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5"/>
  </p:notesMasterIdLst>
  <p:sldIdLst>
    <p:sldId id="261" r:id="rId2"/>
    <p:sldId id="257" r:id="rId3"/>
    <p:sldId id="258" r:id="rId4"/>
    <p:sldId id="259" r:id="rId5"/>
    <p:sldId id="262" r:id="rId6"/>
    <p:sldId id="263" r:id="rId7"/>
    <p:sldId id="264" r:id="rId8"/>
    <p:sldId id="265" r:id="rId9"/>
    <p:sldId id="266" r:id="rId10"/>
    <p:sldId id="267" r:id="rId11"/>
    <p:sldId id="268" r:id="rId12"/>
    <p:sldId id="269" r:id="rId13"/>
    <p:sldId id="270" r:id="rId14"/>
    <p:sldId id="272" r:id="rId15"/>
    <p:sldId id="271" r:id="rId16"/>
    <p:sldId id="273" r:id="rId17"/>
    <p:sldId id="274" r:id="rId18"/>
    <p:sldId id="275" r:id="rId19"/>
    <p:sldId id="276" r:id="rId20"/>
    <p:sldId id="277" r:id="rId21"/>
    <p:sldId id="278" r:id="rId22"/>
    <p:sldId id="280" r:id="rId23"/>
    <p:sldId id="279" r:id="rId24"/>
    <p:sldId id="281" r:id="rId25"/>
    <p:sldId id="288" r:id="rId26"/>
    <p:sldId id="282" r:id="rId27"/>
    <p:sldId id="283" r:id="rId28"/>
    <p:sldId id="284" r:id="rId29"/>
    <p:sldId id="285" r:id="rId30"/>
    <p:sldId id="286" r:id="rId31"/>
    <p:sldId id="287" r:id="rId32"/>
    <p:sldId id="289" r:id="rId33"/>
    <p:sldId id="290" r:id="rId34"/>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B82"/>
    <a:srgbClr val="179984"/>
    <a:srgbClr val="39BB9C"/>
    <a:srgbClr val="E6F0EF"/>
    <a:srgbClr val="12427D"/>
    <a:srgbClr val="016A5F"/>
    <a:srgbClr val="1DC4F4"/>
    <a:srgbClr val="D09D2D"/>
    <a:srgbClr val="F0AD1D"/>
    <a:srgbClr val="4A48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06" autoAdjust="0"/>
    <p:restoredTop sz="93490" autoAdjust="0"/>
  </p:normalViewPr>
  <p:slideViewPr>
    <p:cSldViewPr snapToGrid="0" snapToObjects="1">
      <p:cViewPr varScale="1">
        <p:scale>
          <a:sx n="48" d="100"/>
          <a:sy n="48" d="100"/>
        </p:scale>
        <p:origin x="2496" y="60"/>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A"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358D93-F4BC-4B4F-933C-E67EDF7308B7}" type="datetimeFigureOut">
              <a:rPr lang="es-PA" smtClean="0"/>
              <a:t>11/11/21</a:t>
            </a:fld>
            <a:endParaRPr lang="es-PA" dirty="0"/>
          </a:p>
        </p:txBody>
      </p:sp>
      <p:sp>
        <p:nvSpPr>
          <p:cNvPr id="4" name="Marcador de imagen de diapositiva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s-PA"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A"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AA632E-DBF8-46E0-A8C9-E5A903249768}" type="slidenum">
              <a:rPr lang="es-PA" smtClean="0"/>
              <a:t>‹Nº›</a:t>
            </a:fld>
            <a:endParaRPr lang="es-PA" dirty="0"/>
          </a:p>
        </p:txBody>
      </p:sp>
    </p:spTree>
    <p:extLst>
      <p:ext uri="{BB962C8B-B14F-4D97-AF65-F5344CB8AC3E}">
        <p14:creationId xmlns:p14="http://schemas.microsoft.com/office/powerpoint/2010/main" val="2260499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08C9E66-71A5-442A-992F-A5B7B9E762BB}" type="datetime1">
              <a:rPr lang="en-US" smtClean="0"/>
              <a:t>11/11/2021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B04227-7E0D-CC41-96C5-A6713E1AB6ED}" type="slidenum">
              <a:rPr lang="en-US" smtClean="0"/>
              <a:t>‹Nº›</a:t>
            </a:fld>
            <a:endParaRPr lang="en-US" dirty="0"/>
          </a:p>
        </p:txBody>
      </p:sp>
    </p:spTree>
    <p:extLst>
      <p:ext uri="{BB962C8B-B14F-4D97-AF65-F5344CB8AC3E}">
        <p14:creationId xmlns:p14="http://schemas.microsoft.com/office/powerpoint/2010/main" val="2839059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79A5402-20E8-4D0A-9CDD-B0F2490086F8}" type="datetime1">
              <a:rPr lang="en-US" smtClean="0"/>
              <a:t>11/11/2021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B04227-7E0D-CC41-96C5-A6713E1AB6ED}" type="slidenum">
              <a:rPr lang="en-US" smtClean="0"/>
              <a:t>‹Nº›</a:t>
            </a:fld>
            <a:endParaRPr lang="en-US" dirty="0"/>
          </a:p>
        </p:txBody>
      </p:sp>
    </p:spTree>
    <p:extLst>
      <p:ext uri="{BB962C8B-B14F-4D97-AF65-F5344CB8AC3E}">
        <p14:creationId xmlns:p14="http://schemas.microsoft.com/office/powerpoint/2010/main" val="1825223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B148066-D0A9-4141-B4EE-CE444A6F8DCB}" type="datetime1">
              <a:rPr lang="en-US" smtClean="0"/>
              <a:t>11/11/2021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B04227-7E0D-CC41-96C5-A6713E1AB6ED}" type="slidenum">
              <a:rPr lang="en-US" smtClean="0"/>
              <a:t>‹Nº›</a:t>
            </a:fld>
            <a:endParaRPr lang="en-US" dirty="0"/>
          </a:p>
        </p:txBody>
      </p:sp>
    </p:spTree>
    <p:extLst>
      <p:ext uri="{BB962C8B-B14F-4D97-AF65-F5344CB8AC3E}">
        <p14:creationId xmlns:p14="http://schemas.microsoft.com/office/powerpoint/2010/main" val="3925083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088FCFE-D020-4990-97A4-0CF0F4C8620D}" type="datetime1">
              <a:rPr lang="en-US" smtClean="0"/>
              <a:t>11/11/2021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B04227-7E0D-CC41-96C5-A6713E1AB6ED}" type="slidenum">
              <a:rPr lang="en-US" smtClean="0"/>
              <a:t>‹Nº›</a:t>
            </a:fld>
            <a:endParaRPr lang="en-US" dirty="0"/>
          </a:p>
        </p:txBody>
      </p:sp>
    </p:spTree>
    <p:extLst>
      <p:ext uri="{BB962C8B-B14F-4D97-AF65-F5344CB8AC3E}">
        <p14:creationId xmlns:p14="http://schemas.microsoft.com/office/powerpoint/2010/main" val="487469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F054C18-6798-4BC1-9F96-38BC0CA3B24F}" type="datetime1">
              <a:rPr lang="en-US" smtClean="0"/>
              <a:t>11/11/2021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B04227-7E0D-CC41-96C5-A6713E1AB6ED}" type="slidenum">
              <a:rPr lang="en-US" smtClean="0"/>
              <a:t>‹Nº›</a:t>
            </a:fld>
            <a:endParaRPr lang="en-US" dirty="0"/>
          </a:p>
        </p:txBody>
      </p:sp>
    </p:spTree>
    <p:extLst>
      <p:ext uri="{BB962C8B-B14F-4D97-AF65-F5344CB8AC3E}">
        <p14:creationId xmlns:p14="http://schemas.microsoft.com/office/powerpoint/2010/main" val="3879598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C838CF6-E8D8-48AC-9101-E6719804DFCE}" type="datetime1">
              <a:rPr lang="en-US" smtClean="0"/>
              <a:t>11/11/2021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B04227-7E0D-CC41-96C5-A6713E1AB6ED}" type="slidenum">
              <a:rPr lang="en-US" smtClean="0"/>
              <a:t>‹Nº›</a:t>
            </a:fld>
            <a:endParaRPr lang="en-US" dirty="0"/>
          </a:p>
        </p:txBody>
      </p:sp>
    </p:spTree>
    <p:extLst>
      <p:ext uri="{BB962C8B-B14F-4D97-AF65-F5344CB8AC3E}">
        <p14:creationId xmlns:p14="http://schemas.microsoft.com/office/powerpoint/2010/main" val="1261209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472381" y="3618442"/>
            <a:ext cx="2901255" cy="532218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3471863" y="3618442"/>
            <a:ext cx="2915543" cy="532218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2C6AFDB-09DE-41A7-BB69-937A16AB0A95}" type="datetime1">
              <a:rPr lang="en-US" smtClean="0"/>
              <a:t>11/11/2021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7B04227-7E0D-CC41-96C5-A6713E1AB6ED}" type="slidenum">
              <a:rPr lang="en-US" smtClean="0"/>
              <a:t>‹Nº›</a:t>
            </a:fld>
            <a:endParaRPr lang="en-US" dirty="0"/>
          </a:p>
        </p:txBody>
      </p:sp>
    </p:spTree>
    <p:extLst>
      <p:ext uri="{BB962C8B-B14F-4D97-AF65-F5344CB8AC3E}">
        <p14:creationId xmlns:p14="http://schemas.microsoft.com/office/powerpoint/2010/main" val="3078122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9209C7C-A57C-4655-8788-5EFE07973E52}" type="datetime1">
              <a:rPr lang="en-US" smtClean="0"/>
              <a:t>11/11/2021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7B04227-7E0D-CC41-96C5-A6713E1AB6ED}" type="slidenum">
              <a:rPr lang="en-US" smtClean="0"/>
              <a:t>‹Nº›</a:t>
            </a:fld>
            <a:endParaRPr lang="en-US" dirty="0"/>
          </a:p>
        </p:txBody>
      </p:sp>
    </p:spTree>
    <p:extLst>
      <p:ext uri="{BB962C8B-B14F-4D97-AF65-F5344CB8AC3E}">
        <p14:creationId xmlns:p14="http://schemas.microsoft.com/office/powerpoint/2010/main" val="4200150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0A7CDE-3A47-4814-A146-41839F4BC804}" type="datetime1">
              <a:rPr lang="en-US" smtClean="0"/>
              <a:t>11/11/2021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7B04227-7E0D-CC41-96C5-A6713E1AB6ED}" type="slidenum">
              <a:rPr lang="en-US" smtClean="0"/>
              <a:t>‹Nº›</a:t>
            </a:fld>
            <a:endParaRPr lang="en-US" dirty="0"/>
          </a:p>
        </p:txBody>
      </p:sp>
    </p:spTree>
    <p:extLst>
      <p:ext uri="{BB962C8B-B14F-4D97-AF65-F5344CB8AC3E}">
        <p14:creationId xmlns:p14="http://schemas.microsoft.com/office/powerpoint/2010/main" val="2350302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D9379D1-15F5-4161-AC7C-9F76927433C3}" type="datetime1">
              <a:rPr lang="en-US" smtClean="0"/>
              <a:t>11/11/2021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B04227-7E0D-CC41-96C5-A6713E1AB6ED}" type="slidenum">
              <a:rPr lang="en-US" smtClean="0"/>
              <a:t>‹Nº›</a:t>
            </a:fld>
            <a:endParaRPr lang="en-US" dirty="0"/>
          </a:p>
        </p:txBody>
      </p:sp>
    </p:spTree>
    <p:extLst>
      <p:ext uri="{BB962C8B-B14F-4D97-AF65-F5344CB8AC3E}">
        <p14:creationId xmlns:p14="http://schemas.microsoft.com/office/powerpoint/2010/main" val="2600937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DAFB25F-ACB7-4CFC-8AFE-B255814DC4A4}" type="datetime1">
              <a:rPr lang="en-US" smtClean="0"/>
              <a:t>11/11/2021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B04227-7E0D-CC41-96C5-A6713E1AB6ED}" type="slidenum">
              <a:rPr lang="en-US" smtClean="0"/>
              <a:t>‹Nº›</a:t>
            </a:fld>
            <a:endParaRPr lang="en-US" dirty="0"/>
          </a:p>
        </p:txBody>
      </p:sp>
    </p:spTree>
    <p:extLst>
      <p:ext uri="{BB962C8B-B14F-4D97-AF65-F5344CB8AC3E}">
        <p14:creationId xmlns:p14="http://schemas.microsoft.com/office/powerpoint/2010/main" val="1226894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5749E773-D6FC-41C1-8E79-CEC759318C6A}" type="datetime1">
              <a:rPr lang="en-US" smtClean="0"/>
              <a:t>11/11/2021</a:t>
            </a:fld>
            <a:endParaRPr lang="en-US"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67B04227-7E0D-CC41-96C5-A6713E1AB6ED}" type="slidenum">
              <a:rPr lang="en-US" smtClean="0"/>
              <a:t>‹Nº›</a:t>
            </a:fld>
            <a:endParaRPr lang="en-US" dirty="0"/>
          </a:p>
        </p:txBody>
      </p:sp>
    </p:spTree>
    <p:extLst>
      <p:ext uri="{BB962C8B-B14F-4D97-AF65-F5344CB8AC3E}">
        <p14:creationId xmlns:p14="http://schemas.microsoft.com/office/powerpoint/2010/main" val="29126488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hyperlink" Target="https://www.dropbox.com/s/w7sr5m5v7okzfmy/Social%20Media%20Guide.docx?dl=0" TargetMode="Externa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hyperlink" Target="https://www.youtube.com/watch?v=-SyTJZRtCkc" TargetMode="Externa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ucnJXF09OkY"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image" Target="../media/image41.png"/><Relationship Id="rId26" Type="http://schemas.openxmlformats.org/officeDocument/2006/relationships/image" Target="../media/image49.png"/><Relationship Id="rId3" Type="http://schemas.openxmlformats.org/officeDocument/2006/relationships/image" Target="../media/image26.png"/><Relationship Id="rId21" Type="http://schemas.openxmlformats.org/officeDocument/2006/relationships/image" Target="../media/image44.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png"/><Relationship Id="rId25" Type="http://schemas.openxmlformats.org/officeDocument/2006/relationships/image" Target="../media/image48.png"/><Relationship Id="rId2" Type="http://schemas.openxmlformats.org/officeDocument/2006/relationships/image" Target="../media/image25.png"/><Relationship Id="rId16" Type="http://schemas.openxmlformats.org/officeDocument/2006/relationships/image" Target="../media/image39.png"/><Relationship Id="rId20"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4.png"/><Relationship Id="rId24" Type="http://schemas.openxmlformats.org/officeDocument/2006/relationships/image" Target="../media/image47.png"/><Relationship Id="rId5" Type="http://schemas.openxmlformats.org/officeDocument/2006/relationships/image" Target="../media/image28.png"/><Relationship Id="rId15" Type="http://schemas.openxmlformats.org/officeDocument/2006/relationships/image" Target="../media/image38.png"/><Relationship Id="rId23" Type="http://schemas.openxmlformats.org/officeDocument/2006/relationships/image" Target="../media/image46.png"/><Relationship Id="rId28" Type="http://schemas.openxmlformats.org/officeDocument/2006/relationships/image" Target="../media/image51.png"/><Relationship Id="rId10" Type="http://schemas.openxmlformats.org/officeDocument/2006/relationships/image" Target="../media/image33.png"/><Relationship Id="rId19" Type="http://schemas.openxmlformats.org/officeDocument/2006/relationships/image" Target="../media/image42.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 Id="rId22" Type="http://schemas.openxmlformats.org/officeDocument/2006/relationships/image" Target="../media/image45.png"/><Relationship Id="rId27" Type="http://schemas.openxmlformats.org/officeDocument/2006/relationships/image" Target="../media/image50.png"/></Relationships>
</file>

<file path=ppt/slides/_rels/slide16.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3.png"/><Relationship Id="rId7" Type="http://schemas.openxmlformats.org/officeDocument/2006/relationships/image" Target="../media/image56.pn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5.png"/><Relationship Id="rId11" Type="http://schemas.openxmlformats.org/officeDocument/2006/relationships/image" Target="../media/image24.png"/><Relationship Id="rId5" Type="http://schemas.openxmlformats.org/officeDocument/2006/relationships/image" Target="../media/image6.png"/><Relationship Id="rId10" Type="http://schemas.openxmlformats.org/officeDocument/2006/relationships/image" Target="../media/image59.png"/><Relationship Id="rId4" Type="http://schemas.openxmlformats.org/officeDocument/2006/relationships/image" Target="../media/image54.png"/><Relationship Id="rId9" Type="http://schemas.openxmlformats.org/officeDocument/2006/relationships/image" Target="../media/image58.png"/></Relationships>
</file>

<file path=ppt/slides/_rels/slide1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18.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3" Type="http://schemas.openxmlformats.org/officeDocument/2006/relationships/image" Target="../media/image40.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image" Target="../media/image63.png"/><Relationship Id="rId16"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47.png"/><Relationship Id="rId5" Type="http://schemas.openxmlformats.org/officeDocument/2006/relationships/image" Target="../media/image42.png"/><Relationship Id="rId15" Type="http://schemas.openxmlformats.org/officeDocument/2006/relationships/image" Target="../media/image51.png"/><Relationship Id="rId10" Type="http://schemas.openxmlformats.org/officeDocument/2006/relationships/image" Target="../media/image46.png"/><Relationship Id="rId4" Type="http://schemas.openxmlformats.org/officeDocument/2006/relationships/image" Target="../media/image41.png"/><Relationship Id="rId9" Type="http://schemas.openxmlformats.org/officeDocument/2006/relationships/image" Target="../media/image45.png"/><Relationship Id="rId14" Type="http://schemas.openxmlformats.org/officeDocument/2006/relationships/image" Target="../media/image5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12" Type="http://schemas.openxmlformats.org/officeDocument/2006/relationships/image" Target="../media/image74.png"/><Relationship Id="rId2"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68.png"/><Relationship Id="rId11" Type="http://schemas.openxmlformats.org/officeDocument/2006/relationships/image" Target="../media/image73.png"/><Relationship Id="rId5" Type="http://schemas.openxmlformats.org/officeDocument/2006/relationships/image" Target="../media/image67.png"/><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7.xml"/><Relationship Id="rId4" Type="http://schemas.openxmlformats.org/officeDocument/2006/relationships/image" Target="../media/image82.png"/></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www.espn.com/video/clip?id=23916328"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s://www.youtube.com/watch?v=9wn6pl-vW0s"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hyperlink" Target="https://specialolympics.qualtrics.com/jfe/form/SV_5cZHOzU0qemAkDP"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youtu.be/LQ3nhM3GBCE"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406FF6C-5CFD-F442-B258-6588CE43B3CE}"/>
              </a:ext>
            </a:extLst>
          </p:cNvPr>
          <p:cNvSpPr txBox="1">
            <a:spLocks/>
          </p:cNvSpPr>
          <p:nvPr/>
        </p:nvSpPr>
        <p:spPr>
          <a:xfrm>
            <a:off x="451127" y="9250736"/>
            <a:ext cx="945298" cy="276875"/>
          </a:xfrm>
          <a:prstGeom prst="rect">
            <a:avLst/>
          </a:prstGeom>
        </p:spPr>
        <p:txBody>
          <a:bodyPr vert="horz" lIns="80682" tIns="40341" rIns="80682" bIns="40341" rtlCol="0" anchor="t">
            <a:normAutofit fontScale="85000" lnSpcReduction="10000"/>
          </a:bodyPr>
          <a:lstStyle>
            <a:lvl1pPr algn="ctr" defTabSz="777240" rtl="0" eaLnBrk="1" latinLnBrk="0" hangingPunct="1">
              <a:lnSpc>
                <a:spcPct val="90000"/>
              </a:lnSpc>
              <a:spcBef>
                <a:spcPct val="0"/>
              </a:spcBef>
              <a:buNone/>
              <a:defRPr sz="3600" b="1" kern="1200">
                <a:solidFill>
                  <a:schemeClr val="bg1"/>
                </a:solidFill>
                <a:latin typeface="Ubuntu" panose="020B0504030602030204" pitchFamily="34" charset="0"/>
                <a:ea typeface="+mj-ea"/>
                <a:cs typeface="+mj-cs"/>
              </a:defRPr>
            </a:lvl1pPr>
          </a:lstStyle>
          <a:p>
            <a:pPr algn="l"/>
            <a:r>
              <a:rPr lang="en-US" sz="1588" b="0" dirty="0">
                <a:solidFill>
                  <a:srgbClr val="ED1C24"/>
                </a:solidFill>
              </a:rPr>
              <a:t>June 2021</a:t>
            </a:r>
          </a:p>
        </p:txBody>
      </p:sp>
      <p:pic>
        <p:nvPicPr>
          <p:cNvPr id="8" name="Picture 56">
            <a:extLst>
              <a:ext uri="{FF2B5EF4-FFF2-40B4-BE49-F238E27FC236}">
                <a16:creationId xmlns:a16="http://schemas.microsoft.com/office/drawing/2014/main" id="{38901E49-B0F8-4F01-8281-315293AFA062}"/>
              </a:ext>
            </a:extLst>
          </p:cNvPr>
          <p:cNvPicPr/>
          <p:nvPr/>
        </p:nvPicPr>
        <p:blipFill>
          <a:blip r:embed="rId3"/>
          <a:stretch>
            <a:fillRect/>
          </a:stretch>
        </p:blipFill>
        <p:spPr>
          <a:xfrm>
            <a:off x="4279542" y="8681575"/>
            <a:ext cx="1888264" cy="846036"/>
          </a:xfrm>
          <a:prstGeom prst="rect">
            <a:avLst/>
          </a:prstGeom>
        </p:spPr>
      </p:pic>
      <p:sp>
        <p:nvSpPr>
          <p:cNvPr id="3" name="Title 1">
            <a:extLst>
              <a:ext uri="{FF2B5EF4-FFF2-40B4-BE49-F238E27FC236}">
                <a16:creationId xmlns:a16="http://schemas.microsoft.com/office/drawing/2014/main" id="{AF3A280B-7035-E440-B155-1A1083095C6E}"/>
              </a:ext>
            </a:extLst>
          </p:cNvPr>
          <p:cNvSpPr txBox="1">
            <a:spLocks/>
          </p:cNvSpPr>
          <p:nvPr/>
        </p:nvSpPr>
        <p:spPr>
          <a:xfrm>
            <a:off x="617163" y="4141797"/>
            <a:ext cx="5062818" cy="1002157"/>
          </a:xfrm>
          <a:prstGeom prst="rect">
            <a:avLst/>
          </a:prstGeom>
        </p:spPr>
        <p:txBody>
          <a:bodyPr vert="horz" lIns="80682" tIns="40341" rIns="80682" bIns="40341" rtlCol="0" anchor="t">
            <a:normAutofit/>
          </a:bodyPr>
          <a:lstStyle>
            <a:lvl1pPr algn="ctr" defTabSz="777240" rtl="0" eaLnBrk="1" latinLnBrk="0" hangingPunct="1">
              <a:lnSpc>
                <a:spcPct val="90000"/>
              </a:lnSpc>
              <a:spcBef>
                <a:spcPct val="0"/>
              </a:spcBef>
              <a:buNone/>
              <a:defRPr sz="3600" b="1" kern="1200">
                <a:solidFill>
                  <a:schemeClr val="bg1"/>
                </a:solidFill>
                <a:latin typeface="Ubuntu" panose="020B0504030602030204" pitchFamily="34" charset="0"/>
                <a:ea typeface="+mj-ea"/>
                <a:cs typeface="+mj-cs"/>
              </a:defRPr>
            </a:lvl1pPr>
          </a:lstStyle>
          <a:p>
            <a:pPr algn="l"/>
            <a:r>
              <a:rPr lang="en-US" sz="3177" dirty="0">
                <a:solidFill>
                  <a:srgbClr val="FF0000"/>
                </a:solidFill>
              </a:rPr>
              <a:t>Athlete Spokesperson/</a:t>
            </a:r>
          </a:p>
          <a:p>
            <a:pPr algn="l"/>
            <a:r>
              <a:rPr lang="en-US" sz="3177" dirty="0">
                <a:solidFill>
                  <a:srgbClr val="FF0000"/>
                </a:solidFill>
              </a:rPr>
              <a:t>Global Messenger </a:t>
            </a:r>
          </a:p>
        </p:txBody>
      </p:sp>
      <p:sp>
        <p:nvSpPr>
          <p:cNvPr id="5" name="Title 1">
            <a:extLst>
              <a:ext uri="{FF2B5EF4-FFF2-40B4-BE49-F238E27FC236}">
                <a16:creationId xmlns:a16="http://schemas.microsoft.com/office/drawing/2014/main" id="{D0199F57-69D7-EE4C-8E11-B5E72BE0760C}"/>
              </a:ext>
            </a:extLst>
          </p:cNvPr>
          <p:cNvSpPr txBox="1">
            <a:spLocks/>
          </p:cNvSpPr>
          <p:nvPr/>
        </p:nvSpPr>
        <p:spPr>
          <a:xfrm>
            <a:off x="617168" y="5143954"/>
            <a:ext cx="3945031" cy="359627"/>
          </a:xfrm>
          <a:prstGeom prst="rect">
            <a:avLst/>
          </a:prstGeom>
        </p:spPr>
        <p:txBody>
          <a:bodyPr vert="horz" lIns="80682" tIns="40341" rIns="80682" bIns="40341" rtlCol="0" anchor="t">
            <a:normAutofit fontScale="92500" lnSpcReduction="20000"/>
          </a:bodyPr>
          <a:lstStyle>
            <a:lvl1pPr algn="ctr" defTabSz="777240" rtl="0" eaLnBrk="1" latinLnBrk="0" hangingPunct="1">
              <a:lnSpc>
                <a:spcPct val="90000"/>
              </a:lnSpc>
              <a:spcBef>
                <a:spcPct val="0"/>
              </a:spcBef>
              <a:buNone/>
              <a:defRPr sz="3600" b="1" kern="1200">
                <a:solidFill>
                  <a:schemeClr val="bg1"/>
                </a:solidFill>
                <a:latin typeface="Ubuntu" panose="020B0504030602030204" pitchFamily="34" charset="0"/>
                <a:ea typeface="+mj-ea"/>
                <a:cs typeface="+mj-cs"/>
              </a:defRPr>
            </a:lvl1pPr>
          </a:lstStyle>
          <a:p>
            <a:pPr algn="l"/>
            <a:r>
              <a:rPr lang="en-US" sz="2471" b="0" dirty="0">
                <a:solidFill>
                  <a:srgbClr val="FF0000"/>
                </a:solidFill>
              </a:rPr>
              <a:t>Participant Workbook</a:t>
            </a:r>
          </a:p>
        </p:txBody>
      </p:sp>
    </p:spTree>
    <p:extLst>
      <p:ext uri="{BB962C8B-B14F-4D97-AF65-F5344CB8AC3E}">
        <p14:creationId xmlns:p14="http://schemas.microsoft.com/office/powerpoint/2010/main" val="3820789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D45CC7C0-AE24-4F3D-9B3D-CEE7478FA230}"/>
              </a:ext>
            </a:extLst>
          </p:cNvPr>
          <p:cNvSpPr>
            <a:spLocks noGrp="1"/>
          </p:cNvSpPr>
          <p:nvPr>
            <p:ph type="sldNum" sz="quarter" idx="12"/>
          </p:nvPr>
        </p:nvSpPr>
        <p:spPr/>
        <p:txBody>
          <a:bodyPr vert="horz" lIns="91440" tIns="45720" rIns="91440" bIns="45720" rtlCol="0" anchor="ctr"/>
          <a:lstStyle/>
          <a:p>
            <a:fld id="{67B04227-7E0D-CC41-96C5-A6713E1AB6ED}" type="slidenum">
              <a:rPr lang="en-US" sz="1200" smtClean="0">
                <a:solidFill>
                  <a:srgbClr val="7A9A91"/>
                </a:solidFill>
                <a:latin typeface="Ubuntu" panose="020B0504030602030204" pitchFamily="34" charset="0"/>
              </a:rPr>
              <a:pPr/>
              <a:t>10</a:t>
            </a:fld>
            <a:endParaRPr lang="en-US" sz="1200" dirty="0">
              <a:solidFill>
                <a:srgbClr val="7A9A91"/>
              </a:solidFill>
              <a:latin typeface="Ubuntu" panose="020B0504030602030204" pitchFamily="34" charset="0"/>
            </a:endParaRPr>
          </a:p>
        </p:txBody>
      </p:sp>
      <p:sp>
        <p:nvSpPr>
          <p:cNvPr id="22" name="object 2">
            <a:extLst>
              <a:ext uri="{FF2B5EF4-FFF2-40B4-BE49-F238E27FC236}">
                <a16:creationId xmlns:a16="http://schemas.microsoft.com/office/drawing/2014/main" id="{5EBD33C1-92A3-4DE3-BD68-47A5B99AC833}"/>
              </a:ext>
            </a:extLst>
          </p:cNvPr>
          <p:cNvSpPr txBox="1"/>
          <p:nvPr/>
        </p:nvSpPr>
        <p:spPr>
          <a:xfrm>
            <a:off x="392207" y="586756"/>
            <a:ext cx="3648635" cy="296458"/>
          </a:xfrm>
          <a:prstGeom prst="rect">
            <a:avLst/>
          </a:prstGeom>
        </p:spPr>
        <p:txBody>
          <a:bodyPr vert="horz" wrap="square" lIns="0" tIns="11206" rIns="0" bIns="0" rtlCol="0">
            <a:spAutoFit/>
          </a:bodyPr>
          <a:lstStyle/>
          <a:p>
            <a:pPr marL="11206">
              <a:spcBef>
                <a:spcPts val="88"/>
              </a:spcBef>
            </a:pPr>
            <a:r>
              <a:rPr sz="1853" b="1" spc="22" dirty="0">
                <a:solidFill>
                  <a:srgbClr val="016A5F"/>
                </a:solidFill>
                <a:latin typeface="Ubuntu" panose="020B0504030602030204" pitchFamily="34" charset="0"/>
                <a:cs typeface="Arial"/>
              </a:rPr>
              <a:t>Whe</a:t>
            </a:r>
            <a:r>
              <a:rPr sz="1853" b="1" spc="-13" dirty="0">
                <a:solidFill>
                  <a:srgbClr val="016A5F"/>
                </a:solidFill>
                <a:latin typeface="Ubuntu" panose="020B0504030602030204" pitchFamily="34" charset="0"/>
                <a:cs typeface="Arial"/>
              </a:rPr>
              <a:t>r</a:t>
            </a:r>
            <a:r>
              <a:rPr sz="1853" b="1" spc="49" dirty="0">
                <a:solidFill>
                  <a:srgbClr val="016A5F"/>
                </a:solidFill>
                <a:latin typeface="Ubuntu" panose="020B0504030602030204" pitchFamily="34" charset="0"/>
                <a:cs typeface="Arial"/>
              </a:rPr>
              <a:t>e</a:t>
            </a:r>
            <a:r>
              <a:rPr sz="1853" b="1" spc="-71" dirty="0">
                <a:solidFill>
                  <a:srgbClr val="016A5F"/>
                </a:solidFill>
                <a:latin typeface="Ubuntu" panose="020B0504030602030204" pitchFamily="34" charset="0"/>
                <a:cs typeface="Arial"/>
              </a:rPr>
              <a:t> </a:t>
            </a:r>
            <a:r>
              <a:rPr sz="1853" b="1" spc="-154" dirty="0">
                <a:solidFill>
                  <a:srgbClr val="016A5F"/>
                </a:solidFill>
                <a:latin typeface="Ubuntu" panose="020B0504030602030204" pitchFamily="34" charset="0"/>
                <a:cs typeface="Arial"/>
              </a:rPr>
              <a:t>c</a:t>
            </a:r>
            <a:r>
              <a:rPr sz="1853" b="1" spc="-26" dirty="0">
                <a:solidFill>
                  <a:srgbClr val="016A5F"/>
                </a:solidFill>
                <a:latin typeface="Ubuntu" panose="020B0504030602030204" pitchFamily="34" charset="0"/>
                <a:cs typeface="Arial"/>
              </a:rPr>
              <a:t>an</a:t>
            </a:r>
            <a:r>
              <a:rPr sz="1853" b="1" spc="-71" dirty="0">
                <a:solidFill>
                  <a:srgbClr val="016A5F"/>
                </a:solidFill>
                <a:latin typeface="Ubuntu" panose="020B0504030602030204" pitchFamily="34" charset="0"/>
                <a:cs typeface="Arial"/>
              </a:rPr>
              <a:t> </a:t>
            </a:r>
            <a:r>
              <a:rPr sz="1853" b="1" spc="-44" dirty="0">
                <a:solidFill>
                  <a:srgbClr val="016A5F"/>
                </a:solidFill>
                <a:latin typeface="Ubuntu" panose="020B0504030602030204" pitchFamily="34" charset="0"/>
                <a:cs typeface="Arial"/>
              </a:rPr>
              <a:t>y</a:t>
            </a:r>
            <a:r>
              <a:rPr sz="1853" b="1" spc="-26" dirty="0">
                <a:solidFill>
                  <a:srgbClr val="016A5F"/>
                </a:solidFill>
                <a:latin typeface="Ubuntu" panose="020B0504030602030204" pitchFamily="34" charset="0"/>
                <a:cs typeface="Arial"/>
              </a:rPr>
              <a:t>ou</a:t>
            </a:r>
            <a:r>
              <a:rPr sz="1853" b="1" spc="-71" dirty="0">
                <a:solidFill>
                  <a:srgbClr val="016A5F"/>
                </a:solidFill>
                <a:latin typeface="Ubuntu" panose="020B0504030602030204" pitchFamily="34" charset="0"/>
                <a:cs typeface="Arial"/>
              </a:rPr>
              <a:t> </a:t>
            </a:r>
            <a:r>
              <a:rPr sz="1853" b="1" spc="-35" dirty="0">
                <a:solidFill>
                  <a:srgbClr val="016A5F"/>
                </a:solidFill>
                <a:latin typeface="Ubuntu" panose="020B0504030602030204" pitchFamily="34" charset="0"/>
                <a:cs typeface="Arial"/>
              </a:rPr>
              <a:t>sha</a:t>
            </a:r>
            <a:r>
              <a:rPr sz="1853" b="1" spc="-44" dirty="0">
                <a:solidFill>
                  <a:srgbClr val="016A5F"/>
                </a:solidFill>
                <a:latin typeface="Ubuntu" panose="020B0504030602030204" pitchFamily="34" charset="0"/>
                <a:cs typeface="Arial"/>
              </a:rPr>
              <a:t>r</a:t>
            </a:r>
            <a:r>
              <a:rPr sz="1853" b="1" spc="49" dirty="0">
                <a:solidFill>
                  <a:srgbClr val="016A5F"/>
                </a:solidFill>
                <a:latin typeface="Ubuntu" panose="020B0504030602030204" pitchFamily="34" charset="0"/>
                <a:cs typeface="Arial"/>
              </a:rPr>
              <a:t>e</a:t>
            </a:r>
            <a:r>
              <a:rPr sz="1853" b="1" spc="-71" dirty="0">
                <a:solidFill>
                  <a:srgbClr val="016A5F"/>
                </a:solidFill>
                <a:latin typeface="Ubuntu" panose="020B0504030602030204" pitchFamily="34" charset="0"/>
                <a:cs typeface="Arial"/>
              </a:rPr>
              <a:t> </a:t>
            </a:r>
            <a:r>
              <a:rPr sz="1853" b="1" spc="-44" dirty="0">
                <a:solidFill>
                  <a:srgbClr val="016A5F"/>
                </a:solidFill>
                <a:latin typeface="Ubuntu" panose="020B0504030602030204" pitchFamily="34" charset="0"/>
                <a:cs typeface="Arial"/>
              </a:rPr>
              <a:t>y</a:t>
            </a:r>
            <a:r>
              <a:rPr sz="1853" b="1" spc="4" dirty="0">
                <a:solidFill>
                  <a:srgbClr val="016A5F"/>
                </a:solidFill>
                <a:latin typeface="Ubuntu" panose="020B0504030602030204" pitchFamily="34" charset="0"/>
                <a:cs typeface="Arial"/>
              </a:rPr>
              <a:t>our</a:t>
            </a:r>
            <a:r>
              <a:rPr sz="1853" b="1" spc="-71" dirty="0">
                <a:solidFill>
                  <a:srgbClr val="016A5F"/>
                </a:solidFill>
                <a:latin typeface="Ubuntu" panose="020B0504030602030204" pitchFamily="34" charset="0"/>
                <a:cs typeface="Arial"/>
              </a:rPr>
              <a:t> </a:t>
            </a:r>
            <a:r>
              <a:rPr sz="1853" b="1" spc="44" dirty="0">
                <a:solidFill>
                  <a:srgbClr val="016A5F"/>
                </a:solidFill>
                <a:latin typeface="Ubuntu" panose="020B0504030602030204" pitchFamily="34" charset="0"/>
                <a:cs typeface="Arial"/>
              </a:rPr>
              <a:t>s</a:t>
            </a:r>
            <a:r>
              <a:rPr sz="1853" b="1" spc="-13" dirty="0">
                <a:solidFill>
                  <a:srgbClr val="016A5F"/>
                </a:solidFill>
                <a:latin typeface="Ubuntu" panose="020B0504030602030204" pitchFamily="34" charset="0"/>
                <a:cs typeface="Arial"/>
              </a:rPr>
              <a:t>t</a:t>
            </a:r>
            <a:r>
              <a:rPr sz="1853" b="1" spc="31" dirty="0">
                <a:solidFill>
                  <a:srgbClr val="016A5F"/>
                </a:solidFill>
                <a:latin typeface="Ubuntu" panose="020B0504030602030204" pitchFamily="34" charset="0"/>
                <a:cs typeface="Arial"/>
              </a:rPr>
              <a:t>o</a:t>
            </a:r>
            <a:r>
              <a:rPr sz="1853" b="1" spc="71" dirty="0">
                <a:solidFill>
                  <a:srgbClr val="016A5F"/>
                </a:solidFill>
                <a:latin typeface="Ubuntu" panose="020B0504030602030204" pitchFamily="34" charset="0"/>
                <a:cs typeface="Arial"/>
              </a:rPr>
              <a:t>r</a:t>
            </a:r>
            <a:r>
              <a:rPr sz="1853" b="1" spc="-154" dirty="0">
                <a:solidFill>
                  <a:srgbClr val="016A5F"/>
                </a:solidFill>
                <a:latin typeface="Ubuntu" panose="020B0504030602030204" pitchFamily="34" charset="0"/>
                <a:cs typeface="Arial"/>
              </a:rPr>
              <a:t>y?</a:t>
            </a:r>
            <a:endParaRPr sz="1853" dirty="0">
              <a:latin typeface="Ubuntu" panose="020B0504030602030204" pitchFamily="34" charset="0"/>
              <a:cs typeface="Arial"/>
            </a:endParaRPr>
          </a:p>
        </p:txBody>
      </p:sp>
      <p:sp>
        <p:nvSpPr>
          <p:cNvPr id="23" name="object 3">
            <a:extLst>
              <a:ext uri="{FF2B5EF4-FFF2-40B4-BE49-F238E27FC236}">
                <a16:creationId xmlns:a16="http://schemas.microsoft.com/office/drawing/2014/main" id="{545ED3D6-258D-4A61-BFB0-E1B3DB4218E6}"/>
              </a:ext>
            </a:extLst>
          </p:cNvPr>
          <p:cNvSpPr txBox="1"/>
          <p:nvPr/>
        </p:nvSpPr>
        <p:spPr>
          <a:xfrm>
            <a:off x="392207" y="3474819"/>
            <a:ext cx="6067425" cy="4349170"/>
          </a:xfrm>
          <a:prstGeom prst="rect">
            <a:avLst/>
          </a:prstGeom>
        </p:spPr>
        <p:txBody>
          <a:bodyPr vert="horz" wrap="square" lIns="0" tIns="11206" rIns="0" bIns="0" rtlCol="0">
            <a:spAutoFit/>
          </a:bodyPr>
          <a:lstStyle/>
          <a:p>
            <a:pPr marL="11206">
              <a:spcBef>
                <a:spcPts val="88"/>
              </a:spcBef>
            </a:pPr>
            <a:r>
              <a:rPr sz="1853" b="1" spc="13" dirty="0">
                <a:solidFill>
                  <a:srgbClr val="016A5F"/>
                </a:solidFill>
                <a:latin typeface="Ubuntu" panose="020B0504030602030204" pitchFamily="34" charset="0"/>
                <a:cs typeface="Arial"/>
              </a:rPr>
              <a:t>Tell</a:t>
            </a:r>
            <a:r>
              <a:rPr sz="1853" b="1" spc="-75" dirty="0">
                <a:solidFill>
                  <a:srgbClr val="016A5F"/>
                </a:solidFill>
                <a:latin typeface="Ubuntu" panose="020B0504030602030204" pitchFamily="34" charset="0"/>
                <a:cs typeface="Arial"/>
              </a:rPr>
              <a:t> </a:t>
            </a:r>
            <a:r>
              <a:rPr sz="1853" b="1" spc="-9" dirty="0">
                <a:solidFill>
                  <a:srgbClr val="016A5F"/>
                </a:solidFill>
                <a:latin typeface="Ubuntu" panose="020B0504030602030204" pitchFamily="34" charset="0"/>
                <a:cs typeface="Arial"/>
              </a:rPr>
              <a:t>your</a:t>
            </a:r>
            <a:r>
              <a:rPr sz="1853" b="1" spc="-75" dirty="0">
                <a:solidFill>
                  <a:srgbClr val="016A5F"/>
                </a:solidFill>
                <a:latin typeface="Ubuntu" panose="020B0504030602030204" pitchFamily="34" charset="0"/>
                <a:cs typeface="Arial"/>
              </a:rPr>
              <a:t> </a:t>
            </a:r>
            <a:r>
              <a:rPr sz="1853" b="1" spc="22" dirty="0">
                <a:solidFill>
                  <a:srgbClr val="016A5F"/>
                </a:solidFill>
                <a:latin typeface="Ubuntu" panose="020B0504030602030204" pitchFamily="34" charset="0"/>
                <a:cs typeface="Arial"/>
              </a:rPr>
              <a:t>story</a:t>
            </a:r>
            <a:r>
              <a:rPr sz="1853" b="1" spc="-71" dirty="0">
                <a:solidFill>
                  <a:srgbClr val="016A5F"/>
                </a:solidFill>
                <a:latin typeface="Ubuntu" panose="020B0504030602030204" pitchFamily="34" charset="0"/>
                <a:cs typeface="Arial"/>
              </a:rPr>
              <a:t> </a:t>
            </a:r>
            <a:r>
              <a:rPr sz="1853" b="1" spc="9" dirty="0">
                <a:solidFill>
                  <a:srgbClr val="016A5F"/>
                </a:solidFill>
                <a:latin typeface="Ubuntu" panose="020B0504030602030204" pitchFamily="34" charset="0"/>
                <a:cs typeface="Arial"/>
              </a:rPr>
              <a:t>through</a:t>
            </a:r>
            <a:r>
              <a:rPr sz="1853" b="1" spc="-75" dirty="0">
                <a:solidFill>
                  <a:srgbClr val="016A5F"/>
                </a:solidFill>
                <a:latin typeface="Ubuntu" panose="020B0504030602030204" pitchFamily="34" charset="0"/>
                <a:cs typeface="Arial"/>
              </a:rPr>
              <a:t> </a:t>
            </a:r>
            <a:r>
              <a:rPr sz="1853" b="1" spc="-31" dirty="0">
                <a:solidFill>
                  <a:srgbClr val="016A5F"/>
                </a:solidFill>
                <a:latin typeface="Ubuntu" panose="020B0504030602030204" pitchFamily="34" charset="0"/>
                <a:cs typeface="Arial"/>
              </a:rPr>
              <a:t>Social</a:t>
            </a:r>
            <a:r>
              <a:rPr sz="1853" b="1" spc="-75" dirty="0">
                <a:solidFill>
                  <a:srgbClr val="016A5F"/>
                </a:solidFill>
                <a:latin typeface="Ubuntu" panose="020B0504030602030204" pitchFamily="34" charset="0"/>
                <a:cs typeface="Arial"/>
              </a:rPr>
              <a:t> </a:t>
            </a:r>
            <a:r>
              <a:rPr sz="1853" b="1" spc="31" dirty="0">
                <a:solidFill>
                  <a:srgbClr val="016A5F"/>
                </a:solidFill>
                <a:latin typeface="Ubuntu" panose="020B0504030602030204" pitchFamily="34" charset="0"/>
                <a:cs typeface="Arial"/>
              </a:rPr>
              <a:t>Media</a:t>
            </a:r>
            <a:endParaRPr sz="1853" dirty="0">
              <a:latin typeface="Ubuntu" panose="020B0504030602030204" pitchFamily="34" charset="0"/>
              <a:cs typeface="Arial"/>
            </a:endParaRPr>
          </a:p>
          <a:p>
            <a:pPr marL="737404" marR="37543" indent="-202282">
              <a:lnSpc>
                <a:spcPct val="101200"/>
              </a:lnSpc>
              <a:spcBef>
                <a:spcPts val="855"/>
              </a:spcBef>
              <a:buChar char="•"/>
              <a:tabLst>
                <a:tab pos="736844" algn="l"/>
                <a:tab pos="737963" algn="l"/>
              </a:tabLst>
            </a:pPr>
            <a:r>
              <a:rPr sz="1200" b="1" spc="-22" dirty="0">
                <a:solidFill>
                  <a:srgbClr val="016A5F"/>
                </a:solidFill>
                <a:latin typeface="Ubuntu" panose="020B0504030602030204" pitchFamily="34" charset="0"/>
                <a:cs typeface="Arial"/>
              </a:rPr>
              <a:t>Social</a:t>
            </a:r>
            <a:r>
              <a:rPr sz="1200" b="1" spc="-53" dirty="0">
                <a:solidFill>
                  <a:srgbClr val="016A5F"/>
                </a:solidFill>
                <a:latin typeface="Ubuntu" panose="020B0504030602030204" pitchFamily="34" charset="0"/>
                <a:cs typeface="Arial"/>
              </a:rPr>
              <a:t> </a:t>
            </a:r>
            <a:r>
              <a:rPr sz="1200" b="1" dirty="0">
                <a:solidFill>
                  <a:srgbClr val="016A5F"/>
                </a:solidFill>
                <a:latin typeface="Ubuntu" panose="020B0504030602030204" pitchFamily="34" charset="0"/>
                <a:cs typeface="Arial"/>
              </a:rPr>
              <a:t>media</a:t>
            </a:r>
            <a:r>
              <a:rPr sz="1200" b="1" spc="-49" dirty="0">
                <a:solidFill>
                  <a:srgbClr val="016A5F"/>
                </a:solidFill>
                <a:latin typeface="Ubuntu" panose="020B0504030602030204" pitchFamily="34" charset="0"/>
                <a:cs typeface="Arial"/>
              </a:rPr>
              <a:t> </a:t>
            </a:r>
            <a:r>
              <a:rPr sz="1200" b="1" spc="-22" dirty="0">
                <a:solidFill>
                  <a:srgbClr val="016A5F"/>
                </a:solidFill>
                <a:latin typeface="Ubuntu" panose="020B0504030602030204" pitchFamily="34" charset="0"/>
                <a:cs typeface="Arial"/>
              </a:rPr>
              <a:t>gives</a:t>
            </a:r>
            <a:r>
              <a:rPr sz="1200" b="1" spc="-49" dirty="0">
                <a:solidFill>
                  <a:srgbClr val="016A5F"/>
                </a:solidFill>
                <a:latin typeface="Ubuntu" panose="020B0504030602030204" pitchFamily="34" charset="0"/>
                <a:cs typeface="Arial"/>
              </a:rPr>
              <a:t> </a:t>
            </a:r>
            <a:r>
              <a:rPr sz="1200" b="1" spc="9" dirty="0">
                <a:solidFill>
                  <a:srgbClr val="016A5F"/>
                </a:solidFill>
                <a:latin typeface="Ubuntu" panose="020B0504030602030204" pitchFamily="34" charset="0"/>
                <a:cs typeface="Arial"/>
              </a:rPr>
              <a:t>everyone</a:t>
            </a:r>
            <a:r>
              <a:rPr sz="1200" b="1" spc="-49" dirty="0">
                <a:solidFill>
                  <a:srgbClr val="016A5F"/>
                </a:solidFill>
                <a:latin typeface="Ubuntu" panose="020B0504030602030204" pitchFamily="34" charset="0"/>
                <a:cs typeface="Arial"/>
              </a:rPr>
              <a:t> </a:t>
            </a:r>
            <a:r>
              <a:rPr sz="1200" b="1" spc="-4" dirty="0">
                <a:solidFill>
                  <a:srgbClr val="016A5F"/>
                </a:solidFill>
                <a:latin typeface="Ubuntu" panose="020B0504030602030204" pitchFamily="34" charset="0"/>
                <a:cs typeface="Arial"/>
              </a:rPr>
              <a:t>a</a:t>
            </a:r>
            <a:r>
              <a:rPr sz="1200" b="1" spc="-49" dirty="0">
                <a:solidFill>
                  <a:srgbClr val="016A5F"/>
                </a:solidFill>
                <a:latin typeface="Ubuntu" panose="020B0504030602030204" pitchFamily="34" charset="0"/>
                <a:cs typeface="Arial"/>
              </a:rPr>
              <a:t> </a:t>
            </a:r>
            <a:r>
              <a:rPr sz="1200" b="1" spc="-35" dirty="0">
                <a:solidFill>
                  <a:srgbClr val="016A5F"/>
                </a:solidFill>
                <a:latin typeface="Ubuntu" panose="020B0504030602030204" pitchFamily="34" charset="0"/>
                <a:cs typeface="Arial"/>
              </a:rPr>
              <a:t>space</a:t>
            </a:r>
            <a:r>
              <a:rPr sz="1200" b="1" spc="-49" dirty="0">
                <a:solidFill>
                  <a:srgbClr val="016A5F"/>
                </a:solidFill>
                <a:latin typeface="Ubuntu" panose="020B0504030602030204" pitchFamily="34" charset="0"/>
                <a:cs typeface="Arial"/>
              </a:rPr>
              <a:t> </a:t>
            </a:r>
            <a:r>
              <a:rPr sz="1200" b="1" spc="53" dirty="0">
                <a:solidFill>
                  <a:srgbClr val="016A5F"/>
                </a:solidFill>
                <a:latin typeface="Ubuntu" panose="020B0504030602030204" pitchFamily="34" charset="0"/>
                <a:cs typeface="Arial"/>
              </a:rPr>
              <a:t>to</a:t>
            </a:r>
            <a:r>
              <a:rPr sz="1200" b="1" spc="-49" dirty="0">
                <a:solidFill>
                  <a:srgbClr val="016A5F"/>
                </a:solidFill>
                <a:latin typeface="Ubuntu" panose="020B0504030602030204" pitchFamily="34" charset="0"/>
                <a:cs typeface="Arial"/>
              </a:rPr>
              <a:t> </a:t>
            </a:r>
            <a:r>
              <a:rPr sz="1200" b="1" spc="57" dirty="0">
                <a:solidFill>
                  <a:srgbClr val="016A5F"/>
                </a:solidFill>
                <a:latin typeface="Ubuntu" panose="020B0504030602030204" pitchFamily="34" charset="0"/>
                <a:cs typeface="Arial"/>
              </a:rPr>
              <a:t>tell</a:t>
            </a:r>
            <a:r>
              <a:rPr sz="1200" b="1" spc="-49" dirty="0">
                <a:solidFill>
                  <a:srgbClr val="016A5F"/>
                </a:solidFill>
                <a:latin typeface="Ubuntu" panose="020B0504030602030204" pitchFamily="34" charset="0"/>
                <a:cs typeface="Arial"/>
              </a:rPr>
              <a:t> </a:t>
            </a:r>
            <a:r>
              <a:rPr sz="1200" b="1" spc="40" dirty="0">
                <a:solidFill>
                  <a:srgbClr val="016A5F"/>
                </a:solidFill>
                <a:latin typeface="Ubuntu" panose="020B0504030602030204" pitchFamily="34" charset="0"/>
                <a:cs typeface="Arial"/>
              </a:rPr>
              <a:t>their</a:t>
            </a:r>
            <a:r>
              <a:rPr sz="1200" b="1" spc="-49" dirty="0">
                <a:solidFill>
                  <a:srgbClr val="016A5F"/>
                </a:solidFill>
                <a:latin typeface="Ubuntu" panose="020B0504030602030204" pitchFamily="34" charset="0"/>
                <a:cs typeface="Arial"/>
              </a:rPr>
              <a:t> </a:t>
            </a:r>
            <a:r>
              <a:rPr sz="1200" b="1" spc="13" dirty="0">
                <a:solidFill>
                  <a:srgbClr val="016A5F"/>
                </a:solidFill>
                <a:latin typeface="Ubuntu" panose="020B0504030602030204" pitchFamily="34" charset="0"/>
                <a:cs typeface="Arial"/>
              </a:rPr>
              <a:t>story</a:t>
            </a:r>
            <a:r>
              <a:rPr sz="1200" b="1" spc="-49" dirty="0">
                <a:solidFill>
                  <a:srgbClr val="016A5F"/>
                </a:solidFill>
                <a:latin typeface="Ubuntu" panose="020B0504030602030204" pitchFamily="34" charset="0"/>
                <a:cs typeface="Arial"/>
              </a:rPr>
              <a:t> </a:t>
            </a:r>
            <a:r>
              <a:rPr sz="1200" b="1" spc="4" dirty="0">
                <a:solidFill>
                  <a:srgbClr val="016A5F"/>
                </a:solidFill>
                <a:latin typeface="Ubuntu" panose="020B0504030602030204" pitchFamily="34" charset="0"/>
                <a:cs typeface="Arial"/>
              </a:rPr>
              <a:t>instantly:</a:t>
            </a:r>
            <a:r>
              <a:rPr sz="1200" b="1" spc="-62" dirty="0">
                <a:solidFill>
                  <a:srgbClr val="016A5F"/>
                </a:solidFill>
                <a:latin typeface="Ubuntu" panose="020B0504030602030204" pitchFamily="34" charset="0"/>
                <a:cs typeface="Arial"/>
              </a:rPr>
              <a:t> </a:t>
            </a:r>
            <a:r>
              <a:rPr sz="1200" spc="-31" dirty="0">
                <a:latin typeface="Ubuntu" panose="020B0504030602030204" pitchFamily="34" charset="0"/>
                <a:cs typeface="Microsoft Sans Serif"/>
              </a:rPr>
              <a:t>You</a:t>
            </a:r>
            <a:r>
              <a:rPr sz="1200" spc="-49" dirty="0">
                <a:latin typeface="Ubuntu" panose="020B0504030602030204" pitchFamily="34" charset="0"/>
                <a:cs typeface="Microsoft Sans Serif"/>
              </a:rPr>
              <a:t> </a:t>
            </a:r>
            <a:r>
              <a:rPr sz="1200" spc="40" dirty="0">
                <a:latin typeface="Ubuntu" panose="020B0504030602030204" pitchFamily="34" charset="0"/>
                <a:cs typeface="Microsoft Sans Serif"/>
              </a:rPr>
              <a:t>do </a:t>
            </a:r>
            <a:r>
              <a:rPr sz="1200" spc="-313" dirty="0">
                <a:latin typeface="Ubuntu" panose="020B0504030602030204" pitchFamily="34" charset="0"/>
                <a:cs typeface="Microsoft Sans Serif"/>
              </a:rPr>
              <a:t> </a:t>
            </a:r>
            <a:r>
              <a:rPr sz="1200" spc="71" dirty="0">
                <a:latin typeface="Ubuntu" panose="020B0504030602030204" pitchFamily="34" charset="0"/>
                <a:cs typeface="Microsoft Sans Serif"/>
              </a:rPr>
              <a:t>not </a:t>
            </a:r>
            <a:r>
              <a:rPr sz="1200" spc="13" dirty="0">
                <a:latin typeface="Ubuntu" panose="020B0504030602030204" pitchFamily="34" charset="0"/>
                <a:cs typeface="Microsoft Sans Serif"/>
              </a:rPr>
              <a:t>need </a:t>
            </a:r>
            <a:r>
              <a:rPr sz="1200" spc="9" dirty="0">
                <a:latin typeface="Ubuntu" panose="020B0504030602030204" pitchFamily="34" charset="0"/>
                <a:cs typeface="Microsoft Sans Serif"/>
              </a:rPr>
              <a:t>someone </a:t>
            </a:r>
            <a:r>
              <a:rPr sz="1200" spc="-4" dirty="0">
                <a:latin typeface="Ubuntu" panose="020B0504030602030204" pitchFamily="34" charset="0"/>
                <a:cs typeface="Microsoft Sans Serif"/>
              </a:rPr>
              <a:t>else </a:t>
            </a:r>
            <a:r>
              <a:rPr sz="1200" spc="88" dirty="0">
                <a:latin typeface="Ubuntu" panose="020B0504030602030204" pitchFamily="34" charset="0"/>
                <a:cs typeface="Microsoft Sans Serif"/>
              </a:rPr>
              <a:t>to </a:t>
            </a:r>
            <a:r>
              <a:rPr sz="1200" spc="57" dirty="0">
                <a:latin typeface="Ubuntu" panose="020B0504030602030204" pitchFamily="34" charset="0"/>
                <a:cs typeface="Microsoft Sans Serif"/>
              </a:rPr>
              <a:t>write </a:t>
            </a:r>
            <a:r>
              <a:rPr sz="1200" spc="31" dirty="0">
                <a:latin typeface="Ubuntu" panose="020B0504030602030204" pitchFamily="34" charset="0"/>
                <a:cs typeface="Microsoft Sans Serif"/>
              </a:rPr>
              <a:t>your </a:t>
            </a:r>
            <a:r>
              <a:rPr sz="1200" spc="35" dirty="0">
                <a:latin typeface="Ubuntu" panose="020B0504030602030204" pitchFamily="34" charset="0"/>
                <a:cs typeface="Microsoft Sans Serif"/>
              </a:rPr>
              <a:t>story </a:t>
            </a:r>
            <a:r>
              <a:rPr sz="1200" spc="53" dirty="0">
                <a:latin typeface="Ubuntu" panose="020B0504030602030204" pitchFamily="34" charset="0"/>
                <a:cs typeface="Microsoft Sans Serif"/>
              </a:rPr>
              <a:t>or </a:t>
            </a:r>
            <a:r>
              <a:rPr sz="1200" spc="62" dirty="0">
                <a:latin typeface="Ubuntu" panose="020B0504030602030204" pitchFamily="34" charset="0"/>
                <a:cs typeface="Microsoft Sans Serif"/>
              </a:rPr>
              <a:t>tell </a:t>
            </a:r>
            <a:r>
              <a:rPr sz="1200" spc="31" dirty="0">
                <a:latin typeface="Ubuntu" panose="020B0504030602030204" pitchFamily="34" charset="0"/>
                <a:cs typeface="Microsoft Sans Serif"/>
              </a:rPr>
              <a:t>your </a:t>
            </a:r>
            <a:r>
              <a:rPr sz="1200" spc="35" dirty="0">
                <a:latin typeface="Ubuntu" panose="020B0504030602030204" pitchFamily="34" charset="0"/>
                <a:cs typeface="Microsoft Sans Serif"/>
              </a:rPr>
              <a:t>story </a:t>
            </a:r>
            <a:r>
              <a:rPr sz="1200" spc="79" dirty="0">
                <a:latin typeface="Ubuntu" panose="020B0504030602030204" pitchFamily="34" charset="0"/>
                <a:cs typeface="Microsoft Sans Serif"/>
              </a:rPr>
              <a:t>for </a:t>
            </a:r>
            <a:r>
              <a:rPr sz="1200" spc="4" dirty="0">
                <a:latin typeface="Ubuntu" panose="020B0504030602030204" pitchFamily="34" charset="0"/>
                <a:cs typeface="Microsoft Sans Serif"/>
              </a:rPr>
              <a:t>you. </a:t>
            </a:r>
            <a:r>
              <a:rPr sz="1200" spc="-31" dirty="0">
                <a:latin typeface="Ubuntu" panose="020B0504030602030204" pitchFamily="34" charset="0"/>
                <a:cs typeface="Microsoft Sans Serif"/>
              </a:rPr>
              <a:t>You </a:t>
            </a:r>
            <a:r>
              <a:rPr sz="1200" spc="-318" dirty="0">
                <a:latin typeface="Ubuntu" panose="020B0504030602030204" pitchFamily="34" charset="0"/>
                <a:cs typeface="Microsoft Sans Serif"/>
              </a:rPr>
              <a:t> </a:t>
            </a:r>
            <a:r>
              <a:rPr sz="1200" spc="9" dirty="0">
                <a:latin typeface="Ubuntu" panose="020B0504030602030204" pitchFamily="34" charset="0"/>
                <a:cs typeface="Microsoft Sans Serif"/>
              </a:rPr>
              <a:t>are</a:t>
            </a:r>
            <a:r>
              <a:rPr sz="1200" spc="-49" dirty="0">
                <a:latin typeface="Ubuntu" panose="020B0504030602030204" pitchFamily="34" charset="0"/>
                <a:cs typeface="Microsoft Sans Serif"/>
              </a:rPr>
              <a:t> </a:t>
            </a:r>
            <a:r>
              <a:rPr sz="1200" spc="26" dirty="0">
                <a:latin typeface="Ubuntu" panose="020B0504030602030204" pitchFamily="34" charset="0"/>
                <a:cs typeface="Microsoft Sans Serif"/>
              </a:rPr>
              <a:t>in</a:t>
            </a:r>
            <a:r>
              <a:rPr sz="1200" spc="-44" dirty="0">
                <a:latin typeface="Ubuntu" panose="020B0504030602030204" pitchFamily="34" charset="0"/>
                <a:cs typeface="Microsoft Sans Serif"/>
              </a:rPr>
              <a:t> </a:t>
            </a:r>
            <a:r>
              <a:rPr sz="1200" spc="31" dirty="0">
                <a:latin typeface="Ubuntu" panose="020B0504030602030204" pitchFamily="34" charset="0"/>
                <a:cs typeface="Microsoft Sans Serif"/>
              </a:rPr>
              <a:t>control.</a:t>
            </a:r>
            <a:endParaRPr sz="1200" dirty="0">
              <a:latin typeface="Ubuntu" panose="020B0504030602030204" pitchFamily="34" charset="0"/>
              <a:cs typeface="Microsoft Sans Serif"/>
            </a:endParaRPr>
          </a:p>
          <a:p>
            <a:pPr>
              <a:spcBef>
                <a:spcPts val="4"/>
              </a:spcBef>
              <a:buClr>
                <a:srgbClr val="016A5F"/>
              </a:buClr>
              <a:buFont typeface="Arial"/>
              <a:buChar char="•"/>
            </a:pPr>
            <a:endParaRPr sz="1200" dirty="0">
              <a:latin typeface="Ubuntu" panose="020B0504030602030204" pitchFamily="34" charset="0"/>
              <a:cs typeface="Microsoft Sans Serif"/>
            </a:endParaRPr>
          </a:p>
          <a:p>
            <a:pPr marL="737404" marR="4483" indent="-202282">
              <a:lnSpc>
                <a:spcPct val="101200"/>
              </a:lnSpc>
              <a:buChar char="•"/>
              <a:tabLst>
                <a:tab pos="736844" algn="l"/>
                <a:tab pos="737963" algn="l"/>
              </a:tabLst>
            </a:pPr>
            <a:r>
              <a:rPr sz="1200" b="1" spc="-18" dirty="0">
                <a:solidFill>
                  <a:srgbClr val="016A5F"/>
                </a:solidFill>
                <a:latin typeface="Ubuntu" panose="020B0504030602030204" pitchFamily="34" charset="0"/>
                <a:cs typeface="Arial"/>
              </a:rPr>
              <a:t>Share</a:t>
            </a:r>
            <a:r>
              <a:rPr sz="1200" b="1" spc="-49" dirty="0">
                <a:solidFill>
                  <a:srgbClr val="016A5F"/>
                </a:solidFill>
                <a:latin typeface="Ubuntu" panose="020B0504030602030204" pitchFamily="34" charset="0"/>
                <a:cs typeface="Arial"/>
              </a:rPr>
              <a:t> </a:t>
            </a:r>
            <a:r>
              <a:rPr sz="1200" b="1" spc="26" dirty="0">
                <a:solidFill>
                  <a:srgbClr val="016A5F"/>
                </a:solidFill>
                <a:latin typeface="Ubuntu" panose="020B0504030602030204" pitchFamily="34" charset="0"/>
                <a:cs typeface="Arial"/>
              </a:rPr>
              <a:t>what</a:t>
            </a:r>
            <a:r>
              <a:rPr sz="1200" b="1" spc="-44" dirty="0">
                <a:solidFill>
                  <a:srgbClr val="016A5F"/>
                </a:solidFill>
                <a:latin typeface="Ubuntu" panose="020B0504030602030204" pitchFamily="34" charset="0"/>
                <a:cs typeface="Arial"/>
              </a:rPr>
              <a:t> </a:t>
            </a:r>
            <a:r>
              <a:rPr sz="1200" b="1" spc="-22" dirty="0">
                <a:solidFill>
                  <a:srgbClr val="016A5F"/>
                </a:solidFill>
                <a:latin typeface="Ubuntu" panose="020B0504030602030204" pitchFamily="34" charset="0"/>
                <a:cs typeface="Arial"/>
              </a:rPr>
              <a:t>you</a:t>
            </a:r>
            <a:r>
              <a:rPr sz="1200" b="1" spc="-49" dirty="0">
                <a:solidFill>
                  <a:srgbClr val="016A5F"/>
                </a:solidFill>
                <a:latin typeface="Ubuntu" panose="020B0504030602030204" pitchFamily="34" charset="0"/>
                <a:cs typeface="Arial"/>
              </a:rPr>
              <a:t> </a:t>
            </a:r>
            <a:r>
              <a:rPr sz="1200" b="1" dirty="0">
                <a:solidFill>
                  <a:srgbClr val="016A5F"/>
                </a:solidFill>
                <a:latin typeface="Ubuntu" panose="020B0504030602030204" pitchFamily="34" charset="0"/>
                <a:cs typeface="Arial"/>
              </a:rPr>
              <a:t>want:</a:t>
            </a:r>
            <a:r>
              <a:rPr sz="1200" b="1" spc="-44" dirty="0">
                <a:solidFill>
                  <a:srgbClr val="016A5F"/>
                </a:solidFill>
                <a:latin typeface="Ubuntu" panose="020B0504030602030204" pitchFamily="34" charset="0"/>
                <a:cs typeface="Arial"/>
              </a:rPr>
              <a:t> </a:t>
            </a:r>
            <a:r>
              <a:rPr sz="1200" spc="4" dirty="0">
                <a:latin typeface="Ubuntu" panose="020B0504030602030204" pitchFamily="34" charset="0"/>
                <a:cs typeface="Microsoft Sans Serif"/>
              </a:rPr>
              <a:t>Think</a:t>
            </a:r>
            <a:r>
              <a:rPr sz="1200" spc="-44" dirty="0">
                <a:latin typeface="Ubuntu" panose="020B0504030602030204" pitchFamily="34" charset="0"/>
                <a:cs typeface="Microsoft Sans Serif"/>
              </a:rPr>
              <a:t> </a:t>
            </a:r>
            <a:r>
              <a:rPr sz="1200" spc="40" dirty="0">
                <a:latin typeface="Ubuntu" panose="020B0504030602030204" pitchFamily="34" charset="0"/>
                <a:cs typeface="Microsoft Sans Serif"/>
              </a:rPr>
              <a:t>about</a:t>
            </a:r>
            <a:r>
              <a:rPr sz="1200" spc="-40" dirty="0">
                <a:latin typeface="Ubuntu" panose="020B0504030602030204" pitchFamily="34" charset="0"/>
                <a:cs typeface="Microsoft Sans Serif"/>
              </a:rPr>
              <a:t> </a:t>
            </a:r>
            <a:r>
              <a:rPr sz="1200" spc="49" dirty="0">
                <a:latin typeface="Ubuntu" panose="020B0504030602030204" pitchFamily="34" charset="0"/>
                <a:cs typeface="Microsoft Sans Serif"/>
              </a:rPr>
              <a:t>what</a:t>
            </a:r>
            <a:r>
              <a:rPr sz="1200" spc="-40" dirty="0">
                <a:latin typeface="Ubuntu" panose="020B0504030602030204" pitchFamily="34" charset="0"/>
                <a:cs typeface="Microsoft Sans Serif"/>
              </a:rPr>
              <a:t> </a:t>
            </a:r>
            <a:r>
              <a:rPr sz="1200" spc="18" dirty="0">
                <a:latin typeface="Ubuntu" panose="020B0504030602030204" pitchFamily="34" charset="0"/>
                <a:cs typeface="Microsoft Sans Serif"/>
              </a:rPr>
              <a:t>you</a:t>
            </a:r>
            <a:r>
              <a:rPr sz="1200" spc="-44" dirty="0">
                <a:latin typeface="Ubuntu" panose="020B0504030602030204" pitchFamily="34" charset="0"/>
                <a:cs typeface="Microsoft Sans Serif"/>
              </a:rPr>
              <a:t> </a:t>
            </a:r>
            <a:r>
              <a:rPr sz="1200" spc="40" dirty="0">
                <a:latin typeface="Ubuntu" panose="020B0504030602030204" pitchFamily="34" charset="0"/>
                <a:cs typeface="Microsoft Sans Serif"/>
              </a:rPr>
              <a:t>would</a:t>
            </a:r>
            <a:r>
              <a:rPr sz="1200" spc="-40" dirty="0">
                <a:latin typeface="Ubuntu" panose="020B0504030602030204" pitchFamily="34" charset="0"/>
                <a:cs typeface="Microsoft Sans Serif"/>
              </a:rPr>
              <a:t> </a:t>
            </a:r>
            <a:r>
              <a:rPr sz="1200" spc="49" dirty="0">
                <a:latin typeface="Ubuntu" panose="020B0504030602030204" pitchFamily="34" charset="0"/>
                <a:cs typeface="Microsoft Sans Serif"/>
              </a:rPr>
              <a:t>want</a:t>
            </a:r>
            <a:r>
              <a:rPr sz="1200" spc="-44" dirty="0">
                <a:latin typeface="Ubuntu" panose="020B0504030602030204" pitchFamily="34" charset="0"/>
                <a:cs typeface="Microsoft Sans Serif"/>
              </a:rPr>
              <a:t> </a:t>
            </a:r>
            <a:r>
              <a:rPr sz="1200" spc="88" dirty="0">
                <a:latin typeface="Ubuntu" panose="020B0504030602030204" pitchFamily="34" charset="0"/>
                <a:cs typeface="Microsoft Sans Serif"/>
              </a:rPr>
              <a:t>to</a:t>
            </a:r>
            <a:r>
              <a:rPr sz="1200" spc="-40" dirty="0">
                <a:latin typeface="Ubuntu" panose="020B0504030602030204" pitchFamily="34" charset="0"/>
                <a:cs typeface="Microsoft Sans Serif"/>
              </a:rPr>
              <a:t> </a:t>
            </a:r>
            <a:r>
              <a:rPr sz="1200" spc="-22" dirty="0">
                <a:latin typeface="Ubuntu" panose="020B0504030602030204" pitchFamily="34" charset="0"/>
                <a:cs typeface="Microsoft Sans Serif"/>
              </a:rPr>
              <a:t>see</a:t>
            </a:r>
            <a:r>
              <a:rPr sz="1200" spc="-44" dirty="0">
                <a:latin typeface="Ubuntu" panose="020B0504030602030204" pitchFamily="34" charset="0"/>
                <a:cs typeface="Microsoft Sans Serif"/>
              </a:rPr>
              <a:t> </a:t>
            </a:r>
            <a:r>
              <a:rPr sz="1200" spc="40" dirty="0">
                <a:latin typeface="Ubuntu" panose="020B0504030602030204" pitchFamily="34" charset="0"/>
                <a:cs typeface="Microsoft Sans Serif"/>
              </a:rPr>
              <a:t>about</a:t>
            </a:r>
            <a:r>
              <a:rPr sz="1200" spc="-40" dirty="0">
                <a:latin typeface="Ubuntu" panose="020B0504030602030204" pitchFamily="34" charset="0"/>
                <a:cs typeface="Microsoft Sans Serif"/>
              </a:rPr>
              <a:t> </a:t>
            </a:r>
            <a:r>
              <a:rPr sz="1200" spc="31" dirty="0">
                <a:latin typeface="Ubuntu" panose="020B0504030602030204" pitchFamily="34" charset="0"/>
                <a:cs typeface="Microsoft Sans Serif"/>
              </a:rPr>
              <a:t>your </a:t>
            </a:r>
            <a:r>
              <a:rPr sz="1200" spc="-313" dirty="0">
                <a:latin typeface="Ubuntu" panose="020B0504030602030204" pitchFamily="34" charset="0"/>
                <a:cs typeface="Microsoft Sans Serif"/>
              </a:rPr>
              <a:t> </a:t>
            </a:r>
            <a:r>
              <a:rPr sz="1200" spc="31" dirty="0">
                <a:latin typeface="Ubuntu" panose="020B0504030602030204" pitchFamily="34" charset="0"/>
                <a:cs typeface="Microsoft Sans Serif"/>
              </a:rPr>
              <a:t>friends</a:t>
            </a:r>
            <a:r>
              <a:rPr sz="1200" spc="-49" dirty="0">
                <a:latin typeface="Ubuntu" panose="020B0504030602030204" pitchFamily="34" charset="0"/>
                <a:cs typeface="Microsoft Sans Serif"/>
              </a:rPr>
              <a:t> </a:t>
            </a:r>
            <a:r>
              <a:rPr sz="1200" spc="4" dirty="0">
                <a:latin typeface="Ubuntu" panose="020B0504030602030204" pitchFamily="34" charset="0"/>
                <a:cs typeface="Microsoft Sans Serif"/>
              </a:rPr>
              <a:t>and</a:t>
            </a:r>
            <a:r>
              <a:rPr sz="1200" spc="-44" dirty="0">
                <a:latin typeface="Ubuntu" panose="020B0504030602030204" pitchFamily="34" charset="0"/>
                <a:cs typeface="Microsoft Sans Serif"/>
              </a:rPr>
              <a:t> </a:t>
            </a:r>
            <a:r>
              <a:rPr sz="1200" spc="49" dirty="0">
                <a:latin typeface="Ubuntu" panose="020B0504030602030204" pitchFamily="34" charset="0"/>
                <a:cs typeface="Microsoft Sans Serif"/>
              </a:rPr>
              <a:t>what</a:t>
            </a:r>
            <a:r>
              <a:rPr sz="1200" spc="-44" dirty="0">
                <a:latin typeface="Ubuntu" panose="020B0504030602030204" pitchFamily="34" charset="0"/>
                <a:cs typeface="Microsoft Sans Serif"/>
              </a:rPr>
              <a:t> </a:t>
            </a:r>
            <a:r>
              <a:rPr sz="1200" spc="40" dirty="0">
                <a:latin typeface="Ubuntu" panose="020B0504030602030204" pitchFamily="34" charset="0"/>
                <a:cs typeface="Microsoft Sans Serif"/>
              </a:rPr>
              <a:t>they</a:t>
            </a:r>
            <a:r>
              <a:rPr sz="1200" spc="-44" dirty="0">
                <a:latin typeface="Ubuntu" panose="020B0504030602030204" pitchFamily="34" charset="0"/>
                <a:cs typeface="Microsoft Sans Serif"/>
              </a:rPr>
              <a:t> </a:t>
            </a:r>
            <a:r>
              <a:rPr sz="1200" spc="18" dirty="0">
                <a:latin typeface="Ubuntu" panose="020B0504030602030204" pitchFamily="34" charset="0"/>
                <a:cs typeface="Microsoft Sans Serif"/>
              </a:rPr>
              <a:t>should</a:t>
            </a:r>
            <a:r>
              <a:rPr sz="1200" spc="-44" dirty="0">
                <a:latin typeface="Ubuntu" panose="020B0504030602030204" pitchFamily="34" charset="0"/>
                <a:cs typeface="Microsoft Sans Serif"/>
              </a:rPr>
              <a:t> </a:t>
            </a:r>
            <a:r>
              <a:rPr sz="1200" spc="35" dirty="0">
                <a:latin typeface="Ubuntu" panose="020B0504030602030204" pitchFamily="34" charset="0"/>
                <a:cs typeface="Microsoft Sans Serif"/>
              </a:rPr>
              <a:t>know</a:t>
            </a:r>
            <a:r>
              <a:rPr sz="1200" spc="-44" dirty="0">
                <a:latin typeface="Ubuntu" panose="020B0504030602030204" pitchFamily="34" charset="0"/>
                <a:cs typeface="Microsoft Sans Serif"/>
              </a:rPr>
              <a:t> </a:t>
            </a:r>
            <a:r>
              <a:rPr sz="1200" spc="40" dirty="0">
                <a:latin typeface="Ubuntu" panose="020B0504030602030204" pitchFamily="34" charset="0"/>
                <a:cs typeface="Microsoft Sans Serif"/>
              </a:rPr>
              <a:t>about</a:t>
            </a:r>
            <a:r>
              <a:rPr sz="1200" spc="-44" dirty="0">
                <a:latin typeface="Ubuntu" panose="020B0504030602030204" pitchFamily="34" charset="0"/>
                <a:cs typeface="Microsoft Sans Serif"/>
              </a:rPr>
              <a:t> </a:t>
            </a:r>
            <a:r>
              <a:rPr sz="1200" spc="4" dirty="0">
                <a:latin typeface="Ubuntu" panose="020B0504030602030204" pitchFamily="34" charset="0"/>
                <a:cs typeface="Microsoft Sans Serif"/>
              </a:rPr>
              <a:t>you.</a:t>
            </a:r>
            <a:endParaRPr sz="1200" dirty="0">
              <a:latin typeface="Ubuntu" panose="020B0504030602030204" pitchFamily="34" charset="0"/>
              <a:cs typeface="Microsoft Sans Serif"/>
            </a:endParaRPr>
          </a:p>
          <a:p>
            <a:pPr>
              <a:lnSpc>
                <a:spcPct val="100000"/>
              </a:lnSpc>
              <a:buClr>
                <a:srgbClr val="016A5F"/>
              </a:buClr>
              <a:buFont typeface="Arial"/>
              <a:buChar char="•"/>
            </a:pPr>
            <a:endParaRPr sz="1200" dirty="0">
              <a:latin typeface="Ubuntu" panose="020B0504030602030204" pitchFamily="34" charset="0"/>
              <a:cs typeface="Microsoft Sans Serif"/>
            </a:endParaRPr>
          </a:p>
          <a:p>
            <a:pPr marL="737404" marR="367021" indent="-202282" algn="just">
              <a:lnSpc>
                <a:spcPct val="101200"/>
              </a:lnSpc>
              <a:buChar char="•"/>
              <a:tabLst>
                <a:tab pos="737963" algn="l"/>
              </a:tabLst>
            </a:pPr>
            <a:r>
              <a:rPr sz="1200" b="1" spc="-18" dirty="0">
                <a:solidFill>
                  <a:srgbClr val="016A5F"/>
                </a:solidFill>
                <a:latin typeface="Ubuntu" panose="020B0504030602030204" pitchFamily="34" charset="0"/>
                <a:cs typeface="Arial"/>
              </a:rPr>
              <a:t>Be</a:t>
            </a:r>
            <a:r>
              <a:rPr sz="1200" b="1" spc="-49" dirty="0">
                <a:solidFill>
                  <a:srgbClr val="016A5F"/>
                </a:solidFill>
                <a:latin typeface="Ubuntu" panose="020B0504030602030204" pitchFamily="34" charset="0"/>
                <a:cs typeface="Arial"/>
              </a:rPr>
              <a:t> </a:t>
            </a:r>
            <a:r>
              <a:rPr sz="1200" b="1" spc="13" dirty="0">
                <a:solidFill>
                  <a:srgbClr val="016A5F"/>
                </a:solidFill>
                <a:latin typeface="Ubuntu" panose="020B0504030602030204" pitchFamily="34" charset="0"/>
                <a:cs typeface="Arial"/>
              </a:rPr>
              <a:t>authentic,</a:t>
            </a:r>
            <a:r>
              <a:rPr sz="1200" b="1" spc="-44" dirty="0">
                <a:solidFill>
                  <a:srgbClr val="016A5F"/>
                </a:solidFill>
                <a:latin typeface="Ubuntu" panose="020B0504030602030204" pitchFamily="34" charset="0"/>
                <a:cs typeface="Arial"/>
              </a:rPr>
              <a:t> </a:t>
            </a:r>
            <a:r>
              <a:rPr sz="1200" b="1" dirty="0">
                <a:solidFill>
                  <a:srgbClr val="016A5F"/>
                </a:solidFill>
                <a:latin typeface="Ubuntu" panose="020B0504030602030204" pitchFamily="34" charset="0"/>
                <a:cs typeface="Arial"/>
              </a:rPr>
              <a:t>honest,</a:t>
            </a:r>
            <a:r>
              <a:rPr sz="1200" b="1" spc="-49" dirty="0">
                <a:solidFill>
                  <a:srgbClr val="016A5F"/>
                </a:solidFill>
                <a:latin typeface="Ubuntu" panose="020B0504030602030204" pitchFamily="34" charset="0"/>
                <a:cs typeface="Arial"/>
              </a:rPr>
              <a:t> </a:t>
            </a:r>
            <a:r>
              <a:rPr sz="1200" b="1" spc="9" dirty="0">
                <a:solidFill>
                  <a:srgbClr val="016A5F"/>
                </a:solidFill>
                <a:latin typeface="Ubuntu" panose="020B0504030602030204" pitchFamily="34" charset="0"/>
                <a:cs typeface="Arial"/>
              </a:rPr>
              <a:t>be</a:t>
            </a:r>
            <a:r>
              <a:rPr sz="1200" b="1" spc="-44" dirty="0">
                <a:solidFill>
                  <a:srgbClr val="016A5F"/>
                </a:solidFill>
                <a:latin typeface="Ubuntu" panose="020B0504030602030204" pitchFamily="34" charset="0"/>
                <a:cs typeface="Arial"/>
              </a:rPr>
              <a:t> </a:t>
            </a:r>
            <a:r>
              <a:rPr sz="1200" b="1" spc="-4" dirty="0">
                <a:solidFill>
                  <a:srgbClr val="016A5F"/>
                </a:solidFill>
                <a:latin typeface="Ubuntu" panose="020B0504030602030204" pitchFamily="34" charset="0"/>
                <a:cs typeface="Arial"/>
              </a:rPr>
              <a:t>open</a:t>
            </a:r>
            <a:r>
              <a:rPr sz="1200" b="1" spc="-49" dirty="0">
                <a:solidFill>
                  <a:srgbClr val="016A5F"/>
                </a:solidFill>
                <a:latin typeface="Ubuntu" panose="020B0504030602030204" pitchFamily="34" charset="0"/>
                <a:cs typeface="Arial"/>
              </a:rPr>
              <a:t> </a:t>
            </a:r>
            <a:r>
              <a:rPr sz="1200" b="1" spc="53" dirty="0">
                <a:solidFill>
                  <a:srgbClr val="016A5F"/>
                </a:solidFill>
                <a:latin typeface="Ubuntu" panose="020B0504030602030204" pitchFamily="34" charset="0"/>
                <a:cs typeface="Arial"/>
              </a:rPr>
              <a:t>to</a:t>
            </a:r>
            <a:r>
              <a:rPr sz="1200" b="1" spc="-44" dirty="0">
                <a:solidFill>
                  <a:srgbClr val="016A5F"/>
                </a:solidFill>
                <a:latin typeface="Ubuntu" panose="020B0504030602030204" pitchFamily="34" charset="0"/>
                <a:cs typeface="Arial"/>
              </a:rPr>
              <a:t> </a:t>
            </a:r>
            <a:r>
              <a:rPr sz="1200" b="1" spc="-9" dirty="0">
                <a:solidFill>
                  <a:srgbClr val="016A5F"/>
                </a:solidFill>
                <a:latin typeface="Ubuntu" panose="020B0504030602030204" pitchFamily="34" charset="0"/>
                <a:cs typeface="Arial"/>
              </a:rPr>
              <a:t>questions</a:t>
            </a:r>
            <a:r>
              <a:rPr sz="1200" b="1" spc="-44" dirty="0">
                <a:solidFill>
                  <a:srgbClr val="016A5F"/>
                </a:solidFill>
                <a:latin typeface="Ubuntu" panose="020B0504030602030204" pitchFamily="34" charset="0"/>
                <a:cs typeface="Arial"/>
              </a:rPr>
              <a:t> </a:t>
            </a:r>
            <a:r>
              <a:rPr sz="1200" b="1" spc="-13" dirty="0">
                <a:solidFill>
                  <a:srgbClr val="016A5F"/>
                </a:solidFill>
                <a:latin typeface="Ubuntu" panose="020B0504030602030204" pitchFamily="34" charset="0"/>
                <a:cs typeface="Arial"/>
              </a:rPr>
              <a:t>and</a:t>
            </a:r>
            <a:r>
              <a:rPr sz="1200" b="1" spc="-49" dirty="0">
                <a:solidFill>
                  <a:srgbClr val="016A5F"/>
                </a:solidFill>
                <a:latin typeface="Ubuntu" panose="020B0504030602030204" pitchFamily="34" charset="0"/>
                <a:cs typeface="Arial"/>
              </a:rPr>
              <a:t> </a:t>
            </a:r>
            <a:r>
              <a:rPr sz="1200" b="1" spc="44" dirty="0">
                <a:solidFill>
                  <a:srgbClr val="016A5F"/>
                </a:solidFill>
                <a:latin typeface="Ubuntu" panose="020B0504030602030204" pitchFamily="34" charset="0"/>
                <a:cs typeface="Arial"/>
              </a:rPr>
              <a:t>different</a:t>
            </a:r>
            <a:r>
              <a:rPr sz="1200" b="1" spc="-44" dirty="0">
                <a:solidFill>
                  <a:srgbClr val="016A5F"/>
                </a:solidFill>
                <a:latin typeface="Ubuntu" panose="020B0504030602030204" pitchFamily="34" charset="0"/>
                <a:cs typeface="Arial"/>
              </a:rPr>
              <a:t> </a:t>
            </a:r>
            <a:r>
              <a:rPr sz="1200" b="1" dirty="0">
                <a:solidFill>
                  <a:srgbClr val="016A5F"/>
                </a:solidFill>
                <a:latin typeface="Ubuntu" panose="020B0504030602030204" pitchFamily="34" charset="0"/>
                <a:cs typeface="Arial"/>
              </a:rPr>
              <a:t>points</a:t>
            </a:r>
            <a:r>
              <a:rPr sz="1200" b="1" spc="-49" dirty="0">
                <a:solidFill>
                  <a:srgbClr val="016A5F"/>
                </a:solidFill>
                <a:latin typeface="Ubuntu" panose="020B0504030602030204" pitchFamily="34" charset="0"/>
                <a:cs typeface="Arial"/>
              </a:rPr>
              <a:t> </a:t>
            </a:r>
            <a:r>
              <a:rPr sz="1200" b="1" spc="49" dirty="0">
                <a:solidFill>
                  <a:srgbClr val="016A5F"/>
                </a:solidFill>
                <a:latin typeface="Ubuntu" panose="020B0504030602030204" pitchFamily="34" charset="0"/>
                <a:cs typeface="Arial"/>
              </a:rPr>
              <a:t>of </a:t>
            </a:r>
            <a:r>
              <a:rPr sz="1200" b="1" spc="-331" dirty="0">
                <a:solidFill>
                  <a:srgbClr val="016A5F"/>
                </a:solidFill>
                <a:latin typeface="Ubuntu" panose="020B0504030602030204" pitchFamily="34" charset="0"/>
                <a:cs typeface="Arial"/>
              </a:rPr>
              <a:t> </a:t>
            </a:r>
            <a:r>
              <a:rPr sz="1200" b="1" spc="-9" dirty="0">
                <a:solidFill>
                  <a:srgbClr val="016A5F"/>
                </a:solidFill>
                <a:latin typeface="Ubuntu" panose="020B0504030602030204" pitchFamily="34" charset="0"/>
                <a:cs typeface="Arial"/>
              </a:rPr>
              <a:t>view:</a:t>
            </a:r>
            <a:r>
              <a:rPr sz="1200" b="1" spc="-49" dirty="0">
                <a:solidFill>
                  <a:srgbClr val="016A5F"/>
                </a:solidFill>
                <a:latin typeface="Ubuntu" panose="020B0504030602030204" pitchFamily="34" charset="0"/>
                <a:cs typeface="Arial"/>
              </a:rPr>
              <a:t> </a:t>
            </a:r>
            <a:r>
              <a:rPr sz="1200" spc="-31" dirty="0">
                <a:latin typeface="Ubuntu" panose="020B0504030602030204" pitchFamily="34" charset="0"/>
                <a:cs typeface="Microsoft Sans Serif"/>
              </a:rPr>
              <a:t>As</a:t>
            </a:r>
            <a:r>
              <a:rPr sz="1200" spc="-40" dirty="0">
                <a:latin typeface="Ubuntu" panose="020B0504030602030204" pitchFamily="34" charset="0"/>
                <a:cs typeface="Microsoft Sans Serif"/>
              </a:rPr>
              <a:t> </a:t>
            </a:r>
            <a:r>
              <a:rPr sz="1200" spc="35" dirty="0">
                <a:latin typeface="Ubuntu" panose="020B0504030602030204" pitchFamily="34" charset="0"/>
                <a:cs typeface="Microsoft Sans Serif"/>
              </a:rPr>
              <a:t>long</a:t>
            </a:r>
            <a:r>
              <a:rPr sz="1200" spc="-44" dirty="0">
                <a:latin typeface="Ubuntu" panose="020B0504030602030204" pitchFamily="34" charset="0"/>
                <a:cs typeface="Microsoft Sans Serif"/>
              </a:rPr>
              <a:t> </a:t>
            </a:r>
            <a:r>
              <a:rPr sz="1200" spc="-57" dirty="0">
                <a:latin typeface="Ubuntu" panose="020B0504030602030204" pitchFamily="34" charset="0"/>
                <a:cs typeface="Microsoft Sans Serif"/>
              </a:rPr>
              <a:t>as</a:t>
            </a:r>
            <a:r>
              <a:rPr sz="1200" spc="-40" dirty="0">
                <a:latin typeface="Ubuntu" panose="020B0504030602030204" pitchFamily="34" charset="0"/>
                <a:cs typeface="Microsoft Sans Serif"/>
              </a:rPr>
              <a:t> </a:t>
            </a:r>
            <a:r>
              <a:rPr sz="1200" spc="26" dirty="0">
                <a:latin typeface="Ubuntu" panose="020B0504030602030204" pitchFamily="34" charset="0"/>
                <a:cs typeface="Microsoft Sans Serif"/>
              </a:rPr>
              <a:t>those</a:t>
            </a:r>
            <a:r>
              <a:rPr sz="1200" spc="-44" dirty="0">
                <a:latin typeface="Ubuntu" panose="020B0504030602030204" pitchFamily="34" charset="0"/>
                <a:cs typeface="Microsoft Sans Serif"/>
              </a:rPr>
              <a:t> </a:t>
            </a:r>
            <a:r>
              <a:rPr sz="1200" spc="62" dirty="0">
                <a:latin typeface="Ubuntu" panose="020B0504030602030204" pitchFamily="34" charset="0"/>
                <a:cs typeface="Microsoft Sans Serif"/>
              </a:rPr>
              <a:t>different</a:t>
            </a:r>
            <a:r>
              <a:rPr sz="1200" spc="-40" dirty="0">
                <a:latin typeface="Ubuntu" panose="020B0504030602030204" pitchFamily="34" charset="0"/>
                <a:cs typeface="Microsoft Sans Serif"/>
              </a:rPr>
              <a:t> </a:t>
            </a:r>
            <a:r>
              <a:rPr sz="1200" spc="35" dirty="0">
                <a:latin typeface="Ubuntu" panose="020B0504030602030204" pitchFamily="34" charset="0"/>
                <a:cs typeface="Microsoft Sans Serif"/>
              </a:rPr>
              <a:t>points</a:t>
            </a:r>
            <a:r>
              <a:rPr sz="1200" spc="-44" dirty="0">
                <a:latin typeface="Ubuntu" panose="020B0504030602030204" pitchFamily="34" charset="0"/>
                <a:cs typeface="Microsoft Sans Serif"/>
              </a:rPr>
              <a:t> </a:t>
            </a:r>
            <a:r>
              <a:rPr sz="1200" spc="84" dirty="0">
                <a:latin typeface="Ubuntu" panose="020B0504030602030204" pitchFamily="34" charset="0"/>
                <a:cs typeface="Microsoft Sans Serif"/>
              </a:rPr>
              <a:t>of</a:t>
            </a:r>
            <a:r>
              <a:rPr sz="1200" spc="-40" dirty="0">
                <a:latin typeface="Ubuntu" panose="020B0504030602030204" pitchFamily="34" charset="0"/>
                <a:cs typeface="Microsoft Sans Serif"/>
              </a:rPr>
              <a:t> </a:t>
            </a:r>
            <a:r>
              <a:rPr sz="1200" spc="22" dirty="0">
                <a:latin typeface="Ubuntu" panose="020B0504030602030204" pitchFamily="34" charset="0"/>
                <a:cs typeface="Microsoft Sans Serif"/>
              </a:rPr>
              <a:t>view</a:t>
            </a:r>
            <a:r>
              <a:rPr sz="1200" spc="-40" dirty="0">
                <a:latin typeface="Ubuntu" panose="020B0504030602030204" pitchFamily="34" charset="0"/>
                <a:cs typeface="Microsoft Sans Serif"/>
              </a:rPr>
              <a:t> </a:t>
            </a:r>
            <a:r>
              <a:rPr sz="1200" spc="9" dirty="0">
                <a:latin typeface="Ubuntu" panose="020B0504030602030204" pitchFamily="34" charset="0"/>
                <a:cs typeface="Microsoft Sans Serif"/>
              </a:rPr>
              <a:t>are</a:t>
            </a:r>
            <a:r>
              <a:rPr sz="1200" spc="-44" dirty="0">
                <a:latin typeface="Ubuntu" panose="020B0504030602030204" pitchFamily="34" charset="0"/>
                <a:cs typeface="Microsoft Sans Serif"/>
              </a:rPr>
              <a:t> </a:t>
            </a:r>
            <a:r>
              <a:rPr sz="1200" spc="71" dirty="0">
                <a:latin typeface="Ubuntu" panose="020B0504030602030204" pitchFamily="34" charset="0"/>
                <a:cs typeface="Microsoft Sans Serif"/>
              </a:rPr>
              <a:t>not</a:t>
            </a:r>
            <a:r>
              <a:rPr sz="1200" spc="-40" dirty="0">
                <a:latin typeface="Ubuntu" panose="020B0504030602030204" pitchFamily="34" charset="0"/>
                <a:cs typeface="Microsoft Sans Serif"/>
              </a:rPr>
              <a:t> </a:t>
            </a:r>
            <a:r>
              <a:rPr sz="1200" spc="22" dirty="0">
                <a:latin typeface="Ubuntu" panose="020B0504030602030204" pitchFamily="34" charset="0"/>
                <a:cs typeface="Microsoft Sans Serif"/>
              </a:rPr>
              <a:t>harming</a:t>
            </a:r>
            <a:r>
              <a:rPr sz="1200" spc="-44" dirty="0">
                <a:latin typeface="Ubuntu" panose="020B0504030602030204" pitchFamily="34" charset="0"/>
                <a:cs typeface="Microsoft Sans Serif"/>
              </a:rPr>
              <a:t> </a:t>
            </a:r>
            <a:r>
              <a:rPr sz="1200" spc="18" dirty="0">
                <a:latin typeface="Ubuntu" panose="020B0504030602030204" pitchFamily="34" charset="0"/>
                <a:cs typeface="Microsoft Sans Serif"/>
              </a:rPr>
              <a:t>you</a:t>
            </a:r>
            <a:r>
              <a:rPr sz="1200" spc="-40" dirty="0">
                <a:latin typeface="Ubuntu" panose="020B0504030602030204" pitchFamily="34" charset="0"/>
                <a:cs typeface="Microsoft Sans Serif"/>
              </a:rPr>
              <a:t> </a:t>
            </a:r>
            <a:r>
              <a:rPr sz="1200" spc="53" dirty="0">
                <a:latin typeface="Ubuntu" panose="020B0504030602030204" pitchFamily="34" charset="0"/>
                <a:cs typeface="Microsoft Sans Serif"/>
              </a:rPr>
              <a:t>or </a:t>
            </a:r>
            <a:r>
              <a:rPr sz="1200" spc="-318" dirty="0">
                <a:latin typeface="Ubuntu" panose="020B0504030602030204" pitchFamily="34" charset="0"/>
                <a:cs typeface="Microsoft Sans Serif"/>
              </a:rPr>
              <a:t> </a:t>
            </a:r>
            <a:r>
              <a:rPr sz="1200" spc="35" dirty="0">
                <a:latin typeface="Ubuntu" panose="020B0504030602030204" pitchFamily="34" charset="0"/>
                <a:cs typeface="Microsoft Sans Serif"/>
              </a:rPr>
              <a:t>others</a:t>
            </a:r>
            <a:endParaRPr sz="1200" dirty="0">
              <a:latin typeface="Ubuntu" panose="020B0504030602030204" pitchFamily="34" charset="0"/>
              <a:cs typeface="Microsoft Sans Serif"/>
            </a:endParaRPr>
          </a:p>
          <a:p>
            <a:pPr>
              <a:spcBef>
                <a:spcPts val="4"/>
              </a:spcBef>
              <a:buClr>
                <a:srgbClr val="016A5F"/>
              </a:buClr>
              <a:buFont typeface="Arial"/>
              <a:buChar char="•"/>
            </a:pPr>
            <a:endParaRPr sz="1200" dirty="0">
              <a:latin typeface="Ubuntu" panose="020B0504030602030204" pitchFamily="34" charset="0"/>
              <a:cs typeface="Microsoft Sans Serif"/>
            </a:endParaRPr>
          </a:p>
          <a:p>
            <a:pPr marL="737404" marR="42586" indent="-202282">
              <a:lnSpc>
                <a:spcPct val="101200"/>
              </a:lnSpc>
              <a:buChar char="•"/>
              <a:tabLst>
                <a:tab pos="736844" algn="l"/>
                <a:tab pos="737963" algn="l"/>
              </a:tabLst>
            </a:pPr>
            <a:r>
              <a:rPr sz="1200" b="1" spc="-26" dirty="0">
                <a:solidFill>
                  <a:srgbClr val="016A5F"/>
                </a:solidFill>
                <a:latin typeface="Ubuntu" panose="020B0504030602030204" pitchFamily="34" charset="0"/>
                <a:cs typeface="Arial"/>
              </a:rPr>
              <a:t>Use </a:t>
            </a:r>
            <a:r>
              <a:rPr sz="1200" b="1" spc="176" dirty="0">
                <a:solidFill>
                  <a:srgbClr val="016A5F"/>
                </a:solidFill>
                <a:latin typeface="Ubuntu" panose="020B0504030602030204" pitchFamily="34" charset="0"/>
                <a:cs typeface="Arial"/>
              </a:rPr>
              <a:t># </a:t>
            </a:r>
            <a:r>
              <a:rPr sz="1200" b="1" spc="-49" dirty="0">
                <a:solidFill>
                  <a:srgbClr val="016A5F"/>
                </a:solidFill>
                <a:latin typeface="Ubuntu" panose="020B0504030602030204" pitchFamily="34" charset="0"/>
                <a:cs typeface="Arial"/>
              </a:rPr>
              <a:t>HASHTAGS </a:t>
            </a:r>
            <a:r>
              <a:rPr sz="1200" b="1" spc="31" dirty="0">
                <a:solidFill>
                  <a:srgbClr val="016A5F"/>
                </a:solidFill>
                <a:latin typeface="Ubuntu" panose="020B0504030602030204" pitchFamily="34" charset="0"/>
                <a:cs typeface="Arial"/>
              </a:rPr>
              <a:t>#: </a:t>
            </a:r>
            <a:r>
              <a:rPr sz="1200" spc="-22" dirty="0">
                <a:latin typeface="Ubuntu" panose="020B0504030602030204" pitchFamily="34" charset="0"/>
                <a:cs typeface="Microsoft Sans Serif"/>
              </a:rPr>
              <a:t>These </a:t>
            </a:r>
            <a:r>
              <a:rPr sz="1200" spc="35" dirty="0">
                <a:latin typeface="Ubuntu" panose="020B0504030602030204" pitchFamily="34" charset="0"/>
                <a:cs typeface="Microsoft Sans Serif"/>
              </a:rPr>
              <a:t>bring </a:t>
            </a:r>
            <a:r>
              <a:rPr sz="1200" spc="13" dirty="0">
                <a:latin typeface="Ubuntu" panose="020B0504030602030204" pitchFamily="34" charset="0"/>
                <a:cs typeface="Microsoft Sans Serif"/>
              </a:rPr>
              <a:t>similar </a:t>
            </a:r>
            <a:r>
              <a:rPr sz="1200" spc="18" dirty="0">
                <a:latin typeface="Ubuntu" panose="020B0504030602030204" pitchFamily="34" charset="0"/>
                <a:cs typeface="Microsoft Sans Serif"/>
              </a:rPr>
              <a:t>posts </a:t>
            </a:r>
            <a:r>
              <a:rPr sz="1200" spc="53" dirty="0">
                <a:latin typeface="Ubuntu" panose="020B0504030602030204" pitchFamily="34" charset="0"/>
                <a:cs typeface="Microsoft Sans Serif"/>
              </a:rPr>
              <a:t>together </a:t>
            </a:r>
            <a:r>
              <a:rPr sz="1200" spc="-4" dirty="0">
                <a:latin typeface="Ubuntu" panose="020B0504030602030204" pitchFamily="34" charset="0"/>
                <a:cs typeface="Microsoft Sans Serif"/>
              </a:rPr>
              <a:t>&amp; </a:t>
            </a:r>
            <a:r>
              <a:rPr sz="1200" spc="9" dirty="0">
                <a:latin typeface="Ubuntu" panose="020B0504030602030204" pitchFamily="34" charset="0"/>
                <a:cs typeface="Microsoft Sans Serif"/>
              </a:rPr>
              <a:t>add </a:t>
            </a:r>
            <a:r>
              <a:rPr sz="1200" spc="49" dirty="0">
                <a:latin typeface="Ubuntu" panose="020B0504030602030204" pitchFamily="34" charset="0"/>
                <a:cs typeface="Microsoft Sans Serif"/>
              </a:rPr>
              <a:t>what </a:t>
            </a:r>
            <a:r>
              <a:rPr sz="1200" spc="18" dirty="0">
                <a:latin typeface="Ubuntu" panose="020B0504030602030204" pitchFamily="34" charset="0"/>
                <a:cs typeface="Microsoft Sans Serif"/>
              </a:rPr>
              <a:t>you </a:t>
            </a:r>
            <a:r>
              <a:rPr sz="1200" spc="22" dirty="0">
                <a:latin typeface="Ubuntu" panose="020B0504030602030204" pitchFamily="34" charset="0"/>
                <a:cs typeface="Microsoft Sans Serif"/>
              </a:rPr>
              <a:t> </a:t>
            </a:r>
            <a:r>
              <a:rPr sz="1200" spc="9" dirty="0">
                <a:latin typeface="Ubuntu" panose="020B0504030602030204" pitchFamily="34" charset="0"/>
                <a:cs typeface="Microsoft Sans Serif"/>
              </a:rPr>
              <a:t>are</a:t>
            </a:r>
            <a:r>
              <a:rPr sz="1200" spc="-44" dirty="0">
                <a:latin typeface="Ubuntu" panose="020B0504030602030204" pitchFamily="34" charset="0"/>
                <a:cs typeface="Microsoft Sans Serif"/>
              </a:rPr>
              <a:t> </a:t>
            </a:r>
            <a:r>
              <a:rPr sz="1200" spc="-13" dirty="0">
                <a:latin typeface="Ubuntu" panose="020B0504030602030204" pitchFamily="34" charset="0"/>
                <a:cs typeface="Microsoft Sans Serif"/>
              </a:rPr>
              <a:t>saying</a:t>
            </a:r>
            <a:r>
              <a:rPr sz="1200" spc="-40" dirty="0">
                <a:latin typeface="Ubuntu" panose="020B0504030602030204" pitchFamily="34" charset="0"/>
                <a:cs typeface="Microsoft Sans Serif"/>
              </a:rPr>
              <a:t> </a:t>
            </a:r>
            <a:r>
              <a:rPr sz="1200" spc="88" dirty="0">
                <a:latin typeface="Ubuntu" panose="020B0504030602030204" pitchFamily="34" charset="0"/>
                <a:cs typeface="Microsoft Sans Serif"/>
              </a:rPr>
              <a:t>to</a:t>
            </a:r>
            <a:r>
              <a:rPr sz="1200" spc="-44" dirty="0">
                <a:latin typeface="Ubuntu" panose="020B0504030602030204" pitchFamily="34" charset="0"/>
                <a:cs typeface="Microsoft Sans Serif"/>
              </a:rPr>
              <a:t> </a:t>
            </a:r>
            <a:r>
              <a:rPr sz="1200" spc="57" dirty="0">
                <a:latin typeface="Ubuntu" panose="020B0504030602030204" pitchFamily="34" charset="0"/>
                <a:cs typeface="Microsoft Sans Serif"/>
              </a:rPr>
              <a:t>the</a:t>
            </a:r>
            <a:r>
              <a:rPr sz="1200" spc="-40" dirty="0">
                <a:latin typeface="Ubuntu" panose="020B0504030602030204" pitchFamily="34" charset="0"/>
                <a:cs typeface="Microsoft Sans Serif"/>
              </a:rPr>
              <a:t> </a:t>
            </a:r>
            <a:r>
              <a:rPr sz="1200" spc="26" dirty="0">
                <a:latin typeface="Ubuntu" panose="020B0504030602030204" pitchFamily="34" charset="0"/>
                <a:cs typeface="Microsoft Sans Serif"/>
              </a:rPr>
              <a:t>global</a:t>
            </a:r>
            <a:r>
              <a:rPr sz="1200" spc="-44" dirty="0">
                <a:latin typeface="Ubuntu" panose="020B0504030602030204" pitchFamily="34" charset="0"/>
                <a:cs typeface="Microsoft Sans Serif"/>
              </a:rPr>
              <a:t> </a:t>
            </a:r>
            <a:r>
              <a:rPr sz="1200" spc="9" dirty="0">
                <a:latin typeface="Ubuntu" panose="020B0504030602030204" pitchFamily="34" charset="0"/>
                <a:cs typeface="Microsoft Sans Serif"/>
              </a:rPr>
              <a:t>conversation.</a:t>
            </a:r>
            <a:r>
              <a:rPr sz="1200" spc="-40" dirty="0">
                <a:latin typeface="Ubuntu" panose="020B0504030602030204" pitchFamily="34" charset="0"/>
                <a:cs typeface="Microsoft Sans Serif"/>
              </a:rPr>
              <a:t> </a:t>
            </a:r>
            <a:r>
              <a:rPr sz="1200" spc="-18" dirty="0">
                <a:latin typeface="Ubuntu" panose="020B0504030602030204" pitchFamily="34" charset="0"/>
                <a:cs typeface="Microsoft Sans Serif"/>
              </a:rPr>
              <a:t>Special</a:t>
            </a:r>
            <a:r>
              <a:rPr sz="1200" spc="-44" dirty="0">
                <a:latin typeface="Ubuntu" panose="020B0504030602030204" pitchFamily="34" charset="0"/>
                <a:cs typeface="Microsoft Sans Serif"/>
              </a:rPr>
              <a:t> </a:t>
            </a:r>
            <a:r>
              <a:rPr sz="1200" spc="4" dirty="0">
                <a:latin typeface="Ubuntu" panose="020B0504030602030204" pitchFamily="34" charset="0"/>
                <a:cs typeface="Microsoft Sans Serif"/>
              </a:rPr>
              <a:t>Olympics</a:t>
            </a:r>
            <a:r>
              <a:rPr sz="1200" spc="-40" dirty="0">
                <a:latin typeface="Ubuntu" panose="020B0504030602030204" pitchFamily="34" charset="0"/>
                <a:cs typeface="Microsoft Sans Serif"/>
              </a:rPr>
              <a:t> </a:t>
            </a:r>
            <a:r>
              <a:rPr sz="1200" spc="4" dirty="0">
                <a:latin typeface="Ubuntu" panose="020B0504030602030204" pitchFamily="34" charset="0"/>
                <a:cs typeface="Microsoft Sans Serif"/>
              </a:rPr>
              <a:t>and</a:t>
            </a:r>
            <a:r>
              <a:rPr sz="1200" spc="-40" dirty="0">
                <a:latin typeface="Ubuntu" panose="020B0504030602030204" pitchFamily="34" charset="0"/>
                <a:cs typeface="Microsoft Sans Serif"/>
              </a:rPr>
              <a:t> </a:t>
            </a:r>
            <a:r>
              <a:rPr sz="1200" spc="53" dirty="0">
                <a:latin typeface="Ubuntu" panose="020B0504030602030204" pitchFamily="34" charset="0"/>
                <a:cs typeface="Microsoft Sans Serif"/>
              </a:rPr>
              <a:t>other</a:t>
            </a:r>
            <a:r>
              <a:rPr sz="1200" spc="-44" dirty="0">
                <a:latin typeface="Ubuntu" panose="020B0504030602030204" pitchFamily="34" charset="0"/>
                <a:cs typeface="Microsoft Sans Serif"/>
              </a:rPr>
              <a:t> </a:t>
            </a:r>
            <a:r>
              <a:rPr sz="1200" spc="26" dirty="0">
                <a:latin typeface="Ubuntu" panose="020B0504030602030204" pitchFamily="34" charset="0"/>
                <a:cs typeface="Microsoft Sans Serif"/>
              </a:rPr>
              <a:t>disability </a:t>
            </a:r>
            <a:r>
              <a:rPr sz="1200" spc="-313" dirty="0">
                <a:latin typeface="Ubuntu" panose="020B0504030602030204" pitchFamily="34" charset="0"/>
                <a:cs typeface="Microsoft Sans Serif"/>
              </a:rPr>
              <a:t> </a:t>
            </a:r>
            <a:r>
              <a:rPr sz="1200" spc="-13" dirty="0">
                <a:latin typeface="Ubuntu" panose="020B0504030602030204" pitchFamily="34" charset="0"/>
                <a:cs typeface="Microsoft Sans Serif"/>
              </a:rPr>
              <a:t>advocacy </a:t>
            </a:r>
            <a:r>
              <a:rPr sz="1200" spc="18" dirty="0">
                <a:latin typeface="Ubuntu" panose="020B0504030602030204" pitchFamily="34" charset="0"/>
                <a:cs typeface="Microsoft Sans Serif"/>
              </a:rPr>
              <a:t>groups </a:t>
            </a:r>
            <a:r>
              <a:rPr sz="1200" spc="66" dirty="0">
                <a:latin typeface="Ubuntu" panose="020B0504030602030204" pitchFamily="34" charset="0"/>
                <a:cs typeface="Microsoft Sans Serif"/>
              </a:rPr>
              <a:t>often </a:t>
            </a:r>
            <a:r>
              <a:rPr sz="1200" spc="-18" dirty="0">
                <a:latin typeface="Ubuntu" panose="020B0504030602030204" pitchFamily="34" charset="0"/>
                <a:cs typeface="Microsoft Sans Serif"/>
              </a:rPr>
              <a:t>use </a:t>
            </a:r>
            <a:r>
              <a:rPr sz="1200" spc="53" dirty="0">
                <a:latin typeface="Ubuntu" panose="020B0504030602030204" pitchFamily="34" charset="0"/>
                <a:cs typeface="Microsoft Sans Serif"/>
              </a:rPr>
              <a:t>their </a:t>
            </a:r>
            <a:r>
              <a:rPr sz="1200" spc="35" dirty="0">
                <a:latin typeface="Ubuntu" panose="020B0504030602030204" pitchFamily="34" charset="0"/>
                <a:cs typeface="Microsoft Sans Serif"/>
              </a:rPr>
              <a:t>own </a:t>
            </a:r>
            <a:r>
              <a:rPr sz="1200" spc="-4" dirty="0">
                <a:latin typeface="Ubuntu" panose="020B0504030602030204" pitchFamily="34" charset="0"/>
                <a:cs typeface="Microsoft Sans Serif"/>
              </a:rPr>
              <a:t>hashtags </a:t>
            </a:r>
            <a:r>
              <a:rPr sz="1200" spc="88" dirty="0">
                <a:latin typeface="Ubuntu" panose="020B0504030602030204" pitchFamily="34" charset="0"/>
                <a:cs typeface="Microsoft Sans Serif"/>
              </a:rPr>
              <a:t>to </a:t>
            </a:r>
            <a:r>
              <a:rPr sz="1200" spc="35" dirty="0">
                <a:latin typeface="Ubuntu" panose="020B0504030602030204" pitchFamily="34" charset="0"/>
                <a:cs typeface="Microsoft Sans Serif"/>
              </a:rPr>
              <a:t>group </a:t>
            </a:r>
            <a:r>
              <a:rPr sz="1200" spc="26" dirty="0">
                <a:latin typeface="Ubuntu" panose="020B0504030602030204" pitchFamily="34" charset="0"/>
                <a:cs typeface="Microsoft Sans Serif"/>
              </a:rPr>
              <a:t>certain </a:t>
            </a:r>
            <a:r>
              <a:rPr sz="1200" spc="18" dirty="0">
                <a:latin typeface="Ubuntu" panose="020B0504030602030204" pitchFamily="34" charset="0"/>
                <a:cs typeface="Microsoft Sans Serif"/>
              </a:rPr>
              <a:t>stories </a:t>
            </a:r>
            <a:r>
              <a:rPr sz="1200" spc="22" dirty="0">
                <a:latin typeface="Ubuntu" panose="020B0504030602030204" pitchFamily="34" charset="0"/>
                <a:cs typeface="Microsoft Sans Serif"/>
              </a:rPr>
              <a:t> </a:t>
            </a:r>
            <a:r>
              <a:rPr sz="1200" spc="35" dirty="0">
                <a:latin typeface="Ubuntu" panose="020B0504030602030204" pitchFamily="34" charset="0"/>
                <a:cs typeface="Microsoft Sans Serif"/>
              </a:rPr>
              <a:t>together. </a:t>
            </a:r>
            <a:r>
              <a:rPr sz="1200" i="1" spc="-9" dirty="0">
                <a:latin typeface="Ubuntu" panose="020B0504030602030204" pitchFamily="34" charset="0"/>
                <a:cs typeface="Arial"/>
              </a:rPr>
              <a:t>For </a:t>
            </a:r>
            <a:r>
              <a:rPr sz="1200" i="1" spc="-4" dirty="0">
                <a:latin typeface="Ubuntu" panose="020B0504030602030204" pitchFamily="34" charset="0"/>
                <a:cs typeface="Arial"/>
              </a:rPr>
              <a:t>example: </a:t>
            </a:r>
            <a:r>
              <a:rPr sz="1200" i="1" spc="13" dirty="0">
                <a:latin typeface="Ubuntu" panose="020B0504030602030204" pitchFamily="34" charset="0"/>
                <a:cs typeface="Arial"/>
              </a:rPr>
              <a:t>#InclusionRevolution; </a:t>
            </a:r>
            <a:r>
              <a:rPr sz="1200" i="1" spc="18" dirty="0">
                <a:latin typeface="Ubuntu" panose="020B0504030602030204" pitchFamily="34" charset="0"/>
                <a:cs typeface="Arial"/>
              </a:rPr>
              <a:t>#NothingForUsWithoutUs, </a:t>
            </a:r>
            <a:r>
              <a:rPr sz="1200" i="1" spc="22" dirty="0">
                <a:latin typeface="Ubuntu" panose="020B0504030602030204" pitchFamily="34" charset="0"/>
                <a:cs typeface="Arial"/>
              </a:rPr>
              <a:t> </a:t>
            </a:r>
            <a:r>
              <a:rPr sz="1200" i="1" spc="44" dirty="0">
                <a:latin typeface="Ubuntu" panose="020B0504030602030204" pitchFamily="34" charset="0"/>
                <a:cs typeface="Arial"/>
              </a:rPr>
              <a:t>#DisabilityTwitter,</a:t>
            </a:r>
            <a:r>
              <a:rPr sz="1200" i="1" spc="-57" dirty="0">
                <a:latin typeface="Ubuntu" panose="020B0504030602030204" pitchFamily="34" charset="0"/>
                <a:cs typeface="Arial"/>
              </a:rPr>
              <a:t> </a:t>
            </a:r>
            <a:r>
              <a:rPr sz="1200" i="1" spc="13" dirty="0">
                <a:latin typeface="Ubuntu" panose="020B0504030602030204" pitchFamily="34" charset="0"/>
                <a:cs typeface="Arial"/>
              </a:rPr>
              <a:t>etc.</a:t>
            </a:r>
            <a:endParaRPr sz="1200" dirty="0">
              <a:latin typeface="Ubuntu" panose="020B0504030602030204" pitchFamily="34" charset="0"/>
              <a:cs typeface="Arial"/>
            </a:endParaRPr>
          </a:p>
          <a:p>
            <a:pPr>
              <a:spcBef>
                <a:spcPts val="22"/>
              </a:spcBef>
            </a:pPr>
            <a:endParaRPr sz="1600" dirty="0">
              <a:latin typeface="Ubuntu" panose="020B0504030602030204" pitchFamily="34" charset="0"/>
              <a:cs typeface="Arial"/>
            </a:endParaRPr>
          </a:p>
          <a:p>
            <a:pPr marL="11206" marR="748611">
              <a:lnSpc>
                <a:spcPct val="101200"/>
              </a:lnSpc>
            </a:pPr>
            <a:r>
              <a:rPr sz="1200" spc="-4" dirty="0">
                <a:latin typeface="Ubuntu" panose="020B0504030602030204" pitchFamily="34" charset="0"/>
                <a:cs typeface="Microsoft Sans Serif"/>
              </a:rPr>
              <a:t>For</a:t>
            </a:r>
            <a:r>
              <a:rPr sz="1200" spc="-44" dirty="0">
                <a:latin typeface="Ubuntu" panose="020B0504030602030204" pitchFamily="34" charset="0"/>
                <a:cs typeface="Microsoft Sans Serif"/>
              </a:rPr>
              <a:t> </a:t>
            </a:r>
            <a:r>
              <a:rPr sz="1200" spc="49" dirty="0">
                <a:latin typeface="Ubuntu" panose="020B0504030602030204" pitchFamily="34" charset="0"/>
                <a:cs typeface="Microsoft Sans Serif"/>
              </a:rPr>
              <a:t>information</a:t>
            </a:r>
            <a:r>
              <a:rPr sz="1200" spc="-44" dirty="0">
                <a:latin typeface="Ubuntu" panose="020B0504030602030204" pitchFamily="34" charset="0"/>
                <a:cs typeface="Microsoft Sans Serif"/>
              </a:rPr>
              <a:t> </a:t>
            </a:r>
            <a:r>
              <a:rPr sz="1200" spc="26" dirty="0">
                <a:latin typeface="Ubuntu" panose="020B0504030602030204" pitchFamily="34" charset="0"/>
                <a:cs typeface="Microsoft Sans Serif"/>
              </a:rPr>
              <a:t>regarding</a:t>
            </a:r>
            <a:r>
              <a:rPr sz="1200" spc="-40" dirty="0">
                <a:latin typeface="Ubuntu" panose="020B0504030602030204" pitchFamily="34" charset="0"/>
                <a:cs typeface="Microsoft Sans Serif"/>
              </a:rPr>
              <a:t> </a:t>
            </a:r>
            <a:r>
              <a:rPr sz="1200" spc="-18" dirty="0">
                <a:latin typeface="Ubuntu" panose="020B0504030602030204" pitchFamily="34" charset="0"/>
                <a:cs typeface="Microsoft Sans Serif"/>
              </a:rPr>
              <a:t>use</a:t>
            </a:r>
            <a:r>
              <a:rPr sz="1200" spc="-44" dirty="0">
                <a:latin typeface="Ubuntu" panose="020B0504030602030204" pitchFamily="34" charset="0"/>
                <a:cs typeface="Microsoft Sans Serif"/>
              </a:rPr>
              <a:t> </a:t>
            </a:r>
            <a:r>
              <a:rPr sz="1200" spc="84" dirty="0">
                <a:latin typeface="Ubuntu" panose="020B0504030602030204" pitchFamily="34" charset="0"/>
                <a:cs typeface="Microsoft Sans Serif"/>
              </a:rPr>
              <a:t>of</a:t>
            </a:r>
            <a:r>
              <a:rPr sz="1200" spc="-44" dirty="0">
                <a:latin typeface="Ubuntu" panose="020B0504030602030204" pitchFamily="34" charset="0"/>
                <a:cs typeface="Microsoft Sans Serif"/>
              </a:rPr>
              <a:t> </a:t>
            </a:r>
            <a:r>
              <a:rPr sz="1200" spc="-4" dirty="0">
                <a:latin typeface="Ubuntu" panose="020B0504030602030204" pitchFamily="34" charset="0"/>
                <a:cs typeface="Microsoft Sans Serif"/>
              </a:rPr>
              <a:t>social</a:t>
            </a:r>
            <a:r>
              <a:rPr sz="1200" spc="-40" dirty="0">
                <a:latin typeface="Ubuntu" panose="020B0504030602030204" pitchFamily="34" charset="0"/>
                <a:cs typeface="Microsoft Sans Serif"/>
              </a:rPr>
              <a:t> </a:t>
            </a:r>
            <a:r>
              <a:rPr sz="1200" spc="13" dirty="0">
                <a:latin typeface="Ubuntu" panose="020B0504030602030204" pitchFamily="34" charset="0"/>
                <a:cs typeface="Microsoft Sans Serif"/>
              </a:rPr>
              <a:t>media</a:t>
            </a:r>
            <a:r>
              <a:rPr sz="1200" spc="-44" dirty="0">
                <a:latin typeface="Ubuntu" panose="020B0504030602030204" pitchFamily="34" charset="0"/>
                <a:cs typeface="Microsoft Sans Serif"/>
              </a:rPr>
              <a:t> </a:t>
            </a:r>
            <a:r>
              <a:rPr sz="1200" spc="9" dirty="0">
                <a:latin typeface="Ubuntu" panose="020B0504030602030204" pitchFamily="34" charset="0"/>
                <a:cs typeface="Microsoft Sans Serif"/>
              </a:rPr>
              <a:t>(purpose,</a:t>
            </a:r>
            <a:r>
              <a:rPr sz="1200" spc="-44" dirty="0">
                <a:latin typeface="Ubuntu" panose="020B0504030602030204" pitchFamily="34" charset="0"/>
                <a:cs typeface="Microsoft Sans Serif"/>
              </a:rPr>
              <a:t> </a:t>
            </a:r>
            <a:r>
              <a:rPr sz="1200" spc="18" dirty="0">
                <a:latin typeface="Ubuntu" panose="020B0504030602030204" pitchFamily="34" charset="0"/>
                <a:cs typeface="Microsoft Sans Serif"/>
              </a:rPr>
              <a:t>safety,</a:t>
            </a:r>
            <a:r>
              <a:rPr sz="1200" spc="-40" dirty="0">
                <a:latin typeface="Ubuntu" panose="020B0504030602030204" pitchFamily="34" charset="0"/>
                <a:cs typeface="Microsoft Sans Serif"/>
              </a:rPr>
              <a:t> </a:t>
            </a:r>
            <a:r>
              <a:rPr sz="1200" spc="4" dirty="0">
                <a:latin typeface="Ubuntu" panose="020B0504030602030204" pitchFamily="34" charset="0"/>
                <a:cs typeface="Microsoft Sans Serif"/>
              </a:rPr>
              <a:t>privacy</a:t>
            </a:r>
            <a:r>
              <a:rPr sz="1200" spc="-44" dirty="0">
                <a:latin typeface="Ubuntu" panose="020B0504030602030204" pitchFamily="34" charset="0"/>
                <a:cs typeface="Microsoft Sans Serif"/>
              </a:rPr>
              <a:t> </a:t>
            </a:r>
            <a:r>
              <a:rPr sz="1200" spc="4" dirty="0">
                <a:latin typeface="Ubuntu" panose="020B0504030602030204" pitchFamily="34" charset="0"/>
                <a:cs typeface="Microsoft Sans Serif"/>
              </a:rPr>
              <a:t>and </a:t>
            </a:r>
            <a:r>
              <a:rPr sz="1200" spc="-313" dirty="0">
                <a:latin typeface="Ubuntu" panose="020B0504030602030204" pitchFamily="34" charset="0"/>
                <a:cs typeface="Microsoft Sans Serif"/>
              </a:rPr>
              <a:t> </a:t>
            </a:r>
            <a:r>
              <a:rPr sz="1200" spc="18" dirty="0">
                <a:latin typeface="Ubuntu" panose="020B0504030602030204" pitchFamily="34" charset="0"/>
                <a:cs typeface="Microsoft Sans Serif"/>
              </a:rPr>
              <a:t>general</a:t>
            </a:r>
            <a:r>
              <a:rPr sz="1200" spc="-49" dirty="0">
                <a:latin typeface="Ubuntu" panose="020B0504030602030204" pitchFamily="34" charset="0"/>
                <a:cs typeface="Microsoft Sans Serif"/>
              </a:rPr>
              <a:t> </a:t>
            </a:r>
            <a:r>
              <a:rPr sz="1200" spc="-4" dirty="0">
                <a:latin typeface="Ubuntu" panose="020B0504030602030204" pitchFamily="34" charset="0"/>
                <a:cs typeface="Microsoft Sans Serif"/>
              </a:rPr>
              <a:t>advice)</a:t>
            </a:r>
            <a:r>
              <a:rPr sz="1200" spc="-44" dirty="0">
                <a:latin typeface="Ubuntu" panose="020B0504030602030204" pitchFamily="34" charset="0"/>
                <a:cs typeface="Microsoft Sans Serif"/>
              </a:rPr>
              <a:t> </a:t>
            </a:r>
            <a:r>
              <a:rPr sz="1200" spc="53" dirty="0">
                <a:latin typeface="Ubuntu" panose="020B0504030602030204" pitchFamily="34" charset="0"/>
                <a:cs typeface="Microsoft Sans Serif"/>
              </a:rPr>
              <a:t>refer</a:t>
            </a:r>
            <a:r>
              <a:rPr sz="1200" spc="-44" dirty="0">
                <a:latin typeface="Ubuntu" panose="020B0504030602030204" pitchFamily="34" charset="0"/>
                <a:cs typeface="Microsoft Sans Serif"/>
              </a:rPr>
              <a:t> </a:t>
            </a:r>
            <a:r>
              <a:rPr sz="1200" spc="88" dirty="0">
                <a:latin typeface="Ubuntu" panose="020B0504030602030204" pitchFamily="34" charset="0"/>
                <a:cs typeface="Microsoft Sans Serif"/>
              </a:rPr>
              <a:t>to</a:t>
            </a:r>
            <a:r>
              <a:rPr sz="1200" spc="-44" dirty="0">
                <a:latin typeface="Ubuntu" panose="020B0504030602030204" pitchFamily="34" charset="0"/>
                <a:cs typeface="Microsoft Sans Serif"/>
              </a:rPr>
              <a:t> </a:t>
            </a:r>
            <a:r>
              <a:rPr sz="1200" spc="31" dirty="0">
                <a:latin typeface="Ubuntu" panose="020B0504030602030204" pitchFamily="34" charset="0"/>
                <a:cs typeface="Microsoft Sans Serif"/>
              </a:rPr>
              <a:t>this</a:t>
            </a:r>
            <a:r>
              <a:rPr sz="1200" spc="-44" dirty="0">
                <a:latin typeface="Ubuntu" panose="020B0504030602030204" pitchFamily="34" charset="0"/>
                <a:cs typeface="Microsoft Sans Serif"/>
              </a:rPr>
              <a:t> </a:t>
            </a:r>
            <a:r>
              <a:rPr sz="1200" u="heavy" spc="-22" dirty="0">
                <a:solidFill>
                  <a:srgbClr val="215E9E"/>
                </a:solidFill>
                <a:uFill>
                  <a:solidFill>
                    <a:srgbClr val="215E9E"/>
                  </a:solidFill>
                </a:uFill>
                <a:latin typeface="Ubuntu" panose="020B0504030602030204" pitchFamily="34" charset="0"/>
                <a:cs typeface="Microsoft Sans Serif"/>
                <a:hlinkClick r:id="rId2"/>
              </a:rPr>
              <a:t>Social</a:t>
            </a:r>
            <a:r>
              <a:rPr sz="1200" u="heavy" spc="-44" dirty="0">
                <a:solidFill>
                  <a:srgbClr val="215E9E"/>
                </a:solidFill>
                <a:uFill>
                  <a:solidFill>
                    <a:srgbClr val="215E9E"/>
                  </a:solidFill>
                </a:uFill>
                <a:latin typeface="Ubuntu" panose="020B0504030602030204" pitchFamily="34" charset="0"/>
                <a:cs typeface="Microsoft Sans Serif"/>
                <a:hlinkClick r:id="rId2"/>
              </a:rPr>
              <a:t> </a:t>
            </a:r>
            <a:r>
              <a:rPr sz="1200" u="heavy" spc="13" dirty="0">
                <a:solidFill>
                  <a:srgbClr val="215E9E"/>
                </a:solidFill>
                <a:uFill>
                  <a:solidFill>
                    <a:srgbClr val="215E9E"/>
                  </a:solidFill>
                </a:uFill>
                <a:latin typeface="Ubuntu" panose="020B0504030602030204" pitchFamily="34" charset="0"/>
                <a:cs typeface="Microsoft Sans Serif"/>
                <a:hlinkClick r:id="rId2"/>
              </a:rPr>
              <a:t>Media</a:t>
            </a:r>
            <a:r>
              <a:rPr sz="1200" u="heavy" spc="-44" dirty="0">
                <a:solidFill>
                  <a:srgbClr val="215E9E"/>
                </a:solidFill>
                <a:uFill>
                  <a:solidFill>
                    <a:srgbClr val="215E9E"/>
                  </a:solidFill>
                </a:uFill>
                <a:latin typeface="Ubuntu" panose="020B0504030602030204" pitchFamily="34" charset="0"/>
                <a:cs typeface="Microsoft Sans Serif"/>
                <a:hlinkClick r:id="rId2"/>
              </a:rPr>
              <a:t> </a:t>
            </a:r>
            <a:r>
              <a:rPr sz="1200" u="heavy" spc="-13" dirty="0">
                <a:solidFill>
                  <a:srgbClr val="215E9E"/>
                </a:solidFill>
                <a:uFill>
                  <a:solidFill>
                    <a:srgbClr val="215E9E"/>
                  </a:solidFill>
                </a:uFill>
                <a:latin typeface="Ubuntu" panose="020B0504030602030204" pitchFamily="34" charset="0"/>
                <a:cs typeface="Microsoft Sans Serif"/>
                <a:hlinkClick r:id="rId2"/>
              </a:rPr>
              <a:t>Guide</a:t>
            </a:r>
            <a:r>
              <a:rPr sz="1200" spc="-13" dirty="0">
                <a:latin typeface="Ubuntu" panose="020B0504030602030204" pitchFamily="34" charset="0"/>
                <a:cs typeface="Microsoft Sans Serif"/>
              </a:rPr>
              <a:t>.</a:t>
            </a:r>
            <a:endParaRPr sz="1200" dirty="0">
              <a:latin typeface="Ubuntu" panose="020B0504030602030204" pitchFamily="34" charset="0"/>
              <a:cs typeface="Microsoft Sans Serif"/>
            </a:endParaRPr>
          </a:p>
          <a:p>
            <a:pPr marL="11206">
              <a:spcBef>
                <a:spcPts val="574"/>
              </a:spcBef>
            </a:pPr>
            <a:r>
              <a:rPr sz="1050" spc="13" dirty="0">
                <a:latin typeface="Ubuntu" panose="020B0504030602030204" pitchFamily="34" charset="0"/>
                <a:cs typeface="Microsoft Sans Serif"/>
                <a:hlinkClick r:id="rId2"/>
              </a:rPr>
              <a:t>https://www.dropbox.com/s/w7sr5m5v7okzfmy/Social%20Media%20Guide.docx?dl=0</a:t>
            </a:r>
            <a:endParaRPr sz="1050" dirty="0">
              <a:latin typeface="Ubuntu" panose="020B0504030602030204" pitchFamily="34" charset="0"/>
              <a:cs typeface="Microsoft Sans Serif"/>
            </a:endParaRPr>
          </a:p>
        </p:txBody>
      </p:sp>
      <p:sp>
        <p:nvSpPr>
          <p:cNvPr id="24" name="object 4">
            <a:extLst>
              <a:ext uri="{FF2B5EF4-FFF2-40B4-BE49-F238E27FC236}">
                <a16:creationId xmlns:a16="http://schemas.microsoft.com/office/drawing/2014/main" id="{4B717E3F-85B4-4497-97B3-28F2DB71E545}"/>
              </a:ext>
            </a:extLst>
          </p:cNvPr>
          <p:cNvSpPr txBox="1"/>
          <p:nvPr/>
        </p:nvSpPr>
        <p:spPr>
          <a:xfrm>
            <a:off x="512797" y="2417840"/>
            <a:ext cx="1774451" cy="571853"/>
          </a:xfrm>
          <a:prstGeom prst="rect">
            <a:avLst/>
          </a:prstGeom>
        </p:spPr>
        <p:txBody>
          <a:bodyPr vert="horz" wrap="square" lIns="0" tIns="11206" rIns="0" bIns="0" rtlCol="0">
            <a:spAutoFit/>
          </a:bodyPr>
          <a:lstStyle/>
          <a:p>
            <a:pPr algn="ctr">
              <a:lnSpc>
                <a:spcPts val="1685"/>
              </a:lnSpc>
              <a:spcBef>
                <a:spcPts val="88"/>
              </a:spcBef>
            </a:pPr>
            <a:r>
              <a:rPr sz="1412" b="1" spc="-26" dirty="0">
                <a:solidFill>
                  <a:srgbClr val="013B82"/>
                </a:solidFill>
                <a:latin typeface="Ubuntu" panose="020B0504030602030204" pitchFamily="34" charset="0"/>
                <a:cs typeface="Arial"/>
              </a:rPr>
              <a:t>Social</a:t>
            </a:r>
            <a:r>
              <a:rPr sz="1412" b="1" spc="-57" dirty="0">
                <a:solidFill>
                  <a:srgbClr val="013B82"/>
                </a:solidFill>
                <a:latin typeface="Ubuntu" panose="020B0504030602030204" pitchFamily="34" charset="0"/>
                <a:cs typeface="Arial"/>
              </a:rPr>
              <a:t> </a:t>
            </a:r>
            <a:r>
              <a:rPr sz="1412" b="1" dirty="0">
                <a:solidFill>
                  <a:srgbClr val="013B82"/>
                </a:solidFill>
                <a:latin typeface="Ubuntu" panose="020B0504030602030204" pitchFamily="34" charset="0"/>
                <a:cs typeface="Arial"/>
              </a:rPr>
              <a:t>media</a:t>
            </a:r>
            <a:r>
              <a:rPr sz="1412" b="1" spc="-57" dirty="0">
                <a:solidFill>
                  <a:srgbClr val="013B82"/>
                </a:solidFill>
                <a:latin typeface="Ubuntu" panose="020B0504030602030204" pitchFamily="34" charset="0"/>
                <a:cs typeface="Arial"/>
              </a:rPr>
              <a:t> </a:t>
            </a:r>
            <a:r>
              <a:rPr sz="1412" b="1" spc="-26" dirty="0">
                <a:solidFill>
                  <a:srgbClr val="013B82"/>
                </a:solidFill>
                <a:latin typeface="Ubuntu" panose="020B0504030602030204" pitchFamily="34" charset="0"/>
                <a:cs typeface="Arial"/>
              </a:rPr>
              <a:t>&amp;</a:t>
            </a:r>
            <a:r>
              <a:rPr sz="1412" b="1" spc="-57" dirty="0">
                <a:solidFill>
                  <a:srgbClr val="013B82"/>
                </a:solidFill>
                <a:latin typeface="Ubuntu" panose="020B0504030602030204" pitchFamily="34" charset="0"/>
                <a:cs typeface="Arial"/>
              </a:rPr>
              <a:t> </a:t>
            </a:r>
            <a:r>
              <a:rPr sz="1412" b="1" spc="-18" dirty="0">
                <a:solidFill>
                  <a:srgbClr val="013B82"/>
                </a:solidFill>
                <a:latin typeface="Ubuntu" panose="020B0504030602030204" pitchFamily="34" charset="0"/>
                <a:cs typeface="Arial"/>
              </a:rPr>
              <a:t>blogs</a:t>
            </a:r>
            <a:endParaRPr sz="1412" dirty="0">
              <a:latin typeface="Ubuntu" panose="020B0504030602030204" pitchFamily="34" charset="0"/>
              <a:cs typeface="Arial"/>
            </a:endParaRPr>
          </a:p>
          <a:p>
            <a:pPr algn="ctr">
              <a:lnSpc>
                <a:spcPts val="1262"/>
              </a:lnSpc>
            </a:pPr>
            <a:r>
              <a:rPr sz="1059" b="1" spc="-9" dirty="0">
                <a:solidFill>
                  <a:srgbClr val="013B82"/>
                </a:solidFill>
                <a:latin typeface="Ubuntu" panose="020B0504030602030204" pitchFamily="34" charset="0"/>
                <a:cs typeface="Arial"/>
              </a:rPr>
              <a:t>For</a:t>
            </a:r>
            <a:r>
              <a:rPr sz="1059" b="1" spc="-62" dirty="0">
                <a:solidFill>
                  <a:srgbClr val="013B82"/>
                </a:solidFill>
                <a:latin typeface="Ubuntu" panose="020B0504030602030204" pitchFamily="34" charset="0"/>
                <a:cs typeface="Arial"/>
              </a:rPr>
              <a:t> </a:t>
            </a:r>
            <a:r>
              <a:rPr sz="1059" b="1" spc="-9" dirty="0">
                <a:solidFill>
                  <a:srgbClr val="013B82"/>
                </a:solidFill>
                <a:latin typeface="Ubuntu" panose="020B0504030602030204" pitchFamily="34" charset="0"/>
                <a:cs typeface="Arial"/>
              </a:rPr>
              <a:t>example:</a:t>
            </a:r>
            <a:r>
              <a:rPr sz="1059" b="1" spc="-62" dirty="0">
                <a:solidFill>
                  <a:srgbClr val="013B82"/>
                </a:solidFill>
                <a:latin typeface="Ubuntu" panose="020B0504030602030204" pitchFamily="34" charset="0"/>
                <a:cs typeface="Arial"/>
              </a:rPr>
              <a:t> </a:t>
            </a:r>
            <a:r>
              <a:rPr sz="1059" b="1" spc="-4" dirty="0">
                <a:solidFill>
                  <a:srgbClr val="013B82"/>
                </a:solidFill>
                <a:latin typeface="Ubuntu" panose="020B0504030602030204" pitchFamily="34" charset="0"/>
                <a:cs typeface="Arial"/>
              </a:rPr>
              <a:t>Instagram,</a:t>
            </a:r>
            <a:endParaRPr sz="1059" dirty="0">
              <a:latin typeface="Ubuntu" panose="020B0504030602030204" pitchFamily="34" charset="0"/>
              <a:cs typeface="Arial"/>
            </a:endParaRPr>
          </a:p>
          <a:p>
            <a:pPr algn="ctr">
              <a:spcBef>
                <a:spcPts val="53"/>
              </a:spcBef>
            </a:pPr>
            <a:r>
              <a:rPr sz="1059" b="1" spc="-66" dirty="0">
                <a:solidFill>
                  <a:srgbClr val="013B82"/>
                </a:solidFill>
                <a:latin typeface="Ubuntu" panose="020B0504030602030204" pitchFamily="34" charset="0"/>
                <a:cs typeface="Arial"/>
              </a:rPr>
              <a:t>F</a:t>
            </a:r>
            <a:r>
              <a:rPr sz="1059" b="1" spc="-35" dirty="0">
                <a:solidFill>
                  <a:srgbClr val="013B82"/>
                </a:solidFill>
                <a:latin typeface="Ubuntu" panose="020B0504030602030204" pitchFamily="34" charset="0"/>
                <a:cs typeface="Arial"/>
              </a:rPr>
              <a:t>a</a:t>
            </a:r>
            <a:r>
              <a:rPr sz="1059" b="1" spc="-62" dirty="0">
                <a:solidFill>
                  <a:srgbClr val="013B82"/>
                </a:solidFill>
                <a:latin typeface="Ubuntu" panose="020B0504030602030204" pitchFamily="34" charset="0"/>
                <a:cs typeface="Arial"/>
              </a:rPr>
              <a:t>c</a:t>
            </a:r>
            <a:r>
              <a:rPr sz="1059" b="1" spc="4" dirty="0">
                <a:solidFill>
                  <a:srgbClr val="013B82"/>
                </a:solidFill>
                <a:latin typeface="Ubuntu" panose="020B0504030602030204" pitchFamily="34" charset="0"/>
                <a:cs typeface="Arial"/>
              </a:rPr>
              <a:t>eboo</a:t>
            </a:r>
            <a:r>
              <a:rPr sz="1059" b="1" spc="13" dirty="0">
                <a:solidFill>
                  <a:srgbClr val="013B82"/>
                </a:solidFill>
                <a:latin typeface="Ubuntu" panose="020B0504030602030204" pitchFamily="34" charset="0"/>
                <a:cs typeface="Arial"/>
              </a:rPr>
              <a:t>k</a:t>
            </a:r>
            <a:r>
              <a:rPr sz="1059" b="1" spc="-35" dirty="0">
                <a:solidFill>
                  <a:srgbClr val="013B82"/>
                </a:solidFill>
                <a:latin typeface="Ubuntu" panose="020B0504030602030204" pitchFamily="34" charset="0"/>
                <a:cs typeface="Arial"/>
              </a:rPr>
              <a:t>,</a:t>
            </a:r>
            <a:r>
              <a:rPr sz="1059" b="1" spc="-44" dirty="0">
                <a:solidFill>
                  <a:srgbClr val="013B82"/>
                </a:solidFill>
                <a:latin typeface="Ubuntu" panose="020B0504030602030204" pitchFamily="34" charset="0"/>
                <a:cs typeface="Arial"/>
              </a:rPr>
              <a:t> </a:t>
            </a:r>
            <a:r>
              <a:rPr sz="1059" b="1" spc="9" dirty="0">
                <a:solidFill>
                  <a:srgbClr val="013B82"/>
                </a:solidFill>
                <a:latin typeface="Ubuntu" panose="020B0504030602030204" pitchFamily="34" charset="0"/>
                <a:cs typeface="Arial"/>
              </a:rPr>
              <a:t>Tik</a:t>
            </a:r>
            <a:r>
              <a:rPr sz="1059" b="1" spc="-44" dirty="0">
                <a:solidFill>
                  <a:srgbClr val="013B82"/>
                </a:solidFill>
                <a:latin typeface="Ubuntu" panose="020B0504030602030204" pitchFamily="34" charset="0"/>
                <a:cs typeface="Arial"/>
              </a:rPr>
              <a:t> </a:t>
            </a:r>
            <a:r>
              <a:rPr sz="1059" b="1" spc="-84" dirty="0">
                <a:solidFill>
                  <a:srgbClr val="013B82"/>
                </a:solidFill>
                <a:latin typeface="Ubuntu" panose="020B0504030602030204" pitchFamily="34" charset="0"/>
                <a:cs typeface="Arial"/>
              </a:rPr>
              <a:t>T</a:t>
            </a:r>
            <a:r>
              <a:rPr sz="1059" b="1" spc="9" dirty="0">
                <a:solidFill>
                  <a:srgbClr val="013B82"/>
                </a:solidFill>
                <a:latin typeface="Ubuntu" panose="020B0504030602030204" pitchFamily="34" charset="0"/>
                <a:cs typeface="Arial"/>
              </a:rPr>
              <a:t>o</a:t>
            </a:r>
            <a:r>
              <a:rPr sz="1059" b="1" spc="18" dirty="0">
                <a:solidFill>
                  <a:srgbClr val="013B82"/>
                </a:solidFill>
                <a:latin typeface="Ubuntu" panose="020B0504030602030204" pitchFamily="34" charset="0"/>
                <a:cs typeface="Arial"/>
              </a:rPr>
              <a:t>k</a:t>
            </a:r>
            <a:r>
              <a:rPr sz="1059" b="1" spc="-35" dirty="0">
                <a:solidFill>
                  <a:srgbClr val="013B82"/>
                </a:solidFill>
                <a:latin typeface="Ubuntu" panose="020B0504030602030204" pitchFamily="34" charset="0"/>
                <a:cs typeface="Arial"/>
              </a:rPr>
              <a:t>,</a:t>
            </a:r>
            <a:r>
              <a:rPr sz="1059" b="1" spc="-44" dirty="0">
                <a:solidFill>
                  <a:srgbClr val="013B82"/>
                </a:solidFill>
                <a:latin typeface="Ubuntu" panose="020B0504030602030204" pitchFamily="34" charset="0"/>
                <a:cs typeface="Arial"/>
              </a:rPr>
              <a:t> </a:t>
            </a:r>
            <a:r>
              <a:rPr sz="1059" b="1" spc="-79" dirty="0">
                <a:solidFill>
                  <a:srgbClr val="013B82"/>
                </a:solidFill>
                <a:latin typeface="Ubuntu" panose="020B0504030602030204" pitchFamily="34" charset="0"/>
                <a:cs typeface="Arial"/>
              </a:rPr>
              <a:t>T</a:t>
            </a:r>
            <a:r>
              <a:rPr sz="1059" b="1" spc="66" dirty="0">
                <a:solidFill>
                  <a:srgbClr val="013B82"/>
                </a:solidFill>
                <a:latin typeface="Ubuntu" panose="020B0504030602030204" pitchFamily="34" charset="0"/>
                <a:cs typeface="Arial"/>
              </a:rPr>
              <a:t>wit</a:t>
            </a:r>
            <a:r>
              <a:rPr sz="1059" b="1" spc="26" dirty="0">
                <a:solidFill>
                  <a:srgbClr val="013B82"/>
                </a:solidFill>
                <a:latin typeface="Ubuntu" panose="020B0504030602030204" pitchFamily="34" charset="0"/>
                <a:cs typeface="Arial"/>
              </a:rPr>
              <a:t>t</a:t>
            </a:r>
            <a:r>
              <a:rPr sz="1059" b="1" spc="31" dirty="0">
                <a:solidFill>
                  <a:srgbClr val="013B82"/>
                </a:solidFill>
                <a:latin typeface="Ubuntu" panose="020B0504030602030204" pitchFamily="34" charset="0"/>
                <a:cs typeface="Arial"/>
              </a:rPr>
              <a:t>er</a:t>
            </a:r>
            <a:endParaRPr sz="1059" dirty="0">
              <a:latin typeface="Ubuntu" panose="020B0504030602030204" pitchFamily="34" charset="0"/>
              <a:cs typeface="Arial"/>
            </a:endParaRPr>
          </a:p>
        </p:txBody>
      </p:sp>
      <p:sp>
        <p:nvSpPr>
          <p:cNvPr id="25" name="object 5">
            <a:extLst>
              <a:ext uri="{FF2B5EF4-FFF2-40B4-BE49-F238E27FC236}">
                <a16:creationId xmlns:a16="http://schemas.microsoft.com/office/drawing/2014/main" id="{8F922158-749C-4339-9260-0A73F4785AC6}"/>
              </a:ext>
            </a:extLst>
          </p:cNvPr>
          <p:cNvSpPr txBox="1"/>
          <p:nvPr/>
        </p:nvSpPr>
        <p:spPr>
          <a:xfrm>
            <a:off x="2966026" y="2417839"/>
            <a:ext cx="1367117" cy="423193"/>
          </a:xfrm>
          <a:prstGeom prst="rect">
            <a:avLst/>
          </a:prstGeom>
        </p:spPr>
        <p:txBody>
          <a:bodyPr vert="horz" wrap="square" lIns="0" tIns="38100" rIns="0" bIns="0" rtlCol="0">
            <a:spAutoFit/>
          </a:bodyPr>
          <a:lstStyle/>
          <a:p>
            <a:pPr marL="211247" marR="4483" indent="-200600">
              <a:lnSpc>
                <a:spcPts val="1500"/>
              </a:lnSpc>
              <a:spcBef>
                <a:spcPts val="300"/>
              </a:spcBef>
            </a:pPr>
            <a:r>
              <a:rPr sz="1412" b="1" spc="-115" dirty="0">
                <a:solidFill>
                  <a:srgbClr val="013B82"/>
                </a:solidFill>
                <a:latin typeface="Ubuntu" panose="020B0504030602030204" pitchFamily="34" charset="0"/>
                <a:cs typeface="Arial"/>
              </a:rPr>
              <a:t>R</a:t>
            </a:r>
            <a:r>
              <a:rPr sz="1412" b="1" spc="-4" dirty="0">
                <a:solidFill>
                  <a:srgbClr val="013B82"/>
                </a:solidFill>
                <a:latin typeface="Ubuntu" panose="020B0504030602030204" pitchFamily="34" charset="0"/>
                <a:cs typeface="Arial"/>
              </a:rPr>
              <a:t>adi</a:t>
            </a:r>
            <a:r>
              <a:rPr sz="1412" b="1" spc="-44" dirty="0">
                <a:solidFill>
                  <a:srgbClr val="013B82"/>
                </a:solidFill>
                <a:latin typeface="Ubuntu" panose="020B0504030602030204" pitchFamily="34" charset="0"/>
                <a:cs typeface="Arial"/>
              </a:rPr>
              <a:t>o</a:t>
            </a:r>
            <a:r>
              <a:rPr sz="1412" b="1" spc="278" dirty="0">
                <a:solidFill>
                  <a:srgbClr val="013B82"/>
                </a:solidFill>
                <a:latin typeface="Ubuntu" panose="020B0504030602030204" pitchFamily="34" charset="0"/>
                <a:cs typeface="Arial"/>
              </a:rPr>
              <a:t>/</a:t>
            </a:r>
            <a:r>
              <a:rPr sz="1412" b="1" spc="44" dirty="0">
                <a:solidFill>
                  <a:srgbClr val="013B82"/>
                </a:solidFill>
                <a:latin typeface="Ubuntu" panose="020B0504030602030204" pitchFamily="34" charset="0"/>
                <a:cs typeface="Arial"/>
              </a:rPr>
              <a:t>T</a:t>
            </a:r>
            <a:r>
              <a:rPr sz="1412" b="1" spc="-62" dirty="0">
                <a:solidFill>
                  <a:srgbClr val="013B82"/>
                </a:solidFill>
                <a:latin typeface="Ubuntu" panose="020B0504030602030204" pitchFamily="34" charset="0"/>
                <a:cs typeface="Arial"/>
              </a:rPr>
              <a:t>V</a:t>
            </a:r>
            <a:r>
              <a:rPr sz="1412" b="1" spc="172" dirty="0">
                <a:solidFill>
                  <a:srgbClr val="013B82"/>
                </a:solidFill>
                <a:latin typeface="Ubuntu" panose="020B0504030602030204" pitchFamily="34" charset="0"/>
                <a:cs typeface="Arial"/>
              </a:rPr>
              <a:t>/</a:t>
            </a:r>
            <a:r>
              <a:rPr sz="1412" b="1" spc="-18" dirty="0">
                <a:solidFill>
                  <a:srgbClr val="013B82"/>
                </a:solidFill>
                <a:latin typeface="Ubuntu" panose="020B0504030602030204" pitchFamily="34" charset="0"/>
                <a:cs typeface="Arial"/>
              </a:rPr>
              <a:t>news  </a:t>
            </a:r>
            <a:r>
              <a:rPr sz="1412" b="1" spc="18" dirty="0">
                <a:solidFill>
                  <a:srgbClr val="013B82"/>
                </a:solidFill>
                <a:latin typeface="Ubuntu" panose="020B0504030602030204" pitchFamily="34" charset="0"/>
                <a:cs typeface="Arial"/>
              </a:rPr>
              <a:t>interviews</a:t>
            </a:r>
            <a:endParaRPr sz="1412" dirty="0">
              <a:latin typeface="Ubuntu" panose="020B0504030602030204" pitchFamily="34" charset="0"/>
              <a:cs typeface="Arial"/>
            </a:endParaRPr>
          </a:p>
        </p:txBody>
      </p:sp>
      <p:sp>
        <p:nvSpPr>
          <p:cNvPr id="26" name="object 6">
            <a:extLst>
              <a:ext uri="{FF2B5EF4-FFF2-40B4-BE49-F238E27FC236}">
                <a16:creationId xmlns:a16="http://schemas.microsoft.com/office/drawing/2014/main" id="{48B83632-C6E4-47C8-8B8F-2CE6D55BBC3D}"/>
              </a:ext>
            </a:extLst>
          </p:cNvPr>
          <p:cNvSpPr txBox="1"/>
          <p:nvPr/>
        </p:nvSpPr>
        <p:spPr>
          <a:xfrm>
            <a:off x="5032543" y="2417839"/>
            <a:ext cx="1367118" cy="423193"/>
          </a:xfrm>
          <a:prstGeom prst="rect">
            <a:avLst/>
          </a:prstGeom>
        </p:spPr>
        <p:txBody>
          <a:bodyPr vert="horz" wrap="square" lIns="0" tIns="38100" rIns="0" bIns="0" rtlCol="0">
            <a:spAutoFit/>
          </a:bodyPr>
          <a:lstStyle/>
          <a:p>
            <a:pPr marL="11206" marR="4483" indent="231979">
              <a:lnSpc>
                <a:spcPts val="1500"/>
              </a:lnSpc>
              <a:spcBef>
                <a:spcPts val="300"/>
              </a:spcBef>
            </a:pPr>
            <a:r>
              <a:rPr sz="1412" b="1" spc="26" dirty="0">
                <a:solidFill>
                  <a:srgbClr val="013B82"/>
                </a:solidFill>
                <a:latin typeface="Ubuntu" panose="020B0504030602030204" pitchFamily="34" charset="0"/>
                <a:cs typeface="Arial"/>
              </a:rPr>
              <a:t>Partner </a:t>
            </a:r>
            <a:r>
              <a:rPr sz="1412" b="1" spc="18" dirty="0">
                <a:solidFill>
                  <a:srgbClr val="013B82"/>
                </a:solidFill>
                <a:latin typeface="Ubuntu" panose="020B0504030602030204" pitchFamily="34" charset="0"/>
                <a:cs typeface="Arial"/>
              </a:rPr>
              <a:t>or </a:t>
            </a:r>
            <a:r>
              <a:rPr sz="1412" b="1" spc="22" dirty="0">
                <a:solidFill>
                  <a:srgbClr val="013B82"/>
                </a:solidFill>
                <a:latin typeface="Ubuntu" panose="020B0504030602030204" pitchFamily="34" charset="0"/>
                <a:cs typeface="Arial"/>
              </a:rPr>
              <a:t> </a:t>
            </a:r>
            <a:r>
              <a:rPr sz="1412" b="1" spc="-4" dirty="0">
                <a:solidFill>
                  <a:srgbClr val="013B82"/>
                </a:solidFill>
                <a:latin typeface="Ubuntu" panose="020B0504030602030204" pitchFamily="34" charset="0"/>
                <a:cs typeface="Arial"/>
              </a:rPr>
              <a:t>donor</a:t>
            </a:r>
            <a:r>
              <a:rPr sz="1412" b="1" spc="-57" dirty="0">
                <a:solidFill>
                  <a:srgbClr val="013B82"/>
                </a:solidFill>
                <a:latin typeface="Ubuntu" panose="020B0504030602030204" pitchFamily="34" charset="0"/>
                <a:cs typeface="Arial"/>
              </a:rPr>
              <a:t> </a:t>
            </a:r>
            <a:r>
              <a:rPr sz="1412" b="1" spc="4" dirty="0">
                <a:solidFill>
                  <a:srgbClr val="013B82"/>
                </a:solidFill>
                <a:latin typeface="Ubuntu" panose="020B0504030602030204" pitchFamily="34" charset="0"/>
                <a:cs typeface="Arial"/>
              </a:rPr>
              <a:t>meetings</a:t>
            </a:r>
            <a:endParaRPr sz="1412" dirty="0">
              <a:latin typeface="Ubuntu" panose="020B0504030602030204" pitchFamily="34" charset="0"/>
              <a:cs typeface="Arial"/>
            </a:endParaRPr>
          </a:p>
        </p:txBody>
      </p:sp>
      <p:grpSp>
        <p:nvGrpSpPr>
          <p:cNvPr id="27" name="object 7">
            <a:extLst>
              <a:ext uri="{FF2B5EF4-FFF2-40B4-BE49-F238E27FC236}">
                <a16:creationId xmlns:a16="http://schemas.microsoft.com/office/drawing/2014/main" id="{900F1E37-E335-4DCE-9BB7-739C40DDBFDC}"/>
              </a:ext>
            </a:extLst>
          </p:cNvPr>
          <p:cNvGrpSpPr/>
          <p:nvPr/>
        </p:nvGrpSpPr>
        <p:grpSpPr>
          <a:xfrm>
            <a:off x="972667" y="1368340"/>
            <a:ext cx="847164" cy="844924"/>
            <a:chOff x="1102354" y="1179573"/>
            <a:chExt cx="960119" cy="957580"/>
          </a:xfrm>
        </p:grpSpPr>
        <p:sp>
          <p:nvSpPr>
            <p:cNvPr id="28" name="object 8">
              <a:extLst>
                <a:ext uri="{FF2B5EF4-FFF2-40B4-BE49-F238E27FC236}">
                  <a16:creationId xmlns:a16="http://schemas.microsoft.com/office/drawing/2014/main" id="{FAFB2B76-B37D-4264-A2E2-79E2797895E4}"/>
                </a:ext>
              </a:extLst>
            </p:cNvPr>
            <p:cNvSpPr/>
            <p:nvPr/>
          </p:nvSpPr>
          <p:spPr>
            <a:xfrm>
              <a:off x="1102354" y="1672623"/>
              <a:ext cx="464184" cy="464184"/>
            </a:xfrm>
            <a:custGeom>
              <a:avLst/>
              <a:gdLst/>
              <a:ahLst/>
              <a:cxnLst/>
              <a:rect l="l" t="t" r="r" b="b"/>
              <a:pathLst>
                <a:path w="464184" h="464185">
                  <a:moveTo>
                    <a:pt x="351675" y="0"/>
                  </a:moveTo>
                  <a:lnTo>
                    <a:pt x="112395" y="0"/>
                  </a:lnTo>
                  <a:lnTo>
                    <a:pt x="68644" y="8831"/>
                  </a:lnTo>
                  <a:lnTo>
                    <a:pt x="32918" y="32916"/>
                  </a:lnTo>
                  <a:lnTo>
                    <a:pt x="8832" y="68638"/>
                  </a:lnTo>
                  <a:lnTo>
                    <a:pt x="0" y="112382"/>
                  </a:lnTo>
                  <a:lnTo>
                    <a:pt x="0" y="351675"/>
                  </a:lnTo>
                  <a:lnTo>
                    <a:pt x="8832" y="395419"/>
                  </a:lnTo>
                  <a:lnTo>
                    <a:pt x="32918" y="431141"/>
                  </a:lnTo>
                  <a:lnTo>
                    <a:pt x="68644" y="455226"/>
                  </a:lnTo>
                  <a:lnTo>
                    <a:pt x="112395" y="464057"/>
                  </a:lnTo>
                  <a:lnTo>
                    <a:pt x="351675" y="464057"/>
                  </a:lnTo>
                  <a:lnTo>
                    <a:pt x="395419" y="455226"/>
                  </a:lnTo>
                  <a:lnTo>
                    <a:pt x="431141" y="431141"/>
                  </a:lnTo>
                  <a:lnTo>
                    <a:pt x="455226" y="395419"/>
                  </a:lnTo>
                  <a:lnTo>
                    <a:pt x="464058" y="351675"/>
                  </a:lnTo>
                  <a:lnTo>
                    <a:pt x="464058" y="112382"/>
                  </a:lnTo>
                  <a:lnTo>
                    <a:pt x="455226" y="68638"/>
                  </a:lnTo>
                  <a:lnTo>
                    <a:pt x="431141" y="32916"/>
                  </a:lnTo>
                  <a:lnTo>
                    <a:pt x="395419" y="8831"/>
                  </a:lnTo>
                  <a:lnTo>
                    <a:pt x="351675" y="0"/>
                  </a:lnTo>
                  <a:close/>
                </a:path>
              </a:pathLst>
            </a:custGeom>
            <a:solidFill>
              <a:srgbClr val="39BB9C"/>
            </a:solidFill>
          </p:spPr>
          <p:txBody>
            <a:bodyPr wrap="square" lIns="0" tIns="0" rIns="0" bIns="0" rtlCol="0"/>
            <a:lstStyle/>
            <a:p>
              <a:endParaRPr sz="1493" dirty="0"/>
            </a:p>
          </p:txBody>
        </p:sp>
        <p:sp>
          <p:nvSpPr>
            <p:cNvPr id="29" name="object 9">
              <a:extLst>
                <a:ext uri="{FF2B5EF4-FFF2-40B4-BE49-F238E27FC236}">
                  <a16:creationId xmlns:a16="http://schemas.microsoft.com/office/drawing/2014/main" id="{943D059E-57A9-4226-A7C5-B636CDB67169}"/>
                </a:ext>
              </a:extLst>
            </p:cNvPr>
            <p:cNvSpPr/>
            <p:nvPr/>
          </p:nvSpPr>
          <p:spPr>
            <a:xfrm>
              <a:off x="1150703" y="1720976"/>
              <a:ext cx="367665" cy="367665"/>
            </a:xfrm>
            <a:custGeom>
              <a:avLst/>
              <a:gdLst/>
              <a:ahLst/>
              <a:cxnLst/>
              <a:rect l="l" t="t" r="r" b="b"/>
              <a:pathLst>
                <a:path w="367665" h="367664">
                  <a:moveTo>
                    <a:pt x="272694" y="0"/>
                  </a:moveTo>
                  <a:lnTo>
                    <a:pt x="94678" y="0"/>
                  </a:lnTo>
                  <a:lnTo>
                    <a:pt x="57859" y="7451"/>
                  </a:lnTo>
                  <a:lnTo>
                    <a:pt x="27760" y="27759"/>
                  </a:lnTo>
                  <a:lnTo>
                    <a:pt x="7451" y="57853"/>
                  </a:lnTo>
                  <a:lnTo>
                    <a:pt x="0" y="94665"/>
                  </a:lnTo>
                  <a:lnTo>
                    <a:pt x="0" y="272681"/>
                  </a:lnTo>
                  <a:lnTo>
                    <a:pt x="7451" y="309501"/>
                  </a:lnTo>
                  <a:lnTo>
                    <a:pt x="27760" y="339599"/>
                  </a:lnTo>
                  <a:lnTo>
                    <a:pt x="57859" y="359908"/>
                  </a:lnTo>
                  <a:lnTo>
                    <a:pt x="94678" y="367360"/>
                  </a:lnTo>
                  <a:lnTo>
                    <a:pt x="272694" y="367360"/>
                  </a:lnTo>
                  <a:lnTo>
                    <a:pt x="309506" y="359908"/>
                  </a:lnTo>
                  <a:lnTo>
                    <a:pt x="339601" y="339599"/>
                  </a:lnTo>
                  <a:lnTo>
                    <a:pt x="342652" y="335076"/>
                  </a:lnTo>
                  <a:lnTo>
                    <a:pt x="94678" y="335076"/>
                  </a:lnTo>
                  <a:lnTo>
                    <a:pt x="70414" y="330165"/>
                  </a:lnTo>
                  <a:lnTo>
                    <a:pt x="50579" y="316780"/>
                  </a:lnTo>
                  <a:lnTo>
                    <a:pt x="37194" y="296945"/>
                  </a:lnTo>
                  <a:lnTo>
                    <a:pt x="32283" y="272681"/>
                  </a:lnTo>
                  <a:lnTo>
                    <a:pt x="32283" y="94665"/>
                  </a:lnTo>
                  <a:lnTo>
                    <a:pt x="37194" y="70402"/>
                  </a:lnTo>
                  <a:lnTo>
                    <a:pt x="50579" y="50566"/>
                  </a:lnTo>
                  <a:lnTo>
                    <a:pt x="70414" y="37181"/>
                  </a:lnTo>
                  <a:lnTo>
                    <a:pt x="94678" y="32270"/>
                  </a:lnTo>
                  <a:lnTo>
                    <a:pt x="342645" y="32270"/>
                  </a:lnTo>
                  <a:lnTo>
                    <a:pt x="339601" y="27759"/>
                  </a:lnTo>
                  <a:lnTo>
                    <a:pt x="309506" y="7451"/>
                  </a:lnTo>
                  <a:lnTo>
                    <a:pt x="272694" y="0"/>
                  </a:lnTo>
                  <a:close/>
                </a:path>
                <a:path w="367665" h="367664">
                  <a:moveTo>
                    <a:pt x="342645" y="32270"/>
                  </a:moveTo>
                  <a:lnTo>
                    <a:pt x="272694" y="32270"/>
                  </a:lnTo>
                  <a:lnTo>
                    <a:pt x="296957" y="37181"/>
                  </a:lnTo>
                  <a:lnTo>
                    <a:pt x="316793" y="50566"/>
                  </a:lnTo>
                  <a:lnTo>
                    <a:pt x="330178" y="70402"/>
                  </a:lnTo>
                  <a:lnTo>
                    <a:pt x="335089" y="94665"/>
                  </a:lnTo>
                  <a:lnTo>
                    <a:pt x="335089" y="272681"/>
                  </a:lnTo>
                  <a:lnTo>
                    <a:pt x="330178" y="296945"/>
                  </a:lnTo>
                  <a:lnTo>
                    <a:pt x="316793" y="316780"/>
                  </a:lnTo>
                  <a:lnTo>
                    <a:pt x="296957" y="330165"/>
                  </a:lnTo>
                  <a:lnTo>
                    <a:pt x="272694" y="335076"/>
                  </a:lnTo>
                  <a:lnTo>
                    <a:pt x="342652" y="335076"/>
                  </a:lnTo>
                  <a:lnTo>
                    <a:pt x="359908" y="309501"/>
                  </a:lnTo>
                  <a:lnTo>
                    <a:pt x="367360" y="272681"/>
                  </a:lnTo>
                  <a:lnTo>
                    <a:pt x="367360" y="94665"/>
                  </a:lnTo>
                  <a:lnTo>
                    <a:pt x="359908" y="57853"/>
                  </a:lnTo>
                  <a:lnTo>
                    <a:pt x="342645" y="32270"/>
                  </a:lnTo>
                  <a:close/>
                </a:path>
              </a:pathLst>
            </a:custGeom>
            <a:solidFill>
              <a:srgbClr val="FFFFFF"/>
            </a:solidFill>
          </p:spPr>
          <p:txBody>
            <a:bodyPr wrap="square" lIns="0" tIns="0" rIns="0" bIns="0" rtlCol="0"/>
            <a:lstStyle/>
            <a:p>
              <a:endParaRPr sz="1493" dirty="0"/>
            </a:p>
          </p:txBody>
        </p:sp>
        <p:pic>
          <p:nvPicPr>
            <p:cNvPr id="30" name="object 10">
              <a:extLst>
                <a:ext uri="{FF2B5EF4-FFF2-40B4-BE49-F238E27FC236}">
                  <a16:creationId xmlns:a16="http://schemas.microsoft.com/office/drawing/2014/main" id="{4C7BCB57-AE0D-4CE7-9B39-EB9597E2F74E}"/>
                </a:ext>
              </a:extLst>
            </p:cNvPr>
            <p:cNvPicPr/>
            <p:nvPr/>
          </p:nvPicPr>
          <p:blipFill>
            <a:blip r:embed="rId3" cstate="print"/>
            <a:stretch>
              <a:fillRect/>
            </a:stretch>
          </p:blipFill>
          <p:spPr>
            <a:xfrm>
              <a:off x="1240522" y="1789951"/>
              <a:ext cx="213365" cy="208560"/>
            </a:xfrm>
            <a:prstGeom prst="rect">
              <a:avLst/>
            </a:prstGeom>
          </p:spPr>
        </p:pic>
        <p:sp>
          <p:nvSpPr>
            <p:cNvPr id="31" name="object 11">
              <a:extLst>
                <a:ext uri="{FF2B5EF4-FFF2-40B4-BE49-F238E27FC236}">
                  <a16:creationId xmlns:a16="http://schemas.microsoft.com/office/drawing/2014/main" id="{2851F9DE-C7CD-4221-8B2A-34B1AAB8A607}"/>
                </a:ext>
              </a:extLst>
            </p:cNvPr>
            <p:cNvSpPr/>
            <p:nvPr/>
          </p:nvSpPr>
          <p:spPr>
            <a:xfrm>
              <a:off x="1102354" y="1179573"/>
              <a:ext cx="464184" cy="464184"/>
            </a:xfrm>
            <a:custGeom>
              <a:avLst/>
              <a:gdLst/>
              <a:ahLst/>
              <a:cxnLst/>
              <a:rect l="l" t="t" r="r" b="b"/>
              <a:pathLst>
                <a:path w="464184" h="464185">
                  <a:moveTo>
                    <a:pt x="351675" y="0"/>
                  </a:moveTo>
                  <a:lnTo>
                    <a:pt x="112395" y="0"/>
                  </a:lnTo>
                  <a:lnTo>
                    <a:pt x="68644" y="8831"/>
                  </a:lnTo>
                  <a:lnTo>
                    <a:pt x="32918" y="32916"/>
                  </a:lnTo>
                  <a:lnTo>
                    <a:pt x="8832" y="68638"/>
                  </a:lnTo>
                  <a:lnTo>
                    <a:pt x="0" y="112382"/>
                  </a:lnTo>
                  <a:lnTo>
                    <a:pt x="0" y="351675"/>
                  </a:lnTo>
                  <a:lnTo>
                    <a:pt x="8832" y="395419"/>
                  </a:lnTo>
                  <a:lnTo>
                    <a:pt x="32918" y="431141"/>
                  </a:lnTo>
                  <a:lnTo>
                    <a:pt x="68644" y="455226"/>
                  </a:lnTo>
                  <a:lnTo>
                    <a:pt x="112395" y="464057"/>
                  </a:lnTo>
                  <a:lnTo>
                    <a:pt x="351675" y="464057"/>
                  </a:lnTo>
                  <a:lnTo>
                    <a:pt x="395419" y="455226"/>
                  </a:lnTo>
                  <a:lnTo>
                    <a:pt x="431141" y="431141"/>
                  </a:lnTo>
                  <a:lnTo>
                    <a:pt x="455226" y="395419"/>
                  </a:lnTo>
                  <a:lnTo>
                    <a:pt x="464058" y="351675"/>
                  </a:lnTo>
                  <a:lnTo>
                    <a:pt x="464058" y="112382"/>
                  </a:lnTo>
                  <a:lnTo>
                    <a:pt x="455226" y="68638"/>
                  </a:lnTo>
                  <a:lnTo>
                    <a:pt x="431141" y="32916"/>
                  </a:lnTo>
                  <a:lnTo>
                    <a:pt x="395419" y="8831"/>
                  </a:lnTo>
                  <a:lnTo>
                    <a:pt x="351675" y="0"/>
                  </a:lnTo>
                  <a:close/>
                </a:path>
              </a:pathLst>
            </a:custGeom>
            <a:solidFill>
              <a:srgbClr val="39BB9C"/>
            </a:solidFill>
          </p:spPr>
          <p:txBody>
            <a:bodyPr wrap="square" lIns="0" tIns="0" rIns="0" bIns="0" rtlCol="0"/>
            <a:lstStyle/>
            <a:p>
              <a:endParaRPr sz="1493" dirty="0"/>
            </a:p>
          </p:txBody>
        </p:sp>
        <p:sp>
          <p:nvSpPr>
            <p:cNvPr id="32" name="object 12">
              <a:extLst>
                <a:ext uri="{FF2B5EF4-FFF2-40B4-BE49-F238E27FC236}">
                  <a16:creationId xmlns:a16="http://schemas.microsoft.com/office/drawing/2014/main" id="{C17D9109-9075-4C22-BB24-D48ECFD16813}"/>
                </a:ext>
              </a:extLst>
            </p:cNvPr>
            <p:cNvSpPr/>
            <p:nvPr/>
          </p:nvSpPr>
          <p:spPr>
            <a:xfrm>
              <a:off x="1318863" y="1268929"/>
              <a:ext cx="172720" cy="375285"/>
            </a:xfrm>
            <a:custGeom>
              <a:avLst/>
              <a:gdLst/>
              <a:ahLst/>
              <a:cxnLst/>
              <a:rect l="l" t="t" r="r" b="b"/>
              <a:pathLst>
                <a:path w="172719" h="375285">
                  <a:moveTo>
                    <a:pt x="172186" y="0"/>
                  </a:moveTo>
                  <a:lnTo>
                    <a:pt x="130251" y="0"/>
                  </a:lnTo>
                  <a:lnTo>
                    <a:pt x="93903" y="7338"/>
                  </a:lnTo>
                  <a:lnTo>
                    <a:pt x="64225" y="27349"/>
                  </a:lnTo>
                  <a:lnTo>
                    <a:pt x="44217" y="57028"/>
                  </a:lnTo>
                  <a:lnTo>
                    <a:pt x="36880" y="93370"/>
                  </a:lnTo>
                  <a:lnTo>
                    <a:pt x="36880" y="135369"/>
                  </a:lnTo>
                  <a:lnTo>
                    <a:pt x="0" y="135369"/>
                  </a:lnTo>
                  <a:lnTo>
                    <a:pt x="0" y="199415"/>
                  </a:lnTo>
                  <a:lnTo>
                    <a:pt x="36880" y="199415"/>
                  </a:lnTo>
                  <a:lnTo>
                    <a:pt x="36880" y="374700"/>
                  </a:lnTo>
                  <a:lnTo>
                    <a:pt x="112572" y="374700"/>
                  </a:lnTo>
                  <a:lnTo>
                    <a:pt x="112572" y="199415"/>
                  </a:lnTo>
                  <a:lnTo>
                    <a:pt x="172186" y="199415"/>
                  </a:lnTo>
                  <a:lnTo>
                    <a:pt x="172186" y="135369"/>
                  </a:lnTo>
                  <a:lnTo>
                    <a:pt x="112572" y="135369"/>
                  </a:lnTo>
                  <a:lnTo>
                    <a:pt x="112572" y="99364"/>
                  </a:lnTo>
                  <a:lnTo>
                    <a:pt x="114433" y="90154"/>
                  </a:lnTo>
                  <a:lnTo>
                    <a:pt x="119508" y="82634"/>
                  </a:lnTo>
                  <a:lnTo>
                    <a:pt x="127033" y="77563"/>
                  </a:lnTo>
                  <a:lnTo>
                    <a:pt x="136245" y="75704"/>
                  </a:lnTo>
                  <a:lnTo>
                    <a:pt x="172186" y="75704"/>
                  </a:lnTo>
                  <a:lnTo>
                    <a:pt x="172186" y="0"/>
                  </a:lnTo>
                  <a:close/>
                </a:path>
              </a:pathLst>
            </a:custGeom>
            <a:solidFill>
              <a:srgbClr val="FFFFFF"/>
            </a:solidFill>
          </p:spPr>
          <p:txBody>
            <a:bodyPr wrap="square" lIns="0" tIns="0" rIns="0" bIns="0" rtlCol="0"/>
            <a:lstStyle/>
            <a:p>
              <a:endParaRPr sz="1493" dirty="0"/>
            </a:p>
          </p:txBody>
        </p:sp>
        <p:sp>
          <p:nvSpPr>
            <p:cNvPr id="33" name="object 13">
              <a:extLst>
                <a:ext uri="{FF2B5EF4-FFF2-40B4-BE49-F238E27FC236}">
                  <a16:creationId xmlns:a16="http://schemas.microsoft.com/office/drawing/2014/main" id="{A336EFA7-F58D-4D83-A2A9-9F765DE24FAF}"/>
                </a:ext>
              </a:extLst>
            </p:cNvPr>
            <p:cNvSpPr/>
            <p:nvPr/>
          </p:nvSpPr>
          <p:spPr>
            <a:xfrm>
              <a:off x="1598409" y="1179575"/>
              <a:ext cx="464184" cy="957580"/>
            </a:xfrm>
            <a:custGeom>
              <a:avLst/>
              <a:gdLst/>
              <a:ahLst/>
              <a:cxnLst/>
              <a:rect l="l" t="t" r="r" b="b"/>
              <a:pathLst>
                <a:path w="464185" h="957580">
                  <a:moveTo>
                    <a:pt x="464058" y="605434"/>
                  </a:moveTo>
                  <a:lnTo>
                    <a:pt x="455231" y="561695"/>
                  </a:lnTo>
                  <a:lnTo>
                    <a:pt x="431139" y="525970"/>
                  </a:lnTo>
                  <a:lnTo>
                    <a:pt x="395427" y="501891"/>
                  </a:lnTo>
                  <a:lnTo>
                    <a:pt x="351675" y="493052"/>
                  </a:lnTo>
                  <a:lnTo>
                    <a:pt x="112395" y="493052"/>
                  </a:lnTo>
                  <a:lnTo>
                    <a:pt x="68643" y="501891"/>
                  </a:lnTo>
                  <a:lnTo>
                    <a:pt x="32918" y="525970"/>
                  </a:lnTo>
                  <a:lnTo>
                    <a:pt x="8839" y="561695"/>
                  </a:lnTo>
                  <a:lnTo>
                    <a:pt x="0" y="605434"/>
                  </a:lnTo>
                  <a:lnTo>
                    <a:pt x="0" y="844727"/>
                  </a:lnTo>
                  <a:lnTo>
                    <a:pt x="8839" y="888466"/>
                  </a:lnTo>
                  <a:lnTo>
                    <a:pt x="32918" y="924191"/>
                  </a:lnTo>
                  <a:lnTo>
                    <a:pt x="68643" y="948283"/>
                  </a:lnTo>
                  <a:lnTo>
                    <a:pt x="112395" y="957110"/>
                  </a:lnTo>
                  <a:lnTo>
                    <a:pt x="351675" y="957110"/>
                  </a:lnTo>
                  <a:lnTo>
                    <a:pt x="395427" y="948283"/>
                  </a:lnTo>
                  <a:lnTo>
                    <a:pt x="431139" y="924191"/>
                  </a:lnTo>
                  <a:lnTo>
                    <a:pt x="455231" y="888466"/>
                  </a:lnTo>
                  <a:lnTo>
                    <a:pt x="464058" y="844727"/>
                  </a:lnTo>
                  <a:lnTo>
                    <a:pt x="464058" y="605434"/>
                  </a:lnTo>
                  <a:close/>
                </a:path>
                <a:path w="464185" h="957580">
                  <a:moveTo>
                    <a:pt x="464058" y="112382"/>
                  </a:moveTo>
                  <a:lnTo>
                    <a:pt x="455231" y="68643"/>
                  </a:lnTo>
                  <a:lnTo>
                    <a:pt x="431139" y="32918"/>
                  </a:lnTo>
                  <a:lnTo>
                    <a:pt x="395427" y="8839"/>
                  </a:lnTo>
                  <a:lnTo>
                    <a:pt x="351675" y="0"/>
                  </a:lnTo>
                  <a:lnTo>
                    <a:pt x="112395" y="0"/>
                  </a:lnTo>
                  <a:lnTo>
                    <a:pt x="68643" y="8839"/>
                  </a:lnTo>
                  <a:lnTo>
                    <a:pt x="32918" y="32918"/>
                  </a:lnTo>
                  <a:lnTo>
                    <a:pt x="8839" y="68643"/>
                  </a:lnTo>
                  <a:lnTo>
                    <a:pt x="0" y="112382"/>
                  </a:lnTo>
                  <a:lnTo>
                    <a:pt x="0" y="351675"/>
                  </a:lnTo>
                  <a:lnTo>
                    <a:pt x="8839" y="395427"/>
                  </a:lnTo>
                  <a:lnTo>
                    <a:pt x="32918" y="431139"/>
                  </a:lnTo>
                  <a:lnTo>
                    <a:pt x="68643" y="455231"/>
                  </a:lnTo>
                  <a:lnTo>
                    <a:pt x="112395" y="464058"/>
                  </a:lnTo>
                  <a:lnTo>
                    <a:pt x="351675" y="464058"/>
                  </a:lnTo>
                  <a:lnTo>
                    <a:pt x="395427" y="455231"/>
                  </a:lnTo>
                  <a:lnTo>
                    <a:pt x="431139" y="431139"/>
                  </a:lnTo>
                  <a:lnTo>
                    <a:pt x="455231" y="395427"/>
                  </a:lnTo>
                  <a:lnTo>
                    <a:pt x="464058" y="351675"/>
                  </a:lnTo>
                  <a:lnTo>
                    <a:pt x="464058" y="112382"/>
                  </a:lnTo>
                  <a:close/>
                </a:path>
              </a:pathLst>
            </a:custGeom>
            <a:solidFill>
              <a:srgbClr val="39BB9C"/>
            </a:solidFill>
          </p:spPr>
          <p:txBody>
            <a:bodyPr wrap="square" lIns="0" tIns="0" rIns="0" bIns="0" rtlCol="0"/>
            <a:lstStyle/>
            <a:p>
              <a:endParaRPr sz="1493" dirty="0"/>
            </a:p>
          </p:txBody>
        </p:sp>
        <p:sp>
          <p:nvSpPr>
            <p:cNvPr id="34" name="object 14">
              <a:extLst>
                <a:ext uri="{FF2B5EF4-FFF2-40B4-BE49-F238E27FC236}">
                  <a16:creationId xmlns:a16="http://schemas.microsoft.com/office/drawing/2014/main" id="{6E4508A4-473E-463A-935A-208B5E8818FC}"/>
                </a:ext>
              </a:extLst>
            </p:cNvPr>
            <p:cNvSpPr/>
            <p:nvPr/>
          </p:nvSpPr>
          <p:spPr>
            <a:xfrm>
              <a:off x="1687741" y="1276565"/>
              <a:ext cx="285750" cy="764540"/>
            </a:xfrm>
            <a:custGeom>
              <a:avLst/>
              <a:gdLst/>
              <a:ahLst/>
              <a:cxnLst/>
              <a:rect l="l" t="t" r="r" b="b"/>
              <a:pathLst>
                <a:path w="285750" h="764539">
                  <a:moveTo>
                    <a:pt x="275971" y="70815"/>
                  </a:moveTo>
                  <a:lnTo>
                    <a:pt x="222592" y="51790"/>
                  </a:lnTo>
                  <a:lnTo>
                    <a:pt x="203238" y="4279"/>
                  </a:lnTo>
                  <a:lnTo>
                    <a:pt x="203238" y="0"/>
                  </a:lnTo>
                  <a:lnTo>
                    <a:pt x="151206" y="0"/>
                  </a:lnTo>
                  <a:lnTo>
                    <a:pt x="151206" y="207860"/>
                  </a:lnTo>
                  <a:lnTo>
                    <a:pt x="148729" y="222592"/>
                  </a:lnTo>
                  <a:lnTo>
                    <a:pt x="118287" y="251117"/>
                  </a:lnTo>
                  <a:lnTo>
                    <a:pt x="110477" y="252730"/>
                  </a:lnTo>
                  <a:lnTo>
                    <a:pt x="106337" y="252730"/>
                  </a:lnTo>
                  <a:lnTo>
                    <a:pt x="88874" y="249199"/>
                  </a:lnTo>
                  <a:lnTo>
                    <a:pt x="74612" y="239585"/>
                  </a:lnTo>
                  <a:lnTo>
                    <a:pt x="64998" y="225323"/>
                  </a:lnTo>
                  <a:lnTo>
                    <a:pt x="61480" y="207860"/>
                  </a:lnTo>
                  <a:lnTo>
                    <a:pt x="64998" y="190398"/>
                  </a:lnTo>
                  <a:lnTo>
                    <a:pt x="106337" y="163004"/>
                  </a:lnTo>
                  <a:lnTo>
                    <a:pt x="118287" y="164617"/>
                  </a:lnTo>
                  <a:lnTo>
                    <a:pt x="118287" y="111696"/>
                  </a:lnTo>
                  <a:lnTo>
                    <a:pt x="68618" y="118592"/>
                  </a:lnTo>
                  <a:lnTo>
                    <a:pt x="17043" y="170154"/>
                  </a:lnTo>
                  <a:lnTo>
                    <a:pt x="9436" y="207860"/>
                  </a:lnTo>
                  <a:lnTo>
                    <a:pt x="17043" y="245579"/>
                  </a:lnTo>
                  <a:lnTo>
                    <a:pt x="37820" y="276377"/>
                  </a:lnTo>
                  <a:lnTo>
                    <a:pt x="68618" y="297141"/>
                  </a:lnTo>
                  <a:lnTo>
                    <a:pt x="106337" y="304761"/>
                  </a:lnTo>
                  <a:lnTo>
                    <a:pt x="110388" y="304761"/>
                  </a:lnTo>
                  <a:lnTo>
                    <a:pt x="148120" y="295300"/>
                  </a:lnTo>
                  <a:lnTo>
                    <a:pt x="190538" y="255841"/>
                  </a:lnTo>
                  <a:lnTo>
                    <a:pt x="203238" y="207860"/>
                  </a:lnTo>
                  <a:lnTo>
                    <a:pt x="203238" y="96062"/>
                  </a:lnTo>
                  <a:lnTo>
                    <a:pt x="214718" y="107708"/>
                  </a:lnTo>
                  <a:lnTo>
                    <a:pt x="228549" y="116586"/>
                  </a:lnTo>
                  <a:lnTo>
                    <a:pt x="244246" y="122250"/>
                  </a:lnTo>
                  <a:lnTo>
                    <a:pt x="261378" y="124244"/>
                  </a:lnTo>
                  <a:lnTo>
                    <a:pt x="266369" y="124244"/>
                  </a:lnTo>
                  <a:lnTo>
                    <a:pt x="271259" y="123748"/>
                  </a:lnTo>
                  <a:lnTo>
                    <a:pt x="275971" y="122796"/>
                  </a:lnTo>
                  <a:lnTo>
                    <a:pt x="275971" y="70815"/>
                  </a:lnTo>
                  <a:close/>
                </a:path>
                <a:path w="285750" h="764539">
                  <a:moveTo>
                    <a:pt x="285407" y="538873"/>
                  </a:moveTo>
                  <a:lnTo>
                    <a:pt x="275551" y="542518"/>
                  </a:lnTo>
                  <a:lnTo>
                    <a:pt x="268884" y="544626"/>
                  </a:lnTo>
                  <a:lnTo>
                    <a:pt x="262343" y="545998"/>
                  </a:lnTo>
                  <a:lnTo>
                    <a:pt x="252869" y="547420"/>
                  </a:lnTo>
                  <a:lnTo>
                    <a:pt x="267271" y="535622"/>
                  </a:lnTo>
                  <a:lnTo>
                    <a:pt x="274586" y="528332"/>
                  </a:lnTo>
                  <a:lnTo>
                    <a:pt x="277114" y="522503"/>
                  </a:lnTo>
                  <a:lnTo>
                    <a:pt x="277101" y="515112"/>
                  </a:lnTo>
                  <a:lnTo>
                    <a:pt x="263550" y="523252"/>
                  </a:lnTo>
                  <a:lnTo>
                    <a:pt x="255206" y="527431"/>
                  </a:lnTo>
                  <a:lnTo>
                    <a:pt x="248640" y="528967"/>
                  </a:lnTo>
                  <a:lnTo>
                    <a:pt x="240411" y="529183"/>
                  </a:lnTo>
                  <a:lnTo>
                    <a:pt x="233946" y="519176"/>
                  </a:lnTo>
                  <a:lnTo>
                    <a:pt x="227609" y="513905"/>
                  </a:lnTo>
                  <a:lnTo>
                    <a:pt x="217639" y="511670"/>
                  </a:lnTo>
                  <a:lnTo>
                    <a:pt x="200266" y="510730"/>
                  </a:lnTo>
                  <a:lnTo>
                    <a:pt x="180352" y="513346"/>
                  </a:lnTo>
                  <a:lnTo>
                    <a:pt x="146278" y="540956"/>
                  </a:lnTo>
                  <a:lnTo>
                    <a:pt x="139712" y="575970"/>
                  </a:lnTo>
                  <a:lnTo>
                    <a:pt x="141020" y="582942"/>
                  </a:lnTo>
                  <a:lnTo>
                    <a:pt x="97828" y="582523"/>
                  </a:lnTo>
                  <a:lnTo>
                    <a:pt x="70751" y="576033"/>
                  </a:lnTo>
                  <a:lnTo>
                    <a:pt x="48412" y="557771"/>
                  </a:lnTo>
                  <a:lnTo>
                    <a:pt x="19380" y="522033"/>
                  </a:lnTo>
                  <a:lnTo>
                    <a:pt x="5130" y="548944"/>
                  </a:lnTo>
                  <a:lnTo>
                    <a:pt x="2298" y="565937"/>
                  </a:lnTo>
                  <a:lnTo>
                    <a:pt x="12623" y="580250"/>
                  </a:lnTo>
                  <a:lnTo>
                    <a:pt x="37833" y="599097"/>
                  </a:lnTo>
                  <a:lnTo>
                    <a:pt x="29375" y="599262"/>
                  </a:lnTo>
                  <a:lnTo>
                    <a:pt x="23736" y="598665"/>
                  </a:lnTo>
                  <a:lnTo>
                    <a:pt x="18402" y="596734"/>
                  </a:lnTo>
                  <a:lnTo>
                    <a:pt x="10845" y="592861"/>
                  </a:lnTo>
                  <a:lnTo>
                    <a:pt x="11442" y="619213"/>
                  </a:lnTo>
                  <a:lnTo>
                    <a:pt x="16497" y="633996"/>
                  </a:lnTo>
                  <a:lnTo>
                    <a:pt x="30378" y="642645"/>
                  </a:lnTo>
                  <a:lnTo>
                    <a:pt x="57442" y="650544"/>
                  </a:lnTo>
                  <a:lnTo>
                    <a:pt x="49123" y="653427"/>
                  </a:lnTo>
                  <a:lnTo>
                    <a:pt x="43688" y="654532"/>
                  </a:lnTo>
                  <a:lnTo>
                    <a:pt x="38722" y="653986"/>
                  </a:lnTo>
                  <a:lnTo>
                    <a:pt x="31838" y="651929"/>
                  </a:lnTo>
                  <a:lnTo>
                    <a:pt x="37338" y="672680"/>
                  </a:lnTo>
                  <a:lnTo>
                    <a:pt x="44704" y="683806"/>
                  </a:lnTo>
                  <a:lnTo>
                    <a:pt x="58902" y="689089"/>
                  </a:lnTo>
                  <a:lnTo>
                    <a:pt x="84912" y="692315"/>
                  </a:lnTo>
                  <a:lnTo>
                    <a:pt x="68656" y="708926"/>
                  </a:lnTo>
                  <a:lnTo>
                    <a:pt x="54394" y="716978"/>
                  </a:lnTo>
                  <a:lnTo>
                    <a:pt x="34163" y="718756"/>
                  </a:lnTo>
                  <a:lnTo>
                    <a:pt x="0" y="716534"/>
                  </a:lnTo>
                  <a:lnTo>
                    <a:pt x="48996" y="752195"/>
                  </a:lnTo>
                  <a:lnTo>
                    <a:pt x="83832" y="764362"/>
                  </a:lnTo>
                  <a:lnTo>
                    <a:pt x="121196" y="753287"/>
                  </a:lnTo>
                  <a:lnTo>
                    <a:pt x="177749" y="719239"/>
                  </a:lnTo>
                  <a:lnTo>
                    <a:pt x="225945" y="672960"/>
                  </a:lnTo>
                  <a:lnTo>
                    <a:pt x="249047" y="623722"/>
                  </a:lnTo>
                  <a:lnTo>
                    <a:pt x="256209" y="584593"/>
                  </a:lnTo>
                  <a:lnTo>
                    <a:pt x="256565" y="568642"/>
                  </a:lnTo>
                  <a:lnTo>
                    <a:pt x="269608" y="560133"/>
                  </a:lnTo>
                  <a:lnTo>
                    <a:pt x="276948" y="554202"/>
                  </a:lnTo>
                  <a:lnTo>
                    <a:pt x="281317" y="548043"/>
                  </a:lnTo>
                  <a:lnTo>
                    <a:pt x="285407" y="538873"/>
                  </a:lnTo>
                  <a:close/>
                </a:path>
              </a:pathLst>
            </a:custGeom>
            <a:solidFill>
              <a:srgbClr val="FFFFFF"/>
            </a:solidFill>
          </p:spPr>
          <p:txBody>
            <a:bodyPr wrap="square" lIns="0" tIns="0" rIns="0" bIns="0" rtlCol="0"/>
            <a:lstStyle/>
            <a:p>
              <a:endParaRPr sz="1493" dirty="0"/>
            </a:p>
          </p:txBody>
        </p:sp>
      </p:grpSp>
      <p:sp>
        <p:nvSpPr>
          <p:cNvPr id="35" name="object 15">
            <a:extLst>
              <a:ext uri="{FF2B5EF4-FFF2-40B4-BE49-F238E27FC236}">
                <a16:creationId xmlns:a16="http://schemas.microsoft.com/office/drawing/2014/main" id="{07D3D57D-0394-4ABE-B5AA-4DF9130D9CEF}"/>
              </a:ext>
            </a:extLst>
          </p:cNvPr>
          <p:cNvSpPr/>
          <p:nvPr/>
        </p:nvSpPr>
        <p:spPr>
          <a:xfrm>
            <a:off x="3205108" y="1368343"/>
            <a:ext cx="847164" cy="824193"/>
          </a:xfrm>
          <a:custGeom>
            <a:avLst/>
            <a:gdLst/>
            <a:ahLst/>
            <a:cxnLst/>
            <a:rect l="l" t="t" r="r" b="b"/>
            <a:pathLst>
              <a:path w="960120" h="934085">
                <a:moveTo>
                  <a:pt x="272542" y="388848"/>
                </a:moveTo>
                <a:lnTo>
                  <a:pt x="266217" y="382536"/>
                </a:lnTo>
                <a:lnTo>
                  <a:pt x="250621" y="382536"/>
                </a:lnTo>
                <a:lnTo>
                  <a:pt x="244297" y="388848"/>
                </a:lnTo>
                <a:lnTo>
                  <a:pt x="244297" y="400926"/>
                </a:lnTo>
                <a:lnTo>
                  <a:pt x="114528" y="400926"/>
                </a:lnTo>
                <a:lnTo>
                  <a:pt x="108191" y="407263"/>
                </a:lnTo>
                <a:lnTo>
                  <a:pt x="108191" y="422871"/>
                </a:lnTo>
                <a:lnTo>
                  <a:pt x="114528" y="429196"/>
                </a:lnTo>
                <a:lnTo>
                  <a:pt x="244297" y="429196"/>
                </a:lnTo>
                <a:lnTo>
                  <a:pt x="244297" y="441286"/>
                </a:lnTo>
                <a:lnTo>
                  <a:pt x="250621" y="447611"/>
                </a:lnTo>
                <a:lnTo>
                  <a:pt x="258419" y="447611"/>
                </a:lnTo>
                <a:lnTo>
                  <a:pt x="266217" y="447611"/>
                </a:lnTo>
                <a:lnTo>
                  <a:pt x="272542" y="441286"/>
                </a:lnTo>
                <a:lnTo>
                  <a:pt x="272542" y="422871"/>
                </a:lnTo>
                <a:lnTo>
                  <a:pt x="272542" y="407263"/>
                </a:lnTo>
                <a:lnTo>
                  <a:pt x="272542" y="388848"/>
                </a:lnTo>
                <a:close/>
              </a:path>
              <a:path w="960120" h="934085">
                <a:moveTo>
                  <a:pt x="471182" y="822515"/>
                </a:moveTo>
                <a:lnTo>
                  <a:pt x="464858" y="816178"/>
                </a:lnTo>
                <a:lnTo>
                  <a:pt x="76111" y="816178"/>
                </a:lnTo>
                <a:lnTo>
                  <a:pt x="69773" y="822515"/>
                </a:lnTo>
                <a:lnTo>
                  <a:pt x="69773" y="838123"/>
                </a:lnTo>
                <a:lnTo>
                  <a:pt x="76111" y="844448"/>
                </a:lnTo>
                <a:lnTo>
                  <a:pt x="457060" y="844448"/>
                </a:lnTo>
                <a:lnTo>
                  <a:pt x="464858" y="844448"/>
                </a:lnTo>
                <a:lnTo>
                  <a:pt x="471182" y="838123"/>
                </a:lnTo>
                <a:lnTo>
                  <a:pt x="471182" y="822515"/>
                </a:lnTo>
                <a:close/>
              </a:path>
              <a:path w="960120" h="934085">
                <a:moveTo>
                  <a:pt x="471182" y="757897"/>
                </a:moveTo>
                <a:lnTo>
                  <a:pt x="464858" y="751560"/>
                </a:lnTo>
                <a:lnTo>
                  <a:pt x="76111" y="751560"/>
                </a:lnTo>
                <a:lnTo>
                  <a:pt x="69773" y="757897"/>
                </a:lnTo>
                <a:lnTo>
                  <a:pt x="69773" y="773493"/>
                </a:lnTo>
                <a:lnTo>
                  <a:pt x="76111" y="779818"/>
                </a:lnTo>
                <a:lnTo>
                  <a:pt x="457060" y="779818"/>
                </a:lnTo>
                <a:lnTo>
                  <a:pt x="464858" y="779818"/>
                </a:lnTo>
                <a:lnTo>
                  <a:pt x="471182" y="773493"/>
                </a:lnTo>
                <a:lnTo>
                  <a:pt x="471182" y="757897"/>
                </a:lnTo>
                <a:close/>
              </a:path>
              <a:path w="960120" h="934085">
                <a:moveTo>
                  <a:pt x="471182" y="693267"/>
                </a:moveTo>
                <a:lnTo>
                  <a:pt x="464858" y="686930"/>
                </a:lnTo>
                <a:lnTo>
                  <a:pt x="76111" y="686930"/>
                </a:lnTo>
                <a:lnTo>
                  <a:pt x="69773" y="693267"/>
                </a:lnTo>
                <a:lnTo>
                  <a:pt x="69773" y="708863"/>
                </a:lnTo>
                <a:lnTo>
                  <a:pt x="76111" y="715187"/>
                </a:lnTo>
                <a:lnTo>
                  <a:pt x="457060" y="715187"/>
                </a:lnTo>
                <a:lnTo>
                  <a:pt x="464858" y="715187"/>
                </a:lnTo>
                <a:lnTo>
                  <a:pt x="471182" y="708863"/>
                </a:lnTo>
                <a:lnTo>
                  <a:pt x="471182" y="693267"/>
                </a:lnTo>
                <a:close/>
              </a:path>
              <a:path w="960120" h="934085">
                <a:moveTo>
                  <a:pt x="471182" y="628637"/>
                </a:moveTo>
                <a:lnTo>
                  <a:pt x="464858" y="622300"/>
                </a:lnTo>
                <a:lnTo>
                  <a:pt x="76111" y="622300"/>
                </a:lnTo>
                <a:lnTo>
                  <a:pt x="69773" y="628637"/>
                </a:lnTo>
                <a:lnTo>
                  <a:pt x="69773" y="644245"/>
                </a:lnTo>
                <a:lnTo>
                  <a:pt x="76111" y="650557"/>
                </a:lnTo>
                <a:lnTo>
                  <a:pt x="457060" y="650557"/>
                </a:lnTo>
                <a:lnTo>
                  <a:pt x="464858" y="650557"/>
                </a:lnTo>
                <a:lnTo>
                  <a:pt x="471182" y="644245"/>
                </a:lnTo>
                <a:lnTo>
                  <a:pt x="471182" y="628637"/>
                </a:lnTo>
                <a:close/>
              </a:path>
              <a:path w="960120" h="934085">
                <a:moveTo>
                  <a:pt x="471182" y="564019"/>
                </a:moveTo>
                <a:lnTo>
                  <a:pt x="464858" y="557682"/>
                </a:lnTo>
                <a:lnTo>
                  <a:pt x="76111" y="557682"/>
                </a:lnTo>
                <a:lnTo>
                  <a:pt x="69773" y="564019"/>
                </a:lnTo>
                <a:lnTo>
                  <a:pt x="69773" y="579628"/>
                </a:lnTo>
                <a:lnTo>
                  <a:pt x="76111" y="585952"/>
                </a:lnTo>
                <a:lnTo>
                  <a:pt x="457060" y="585952"/>
                </a:lnTo>
                <a:lnTo>
                  <a:pt x="464858" y="585952"/>
                </a:lnTo>
                <a:lnTo>
                  <a:pt x="471182" y="579628"/>
                </a:lnTo>
                <a:lnTo>
                  <a:pt x="471182" y="564019"/>
                </a:lnTo>
                <a:close/>
              </a:path>
              <a:path w="960120" h="934085">
                <a:moveTo>
                  <a:pt x="852512" y="407263"/>
                </a:moveTo>
                <a:lnTo>
                  <a:pt x="846188" y="400926"/>
                </a:lnTo>
                <a:lnTo>
                  <a:pt x="293852" y="400926"/>
                </a:lnTo>
                <a:lnTo>
                  <a:pt x="287515" y="407263"/>
                </a:lnTo>
                <a:lnTo>
                  <a:pt x="287515" y="422871"/>
                </a:lnTo>
                <a:lnTo>
                  <a:pt x="293852" y="429196"/>
                </a:lnTo>
                <a:lnTo>
                  <a:pt x="838390" y="429196"/>
                </a:lnTo>
                <a:lnTo>
                  <a:pt x="846188" y="429196"/>
                </a:lnTo>
                <a:lnTo>
                  <a:pt x="852512" y="422871"/>
                </a:lnTo>
                <a:lnTo>
                  <a:pt x="852512" y="407263"/>
                </a:lnTo>
                <a:close/>
              </a:path>
              <a:path w="960120" h="934085">
                <a:moveTo>
                  <a:pt x="881087" y="701065"/>
                </a:moveTo>
                <a:lnTo>
                  <a:pt x="875220" y="657504"/>
                </a:lnTo>
                <a:lnTo>
                  <a:pt x="858659" y="618337"/>
                </a:lnTo>
                <a:lnTo>
                  <a:pt x="852843" y="610819"/>
                </a:lnTo>
                <a:lnTo>
                  <a:pt x="852843" y="701065"/>
                </a:lnTo>
                <a:lnTo>
                  <a:pt x="845908" y="743927"/>
                </a:lnTo>
                <a:lnTo>
                  <a:pt x="826617" y="781202"/>
                </a:lnTo>
                <a:lnTo>
                  <a:pt x="797191" y="810615"/>
                </a:lnTo>
                <a:lnTo>
                  <a:pt x="759929" y="829919"/>
                </a:lnTo>
                <a:lnTo>
                  <a:pt x="717042" y="836853"/>
                </a:lnTo>
                <a:lnTo>
                  <a:pt x="674179" y="829919"/>
                </a:lnTo>
                <a:lnTo>
                  <a:pt x="636917" y="810615"/>
                </a:lnTo>
                <a:lnTo>
                  <a:pt x="607504" y="781202"/>
                </a:lnTo>
                <a:lnTo>
                  <a:pt x="588200" y="743927"/>
                </a:lnTo>
                <a:lnTo>
                  <a:pt x="581266" y="701065"/>
                </a:lnTo>
                <a:lnTo>
                  <a:pt x="588200" y="658202"/>
                </a:lnTo>
                <a:lnTo>
                  <a:pt x="607504" y="620928"/>
                </a:lnTo>
                <a:lnTo>
                  <a:pt x="636917" y="591527"/>
                </a:lnTo>
                <a:lnTo>
                  <a:pt x="674179" y="572223"/>
                </a:lnTo>
                <a:lnTo>
                  <a:pt x="717042" y="565289"/>
                </a:lnTo>
                <a:lnTo>
                  <a:pt x="759929" y="572223"/>
                </a:lnTo>
                <a:lnTo>
                  <a:pt x="797191" y="591527"/>
                </a:lnTo>
                <a:lnTo>
                  <a:pt x="826617" y="620928"/>
                </a:lnTo>
                <a:lnTo>
                  <a:pt x="845908" y="658202"/>
                </a:lnTo>
                <a:lnTo>
                  <a:pt x="852843" y="701065"/>
                </a:lnTo>
                <a:lnTo>
                  <a:pt x="852843" y="610819"/>
                </a:lnTo>
                <a:lnTo>
                  <a:pt x="807326" y="565289"/>
                </a:lnTo>
                <a:lnTo>
                  <a:pt x="760603" y="542899"/>
                </a:lnTo>
                <a:lnTo>
                  <a:pt x="717042" y="537032"/>
                </a:lnTo>
                <a:lnTo>
                  <a:pt x="673493" y="542899"/>
                </a:lnTo>
                <a:lnTo>
                  <a:pt x="634326" y="559460"/>
                </a:lnTo>
                <a:lnTo>
                  <a:pt x="601116" y="585127"/>
                </a:lnTo>
                <a:lnTo>
                  <a:pt x="575449" y="618337"/>
                </a:lnTo>
                <a:lnTo>
                  <a:pt x="558888" y="657504"/>
                </a:lnTo>
                <a:lnTo>
                  <a:pt x="553008" y="701065"/>
                </a:lnTo>
                <a:lnTo>
                  <a:pt x="558888" y="744626"/>
                </a:lnTo>
                <a:lnTo>
                  <a:pt x="575449" y="783805"/>
                </a:lnTo>
                <a:lnTo>
                  <a:pt x="601116" y="817016"/>
                </a:lnTo>
                <a:lnTo>
                  <a:pt x="634326" y="842695"/>
                </a:lnTo>
                <a:lnTo>
                  <a:pt x="673493" y="859256"/>
                </a:lnTo>
                <a:lnTo>
                  <a:pt x="717042" y="865124"/>
                </a:lnTo>
                <a:lnTo>
                  <a:pt x="760603" y="859256"/>
                </a:lnTo>
                <a:lnTo>
                  <a:pt x="799782" y="842695"/>
                </a:lnTo>
                <a:lnTo>
                  <a:pt x="807326" y="836853"/>
                </a:lnTo>
                <a:lnTo>
                  <a:pt x="832993" y="817016"/>
                </a:lnTo>
                <a:lnTo>
                  <a:pt x="858659" y="783805"/>
                </a:lnTo>
                <a:lnTo>
                  <a:pt x="875220" y="744626"/>
                </a:lnTo>
                <a:lnTo>
                  <a:pt x="881087" y="701065"/>
                </a:lnTo>
                <a:close/>
              </a:path>
              <a:path w="960120" h="934085">
                <a:moveTo>
                  <a:pt x="901738" y="350672"/>
                </a:moveTo>
                <a:lnTo>
                  <a:pt x="895426" y="344347"/>
                </a:lnTo>
                <a:lnTo>
                  <a:pt x="873480" y="344347"/>
                </a:lnTo>
                <a:lnTo>
                  <a:pt x="873480" y="372618"/>
                </a:lnTo>
                <a:lnTo>
                  <a:pt x="873480" y="457517"/>
                </a:lnTo>
                <a:lnTo>
                  <a:pt x="87236" y="457517"/>
                </a:lnTo>
                <a:lnTo>
                  <a:pt x="87236" y="372618"/>
                </a:lnTo>
                <a:lnTo>
                  <a:pt x="873480" y="372618"/>
                </a:lnTo>
                <a:lnTo>
                  <a:pt x="873480" y="344347"/>
                </a:lnTo>
                <a:lnTo>
                  <a:pt x="65303" y="344347"/>
                </a:lnTo>
                <a:lnTo>
                  <a:pt x="58991" y="350672"/>
                </a:lnTo>
                <a:lnTo>
                  <a:pt x="58991" y="479450"/>
                </a:lnTo>
                <a:lnTo>
                  <a:pt x="65303" y="485775"/>
                </a:lnTo>
                <a:lnTo>
                  <a:pt x="895426" y="485775"/>
                </a:lnTo>
                <a:lnTo>
                  <a:pt x="901738" y="479450"/>
                </a:lnTo>
                <a:lnTo>
                  <a:pt x="901738" y="457517"/>
                </a:lnTo>
                <a:lnTo>
                  <a:pt x="901738" y="372618"/>
                </a:lnTo>
                <a:lnTo>
                  <a:pt x="901738" y="350672"/>
                </a:lnTo>
                <a:close/>
              </a:path>
              <a:path w="960120" h="934085">
                <a:moveTo>
                  <a:pt x="960120" y="285673"/>
                </a:moveTo>
                <a:lnTo>
                  <a:pt x="953808" y="279349"/>
                </a:lnTo>
                <a:lnTo>
                  <a:pt x="931875" y="279349"/>
                </a:lnTo>
                <a:lnTo>
                  <a:pt x="931875" y="307606"/>
                </a:lnTo>
                <a:lnTo>
                  <a:pt x="931875" y="905421"/>
                </a:lnTo>
                <a:lnTo>
                  <a:pt x="28244" y="905421"/>
                </a:lnTo>
                <a:lnTo>
                  <a:pt x="28244" y="307606"/>
                </a:lnTo>
                <a:lnTo>
                  <a:pt x="931875" y="307606"/>
                </a:lnTo>
                <a:lnTo>
                  <a:pt x="931875" y="279349"/>
                </a:lnTo>
                <a:lnTo>
                  <a:pt x="885482" y="279349"/>
                </a:lnTo>
                <a:lnTo>
                  <a:pt x="885482" y="108572"/>
                </a:lnTo>
                <a:lnTo>
                  <a:pt x="876935" y="66357"/>
                </a:lnTo>
                <a:lnTo>
                  <a:pt x="857237" y="37172"/>
                </a:lnTo>
                <a:lnTo>
                  <a:pt x="857237" y="108572"/>
                </a:lnTo>
                <a:lnTo>
                  <a:pt x="857237" y="279349"/>
                </a:lnTo>
                <a:lnTo>
                  <a:pt x="835774" y="279349"/>
                </a:lnTo>
                <a:lnTo>
                  <a:pt x="835774" y="108572"/>
                </a:lnTo>
                <a:lnTo>
                  <a:pt x="831138" y="85686"/>
                </a:lnTo>
                <a:lnTo>
                  <a:pt x="818515" y="66979"/>
                </a:lnTo>
                <a:lnTo>
                  <a:pt x="807529" y="59575"/>
                </a:lnTo>
                <a:lnTo>
                  <a:pt x="807529" y="108572"/>
                </a:lnTo>
                <a:lnTo>
                  <a:pt x="807529" y="279349"/>
                </a:lnTo>
                <a:lnTo>
                  <a:pt x="147739" y="279349"/>
                </a:lnTo>
                <a:lnTo>
                  <a:pt x="147739" y="108572"/>
                </a:lnTo>
                <a:lnTo>
                  <a:pt x="150139" y="96672"/>
                </a:lnTo>
                <a:lnTo>
                  <a:pt x="156718" y="86944"/>
                </a:lnTo>
                <a:lnTo>
                  <a:pt x="166446" y="80378"/>
                </a:lnTo>
                <a:lnTo>
                  <a:pt x="178358" y="77965"/>
                </a:lnTo>
                <a:lnTo>
                  <a:pt x="776909" y="77965"/>
                </a:lnTo>
                <a:lnTo>
                  <a:pt x="788809" y="80378"/>
                </a:lnTo>
                <a:lnTo>
                  <a:pt x="798537" y="86944"/>
                </a:lnTo>
                <a:lnTo>
                  <a:pt x="805116" y="96672"/>
                </a:lnTo>
                <a:lnTo>
                  <a:pt x="807529" y="108572"/>
                </a:lnTo>
                <a:lnTo>
                  <a:pt x="807529" y="59575"/>
                </a:lnTo>
                <a:lnTo>
                  <a:pt x="799795" y="54343"/>
                </a:lnTo>
                <a:lnTo>
                  <a:pt x="776909" y="49707"/>
                </a:lnTo>
                <a:lnTo>
                  <a:pt x="178358" y="49707"/>
                </a:lnTo>
                <a:lnTo>
                  <a:pt x="155460" y="54343"/>
                </a:lnTo>
                <a:lnTo>
                  <a:pt x="136753" y="66979"/>
                </a:lnTo>
                <a:lnTo>
                  <a:pt x="124117" y="85686"/>
                </a:lnTo>
                <a:lnTo>
                  <a:pt x="119494" y="108572"/>
                </a:lnTo>
                <a:lnTo>
                  <a:pt x="119494" y="279349"/>
                </a:lnTo>
                <a:lnTo>
                  <a:pt x="98031" y="279349"/>
                </a:lnTo>
                <a:lnTo>
                  <a:pt x="98031" y="108572"/>
                </a:lnTo>
                <a:lnTo>
                  <a:pt x="104355" y="77343"/>
                </a:lnTo>
                <a:lnTo>
                  <a:pt x="121589" y="51816"/>
                </a:lnTo>
                <a:lnTo>
                  <a:pt x="147116" y="34582"/>
                </a:lnTo>
                <a:lnTo>
                  <a:pt x="178358" y="28257"/>
                </a:lnTo>
                <a:lnTo>
                  <a:pt x="776909" y="28257"/>
                </a:lnTo>
                <a:lnTo>
                  <a:pt x="808139" y="34582"/>
                </a:lnTo>
                <a:lnTo>
                  <a:pt x="833678" y="51816"/>
                </a:lnTo>
                <a:lnTo>
                  <a:pt x="850912" y="77343"/>
                </a:lnTo>
                <a:lnTo>
                  <a:pt x="857237" y="108572"/>
                </a:lnTo>
                <a:lnTo>
                  <a:pt x="857237" y="37172"/>
                </a:lnTo>
                <a:lnTo>
                  <a:pt x="853643" y="31838"/>
                </a:lnTo>
                <a:lnTo>
                  <a:pt x="819124" y="8547"/>
                </a:lnTo>
                <a:lnTo>
                  <a:pt x="776909" y="0"/>
                </a:lnTo>
                <a:lnTo>
                  <a:pt x="178358" y="0"/>
                </a:lnTo>
                <a:lnTo>
                  <a:pt x="136131" y="8547"/>
                </a:lnTo>
                <a:lnTo>
                  <a:pt x="101612" y="31838"/>
                </a:lnTo>
                <a:lnTo>
                  <a:pt x="78333" y="66357"/>
                </a:lnTo>
                <a:lnTo>
                  <a:pt x="69786" y="108572"/>
                </a:lnTo>
                <a:lnTo>
                  <a:pt x="69786" y="279349"/>
                </a:lnTo>
                <a:lnTo>
                  <a:pt x="6324" y="279349"/>
                </a:lnTo>
                <a:lnTo>
                  <a:pt x="0" y="285673"/>
                </a:lnTo>
                <a:lnTo>
                  <a:pt x="0" y="927354"/>
                </a:lnTo>
                <a:lnTo>
                  <a:pt x="6324" y="933665"/>
                </a:lnTo>
                <a:lnTo>
                  <a:pt x="953808" y="933665"/>
                </a:lnTo>
                <a:lnTo>
                  <a:pt x="960120" y="927354"/>
                </a:lnTo>
                <a:lnTo>
                  <a:pt x="960120" y="905421"/>
                </a:lnTo>
                <a:lnTo>
                  <a:pt x="960120" y="307606"/>
                </a:lnTo>
                <a:lnTo>
                  <a:pt x="960120" y="285673"/>
                </a:lnTo>
                <a:close/>
              </a:path>
            </a:pathLst>
          </a:custGeom>
          <a:solidFill>
            <a:srgbClr val="39BB9C"/>
          </a:solidFill>
        </p:spPr>
        <p:txBody>
          <a:bodyPr wrap="square" lIns="0" tIns="0" rIns="0" bIns="0" rtlCol="0"/>
          <a:lstStyle/>
          <a:p>
            <a:endParaRPr sz="1493" dirty="0"/>
          </a:p>
        </p:txBody>
      </p:sp>
      <p:grpSp>
        <p:nvGrpSpPr>
          <p:cNvPr id="36" name="object 16">
            <a:extLst>
              <a:ext uri="{FF2B5EF4-FFF2-40B4-BE49-F238E27FC236}">
                <a16:creationId xmlns:a16="http://schemas.microsoft.com/office/drawing/2014/main" id="{B7F8E1E2-EEA5-4D96-B9CF-AAB4B6F39C12}"/>
              </a:ext>
            </a:extLst>
          </p:cNvPr>
          <p:cNvGrpSpPr/>
          <p:nvPr/>
        </p:nvGrpSpPr>
        <p:grpSpPr>
          <a:xfrm>
            <a:off x="5236289" y="1489748"/>
            <a:ext cx="847164" cy="601756"/>
            <a:chOff x="5934461" y="1317169"/>
            <a:chExt cx="960119" cy="681990"/>
          </a:xfrm>
        </p:grpSpPr>
        <p:sp>
          <p:nvSpPr>
            <p:cNvPr id="37" name="object 17">
              <a:extLst>
                <a:ext uri="{FF2B5EF4-FFF2-40B4-BE49-F238E27FC236}">
                  <a16:creationId xmlns:a16="http://schemas.microsoft.com/office/drawing/2014/main" id="{68EFE203-C161-4AAF-A2E0-85A60F5C0809}"/>
                </a:ext>
              </a:extLst>
            </p:cNvPr>
            <p:cNvSpPr/>
            <p:nvPr/>
          </p:nvSpPr>
          <p:spPr>
            <a:xfrm>
              <a:off x="5934461" y="1620699"/>
              <a:ext cx="960119" cy="259079"/>
            </a:xfrm>
            <a:custGeom>
              <a:avLst/>
              <a:gdLst/>
              <a:ahLst/>
              <a:cxnLst/>
              <a:rect l="l" t="t" r="r" b="b"/>
              <a:pathLst>
                <a:path w="960120" h="259080">
                  <a:moveTo>
                    <a:pt x="863688" y="25"/>
                  </a:moveTo>
                  <a:lnTo>
                    <a:pt x="96329" y="0"/>
                  </a:lnTo>
                  <a:lnTo>
                    <a:pt x="90805" y="3809"/>
                  </a:lnTo>
                  <a:lnTo>
                    <a:pt x="0" y="243154"/>
                  </a:lnTo>
                  <a:lnTo>
                    <a:pt x="622" y="248284"/>
                  </a:lnTo>
                  <a:lnTo>
                    <a:pt x="6172" y="256324"/>
                  </a:lnTo>
                  <a:lnTo>
                    <a:pt x="10744" y="258724"/>
                  </a:lnTo>
                  <a:lnTo>
                    <a:pt x="83616" y="258724"/>
                  </a:lnTo>
                  <a:lnTo>
                    <a:pt x="83616" y="228993"/>
                  </a:lnTo>
                  <a:lnTo>
                    <a:pt x="37160" y="228993"/>
                  </a:lnTo>
                  <a:lnTo>
                    <a:pt x="112763" y="29730"/>
                  </a:lnTo>
                  <a:lnTo>
                    <a:pt x="847255" y="29756"/>
                  </a:lnTo>
                  <a:lnTo>
                    <a:pt x="922947" y="228993"/>
                  </a:lnTo>
                  <a:lnTo>
                    <a:pt x="876401" y="228993"/>
                  </a:lnTo>
                  <a:lnTo>
                    <a:pt x="876401" y="258724"/>
                  </a:lnTo>
                  <a:lnTo>
                    <a:pt x="944486" y="258724"/>
                  </a:lnTo>
                  <a:lnTo>
                    <a:pt x="949363" y="258724"/>
                  </a:lnTo>
                  <a:lnTo>
                    <a:pt x="953935" y="256324"/>
                  </a:lnTo>
                  <a:lnTo>
                    <a:pt x="959497" y="248284"/>
                  </a:lnTo>
                  <a:lnTo>
                    <a:pt x="960120" y="243141"/>
                  </a:lnTo>
                  <a:lnTo>
                    <a:pt x="869213" y="3848"/>
                  </a:lnTo>
                  <a:lnTo>
                    <a:pt x="863688" y="25"/>
                  </a:lnTo>
                  <a:close/>
                </a:path>
              </a:pathLst>
            </a:custGeom>
            <a:solidFill>
              <a:srgbClr val="39BB9C"/>
            </a:solidFill>
          </p:spPr>
          <p:txBody>
            <a:bodyPr wrap="square" lIns="0" tIns="0" rIns="0" bIns="0" rtlCol="0"/>
            <a:lstStyle/>
            <a:p>
              <a:endParaRPr sz="1493" dirty="0"/>
            </a:p>
          </p:txBody>
        </p:sp>
        <p:pic>
          <p:nvPicPr>
            <p:cNvPr id="38" name="object 18">
              <a:extLst>
                <a:ext uri="{FF2B5EF4-FFF2-40B4-BE49-F238E27FC236}">
                  <a16:creationId xmlns:a16="http://schemas.microsoft.com/office/drawing/2014/main" id="{FCC7440F-8E1E-4A6D-B9FC-8C9484631572}"/>
                </a:ext>
              </a:extLst>
            </p:cNvPr>
            <p:cNvPicPr/>
            <p:nvPr/>
          </p:nvPicPr>
          <p:blipFill>
            <a:blip r:embed="rId4" cstate="print"/>
            <a:stretch>
              <a:fillRect/>
            </a:stretch>
          </p:blipFill>
          <p:spPr>
            <a:xfrm>
              <a:off x="6164757" y="1317169"/>
              <a:ext cx="223888" cy="283911"/>
            </a:xfrm>
            <a:prstGeom prst="rect">
              <a:avLst/>
            </a:prstGeom>
          </p:spPr>
        </p:pic>
        <p:pic>
          <p:nvPicPr>
            <p:cNvPr id="39" name="object 19">
              <a:extLst>
                <a:ext uri="{FF2B5EF4-FFF2-40B4-BE49-F238E27FC236}">
                  <a16:creationId xmlns:a16="http://schemas.microsoft.com/office/drawing/2014/main" id="{A565FBB6-01F2-4343-BC52-E55863C8D28D}"/>
                </a:ext>
              </a:extLst>
            </p:cNvPr>
            <p:cNvPicPr/>
            <p:nvPr/>
          </p:nvPicPr>
          <p:blipFill>
            <a:blip r:embed="rId4" cstate="print"/>
            <a:stretch>
              <a:fillRect/>
            </a:stretch>
          </p:blipFill>
          <p:spPr>
            <a:xfrm>
              <a:off x="6462252" y="1317169"/>
              <a:ext cx="223888" cy="283911"/>
            </a:xfrm>
            <a:prstGeom prst="rect">
              <a:avLst/>
            </a:prstGeom>
          </p:spPr>
        </p:pic>
        <p:pic>
          <p:nvPicPr>
            <p:cNvPr id="40" name="object 20">
              <a:extLst>
                <a:ext uri="{FF2B5EF4-FFF2-40B4-BE49-F238E27FC236}">
                  <a16:creationId xmlns:a16="http://schemas.microsoft.com/office/drawing/2014/main" id="{F5B44ADC-7F18-4778-B9EE-9B68D8E74982}"/>
                </a:ext>
              </a:extLst>
            </p:cNvPr>
            <p:cNvPicPr/>
            <p:nvPr/>
          </p:nvPicPr>
          <p:blipFill>
            <a:blip r:embed="rId5" cstate="print"/>
            <a:stretch>
              <a:fillRect/>
            </a:stretch>
          </p:blipFill>
          <p:spPr>
            <a:xfrm>
              <a:off x="6025932" y="1715170"/>
              <a:ext cx="223887" cy="283912"/>
            </a:xfrm>
            <a:prstGeom prst="rect">
              <a:avLst/>
            </a:prstGeom>
          </p:spPr>
        </p:pic>
        <p:pic>
          <p:nvPicPr>
            <p:cNvPr id="41" name="object 21">
              <a:extLst>
                <a:ext uri="{FF2B5EF4-FFF2-40B4-BE49-F238E27FC236}">
                  <a16:creationId xmlns:a16="http://schemas.microsoft.com/office/drawing/2014/main" id="{76370F93-EB59-40D9-858E-5E87973C8A5B}"/>
                </a:ext>
              </a:extLst>
            </p:cNvPr>
            <p:cNvPicPr/>
            <p:nvPr/>
          </p:nvPicPr>
          <p:blipFill>
            <a:blip r:embed="rId6" cstate="print"/>
            <a:stretch>
              <a:fillRect/>
            </a:stretch>
          </p:blipFill>
          <p:spPr>
            <a:xfrm>
              <a:off x="6303577" y="1715170"/>
              <a:ext cx="223887" cy="283912"/>
            </a:xfrm>
            <a:prstGeom prst="rect">
              <a:avLst/>
            </a:prstGeom>
          </p:spPr>
        </p:pic>
        <p:pic>
          <p:nvPicPr>
            <p:cNvPr id="42" name="object 22">
              <a:extLst>
                <a:ext uri="{FF2B5EF4-FFF2-40B4-BE49-F238E27FC236}">
                  <a16:creationId xmlns:a16="http://schemas.microsoft.com/office/drawing/2014/main" id="{6FCBCF36-8695-4E5B-8E9E-ED5D2C46EFE5}"/>
                </a:ext>
              </a:extLst>
            </p:cNvPr>
            <p:cNvPicPr/>
            <p:nvPr/>
          </p:nvPicPr>
          <p:blipFill>
            <a:blip r:embed="rId7" cstate="print"/>
            <a:stretch>
              <a:fillRect/>
            </a:stretch>
          </p:blipFill>
          <p:spPr>
            <a:xfrm>
              <a:off x="6581222" y="1715170"/>
              <a:ext cx="223888" cy="283912"/>
            </a:xfrm>
            <a:prstGeom prst="rect">
              <a:avLst/>
            </a:prstGeom>
          </p:spPr>
        </p:pic>
      </p:grpSp>
    </p:spTree>
    <p:extLst>
      <p:ext uri="{BB962C8B-B14F-4D97-AF65-F5344CB8AC3E}">
        <p14:creationId xmlns:p14="http://schemas.microsoft.com/office/powerpoint/2010/main" val="1257581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7" name="Title 1">
            <a:extLst>
              <a:ext uri="{FF2B5EF4-FFF2-40B4-BE49-F238E27FC236}">
                <a16:creationId xmlns:a16="http://schemas.microsoft.com/office/drawing/2014/main" id="{9E1861ED-6F93-4084-8245-993D48C3218A}"/>
              </a:ext>
            </a:extLst>
          </p:cNvPr>
          <p:cNvSpPr txBox="1">
            <a:spLocks/>
          </p:cNvSpPr>
          <p:nvPr/>
        </p:nvSpPr>
        <p:spPr>
          <a:xfrm>
            <a:off x="284288" y="3691061"/>
            <a:ext cx="5062818" cy="452722"/>
          </a:xfrm>
          <a:prstGeom prst="rect">
            <a:avLst/>
          </a:prstGeom>
        </p:spPr>
        <p:txBody>
          <a:bodyPr vert="horz" lIns="80682" tIns="40341" rIns="80682" bIns="40341" rtlCol="0" anchor="t">
            <a:noAutofit/>
          </a:bodyPr>
          <a:lstStyle>
            <a:lvl1pPr algn="ctr" defTabSz="777240" rtl="0" eaLnBrk="1" latinLnBrk="0" hangingPunct="1">
              <a:lnSpc>
                <a:spcPct val="90000"/>
              </a:lnSpc>
              <a:spcBef>
                <a:spcPct val="0"/>
              </a:spcBef>
              <a:buNone/>
              <a:defRPr sz="3600" b="1" kern="1200">
                <a:solidFill>
                  <a:schemeClr val="bg1"/>
                </a:solidFill>
                <a:latin typeface="Ubuntu" panose="020B0504030602030204" pitchFamily="34" charset="0"/>
                <a:ea typeface="+mj-ea"/>
                <a:cs typeface="+mj-cs"/>
              </a:defRPr>
            </a:lvl1pPr>
          </a:lstStyle>
          <a:p>
            <a:pPr algn="l"/>
            <a:r>
              <a:rPr lang="en-US" sz="3200" dirty="0">
                <a:solidFill>
                  <a:srgbClr val="016A5F"/>
                </a:solidFill>
              </a:rPr>
              <a:t>Lesson 2: </a:t>
            </a:r>
          </a:p>
          <a:p>
            <a:pPr algn="l"/>
            <a:r>
              <a:rPr lang="en-US" sz="3200" b="0" dirty="0">
                <a:solidFill>
                  <a:srgbClr val="016A5F"/>
                </a:solidFill>
              </a:rPr>
              <a:t>Writing a Speech</a:t>
            </a:r>
          </a:p>
        </p:txBody>
      </p:sp>
    </p:spTree>
    <p:extLst>
      <p:ext uri="{BB962C8B-B14F-4D97-AF65-F5344CB8AC3E}">
        <p14:creationId xmlns:p14="http://schemas.microsoft.com/office/powerpoint/2010/main" val="23878861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FD10490D-B51A-4177-B250-2171D7950EB8}"/>
              </a:ext>
            </a:extLst>
          </p:cNvPr>
          <p:cNvSpPr>
            <a:spLocks noGrp="1"/>
          </p:cNvSpPr>
          <p:nvPr>
            <p:ph type="sldNum" sz="quarter" idx="12"/>
          </p:nvPr>
        </p:nvSpPr>
        <p:spPr/>
        <p:txBody>
          <a:bodyPr vert="horz" lIns="91440" tIns="45720" rIns="91440" bIns="45720" rtlCol="0" anchor="ctr"/>
          <a:lstStyle/>
          <a:p>
            <a:fld id="{67B04227-7E0D-CC41-96C5-A6713E1AB6ED}" type="slidenum">
              <a:rPr lang="en-US" sz="1200" smtClean="0">
                <a:solidFill>
                  <a:srgbClr val="7A9A91"/>
                </a:solidFill>
                <a:latin typeface="Ubuntu" panose="020B0504030602030204" pitchFamily="34" charset="0"/>
              </a:rPr>
              <a:pPr/>
              <a:t>12</a:t>
            </a:fld>
            <a:endParaRPr lang="en-US" sz="1200" dirty="0">
              <a:solidFill>
                <a:srgbClr val="7A9A91"/>
              </a:solidFill>
              <a:latin typeface="Ubuntu" panose="020B0504030602030204" pitchFamily="34" charset="0"/>
            </a:endParaRPr>
          </a:p>
        </p:txBody>
      </p:sp>
      <p:sp>
        <p:nvSpPr>
          <p:cNvPr id="10" name="object 2">
            <a:extLst>
              <a:ext uri="{FF2B5EF4-FFF2-40B4-BE49-F238E27FC236}">
                <a16:creationId xmlns:a16="http://schemas.microsoft.com/office/drawing/2014/main" id="{C852D555-F0ED-4ABC-B652-BC951EA53802}"/>
              </a:ext>
            </a:extLst>
          </p:cNvPr>
          <p:cNvSpPr txBox="1"/>
          <p:nvPr/>
        </p:nvSpPr>
        <p:spPr>
          <a:xfrm>
            <a:off x="382458" y="655201"/>
            <a:ext cx="6032687" cy="2055465"/>
          </a:xfrm>
          <a:prstGeom prst="rect">
            <a:avLst/>
          </a:prstGeom>
        </p:spPr>
        <p:txBody>
          <a:bodyPr vert="horz" wrap="square" lIns="0" tIns="11206" rIns="0" bIns="0" rtlCol="0">
            <a:spAutoFit/>
          </a:bodyPr>
          <a:lstStyle/>
          <a:p>
            <a:pPr marL="25215">
              <a:lnSpc>
                <a:spcPts val="1606"/>
              </a:lnSpc>
              <a:spcBef>
                <a:spcPts val="88"/>
              </a:spcBef>
            </a:pPr>
            <a:r>
              <a:rPr sz="1600" b="1" spc="-49" dirty="0">
                <a:solidFill>
                  <a:srgbClr val="016A5F"/>
                </a:solidFill>
                <a:latin typeface="Ubuntu" panose="020B0504030602030204" pitchFamily="34" charset="0"/>
                <a:cs typeface="Arial"/>
              </a:rPr>
              <a:t>Lesson</a:t>
            </a:r>
            <a:r>
              <a:rPr sz="1600" b="1" spc="-57" dirty="0">
                <a:solidFill>
                  <a:srgbClr val="016A5F"/>
                </a:solidFill>
                <a:latin typeface="Ubuntu" panose="020B0504030602030204" pitchFamily="34" charset="0"/>
                <a:cs typeface="Arial"/>
              </a:rPr>
              <a:t> 2:</a:t>
            </a:r>
            <a:endParaRPr sz="1600" dirty="0">
              <a:latin typeface="Ubuntu" panose="020B0504030602030204" pitchFamily="34" charset="0"/>
              <a:cs typeface="Arial"/>
            </a:endParaRPr>
          </a:p>
          <a:p>
            <a:pPr marL="11206">
              <a:lnSpc>
                <a:spcPts val="2241"/>
              </a:lnSpc>
            </a:pPr>
            <a:r>
              <a:rPr sz="2000" spc="-71" dirty="0">
                <a:solidFill>
                  <a:srgbClr val="016A5F"/>
                </a:solidFill>
                <a:latin typeface="Ubuntu" panose="020B0504030602030204" pitchFamily="34" charset="0"/>
                <a:cs typeface="Microsoft Sans Serif"/>
              </a:rPr>
              <a:t>W</a:t>
            </a:r>
            <a:r>
              <a:rPr sz="2000" spc="62" dirty="0">
                <a:solidFill>
                  <a:srgbClr val="016A5F"/>
                </a:solidFill>
                <a:latin typeface="Ubuntu" panose="020B0504030602030204" pitchFamily="34" charset="0"/>
                <a:cs typeface="Microsoft Sans Serif"/>
              </a:rPr>
              <a:t>riting</a:t>
            </a:r>
            <a:r>
              <a:rPr sz="2000" spc="-75" dirty="0">
                <a:solidFill>
                  <a:srgbClr val="016A5F"/>
                </a:solidFill>
                <a:latin typeface="Ubuntu" panose="020B0504030602030204" pitchFamily="34" charset="0"/>
                <a:cs typeface="Microsoft Sans Serif"/>
              </a:rPr>
              <a:t> </a:t>
            </a:r>
            <a:r>
              <a:rPr sz="2000" spc="-93" dirty="0">
                <a:solidFill>
                  <a:srgbClr val="016A5F"/>
                </a:solidFill>
                <a:latin typeface="Ubuntu" panose="020B0504030602030204" pitchFamily="34" charset="0"/>
                <a:cs typeface="Microsoft Sans Serif"/>
              </a:rPr>
              <a:t>a</a:t>
            </a:r>
            <a:r>
              <a:rPr sz="2000" spc="-75" dirty="0">
                <a:solidFill>
                  <a:srgbClr val="016A5F"/>
                </a:solidFill>
                <a:latin typeface="Ubuntu" panose="020B0504030602030204" pitchFamily="34" charset="0"/>
                <a:cs typeface="Microsoft Sans Serif"/>
              </a:rPr>
              <a:t> </a:t>
            </a:r>
            <a:r>
              <a:rPr sz="2000" spc="-57" dirty="0">
                <a:solidFill>
                  <a:srgbClr val="016A5F"/>
                </a:solidFill>
                <a:latin typeface="Ubuntu" panose="020B0504030602030204" pitchFamily="34" charset="0"/>
                <a:cs typeface="Microsoft Sans Serif"/>
              </a:rPr>
              <a:t>Speech</a:t>
            </a:r>
            <a:endParaRPr lang="en-US" sz="2000" spc="-57" dirty="0">
              <a:solidFill>
                <a:srgbClr val="016A5F"/>
              </a:solidFill>
              <a:latin typeface="Ubuntu" panose="020B0504030602030204" pitchFamily="34" charset="0"/>
              <a:cs typeface="Microsoft Sans Serif"/>
            </a:endParaRPr>
          </a:p>
          <a:p>
            <a:pPr>
              <a:spcBef>
                <a:spcPts val="18"/>
              </a:spcBef>
            </a:pPr>
            <a:endParaRPr sz="1985" dirty="0">
              <a:latin typeface="Ubuntu" panose="020B0504030602030204" pitchFamily="34" charset="0"/>
              <a:cs typeface="Microsoft Sans Serif"/>
            </a:endParaRPr>
          </a:p>
          <a:p>
            <a:pPr marL="1029340" marR="53233">
              <a:lnSpc>
                <a:spcPts val="1677"/>
              </a:lnSpc>
            </a:pPr>
            <a:r>
              <a:rPr sz="1200" spc="-9" dirty="0">
                <a:solidFill>
                  <a:srgbClr val="221E1F"/>
                </a:solidFill>
                <a:latin typeface="Ubuntu" panose="020B0504030602030204" pitchFamily="34" charset="0"/>
                <a:cs typeface="Microsoft Sans Serif"/>
              </a:rPr>
              <a:t>A </a:t>
            </a:r>
            <a:r>
              <a:rPr sz="1200" b="1" spc="-26" dirty="0">
                <a:solidFill>
                  <a:srgbClr val="221E1F"/>
                </a:solidFill>
                <a:latin typeface="Ubuntu" panose="020B0504030602030204" pitchFamily="34" charset="0"/>
                <a:cs typeface="Arial"/>
              </a:rPr>
              <a:t>speech </a:t>
            </a:r>
            <a:r>
              <a:rPr sz="1200" spc="-22" dirty="0">
                <a:solidFill>
                  <a:srgbClr val="221E1F"/>
                </a:solidFill>
                <a:latin typeface="Ubuntu" panose="020B0504030602030204" pitchFamily="34" charset="0"/>
                <a:cs typeface="Microsoft Sans Serif"/>
              </a:rPr>
              <a:t>is </a:t>
            </a:r>
            <a:r>
              <a:rPr sz="1200" spc="66" dirty="0">
                <a:solidFill>
                  <a:srgbClr val="221E1F"/>
                </a:solidFill>
                <a:latin typeface="Ubuntu" panose="020B0504030602030204" pitchFamily="34" charset="0"/>
                <a:cs typeface="Microsoft Sans Serif"/>
              </a:rPr>
              <a:t>the </a:t>
            </a:r>
            <a:r>
              <a:rPr sz="1200" spc="9" dirty="0">
                <a:solidFill>
                  <a:srgbClr val="221E1F"/>
                </a:solidFill>
                <a:latin typeface="Ubuntu" panose="020B0504030602030204" pitchFamily="34" charset="0"/>
                <a:cs typeface="Microsoft Sans Serif"/>
              </a:rPr>
              <a:t>expression </a:t>
            </a:r>
            <a:r>
              <a:rPr sz="1200" spc="97" dirty="0">
                <a:solidFill>
                  <a:srgbClr val="221E1F"/>
                </a:solidFill>
                <a:latin typeface="Ubuntu" panose="020B0504030602030204" pitchFamily="34" charset="0"/>
                <a:cs typeface="Microsoft Sans Serif"/>
              </a:rPr>
              <a:t>of </a:t>
            </a:r>
            <a:r>
              <a:rPr sz="1200" spc="-9" dirty="0">
                <a:solidFill>
                  <a:srgbClr val="221E1F"/>
                </a:solidFill>
                <a:latin typeface="Ubuntu" panose="020B0504030602030204" pitchFamily="34" charset="0"/>
                <a:cs typeface="Microsoft Sans Serif"/>
              </a:rPr>
              <a:t>ideas </a:t>
            </a:r>
            <a:r>
              <a:rPr sz="1200" spc="4" dirty="0">
                <a:solidFill>
                  <a:srgbClr val="221E1F"/>
                </a:solidFill>
                <a:latin typeface="Ubuntu" panose="020B0504030602030204" pitchFamily="34" charset="0"/>
                <a:cs typeface="Microsoft Sans Serif"/>
              </a:rPr>
              <a:t>and </a:t>
            </a:r>
            <a:r>
              <a:rPr sz="1200" spc="49" dirty="0">
                <a:solidFill>
                  <a:srgbClr val="221E1F"/>
                </a:solidFill>
                <a:latin typeface="Ubuntu" panose="020B0504030602030204" pitchFamily="34" charset="0"/>
                <a:cs typeface="Microsoft Sans Serif"/>
              </a:rPr>
              <a:t>thoughts </a:t>
            </a:r>
            <a:r>
              <a:rPr sz="1200" spc="53" dirty="0">
                <a:solidFill>
                  <a:srgbClr val="221E1F"/>
                </a:solidFill>
                <a:latin typeface="Ubuntu" panose="020B0504030602030204" pitchFamily="34" charset="0"/>
                <a:cs typeface="Microsoft Sans Serif"/>
              </a:rPr>
              <a:t>through </a:t>
            </a:r>
            <a:r>
              <a:rPr sz="1200" spc="57" dirty="0">
                <a:solidFill>
                  <a:srgbClr val="221E1F"/>
                </a:solidFill>
                <a:latin typeface="Ubuntu" panose="020B0504030602030204" pitchFamily="34" charset="0"/>
                <a:cs typeface="Microsoft Sans Serif"/>
              </a:rPr>
              <a:t> </a:t>
            </a:r>
            <a:r>
              <a:rPr sz="1200" spc="22" dirty="0">
                <a:solidFill>
                  <a:srgbClr val="221E1F"/>
                </a:solidFill>
                <a:latin typeface="Ubuntu" panose="020B0504030602030204" pitchFamily="34" charset="0"/>
                <a:cs typeface="Microsoft Sans Serif"/>
              </a:rPr>
              <a:t>communication </a:t>
            </a:r>
            <a:r>
              <a:rPr sz="1200" spc="4" dirty="0">
                <a:solidFill>
                  <a:srgbClr val="221E1F"/>
                </a:solidFill>
                <a:latin typeface="Ubuntu" panose="020B0504030602030204" pitchFamily="34" charset="0"/>
                <a:cs typeface="Microsoft Sans Serif"/>
              </a:rPr>
              <a:t>(using </a:t>
            </a:r>
            <a:r>
              <a:rPr sz="1200" spc="35" dirty="0">
                <a:solidFill>
                  <a:srgbClr val="221E1F"/>
                </a:solidFill>
                <a:latin typeface="Ubuntu" panose="020B0504030602030204" pitchFamily="34" charset="0"/>
                <a:cs typeface="Microsoft Sans Serif"/>
              </a:rPr>
              <a:t>your </a:t>
            </a:r>
            <a:r>
              <a:rPr sz="1200" spc="-4" dirty="0">
                <a:solidFill>
                  <a:srgbClr val="221E1F"/>
                </a:solidFill>
                <a:latin typeface="Ubuntu" panose="020B0504030602030204" pitchFamily="34" charset="0"/>
                <a:cs typeface="Microsoft Sans Serif"/>
              </a:rPr>
              <a:t>voice, </a:t>
            </a:r>
            <a:r>
              <a:rPr sz="1200" dirty="0">
                <a:solidFill>
                  <a:srgbClr val="221E1F"/>
                </a:solidFill>
                <a:latin typeface="Ubuntu" panose="020B0504030602030204" pitchFamily="34" charset="0"/>
                <a:cs typeface="Microsoft Sans Serif"/>
              </a:rPr>
              <a:t>sign language, </a:t>
            </a:r>
            <a:r>
              <a:rPr sz="1200" spc="57" dirty="0">
                <a:solidFill>
                  <a:srgbClr val="221E1F"/>
                </a:solidFill>
                <a:latin typeface="Ubuntu" panose="020B0504030602030204" pitchFamily="34" charset="0"/>
                <a:cs typeface="Microsoft Sans Serif"/>
              </a:rPr>
              <a:t>or </a:t>
            </a:r>
            <a:r>
              <a:rPr sz="1200" spc="62" dirty="0">
                <a:solidFill>
                  <a:srgbClr val="221E1F"/>
                </a:solidFill>
                <a:latin typeface="Ubuntu" panose="020B0504030602030204" pitchFamily="34" charset="0"/>
                <a:cs typeface="Microsoft Sans Serif"/>
              </a:rPr>
              <a:t> </a:t>
            </a:r>
            <a:r>
              <a:rPr sz="1200" spc="31" dirty="0">
                <a:solidFill>
                  <a:srgbClr val="221E1F"/>
                </a:solidFill>
                <a:latin typeface="Ubuntu" panose="020B0504030602030204" pitchFamily="34" charset="0"/>
                <a:cs typeface="Microsoft Sans Serif"/>
              </a:rPr>
              <a:t>augmentative</a:t>
            </a:r>
            <a:r>
              <a:rPr sz="1200" spc="-44" dirty="0">
                <a:solidFill>
                  <a:srgbClr val="221E1F"/>
                </a:solidFill>
                <a:latin typeface="Ubuntu" panose="020B0504030602030204" pitchFamily="34" charset="0"/>
                <a:cs typeface="Microsoft Sans Serif"/>
              </a:rPr>
              <a:t> </a:t>
            </a:r>
            <a:r>
              <a:rPr sz="1200" spc="4" dirty="0">
                <a:solidFill>
                  <a:srgbClr val="221E1F"/>
                </a:solidFill>
                <a:latin typeface="Ubuntu" panose="020B0504030602030204" pitchFamily="34" charset="0"/>
                <a:cs typeface="Microsoft Sans Serif"/>
              </a:rPr>
              <a:t>and</a:t>
            </a:r>
            <a:r>
              <a:rPr sz="1200" spc="-44" dirty="0">
                <a:solidFill>
                  <a:srgbClr val="221E1F"/>
                </a:solidFill>
                <a:latin typeface="Ubuntu" panose="020B0504030602030204" pitchFamily="34" charset="0"/>
                <a:cs typeface="Microsoft Sans Serif"/>
              </a:rPr>
              <a:t> </a:t>
            </a:r>
            <a:r>
              <a:rPr sz="1200" spc="35" dirty="0">
                <a:solidFill>
                  <a:srgbClr val="221E1F"/>
                </a:solidFill>
                <a:latin typeface="Ubuntu" panose="020B0504030602030204" pitchFamily="34" charset="0"/>
                <a:cs typeface="Microsoft Sans Serif"/>
              </a:rPr>
              <a:t>alternative</a:t>
            </a:r>
            <a:r>
              <a:rPr sz="1200" spc="-40" dirty="0">
                <a:solidFill>
                  <a:srgbClr val="221E1F"/>
                </a:solidFill>
                <a:latin typeface="Ubuntu" panose="020B0504030602030204" pitchFamily="34" charset="0"/>
                <a:cs typeface="Microsoft Sans Serif"/>
              </a:rPr>
              <a:t> </a:t>
            </a:r>
            <a:r>
              <a:rPr sz="1200" spc="22" dirty="0">
                <a:solidFill>
                  <a:srgbClr val="221E1F"/>
                </a:solidFill>
                <a:latin typeface="Ubuntu" panose="020B0504030602030204" pitchFamily="34" charset="0"/>
                <a:cs typeface="Microsoft Sans Serif"/>
              </a:rPr>
              <a:t>communication</a:t>
            </a:r>
            <a:r>
              <a:rPr sz="1200" spc="-44" dirty="0">
                <a:solidFill>
                  <a:srgbClr val="221E1F"/>
                </a:solidFill>
                <a:latin typeface="Ubuntu" panose="020B0504030602030204" pitchFamily="34" charset="0"/>
                <a:cs typeface="Microsoft Sans Serif"/>
              </a:rPr>
              <a:t> </a:t>
            </a:r>
            <a:r>
              <a:rPr sz="1200" spc="-9" dirty="0">
                <a:solidFill>
                  <a:srgbClr val="221E1F"/>
                </a:solidFill>
                <a:latin typeface="Ubuntu" panose="020B0504030602030204" pitchFamily="34" charset="0"/>
                <a:cs typeface="Microsoft Sans Serif"/>
              </a:rPr>
              <a:t>[AAC]</a:t>
            </a:r>
            <a:r>
              <a:rPr sz="1200" spc="-40" dirty="0">
                <a:solidFill>
                  <a:srgbClr val="221E1F"/>
                </a:solidFill>
                <a:latin typeface="Ubuntu" panose="020B0504030602030204" pitchFamily="34" charset="0"/>
                <a:cs typeface="Microsoft Sans Serif"/>
              </a:rPr>
              <a:t> </a:t>
            </a:r>
            <a:r>
              <a:rPr sz="1200" spc="-13" dirty="0">
                <a:solidFill>
                  <a:srgbClr val="221E1F"/>
                </a:solidFill>
                <a:latin typeface="Ubuntu" panose="020B0504030602030204" pitchFamily="34" charset="0"/>
                <a:cs typeface="Microsoft Sans Serif"/>
              </a:rPr>
              <a:t>devices).</a:t>
            </a:r>
            <a:endParaRPr sz="1200" dirty="0">
              <a:latin typeface="Ubuntu" panose="020B0504030602030204" pitchFamily="34" charset="0"/>
              <a:cs typeface="Microsoft Sans Serif"/>
            </a:endParaRPr>
          </a:p>
          <a:p>
            <a:pPr>
              <a:spcBef>
                <a:spcPts val="26"/>
              </a:spcBef>
            </a:pPr>
            <a:endParaRPr sz="1200" dirty="0">
              <a:latin typeface="Ubuntu" panose="020B0504030602030204" pitchFamily="34" charset="0"/>
              <a:cs typeface="Microsoft Sans Serif"/>
            </a:endParaRPr>
          </a:p>
          <a:p>
            <a:pPr marL="1029340" marR="4483">
              <a:lnSpc>
                <a:spcPts val="1677"/>
              </a:lnSpc>
            </a:pPr>
            <a:r>
              <a:rPr sz="1200" spc="4" dirty="0">
                <a:solidFill>
                  <a:srgbClr val="221E1F"/>
                </a:solidFill>
                <a:latin typeface="Ubuntu" panose="020B0504030602030204" pitchFamily="34" charset="0"/>
                <a:cs typeface="Microsoft Sans Serif"/>
              </a:rPr>
              <a:t>There</a:t>
            </a:r>
            <a:r>
              <a:rPr sz="1200" spc="-53" dirty="0">
                <a:solidFill>
                  <a:srgbClr val="221E1F"/>
                </a:solidFill>
                <a:latin typeface="Ubuntu" panose="020B0504030602030204" pitchFamily="34" charset="0"/>
                <a:cs typeface="Microsoft Sans Serif"/>
              </a:rPr>
              <a:t> </a:t>
            </a:r>
            <a:r>
              <a:rPr sz="1200" spc="9" dirty="0">
                <a:solidFill>
                  <a:srgbClr val="221E1F"/>
                </a:solidFill>
                <a:latin typeface="Ubuntu" panose="020B0504030602030204" pitchFamily="34" charset="0"/>
                <a:cs typeface="Microsoft Sans Serif"/>
              </a:rPr>
              <a:t>are</a:t>
            </a:r>
            <a:r>
              <a:rPr sz="1200" spc="-53" dirty="0">
                <a:solidFill>
                  <a:srgbClr val="221E1F"/>
                </a:solidFill>
                <a:latin typeface="Ubuntu" panose="020B0504030602030204" pitchFamily="34" charset="0"/>
                <a:cs typeface="Microsoft Sans Serif"/>
              </a:rPr>
              <a:t> </a:t>
            </a:r>
            <a:r>
              <a:rPr sz="1200" spc="75" dirty="0">
                <a:solidFill>
                  <a:srgbClr val="221E1F"/>
                </a:solidFill>
                <a:latin typeface="Ubuntu" panose="020B0504030602030204" pitchFamily="34" charset="0"/>
                <a:cs typeface="Microsoft Sans Serif"/>
              </a:rPr>
              <a:t>different</a:t>
            </a:r>
            <a:r>
              <a:rPr sz="1200" spc="-53" dirty="0">
                <a:solidFill>
                  <a:srgbClr val="221E1F"/>
                </a:solidFill>
                <a:latin typeface="Ubuntu" panose="020B0504030602030204" pitchFamily="34" charset="0"/>
                <a:cs typeface="Microsoft Sans Serif"/>
              </a:rPr>
              <a:t> </a:t>
            </a:r>
            <a:r>
              <a:rPr sz="1200" spc="26" dirty="0">
                <a:solidFill>
                  <a:srgbClr val="221E1F"/>
                </a:solidFill>
                <a:latin typeface="Ubuntu" panose="020B0504030602030204" pitchFamily="34" charset="0"/>
                <a:cs typeface="Microsoft Sans Serif"/>
              </a:rPr>
              <a:t>types</a:t>
            </a:r>
            <a:r>
              <a:rPr sz="1200" spc="-57" dirty="0">
                <a:solidFill>
                  <a:srgbClr val="221E1F"/>
                </a:solidFill>
                <a:latin typeface="Ubuntu" panose="020B0504030602030204" pitchFamily="34" charset="0"/>
                <a:cs typeface="Microsoft Sans Serif"/>
              </a:rPr>
              <a:t> </a:t>
            </a:r>
            <a:r>
              <a:rPr sz="1200" spc="97" dirty="0">
                <a:solidFill>
                  <a:srgbClr val="221E1F"/>
                </a:solidFill>
                <a:latin typeface="Ubuntu" panose="020B0504030602030204" pitchFamily="34" charset="0"/>
                <a:cs typeface="Microsoft Sans Serif"/>
              </a:rPr>
              <a:t>of</a:t>
            </a:r>
            <a:r>
              <a:rPr sz="1200" spc="-53" dirty="0">
                <a:solidFill>
                  <a:srgbClr val="221E1F"/>
                </a:solidFill>
                <a:latin typeface="Ubuntu" panose="020B0504030602030204" pitchFamily="34" charset="0"/>
                <a:cs typeface="Microsoft Sans Serif"/>
              </a:rPr>
              <a:t> </a:t>
            </a:r>
            <a:r>
              <a:rPr sz="1200" spc="-22" dirty="0">
                <a:solidFill>
                  <a:srgbClr val="221E1F"/>
                </a:solidFill>
                <a:latin typeface="Ubuntu" panose="020B0504030602030204" pitchFamily="34" charset="0"/>
                <a:cs typeface="Microsoft Sans Serif"/>
              </a:rPr>
              <a:t>speeches.</a:t>
            </a:r>
            <a:r>
              <a:rPr sz="1200" spc="-53" dirty="0">
                <a:solidFill>
                  <a:srgbClr val="221E1F"/>
                </a:solidFill>
                <a:latin typeface="Ubuntu" panose="020B0504030602030204" pitchFamily="34" charset="0"/>
                <a:cs typeface="Microsoft Sans Serif"/>
              </a:rPr>
              <a:t> </a:t>
            </a:r>
            <a:r>
              <a:rPr sz="1200" spc="22" dirty="0">
                <a:solidFill>
                  <a:srgbClr val="221E1F"/>
                </a:solidFill>
                <a:latin typeface="Ubuntu" panose="020B0504030602030204" pitchFamily="34" charset="0"/>
                <a:cs typeface="Microsoft Sans Serif"/>
              </a:rPr>
              <a:t>Depending</a:t>
            </a:r>
            <a:r>
              <a:rPr sz="1200" spc="-53" dirty="0">
                <a:solidFill>
                  <a:srgbClr val="221E1F"/>
                </a:solidFill>
                <a:latin typeface="Ubuntu" panose="020B0504030602030204" pitchFamily="34" charset="0"/>
                <a:cs typeface="Microsoft Sans Serif"/>
              </a:rPr>
              <a:t> </a:t>
            </a:r>
            <a:r>
              <a:rPr sz="1200" spc="35" dirty="0">
                <a:solidFill>
                  <a:srgbClr val="221E1F"/>
                </a:solidFill>
                <a:latin typeface="Ubuntu" panose="020B0504030602030204" pitchFamily="34" charset="0"/>
                <a:cs typeface="Microsoft Sans Serif"/>
              </a:rPr>
              <a:t>on</a:t>
            </a:r>
            <a:r>
              <a:rPr sz="1200" spc="-53" dirty="0">
                <a:solidFill>
                  <a:srgbClr val="221E1F"/>
                </a:solidFill>
                <a:latin typeface="Ubuntu" panose="020B0504030602030204" pitchFamily="34" charset="0"/>
                <a:cs typeface="Microsoft Sans Serif"/>
              </a:rPr>
              <a:t> </a:t>
            </a:r>
            <a:r>
              <a:rPr sz="1200" spc="66" dirty="0">
                <a:solidFill>
                  <a:srgbClr val="221E1F"/>
                </a:solidFill>
                <a:latin typeface="Ubuntu" panose="020B0504030602030204" pitchFamily="34" charset="0"/>
                <a:cs typeface="Microsoft Sans Serif"/>
              </a:rPr>
              <a:t>the</a:t>
            </a:r>
            <a:r>
              <a:rPr sz="1200" spc="-53" dirty="0">
                <a:solidFill>
                  <a:srgbClr val="221E1F"/>
                </a:solidFill>
                <a:latin typeface="Ubuntu" panose="020B0504030602030204" pitchFamily="34" charset="0"/>
                <a:cs typeface="Microsoft Sans Serif"/>
              </a:rPr>
              <a:t> </a:t>
            </a:r>
            <a:r>
              <a:rPr sz="1200" spc="22" dirty="0">
                <a:solidFill>
                  <a:srgbClr val="221E1F"/>
                </a:solidFill>
                <a:latin typeface="Ubuntu" panose="020B0504030602030204" pitchFamily="34" charset="0"/>
                <a:cs typeface="Microsoft Sans Serif"/>
              </a:rPr>
              <a:t>goal </a:t>
            </a:r>
            <a:r>
              <a:rPr sz="1200" spc="-361" dirty="0">
                <a:solidFill>
                  <a:srgbClr val="221E1F"/>
                </a:solidFill>
                <a:latin typeface="Ubuntu" panose="020B0504030602030204" pitchFamily="34" charset="0"/>
                <a:cs typeface="Microsoft Sans Serif"/>
              </a:rPr>
              <a:t> </a:t>
            </a:r>
            <a:r>
              <a:rPr sz="1200" spc="57" dirty="0">
                <a:solidFill>
                  <a:srgbClr val="221E1F"/>
                </a:solidFill>
                <a:latin typeface="Ubuntu" panose="020B0504030602030204" pitchFamily="34" charset="0"/>
                <a:cs typeface="Microsoft Sans Serif"/>
              </a:rPr>
              <a:t>or</a:t>
            </a:r>
            <a:r>
              <a:rPr sz="1200" spc="-57" dirty="0">
                <a:solidFill>
                  <a:srgbClr val="221E1F"/>
                </a:solidFill>
                <a:latin typeface="Ubuntu" panose="020B0504030602030204" pitchFamily="34" charset="0"/>
                <a:cs typeface="Microsoft Sans Serif"/>
              </a:rPr>
              <a:t> </a:t>
            </a:r>
            <a:r>
              <a:rPr sz="1200" spc="22" dirty="0">
                <a:solidFill>
                  <a:srgbClr val="221E1F"/>
                </a:solidFill>
                <a:latin typeface="Ubuntu" panose="020B0504030602030204" pitchFamily="34" charset="0"/>
                <a:cs typeface="Microsoft Sans Serif"/>
              </a:rPr>
              <a:t>purpose</a:t>
            </a:r>
            <a:r>
              <a:rPr sz="1200" spc="-53" dirty="0">
                <a:solidFill>
                  <a:srgbClr val="221E1F"/>
                </a:solidFill>
                <a:latin typeface="Ubuntu" panose="020B0504030602030204" pitchFamily="34" charset="0"/>
                <a:cs typeface="Microsoft Sans Serif"/>
              </a:rPr>
              <a:t> </a:t>
            </a:r>
            <a:r>
              <a:rPr sz="1200" spc="97" dirty="0">
                <a:solidFill>
                  <a:srgbClr val="221E1F"/>
                </a:solidFill>
                <a:latin typeface="Ubuntu" panose="020B0504030602030204" pitchFamily="34" charset="0"/>
                <a:cs typeface="Microsoft Sans Serif"/>
              </a:rPr>
              <a:t>of</a:t>
            </a:r>
            <a:r>
              <a:rPr sz="1200" spc="-53" dirty="0">
                <a:solidFill>
                  <a:srgbClr val="221E1F"/>
                </a:solidFill>
                <a:latin typeface="Ubuntu" panose="020B0504030602030204" pitchFamily="34" charset="0"/>
                <a:cs typeface="Microsoft Sans Serif"/>
              </a:rPr>
              <a:t> </a:t>
            </a:r>
            <a:r>
              <a:rPr sz="1200" spc="66" dirty="0">
                <a:solidFill>
                  <a:srgbClr val="221E1F"/>
                </a:solidFill>
                <a:latin typeface="Ubuntu" panose="020B0504030602030204" pitchFamily="34" charset="0"/>
                <a:cs typeface="Microsoft Sans Serif"/>
              </a:rPr>
              <a:t>the</a:t>
            </a:r>
            <a:r>
              <a:rPr sz="1200" spc="-53" dirty="0">
                <a:solidFill>
                  <a:srgbClr val="221E1F"/>
                </a:solidFill>
                <a:latin typeface="Ubuntu" panose="020B0504030602030204" pitchFamily="34" charset="0"/>
                <a:cs typeface="Microsoft Sans Serif"/>
              </a:rPr>
              <a:t> </a:t>
            </a:r>
            <a:r>
              <a:rPr sz="1200" spc="-18" dirty="0">
                <a:solidFill>
                  <a:srgbClr val="221E1F"/>
                </a:solidFill>
                <a:latin typeface="Ubuntu" panose="020B0504030602030204" pitchFamily="34" charset="0"/>
                <a:cs typeface="Microsoft Sans Serif"/>
              </a:rPr>
              <a:t>speech,</a:t>
            </a:r>
            <a:r>
              <a:rPr sz="1200" spc="-53" dirty="0">
                <a:solidFill>
                  <a:srgbClr val="221E1F"/>
                </a:solidFill>
                <a:latin typeface="Ubuntu" panose="020B0504030602030204" pitchFamily="34" charset="0"/>
                <a:cs typeface="Microsoft Sans Serif"/>
              </a:rPr>
              <a:t> </a:t>
            </a:r>
            <a:r>
              <a:rPr sz="1200" spc="101" dirty="0">
                <a:solidFill>
                  <a:srgbClr val="221E1F"/>
                </a:solidFill>
                <a:latin typeface="Ubuntu" panose="020B0504030602030204" pitchFamily="34" charset="0"/>
                <a:cs typeface="Microsoft Sans Serif"/>
              </a:rPr>
              <a:t>it</a:t>
            </a:r>
            <a:r>
              <a:rPr sz="1200" spc="-53" dirty="0">
                <a:solidFill>
                  <a:srgbClr val="221E1F"/>
                </a:solidFill>
                <a:latin typeface="Ubuntu" panose="020B0504030602030204" pitchFamily="34" charset="0"/>
                <a:cs typeface="Microsoft Sans Serif"/>
              </a:rPr>
              <a:t> </a:t>
            </a:r>
            <a:r>
              <a:rPr sz="1200" spc="-31" dirty="0">
                <a:solidFill>
                  <a:srgbClr val="221E1F"/>
                </a:solidFill>
                <a:latin typeface="Ubuntu" panose="020B0504030602030204" pitchFamily="34" charset="0"/>
                <a:cs typeface="Microsoft Sans Serif"/>
              </a:rPr>
              <a:t>can:</a:t>
            </a:r>
            <a:endParaRPr sz="1200" dirty="0">
              <a:latin typeface="Ubuntu" panose="020B0504030602030204" pitchFamily="34" charset="0"/>
              <a:cs typeface="Microsoft Sans Serif"/>
            </a:endParaRPr>
          </a:p>
        </p:txBody>
      </p:sp>
      <p:sp>
        <p:nvSpPr>
          <p:cNvPr id="13" name="object 3">
            <a:extLst>
              <a:ext uri="{FF2B5EF4-FFF2-40B4-BE49-F238E27FC236}">
                <a16:creationId xmlns:a16="http://schemas.microsoft.com/office/drawing/2014/main" id="{81C2C4C8-A2B4-4E7A-9826-C1FD9A3CD8CC}"/>
              </a:ext>
            </a:extLst>
          </p:cNvPr>
          <p:cNvSpPr txBox="1"/>
          <p:nvPr/>
        </p:nvSpPr>
        <p:spPr>
          <a:xfrm>
            <a:off x="3285654" y="5432697"/>
            <a:ext cx="2776818" cy="195981"/>
          </a:xfrm>
          <a:prstGeom prst="rect">
            <a:avLst/>
          </a:prstGeom>
        </p:spPr>
        <p:txBody>
          <a:bodyPr vert="horz" wrap="square" lIns="0" tIns="11206" rIns="0" bIns="0" rtlCol="0">
            <a:spAutoFit/>
          </a:bodyPr>
          <a:lstStyle/>
          <a:p>
            <a:pPr marL="11206">
              <a:spcBef>
                <a:spcPts val="88"/>
              </a:spcBef>
            </a:pPr>
            <a:r>
              <a:rPr sz="1200" spc="-13" dirty="0">
                <a:solidFill>
                  <a:srgbClr val="221E1F"/>
                </a:solidFill>
                <a:latin typeface="Ubuntu" panose="020B0504030602030204" pitchFamily="34" charset="0"/>
                <a:cs typeface="Microsoft Sans Serif"/>
              </a:rPr>
              <a:t>The</a:t>
            </a:r>
            <a:r>
              <a:rPr sz="1200" spc="-62" dirty="0">
                <a:solidFill>
                  <a:srgbClr val="221E1F"/>
                </a:solidFill>
                <a:latin typeface="Ubuntu" panose="020B0504030602030204" pitchFamily="34" charset="0"/>
                <a:cs typeface="Microsoft Sans Serif"/>
              </a:rPr>
              <a:t> </a:t>
            </a:r>
            <a:r>
              <a:rPr sz="1200" spc="22" dirty="0">
                <a:solidFill>
                  <a:srgbClr val="221E1F"/>
                </a:solidFill>
                <a:latin typeface="Ubuntu" panose="020B0504030602030204" pitchFamily="34" charset="0"/>
                <a:cs typeface="Microsoft Sans Serif"/>
              </a:rPr>
              <a:t>goal</a:t>
            </a:r>
            <a:r>
              <a:rPr sz="1200" spc="-57" dirty="0">
                <a:solidFill>
                  <a:srgbClr val="221E1F"/>
                </a:solidFill>
                <a:latin typeface="Ubuntu" panose="020B0504030602030204" pitchFamily="34" charset="0"/>
                <a:cs typeface="Microsoft Sans Serif"/>
              </a:rPr>
              <a:t> </a:t>
            </a:r>
            <a:r>
              <a:rPr sz="1200" spc="-22" dirty="0">
                <a:solidFill>
                  <a:srgbClr val="221E1F"/>
                </a:solidFill>
                <a:latin typeface="Ubuntu" panose="020B0504030602030204" pitchFamily="34" charset="0"/>
                <a:cs typeface="Microsoft Sans Serif"/>
              </a:rPr>
              <a:t>is</a:t>
            </a:r>
            <a:r>
              <a:rPr sz="1200" spc="-57" dirty="0">
                <a:solidFill>
                  <a:srgbClr val="221E1F"/>
                </a:solidFill>
                <a:latin typeface="Ubuntu" panose="020B0504030602030204" pitchFamily="34" charset="0"/>
                <a:cs typeface="Microsoft Sans Serif"/>
              </a:rPr>
              <a:t> </a:t>
            </a:r>
            <a:r>
              <a:rPr sz="1200" spc="97" dirty="0">
                <a:solidFill>
                  <a:srgbClr val="221E1F"/>
                </a:solidFill>
                <a:latin typeface="Ubuntu" panose="020B0504030602030204" pitchFamily="34" charset="0"/>
                <a:cs typeface="Microsoft Sans Serif"/>
              </a:rPr>
              <a:t>to</a:t>
            </a:r>
            <a:r>
              <a:rPr sz="1200" spc="-57" dirty="0">
                <a:solidFill>
                  <a:srgbClr val="221E1F"/>
                </a:solidFill>
                <a:latin typeface="Ubuntu" panose="020B0504030602030204" pitchFamily="34" charset="0"/>
                <a:cs typeface="Microsoft Sans Serif"/>
              </a:rPr>
              <a:t> </a:t>
            </a:r>
            <a:r>
              <a:rPr sz="1200" spc="62" dirty="0">
                <a:solidFill>
                  <a:srgbClr val="221E1F"/>
                </a:solidFill>
                <a:latin typeface="Ubuntu" panose="020B0504030602030204" pitchFamily="34" charset="0"/>
                <a:cs typeface="Microsoft Sans Serif"/>
              </a:rPr>
              <a:t>inform</a:t>
            </a:r>
            <a:r>
              <a:rPr sz="1200" spc="-57" dirty="0">
                <a:solidFill>
                  <a:srgbClr val="221E1F"/>
                </a:solidFill>
                <a:latin typeface="Ubuntu" panose="020B0504030602030204" pitchFamily="34" charset="0"/>
                <a:cs typeface="Microsoft Sans Serif"/>
              </a:rPr>
              <a:t> </a:t>
            </a:r>
            <a:r>
              <a:rPr sz="1200" spc="4" dirty="0">
                <a:solidFill>
                  <a:srgbClr val="221E1F"/>
                </a:solidFill>
                <a:latin typeface="Ubuntu" panose="020B0504030602030204" pitchFamily="34" charset="0"/>
                <a:cs typeface="Microsoft Sans Serif"/>
              </a:rPr>
              <a:t>and</a:t>
            </a:r>
            <a:r>
              <a:rPr sz="1200" spc="-62" dirty="0">
                <a:solidFill>
                  <a:srgbClr val="221E1F"/>
                </a:solidFill>
                <a:latin typeface="Ubuntu" panose="020B0504030602030204" pitchFamily="34" charset="0"/>
                <a:cs typeface="Microsoft Sans Serif"/>
              </a:rPr>
              <a:t> </a:t>
            </a:r>
            <a:r>
              <a:rPr sz="1200" spc="9" dirty="0">
                <a:solidFill>
                  <a:srgbClr val="221E1F"/>
                </a:solidFill>
                <a:latin typeface="Ubuntu" panose="020B0504030602030204" pitchFamily="34" charset="0"/>
                <a:cs typeface="Microsoft Sans Serif"/>
              </a:rPr>
              <a:t>educate.</a:t>
            </a:r>
            <a:endParaRPr sz="1200" dirty="0">
              <a:latin typeface="Ubuntu" panose="020B0504030602030204" pitchFamily="34" charset="0"/>
              <a:cs typeface="Microsoft Sans Serif"/>
            </a:endParaRPr>
          </a:p>
        </p:txBody>
      </p:sp>
      <p:sp>
        <p:nvSpPr>
          <p:cNvPr id="14" name="object 4">
            <a:extLst>
              <a:ext uri="{FF2B5EF4-FFF2-40B4-BE49-F238E27FC236}">
                <a16:creationId xmlns:a16="http://schemas.microsoft.com/office/drawing/2014/main" id="{E920043F-55CB-421D-A14B-1E8A809A5A12}"/>
              </a:ext>
            </a:extLst>
          </p:cNvPr>
          <p:cNvSpPr txBox="1"/>
          <p:nvPr/>
        </p:nvSpPr>
        <p:spPr>
          <a:xfrm>
            <a:off x="3285655" y="6223924"/>
            <a:ext cx="2382371" cy="438175"/>
          </a:xfrm>
          <a:prstGeom prst="rect">
            <a:avLst/>
          </a:prstGeom>
        </p:spPr>
        <p:txBody>
          <a:bodyPr vert="horz" wrap="square" lIns="0" tIns="20171" rIns="0" bIns="0" rtlCol="0">
            <a:spAutoFit/>
          </a:bodyPr>
          <a:lstStyle/>
          <a:p>
            <a:pPr marL="11206" marR="4483">
              <a:lnSpc>
                <a:spcPts val="1677"/>
              </a:lnSpc>
              <a:spcBef>
                <a:spcPts val="159"/>
              </a:spcBef>
            </a:pPr>
            <a:r>
              <a:rPr sz="1200" spc="-13" dirty="0">
                <a:solidFill>
                  <a:srgbClr val="221E1F"/>
                </a:solidFill>
                <a:latin typeface="Ubuntu" panose="020B0504030602030204" pitchFamily="34" charset="0"/>
                <a:cs typeface="Microsoft Sans Serif"/>
              </a:rPr>
              <a:t>The</a:t>
            </a:r>
            <a:r>
              <a:rPr sz="1200" spc="-66" dirty="0">
                <a:solidFill>
                  <a:srgbClr val="221E1F"/>
                </a:solidFill>
                <a:latin typeface="Ubuntu" panose="020B0504030602030204" pitchFamily="34" charset="0"/>
                <a:cs typeface="Microsoft Sans Serif"/>
              </a:rPr>
              <a:t> </a:t>
            </a:r>
            <a:r>
              <a:rPr sz="1200" spc="22" dirty="0">
                <a:solidFill>
                  <a:srgbClr val="221E1F"/>
                </a:solidFill>
                <a:latin typeface="Ubuntu" panose="020B0504030602030204" pitchFamily="34" charset="0"/>
                <a:cs typeface="Microsoft Sans Serif"/>
              </a:rPr>
              <a:t>goal</a:t>
            </a:r>
            <a:r>
              <a:rPr sz="1200" spc="-62" dirty="0">
                <a:solidFill>
                  <a:srgbClr val="221E1F"/>
                </a:solidFill>
                <a:latin typeface="Ubuntu" panose="020B0504030602030204" pitchFamily="34" charset="0"/>
                <a:cs typeface="Microsoft Sans Serif"/>
              </a:rPr>
              <a:t> </a:t>
            </a:r>
            <a:r>
              <a:rPr sz="1200" spc="-22" dirty="0">
                <a:solidFill>
                  <a:srgbClr val="221E1F"/>
                </a:solidFill>
                <a:latin typeface="Ubuntu" panose="020B0504030602030204" pitchFamily="34" charset="0"/>
                <a:cs typeface="Microsoft Sans Serif"/>
              </a:rPr>
              <a:t>is</a:t>
            </a:r>
            <a:r>
              <a:rPr sz="1200" spc="-62" dirty="0">
                <a:solidFill>
                  <a:srgbClr val="221E1F"/>
                </a:solidFill>
                <a:latin typeface="Ubuntu" panose="020B0504030602030204" pitchFamily="34" charset="0"/>
                <a:cs typeface="Microsoft Sans Serif"/>
              </a:rPr>
              <a:t> </a:t>
            </a:r>
            <a:r>
              <a:rPr sz="1200" spc="97" dirty="0">
                <a:solidFill>
                  <a:srgbClr val="221E1F"/>
                </a:solidFill>
                <a:latin typeface="Ubuntu" panose="020B0504030602030204" pitchFamily="34" charset="0"/>
                <a:cs typeface="Microsoft Sans Serif"/>
              </a:rPr>
              <a:t>to</a:t>
            </a:r>
            <a:r>
              <a:rPr sz="1200" spc="-62" dirty="0">
                <a:solidFill>
                  <a:srgbClr val="221E1F"/>
                </a:solidFill>
                <a:latin typeface="Ubuntu" panose="020B0504030602030204" pitchFamily="34" charset="0"/>
                <a:cs typeface="Microsoft Sans Serif"/>
              </a:rPr>
              <a:t> </a:t>
            </a:r>
            <a:r>
              <a:rPr sz="1200" spc="-4" dirty="0">
                <a:solidFill>
                  <a:srgbClr val="221E1F"/>
                </a:solidFill>
                <a:latin typeface="Ubuntu" panose="020B0504030602030204" pitchFamily="34" charset="0"/>
                <a:cs typeface="Microsoft Sans Serif"/>
              </a:rPr>
              <a:t>make</a:t>
            </a:r>
            <a:r>
              <a:rPr sz="1200" spc="-62" dirty="0">
                <a:solidFill>
                  <a:srgbClr val="221E1F"/>
                </a:solidFill>
                <a:latin typeface="Ubuntu" panose="020B0504030602030204" pitchFamily="34" charset="0"/>
                <a:cs typeface="Microsoft Sans Serif"/>
              </a:rPr>
              <a:t> </a:t>
            </a:r>
            <a:r>
              <a:rPr sz="1200" spc="18" dirty="0">
                <a:solidFill>
                  <a:srgbClr val="221E1F"/>
                </a:solidFill>
                <a:latin typeface="Ubuntu" panose="020B0504030602030204" pitchFamily="34" charset="0"/>
                <a:cs typeface="Microsoft Sans Serif"/>
              </a:rPr>
              <a:t>everyone </a:t>
            </a:r>
            <a:r>
              <a:rPr sz="1200" spc="-361" dirty="0">
                <a:solidFill>
                  <a:srgbClr val="221E1F"/>
                </a:solidFill>
                <a:latin typeface="Ubuntu" panose="020B0504030602030204" pitchFamily="34" charset="0"/>
                <a:cs typeface="Microsoft Sans Serif"/>
              </a:rPr>
              <a:t> </a:t>
            </a:r>
            <a:r>
              <a:rPr sz="1200" spc="35" dirty="0">
                <a:solidFill>
                  <a:srgbClr val="221E1F"/>
                </a:solidFill>
                <a:latin typeface="Ubuntu" panose="020B0504030602030204" pitchFamily="34" charset="0"/>
                <a:cs typeface="Microsoft Sans Serif"/>
              </a:rPr>
              <a:t>feel,</a:t>
            </a:r>
            <a:r>
              <a:rPr sz="1200" spc="-62" dirty="0">
                <a:solidFill>
                  <a:srgbClr val="221E1F"/>
                </a:solidFill>
                <a:latin typeface="Ubuntu" panose="020B0504030602030204" pitchFamily="34" charset="0"/>
                <a:cs typeface="Microsoft Sans Serif"/>
              </a:rPr>
              <a:t> </a:t>
            </a:r>
            <a:r>
              <a:rPr sz="1200" spc="40" dirty="0">
                <a:solidFill>
                  <a:srgbClr val="221E1F"/>
                </a:solidFill>
                <a:latin typeface="Ubuntu" panose="020B0504030602030204" pitchFamily="34" charset="0"/>
                <a:cs typeface="Microsoft Sans Serif"/>
              </a:rPr>
              <a:t>think,</a:t>
            </a:r>
            <a:r>
              <a:rPr sz="1200" spc="-57" dirty="0">
                <a:solidFill>
                  <a:srgbClr val="221E1F"/>
                </a:solidFill>
                <a:latin typeface="Ubuntu" panose="020B0504030602030204" pitchFamily="34" charset="0"/>
                <a:cs typeface="Microsoft Sans Serif"/>
              </a:rPr>
              <a:t> </a:t>
            </a:r>
            <a:r>
              <a:rPr sz="1200" spc="4" dirty="0">
                <a:solidFill>
                  <a:srgbClr val="221E1F"/>
                </a:solidFill>
                <a:latin typeface="Ubuntu" panose="020B0504030602030204" pitchFamily="34" charset="0"/>
                <a:cs typeface="Microsoft Sans Serif"/>
              </a:rPr>
              <a:t>and</a:t>
            </a:r>
            <a:r>
              <a:rPr sz="1200" spc="-57" dirty="0">
                <a:solidFill>
                  <a:srgbClr val="221E1F"/>
                </a:solidFill>
                <a:latin typeface="Ubuntu" panose="020B0504030602030204" pitchFamily="34" charset="0"/>
                <a:cs typeface="Microsoft Sans Serif"/>
              </a:rPr>
              <a:t> </a:t>
            </a:r>
            <a:r>
              <a:rPr sz="1200" spc="26" dirty="0">
                <a:solidFill>
                  <a:srgbClr val="221E1F"/>
                </a:solidFill>
                <a:latin typeface="Ubuntu" panose="020B0504030602030204" pitchFamily="34" charset="0"/>
                <a:cs typeface="Microsoft Sans Serif"/>
              </a:rPr>
              <a:t>take</a:t>
            </a:r>
            <a:r>
              <a:rPr sz="1200" spc="-57" dirty="0">
                <a:solidFill>
                  <a:srgbClr val="221E1F"/>
                </a:solidFill>
                <a:latin typeface="Ubuntu" panose="020B0504030602030204" pitchFamily="34" charset="0"/>
                <a:cs typeface="Microsoft Sans Serif"/>
              </a:rPr>
              <a:t> </a:t>
            </a:r>
            <a:r>
              <a:rPr sz="1200" spc="18" dirty="0">
                <a:solidFill>
                  <a:srgbClr val="221E1F"/>
                </a:solidFill>
                <a:latin typeface="Ubuntu" panose="020B0504030602030204" pitchFamily="34" charset="0"/>
                <a:cs typeface="Microsoft Sans Serif"/>
              </a:rPr>
              <a:t>action.</a:t>
            </a:r>
            <a:endParaRPr sz="1200" dirty="0">
              <a:latin typeface="Ubuntu" panose="020B0504030602030204" pitchFamily="34" charset="0"/>
              <a:cs typeface="Microsoft Sans Serif"/>
            </a:endParaRPr>
          </a:p>
        </p:txBody>
      </p:sp>
      <p:sp>
        <p:nvSpPr>
          <p:cNvPr id="15" name="object 5">
            <a:extLst>
              <a:ext uri="{FF2B5EF4-FFF2-40B4-BE49-F238E27FC236}">
                <a16:creationId xmlns:a16="http://schemas.microsoft.com/office/drawing/2014/main" id="{95F90D63-A2CB-469C-9179-7BB6C1128390}"/>
              </a:ext>
            </a:extLst>
          </p:cNvPr>
          <p:cNvSpPr txBox="1"/>
          <p:nvPr/>
        </p:nvSpPr>
        <p:spPr>
          <a:xfrm>
            <a:off x="3285654" y="7112551"/>
            <a:ext cx="2694454" cy="656183"/>
          </a:xfrm>
          <a:prstGeom prst="rect">
            <a:avLst/>
          </a:prstGeom>
        </p:spPr>
        <p:txBody>
          <a:bodyPr vert="horz" wrap="square" lIns="0" tIns="20171" rIns="0" bIns="0" rtlCol="0">
            <a:spAutoFit/>
          </a:bodyPr>
          <a:lstStyle/>
          <a:p>
            <a:pPr marL="11206" marR="4483">
              <a:lnSpc>
                <a:spcPts val="1677"/>
              </a:lnSpc>
              <a:spcBef>
                <a:spcPts val="159"/>
              </a:spcBef>
            </a:pPr>
            <a:r>
              <a:rPr sz="1200" spc="-13" dirty="0">
                <a:solidFill>
                  <a:srgbClr val="221E1F"/>
                </a:solidFill>
                <a:latin typeface="Ubuntu" panose="020B0504030602030204" pitchFamily="34" charset="0"/>
                <a:cs typeface="Microsoft Sans Serif"/>
              </a:rPr>
              <a:t>The</a:t>
            </a:r>
            <a:r>
              <a:rPr sz="1200" spc="-62" dirty="0">
                <a:solidFill>
                  <a:srgbClr val="221E1F"/>
                </a:solidFill>
                <a:latin typeface="Ubuntu" panose="020B0504030602030204" pitchFamily="34" charset="0"/>
                <a:cs typeface="Microsoft Sans Serif"/>
              </a:rPr>
              <a:t> </a:t>
            </a:r>
            <a:r>
              <a:rPr sz="1200" spc="22" dirty="0">
                <a:solidFill>
                  <a:srgbClr val="221E1F"/>
                </a:solidFill>
                <a:latin typeface="Ubuntu" panose="020B0504030602030204" pitchFamily="34" charset="0"/>
                <a:cs typeface="Microsoft Sans Serif"/>
              </a:rPr>
              <a:t>goal</a:t>
            </a:r>
            <a:r>
              <a:rPr sz="1200" spc="-62" dirty="0">
                <a:solidFill>
                  <a:srgbClr val="221E1F"/>
                </a:solidFill>
                <a:latin typeface="Ubuntu" panose="020B0504030602030204" pitchFamily="34" charset="0"/>
                <a:cs typeface="Microsoft Sans Serif"/>
              </a:rPr>
              <a:t> </a:t>
            </a:r>
            <a:r>
              <a:rPr sz="1200" spc="-22" dirty="0">
                <a:solidFill>
                  <a:srgbClr val="221E1F"/>
                </a:solidFill>
                <a:latin typeface="Ubuntu" panose="020B0504030602030204" pitchFamily="34" charset="0"/>
                <a:cs typeface="Microsoft Sans Serif"/>
              </a:rPr>
              <a:t>is</a:t>
            </a:r>
            <a:r>
              <a:rPr sz="1200" spc="-62" dirty="0">
                <a:solidFill>
                  <a:srgbClr val="221E1F"/>
                </a:solidFill>
                <a:latin typeface="Ubuntu" panose="020B0504030602030204" pitchFamily="34" charset="0"/>
                <a:cs typeface="Microsoft Sans Serif"/>
              </a:rPr>
              <a:t> </a:t>
            </a:r>
            <a:r>
              <a:rPr sz="1200" spc="97" dirty="0">
                <a:solidFill>
                  <a:srgbClr val="221E1F"/>
                </a:solidFill>
                <a:latin typeface="Ubuntu" panose="020B0504030602030204" pitchFamily="34" charset="0"/>
                <a:cs typeface="Microsoft Sans Serif"/>
              </a:rPr>
              <a:t>to</a:t>
            </a:r>
            <a:r>
              <a:rPr sz="1200" spc="-62" dirty="0">
                <a:solidFill>
                  <a:srgbClr val="221E1F"/>
                </a:solidFill>
                <a:latin typeface="Ubuntu" panose="020B0504030602030204" pitchFamily="34" charset="0"/>
                <a:cs typeface="Microsoft Sans Serif"/>
              </a:rPr>
              <a:t> </a:t>
            </a:r>
            <a:r>
              <a:rPr sz="1200" spc="31" dirty="0">
                <a:solidFill>
                  <a:srgbClr val="221E1F"/>
                </a:solidFill>
                <a:latin typeface="Ubuntu" panose="020B0504030602030204" pitchFamily="34" charset="0"/>
                <a:cs typeface="Microsoft Sans Serif"/>
              </a:rPr>
              <a:t>capture</a:t>
            </a:r>
            <a:r>
              <a:rPr sz="1200" spc="-62" dirty="0">
                <a:solidFill>
                  <a:srgbClr val="221E1F"/>
                </a:solidFill>
                <a:latin typeface="Ubuntu" panose="020B0504030602030204" pitchFamily="34" charset="0"/>
                <a:cs typeface="Microsoft Sans Serif"/>
              </a:rPr>
              <a:t> </a:t>
            </a:r>
            <a:r>
              <a:rPr sz="1200" spc="9" dirty="0">
                <a:solidFill>
                  <a:srgbClr val="221E1F"/>
                </a:solidFill>
                <a:latin typeface="Ubuntu" panose="020B0504030602030204" pitchFamily="34" charset="0"/>
                <a:cs typeface="Microsoft Sans Serif"/>
              </a:rPr>
              <a:t>everyone’s </a:t>
            </a:r>
            <a:r>
              <a:rPr sz="1200" spc="-361" dirty="0">
                <a:solidFill>
                  <a:srgbClr val="221E1F"/>
                </a:solidFill>
                <a:latin typeface="Ubuntu" panose="020B0504030602030204" pitchFamily="34" charset="0"/>
                <a:cs typeface="Microsoft Sans Serif"/>
              </a:rPr>
              <a:t> </a:t>
            </a:r>
            <a:r>
              <a:rPr sz="1200" spc="110" dirty="0">
                <a:solidFill>
                  <a:srgbClr val="221E1F"/>
                </a:solidFill>
                <a:latin typeface="Ubuntu" panose="020B0504030602030204" pitchFamily="34" charset="0"/>
                <a:cs typeface="Microsoft Sans Serif"/>
              </a:rPr>
              <a:t>at</a:t>
            </a:r>
            <a:r>
              <a:rPr sz="1200" spc="57" dirty="0">
                <a:solidFill>
                  <a:srgbClr val="221E1F"/>
                </a:solidFill>
                <a:latin typeface="Ubuntu" panose="020B0504030602030204" pitchFamily="34" charset="0"/>
                <a:cs typeface="Microsoft Sans Serif"/>
              </a:rPr>
              <a:t>t</a:t>
            </a:r>
            <a:r>
              <a:rPr sz="1200" spc="49" dirty="0">
                <a:solidFill>
                  <a:srgbClr val="221E1F"/>
                </a:solidFill>
                <a:latin typeface="Ubuntu" panose="020B0504030602030204" pitchFamily="34" charset="0"/>
                <a:cs typeface="Microsoft Sans Serif"/>
              </a:rPr>
              <a:t>ention</a:t>
            </a:r>
            <a:r>
              <a:rPr sz="1200" spc="-53" dirty="0">
                <a:solidFill>
                  <a:srgbClr val="221E1F"/>
                </a:solidFill>
                <a:latin typeface="Ubuntu" panose="020B0504030602030204" pitchFamily="34" charset="0"/>
                <a:cs typeface="Microsoft Sans Serif"/>
              </a:rPr>
              <a:t> </a:t>
            </a:r>
            <a:r>
              <a:rPr sz="1200" spc="75" dirty="0">
                <a:solidFill>
                  <a:srgbClr val="221E1F"/>
                </a:solidFill>
                <a:latin typeface="Ubuntu" panose="020B0504030602030204" pitchFamily="34" charset="0"/>
                <a:cs typeface="Microsoft Sans Serif"/>
              </a:rPr>
              <a:t>with</a:t>
            </a:r>
            <a:r>
              <a:rPr sz="1200" spc="-53" dirty="0">
                <a:solidFill>
                  <a:srgbClr val="221E1F"/>
                </a:solidFill>
                <a:latin typeface="Ubuntu" panose="020B0504030602030204" pitchFamily="34" charset="0"/>
                <a:cs typeface="Microsoft Sans Serif"/>
              </a:rPr>
              <a:t> </a:t>
            </a:r>
            <a:r>
              <a:rPr sz="1200" spc="-49" dirty="0">
                <a:solidFill>
                  <a:srgbClr val="221E1F"/>
                </a:solidFill>
                <a:latin typeface="Ubuntu" panose="020B0504030602030204" pitchFamily="34" charset="0"/>
                <a:cs typeface="Microsoft Sans Serif"/>
              </a:rPr>
              <a:t>a</a:t>
            </a:r>
            <a:r>
              <a:rPr sz="1200" spc="-53" dirty="0">
                <a:solidFill>
                  <a:srgbClr val="221E1F"/>
                </a:solidFill>
                <a:latin typeface="Ubuntu" panose="020B0504030602030204" pitchFamily="34" charset="0"/>
                <a:cs typeface="Microsoft Sans Serif"/>
              </a:rPr>
              <a:t> </a:t>
            </a:r>
            <a:r>
              <a:rPr sz="1200" spc="66" dirty="0">
                <a:solidFill>
                  <a:srgbClr val="221E1F"/>
                </a:solidFill>
                <a:latin typeface="Ubuntu" panose="020B0504030602030204" pitchFamily="34" charset="0"/>
                <a:cs typeface="Microsoft Sans Serif"/>
              </a:rPr>
              <a:t>fun</a:t>
            </a:r>
            <a:r>
              <a:rPr sz="1200" spc="-53" dirty="0">
                <a:solidFill>
                  <a:srgbClr val="221E1F"/>
                </a:solidFill>
                <a:latin typeface="Ubuntu" panose="020B0504030602030204" pitchFamily="34" charset="0"/>
                <a:cs typeface="Microsoft Sans Serif"/>
              </a:rPr>
              <a:t> </a:t>
            </a:r>
            <a:r>
              <a:rPr sz="1200" spc="-22" dirty="0">
                <a:solidFill>
                  <a:srgbClr val="221E1F"/>
                </a:solidFill>
                <a:latin typeface="Ubuntu" panose="020B0504030602030204" pitchFamily="34" charset="0"/>
                <a:cs typeface="Microsoft Sans Serif"/>
              </a:rPr>
              <a:t>message.  </a:t>
            </a:r>
            <a:r>
              <a:rPr sz="1200" spc="35" dirty="0">
                <a:solidFill>
                  <a:srgbClr val="221E1F"/>
                </a:solidFill>
                <a:latin typeface="Ubuntu" panose="020B0504030602030204" pitchFamily="34" charset="0"/>
                <a:cs typeface="Microsoft Sans Serif"/>
              </a:rPr>
              <a:t>feel,</a:t>
            </a:r>
            <a:r>
              <a:rPr sz="1200" spc="-57" dirty="0">
                <a:solidFill>
                  <a:srgbClr val="221E1F"/>
                </a:solidFill>
                <a:latin typeface="Ubuntu" panose="020B0504030602030204" pitchFamily="34" charset="0"/>
                <a:cs typeface="Microsoft Sans Serif"/>
              </a:rPr>
              <a:t> </a:t>
            </a:r>
            <a:r>
              <a:rPr sz="1200" spc="40" dirty="0">
                <a:solidFill>
                  <a:srgbClr val="221E1F"/>
                </a:solidFill>
                <a:latin typeface="Ubuntu" panose="020B0504030602030204" pitchFamily="34" charset="0"/>
                <a:cs typeface="Microsoft Sans Serif"/>
              </a:rPr>
              <a:t>think,</a:t>
            </a:r>
            <a:r>
              <a:rPr sz="1200" spc="-57" dirty="0">
                <a:solidFill>
                  <a:srgbClr val="221E1F"/>
                </a:solidFill>
                <a:latin typeface="Ubuntu" panose="020B0504030602030204" pitchFamily="34" charset="0"/>
                <a:cs typeface="Microsoft Sans Serif"/>
              </a:rPr>
              <a:t> </a:t>
            </a:r>
            <a:r>
              <a:rPr sz="1200" spc="4" dirty="0">
                <a:solidFill>
                  <a:srgbClr val="221E1F"/>
                </a:solidFill>
                <a:latin typeface="Ubuntu" panose="020B0504030602030204" pitchFamily="34" charset="0"/>
                <a:cs typeface="Microsoft Sans Serif"/>
              </a:rPr>
              <a:t>and</a:t>
            </a:r>
            <a:r>
              <a:rPr sz="1200" spc="-53" dirty="0">
                <a:solidFill>
                  <a:srgbClr val="221E1F"/>
                </a:solidFill>
                <a:latin typeface="Ubuntu" panose="020B0504030602030204" pitchFamily="34" charset="0"/>
                <a:cs typeface="Microsoft Sans Serif"/>
              </a:rPr>
              <a:t> </a:t>
            </a:r>
            <a:r>
              <a:rPr sz="1200" spc="26" dirty="0">
                <a:solidFill>
                  <a:srgbClr val="221E1F"/>
                </a:solidFill>
                <a:latin typeface="Ubuntu" panose="020B0504030602030204" pitchFamily="34" charset="0"/>
                <a:cs typeface="Microsoft Sans Serif"/>
              </a:rPr>
              <a:t>take</a:t>
            </a:r>
            <a:r>
              <a:rPr sz="1200" spc="-57" dirty="0">
                <a:solidFill>
                  <a:srgbClr val="221E1F"/>
                </a:solidFill>
                <a:latin typeface="Ubuntu" panose="020B0504030602030204" pitchFamily="34" charset="0"/>
                <a:cs typeface="Microsoft Sans Serif"/>
              </a:rPr>
              <a:t> </a:t>
            </a:r>
            <a:r>
              <a:rPr sz="1200" spc="18" dirty="0">
                <a:solidFill>
                  <a:srgbClr val="221E1F"/>
                </a:solidFill>
                <a:latin typeface="Ubuntu" panose="020B0504030602030204" pitchFamily="34" charset="0"/>
                <a:cs typeface="Microsoft Sans Serif"/>
              </a:rPr>
              <a:t>action.</a:t>
            </a:r>
            <a:endParaRPr sz="1200" dirty="0">
              <a:latin typeface="Ubuntu" panose="020B0504030602030204" pitchFamily="34" charset="0"/>
              <a:cs typeface="Microsoft Sans Serif"/>
            </a:endParaRPr>
          </a:p>
        </p:txBody>
      </p:sp>
      <p:sp>
        <p:nvSpPr>
          <p:cNvPr id="16" name="object 6">
            <a:extLst>
              <a:ext uri="{FF2B5EF4-FFF2-40B4-BE49-F238E27FC236}">
                <a16:creationId xmlns:a16="http://schemas.microsoft.com/office/drawing/2014/main" id="{0E5E8DB3-1A19-4029-A6C3-8DA58782F4F0}"/>
              </a:ext>
            </a:extLst>
          </p:cNvPr>
          <p:cNvSpPr txBox="1"/>
          <p:nvPr/>
        </p:nvSpPr>
        <p:spPr>
          <a:xfrm>
            <a:off x="1334880" y="4102812"/>
            <a:ext cx="850904" cy="257537"/>
          </a:xfrm>
          <a:prstGeom prst="rect">
            <a:avLst/>
          </a:prstGeom>
        </p:spPr>
        <p:txBody>
          <a:bodyPr vert="horz" wrap="square" lIns="0" tIns="11206" rIns="0" bIns="0" rtlCol="0">
            <a:spAutoFit/>
          </a:bodyPr>
          <a:lstStyle/>
          <a:p>
            <a:pPr marL="11206">
              <a:spcBef>
                <a:spcPts val="88"/>
              </a:spcBef>
            </a:pPr>
            <a:r>
              <a:rPr sz="1600" b="1" spc="13" dirty="0">
                <a:solidFill>
                  <a:srgbClr val="016A5F"/>
                </a:solidFill>
                <a:latin typeface="Ubuntu" panose="020B0504030602030204" pitchFamily="34" charset="0"/>
                <a:cs typeface="Arial"/>
              </a:rPr>
              <a:t>IN</a:t>
            </a:r>
            <a:r>
              <a:rPr sz="1600" b="1" spc="4" dirty="0">
                <a:solidFill>
                  <a:srgbClr val="016A5F"/>
                </a:solidFill>
                <a:latin typeface="Ubuntu" panose="020B0504030602030204" pitchFamily="34" charset="0"/>
                <a:cs typeface="Arial"/>
              </a:rPr>
              <a:t>F</a:t>
            </a:r>
            <a:r>
              <a:rPr sz="1600" b="1" spc="9" dirty="0">
                <a:solidFill>
                  <a:srgbClr val="016A5F"/>
                </a:solidFill>
                <a:latin typeface="Ubuntu" panose="020B0504030602030204" pitchFamily="34" charset="0"/>
                <a:cs typeface="Arial"/>
              </a:rPr>
              <a:t>ORM</a:t>
            </a:r>
            <a:endParaRPr sz="1600" dirty="0">
              <a:latin typeface="Ubuntu" panose="020B0504030602030204" pitchFamily="34" charset="0"/>
              <a:cs typeface="Arial"/>
            </a:endParaRPr>
          </a:p>
        </p:txBody>
      </p:sp>
      <p:sp>
        <p:nvSpPr>
          <p:cNvPr id="17" name="object 7">
            <a:extLst>
              <a:ext uri="{FF2B5EF4-FFF2-40B4-BE49-F238E27FC236}">
                <a16:creationId xmlns:a16="http://schemas.microsoft.com/office/drawing/2014/main" id="{0FA7E0D7-F749-47FC-BAE5-C806AA404C06}"/>
              </a:ext>
            </a:extLst>
          </p:cNvPr>
          <p:cNvSpPr txBox="1"/>
          <p:nvPr/>
        </p:nvSpPr>
        <p:spPr>
          <a:xfrm>
            <a:off x="1840002" y="5426002"/>
            <a:ext cx="783291" cy="242148"/>
          </a:xfrm>
          <a:prstGeom prst="rect">
            <a:avLst/>
          </a:prstGeom>
        </p:spPr>
        <p:txBody>
          <a:bodyPr vert="horz" wrap="square" lIns="0" tIns="11206" rIns="0" bIns="0" rtlCol="0">
            <a:spAutoFit/>
          </a:bodyPr>
          <a:lstStyle>
            <a:defPPr>
              <a:defRPr lang="en-US"/>
            </a:defPPr>
            <a:lvl1pPr marL="11206">
              <a:spcBef>
                <a:spcPts val="88"/>
              </a:spcBef>
              <a:defRPr sz="1600" b="1" spc="-154">
                <a:solidFill>
                  <a:srgbClr val="016A5F"/>
                </a:solidFill>
                <a:latin typeface="Ubuntu" panose="020B0504030602030204" pitchFamily="34" charset="0"/>
                <a:cs typeface="Arial"/>
              </a:defRPr>
            </a:lvl1pPr>
          </a:lstStyle>
          <a:p>
            <a:r>
              <a:rPr dirty="0"/>
              <a:t>INFORM</a:t>
            </a:r>
          </a:p>
        </p:txBody>
      </p:sp>
      <p:sp>
        <p:nvSpPr>
          <p:cNvPr id="18" name="object 8">
            <a:extLst>
              <a:ext uri="{FF2B5EF4-FFF2-40B4-BE49-F238E27FC236}">
                <a16:creationId xmlns:a16="http://schemas.microsoft.com/office/drawing/2014/main" id="{73B4D7EC-3E7A-4A76-B01F-E983635DB5A9}"/>
              </a:ext>
            </a:extLst>
          </p:cNvPr>
          <p:cNvSpPr txBox="1"/>
          <p:nvPr/>
        </p:nvSpPr>
        <p:spPr>
          <a:xfrm>
            <a:off x="3110062" y="4102811"/>
            <a:ext cx="1171134" cy="257537"/>
          </a:xfrm>
          <a:prstGeom prst="rect">
            <a:avLst/>
          </a:prstGeom>
        </p:spPr>
        <p:txBody>
          <a:bodyPr vert="horz" wrap="square" lIns="0" tIns="11206" rIns="0" bIns="0" rtlCol="0">
            <a:spAutoFit/>
          </a:bodyPr>
          <a:lstStyle>
            <a:defPPr>
              <a:defRPr lang="en-US"/>
            </a:defPPr>
            <a:lvl1pPr marL="11206">
              <a:spcBef>
                <a:spcPts val="88"/>
              </a:spcBef>
              <a:defRPr sz="1600" b="1" spc="-154">
                <a:solidFill>
                  <a:srgbClr val="016A5F"/>
                </a:solidFill>
                <a:latin typeface="Ubuntu" panose="020B0504030602030204" pitchFamily="34" charset="0"/>
                <a:cs typeface="Arial"/>
              </a:defRPr>
            </a:lvl1pPr>
          </a:lstStyle>
          <a:p>
            <a:r>
              <a:rPr dirty="0"/>
              <a:t>CONVINCE</a:t>
            </a:r>
          </a:p>
        </p:txBody>
      </p:sp>
      <p:sp>
        <p:nvSpPr>
          <p:cNvPr id="19" name="object 9">
            <a:extLst>
              <a:ext uri="{FF2B5EF4-FFF2-40B4-BE49-F238E27FC236}">
                <a16:creationId xmlns:a16="http://schemas.microsoft.com/office/drawing/2014/main" id="{1A4ED71C-5A6E-4D2A-9680-2A742DC2EDE6}"/>
              </a:ext>
            </a:extLst>
          </p:cNvPr>
          <p:cNvSpPr txBox="1"/>
          <p:nvPr/>
        </p:nvSpPr>
        <p:spPr>
          <a:xfrm>
            <a:off x="1840002" y="6259820"/>
            <a:ext cx="1101318" cy="257537"/>
          </a:xfrm>
          <a:prstGeom prst="rect">
            <a:avLst/>
          </a:prstGeom>
        </p:spPr>
        <p:txBody>
          <a:bodyPr vert="horz" wrap="square" lIns="0" tIns="11206" rIns="0" bIns="0" rtlCol="0">
            <a:spAutoFit/>
          </a:bodyPr>
          <a:lstStyle/>
          <a:p>
            <a:pPr marL="11206">
              <a:spcBef>
                <a:spcPts val="88"/>
              </a:spcBef>
            </a:pPr>
            <a:r>
              <a:rPr sz="1600" b="1" spc="-154" dirty="0">
                <a:solidFill>
                  <a:srgbClr val="016A5F"/>
                </a:solidFill>
                <a:latin typeface="Ubuntu" panose="020B0504030602030204" pitchFamily="34" charset="0"/>
                <a:cs typeface="Arial"/>
              </a:rPr>
              <a:t>C</a:t>
            </a:r>
            <a:r>
              <a:rPr sz="1600" b="1" spc="4" dirty="0">
                <a:solidFill>
                  <a:srgbClr val="016A5F"/>
                </a:solidFill>
                <a:latin typeface="Ubuntu" panose="020B0504030602030204" pitchFamily="34" charset="0"/>
                <a:cs typeface="Arial"/>
              </a:rPr>
              <a:t>ONVINCE</a:t>
            </a:r>
            <a:endParaRPr sz="1600" dirty="0">
              <a:latin typeface="Ubuntu" panose="020B0504030602030204" pitchFamily="34" charset="0"/>
              <a:cs typeface="Arial"/>
            </a:endParaRPr>
          </a:p>
        </p:txBody>
      </p:sp>
      <p:sp>
        <p:nvSpPr>
          <p:cNvPr id="20" name="object 10">
            <a:extLst>
              <a:ext uri="{FF2B5EF4-FFF2-40B4-BE49-F238E27FC236}">
                <a16:creationId xmlns:a16="http://schemas.microsoft.com/office/drawing/2014/main" id="{B1C75E48-564E-4A59-B9B7-EC941F6DA68A}"/>
              </a:ext>
            </a:extLst>
          </p:cNvPr>
          <p:cNvSpPr txBox="1"/>
          <p:nvPr/>
        </p:nvSpPr>
        <p:spPr>
          <a:xfrm>
            <a:off x="4922271" y="4102811"/>
            <a:ext cx="1171134" cy="257537"/>
          </a:xfrm>
          <a:prstGeom prst="rect">
            <a:avLst/>
          </a:prstGeom>
        </p:spPr>
        <p:txBody>
          <a:bodyPr vert="horz" wrap="square" lIns="0" tIns="11206" rIns="0" bIns="0" rtlCol="0">
            <a:spAutoFit/>
          </a:bodyPr>
          <a:lstStyle/>
          <a:p>
            <a:pPr marL="11206">
              <a:spcBef>
                <a:spcPts val="88"/>
              </a:spcBef>
            </a:pPr>
            <a:r>
              <a:rPr sz="1600" b="1" spc="-31" dirty="0">
                <a:solidFill>
                  <a:srgbClr val="016A5F"/>
                </a:solidFill>
                <a:latin typeface="Ubuntu" panose="020B0504030602030204" pitchFamily="34" charset="0"/>
                <a:cs typeface="Arial"/>
              </a:rPr>
              <a:t>ENTERTAIN</a:t>
            </a:r>
            <a:endParaRPr sz="1600" dirty="0">
              <a:latin typeface="Ubuntu" panose="020B0504030602030204" pitchFamily="34" charset="0"/>
              <a:cs typeface="Arial"/>
            </a:endParaRPr>
          </a:p>
        </p:txBody>
      </p:sp>
      <p:sp>
        <p:nvSpPr>
          <p:cNvPr id="21" name="object 11">
            <a:extLst>
              <a:ext uri="{FF2B5EF4-FFF2-40B4-BE49-F238E27FC236}">
                <a16:creationId xmlns:a16="http://schemas.microsoft.com/office/drawing/2014/main" id="{7BB0EBE5-B653-494D-9C4F-3C9EDA989093}"/>
              </a:ext>
            </a:extLst>
          </p:cNvPr>
          <p:cNvSpPr txBox="1"/>
          <p:nvPr/>
        </p:nvSpPr>
        <p:spPr>
          <a:xfrm>
            <a:off x="1840002" y="7106029"/>
            <a:ext cx="1172958" cy="257537"/>
          </a:xfrm>
          <a:prstGeom prst="rect">
            <a:avLst/>
          </a:prstGeom>
        </p:spPr>
        <p:txBody>
          <a:bodyPr vert="horz" wrap="square" lIns="0" tIns="11206" rIns="0" bIns="0" rtlCol="0">
            <a:spAutoFit/>
          </a:bodyPr>
          <a:lstStyle/>
          <a:p>
            <a:pPr marL="11206">
              <a:spcBef>
                <a:spcPts val="88"/>
              </a:spcBef>
            </a:pPr>
            <a:r>
              <a:rPr sz="1600" b="1" spc="-31" dirty="0">
                <a:solidFill>
                  <a:srgbClr val="016A5F"/>
                </a:solidFill>
                <a:latin typeface="Ubuntu" panose="020B0504030602030204" pitchFamily="34" charset="0"/>
                <a:cs typeface="Arial"/>
              </a:rPr>
              <a:t>ENTERTAIN</a:t>
            </a:r>
            <a:endParaRPr sz="1600" dirty="0">
              <a:latin typeface="Ubuntu" panose="020B0504030602030204" pitchFamily="34" charset="0"/>
              <a:cs typeface="Arial"/>
            </a:endParaRPr>
          </a:p>
        </p:txBody>
      </p:sp>
      <p:sp>
        <p:nvSpPr>
          <p:cNvPr id="22" name="object 12">
            <a:extLst>
              <a:ext uri="{FF2B5EF4-FFF2-40B4-BE49-F238E27FC236}">
                <a16:creationId xmlns:a16="http://schemas.microsoft.com/office/drawing/2014/main" id="{867B3EC3-CF1C-4A0E-A842-C7FFE441BC75}"/>
              </a:ext>
            </a:extLst>
          </p:cNvPr>
          <p:cNvSpPr/>
          <p:nvPr/>
        </p:nvSpPr>
        <p:spPr>
          <a:xfrm>
            <a:off x="408230" y="488896"/>
            <a:ext cx="6450106" cy="134471"/>
          </a:xfrm>
          <a:custGeom>
            <a:avLst/>
            <a:gdLst/>
            <a:ahLst/>
            <a:cxnLst/>
            <a:rect l="l" t="t" r="r" b="b"/>
            <a:pathLst>
              <a:path w="7310120" h="152400">
                <a:moveTo>
                  <a:pt x="0" y="152400"/>
                </a:moveTo>
                <a:lnTo>
                  <a:pt x="7309738" y="152400"/>
                </a:lnTo>
                <a:lnTo>
                  <a:pt x="7309738" y="0"/>
                </a:lnTo>
                <a:lnTo>
                  <a:pt x="0" y="0"/>
                </a:lnTo>
                <a:lnTo>
                  <a:pt x="0" y="152400"/>
                </a:lnTo>
                <a:close/>
              </a:path>
            </a:pathLst>
          </a:custGeom>
          <a:solidFill>
            <a:srgbClr val="016A5F">
              <a:alpha val="9999"/>
            </a:srgbClr>
          </a:solidFill>
        </p:spPr>
        <p:txBody>
          <a:bodyPr wrap="square" lIns="0" tIns="0" rIns="0" bIns="0" rtlCol="0"/>
          <a:lstStyle/>
          <a:p>
            <a:endParaRPr sz="1493" dirty="0"/>
          </a:p>
        </p:txBody>
      </p:sp>
      <p:sp>
        <p:nvSpPr>
          <p:cNvPr id="23" name="object 13">
            <a:extLst>
              <a:ext uri="{FF2B5EF4-FFF2-40B4-BE49-F238E27FC236}">
                <a16:creationId xmlns:a16="http://schemas.microsoft.com/office/drawing/2014/main" id="{EDA1E304-3F6F-4887-82DE-4604CA2CF879}"/>
              </a:ext>
            </a:extLst>
          </p:cNvPr>
          <p:cNvSpPr/>
          <p:nvPr/>
        </p:nvSpPr>
        <p:spPr>
          <a:xfrm>
            <a:off x="5116663" y="3373953"/>
            <a:ext cx="711226" cy="720616"/>
          </a:xfrm>
          <a:custGeom>
            <a:avLst/>
            <a:gdLst/>
            <a:ahLst/>
            <a:cxnLst/>
            <a:rect l="l" t="t" r="r" b="b"/>
            <a:pathLst>
              <a:path w="450850" h="472439">
                <a:moveTo>
                  <a:pt x="377418" y="196126"/>
                </a:moveTo>
                <a:lnTo>
                  <a:pt x="375805" y="190906"/>
                </a:lnTo>
                <a:lnTo>
                  <a:pt x="373481" y="189128"/>
                </a:lnTo>
                <a:lnTo>
                  <a:pt x="352259" y="189128"/>
                </a:lnTo>
                <a:lnTo>
                  <a:pt x="352259" y="201803"/>
                </a:lnTo>
                <a:lnTo>
                  <a:pt x="275196" y="260477"/>
                </a:lnTo>
                <a:lnTo>
                  <a:pt x="274320" y="263334"/>
                </a:lnTo>
                <a:lnTo>
                  <a:pt x="303745" y="358292"/>
                </a:lnTo>
                <a:lnTo>
                  <a:pt x="245808" y="314185"/>
                </a:lnTo>
                <a:lnTo>
                  <a:pt x="227736" y="300418"/>
                </a:lnTo>
                <a:lnTo>
                  <a:pt x="226491" y="300012"/>
                </a:lnTo>
                <a:lnTo>
                  <a:pt x="224002" y="300012"/>
                </a:lnTo>
                <a:lnTo>
                  <a:pt x="222758" y="300418"/>
                </a:lnTo>
                <a:lnTo>
                  <a:pt x="146748" y="358292"/>
                </a:lnTo>
                <a:lnTo>
                  <a:pt x="176174" y="263347"/>
                </a:lnTo>
                <a:lnTo>
                  <a:pt x="175298" y="260477"/>
                </a:lnTo>
                <a:lnTo>
                  <a:pt x="98221" y="201803"/>
                </a:lnTo>
                <a:lnTo>
                  <a:pt x="193484" y="201803"/>
                </a:lnTo>
                <a:lnTo>
                  <a:pt x="195808" y="200037"/>
                </a:lnTo>
                <a:lnTo>
                  <a:pt x="225247" y="105092"/>
                </a:lnTo>
                <a:lnTo>
                  <a:pt x="254685" y="200037"/>
                </a:lnTo>
                <a:lnTo>
                  <a:pt x="257009" y="201803"/>
                </a:lnTo>
                <a:lnTo>
                  <a:pt x="352259" y="201803"/>
                </a:lnTo>
                <a:lnTo>
                  <a:pt x="352259" y="189128"/>
                </a:lnTo>
                <a:lnTo>
                  <a:pt x="264020" y="189128"/>
                </a:lnTo>
                <a:lnTo>
                  <a:pt x="237959" y="105092"/>
                </a:lnTo>
                <a:lnTo>
                  <a:pt x="230187" y="80022"/>
                </a:lnTo>
                <a:lnTo>
                  <a:pt x="227863" y="78257"/>
                </a:lnTo>
                <a:lnTo>
                  <a:pt x="222618" y="78257"/>
                </a:lnTo>
                <a:lnTo>
                  <a:pt x="220306" y="80022"/>
                </a:lnTo>
                <a:lnTo>
                  <a:pt x="186486" y="189128"/>
                </a:lnTo>
                <a:lnTo>
                  <a:pt x="77012" y="189128"/>
                </a:lnTo>
                <a:lnTo>
                  <a:pt x="74688" y="190906"/>
                </a:lnTo>
                <a:lnTo>
                  <a:pt x="73075" y="196126"/>
                </a:lnTo>
                <a:lnTo>
                  <a:pt x="73952" y="198983"/>
                </a:lnTo>
                <a:lnTo>
                  <a:pt x="162521" y="266407"/>
                </a:lnTo>
                <a:lnTo>
                  <a:pt x="128689" y="375526"/>
                </a:lnTo>
                <a:lnTo>
                  <a:pt x="129578" y="378383"/>
                </a:lnTo>
                <a:lnTo>
                  <a:pt x="133819" y="381609"/>
                </a:lnTo>
                <a:lnTo>
                  <a:pt x="136677" y="381609"/>
                </a:lnTo>
                <a:lnTo>
                  <a:pt x="167309" y="358292"/>
                </a:lnTo>
                <a:lnTo>
                  <a:pt x="225247" y="314185"/>
                </a:lnTo>
                <a:lnTo>
                  <a:pt x="312750" y="380809"/>
                </a:lnTo>
                <a:lnTo>
                  <a:pt x="313994" y="381215"/>
                </a:lnTo>
                <a:lnTo>
                  <a:pt x="316484" y="381215"/>
                </a:lnTo>
                <a:lnTo>
                  <a:pt x="317741" y="380809"/>
                </a:lnTo>
                <a:lnTo>
                  <a:pt x="320916" y="378383"/>
                </a:lnTo>
                <a:lnTo>
                  <a:pt x="321805" y="375526"/>
                </a:lnTo>
                <a:lnTo>
                  <a:pt x="316458" y="358292"/>
                </a:lnTo>
                <a:lnTo>
                  <a:pt x="287972" y="266407"/>
                </a:lnTo>
                <a:lnTo>
                  <a:pt x="376542" y="198983"/>
                </a:lnTo>
                <a:lnTo>
                  <a:pt x="377418" y="196126"/>
                </a:lnTo>
                <a:close/>
              </a:path>
              <a:path w="450850" h="472439">
                <a:moveTo>
                  <a:pt x="450494" y="236067"/>
                </a:moveTo>
                <a:lnTo>
                  <a:pt x="445909" y="188544"/>
                </a:lnTo>
                <a:lnTo>
                  <a:pt x="438404" y="163258"/>
                </a:lnTo>
                <a:lnTo>
                  <a:pt x="438404" y="236067"/>
                </a:lnTo>
                <a:lnTo>
                  <a:pt x="432765" y="287223"/>
                </a:lnTo>
                <a:lnTo>
                  <a:pt x="416712" y="334225"/>
                </a:lnTo>
                <a:lnTo>
                  <a:pt x="391515" y="375704"/>
                </a:lnTo>
                <a:lnTo>
                  <a:pt x="358482" y="410324"/>
                </a:lnTo>
                <a:lnTo>
                  <a:pt x="318909" y="436727"/>
                </a:lnTo>
                <a:lnTo>
                  <a:pt x="274078" y="453555"/>
                </a:lnTo>
                <a:lnTo>
                  <a:pt x="225247" y="459473"/>
                </a:lnTo>
                <a:lnTo>
                  <a:pt x="176428" y="453555"/>
                </a:lnTo>
                <a:lnTo>
                  <a:pt x="131584" y="436727"/>
                </a:lnTo>
                <a:lnTo>
                  <a:pt x="92011" y="410324"/>
                </a:lnTo>
                <a:lnTo>
                  <a:pt x="58978" y="375704"/>
                </a:lnTo>
                <a:lnTo>
                  <a:pt x="33782" y="334225"/>
                </a:lnTo>
                <a:lnTo>
                  <a:pt x="17729" y="287223"/>
                </a:lnTo>
                <a:lnTo>
                  <a:pt x="12090" y="236067"/>
                </a:lnTo>
                <a:lnTo>
                  <a:pt x="17729" y="184899"/>
                </a:lnTo>
                <a:lnTo>
                  <a:pt x="33782" y="137909"/>
                </a:lnTo>
                <a:lnTo>
                  <a:pt x="58978" y="96418"/>
                </a:lnTo>
                <a:lnTo>
                  <a:pt x="92011" y="61798"/>
                </a:lnTo>
                <a:lnTo>
                  <a:pt x="131584" y="35407"/>
                </a:lnTo>
                <a:lnTo>
                  <a:pt x="176428" y="18580"/>
                </a:lnTo>
                <a:lnTo>
                  <a:pt x="225247" y="12661"/>
                </a:lnTo>
                <a:lnTo>
                  <a:pt x="274066" y="18567"/>
                </a:lnTo>
                <a:lnTo>
                  <a:pt x="318909" y="35407"/>
                </a:lnTo>
                <a:lnTo>
                  <a:pt x="358482" y="61798"/>
                </a:lnTo>
                <a:lnTo>
                  <a:pt x="391515" y="96418"/>
                </a:lnTo>
                <a:lnTo>
                  <a:pt x="416712" y="137909"/>
                </a:lnTo>
                <a:lnTo>
                  <a:pt x="432765" y="184899"/>
                </a:lnTo>
                <a:lnTo>
                  <a:pt x="438404" y="236067"/>
                </a:lnTo>
                <a:lnTo>
                  <a:pt x="438404" y="163258"/>
                </a:lnTo>
                <a:lnTo>
                  <a:pt x="411975" y="104165"/>
                </a:lnTo>
                <a:lnTo>
                  <a:pt x="384441" y="69215"/>
                </a:lnTo>
                <a:lnTo>
                  <a:pt x="351091" y="40373"/>
                </a:lnTo>
                <a:lnTo>
                  <a:pt x="312839" y="18580"/>
                </a:lnTo>
                <a:lnTo>
                  <a:pt x="270586" y="4800"/>
                </a:lnTo>
                <a:lnTo>
                  <a:pt x="225247" y="0"/>
                </a:lnTo>
                <a:lnTo>
                  <a:pt x="179908" y="4800"/>
                </a:lnTo>
                <a:lnTo>
                  <a:pt x="137668" y="18567"/>
                </a:lnTo>
                <a:lnTo>
                  <a:pt x="99390" y="40373"/>
                </a:lnTo>
                <a:lnTo>
                  <a:pt x="66052" y="69215"/>
                </a:lnTo>
                <a:lnTo>
                  <a:pt x="38519" y="104165"/>
                </a:lnTo>
                <a:lnTo>
                  <a:pt x="17729" y="144259"/>
                </a:lnTo>
                <a:lnTo>
                  <a:pt x="4584" y="188544"/>
                </a:lnTo>
                <a:lnTo>
                  <a:pt x="0" y="236067"/>
                </a:lnTo>
                <a:lnTo>
                  <a:pt x="4584" y="283578"/>
                </a:lnTo>
                <a:lnTo>
                  <a:pt x="17729" y="327863"/>
                </a:lnTo>
                <a:lnTo>
                  <a:pt x="38519" y="367957"/>
                </a:lnTo>
                <a:lnTo>
                  <a:pt x="66052" y="402920"/>
                </a:lnTo>
                <a:lnTo>
                  <a:pt x="99390" y="431761"/>
                </a:lnTo>
                <a:lnTo>
                  <a:pt x="137655" y="453555"/>
                </a:lnTo>
                <a:lnTo>
                  <a:pt x="179908" y="467334"/>
                </a:lnTo>
                <a:lnTo>
                  <a:pt x="225247" y="472135"/>
                </a:lnTo>
                <a:lnTo>
                  <a:pt x="270586" y="467334"/>
                </a:lnTo>
                <a:lnTo>
                  <a:pt x="312826" y="453555"/>
                </a:lnTo>
                <a:lnTo>
                  <a:pt x="351091" y="431761"/>
                </a:lnTo>
                <a:lnTo>
                  <a:pt x="384441" y="402920"/>
                </a:lnTo>
                <a:lnTo>
                  <a:pt x="411975" y="367957"/>
                </a:lnTo>
                <a:lnTo>
                  <a:pt x="432765" y="327863"/>
                </a:lnTo>
                <a:lnTo>
                  <a:pt x="445909" y="283578"/>
                </a:lnTo>
                <a:lnTo>
                  <a:pt x="450494" y="236067"/>
                </a:lnTo>
                <a:close/>
              </a:path>
            </a:pathLst>
          </a:custGeom>
          <a:solidFill>
            <a:srgbClr val="179984"/>
          </a:solidFill>
        </p:spPr>
        <p:txBody>
          <a:bodyPr wrap="square" lIns="0" tIns="0" rIns="0" bIns="0" rtlCol="0"/>
          <a:lstStyle/>
          <a:p>
            <a:endParaRPr sz="1493" dirty="0"/>
          </a:p>
        </p:txBody>
      </p:sp>
      <p:grpSp>
        <p:nvGrpSpPr>
          <p:cNvPr id="24" name="object 14">
            <a:extLst>
              <a:ext uri="{FF2B5EF4-FFF2-40B4-BE49-F238E27FC236}">
                <a16:creationId xmlns:a16="http://schemas.microsoft.com/office/drawing/2014/main" id="{7FEA3122-F1EE-42C9-9748-D792E0DC4A93}"/>
              </a:ext>
            </a:extLst>
          </p:cNvPr>
          <p:cNvGrpSpPr/>
          <p:nvPr/>
        </p:nvGrpSpPr>
        <p:grpSpPr>
          <a:xfrm>
            <a:off x="481522" y="1479852"/>
            <a:ext cx="681878" cy="504265"/>
            <a:chOff x="447028" y="1520652"/>
            <a:chExt cx="772795" cy="571500"/>
          </a:xfrm>
        </p:grpSpPr>
        <p:sp>
          <p:nvSpPr>
            <p:cNvPr id="25" name="object 15">
              <a:extLst>
                <a:ext uri="{FF2B5EF4-FFF2-40B4-BE49-F238E27FC236}">
                  <a16:creationId xmlns:a16="http://schemas.microsoft.com/office/drawing/2014/main" id="{E1AEAB46-ADBA-4DD5-9DD3-38557F01D9EF}"/>
                </a:ext>
              </a:extLst>
            </p:cNvPr>
            <p:cNvSpPr/>
            <p:nvPr/>
          </p:nvSpPr>
          <p:spPr>
            <a:xfrm>
              <a:off x="447027" y="1520659"/>
              <a:ext cx="772795" cy="571500"/>
            </a:xfrm>
            <a:custGeom>
              <a:avLst/>
              <a:gdLst/>
              <a:ahLst/>
              <a:cxnLst/>
              <a:rect l="l" t="t" r="r" b="b"/>
              <a:pathLst>
                <a:path w="772794" h="571500">
                  <a:moveTo>
                    <a:pt x="596506" y="252044"/>
                  </a:moveTo>
                  <a:lnTo>
                    <a:pt x="580453" y="242100"/>
                  </a:lnTo>
                  <a:lnTo>
                    <a:pt x="574306" y="249859"/>
                  </a:lnTo>
                  <a:lnTo>
                    <a:pt x="571373" y="253453"/>
                  </a:lnTo>
                  <a:lnTo>
                    <a:pt x="557847" y="265836"/>
                  </a:lnTo>
                  <a:lnTo>
                    <a:pt x="542963" y="271754"/>
                  </a:lnTo>
                  <a:lnTo>
                    <a:pt x="527227" y="270891"/>
                  </a:lnTo>
                  <a:lnTo>
                    <a:pt x="495465" y="249440"/>
                  </a:lnTo>
                  <a:lnTo>
                    <a:pt x="464439" y="196900"/>
                  </a:lnTo>
                  <a:lnTo>
                    <a:pt x="454202" y="159042"/>
                  </a:lnTo>
                  <a:lnTo>
                    <a:pt x="451878" y="119799"/>
                  </a:lnTo>
                  <a:lnTo>
                    <a:pt x="457403" y="79273"/>
                  </a:lnTo>
                  <a:lnTo>
                    <a:pt x="476592" y="39319"/>
                  </a:lnTo>
                  <a:lnTo>
                    <a:pt x="504545" y="22085"/>
                  </a:lnTo>
                  <a:lnTo>
                    <a:pt x="520204" y="22809"/>
                  </a:lnTo>
                  <a:lnTo>
                    <a:pt x="536143" y="29972"/>
                  </a:lnTo>
                  <a:lnTo>
                    <a:pt x="541045" y="33502"/>
                  </a:lnTo>
                  <a:lnTo>
                    <a:pt x="545858" y="37401"/>
                  </a:lnTo>
                  <a:lnTo>
                    <a:pt x="556018" y="45935"/>
                  </a:lnTo>
                  <a:lnTo>
                    <a:pt x="570877" y="32766"/>
                  </a:lnTo>
                  <a:lnTo>
                    <a:pt x="538048" y="6642"/>
                  </a:lnTo>
                  <a:lnTo>
                    <a:pt x="510997" y="0"/>
                  </a:lnTo>
                  <a:lnTo>
                    <a:pt x="497890" y="1168"/>
                  </a:lnTo>
                  <a:lnTo>
                    <a:pt x="485508" y="5422"/>
                  </a:lnTo>
                  <a:lnTo>
                    <a:pt x="473887" y="12750"/>
                  </a:lnTo>
                  <a:lnTo>
                    <a:pt x="441248" y="35598"/>
                  </a:lnTo>
                  <a:lnTo>
                    <a:pt x="406755" y="54368"/>
                  </a:lnTo>
                  <a:lnTo>
                    <a:pt x="370497" y="69253"/>
                  </a:lnTo>
                  <a:lnTo>
                    <a:pt x="332562" y="80454"/>
                  </a:lnTo>
                  <a:lnTo>
                    <a:pt x="317144" y="85661"/>
                  </a:lnTo>
                  <a:lnTo>
                    <a:pt x="303453" y="93319"/>
                  </a:lnTo>
                  <a:lnTo>
                    <a:pt x="291426" y="103466"/>
                  </a:lnTo>
                  <a:lnTo>
                    <a:pt x="281000" y="116103"/>
                  </a:lnTo>
                  <a:lnTo>
                    <a:pt x="278079" y="120307"/>
                  </a:lnTo>
                  <a:lnTo>
                    <a:pt x="274091" y="123888"/>
                  </a:lnTo>
                  <a:lnTo>
                    <a:pt x="270116" y="127152"/>
                  </a:lnTo>
                  <a:lnTo>
                    <a:pt x="249745" y="153962"/>
                  </a:lnTo>
                  <a:lnTo>
                    <a:pt x="244703" y="184721"/>
                  </a:lnTo>
                  <a:lnTo>
                    <a:pt x="254596" y="214236"/>
                  </a:lnTo>
                  <a:lnTo>
                    <a:pt x="279019" y="237337"/>
                  </a:lnTo>
                  <a:lnTo>
                    <a:pt x="281889" y="238988"/>
                  </a:lnTo>
                  <a:lnTo>
                    <a:pt x="284937" y="240461"/>
                  </a:lnTo>
                  <a:lnTo>
                    <a:pt x="292404" y="246862"/>
                  </a:lnTo>
                  <a:lnTo>
                    <a:pt x="297053" y="251510"/>
                  </a:lnTo>
                  <a:lnTo>
                    <a:pt x="302310" y="256451"/>
                  </a:lnTo>
                  <a:lnTo>
                    <a:pt x="294779" y="263144"/>
                  </a:lnTo>
                  <a:lnTo>
                    <a:pt x="256933" y="277698"/>
                  </a:lnTo>
                  <a:lnTo>
                    <a:pt x="216268" y="285699"/>
                  </a:lnTo>
                  <a:lnTo>
                    <a:pt x="209092" y="286880"/>
                  </a:lnTo>
                  <a:lnTo>
                    <a:pt x="204114" y="289737"/>
                  </a:lnTo>
                  <a:lnTo>
                    <a:pt x="191744" y="305396"/>
                  </a:lnTo>
                  <a:lnTo>
                    <a:pt x="166852" y="336257"/>
                  </a:lnTo>
                  <a:lnTo>
                    <a:pt x="143954" y="319024"/>
                  </a:lnTo>
                  <a:lnTo>
                    <a:pt x="132842" y="310553"/>
                  </a:lnTo>
                  <a:lnTo>
                    <a:pt x="121945" y="301993"/>
                  </a:lnTo>
                  <a:lnTo>
                    <a:pt x="116459" y="298284"/>
                  </a:lnTo>
                  <a:lnTo>
                    <a:pt x="110820" y="296062"/>
                  </a:lnTo>
                  <a:lnTo>
                    <a:pt x="104851" y="295516"/>
                  </a:lnTo>
                  <a:lnTo>
                    <a:pt x="98361" y="296824"/>
                  </a:lnTo>
                  <a:lnTo>
                    <a:pt x="90220" y="299300"/>
                  </a:lnTo>
                  <a:lnTo>
                    <a:pt x="82003" y="301548"/>
                  </a:lnTo>
                  <a:lnTo>
                    <a:pt x="38252" y="322021"/>
                  </a:lnTo>
                  <a:lnTo>
                    <a:pt x="5549" y="369214"/>
                  </a:lnTo>
                  <a:lnTo>
                    <a:pt x="0" y="412699"/>
                  </a:lnTo>
                  <a:lnTo>
                    <a:pt x="1041" y="424535"/>
                  </a:lnTo>
                  <a:lnTo>
                    <a:pt x="2908" y="436283"/>
                  </a:lnTo>
                  <a:lnTo>
                    <a:pt x="5321" y="447992"/>
                  </a:lnTo>
                  <a:lnTo>
                    <a:pt x="11379" y="475881"/>
                  </a:lnTo>
                  <a:lnTo>
                    <a:pt x="29870" y="562889"/>
                  </a:lnTo>
                  <a:lnTo>
                    <a:pt x="30873" y="566077"/>
                  </a:lnTo>
                  <a:lnTo>
                    <a:pt x="32169" y="570890"/>
                  </a:lnTo>
                  <a:lnTo>
                    <a:pt x="51193" y="567474"/>
                  </a:lnTo>
                  <a:lnTo>
                    <a:pt x="50647" y="562762"/>
                  </a:lnTo>
                  <a:lnTo>
                    <a:pt x="50495" y="558584"/>
                  </a:lnTo>
                  <a:lnTo>
                    <a:pt x="23698" y="433070"/>
                  </a:lnTo>
                  <a:lnTo>
                    <a:pt x="21793" y="421233"/>
                  </a:lnTo>
                  <a:lnTo>
                    <a:pt x="21094" y="409359"/>
                  </a:lnTo>
                  <a:lnTo>
                    <a:pt x="21564" y="397471"/>
                  </a:lnTo>
                  <a:lnTo>
                    <a:pt x="34747" y="356298"/>
                  </a:lnTo>
                  <a:lnTo>
                    <a:pt x="67437" y="329145"/>
                  </a:lnTo>
                  <a:lnTo>
                    <a:pt x="102247" y="318427"/>
                  </a:lnTo>
                  <a:lnTo>
                    <a:pt x="113309" y="322961"/>
                  </a:lnTo>
                  <a:lnTo>
                    <a:pt x="128727" y="334225"/>
                  </a:lnTo>
                  <a:lnTo>
                    <a:pt x="144043" y="345935"/>
                  </a:lnTo>
                  <a:lnTo>
                    <a:pt x="151765" y="351713"/>
                  </a:lnTo>
                  <a:lnTo>
                    <a:pt x="159562" y="357403"/>
                  </a:lnTo>
                  <a:lnTo>
                    <a:pt x="168389" y="363728"/>
                  </a:lnTo>
                  <a:lnTo>
                    <a:pt x="171945" y="363410"/>
                  </a:lnTo>
                  <a:lnTo>
                    <a:pt x="178904" y="355117"/>
                  </a:lnTo>
                  <a:lnTo>
                    <a:pt x="187147" y="345160"/>
                  </a:lnTo>
                  <a:lnTo>
                    <a:pt x="195275" y="335127"/>
                  </a:lnTo>
                  <a:lnTo>
                    <a:pt x="215379" y="309714"/>
                  </a:lnTo>
                  <a:lnTo>
                    <a:pt x="219887" y="307035"/>
                  </a:lnTo>
                  <a:lnTo>
                    <a:pt x="264058" y="298119"/>
                  </a:lnTo>
                  <a:lnTo>
                    <a:pt x="302437" y="283692"/>
                  </a:lnTo>
                  <a:lnTo>
                    <a:pt x="331292" y="253822"/>
                  </a:lnTo>
                  <a:lnTo>
                    <a:pt x="328637" y="248577"/>
                  </a:lnTo>
                  <a:lnTo>
                    <a:pt x="322059" y="243344"/>
                  </a:lnTo>
                  <a:lnTo>
                    <a:pt x="319252" y="241579"/>
                  </a:lnTo>
                  <a:lnTo>
                    <a:pt x="316064" y="240182"/>
                  </a:lnTo>
                  <a:lnTo>
                    <a:pt x="313766" y="237871"/>
                  </a:lnTo>
                  <a:lnTo>
                    <a:pt x="306768" y="231381"/>
                  </a:lnTo>
                  <a:lnTo>
                    <a:pt x="299402" y="225425"/>
                  </a:lnTo>
                  <a:lnTo>
                    <a:pt x="291719" y="219849"/>
                  </a:lnTo>
                  <a:lnTo>
                    <a:pt x="283781" y="214490"/>
                  </a:lnTo>
                  <a:lnTo>
                    <a:pt x="269570" y="198120"/>
                  </a:lnTo>
                  <a:lnTo>
                    <a:pt x="265747" y="178092"/>
                  </a:lnTo>
                  <a:lnTo>
                    <a:pt x="270852" y="158686"/>
                  </a:lnTo>
                  <a:lnTo>
                    <a:pt x="283400" y="144157"/>
                  </a:lnTo>
                  <a:lnTo>
                    <a:pt x="289902" y="139776"/>
                  </a:lnTo>
                  <a:lnTo>
                    <a:pt x="294779" y="134607"/>
                  </a:lnTo>
                  <a:lnTo>
                    <a:pt x="326224" y="104927"/>
                  </a:lnTo>
                  <a:lnTo>
                    <a:pt x="359232" y="95542"/>
                  </a:lnTo>
                  <a:lnTo>
                    <a:pt x="380111" y="88684"/>
                  </a:lnTo>
                  <a:lnTo>
                    <a:pt x="400583" y="80657"/>
                  </a:lnTo>
                  <a:lnTo>
                    <a:pt x="420687" y="71551"/>
                  </a:lnTo>
                  <a:lnTo>
                    <a:pt x="426466" y="68770"/>
                  </a:lnTo>
                  <a:lnTo>
                    <a:pt x="432066" y="65633"/>
                  </a:lnTo>
                  <a:lnTo>
                    <a:pt x="439724" y="61620"/>
                  </a:lnTo>
                  <a:lnTo>
                    <a:pt x="431673" y="111747"/>
                  </a:lnTo>
                  <a:lnTo>
                    <a:pt x="433590" y="159804"/>
                  </a:lnTo>
                  <a:lnTo>
                    <a:pt x="445554" y="206108"/>
                  </a:lnTo>
                  <a:lnTo>
                    <a:pt x="467626" y="250990"/>
                  </a:lnTo>
                  <a:lnTo>
                    <a:pt x="448246" y="249389"/>
                  </a:lnTo>
                  <a:lnTo>
                    <a:pt x="439026" y="248539"/>
                  </a:lnTo>
                  <a:lnTo>
                    <a:pt x="429958" y="247472"/>
                  </a:lnTo>
                  <a:lnTo>
                    <a:pt x="421360" y="246316"/>
                  </a:lnTo>
                  <a:lnTo>
                    <a:pt x="415455" y="248551"/>
                  </a:lnTo>
                  <a:lnTo>
                    <a:pt x="387705" y="295656"/>
                  </a:lnTo>
                  <a:lnTo>
                    <a:pt x="357581" y="326999"/>
                  </a:lnTo>
                  <a:lnTo>
                    <a:pt x="321932" y="351802"/>
                  </a:lnTo>
                  <a:lnTo>
                    <a:pt x="281533" y="370954"/>
                  </a:lnTo>
                  <a:lnTo>
                    <a:pt x="277558" y="372503"/>
                  </a:lnTo>
                  <a:lnTo>
                    <a:pt x="273621" y="374142"/>
                  </a:lnTo>
                  <a:lnTo>
                    <a:pt x="259080" y="379869"/>
                  </a:lnTo>
                  <a:lnTo>
                    <a:pt x="257238" y="382892"/>
                  </a:lnTo>
                  <a:lnTo>
                    <a:pt x="262750" y="411213"/>
                  </a:lnTo>
                  <a:lnTo>
                    <a:pt x="293166" y="563257"/>
                  </a:lnTo>
                  <a:lnTo>
                    <a:pt x="294347" y="566369"/>
                  </a:lnTo>
                  <a:lnTo>
                    <a:pt x="295681" y="570865"/>
                  </a:lnTo>
                  <a:lnTo>
                    <a:pt x="315302" y="567283"/>
                  </a:lnTo>
                  <a:lnTo>
                    <a:pt x="281203" y="394423"/>
                  </a:lnTo>
                  <a:lnTo>
                    <a:pt x="326618" y="373672"/>
                  </a:lnTo>
                  <a:lnTo>
                    <a:pt x="367004" y="346671"/>
                  </a:lnTo>
                  <a:lnTo>
                    <a:pt x="401523" y="312204"/>
                  </a:lnTo>
                  <a:lnTo>
                    <a:pt x="429323" y="269062"/>
                  </a:lnTo>
                  <a:lnTo>
                    <a:pt x="464134" y="272453"/>
                  </a:lnTo>
                  <a:lnTo>
                    <a:pt x="471182" y="273189"/>
                  </a:lnTo>
                  <a:lnTo>
                    <a:pt x="478383" y="273469"/>
                  </a:lnTo>
                  <a:lnTo>
                    <a:pt x="490931" y="276796"/>
                  </a:lnTo>
                  <a:lnTo>
                    <a:pt x="496481" y="279742"/>
                  </a:lnTo>
                  <a:lnTo>
                    <a:pt x="501624" y="282905"/>
                  </a:lnTo>
                  <a:lnTo>
                    <a:pt x="528104" y="292544"/>
                  </a:lnTo>
                  <a:lnTo>
                    <a:pt x="554672" y="290385"/>
                  </a:lnTo>
                  <a:lnTo>
                    <a:pt x="578434" y="276771"/>
                  </a:lnTo>
                  <a:lnTo>
                    <a:pt x="596506" y="252044"/>
                  </a:lnTo>
                  <a:close/>
                </a:path>
                <a:path w="772794" h="571500">
                  <a:moveTo>
                    <a:pt x="772769" y="537451"/>
                  </a:moveTo>
                  <a:lnTo>
                    <a:pt x="755307" y="488492"/>
                  </a:lnTo>
                  <a:lnTo>
                    <a:pt x="722312" y="464896"/>
                  </a:lnTo>
                  <a:lnTo>
                    <a:pt x="698512" y="457555"/>
                  </a:lnTo>
                  <a:lnTo>
                    <a:pt x="693153" y="460806"/>
                  </a:lnTo>
                  <a:lnTo>
                    <a:pt x="689737" y="463588"/>
                  </a:lnTo>
                  <a:lnTo>
                    <a:pt x="683793" y="468630"/>
                  </a:lnTo>
                  <a:lnTo>
                    <a:pt x="677976" y="473938"/>
                  </a:lnTo>
                  <a:lnTo>
                    <a:pt x="666127" y="485038"/>
                  </a:lnTo>
                  <a:lnTo>
                    <a:pt x="655218" y="475373"/>
                  </a:lnTo>
                  <a:lnTo>
                    <a:pt x="650163" y="470712"/>
                  </a:lnTo>
                  <a:lnTo>
                    <a:pt x="645464" y="465861"/>
                  </a:lnTo>
                  <a:lnTo>
                    <a:pt x="639686" y="460971"/>
                  </a:lnTo>
                  <a:lnTo>
                    <a:pt x="633577" y="458711"/>
                  </a:lnTo>
                  <a:lnTo>
                    <a:pt x="627037" y="458685"/>
                  </a:lnTo>
                  <a:lnTo>
                    <a:pt x="619925" y="460527"/>
                  </a:lnTo>
                  <a:lnTo>
                    <a:pt x="606120" y="466305"/>
                  </a:lnTo>
                  <a:lnTo>
                    <a:pt x="593394" y="473595"/>
                  </a:lnTo>
                  <a:lnTo>
                    <a:pt x="581901" y="482600"/>
                  </a:lnTo>
                  <a:lnTo>
                    <a:pt x="571792" y="493483"/>
                  </a:lnTo>
                  <a:lnTo>
                    <a:pt x="558241" y="481990"/>
                  </a:lnTo>
                  <a:lnTo>
                    <a:pt x="551599" y="476542"/>
                  </a:lnTo>
                  <a:lnTo>
                    <a:pt x="544817" y="471436"/>
                  </a:lnTo>
                  <a:lnTo>
                    <a:pt x="539089" y="467372"/>
                  </a:lnTo>
                  <a:lnTo>
                    <a:pt x="532091" y="465213"/>
                  </a:lnTo>
                  <a:lnTo>
                    <a:pt x="525716" y="462089"/>
                  </a:lnTo>
                  <a:lnTo>
                    <a:pt x="517017" y="459003"/>
                  </a:lnTo>
                  <a:lnTo>
                    <a:pt x="508914" y="458787"/>
                  </a:lnTo>
                  <a:lnTo>
                    <a:pt x="501357" y="461772"/>
                  </a:lnTo>
                  <a:lnTo>
                    <a:pt x="494296" y="468299"/>
                  </a:lnTo>
                  <a:lnTo>
                    <a:pt x="489559" y="474129"/>
                  </a:lnTo>
                  <a:lnTo>
                    <a:pt x="483133" y="478548"/>
                  </a:lnTo>
                  <a:lnTo>
                    <a:pt x="476300" y="484644"/>
                  </a:lnTo>
                  <a:lnTo>
                    <a:pt x="465556" y="475322"/>
                  </a:lnTo>
                  <a:lnTo>
                    <a:pt x="460336" y="470623"/>
                  </a:lnTo>
                  <a:lnTo>
                    <a:pt x="455358" y="465683"/>
                  </a:lnTo>
                  <a:lnTo>
                    <a:pt x="449872" y="460997"/>
                  </a:lnTo>
                  <a:lnTo>
                    <a:pt x="444068" y="458457"/>
                  </a:lnTo>
                  <a:lnTo>
                    <a:pt x="437883" y="458190"/>
                  </a:lnTo>
                  <a:lnTo>
                    <a:pt x="431203" y="460375"/>
                  </a:lnTo>
                  <a:lnTo>
                    <a:pt x="397484" y="478269"/>
                  </a:lnTo>
                  <a:lnTo>
                    <a:pt x="370878" y="518312"/>
                  </a:lnTo>
                  <a:lnTo>
                    <a:pt x="368795" y="551853"/>
                  </a:lnTo>
                  <a:lnTo>
                    <a:pt x="368846" y="568909"/>
                  </a:lnTo>
                  <a:lnTo>
                    <a:pt x="389432" y="568909"/>
                  </a:lnTo>
                  <a:lnTo>
                    <a:pt x="389432" y="561441"/>
                  </a:lnTo>
                  <a:lnTo>
                    <a:pt x="389763" y="554786"/>
                  </a:lnTo>
                  <a:lnTo>
                    <a:pt x="398716" y="507415"/>
                  </a:lnTo>
                  <a:lnTo>
                    <a:pt x="439191" y="480580"/>
                  </a:lnTo>
                  <a:lnTo>
                    <a:pt x="463626" y="502653"/>
                  </a:lnTo>
                  <a:lnTo>
                    <a:pt x="470662" y="508304"/>
                  </a:lnTo>
                  <a:lnTo>
                    <a:pt x="476110" y="510184"/>
                  </a:lnTo>
                  <a:lnTo>
                    <a:pt x="481558" y="508292"/>
                  </a:lnTo>
                  <a:lnTo>
                    <a:pt x="488607" y="502627"/>
                  </a:lnTo>
                  <a:lnTo>
                    <a:pt x="513105" y="480580"/>
                  </a:lnTo>
                  <a:lnTo>
                    <a:pt x="528777" y="486968"/>
                  </a:lnTo>
                  <a:lnTo>
                    <a:pt x="542239" y="495604"/>
                  </a:lnTo>
                  <a:lnTo>
                    <a:pt x="552881" y="507326"/>
                  </a:lnTo>
                  <a:lnTo>
                    <a:pt x="560082" y="522986"/>
                  </a:lnTo>
                  <a:lnTo>
                    <a:pt x="561619" y="528193"/>
                  </a:lnTo>
                  <a:lnTo>
                    <a:pt x="564311" y="532892"/>
                  </a:lnTo>
                  <a:lnTo>
                    <a:pt x="577011" y="532498"/>
                  </a:lnTo>
                  <a:lnTo>
                    <a:pt x="580059" y="528662"/>
                  </a:lnTo>
                  <a:lnTo>
                    <a:pt x="581660" y="523049"/>
                  </a:lnTo>
                  <a:lnTo>
                    <a:pt x="588784" y="507326"/>
                  </a:lnTo>
                  <a:lnTo>
                    <a:pt x="599478" y="495541"/>
                  </a:lnTo>
                  <a:lnTo>
                    <a:pt x="613181" y="486829"/>
                  </a:lnTo>
                  <a:lnTo>
                    <a:pt x="629297" y="480339"/>
                  </a:lnTo>
                  <a:lnTo>
                    <a:pt x="648881" y="498335"/>
                  </a:lnTo>
                  <a:lnTo>
                    <a:pt x="655231" y="504088"/>
                  </a:lnTo>
                  <a:lnTo>
                    <a:pt x="661174" y="508660"/>
                  </a:lnTo>
                  <a:lnTo>
                    <a:pt x="666076" y="510171"/>
                  </a:lnTo>
                  <a:lnTo>
                    <a:pt x="671029" y="508622"/>
                  </a:lnTo>
                  <a:lnTo>
                    <a:pt x="677075" y="503999"/>
                  </a:lnTo>
                  <a:lnTo>
                    <a:pt x="702094" y="481342"/>
                  </a:lnTo>
                  <a:lnTo>
                    <a:pt x="724103" y="489813"/>
                  </a:lnTo>
                  <a:lnTo>
                    <a:pt x="739686" y="503021"/>
                  </a:lnTo>
                  <a:lnTo>
                    <a:pt x="748957" y="521030"/>
                  </a:lnTo>
                  <a:lnTo>
                    <a:pt x="752030" y="543915"/>
                  </a:lnTo>
                  <a:lnTo>
                    <a:pt x="752030" y="568947"/>
                  </a:lnTo>
                  <a:lnTo>
                    <a:pt x="772363" y="568947"/>
                  </a:lnTo>
                  <a:lnTo>
                    <a:pt x="772769" y="537451"/>
                  </a:lnTo>
                  <a:close/>
                </a:path>
              </a:pathLst>
            </a:custGeom>
            <a:solidFill>
              <a:srgbClr val="009884"/>
            </a:solidFill>
          </p:spPr>
          <p:txBody>
            <a:bodyPr wrap="square" lIns="0" tIns="0" rIns="0" bIns="0" rtlCol="0"/>
            <a:lstStyle/>
            <a:p>
              <a:endParaRPr sz="1493" dirty="0"/>
            </a:p>
          </p:txBody>
        </p:sp>
        <p:pic>
          <p:nvPicPr>
            <p:cNvPr id="26" name="object 16">
              <a:extLst>
                <a:ext uri="{FF2B5EF4-FFF2-40B4-BE49-F238E27FC236}">
                  <a16:creationId xmlns:a16="http://schemas.microsoft.com/office/drawing/2014/main" id="{C8D36E28-A86D-46D0-809E-2E541B4918A0}"/>
                </a:ext>
              </a:extLst>
            </p:cNvPr>
            <p:cNvPicPr/>
            <p:nvPr/>
          </p:nvPicPr>
          <p:blipFill>
            <a:blip r:embed="rId2" cstate="print"/>
            <a:stretch>
              <a:fillRect/>
            </a:stretch>
          </p:blipFill>
          <p:spPr>
            <a:xfrm>
              <a:off x="1043426" y="1831223"/>
              <a:ext cx="138619" cy="141188"/>
            </a:xfrm>
            <a:prstGeom prst="rect">
              <a:avLst/>
            </a:prstGeom>
          </p:spPr>
        </p:pic>
        <p:pic>
          <p:nvPicPr>
            <p:cNvPr id="27" name="object 17">
              <a:extLst>
                <a:ext uri="{FF2B5EF4-FFF2-40B4-BE49-F238E27FC236}">
                  <a16:creationId xmlns:a16="http://schemas.microsoft.com/office/drawing/2014/main" id="{B6443187-1EDB-4263-A44C-C396C8D8490B}"/>
                </a:ext>
              </a:extLst>
            </p:cNvPr>
            <p:cNvPicPr/>
            <p:nvPr/>
          </p:nvPicPr>
          <p:blipFill>
            <a:blip r:embed="rId3" cstate="print"/>
            <a:stretch>
              <a:fillRect/>
            </a:stretch>
          </p:blipFill>
          <p:spPr>
            <a:xfrm>
              <a:off x="472377" y="1583951"/>
              <a:ext cx="207162" cy="211530"/>
            </a:xfrm>
            <a:prstGeom prst="rect">
              <a:avLst/>
            </a:prstGeom>
          </p:spPr>
        </p:pic>
        <p:pic>
          <p:nvPicPr>
            <p:cNvPr id="28" name="object 18">
              <a:extLst>
                <a:ext uri="{FF2B5EF4-FFF2-40B4-BE49-F238E27FC236}">
                  <a16:creationId xmlns:a16="http://schemas.microsoft.com/office/drawing/2014/main" id="{69C44A98-1604-46BB-9A7A-F1188B025066}"/>
                </a:ext>
              </a:extLst>
            </p:cNvPr>
            <p:cNvPicPr/>
            <p:nvPr/>
          </p:nvPicPr>
          <p:blipFill>
            <a:blip r:embed="rId4" cstate="print"/>
            <a:stretch>
              <a:fillRect/>
            </a:stretch>
          </p:blipFill>
          <p:spPr>
            <a:xfrm>
              <a:off x="853631" y="1831172"/>
              <a:ext cx="138309" cy="141242"/>
            </a:xfrm>
            <a:prstGeom prst="rect">
              <a:avLst/>
            </a:prstGeom>
          </p:spPr>
        </p:pic>
        <p:sp>
          <p:nvSpPr>
            <p:cNvPr id="29" name="object 19">
              <a:extLst>
                <a:ext uri="{FF2B5EF4-FFF2-40B4-BE49-F238E27FC236}">
                  <a16:creationId xmlns:a16="http://schemas.microsoft.com/office/drawing/2014/main" id="{44446A5D-6F03-46B1-8AC0-B08C8E48769C}"/>
                </a:ext>
              </a:extLst>
            </p:cNvPr>
            <p:cNvSpPr/>
            <p:nvPr/>
          </p:nvSpPr>
          <p:spPr>
            <a:xfrm>
              <a:off x="555015" y="1548739"/>
              <a:ext cx="567055" cy="542925"/>
            </a:xfrm>
            <a:custGeom>
              <a:avLst/>
              <a:gdLst/>
              <a:ahLst/>
              <a:cxnLst/>
              <a:rect l="l" t="t" r="r" b="b"/>
              <a:pathLst>
                <a:path w="567055" h="542925">
                  <a:moveTo>
                    <a:pt x="40360" y="539064"/>
                  </a:moveTo>
                  <a:lnTo>
                    <a:pt x="20662" y="434301"/>
                  </a:lnTo>
                  <a:lnTo>
                    <a:pt x="0" y="438048"/>
                  </a:lnTo>
                  <a:lnTo>
                    <a:pt x="19786" y="542709"/>
                  </a:lnTo>
                  <a:lnTo>
                    <a:pt x="40360" y="539064"/>
                  </a:lnTo>
                  <a:close/>
                </a:path>
                <a:path w="567055" h="542925">
                  <a:moveTo>
                    <a:pt x="445617" y="131432"/>
                  </a:moveTo>
                  <a:lnTo>
                    <a:pt x="427799" y="82219"/>
                  </a:lnTo>
                  <a:lnTo>
                    <a:pt x="404253" y="74726"/>
                  </a:lnTo>
                  <a:lnTo>
                    <a:pt x="397027" y="75819"/>
                  </a:lnTo>
                  <a:lnTo>
                    <a:pt x="382549" y="77254"/>
                  </a:lnTo>
                  <a:lnTo>
                    <a:pt x="375183" y="78562"/>
                  </a:lnTo>
                  <a:lnTo>
                    <a:pt x="366420" y="79806"/>
                  </a:lnTo>
                  <a:lnTo>
                    <a:pt x="369100" y="99999"/>
                  </a:lnTo>
                  <a:lnTo>
                    <a:pt x="394030" y="97650"/>
                  </a:lnTo>
                  <a:lnTo>
                    <a:pt x="412673" y="95719"/>
                  </a:lnTo>
                  <a:lnTo>
                    <a:pt x="417004" y="97586"/>
                  </a:lnTo>
                  <a:lnTo>
                    <a:pt x="423214" y="113779"/>
                  </a:lnTo>
                  <a:lnTo>
                    <a:pt x="424853" y="120688"/>
                  </a:lnTo>
                  <a:lnTo>
                    <a:pt x="424624" y="138176"/>
                  </a:lnTo>
                  <a:lnTo>
                    <a:pt x="420319" y="142481"/>
                  </a:lnTo>
                  <a:lnTo>
                    <a:pt x="377469" y="152831"/>
                  </a:lnTo>
                  <a:lnTo>
                    <a:pt x="382397" y="173532"/>
                  </a:lnTo>
                  <a:lnTo>
                    <a:pt x="426542" y="161810"/>
                  </a:lnTo>
                  <a:lnTo>
                    <a:pt x="440309" y="148158"/>
                  </a:lnTo>
                  <a:lnTo>
                    <a:pt x="445617" y="131432"/>
                  </a:lnTo>
                  <a:close/>
                </a:path>
                <a:path w="567055" h="542925">
                  <a:moveTo>
                    <a:pt x="537032" y="17868"/>
                  </a:moveTo>
                  <a:lnTo>
                    <a:pt x="525487" y="0"/>
                  </a:lnTo>
                  <a:lnTo>
                    <a:pt x="456742" y="47078"/>
                  </a:lnTo>
                  <a:lnTo>
                    <a:pt x="468376" y="64935"/>
                  </a:lnTo>
                  <a:lnTo>
                    <a:pt x="537032" y="17868"/>
                  </a:lnTo>
                  <a:close/>
                </a:path>
                <a:path w="567055" h="542925">
                  <a:moveTo>
                    <a:pt x="557123" y="190373"/>
                  </a:moveTo>
                  <a:lnTo>
                    <a:pt x="480428" y="166954"/>
                  </a:lnTo>
                  <a:lnTo>
                    <a:pt x="474040" y="187363"/>
                  </a:lnTo>
                  <a:lnTo>
                    <a:pt x="551383" y="210756"/>
                  </a:lnTo>
                  <a:lnTo>
                    <a:pt x="557123" y="190373"/>
                  </a:lnTo>
                  <a:close/>
                </a:path>
                <a:path w="567055" h="542925">
                  <a:moveTo>
                    <a:pt x="567042" y="111315"/>
                  </a:moveTo>
                  <a:lnTo>
                    <a:pt x="563486" y="90462"/>
                  </a:lnTo>
                  <a:lnTo>
                    <a:pt x="479933" y="104673"/>
                  </a:lnTo>
                  <a:lnTo>
                    <a:pt x="483323" y="125044"/>
                  </a:lnTo>
                  <a:lnTo>
                    <a:pt x="504278" y="122212"/>
                  </a:lnTo>
                  <a:lnTo>
                    <a:pt x="525094" y="118783"/>
                  </a:lnTo>
                  <a:lnTo>
                    <a:pt x="567042" y="111315"/>
                  </a:lnTo>
                  <a:close/>
                </a:path>
              </a:pathLst>
            </a:custGeom>
            <a:solidFill>
              <a:srgbClr val="009884"/>
            </a:solidFill>
          </p:spPr>
          <p:txBody>
            <a:bodyPr wrap="square" lIns="0" tIns="0" rIns="0" bIns="0" rtlCol="0"/>
            <a:lstStyle/>
            <a:p>
              <a:endParaRPr sz="1493" dirty="0"/>
            </a:p>
          </p:txBody>
        </p:sp>
      </p:grpSp>
      <p:sp>
        <p:nvSpPr>
          <p:cNvPr id="30" name="object 20">
            <a:extLst>
              <a:ext uri="{FF2B5EF4-FFF2-40B4-BE49-F238E27FC236}">
                <a16:creationId xmlns:a16="http://schemas.microsoft.com/office/drawing/2014/main" id="{8A359CF8-19CD-4382-8CB4-BE4F39729817}"/>
              </a:ext>
            </a:extLst>
          </p:cNvPr>
          <p:cNvSpPr/>
          <p:nvPr/>
        </p:nvSpPr>
        <p:spPr>
          <a:xfrm>
            <a:off x="3407468" y="3360994"/>
            <a:ext cx="457397" cy="720441"/>
          </a:xfrm>
          <a:custGeom>
            <a:avLst/>
            <a:gdLst/>
            <a:ahLst/>
            <a:cxnLst/>
            <a:rect l="l" t="t" r="r" b="b"/>
            <a:pathLst>
              <a:path w="346710" h="546100">
                <a:moveTo>
                  <a:pt x="275945" y="221792"/>
                </a:moveTo>
                <a:lnTo>
                  <a:pt x="254215" y="171018"/>
                </a:lnTo>
                <a:lnTo>
                  <a:pt x="229146" y="136575"/>
                </a:lnTo>
                <a:lnTo>
                  <a:pt x="193230" y="111226"/>
                </a:lnTo>
                <a:lnTo>
                  <a:pt x="173659" y="106184"/>
                </a:lnTo>
                <a:lnTo>
                  <a:pt x="153403" y="106375"/>
                </a:lnTo>
                <a:lnTo>
                  <a:pt x="111137" y="122415"/>
                </a:lnTo>
                <a:lnTo>
                  <a:pt x="71183" y="166065"/>
                </a:lnTo>
                <a:lnTo>
                  <a:pt x="65786" y="192417"/>
                </a:lnTo>
                <a:lnTo>
                  <a:pt x="70573" y="220649"/>
                </a:lnTo>
                <a:lnTo>
                  <a:pt x="81076" y="242100"/>
                </a:lnTo>
                <a:lnTo>
                  <a:pt x="95326" y="259981"/>
                </a:lnTo>
                <a:lnTo>
                  <a:pt x="110693" y="271703"/>
                </a:lnTo>
                <a:lnTo>
                  <a:pt x="124548" y="274675"/>
                </a:lnTo>
                <a:lnTo>
                  <a:pt x="133477" y="270878"/>
                </a:lnTo>
                <a:lnTo>
                  <a:pt x="139750" y="264147"/>
                </a:lnTo>
                <a:lnTo>
                  <a:pt x="144170" y="255663"/>
                </a:lnTo>
                <a:lnTo>
                  <a:pt x="150939" y="237502"/>
                </a:lnTo>
                <a:lnTo>
                  <a:pt x="155016" y="229171"/>
                </a:lnTo>
                <a:lnTo>
                  <a:pt x="160629" y="222135"/>
                </a:lnTo>
                <a:lnTo>
                  <a:pt x="168579" y="216890"/>
                </a:lnTo>
                <a:lnTo>
                  <a:pt x="173888" y="214541"/>
                </a:lnTo>
                <a:lnTo>
                  <a:pt x="178308" y="215277"/>
                </a:lnTo>
                <a:lnTo>
                  <a:pt x="182930" y="219278"/>
                </a:lnTo>
                <a:lnTo>
                  <a:pt x="191109" y="230225"/>
                </a:lnTo>
                <a:lnTo>
                  <a:pt x="196583" y="244817"/>
                </a:lnTo>
                <a:lnTo>
                  <a:pt x="199059" y="260311"/>
                </a:lnTo>
                <a:lnTo>
                  <a:pt x="198259" y="273989"/>
                </a:lnTo>
                <a:lnTo>
                  <a:pt x="195033" y="280479"/>
                </a:lnTo>
                <a:lnTo>
                  <a:pt x="188925" y="286639"/>
                </a:lnTo>
                <a:lnTo>
                  <a:pt x="181102" y="292468"/>
                </a:lnTo>
                <a:lnTo>
                  <a:pt x="163487" y="303961"/>
                </a:lnTo>
                <a:lnTo>
                  <a:pt x="155346" y="310273"/>
                </a:lnTo>
                <a:lnTo>
                  <a:pt x="149110" y="317322"/>
                </a:lnTo>
                <a:lnTo>
                  <a:pt x="145592" y="325551"/>
                </a:lnTo>
                <a:lnTo>
                  <a:pt x="144729" y="329577"/>
                </a:lnTo>
                <a:lnTo>
                  <a:pt x="144665" y="335851"/>
                </a:lnTo>
                <a:lnTo>
                  <a:pt x="149237" y="342900"/>
                </a:lnTo>
                <a:lnTo>
                  <a:pt x="152438" y="351510"/>
                </a:lnTo>
                <a:lnTo>
                  <a:pt x="140233" y="395528"/>
                </a:lnTo>
                <a:lnTo>
                  <a:pt x="133070" y="401231"/>
                </a:lnTo>
                <a:lnTo>
                  <a:pt x="126606" y="400773"/>
                </a:lnTo>
                <a:lnTo>
                  <a:pt x="101358" y="359727"/>
                </a:lnTo>
                <a:lnTo>
                  <a:pt x="100520" y="354507"/>
                </a:lnTo>
                <a:lnTo>
                  <a:pt x="95783" y="351002"/>
                </a:lnTo>
                <a:lnTo>
                  <a:pt x="85775" y="352856"/>
                </a:lnTo>
                <a:lnTo>
                  <a:pt x="82410" y="357835"/>
                </a:lnTo>
                <a:lnTo>
                  <a:pt x="83248" y="363054"/>
                </a:lnTo>
                <a:lnTo>
                  <a:pt x="85648" y="373989"/>
                </a:lnTo>
                <a:lnTo>
                  <a:pt x="92481" y="392760"/>
                </a:lnTo>
                <a:lnTo>
                  <a:pt x="105206" y="410895"/>
                </a:lnTo>
                <a:lnTo>
                  <a:pt x="125260" y="419963"/>
                </a:lnTo>
                <a:lnTo>
                  <a:pt x="135483" y="418846"/>
                </a:lnTo>
                <a:lnTo>
                  <a:pt x="167843" y="380415"/>
                </a:lnTo>
                <a:lnTo>
                  <a:pt x="171145" y="363880"/>
                </a:lnTo>
                <a:lnTo>
                  <a:pt x="170408" y="347179"/>
                </a:lnTo>
                <a:lnTo>
                  <a:pt x="164477" y="332066"/>
                </a:lnTo>
                <a:lnTo>
                  <a:pt x="163385" y="330276"/>
                </a:lnTo>
                <a:lnTo>
                  <a:pt x="164350" y="325691"/>
                </a:lnTo>
                <a:lnTo>
                  <a:pt x="203200" y="299148"/>
                </a:lnTo>
                <a:lnTo>
                  <a:pt x="217411" y="259562"/>
                </a:lnTo>
                <a:lnTo>
                  <a:pt x="214147" y="239064"/>
                </a:lnTo>
                <a:lnTo>
                  <a:pt x="194729" y="204470"/>
                </a:lnTo>
                <a:lnTo>
                  <a:pt x="170205" y="196646"/>
                </a:lnTo>
                <a:lnTo>
                  <a:pt x="161480" y="199199"/>
                </a:lnTo>
                <a:lnTo>
                  <a:pt x="134404" y="229209"/>
                </a:lnTo>
                <a:lnTo>
                  <a:pt x="127038" y="249415"/>
                </a:lnTo>
                <a:lnTo>
                  <a:pt x="124790" y="255130"/>
                </a:lnTo>
                <a:lnTo>
                  <a:pt x="93218" y="226199"/>
                </a:lnTo>
                <a:lnTo>
                  <a:pt x="84416" y="187134"/>
                </a:lnTo>
                <a:lnTo>
                  <a:pt x="89776" y="169354"/>
                </a:lnTo>
                <a:lnTo>
                  <a:pt x="120345" y="139001"/>
                </a:lnTo>
                <a:lnTo>
                  <a:pt x="171018" y="125285"/>
                </a:lnTo>
                <a:lnTo>
                  <a:pt x="186512" y="129184"/>
                </a:lnTo>
                <a:lnTo>
                  <a:pt x="217385" y="151612"/>
                </a:lnTo>
                <a:lnTo>
                  <a:pt x="252425" y="210375"/>
                </a:lnTo>
                <a:lnTo>
                  <a:pt x="258419" y="227711"/>
                </a:lnTo>
                <a:lnTo>
                  <a:pt x="263639" y="230479"/>
                </a:lnTo>
                <a:lnTo>
                  <a:pt x="273253" y="227203"/>
                </a:lnTo>
                <a:lnTo>
                  <a:pt x="275945" y="221792"/>
                </a:lnTo>
                <a:close/>
              </a:path>
              <a:path w="346710" h="546100">
                <a:moveTo>
                  <a:pt x="346214" y="141109"/>
                </a:moveTo>
                <a:lnTo>
                  <a:pt x="327723" y="76136"/>
                </a:lnTo>
                <a:lnTo>
                  <a:pt x="280162" y="25158"/>
                </a:lnTo>
                <a:lnTo>
                  <a:pt x="240017" y="7289"/>
                </a:lnTo>
                <a:lnTo>
                  <a:pt x="196049" y="0"/>
                </a:lnTo>
                <a:lnTo>
                  <a:pt x="151003" y="520"/>
                </a:lnTo>
                <a:lnTo>
                  <a:pt x="111404" y="8737"/>
                </a:lnTo>
                <a:lnTo>
                  <a:pt x="49022" y="48082"/>
                </a:lnTo>
                <a:lnTo>
                  <a:pt x="17665" y="97447"/>
                </a:lnTo>
                <a:lnTo>
                  <a:pt x="3517" y="147637"/>
                </a:lnTo>
                <a:lnTo>
                  <a:pt x="0" y="187286"/>
                </a:lnTo>
                <a:lnTo>
                  <a:pt x="457" y="204990"/>
                </a:lnTo>
                <a:lnTo>
                  <a:pt x="927" y="210273"/>
                </a:lnTo>
                <a:lnTo>
                  <a:pt x="5321" y="214109"/>
                </a:lnTo>
                <a:lnTo>
                  <a:pt x="15494" y="213118"/>
                </a:lnTo>
                <a:lnTo>
                  <a:pt x="19227" y="208419"/>
                </a:lnTo>
                <a:lnTo>
                  <a:pt x="18770" y="203149"/>
                </a:lnTo>
                <a:lnTo>
                  <a:pt x="18440" y="188569"/>
                </a:lnTo>
                <a:lnTo>
                  <a:pt x="34112" y="106210"/>
                </a:lnTo>
                <a:lnTo>
                  <a:pt x="62128" y="61468"/>
                </a:lnTo>
                <a:lnTo>
                  <a:pt x="117919" y="26758"/>
                </a:lnTo>
                <a:lnTo>
                  <a:pt x="194678" y="19177"/>
                </a:lnTo>
                <a:lnTo>
                  <a:pt x="233997" y="25577"/>
                </a:lnTo>
                <a:lnTo>
                  <a:pt x="266649" y="38785"/>
                </a:lnTo>
                <a:lnTo>
                  <a:pt x="292531" y="58750"/>
                </a:lnTo>
                <a:lnTo>
                  <a:pt x="311556" y="85382"/>
                </a:lnTo>
                <a:lnTo>
                  <a:pt x="327825" y="144056"/>
                </a:lnTo>
                <a:lnTo>
                  <a:pt x="326720" y="203428"/>
                </a:lnTo>
                <a:lnTo>
                  <a:pt x="317677" y="251002"/>
                </a:lnTo>
                <a:lnTo>
                  <a:pt x="298983" y="288747"/>
                </a:lnTo>
                <a:lnTo>
                  <a:pt x="293293" y="295414"/>
                </a:lnTo>
                <a:lnTo>
                  <a:pt x="270802" y="322465"/>
                </a:lnTo>
                <a:lnTo>
                  <a:pt x="246583" y="356171"/>
                </a:lnTo>
                <a:lnTo>
                  <a:pt x="225590" y="395274"/>
                </a:lnTo>
                <a:lnTo>
                  <a:pt x="212839" y="438569"/>
                </a:lnTo>
                <a:lnTo>
                  <a:pt x="198958" y="483501"/>
                </a:lnTo>
                <a:lnTo>
                  <a:pt x="177660" y="510794"/>
                </a:lnTo>
                <a:lnTo>
                  <a:pt x="153924" y="524027"/>
                </a:lnTo>
                <a:lnTo>
                  <a:pt x="132689" y="526783"/>
                </a:lnTo>
                <a:lnTo>
                  <a:pt x="109093" y="520230"/>
                </a:lnTo>
                <a:lnTo>
                  <a:pt x="83947" y="506183"/>
                </a:lnTo>
                <a:lnTo>
                  <a:pt x="64173" y="488797"/>
                </a:lnTo>
                <a:lnTo>
                  <a:pt x="56730" y="472236"/>
                </a:lnTo>
                <a:lnTo>
                  <a:pt x="57111" y="466940"/>
                </a:lnTo>
                <a:lnTo>
                  <a:pt x="53289" y="462343"/>
                </a:lnTo>
                <a:lnTo>
                  <a:pt x="43167" y="461645"/>
                </a:lnTo>
                <a:lnTo>
                  <a:pt x="38773" y="465658"/>
                </a:lnTo>
                <a:lnTo>
                  <a:pt x="38404" y="470954"/>
                </a:lnTo>
                <a:lnTo>
                  <a:pt x="47459" y="497522"/>
                </a:lnTo>
                <a:lnTo>
                  <a:pt x="72174" y="521106"/>
                </a:lnTo>
                <a:lnTo>
                  <a:pt x="103251" y="538378"/>
                </a:lnTo>
                <a:lnTo>
                  <a:pt x="131343" y="545973"/>
                </a:lnTo>
                <a:lnTo>
                  <a:pt x="162039" y="541477"/>
                </a:lnTo>
                <a:lnTo>
                  <a:pt x="180428" y="530123"/>
                </a:lnTo>
                <a:lnTo>
                  <a:pt x="191668" y="523189"/>
                </a:lnTo>
                <a:lnTo>
                  <a:pt x="216052" y="490181"/>
                </a:lnTo>
                <a:lnTo>
                  <a:pt x="230974" y="441540"/>
                </a:lnTo>
                <a:lnTo>
                  <a:pt x="242862" y="401904"/>
                </a:lnTo>
                <a:lnTo>
                  <a:pt x="262674" y="365531"/>
                </a:lnTo>
                <a:lnTo>
                  <a:pt x="285623" y="333819"/>
                </a:lnTo>
                <a:lnTo>
                  <a:pt x="306971" y="308178"/>
                </a:lnTo>
                <a:lnTo>
                  <a:pt x="313512" y="300494"/>
                </a:lnTo>
                <a:lnTo>
                  <a:pt x="318960" y="293878"/>
                </a:lnTo>
                <a:lnTo>
                  <a:pt x="323227" y="288239"/>
                </a:lnTo>
                <a:lnTo>
                  <a:pt x="326199" y="283464"/>
                </a:lnTo>
                <a:lnTo>
                  <a:pt x="335127" y="257289"/>
                </a:lnTo>
                <a:lnTo>
                  <a:pt x="345249" y="205663"/>
                </a:lnTo>
                <a:lnTo>
                  <a:pt x="346214" y="141109"/>
                </a:lnTo>
                <a:close/>
              </a:path>
            </a:pathLst>
          </a:custGeom>
          <a:solidFill>
            <a:srgbClr val="009884"/>
          </a:solidFill>
        </p:spPr>
        <p:txBody>
          <a:bodyPr wrap="square" lIns="0" tIns="0" rIns="0" bIns="0" rtlCol="0"/>
          <a:lstStyle/>
          <a:p>
            <a:endParaRPr sz="1493" dirty="0"/>
          </a:p>
        </p:txBody>
      </p:sp>
      <p:grpSp>
        <p:nvGrpSpPr>
          <p:cNvPr id="31" name="object 21">
            <a:extLst>
              <a:ext uri="{FF2B5EF4-FFF2-40B4-BE49-F238E27FC236}">
                <a16:creationId xmlns:a16="http://schemas.microsoft.com/office/drawing/2014/main" id="{FF7FC99F-A7D6-4156-83F8-6E765C464FC9}"/>
              </a:ext>
            </a:extLst>
          </p:cNvPr>
          <p:cNvGrpSpPr/>
          <p:nvPr/>
        </p:nvGrpSpPr>
        <p:grpSpPr>
          <a:xfrm>
            <a:off x="1394115" y="6194546"/>
            <a:ext cx="244849" cy="386043"/>
            <a:chOff x="1579997" y="6360716"/>
            <a:chExt cx="277495" cy="437515"/>
          </a:xfrm>
        </p:grpSpPr>
        <p:sp>
          <p:nvSpPr>
            <p:cNvPr id="32" name="object 22">
              <a:extLst>
                <a:ext uri="{FF2B5EF4-FFF2-40B4-BE49-F238E27FC236}">
                  <a16:creationId xmlns:a16="http://schemas.microsoft.com/office/drawing/2014/main" id="{807CC1A0-4683-4EE6-9E07-212CF4CB0AAD}"/>
                </a:ext>
              </a:extLst>
            </p:cNvPr>
            <p:cNvSpPr/>
            <p:nvPr/>
          </p:nvSpPr>
          <p:spPr>
            <a:xfrm>
              <a:off x="1579997" y="6360716"/>
              <a:ext cx="277495" cy="437515"/>
            </a:xfrm>
            <a:custGeom>
              <a:avLst/>
              <a:gdLst/>
              <a:ahLst/>
              <a:cxnLst/>
              <a:rect l="l" t="t" r="r" b="b"/>
              <a:pathLst>
                <a:path w="277494" h="437515">
                  <a:moveTo>
                    <a:pt x="4269" y="171565"/>
                  </a:moveTo>
                  <a:lnTo>
                    <a:pt x="744" y="168496"/>
                  </a:lnTo>
                  <a:lnTo>
                    <a:pt x="368" y="164265"/>
                  </a:lnTo>
                  <a:lnTo>
                    <a:pt x="0" y="150073"/>
                  </a:lnTo>
                  <a:lnTo>
                    <a:pt x="2828" y="118304"/>
                  </a:lnTo>
                  <a:lnTo>
                    <a:pt x="14156" y="78081"/>
                  </a:lnTo>
                  <a:lnTo>
                    <a:pt x="39285" y="38527"/>
                  </a:lnTo>
                  <a:lnTo>
                    <a:pt x="89278" y="6999"/>
                  </a:lnTo>
                  <a:lnTo>
                    <a:pt x="157134" y="0"/>
                  </a:lnTo>
                  <a:lnTo>
                    <a:pt x="192340" y="5832"/>
                  </a:lnTo>
                  <a:lnTo>
                    <a:pt x="221741" y="17983"/>
                  </a:lnTo>
                  <a:lnTo>
                    <a:pt x="224508" y="20154"/>
                  </a:lnTo>
                  <a:lnTo>
                    <a:pt x="156011" y="15365"/>
                  </a:lnTo>
                  <a:lnTo>
                    <a:pt x="123198" y="15670"/>
                  </a:lnTo>
                  <a:lnTo>
                    <a:pt x="69994" y="32644"/>
                  </a:lnTo>
                  <a:lnTo>
                    <a:pt x="27336" y="85108"/>
                  </a:lnTo>
                  <a:lnTo>
                    <a:pt x="17267" y="121944"/>
                  </a:lnTo>
                  <a:lnTo>
                    <a:pt x="14779" y="151107"/>
                  </a:lnTo>
                  <a:lnTo>
                    <a:pt x="15045" y="162783"/>
                  </a:lnTo>
                  <a:lnTo>
                    <a:pt x="15416" y="167008"/>
                  </a:lnTo>
                  <a:lnTo>
                    <a:pt x="12422" y="170775"/>
                  </a:lnTo>
                  <a:lnTo>
                    <a:pt x="4269" y="171565"/>
                  </a:lnTo>
                  <a:close/>
                </a:path>
                <a:path w="277494" h="437515">
                  <a:moveTo>
                    <a:pt x="144589" y="424800"/>
                  </a:moveTo>
                  <a:lnTo>
                    <a:pt x="106332" y="422125"/>
                  </a:lnTo>
                  <a:lnTo>
                    <a:pt x="123345" y="419913"/>
                  </a:lnTo>
                  <a:lnTo>
                    <a:pt x="142372" y="409309"/>
                  </a:lnTo>
                  <a:lnTo>
                    <a:pt x="159436" y="387441"/>
                  </a:lnTo>
                  <a:lnTo>
                    <a:pt x="170558" y="351438"/>
                  </a:lnTo>
                  <a:lnTo>
                    <a:pt x="180781" y="316742"/>
                  </a:lnTo>
                  <a:lnTo>
                    <a:pt x="197597" y="285402"/>
                  </a:lnTo>
                  <a:lnTo>
                    <a:pt x="217012" y="258401"/>
                  </a:lnTo>
                  <a:lnTo>
                    <a:pt x="235036" y="236720"/>
                  </a:lnTo>
                  <a:lnTo>
                    <a:pt x="246880" y="222883"/>
                  </a:lnTo>
                  <a:lnTo>
                    <a:pt x="248517" y="219775"/>
                  </a:lnTo>
                  <a:lnTo>
                    <a:pt x="254572" y="201133"/>
                  </a:lnTo>
                  <a:lnTo>
                    <a:pt x="261822" y="163013"/>
                  </a:lnTo>
                  <a:lnTo>
                    <a:pt x="262707" y="115434"/>
                  </a:lnTo>
                  <a:lnTo>
                    <a:pt x="249666" y="68418"/>
                  </a:lnTo>
                  <a:lnTo>
                    <a:pt x="234424" y="47068"/>
                  </a:lnTo>
                  <a:lnTo>
                    <a:pt x="213679" y="31078"/>
                  </a:lnTo>
                  <a:lnTo>
                    <a:pt x="187514" y="20495"/>
                  </a:lnTo>
                  <a:lnTo>
                    <a:pt x="156011" y="15365"/>
                  </a:lnTo>
                  <a:lnTo>
                    <a:pt x="224508" y="20154"/>
                  </a:lnTo>
                  <a:lnTo>
                    <a:pt x="245198" y="36391"/>
                  </a:lnTo>
                  <a:lnTo>
                    <a:pt x="262617" y="61006"/>
                  </a:lnTo>
                  <a:lnTo>
                    <a:pt x="277438" y="113067"/>
                  </a:lnTo>
                  <a:lnTo>
                    <a:pt x="276661" y="164799"/>
                  </a:lnTo>
                  <a:lnTo>
                    <a:pt x="268557" y="206170"/>
                  </a:lnTo>
                  <a:lnTo>
                    <a:pt x="261396" y="227148"/>
                  </a:lnTo>
                  <a:lnTo>
                    <a:pt x="258952" y="231799"/>
                  </a:lnTo>
                  <a:lnTo>
                    <a:pt x="245989" y="246947"/>
                  </a:lnTo>
                  <a:lnTo>
                    <a:pt x="228887" y="267501"/>
                  </a:lnTo>
                  <a:lnTo>
                    <a:pt x="210490" y="292910"/>
                  </a:lnTo>
                  <a:lnTo>
                    <a:pt x="194620" y="322054"/>
                  </a:lnTo>
                  <a:lnTo>
                    <a:pt x="185097" y="353814"/>
                  </a:lnTo>
                  <a:lnTo>
                    <a:pt x="173133" y="392799"/>
                  </a:lnTo>
                  <a:lnTo>
                    <a:pt x="153596" y="419243"/>
                  </a:lnTo>
                  <a:lnTo>
                    <a:pt x="144589" y="424800"/>
                  </a:lnTo>
                  <a:close/>
                </a:path>
                <a:path w="277494" h="437515">
                  <a:moveTo>
                    <a:pt x="105257" y="437498"/>
                  </a:moveTo>
                  <a:lnTo>
                    <a:pt x="82738" y="431412"/>
                  </a:lnTo>
                  <a:lnTo>
                    <a:pt x="57841" y="417576"/>
                  </a:lnTo>
                  <a:lnTo>
                    <a:pt x="38032" y="398673"/>
                  </a:lnTo>
                  <a:lnTo>
                    <a:pt x="30775" y="377387"/>
                  </a:lnTo>
                  <a:lnTo>
                    <a:pt x="31072" y="373140"/>
                  </a:lnTo>
                  <a:lnTo>
                    <a:pt x="34595" y="369924"/>
                  </a:lnTo>
                  <a:lnTo>
                    <a:pt x="42708" y="370492"/>
                  </a:lnTo>
                  <a:lnTo>
                    <a:pt x="45766" y="374168"/>
                  </a:lnTo>
                  <a:lnTo>
                    <a:pt x="45469" y="378414"/>
                  </a:lnTo>
                  <a:lnTo>
                    <a:pt x="51432" y="391689"/>
                  </a:lnTo>
                  <a:lnTo>
                    <a:pt x="67272" y="405616"/>
                  </a:lnTo>
                  <a:lnTo>
                    <a:pt x="87426" y="416869"/>
                  </a:lnTo>
                  <a:lnTo>
                    <a:pt x="106332" y="422125"/>
                  </a:lnTo>
                  <a:lnTo>
                    <a:pt x="144589" y="424800"/>
                  </a:lnTo>
                  <a:lnTo>
                    <a:pt x="129849" y="433894"/>
                  </a:lnTo>
                  <a:lnTo>
                    <a:pt x="105257" y="437498"/>
                  </a:lnTo>
                  <a:close/>
                </a:path>
              </a:pathLst>
            </a:custGeom>
            <a:solidFill>
              <a:srgbClr val="009884"/>
            </a:solidFill>
          </p:spPr>
          <p:txBody>
            <a:bodyPr wrap="square" lIns="0" tIns="0" rIns="0" bIns="0" rtlCol="0"/>
            <a:lstStyle/>
            <a:p>
              <a:endParaRPr sz="1493" dirty="0"/>
            </a:p>
          </p:txBody>
        </p:sp>
        <p:pic>
          <p:nvPicPr>
            <p:cNvPr id="33" name="object 23">
              <a:extLst>
                <a:ext uri="{FF2B5EF4-FFF2-40B4-BE49-F238E27FC236}">
                  <a16:creationId xmlns:a16="http://schemas.microsoft.com/office/drawing/2014/main" id="{32CBEC16-8438-44F8-ADA0-183F4AD939B9}"/>
                </a:ext>
              </a:extLst>
            </p:cNvPr>
            <p:cNvPicPr/>
            <p:nvPr/>
          </p:nvPicPr>
          <p:blipFill>
            <a:blip r:embed="rId5" cstate="print"/>
            <a:stretch>
              <a:fillRect/>
            </a:stretch>
          </p:blipFill>
          <p:spPr>
            <a:xfrm>
              <a:off x="1632714" y="6445801"/>
              <a:ext cx="168408" cy="251437"/>
            </a:xfrm>
            <a:prstGeom prst="rect">
              <a:avLst/>
            </a:prstGeom>
          </p:spPr>
        </p:pic>
      </p:grpSp>
      <p:grpSp>
        <p:nvGrpSpPr>
          <p:cNvPr id="34" name="object 24">
            <a:extLst>
              <a:ext uri="{FF2B5EF4-FFF2-40B4-BE49-F238E27FC236}">
                <a16:creationId xmlns:a16="http://schemas.microsoft.com/office/drawing/2014/main" id="{54C4DAAB-C615-4E60-90C6-7E0D272FDF2E}"/>
              </a:ext>
            </a:extLst>
          </p:cNvPr>
          <p:cNvGrpSpPr/>
          <p:nvPr/>
        </p:nvGrpSpPr>
        <p:grpSpPr>
          <a:xfrm>
            <a:off x="1428150" y="3373953"/>
            <a:ext cx="711226" cy="720441"/>
            <a:chOff x="1846938" y="3680934"/>
            <a:chExt cx="539115" cy="515620"/>
          </a:xfrm>
        </p:grpSpPr>
        <p:sp>
          <p:nvSpPr>
            <p:cNvPr id="35" name="object 25">
              <a:extLst>
                <a:ext uri="{FF2B5EF4-FFF2-40B4-BE49-F238E27FC236}">
                  <a16:creationId xmlns:a16="http://schemas.microsoft.com/office/drawing/2014/main" id="{6BBF6715-245A-4160-8B58-F9768A730CA8}"/>
                </a:ext>
              </a:extLst>
            </p:cNvPr>
            <p:cNvSpPr/>
            <p:nvPr/>
          </p:nvSpPr>
          <p:spPr>
            <a:xfrm>
              <a:off x="2065524" y="3862625"/>
              <a:ext cx="101600" cy="266700"/>
            </a:xfrm>
            <a:custGeom>
              <a:avLst/>
              <a:gdLst/>
              <a:ahLst/>
              <a:cxnLst/>
              <a:rect l="l" t="t" r="r" b="b"/>
              <a:pathLst>
                <a:path w="101600" h="266700">
                  <a:moveTo>
                    <a:pt x="97442" y="266593"/>
                  </a:moveTo>
                  <a:lnTo>
                    <a:pt x="3934" y="266593"/>
                  </a:lnTo>
                  <a:lnTo>
                    <a:pt x="0" y="262814"/>
                  </a:lnTo>
                  <a:lnTo>
                    <a:pt x="0" y="3766"/>
                  </a:lnTo>
                  <a:lnTo>
                    <a:pt x="3934" y="0"/>
                  </a:lnTo>
                  <a:lnTo>
                    <a:pt x="97442" y="0"/>
                  </a:lnTo>
                  <a:lnTo>
                    <a:pt x="101391" y="3766"/>
                  </a:lnTo>
                  <a:lnTo>
                    <a:pt x="101391" y="16858"/>
                  </a:lnTo>
                  <a:lnTo>
                    <a:pt x="17612" y="16858"/>
                  </a:lnTo>
                  <a:lnTo>
                    <a:pt x="17612" y="249728"/>
                  </a:lnTo>
                  <a:lnTo>
                    <a:pt x="101391" y="249728"/>
                  </a:lnTo>
                  <a:lnTo>
                    <a:pt x="101391" y="262814"/>
                  </a:lnTo>
                  <a:lnTo>
                    <a:pt x="97442" y="266593"/>
                  </a:lnTo>
                  <a:close/>
                </a:path>
                <a:path w="101600" h="266700">
                  <a:moveTo>
                    <a:pt x="101391" y="249728"/>
                  </a:moveTo>
                  <a:lnTo>
                    <a:pt x="83772" y="249728"/>
                  </a:lnTo>
                  <a:lnTo>
                    <a:pt x="83772" y="16858"/>
                  </a:lnTo>
                  <a:lnTo>
                    <a:pt x="101391" y="16858"/>
                  </a:lnTo>
                  <a:lnTo>
                    <a:pt x="101391" y="249728"/>
                  </a:lnTo>
                  <a:close/>
                </a:path>
              </a:pathLst>
            </a:custGeom>
            <a:solidFill>
              <a:srgbClr val="179984"/>
            </a:solidFill>
          </p:spPr>
          <p:txBody>
            <a:bodyPr wrap="square" lIns="0" tIns="0" rIns="0" bIns="0" rtlCol="0"/>
            <a:lstStyle/>
            <a:p>
              <a:endParaRPr sz="1493" dirty="0"/>
            </a:p>
          </p:txBody>
        </p:sp>
        <p:pic>
          <p:nvPicPr>
            <p:cNvPr id="36" name="object 26">
              <a:extLst>
                <a:ext uri="{FF2B5EF4-FFF2-40B4-BE49-F238E27FC236}">
                  <a16:creationId xmlns:a16="http://schemas.microsoft.com/office/drawing/2014/main" id="{1805D60B-A6B4-4ADE-BB85-32692582B737}"/>
                </a:ext>
              </a:extLst>
            </p:cNvPr>
            <p:cNvPicPr/>
            <p:nvPr/>
          </p:nvPicPr>
          <p:blipFill>
            <a:blip r:embed="rId6" cstate="print"/>
            <a:stretch>
              <a:fillRect/>
            </a:stretch>
          </p:blipFill>
          <p:spPr>
            <a:xfrm>
              <a:off x="2065525" y="3748170"/>
              <a:ext cx="101391" cy="97037"/>
            </a:xfrm>
            <a:prstGeom prst="rect">
              <a:avLst/>
            </a:prstGeom>
          </p:spPr>
        </p:pic>
        <p:sp>
          <p:nvSpPr>
            <p:cNvPr id="37" name="object 27">
              <a:extLst>
                <a:ext uri="{FF2B5EF4-FFF2-40B4-BE49-F238E27FC236}">
                  <a16:creationId xmlns:a16="http://schemas.microsoft.com/office/drawing/2014/main" id="{D9B20ADF-794D-4118-AB46-B37688D82CB2}"/>
                </a:ext>
              </a:extLst>
            </p:cNvPr>
            <p:cNvSpPr/>
            <p:nvPr/>
          </p:nvSpPr>
          <p:spPr>
            <a:xfrm>
              <a:off x="1846938" y="3680934"/>
              <a:ext cx="539115" cy="515620"/>
            </a:xfrm>
            <a:custGeom>
              <a:avLst/>
              <a:gdLst/>
              <a:ahLst/>
              <a:cxnLst/>
              <a:rect l="l" t="t" r="r" b="b"/>
              <a:pathLst>
                <a:path w="539114" h="515620">
                  <a:moveTo>
                    <a:pt x="269289" y="515508"/>
                  </a:moveTo>
                  <a:lnTo>
                    <a:pt x="220943" y="511348"/>
                  </a:lnTo>
                  <a:lnTo>
                    <a:pt x="175416" y="499356"/>
                  </a:lnTo>
                  <a:lnTo>
                    <a:pt x="133473" y="480267"/>
                  </a:lnTo>
                  <a:lnTo>
                    <a:pt x="95882" y="454814"/>
                  </a:lnTo>
                  <a:lnTo>
                    <a:pt x="63407" y="423729"/>
                  </a:lnTo>
                  <a:lnTo>
                    <a:pt x="36815" y="387747"/>
                  </a:lnTo>
                  <a:lnTo>
                    <a:pt x="16873" y="347602"/>
                  </a:lnTo>
                  <a:lnTo>
                    <a:pt x="4346" y="304026"/>
                  </a:lnTo>
                  <a:lnTo>
                    <a:pt x="0" y="257754"/>
                  </a:lnTo>
                  <a:lnTo>
                    <a:pt x="4346" y="211485"/>
                  </a:lnTo>
                  <a:lnTo>
                    <a:pt x="16873" y="167911"/>
                  </a:lnTo>
                  <a:lnTo>
                    <a:pt x="36815" y="127766"/>
                  </a:lnTo>
                  <a:lnTo>
                    <a:pt x="63407" y="91784"/>
                  </a:lnTo>
                  <a:lnTo>
                    <a:pt x="95882" y="60698"/>
                  </a:lnTo>
                  <a:lnTo>
                    <a:pt x="133473" y="35243"/>
                  </a:lnTo>
                  <a:lnTo>
                    <a:pt x="175416" y="16153"/>
                  </a:lnTo>
                  <a:lnTo>
                    <a:pt x="220943" y="4160"/>
                  </a:lnTo>
                  <a:lnTo>
                    <a:pt x="269289" y="0"/>
                  </a:lnTo>
                  <a:lnTo>
                    <a:pt x="317628" y="4160"/>
                  </a:lnTo>
                  <a:lnTo>
                    <a:pt x="363151" y="16153"/>
                  </a:lnTo>
                  <a:lnTo>
                    <a:pt x="364700" y="16858"/>
                  </a:lnTo>
                  <a:lnTo>
                    <a:pt x="269289" y="16858"/>
                  </a:lnTo>
                  <a:lnTo>
                    <a:pt x="218631" y="21761"/>
                  </a:lnTo>
                  <a:lnTo>
                    <a:pt x="171417" y="35820"/>
                  </a:lnTo>
                  <a:lnTo>
                    <a:pt x="128669" y="58057"/>
                  </a:lnTo>
                  <a:lnTo>
                    <a:pt x="91406" y="87497"/>
                  </a:lnTo>
                  <a:lnTo>
                    <a:pt x="60648" y="123163"/>
                  </a:lnTo>
                  <a:lnTo>
                    <a:pt x="37415" y="164079"/>
                  </a:lnTo>
                  <a:lnTo>
                    <a:pt x="22728" y="209268"/>
                  </a:lnTo>
                  <a:lnTo>
                    <a:pt x="17605" y="257754"/>
                  </a:lnTo>
                  <a:lnTo>
                    <a:pt x="22728" y="306239"/>
                  </a:lnTo>
                  <a:lnTo>
                    <a:pt x="37415" y="351428"/>
                  </a:lnTo>
                  <a:lnTo>
                    <a:pt x="60648" y="392344"/>
                  </a:lnTo>
                  <a:lnTo>
                    <a:pt x="91406" y="428010"/>
                  </a:lnTo>
                  <a:lnTo>
                    <a:pt x="128669" y="457450"/>
                  </a:lnTo>
                  <a:lnTo>
                    <a:pt x="171417" y="479688"/>
                  </a:lnTo>
                  <a:lnTo>
                    <a:pt x="218631" y="493747"/>
                  </a:lnTo>
                  <a:lnTo>
                    <a:pt x="269289" y="498650"/>
                  </a:lnTo>
                  <a:lnTo>
                    <a:pt x="364703" y="498650"/>
                  </a:lnTo>
                  <a:lnTo>
                    <a:pt x="363151" y="499356"/>
                  </a:lnTo>
                  <a:lnTo>
                    <a:pt x="317628" y="511348"/>
                  </a:lnTo>
                  <a:lnTo>
                    <a:pt x="269289" y="515508"/>
                  </a:lnTo>
                  <a:close/>
                </a:path>
                <a:path w="539114" h="515620">
                  <a:moveTo>
                    <a:pt x="364703" y="498650"/>
                  </a:moveTo>
                  <a:lnTo>
                    <a:pt x="269289" y="498650"/>
                  </a:lnTo>
                  <a:lnTo>
                    <a:pt x="319943" y="493747"/>
                  </a:lnTo>
                  <a:lnTo>
                    <a:pt x="367152" y="479688"/>
                  </a:lnTo>
                  <a:lnTo>
                    <a:pt x="409895" y="457450"/>
                  </a:lnTo>
                  <a:lnTo>
                    <a:pt x="447154" y="428010"/>
                  </a:lnTo>
                  <a:lnTo>
                    <a:pt x="477909" y="392344"/>
                  </a:lnTo>
                  <a:lnTo>
                    <a:pt x="501139" y="351428"/>
                  </a:lnTo>
                  <a:lnTo>
                    <a:pt x="515825" y="306239"/>
                  </a:lnTo>
                  <a:lnTo>
                    <a:pt x="520947" y="257754"/>
                  </a:lnTo>
                  <a:lnTo>
                    <a:pt x="515825" y="209268"/>
                  </a:lnTo>
                  <a:lnTo>
                    <a:pt x="501139" y="164079"/>
                  </a:lnTo>
                  <a:lnTo>
                    <a:pt x="477909" y="123163"/>
                  </a:lnTo>
                  <a:lnTo>
                    <a:pt x="447154" y="87497"/>
                  </a:lnTo>
                  <a:lnTo>
                    <a:pt x="409895" y="58057"/>
                  </a:lnTo>
                  <a:lnTo>
                    <a:pt x="367152" y="35820"/>
                  </a:lnTo>
                  <a:lnTo>
                    <a:pt x="319943" y="21761"/>
                  </a:lnTo>
                  <a:lnTo>
                    <a:pt x="269289" y="16858"/>
                  </a:lnTo>
                  <a:lnTo>
                    <a:pt x="364700" y="16858"/>
                  </a:lnTo>
                  <a:lnTo>
                    <a:pt x="405091" y="35243"/>
                  </a:lnTo>
                  <a:lnTo>
                    <a:pt x="442683" y="60698"/>
                  </a:lnTo>
                  <a:lnTo>
                    <a:pt x="475159" y="91784"/>
                  </a:lnTo>
                  <a:lnTo>
                    <a:pt x="501752" y="127766"/>
                  </a:lnTo>
                  <a:lnTo>
                    <a:pt x="521697" y="167911"/>
                  </a:lnTo>
                  <a:lnTo>
                    <a:pt x="534226" y="211485"/>
                  </a:lnTo>
                  <a:lnTo>
                    <a:pt x="538572" y="257754"/>
                  </a:lnTo>
                  <a:lnTo>
                    <a:pt x="534226" y="304026"/>
                  </a:lnTo>
                  <a:lnTo>
                    <a:pt x="521697" y="347602"/>
                  </a:lnTo>
                  <a:lnTo>
                    <a:pt x="501752" y="387747"/>
                  </a:lnTo>
                  <a:lnTo>
                    <a:pt x="475159" y="423729"/>
                  </a:lnTo>
                  <a:lnTo>
                    <a:pt x="442683" y="454814"/>
                  </a:lnTo>
                  <a:lnTo>
                    <a:pt x="405091" y="480267"/>
                  </a:lnTo>
                  <a:lnTo>
                    <a:pt x="364703" y="498650"/>
                  </a:lnTo>
                  <a:close/>
                </a:path>
              </a:pathLst>
            </a:custGeom>
            <a:solidFill>
              <a:srgbClr val="179984"/>
            </a:solidFill>
          </p:spPr>
          <p:txBody>
            <a:bodyPr wrap="square" lIns="0" tIns="0" rIns="0" bIns="0" rtlCol="0"/>
            <a:lstStyle/>
            <a:p>
              <a:endParaRPr sz="1493" dirty="0"/>
            </a:p>
          </p:txBody>
        </p:sp>
      </p:grpSp>
      <p:grpSp>
        <p:nvGrpSpPr>
          <p:cNvPr id="38" name="object 28">
            <a:extLst>
              <a:ext uri="{FF2B5EF4-FFF2-40B4-BE49-F238E27FC236}">
                <a16:creationId xmlns:a16="http://schemas.microsoft.com/office/drawing/2014/main" id="{4687BEBB-36C5-41CE-9536-841ED44A1EDD}"/>
              </a:ext>
            </a:extLst>
          </p:cNvPr>
          <p:cNvGrpSpPr/>
          <p:nvPr/>
        </p:nvGrpSpPr>
        <p:grpSpPr>
          <a:xfrm>
            <a:off x="1334880" y="5360583"/>
            <a:ext cx="361390" cy="352425"/>
            <a:chOff x="1512864" y="5491126"/>
            <a:chExt cx="409575" cy="399415"/>
          </a:xfrm>
        </p:grpSpPr>
        <p:pic>
          <p:nvPicPr>
            <p:cNvPr id="39" name="object 29">
              <a:extLst>
                <a:ext uri="{FF2B5EF4-FFF2-40B4-BE49-F238E27FC236}">
                  <a16:creationId xmlns:a16="http://schemas.microsoft.com/office/drawing/2014/main" id="{5AE088A4-81A8-4938-9602-806662A3B666}"/>
                </a:ext>
              </a:extLst>
            </p:cNvPr>
            <p:cNvPicPr/>
            <p:nvPr/>
          </p:nvPicPr>
          <p:blipFill>
            <a:blip r:embed="rId7" cstate="print"/>
            <a:stretch>
              <a:fillRect/>
            </a:stretch>
          </p:blipFill>
          <p:spPr>
            <a:xfrm>
              <a:off x="1678933" y="5543145"/>
              <a:ext cx="77032" cy="294804"/>
            </a:xfrm>
            <a:prstGeom prst="rect">
              <a:avLst/>
            </a:prstGeom>
          </p:spPr>
        </p:pic>
        <p:sp>
          <p:nvSpPr>
            <p:cNvPr id="40" name="object 30">
              <a:extLst>
                <a:ext uri="{FF2B5EF4-FFF2-40B4-BE49-F238E27FC236}">
                  <a16:creationId xmlns:a16="http://schemas.microsoft.com/office/drawing/2014/main" id="{35794164-6BF8-4AA9-8172-E60BDB0C8FB6}"/>
                </a:ext>
              </a:extLst>
            </p:cNvPr>
            <p:cNvSpPr/>
            <p:nvPr/>
          </p:nvSpPr>
          <p:spPr>
            <a:xfrm>
              <a:off x="1512864" y="5491126"/>
              <a:ext cx="409575" cy="399415"/>
            </a:xfrm>
            <a:custGeom>
              <a:avLst/>
              <a:gdLst/>
              <a:ahLst/>
              <a:cxnLst/>
              <a:rect l="l" t="t" r="r" b="b"/>
              <a:pathLst>
                <a:path w="409575" h="399414">
                  <a:moveTo>
                    <a:pt x="204590" y="398829"/>
                  </a:moveTo>
                  <a:lnTo>
                    <a:pt x="157733" y="393553"/>
                  </a:lnTo>
                  <a:lnTo>
                    <a:pt x="114691" y="378530"/>
                  </a:lnTo>
                  <a:lnTo>
                    <a:pt x="76701" y="354965"/>
                  </a:lnTo>
                  <a:lnTo>
                    <a:pt x="45000" y="324065"/>
                  </a:lnTo>
                  <a:lnTo>
                    <a:pt x="20824" y="287036"/>
                  </a:lnTo>
                  <a:lnTo>
                    <a:pt x="5412" y="245084"/>
                  </a:lnTo>
                  <a:lnTo>
                    <a:pt x="0" y="199414"/>
                  </a:lnTo>
                  <a:lnTo>
                    <a:pt x="5412" y="153748"/>
                  </a:lnTo>
                  <a:lnTo>
                    <a:pt x="20824" y="111797"/>
                  </a:lnTo>
                  <a:lnTo>
                    <a:pt x="45000" y="74768"/>
                  </a:lnTo>
                  <a:lnTo>
                    <a:pt x="76701" y="43867"/>
                  </a:lnTo>
                  <a:lnTo>
                    <a:pt x="114691" y="20300"/>
                  </a:lnTo>
                  <a:lnTo>
                    <a:pt x="157733" y="5276"/>
                  </a:lnTo>
                  <a:lnTo>
                    <a:pt x="204590" y="0"/>
                  </a:lnTo>
                  <a:lnTo>
                    <a:pt x="251441" y="5276"/>
                  </a:lnTo>
                  <a:lnTo>
                    <a:pt x="273688" y="13042"/>
                  </a:lnTo>
                  <a:lnTo>
                    <a:pt x="204590" y="13042"/>
                  </a:lnTo>
                  <a:lnTo>
                    <a:pt x="153817" y="19711"/>
                  </a:lnTo>
                  <a:lnTo>
                    <a:pt x="108156" y="38525"/>
                  </a:lnTo>
                  <a:lnTo>
                    <a:pt x="69445" y="67693"/>
                  </a:lnTo>
                  <a:lnTo>
                    <a:pt x="39520" y="105425"/>
                  </a:lnTo>
                  <a:lnTo>
                    <a:pt x="20217" y="149928"/>
                  </a:lnTo>
                  <a:lnTo>
                    <a:pt x="13375" y="199414"/>
                  </a:lnTo>
                  <a:lnTo>
                    <a:pt x="20217" y="248900"/>
                  </a:lnTo>
                  <a:lnTo>
                    <a:pt x="39520" y="293404"/>
                  </a:lnTo>
                  <a:lnTo>
                    <a:pt x="69445" y="331135"/>
                  </a:lnTo>
                  <a:lnTo>
                    <a:pt x="108156" y="360303"/>
                  </a:lnTo>
                  <a:lnTo>
                    <a:pt x="153817" y="379117"/>
                  </a:lnTo>
                  <a:lnTo>
                    <a:pt x="204590" y="385787"/>
                  </a:lnTo>
                  <a:lnTo>
                    <a:pt x="273691" y="385787"/>
                  </a:lnTo>
                  <a:lnTo>
                    <a:pt x="251441" y="393553"/>
                  </a:lnTo>
                  <a:lnTo>
                    <a:pt x="204590" y="398829"/>
                  </a:lnTo>
                  <a:close/>
                </a:path>
                <a:path w="409575" h="399414">
                  <a:moveTo>
                    <a:pt x="273691" y="385787"/>
                  </a:moveTo>
                  <a:lnTo>
                    <a:pt x="204590" y="385787"/>
                  </a:lnTo>
                  <a:lnTo>
                    <a:pt x="255359" y="379117"/>
                  </a:lnTo>
                  <a:lnTo>
                    <a:pt x="301015" y="360303"/>
                  </a:lnTo>
                  <a:lnTo>
                    <a:pt x="339722" y="331135"/>
                  </a:lnTo>
                  <a:lnTo>
                    <a:pt x="369644" y="293404"/>
                  </a:lnTo>
                  <a:lnTo>
                    <a:pt x="388944" y="248900"/>
                  </a:lnTo>
                  <a:lnTo>
                    <a:pt x="395785" y="199414"/>
                  </a:lnTo>
                  <a:lnTo>
                    <a:pt x="388944" y="149928"/>
                  </a:lnTo>
                  <a:lnTo>
                    <a:pt x="369644" y="105425"/>
                  </a:lnTo>
                  <a:lnTo>
                    <a:pt x="339722" y="67693"/>
                  </a:lnTo>
                  <a:lnTo>
                    <a:pt x="301015" y="38525"/>
                  </a:lnTo>
                  <a:lnTo>
                    <a:pt x="255359" y="19711"/>
                  </a:lnTo>
                  <a:lnTo>
                    <a:pt x="204590" y="13042"/>
                  </a:lnTo>
                  <a:lnTo>
                    <a:pt x="273688" y="13042"/>
                  </a:lnTo>
                  <a:lnTo>
                    <a:pt x="332469" y="43867"/>
                  </a:lnTo>
                  <a:lnTo>
                    <a:pt x="364172" y="74768"/>
                  </a:lnTo>
                  <a:lnTo>
                    <a:pt x="388349" y="111797"/>
                  </a:lnTo>
                  <a:lnTo>
                    <a:pt x="403763" y="153748"/>
                  </a:lnTo>
                  <a:lnTo>
                    <a:pt x="409176" y="199414"/>
                  </a:lnTo>
                  <a:lnTo>
                    <a:pt x="403763" y="245084"/>
                  </a:lnTo>
                  <a:lnTo>
                    <a:pt x="388349" y="287036"/>
                  </a:lnTo>
                  <a:lnTo>
                    <a:pt x="364172" y="324065"/>
                  </a:lnTo>
                  <a:lnTo>
                    <a:pt x="332469" y="354965"/>
                  </a:lnTo>
                  <a:lnTo>
                    <a:pt x="294480" y="378530"/>
                  </a:lnTo>
                  <a:lnTo>
                    <a:pt x="273691" y="385787"/>
                  </a:lnTo>
                  <a:close/>
                </a:path>
              </a:pathLst>
            </a:custGeom>
            <a:solidFill>
              <a:srgbClr val="179984"/>
            </a:solidFill>
          </p:spPr>
          <p:txBody>
            <a:bodyPr wrap="square" lIns="0" tIns="0" rIns="0" bIns="0" rtlCol="0"/>
            <a:lstStyle/>
            <a:p>
              <a:endParaRPr sz="1493" dirty="0"/>
            </a:p>
          </p:txBody>
        </p:sp>
      </p:grpSp>
      <p:grpSp>
        <p:nvGrpSpPr>
          <p:cNvPr id="41" name="object 31">
            <a:extLst>
              <a:ext uri="{FF2B5EF4-FFF2-40B4-BE49-F238E27FC236}">
                <a16:creationId xmlns:a16="http://schemas.microsoft.com/office/drawing/2014/main" id="{E2C5B7E2-615C-42F1-8FA1-3D68E8625504}"/>
              </a:ext>
            </a:extLst>
          </p:cNvPr>
          <p:cNvGrpSpPr/>
          <p:nvPr/>
        </p:nvGrpSpPr>
        <p:grpSpPr>
          <a:xfrm>
            <a:off x="1355890" y="7095629"/>
            <a:ext cx="284629" cy="298637"/>
            <a:chOff x="1536674" y="7441317"/>
            <a:chExt cx="322580" cy="338455"/>
          </a:xfrm>
        </p:grpSpPr>
        <p:pic>
          <p:nvPicPr>
            <p:cNvPr id="42" name="object 32">
              <a:extLst>
                <a:ext uri="{FF2B5EF4-FFF2-40B4-BE49-F238E27FC236}">
                  <a16:creationId xmlns:a16="http://schemas.microsoft.com/office/drawing/2014/main" id="{317A8EC6-1807-4244-8958-DB90DF9667A8}"/>
                </a:ext>
              </a:extLst>
            </p:cNvPr>
            <p:cNvPicPr/>
            <p:nvPr/>
          </p:nvPicPr>
          <p:blipFill>
            <a:blip r:embed="rId8" cstate="print"/>
            <a:stretch>
              <a:fillRect/>
            </a:stretch>
          </p:blipFill>
          <p:spPr>
            <a:xfrm>
              <a:off x="1588981" y="7497341"/>
              <a:ext cx="217864" cy="217149"/>
            </a:xfrm>
            <a:prstGeom prst="rect">
              <a:avLst/>
            </a:prstGeom>
          </p:spPr>
        </p:pic>
        <p:sp>
          <p:nvSpPr>
            <p:cNvPr id="43" name="object 33">
              <a:extLst>
                <a:ext uri="{FF2B5EF4-FFF2-40B4-BE49-F238E27FC236}">
                  <a16:creationId xmlns:a16="http://schemas.microsoft.com/office/drawing/2014/main" id="{7AD8E959-0F47-4D6C-805D-BFF156EFB48B}"/>
                </a:ext>
              </a:extLst>
            </p:cNvPr>
            <p:cNvSpPr/>
            <p:nvPr/>
          </p:nvSpPr>
          <p:spPr>
            <a:xfrm>
              <a:off x="1536674" y="7441317"/>
              <a:ext cx="322580" cy="338455"/>
            </a:xfrm>
            <a:custGeom>
              <a:avLst/>
              <a:gdLst/>
              <a:ahLst/>
              <a:cxnLst/>
              <a:rect l="l" t="t" r="r" b="b"/>
              <a:pathLst>
                <a:path w="322580" h="338454">
                  <a:moveTo>
                    <a:pt x="161239" y="337974"/>
                  </a:moveTo>
                  <a:lnTo>
                    <a:pt x="118424" y="331927"/>
                  </a:lnTo>
                  <a:lnTo>
                    <a:pt x="79920" y="314869"/>
                  </a:lnTo>
                  <a:lnTo>
                    <a:pt x="47278" y="288422"/>
                  </a:lnTo>
                  <a:lnTo>
                    <a:pt x="22044" y="254210"/>
                  </a:lnTo>
                  <a:lnTo>
                    <a:pt x="5769" y="213856"/>
                  </a:lnTo>
                  <a:lnTo>
                    <a:pt x="0" y="168984"/>
                  </a:lnTo>
                  <a:lnTo>
                    <a:pt x="5769" y="124114"/>
                  </a:lnTo>
                  <a:lnTo>
                    <a:pt x="22044" y="83762"/>
                  </a:lnTo>
                  <a:lnTo>
                    <a:pt x="47278" y="49551"/>
                  </a:lnTo>
                  <a:lnTo>
                    <a:pt x="79920" y="23105"/>
                  </a:lnTo>
                  <a:lnTo>
                    <a:pt x="118424" y="6046"/>
                  </a:lnTo>
                  <a:lnTo>
                    <a:pt x="161239" y="0"/>
                  </a:lnTo>
                  <a:lnTo>
                    <a:pt x="204053" y="6046"/>
                  </a:lnTo>
                  <a:lnTo>
                    <a:pt x="210871" y="9067"/>
                  </a:lnTo>
                  <a:lnTo>
                    <a:pt x="161239" y="9067"/>
                  </a:lnTo>
                  <a:lnTo>
                    <a:pt x="113062" y="17234"/>
                  </a:lnTo>
                  <a:lnTo>
                    <a:pt x="71182" y="39963"/>
                  </a:lnTo>
                  <a:lnTo>
                    <a:pt x="38131" y="74601"/>
                  </a:lnTo>
                  <a:lnTo>
                    <a:pt x="16444" y="118493"/>
                  </a:lnTo>
                  <a:lnTo>
                    <a:pt x="8652" y="168984"/>
                  </a:lnTo>
                  <a:lnTo>
                    <a:pt x="16444" y="219478"/>
                  </a:lnTo>
                  <a:lnTo>
                    <a:pt x="38131" y="263371"/>
                  </a:lnTo>
                  <a:lnTo>
                    <a:pt x="71182" y="298010"/>
                  </a:lnTo>
                  <a:lnTo>
                    <a:pt x="113062" y="320740"/>
                  </a:lnTo>
                  <a:lnTo>
                    <a:pt x="161239" y="328906"/>
                  </a:lnTo>
                  <a:lnTo>
                    <a:pt x="210871" y="328906"/>
                  </a:lnTo>
                  <a:lnTo>
                    <a:pt x="204053" y="331927"/>
                  </a:lnTo>
                  <a:lnTo>
                    <a:pt x="161239" y="337974"/>
                  </a:lnTo>
                  <a:close/>
                </a:path>
                <a:path w="322580" h="338454">
                  <a:moveTo>
                    <a:pt x="210871" y="328906"/>
                  </a:moveTo>
                  <a:lnTo>
                    <a:pt x="161239" y="328906"/>
                  </a:lnTo>
                  <a:lnTo>
                    <a:pt x="209416" y="320740"/>
                  </a:lnTo>
                  <a:lnTo>
                    <a:pt x="251296" y="298010"/>
                  </a:lnTo>
                  <a:lnTo>
                    <a:pt x="284346" y="263371"/>
                  </a:lnTo>
                  <a:lnTo>
                    <a:pt x="306034" y="219478"/>
                  </a:lnTo>
                  <a:lnTo>
                    <a:pt x="313826" y="168984"/>
                  </a:lnTo>
                  <a:lnTo>
                    <a:pt x="306034" y="118493"/>
                  </a:lnTo>
                  <a:lnTo>
                    <a:pt x="284346" y="74601"/>
                  </a:lnTo>
                  <a:lnTo>
                    <a:pt x="251296" y="39963"/>
                  </a:lnTo>
                  <a:lnTo>
                    <a:pt x="209416" y="17234"/>
                  </a:lnTo>
                  <a:lnTo>
                    <a:pt x="161239" y="9067"/>
                  </a:lnTo>
                  <a:lnTo>
                    <a:pt x="210871" y="9067"/>
                  </a:lnTo>
                  <a:lnTo>
                    <a:pt x="275198" y="49551"/>
                  </a:lnTo>
                  <a:lnTo>
                    <a:pt x="300432" y="83762"/>
                  </a:lnTo>
                  <a:lnTo>
                    <a:pt x="316709" y="124114"/>
                  </a:lnTo>
                  <a:lnTo>
                    <a:pt x="322478" y="168984"/>
                  </a:lnTo>
                  <a:lnTo>
                    <a:pt x="316709" y="213856"/>
                  </a:lnTo>
                  <a:lnTo>
                    <a:pt x="300432" y="254210"/>
                  </a:lnTo>
                  <a:lnTo>
                    <a:pt x="275198" y="288422"/>
                  </a:lnTo>
                  <a:lnTo>
                    <a:pt x="242555" y="314869"/>
                  </a:lnTo>
                  <a:lnTo>
                    <a:pt x="210871" y="328906"/>
                  </a:lnTo>
                  <a:close/>
                </a:path>
              </a:pathLst>
            </a:custGeom>
            <a:solidFill>
              <a:srgbClr val="179984"/>
            </a:solidFill>
          </p:spPr>
          <p:txBody>
            <a:bodyPr wrap="square" lIns="0" tIns="0" rIns="0" bIns="0" rtlCol="0"/>
            <a:lstStyle/>
            <a:p>
              <a:endParaRPr sz="1493" dirty="0"/>
            </a:p>
          </p:txBody>
        </p:sp>
      </p:grpSp>
    </p:spTree>
    <p:extLst>
      <p:ext uri="{BB962C8B-B14F-4D97-AF65-F5344CB8AC3E}">
        <p14:creationId xmlns:p14="http://schemas.microsoft.com/office/powerpoint/2010/main" val="3564762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8373AAED-1CFB-41D5-BAA6-F34FFF3BE768}"/>
              </a:ext>
            </a:extLst>
          </p:cNvPr>
          <p:cNvSpPr>
            <a:spLocks noGrp="1"/>
          </p:cNvSpPr>
          <p:nvPr>
            <p:ph type="sldNum" sz="quarter" idx="12"/>
          </p:nvPr>
        </p:nvSpPr>
        <p:spPr/>
        <p:txBody>
          <a:bodyPr vert="horz" lIns="91440" tIns="45720" rIns="91440" bIns="45720" rtlCol="0" anchor="ctr"/>
          <a:lstStyle/>
          <a:p>
            <a:fld id="{67B04227-7E0D-CC41-96C5-A6713E1AB6ED}" type="slidenum">
              <a:rPr lang="en-US" sz="1200" smtClean="0">
                <a:solidFill>
                  <a:srgbClr val="7A9A91"/>
                </a:solidFill>
                <a:latin typeface="Ubuntu" panose="020B0504030602030204" pitchFamily="34" charset="0"/>
              </a:rPr>
              <a:pPr/>
              <a:t>13</a:t>
            </a:fld>
            <a:endParaRPr lang="en-US" sz="1200" dirty="0">
              <a:solidFill>
                <a:srgbClr val="7A9A91"/>
              </a:solidFill>
              <a:latin typeface="Ubuntu" panose="020B0504030602030204" pitchFamily="34" charset="0"/>
            </a:endParaRPr>
          </a:p>
        </p:txBody>
      </p:sp>
      <p:sp>
        <p:nvSpPr>
          <p:cNvPr id="12" name="object 2">
            <a:extLst>
              <a:ext uri="{FF2B5EF4-FFF2-40B4-BE49-F238E27FC236}">
                <a16:creationId xmlns:a16="http://schemas.microsoft.com/office/drawing/2014/main" id="{3B45E32A-C5BD-4BF1-8848-2D648011E947}"/>
              </a:ext>
            </a:extLst>
          </p:cNvPr>
          <p:cNvSpPr txBox="1"/>
          <p:nvPr/>
        </p:nvSpPr>
        <p:spPr>
          <a:xfrm>
            <a:off x="375508" y="842834"/>
            <a:ext cx="6247841" cy="2292407"/>
          </a:xfrm>
          <a:prstGeom prst="rect">
            <a:avLst/>
          </a:prstGeom>
        </p:spPr>
        <p:txBody>
          <a:bodyPr vert="horz" wrap="square" lIns="0" tIns="175372" rIns="0" bIns="0" rtlCol="0">
            <a:spAutoFit/>
          </a:bodyPr>
          <a:lstStyle/>
          <a:p>
            <a:pPr marL="11206" marR="4483">
              <a:lnSpc>
                <a:spcPts val="1677"/>
              </a:lnSpc>
              <a:spcBef>
                <a:spcPts val="1059"/>
              </a:spcBef>
            </a:pPr>
            <a:r>
              <a:rPr sz="1200" spc="35" dirty="0">
                <a:solidFill>
                  <a:srgbClr val="221E1F"/>
                </a:solidFill>
                <a:latin typeface="Ubuntu" panose="020B0504030602030204" pitchFamily="34" charset="0"/>
                <a:cs typeface="Microsoft Sans Serif"/>
              </a:rPr>
              <a:t>Let</a:t>
            </a:r>
            <a:r>
              <a:rPr sz="1200" spc="-49" dirty="0">
                <a:solidFill>
                  <a:srgbClr val="221E1F"/>
                </a:solidFill>
                <a:latin typeface="Ubuntu" panose="020B0504030602030204" pitchFamily="34" charset="0"/>
                <a:cs typeface="Microsoft Sans Serif"/>
              </a:rPr>
              <a:t> </a:t>
            </a:r>
            <a:r>
              <a:rPr sz="1200" spc="-26" dirty="0">
                <a:solidFill>
                  <a:srgbClr val="221E1F"/>
                </a:solidFill>
                <a:latin typeface="Ubuntu" panose="020B0504030602030204" pitchFamily="34" charset="0"/>
                <a:cs typeface="Microsoft Sans Serif"/>
              </a:rPr>
              <a:t>us</a:t>
            </a:r>
            <a:r>
              <a:rPr sz="1200" spc="-49" dirty="0">
                <a:solidFill>
                  <a:srgbClr val="221E1F"/>
                </a:solidFill>
                <a:latin typeface="Ubuntu" panose="020B0504030602030204" pitchFamily="34" charset="0"/>
                <a:cs typeface="Microsoft Sans Serif"/>
              </a:rPr>
              <a:t> </a:t>
            </a:r>
            <a:r>
              <a:rPr sz="1200" spc="44" dirty="0">
                <a:solidFill>
                  <a:srgbClr val="221E1F"/>
                </a:solidFill>
                <a:latin typeface="Ubuntu" panose="020B0504030602030204" pitchFamily="34" charset="0"/>
                <a:cs typeface="Microsoft Sans Serif"/>
              </a:rPr>
              <a:t>look</a:t>
            </a:r>
            <a:r>
              <a:rPr sz="1200" spc="-44" dirty="0">
                <a:solidFill>
                  <a:srgbClr val="221E1F"/>
                </a:solidFill>
                <a:latin typeface="Ubuntu" panose="020B0504030602030204" pitchFamily="34" charset="0"/>
                <a:cs typeface="Microsoft Sans Serif"/>
              </a:rPr>
              <a:t> </a:t>
            </a:r>
            <a:r>
              <a:rPr sz="1200" spc="62" dirty="0">
                <a:solidFill>
                  <a:srgbClr val="221E1F"/>
                </a:solidFill>
                <a:latin typeface="Ubuntu" panose="020B0504030602030204" pitchFamily="34" charset="0"/>
                <a:cs typeface="Microsoft Sans Serif"/>
              </a:rPr>
              <a:t>at</a:t>
            </a:r>
            <a:r>
              <a:rPr sz="1200" spc="-49" dirty="0">
                <a:solidFill>
                  <a:srgbClr val="221E1F"/>
                </a:solidFill>
                <a:latin typeface="Ubuntu" panose="020B0504030602030204" pitchFamily="34" charset="0"/>
                <a:cs typeface="Microsoft Sans Serif"/>
              </a:rPr>
              <a:t> </a:t>
            </a:r>
            <a:r>
              <a:rPr sz="1200" spc="35" dirty="0">
                <a:solidFill>
                  <a:srgbClr val="221E1F"/>
                </a:solidFill>
                <a:latin typeface="Ubuntu" panose="020B0504030602030204" pitchFamily="34" charset="0"/>
                <a:cs typeface="Microsoft Sans Serif"/>
              </a:rPr>
              <a:t>this</a:t>
            </a:r>
            <a:r>
              <a:rPr sz="1200" spc="-44" dirty="0">
                <a:solidFill>
                  <a:srgbClr val="221E1F"/>
                </a:solidFill>
                <a:latin typeface="Ubuntu" panose="020B0504030602030204" pitchFamily="34" charset="0"/>
                <a:cs typeface="Microsoft Sans Serif"/>
              </a:rPr>
              <a:t> </a:t>
            </a:r>
            <a:r>
              <a:rPr sz="1200" u="sng" spc="26" dirty="0">
                <a:solidFill>
                  <a:srgbClr val="215E9E"/>
                </a:solidFill>
                <a:uFill>
                  <a:solidFill>
                    <a:srgbClr val="215E9E"/>
                  </a:solidFill>
                </a:uFill>
                <a:latin typeface="Ubuntu" panose="020B0504030602030204" pitchFamily="34" charset="0"/>
                <a:cs typeface="Microsoft Sans Serif"/>
                <a:hlinkClick r:id="rId2"/>
              </a:rPr>
              <a:t>video</a:t>
            </a:r>
            <a:r>
              <a:rPr sz="1200" spc="-49" dirty="0">
                <a:solidFill>
                  <a:srgbClr val="215E9E"/>
                </a:solidFill>
                <a:latin typeface="Ubuntu" panose="020B0504030602030204" pitchFamily="34" charset="0"/>
                <a:cs typeface="Microsoft Sans Serif"/>
                <a:hlinkClick r:id="rId2"/>
              </a:rPr>
              <a:t> </a:t>
            </a:r>
            <a:r>
              <a:rPr sz="1200" spc="75" dirty="0">
                <a:solidFill>
                  <a:srgbClr val="221E1F"/>
                </a:solidFill>
                <a:latin typeface="Ubuntu" panose="020B0504030602030204" pitchFamily="34" charset="0"/>
                <a:cs typeface="Microsoft Sans Serif"/>
              </a:rPr>
              <a:t>from</a:t>
            </a:r>
            <a:r>
              <a:rPr sz="1200" spc="-44" dirty="0">
                <a:solidFill>
                  <a:srgbClr val="221E1F"/>
                </a:solidFill>
                <a:latin typeface="Ubuntu" panose="020B0504030602030204" pitchFamily="34" charset="0"/>
                <a:cs typeface="Microsoft Sans Serif"/>
              </a:rPr>
              <a:t> </a:t>
            </a:r>
            <a:r>
              <a:rPr sz="1200" spc="-22" dirty="0">
                <a:solidFill>
                  <a:srgbClr val="221E1F"/>
                </a:solidFill>
                <a:latin typeface="Ubuntu" panose="020B0504030602030204" pitchFamily="34" charset="0"/>
                <a:cs typeface="Microsoft Sans Serif"/>
              </a:rPr>
              <a:t>Special</a:t>
            </a:r>
            <a:r>
              <a:rPr sz="1200" spc="-49" dirty="0">
                <a:solidFill>
                  <a:srgbClr val="221E1F"/>
                </a:solidFill>
                <a:latin typeface="Ubuntu" panose="020B0504030602030204" pitchFamily="34" charset="0"/>
                <a:cs typeface="Microsoft Sans Serif"/>
              </a:rPr>
              <a:t> </a:t>
            </a:r>
            <a:r>
              <a:rPr sz="1200" spc="4" dirty="0">
                <a:solidFill>
                  <a:srgbClr val="221E1F"/>
                </a:solidFill>
                <a:latin typeface="Ubuntu" panose="020B0504030602030204" pitchFamily="34" charset="0"/>
                <a:cs typeface="Microsoft Sans Serif"/>
              </a:rPr>
              <a:t>Olympics</a:t>
            </a:r>
            <a:r>
              <a:rPr sz="1200" spc="-44" dirty="0">
                <a:solidFill>
                  <a:srgbClr val="221E1F"/>
                </a:solidFill>
                <a:latin typeface="Ubuntu" panose="020B0504030602030204" pitchFamily="34" charset="0"/>
                <a:cs typeface="Microsoft Sans Serif"/>
              </a:rPr>
              <a:t> </a:t>
            </a:r>
            <a:r>
              <a:rPr sz="1200" spc="13" dirty="0">
                <a:solidFill>
                  <a:srgbClr val="221E1F"/>
                </a:solidFill>
                <a:latin typeface="Ubuntu" panose="020B0504030602030204" pitchFamily="34" charset="0"/>
                <a:cs typeface="Microsoft Sans Serif"/>
              </a:rPr>
              <a:t>Chief</a:t>
            </a:r>
            <a:r>
              <a:rPr sz="1200" spc="-49" dirty="0">
                <a:solidFill>
                  <a:srgbClr val="221E1F"/>
                </a:solidFill>
                <a:latin typeface="Ubuntu" panose="020B0504030602030204" pitchFamily="34" charset="0"/>
                <a:cs typeface="Microsoft Sans Serif"/>
              </a:rPr>
              <a:t> </a:t>
            </a:r>
            <a:r>
              <a:rPr sz="1200" spc="22" dirty="0">
                <a:solidFill>
                  <a:srgbClr val="221E1F"/>
                </a:solidFill>
                <a:latin typeface="Ubuntu" panose="020B0504030602030204" pitchFamily="34" charset="0"/>
                <a:cs typeface="Microsoft Sans Serif"/>
              </a:rPr>
              <a:t>Inspirational</a:t>
            </a:r>
            <a:r>
              <a:rPr sz="1200" spc="-49" dirty="0">
                <a:solidFill>
                  <a:srgbClr val="221E1F"/>
                </a:solidFill>
                <a:latin typeface="Ubuntu" panose="020B0504030602030204" pitchFamily="34" charset="0"/>
                <a:cs typeface="Microsoft Sans Serif"/>
              </a:rPr>
              <a:t> </a:t>
            </a:r>
            <a:r>
              <a:rPr sz="1200" spc="31" dirty="0">
                <a:solidFill>
                  <a:srgbClr val="221E1F"/>
                </a:solidFill>
                <a:latin typeface="Ubuntu" panose="020B0504030602030204" pitchFamily="34" charset="0"/>
                <a:cs typeface="Microsoft Sans Serif"/>
              </a:rPr>
              <a:t>Officer, </a:t>
            </a:r>
            <a:r>
              <a:rPr sz="1200" spc="-361" dirty="0">
                <a:solidFill>
                  <a:srgbClr val="221E1F"/>
                </a:solidFill>
                <a:latin typeface="Ubuntu" panose="020B0504030602030204" pitchFamily="34" charset="0"/>
                <a:cs typeface="Microsoft Sans Serif"/>
              </a:rPr>
              <a:t> </a:t>
            </a:r>
            <a:r>
              <a:rPr sz="1200" spc="49" dirty="0">
                <a:solidFill>
                  <a:srgbClr val="221E1F"/>
                </a:solidFill>
                <a:latin typeface="Ubuntu" panose="020B0504030602030204" pitchFamily="34" charset="0"/>
                <a:cs typeface="Microsoft Sans Serif"/>
              </a:rPr>
              <a:t>Loretta</a:t>
            </a:r>
            <a:r>
              <a:rPr sz="1200" spc="-53" dirty="0">
                <a:solidFill>
                  <a:srgbClr val="221E1F"/>
                </a:solidFill>
                <a:latin typeface="Ubuntu" panose="020B0504030602030204" pitchFamily="34" charset="0"/>
                <a:cs typeface="Microsoft Sans Serif"/>
              </a:rPr>
              <a:t> </a:t>
            </a:r>
            <a:r>
              <a:rPr sz="1200" spc="4" dirty="0">
                <a:solidFill>
                  <a:srgbClr val="221E1F"/>
                </a:solidFill>
                <a:latin typeface="Ubuntu" panose="020B0504030602030204" pitchFamily="34" charset="0"/>
                <a:cs typeface="Microsoft Sans Serif"/>
              </a:rPr>
              <a:t>Claiborne,</a:t>
            </a:r>
            <a:r>
              <a:rPr sz="1200" spc="-53" dirty="0">
                <a:solidFill>
                  <a:srgbClr val="221E1F"/>
                </a:solidFill>
                <a:latin typeface="Ubuntu" panose="020B0504030602030204" pitchFamily="34" charset="0"/>
                <a:cs typeface="Microsoft Sans Serif"/>
              </a:rPr>
              <a:t> </a:t>
            </a:r>
            <a:r>
              <a:rPr sz="1200" spc="4" dirty="0">
                <a:solidFill>
                  <a:srgbClr val="221E1F"/>
                </a:solidFill>
                <a:latin typeface="Ubuntu" panose="020B0504030602030204" pitchFamily="34" charset="0"/>
                <a:cs typeface="Microsoft Sans Serif"/>
              </a:rPr>
              <a:t>and</a:t>
            </a:r>
            <a:r>
              <a:rPr sz="1200" spc="-49" dirty="0">
                <a:solidFill>
                  <a:srgbClr val="221E1F"/>
                </a:solidFill>
                <a:latin typeface="Ubuntu" panose="020B0504030602030204" pitchFamily="34" charset="0"/>
                <a:cs typeface="Microsoft Sans Serif"/>
              </a:rPr>
              <a:t> </a:t>
            </a:r>
            <a:r>
              <a:rPr sz="1200" spc="57" dirty="0">
                <a:solidFill>
                  <a:srgbClr val="221E1F"/>
                </a:solidFill>
                <a:latin typeface="Ubuntu" panose="020B0504030602030204" pitchFamily="34" charset="0"/>
                <a:cs typeface="Microsoft Sans Serif"/>
              </a:rPr>
              <a:t>think</a:t>
            </a:r>
            <a:r>
              <a:rPr sz="1200" spc="-53" dirty="0">
                <a:solidFill>
                  <a:srgbClr val="221E1F"/>
                </a:solidFill>
                <a:latin typeface="Ubuntu" panose="020B0504030602030204" pitchFamily="34" charset="0"/>
                <a:cs typeface="Microsoft Sans Serif"/>
              </a:rPr>
              <a:t> </a:t>
            </a:r>
            <a:r>
              <a:rPr sz="1200" spc="49" dirty="0">
                <a:solidFill>
                  <a:srgbClr val="221E1F"/>
                </a:solidFill>
                <a:latin typeface="Ubuntu" panose="020B0504030602030204" pitchFamily="34" charset="0"/>
                <a:cs typeface="Microsoft Sans Serif"/>
              </a:rPr>
              <a:t>about</a:t>
            </a:r>
            <a:r>
              <a:rPr sz="1200" spc="-49" dirty="0">
                <a:solidFill>
                  <a:srgbClr val="221E1F"/>
                </a:solidFill>
                <a:latin typeface="Ubuntu" panose="020B0504030602030204" pitchFamily="34" charset="0"/>
                <a:cs typeface="Microsoft Sans Serif"/>
              </a:rPr>
              <a:t> </a:t>
            </a:r>
            <a:r>
              <a:rPr sz="1200" spc="53" dirty="0">
                <a:solidFill>
                  <a:srgbClr val="221E1F"/>
                </a:solidFill>
                <a:latin typeface="Ubuntu" panose="020B0504030602030204" pitchFamily="34" charset="0"/>
                <a:cs typeface="Microsoft Sans Serif"/>
              </a:rPr>
              <a:t>what</a:t>
            </a:r>
            <a:r>
              <a:rPr sz="1200" spc="-53" dirty="0">
                <a:solidFill>
                  <a:srgbClr val="221E1F"/>
                </a:solidFill>
                <a:latin typeface="Ubuntu" panose="020B0504030602030204" pitchFamily="34" charset="0"/>
                <a:cs typeface="Microsoft Sans Serif"/>
              </a:rPr>
              <a:t> </a:t>
            </a:r>
            <a:r>
              <a:rPr sz="1200" spc="53" dirty="0">
                <a:solidFill>
                  <a:srgbClr val="221E1F"/>
                </a:solidFill>
                <a:latin typeface="Ubuntu" panose="020B0504030602030204" pitchFamily="34" charset="0"/>
                <a:cs typeface="Microsoft Sans Serif"/>
              </a:rPr>
              <a:t>type</a:t>
            </a:r>
            <a:r>
              <a:rPr sz="1200" spc="-49" dirty="0">
                <a:solidFill>
                  <a:srgbClr val="221E1F"/>
                </a:solidFill>
                <a:latin typeface="Ubuntu" panose="020B0504030602030204" pitchFamily="34" charset="0"/>
                <a:cs typeface="Microsoft Sans Serif"/>
              </a:rPr>
              <a:t> </a:t>
            </a:r>
            <a:r>
              <a:rPr sz="1200" spc="97" dirty="0">
                <a:solidFill>
                  <a:srgbClr val="221E1F"/>
                </a:solidFill>
                <a:latin typeface="Ubuntu" panose="020B0504030602030204" pitchFamily="34" charset="0"/>
                <a:cs typeface="Microsoft Sans Serif"/>
              </a:rPr>
              <a:t>of</a:t>
            </a:r>
            <a:r>
              <a:rPr sz="1200" spc="-53" dirty="0">
                <a:solidFill>
                  <a:srgbClr val="221E1F"/>
                </a:solidFill>
                <a:latin typeface="Ubuntu" panose="020B0504030602030204" pitchFamily="34" charset="0"/>
                <a:cs typeface="Microsoft Sans Serif"/>
              </a:rPr>
              <a:t> </a:t>
            </a:r>
            <a:r>
              <a:rPr sz="1200" spc="-9" dirty="0">
                <a:solidFill>
                  <a:srgbClr val="221E1F"/>
                </a:solidFill>
                <a:latin typeface="Ubuntu" panose="020B0504030602030204" pitchFamily="34" charset="0"/>
                <a:cs typeface="Microsoft Sans Serif"/>
              </a:rPr>
              <a:t>speech</a:t>
            </a:r>
            <a:r>
              <a:rPr sz="1200" spc="-53" dirty="0">
                <a:solidFill>
                  <a:srgbClr val="221E1F"/>
                </a:solidFill>
                <a:latin typeface="Ubuntu" panose="020B0504030602030204" pitchFamily="34" charset="0"/>
                <a:cs typeface="Microsoft Sans Serif"/>
              </a:rPr>
              <a:t> </a:t>
            </a:r>
            <a:r>
              <a:rPr sz="1200" spc="-18" dirty="0">
                <a:solidFill>
                  <a:srgbClr val="221E1F"/>
                </a:solidFill>
                <a:latin typeface="Ubuntu" panose="020B0504030602030204" pitchFamily="34" charset="0"/>
                <a:cs typeface="Microsoft Sans Serif"/>
              </a:rPr>
              <a:t>she</a:t>
            </a:r>
            <a:r>
              <a:rPr sz="1200" spc="-49" dirty="0">
                <a:solidFill>
                  <a:srgbClr val="221E1F"/>
                </a:solidFill>
                <a:latin typeface="Ubuntu" panose="020B0504030602030204" pitchFamily="34" charset="0"/>
                <a:cs typeface="Microsoft Sans Serif"/>
              </a:rPr>
              <a:t> </a:t>
            </a:r>
            <a:r>
              <a:rPr sz="1200" spc="18" dirty="0">
                <a:solidFill>
                  <a:srgbClr val="221E1F"/>
                </a:solidFill>
                <a:latin typeface="Ubuntu" panose="020B0504030602030204" pitchFamily="34" charset="0"/>
                <a:cs typeface="Microsoft Sans Serif"/>
              </a:rPr>
              <a:t>delivered.</a:t>
            </a:r>
            <a:endParaRPr sz="1200" dirty="0">
              <a:latin typeface="Ubuntu" panose="020B0504030602030204" pitchFamily="34" charset="0"/>
              <a:cs typeface="Microsoft Sans Serif"/>
            </a:endParaRPr>
          </a:p>
          <a:p>
            <a:pPr marL="11206">
              <a:lnSpc>
                <a:spcPts val="1615"/>
              </a:lnSpc>
            </a:pPr>
            <a:r>
              <a:rPr sz="1200" b="1" spc="66" dirty="0">
                <a:solidFill>
                  <a:srgbClr val="221E1F"/>
                </a:solidFill>
                <a:latin typeface="Ubuntu" panose="020B0504030602030204" pitchFamily="34" charset="0"/>
                <a:cs typeface="Arial"/>
              </a:rPr>
              <a:t>After</a:t>
            </a:r>
            <a:r>
              <a:rPr sz="1200" b="1" spc="-57" dirty="0">
                <a:solidFill>
                  <a:srgbClr val="221E1F"/>
                </a:solidFill>
                <a:latin typeface="Ubuntu" panose="020B0504030602030204" pitchFamily="34" charset="0"/>
                <a:cs typeface="Arial"/>
              </a:rPr>
              <a:t> </a:t>
            </a:r>
            <a:r>
              <a:rPr sz="1200" b="1" spc="53" dirty="0">
                <a:solidFill>
                  <a:srgbClr val="221E1F"/>
                </a:solidFill>
                <a:latin typeface="Ubuntu" panose="020B0504030602030204" pitchFamily="34" charset="0"/>
                <a:cs typeface="Arial"/>
              </a:rPr>
              <a:t>the</a:t>
            </a:r>
            <a:r>
              <a:rPr sz="1200" b="1" spc="-53" dirty="0">
                <a:solidFill>
                  <a:srgbClr val="221E1F"/>
                </a:solidFill>
                <a:latin typeface="Ubuntu" panose="020B0504030602030204" pitchFamily="34" charset="0"/>
                <a:cs typeface="Arial"/>
              </a:rPr>
              <a:t> </a:t>
            </a:r>
            <a:r>
              <a:rPr sz="1200" b="1" spc="-13" dirty="0">
                <a:solidFill>
                  <a:srgbClr val="221E1F"/>
                </a:solidFill>
                <a:latin typeface="Ubuntu" panose="020B0504030602030204" pitchFamily="34" charset="0"/>
                <a:cs typeface="Arial"/>
              </a:rPr>
              <a:t>video,</a:t>
            </a:r>
            <a:r>
              <a:rPr sz="1200" b="1" spc="-53" dirty="0">
                <a:solidFill>
                  <a:srgbClr val="221E1F"/>
                </a:solidFill>
                <a:latin typeface="Ubuntu" panose="020B0504030602030204" pitchFamily="34" charset="0"/>
                <a:cs typeface="Arial"/>
              </a:rPr>
              <a:t> </a:t>
            </a:r>
            <a:r>
              <a:rPr sz="1200" b="1" spc="-26" dirty="0">
                <a:solidFill>
                  <a:srgbClr val="221E1F"/>
                </a:solidFill>
                <a:latin typeface="Ubuntu" panose="020B0504030602030204" pitchFamily="34" charset="0"/>
                <a:cs typeface="Arial"/>
              </a:rPr>
              <a:t>you</a:t>
            </a:r>
            <a:r>
              <a:rPr sz="1200" b="1" spc="-53" dirty="0">
                <a:solidFill>
                  <a:srgbClr val="221E1F"/>
                </a:solidFill>
                <a:latin typeface="Ubuntu" panose="020B0504030602030204" pitchFamily="34" charset="0"/>
                <a:cs typeface="Arial"/>
              </a:rPr>
              <a:t> </a:t>
            </a:r>
            <a:r>
              <a:rPr sz="1200" b="1" spc="31" dirty="0">
                <a:solidFill>
                  <a:srgbClr val="221E1F"/>
                </a:solidFill>
                <a:latin typeface="Ubuntu" panose="020B0504030602030204" pitchFamily="34" charset="0"/>
                <a:cs typeface="Arial"/>
              </a:rPr>
              <a:t>will</a:t>
            </a:r>
            <a:r>
              <a:rPr sz="1200" b="1" spc="-53" dirty="0">
                <a:solidFill>
                  <a:srgbClr val="221E1F"/>
                </a:solidFill>
                <a:latin typeface="Ubuntu" panose="020B0504030602030204" pitchFamily="34" charset="0"/>
                <a:cs typeface="Arial"/>
              </a:rPr>
              <a:t> </a:t>
            </a:r>
            <a:r>
              <a:rPr sz="1200" b="1" spc="-9" dirty="0">
                <a:solidFill>
                  <a:srgbClr val="221E1F"/>
                </a:solidFill>
                <a:latin typeface="Ubuntu" panose="020B0504030602030204" pitchFamily="34" charset="0"/>
                <a:cs typeface="Arial"/>
              </a:rPr>
              <a:t>see</a:t>
            </a:r>
            <a:r>
              <a:rPr sz="1200" b="1" spc="-53" dirty="0">
                <a:solidFill>
                  <a:srgbClr val="221E1F"/>
                </a:solidFill>
                <a:latin typeface="Ubuntu" panose="020B0504030602030204" pitchFamily="34" charset="0"/>
                <a:cs typeface="Arial"/>
              </a:rPr>
              <a:t> </a:t>
            </a:r>
            <a:r>
              <a:rPr sz="1200" b="1" spc="-4" dirty="0">
                <a:solidFill>
                  <a:srgbClr val="221E1F"/>
                </a:solidFill>
                <a:latin typeface="Ubuntu" panose="020B0504030602030204" pitchFamily="34" charset="0"/>
                <a:cs typeface="Arial"/>
              </a:rPr>
              <a:t>a</a:t>
            </a:r>
            <a:r>
              <a:rPr sz="1200" b="1" spc="-53" dirty="0">
                <a:solidFill>
                  <a:srgbClr val="221E1F"/>
                </a:solidFill>
                <a:latin typeface="Ubuntu" panose="020B0504030602030204" pitchFamily="34" charset="0"/>
                <a:cs typeface="Arial"/>
              </a:rPr>
              <a:t> </a:t>
            </a:r>
            <a:r>
              <a:rPr sz="1200" b="1" spc="22" dirty="0">
                <a:solidFill>
                  <a:srgbClr val="221E1F"/>
                </a:solidFill>
                <a:latin typeface="Ubuntu" panose="020B0504030602030204" pitchFamily="34" charset="0"/>
                <a:cs typeface="Arial"/>
              </a:rPr>
              <a:t>poll</a:t>
            </a:r>
            <a:r>
              <a:rPr sz="1200" b="1" spc="-53" dirty="0">
                <a:solidFill>
                  <a:srgbClr val="221E1F"/>
                </a:solidFill>
                <a:latin typeface="Ubuntu" panose="020B0504030602030204" pitchFamily="34" charset="0"/>
                <a:cs typeface="Arial"/>
              </a:rPr>
              <a:t> </a:t>
            </a:r>
            <a:r>
              <a:rPr sz="1200" b="1" spc="-4" dirty="0">
                <a:solidFill>
                  <a:srgbClr val="221E1F"/>
                </a:solidFill>
                <a:latin typeface="Ubuntu" panose="020B0504030602030204" pitchFamily="34" charset="0"/>
                <a:cs typeface="Arial"/>
              </a:rPr>
              <a:t>question.</a:t>
            </a:r>
            <a:r>
              <a:rPr sz="1200" b="1" spc="-53" dirty="0">
                <a:solidFill>
                  <a:srgbClr val="221E1F"/>
                </a:solidFill>
                <a:latin typeface="Ubuntu" panose="020B0504030602030204" pitchFamily="34" charset="0"/>
                <a:cs typeface="Arial"/>
              </a:rPr>
              <a:t> </a:t>
            </a:r>
            <a:r>
              <a:rPr sz="1200" b="1" spc="13" dirty="0">
                <a:solidFill>
                  <a:srgbClr val="221E1F"/>
                </a:solidFill>
                <a:latin typeface="Ubuntu" panose="020B0504030602030204" pitchFamily="34" charset="0"/>
                <a:cs typeface="Arial"/>
              </a:rPr>
              <a:t>Select</a:t>
            </a:r>
            <a:r>
              <a:rPr sz="1200" b="1" spc="-53" dirty="0">
                <a:solidFill>
                  <a:srgbClr val="221E1F"/>
                </a:solidFill>
                <a:latin typeface="Ubuntu" panose="020B0504030602030204" pitchFamily="34" charset="0"/>
                <a:cs typeface="Arial"/>
              </a:rPr>
              <a:t> </a:t>
            </a:r>
            <a:r>
              <a:rPr sz="1200" b="1" spc="-26" dirty="0">
                <a:solidFill>
                  <a:srgbClr val="221E1F"/>
                </a:solidFill>
                <a:latin typeface="Ubuntu" panose="020B0504030602030204" pitchFamily="34" charset="0"/>
                <a:cs typeface="Arial"/>
              </a:rPr>
              <a:t>which</a:t>
            </a:r>
            <a:r>
              <a:rPr sz="1200" b="1" spc="-53" dirty="0">
                <a:solidFill>
                  <a:srgbClr val="221E1F"/>
                </a:solidFill>
                <a:latin typeface="Ubuntu" panose="020B0504030602030204" pitchFamily="34" charset="0"/>
                <a:cs typeface="Arial"/>
              </a:rPr>
              <a:t> </a:t>
            </a:r>
            <a:r>
              <a:rPr sz="1200" b="1" spc="-13" dirty="0">
                <a:solidFill>
                  <a:srgbClr val="221E1F"/>
                </a:solidFill>
                <a:latin typeface="Ubuntu" panose="020B0504030602030204" pitchFamily="34" charset="0"/>
                <a:cs typeface="Arial"/>
              </a:rPr>
              <a:t>answer</a:t>
            </a:r>
            <a:r>
              <a:rPr sz="1200" b="1" spc="-53" dirty="0">
                <a:solidFill>
                  <a:srgbClr val="221E1F"/>
                </a:solidFill>
                <a:latin typeface="Ubuntu" panose="020B0504030602030204" pitchFamily="34" charset="0"/>
                <a:cs typeface="Arial"/>
              </a:rPr>
              <a:t> </a:t>
            </a:r>
            <a:r>
              <a:rPr sz="1200" b="1" spc="-26" dirty="0">
                <a:solidFill>
                  <a:srgbClr val="221E1F"/>
                </a:solidFill>
                <a:latin typeface="Ubuntu" panose="020B0504030602030204" pitchFamily="34" charset="0"/>
                <a:cs typeface="Arial"/>
              </a:rPr>
              <a:t>you</a:t>
            </a:r>
            <a:endParaRPr sz="1200" dirty="0">
              <a:latin typeface="Ubuntu" panose="020B0504030602030204" pitchFamily="34" charset="0"/>
              <a:cs typeface="Arial"/>
            </a:endParaRPr>
          </a:p>
          <a:p>
            <a:pPr marL="11206">
              <a:lnSpc>
                <a:spcPts val="1685"/>
              </a:lnSpc>
            </a:pPr>
            <a:r>
              <a:rPr sz="1200" b="1" spc="26" dirty="0">
                <a:solidFill>
                  <a:srgbClr val="221E1F"/>
                </a:solidFill>
                <a:latin typeface="Ubuntu" panose="020B0504030602030204" pitchFamily="34" charset="0"/>
                <a:cs typeface="Arial"/>
              </a:rPr>
              <a:t>think</a:t>
            </a:r>
            <a:r>
              <a:rPr sz="1200" b="1" spc="-57" dirty="0">
                <a:solidFill>
                  <a:srgbClr val="221E1F"/>
                </a:solidFill>
                <a:latin typeface="Ubuntu" panose="020B0504030602030204" pitchFamily="34" charset="0"/>
                <a:cs typeface="Arial"/>
              </a:rPr>
              <a:t> </a:t>
            </a:r>
            <a:r>
              <a:rPr sz="1200" b="1" spc="-44" dirty="0">
                <a:solidFill>
                  <a:srgbClr val="221E1F"/>
                </a:solidFill>
                <a:latin typeface="Ubuntu" panose="020B0504030602030204" pitchFamily="34" charset="0"/>
                <a:cs typeface="Arial"/>
              </a:rPr>
              <a:t>is</a:t>
            </a:r>
            <a:r>
              <a:rPr sz="1200" b="1" spc="-57" dirty="0">
                <a:solidFill>
                  <a:srgbClr val="221E1F"/>
                </a:solidFill>
                <a:latin typeface="Ubuntu" panose="020B0504030602030204" pitchFamily="34" charset="0"/>
                <a:cs typeface="Arial"/>
              </a:rPr>
              <a:t> </a:t>
            </a:r>
            <a:r>
              <a:rPr sz="1200" b="1" spc="-119" dirty="0">
                <a:solidFill>
                  <a:srgbClr val="221E1F"/>
                </a:solidFill>
                <a:latin typeface="Ubuntu" panose="020B0504030602030204" pitchFamily="34" charset="0"/>
                <a:cs typeface="Arial"/>
              </a:rPr>
              <a:t>c</a:t>
            </a:r>
            <a:r>
              <a:rPr sz="1200" b="1" spc="31" dirty="0">
                <a:solidFill>
                  <a:srgbClr val="221E1F"/>
                </a:solidFill>
                <a:latin typeface="Ubuntu" panose="020B0504030602030204" pitchFamily="34" charset="0"/>
                <a:cs typeface="Arial"/>
              </a:rPr>
              <a:t>or</a:t>
            </a:r>
            <a:r>
              <a:rPr sz="1200" b="1" spc="4" dirty="0">
                <a:solidFill>
                  <a:srgbClr val="221E1F"/>
                </a:solidFill>
                <a:latin typeface="Ubuntu" panose="020B0504030602030204" pitchFamily="34" charset="0"/>
                <a:cs typeface="Arial"/>
              </a:rPr>
              <a:t>r</a:t>
            </a:r>
            <a:r>
              <a:rPr sz="1200" b="1" spc="44" dirty="0">
                <a:solidFill>
                  <a:srgbClr val="221E1F"/>
                </a:solidFill>
                <a:latin typeface="Ubuntu" panose="020B0504030602030204" pitchFamily="34" charset="0"/>
                <a:cs typeface="Arial"/>
              </a:rPr>
              <a:t>ec</a:t>
            </a:r>
            <a:r>
              <a:rPr sz="1200" b="1" spc="49" dirty="0">
                <a:solidFill>
                  <a:srgbClr val="221E1F"/>
                </a:solidFill>
                <a:latin typeface="Ubuntu" panose="020B0504030602030204" pitchFamily="34" charset="0"/>
                <a:cs typeface="Arial"/>
              </a:rPr>
              <a:t>t</a:t>
            </a:r>
            <a:r>
              <a:rPr sz="1200" b="1" spc="-49" dirty="0">
                <a:solidFill>
                  <a:srgbClr val="221E1F"/>
                </a:solidFill>
                <a:latin typeface="Ubuntu" panose="020B0504030602030204" pitchFamily="34" charset="0"/>
                <a:cs typeface="Arial"/>
              </a:rPr>
              <a:t>.</a:t>
            </a:r>
            <a:endParaRPr sz="1200" dirty="0">
              <a:latin typeface="Ubuntu" panose="020B0504030602030204" pitchFamily="34" charset="0"/>
              <a:cs typeface="Arial"/>
            </a:endParaRPr>
          </a:p>
          <a:p>
            <a:pPr marL="11206">
              <a:spcBef>
                <a:spcPts val="1002"/>
              </a:spcBef>
            </a:pPr>
            <a:r>
              <a:rPr sz="1200" spc="22" dirty="0">
                <a:solidFill>
                  <a:srgbClr val="221E1F"/>
                </a:solidFill>
                <a:latin typeface="Ubuntu" panose="020B0504030602030204" pitchFamily="34" charset="0"/>
                <a:cs typeface="Microsoft Sans Serif"/>
              </a:rPr>
              <a:t>Video</a:t>
            </a:r>
            <a:r>
              <a:rPr sz="1200" spc="-62" dirty="0">
                <a:solidFill>
                  <a:srgbClr val="221E1F"/>
                </a:solidFill>
                <a:latin typeface="Ubuntu" panose="020B0504030602030204" pitchFamily="34" charset="0"/>
                <a:cs typeface="Microsoft Sans Serif"/>
              </a:rPr>
              <a:t> </a:t>
            </a:r>
            <a:r>
              <a:rPr sz="1200" spc="18" dirty="0">
                <a:solidFill>
                  <a:srgbClr val="221E1F"/>
                </a:solidFill>
                <a:latin typeface="Ubuntu" panose="020B0504030602030204" pitchFamily="34" charset="0"/>
                <a:cs typeface="Microsoft Sans Serif"/>
              </a:rPr>
              <a:t>link</a:t>
            </a:r>
            <a:r>
              <a:rPr sz="1200" spc="18" dirty="0">
                <a:latin typeface="Ubuntu" panose="020B0504030602030204" pitchFamily="34" charset="0"/>
                <a:cs typeface="Microsoft Sans Serif"/>
              </a:rPr>
              <a:t>:</a:t>
            </a:r>
            <a:r>
              <a:rPr sz="1200" spc="-57" dirty="0">
                <a:latin typeface="Ubuntu" panose="020B0504030602030204" pitchFamily="34" charset="0"/>
                <a:cs typeface="Microsoft Sans Serif"/>
              </a:rPr>
              <a:t> </a:t>
            </a:r>
            <a:r>
              <a:rPr sz="1200" spc="9" dirty="0">
                <a:latin typeface="Ubuntu" panose="020B0504030602030204" pitchFamily="34" charset="0"/>
                <a:cs typeface="Microsoft Sans Serif"/>
                <a:hlinkClick r:id="rId2"/>
              </a:rPr>
              <a:t>https://www.youtube.com/watch?v=-SyTJZRtCkc</a:t>
            </a:r>
            <a:endParaRPr sz="1200" dirty="0">
              <a:latin typeface="Ubuntu" panose="020B0504030602030204" pitchFamily="34" charset="0"/>
              <a:cs typeface="Microsoft Sans Serif"/>
            </a:endParaRPr>
          </a:p>
          <a:p>
            <a:pPr>
              <a:lnSpc>
                <a:spcPct val="100000"/>
              </a:lnSpc>
            </a:pPr>
            <a:endParaRPr sz="1493" dirty="0">
              <a:latin typeface="Ubuntu" panose="020B0504030602030204" pitchFamily="34" charset="0"/>
              <a:cs typeface="Microsoft Sans Serif"/>
            </a:endParaRPr>
          </a:p>
          <a:p>
            <a:pPr marL="27457">
              <a:spcBef>
                <a:spcPts val="1077"/>
              </a:spcBef>
            </a:pPr>
            <a:r>
              <a:rPr sz="1853" b="1" spc="-18" dirty="0">
                <a:solidFill>
                  <a:srgbClr val="016A5F"/>
                </a:solidFill>
                <a:latin typeface="Ubuntu" panose="020B0504030602030204" pitchFamily="34" charset="0"/>
                <a:cs typeface="Arial"/>
              </a:rPr>
              <a:t>Purpose</a:t>
            </a:r>
            <a:r>
              <a:rPr sz="1853" b="1" spc="-84" dirty="0">
                <a:solidFill>
                  <a:srgbClr val="016A5F"/>
                </a:solidFill>
                <a:latin typeface="Ubuntu" panose="020B0504030602030204" pitchFamily="34" charset="0"/>
                <a:cs typeface="Arial"/>
              </a:rPr>
              <a:t> </a:t>
            </a:r>
            <a:r>
              <a:rPr sz="1853" b="1" spc="75" dirty="0">
                <a:solidFill>
                  <a:srgbClr val="016A5F"/>
                </a:solidFill>
                <a:latin typeface="Ubuntu" panose="020B0504030602030204" pitchFamily="34" charset="0"/>
                <a:cs typeface="Arial"/>
              </a:rPr>
              <a:t>of</a:t>
            </a:r>
            <a:r>
              <a:rPr sz="1853" b="1" spc="-84" dirty="0">
                <a:solidFill>
                  <a:srgbClr val="016A5F"/>
                </a:solidFill>
                <a:latin typeface="Ubuntu" panose="020B0504030602030204" pitchFamily="34" charset="0"/>
                <a:cs typeface="Arial"/>
              </a:rPr>
              <a:t> </a:t>
            </a:r>
            <a:r>
              <a:rPr sz="1853" b="1" spc="-9" dirty="0">
                <a:solidFill>
                  <a:srgbClr val="016A5F"/>
                </a:solidFill>
                <a:latin typeface="Ubuntu" panose="020B0504030602030204" pitchFamily="34" charset="0"/>
                <a:cs typeface="Arial"/>
              </a:rPr>
              <a:t>a</a:t>
            </a:r>
            <a:r>
              <a:rPr sz="1853" b="1" spc="-79" dirty="0">
                <a:solidFill>
                  <a:srgbClr val="016A5F"/>
                </a:solidFill>
                <a:latin typeface="Ubuntu" panose="020B0504030602030204" pitchFamily="34" charset="0"/>
                <a:cs typeface="Arial"/>
              </a:rPr>
              <a:t> </a:t>
            </a:r>
            <a:r>
              <a:rPr sz="1853" b="1" spc="-35" dirty="0">
                <a:solidFill>
                  <a:srgbClr val="016A5F"/>
                </a:solidFill>
                <a:latin typeface="Ubuntu" panose="020B0504030602030204" pitchFamily="34" charset="0"/>
                <a:cs typeface="Arial"/>
              </a:rPr>
              <a:t>speech</a:t>
            </a:r>
            <a:endParaRPr sz="1853" dirty="0">
              <a:latin typeface="Ubuntu" panose="020B0504030602030204" pitchFamily="34" charset="0"/>
              <a:cs typeface="Arial"/>
            </a:endParaRPr>
          </a:p>
          <a:p>
            <a:pPr marL="21854">
              <a:spcBef>
                <a:spcPts val="829"/>
              </a:spcBef>
            </a:pPr>
            <a:r>
              <a:rPr sz="1200" spc="4" dirty="0">
                <a:solidFill>
                  <a:srgbClr val="221E1F"/>
                </a:solidFill>
                <a:latin typeface="Ubuntu" panose="020B0504030602030204" pitchFamily="34" charset="0"/>
                <a:cs typeface="Microsoft Sans Serif"/>
              </a:rPr>
              <a:t>When</a:t>
            </a:r>
            <a:r>
              <a:rPr sz="1200" spc="-49" dirty="0">
                <a:solidFill>
                  <a:srgbClr val="221E1F"/>
                </a:solidFill>
                <a:latin typeface="Ubuntu" panose="020B0504030602030204" pitchFamily="34" charset="0"/>
                <a:cs typeface="Microsoft Sans Serif"/>
              </a:rPr>
              <a:t> </a:t>
            </a:r>
            <a:r>
              <a:rPr sz="1200" spc="22" dirty="0">
                <a:solidFill>
                  <a:srgbClr val="221E1F"/>
                </a:solidFill>
                <a:latin typeface="Ubuntu" panose="020B0504030602030204" pitchFamily="34" charset="0"/>
                <a:cs typeface="Microsoft Sans Serif"/>
              </a:rPr>
              <a:t>you</a:t>
            </a:r>
            <a:r>
              <a:rPr sz="1200" spc="-49" dirty="0">
                <a:solidFill>
                  <a:srgbClr val="221E1F"/>
                </a:solidFill>
                <a:latin typeface="Ubuntu" panose="020B0504030602030204" pitchFamily="34" charset="0"/>
                <a:cs typeface="Microsoft Sans Serif"/>
              </a:rPr>
              <a:t> </a:t>
            </a:r>
            <a:r>
              <a:rPr sz="1200" spc="9" dirty="0">
                <a:solidFill>
                  <a:srgbClr val="221E1F"/>
                </a:solidFill>
                <a:latin typeface="Ubuntu" panose="020B0504030602030204" pitchFamily="34" charset="0"/>
                <a:cs typeface="Microsoft Sans Serif"/>
              </a:rPr>
              <a:t>are</a:t>
            </a:r>
            <a:r>
              <a:rPr sz="1200" spc="-49" dirty="0">
                <a:solidFill>
                  <a:srgbClr val="221E1F"/>
                </a:solidFill>
                <a:latin typeface="Ubuntu" panose="020B0504030602030204" pitchFamily="34" charset="0"/>
                <a:cs typeface="Microsoft Sans Serif"/>
              </a:rPr>
              <a:t> </a:t>
            </a:r>
            <a:r>
              <a:rPr sz="1200" spc="62" dirty="0">
                <a:solidFill>
                  <a:srgbClr val="221E1F"/>
                </a:solidFill>
                <a:latin typeface="Ubuntu" panose="020B0504030602030204" pitchFamily="34" charset="0"/>
                <a:cs typeface="Microsoft Sans Serif"/>
              </a:rPr>
              <a:t>writing</a:t>
            </a:r>
            <a:r>
              <a:rPr sz="1200" spc="-49" dirty="0">
                <a:solidFill>
                  <a:srgbClr val="221E1F"/>
                </a:solidFill>
                <a:latin typeface="Ubuntu" panose="020B0504030602030204" pitchFamily="34" charset="0"/>
                <a:cs typeface="Microsoft Sans Serif"/>
              </a:rPr>
              <a:t> a </a:t>
            </a:r>
            <a:r>
              <a:rPr sz="1200" spc="-18" dirty="0">
                <a:solidFill>
                  <a:srgbClr val="221E1F"/>
                </a:solidFill>
                <a:latin typeface="Ubuntu" panose="020B0504030602030204" pitchFamily="34" charset="0"/>
                <a:cs typeface="Microsoft Sans Serif"/>
              </a:rPr>
              <a:t>speech,</a:t>
            </a:r>
            <a:r>
              <a:rPr sz="1200" spc="-49" dirty="0">
                <a:solidFill>
                  <a:srgbClr val="221E1F"/>
                </a:solidFill>
                <a:latin typeface="Ubuntu" panose="020B0504030602030204" pitchFamily="34" charset="0"/>
                <a:cs typeface="Microsoft Sans Serif"/>
              </a:rPr>
              <a:t> </a:t>
            </a:r>
            <a:r>
              <a:rPr sz="1200" spc="22" dirty="0">
                <a:solidFill>
                  <a:srgbClr val="221E1F"/>
                </a:solidFill>
                <a:latin typeface="Ubuntu" panose="020B0504030602030204" pitchFamily="34" charset="0"/>
                <a:cs typeface="Microsoft Sans Serif"/>
              </a:rPr>
              <a:t>you</a:t>
            </a:r>
            <a:r>
              <a:rPr sz="1200" spc="-44" dirty="0">
                <a:solidFill>
                  <a:srgbClr val="221E1F"/>
                </a:solidFill>
                <a:latin typeface="Ubuntu" panose="020B0504030602030204" pitchFamily="34" charset="0"/>
                <a:cs typeface="Microsoft Sans Serif"/>
              </a:rPr>
              <a:t> </a:t>
            </a:r>
            <a:r>
              <a:rPr sz="1200" spc="18" dirty="0">
                <a:solidFill>
                  <a:srgbClr val="221E1F"/>
                </a:solidFill>
                <a:latin typeface="Ubuntu" panose="020B0504030602030204" pitchFamily="34" charset="0"/>
                <a:cs typeface="Microsoft Sans Serif"/>
              </a:rPr>
              <a:t>need</a:t>
            </a:r>
            <a:r>
              <a:rPr sz="1200" spc="-49" dirty="0">
                <a:solidFill>
                  <a:srgbClr val="221E1F"/>
                </a:solidFill>
                <a:latin typeface="Ubuntu" panose="020B0504030602030204" pitchFamily="34" charset="0"/>
                <a:cs typeface="Microsoft Sans Serif"/>
              </a:rPr>
              <a:t> </a:t>
            </a:r>
            <a:r>
              <a:rPr sz="1200" spc="97" dirty="0">
                <a:solidFill>
                  <a:srgbClr val="221E1F"/>
                </a:solidFill>
                <a:latin typeface="Ubuntu" panose="020B0504030602030204" pitchFamily="34" charset="0"/>
                <a:cs typeface="Microsoft Sans Serif"/>
              </a:rPr>
              <a:t>to</a:t>
            </a:r>
            <a:r>
              <a:rPr sz="1200" spc="-49" dirty="0">
                <a:solidFill>
                  <a:srgbClr val="221E1F"/>
                </a:solidFill>
                <a:latin typeface="Ubuntu" panose="020B0504030602030204" pitchFamily="34" charset="0"/>
                <a:cs typeface="Microsoft Sans Serif"/>
              </a:rPr>
              <a:t> </a:t>
            </a:r>
            <a:r>
              <a:rPr sz="1200" spc="-35" dirty="0">
                <a:solidFill>
                  <a:srgbClr val="221E1F"/>
                </a:solidFill>
                <a:latin typeface="Ubuntu" panose="020B0504030602030204" pitchFamily="34" charset="0"/>
                <a:cs typeface="Microsoft Sans Serif"/>
              </a:rPr>
              <a:t>ask</a:t>
            </a:r>
            <a:r>
              <a:rPr sz="1200" spc="-49" dirty="0">
                <a:solidFill>
                  <a:srgbClr val="221E1F"/>
                </a:solidFill>
                <a:latin typeface="Ubuntu" panose="020B0504030602030204" pitchFamily="34" charset="0"/>
                <a:cs typeface="Microsoft Sans Serif"/>
              </a:rPr>
              <a:t> </a:t>
            </a:r>
            <a:r>
              <a:rPr sz="1200" spc="35" dirty="0">
                <a:solidFill>
                  <a:srgbClr val="221E1F"/>
                </a:solidFill>
                <a:latin typeface="Ubuntu" panose="020B0504030602030204" pitchFamily="34" charset="0"/>
                <a:cs typeface="Microsoft Sans Serif"/>
              </a:rPr>
              <a:t>yourself</a:t>
            </a:r>
            <a:r>
              <a:rPr sz="1200" spc="-49" dirty="0">
                <a:solidFill>
                  <a:srgbClr val="221E1F"/>
                </a:solidFill>
                <a:latin typeface="Ubuntu" panose="020B0504030602030204" pitchFamily="34" charset="0"/>
                <a:cs typeface="Microsoft Sans Serif"/>
              </a:rPr>
              <a:t> </a:t>
            </a:r>
            <a:r>
              <a:rPr sz="1200" spc="22" dirty="0">
                <a:solidFill>
                  <a:srgbClr val="221E1F"/>
                </a:solidFill>
                <a:latin typeface="Ubuntu" panose="020B0504030602030204" pitchFamily="34" charset="0"/>
                <a:cs typeface="Microsoft Sans Serif"/>
              </a:rPr>
              <a:t>these</a:t>
            </a:r>
            <a:r>
              <a:rPr sz="1200" spc="-49" dirty="0">
                <a:solidFill>
                  <a:srgbClr val="221E1F"/>
                </a:solidFill>
                <a:latin typeface="Ubuntu" panose="020B0504030602030204" pitchFamily="34" charset="0"/>
                <a:cs typeface="Microsoft Sans Serif"/>
              </a:rPr>
              <a:t> </a:t>
            </a:r>
            <a:r>
              <a:rPr sz="1200" spc="13" dirty="0">
                <a:solidFill>
                  <a:srgbClr val="221E1F"/>
                </a:solidFill>
                <a:latin typeface="Ubuntu" panose="020B0504030602030204" pitchFamily="34" charset="0"/>
                <a:cs typeface="Microsoft Sans Serif"/>
              </a:rPr>
              <a:t>questions:</a:t>
            </a:r>
            <a:endParaRPr sz="1200" dirty="0">
              <a:latin typeface="Ubuntu" panose="020B0504030602030204" pitchFamily="34" charset="0"/>
              <a:cs typeface="Microsoft Sans Serif"/>
            </a:endParaRPr>
          </a:p>
        </p:txBody>
      </p:sp>
      <p:sp>
        <p:nvSpPr>
          <p:cNvPr id="13" name="object 3">
            <a:extLst>
              <a:ext uri="{FF2B5EF4-FFF2-40B4-BE49-F238E27FC236}">
                <a16:creationId xmlns:a16="http://schemas.microsoft.com/office/drawing/2014/main" id="{39515D9B-FCB1-4C6A-A8B4-BAC523624396}"/>
              </a:ext>
            </a:extLst>
          </p:cNvPr>
          <p:cNvSpPr txBox="1"/>
          <p:nvPr/>
        </p:nvSpPr>
        <p:spPr>
          <a:xfrm>
            <a:off x="1821159" y="3692050"/>
            <a:ext cx="1080807" cy="443112"/>
          </a:xfrm>
          <a:prstGeom prst="rect">
            <a:avLst/>
          </a:prstGeom>
        </p:spPr>
        <p:txBody>
          <a:bodyPr vert="horz" wrap="square" lIns="0" tIns="20171" rIns="0" bIns="0" rtlCol="0">
            <a:spAutoFit/>
          </a:bodyPr>
          <a:lstStyle/>
          <a:p>
            <a:pPr marL="11206" marR="4483">
              <a:lnSpc>
                <a:spcPts val="1677"/>
              </a:lnSpc>
              <a:spcBef>
                <a:spcPts val="159"/>
              </a:spcBef>
            </a:pPr>
            <a:r>
              <a:rPr sz="1300" b="1" spc="-13" dirty="0">
                <a:solidFill>
                  <a:srgbClr val="221E1F"/>
                </a:solidFill>
                <a:latin typeface="Ubuntu" panose="020B0504030602030204" pitchFamily="34" charset="0"/>
                <a:cs typeface="Arial"/>
              </a:rPr>
              <a:t>Who</a:t>
            </a:r>
            <a:r>
              <a:rPr sz="1300" b="1" spc="-57" dirty="0">
                <a:solidFill>
                  <a:srgbClr val="221E1F"/>
                </a:solidFill>
                <a:latin typeface="Ubuntu" panose="020B0504030602030204" pitchFamily="34" charset="0"/>
                <a:cs typeface="Arial"/>
              </a:rPr>
              <a:t> </a:t>
            </a:r>
            <a:r>
              <a:rPr sz="1300" b="1" spc="22" dirty="0">
                <a:solidFill>
                  <a:srgbClr val="221E1F"/>
                </a:solidFill>
                <a:latin typeface="Ubuntu" panose="020B0504030602030204" pitchFamily="34" charset="0"/>
                <a:cs typeface="Arial"/>
              </a:rPr>
              <a:t>a</a:t>
            </a:r>
            <a:r>
              <a:rPr sz="1300" b="1" spc="-4" dirty="0">
                <a:solidFill>
                  <a:srgbClr val="221E1F"/>
                </a:solidFill>
                <a:latin typeface="Ubuntu" panose="020B0504030602030204" pitchFamily="34" charset="0"/>
                <a:cs typeface="Arial"/>
              </a:rPr>
              <a:t>r</a:t>
            </a:r>
            <a:r>
              <a:rPr sz="1300" b="1" spc="35" dirty="0">
                <a:solidFill>
                  <a:srgbClr val="221E1F"/>
                </a:solidFill>
                <a:latin typeface="Ubuntu" panose="020B0504030602030204" pitchFamily="34" charset="0"/>
                <a:cs typeface="Arial"/>
              </a:rPr>
              <a:t>e</a:t>
            </a:r>
            <a:r>
              <a:rPr sz="1300" b="1" spc="-57" dirty="0">
                <a:solidFill>
                  <a:srgbClr val="221E1F"/>
                </a:solidFill>
                <a:latin typeface="Ubuntu" panose="020B0504030602030204" pitchFamily="34" charset="0"/>
                <a:cs typeface="Arial"/>
              </a:rPr>
              <a:t> </a:t>
            </a:r>
            <a:r>
              <a:rPr sz="1300" b="1" spc="-35" dirty="0">
                <a:solidFill>
                  <a:srgbClr val="221E1F"/>
                </a:solidFill>
                <a:latin typeface="Ubuntu" panose="020B0504030602030204" pitchFamily="34" charset="0"/>
                <a:cs typeface="Arial"/>
              </a:rPr>
              <a:t>y</a:t>
            </a:r>
            <a:r>
              <a:rPr sz="1300" b="1" spc="-13" dirty="0">
                <a:solidFill>
                  <a:srgbClr val="221E1F"/>
                </a:solidFill>
                <a:latin typeface="Ubuntu" panose="020B0504030602030204" pitchFamily="34" charset="0"/>
                <a:cs typeface="Arial"/>
              </a:rPr>
              <a:t>ou  </a:t>
            </a:r>
            <a:r>
              <a:rPr sz="1300" b="1" spc="22" dirty="0">
                <a:solidFill>
                  <a:srgbClr val="221E1F"/>
                </a:solidFill>
                <a:latin typeface="Ubuntu" panose="020B0504030602030204" pitchFamily="34" charset="0"/>
                <a:cs typeface="Arial"/>
              </a:rPr>
              <a:t>talking</a:t>
            </a:r>
            <a:r>
              <a:rPr sz="1300" b="1" spc="-75" dirty="0">
                <a:solidFill>
                  <a:srgbClr val="221E1F"/>
                </a:solidFill>
                <a:latin typeface="Ubuntu" panose="020B0504030602030204" pitchFamily="34" charset="0"/>
                <a:cs typeface="Arial"/>
              </a:rPr>
              <a:t> </a:t>
            </a:r>
            <a:r>
              <a:rPr sz="1300" b="1" spc="-49" dirty="0">
                <a:solidFill>
                  <a:srgbClr val="221E1F"/>
                </a:solidFill>
                <a:latin typeface="Ubuntu" panose="020B0504030602030204" pitchFamily="34" charset="0"/>
                <a:cs typeface="Arial"/>
              </a:rPr>
              <a:t>to?</a:t>
            </a:r>
            <a:endParaRPr sz="1300" dirty="0">
              <a:latin typeface="Ubuntu" panose="020B0504030602030204" pitchFamily="34" charset="0"/>
              <a:cs typeface="Arial"/>
            </a:endParaRPr>
          </a:p>
        </p:txBody>
      </p:sp>
      <p:sp>
        <p:nvSpPr>
          <p:cNvPr id="14" name="object 4">
            <a:extLst>
              <a:ext uri="{FF2B5EF4-FFF2-40B4-BE49-F238E27FC236}">
                <a16:creationId xmlns:a16="http://schemas.microsoft.com/office/drawing/2014/main" id="{911DBF9C-D73C-4C81-B2F7-C9BE546C3920}"/>
              </a:ext>
            </a:extLst>
          </p:cNvPr>
          <p:cNvSpPr txBox="1"/>
          <p:nvPr/>
        </p:nvSpPr>
        <p:spPr>
          <a:xfrm>
            <a:off x="1821158" y="4849571"/>
            <a:ext cx="1014693" cy="661121"/>
          </a:xfrm>
          <a:prstGeom prst="rect">
            <a:avLst/>
          </a:prstGeom>
        </p:spPr>
        <p:txBody>
          <a:bodyPr vert="horz" wrap="square" lIns="0" tIns="20171" rIns="0" bIns="0" rtlCol="0">
            <a:spAutoFit/>
          </a:bodyPr>
          <a:lstStyle/>
          <a:p>
            <a:pPr marL="11206" marR="4483">
              <a:lnSpc>
                <a:spcPts val="1677"/>
              </a:lnSpc>
              <a:spcBef>
                <a:spcPts val="159"/>
              </a:spcBef>
            </a:pPr>
            <a:r>
              <a:rPr sz="1300" b="1" spc="4" dirty="0">
                <a:solidFill>
                  <a:srgbClr val="221E1F"/>
                </a:solidFill>
                <a:latin typeface="Ubuntu" panose="020B0504030602030204" pitchFamily="34" charset="0"/>
                <a:cs typeface="Arial"/>
              </a:rPr>
              <a:t>H</a:t>
            </a:r>
            <a:r>
              <a:rPr sz="1300" b="1" spc="-13" dirty="0">
                <a:solidFill>
                  <a:srgbClr val="221E1F"/>
                </a:solidFill>
                <a:latin typeface="Ubuntu" panose="020B0504030602030204" pitchFamily="34" charset="0"/>
                <a:cs typeface="Arial"/>
              </a:rPr>
              <a:t>o</a:t>
            </a:r>
            <a:r>
              <a:rPr sz="1300" b="1" spc="4" dirty="0">
                <a:solidFill>
                  <a:srgbClr val="221E1F"/>
                </a:solidFill>
                <a:latin typeface="Ubuntu" panose="020B0504030602030204" pitchFamily="34" charset="0"/>
                <a:cs typeface="Arial"/>
              </a:rPr>
              <a:t>w</a:t>
            </a:r>
            <a:r>
              <a:rPr sz="1300" b="1" spc="-57" dirty="0">
                <a:solidFill>
                  <a:srgbClr val="221E1F"/>
                </a:solidFill>
                <a:latin typeface="Ubuntu" panose="020B0504030602030204" pitchFamily="34" charset="0"/>
                <a:cs typeface="Arial"/>
              </a:rPr>
              <a:t> </a:t>
            </a:r>
            <a:r>
              <a:rPr sz="1300" b="1" spc="-9" dirty="0">
                <a:solidFill>
                  <a:srgbClr val="221E1F"/>
                </a:solidFill>
                <a:latin typeface="Ubuntu" panose="020B0504030602030204" pitchFamily="34" charset="0"/>
                <a:cs typeface="Arial"/>
              </a:rPr>
              <a:t>do</a:t>
            </a:r>
            <a:r>
              <a:rPr sz="1300" b="1" spc="-57" dirty="0">
                <a:solidFill>
                  <a:srgbClr val="221E1F"/>
                </a:solidFill>
                <a:latin typeface="Ubuntu" panose="020B0504030602030204" pitchFamily="34" charset="0"/>
                <a:cs typeface="Arial"/>
              </a:rPr>
              <a:t> </a:t>
            </a:r>
            <a:r>
              <a:rPr sz="1300" b="1" spc="-35" dirty="0">
                <a:solidFill>
                  <a:srgbClr val="221E1F"/>
                </a:solidFill>
                <a:latin typeface="Ubuntu" panose="020B0504030602030204" pitchFamily="34" charset="0"/>
                <a:cs typeface="Arial"/>
              </a:rPr>
              <a:t>y</a:t>
            </a:r>
            <a:r>
              <a:rPr sz="1300" b="1" spc="-13" dirty="0">
                <a:solidFill>
                  <a:srgbClr val="221E1F"/>
                </a:solidFill>
                <a:latin typeface="Ubuntu" panose="020B0504030602030204" pitchFamily="34" charset="0"/>
                <a:cs typeface="Arial"/>
              </a:rPr>
              <a:t>ou  </a:t>
            </a:r>
            <a:r>
              <a:rPr sz="1300" b="1" spc="26" dirty="0">
                <a:solidFill>
                  <a:srgbClr val="221E1F"/>
                </a:solidFill>
                <a:latin typeface="Ubuntu" panose="020B0504030602030204" pitchFamily="34" charset="0"/>
                <a:cs typeface="Arial"/>
              </a:rPr>
              <a:t>want </a:t>
            </a:r>
            <a:r>
              <a:rPr sz="1300" b="1" spc="31" dirty="0">
                <a:solidFill>
                  <a:srgbClr val="221E1F"/>
                </a:solidFill>
                <a:latin typeface="Ubuntu" panose="020B0504030602030204" pitchFamily="34" charset="0"/>
                <a:cs typeface="Arial"/>
              </a:rPr>
              <a:t>them </a:t>
            </a:r>
            <a:r>
              <a:rPr sz="1300" b="1" spc="35" dirty="0">
                <a:solidFill>
                  <a:srgbClr val="221E1F"/>
                </a:solidFill>
                <a:latin typeface="Ubuntu" panose="020B0504030602030204" pitchFamily="34" charset="0"/>
                <a:cs typeface="Arial"/>
              </a:rPr>
              <a:t> </a:t>
            </a:r>
            <a:r>
              <a:rPr sz="1300" b="1" spc="57" dirty="0">
                <a:solidFill>
                  <a:srgbClr val="221E1F"/>
                </a:solidFill>
                <a:latin typeface="Ubuntu" panose="020B0504030602030204" pitchFamily="34" charset="0"/>
                <a:cs typeface="Arial"/>
              </a:rPr>
              <a:t>to</a:t>
            </a:r>
            <a:r>
              <a:rPr sz="1300" b="1" spc="-71" dirty="0">
                <a:solidFill>
                  <a:srgbClr val="221E1F"/>
                </a:solidFill>
                <a:latin typeface="Ubuntu" panose="020B0504030602030204" pitchFamily="34" charset="0"/>
                <a:cs typeface="Arial"/>
              </a:rPr>
              <a:t> </a:t>
            </a:r>
            <a:r>
              <a:rPr sz="1300" b="1" spc="-115" dirty="0">
                <a:solidFill>
                  <a:srgbClr val="016A5F"/>
                </a:solidFill>
                <a:latin typeface="Ubuntu" panose="020B0504030602030204" pitchFamily="34" charset="0"/>
                <a:cs typeface="Arial"/>
              </a:rPr>
              <a:t>FEEL</a:t>
            </a:r>
            <a:r>
              <a:rPr sz="1300" b="1" spc="-115" dirty="0">
                <a:solidFill>
                  <a:srgbClr val="221E1F"/>
                </a:solidFill>
                <a:latin typeface="Ubuntu" panose="020B0504030602030204" pitchFamily="34" charset="0"/>
                <a:cs typeface="Arial"/>
              </a:rPr>
              <a:t>?</a:t>
            </a:r>
            <a:endParaRPr sz="1300" dirty="0">
              <a:latin typeface="Ubuntu" panose="020B0504030602030204" pitchFamily="34" charset="0"/>
              <a:cs typeface="Arial"/>
            </a:endParaRPr>
          </a:p>
        </p:txBody>
      </p:sp>
      <p:sp>
        <p:nvSpPr>
          <p:cNvPr id="15" name="object 5">
            <a:extLst>
              <a:ext uri="{FF2B5EF4-FFF2-40B4-BE49-F238E27FC236}">
                <a16:creationId xmlns:a16="http://schemas.microsoft.com/office/drawing/2014/main" id="{1CF6F45F-C2EA-4C11-A887-80B951518611}"/>
              </a:ext>
            </a:extLst>
          </p:cNvPr>
          <p:cNvSpPr txBox="1"/>
          <p:nvPr/>
        </p:nvSpPr>
        <p:spPr>
          <a:xfrm>
            <a:off x="4482778" y="3681022"/>
            <a:ext cx="1160929" cy="661121"/>
          </a:xfrm>
          <a:prstGeom prst="rect">
            <a:avLst/>
          </a:prstGeom>
        </p:spPr>
        <p:txBody>
          <a:bodyPr vert="horz" wrap="square" lIns="0" tIns="20171" rIns="0" bIns="0" rtlCol="0">
            <a:spAutoFit/>
          </a:bodyPr>
          <a:lstStyle/>
          <a:p>
            <a:pPr marL="11206" marR="4483">
              <a:lnSpc>
                <a:spcPts val="1677"/>
              </a:lnSpc>
              <a:spcBef>
                <a:spcPts val="159"/>
              </a:spcBef>
            </a:pPr>
            <a:r>
              <a:rPr sz="1300" b="1" spc="31" dirty="0">
                <a:solidFill>
                  <a:srgbClr val="221E1F"/>
                </a:solidFill>
                <a:latin typeface="Ubuntu" panose="020B0504030602030204" pitchFamily="34" charset="0"/>
                <a:cs typeface="Arial"/>
              </a:rPr>
              <a:t>What </a:t>
            </a:r>
            <a:r>
              <a:rPr sz="1300" b="1" spc="-9" dirty="0">
                <a:solidFill>
                  <a:srgbClr val="221E1F"/>
                </a:solidFill>
                <a:latin typeface="Ubuntu" panose="020B0504030602030204" pitchFamily="34" charset="0"/>
                <a:cs typeface="Arial"/>
              </a:rPr>
              <a:t>do </a:t>
            </a:r>
            <a:r>
              <a:rPr sz="1300" b="1" spc="-26" dirty="0">
                <a:solidFill>
                  <a:srgbClr val="221E1F"/>
                </a:solidFill>
                <a:latin typeface="Ubuntu" panose="020B0504030602030204" pitchFamily="34" charset="0"/>
                <a:cs typeface="Arial"/>
              </a:rPr>
              <a:t>you </a:t>
            </a:r>
            <a:r>
              <a:rPr sz="1300" b="1" spc="-22" dirty="0">
                <a:solidFill>
                  <a:srgbClr val="221E1F"/>
                </a:solidFill>
                <a:latin typeface="Ubuntu" panose="020B0504030602030204" pitchFamily="34" charset="0"/>
                <a:cs typeface="Arial"/>
              </a:rPr>
              <a:t> </a:t>
            </a:r>
            <a:r>
              <a:rPr sz="1300" b="1" spc="26" dirty="0">
                <a:solidFill>
                  <a:srgbClr val="221E1F"/>
                </a:solidFill>
                <a:latin typeface="Ubuntu" panose="020B0504030602030204" pitchFamily="34" charset="0"/>
                <a:cs typeface="Arial"/>
              </a:rPr>
              <a:t>want</a:t>
            </a:r>
            <a:r>
              <a:rPr sz="1300" b="1" spc="-93" dirty="0">
                <a:solidFill>
                  <a:srgbClr val="221E1F"/>
                </a:solidFill>
                <a:latin typeface="Ubuntu" panose="020B0504030602030204" pitchFamily="34" charset="0"/>
                <a:cs typeface="Arial"/>
              </a:rPr>
              <a:t> </a:t>
            </a:r>
            <a:r>
              <a:rPr sz="1300" b="1" spc="31" dirty="0">
                <a:solidFill>
                  <a:srgbClr val="221E1F"/>
                </a:solidFill>
                <a:latin typeface="Ubuntu" panose="020B0504030602030204" pitchFamily="34" charset="0"/>
                <a:cs typeface="Arial"/>
              </a:rPr>
              <a:t>them</a:t>
            </a:r>
            <a:r>
              <a:rPr sz="1300" b="1" spc="-93" dirty="0">
                <a:solidFill>
                  <a:srgbClr val="221E1F"/>
                </a:solidFill>
                <a:latin typeface="Ubuntu" panose="020B0504030602030204" pitchFamily="34" charset="0"/>
                <a:cs typeface="Arial"/>
              </a:rPr>
              <a:t> </a:t>
            </a:r>
            <a:r>
              <a:rPr sz="1300" b="1" spc="57" dirty="0">
                <a:solidFill>
                  <a:srgbClr val="221E1F"/>
                </a:solidFill>
                <a:latin typeface="Ubuntu" panose="020B0504030602030204" pitchFamily="34" charset="0"/>
                <a:cs typeface="Arial"/>
              </a:rPr>
              <a:t>to </a:t>
            </a:r>
            <a:r>
              <a:rPr sz="1300" b="1" spc="-379" dirty="0">
                <a:solidFill>
                  <a:srgbClr val="221E1F"/>
                </a:solidFill>
                <a:latin typeface="Ubuntu" panose="020B0504030602030204" pitchFamily="34" charset="0"/>
                <a:cs typeface="Arial"/>
              </a:rPr>
              <a:t> </a:t>
            </a:r>
            <a:r>
              <a:rPr sz="1300" b="1" spc="-40" dirty="0">
                <a:solidFill>
                  <a:srgbClr val="016A5F"/>
                </a:solidFill>
                <a:latin typeface="Ubuntu" panose="020B0504030602030204" pitchFamily="34" charset="0"/>
                <a:cs typeface="Arial"/>
              </a:rPr>
              <a:t>KNOW</a:t>
            </a:r>
            <a:r>
              <a:rPr sz="1300" b="1" spc="-40" dirty="0">
                <a:solidFill>
                  <a:srgbClr val="221E1F"/>
                </a:solidFill>
                <a:latin typeface="Ubuntu" panose="020B0504030602030204" pitchFamily="34" charset="0"/>
                <a:cs typeface="Arial"/>
              </a:rPr>
              <a:t>?</a:t>
            </a:r>
            <a:endParaRPr sz="1300" dirty="0">
              <a:latin typeface="Ubuntu" panose="020B0504030602030204" pitchFamily="34" charset="0"/>
              <a:cs typeface="Arial"/>
            </a:endParaRPr>
          </a:p>
        </p:txBody>
      </p:sp>
      <p:sp>
        <p:nvSpPr>
          <p:cNvPr id="16" name="object 6">
            <a:extLst>
              <a:ext uri="{FF2B5EF4-FFF2-40B4-BE49-F238E27FC236}">
                <a16:creationId xmlns:a16="http://schemas.microsoft.com/office/drawing/2014/main" id="{599218F4-F9FD-4913-8238-0D7525BE842D}"/>
              </a:ext>
            </a:extLst>
          </p:cNvPr>
          <p:cNvSpPr txBox="1"/>
          <p:nvPr/>
        </p:nvSpPr>
        <p:spPr>
          <a:xfrm>
            <a:off x="4482778" y="4838545"/>
            <a:ext cx="1160929" cy="661121"/>
          </a:xfrm>
          <a:prstGeom prst="rect">
            <a:avLst/>
          </a:prstGeom>
        </p:spPr>
        <p:txBody>
          <a:bodyPr vert="horz" wrap="square" lIns="0" tIns="20171" rIns="0" bIns="0" rtlCol="0">
            <a:spAutoFit/>
          </a:bodyPr>
          <a:lstStyle/>
          <a:p>
            <a:pPr marL="11206" marR="4483">
              <a:lnSpc>
                <a:spcPts val="1677"/>
              </a:lnSpc>
              <a:spcBef>
                <a:spcPts val="159"/>
              </a:spcBef>
            </a:pPr>
            <a:r>
              <a:rPr sz="1300" b="1" spc="31" dirty="0">
                <a:solidFill>
                  <a:srgbClr val="221E1F"/>
                </a:solidFill>
                <a:latin typeface="Ubuntu" panose="020B0504030602030204" pitchFamily="34" charset="0"/>
                <a:cs typeface="Arial"/>
              </a:rPr>
              <a:t>What </a:t>
            </a:r>
            <a:r>
              <a:rPr sz="1300" b="1" spc="-9" dirty="0">
                <a:solidFill>
                  <a:srgbClr val="221E1F"/>
                </a:solidFill>
                <a:latin typeface="Ubuntu" panose="020B0504030602030204" pitchFamily="34" charset="0"/>
                <a:cs typeface="Arial"/>
              </a:rPr>
              <a:t>do </a:t>
            </a:r>
            <a:r>
              <a:rPr sz="1300" b="1" spc="-26" dirty="0">
                <a:solidFill>
                  <a:srgbClr val="221E1F"/>
                </a:solidFill>
                <a:latin typeface="Ubuntu" panose="020B0504030602030204" pitchFamily="34" charset="0"/>
                <a:cs typeface="Arial"/>
              </a:rPr>
              <a:t>you </a:t>
            </a:r>
            <a:r>
              <a:rPr sz="1300" b="1" spc="-22" dirty="0">
                <a:solidFill>
                  <a:srgbClr val="221E1F"/>
                </a:solidFill>
                <a:latin typeface="Ubuntu" panose="020B0504030602030204" pitchFamily="34" charset="0"/>
                <a:cs typeface="Arial"/>
              </a:rPr>
              <a:t> </a:t>
            </a:r>
            <a:r>
              <a:rPr sz="1300" b="1" spc="26" dirty="0">
                <a:solidFill>
                  <a:srgbClr val="221E1F"/>
                </a:solidFill>
                <a:latin typeface="Ubuntu" panose="020B0504030602030204" pitchFamily="34" charset="0"/>
                <a:cs typeface="Arial"/>
              </a:rPr>
              <a:t>want</a:t>
            </a:r>
            <a:r>
              <a:rPr sz="1300" b="1" spc="-93" dirty="0">
                <a:solidFill>
                  <a:srgbClr val="221E1F"/>
                </a:solidFill>
                <a:latin typeface="Ubuntu" panose="020B0504030602030204" pitchFamily="34" charset="0"/>
                <a:cs typeface="Arial"/>
              </a:rPr>
              <a:t> </a:t>
            </a:r>
            <a:r>
              <a:rPr sz="1300" b="1" spc="31" dirty="0">
                <a:solidFill>
                  <a:srgbClr val="221E1F"/>
                </a:solidFill>
                <a:latin typeface="Ubuntu" panose="020B0504030602030204" pitchFamily="34" charset="0"/>
                <a:cs typeface="Arial"/>
              </a:rPr>
              <a:t>them</a:t>
            </a:r>
            <a:r>
              <a:rPr sz="1300" b="1" spc="-93" dirty="0">
                <a:solidFill>
                  <a:srgbClr val="221E1F"/>
                </a:solidFill>
                <a:latin typeface="Ubuntu" panose="020B0504030602030204" pitchFamily="34" charset="0"/>
                <a:cs typeface="Arial"/>
              </a:rPr>
              <a:t> </a:t>
            </a:r>
            <a:r>
              <a:rPr sz="1300" b="1" spc="57" dirty="0">
                <a:solidFill>
                  <a:srgbClr val="221E1F"/>
                </a:solidFill>
                <a:latin typeface="Ubuntu" panose="020B0504030602030204" pitchFamily="34" charset="0"/>
                <a:cs typeface="Arial"/>
              </a:rPr>
              <a:t>to </a:t>
            </a:r>
            <a:r>
              <a:rPr sz="1300" b="1" spc="-379" dirty="0">
                <a:solidFill>
                  <a:srgbClr val="221E1F"/>
                </a:solidFill>
                <a:latin typeface="Ubuntu" panose="020B0504030602030204" pitchFamily="34" charset="0"/>
                <a:cs typeface="Arial"/>
              </a:rPr>
              <a:t> </a:t>
            </a:r>
            <a:r>
              <a:rPr sz="1300" b="1" spc="-75" dirty="0">
                <a:solidFill>
                  <a:srgbClr val="016A5F"/>
                </a:solidFill>
                <a:latin typeface="Ubuntu" panose="020B0504030602030204" pitchFamily="34" charset="0"/>
                <a:cs typeface="Arial"/>
              </a:rPr>
              <a:t>DO</a:t>
            </a:r>
            <a:r>
              <a:rPr sz="1300" b="1" spc="-75" dirty="0">
                <a:solidFill>
                  <a:srgbClr val="221E1F"/>
                </a:solidFill>
                <a:latin typeface="Ubuntu" panose="020B0504030602030204" pitchFamily="34" charset="0"/>
                <a:cs typeface="Arial"/>
              </a:rPr>
              <a:t>?</a:t>
            </a:r>
            <a:endParaRPr sz="1300" dirty="0">
              <a:latin typeface="Ubuntu" panose="020B0504030602030204" pitchFamily="34" charset="0"/>
              <a:cs typeface="Arial"/>
            </a:endParaRPr>
          </a:p>
        </p:txBody>
      </p:sp>
      <p:grpSp>
        <p:nvGrpSpPr>
          <p:cNvPr id="17" name="object 7">
            <a:extLst>
              <a:ext uri="{FF2B5EF4-FFF2-40B4-BE49-F238E27FC236}">
                <a16:creationId xmlns:a16="http://schemas.microsoft.com/office/drawing/2014/main" id="{690C4C07-2ACC-4AF9-A58C-4D216CA97145}"/>
              </a:ext>
            </a:extLst>
          </p:cNvPr>
          <p:cNvGrpSpPr/>
          <p:nvPr/>
        </p:nvGrpSpPr>
        <p:grpSpPr>
          <a:xfrm>
            <a:off x="912606" y="3528041"/>
            <a:ext cx="743509" cy="768163"/>
            <a:chOff x="1034286" y="3744952"/>
            <a:chExt cx="842644" cy="870585"/>
          </a:xfrm>
        </p:grpSpPr>
        <p:sp>
          <p:nvSpPr>
            <p:cNvPr id="18" name="object 8">
              <a:extLst>
                <a:ext uri="{FF2B5EF4-FFF2-40B4-BE49-F238E27FC236}">
                  <a16:creationId xmlns:a16="http://schemas.microsoft.com/office/drawing/2014/main" id="{4FBBC0DB-D4B1-47AB-BFB4-09F28B106374}"/>
                </a:ext>
              </a:extLst>
            </p:cNvPr>
            <p:cNvSpPr/>
            <p:nvPr/>
          </p:nvSpPr>
          <p:spPr>
            <a:xfrm>
              <a:off x="1034275" y="3744963"/>
              <a:ext cx="842644" cy="870585"/>
            </a:xfrm>
            <a:custGeom>
              <a:avLst/>
              <a:gdLst/>
              <a:ahLst/>
              <a:cxnLst/>
              <a:rect l="l" t="t" r="r" b="b"/>
              <a:pathLst>
                <a:path w="842644" h="870585">
                  <a:moveTo>
                    <a:pt x="842276" y="247446"/>
                  </a:moveTo>
                  <a:lnTo>
                    <a:pt x="837996" y="210159"/>
                  </a:lnTo>
                  <a:lnTo>
                    <a:pt x="824204" y="185267"/>
                  </a:lnTo>
                  <a:lnTo>
                    <a:pt x="799503" y="171373"/>
                  </a:lnTo>
                  <a:lnTo>
                    <a:pt x="762508" y="167043"/>
                  </a:lnTo>
                  <a:lnTo>
                    <a:pt x="675220" y="167043"/>
                  </a:lnTo>
                  <a:lnTo>
                    <a:pt x="675220" y="78574"/>
                  </a:lnTo>
                  <a:lnTo>
                    <a:pt x="671042" y="41821"/>
                  </a:lnTo>
                  <a:lnTo>
                    <a:pt x="657428" y="17526"/>
                  </a:lnTo>
                  <a:lnTo>
                    <a:pt x="649617" y="13284"/>
                  </a:lnTo>
                  <a:lnTo>
                    <a:pt x="649617" y="78574"/>
                  </a:lnTo>
                  <a:lnTo>
                    <a:pt x="649617" y="167043"/>
                  </a:lnTo>
                  <a:lnTo>
                    <a:pt x="446976" y="167043"/>
                  </a:lnTo>
                  <a:lnTo>
                    <a:pt x="400850" y="171272"/>
                  </a:lnTo>
                  <a:lnTo>
                    <a:pt x="358508" y="185000"/>
                  </a:lnTo>
                  <a:lnTo>
                    <a:pt x="327533" y="209854"/>
                  </a:lnTo>
                  <a:lnTo>
                    <a:pt x="315518" y="247446"/>
                  </a:lnTo>
                  <a:lnTo>
                    <a:pt x="315518" y="408355"/>
                  </a:lnTo>
                  <a:lnTo>
                    <a:pt x="279920" y="408355"/>
                  </a:lnTo>
                  <a:lnTo>
                    <a:pt x="244602" y="398195"/>
                  </a:lnTo>
                  <a:lnTo>
                    <a:pt x="210312" y="372554"/>
                  </a:lnTo>
                  <a:lnTo>
                    <a:pt x="186258" y="341134"/>
                  </a:lnTo>
                  <a:lnTo>
                    <a:pt x="279704" y="341134"/>
                  </a:lnTo>
                  <a:lnTo>
                    <a:pt x="285445" y="335407"/>
                  </a:lnTo>
                  <a:lnTo>
                    <a:pt x="285445" y="321259"/>
                  </a:lnTo>
                  <a:lnTo>
                    <a:pt x="279704" y="315531"/>
                  </a:lnTo>
                  <a:lnTo>
                    <a:pt x="177546" y="315531"/>
                  </a:lnTo>
                  <a:lnTo>
                    <a:pt x="174078" y="303758"/>
                  </a:lnTo>
                  <a:lnTo>
                    <a:pt x="174078" y="78574"/>
                  </a:lnTo>
                  <a:lnTo>
                    <a:pt x="188137" y="49022"/>
                  </a:lnTo>
                  <a:lnTo>
                    <a:pt x="220370" y="33172"/>
                  </a:lnTo>
                  <a:lnTo>
                    <a:pt x="255930" y="26784"/>
                  </a:lnTo>
                  <a:lnTo>
                    <a:pt x="279920" y="25603"/>
                  </a:lnTo>
                  <a:lnTo>
                    <a:pt x="595439" y="25603"/>
                  </a:lnTo>
                  <a:lnTo>
                    <a:pt x="622922" y="27673"/>
                  </a:lnTo>
                  <a:lnTo>
                    <a:pt x="639432" y="35560"/>
                  </a:lnTo>
                  <a:lnTo>
                    <a:pt x="647496" y="51701"/>
                  </a:lnTo>
                  <a:lnTo>
                    <a:pt x="649617" y="78574"/>
                  </a:lnTo>
                  <a:lnTo>
                    <a:pt x="649617" y="13284"/>
                  </a:lnTo>
                  <a:lnTo>
                    <a:pt x="632764" y="4114"/>
                  </a:lnTo>
                  <a:lnTo>
                    <a:pt x="595439" y="0"/>
                  </a:lnTo>
                  <a:lnTo>
                    <a:pt x="279920" y="0"/>
                  </a:lnTo>
                  <a:lnTo>
                    <a:pt x="224663" y="5346"/>
                  </a:lnTo>
                  <a:lnTo>
                    <a:pt x="183337" y="20828"/>
                  </a:lnTo>
                  <a:lnTo>
                    <a:pt x="157441" y="45529"/>
                  </a:lnTo>
                  <a:lnTo>
                    <a:pt x="148475" y="78574"/>
                  </a:lnTo>
                  <a:lnTo>
                    <a:pt x="148475" y="303758"/>
                  </a:lnTo>
                  <a:lnTo>
                    <a:pt x="151676" y="315531"/>
                  </a:lnTo>
                  <a:lnTo>
                    <a:pt x="112864" y="315531"/>
                  </a:lnTo>
                  <a:lnTo>
                    <a:pt x="65417" y="321119"/>
                  </a:lnTo>
                  <a:lnTo>
                    <a:pt x="29933" y="337286"/>
                  </a:lnTo>
                  <a:lnTo>
                    <a:pt x="7696" y="363093"/>
                  </a:lnTo>
                  <a:lnTo>
                    <a:pt x="0" y="397586"/>
                  </a:lnTo>
                  <a:lnTo>
                    <a:pt x="0" y="622757"/>
                  </a:lnTo>
                  <a:lnTo>
                    <a:pt x="4762" y="660654"/>
                  </a:lnTo>
                  <a:lnTo>
                    <a:pt x="18884" y="690562"/>
                  </a:lnTo>
                  <a:lnTo>
                    <a:pt x="42125" y="712190"/>
                  </a:lnTo>
                  <a:lnTo>
                    <a:pt x="74231" y="725233"/>
                  </a:lnTo>
                  <a:lnTo>
                    <a:pt x="74231" y="862215"/>
                  </a:lnTo>
                  <a:lnTo>
                    <a:pt x="77025" y="866686"/>
                  </a:lnTo>
                  <a:lnTo>
                    <a:pt x="83210" y="869696"/>
                  </a:lnTo>
                  <a:lnTo>
                    <a:pt x="85128" y="870115"/>
                  </a:lnTo>
                  <a:lnTo>
                    <a:pt x="87033" y="870115"/>
                  </a:lnTo>
                  <a:lnTo>
                    <a:pt x="89839" y="870115"/>
                  </a:lnTo>
                  <a:lnTo>
                    <a:pt x="92621" y="869188"/>
                  </a:lnTo>
                  <a:lnTo>
                    <a:pt x="246100" y="749490"/>
                  </a:lnTo>
                  <a:lnTo>
                    <a:pt x="428409" y="749490"/>
                  </a:lnTo>
                  <a:lnTo>
                    <a:pt x="468223" y="738111"/>
                  </a:lnTo>
                  <a:lnTo>
                    <a:pt x="499300" y="708596"/>
                  </a:lnTo>
                  <a:lnTo>
                    <a:pt x="519518" y="667842"/>
                  </a:lnTo>
                  <a:lnTo>
                    <a:pt x="526732" y="622757"/>
                  </a:lnTo>
                  <a:lnTo>
                    <a:pt x="526732" y="595249"/>
                  </a:lnTo>
                  <a:lnTo>
                    <a:pt x="526732" y="581113"/>
                  </a:lnTo>
                  <a:lnTo>
                    <a:pt x="526732" y="496849"/>
                  </a:lnTo>
                  <a:lnTo>
                    <a:pt x="581736" y="549871"/>
                  </a:lnTo>
                  <a:lnTo>
                    <a:pt x="584936" y="551103"/>
                  </a:lnTo>
                  <a:lnTo>
                    <a:pt x="588187" y="551103"/>
                  </a:lnTo>
                  <a:lnTo>
                    <a:pt x="589864" y="551103"/>
                  </a:lnTo>
                  <a:lnTo>
                    <a:pt x="591578" y="550786"/>
                  </a:lnTo>
                  <a:lnTo>
                    <a:pt x="597916" y="548081"/>
                  </a:lnTo>
                  <a:lnTo>
                    <a:pt x="600989" y="543445"/>
                  </a:lnTo>
                  <a:lnTo>
                    <a:pt x="600989" y="406222"/>
                  </a:lnTo>
                  <a:lnTo>
                    <a:pt x="633107" y="393192"/>
                  </a:lnTo>
                  <a:lnTo>
                    <a:pt x="656348" y="371563"/>
                  </a:lnTo>
                  <a:lnTo>
                    <a:pt x="670471" y="341655"/>
                  </a:lnTo>
                  <a:lnTo>
                    <a:pt x="675233" y="303745"/>
                  </a:lnTo>
                  <a:lnTo>
                    <a:pt x="675233" y="247027"/>
                  </a:lnTo>
                  <a:lnTo>
                    <a:pt x="669505" y="241274"/>
                  </a:lnTo>
                  <a:lnTo>
                    <a:pt x="655358" y="241274"/>
                  </a:lnTo>
                  <a:lnTo>
                    <a:pt x="649630" y="247027"/>
                  </a:lnTo>
                  <a:lnTo>
                    <a:pt x="649630" y="303745"/>
                  </a:lnTo>
                  <a:lnTo>
                    <a:pt x="645718" y="334899"/>
                  </a:lnTo>
                  <a:lnTo>
                    <a:pt x="633920" y="358406"/>
                  </a:lnTo>
                  <a:lnTo>
                    <a:pt x="614121" y="374408"/>
                  </a:lnTo>
                  <a:lnTo>
                    <a:pt x="586206" y="383032"/>
                  </a:lnTo>
                  <a:lnTo>
                    <a:pt x="579983" y="384009"/>
                  </a:lnTo>
                  <a:lnTo>
                    <a:pt x="575386" y="389382"/>
                  </a:lnTo>
                  <a:lnTo>
                    <a:pt x="575386" y="508190"/>
                  </a:lnTo>
                  <a:lnTo>
                    <a:pt x="526732" y="461289"/>
                  </a:lnTo>
                  <a:lnTo>
                    <a:pt x="526732" y="397586"/>
                  </a:lnTo>
                  <a:lnTo>
                    <a:pt x="520547" y="361784"/>
                  </a:lnTo>
                  <a:lnTo>
                    <a:pt x="502043" y="336130"/>
                  </a:lnTo>
                  <a:lnTo>
                    <a:pt x="501129" y="335673"/>
                  </a:lnTo>
                  <a:lnTo>
                    <a:pt x="501129" y="397586"/>
                  </a:lnTo>
                  <a:lnTo>
                    <a:pt x="501129" y="436613"/>
                  </a:lnTo>
                  <a:lnTo>
                    <a:pt x="473125" y="409613"/>
                  </a:lnTo>
                  <a:lnTo>
                    <a:pt x="469950" y="408343"/>
                  </a:lnTo>
                  <a:lnTo>
                    <a:pt x="414070" y="408343"/>
                  </a:lnTo>
                  <a:lnTo>
                    <a:pt x="408343" y="414070"/>
                  </a:lnTo>
                  <a:lnTo>
                    <a:pt x="408343" y="428193"/>
                  </a:lnTo>
                  <a:lnTo>
                    <a:pt x="414070" y="433920"/>
                  </a:lnTo>
                  <a:lnTo>
                    <a:pt x="461454" y="433920"/>
                  </a:lnTo>
                  <a:lnTo>
                    <a:pt x="501129" y="472173"/>
                  </a:lnTo>
                  <a:lnTo>
                    <a:pt x="501129" y="575386"/>
                  </a:lnTo>
                  <a:lnTo>
                    <a:pt x="501129" y="600976"/>
                  </a:lnTo>
                  <a:lnTo>
                    <a:pt x="501129" y="622757"/>
                  </a:lnTo>
                  <a:lnTo>
                    <a:pt x="495630" y="658698"/>
                  </a:lnTo>
                  <a:lnTo>
                    <a:pt x="480377" y="691222"/>
                  </a:lnTo>
                  <a:lnTo>
                    <a:pt x="457339" y="714794"/>
                  </a:lnTo>
                  <a:lnTo>
                    <a:pt x="428409" y="723887"/>
                  </a:lnTo>
                  <a:lnTo>
                    <a:pt x="238848" y="723887"/>
                  </a:lnTo>
                  <a:lnTo>
                    <a:pt x="236080" y="724839"/>
                  </a:lnTo>
                  <a:lnTo>
                    <a:pt x="99834" y="831113"/>
                  </a:lnTo>
                  <a:lnTo>
                    <a:pt x="99834" y="708393"/>
                  </a:lnTo>
                  <a:lnTo>
                    <a:pt x="95237" y="703021"/>
                  </a:lnTo>
                  <a:lnTo>
                    <a:pt x="41300" y="677405"/>
                  </a:lnTo>
                  <a:lnTo>
                    <a:pt x="25590" y="622757"/>
                  </a:lnTo>
                  <a:lnTo>
                    <a:pt x="25590" y="397586"/>
                  </a:lnTo>
                  <a:lnTo>
                    <a:pt x="34645" y="368046"/>
                  </a:lnTo>
                  <a:lnTo>
                    <a:pt x="57010" y="350939"/>
                  </a:lnTo>
                  <a:lnTo>
                    <a:pt x="85483" y="343039"/>
                  </a:lnTo>
                  <a:lnTo>
                    <a:pt x="112864" y="341134"/>
                  </a:lnTo>
                  <a:lnTo>
                    <a:pt x="158661" y="341134"/>
                  </a:lnTo>
                  <a:lnTo>
                    <a:pt x="160731" y="348729"/>
                  </a:lnTo>
                  <a:lnTo>
                    <a:pt x="192087" y="390740"/>
                  </a:lnTo>
                  <a:lnTo>
                    <a:pt x="234505" y="421805"/>
                  </a:lnTo>
                  <a:lnTo>
                    <a:pt x="279920" y="433933"/>
                  </a:lnTo>
                  <a:lnTo>
                    <a:pt x="315518" y="433933"/>
                  </a:lnTo>
                  <a:lnTo>
                    <a:pt x="315518" y="472630"/>
                  </a:lnTo>
                  <a:lnTo>
                    <a:pt x="327761" y="516978"/>
                  </a:lnTo>
                  <a:lnTo>
                    <a:pt x="359130" y="558393"/>
                  </a:lnTo>
                  <a:lnTo>
                    <a:pt x="401548" y="589026"/>
                  </a:lnTo>
                  <a:lnTo>
                    <a:pt x="446976" y="600976"/>
                  </a:lnTo>
                  <a:lnTo>
                    <a:pt x="501129" y="600976"/>
                  </a:lnTo>
                  <a:lnTo>
                    <a:pt x="501129" y="575386"/>
                  </a:lnTo>
                  <a:lnTo>
                    <a:pt x="446976" y="575386"/>
                  </a:lnTo>
                  <a:lnTo>
                    <a:pt x="411238" y="565543"/>
                  </a:lnTo>
                  <a:lnTo>
                    <a:pt x="376986" y="540575"/>
                  </a:lnTo>
                  <a:lnTo>
                    <a:pt x="351269" y="507326"/>
                  </a:lnTo>
                  <a:lnTo>
                    <a:pt x="341134" y="472630"/>
                  </a:lnTo>
                  <a:lnTo>
                    <a:pt x="341134" y="433933"/>
                  </a:lnTo>
                  <a:lnTo>
                    <a:pt x="346887" y="433933"/>
                  </a:lnTo>
                  <a:lnTo>
                    <a:pt x="353961" y="433933"/>
                  </a:lnTo>
                  <a:lnTo>
                    <a:pt x="359689" y="428205"/>
                  </a:lnTo>
                  <a:lnTo>
                    <a:pt x="359689" y="414083"/>
                  </a:lnTo>
                  <a:lnTo>
                    <a:pt x="353961" y="408355"/>
                  </a:lnTo>
                  <a:lnTo>
                    <a:pt x="341134" y="408355"/>
                  </a:lnTo>
                  <a:lnTo>
                    <a:pt x="341134" y="341134"/>
                  </a:lnTo>
                  <a:lnTo>
                    <a:pt x="428409" y="341134"/>
                  </a:lnTo>
                  <a:lnTo>
                    <a:pt x="466813" y="346024"/>
                  </a:lnTo>
                  <a:lnTo>
                    <a:pt x="488810" y="358889"/>
                  </a:lnTo>
                  <a:lnTo>
                    <a:pt x="498779" y="376986"/>
                  </a:lnTo>
                  <a:lnTo>
                    <a:pt x="501129" y="397586"/>
                  </a:lnTo>
                  <a:lnTo>
                    <a:pt x="501129" y="335673"/>
                  </a:lnTo>
                  <a:lnTo>
                    <a:pt x="471297" y="320687"/>
                  </a:lnTo>
                  <a:lnTo>
                    <a:pt x="428409" y="315531"/>
                  </a:lnTo>
                  <a:lnTo>
                    <a:pt x="341134" y="315531"/>
                  </a:lnTo>
                  <a:lnTo>
                    <a:pt x="341134" y="247446"/>
                  </a:lnTo>
                  <a:lnTo>
                    <a:pt x="356146" y="216408"/>
                  </a:lnTo>
                  <a:lnTo>
                    <a:pt x="389991" y="200063"/>
                  </a:lnTo>
                  <a:lnTo>
                    <a:pt x="425869" y="193713"/>
                  </a:lnTo>
                  <a:lnTo>
                    <a:pt x="446976" y="192633"/>
                  </a:lnTo>
                  <a:lnTo>
                    <a:pt x="762508" y="192633"/>
                  </a:lnTo>
                  <a:lnTo>
                    <a:pt x="789559" y="194932"/>
                  </a:lnTo>
                  <a:lnTo>
                    <a:pt x="806119" y="203339"/>
                  </a:lnTo>
                  <a:lnTo>
                    <a:pt x="814412" y="220091"/>
                  </a:lnTo>
                  <a:lnTo>
                    <a:pt x="816686" y="247446"/>
                  </a:lnTo>
                  <a:lnTo>
                    <a:pt x="816686" y="472630"/>
                  </a:lnTo>
                  <a:lnTo>
                    <a:pt x="800976" y="527291"/>
                  </a:lnTo>
                  <a:lnTo>
                    <a:pt x="753262" y="551916"/>
                  </a:lnTo>
                  <a:lnTo>
                    <a:pt x="747039" y="552894"/>
                  </a:lnTo>
                  <a:lnTo>
                    <a:pt x="742442" y="558266"/>
                  </a:lnTo>
                  <a:lnTo>
                    <a:pt x="742442" y="676744"/>
                  </a:lnTo>
                  <a:lnTo>
                    <a:pt x="640245" y="576681"/>
                  </a:lnTo>
                  <a:lnTo>
                    <a:pt x="637019" y="575386"/>
                  </a:lnTo>
                  <a:lnTo>
                    <a:pt x="581113" y="575386"/>
                  </a:lnTo>
                  <a:lnTo>
                    <a:pt x="575373" y="581113"/>
                  </a:lnTo>
                  <a:lnTo>
                    <a:pt x="575373" y="595249"/>
                  </a:lnTo>
                  <a:lnTo>
                    <a:pt x="581113" y="600976"/>
                  </a:lnTo>
                  <a:lnTo>
                    <a:pt x="628446" y="600976"/>
                  </a:lnTo>
                  <a:lnTo>
                    <a:pt x="748715" y="718731"/>
                  </a:lnTo>
                  <a:lnTo>
                    <a:pt x="751954" y="720001"/>
                  </a:lnTo>
                  <a:lnTo>
                    <a:pt x="755243" y="720001"/>
                  </a:lnTo>
                  <a:lnTo>
                    <a:pt x="756907" y="720001"/>
                  </a:lnTo>
                  <a:lnTo>
                    <a:pt x="758583" y="719658"/>
                  </a:lnTo>
                  <a:lnTo>
                    <a:pt x="764946" y="716991"/>
                  </a:lnTo>
                  <a:lnTo>
                    <a:pt x="768045" y="712343"/>
                  </a:lnTo>
                  <a:lnTo>
                    <a:pt x="768045" y="575094"/>
                  </a:lnTo>
                  <a:lnTo>
                    <a:pt x="800163" y="562063"/>
                  </a:lnTo>
                  <a:lnTo>
                    <a:pt x="823391" y="540435"/>
                  </a:lnTo>
                  <a:lnTo>
                    <a:pt x="837514" y="510540"/>
                  </a:lnTo>
                  <a:lnTo>
                    <a:pt x="842276" y="472630"/>
                  </a:lnTo>
                  <a:lnTo>
                    <a:pt x="842276" y="247446"/>
                  </a:lnTo>
                  <a:close/>
                </a:path>
              </a:pathLst>
            </a:custGeom>
            <a:solidFill>
              <a:srgbClr val="016A5F"/>
            </a:solidFill>
          </p:spPr>
          <p:txBody>
            <a:bodyPr wrap="square" lIns="0" tIns="0" rIns="0" bIns="0" rtlCol="0"/>
            <a:lstStyle/>
            <a:p>
              <a:endParaRPr sz="1493" dirty="0"/>
            </a:p>
          </p:txBody>
        </p:sp>
        <p:sp>
          <p:nvSpPr>
            <p:cNvPr id="19" name="object 9">
              <a:extLst>
                <a:ext uri="{FF2B5EF4-FFF2-40B4-BE49-F238E27FC236}">
                  <a16:creationId xmlns:a16="http://schemas.microsoft.com/office/drawing/2014/main" id="{56764ECE-B91E-43BA-AEE6-BDA3C4FB1ED7}"/>
                </a:ext>
              </a:extLst>
            </p:cNvPr>
            <p:cNvSpPr/>
            <p:nvPr/>
          </p:nvSpPr>
          <p:spPr>
            <a:xfrm>
              <a:off x="1151164" y="4166514"/>
              <a:ext cx="125730" cy="258445"/>
            </a:xfrm>
            <a:custGeom>
              <a:avLst/>
              <a:gdLst/>
              <a:ahLst/>
              <a:cxnLst/>
              <a:rect l="l" t="t" r="r" b="b"/>
              <a:pathLst>
                <a:path w="125730" h="258445">
                  <a:moveTo>
                    <a:pt x="115270" y="210426"/>
                  </a:moveTo>
                  <a:lnTo>
                    <a:pt x="78173" y="220789"/>
                  </a:lnTo>
                  <a:lnTo>
                    <a:pt x="88536" y="257886"/>
                  </a:lnTo>
                  <a:lnTo>
                    <a:pt x="125633" y="247510"/>
                  </a:lnTo>
                  <a:lnTo>
                    <a:pt x="115270" y="210426"/>
                  </a:lnTo>
                  <a:close/>
                </a:path>
                <a:path w="125730" h="258445">
                  <a:moveTo>
                    <a:pt x="112164" y="37004"/>
                  </a:moveTo>
                  <a:lnTo>
                    <a:pt x="60518" y="37004"/>
                  </a:lnTo>
                  <a:lnTo>
                    <a:pt x="67734" y="39514"/>
                  </a:lnTo>
                  <a:lnTo>
                    <a:pt x="73568" y="45947"/>
                  </a:lnTo>
                  <a:lnTo>
                    <a:pt x="77970" y="56743"/>
                  </a:lnTo>
                  <a:lnTo>
                    <a:pt x="80751" y="70471"/>
                  </a:lnTo>
                  <a:lnTo>
                    <a:pt x="81045" y="84788"/>
                  </a:lnTo>
                  <a:lnTo>
                    <a:pt x="78436" y="101120"/>
                  </a:lnTo>
                  <a:lnTo>
                    <a:pt x="72509" y="120891"/>
                  </a:lnTo>
                  <a:lnTo>
                    <a:pt x="67355" y="138324"/>
                  </a:lnTo>
                  <a:lnTo>
                    <a:pt x="65208" y="152971"/>
                  </a:lnTo>
                  <a:lnTo>
                    <a:pt x="65606" y="165847"/>
                  </a:lnTo>
                  <a:lnTo>
                    <a:pt x="68089" y="177965"/>
                  </a:lnTo>
                  <a:lnTo>
                    <a:pt x="72191" y="192659"/>
                  </a:lnTo>
                  <a:lnTo>
                    <a:pt x="105795" y="183274"/>
                  </a:lnTo>
                  <a:lnTo>
                    <a:pt x="102074" y="169977"/>
                  </a:lnTo>
                  <a:lnTo>
                    <a:pt x="100485" y="160437"/>
                  </a:lnTo>
                  <a:lnTo>
                    <a:pt x="101035" y="149561"/>
                  </a:lnTo>
                  <a:lnTo>
                    <a:pt x="103987" y="136390"/>
                  </a:lnTo>
                  <a:lnTo>
                    <a:pt x="109605" y="119964"/>
                  </a:lnTo>
                  <a:lnTo>
                    <a:pt x="116622" y="98930"/>
                  </a:lnTo>
                  <a:lnTo>
                    <a:pt x="120059" y="80772"/>
                  </a:lnTo>
                  <a:lnTo>
                    <a:pt x="120155" y="64329"/>
                  </a:lnTo>
                  <a:lnTo>
                    <a:pt x="117149" y="48438"/>
                  </a:lnTo>
                  <a:lnTo>
                    <a:pt x="112164" y="37004"/>
                  </a:lnTo>
                  <a:close/>
                </a:path>
                <a:path w="125730" h="258445">
                  <a:moveTo>
                    <a:pt x="68754" y="0"/>
                  </a:moveTo>
                  <a:lnTo>
                    <a:pt x="42892" y="2794"/>
                  </a:lnTo>
                  <a:lnTo>
                    <a:pt x="19444" y="13780"/>
                  </a:lnTo>
                  <a:lnTo>
                    <a:pt x="5184" y="30686"/>
                  </a:lnTo>
                  <a:lnTo>
                    <a:pt x="0" y="52979"/>
                  </a:lnTo>
                  <a:lnTo>
                    <a:pt x="3776" y="80124"/>
                  </a:lnTo>
                  <a:lnTo>
                    <a:pt x="10520" y="104267"/>
                  </a:lnTo>
                  <a:lnTo>
                    <a:pt x="46918" y="94094"/>
                  </a:lnTo>
                  <a:lnTo>
                    <a:pt x="39476" y="67500"/>
                  </a:lnTo>
                  <a:lnTo>
                    <a:pt x="37644" y="55986"/>
                  </a:lnTo>
                  <a:lnTo>
                    <a:pt x="39300" y="47460"/>
                  </a:lnTo>
                  <a:lnTo>
                    <a:pt x="44168" y="41572"/>
                  </a:lnTo>
                  <a:lnTo>
                    <a:pt x="51973" y="37973"/>
                  </a:lnTo>
                  <a:lnTo>
                    <a:pt x="60518" y="37004"/>
                  </a:lnTo>
                  <a:lnTo>
                    <a:pt x="112164" y="37004"/>
                  </a:lnTo>
                  <a:lnTo>
                    <a:pt x="106190" y="23300"/>
                  </a:lnTo>
                  <a:lnTo>
                    <a:pt x="89955" y="6994"/>
                  </a:lnTo>
                  <a:lnTo>
                    <a:pt x="68754" y="0"/>
                  </a:lnTo>
                  <a:close/>
                </a:path>
              </a:pathLst>
            </a:custGeom>
            <a:solidFill>
              <a:srgbClr val="39BB9C"/>
            </a:solidFill>
          </p:spPr>
          <p:txBody>
            <a:bodyPr wrap="square" lIns="0" tIns="0" rIns="0" bIns="0" rtlCol="0"/>
            <a:lstStyle/>
            <a:p>
              <a:endParaRPr sz="1493" dirty="0"/>
            </a:p>
          </p:txBody>
        </p:sp>
        <p:pic>
          <p:nvPicPr>
            <p:cNvPr id="20" name="object 10">
              <a:extLst>
                <a:ext uri="{FF2B5EF4-FFF2-40B4-BE49-F238E27FC236}">
                  <a16:creationId xmlns:a16="http://schemas.microsoft.com/office/drawing/2014/main" id="{0992FE1B-DCEA-4994-87C9-73D4687A4D39}"/>
                </a:ext>
              </a:extLst>
            </p:cNvPr>
            <p:cNvPicPr/>
            <p:nvPr/>
          </p:nvPicPr>
          <p:blipFill>
            <a:blip r:embed="rId3" cstate="print"/>
            <a:stretch>
              <a:fillRect/>
            </a:stretch>
          </p:blipFill>
          <p:spPr>
            <a:xfrm>
              <a:off x="1709884" y="4090870"/>
              <a:ext cx="89103" cy="192227"/>
            </a:xfrm>
            <a:prstGeom prst="rect">
              <a:avLst/>
            </a:prstGeom>
          </p:spPr>
        </p:pic>
        <p:pic>
          <p:nvPicPr>
            <p:cNvPr id="21" name="object 11">
              <a:extLst>
                <a:ext uri="{FF2B5EF4-FFF2-40B4-BE49-F238E27FC236}">
                  <a16:creationId xmlns:a16="http://schemas.microsoft.com/office/drawing/2014/main" id="{ADBFA3F2-5FDE-4090-96E6-87A5995E834F}"/>
                </a:ext>
              </a:extLst>
            </p:cNvPr>
            <p:cNvPicPr/>
            <p:nvPr/>
          </p:nvPicPr>
          <p:blipFill>
            <a:blip r:embed="rId4" cstate="print"/>
            <a:stretch>
              <a:fillRect/>
            </a:stretch>
          </p:blipFill>
          <p:spPr>
            <a:xfrm>
              <a:off x="1293402" y="3821007"/>
              <a:ext cx="68287" cy="147320"/>
            </a:xfrm>
            <a:prstGeom prst="rect">
              <a:avLst/>
            </a:prstGeom>
          </p:spPr>
        </p:pic>
      </p:grpSp>
      <p:sp>
        <p:nvSpPr>
          <p:cNvPr id="22" name="object 12">
            <a:extLst>
              <a:ext uri="{FF2B5EF4-FFF2-40B4-BE49-F238E27FC236}">
                <a16:creationId xmlns:a16="http://schemas.microsoft.com/office/drawing/2014/main" id="{3F97EC6D-C71D-40AB-AF42-54DB5570C5CA}"/>
              </a:ext>
            </a:extLst>
          </p:cNvPr>
          <p:cNvSpPr/>
          <p:nvPr/>
        </p:nvSpPr>
        <p:spPr>
          <a:xfrm>
            <a:off x="919051" y="4807829"/>
            <a:ext cx="730624" cy="564776"/>
          </a:xfrm>
          <a:custGeom>
            <a:avLst/>
            <a:gdLst/>
            <a:ahLst/>
            <a:cxnLst/>
            <a:rect l="l" t="t" r="r" b="b"/>
            <a:pathLst>
              <a:path w="828039" h="640079">
                <a:moveTo>
                  <a:pt x="827417" y="336816"/>
                </a:moveTo>
                <a:lnTo>
                  <a:pt x="811860" y="272770"/>
                </a:lnTo>
                <a:lnTo>
                  <a:pt x="774687" y="230098"/>
                </a:lnTo>
                <a:lnTo>
                  <a:pt x="696506" y="202755"/>
                </a:lnTo>
                <a:lnTo>
                  <a:pt x="650189" y="206451"/>
                </a:lnTo>
                <a:lnTo>
                  <a:pt x="612178" y="219468"/>
                </a:lnTo>
                <a:lnTo>
                  <a:pt x="584949" y="234670"/>
                </a:lnTo>
                <a:lnTo>
                  <a:pt x="570242" y="207162"/>
                </a:lnTo>
                <a:lnTo>
                  <a:pt x="545287" y="175679"/>
                </a:lnTo>
                <a:lnTo>
                  <a:pt x="529577" y="163728"/>
                </a:lnTo>
                <a:lnTo>
                  <a:pt x="527342" y="129171"/>
                </a:lnTo>
                <a:lnTo>
                  <a:pt x="516610" y="92456"/>
                </a:lnTo>
                <a:lnTo>
                  <a:pt x="501396" y="64452"/>
                </a:lnTo>
                <a:lnTo>
                  <a:pt x="501396" y="145173"/>
                </a:lnTo>
                <a:lnTo>
                  <a:pt x="457555" y="130098"/>
                </a:lnTo>
                <a:lnTo>
                  <a:pt x="399580" y="133045"/>
                </a:lnTo>
                <a:lnTo>
                  <a:pt x="349656" y="161518"/>
                </a:lnTo>
                <a:lnTo>
                  <a:pt x="308330" y="223177"/>
                </a:lnTo>
                <a:lnTo>
                  <a:pt x="296672" y="297345"/>
                </a:lnTo>
                <a:lnTo>
                  <a:pt x="301434" y="332105"/>
                </a:lnTo>
                <a:lnTo>
                  <a:pt x="314579" y="374777"/>
                </a:lnTo>
                <a:lnTo>
                  <a:pt x="336042" y="425208"/>
                </a:lnTo>
                <a:lnTo>
                  <a:pt x="362000" y="475907"/>
                </a:lnTo>
                <a:lnTo>
                  <a:pt x="358038" y="482155"/>
                </a:lnTo>
                <a:lnTo>
                  <a:pt x="286270" y="451294"/>
                </a:lnTo>
                <a:lnTo>
                  <a:pt x="235419" y="427253"/>
                </a:lnTo>
                <a:lnTo>
                  <a:pt x="181749" y="399338"/>
                </a:lnTo>
                <a:lnTo>
                  <a:pt x="130644" y="368935"/>
                </a:lnTo>
                <a:lnTo>
                  <a:pt x="87490" y="337451"/>
                </a:lnTo>
                <a:lnTo>
                  <a:pt x="57658" y="306247"/>
                </a:lnTo>
                <a:lnTo>
                  <a:pt x="30848" y="248602"/>
                </a:lnTo>
                <a:lnTo>
                  <a:pt x="27101" y="216928"/>
                </a:lnTo>
                <a:lnTo>
                  <a:pt x="30467" y="186436"/>
                </a:lnTo>
                <a:lnTo>
                  <a:pt x="46863" y="150710"/>
                </a:lnTo>
                <a:lnTo>
                  <a:pt x="87452" y="118389"/>
                </a:lnTo>
                <a:lnTo>
                  <a:pt x="143929" y="106464"/>
                </a:lnTo>
                <a:lnTo>
                  <a:pt x="191427" y="115455"/>
                </a:lnTo>
                <a:lnTo>
                  <a:pt x="224663" y="131635"/>
                </a:lnTo>
                <a:lnTo>
                  <a:pt x="238353" y="141274"/>
                </a:lnTo>
                <a:lnTo>
                  <a:pt x="241884" y="144246"/>
                </a:lnTo>
                <a:lnTo>
                  <a:pt x="246697" y="145211"/>
                </a:lnTo>
                <a:lnTo>
                  <a:pt x="255549" y="142417"/>
                </a:lnTo>
                <a:lnTo>
                  <a:pt x="258927" y="138874"/>
                </a:lnTo>
                <a:lnTo>
                  <a:pt x="260121" y="134391"/>
                </a:lnTo>
                <a:lnTo>
                  <a:pt x="265417" y="119811"/>
                </a:lnTo>
                <a:lnTo>
                  <a:pt x="283248" y="87363"/>
                </a:lnTo>
                <a:lnTo>
                  <a:pt x="317119" y="52082"/>
                </a:lnTo>
                <a:lnTo>
                  <a:pt x="370471" y="28956"/>
                </a:lnTo>
                <a:lnTo>
                  <a:pt x="398589" y="27292"/>
                </a:lnTo>
                <a:lnTo>
                  <a:pt x="422249" y="32092"/>
                </a:lnTo>
                <a:lnTo>
                  <a:pt x="456209" y="51904"/>
                </a:lnTo>
                <a:lnTo>
                  <a:pt x="491617" y="103098"/>
                </a:lnTo>
                <a:lnTo>
                  <a:pt x="501396" y="145173"/>
                </a:lnTo>
                <a:lnTo>
                  <a:pt x="501396" y="64452"/>
                </a:lnTo>
                <a:lnTo>
                  <a:pt x="474027" y="31584"/>
                </a:lnTo>
                <a:lnTo>
                  <a:pt x="423532" y="4140"/>
                </a:lnTo>
                <a:lnTo>
                  <a:pt x="395274" y="0"/>
                </a:lnTo>
                <a:lnTo>
                  <a:pt x="365506" y="2387"/>
                </a:lnTo>
                <a:lnTo>
                  <a:pt x="315112" y="20878"/>
                </a:lnTo>
                <a:lnTo>
                  <a:pt x="278726" y="49771"/>
                </a:lnTo>
                <a:lnTo>
                  <a:pt x="254431" y="81775"/>
                </a:lnTo>
                <a:lnTo>
                  <a:pt x="240309" y="109575"/>
                </a:lnTo>
                <a:lnTo>
                  <a:pt x="212763" y="94945"/>
                </a:lnTo>
                <a:lnTo>
                  <a:pt x="174485" y="82715"/>
                </a:lnTo>
                <a:lnTo>
                  <a:pt x="128104" y="79971"/>
                </a:lnTo>
                <a:lnTo>
                  <a:pt x="76250" y="93776"/>
                </a:lnTo>
                <a:lnTo>
                  <a:pt x="29743" y="128562"/>
                </a:lnTo>
                <a:lnTo>
                  <a:pt x="4203" y="180035"/>
                </a:lnTo>
                <a:lnTo>
                  <a:pt x="0" y="216712"/>
                </a:lnTo>
                <a:lnTo>
                  <a:pt x="4267" y="254266"/>
                </a:lnTo>
                <a:lnTo>
                  <a:pt x="35941" y="322338"/>
                </a:lnTo>
                <a:lnTo>
                  <a:pt x="66763" y="355206"/>
                </a:lnTo>
                <a:lnTo>
                  <a:pt x="110401" y="387896"/>
                </a:lnTo>
                <a:lnTo>
                  <a:pt x="161810" y="419201"/>
                </a:lnTo>
                <a:lnTo>
                  <a:pt x="215912" y="447852"/>
                </a:lnTo>
                <a:lnTo>
                  <a:pt x="267677" y="472643"/>
                </a:lnTo>
                <a:lnTo>
                  <a:pt x="312051" y="492328"/>
                </a:lnTo>
                <a:lnTo>
                  <a:pt x="360006" y="512051"/>
                </a:lnTo>
                <a:lnTo>
                  <a:pt x="361657" y="512330"/>
                </a:lnTo>
                <a:lnTo>
                  <a:pt x="363283" y="512330"/>
                </a:lnTo>
                <a:lnTo>
                  <a:pt x="367703" y="512330"/>
                </a:lnTo>
                <a:lnTo>
                  <a:pt x="371957" y="510171"/>
                </a:lnTo>
                <a:lnTo>
                  <a:pt x="383616" y="492442"/>
                </a:lnTo>
                <a:lnTo>
                  <a:pt x="387057" y="486956"/>
                </a:lnTo>
                <a:lnTo>
                  <a:pt x="390639" y="485000"/>
                </a:lnTo>
                <a:lnTo>
                  <a:pt x="392658" y="478040"/>
                </a:lnTo>
                <a:lnTo>
                  <a:pt x="403948" y="460095"/>
                </a:lnTo>
                <a:lnTo>
                  <a:pt x="431355" y="414121"/>
                </a:lnTo>
                <a:lnTo>
                  <a:pt x="461632" y="359308"/>
                </a:lnTo>
                <a:lnTo>
                  <a:pt x="490613" y="300482"/>
                </a:lnTo>
                <a:lnTo>
                  <a:pt x="514083" y="242430"/>
                </a:lnTo>
                <a:lnTo>
                  <a:pt x="516521" y="235356"/>
                </a:lnTo>
                <a:lnTo>
                  <a:pt x="512775" y="227685"/>
                </a:lnTo>
                <a:lnTo>
                  <a:pt x="498602" y="222796"/>
                </a:lnTo>
                <a:lnTo>
                  <a:pt x="490956" y="226542"/>
                </a:lnTo>
                <a:lnTo>
                  <a:pt x="488543" y="233591"/>
                </a:lnTo>
                <a:lnTo>
                  <a:pt x="469252" y="281990"/>
                </a:lnTo>
                <a:lnTo>
                  <a:pt x="445312" y="331889"/>
                </a:lnTo>
                <a:lnTo>
                  <a:pt x="419481" y="380072"/>
                </a:lnTo>
                <a:lnTo>
                  <a:pt x="394487" y="423329"/>
                </a:lnTo>
                <a:lnTo>
                  <a:pt x="378688" y="449262"/>
                </a:lnTo>
                <a:lnTo>
                  <a:pt x="361403" y="415569"/>
                </a:lnTo>
                <a:lnTo>
                  <a:pt x="340944" y="367969"/>
                </a:lnTo>
                <a:lnTo>
                  <a:pt x="328282" y="327977"/>
                </a:lnTo>
                <a:lnTo>
                  <a:pt x="323672" y="296113"/>
                </a:lnTo>
                <a:lnTo>
                  <a:pt x="325132" y="264452"/>
                </a:lnTo>
                <a:lnTo>
                  <a:pt x="348094" y="204939"/>
                </a:lnTo>
                <a:lnTo>
                  <a:pt x="382409" y="170357"/>
                </a:lnTo>
                <a:lnTo>
                  <a:pt x="424967" y="155676"/>
                </a:lnTo>
                <a:lnTo>
                  <a:pt x="453148" y="156756"/>
                </a:lnTo>
                <a:lnTo>
                  <a:pt x="503580" y="177126"/>
                </a:lnTo>
                <a:lnTo>
                  <a:pt x="508508" y="182245"/>
                </a:lnTo>
                <a:lnTo>
                  <a:pt x="510654" y="182308"/>
                </a:lnTo>
                <a:lnTo>
                  <a:pt x="541096" y="212318"/>
                </a:lnTo>
                <a:lnTo>
                  <a:pt x="559650" y="244271"/>
                </a:lnTo>
                <a:lnTo>
                  <a:pt x="565645" y="259905"/>
                </a:lnTo>
                <a:lnTo>
                  <a:pt x="566915" y="264337"/>
                </a:lnTo>
                <a:lnTo>
                  <a:pt x="570382" y="267804"/>
                </a:lnTo>
                <a:lnTo>
                  <a:pt x="579247" y="270421"/>
                </a:lnTo>
                <a:lnTo>
                  <a:pt x="584047" y="269379"/>
                </a:lnTo>
                <a:lnTo>
                  <a:pt x="587527" y="266344"/>
                </a:lnTo>
                <a:lnTo>
                  <a:pt x="601027" y="256413"/>
                </a:lnTo>
                <a:lnTo>
                  <a:pt x="633920" y="239547"/>
                </a:lnTo>
                <a:lnTo>
                  <a:pt x="681228" y="229577"/>
                </a:lnTo>
                <a:lnTo>
                  <a:pt x="737958" y="240322"/>
                </a:lnTo>
                <a:lnTo>
                  <a:pt x="779208" y="271818"/>
                </a:lnTo>
                <a:lnTo>
                  <a:pt x="796340" y="307187"/>
                </a:lnTo>
                <a:lnTo>
                  <a:pt x="800315" y="337616"/>
                </a:lnTo>
                <a:lnTo>
                  <a:pt x="797166" y="369417"/>
                </a:lnTo>
                <a:lnTo>
                  <a:pt x="771182" y="428142"/>
                </a:lnTo>
                <a:lnTo>
                  <a:pt x="742149" y="459740"/>
                </a:lnTo>
                <a:lnTo>
                  <a:pt x="699757" y="491959"/>
                </a:lnTo>
                <a:lnTo>
                  <a:pt x="649376" y="523303"/>
                </a:lnTo>
                <a:lnTo>
                  <a:pt x="596341" y="552246"/>
                </a:lnTo>
                <a:lnTo>
                  <a:pt x="546023" y="577291"/>
                </a:lnTo>
                <a:lnTo>
                  <a:pt x="503770" y="596912"/>
                </a:lnTo>
                <a:lnTo>
                  <a:pt x="474941" y="609612"/>
                </a:lnTo>
                <a:lnTo>
                  <a:pt x="464540" y="594067"/>
                </a:lnTo>
                <a:lnTo>
                  <a:pt x="450354" y="572274"/>
                </a:lnTo>
                <a:lnTo>
                  <a:pt x="433438" y="545452"/>
                </a:lnTo>
                <a:lnTo>
                  <a:pt x="411073" y="508355"/>
                </a:lnTo>
                <a:lnTo>
                  <a:pt x="402767" y="506222"/>
                </a:lnTo>
                <a:lnTo>
                  <a:pt x="389902" y="513829"/>
                </a:lnTo>
                <a:lnTo>
                  <a:pt x="387794" y="522122"/>
                </a:lnTo>
                <a:lnTo>
                  <a:pt x="416839" y="569912"/>
                </a:lnTo>
                <a:lnTo>
                  <a:pt x="438264" y="603326"/>
                </a:lnTo>
                <a:lnTo>
                  <a:pt x="453199" y="625729"/>
                </a:lnTo>
                <a:lnTo>
                  <a:pt x="461530" y="637832"/>
                </a:lnTo>
                <a:lnTo>
                  <a:pt x="465709" y="639889"/>
                </a:lnTo>
                <a:lnTo>
                  <a:pt x="470039" y="639889"/>
                </a:lnTo>
                <a:lnTo>
                  <a:pt x="471766" y="639889"/>
                </a:lnTo>
                <a:lnTo>
                  <a:pt x="521131" y="618832"/>
                </a:lnTo>
                <a:lnTo>
                  <a:pt x="565073" y="598258"/>
                </a:lnTo>
                <a:lnTo>
                  <a:pt x="616280" y="572452"/>
                </a:lnTo>
                <a:lnTo>
                  <a:pt x="669734" y="542747"/>
                </a:lnTo>
                <a:lnTo>
                  <a:pt x="720394" y="510514"/>
                </a:lnTo>
                <a:lnTo>
                  <a:pt x="763231" y="477075"/>
                </a:lnTo>
                <a:lnTo>
                  <a:pt x="793229" y="443776"/>
                </a:lnTo>
                <a:lnTo>
                  <a:pt x="823874" y="374523"/>
                </a:lnTo>
                <a:lnTo>
                  <a:pt x="827417" y="336816"/>
                </a:lnTo>
                <a:close/>
              </a:path>
            </a:pathLst>
          </a:custGeom>
          <a:solidFill>
            <a:srgbClr val="179984"/>
          </a:solidFill>
        </p:spPr>
        <p:txBody>
          <a:bodyPr wrap="square" lIns="0" tIns="0" rIns="0" bIns="0" rtlCol="0"/>
          <a:lstStyle/>
          <a:p>
            <a:endParaRPr sz="1493" dirty="0"/>
          </a:p>
        </p:txBody>
      </p:sp>
      <p:pic>
        <p:nvPicPr>
          <p:cNvPr id="23" name="object 13">
            <a:extLst>
              <a:ext uri="{FF2B5EF4-FFF2-40B4-BE49-F238E27FC236}">
                <a16:creationId xmlns:a16="http://schemas.microsoft.com/office/drawing/2014/main" id="{B13E9696-CAC5-4C9A-88E2-431073DC9516}"/>
              </a:ext>
            </a:extLst>
          </p:cNvPr>
          <p:cNvPicPr/>
          <p:nvPr/>
        </p:nvPicPr>
        <p:blipFill>
          <a:blip r:embed="rId5" cstate="print"/>
          <a:stretch>
            <a:fillRect/>
          </a:stretch>
        </p:blipFill>
        <p:spPr>
          <a:xfrm>
            <a:off x="3761876" y="3535186"/>
            <a:ext cx="555526" cy="711922"/>
          </a:xfrm>
          <a:prstGeom prst="rect">
            <a:avLst/>
          </a:prstGeom>
        </p:spPr>
      </p:pic>
      <p:grpSp>
        <p:nvGrpSpPr>
          <p:cNvPr id="24" name="object 14">
            <a:extLst>
              <a:ext uri="{FF2B5EF4-FFF2-40B4-BE49-F238E27FC236}">
                <a16:creationId xmlns:a16="http://schemas.microsoft.com/office/drawing/2014/main" id="{6488006C-FC1B-4F27-8930-6B82CC54C6B2}"/>
              </a:ext>
            </a:extLst>
          </p:cNvPr>
          <p:cNvGrpSpPr/>
          <p:nvPr/>
        </p:nvGrpSpPr>
        <p:grpSpPr>
          <a:xfrm>
            <a:off x="3749412" y="4837405"/>
            <a:ext cx="568138" cy="570940"/>
            <a:chOff x="4249333" y="5228900"/>
            <a:chExt cx="643890" cy="647065"/>
          </a:xfrm>
        </p:grpSpPr>
        <p:sp>
          <p:nvSpPr>
            <p:cNvPr id="25" name="object 15">
              <a:extLst>
                <a:ext uri="{FF2B5EF4-FFF2-40B4-BE49-F238E27FC236}">
                  <a16:creationId xmlns:a16="http://schemas.microsoft.com/office/drawing/2014/main" id="{18976F4F-D9F8-4318-8000-3D3564568CAB}"/>
                </a:ext>
              </a:extLst>
            </p:cNvPr>
            <p:cNvSpPr/>
            <p:nvPr/>
          </p:nvSpPr>
          <p:spPr>
            <a:xfrm>
              <a:off x="4265540" y="5320008"/>
              <a:ext cx="615315" cy="478790"/>
            </a:xfrm>
            <a:custGeom>
              <a:avLst/>
              <a:gdLst/>
              <a:ahLst/>
              <a:cxnLst/>
              <a:rect l="l" t="t" r="r" b="b"/>
              <a:pathLst>
                <a:path w="615314" h="478789">
                  <a:moveTo>
                    <a:pt x="495204" y="478376"/>
                  </a:moveTo>
                  <a:lnTo>
                    <a:pt x="489691" y="478376"/>
                  </a:lnTo>
                  <a:lnTo>
                    <a:pt x="125553" y="478376"/>
                  </a:lnTo>
                  <a:lnTo>
                    <a:pt x="76729" y="468572"/>
                  </a:lnTo>
                  <a:lnTo>
                    <a:pt x="36815" y="441851"/>
                  </a:lnTo>
                  <a:lnTo>
                    <a:pt x="9882" y="402254"/>
                  </a:lnTo>
                  <a:lnTo>
                    <a:pt x="0" y="353820"/>
                  </a:lnTo>
                  <a:lnTo>
                    <a:pt x="9882" y="305383"/>
                  </a:lnTo>
                  <a:lnTo>
                    <a:pt x="36815" y="265786"/>
                  </a:lnTo>
                  <a:lnTo>
                    <a:pt x="76729" y="239067"/>
                  </a:lnTo>
                  <a:lnTo>
                    <a:pt x="125553" y="229263"/>
                  </a:lnTo>
                  <a:lnTo>
                    <a:pt x="489691" y="229263"/>
                  </a:lnTo>
                  <a:lnTo>
                    <a:pt x="530746" y="221023"/>
                  </a:lnTo>
                  <a:lnTo>
                    <a:pt x="564311" y="198562"/>
                  </a:lnTo>
                  <a:lnTo>
                    <a:pt x="586961" y="165276"/>
                  </a:lnTo>
                  <a:lnTo>
                    <a:pt x="595273" y="124556"/>
                  </a:lnTo>
                  <a:lnTo>
                    <a:pt x="586961" y="83823"/>
                  </a:lnTo>
                  <a:lnTo>
                    <a:pt x="564311" y="50526"/>
                  </a:lnTo>
                  <a:lnTo>
                    <a:pt x="530746" y="28060"/>
                  </a:lnTo>
                  <a:lnTo>
                    <a:pt x="489691" y="19816"/>
                  </a:lnTo>
                  <a:lnTo>
                    <a:pt x="192413" y="19816"/>
                  </a:lnTo>
                  <a:lnTo>
                    <a:pt x="187936" y="15388"/>
                  </a:lnTo>
                  <a:lnTo>
                    <a:pt x="187936" y="4428"/>
                  </a:lnTo>
                  <a:lnTo>
                    <a:pt x="192413" y="0"/>
                  </a:lnTo>
                  <a:lnTo>
                    <a:pt x="489691" y="0"/>
                  </a:lnTo>
                  <a:lnTo>
                    <a:pt x="538516" y="9802"/>
                  </a:lnTo>
                  <a:lnTo>
                    <a:pt x="578432" y="36520"/>
                  </a:lnTo>
                  <a:lnTo>
                    <a:pt x="605368" y="76116"/>
                  </a:lnTo>
                  <a:lnTo>
                    <a:pt x="615251" y="124556"/>
                  </a:lnTo>
                  <a:lnTo>
                    <a:pt x="605368" y="172986"/>
                  </a:lnTo>
                  <a:lnTo>
                    <a:pt x="578432" y="212579"/>
                  </a:lnTo>
                  <a:lnTo>
                    <a:pt x="538516" y="239296"/>
                  </a:lnTo>
                  <a:lnTo>
                    <a:pt x="489691" y="249100"/>
                  </a:lnTo>
                  <a:lnTo>
                    <a:pt x="125553" y="249100"/>
                  </a:lnTo>
                  <a:lnTo>
                    <a:pt x="84499" y="257341"/>
                  </a:lnTo>
                  <a:lnTo>
                    <a:pt x="50936" y="279802"/>
                  </a:lnTo>
                  <a:lnTo>
                    <a:pt x="28288" y="313093"/>
                  </a:lnTo>
                  <a:lnTo>
                    <a:pt x="19978" y="353820"/>
                  </a:lnTo>
                  <a:lnTo>
                    <a:pt x="28288" y="394545"/>
                  </a:lnTo>
                  <a:lnTo>
                    <a:pt x="50936" y="427838"/>
                  </a:lnTo>
                  <a:lnTo>
                    <a:pt x="84499" y="450304"/>
                  </a:lnTo>
                  <a:lnTo>
                    <a:pt x="125553" y="458546"/>
                  </a:lnTo>
                  <a:lnTo>
                    <a:pt x="495204" y="458546"/>
                  </a:lnTo>
                  <a:lnTo>
                    <a:pt x="499681" y="462988"/>
                  </a:lnTo>
                  <a:lnTo>
                    <a:pt x="499681" y="473935"/>
                  </a:lnTo>
                  <a:lnTo>
                    <a:pt x="495204" y="478376"/>
                  </a:lnTo>
                  <a:close/>
                </a:path>
              </a:pathLst>
            </a:custGeom>
            <a:solidFill>
              <a:srgbClr val="39BB9C"/>
            </a:solidFill>
          </p:spPr>
          <p:txBody>
            <a:bodyPr wrap="square" lIns="0" tIns="0" rIns="0" bIns="0" rtlCol="0"/>
            <a:lstStyle/>
            <a:p>
              <a:endParaRPr sz="1493" dirty="0"/>
            </a:p>
          </p:txBody>
        </p:sp>
        <p:pic>
          <p:nvPicPr>
            <p:cNvPr id="26" name="object 16">
              <a:extLst>
                <a:ext uri="{FF2B5EF4-FFF2-40B4-BE49-F238E27FC236}">
                  <a16:creationId xmlns:a16="http://schemas.microsoft.com/office/drawing/2014/main" id="{F0208460-E9F1-4E6E-9767-91BED71A35FD}"/>
                </a:ext>
              </a:extLst>
            </p:cNvPr>
            <p:cNvPicPr/>
            <p:nvPr/>
          </p:nvPicPr>
          <p:blipFill>
            <a:blip r:embed="rId6" cstate="print"/>
            <a:stretch>
              <a:fillRect/>
            </a:stretch>
          </p:blipFill>
          <p:spPr>
            <a:xfrm>
              <a:off x="4391095" y="5273352"/>
              <a:ext cx="102489" cy="113118"/>
            </a:xfrm>
            <a:prstGeom prst="rect">
              <a:avLst/>
            </a:prstGeom>
          </p:spPr>
        </p:pic>
        <p:pic>
          <p:nvPicPr>
            <p:cNvPr id="27" name="object 17">
              <a:extLst>
                <a:ext uri="{FF2B5EF4-FFF2-40B4-BE49-F238E27FC236}">
                  <a16:creationId xmlns:a16="http://schemas.microsoft.com/office/drawing/2014/main" id="{0186AED7-FB47-4A81-A635-3FC3547E36C2}"/>
                </a:ext>
              </a:extLst>
            </p:cNvPr>
            <p:cNvPicPr/>
            <p:nvPr/>
          </p:nvPicPr>
          <p:blipFill>
            <a:blip r:embed="rId7" cstate="print"/>
            <a:stretch>
              <a:fillRect/>
            </a:stretch>
          </p:blipFill>
          <p:spPr>
            <a:xfrm>
              <a:off x="4788054" y="5693888"/>
              <a:ext cx="105001" cy="181999"/>
            </a:xfrm>
            <a:prstGeom prst="rect">
              <a:avLst/>
            </a:prstGeom>
          </p:spPr>
        </p:pic>
        <p:pic>
          <p:nvPicPr>
            <p:cNvPr id="28" name="object 18">
              <a:extLst>
                <a:ext uri="{FF2B5EF4-FFF2-40B4-BE49-F238E27FC236}">
                  <a16:creationId xmlns:a16="http://schemas.microsoft.com/office/drawing/2014/main" id="{C2060634-8DD7-4622-B040-0A08B6D374A3}"/>
                </a:ext>
              </a:extLst>
            </p:cNvPr>
            <p:cNvPicPr/>
            <p:nvPr/>
          </p:nvPicPr>
          <p:blipFill>
            <a:blip r:embed="rId8" cstate="print"/>
            <a:stretch>
              <a:fillRect/>
            </a:stretch>
          </p:blipFill>
          <p:spPr>
            <a:xfrm>
              <a:off x="4249333" y="5228900"/>
              <a:ext cx="103225" cy="178630"/>
            </a:xfrm>
            <a:prstGeom prst="rect">
              <a:avLst/>
            </a:prstGeom>
          </p:spPr>
        </p:pic>
      </p:grpSp>
      <p:sp>
        <p:nvSpPr>
          <p:cNvPr id="29" name="object 19">
            <a:extLst>
              <a:ext uri="{FF2B5EF4-FFF2-40B4-BE49-F238E27FC236}">
                <a16:creationId xmlns:a16="http://schemas.microsoft.com/office/drawing/2014/main" id="{2999D810-8EA3-4AE5-877D-2662F12A17EC}"/>
              </a:ext>
            </a:extLst>
          </p:cNvPr>
          <p:cNvSpPr/>
          <p:nvPr/>
        </p:nvSpPr>
        <p:spPr>
          <a:xfrm>
            <a:off x="283062" y="5829561"/>
            <a:ext cx="6340287" cy="3383243"/>
          </a:xfrm>
          <a:custGeom>
            <a:avLst/>
            <a:gdLst/>
            <a:ahLst/>
            <a:cxnLst/>
            <a:rect l="l" t="t" r="r" b="b"/>
            <a:pathLst>
              <a:path w="7185659" h="3421379">
                <a:moveTo>
                  <a:pt x="152400" y="0"/>
                </a:moveTo>
                <a:lnTo>
                  <a:pt x="104231" y="7769"/>
                </a:lnTo>
                <a:lnTo>
                  <a:pt x="62396" y="29405"/>
                </a:lnTo>
                <a:lnTo>
                  <a:pt x="29405" y="62396"/>
                </a:lnTo>
                <a:lnTo>
                  <a:pt x="7769" y="104231"/>
                </a:lnTo>
                <a:lnTo>
                  <a:pt x="0" y="152400"/>
                </a:lnTo>
                <a:lnTo>
                  <a:pt x="0" y="3268472"/>
                </a:lnTo>
                <a:lnTo>
                  <a:pt x="7769" y="3316640"/>
                </a:lnTo>
                <a:lnTo>
                  <a:pt x="29405" y="3358475"/>
                </a:lnTo>
                <a:lnTo>
                  <a:pt x="62396" y="3391466"/>
                </a:lnTo>
                <a:lnTo>
                  <a:pt x="104231" y="3413102"/>
                </a:lnTo>
                <a:lnTo>
                  <a:pt x="152400" y="3420872"/>
                </a:lnTo>
                <a:lnTo>
                  <a:pt x="7033259" y="3420872"/>
                </a:lnTo>
                <a:lnTo>
                  <a:pt x="7081428" y="3413102"/>
                </a:lnTo>
                <a:lnTo>
                  <a:pt x="7123263" y="3391466"/>
                </a:lnTo>
                <a:lnTo>
                  <a:pt x="7156254" y="3358475"/>
                </a:lnTo>
                <a:lnTo>
                  <a:pt x="7177890" y="3316640"/>
                </a:lnTo>
                <a:lnTo>
                  <a:pt x="7185659" y="3268472"/>
                </a:lnTo>
                <a:lnTo>
                  <a:pt x="7185659" y="152400"/>
                </a:lnTo>
                <a:lnTo>
                  <a:pt x="7177890" y="104231"/>
                </a:lnTo>
                <a:lnTo>
                  <a:pt x="7156254" y="62396"/>
                </a:lnTo>
                <a:lnTo>
                  <a:pt x="7123263" y="29405"/>
                </a:lnTo>
                <a:lnTo>
                  <a:pt x="7081428" y="7769"/>
                </a:lnTo>
                <a:lnTo>
                  <a:pt x="7033259" y="0"/>
                </a:lnTo>
                <a:lnTo>
                  <a:pt x="152400" y="0"/>
                </a:lnTo>
                <a:close/>
              </a:path>
            </a:pathLst>
          </a:custGeom>
          <a:ln w="38100">
            <a:solidFill>
              <a:schemeClr val="accent5">
                <a:lumMod val="40000"/>
                <a:lumOff val="60000"/>
              </a:schemeClr>
            </a:solidFill>
          </a:ln>
        </p:spPr>
        <p:txBody>
          <a:bodyPr wrap="square" lIns="0" tIns="0" rIns="0" bIns="0" rtlCol="0"/>
          <a:lstStyle/>
          <a:p>
            <a:endParaRPr sz="1493" dirty="0"/>
          </a:p>
        </p:txBody>
      </p:sp>
      <p:sp>
        <p:nvSpPr>
          <p:cNvPr id="30" name="object 20">
            <a:extLst>
              <a:ext uri="{FF2B5EF4-FFF2-40B4-BE49-F238E27FC236}">
                <a16:creationId xmlns:a16="http://schemas.microsoft.com/office/drawing/2014/main" id="{3605793F-2697-4C70-A7FF-49CAA316B758}"/>
              </a:ext>
            </a:extLst>
          </p:cNvPr>
          <p:cNvSpPr txBox="1"/>
          <p:nvPr/>
        </p:nvSpPr>
        <p:spPr>
          <a:xfrm>
            <a:off x="392878" y="5846600"/>
            <a:ext cx="460562" cy="195981"/>
          </a:xfrm>
          <a:prstGeom prst="rect">
            <a:avLst/>
          </a:prstGeom>
        </p:spPr>
        <p:txBody>
          <a:bodyPr vert="horz" wrap="square" lIns="0" tIns="11206" rIns="0" bIns="0" rtlCol="0">
            <a:spAutoFit/>
          </a:bodyPr>
          <a:lstStyle/>
          <a:p>
            <a:pPr marL="11206">
              <a:spcBef>
                <a:spcPts val="88"/>
              </a:spcBef>
            </a:pPr>
            <a:r>
              <a:rPr sz="1200" spc="79" dirty="0">
                <a:latin typeface="Ubuntu" panose="020B0504030602030204" pitchFamily="34" charset="0"/>
                <a:cs typeface="Microsoft Sans Serif"/>
              </a:rPr>
              <a:t>No</a:t>
            </a:r>
            <a:r>
              <a:rPr sz="1200" spc="22" dirty="0">
                <a:latin typeface="Ubuntu" panose="020B0504030602030204" pitchFamily="34" charset="0"/>
                <a:cs typeface="Microsoft Sans Serif"/>
              </a:rPr>
              <a:t>t</a:t>
            </a:r>
            <a:r>
              <a:rPr sz="1200" spc="-35" dirty="0">
                <a:latin typeface="Ubuntu" panose="020B0504030602030204" pitchFamily="34" charset="0"/>
                <a:cs typeface="Microsoft Sans Serif"/>
              </a:rPr>
              <a:t>es</a:t>
            </a:r>
            <a:endParaRPr sz="1200" dirty="0">
              <a:latin typeface="Ubuntu" panose="020B0504030602030204" pitchFamily="34" charset="0"/>
              <a:cs typeface="Microsoft Sans Serif"/>
            </a:endParaRPr>
          </a:p>
        </p:txBody>
      </p:sp>
      <p:sp>
        <p:nvSpPr>
          <p:cNvPr id="31" name="CuadroTexto 30">
            <a:extLst>
              <a:ext uri="{FF2B5EF4-FFF2-40B4-BE49-F238E27FC236}">
                <a16:creationId xmlns:a16="http://schemas.microsoft.com/office/drawing/2014/main" id="{77D96269-201E-4DD8-BACF-D4E07E4A10FB}"/>
              </a:ext>
            </a:extLst>
          </p:cNvPr>
          <p:cNvSpPr txBox="1"/>
          <p:nvPr/>
        </p:nvSpPr>
        <p:spPr>
          <a:xfrm>
            <a:off x="283062" y="587595"/>
            <a:ext cx="3429000" cy="338554"/>
          </a:xfrm>
          <a:prstGeom prst="rect">
            <a:avLst/>
          </a:prstGeom>
          <a:noFill/>
        </p:spPr>
        <p:txBody>
          <a:bodyPr wrap="square">
            <a:spAutoFit/>
          </a:bodyPr>
          <a:lstStyle/>
          <a:p>
            <a:pPr marL="11206">
              <a:spcBef>
                <a:spcPts val="1381"/>
              </a:spcBef>
            </a:pPr>
            <a:r>
              <a:rPr lang="es-PA" sz="1600" b="1" spc="18" dirty="0">
                <a:solidFill>
                  <a:srgbClr val="016A5F"/>
                </a:solidFill>
                <a:latin typeface="Ubuntu" panose="020B0504030602030204" pitchFamily="34" charset="0"/>
                <a:cs typeface="Arial"/>
              </a:rPr>
              <a:t>ACTIVITY</a:t>
            </a:r>
            <a:r>
              <a:rPr lang="es-PA" sz="1600" b="1" spc="-101" dirty="0">
                <a:solidFill>
                  <a:srgbClr val="016A5F"/>
                </a:solidFill>
                <a:latin typeface="Ubuntu" panose="020B0504030602030204" pitchFamily="34" charset="0"/>
                <a:cs typeface="Arial"/>
              </a:rPr>
              <a:t> </a:t>
            </a:r>
            <a:r>
              <a:rPr lang="es-PA" sz="1600" b="1" spc="141" dirty="0">
                <a:solidFill>
                  <a:srgbClr val="016A5F"/>
                </a:solidFill>
                <a:latin typeface="Ubuntu" panose="020B0504030602030204" pitchFamily="34" charset="0"/>
                <a:cs typeface="Arial"/>
              </a:rPr>
              <a:t>#1</a:t>
            </a:r>
            <a:endParaRPr lang="es-PA" sz="1600" dirty="0">
              <a:latin typeface="Ubuntu" panose="020B0504030602030204" pitchFamily="34" charset="0"/>
              <a:cs typeface="Arial"/>
            </a:endParaRPr>
          </a:p>
        </p:txBody>
      </p:sp>
    </p:spTree>
    <p:extLst>
      <p:ext uri="{BB962C8B-B14F-4D97-AF65-F5344CB8AC3E}">
        <p14:creationId xmlns:p14="http://schemas.microsoft.com/office/powerpoint/2010/main" val="31931592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848AC5B5-7963-400B-8DDA-9C058FA2B31B}"/>
              </a:ext>
            </a:extLst>
          </p:cNvPr>
          <p:cNvSpPr txBox="1">
            <a:spLocks/>
          </p:cNvSpPr>
          <p:nvPr/>
        </p:nvSpPr>
        <p:spPr>
          <a:xfrm>
            <a:off x="392207" y="878728"/>
            <a:ext cx="6022601" cy="808011"/>
          </a:xfrm>
          <a:prstGeom prst="rect">
            <a:avLst/>
          </a:prstGeom>
        </p:spPr>
        <p:txBody>
          <a:bodyPr vert="horz" wrap="square" lIns="0" tIns="55469" rIns="0" bIns="0" rtlCol="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11206" marR="4483">
              <a:lnSpc>
                <a:spcPct val="101200"/>
              </a:lnSpc>
              <a:spcBef>
                <a:spcPts val="212"/>
              </a:spcBef>
            </a:pPr>
            <a:r>
              <a:rPr lang="en-US" sz="1200" spc="31" dirty="0">
                <a:latin typeface="Ubuntu" panose="020B0504030602030204" pitchFamily="34" charset="0"/>
                <a:cs typeface="Microsoft Sans Serif"/>
              </a:rPr>
              <a:t>Let </a:t>
            </a:r>
            <a:r>
              <a:rPr lang="en-US" sz="1200" spc="-26" dirty="0">
                <a:latin typeface="Ubuntu" panose="020B0504030602030204" pitchFamily="34" charset="0"/>
                <a:cs typeface="Microsoft Sans Serif"/>
              </a:rPr>
              <a:t>us </a:t>
            </a:r>
            <a:r>
              <a:rPr lang="en-US" sz="1200" spc="26" dirty="0">
                <a:latin typeface="Ubuntu" panose="020B0504030602030204" pitchFamily="34" charset="0"/>
                <a:cs typeface="Microsoft Sans Serif"/>
              </a:rPr>
              <a:t>watch </a:t>
            </a:r>
            <a:r>
              <a:rPr lang="en-US" sz="1200" spc="31" dirty="0">
                <a:latin typeface="Ubuntu" panose="020B0504030602030204" pitchFamily="34" charset="0"/>
                <a:cs typeface="Microsoft Sans Serif"/>
              </a:rPr>
              <a:t>this </a:t>
            </a:r>
            <a:r>
              <a:rPr lang="en-US" sz="1200" u="sng" spc="22" dirty="0">
                <a:solidFill>
                  <a:srgbClr val="215E9E"/>
                </a:solidFill>
                <a:uFill>
                  <a:solidFill>
                    <a:srgbClr val="215E9E"/>
                  </a:solidFill>
                </a:uFill>
                <a:latin typeface="Ubuntu" panose="020B0504030602030204" pitchFamily="34" charset="0"/>
                <a:cs typeface="Microsoft Sans Serif"/>
                <a:hlinkClick r:id="rId2"/>
              </a:rPr>
              <a:t>video</a:t>
            </a:r>
            <a:r>
              <a:rPr lang="en-US" sz="1200" spc="22" dirty="0">
                <a:solidFill>
                  <a:srgbClr val="215E9E"/>
                </a:solidFill>
                <a:latin typeface="Ubuntu" panose="020B0504030602030204" pitchFamily="34" charset="0"/>
                <a:cs typeface="Microsoft Sans Serif"/>
                <a:hlinkClick r:id="rId2"/>
              </a:rPr>
              <a:t> </a:t>
            </a:r>
            <a:r>
              <a:rPr lang="en-US" sz="1200" spc="66" dirty="0">
                <a:latin typeface="Ubuntu" panose="020B0504030602030204" pitchFamily="34" charset="0"/>
                <a:cs typeface="Microsoft Sans Serif"/>
              </a:rPr>
              <a:t>from </a:t>
            </a:r>
            <a:r>
              <a:rPr lang="en-US" sz="1200" spc="-18" dirty="0">
                <a:latin typeface="Ubuntu" panose="020B0504030602030204" pitchFamily="34" charset="0"/>
                <a:cs typeface="Microsoft Sans Serif"/>
              </a:rPr>
              <a:t>Special </a:t>
            </a:r>
            <a:r>
              <a:rPr lang="en-US" sz="1200" spc="4" dirty="0">
                <a:latin typeface="Ubuntu" panose="020B0504030602030204" pitchFamily="34" charset="0"/>
                <a:cs typeface="Microsoft Sans Serif"/>
              </a:rPr>
              <a:t>Olympics </a:t>
            </a:r>
            <a:r>
              <a:rPr lang="en-US" sz="1200" spc="26" dirty="0">
                <a:latin typeface="Ubuntu" panose="020B0504030602030204" pitchFamily="34" charset="0"/>
                <a:cs typeface="Microsoft Sans Serif"/>
              </a:rPr>
              <a:t>founder, </a:t>
            </a:r>
            <a:r>
              <a:rPr lang="en-US" sz="1200" spc="-22" dirty="0">
                <a:latin typeface="Ubuntu" panose="020B0504030602030204" pitchFamily="34" charset="0"/>
                <a:cs typeface="Microsoft Sans Serif"/>
              </a:rPr>
              <a:t>Eunice </a:t>
            </a:r>
            <a:r>
              <a:rPr lang="en-US" sz="1200" dirty="0">
                <a:latin typeface="Ubuntu" panose="020B0504030602030204" pitchFamily="34" charset="0"/>
                <a:cs typeface="Microsoft Sans Serif"/>
              </a:rPr>
              <a:t>Kennedy </a:t>
            </a:r>
            <a:r>
              <a:rPr lang="en-US" sz="1200" spc="-18" dirty="0">
                <a:latin typeface="Ubuntu" panose="020B0504030602030204" pitchFamily="34" charset="0"/>
                <a:cs typeface="Microsoft Sans Serif"/>
              </a:rPr>
              <a:t>Shriver. </a:t>
            </a:r>
            <a:r>
              <a:rPr lang="en-US" sz="1200" spc="-13" dirty="0">
                <a:latin typeface="Ubuntu" panose="020B0504030602030204" pitchFamily="34" charset="0"/>
                <a:cs typeface="Microsoft Sans Serif"/>
              </a:rPr>
              <a:t> </a:t>
            </a:r>
            <a:r>
              <a:rPr lang="en-US" sz="1200" spc="66" dirty="0">
                <a:latin typeface="Ubuntu" panose="020B0504030602030204" pitchFamily="34" charset="0"/>
                <a:cs typeface="Microsoft Sans Serif"/>
              </a:rPr>
              <a:t>After</a:t>
            </a:r>
            <a:r>
              <a:rPr lang="en-US" sz="1200" spc="-44" dirty="0">
                <a:latin typeface="Ubuntu" panose="020B0504030602030204" pitchFamily="34" charset="0"/>
                <a:cs typeface="Microsoft Sans Serif"/>
              </a:rPr>
              <a:t> </a:t>
            </a:r>
            <a:r>
              <a:rPr lang="en-US" sz="1200" spc="57" dirty="0">
                <a:latin typeface="Ubuntu" panose="020B0504030602030204" pitchFamily="34" charset="0"/>
                <a:cs typeface="Microsoft Sans Serif"/>
              </a:rPr>
              <a:t>the</a:t>
            </a:r>
            <a:r>
              <a:rPr lang="en-US" sz="1200" spc="-40" dirty="0">
                <a:latin typeface="Ubuntu" panose="020B0504030602030204" pitchFamily="34" charset="0"/>
                <a:cs typeface="Microsoft Sans Serif"/>
              </a:rPr>
              <a:t> </a:t>
            </a:r>
            <a:r>
              <a:rPr lang="en-US" sz="1200" spc="13" dirty="0">
                <a:latin typeface="Ubuntu" panose="020B0504030602030204" pitchFamily="34" charset="0"/>
                <a:cs typeface="Microsoft Sans Serif"/>
              </a:rPr>
              <a:t>video,</a:t>
            </a:r>
            <a:r>
              <a:rPr lang="en-US" sz="1200" spc="-40" dirty="0">
                <a:latin typeface="Ubuntu" panose="020B0504030602030204" pitchFamily="34" charset="0"/>
                <a:cs typeface="Microsoft Sans Serif"/>
              </a:rPr>
              <a:t> </a:t>
            </a:r>
            <a:r>
              <a:rPr lang="en-US" sz="1200" spc="35" dirty="0">
                <a:latin typeface="Ubuntu" panose="020B0504030602030204" pitchFamily="34" charset="0"/>
                <a:cs typeface="Microsoft Sans Serif"/>
              </a:rPr>
              <a:t>we</a:t>
            </a:r>
            <a:r>
              <a:rPr lang="en-US" sz="1200" spc="-40" dirty="0">
                <a:latin typeface="Ubuntu" panose="020B0504030602030204" pitchFamily="34" charset="0"/>
                <a:cs typeface="Microsoft Sans Serif"/>
              </a:rPr>
              <a:t> </a:t>
            </a:r>
            <a:r>
              <a:rPr lang="en-US" sz="1200" spc="49" dirty="0">
                <a:latin typeface="Ubuntu" panose="020B0504030602030204" pitchFamily="34" charset="0"/>
                <a:cs typeface="Microsoft Sans Serif"/>
              </a:rPr>
              <a:t>will</a:t>
            </a:r>
            <a:r>
              <a:rPr lang="en-US" sz="1200" spc="-40" dirty="0">
                <a:latin typeface="Ubuntu" panose="020B0504030602030204" pitchFamily="34" charset="0"/>
                <a:cs typeface="Microsoft Sans Serif"/>
              </a:rPr>
              <a:t> </a:t>
            </a:r>
            <a:r>
              <a:rPr lang="en-US" sz="1200" spc="75" dirty="0">
                <a:latin typeface="Ubuntu" panose="020B0504030602030204" pitchFamily="34" charset="0"/>
                <a:cs typeface="Microsoft Sans Serif"/>
              </a:rPr>
              <a:t>try</a:t>
            </a:r>
            <a:r>
              <a:rPr lang="en-US" sz="1200" spc="-40" dirty="0">
                <a:latin typeface="Ubuntu" panose="020B0504030602030204" pitchFamily="34" charset="0"/>
                <a:cs typeface="Microsoft Sans Serif"/>
              </a:rPr>
              <a:t> </a:t>
            </a:r>
            <a:r>
              <a:rPr lang="en-US" sz="1200" spc="88" dirty="0">
                <a:latin typeface="Ubuntu" panose="020B0504030602030204" pitchFamily="34" charset="0"/>
                <a:cs typeface="Microsoft Sans Serif"/>
              </a:rPr>
              <a:t>to</a:t>
            </a:r>
            <a:r>
              <a:rPr lang="en-US" sz="1200" spc="-40" dirty="0">
                <a:latin typeface="Ubuntu" panose="020B0504030602030204" pitchFamily="34" charset="0"/>
                <a:cs typeface="Microsoft Sans Serif"/>
              </a:rPr>
              <a:t> </a:t>
            </a:r>
            <a:r>
              <a:rPr lang="en-US" sz="1200" spc="22" dirty="0">
                <a:latin typeface="Ubuntu" panose="020B0504030602030204" pitchFamily="34" charset="0"/>
                <a:cs typeface="Microsoft Sans Serif"/>
              </a:rPr>
              <a:t>understand</a:t>
            </a:r>
            <a:r>
              <a:rPr lang="en-US" sz="1200" spc="-40" dirty="0">
                <a:latin typeface="Ubuntu" panose="020B0504030602030204" pitchFamily="34" charset="0"/>
                <a:cs typeface="Microsoft Sans Serif"/>
              </a:rPr>
              <a:t> </a:t>
            </a:r>
            <a:r>
              <a:rPr lang="en-US" sz="1200" spc="57" dirty="0">
                <a:latin typeface="Ubuntu" panose="020B0504030602030204" pitchFamily="34" charset="0"/>
                <a:cs typeface="Microsoft Sans Serif"/>
              </a:rPr>
              <a:t>the</a:t>
            </a:r>
            <a:r>
              <a:rPr lang="en-US" sz="1200" spc="-44" dirty="0">
                <a:latin typeface="Ubuntu" panose="020B0504030602030204" pitchFamily="34" charset="0"/>
                <a:cs typeface="Microsoft Sans Serif"/>
              </a:rPr>
              <a:t> </a:t>
            </a:r>
            <a:r>
              <a:rPr lang="en-US" sz="1200" spc="18" dirty="0">
                <a:latin typeface="Ubuntu" panose="020B0504030602030204" pitchFamily="34" charset="0"/>
                <a:cs typeface="Microsoft Sans Serif"/>
              </a:rPr>
              <a:t>purpose</a:t>
            </a:r>
            <a:r>
              <a:rPr lang="en-US" sz="1200" spc="-40" dirty="0">
                <a:latin typeface="Ubuntu" panose="020B0504030602030204" pitchFamily="34" charset="0"/>
                <a:cs typeface="Microsoft Sans Serif"/>
              </a:rPr>
              <a:t> </a:t>
            </a:r>
            <a:r>
              <a:rPr lang="en-US" sz="1200" spc="84" dirty="0">
                <a:latin typeface="Ubuntu" panose="020B0504030602030204" pitchFamily="34" charset="0"/>
                <a:cs typeface="Microsoft Sans Serif"/>
              </a:rPr>
              <a:t>of</a:t>
            </a:r>
            <a:r>
              <a:rPr lang="en-US" sz="1200" spc="-40" dirty="0">
                <a:latin typeface="Ubuntu" panose="020B0504030602030204" pitchFamily="34" charset="0"/>
                <a:cs typeface="Microsoft Sans Serif"/>
              </a:rPr>
              <a:t> </a:t>
            </a:r>
            <a:r>
              <a:rPr lang="en-US" sz="1200" spc="26" dirty="0">
                <a:latin typeface="Ubuntu" panose="020B0504030602030204" pitchFamily="34" charset="0"/>
                <a:cs typeface="Microsoft Sans Serif"/>
              </a:rPr>
              <a:t>her</a:t>
            </a:r>
            <a:r>
              <a:rPr lang="en-US" sz="1200" spc="-40" dirty="0">
                <a:latin typeface="Ubuntu" panose="020B0504030602030204" pitchFamily="34" charset="0"/>
                <a:cs typeface="Microsoft Sans Serif"/>
              </a:rPr>
              <a:t> </a:t>
            </a:r>
            <a:r>
              <a:rPr lang="en-US" sz="1200" spc="-9" dirty="0">
                <a:latin typeface="Ubuntu" panose="020B0504030602030204" pitchFamily="34" charset="0"/>
                <a:cs typeface="Microsoft Sans Serif"/>
              </a:rPr>
              <a:t>speech</a:t>
            </a:r>
            <a:r>
              <a:rPr lang="en-US" sz="1200" spc="-40" dirty="0">
                <a:latin typeface="Ubuntu" panose="020B0504030602030204" pitchFamily="34" charset="0"/>
                <a:cs typeface="Microsoft Sans Serif"/>
              </a:rPr>
              <a:t> </a:t>
            </a:r>
            <a:r>
              <a:rPr lang="en-US" sz="1200" spc="13" dirty="0">
                <a:latin typeface="Ubuntu" panose="020B0504030602030204" pitchFamily="34" charset="0"/>
                <a:cs typeface="Microsoft Sans Serif"/>
              </a:rPr>
              <a:t>answering</a:t>
            </a:r>
            <a:r>
              <a:rPr lang="en-US" sz="1200" spc="-40" dirty="0">
                <a:latin typeface="Ubuntu" panose="020B0504030602030204" pitchFamily="34" charset="0"/>
                <a:cs typeface="Microsoft Sans Serif"/>
              </a:rPr>
              <a:t> </a:t>
            </a:r>
            <a:r>
              <a:rPr lang="en-US" sz="1200" spc="57" dirty="0">
                <a:latin typeface="Ubuntu" panose="020B0504030602030204" pitchFamily="34" charset="0"/>
                <a:cs typeface="Microsoft Sans Serif"/>
              </a:rPr>
              <a:t>the</a:t>
            </a:r>
            <a:r>
              <a:rPr lang="en-US" sz="1200" spc="-40" dirty="0">
                <a:latin typeface="Ubuntu" panose="020B0504030602030204" pitchFamily="34" charset="0"/>
                <a:cs typeface="Microsoft Sans Serif"/>
              </a:rPr>
              <a:t> </a:t>
            </a:r>
            <a:r>
              <a:rPr lang="en-US" sz="1200" spc="9" dirty="0">
                <a:latin typeface="Ubuntu" panose="020B0504030602030204" pitchFamily="34" charset="0"/>
                <a:cs typeface="Microsoft Sans Serif"/>
              </a:rPr>
              <a:t>4 </a:t>
            </a:r>
            <a:r>
              <a:rPr lang="en-US" sz="1200" spc="-318" dirty="0">
                <a:latin typeface="Ubuntu" panose="020B0504030602030204" pitchFamily="34" charset="0"/>
                <a:cs typeface="Microsoft Sans Serif"/>
              </a:rPr>
              <a:t> </a:t>
            </a:r>
            <a:r>
              <a:rPr lang="en-US" sz="1200" spc="18" dirty="0">
                <a:latin typeface="Ubuntu" panose="020B0504030602030204" pitchFamily="34" charset="0"/>
                <a:cs typeface="Microsoft Sans Serif"/>
              </a:rPr>
              <a:t>questions</a:t>
            </a:r>
            <a:r>
              <a:rPr lang="en-US" sz="1200" spc="-44" dirty="0">
                <a:latin typeface="Ubuntu" panose="020B0504030602030204" pitchFamily="34" charset="0"/>
                <a:cs typeface="Microsoft Sans Serif"/>
              </a:rPr>
              <a:t> </a:t>
            </a:r>
            <a:r>
              <a:rPr lang="en-US" sz="1200" spc="18" dirty="0">
                <a:latin typeface="Ubuntu" panose="020B0504030602030204" pitchFamily="34" charset="0"/>
                <a:cs typeface="Microsoft Sans Serif"/>
              </a:rPr>
              <a:t>below.</a:t>
            </a:r>
            <a:r>
              <a:rPr lang="en-US" sz="1200" spc="-44" dirty="0">
                <a:latin typeface="Ubuntu" panose="020B0504030602030204" pitchFamily="34" charset="0"/>
                <a:cs typeface="Microsoft Sans Serif"/>
              </a:rPr>
              <a:t> </a:t>
            </a:r>
            <a:r>
              <a:rPr lang="en-US" sz="1200" spc="-26" dirty="0">
                <a:latin typeface="Ubuntu" panose="020B0504030602030204" pitchFamily="34" charset="0"/>
                <a:cs typeface="Microsoft Sans Serif"/>
              </a:rPr>
              <a:t>We</a:t>
            </a:r>
            <a:r>
              <a:rPr lang="en-US" sz="1200" spc="-44" dirty="0">
                <a:latin typeface="Ubuntu" panose="020B0504030602030204" pitchFamily="34" charset="0"/>
                <a:cs typeface="Microsoft Sans Serif"/>
              </a:rPr>
              <a:t> </a:t>
            </a:r>
            <a:r>
              <a:rPr lang="en-US" sz="1200" spc="49" dirty="0">
                <a:latin typeface="Ubuntu" panose="020B0504030602030204" pitchFamily="34" charset="0"/>
                <a:cs typeface="Microsoft Sans Serif"/>
              </a:rPr>
              <a:t>will</a:t>
            </a:r>
            <a:r>
              <a:rPr lang="en-US" sz="1200" spc="-40" dirty="0">
                <a:latin typeface="Ubuntu" panose="020B0504030602030204" pitchFamily="34" charset="0"/>
                <a:cs typeface="Microsoft Sans Serif"/>
              </a:rPr>
              <a:t> </a:t>
            </a:r>
            <a:r>
              <a:rPr lang="en-US" sz="1200" spc="31" dirty="0">
                <a:latin typeface="Ubuntu" panose="020B0504030602030204" pitchFamily="34" charset="0"/>
                <a:cs typeface="Microsoft Sans Serif"/>
              </a:rPr>
              <a:t>go</a:t>
            </a:r>
            <a:r>
              <a:rPr lang="en-US" sz="1200" spc="-44" dirty="0">
                <a:latin typeface="Ubuntu" panose="020B0504030602030204" pitchFamily="34" charset="0"/>
                <a:cs typeface="Microsoft Sans Serif"/>
              </a:rPr>
              <a:t> </a:t>
            </a:r>
            <a:r>
              <a:rPr lang="en-US" sz="1200" spc="22" dirty="0">
                <a:latin typeface="Ubuntu" panose="020B0504030602030204" pitchFamily="34" charset="0"/>
                <a:cs typeface="Microsoft Sans Serif"/>
              </a:rPr>
              <a:t>one</a:t>
            </a:r>
            <a:r>
              <a:rPr lang="en-US" sz="1200" spc="-44" dirty="0">
                <a:latin typeface="Ubuntu" panose="020B0504030602030204" pitchFamily="34" charset="0"/>
                <a:cs typeface="Microsoft Sans Serif"/>
              </a:rPr>
              <a:t> </a:t>
            </a:r>
            <a:r>
              <a:rPr lang="en-US" sz="1200" spc="31" dirty="0">
                <a:latin typeface="Ubuntu" panose="020B0504030602030204" pitchFamily="34" charset="0"/>
                <a:cs typeface="Microsoft Sans Serif"/>
              </a:rPr>
              <a:t>question</a:t>
            </a:r>
            <a:r>
              <a:rPr lang="en-US" sz="1200" spc="-40" dirty="0">
                <a:latin typeface="Ubuntu" panose="020B0504030602030204" pitchFamily="34" charset="0"/>
                <a:cs typeface="Microsoft Sans Serif"/>
              </a:rPr>
              <a:t> </a:t>
            </a:r>
            <a:r>
              <a:rPr lang="en-US" sz="1200" spc="53" dirty="0">
                <a:latin typeface="Ubuntu" panose="020B0504030602030204" pitchFamily="34" charset="0"/>
                <a:cs typeface="Microsoft Sans Serif"/>
              </a:rPr>
              <a:t>at</a:t>
            </a:r>
            <a:r>
              <a:rPr lang="en-US" sz="1200" spc="-44" dirty="0">
                <a:latin typeface="Ubuntu" panose="020B0504030602030204" pitchFamily="34" charset="0"/>
                <a:cs typeface="Microsoft Sans Serif"/>
              </a:rPr>
              <a:t> a </a:t>
            </a:r>
            <a:r>
              <a:rPr lang="en-US" sz="1200" spc="35" dirty="0">
                <a:latin typeface="Ubuntu" panose="020B0504030602030204" pitchFamily="34" charset="0"/>
                <a:cs typeface="Microsoft Sans Serif"/>
              </a:rPr>
              <a:t>time,</a:t>
            </a:r>
            <a:r>
              <a:rPr lang="en-US" sz="1200" spc="-44" dirty="0">
                <a:latin typeface="Ubuntu" panose="020B0504030602030204" pitchFamily="34" charset="0"/>
                <a:cs typeface="Microsoft Sans Serif"/>
              </a:rPr>
              <a:t> </a:t>
            </a:r>
            <a:r>
              <a:rPr lang="en-US" sz="1200" spc="4" dirty="0">
                <a:latin typeface="Ubuntu" panose="020B0504030602030204" pitchFamily="34" charset="0"/>
                <a:cs typeface="Microsoft Sans Serif"/>
              </a:rPr>
              <a:t>and</a:t>
            </a:r>
            <a:r>
              <a:rPr lang="en-US" sz="1200" spc="-40" dirty="0">
                <a:latin typeface="Ubuntu" panose="020B0504030602030204" pitchFamily="34" charset="0"/>
                <a:cs typeface="Microsoft Sans Serif"/>
              </a:rPr>
              <a:t> </a:t>
            </a:r>
            <a:r>
              <a:rPr lang="en-US" sz="1200" spc="18" dirty="0">
                <a:latin typeface="Ubuntu" panose="020B0504030602030204" pitchFamily="34" charset="0"/>
                <a:cs typeface="Microsoft Sans Serif"/>
              </a:rPr>
              <a:t>you</a:t>
            </a:r>
            <a:r>
              <a:rPr lang="en-US" sz="1200" spc="-44" dirty="0">
                <a:latin typeface="Ubuntu" panose="020B0504030602030204" pitchFamily="34" charset="0"/>
                <a:cs typeface="Microsoft Sans Serif"/>
              </a:rPr>
              <a:t> </a:t>
            </a:r>
            <a:r>
              <a:rPr lang="en-US" sz="1200" spc="-22" dirty="0">
                <a:latin typeface="Ubuntu" panose="020B0504030602030204" pitchFamily="34" charset="0"/>
                <a:cs typeface="Microsoft Sans Serif"/>
              </a:rPr>
              <a:t>can</a:t>
            </a:r>
            <a:r>
              <a:rPr lang="en-US" sz="1200" spc="-44" dirty="0">
                <a:latin typeface="Ubuntu" panose="020B0504030602030204" pitchFamily="34" charset="0"/>
                <a:cs typeface="Microsoft Sans Serif"/>
              </a:rPr>
              <a:t> </a:t>
            </a:r>
            <a:r>
              <a:rPr lang="en-US" sz="1200" spc="71" dirty="0">
                <a:latin typeface="Ubuntu" panose="020B0504030602030204" pitchFamily="34" charset="0"/>
                <a:cs typeface="Microsoft Sans Serif"/>
              </a:rPr>
              <a:t>put</a:t>
            </a:r>
            <a:r>
              <a:rPr lang="en-US" sz="1200" spc="-40" dirty="0">
                <a:latin typeface="Ubuntu" panose="020B0504030602030204" pitchFamily="34" charset="0"/>
                <a:cs typeface="Microsoft Sans Serif"/>
              </a:rPr>
              <a:t> </a:t>
            </a:r>
            <a:r>
              <a:rPr lang="en-US" sz="1200" spc="31" dirty="0">
                <a:latin typeface="Ubuntu" panose="020B0504030602030204" pitchFamily="34" charset="0"/>
                <a:cs typeface="Microsoft Sans Serif"/>
              </a:rPr>
              <a:t>your</a:t>
            </a:r>
            <a:r>
              <a:rPr lang="en-US" sz="1200" spc="-44" dirty="0">
                <a:latin typeface="Ubuntu" panose="020B0504030602030204" pitchFamily="34" charset="0"/>
                <a:cs typeface="Microsoft Sans Serif"/>
              </a:rPr>
              <a:t> </a:t>
            </a:r>
            <a:r>
              <a:rPr lang="en-US" sz="1200" spc="-4" dirty="0">
                <a:latin typeface="Ubuntu" panose="020B0504030602030204" pitchFamily="34" charset="0"/>
                <a:cs typeface="Microsoft Sans Serif"/>
              </a:rPr>
              <a:t>answers</a:t>
            </a:r>
            <a:r>
              <a:rPr lang="en-US" sz="1200" spc="-44" dirty="0">
                <a:latin typeface="Ubuntu" panose="020B0504030602030204" pitchFamily="34" charset="0"/>
                <a:cs typeface="Microsoft Sans Serif"/>
              </a:rPr>
              <a:t> </a:t>
            </a:r>
            <a:r>
              <a:rPr lang="en-US" sz="1200" spc="26" dirty="0">
                <a:latin typeface="Ubuntu" panose="020B0504030602030204" pitchFamily="34" charset="0"/>
                <a:cs typeface="Microsoft Sans Serif"/>
              </a:rPr>
              <a:t>in </a:t>
            </a:r>
            <a:r>
              <a:rPr lang="en-US" sz="1200" spc="31" dirty="0">
                <a:latin typeface="Ubuntu" panose="020B0504030602030204" pitchFamily="34" charset="0"/>
                <a:cs typeface="Microsoft Sans Serif"/>
              </a:rPr>
              <a:t> </a:t>
            </a:r>
            <a:r>
              <a:rPr lang="en-US" sz="1200" spc="57" dirty="0">
                <a:latin typeface="Ubuntu" panose="020B0504030602030204" pitchFamily="34" charset="0"/>
                <a:cs typeface="Microsoft Sans Serif"/>
              </a:rPr>
              <a:t>the</a:t>
            </a:r>
            <a:r>
              <a:rPr lang="en-US" sz="1200" spc="-49" dirty="0">
                <a:latin typeface="Ubuntu" panose="020B0504030602030204" pitchFamily="34" charset="0"/>
                <a:cs typeface="Microsoft Sans Serif"/>
              </a:rPr>
              <a:t> </a:t>
            </a:r>
            <a:r>
              <a:rPr lang="en-US" sz="1200" spc="18" dirty="0">
                <a:latin typeface="Ubuntu" panose="020B0504030602030204" pitchFamily="34" charset="0"/>
                <a:cs typeface="Microsoft Sans Serif"/>
              </a:rPr>
              <a:t>chat</a:t>
            </a:r>
            <a:r>
              <a:rPr lang="en-US" sz="1200" spc="-44" dirty="0">
                <a:latin typeface="Ubuntu" panose="020B0504030602030204" pitchFamily="34" charset="0"/>
                <a:cs typeface="Microsoft Sans Serif"/>
              </a:rPr>
              <a:t> </a:t>
            </a:r>
            <a:r>
              <a:rPr lang="en-US" sz="1200" spc="22" dirty="0">
                <a:latin typeface="Ubuntu" panose="020B0504030602030204" pitchFamily="34" charset="0"/>
                <a:cs typeface="Microsoft Sans Serif"/>
              </a:rPr>
              <a:t>box</a:t>
            </a:r>
            <a:r>
              <a:rPr lang="en-US" sz="1200" spc="-44" dirty="0">
                <a:latin typeface="Ubuntu" panose="020B0504030602030204" pitchFamily="34" charset="0"/>
                <a:cs typeface="Microsoft Sans Serif"/>
              </a:rPr>
              <a:t> </a:t>
            </a:r>
            <a:r>
              <a:rPr lang="en-US" sz="1200" spc="53" dirty="0">
                <a:latin typeface="Ubuntu" panose="020B0504030602030204" pitchFamily="34" charset="0"/>
                <a:cs typeface="Microsoft Sans Serif"/>
              </a:rPr>
              <a:t>or</a:t>
            </a:r>
            <a:r>
              <a:rPr lang="en-US" sz="1200" spc="-44" dirty="0">
                <a:latin typeface="Ubuntu" panose="020B0504030602030204" pitchFamily="34" charset="0"/>
                <a:cs typeface="Microsoft Sans Serif"/>
              </a:rPr>
              <a:t> </a:t>
            </a:r>
            <a:r>
              <a:rPr lang="en-US" sz="1200" spc="-49" dirty="0">
                <a:latin typeface="Ubuntu" panose="020B0504030602030204" pitchFamily="34" charset="0"/>
                <a:cs typeface="Microsoft Sans Serif"/>
              </a:rPr>
              <a:t>say</a:t>
            </a:r>
            <a:r>
              <a:rPr lang="en-US" sz="1200" spc="-44" dirty="0">
                <a:latin typeface="Ubuntu" panose="020B0504030602030204" pitchFamily="34" charset="0"/>
                <a:cs typeface="Microsoft Sans Serif"/>
              </a:rPr>
              <a:t> </a:t>
            </a:r>
            <a:r>
              <a:rPr lang="en-US" sz="1200" spc="49" dirty="0">
                <a:latin typeface="Ubuntu" panose="020B0504030602030204" pitchFamily="34" charset="0"/>
                <a:cs typeface="Microsoft Sans Serif"/>
              </a:rPr>
              <a:t>them</a:t>
            </a:r>
            <a:r>
              <a:rPr lang="en-US" sz="1200" spc="-44" dirty="0">
                <a:latin typeface="Ubuntu" panose="020B0504030602030204" pitchFamily="34" charset="0"/>
                <a:cs typeface="Microsoft Sans Serif"/>
              </a:rPr>
              <a:t> </a:t>
            </a:r>
            <a:r>
              <a:rPr lang="en-US" sz="1200" spc="71" dirty="0">
                <a:latin typeface="Ubuntu" panose="020B0504030602030204" pitchFamily="34" charset="0"/>
                <a:cs typeface="Microsoft Sans Serif"/>
              </a:rPr>
              <a:t>out</a:t>
            </a:r>
            <a:r>
              <a:rPr lang="en-US" sz="1200" spc="-44" dirty="0">
                <a:latin typeface="Ubuntu" panose="020B0504030602030204" pitchFamily="34" charset="0"/>
                <a:cs typeface="Microsoft Sans Serif"/>
              </a:rPr>
              <a:t> </a:t>
            </a:r>
            <a:r>
              <a:rPr lang="en-US" sz="1200" spc="22" dirty="0">
                <a:latin typeface="Ubuntu" panose="020B0504030602030204" pitchFamily="34" charset="0"/>
                <a:cs typeface="Microsoft Sans Serif"/>
              </a:rPr>
              <a:t>loud.</a:t>
            </a:r>
            <a:endParaRPr lang="en-US" sz="1200" dirty="0">
              <a:latin typeface="Ubuntu" panose="020B0504030602030204" pitchFamily="34" charset="0"/>
              <a:cs typeface="Microsoft Sans Serif"/>
            </a:endParaRPr>
          </a:p>
        </p:txBody>
      </p:sp>
      <p:sp>
        <p:nvSpPr>
          <p:cNvPr id="5" name="object 3">
            <a:extLst>
              <a:ext uri="{FF2B5EF4-FFF2-40B4-BE49-F238E27FC236}">
                <a16:creationId xmlns:a16="http://schemas.microsoft.com/office/drawing/2014/main" id="{4E4B7CC4-BDEF-40EF-ADB3-A52742488485}"/>
              </a:ext>
            </a:extLst>
          </p:cNvPr>
          <p:cNvSpPr txBox="1"/>
          <p:nvPr/>
        </p:nvSpPr>
        <p:spPr>
          <a:xfrm>
            <a:off x="425825" y="2546735"/>
            <a:ext cx="3460376" cy="554541"/>
          </a:xfrm>
          <a:prstGeom prst="rect">
            <a:avLst/>
          </a:prstGeom>
        </p:spPr>
        <p:txBody>
          <a:bodyPr vert="horz" wrap="square" lIns="0" tIns="11206" rIns="0" bIns="0" rtlCol="0">
            <a:spAutoFit/>
          </a:bodyPr>
          <a:lstStyle/>
          <a:p>
            <a:pPr marL="11206">
              <a:spcBef>
                <a:spcPts val="88"/>
              </a:spcBef>
              <a:tabLst>
                <a:tab pos="3193924" algn="l"/>
              </a:tabLst>
            </a:pPr>
            <a:r>
              <a:rPr sz="3530" b="1" spc="40" dirty="0">
                <a:solidFill>
                  <a:srgbClr val="016A5F"/>
                </a:solidFill>
                <a:latin typeface="Ubuntu" panose="020B0504030602030204" pitchFamily="34" charset="0"/>
                <a:cs typeface="Arial"/>
              </a:rPr>
              <a:t>1	2</a:t>
            </a:r>
            <a:endParaRPr sz="3530" dirty="0">
              <a:latin typeface="Ubuntu" panose="020B0504030602030204" pitchFamily="34" charset="0"/>
              <a:cs typeface="Arial"/>
            </a:endParaRPr>
          </a:p>
        </p:txBody>
      </p:sp>
      <p:sp>
        <p:nvSpPr>
          <p:cNvPr id="6" name="object 4">
            <a:extLst>
              <a:ext uri="{FF2B5EF4-FFF2-40B4-BE49-F238E27FC236}">
                <a16:creationId xmlns:a16="http://schemas.microsoft.com/office/drawing/2014/main" id="{D11FBB83-FAC2-45E7-90D5-740467DEEDD3}"/>
              </a:ext>
            </a:extLst>
          </p:cNvPr>
          <p:cNvSpPr txBox="1"/>
          <p:nvPr/>
        </p:nvSpPr>
        <p:spPr>
          <a:xfrm>
            <a:off x="425825" y="5871766"/>
            <a:ext cx="277346" cy="554541"/>
          </a:xfrm>
          <a:prstGeom prst="rect">
            <a:avLst/>
          </a:prstGeom>
        </p:spPr>
        <p:txBody>
          <a:bodyPr vert="horz" wrap="square" lIns="0" tIns="11206" rIns="0" bIns="0" rtlCol="0">
            <a:spAutoFit/>
          </a:bodyPr>
          <a:lstStyle/>
          <a:p>
            <a:pPr marL="11206">
              <a:spcBef>
                <a:spcPts val="88"/>
              </a:spcBef>
            </a:pPr>
            <a:r>
              <a:rPr sz="3530" b="1" spc="40" dirty="0">
                <a:solidFill>
                  <a:srgbClr val="016A5F"/>
                </a:solidFill>
                <a:latin typeface="Ubuntu" panose="020B0504030602030204" pitchFamily="34" charset="0"/>
                <a:cs typeface="Arial"/>
              </a:rPr>
              <a:t>3</a:t>
            </a:r>
            <a:endParaRPr sz="3530" dirty="0">
              <a:latin typeface="Ubuntu" panose="020B0504030602030204" pitchFamily="34" charset="0"/>
              <a:cs typeface="Arial"/>
            </a:endParaRPr>
          </a:p>
        </p:txBody>
      </p:sp>
      <p:sp>
        <p:nvSpPr>
          <p:cNvPr id="7" name="object 5">
            <a:extLst>
              <a:ext uri="{FF2B5EF4-FFF2-40B4-BE49-F238E27FC236}">
                <a16:creationId xmlns:a16="http://schemas.microsoft.com/office/drawing/2014/main" id="{9B620385-083A-4892-96C4-1DC9E966C6F6}"/>
              </a:ext>
            </a:extLst>
          </p:cNvPr>
          <p:cNvSpPr txBox="1"/>
          <p:nvPr/>
        </p:nvSpPr>
        <p:spPr>
          <a:xfrm>
            <a:off x="3608743" y="5871766"/>
            <a:ext cx="277346" cy="554541"/>
          </a:xfrm>
          <a:prstGeom prst="rect">
            <a:avLst/>
          </a:prstGeom>
        </p:spPr>
        <p:txBody>
          <a:bodyPr vert="horz" wrap="square" lIns="0" tIns="11206" rIns="0" bIns="0" rtlCol="0">
            <a:spAutoFit/>
          </a:bodyPr>
          <a:lstStyle/>
          <a:p>
            <a:pPr marL="11206">
              <a:spcBef>
                <a:spcPts val="88"/>
              </a:spcBef>
            </a:pPr>
            <a:r>
              <a:rPr sz="3530" b="1" spc="40" dirty="0">
                <a:solidFill>
                  <a:srgbClr val="016A5F"/>
                </a:solidFill>
                <a:latin typeface="Ubuntu" panose="020B0504030602030204" pitchFamily="34" charset="0"/>
                <a:cs typeface="Arial"/>
              </a:rPr>
              <a:t>4</a:t>
            </a:r>
            <a:endParaRPr sz="3530" dirty="0">
              <a:latin typeface="Ubuntu" panose="020B0504030602030204" pitchFamily="34" charset="0"/>
              <a:cs typeface="Arial"/>
            </a:endParaRPr>
          </a:p>
        </p:txBody>
      </p:sp>
      <p:sp>
        <p:nvSpPr>
          <p:cNvPr id="8" name="object 6">
            <a:extLst>
              <a:ext uri="{FF2B5EF4-FFF2-40B4-BE49-F238E27FC236}">
                <a16:creationId xmlns:a16="http://schemas.microsoft.com/office/drawing/2014/main" id="{DD9EB6F6-9765-4A72-AF8F-7559DB83E8F6}"/>
              </a:ext>
            </a:extLst>
          </p:cNvPr>
          <p:cNvSpPr txBox="1"/>
          <p:nvPr/>
        </p:nvSpPr>
        <p:spPr>
          <a:xfrm>
            <a:off x="392207" y="2016053"/>
            <a:ext cx="5808567" cy="201367"/>
          </a:xfrm>
          <a:prstGeom prst="rect">
            <a:avLst/>
          </a:prstGeom>
        </p:spPr>
        <p:txBody>
          <a:bodyPr vert="horz" wrap="square" lIns="0" tIns="11206" rIns="0" bIns="0" rtlCol="0">
            <a:spAutoFit/>
          </a:bodyPr>
          <a:lstStyle/>
          <a:p>
            <a:pPr marL="11206">
              <a:spcBef>
                <a:spcPts val="88"/>
              </a:spcBef>
            </a:pPr>
            <a:r>
              <a:rPr sz="1200" spc="18" dirty="0">
                <a:solidFill>
                  <a:srgbClr val="221E1F"/>
                </a:solidFill>
                <a:latin typeface="Ubuntu" panose="020B0504030602030204" pitchFamily="34" charset="0"/>
                <a:cs typeface="Microsoft Sans Serif"/>
              </a:rPr>
              <a:t>Video</a:t>
            </a:r>
            <a:r>
              <a:rPr sz="1200" spc="-62" dirty="0">
                <a:solidFill>
                  <a:srgbClr val="221E1F"/>
                </a:solidFill>
                <a:latin typeface="Ubuntu" panose="020B0504030602030204" pitchFamily="34" charset="0"/>
                <a:cs typeface="Microsoft Sans Serif"/>
              </a:rPr>
              <a:t> </a:t>
            </a:r>
            <a:r>
              <a:rPr sz="1200" spc="18" dirty="0">
                <a:solidFill>
                  <a:srgbClr val="221E1F"/>
                </a:solidFill>
                <a:latin typeface="Ubuntu" panose="020B0504030602030204" pitchFamily="34" charset="0"/>
                <a:cs typeface="Microsoft Sans Serif"/>
              </a:rPr>
              <a:t>link:</a:t>
            </a:r>
            <a:r>
              <a:rPr sz="1200" spc="-62" dirty="0">
                <a:solidFill>
                  <a:srgbClr val="221E1F"/>
                </a:solidFill>
                <a:latin typeface="Ubuntu" panose="020B0504030602030204" pitchFamily="34" charset="0"/>
                <a:cs typeface="Microsoft Sans Serif"/>
              </a:rPr>
              <a:t> </a:t>
            </a:r>
            <a:r>
              <a:rPr sz="1200" spc="18" dirty="0">
                <a:latin typeface="Ubuntu" panose="020B0504030602030204" pitchFamily="34" charset="0"/>
                <a:cs typeface="Microsoft Sans Serif"/>
                <a:hlinkClick r:id="rId2"/>
              </a:rPr>
              <a:t>https://www.youtube.com/watch?v=ucnJXF09OkY</a:t>
            </a:r>
            <a:endParaRPr sz="1200" dirty="0">
              <a:latin typeface="Ubuntu" panose="020B0504030602030204" pitchFamily="34" charset="0"/>
              <a:cs typeface="Microsoft Sans Serif"/>
            </a:endParaRPr>
          </a:p>
        </p:txBody>
      </p:sp>
      <p:sp>
        <p:nvSpPr>
          <p:cNvPr id="9" name="object 7">
            <a:extLst>
              <a:ext uri="{FF2B5EF4-FFF2-40B4-BE49-F238E27FC236}">
                <a16:creationId xmlns:a16="http://schemas.microsoft.com/office/drawing/2014/main" id="{F276DA34-72D1-4145-A37C-6D2E58F643E1}"/>
              </a:ext>
            </a:extLst>
          </p:cNvPr>
          <p:cNvSpPr/>
          <p:nvPr/>
        </p:nvSpPr>
        <p:spPr>
          <a:xfrm>
            <a:off x="320265" y="2527819"/>
            <a:ext cx="3129243" cy="3240000"/>
          </a:xfrm>
          <a:custGeom>
            <a:avLst/>
            <a:gdLst/>
            <a:ahLst/>
            <a:cxnLst/>
            <a:rect l="l" t="t" r="r" b="b"/>
            <a:pathLst>
              <a:path w="3546475" h="3543300">
                <a:moveTo>
                  <a:pt x="152400" y="0"/>
                </a:moveTo>
                <a:lnTo>
                  <a:pt x="104231" y="7769"/>
                </a:lnTo>
                <a:lnTo>
                  <a:pt x="62396" y="29405"/>
                </a:lnTo>
                <a:lnTo>
                  <a:pt x="29405" y="62396"/>
                </a:lnTo>
                <a:lnTo>
                  <a:pt x="7769" y="104231"/>
                </a:lnTo>
                <a:lnTo>
                  <a:pt x="0" y="152400"/>
                </a:lnTo>
                <a:lnTo>
                  <a:pt x="0" y="3390900"/>
                </a:lnTo>
                <a:lnTo>
                  <a:pt x="7769" y="3439068"/>
                </a:lnTo>
                <a:lnTo>
                  <a:pt x="29405" y="3480903"/>
                </a:lnTo>
                <a:lnTo>
                  <a:pt x="62396" y="3513894"/>
                </a:lnTo>
                <a:lnTo>
                  <a:pt x="104231" y="3535530"/>
                </a:lnTo>
                <a:lnTo>
                  <a:pt x="152400" y="3543300"/>
                </a:lnTo>
                <a:lnTo>
                  <a:pt x="3393948" y="3543300"/>
                </a:lnTo>
                <a:lnTo>
                  <a:pt x="3442116" y="3535530"/>
                </a:lnTo>
                <a:lnTo>
                  <a:pt x="3483951" y="3513894"/>
                </a:lnTo>
                <a:lnTo>
                  <a:pt x="3516942" y="3480903"/>
                </a:lnTo>
                <a:lnTo>
                  <a:pt x="3538578" y="3439068"/>
                </a:lnTo>
                <a:lnTo>
                  <a:pt x="3546348" y="3390900"/>
                </a:lnTo>
                <a:lnTo>
                  <a:pt x="3546348" y="152400"/>
                </a:lnTo>
                <a:lnTo>
                  <a:pt x="3538578" y="104231"/>
                </a:lnTo>
                <a:lnTo>
                  <a:pt x="3516942" y="62396"/>
                </a:lnTo>
                <a:lnTo>
                  <a:pt x="3483951" y="29405"/>
                </a:lnTo>
                <a:lnTo>
                  <a:pt x="3442116" y="7769"/>
                </a:lnTo>
                <a:lnTo>
                  <a:pt x="3393948" y="0"/>
                </a:lnTo>
                <a:lnTo>
                  <a:pt x="152400" y="0"/>
                </a:lnTo>
                <a:close/>
              </a:path>
            </a:pathLst>
          </a:custGeom>
          <a:ln w="38100">
            <a:solidFill>
              <a:schemeClr val="accent5">
                <a:lumMod val="40000"/>
                <a:lumOff val="60000"/>
              </a:schemeClr>
            </a:solidFill>
          </a:ln>
        </p:spPr>
        <p:txBody>
          <a:bodyPr wrap="square" lIns="0" tIns="0" rIns="0" bIns="0" rtlCol="0"/>
          <a:lstStyle/>
          <a:p>
            <a:endParaRPr sz="1493" dirty="0"/>
          </a:p>
        </p:txBody>
      </p:sp>
      <p:sp>
        <p:nvSpPr>
          <p:cNvPr id="10" name="object 8">
            <a:extLst>
              <a:ext uri="{FF2B5EF4-FFF2-40B4-BE49-F238E27FC236}">
                <a16:creationId xmlns:a16="http://schemas.microsoft.com/office/drawing/2014/main" id="{2B54A2AB-FC63-4D42-90A8-95F85882646B}"/>
              </a:ext>
            </a:extLst>
          </p:cNvPr>
          <p:cNvSpPr/>
          <p:nvPr/>
        </p:nvSpPr>
        <p:spPr>
          <a:xfrm>
            <a:off x="320265" y="5904403"/>
            <a:ext cx="3129243" cy="3238985"/>
          </a:xfrm>
          <a:custGeom>
            <a:avLst/>
            <a:gdLst/>
            <a:ahLst/>
            <a:cxnLst/>
            <a:rect l="l" t="t" r="r" b="b"/>
            <a:pathLst>
              <a:path w="3546475" h="3543300">
                <a:moveTo>
                  <a:pt x="152400" y="0"/>
                </a:moveTo>
                <a:lnTo>
                  <a:pt x="104231" y="7769"/>
                </a:lnTo>
                <a:lnTo>
                  <a:pt x="62396" y="29405"/>
                </a:lnTo>
                <a:lnTo>
                  <a:pt x="29405" y="62396"/>
                </a:lnTo>
                <a:lnTo>
                  <a:pt x="7769" y="104231"/>
                </a:lnTo>
                <a:lnTo>
                  <a:pt x="0" y="152400"/>
                </a:lnTo>
                <a:lnTo>
                  <a:pt x="0" y="3390900"/>
                </a:lnTo>
                <a:lnTo>
                  <a:pt x="7769" y="3439068"/>
                </a:lnTo>
                <a:lnTo>
                  <a:pt x="29405" y="3480903"/>
                </a:lnTo>
                <a:lnTo>
                  <a:pt x="62396" y="3513894"/>
                </a:lnTo>
                <a:lnTo>
                  <a:pt x="104231" y="3535530"/>
                </a:lnTo>
                <a:lnTo>
                  <a:pt x="152400" y="3543300"/>
                </a:lnTo>
                <a:lnTo>
                  <a:pt x="3393948" y="3543300"/>
                </a:lnTo>
                <a:lnTo>
                  <a:pt x="3442116" y="3535530"/>
                </a:lnTo>
                <a:lnTo>
                  <a:pt x="3483951" y="3513894"/>
                </a:lnTo>
                <a:lnTo>
                  <a:pt x="3516942" y="3480903"/>
                </a:lnTo>
                <a:lnTo>
                  <a:pt x="3538578" y="3439068"/>
                </a:lnTo>
                <a:lnTo>
                  <a:pt x="3546348" y="3390900"/>
                </a:lnTo>
                <a:lnTo>
                  <a:pt x="3546348" y="152400"/>
                </a:lnTo>
                <a:lnTo>
                  <a:pt x="3538578" y="104231"/>
                </a:lnTo>
                <a:lnTo>
                  <a:pt x="3516942" y="62396"/>
                </a:lnTo>
                <a:lnTo>
                  <a:pt x="3483951" y="29405"/>
                </a:lnTo>
                <a:lnTo>
                  <a:pt x="3442116" y="7769"/>
                </a:lnTo>
                <a:lnTo>
                  <a:pt x="3393948" y="0"/>
                </a:lnTo>
                <a:lnTo>
                  <a:pt x="152400" y="0"/>
                </a:lnTo>
                <a:close/>
              </a:path>
            </a:pathLst>
          </a:custGeom>
          <a:ln w="38100">
            <a:solidFill>
              <a:schemeClr val="accent5">
                <a:lumMod val="40000"/>
                <a:lumOff val="60000"/>
              </a:schemeClr>
            </a:solidFill>
          </a:ln>
        </p:spPr>
        <p:txBody>
          <a:bodyPr wrap="square" lIns="0" tIns="0" rIns="0" bIns="0" rtlCol="0"/>
          <a:lstStyle/>
          <a:p>
            <a:endParaRPr sz="1493" dirty="0"/>
          </a:p>
        </p:txBody>
      </p:sp>
      <p:sp>
        <p:nvSpPr>
          <p:cNvPr id="11" name="object 9">
            <a:extLst>
              <a:ext uri="{FF2B5EF4-FFF2-40B4-BE49-F238E27FC236}">
                <a16:creationId xmlns:a16="http://schemas.microsoft.com/office/drawing/2014/main" id="{48B64E88-3CFF-4603-B27F-CD55783611FB}"/>
              </a:ext>
            </a:extLst>
          </p:cNvPr>
          <p:cNvSpPr/>
          <p:nvPr/>
        </p:nvSpPr>
        <p:spPr>
          <a:xfrm>
            <a:off x="3530077" y="2527819"/>
            <a:ext cx="3129243" cy="3240000"/>
          </a:xfrm>
          <a:custGeom>
            <a:avLst/>
            <a:gdLst/>
            <a:ahLst/>
            <a:cxnLst/>
            <a:rect l="l" t="t" r="r" b="b"/>
            <a:pathLst>
              <a:path w="3546475" h="3543300">
                <a:moveTo>
                  <a:pt x="152400" y="0"/>
                </a:moveTo>
                <a:lnTo>
                  <a:pt x="104231" y="7769"/>
                </a:lnTo>
                <a:lnTo>
                  <a:pt x="62396" y="29405"/>
                </a:lnTo>
                <a:lnTo>
                  <a:pt x="29405" y="62396"/>
                </a:lnTo>
                <a:lnTo>
                  <a:pt x="7769" y="104231"/>
                </a:lnTo>
                <a:lnTo>
                  <a:pt x="0" y="152400"/>
                </a:lnTo>
                <a:lnTo>
                  <a:pt x="0" y="3390900"/>
                </a:lnTo>
                <a:lnTo>
                  <a:pt x="7769" y="3439068"/>
                </a:lnTo>
                <a:lnTo>
                  <a:pt x="29405" y="3480903"/>
                </a:lnTo>
                <a:lnTo>
                  <a:pt x="62396" y="3513894"/>
                </a:lnTo>
                <a:lnTo>
                  <a:pt x="104231" y="3535530"/>
                </a:lnTo>
                <a:lnTo>
                  <a:pt x="152400" y="3543300"/>
                </a:lnTo>
                <a:lnTo>
                  <a:pt x="3393948" y="3543300"/>
                </a:lnTo>
                <a:lnTo>
                  <a:pt x="3442116" y="3535530"/>
                </a:lnTo>
                <a:lnTo>
                  <a:pt x="3483951" y="3513894"/>
                </a:lnTo>
                <a:lnTo>
                  <a:pt x="3516942" y="3480903"/>
                </a:lnTo>
                <a:lnTo>
                  <a:pt x="3538578" y="3439068"/>
                </a:lnTo>
                <a:lnTo>
                  <a:pt x="3546348" y="3390900"/>
                </a:lnTo>
                <a:lnTo>
                  <a:pt x="3546348" y="152400"/>
                </a:lnTo>
                <a:lnTo>
                  <a:pt x="3538578" y="104231"/>
                </a:lnTo>
                <a:lnTo>
                  <a:pt x="3516942" y="62396"/>
                </a:lnTo>
                <a:lnTo>
                  <a:pt x="3483951" y="29405"/>
                </a:lnTo>
                <a:lnTo>
                  <a:pt x="3442116" y="7769"/>
                </a:lnTo>
                <a:lnTo>
                  <a:pt x="3393948" y="0"/>
                </a:lnTo>
                <a:lnTo>
                  <a:pt x="152400" y="0"/>
                </a:lnTo>
                <a:close/>
              </a:path>
            </a:pathLst>
          </a:custGeom>
          <a:ln w="38100">
            <a:solidFill>
              <a:schemeClr val="accent5">
                <a:lumMod val="40000"/>
                <a:lumOff val="60000"/>
              </a:schemeClr>
            </a:solidFill>
          </a:ln>
        </p:spPr>
        <p:txBody>
          <a:bodyPr wrap="square" lIns="0" tIns="0" rIns="0" bIns="0" rtlCol="0"/>
          <a:lstStyle/>
          <a:p>
            <a:endParaRPr sz="1493" dirty="0"/>
          </a:p>
        </p:txBody>
      </p:sp>
      <p:sp>
        <p:nvSpPr>
          <p:cNvPr id="12" name="object 10">
            <a:extLst>
              <a:ext uri="{FF2B5EF4-FFF2-40B4-BE49-F238E27FC236}">
                <a16:creationId xmlns:a16="http://schemas.microsoft.com/office/drawing/2014/main" id="{DF606E72-FDD6-46E3-8A74-C490FE397B52}"/>
              </a:ext>
            </a:extLst>
          </p:cNvPr>
          <p:cNvSpPr/>
          <p:nvPr/>
        </p:nvSpPr>
        <p:spPr>
          <a:xfrm>
            <a:off x="3530077" y="5904403"/>
            <a:ext cx="3129243" cy="3238985"/>
          </a:xfrm>
          <a:custGeom>
            <a:avLst/>
            <a:gdLst/>
            <a:ahLst/>
            <a:cxnLst/>
            <a:rect l="l" t="t" r="r" b="b"/>
            <a:pathLst>
              <a:path w="3546475" h="3543300">
                <a:moveTo>
                  <a:pt x="152400" y="0"/>
                </a:moveTo>
                <a:lnTo>
                  <a:pt x="104231" y="7769"/>
                </a:lnTo>
                <a:lnTo>
                  <a:pt x="62396" y="29405"/>
                </a:lnTo>
                <a:lnTo>
                  <a:pt x="29405" y="62396"/>
                </a:lnTo>
                <a:lnTo>
                  <a:pt x="7769" y="104231"/>
                </a:lnTo>
                <a:lnTo>
                  <a:pt x="0" y="152400"/>
                </a:lnTo>
                <a:lnTo>
                  <a:pt x="0" y="3390900"/>
                </a:lnTo>
                <a:lnTo>
                  <a:pt x="7769" y="3439068"/>
                </a:lnTo>
                <a:lnTo>
                  <a:pt x="29405" y="3480903"/>
                </a:lnTo>
                <a:lnTo>
                  <a:pt x="62396" y="3513894"/>
                </a:lnTo>
                <a:lnTo>
                  <a:pt x="104231" y="3535530"/>
                </a:lnTo>
                <a:lnTo>
                  <a:pt x="152400" y="3543300"/>
                </a:lnTo>
                <a:lnTo>
                  <a:pt x="3393948" y="3543300"/>
                </a:lnTo>
                <a:lnTo>
                  <a:pt x="3442116" y="3535530"/>
                </a:lnTo>
                <a:lnTo>
                  <a:pt x="3483951" y="3513894"/>
                </a:lnTo>
                <a:lnTo>
                  <a:pt x="3516942" y="3480903"/>
                </a:lnTo>
                <a:lnTo>
                  <a:pt x="3538578" y="3439068"/>
                </a:lnTo>
                <a:lnTo>
                  <a:pt x="3546348" y="3390900"/>
                </a:lnTo>
                <a:lnTo>
                  <a:pt x="3546348" y="152400"/>
                </a:lnTo>
                <a:lnTo>
                  <a:pt x="3538578" y="104231"/>
                </a:lnTo>
                <a:lnTo>
                  <a:pt x="3516942" y="62396"/>
                </a:lnTo>
                <a:lnTo>
                  <a:pt x="3483951" y="29405"/>
                </a:lnTo>
                <a:lnTo>
                  <a:pt x="3442116" y="7769"/>
                </a:lnTo>
                <a:lnTo>
                  <a:pt x="3393948" y="0"/>
                </a:lnTo>
                <a:lnTo>
                  <a:pt x="152400" y="0"/>
                </a:lnTo>
                <a:close/>
              </a:path>
            </a:pathLst>
          </a:custGeom>
          <a:ln w="38100">
            <a:solidFill>
              <a:schemeClr val="accent5">
                <a:lumMod val="40000"/>
                <a:lumOff val="60000"/>
              </a:schemeClr>
            </a:solidFill>
          </a:ln>
        </p:spPr>
        <p:txBody>
          <a:bodyPr wrap="square" lIns="0" tIns="0" rIns="0" bIns="0" rtlCol="0"/>
          <a:lstStyle/>
          <a:p>
            <a:endParaRPr sz="1493" dirty="0"/>
          </a:p>
        </p:txBody>
      </p:sp>
      <p:sp>
        <p:nvSpPr>
          <p:cNvPr id="13" name="object 11">
            <a:extLst>
              <a:ext uri="{FF2B5EF4-FFF2-40B4-BE49-F238E27FC236}">
                <a16:creationId xmlns:a16="http://schemas.microsoft.com/office/drawing/2014/main" id="{986E4DE7-5EEE-443A-B157-CB71A5507BD7}"/>
              </a:ext>
            </a:extLst>
          </p:cNvPr>
          <p:cNvSpPr txBox="1"/>
          <p:nvPr/>
        </p:nvSpPr>
        <p:spPr>
          <a:xfrm>
            <a:off x="768723" y="2623207"/>
            <a:ext cx="1821516" cy="380308"/>
          </a:xfrm>
          <a:prstGeom prst="rect">
            <a:avLst/>
          </a:prstGeom>
        </p:spPr>
        <p:txBody>
          <a:bodyPr vert="horz" wrap="square" lIns="0" tIns="8965" rIns="0" bIns="0" rtlCol="0">
            <a:spAutoFit/>
          </a:bodyPr>
          <a:lstStyle/>
          <a:p>
            <a:pPr marL="11206" marR="4483">
              <a:lnSpc>
                <a:spcPct val="101200"/>
              </a:lnSpc>
              <a:spcBef>
                <a:spcPts val="71"/>
              </a:spcBef>
            </a:pPr>
            <a:r>
              <a:rPr sz="1235" spc="13" dirty="0">
                <a:latin typeface="Ubuntu" panose="020B0504030602030204" pitchFamily="34" charset="0"/>
                <a:cs typeface="Microsoft Sans Serif"/>
              </a:rPr>
              <a:t>Who</a:t>
            </a:r>
            <a:r>
              <a:rPr sz="1235" spc="-57" dirty="0">
                <a:latin typeface="Ubuntu" panose="020B0504030602030204" pitchFamily="34" charset="0"/>
                <a:cs typeface="Microsoft Sans Serif"/>
              </a:rPr>
              <a:t> </a:t>
            </a:r>
            <a:r>
              <a:rPr sz="1235" spc="-18" dirty="0">
                <a:latin typeface="Ubuntu" panose="020B0504030602030204" pitchFamily="34" charset="0"/>
                <a:cs typeface="Microsoft Sans Serif"/>
              </a:rPr>
              <a:t>was</a:t>
            </a:r>
            <a:r>
              <a:rPr sz="1235" spc="-57" dirty="0">
                <a:latin typeface="Ubuntu" panose="020B0504030602030204" pitchFamily="34" charset="0"/>
                <a:cs typeface="Microsoft Sans Serif"/>
              </a:rPr>
              <a:t> </a:t>
            </a:r>
            <a:r>
              <a:rPr sz="1235" spc="-22" dirty="0">
                <a:latin typeface="Ubuntu" panose="020B0504030602030204" pitchFamily="34" charset="0"/>
                <a:cs typeface="Microsoft Sans Serif"/>
              </a:rPr>
              <a:t>Eunice</a:t>
            </a:r>
            <a:r>
              <a:rPr sz="1235" spc="-57" dirty="0">
                <a:latin typeface="Ubuntu" panose="020B0504030602030204" pitchFamily="34" charset="0"/>
                <a:cs typeface="Microsoft Sans Serif"/>
              </a:rPr>
              <a:t> </a:t>
            </a:r>
            <a:r>
              <a:rPr sz="1235" dirty="0">
                <a:latin typeface="Ubuntu" panose="020B0504030602030204" pitchFamily="34" charset="0"/>
                <a:cs typeface="Microsoft Sans Serif"/>
              </a:rPr>
              <a:t>Kennedy </a:t>
            </a:r>
            <a:r>
              <a:rPr sz="1235" spc="-313" dirty="0">
                <a:latin typeface="Ubuntu" panose="020B0504030602030204" pitchFamily="34" charset="0"/>
                <a:cs typeface="Microsoft Sans Serif"/>
              </a:rPr>
              <a:t> </a:t>
            </a:r>
            <a:r>
              <a:rPr sz="1235" dirty="0">
                <a:latin typeface="Ubuntu" panose="020B0504030602030204" pitchFamily="34" charset="0"/>
                <a:cs typeface="Microsoft Sans Serif"/>
              </a:rPr>
              <a:t>Shriver</a:t>
            </a:r>
            <a:r>
              <a:rPr sz="1235" spc="-49" dirty="0">
                <a:latin typeface="Ubuntu" panose="020B0504030602030204" pitchFamily="34" charset="0"/>
                <a:cs typeface="Microsoft Sans Serif"/>
              </a:rPr>
              <a:t> </a:t>
            </a:r>
            <a:r>
              <a:rPr sz="1235" spc="35" dirty="0">
                <a:latin typeface="Ubuntu" panose="020B0504030602030204" pitchFamily="34" charset="0"/>
                <a:cs typeface="Microsoft Sans Serif"/>
              </a:rPr>
              <a:t>talking</a:t>
            </a:r>
            <a:r>
              <a:rPr sz="1235" spc="-49" dirty="0">
                <a:latin typeface="Ubuntu" panose="020B0504030602030204" pitchFamily="34" charset="0"/>
                <a:cs typeface="Microsoft Sans Serif"/>
              </a:rPr>
              <a:t> </a:t>
            </a:r>
            <a:r>
              <a:rPr sz="1235" spc="-18" dirty="0">
                <a:latin typeface="Ubuntu" panose="020B0504030602030204" pitchFamily="34" charset="0"/>
                <a:cs typeface="Microsoft Sans Serif"/>
              </a:rPr>
              <a:t>to?</a:t>
            </a:r>
            <a:endParaRPr sz="1235" dirty="0">
              <a:latin typeface="Ubuntu" panose="020B0504030602030204" pitchFamily="34" charset="0"/>
              <a:cs typeface="Microsoft Sans Serif"/>
            </a:endParaRPr>
          </a:p>
        </p:txBody>
      </p:sp>
      <p:sp>
        <p:nvSpPr>
          <p:cNvPr id="14" name="object 12">
            <a:extLst>
              <a:ext uri="{FF2B5EF4-FFF2-40B4-BE49-F238E27FC236}">
                <a16:creationId xmlns:a16="http://schemas.microsoft.com/office/drawing/2014/main" id="{C544AFBB-5328-467E-B3F2-63629DB0CF6F}"/>
              </a:ext>
            </a:extLst>
          </p:cNvPr>
          <p:cNvSpPr txBox="1"/>
          <p:nvPr/>
        </p:nvSpPr>
        <p:spPr>
          <a:xfrm>
            <a:off x="768722" y="5948352"/>
            <a:ext cx="2088778" cy="377102"/>
          </a:xfrm>
          <a:prstGeom prst="rect">
            <a:avLst/>
          </a:prstGeom>
        </p:spPr>
        <p:txBody>
          <a:bodyPr vert="horz" wrap="square" lIns="0" tIns="8965" rIns="0" bIns="0" rtlCol="0">
            <a:spAutoFit/>
          </a:bodyPr>
          <a:lstStyle/>
          <a:p>
            <a:pPr marL="11206" marR="4483">
              <a:lnSpc>
                <a:spcPct val="101200"/>
              </a:lnSpc>
              <a:spcBef>
                <a:spcPts val="71"/>
              </a:spcBef>
            </a:pPr>
            <a:r>
              <a:rPr sz="1235" spc="9" dirty="0">
                <a:latin typeface="Ubuntu" panose="020B0504030602030204" pitchFamily="34" charset="0"/>
                <a:cs typeface="Microsoft Sans Serif"/>
              </a:rPr>
              <a:t>H</a:t>
            </a:r>
            <a:r>
              <a:rPr sz="1235" spc="-9" dirty="0">
                <a:latin typeface="Ubuntu" panose="020B0504030602030204" pitchFamily="34" charset="0"/>
                <a:cs typeface="Microsoft Sans Serif"/>
              </a:rPr>
              <a:t>o</a:t>
            </a:r>
            <a:r>
              <a:rPr sz="1235" spc="66" dirty="0">
                <a:latin typeface="Ubuntu" panose="020B0504030602030204" pitchFamily="34" charset="0"/>
                <a:cs typeface="Microsoft Sans Serif"/>
              </a:rPr>
              <a:t>w</a:t>
            </a:r>
            <a:r>
              <a:rPr sz="1235" spc="-44" dirty="0">
                <a:latin typeface="Ubuntu" panose="020B0504030602030204" pitchFamily="34" charset="0"/>
                <a:cs typeface="Microsoft Sans Serif"/>
              </a:rPr>
              <a:t> </a:t>
            </a:r>
            <a:r>
              <a:rPr sz="1235" spc="35" dirty="0">
                <a:latin typeface="Ubuntu" panose="020B0504030602030204" pitchFamily="34" charset="0"/>
                <a:cs typeface="Microsoft Sans Serif"/>
              </a:rPr>
              <a:t>did</a:t>
            </a:r>
            <a:r>
              <a:rPr sz="1235" spc="-44" dirty="0">
                <a:latin typeface="Ubuntu" panose="020B0504030602030204" pitchFamily="34" charset="0"/>
                <a:cs typeface="Microsoft Sans Serif"/>
              </a:rPr>
              <a:t> </a:t>
            </a:r>
            <a:r>
              <a:rPr sz="1235" spc="-18" dirty="0">
                <a:latin typeface="Ubuntu" panose="020B0504030602030204" pitchFamily="34" charset="0"/>
                <a:cs typeface="Microsoft Sans Serif"/>
              </a:rPr>
              <a:t>she</a:t>
            </a:r>
            <a:r>
              <a:rPr sz="1235" spc="-44" dirty="0">
                <a:latin typeface="Ubuntu" panose="020B0504030602030204" pitchFamily="34" charset="0"/>
                <a:cs typeface="Microsoft Sans Serif"/>
              </a:rPr>
              <a:t> </a:t>
            </a:r>
            <a:r>
              <a:rPr sz="1235" spc="40" dirty="0">
                <a:latin typeface="Ubuntu" panose="020B0504030602030204" pitchFamily="34" charset="0"/>
                <a:cs typeface="Microsoft Sans Serif"/>
              </a:rPr>
              <a:t>want  </a:t>
            </a:r>
            <a:r>
              <a:rPr sz="1235" spc="49" dirty="0">
                <a:latin typeface="Ubuntu" panose="020B0504030602030204" pitchFamily="34" charset="0"/>
                <a:cs typeface="Microsoft Sans Serif"/>
              </a:rPr>
              <a:t>them</a:t>
            </a:r>
            <a:r>
              <a:rPr sz="1235" spc="-53" dirty="0">
                <a:latin typeface="Ubuntu" panose="020B0504030602030204" pitchFamily="34" charset="0"/>
                <a:cs typeface="Microsoft Sans Serif"/>
              </a:rPr>
              <a:t> </a:t>
            </a:r>
            <a:r>
              <a:rPr sz="1235" spc="88" dirty="0">
                <a:latin typeface="Ubuntu" panose="020B0504030602030204" pitchFamily="34" charset="0"/>
                <a:cs typeface="Microsoft Sans Serif"/>
              </a:rPr>
              <a:t>to</a:t>
            </a:r>
            <a:r>
              <a:rPr sz="1235" spc="-53" dirty="0">
                <a:latin typeface="Ubuntu" panose="020B0504030602030204" pitchFamily="34" charset="0"/>
                <a:cs typeface="Microsoft Sans Serif"/>
              </a:rPr>
              <a:t> </a:t>
            </a:r>
            <a:r>
              <a:rPr sz="1235" spc="-115" dirty="0">
                <a:latin typeface="Ubuntu" panose="020B0504030602030204" pitchFamily="34" charset="0"/>
                <a:cs typeface="Microsoft Sans Serif"/>
              </a:rPr>
              <a:t>FEEL?</a:t>
            </a:r>
            <a:endParaRPr sz="1235" dirty="0">
              <a:latin typeface="Ubuntu" panose="020B0504030602030204" pitchFamily="34" charset="0"/>
              <a:cs typeface="Microsoft Sans Serif"/>
            </a:endParaRPr>
          </a:p>
        </p:txBody>
      </p:sp>
      <p:sp>
        <p:nvSpPr>
          <p:cNvPr id="15" name="object 13">
            <a:extLst>
              <a:ext uri="{FF2B5EF4-FFF2-40B4-BE49-F238E27FC236}">
                <a16:creationId xmlns:a16="http://schemas.microsoft.com/office/drawing/2014/main" id="{6286CE65-C983-41DF-ADDE-F996E16546E0}"/>
              </a:ext>
            </a:extLst>
          </p:cNvPr>
          <p:cNvSpPr txBox="1"/>
          <p:nvPr/>
        </p:nvSpPr>
        <p:spPr>
          <a:xfrm>
            <a:off x="3982458" y="2623207"/>
            <a:ext cx="2218316" cy="377102"/>
          </a:xfrm>
          <a:prstGeom prst="rect">
            <a:avLst/>
          </a:prstGeom>
        </p:spPr>
        <p:txBody>
          <a:bodyPr vert="horz" wrap="square" lIns="0" tIns="8965" rIns="0" bIns="0" rtlCol="0">
            <a:spAutoFit/>
          </a:bodyPr>
          <a:lstStyle/>
          <a:p>
            <a:pPr marL="11206" marR="4483">
              <a:lnSpc>
                <a:spcPct val="101200"/>
              </a:lnSpc>
              <a:spcBef>
                <a:spcPts val="71"/>
              </a:spcBef>
            </a:pPr>
            <a:r>
              <a:rPr sz="1235" spc="26" dirty="0">
                <a:latin typeface="Ubuntu" panose="020B0504030602030204" pitchFamily="34" charset="0"/>
                <a:cs typeface="Microsoft Sans Serif"/>
              </a:rPr>
              <a:t>What</a:t>
            </a:r>
            <a:r>
              <a:rPr sz="1235" spc="-44" dirty="0">
                <a:latin typeface="Ubuntu" panose="020B0504030602030204" pitchFamily="34" charset="0"/>
                <a:cs typeface="Microsoft Sans Serif"/>
              </a:rPr>
              <a:t> </a:t>
            </a:r>
            <a:r>
              <a:rPr sz="1235" spc="35" dirty="0">
                <a:latin typeface="Ubuntu" panose="020B0504030602030204" pitchFamily="34" charset="0"/>
                <a:cs typeface="Microsoft Sans Serif"/>
              </a:rPr>
              <a:t>did</a:t>
            </a:r>
            <a:r>
              <a:rPr sz="1235" spc="-44" dirty="0">
                <a:latin typeface="Ubuntu" panose="020B0504030602030204" pitchFamily="34" charset="0"/>
                <a:cs typeface="Microsoft Sans Serif"/>
              </a:rPr>
              <a:t> </a:t>
            </a:r>
            <a:r>
              <a:rPr sz="1235" spc="-18" dirty="0">
                <a:latin typeface="Ubuntu" panose="020B0504030602030204" pitchFamily="34" charset="0"/>
                <a:cs typeface="Microsoft Sans Serif"/>
              </a:rPr>
              <a:t>she</a:t>
            </a:r>
            <a:r>
              <a:rPr sz="1235" spc="-44" dirty="0">
                <a:latin typeface="Ubuntu" panose="020B0504030602030204" pitchFamily="34" charset="0"/>
                <a:cs typeface="Microsoft Sans Serif"/>
              </a:rPr>
              <a:t> </a:t>
            </a:r>
            <a:r>
              <a:rPr sz="1235" spc="40" dirty="0">
                <a:latin typeface="Ubuntu" panose="020B0504030602030204" pitchFamily="34" charset="0"/>
                <a:cs typeface="Microsoft Sans Serif"/>
              </a:rPr>
              <a:t>want  </a:t>
            </a:r>
            <a:r>
              <a:rPr sz="1235" spc="49" dirty="0">
                <a:latin typeface="Ubuntu" panose="020B0504030602030204" pitchFamily="34" charset="0"/>
                <a:cs typeface="Microsoft Sans Serif"/>
              </a:rPr>
              <a:t>them</a:t>
            </a:r>
            <a:r>
              <a:rPr sz="1235" spc="-53" dirty="0">
                <a:latin typeface="Ubuntu" panose="020B0504030602030204" pitchFamily="34" charset="0"/>
                <a:cs typeface="Microsoft Sans Serif"/>
              </a:rPr>
              <a:t> </a:t>
            </a:r>
            <a:r>
              <a:rPr sz="1235" spc="88" dirty="0">
                <a:latin typeface="Ubuntu" panose="020B0504030602030204" pitchFamily="34" charset="0"/>
                <a:cs typeface="Microsoft Sans Serif"/>
              </a:rPr>
              <a:t>to</a:t>
            </a:r>
            <a:r>
              <a:rPr sz="1235" spc="-53" dirty="0">
                <a:latin typeface="Ubuntu" panose="020B0504030602030204" pitchFamily="34" charset="0"/>
                <a:cs typeface="Microsoft Sans Serif"/>
              </a:rPr>
              <a:t> KNOW?</a:t>
            </a:r>
            <a:endParaRPr sz="1235" dirty="0">
              <a:latin typeface="Ubuntu" panose="020B0504030602030204" pitchFamily="34" charset="0"/>
              <a:cs typeface="Microsoft Sans Serif"/>
            </a:endParaRPr>
          </a:p>
        </p:txBody>
      </p:sp>
      <p:sp>
        <p:nvSpPr>
          <p:cNvPr id="16" name="object 14">
            <a:extLst>
              <a:ext uri="{FF2B5EF4-FFF2-40B4-BE49-F238E27FC236}">
                <a16:creationId xmlns:a16="http://schemas.microsoft.com/office/drawing/2014/main" id="{FFB5C7F1-BB7E-475F-86FF-C280725566D2}"/>
              </a:ext>
            </a:extLst>
          </p:cNvPr>
          <p:cNvSpPr txBox="1"/>
          <p:nvPr/>
        </p:nvSpPr>
        <p:spPr>
          <a:xfrm>
            <a:off x="3982458" y="5948352"/>
            <a:ext cx="2218316" cy="377102"/>
          </a:xfrm>
          <a:prstGeom prst="rect">
            <a:avLst/>
          </a:prstGeom>
        </p:spPr>
        <p:txBody>
          <a:bodyPr vert="horz" wrap="square" lIns="0" tIns="8965" rIns="0" bIns="0" rtlCol="0">
            <a:spAutoFit/>
          </a:bodyPr>
          <a:lstStyle/>
          <a:p>
            <a:pPr marL="11206" marR="4483">
              <a:lnSpc>
                <a:spcPct val="101200"/>
              </a:lnSpc>
              <a:spcBef>
                <a:spcPts val="71"/>
              </a:spcBef>
            </a:pPr>
            <a:r>
              <a:rPr sz="1235" spc="26" dirty="0">
                <a:latin typeface="Ubuntu" panose="020B0504030602030204" pitchFamily="34" charset="0"/>
                <a:cs typeface="Microsoft Sans Serif"/>
              </a:rPr>
              <a:t>What</a:t>
            </a:r>
            <a:r>
              <a:rPr sz="1235" spc="-44" dirty="0">
                <a:latin typeface="Ubuntu" panose="020B0504030602030204" pitchFamily="34" charset="0"/>
                <a:cs typeface="Microsoft Sans Serif"/>
              </a:rPr>
              <a:t> </a:t>
            </a:r>
            <a:r>
              <a:rPr sz="1235" spc="35" dirty="0">
                <a:latin typeface="Ubuntu" panose="020B0504030602030204" pitchFamily="34" charset="0"/>
                <a:cs typeface="Microsoft Sans Serif"/>
              </a:rPr>
              <a:t>did</a:t>
            </a:r>
            <a:r>
              <a:rPr sz="1235" spc="-44" dirty="0">
                <a:latin typeface="Ubuntu" panose="020B0504030602030204" pitchFamily="34" charset="0"/>
                <a:cs typeface="Microsoft Sans Serif"/>
              </a:rPr>
              <a:t> </a:t>
            </a:r>
            <a:r>
              <a:rPr sz="1235" spc="-18" dirty="0">
                <a:latin typeface="Ubuntu" panose="020B0504030602030204" pitchFamily="34" charset="0"/>
                <a:cs typeface="Microsoft Sans Serif"/>
              </a:rPr>
              <a:t>she</a:t>
            </a:r>
            <a:r>
              <a:rPr sz="1235" spc="-44" dirty="0">
                <a:latin typeface="Ubuntu" panose="020B0504030602030204" pitchFamily="34" charset="0"/>
                <a:cs typeface="Microsoft Sans Serif"/>
              </a:rPr>
              <a:t> </a:t>
            </a:r>
            <a:r>
              <a:rPr sz="1235" spc="40" dirty="0">
                <a:latin typeface="Ubuntu" panose="020B0504030602030204" pitchFamily="34" charset="0"/>
                <a:cs typeface="Microsoft Sans Serif"/>
              </a:rPr>
              <a:t>want  </a:t>
            </a:r>
            <a:r>
              <a:rPr sz="1235" spc="49" dirty="0">
                <a:latin typeface="Ubuntu" panose="020B0504030602030204" pitchFamily="34" charset="0"/>
                <a:cs typeface="Microsoft Sans Serif"/>
              </a:rPr>
              <a:t>them</a:t>
            </a:r>
            <a:r>
              <a:rPr sz="1235" spc="-53" dirty="0">
                <a:latin typeface="Ubuntu" panose="020B0504030602030204" pitchFamily="34" charset="0"/>
                <a:cs typeface="Microsoft Sans Serif"/>
              </a:rPr>
              <a:t> </a:t>
            </a:r>
            <a:r>
              <a:rPr sz="1235" spc="88" dirty="0">
                <a:latin typeface="Ubuntu" panose="020B0504030602030204" pitchFamily="34" charset="0"/>
                <a:cs typeface="Microsoft Sans Serif"/>
              </a:rPr>
              <a:t>to</a:t>
            </a:r>
            <a:r>
              <a:rPr sz="1235" spc="-49" dirty="0">
                <a:latin typeface="Ubuntu" panose="020B0504030602030204" pitchFamily="34" charset="0"/>
                <a:cs typeface="Microsoft Sans Serif"/>
              </a:rPr>
              <a:t> </a:t>
            </a:r>
            <a:r>
              <a:rPr sz="1235" spc="-84" dirty="0">
                <a:latin typeface="Ubuntu" panose="020B0504030602030204" pitchFamily="34" charset="0"/>
                <a:cs typeface="Microsoft Sans Serif"/>
              </a:rPr>
              <a:t>DO?</a:t>
            </a:r>
            <a:endParaRPr sz="1235" dirty="0">
              <a:latin typeface="Ubuntu" panose="020B0504030602030204" pitchFamily="34" charset="0"/>
              <a:cs typeface="Microsoft Sans Serif"/>
            </a:endParaRPr>
          </a:p>
        </p:txBody>
      </p:sp>
      <p:sp>
        <p:nvSpPr>
          <p:cNvPr id="17" name="Marcador de número de diapositiva 1">
            <a:extLst>
              <a:ext uri="{FF2B5EF4-FFF2-40B4-BE49-F238E27FC236}">
                <a16:creationId xmlns:a16="http://schemas.microsoft.com/office/drawing/2014/main" id="{2EA2024F-097F-4DB7-BA81-7226294CF27A}"/>
              </a:ext>
            </a:extLst>
          </p:cNvPr>
          <p:cNvSpPr>
            <a:spLocks noGrp="1"/>
          </p:cNvSpPr>
          <p:nvPr>
            <p:ph type="sldNum" sz="quarter" idx="12"/>
          </p:nvPr>
        </p:nvSpPr>
        <p:spPr>
          <a:xfrm>
            <a:off x="4843463" y="9181397"/>
            <a:ext cx="1543050" cy="527403"/>
          </a:xfrm>
        </p:spPr>
        <p:txBody>
          <a:bodyPr vert="horz" lIns="91440" tIns="45720" rIns="91440" bIns="45720" rtlCol="0" anchor="ctr"/>
          <a:lstStyle/>
          <a:p>
            <a:fld id="{67B04227-7E0D-CC41-96C5-A6713E1AB6ED}" type="slidenum">
              <a:rPr lang="en-US" sz="1200" smtClean="0">
                <a:solidFill>
                  <a:srgbClr val="7A9A91"/>
                </a:solidFill>
                <a:latin typeface="Ubuntu" panose="020B0504030602030204" pitchFamily="34" charset="0"/>
              </a:rPr>
              <a:pPr/>
              <a:t>14</a:t>
            </a:fld>
            <a:endParaRPr lang="en-US" sz="1200" dirty="0">
              <a:solidFill>
                <a:srgbClr val="7A9A91"/>
              </a:solidFill>
              <a:latin typeface="Ubuntu" panose="020B0504030602030204" pitchFamily="34" charset="0"/>
            </a:endParaRPr>
          </a:p>
        </p:txBody>
      </p:sp>
      <p:sp>
        <p:nvSpPr>
          <p:cNvPr id="18" name="CuadroTexto 17">
            <a:extLst>
              <a:ext uri="{FF2B5EF4-FFF2-40B4-BE49-F238E27FC236}">
                <a16:creationId xmlns:a16="http://schemas.microsoft.com/office/drawing/2014/main" id="{567AD016-F755-4FA1-BB55-75324B139A4D}"/>
              </a:ext>
            </a:extLst>
          </p:cNvPr>
          <p:cNvSpPr txBox="1"/>
          <p:nvPr/>
        </p:nvSpPr>
        <p:spPr>
          <a:xfrm>
            <a:off x="318415" y="562647"/>
            <a:ext cx="5882359" cy="338554"/>
          </a:xfrm>
          <a:prstGeom prst="rect">
            <a:avLst/>
          </a:prstGeom>
          <a:noFill/>
        </p:spPr>
        <p:txBody>
          <a:bodyPr wrap="square">
            <a:spAutoFit/>
          </a:bodyPr>
          <a:lstStyle/>
          <a:p>
            <a:pPr marL="11206">
              <a:spcBef>
                <a:spcPts val="437"/>
              </a:spcBef>
            </a:pPr>
            <a:r>
              <a:rPr lang="en-US" sz="1600" b="1" spc="18" dirty="0">
                <a:solidFill>
                  <a:srgbClr val="016A5F"/>
                </a:solidFill>
                <a:latin typeface="Ubuntu" panose="020B0504030602030204" pitchFamily="34" charset="0"/>
              </a:rPr>
              <a:t>ACTIVITY</a:t>
            </a:r>
            <a:r>
              <a:rPr lang="en-US" sz="1600" b="1" spc="-101" dirty="0">
                <a:solidFill>
                  <a:srgbClr val="016A5F"/>
                </a:solidFill>
                <a:latin typeface="Ubuntu" panose="020B0504030602030204" pitchFamily="34" charset="0"/>
              </a:rPr>
              <a:t> </a:t>
            </a:r>
            <a:r>
              <a:rPr lang="en-US" sz="1600" b="1" spc="141" dirty="0">
                <a:solidFill>
                  <a:srgbClr val="016A5F"/>
                </a:solidFill>
                <a:latin typeface="Ubuntu" panose="020B0504030602030204" pitchFamily="34" charset="0"/>
              </a:rPr>
              <a:t>#2</a:t>
            </a:r>
            <a:endParaRPr lang="en-US" sz="1600" b="1" dirty="0">
              <a:latin typeface="Ubuntu" panose="020B0504030602030204" pitchFamily="34" charset="0"/>
            </a:endParaRPr>
          </a:p>
        </p:txBody>
      </p:sp>
    </p:spTree>
    <p:extLst>
      <p:ext uri="{BB962C8B-B14F-4D97-AF65-F5344CB8AC3E}">
        <p14:creationId xmlns:p14="http://schemas.microsoft.com/office/powerpoint/2010/main" val="36997221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7E5E0AA3-4A46-456B-AA08-884ED366419F}"/>
              </a:ext>
            </a:extLst>
          </p:cNvPr>
          <p:cNvSpPr>
            <a:spLocks noGrp="1"/>
          </p:cNvSpPr>
          <p:nvPr>
            <p:ph type="sldNum" sz="quarter" idx="12"/>
          </p:nvPr>
        </p:nvSpPr>
        <p:spPr/>
        <p:txBody>
          <a:bodyPr vert="horz" lIns="91440" tIns="45720" rIns="91440" bIns="45720" rtlCol="0" anchor="ctr"/>
          <a:lstStyle/>
          <a:p>
            <a:fld id="{67B04227-7E0D-CC41-96C5-A6713E1AB6ED}" type="slidenum">
              <a:rPr lang="en-US" sz="1200" smtClean="0">
                <a:solidFill>
                  <a:srgbClr val="7A9A91"/>
                </a:solidFill>
                <a:latin typeface="Ubuntu" panose="020B0504030602030204" pitchFamily="34" charset="0"/>
              </a:rPr>
              <a:pPr/>
              <a:t>15</a:t>
            </a:fld>
            <a:endParaRPr lang="en-US" sz="1200" dirty="0">
              <a:solidFill>
                <a:srgbClr val="7A9A91"/>
              </a:solidFill>
              <a:latin typeface="Ubuntu" panose="020B0504030602030204" pitchFamily="34" charset="0"/>
            </a:endParaRPr>
          </a:p>
        </p:txBody>
      </p:sp>
      <p:sp>
        <p:nvSpPr>
          <p:cNvPr id="43" name="object 2">
            <a:extLst>
              <a:ext uri="{FF2B5EF4-FFF2-40B4-BE49-F238E27FC236}">
                <a16:creationId xmlns:a16="http://schemas.microsoft.com/office/drawing/2014/main" id="{767C0861-A320-4375-B13D-33D167114B06}"/>
              </a:ext>
            </a:extLst>
          </p:cNvPr>
          <p:cNvSpPr txBox="1"/>
          <p:nvPr/>
        </p:nvSpPr>
        <p:spPr>
          <a:xfrm>
            <a:off x="691329" y="655419"/>
            <a:ext cx="4152134" cy="2179409"/>
          </a:xfrm>
          <a:prstGeom prst="rect">
            <a:avLst/>
          </a:prstGeom>
        </p:spPr>
        <p:txBody>
          <a:bodyPr vert="horz" wrap="square" lIns="0" tIns="11206" rIns="0" bIns="0" rtlCol="0">
            <a:spAutoFit/>
          </a:bodyPr>
          <a:lstStyle/>
          <a:p>
            <a:pPr marL="11206">
              <a:spcBef>
                <a:spcPts val="88"/>
              </a:spcBef>
            </a:pPr>
            <a:r>
              <a:rPr sz="1200" spc="4" dirty="0">
                <a:solidFill>
                  <a:srgbClr val="221E1F"/>
                </a:solidFill>
                <a:latin typeface="Ubuntu" panose="020B0504030602030204" pitchFamily="34" charset="0"/>
                <a:cs typeface="Microsoft Sans Serif"/>
              </a:rPr>
              <a:t>Now,</a:t>
            </a:r>
            <a:r>
              <a:rPr sz="1200" spc="-53" dirty="0">
                <a:solidFill>
                  <a:srgbClr val="221E1F"/>
                </a:solidFill>
                <a:latin typeface="Ubuntu" panose="020B0504030602030204" pitchFamily="34" charset="0"/>
                <a:cs typeface="Microsoft Sans Serif"/>
              </a:rPr>
              <a:t> </a:t>
            </a:r>
            <a:r>
              <a:rPr sz="1200" spc="31" dirty="0">
                <a:solidFill>
                  <a:srgbClr val="221E1F"/>
                </a:solidFill>
                <a:latin typeface="Ubuntu" panose="020B0504030602030204" pitchFamily="34" charset="0"/>
                <a:cs typeface="Microsoft Sans Serif"/>
              </a:rPr>
              <a:t>let’s</a:t>
            </a:r>
            <a:r>
              <a:rPr sz="1200" spc="-49" dirty="0">
                <a:solidFill>
                  <a:srgbClr val="221E1F"/>
                </a:solidFill>
                <a:latin typeface="Ubuntu" panose="020B0504030602030204" pitchFamily="34" charset="0"/>
                <a:cs typeface="Microsoft Sans Serif"/>
              </a:rPr>
              <a:t> </a:t>
            </a:r>
            <a:r>
              <a:rPr sz="1200" spc="44" dirty="0">
                <a:solidFill>
                  <a:srgbClr val="221E1F"/>
                </a:solidFill>
                <a:latin typeface="Ubuntu" panose="020B0504030602030204" pitchFamily="34" charset="0"/>
                <a:cs typeface="Microsoft Sans Serif"/>
              </a:rPr>
              <a:t>talk</a:t>
            </a:r>
            <a:r>
              <a:rPr sz="1200" spc="-49" dirty="0">
                <a:solidFill>
                  <a:srgbClr val="221E1F"/>
                </a:solidFill>
                <a:latin typeface="Ubuntu" panose="020B0504030602030204" pitchFamily="34" charset="0"/>
                <a:cs typeface="Microsoft Sans Serif"/>
              </a:rPr>
              <a:t> </a:t>
            </a:r>
            <a:r>
              <a:rPr sz="1200" spc="40" dirty="0">
                <a:solidFill>
                  <a:srgbClr val="221E1F"/>
                </a:solidFill>
                <a:latin typeface="Ubuntu" panose="020B0504030602030204" pitchFamily="34" charset="0"/>
                <a:cs typeface="Microsoft Sans Serif"/>
              </a:rPr>
              <a:t>about</a:t>
            </a:r>
            <a:r>
              <a:rPr sz="1200" spc="-49" dirty="0">
                <a:solidFill>
                  <a:srgbClr val="221E1F"/>
                </a:solidFill>
                <a:latin typeface="Ubuntu" panose="020B0504030602030204" pitchFamily="34" charset="0"/>
                <a:cs typeface="Microsoft Sans Serif"/>
              </a:rPr>
              <a:t> </a:t>
            </a:r>
            <a:r>
              <a:rPr sz="1200" b="1" spc="-9" dirty="0">
                <a:solidFill>
                  <a:srgbClr val="016A5F"/>
                </a:solidFill>
                <a:latin typeface="Ubuntu" panose="020B0504030602030204" pitchFamily="34" charset="0"/>
                <a:cs typeface="Arial"/>
              </a:rPr>
              <a:t>Building</a:t>
            </a:r>
            <a:r>
              <a:rPr sz="1200" b="1" spc="-53" dirty="0">
                <a:solidFill>
                  <a:srgbClr val="016A5F"/>
                </a:solidFill>
                <a:latin typeface="Ubuntu" panose="020B0504030602030204" pitchFamily="34" charset="0"/>
                <a:cs typeface="Arial"/>
              </a:rPr>
              <a:t> </a:t>
            </a:r>
            <a:r>
              <a:rPr sz="1200" b="1" spc="-4" dirty="0">
                <a:solidFill>
                  <a:srgbClr val="016A5F"/>
                </a:solidFill>
                <a:latin typeface="Ubuntu" panose="020B0504030602030204" pitchFamily="34" charset="0"/>
                <a:cs typeface="Arial"/>
              </a:rPr>
              <a:t>a</a:t>
            </a:r>
            <a:r>
              <a:rPr sz="1200" b="1" spc="-57" dirty="0">
                <a:solidFill>
                  <a:srgbClr val="016A5F"/>
                </a:solidFill>
                <a:latin typeface="Ubuntu" panose="020B0504030602030204" pitchFamily="34" charset="0"/>
                <a:cs typeface="Arial"/>
              </a:rPr>
              <a:t> </a:t>
            </a:r>
            <a:r>
              <a:rPr sz="1200" b="1" spc="-26" dirty="0">
                <a:solidFill>
                  <a:srgbClr val="016A5F"/>
                </a:solidFill>
                <a:latin typeface="Ubuntu" panose="020B0504030602030204" pitchFamily="34" charset="0"/>
                <a:cs typeface="Arial"/>
              </a:rPr>
              <a:t>Speech.</a:t>
            </a:r>
            <a:endParaRPr sz="1200" dirty="0">
              <a:latin typeface="Ubuntu" panose="020B0504030602030204" pitchFamily="34" charset="0"/>
              <a:cs typeface="Arial"/>
            </a:endParaRPr>
          </a:p>
          <a:p>
            <a:pPr>
              <a:lnSpc>
                <a:spcPct val="100000"/>
              </a:lnSpc>
            </a:pPr>
            <a:endParaRPr sz="1200" dirty="0">
              <a:latin typeface="Ubuntu" panose="020B0504030602030204" pitchFamily="34" charset="0"/>
              <a:cs typeface="Arial"/>
            </a:endParaRPr>
          </a:p>
          <a:p>
            <a:pPr marL="11206">
              <a:spcBef>
                <a:spcPts val="1059"/>
              </a:spcBef>
            </a:pPr>
            <a:r>
              <a:rPr sz="1200" b="1" spc="-4" dirty="0">
                <a:solidFill>
                  <a:srgbClr val="016A5F"/>
                </a:solidFill>
                <a:latin typeface="Ubuntu" panose="020B0504030602030204" pitchFamily="34" charset="0"/>
                <a:cs typeface="Arial"/>
              </a:rPr>
              <a:t>A</a:t>
            </a:r>
            <a:r>
              <a:rPr sz="1200" b="1" spc="-62" dirty="0">
                <a:solidFill>
                  <a:srgbClr val="016A5F"/>
                </a:solidFill>
                <a:latin typeface="Ubuntu" panose="020B0504030602030204" pitchFamily="34" charset="0"/>
                <a:cs typeface="Arial"/>
              </a:rPr>
              <a:t> SPEECH </a:t>
            </a:r>
            <a:r>
              <a:rPr sz="1200" b="1" spc="-31" dirty="0">
                <a:solidFill>
                  <a:srgbClr val="016A5F"/>
                </a:solidFill>
                <a:latin typeface="Ubuntu" panose="020B0504030602030204" pitchFamily="34" charset="0"/>
                <a:cs typeface="Arial"/>
              </a:rPr>
              <a:t>IS</a:t>
            </a:r>
            <a:r>
              <a:rPr sz="1200" b="1" spc="-62" dirty="0">
                <a:solidFill>
                  <a:srgbClr val="016A5F"/>
                </a:solidFill>
                <a:latin typeface="Ubuntu" panose="020B0504030602030204" pitchFamily="34" charset="0"/>
                <a:cs typeface="Arial"/>
              </a:rPr>
              <a:t> </a:t>
            </a:r>
            <a:r>
              <a:rPr sz="1200" b="1" spc="-35" dirty="0">
                <a:solidFill>
                  <a:srgbClr val="016A5F"/>
                </a:solidFill>
                <a:latin typeface="Ubuntu" panose="020B0504030602030204" pitchFamily="34" charset="0"/>
                <a:cs typeface="Arial"/>
              </a:rPr>
              <a:t>LIKE</a:t>
            </a:r>
            <a:r>
              <a:rPr sz="1200" b="1" spc="-62" dirty="0">
                <a:solidFill>
                  <a:srgbClr val="016A5F"/>
                </a:solidFill>
                <a:latin typeface="Ubuntu" panose="020B0504030602030204" pitchFamily="34" charset="0"/>
                <a:cs typeface="Arial"/>
              </a:rPr>
              <a:t> </a:t>
            </a:r>
            <a:r>
              <a:rPr sz="1200" b="1" spc="-4" dirty="0">
                <a:solidFill>
                  <a:srgbClr val="016A5F"/>
                </a:solidFill>
                <a:latin typeface="Ubuntu" panose="020B0504030602030204" pitchFamily="34" charset="0"/>
                <a:cs typeface="Arial"/>
              </a:rPr>
              <a:t>A</a:t>
            </a:r>
            <a:r>
              <a:rPr sz="1200" b="1" spc="-62" dirty="0">
                <a:solidFill>
                  <a:srgbClr val="016A5F"/>
                </a:solidFill>
                <a:latin typeface="Ubuntu" panose="020B0504030602030204" pitchFamily="34" charset="0"/>
                <a:cs typeface="Arial"/>
              </a:rPr>
              <a:t> </a:t>
            </a:r>
            <a:r>
              <a:rPr sz="1200" b="1" spc="-13" dirty="0">
                <a:solidFill>
                  <a:srgbClr val="016A5F"/>
                </a:solidFill>
                <a:latin typeface="Ubuntu" panose="020B0504030602030204" pitchFamily="34" charset="0"/>
                <a:cs typeface="Arial"/>
              </a:rPr>
              <a:t>SAN</a:t>
            </a:r>
            <a:r>
              <a:rPr sz="1200" b="1" spc="-26" dirty="0">
                <a:solidFill>
                  <a:srgbClr val="016A5F"/>
                </a:solidFill>
                <a:latin typeface="Ubuntu" panose="020B0504030602030204" pitchFamily="34" charset="0"/>
                <a:cs typeface="Arial"/>
              </a:rPr>
              <a:t>D</a:t>
            </a:r>
            <a:r>
              <a:rPr sz="1200" b="1" spc="-13" dirty="0">
                <a:solidFill>
                  <a:srgbClr val="016A5F"/>
                </a:solidFill>
                <a:latin typeface="Ubuntu" panose="020B0504030602030204" pitchFamily="34" charset="0"/>
                <a:cs typeface="Arial"/>
              </a:rPr>
              <a:t>WICH.</a:t>
            </a:r>
            <a:endParaRPr sz="1200" dirty="0">
              <a:latin typeface="Ubuntu" panose="020B0504030602030204" pitchFamily="34" charset="0"/>
              <a:cs typeface="Arial"/>
            </a:endParaRPr>
          </a:p>
          <a:p>
            <a:pPr>
              <a:spcBef>
                <a:spcPts val="9"/>
              </a:spcBef>
            </a:pPr>
            <a:endParaRPr sz="1200" dirty="0">
              <a:latin typeface="Ubuntu" panose="020B0504030602030204" pitchFamily="34" charset="0"/>
              <a:cs typeface="Arial"/>
            </a:endParaRPr>
          </a:p>
          <a:p>
            <a:pPr marL="212928" marR="87974" indent="-202282">
              <a:lnSpc>
                <a:spcPct val="101200"/>
              </a:lnSpc>
              <a:buChar char="•"/>
              <a:tabLst>
                <a:tab pos="212368" algn="l"/>
                <a:tab pos="213488" algn="l"/>
              </a:tabLst>
            </a:pPr>
            <a:r>
              <a:rPr sz="1200" spc="18" dirty="0">
                <a:solidFill>
                  <a:srgbClr val="221E1F"/>
                </a:solidFill>
                <a:latin typeface="Ubuntu" panose="020B0504030602030204" pitchFamily="34" charset="0"/>
                <a:cs typeface="Microsoft Sans Serif"/>
              </a:rPr>
              <a:t>Opening</a:t>
            </a:r>
            <a:r>
              <a:rPr sz="1200" spc="-53" dirty="0">
                <a:solidFill>
                  <a:srgbClr val="221E1F"/>
                </a:solidFill>
                <a:latin typeface="Ubuntu" panose="020B0504030602030204" pitchFamily="34" charset="0"/>
                <a:cs typeface="Microsoft Sans Serif"/>
              </a:rPr>
              <a:t> </a:t>
            </a:r>
            <a:r>
              <a:rPr sz="1200" spc="44" dirty="0">
                <a:solidFill>
                  <a:srgbClr val="221E1F"/>
                </a:solidFill>
                <a:latin typeface="Ubuntu" panose="020B0504030602030204" pitchFamily="34" charset="0"/>
                <a:cs typeface="Microsoft Sans Serif"/>
              </a:rPr>
              <a:t>statement</a:t>
            </a:r>
            <a:r>
              <a:rPr sz="1200" spc="-49" dirty="0">
                <a:solidFill>
                  <a:srgbClr val="221E1F"/>
                </a:solidFill>
                <a:latin typeface="Ubuntu" panose="020B0504030602030204" pitchFamily="34" charset="0"/>
                <a:cs typeface="Microsoft Sans Serif"/>
              </a:rPr>
              <a:t> </a:t>
            </a:r>
            <a:r>
              <a:rPr sz="1200" spc="4" dirty="0">
                <a:solidFill>
                  <a:srgbClr val="221E1F"/>
                </a:solidFill>
                <a:latin typeface="Ubuntu" panose="020B0504030602030204" pitchFamily="34" charset="0"/>
                <a:cs typeface="Microsoft Sans Serif"/>
              </a:rPr>
              <a:t>and</a:t>
            </a:r>
            <a:r>
              <a:rPr sz="1200" spc="-49" dirty="0">
                <a:solidFill>
                  <a:srgbClr val="221E1F"/>
                </a:solidFill>
                <a:latin typeface="Ubuntu" panose="020B0504030602030204" pitchFamily="34" charset="0"/>
                <a:cs typeface="Microsoft Sans Serif"/>
              </a:rPr>
              <a:t> </a:t>
            </a:r>
            <a:r>
              <a:rPr sz="1200" spc="9" dirty="0">
                <a:solidFill>
                  <a:srgbClr val="221E1F"/>
                </a:solidFill>
                <a:latin typeface="Ubuntu" panose="020B0504030602030204" pitchFamily="34" charset="0"/>
                <a:cs typeface="Microsoft Sans Serif"/>
              </a:rPr>
              <a:t>closing</a:t>
            </a:r>
            <a:r>
              <a:rPr sz="1200" spc="-49" dirty="0">
                <a:solidFill>
                  <a:srgbClr val="221E1F"/>
                </a:solidFill>
                <a:latin typeface="Ubuntu" panose="020B0504030602030204" pitchFamily="34" charset="0"/>
                <a:cs typeface="Microsoft Sans Serif"/>
              </a:rPr>
              <a:t> </a:t>
            </a:r>
            <a:r>
              <a:rPr sz="1200" spc="44" dirty="0">
                <a:solidFill>
                  <a:srgbClr val="221E1F"/>
                </a:solidFill>
                <a:latin typeface="Ubuntu" panose="020B0504030602030204" pitchFamily="34" charset="0"/>
                <a:cs typeface="Microsoft Sans Serif"/>
              </a:rPr>
              <a:t>statement</a:t>
            </a:r>
            <a:r>
              <a:rPr sz="1200" spc="-49" dirty="0">
                <a:solidFill>
                  <a:srgbClr val="221E1F"/>
                </a:solidFill>
                <a:latin typeface="Ubuntu" panose="020B0504030602030204" pitchFamily="34" charset="0"/>
                <a:cs typeface="Microsoft Sans Serif"/>
              </a:rPr>
              <a:t> </a:t>
            </a:r>
            <a:r>
              <a:rPr sz="1200" spc="9" dirty="0">
                <a:solidFill>
                  <a:srgbClr val="221E1F"/>
                </a:solidFill>
                <a:latin typeface="Ubuntu" panose="020B0504030602030204" pitchFamily="34" charset="0"/>
                <a:cs typeface="Microsoft Sans Serif"/>
              </a:rPr>
              <a:t>are</a:t>
            </a:r>
            <a:r>
              <a:rPr sz="1200" spc="-53" dirty="0">
                <a:solidFill>
                  <a:srgbClr val="221E1F"/>
                </a:solidFill>
                <a:latin typeface="Ubuntu" panose="020B0504030602030204" pitchFamily="34" charset="0"/>
                <a:cs typeface="Microsoft Sans Serif"/>
              </a:rPr>
              <a:t> </a:t>
            </a:r>
            <a:r>
              <a:rPr sz="1200" spc="18" dirty="0">
                <a:solidFill>
                  <a:srgbClr val="221E1F"/>
                </a:solidFill>
                <a:latin typeface="Ubuntu" panose="020B0504030602030204" pitchFamily="34" charset="0"/>
                <a:cs typeface="Microsoft Sans Serif"/>
              </a:rPr>
              <a:t>like </a:t>
            </a:r>
            <a:r>
              <a:rPr sz="1200" spc="-313" dirty="0">
                <a:solidFill>
                  <a:srgbClr val="221E1F"/>
                </a:solidFill>
                <a:latin typeface="Ubuntu" panose="020B0504030602030204" pitchFamily="34" charset="0"/>
                <a:cs typeface="Microsoft Sans Serif"/>
              </a:rPr>
              <a:t> </a:t>
            </a:r>
            <a:r>
              <a:rPr sz="1200" spc="57" dirty="0">
                <a:solidFill>
                  <a:srgbClr val="221E1F"/>
                </a:solidFill>
                <a:latin typeface="Ubuntu" panose="020B0504030602030204" pitchFamily="34" charset="0"/>
                <a:cs typeface="Microsoft Sans Serif"/>
              </a:rPr>
              <a:t>the</a:t>
            </a:r>
            <a:r>
              <a:rPr sz="1200" spc="-49" dirty="0">
                <a:solidFill>
                  <a:srgbClr val="221E1F"/>
                </a:solidFill>
                <a:latin typeface="Ubuntu" panose="020B0504030602030204" pitchFamily="34" charset="0"/>
                <a:cs typeface="Microsoft Sans Serif"/>
              </a:rPr>
              <a:t> </a:t>
            </a:r>
            <a:r>
              <a:rPr sz="1200" spc="4" dirty="0">
                <a:solidFill>
                  <a:srgbClr val="221E1F"/>
                </a:solidFill>
                <a:latin typeface="Ubuntu" panose="020B0504030602030204" pitchFamily="34" charset="0"/>
                <a:cs typeface="Microsoft Sans Serif"/>
              </a:rPr>
              <a:t>buns</a:t>
            </a:r>
            <a:r>
              <a:rPr sz="1200" spc="-44" dirty="0">
                <a:solidFill>
                  <a:srgbClr val="221E1F"/>
                </a:solidFill>
                <a:latin typeface="Ubuntu" panose="020B0504030602030204" pitchFamily="34" charset="0"/>
                <a:cs typeface="Microsoft Sans Serif"/>
              </a:rPr>
              <a:t> </a:t>
            </a:r>
            <a:r>
              <a:rPr sz="1200" spc="-13" dirty="0">
                <a:solidFill>
                  <a:srgbClr val="221E1F"/>
                </a:solidFill>
                <a:latin typeface="Ubuntu" panose="020B0504030602030204" pitchFamily="34" charset="0"/>
                <a:cs typeface="Microsoft Sans Serif"/>
              </a:rPr>
              <a:t>because</a:t>
            </a:r>
            <a:r>
              <a:rPr sz="1200" spc="-44" dirty="0">
                <a:solidFill>
                  <a:srgbClr val="221E1F"/>
                </a:solidFill>
                <a:latin typeface="Ubuntu" panose="020B0504030602030204" pitchFamily="34" charset="0"/>
                <a:cs typeface="Microsoft Sans Serif"/>
              </a:rPr>
              <a:t> </a:t>
            </a:r>
            <a:r>
              <a:rPr sz="1200" spc="40" dirty="0">
                <a:solidFill>
                  <a:srgbClr val="221E1F"/>
                </a:solidFill>
                <a:latin typeface="Ubuntu" panose="020B0504030602030204" pitchFamily="34" charset="0"/>
                <a:cs typeface="Microsoft Sans Serif"/>
              </a:rPr>
              <a:t>they</a:t>
            </a:r>
            <a:r>
              <a:rPr sz="1200" spc="-44" dirty="0">
                <a:solidFill>
                  <a:srgbClr val="221E1F"/>
                </a:solidFill>
                <a:latin typeface="Ubuntu" panose="020B0504030602030204" pitchFamily="34" charset="0"/>
                <a:cs typeface="Microsoft Sans Serif"/>
              </a:rPr>
              <a:t> </a:t>
            </a:r>
            <a:r>
              <a:rPr sz="1200" spc="35" dirty="0">
                <a:solidFill>
                  <a:srgbClr val="221E1F"/>
                </a:solidFill>
                <a:latin typeface="Ubuntu" panose="020B0504030602030204" pitchFamily="34" charset="0"/>
                <a:cs typeface="Microsoft Sans Serif"/>
              </a:rPr>
              <a:t>hold</a:t>
            </a:r>
            <a:r>
              <a:rPr sz="1200" spc="-44" dirty="0">
                <a:solidFill>
                  <a:srgbClr val="221E1F"/>
                </a:solidFill>
                <a:latin typeface="Ubuntu" panose="020B0504030602030204" pitchFamily="34" charset="0"/>
                <a:cs typeface="Microsoft Sans Serif"/>
              </a:rPr>
              <a:t> </a:t>
            </a:r>
            <a:r>
              <a:rPr sz="1200" spc="31" dirty="0">
                <a:solidFill>
                  <a:srgbClr val="221E1F"/>
                </a:solidFill>
                <a:latin typeface="Ubuntu" panose="020B0504030602030204" pitchFamily="34" charset="0"/>
                <a:cs typeface="Microsoft Sans Serif"/>
              </a:rPr>
              <a:t>everything</a:t>
            </a:r>
            <a:r>
              <a:rPr sz="1200" spc="-44" dirty="0">
                <a:solidFill>
                  <a:srgbClr val="221E1F"/>
                </a:solidFill>
                <a:latin typeface="Ubuntu" panose="020B0504030602030204" pitchFamily="34" charset="0"/>
                <a:cs typeface="Microsoft Sans Serif"/>
              </a:rPr>
              <a:t> </a:t>
            </a:r>
            <a:r>
              <a:rPr sz="1200" spc="53" dirty="0">
                <a:solidFill>
                  <a:srgbClr val="221E1F"/>
                </a:solidFill>
                <a:latin typeface="Ubuntu" panose="020B0504030602030204" pitchFamily="34" charset="0"/>
                <a:cs typeface="Microsoft Sans Serif"/>
              </a:rPr>
              <a:t>together</a:t>
            </a:r>
            <a:endParaRPr sz="1200" dirty="0">
              <a:latin typeface="Ubuntu" panose="020B0504030602030204" pitchFamily="34" charset="0"/>
              <a:cs typeface="Microsoft Sans Serif"/>
            </a:endParaRPr>
          </a:p>
          <a:p>
            <a:pPr>
              <a:lnSpc>
                <a:spcPct val="100000"/>
              </a:lnSpc>
              <a:buClr>
                <a:srgbClr val="221E1F"/>
              </a:buClr>
              <a:buFont typeface="Microsoft Sans Serif"/>
              <a:buChar char="•"/>
            </a:pPr>
            <a:endParaRPr sz="1200" dirty="0">
              <a:latin typeface="Ubuntu" panose="020B0504030602030204" pitchFamily="34" charset="0"/>
              <a:cs typeface="Microsoft Sans Serif"/>
            </a:endParaRPr>
          </a:p>
          <a:p>
            <a:pPr marL="212928" marR="4483" indent="-202282">
              <a:lnSpc>
                <a:spcPct val="101200"/>
              </a:lnSpc>
              <a:spcBef>
                <a:spcPts val="4"/>
              </a:spcBef>
              <a:buChar char="•"/>
              <a:tabLst>
                <a:tab pos="212368" algn="l"/>
                <a:tab pos="213488" algn="l"/>
              </a:tabLst>
            </a:pPr>
            <a:r>
              <a:rPr sz="1200" spc="-13" dirty="0">
                <a:solidFill>
                  <a:srgbClr val="221E1F"/>
                </a:solidFill>
                <a:latin typeface="Ubuntu" panose="020B0504030602030204" pitchFamily="34" charset="0"/>
                <a:cs typeface="Microsoft Sans Serif"/>
              </a:rPr>
              <a:t>The </a:t>
            </a:r>
            <a:r>
              <a:rPr sz="1200" spc="26" dirty="0">
                <a:solidFill>
                  <a:srgbClr val="221E1F"/>
                </a:solidFill>
                <a:latin typeface="Ubuntu" panose="020B0504030602030204" pitchFamily="34" charset="0"/>
                <a:cs typeface="Microsoft Sans Serif"/>
              </a:rPr>
              <a:t>body </a:t>
            </a:r>
            <a:r>
              <a:rPr sz="1200" spc="84" dirty="0">
                <a:solidFill>
                  <a:srgbClr val="221E1F"/>
                </a:solidFill>
                <a:latin typeface="Ubuntu" panose="020B0504030602030204" pitchFamily="34" charset="0"/>
                <a:cs typeface="Microsoft Sans Serif"/>
              </a:rPr>
              <a:t>of </a:t>
            </a:r>
            <a:r>
              <a:rPr sz="1200" spc="57" dirty="0">
                <a:solidFill>
                  <a:srgbClr val="221E1F"/>
                </a:solidFill>
                <a:latin typeface="Ubuntu" panose="020B0504030602030204" pitchFamily="34" charset="0"/>
                <a:cs typeface="Microsoft Sans Serif"/>
              </a:rPr>
              <a:t>the </a:t>
            </a:r>
            <a:r>
              <a:rPr sz="1200" spc="-9" dirty="0">
                <a:solidFill>
                  <a:srgbClr val="221E1F"/>
                </a:solidFill>
                <a:latin typeface="Ubuntu" panose="020B0504030602030204" pitchFamily="34" charset="0"/>
                <a:cs typeface="Microsoft Sans Serif"/>
              </a:rPr>
              <a:t>speech </a:t>
            </a:r>
            <a:r>
              <a:rPr sz="1200" spc="-22" dirty="0">
                <a:solidFill>
                  <a:srgbClr val="221E1F"/>
                </a:solidFill>
                <a:latin typeface="Ubuntu" panose="020B0504030602030204" pitchFamily="34" charset="0"/>
                <a:cs typeface="Microsoft Sans Serif"/>
              </a:rPr>
              <a:t>is </a:t>
            </a:r>
            <a:r>
              <a:rPr sz="1200" spc="18" dirty="0">
                <a:solidFill>
                  <a:srgbClr val="221E1F"/>
                </a:solidFill>
                <a:latin typeface="Ubuntu" panose="020B0504030602030204" pitchFamily="34" charset="0"/>
                <a:cs typeface="Microsoft Sans Serif"/>
              </a:rPr>
              <a:t>like </a:t>
            </a:r>
            <a:r>
              <a:rPr sz="1200" spc="57" dirty="0">
                <a:solidFill>
                  <a:srgbClr val="221E1F"/>
                </a:solidFill>
                <a:latin typeface="Ubuntu" panose="020B0504030602030204" pitchFamily="34" charset="0"/>
                <a:cs typeface="Microsoft Sans Serif"/>
              </a:rPr>
              <a:t>the </a:t>
            </a:r>
            <a:r>
              <a:rPr sz="1200" spc="35" dirty="0">
                <a:solidFill>
                  <a:srgbClr val="221E1F"/>
                </a:solidFill>
                <a:latin typeface="Ubuntu" panose="020B0504030602030204" pitchFamily="34" charset="0"/>
                <a:cs typeface="Microsoft Sans Serif"/>
              </a:rPr>
              <a:t>meat </a:t>
            </a:r>
            <a:r>
              <a:rPr sz="1200" spc="4" dirty="0">
                <a:solidFill>
                  <a:srgbClr val="221E1F"/>
                </a:solidFill>
                <a:latin typeface="Ubuntu" panose="020B0504030602030204" pitchFamily="34" charset="0"/>
                <a:cs typeface="Microsoft Sans Serif"/>
              </a:rPr>
              <a:t>and </a:t>
            </a:r>
            <a:r>
              <a:rPr sz="1200" spc="22" dirty="0">
                <a:solidFill>
                  <a:srgbClr val="221E1F"/>
                </a:solidFill>
                <a:latin typeface="Ubuntu" panose="020B0504030602030204" pitchFamily="34" charset="0"/>
                <a:cs typeface="Microsoft Sans Serif"/>
              </a:rPr>
              <a:t>all </a:t>
            </a:r>
            <a:r>
              <a:rPr sz="1200" spc="84" dirty="0">
                <a:solidFill>
                  <a:srgbClr val="221E1F"/>
                </a:solidFill>
                <a:latin typeface="Ubuntu" panose="020B0504030602030204" pitchFamily="34" charset="0"/>
                <a:cs typeface="Microsoft Sans Serif"/>
              </a:rPr>
              <a:t>of </a:t>
            </a:r>
            <a:r>
              <a:rPr sz="1200" spc="88" dirty="0">
                <a:solidFill>
                  <a:srgbClr val="221E1F"/>
                </a:solidFill>
                <a:latin typeface="Ubuntu" panose="020B0504030602030204" pitchFamily="34" charset="0"/>
                <a:cs typeface="Microsoft Sans Serif"/>
              </a:rPr>
              <a:t> </a:t>
            </a:r>
            <a:r>
              <a:rPr sz="1200" spc="57" dirty="0">
                <a:solidFill>
                  <a:srgbClr val="221E1F"/>
                </a:solidFill>
                <a:latin typeface="Ubuntu" panose="020B0504030602030204" pitchFamily="34" charset="0"/>
                <a:cs typeface="Microsoft Sans Serif"/>
              </a:rPr>
              <a:t>the</a:t>
            </a:r>
            <a:r>
              <a:rPr sz="1200" spc="-49" dirty="0">
                <a:solidFill>
                  <a:srgbClr val="221E1F"/>
                </a:solidFill>
                <a:latin typeface="Ubuntu" panose="020B0504030602030204" pitchFamily="34" charset="0"/>
                <a:cs typeface="Microsoft Sans Serif"/>
              </a:rPr>
              <a:t> </a:t>
            </a:r>
            <a:r>
              <a:rPr sz="1200" dirty="0">
                <a:solidFill>
                  <a:srgbClr val="221E1F"/>
                </a:solidFill>
                <a:latin typeface="Ubuntu" panose="020B0504030602030204" pitchFamily="34" charset="0"/>
                <a:cs typeface="Microsoft Sans Serif"/>
              </a:rPr>
              <a:t>sandwich</a:t>
            </a:r>
            <a:r>
              <a:rPr sz="1200" spc="-49" dirty="0">
                <a:solidFill>
                  <a:srgbClr val="221E1F"/>
                </a:solidFill>
                <a:latin typeface="Ubuntu" panose="020B0504030602030204" pitchFamily="34" charset="0"/>
                <a:cs typeface="Microsoft Sans Serif"/>
              </a:rPr>
              <a:t> </a:t>
            </a:r>
            <a:r>
              <a:rPr sz="1200" spc="31" dirty="0">
                <a:solidFill>
                  <a:srgbClr val="221E1F"/>
                </a:solidFill>
                <a:latin typeface="Ubuntu" panose="020B0504030602030204" pitchFamily="34" charset="0"/>
                <a:cs typeface="Microsoft Sans Serif"/>
              </a:rPr>
              <a:t>toppings</a:t>
            </a:r>
            <a:r>
              <a:rPr sz="1200" spc="-44" dirty="0">
                <a:solidFill>
                  <a:srgbClr val="221E1F"/>
                </a:solidFill>
                <a:latin typeface="Ubuntu" panose="020B0504030602030204" pitchFamily="34" charset="0"/>
                <a:cs typeface="Microsoft Sans Serif"/>
              </a:rPr>
              <a:t> </a:t>
            </a:r>
            <a:r>
              <a:rPr sz="1200" spc="-13" dirty="0">
                <a:solidFill>
                  <a:srgbClr val="221E1F"/>
                </a:solidFill>
                <a:latin typeface="Ubuntu" panose="020B0504030602030204" pitchFamily="34" charset="0"/>
                <a:cs typeface="Microsoft Sans Serif"/>
              </a:rPr>
              <a:t>because</a:t>
            </a:r>
            <a:r>
              <a:rPr sz="1200" spc="-49" dirty="0">
                <a:solidFill>
                  <a:srgbClr val="221E1F"/>
                </a:solidFill>
                <a:latin typeface="Ubuntu" panose="020B0504030602030204" pitchFamily="34" charset="0"/>
                <a:cs typeface="Microsoft Sans Serif"/>
              </a:rPr>
              <a:t> </a:t>
            </a:r>
            <a:r>
              <a:rPr sz="1200" spc="71" dirty="0">
                <a:solidFill>
                  <a:srgbClr val="221E1F"/>
                </a:solidFill>
                <a:latin typeface="Ubuntu" panose="020B0504030602030204" pitchFamily="34" charset="0"/>
                <a:cs typeface="Microsoft Sans Serif"/>
              </a:rPr>
              <a:t>that</a:t>
            </a:r>
            <a:r>
              <a:rPr sz="1200" spc="-44" dirty="0">
                <a:solidFill>
                  <a:srgbClr val="221E1F"/>
                </a:solidFill>
                <a:latin typeface="Ubuntu" panose="020B0504030602030204" pitchFamily="34" charset="0"/>
                <a:cs typeface="Microsoft Sans Serif"/>
              </a:rPr>
              <a:t> </a:t>
            </a:r>
            <a:r>
              <a:rPr sz="1200" spc="22" dirty="0">
                <a:solidFill>
                  <a:srgbClr val="221E1F"/>
                </a:solidFill>
                <a:latin typeface="Ubuntu" panose="020B0504030602030204" pitchFamily="34" charset="0"/>
                <a:cs typeface="Microsoft Sans Serif"/>
              </a:rPr>
              <a:t>represents</a:t>
            </a:r>
            <a:r>
              <a:rPr sz="1200" spc="-49" dirty="0">
                <a:solidFill>
                  <a:srgbClr val="221E1F"/>
                </a:solidFill>
                <a:latin typeface="Ubuntu" panose="020B0504030602030204" pitchFamily="34" charset="0"/>
                <a:cs typeface="Microsoft Sans Serif"/>
              </a:rPr>
              <a:t> </a:t>
            </a:r>
            <a:r>
              <a:rPr sz="1200" spc="57" dirty="0">
                <a:solidFill>
                  <a:srgbClr val="221E1F"/>
                </a:solidFill>
                <a:latin typeface="Ubuntu" panose="020B0504030602030204" pitchFamily="34" charset="0"/>
                <a:cs typeface="Microsoft Sans Serif"/>
              </a:rPr>
              <a:t>the </a:t>
            </a:r>
            <a:r>
              <a:rPr sz="1200" spc="-313" dirty="0">
                <a:solidFill>
                  <a:srgbClr val="221E1F"/>
                </a:solidFill>
                <a:latin typeface="Ubuntu" panose="020B0504030602030204" pitchFamily="34" charset="0"/>
                <a:cs typeface="Microsoft Sans Serif"/>
              </a:rPr>
              <a:t> </a:t>
            </a:r>
            <a:r>
              <a:rPr sz="1200" spc="9" dirty="0">
                <a:solidFill>
                  <a:srgbClr val="221E1F"/>
                </a:solidFill>
                <a:latin typeface="Ubuntu" panose="020B0504030602030204" pitchFamily="34" charset="0"/>
                <a:cs typeface="Microsoft Sans Serif"/>
              </a:rPr>
              <a:t>main </a:t>
            </a:r>
            <a:r>
              <a:rPr sz="1200" spc="35" dirty="0">
                <a:solidFill>
                  <a:srgbClr val="221E1F"/>
                </a:solidFill>
                <a:latin typeface="Ubuntu" panose="020B0504030602030204" pitchFamily="34" charset="0"/>
                <a:cs typeface="Microsoft Sans Serif"/>
              </a:rPr>
              <a:t>points </a:t>
            </a:r>
            <a:r>
              <a:rPr sz="1200" spc="84" dirty="0">
                <a:solidFill>
                  <a:srgbClr val="221E1F"/>
                </a:solidFill>
                <a:latin typeface="Ubuntu" panose="020B0504030602030204" pitchFamily="34" charset="0"/>
                <a:cs typeface="Microsoft Sans Serif"/>
              </a:rPr>
              <a:t>of </a:t>
            </a:r>
            <a:r>
              <a:rPr sz="1200" spc="31" dirty="0">
                <a:solidFill>
                  <a:srgbClr val="221E1F"/>
                </a:solidFill>
                <a:latin typeface="Ubuntu" panose="020B0504030602030204" pitchFamily="34" charset="0"/>
                <a:cs typeface="Microsoft Sans Serif"/>
              </a:rPr>
              <a:t>your </a:t>
            </a:r>
            <a:r>
              <a:rPr sz="1200" spc="-9" dirty="0">
                <a:solidFill>
                  <a:srgbClr val="221E1F"/>
                </a:solidFill>
                <a:latin typeface="Ubuntu" panose="020B0504030602030204" pitchFamily="34" charset="0"/>
                <a:cs typeface="Microsoft Sans Serif"/>
              </a:rPr>
              <a:t>speech </a:t>
            </a:r>
            <a:r>
              <a:rPr sz="1200" spc="-26" dirty="0">
                <a:solidFill>
                  <a:srgbClr val="221E1F"/>
                </a:solidFill>
                <a:latin typeface="Ubuntu" panose="020B0504030602030204" pitchFamily="34" charset="0"/>
                <a:cs typeface="Microsoft Sans Serif"/>
              </a:rPr>
              <a:t>= </a:t>
            </a:r>
            <a:r>
              <a:rPr sz="1200" spc="35" dirty="0">
                <a:solidFill>
                  <a:srgbClr val="221E1F"/>
                </a:solidFill>
                <a:latin typeface="Ubuntu" panose="020B0504030602030204" pitchFamily="34" charset="0"/>
                <a:cs typeface="Microsoft Sans Serif"/>
              </a:rPr>
              <a:t>meat </a:t>
            </a:r>
            <a:r>
              <a:rPr sz="1200" spc="4" dirty="0">
                <a:solidFill>
                  <a:srgbClr val="221E1F"/>
                </a:solidFill>
                <a:latin typeface="Ubuntu" panose="020B0504030602030204" pitchFamily="34" charset="0"/>
                <a:cs typeface="Microsoft Sans Serif"/>
              </a:rPr>
              <a:t>and </a:t>
            </a:r>
            <a:r>
              <a:rPr sz="1200" spc="-18" dirty="0">
                <a:solidFill>
                  <a:srgbClr val="221E1F"/>
                </a:solidFill>
                <a:latin typeface="Ubuntu" panose="020B0504030602030204" pitchFamily="34" charset="0"/>
                <a:cs typeface="Microsoft Sans Serif"/>
              </a:rPr>
              <a:t>cheese </a:t>
            </a:r>
            <a:r>
              <a:rPr sz="1200" spc="503" dirty="0">
                <a:solidFill>
                  <a:srgbClr val="221E1F"/>
                </a:solidFill>
                <a:latin typeface="Ubuntu" panose="020B0504030602030204" pitchFamily="34" charset="0"/>
                <a:cs typeface="Microsoft Sans Serif"/>
              </a:rPr>
              <a:t>— </a:t>
            </a:r>
            <a:r>
              <a:rPr sz="1200" spc="-318" dirty="0">
                <a:solidFill>
                  <a:srgbClr val="221E1F"/>
                </a:solidFill>
                <a:latin typeface="Ubuntu" panose="020B0504030602030204" pitchFamily="34" charset="0"/>
                <a:cs typeface="Microsoft Sans Serif"/>
              </a:rPr>
              <a:t> </a:t>
            </a:r>
            <a:r>
              <a:rPr sz="1200" spc="57" dirty="0">
                <a:solidFill>
                  <a:srgbClr val="221E1F"/>
                </a:solidFill>
                <a:latin typeface="Ubuntu" panose="020B0504030602030204" pitchFamily="34" charset="0"/>
                <a:cs typeface="Microsoft Sans Serif"/>
              </a:rPr>
              <a:t>the</a:t>
            </a:r>
            <a:r>
              <a:rPr sz="1200" spc="-49" dirty="0">
                <a:solidFill>
                  <a:srgbClr val="221E1F"/>
                </a:solidFill>
                <a:latin typeface="Ubuntu" panose="020B0504030602030204" pitchFamily="34" charset="0"/>
                <a:cs typeface="Microsoft Sans Serif"/>
              </a:rPr>
              <a:t> </a:t>
            </a:r>
            <a:r>
              <a:rPr sz="1200" spc="35" dirty="0">
                <a:solidFill>
                  <a:srgbClr val="221E1F"/>
                </a:solidFill>
                <a:latin typeface="Ubuntu" panose="020B0504030602030204" pitchFamily="34" charset="0"/>
                <a:cs typeface="Microsoft Sans Serif"/>
              </a:rPr>
              <a:t>good</a:t>
            </a:r>
            <a:r>
              <a:rPr sz="1200" spc="-44" dirty="0">
                <a:solidFill>
                  <a:srgbClr val="221E1F"/>
                </a:solidFill>
                <a:latin typeface="Ubuntu" panose="020B0504030602030204" pitchFamily="34" charset="0"/>
                <a:cs typeface="Microsoft Sans Serif"/>
              </a:rPr>
              <a:t> </a:t>
            </a:r>
            <a:r>
              <a:rPr sz="1200" spc="75" dirty="0">
                <a:solidFill>
                  <a:srgbClr val="221E1F"/>
                </a:solidFill>
                <a:latin typeface="Ubuntu" panose="020B0504030602030204" pitchFamily="34" charset="0"/>
                <a:cs typeface="Microsoft Sans Serif"/>
              </a:rPr>
              <a:t>stuff</a:t>
            </a:r>
            <a:endParaRPr sz="1200" dirty="0">
              <a:latin typeface="Ubuntu" panose="020B0504030602030204" pitchFamily="34" charset="0"/>
              <a:cs typeface="Microsoft Sans Serif"/>
            </a:endParaRPr>
          </a:p>
        </p:txBody>
      </p:sp>
      <p:sp>
        <p:nvSpPr>
          <p:cNvPr id="44" name="object 3">
            <a:extLst>
              <a:ext uri="{FF2B5EF4-FFF2-40B4-BE49-F238E27FC236}">
                <a16:creationId xmlns:a16="http://schemas.microsoft.com/office/drawing/2014/main" id="{0011B694-C3E6-4110-995C-B61EE4663017}"/>
              </a:ext>
            </a:extLst>
          </p:cNvPr>
          <p:cNvSpPr txBox="1"/>
          <p:nvPr/>
        </p:nvSpPr>
        <p:spPr>
          <a:xfrm>
            <a:off x="1987701" y="3483385"/>
            <a:ext cx="4276725" cy="982479"/>
          </a:xfrm>
          <a:prstGeom prst="rect">
            <a:avLst/>
          </a:prstGeom>
        </p:spPr>
        <p:txBody>
          <a:bodyPr vert="horz" wrap="square" lIns="0" tIns="68356" rIns="0" bIns="0" rtlCol="0">
            <a:spAutoFit/>
          </a:bodyPr>
          <a:lstStyle/>
          <a:p>
            <a:pPr marL="11206">
              <a:lnSpc>
                <a:spcPct val="120000"/>
              </a:lnSpc>
              <a:spcBef>
                <a:spcPts val="538"/>
              </a:spcBef>
            </a:pPr>
            <a:r>
              <a:rPr sz="1200" b="1" spc="-9" dirty="0">
                <a:solidFill>
                  <a:srgbClr val="016A5F"/>
                </a:solidFill>
                <a:latin typeface="Ubuntu" panose="020B0504030602030204" pitchFamily="34" charset="0"/>
                <a:cs typeface="Arial"/>
              </a:rPr>
              <a:t>OPENING</a:t>
            </a:r>
            <a:endParaRPr sz="1200" dirty="0">
              <a:latin typeface="Ubuntu" panose="020B0504030602030204" pitchFamily="34" charset="0"/>
              <a:cs typeface="Arial"/>
            </a:endParaRPr>
          </a:p>
          <a:p>
            <a:pPr marL="212928" indent="-202282">
              <a:lnSpc>
                <a:spcPct val="120000"/>
              </a:lnSpc>
              <a:spcBef>
                <a:spcPts val="449"/>
              </a:spcBef>
              <a:buChar char="•"/>
              <a:tabLst>
                <a:tab pos="212368" algn="l"/>
                <a:tab pos="213488" algn="l"/>
              </a:tabLst>
            </a:pPr>
            <a:r>
              <a:rPr sz="1200" spc="18" dirty="0">
                <a:solidFill>
                  <a:srgbClr val="221E1F"/>
                </a:solidFill>
                <a:latin typeface="Ubuntu" panose="020B0504030602030204" pitchFamily="34" charset="0"/>
                <a:cs typeface="Microsoft Sans Serif"/>
              </a:rPr>
              <a:t>Greet</a:t>
            </a:r>
            <a:r>
              <a:rPr sz="1200" spc="-66" dirty="0">
                <a:solidFill>
                  <a:srgbClr val="221E1F"/>
                </a:solidFill>
                <a:latin typeface="Ubuntu" panose="020B0504030602030204" pitchFamily="34" charset="0"/>
                <a:cs typeface="Microsoft Sans Serif"/>
              </a:rPr>
              <a:t> </a:t>
            </a:r>
            <a:r>
              <a:rPr sz="1200" spc="31" dirty="0">
                <a:solidFill>
                  <a:srgbClr val="221E1F"/>
                </a:solidFill>
                <a:latin typeface="Ubuntu" panose="020B0504030602030204" pitchFamily="34" charset="0"/>
                <a:cs typeface="Microsoft Sans Serif"/>
              </a:rPr>
              <a:t>your</a:t>
            </a:r>
            <a:r>
              <a:rPr sz="1200" spc="-66" dirty="0">
                <a:solidFill>
                  <a:srgbClr val="221E1F"/>
                </a:solidFill>
                <a:latin typeface="Ubuntu" panose="020B0504030602030204" pitchFamily="34" charset="0"/>
                <a:cs typeface="Microsoft Sans Serif"/>
              </a:rPr>
              <a:t> </a:t>
            </a:r>
            <a:r>
              <a:rPr sz="1200" spc="-4" dirty="0">
                <a:solidFill>
                  <a:srgbClr val="221E1F"/>
                </a:solidFill>
                <a:latin typeface="Ubuntu" panose="020B0504030602030204" pitchFamily="34" charset="0"/>
                <a:cs typeface="Microsoft Sans Serif"/>
              </a:rPr>
              <a:t>audience.</a:t>
            </a:r>
            <a:endParaRPr sz="1200" dirty="0">
              <a:latin typeface="Ubuntu" panose="020B0504030602030204" pitchFamily="34" charset="0"/>
              <a:cs typeface="Microsoft Sans Serif"/>
            </a:endParaRPr>
          </a:p>
          <a:p>
            <a:pPr marL="212928" indent="-202282">
              <a:lnSpc>
                <a:spcPct val="120000"/>
              </a:lnSpc>
              <a:spcBef>
                <a:spcPts val="18"/>
              </a:spcBef>
              <a:buChar char="•"/>
              <a:tabLst>
                <a:tab pos="212368" algn="l"/>
                <a:tab pos="213488" algn="l"/>
              </a:tabLst>
            </a:pPr>
            <a:r>
              <a:rPr sz="1200" spc="-4" dirty="0">
                <a:solidFill>
                  <a:srgbClr val="221E1F"/>
                </a:solidFill>
                <a:latin typeface="Ubuntu" panose="020B0504030602030204" pitchFamily="34" charset="0"/>
                <a:cs typeface="Microsoft Sans Serif"/>
              </a:rPr>
              <a:t>Tell</a:t>
            </a:r>
            <a:r>
              <a:rPr sz="1200" spc="-66" dirty="0">
                <a:solidFill>
                  <a:srgbClr val="221E1F"/>
                </a:solidFill>
                <a:latin typeface="Ubuntu" panose="020B0504030602030204" pitchFamily="34" charset="0"/>
                <a:cs typeface="Microsoft Sans Serif"/>
              </a:rPr>
              <a:t> </a:t>
            </a:r>
            <a:r>
              <a:rPr sz="1200" spc="49" dirty="0">
                <a:solidFill>
                  <a:srgbClr val="221E1F"/>
                </a:solidFill>
                <a:latin typeface="Ubuntu" panose="020B0504030602030204" pitchFamily="34" charset="0"/>
                <a:cs typeface="Microsoft Sans Serif"/>
              </a:rPr>
              <a:t>them</a:t>
            </a:r>
            <a:r>
              <a:rPr sz="1200" spc="-66" dirty="0">
                <a:solidFill>
                  <a:srgbClr val="221E1F"/>
                </a:solidFill>
                <a:latin typeface="Ubuntu" panose="020B0504030602030204" pitchFamily="34" charset="0"/>
                <a:cs typeface="Microsoft Sans Serif"/>
              </a:rPr>
              <a:t> </a:t>
            </a:r>
            <a:r>
              <a:rPr sz="1200" spc="31" dirty="0">
                <a:solidFill>
                  <a:srgbClr val="221E1F"/>
                </a:solidFill>
                <a:latin typeface="Ubuntu" panose="020B0504030602030204" pitchFamily="34" charset="0"/>
                <a:cs typeface="Microsoft Sans Serif"/>
              </a:rPr>
              <a:t>your</a:t>
            </a:r>
            <a:r>
              <a:rPr sz="1200" spc="-66" dirty="0">
                <a:solidFill>
                  <a:srgbClr val="221E1F"/>
                </a:solidFill>
                <a:latin typeface="Ubuntu" panose="020B0504030602030204" pitchFamily="34" charset="0"/>
                <a:cs typeface="Microsoft Sans Serif"/>
              </a:rPr>
              <a:t> </a:t>
            </a:r>
            <a:r>
              <a:rPr sz="1200" spc="-4" dirty="0">
                <a:solidFill>
                  <a:srgbClr val="221E1F"/>
                </a:solidFill>
                <a:latin typeface="Ubuntu" panose="020B0504030602030204" pitchFamily="34" charset="0"/>
                <a:cs typeface="Microsoft Sans Serif"/>
              </a:rPr>
              <a:t>name.</a:t>
            </a:r>
            <a:endParaRPr sz="1200" dirty="0">
              <a:latin typeface="Ubuntu" panose="020B0504030602030204" pitchFamily="34" charset="0"/>
              <a:cs typeface="Microsoft Sans Serif"/>
            </a:endParaRPr>
          </a:p>
          <a:p>
            <a:pPr marL="212928" indent="-202282">
              <a:lnSpc>
                <a:spcPct val="120000"/>
              </a:lnSpc>
              <a:spcBef>
                <a:spcPts val="18"/>
              </a:spcBef>
              <a:buChar char="•"/>
              <a:tabLst>
                <a:tab pos="212368" algn="l"/>
                <a:tab pos="213488" algn="l"/>
              </a:tabLst>
            </a:pPr>
            <a:r>
              <a:rPr sz="1200" spc="-115" dirty="0">
                <a:solidFill>
                  <a:srgbClr val="221E1F"/>
                </a:solidFill>
                <a:latin typeface="Ubuntu" panose="020B0504030602030204" pitchFamily="34" charset="0"/>
                <a:cs typeface="Microsoft Sans Serif"/>
              </a:rPr>
              <a:t>S</a:t>
            </a:r>
            <a:r>
              <a:rPr sz="1200" spc="-119" dirty="0">
                <a:solidFill>
                  <a:srgbClr val="221E1F"/>
                </a:solidFill>
                <a:latin typeface="Ubuntu" panose="020B0504030602030204" pitchFamily="34" charset="0"/>
                <a:cs typeface="Microsoft Sans Serif"/>
              </a:rPr>
              <a:t>a</a:t>
            </a:r>
            <a:r>
              <a:rPr sz="1200" spc="-4" dirty="0">
                <a:solidFill>
                  <a:srgbClr val="221E1F"/>
                </a:solidFill>
                <a:latin typeface="Ubuntu" panose="020B0504030602030204" pitchFamily="34" charset="0"/>
                <a:cs typeface="Microsoft Sans Serif"/>
              </a:rPr>
              <a:t>y</a:t>
            </a:r>
            <a:r>
              <a:rPr sz="1200" spc="-49" dirty="0">
                <a:solidFill>
                  <a:srgbClr val="221E1F"/>
                </a:solidFill>
                <a:latin typeface="Ubuntu" panose="020B0504030602030204" pitchFamily="34" charset="0"/>
                <a:cs typeface="Microsoft Sans Serif"/>
              </a:rPr>
              <a:t> </a:t>
            </a:r>
            <a:r>
              <a:rPr sz="1200" spc="57" dirty="0">
                <a:solidFill>
                  <a:srgbClr val="221E1F"/>
                </a:solidFill>
                <a:latin typeface="Ubuntu" panose="020B0504030602030204" pitchFamily="34" charset="0"/>
                <a:cs typeface="Microsoft Sans Serif"/>
              </a:rPr>
              <a:t>the</a:t>
            </a:r>
            <a:r>
              <a:rPr sz="1200" spc="-49" dirty="0">
                <a:solidFill>
                  <a:srgbClr val="221E1F"/>
                </a:solidFill>
                <a:latin typeface="Ubuntu" panose="020B0504030602030204" pitchFamily="34" charset="0"/>
                <a:cs typeface="Microsoft Sans Serif"/>
              </a:rPr>
              <a:t> </a:t>
            </a:r>
            <a:r>
              <a:rPr sz="1200" spc="18" dirty="0">
                <a:solidFill>
                  <a:srgbClr val="221E1F"/>
                </a:solidFill>
                <a:latin typeface="Ubuntu" panose="020B0504030602030204" pitchFamily="34" charset="0"/>
                <a:cs typeface="Microsoft Sans Serif"/>
              </a:rPr>
              <a:t>purpose</a:t>
            </a:r>
            <a:r>
              <a:rPr sz="1200" spc="-49" dirty="0">
                <a:solidFill>
                  <a:srgbClr val="221E1F"/>
                </a:solidFill>
                <a:latin typeface="Ubuntu" panose="020B0504030602030204" pitchFamily="34" charset="0"/>
                <a:cs typeface="Microsoft Sans Serif"/>
              </a:rPr>
              <a:t> </a:t>
            </a:r>
            <a:r>
              <a:rPr sz="1200" spc="84" dirty="0">
                <a:solidFill>
                  <a:srgbClr val="221E1F"/>
                </a:solidFill>
                <a:latin typeface="Ubuntu" panose="020B0504030602030204" pitchFamily="34" charset="0"/>
                <a:cs typeface="Microsoft Sans Serif"/>
              </a:rPr>
              <a:t>of</a:t>
            </a:r>
            <a:r>
              <a:rPr sz="1200" spc="-49" dirty="0">
                <a:solidFill>
                  <a:srgbClr val="221E1F"/>
                </a:solidFill>
                <a:latin typeface="Ubuntu" panose="020B0504030602030204" pitchFamily="34" charset="0"/>
                <a:cs typeface="Microsoft Sans Serif"/>
              </a:rPr>
              <a:t> </a:t>
            </a:r>
            <a:r>
              <a:rPr sz="1200" spc="57" dirty="0">
                <a:solidFill>
                  <a:srgbClr val="221E1F"/>
                </a:solidFill>
                <a:latin typeface="Ubuntu" panose="020B0504030602030204" pitchFamily="34" charset="0"/>
                <a:cs typeface="Microsoft Sans Serif"/>
              </a:rPr>
              <a:t>the</a:t>
            </a:r>
            <a:r>
              <a:rPr sz="1200" spc="-49" dirty="0">
                <a:solidFill>
                  <a:srgbClr val="221E1F"/>
                </a:solidFill>
                <a:latin typeface="Ubuntu" panose="020B0504030602030204" pitchFamily="34" charset="0"/>
                <a:cs typeface="Microsoft Sans Serif"/>
              </a:rPr>
              <a:t> </a:t>
            </a:r>
            <a:r>
              <a:rPr sz="1200" spc="-13" dirty="0">
                <a:solidFill>
                  <a:srgbClr val="221E1F"/>
                </a:solidFill>
                <a:latin typeface="Ubuntu" panose="020B0504030602030204" pitchFamily="34" charset="0"/>
                <a:cs typeface="Microsoft Sans Serif"/>
              </a:rPr>
              <a:t>speech.</a:t>
            </a:r>
            <a:r>
              <a:rPr sz="1200" spc="-49" dirty="0">
                <a:solidFill>
                  <a:srgbClr val="221E1F"/>
                </a:solidFill>
                <a:latin typeface="Ubuntu" panose="020B0504030602030204" pitchFamily="34" charset="0"/>
                <a:cs typeface="Microsoft Sans Serif"/>
              </a:rPr>
              <a:t> </a:t>
            </a:r>
            <a:r>
              <a:rPr sz="1200" spc="26" dirty="0">
                <a:solidFill>
                  <a:srgbClr val="221E1F"/>
                </a:solidFill>
                <a:latin typeface="Ubuntu" panose="020B0504030602030204" pitchFamily="34" charset="0"/>
                <a:cs typeface="Microsoft Sans Serif"/>
              </a:rPr>
              <a:t>What</a:t>
            </a:r>
            <a:r>
              <a:rPr sz="1200" spc="-49" dirty="0">
                <a:solidFill>
                  <a:srgbClr val="221E1F"/>
                </a:solidFill>
                <a:latin typeface="Ubuntu" panose="020B0504030602030204" pitchFamily="34" charset="0"/>
                <a:cs typeface="Microsoft Sans Serif"/>
              </a:rPr>
              <a:t> </a:t>
            </a:r>
            <a:r>
              <a:rPr sz="1200" spc="9" dirty="0">
                <a:solidFill>
                  <a:srgbClr val="221E1F"/>
                </a:solidFill>
                <a:latin typeface="Ubuntu" panose="020B0504030602030204" pitchFamily="34" charset="0"/>
                <a:cs typeface="Microsoft Sans Serif"/>
              </a:rPr>
              <a:t>are</a:t>
            </a:r>
            <a:r>
              <a:rPr sz="1200" spc="-49" dirty="0">
                <a:solidFill>
                  <a:srgbClr val="221E1F"/>
                </a:solidFill>
                <a:latin typeface="Ubuntu" panose="020B0504030602030204" pitchFamily="34" charset="0"/>
                <a:cs typeface="Microsoft Sans Serif"/>
              </a:rPr>
              <a:t> </a:t>
            </a:r>
            <a:r>
              <a:rPr sz="1200" spc="18" dirty="0">
                <a:solidFill>
                  <a:srgbClr val="221E1F"/>
                </a:solidFill>
                <a:latin typeface="Ubuntu" panose="020B0504030602030204" pitchFamily="34" charset="0"/>
                <a:cs typeface="Microsoft Sans Serif"/>
              </a:rPr>
              <a:t>you</a:t>
            </a:r>
            <a:r>
              <a:rPr sz="1200" spc="-49" dirty="0">
                <a:solidFill>
                  <a:srgbClr val="221E1F"/>
                </a:solidFill>
                <a:latin typeface="Ubuntu" panose="020B0504030602030204" pitchFamily="34" charset="0"/>
                <a:cs typeface="Microsoft Sans Serif"/>
              </a:rPr>
              <a:t> </a:t>
            </a:r>
            <a:r>
              <a:rPr sz="1200" spc="49" dirty="0">
                <a:solidFill>
                  <a:srgbClr val="221E1F"/>
                </a:solidFill>
                <a:latin typeface="Ubuntu" panose="020B0504030602030204" pitchFamily="34" charset="0"/>
                <a:cs typeface="Microsoft Sans Serif"/>
              </a:rPr>
              <a:t>there</a:t>
            </a:r>
            <a:r>
              <a:rPr sz="1200" spc="-49" dirty="0">
                <a:solidFill>
                  <a:srgbClr val="221E1F"/>
                </a:solidFill>
                <a:latin typeface="Ubuntu" panose="020B0504030602030204" pitchFamily="34" charset="0"/>
                <a:cs typeface="Microsoft Sans Serif"/>
              </a:rPr>
              <a:t> </a:t>
            </a:r>
            <a:r>
              <a:rPr sz="1200" spc="132" dirty="0">
                <a:solidFill>
                  <a:srgbClr val="221E1F"/>
                </a:solidFill>
                <a:latin typeface="Ubuntu" panose="020B0504030602030204" pitchFamily="34" charset="0"/>
                <a:cs typeface="Microsoft Sans Serif"/>
              </a:rPr>
              <a:t>t</a:t>
            </a:r>
            <a:r>
              <a:rPr sz="1200" spc="40" dirty="0">
                <a:solidFill>
                  <a:srgbClr val="221E1F"/>
                </a:solidFill>
                <a:latin typeface="Ubuntu" panose="020B0504030602030204" pitchFamily="34" charset="0"/>
                <a:cs typeface="Microsoft Sans Serif"/>
              </a:rPr>
              <a:t>o</a:t>
            </a:r>
            <a:r>
              <a:rPr sz="1200" spc="-49" dirty="0">
                <a:solidFill>
                  <a:srgbClr val="221E1F"/>
                </a:solidFill>
                <a:latin typeface="Ubuntu" panose="020B0504030602030204" pitchFamily="34" charset="0"/>
                <a:cs typeface="Microsoft Sans Serif"/>
              </a:rPr>
              <a:t> </a:t>
            </a:r>
            <a:r>
              <a:rPr sz="1200" spc="40" dirty="0">
                <a:solidFill>
                  <a:srgbClr val="221E1F"/>
                </a:solidFill>
                <a:latin typeface="Ubuntu" panose="020B0504030602030204" pitchFamily="34" charset="0"/>
                <a:cs typeface="Microsoft Sans Serif"/>
              </a:rPr>
              <a:t>d</a:t>
            </a:r>
            <a:r>
              <a:rPr sz="1200" dirty="0">
                <a:solidFill>
                  <a:srgbClr val="221E1F"/>
                </a:solidFill>
                <a:latin typeface="Ubuntu" panose="020B0504030602030204" pitchFamily="34" charset="0"/>
                <a:cs typeface="Microsoft Sans Serif"/>
              </a:rPr>
              <a:t>o</a:t>
            </a:r>
            <a:r>
              <a:rPr sz="1200" spc="-190" dirty="0">
                <a:solidFill>
                  <a:srgbClr val="221E1F"/>
                </a:solidFill>
                <a:latin typeface="Ubuntu" panose="020B0504030602030204" pitchFamily="34" charset="0"/>
                <a:cs typeface="Microsoft Sans Serif"/>
              </a:rPr>
              <a:t>?</a:t>
            </a:r>
            <a:endParaRPr sz="1200" dirty="0">
              <a:latin typeface="Ubuntu" panose="020B0504030602030204" pitchFamily="34" charset="0"/>
              <a:cs typeface="Microsoft Sans Serif"/>
            </a:endParaRPr>
          </a:p>
        </p:txBody>
      </p:sp>
      <p:sp>
        <p:nvSpPr>
          <p:cNvPr id="45" name="object 4">
            <a:extLst>
              <a:ext uri="{FF2B5EF4-FFF2-40B4-BE49-F238E27FC236}">
                <a16:creationId xmlns:a16="http://schemas.microsoft.com/office/drawing/2014/main" id="{161D1370-370C-4FDC-A21B-AC9F4A013865}"/>
              </a:ext>
            </a:extLst>
          </p:cNvPr>
          <p:cNvSpPr txBox="1"/>
          <p:nvPr/>
        </p:nvSpPr>
        <p:spPr>
          <a:xfrm>
            <a:off x="1987701" y="4872392"/>
            <a:ext cx="4188199" cy="1425677"/>
          </a:xfrm>
          <a:prstGeom prst="rect">
            <a:avLst/>
          </a:prstGeom>
        </p:spPr>
        <p:txBody>
          <a:bodyPr vert="horz" wrap="square" lIns="0" tIns="68356" rIns="0" bIns="0" rtlCol="0">
            <a:spAutoFit/>
          </a:bodyPr>
          <a:lstStyle/>
          <a:p>
            <a:pPr marL="11206">
              <a:lnSpc>
                <a:spcPct val="120000"/>
              </a:lnSpc>
              <a:spcBef>
                <a:spcPts val="538"/>
              </a:spcBef>
            </a:pPr>
            <a:r>
              <a:rPr sz="1200" b="1" spc="-26" dirty="0">
                <a:solidFill>
                  <a:srgbClr val="016A5F"/>
                </a:solidFill>
                <a:latin typeface="Ubuntu" panose="020B0504030602030204" pitchFamily="34" charset="0"/>
                <a:cs typeface="Arial"/>
              </a:rPr>
              <a:t>BODY</a:t>
            </a:r>
            <a:endParaRPr sz="1200" dirty="0">
              <a:latin typeface="Ubuntu" panose="020B0504030602030204" pitchFamily="34" charset="0"/>
              <a:cs typeface="Arial"/>
            </a:endParaRPr>
          </a:p>
          <a:p>
            <a:pPr marL="212928" marR="4483" indent="-202282">
              <a:lnSpc>
                <a:spcPct val="120000"/>
              </a:lnSpc>
              <a:spcBef>
                <a:spcPts val="431"/>
              </a:spcBef>
              <a:buChar char="•"/>
              <a:tabLst>
                <a:tab pos="212368" algn="l"/>
                <a:tab pos="213488" algn="l"/>
              </a:tabLst>
            </a:pPr>
            <a:r>
              <a:rPr sz="1200" spc="13" dirty="0">
                <a:solidFill>
                  <a:srgbClr val="221E1F"/>
                </a:solidFill>
                <a:latin typeface="Ubuntu" panose="020B0504030602030204" pitchFamily="34" charset="0"/>
                <a:cs typeface="Microsoft Sans Serif"/>
              </a:rPr>
              <a:t>Main</a:t>
            </a:r>
            <a:r>
              <a:rPr sz="1200" spc="-49" dirty="0">
                <a:solidFill>
                  <a:srgbClr val="221E1F"/>
                </a:solidFill>
                <a:latin typeface="Ubuntu" panose="020B0504030602030204" pitchFamily="34" charset="0"/>
                <a:cs typeface="Microsoft Sans Serif"/>
              </a:rPr>
              <a:t> </a:t>
            </a:r>
            <a:r>
              <a:rPr sz="1200" spc="40" dirty="0">
                <a:solidFill>
                  <a:srgbClr val="221E1F"/>
                </a:solidFill>
                <a:latin typeface="Ubuntu" panose="020B0504030602030204" pitchFamily="34" charset="0"/>
                <a:cs typeface="Microsoft Sans Serif"/>
              </a:rPr>
              <a:t>point.</a:t>
            </a:r>
            <a:r>
              <a:rPr sz="1200" spc="-44" dirty="0">
                <a:solidFill>
                  <a:srgbClr val="221E1F"/>
                </a:solidFill>
                <a:latin typeface="Ubuntu" panose="020B0504030602030204" pitchFamily="34" charset="0"/>
                <a:cs typeface="Microsoft Sans Serif"/>
              </a:rPr>
              <a:t> </a:t>
            </a:r>
            <a:r>
              <a:rPr sz="1200" spc="-18" dirty="0">
                <a:solidFill>
                  <a:srgbClr val="221E1F"/>
                </a:solidFill>
                <a:latin typeface="Ubuntu" panose="020B0504030602030204" pitchFamily="34" charset="0"/>
                <a:cs typeface="Microsoft Sans Serif"/>
              </a:rPr>
              <a:t>Show</a:t>
            </a:r>
            <a:r>
              <a:rPr sz="1200" spc="-44" dirty="0">
                <a:solidFill>
                  <a:srgbClr val="221E1F"/>
                </a:solidFill>
                <a:latin typeface="Ubuntu" panose="020B0504030602030204" pitchFamily="34" charset="0"/>
                <a:cs typeface="Microsoft Sans Serif"/>
              </a:rPr>
              <a:t> </a:t>
            </a:r>
            <a:r>
              <a:rPr sz="1200" spc="57" dirty="0">
                <a:solidFill>
                  <a:srgbClr val="221E1F"/>
                </a:solidFill>
                <a:latin typeface="Ubuntu" panose="020B0504030602030204" pitchFamily="34" charset="0"/>
                <a:cs typeface="Microsoft Sans Serif"/>
              </a:rPr>
              <a:t>the</a:t>
            </a:r>
            <a:r>
              <a:rPr sz="1200" spc="-49" dirty="0">
                <a:solidFill>
                  <a:srgbClr val="221E1F"/>
                </a:solidFill>
                <a:latin typeface="Ubuntu" panose="020B0504030602030204" pitchFamily="34" charset="0"/>
                <a:cs typeface="Microsoft Sans Serif"/>
              </a:rPr>
              <a:t> </a:t>
            </a:r>
            <a:r>
              <a:rPr sz="1200" spc="4" dirty="0">
                <a:solidFill>
                  <a:srgbClr val="221E1F"/>
                </a:solidFill>
                <a:latin typeface="Ubuntu" panose="020B0504030602030204" pitchFamily="34" charset="0"/>
                <a:cs typeface="Microsoft Sans Serif"/>
              </a:rPr>
              <a:t>audience</a:t>
            </a:r>
            <a:r>
              <a:rPr sz="1200" spc="-44" dirty="0">
                <a:solidFill>
                  <a:srgbClr val="221E1F"/>
                </a:solidFill>
                <a:latin typeface="Ubuntu" panose="020B0504030602030204" pitchFamily="34" charset="0"/>
                <a:cs typeface="Microsoft Sans Serif"/>
              </a:rPr>
              <a:t> </a:t>
            </a:r>
            <a:r>
              <a:rPr sz="1200" spc="71" dirty="0">
                <a:solidFill>
                  <a:srgbClr val="221E1F"/>
                </a:solidFill>
                <a:latin typeface="Ubuntu" panose="020B0504030602030204" pitchFamily="34" charset="0"/>
                <a:cs typeface="Microsoft Sans Serif"/>
              </a:rPr>
              <a:t>that</a:t>
            </a:r>
            <a:r>
              <a:rPr sz="1200" spc="-44" dirty="0">
                <a:solidFill>
                  <a:srgbClr val="221E1F"/>
                </a:solidFill>
                <a:latin typeface="Ubuntu" panose="020B0504030602030204" pitchFamily="34" charset="0"/>
                <a:cs typeface="Microsoft Sans Serif"/>
              </a:rPr>
              <a:t> </a:t>
            </a:r>
            <a:r>
              <a:rPr sz="1200" spc="18" dirty="0">
                <a:solidFill>
                  <a:srgbClr val="221E1F"/>
                </a:solidFill>
                <a:latin typeface="Ubuntu" panose="020B0504030602030204" pitchFamily="34" charset="0"/>
                <a:cs typeface="Microsoft Sans Serif"/>
              </a:rPr>
              <a:t>you</a:t>
            </a:r>
            <a:r>
              <a:rPr sz="1200" spc="-49" dirty="0">
                <a:solidFill>
                  <a:srgbClr val="221E1F"/>
                </a:solidFill>
                <a:latin typeface="Ubuntu" panose="020B0504030602030204" pitchFamily="34" charset="0"/>
                <a:cs typeface="Microsoft Sans Serif"/>
              </a:rPr>
              <a:t> </a:t>
            </a:r>
            <a:r>
              <a:rPr sz="1200" spc="35" dirty="0">
                <a:solidFill>
                  <a:srgbClr val="221E1F"/>
                </a:solidFill>
                <a:latin typeface="Ubuntu" panose="020B0504030602030204" pitchFamily="34" charset="0"/>
                <a:cs typeface="Microsoft Sans Serif"/>
              </a:rPr>
              <a:t>know</a:t>
            </a:r>
            <a:r>
              <a:rPr sz="1200" spc="-44" dirty="0">
                <a:solidFill>
                  <a:srgbClr val="221E1F"/>
                </a:solidFill>
                <a:latin typeface="Ubuntu" panose="020B0504030602030204" pitchFamily="34" charset="0"/>
                <a:cs typeface="Microsoft Sans Serif"/>
              </a:rPr>
              <a:t> </a:t>
            </a:r>
            <a:r>
              <a:rPr sz="1200" spc="40" dirty="0">
                <a:solidFill>
                  <a:srgbClr val="221E1F"/>
                </a:solidFill>
                <a:latin typeface="Ubuntu" panose="020B0504030602030204" pitchFamily="34" charset="0"/>
                <a:cs typeface="Microsoft Sans Serif"/>
              </a:rPr>
              <a:t>about</a:t>
            </a:r>
            <a:r>
              <a:rPr sz="1200" spc="-44" dirty="0">
                <a:solidFill>
                  <a:srgbClr val="221E1F"/>
                </a:solidFill>
                <a:latin typeface="Ubuntu" panose="020B0504030602030204" pitchFamily="34" charset="0"/>
                <a:cs typeface="Microsoft Sans Serif"/>
              </a:rPr>
              <a:t> </a:t>
            </a:r>
            <a:r>
              <a:rPr sz="1200" spc="57" dirty="0">
                <a:solidFill>
                  <a:srgbClr val="221E1F"/>
                </a:solidFill>
                <a:latin typeface="Ubuntu" panose="020B0504030602030204" pitchFamily="34" charset="0"/>
                <a:cs typeface="Microsoft Sans Serif"/>
              </a:rPr>
              <a:t>the </a:t>
            </a:r>
            <a:r>
              <a:rPr sz="1200" spc="-318" dirty="0">
                <a:solidFill>
                  <a:srgbClr val="221E1F"/>
                </a:solidFill>
                <a:latin typeface="Ubuntu" panose="020B0504030602030204" pitchFamily="34" charset="0"/>
                <a:cs typeface="Microsoft Sans Serif"/>
              </a:rPr>
              <a:t> </a:t>
            </a:r>
            <a:r>
              <a:rPr sz="1200" spc="26" dirty="0">
                <a:solidFill>
                  <a:srgbClr val="221E1F"/>
                </a:solidFill>
                <a:latin typeface="Ubuntu" panose="020B0504030602030204" pitchFamily="34" charset="0"/>
                <a:cs typeface="Microsoft Sans Serif"/>
              </a:rPr>
              <a:t>topic.</a:t>
            </a:r>
            <a:endParaRPr sz="1200" dirty="0">
              <a:latin typeface="Ubuntu" panose="020B0504030602030204" pitchFamily="34" charset="0"/>
              <a:cs typeface="Microsoft Sans Serif"/>
            </a:endParaRPr>
          </a:p>
          <a:p>
            <a:pPr marL="212928" marR="36982" indent="-202282">
              <a:lnSpc>
                <a:spcPct val="120000"/>
              </a:lnSpc>
              <a:buChar char="•"/>
              <a:tabLst>
                <a:tab pos="212368" algn="l"/>
                <a:tab pos="213488" algn="l"/>
              </a:tabLst>
            </a:pPr>
            <a:r>
              <a:rPr sz="1200" spc="-26" dirty="0">
                <a:solidFill>
                  <a:srgbClr val="221E1F"/>
                </a:solidFill>
                <a:latin typeface="Ubuntu" panose="020B0504030602030204" pitchFamily="34" charset="0"/>
                <a:cs typeface="Microsoft Sans Serif"/>
              </a:rPr>
              <a:t>Share </a:t>
            </a:r>
            <a:r>
              <a:rPr sz="1200" spc="4" dirty="0">
                <a:solidFill>
                  <a:srgbClr val="221E1F"/>
                </a:solidFill>
                <a:latin typeface="Ubuntu" panose="020B0504030602030204" pitchFamily="34" charset="0"/>
                <a:cs typeface="Microsoft Sans Serif"/>
              </a:rPr>
              <a:t>examples </a:t>
            </a:r>
            <a:r>
              <a:rPr sz="1200" spc="53" dirty="0">
                <a:solidFill>
                  <a:srgbClr val="221E1F"/>
                </a:solidFill>
                <a:latin typeface="Ubuntu" panose="020B0504030602030204" pitchFamily="34" charset="0"/>
                <a:cs typeface="Microsoft Sans Serif"/>
              </a:rPr>
              <a:t>or </a:t>
            </a:r>
            <a:r>
              <a:rPr sz="1200" spc="18" dirty="0">
                <a:solidFill>
                  <a:srgbClr val="221E1F"/>
                </a:solidFill>
                <a:latin typeface="Ubuntu" panose="020B0504030602030204" pitchFamily="34" charset="0"/>
                <a:cs typeface="Microsoft Sans Serif"/>
              </a:rPr>
              <a:t>stories </a:t>
            </a:r>
            <a:r>
              <a:rPr sz="1200" spc="71" dirty="0">
                <a:solidFill>
                  <a:srgbClr val="221E1F"/>
                </a:solidFill>
                <a:latin typeface="Ubuntu" panose="020B0504030602030204" pitchFamily="34" charset="0"/>
                <a:cs typeface="Microsoft Sans Serif"/>
              </a:rPr>
              <a:t>that </a:t>
            </a:r>
            <a:r>
              <a:rPr sz="1200" spc="22" dirty="0">
                <a:solidFill>
                  <a:srgbClr val="221E1F"/>
                </a:solidFill>
                <a:latin typeface="Ubuntu" panose="020B0504030602030204" pitchFamily="34" charset="0"/>
                <a:cs typeface="Microsoft Sans Serif"/>
              </a:rPr>
              <a:t>grab </a:t>
            </a:r>
            <a:r>
              <a:rPr sz="1200" spc="53" dirty="0">
                <a:solidFill>
                  <a:srgbClr val="221E1F"/>
                </a:solidFill>
                <a:latin typeface="Ubuntu" panose="020B0504030602030204" pitchFamily="34" charset="0"/>
                <a:cs typeface="Microsoft Sans Serif"/>
              </a:rPr>
              <a:t>their </a:t>
            </a:r>
            <a:r>
              <a:rPr sz="1200" spc="49" dirty="0">
                <a:solidFill>
                  <a:srgbClr val="221E1F"/>
                </a:solidFill>
                <a:latin typeface="Ubuntu" panose="020B0504030602030204" pitchFamily="34" charset="0"/>
                <a:cs typeface="Microsoft Sans Serif"/>
              </a:rPr>
              <a:t>attention. </a:t>
            </a:r>
            <a:r>
              <a:rPr sz="1200" spc="53" dirty="0">
                <a:solidFill>
                  <a:srgbClr val="221E1F"/>
                </a:solidFill>
                <a:latin typeface="Ubuntu" panose="020B0504030602030204" pitchFamily="34" charset="0"/>
                <a:cs typeface="Microsoft Sans Serif"/>
              </a:rPr>
              <a:t> </a:t>
            </a:r>
            <a:r>
              <a:rPr sz="1200" spc="-26" dirty="0">
                <a:solidFill>
                  <a:srgbClr val="221E1F"/>
                </a:solidFill>
                <a:latin typeface="Ubuntu" panose="020B0504030602030204" pitchFamily="34" charset="0"/>
                <a:cs typeface="Microsoft Sans Serif"/>
              </a:rPr>
              <a:t>Share</a:t>
            </a:r>
            <a:r>
              <a:rPr sz="1200" spc="-44" dirty="0">
                <a:solidFill>
                  <a:srgbClr val="221E1F"/>
                </a:solidFill>
                <a:latin typeface="Ubuntu" panose="020B0504030602030204" pitchFamily="34" charset="0"/>
                <a:cs typeface="Microsoft Sans Serif"/>
              </a:rPr>
              <a:t> </a:t>
            </a:r>
            <a:r>
              <a:rPr sz="1200" spc="31" dirty="0">
                <a:solidFill>
                  <a:srgbClr val="221E1F"/>
                </a:solidFill>
                <a:latin typeface="Ubuntu" panose="020B0504030602030204" pitchFamily="34" charset="0"/>
                <a:cs typeface="Microsoft Sans Serif"/>
              </a:rPr>
              <a:t>your</a:t>
            </a:r>
            <a:r>
              <a:rPr sz="1200" spc="-44" dirty="0">
                <a:solidFill>
                  <a:srgbClr val="221E1F"/>
                </a:solidFill>
                <a:latin typeface="Ubuntu" panose="020B0504030602030204" pitchFamily="34" charset="0"/>
                <a:cs typeface="Microsoft Sans Serif"/>
              </a:rPr>
              <a:t> </a:t>
            </a:r>
            <a:r>
              <a:rPr sz="1200" spc="13" dirty="0">
                <a:solidFill>
                  <a:srgbClr val="221E1F"/>
                </a:solidFill>
                <a:latin typeface="Ubuntu" panose="020B0504030602030204" pitchFamily="34" charset="0"/>
                <a:cs typeface="Microsoft Sans Serif"/>
              </a:rPr>
              <a:t>personal</a:t>
            </a:r>
            <a:r>
              <a:rPr sz="1200" spc="-44" dirty="0">
                <a:solidFill>
                  <a:srgbClr val="221E1F"/>
                </a:solidFill>
                <a:latin typeface="Ubuntu" panose="020B0504030602030204" pitchFamily="34" charset="0"/>
                <a:cs typeface="Microsoft Sans Serif"/>
              </a:rPr>
              <a:t> </a:t>
            </a:r>
            <a:r>
              <a:rPr sz="1200" spc="4" dirty="0">
                <a:solidFill>
                  <a:srgbClr val="221E1F"/>
                </a:solidFill>
                <a:latin typeface="Ubuntu" panose="020B0504030602030204" pitchFamily="34" charset="0"/>
                <a:cs typeface="Microsoft Sans Serif"/>
              </a:rPr>
              <a:t>experiences</a:t>
            </a:r>
            <a:r>
              <a:rPr sz="1200" spc="-44" dirty="0">
                <a:solidFill>
                  <a:srgbClr val="221E1F"/>
                </a:solidFill>
                <a:latin typeface="Ubuntu" panose="020B0504030602030204" pitchFamily="34" charset="0"/>
                <a:cs typeface="Microsoft Sans Serif"/>
              </a:rPr>
              <a:t> </a:t>
            </a:r>
            <a:r>
              <a:rPr sz="1200" spc="4" dirty="0">
                <a:solidFill>
                  <a:srgbClr val="221E1F"/>
                </a:solidFill>
                <a:latin typeface="Ubuntu" panose="020B0504030602030204" pitchFamily="34" charset="0"/>
                <a:cs typeface="Microsoft Sans Serif"/>
              </a:rPr>
              <a:t>using</a:t>
            </a:r>
            <a:r>
              <a:rPr sz="1200" spc="-44" dirty="0">
                <a:solidFill>
                  <a:srgbClr val="221E1F"/>
                </a:solidFill>
                <a:latin typeface="Ubuntu" panose="020B0504030602030204" pitchFamily="34" charset="0"/>
                <a:cs typeface="Microsoft Sans Serif"/>
              </a:rPr>
              <a:t> </a:t>
            </a:r>
            <a:r>
              <a:rPr sz="1200" spc="31" dirty="0">
                <a:solidFill>
                  <a:srgbClr val="221E1F"/>
                </a:solidFill>
                <a:latin typeface="Ubuntu" panose="020B0504030602030204" pitchFamily="34" charset="0"/>
                <a:cs typeface="Microsoft Sans Serif"/>
              </a:rPr>
              <a:t>your</a:t>
            </a:r>
            <a:r>
              <a:rPr sz="1200" spc="-44" dirty="0">
                <a:solidFill>
                  <a:srgbClr val="221E1F"/>
                </a:solidFill>
                <a:latin typeface="Ubuntu" panose="020B0504030602030204" pitchFamily="34" charset="0"/>
                <a:cs typeface="Microsoft Sans Serif"/>
              </a:rPr>
              <a:t> </a:t>
            </a:r>
            <a:r>
              <a:rPr sz="1200" spc="35" dirty="0">
                <a:solidFill>
                  <a:srgbClr val="221E1F"/>
                </a:solidFill>
                <a:latin typeface="Ubuntu" panose="020B0504030602030204" pitchFamily="34" charset="0"/>
                <a:cs typeface="Microsoft Sans Serif"/>
              </a:rPr>
              <a:t>own</a:t>
            </a:r>
            <a:r>
              <a:rPr sz="1200" spc="-44" dirty="0">
                <a:solidFill>
                  <a:srgbClr val="221E1F"/>
                </a:solidFill>
                <a:latin typeface="Ubuntu" panose="020B0504030602030204" pitchFamily="34" charset="0"/>
                <a:cs typeface="Microsoft Sans Serif"/>
              </a:rPr>
              <a:t> </a:t>
            </a:r>
            <a:r>
              <a:rPr sz="1200" spc="13" dirty="0">
                <a:solidFill>
                  <a:srgbClr val="221E1F"/>
                </a:solidFill>
                <a:latin typeface="Ubuntu" panose="020B0504030602030204" pitchFamily="34" charset="0"/>
                <a:cs typeface="Microsoft Sans Serif"/>
              </a:rPr>
              <a:t>words.</a:t>
            </a:r>
            <a:endParaRPr sz="1200" dirty="0">
              <a:latin typeface="Ubuntu" panose="020B0504030602030204" pitchFamily="34" charset="0"/>
              <a:cs typeface="Microsoft Sans Serif"/>
            </a:endParaRPr>
          </a:p>
          <a:p>
            <a:pPr marL="212928" indent="-202282">
              <a:lnSpc>
                <a:spcPct val="120000"/>
              </a:lnSpc>
              <a:spcBef>
                <a:spcPts val="13"/>
              </a:spcBef>
              <a:buChar char="•"/>
              <a:tabLst>
                <a:tab pos="212368" algn="l"/>
                <a:tab pos="213488" algn="l"/>
              </a:tabLst>
            </a:pPr>
            <a:r>
              <a:rPr sz="1200" spc="4" dirty="0">
                <a:solidFill>
                  <a:srgbClr val="221E1F"/>
                </a:solidFill>
                <a:latin typeface="Ubuntu" panose="020B0504030602030204" pitchFamily="34" charset="0"/>
                <a:cs typeface="Microsoft Sans Serif"/>
              </a:rPr>
              <a:t>Get</a:t>
            </a:r>
            <a:r>
              <a:rPr sz="1200" spc="-49" dirty="0">
                <a:solidFill>
                  <a:srgbClr val="221E1F"/>
                </a:solidFill>
                <a:latin typeface="Ubuntu" panose="020B0504030602030204" pitchFamily="34" charset="0"/>
                <a:cs typeface="Microsoft Sans Serif"/>
              </a:rPr>
              <a:t> </a:t>
            </a:r>
            <a:r>
              <a:rPr sz="1200" spc="49" dirty="0">
                <a:solidFill>
                  <a:srgbClr val="221E1F"/>
                </a:solidFill>
                <a:latin typeface="Ubuntu" panose="020B0504030602030204" pitchFamily="34" charset="0"/>
                <a:cs typeface="Microsoft Sans Serif"/>
              </a:rPr>
              <a:t>them</a:t>
            </a:r>
            <a:r>
              <a:rPr sz="1200" spc="-49" dirty="0">
                <a:solidFill>
                  <a:srgbClr val="221E1F"/>
                </a:solidFill>
                <a:latin typeface="Ubuntu" panose="020B0504030602030204" pitchFamily="34" charset="0"/>
                <a:cs typeface="Microsoft Sans Serif"/>
              </a:rPr>
              <a:t> </a:t>
            </a:r>
            <a:r>
              <a:rPr sz="1200" spc="88" dirty="0">
                <a:solidFill>
                  <a:srgbClr val="221E1F"/>
                </a:solidFill>
                <a:latin typeface="Ubuntu" panose="020B0504030602030204" pitchFamily="34" charset="0"/>
                <a:cs typeface="Microsoft Sans Serif"/>
              </a:rPr>
              <a:t>to</a:t>
            </a:r>
            <a:r>
              <a:rPr sz="1200" spc="-49" dirty="0">
                <a:solidFill>
                  <a:srgbClr val="221E1F"/>
                </a:solidFill>
                <a:latin typeface="Ubuntu" panose="020B0504030602030204" pitchFamily="34" charset="0"/>
                <a:cs typeface="Microsoft Sans Serif"/>
              </a:rPr>
              <a:t> </a:t>
            </a:r>
            <a:r>
              <a:rPr sz="1200" spc="-4" dirty="0">
                <a:solidFill>
                  <a:srgbClr val="221E1F"/>
                </a:solidFill>
                <a:latin typeface="Ubuntu" panose="020B0504030602030204" pitchFamily="34" charset="0"/>
                <a:cs typeface="Microsoft Sans Serif"/>
              </a:rPr>
              <a:t>care</a:t>
            </a:r>
            <a:r>
              <a:rPr sz="1200" spc="-49" dirty="0">
                <a:solidFill>
                  <a:srgbClr val="221E1F"/>
                </a:solidFill>
                <a:latin typeface="Ubuntu" panose="020B0504030602030204" pitchFamily="34" charset="0"/>
                <a:cs typeface="Microsoft Sans Serif"/>
              </a:rPr>
              <a:t> </a:t>
            </a:r>
            <a:r>
              <a:rPr sz="1200" spc="40" dirty="0">
                <a:solidFill>
                  <a:srgbClr val="221E1F"/>
                </a:solidFill>
                <a:latin typeface="Ubuntu" panose="020B0504030602030204" pitchFamily="34" charset="0"/>
                <a:cs typeface="Microsoft Sans Serif"/>
              </a:rPr>
              <a:t>about</a:t>
            </a:r>
            <a:r>
              <a:rPr sz="1200" spc="-49" dirty="0">
                <a:solidFill>
                  <a:srgbClr val="221E1F"/>
                </a:solidFill>
                <a:latin typeface="Ubuntu" panose="020B0504030602030204" pitchFamily="34" charset="0"/>
                <a:cs typeface="Microsoft Sans Serif"/>
              </a:rPr>
              <a:t> </a:t>
            </a:r>
            <a:r>
              <a:rPr sz="1200" spc="31" dirty="0">
                <a:solidFill>
                  <a:srgbClr val="221E1F"/>
                </a:solidFill>
                <a:latin typeface="Ubuntu" panose="020B0504030602030204" pitchFamily="34" charset="0"/>
                <a:cs typeface="Microsoft Sans Serif"/>
              </a:rPr>
              <a:t>your</a:t>
            </a:r>
            <a:r>
              <a:rPr sz="1200" spc="-49" dirty="0">
                <a:solidFill>
                  <a:srgbClr val="221E1F"/>
                </a:solidFill>
                <a:latin typeface="Ubuntu" panose="020B0504030602030204" pitchFamily="34" charset="0"/>
                <a:cs typeface="Microsoft Sans Serif"/>
              </a:rPr>
              <a:t> </a:t>
            </a:r>
            <a:r>
              <a:rPr sz="1200" spc="-13" dirty="0">
                <a:solidFill>
                  <a:srgbClr val="221E1F"/>
                </a:solidFill>
                <a:latin typeface="Ubuntu" panose="020B0504030602030204" pitchFamily="34" charset="0"/>
                <a:cs typeface="Microsoft Sans Serif"/>
              </a:rPr>
              <a:t>speech.</a:t>
            </a:r>
            <a:endParaRPr sz="1200" dirty="0">
              <a:latin typeface="Ubuntu" panose="020B0504030602030204" pitchFamily="34" charset="0"/>
              <a:cs typeface="Microsoft Sans Serif"/>
            </a:endParaRPr>
          </a:p>
        </p:txBody>
      </p:sp>
      <p:sp>
        <p:nvSpPr>
          <p:cNvPr id="46" name="object 5">
            <a:extLst>
              <a:ext uri="{FF2B5EF4-FFF2-40B4-BE49-F238E27FC236}">
                <a16:creationId xmlns:a16="http://schemas.microsoft.com/office/drawing/2014/main" id="{30C22E9B-3F0D-4DC0-AC94-A39A6CA04B7C}"/>
              </a:ext>
            </a:extLst>
          </p:cNvPr>
          <p:cNvSpPr txBox="1"/>
          <p:nvPr/>
        </p:nvSpPr>
        <p:spPr>
          <a:xfrm>
            <a:off x="1987698" y="6793095"/>
            <a:ext cx="4188201" cy="1868310"/>
          </a:xfrm>
          <a:prstGeom prst="rect">
            <a:avLst/>
          </a:prstGeom>
        </p:spPr>
        <p:txBody>
          <a:bodyPr vert="horz" wrap="square" lIns="0" tIns="67796" rIns="0" bIns="0" rtlCol="0">
            <a:spAutoFit/>
          </a:bodyPr>
          <a:lstStyle/>
          <a:p>
            <a:pPr marL="11206">
              <a:lnSpc>
                <a:spcPct val="120000"/>
              </a:lnSpc>
              <a:spcBef>
                <a:spcPts val="534"/>
              </a:spcBef>
            </a:pPr>
            <a:r>
              <a:rPr sz="1200" b="1" spc="-40" dirty="0">
                <a:solidFill>
                  <a:srgbClr val="016A5F"/>
                </a:solidFill>
                <a:latin typeface="Ubuntu" panose="020B0504030602030204" pitchFamily="34" charset="0"/>
                <a:cs typeface="Arial"/>
              </a:rPr>
              <a:t>CLOSING</a:t>
            </a:r>
            <a:endParaRPr sz="1200" dirty="0">
              <a:latin typeface="Ubuntu" panose="020B0504030602030204" pitchFamily="34" charset="0"/>
              <a:cs typeface="Arial"/>
            </a:endParaRPr>
          </a:p>
          <a:p>
            <a:pPr marL="212928" marR="4483" indent="-202282">
              <a:lnSpc>
                <a:spcPct val="120000"/>
              </a:lnSpc>
              <a:spcBef>
                <a:spcPts val="432"/>
              </a:spcBef>
              <a:buChar char="•"/>
              <a:tabLst>
                <a:tab pos="212368" algn="l"/>
                <a:tab pos="213488" algn="l"/>
              </a:tabLst>
            </a:pPr>
            <a:r>
              <a:rPr sz="1200" spc="-18" dirty="0">
                <a:solidFill>
                  <a:srgbClr val="221E1F"/>
                </a:solidFill>
                <a:latin typeface="Ubuntu" panose="020B0504030602030204" pitchFamily="34" charset="0"/>
                <a:cs typeface="Microsoft Sans Serif"/>
              </a:rPr>
              <a:t>Every </a:t>
            </a:r>
            <a:r>
              <a:rPr sz="1200" spc="-9" dirty="0">
                <a:solidFill>
                  <a:srgbClr val="221E1F"/>
                </a:solidFill>
                <a:latin typeface="Ubuntu" panose="020B0504030602030204" pitchFamily="34" charset="0"/>
                <a:cs typeface="Microsoft Sans Serif"/>
              </a:rPr>
              <a:t>speech </a:t>
            </a:r>
            <a:r>
              <a:rPr sz="1200" dirty="0">
                <a:solidFill>
                  <a:srgbClr val="221E1F"/>
                </a:solidFill>
                <a:latin typeface="Ubuntu" panose="020B0504030602030204" pitchFamily="34" charset="0"/>
                <a:cs typeface="Microsoft Sans Serif"/>
              </a:rPr>
              <a:t>needs </a:t>
            </a:r>
            <a:r>
              <a:rPr sz="1200" spc="49" dirty="0">
                <a:solidFill>
                  <a:srgbClr val="221E1F"/>
                </a:solidFill>
                <a:latin typeface="Ubuntu" panose="020B0504030602030204" pitchFamily="34" charset="0"/>
                <a:cs typeface="Microsoft Sans Serif"/>
              </a:rPr>
              <a:t>what </a:t>
            </a:r>
            <a:r>
              <a:rPr sz="1200" spc="-22" dirty="0">
                <a:solidFill>
                  <a:srgbClr val="221E1F"/>
                </a:solidFill>
                <a:latin typeface="Ubuntu" panose="020B0504030602030204" pitchFamily="34" charset="0"/>
                <a:cs typeface="Microsoft Sans Serif"/>
              </a:rPr>
              <a:t>is </a:t>
            </a:r>
            <a:r>
              <a:rPr sz="1200" spc="9" dirty="0">
                <a:solidFill>
                  <a:srgbClr val="221E1F"/>
                </a:solidFill>
                <a:latin typeface="Ubuntu" panose="020B0504030602030204" pitchFamily="34" charset="0"/>
                <a:cs typeface="Microsoft Sans Serif"/>
              </a:rPr>
              <a:t>called </a:t>
            </a:r>
            <a:r>
              <a:rPr sz="1200" spc="-44" dirty="0">
                <a:solidFill>
                  <a:srgbClr val="221E1F"/>
                </a:solidFill>
                <a:latin typeface="Ubuntu" panose="020B0504030602030204" pitchFamily="34" charset="0"/>
                <a:cs typeface="Microsoft Sans Serif"/>
              </a:rPr>
              <a:t>a </a:t>
            </a:r>
            <a:r>
              <a:rPr sz="1200" spc="22" dirty="0">
                <a:solidFill>
                  <a:srgbClr val="221E1F"/>
                </a:solidFill>
                <a:latin typeface="Ubuntu" panose="020B0504030602030204" pitchFamily="34" charset="0"/>
                <a:cs typeface="Microsoft Sans Serif"/>
              </a:rPr>
              <a:t>“call </a:t>
            </a:r>
            <a:r>
              <a:rPr sz="1200" spc="88" dirty="0">
                <a:solidFill>
                  <a:srgbClr val="221E1F"/>
                </a:solidFill>
                <a:latin typeface="Ubuntu" panose="020B0504030602030204" pitchFamily="34" charset="0"/>
                <a:cs typeface="Microsoft Sans Serif"/>
              </a:rPr>
              <a:t>to </a:t>
            </a:r>
            <a:r>
              <a:rPr sz="1200" spc="26" dirty="0">
                <a:solidFill>
                  <a:srgbClr val="221E1F"/>
                </a:solidFill>
                <a:latin typeface="Ubuntu" panose="020B0504030602030204" pitchFamily="34" charset="0"/>
                <a:cs typeface="Microsoft Sans Serif"/>
              </a:rPr>
              <a:t>action.” </a:t>
            </a:r>
            <a:r>
              <a:rPr sz="1200" spc="31" dirty="0">
                <a:solidFill>
                  <a:srgbClr val="221E1F"/>
                </a:solidFill>
                <a:latin typeface="Ubuntu" panose="020B0504030602030204" pitchFamily="34" charset="0"/>
                <a:cs typeface="Microsoft Sans Serif"/>
              </a:rPr>
              <a:t> </a:t>
            </a:r>
            <a:r>
              <a:rPr sz="1200" spc="-22" dirty="0">
                <a:solidFill>
                  <a:srgbClr val="221E1F"/>
                </a:solidFill>
                <a:latin typeface="Ubuntu" panose="020B0504030602030204" pitchFamily="34" charset="0"/>
                <a:cs typeface="Microsoft Sans Serif"/>
              </a:rPr>
              <a:t>This</a:t>
            </a:r>
            <a:r>
              <a:rPr sz="1200" spc="-49" dirty="0">
                <a:solidFill>
                  <a:srgbClr val="221E1F"/>
                </a:solidFill>
                <a:latin typeface="Ubuntu" panose="020B0504030602030204" pitchFamily="34" charset="0"/>
                <a:cs typeface="Microsoft Sans Serif"/>
              </a:rPr>
              <a:t> </a:t>
            </a:r>
            <a:r>
              <a:rPr sz="1200" spc="-22" dirty="0">
                <a:solidFill>
                  <a:srgbClr val="221E1F"/>
                </a:solidFill>
                <a:latin typeface="Ubuntu" panose="020B0504030602030204" pitchFamily="34" charset="0"/>
                <a:cs typeface="Microsoft Sans Serif"/>
              </a:rPr>
              <a:t>is</a:t>
            </a:r>
            <a:r>
              <a:rPr sz="1200" spc="-44" dirty="0">
                <a:solidFill>
                  <a:srgbClr val="221E1F"/>
                </a:solidFill>
                <a:latin typeface="Ubuntu" panose="020B0504030602030204" pitchFamily="34" charset="0"/>
                <a:cs typeface="Microsoft Sans Serif"/>
              </a:rPr>
              <a:t> </a:t>
            </a:r>
            <a:r>
              <a:rPr sz="1200" spc="57" dirty="0">
                <a:solidFill>
                  <a:srgbClr val="221E1F"/>
                </a:solidFill>
                <a:latin typeface="Ubuntu" panose="020B0504030602030204" pitchFamily="34" charset="0"/>
                <a:cs typeface="Microsoft Sans Serif"/>
              </a:rPr>
              <a:t>the</a:t>
            </a:r>
            <a:r>
              <a:rPr sz="1200" spc="-44" dirty="0">
                <a:solidFill>
                  <a:srgbClr val="221E1F"/>
                </a:solidFill>
                <a:latin typeface="Ubuntu" panose="020B0504030602030204" pitchFamily="34" charset="0"/>
                <a:cs typeface="Microsoft Sans Serif"/>
              </a:rPr>
              <a:t> </a:t>
            </a:r>
            <a:r>
              <a:rPr sz="1200" spc="49" dirty="0">
                <a:solidFill>
                  <a:srgbClr val="221E1F"/>
                </a:solidFill>
                <a:latin typeface="Ubuntu" panose="020B0504030602030204" pitchFamily="34" charset="0"/>
                <a:cs typeface="Microsoft Sans Serif"/>
              </a:rPr>
              <a:t>thing</a:t>
            </a:r>
            <a:r>
              <a:rPr sz="1200" spc="-44" dirty="0">
                <a:solidFill>
                  <a:srgbClr val="221E1F"/>
                </a:solidFill>
                <a:latin typeface="Ubuntu" panose="020B0504030602030204" pitchFamily="34" charset="0"/>
                <a:cs typeface="Microsoft Sans Serif"/>
              </a:rPr>
              <a:t> </a:t>
            </a:r>
            <a:r>
              <a:rPr sz="1200" spc="71" dirty="0">
                <a:solidFill>
                  <a:srgbClr val="221E1F"/>
                </a:solidFill>
                <a:latin typeface="Ubuntu" panose="020B0504030602030204" pitchFamily="34" charset="0"/>
                <a:cs typeface="Microsoft Sans Serif"/>
              </a:rPr>
              <a:t>that</a:t>
            </a:r>
            <a:r>
              <a:rPr sz="1200" spc="-49" dirty="0">
                <a:solidFill>
                  <a:srgbClr val="221E1F"/>
                </a:solidFill>
                <a:latin typeface="Ubuntu" panose="020B0504030602030204" pitchFamily="34" charset="0"/>
                <a:cs typeface="Microsoft Sans Serif"/>
              </a:rPr>
              <a:t> </a:t>
            </a:r>
            <a:r>
              <a:rPr sz="1200" spc="18" dirty="0">
                <a:solidFill>
                  <a:srgbClr val="221E1F"/>
                </a:solidFill>
                <a:latin typeface="Ubuntu" panose="020B0504030602030204" pitchFamily="34" charset="0"/>
                <a:cs typeface="Microsoft Sans Serif"/>
              </a:rPr>
              <a:t>you</a:t>
            </a:r>
            <a:r>
              <a:rPr sz="1200" spc="-44" dirty="0">
                <a:solidFill>
                  <a:srgbClr val="221E1F"/>
                </a:solidFill>
                <a:latin typeface="Ubuntu" panose="020B0504030602030204" pitchFamily="34" charset="0"/>
                <a:cs typeface="Microsoft Sans Serif"/>
              </a:rPr>
              <a:t> </a:t>
            </a:r>
            <a:r>
              <a:rPr sz="1200" spc="49" dirty="0">
                <a:solidFill>
                  <a:srgbClr val="221E1F"/>
                </a:solidFill>
                <a:latin typeface="Ubuntu" panose="020B0504030602030204" pitchFamily="34" charset="0"/>
                <a:cs typeface="Microsoft Sans Serif"/>
              </a:rPr>
              <a:t>want</a:t>
            </a:r>
            <a:r>
              <a:rPr sz="1200" spc="-44" dirty="0">
                <a:solidFill>
                  <a:srgbClr val="221E1F"/>
                </a:solidFill>
                <a:latin typeface="Ubuntu" panose="020B0504030602030204" pitchFamily="34" charset="0"/>
                <a:cs typeface="Microsoft Sans Serif"/>
              </a:rPr>
              <a:t> </a:t>
            </a:r>
            <a:r>
              <a:rPr sz="1200" spc="57" dirty="0">
                <a:solidFill>
                  <a:srgbClr val="221E1F"/>
                </a:solidFill>
                <a:latin typeface="Ubuntu" panose="020B0504030602030204" pitchFamily="34" charset="0"/>
                <a:cs typeface="Microsoft Sans Serif"/>
              </a:rPr>
              <a:t>the</a:t>
            </a:r>
            <a:r>
              <a:rPr sz="1200" spc="-44" dirty="0">
                <a:solidFill>
                  <a:srgbClr val="221E1F"/>
                </a:solidFill>
                <a:latin typeface="Ubuntu" panose="020B0504030602030204" pitchFamily="34" charset="0"/>
                <a:cs typeface="Microsoft Sans Serif"/>
              </a:rPr>
              <a:t> </a:t>
            </a:r>
            <a:r>
              <a:rPr sz="1200" spc="4" dirty="0">
                <a:solidFill>
                  <a:srgbClr val="221E1F"/>
                </a:solidFill>
                <a:latin typeface="Ubuntu" panose="020B0504030602030204" pitchFamily="34" charset="0"/>
                <a:cs typeface="Microsoft Sans Serif"/>
              </a:rPr>
              <a:t>audience</a:t>
            </a:r>
            <a:r>
              <a:rPr sz="1200" spc="-49" dirty="0">
                <a:solidFill>
                  <a:srgbClr val="221E1F"/>
                </a:solidFill>
                <a:latin typeface="Ubuntu" panose="020B0504030602030204" pitchFamily="34" charset="0"/>
                <a:cs typeface="Microsoft Sans Serif"/>
              </a:rPr>
              <a:t> </a:t>
            </a:r>
            <a:r>
              <a:rPr sz="1200" spc="84" dirty="0">
                <a:solidFill>
                  <a:srgbClr val="221E1F"/>
                </a:solidFill>
                <a:latin typeface="Ubuntu" panose="020B0504030602030204" pitchFamily="34" charset="0"/>
                <a:cs typeface="Microsoft Sans Serif"/>
              </a:rPr>
              <a:t>to</a:t>
            </a:r>
            <a:r>
              <a:rPr sz="1200" spc="-44" dirty="0">
                <a:solidFill>
                  <a:srgbClr val="221E1F"/>
                </a:solidFill>
                <a:latin typeface="Ubuntu" panose="020B0504030602030204" pitchFamily="34" charset="0"/>
                <a:cs typeface="Microsoft Sans Serif"/>
              </a:rPr>
              <a:t> </a:t>
            </a:r>
            <a:r>
              <a:rPr sz="1200" spc="40" dirty="0">
                <a:solidFill>
                  <a:srgbClr val="221E1F"/>
                </a:solidFill>
                <a:latin typeface="Ubuntu" panose="020B0504030602030204" pitchFamily="34" charset="0"/>
                <a:cs typeface="Microsoft Sans Serif"/>
              </a:rPr>
              <a:t>do</a:t>
            </a:r>
            <a:r>
              <a:rPr sz="1200" spc="-44" dirty="0">
                <a:solidFill>
                  <a:srgbClr val="221E1F"/>
                </a:solidFill>
                <a:latin typeface="Ubuntu" panose="020B0504030602030204" pitchFamily="34" charset="0"/>
                <a:cs typeface="Microsoft Sans Serif"/>
              </a:rPr>
              <a:t> </a:t>
            </a:r>
            <a:r>
              <a:rPr sz="1200" spc="57" dirty="0">
                <a:solidFill>
                  <a:srgbClr val="221E1F"/>
                </a:solidFill>
                <a:latin typeface="Ubuntu" panose="020B0504030602030204" pitchFamily="34" charset="0"/>
                <a:cs typeface="Microsoft Sans Serif"/>
              </a:rPr>
              <a:t>after </a:t>
            </a:r>
            <a:r>
              <a:rPr sz="1200" spc="-318" dirty="0">
                <a:solidFill>
                  <a:srgbClr val="221E1F"/>
                </a:solidFill>
                <a:latin typeface="Ubuntu" panose="020B0504030602030204" pitchFamily="34" charset="0"/>
                <a:cs typeface="Microsoft Sans Serif"/>
              </a:rPr>
              <a:t> </a:t>
            </a:r>
            <a:r>
              <a:rPr sz="1200" spc="18" dirty="0">
                <a:solidFill>
                  <a:srgbClr val="221E1F"/>
                </a:solidFill>
                <a:latin typeface="Ubuntu" panose="020B0504030602030204" pitchFamily="34" charset="0"/>
                <a:cs typeface="Microsoft Sans Serif"/>
              </a:rPr>
              <a:t>hearing</a:t>
            </a:r>
            <a:r>
              <a:rPr sz="1200" spc="-44" dirty="0">
                <a:solidFill>
                  <a:srgbClr val="221E1F"/>
                </a:solidFill>
                <a:latin typeface="Ubuntu" panose="020B0504030602030204" pitchFamily="34" charset="0"/>
                <a:cs typeface="Microsoft Sans Serif"/>
              </a:rPr>
              <a:t> </a:t>
            </a:r>
            <a:r>
              <a:rPr sz="1200" spc="31" dirty="0">
                <a:solidFill>
                  <a:srgbClr val="221E1F"/>
                </a:solidFill>
                <a:latin typeface="Ubuntu" panose="020B0504030602030204" pitchFamily="34" charset="0"/>
                <a:cs typeface="Microsoft Sans Serif"/>
              </a:rPr>
              <a:t>your</a:t>
            </a:r>
            <a:r>
              <a:rPr sz="1200" spc="-44" dirty="0">
                <a:solidFill>
                  <a:srgbClr val="221E1F"/>
                </a:solidFill>
                <a:latin typeface="Ubuntu" panose="020B0504030602030204" pitchFamily="34" charset="0"/>
                <a:cs typeface="Microsoft Sans Serif"/>
              </a:rPr>
              <a:t> </a:t>
            </a:r>
            <a:r>
              <a:rPr sz="1200" spc="-9" dirty="0">
                <a:solidFill>
                  <a:srgbClr val="221E1F"/>
                </a:solidFill>
                <a:latin typeface="Ubuntu" panose="020B0504030602030204" pitchFamily="34" charset="0"/>
                <a:cs typeface="Microsoft Sans Serif"/>
              </a:rPr>
              <a:t>speech</a:t>
            </a:r>
            <a:r>
              <a:rPr sz="1200" spc="-44" dirty="0">
                <a:solidFill>
                  <a:srgbClr val="221E1F"/>
                </a:solidFill>
                <a:latin typeface="Ubuntu" panose="020B0504030602030204" pitchFamily="34" charset="0"/>
                <a:cs typeface="Microsoft Sans Serif"/>
              </a:rPr>
              <a:t> </a:t>
            </a:r>
            <a:r>
              <a:rPr sz="1200" spc="18" dirty="0">
                <a:solidFill>
                  <a:srgbClr val="221E1F"/>
                </a:solidFill>
                <a:latin typeface="Ubuntu" panose="020B0504030602030204" pitchFamily="34" charset="0"/>
                <a:cs typeface="Microsoft Sans Serif"/>
              </a:rPr>
              <a:t>(donate,</a:t>
            </a:r>
            <a:r>
              <a:rPr sz="1200" spc="-44" dirty="0">
                <a:solidFill>
                  <a:srgbClr val="221E1F"/>
                </a:solidFill>
                <a:latin typeface="Ubuntu" panose="020B0504030602030204" pitchFamily="34" charset="0"/>
                <a:cs typeface="Microsoft Sans Serif"/>
              </a:rPr>
              <a:t> </a:t>
            </a:r>
            <a:r>
              <a:rPr sz="1200" spc="9" dirty="0">
                <a:solidFill>
                  <a:srgbClr val="221E1F"/>
                </a:solidFill>
                <a:latin typeface="Ubuntu" panose="020B0504030602030204" pitchFamily="34" charset="0"/>
                <a:cs typeface="Microsoft Sans Serif"/>
              </a:rPr>
              <a:t>become</a:t>
            </a:r>
            <a:r>
              <a:rPr sz="1200" spc="-44" dirty="0">
                <a:solidFill>
                  <a:srgbClr val="221E1F"/>
                </a:solidFill>
                <a:latin typeface="Ubuntu" panose="020B0504030602030204" pitchFamily="34" charset="0"/>
                <a:cs typeface="Microsoft Sans Serif"/>
              </a:rPr>
              <a:t> </a:t>
            </a:r>
            <a:r>
              <a:rPr sz="1200" spc="18" dirty="0">
                <a:solidFill>
                  <a:srgbClr val="221E1F"/>
                </a:solidFill>
                <a:latin typeface="Ubuntu" panose="020B0504030602030204" pitchFamily="34" charset="0"/>
                <a:cs typeface="Microsoft Sans Serif"/>
              </a:rPr>
              <a:t>volunteers,</a:t>
            </a:r>
            <a:r>
              <a:rPr sz="1200" spc="-44" dirty="0">
                <a:solidFill>
                  <a:srgbClr val="221E1F"/>
                </a:solidFill>
                <a:latin typeface="Ubuntu" panose="020B0504030602030204" pitchFamily="34" charset="0"/>
                <a:cs typeface="Microsoft Sans Serif"/>
              </a:rPr>
              <a:t> </a:t>
            </a:r>
            <a:r>
              <a:rPr sz="1200" dirty="0">
                <a:solidFill>
                  <a:srgbClr val="221E1F"/>
                </a:solidFill>
                <a:latin typeface="Ubuntu" panose="020B0504030602030204" pitchFamily="34" charset="0"/>
                <a:cs typeface="Microsoft Sans Serif"/>
              </a:rPr>
              <a:t>etc.). </a:t>
            </a:r>
            <a:r>
              <a:rPr sz="1200" spc="-313" dirty="0">
                <a:solidFill>
                  <a:srgbClr val="221E1F"/>
                </a:solidFill>
                <a:latin typeface="Ubuntu" panose="020B0504030602030204" pitchFamily="34" charset="0"/>
                <a:cs typeface="Microsoft Sans Serif"/>
              </a:rPr>
              <a:t> </a:t>
            </a:r>
            <a:r>
              <a:rPr sz="1200" spc="-13" dirty="0">
                <a:solidFill>
                  <a:srgbClr val="221E1F"/>
                </a:solidFill>
                <a:latin typeface="Ubuntu" panose="020B0504030602030204" pitchFamily="34" charset="0"/>
                <a:cs typeface="Microsoft Sans Serif"/>
              </a:rPr>
              <a:t>Be</a:t>
            </a:r>
            <a:r>
              <a:rPr sz="1200" spc="-49" dirty="0">
                <a:solidFill>
                  <a:srgbClr val="221E1F"/>
                </a:solidFill>
                <a:latin typeface="Ubuntu" panose="020B0504030602030204" pitchFamily="34" charset="0"/>
                <a:cs typeface="Microsoft Sans Serif"/>
              </a:rPr>
              <a:t> </a:t>
            </a:r>
            <a:r>
              <a:rPr sz="1200" spc="9" dirty="0">
                <a:solidFill>
                  <a:srgbClr val="221E1F"/>
                </a:solidFill>
                <a:latin typeface="Ubuntu" panose="020B0504030602030204" pitchFamily="34" charset="0"/>
                <a:cs typeface="Microsoft Sans Serif"/>
              </a:rPr>
              <a:t>specific</a:t>
            </a:r>
            <a:r>
              <a:rPr sz="1200" spc="-44" dirty="0">
                <a:solidFill>
                  <a:srgbClr val="221E1F"/>
                </a:solidFill>
                <a:latin typeface="Ubuntu" panose="020B0504030602030204" pitchFamily="34" charset="0"/>
                <a:cs typeface="Microsoft Sans Serif"/>
              </a:rPr>
              <a:t> </a:t>
            </a:r>
            <a:r>
              <a:rPr sz="1200" spc="40" dirty="0">
                <a:solidFill>
                  <a:srgbClr val="221E1F"/>
                </a:solidFill>
                <a:latin typeface="Ubuntu" panose="020B0504030602030204" pitchFamily="34" charset="0"/>
                <a:cs typeface="Microsoft Sans Serif"/>
              </a:rPr>
              <a:t>about</a:t>
            </a:r>
            <a:r>
              <a:rPr sz="1200" spc="-44" dirty="0">
                <a:solidFill>
                  <a:srgbClr val="221E1F"/>
                </a:solidFill>
                <a:latin typeface="Ubuntu" panose="020B0504030602030204" pitchFamily="34" charset="0"/>
                <a:cs typeface="Microsoft Sans Serif"/>
              </a:rPr>
              <a:t> </a:t>
            </a:r>
            <a:r>
              <a:rPr sz="1200" spc="49" dirty="0">
                <a:solidFill>
                  <a:srgbClr val="221E1F"/>
                </a:solidFill>
                <a:latin typeface="Ubuntu" panose="020B0504030602030204" pitchFamily="34" charset="0"/>
                <a:cs typeface="Microsoft Sans Serif"/>
              </a:rPr>
              <a:t>what</a:t>
            </a:r>
            <a:r>
              <a:rPr sz="1200" spc="-44" dirty="0">
                <a:solidFill>
                  <a:srgbClr val="221E1F"/>
                </a:solidFill>
                <a:latin typeface="Ubuntu" panose="020B0504030602030204" pitchFamily="34" charset="0"/>
                <a:cs typeface="Microsoft Sans Serif"/>
              </a:rPr>
              <a:t> </a:t>
            </a:r>
            <a:r>
              <a:rPr sz="1200" spc="18" dirty="0">
                <a:solidFill>
                  <a:srgbClr val="221E1F"/>
                </a:solidFill>
                <a:latin typeface="Ubuntu" panose="020B0504030602030204" pitchFamily="34" charset="0"/>
                <a:cs typeface="Microsoft Sans Serif"/>
              </a:rPr>
              <a:t>you</a:t>
            </a:r>
            <a:r>
              <a:rPr sz="1200" spc="-44" dirty="0">
                <a:solidFill>
                  <a:srgbClr val="221E1F"/>
                </a:solidFill>
                <a:latin typeface="Ubuntu" panose="020B0504030602030204" pitchFamily="34" charset="0"/>
                <a:cs typeface="Microsoft Sans Serif"/>
              </a:rPr>
              <a:t> </a:t>
            </a:r>
            <a:r>
              <a:rPr sz="1200" spc="49" dirty="0">
                <a:solidFill>
                  <a:srgbClr val="221E1F"/>
                </a:solidFill>
                <a:latin typeface="Ubuntu" panose="020B0504030602030204" pitchFamily="34" charset="0"/>
                <a:cs typeface="Microsoft Sans Serif"/>
              </a:rPr>
              <a:t>want</a:t>
            </a:r>
            <a:r>
              <a:rPr sz="1200" spc="-44" dirty="0">
                <a:solidFill>
                  <a:srgbClr val="221E1F"/>
                </a:solidFill>
                <a:latin typeface="Ubuntu" panose="020B0504030602030204" pitchFamily="34" charset="0"/>
                <a:cs typeface="Microsoft Sans Serif"/>
              </a:rPr>
              <a:t> </a:t>
            </a:r>
            <a:r>
              <a:rPr sz="1200" spc="49" dirty="0">
                <a:solidFill>
                  <a:srgbClr val="221E1F"/>
                </a:solidFill>
                <a:latin typeface="Ubuntu" panose="020B0504030602030204" pitchFamily="34" charset="0"/>
                <a:cs typeface="Microsoft Sans Serif"/>
              </a:rPr>
              <a:t>them</a:t>
            </a:r>
            <a:r>
              <a:rPr sz="1200" spc="-44" dirty="0">
                <a:solidFill>
                  <a:srgbClr val="221E1F"/>
                </a:solidFill>
                <a:latin typeface="Ubuntu" panose="020B0504030602030204" pitchFamily="34" charset="0"/>
                <a:cs typeface="Microsoft Sans Serif"/>
              </a:rPr>
              <a:t> </a:t>
            </a:r>
            <a:r>
              <a:rPr sz="1200" spc="88" dirty="0">
                <a:solidFill>
                  <a:srgbClr val="221E1F"/>
                </a:solidFill>
                <a:latin typeface="Ubuntu" panose="020B0504030602030204" pitchFamily="34" charset="0"/>
                <a:cs typeface="Microsoft Sans Serif"/>
              </a:rPr>
              <a:t>to</a:t>
            </a:r>
            <a:r>
              <a:rPr sz="1200" spc="-44" dirty="0">
                <a:solidFill>
                  <a:srgbClr val="221E1F"/>
                </a:solidFill>
                <a:latin typeface="Ubuntu" panose="020B0504030602030204" pitchFamily="34" charset="0"/>
                <a:cs typeface="Microsoft Sans Serif"/>
              </a:rPr>
              <a:t> </a:t>
            </a:r>
            <a:r>
              <a:rPr sz="1200" spc="13" dirty="0">
                <a:solidFill>
                  <a:srgbClr val="221E1F"/>
                </a:solidFill>
                <a:latin typeface="Ubuntu" panose="020B0504030602030204" pitchFamily="34" charset="0"/>
                <a:cs typeface="Microsoft Sans Serif"/>
              </a:rPr>
              <a:t>do.</a:t>
            </a:r>
            <a:endParaRPr sz="1200" dirty="0">
              <a:latin typeface="Ubuntu" panose="020B0504030602030204" pitchFamily="34" charset="0"/>
              <a:cs typeface="Microsoft Sans Serif"/>
            </a:endParaRPr>
          </a:p>
          <a:p>
            <a:pPr marL="212928" marR="36422" indent="-202282">
              <a:lnSpc>
                <a:spcPct val="120000"/>
              </a:lnSpc>
              <a:buChar char="•"/>
              <a:tabLst>
                <a:tab pos="212368" algn="l"/>
                <a:tab pos="213488" algn="l"/>
              </a:tabLst>
            </a:pPr>
            <a:r>
              <a:rPr sz="1200" spc="35" dirty="0">
                <a:solidFill>
                  <a:srgbClr val="221E1F"/>
                </a:solidFill>
                <a:latin typeface="Ubuntu" panose="020B0504030602030204" pitchFamily="34" charset="0"/>
                <a:cs typeface="Microsoft Sans Serif"/>
              </a:rPr>
              <a:t>Briefly</a:t>
            </a:r>
            <a:r>
              <a:rPr sz="1200" spc="-49" dirty="0">
                <a:solidFill>
                  <a:srgbClr val="221E1F"/>
                </a:solidFill>
                <a:latin typeface="Ubuntu" panose="020B0504030602030204" pitchFamily="34" charset="0"/>
                <a:cs typeface="Microsoft Sans Serif"/>
              </a:rPr>
              <a:t> </a:t>
            </a:r>
            <a:r>
              <a:rPr sz="1200" spc="35" dirty="0">
                <a:solidFill>
                  <a:srgbClr val="221E1F"/>
                </a:solidFill>
                <a:latin typeface="Ubuntu" panose="020B0504030602030204" pitchFamily="34" charset="0"/>
                <a:cs typeface="Microsoft Sans Serif"/>
              </a:rPr>
              <a:t>repeat</a:t>
            </a:r>
            <a:r>
              <a:rPr sz="1200" spc="-44" dirty="0">
                <a:solidFill>
                  <a:srgbClr val="221E1F"/>
                </a:solidFill>
                <a:latin typeface="Ubuntu" panose="020B0504030602030204" pitchFamily="34" charset="0"/>
                <a:cs typeface="Microsoft Sans Serif"/>
              </a:rPr>
              <a:t> </a:t>
            </a:r>
            <a:r>
              <a:rPr sz="1200" spc="57" dirty="0">
                <a:solidFill>
                  <a:srgbClr val="221E1F"/>
                </a:solidFill>
                <a:latin typeface="Ubuntu" panose="020B0504030602030204" pitchFamily="34" charset="0"/>
                <a:cs typeface="Microsoft Sans Serif"/>
              </a:rPr>
              <a:t>the</a:t>
            </a:r>
            <a:r>
              <a:rPr sz="1200" spc="-44" dirty="0">
                <a:solidFill>
                  <a:srgbClr val="221E1F"/>
                </a:solidFill>
                <a:latin typeface="Ubuntu" panose="020B0504030602030204" pitchFamily="34" charset="0"/>
                <a:cs typeface="Microsoft Sans Serif"/>
              </a:rPr>
              <a:t> </a:t>
            </a:r>
            <a:r>
              <a:rPr sz="1200" spc="57" dirty="0">
                <a:solidFill>
                  <a:srgbClr val="221E1F"/>
                </a:solidFill>
                <a:latin typeface="Ubuntu" panose="020B0504030602030204" pitchFamily="34" charset="0"/>
                <a:cs typeface="Microsoft Sans Serif"/>
              </a:rPr>
              <a:t>point</a:t>
            </a:r>
            <a:r>
              <a:rPr sz="1200" spc="-44" dirty="0">
                <a:solidFill>
                  <a:srgbClr val="221E1F"/>
                </a:solidFill>
                <a:latin typeface="Ubuntu" panose="020B0504030602030204" pitchFamily="34" charset="0"/>
                <a:cs typeface="Microsoft Sans Serif"/>
              </a:rPr>
              <a:t> </a:t>
            </a:r>
            <a:r>
              <a:rPr sz="1200" spc="53" dirty="0">
                <a:solidFill>
                  <a:srgbClr val="221E1F"/>
                </a:solidFill>
                <a:latin typeface="Ubuntu" panose="020B0504030602030204" pitchFamily="34" charset="0"/>
                <a:cs typeface="Microsoft Sans Serif"/>
              </a:rPr>
              <a:t>or</a:t>
            </a:r>
            <a:r>
              <a:rPr sz="1200" spc="-44" dirty="0">
                <a:solidFill>
                  <a:srgbClr val="221E1F"/>
                </a:solidFill>
                <a:latin typeface="Ubuntu" panose="020B0504030602030204" pitchFamily="34" charset="0"/>
                <a:cs typeface="Microsoft Sans Serif"/>
              </a:rPr>
              <a:t> </a:t>
            </a:r>
            <a:r>
              <a:rPr sz="1200" spc="18" dirty="0">
                <a:solidFill>
                  <a:srgbClr val="221E1F"/>
                </a:solidFill>
                <a:latin typeface="Ubuntu" panose="020B0504030602030204" pitchFamily="34" charset="0"/>
                <a:cs typeface="Microsoft Sans Serif"/>
              </a:rPr>
              <a:t>purpose</a:t>
            </a:r>
            <a:r>
              <a:rPr sz="1200" spc="-44" dirty="0">
                <a:solidFill>
                  <a:srgbClr val="221E1F"/>
                </a:solidFill>
                <a:latin typeface="Ubuntu" panose="020B0504030602030204" pitchFamily="34" charset="0"/>
                <a:cs typeface="Microsoft Sans Serif"/>
              </a:rPr>
              <a:t> </a:t>
            </a:r>
            <a:r>
              <a:rPr sz="1200" spc="84" dirty="0">
                <a:solidFill>
                  <a:srgbClr val="221E1F"/>
                </a:solidFill>
                <a:latin typeface="Ubuntu" panose="020B0504030602030204" pitchFamily="34" charset="0"/>
                <a:cs typeface="Microsoft Sans Serif"/>
              </a:rPr>
              <a:t>of</a:t>
            </a:r>
            <a:r>
              <a:rPr sz="1200" spc="-49" dirty="0">
                <a:solidFill>
                  <a:srgbClr val="221E1F"/>
                </a:solidFill>
                <a:latin typeface="Ubuntu" panose="020B0504030602030204" pitchFamily="34" charset="0"/>
                <a:cs typeface="Microsoft Sans Serif"/>
              </a:rPr>
              <a:t> </a:t>
            </a:r>
            <a:r>
              <a:rPr sz="1200" spc="31" dirty="0">
                <a:solidFill>
                  <a:srgbClr val="221E1F"/>
                </a:solidFill>
                <a:latin typeface="Ubuntu" panose="020B0504030602030204" pitchFamily="34" charset="0"/>
                <a:cs typeface="Microsoft Sans Serif"/>
              </a:rPr>
              <a:t>your</a:t>
            </a:r>
            <a:r>
              <a:rPr sz="1200" spc="-44" dirty="0">
                <a:solidFill>
                  <a:srgbClr val="221E1F"/>
                </a:solidFill>
                <a:latin typeface="Ubuntu" panose="020B0504030602030204" pitchFamily="34" charset="0"/>
                <a:cs typeface="Microsoft Sans Serif"/>
              </a:rPr>
              <a:t> </a:t>
            </a:r>
            <a:r>
              <a:rPr sz="1200" spc="-9" dirty="0">
                <a:solidFill>
                  <a:srgbClr val="221E1F"/>
                </a:solidFill>
                <a:latin typeface="Ubuntu" panose="020B0504030602030204" pitchFamily="34" charset="0"/>
                <a:cs typeface="Microsoft Sans Serif"/>
              </a:rPr>
              <a:t>speech</a:t>
            </a:r>
            <a:r>
              <a:rPr sz="1200" spc="-44" dirty="0">
                <a:solidFill>
                  <a:srgbClr val="221E1F"/>
                </a:solidFill>
                <a:latin typeface="Ubuntu" panose="020B0504030602030204" pitchFamily="34" charset="0"/>
                <a:cs typeface="Microsoft Sans Serif"/>
              </a:rPr>
              <a:t> </a:t>
            </a:r>
            <a:r>
              <a:rPr sz="1200" spc="4" dirty="0">
                <a:solidFill>
                  <a:srgbClr val="221E1F"/>
                </a:solidFill>
                <a:latin typeface="Ubuntu" panose="020B0504030602030204" pitchFamily="34" charset="0"/>
                <a:cs typeface="Microsoft Sans Serif"/>
              </a:rPr>
              <a:t>and </a:t>
            </a:r>
            <a:r>
              <a:rPr sz="1200" spc="-313" dirty="0">
                <a:solidFill>
                  <a:srgbClr val="221E1F"/>
                </a:solidFill>
                <a:latin typeface="Ubuntu" panose="020B0504030602030204" pitchFamily="34" charset="0"/>
                <a:cs typeface="Microsoft Sans Serif"/>
              </a:rPr>
              <a:t> </a:t>
            </a:r>
            <a:r>
              <a:rPr sz="1200" spc="9" dirty="0">
                <a:solidFill>
                  <a:srgbClr val="221E1F"/>
                </a:solidFill>
                <a:latin typeface="Ubuntu" panose="020B0504030602030204" pitchFamily="34" charset="0"/>
                <a:cs typeface="Microsoft Sans Serif"/>
              </a:rPr>
              <a:t>main</a:t>
            </a:r>
            <a:r>
              <a:rPr sz="1200" spc="-44" dirty="0">
                <a:solidFill>
                  <a:srgbClr val="221E1F"/>
                </a:solidFill>
                <a:latin typeface="Ubuntu" panose="020B0504030602030204" pitchFamily="34" charset="0"/>
                <a:cs typeface="Microsoft Sans Serif"/>
              </a:rPr>
              <a:t> </a:t>
            </a:r>
            <a:r>
              <a:rPr sz="1200" spc="35" dirty="0">
                <a:solidFill>
                  <a:srgbClr val="221E1F"/>
                </a:solidFill>
                <a:latin typeface="Ubuntu" panose="020B0504030602030204" pitchFamily="34" charset="0"/>
                <a:cs typeface="Microsoft Sans Serif"/>
              </a:rPr>
              <a:t>talking</a:t>
            </a:r>
            <a:r>
              <a:rPr sz="1200" spc="-44" dirty="0">
                <a:solidFill>
                  <a:srgbClr val="221E1F"/>
                </a:solidFill>
                <a:latin typeface="Ubuntu" panose="020B0504030602030204" pitchFamily="34" charset="0"/>
                <a:cs typeface="Microsoft Sans Serif"/>
              </a:rPr>
              <a:t> </a:t>
            </a:r>
            <a:r>
              <a:rPr sz="1200" spc="22" dirty="0">
                <a:solidFill>
                  <a:srgbClr val="221E1F"/>
                </a:solidFill>
                <a:latin typeface="Ubuntu" panose="020B0504030602030204" pitchFamily="34" charset="0"/>
                <a:cs typeface="Microsoft Sans Serif"/>
              </a:rPr>
              <a:t>points;</a:t>
            </a:r>
            <a:r>
              <a:rPr sz="1200" spc="-40" dirty="0">
                <a:solidFill>
                  <a:srgbClr val="221E1F"/>
                </a:solidFill>
                <a:latin typeface="Ubuntu" panose="020B0504030602030204" pitchFamily="34" charset="0"/>
                <a:cs typeface="Microsoft Sans Serif"/>
              </a:rPr>
              <a:t> </a:t>
            </a:r>
            <a:r>
              <a:rPr sz="1200" spc="31" dirty="0">
                <a:solidFill>
                  <a:srgbClr val="221E1F"/>
                </a:solidFill>
                <a:latin typeface="Ubuntu" panose="020B0504030602030204" pitchFamily="34" charset="0"/>
                <a:cs typeface="Microsoft Sans Serif"/>
              </a:rPr>
              <a:t>this</a:t>
            </a:r>
            <a:r>
              <a:rPr sz="1200" spc="-44" dirty="0">
                <a:solidFill>
                  <a:srgbClr val="221E1F"/>
                </a:solidFill>
                <a:latin typeface="Ubuntu" panose="020B0504030602030204" pitchFamily="34" charset="0"/>
                <a:cs typeface="Microsoft Sans Serif"/>
              </a:rPr>
              <a:t> </a:t>
            </a:r>
            <a:r>
              <a:rPr sz="1200" spc="-22" dirty="0">
                <a:solidFill>
                  <a:srgbClr val="221E1F"/>
                </a:solidFill>
                <a:latin typeface="Ubuntu" panose="020B0504030602030204" pitchFamily="34" charset="0"/>
                <a:cs typeface="Microsoft Sans Serif"/>
              </a:rPr>
              <a:t>is</a:t>
            </a:r>
            <a:r>
              <a:rPr sz="1200" spc="-40" dirty="0">
                <a:solidFill>
                  <a:srgbClr val="221E1F"/>
                </a:solidFill>
                <a:latin typeface="Ubuntu" panose="020B0504030602030204" pitchFamily="34" charset="0"/>
                <a:cs typeface="Microsoft Sans Serif"/>
              </a:rPr>
              <a:t> </a:t>
            </a:r>
            <a:r>
              <a:rPr sz="1200" spc="9" dirty="0">
                <a:solidFill>
                  <a:srgbClr val="221E1F"/>
                </a:solidFill>
                <a:latin typeface="Ubuntu" panose="020B0504030602030204" pitchFamily="34" charset="0"/>
                <a:cs typeface="Microsoft Sans Serif"/>
              </a:rPr>
              <a:t>called</a:t>
            </a:r>
            <a:r>
              <a:rPr sz="1200" spc="-44" dirty="0">
                <a:solidFill>
                  <a:srgbClr val="221E1F"/>
                </a:solidFill>
                <a:latin typeface="Ubuntu" panose="020B0504030602030204" pitchFamily="34" charset="0"/>
                <a:cs typeface="Microsoft Sans Serif"/>
              </a:rPr>
              <a:t> </a:t>
            </a:r>
            <a:r>
              <a:rPr sz="1200" spc="4" dirty="0">
                <a:solidFill>
                  <a:srgbClr val="221E1F"/>
                </a:solidFill>
                <a:latin typeface="Ubuntu" panose="020B0504030602030204" pitchFamily="34" charset="0"/>
                <a:cs typeface="Microsoft Sans Serif"/>
              </a:rPr>
              <a:t>summarizing.</a:t>
            </a:r>
            <a:endParaRPr sz="1200" dirty="0">
              <a:latin typeface="Ubuntu" panose="020B0504030602030204" pitchFamily="34" charset="0"/>
              <a:cs typeface="Microsoft Sans Serif"/>
            </a:endParaRPr>
          </a:p>
          <a:p>
            <a:pPr marL="212928" indent="-202282">
              <a:lnSpc>
                <a:spcPct val="120000"/>
              </a:lnSpc>
              <a:spcBef>
                <a:spcPts val="18"/>
              </a:spcBef>
              <a:buChar char="•"/>
              <a:tabLst>
                <a:tab pos="212368" algn="l"/>
                <a:tab pos="213488" algn="l"/>
              </a:tabLst>
            </a:pPr>
            <a:r>
              <a:rPr sz="1200" spc="-9" dirty="0">
                <a:solidFill>
                  <a:srgbClr val="221E1F"/>
                </a:solidFill>
                <a:latin typeface="Ubuntu" panose="020B0504030602030204" pitchFamily="34" charset="0"/>
                <a:cs typeface="Microsoft Sans Serif"/>
              </a:rPr>
              <a:t>Thank</a:t>
            </a:r>
            <a:r>
              <a:rPr sz="1200" spc="-66" dirty="0">
                <a:solidFill>
                  <a:srgbClr val="221E1F"/>
                </a:solidFill>
                <a:latin typeface="Ubuntu" panose="020B0504030602030204" pitchFamily="34" charset="0"/>
                <a:cs typeface="Microsoft Sans Serif"/>
              </a:rPr>
              <a:t> </a:t>
            </a:r>
            <a:r>
              <a:rPr sz="1200" spc="9" dirty="0">
                <a:solidFill>
                  <a:srgbClr val="221E1F"/>
                </a:solidFill>
                <a:latin typeface="Ubuntu" panose="020B0504030602030204" pitchFamily="34" charset="0"/>
                <a:cs typeface="Microsoft Sans Serif"/>
              </a:rPr>
              <a:t>everyone.</a:t>
            </a:r>
            <a:endParaRPr sz="1200" dirty="0">
              <a:latin typeface="Ubuntu" panose="020B0504030602030204" pitchFamily="34" charset="0"/>
              <a:cs typeface="Microsoft Sans Serif"/>
            </a:endParaRPr>
          </a:p>
        </p:txBody>
      </p:sp>
      <p:grpSp>
        <p:nvGrpSpPr>
          <p:cNvPr id="47" name="object 6">
            <a:extLst>
              <a:ext uri="{FF2B5EF4-FFF2-40B4-BE49-F238E27FC236}">
                <a16:creationId xmlns:a16="http://schemas.microsoft.com/office/drawing/2014/main" id="{3EC1EEC9-2E1D-4663-91B2-42449DF46C2E}"/>
              </a:ext>
            </a:extLst>
          </p:cNvPr>
          <p:cNvGrpSpPr/>
          <p:nvPr/>
        </p:nvGrpSpPr>
        <p:grpSpPr>
          <a:xfrm>
            <a:off x="4988180" y="1326076"/>
            <a:ext cx="987238" cy="1110503"/>
            <a:chOff x="5336573" y="1516094"/>
            <a:chExt cx="1118870" cy="1258570"/>
          </a:xfrm>
        </p:grpSpPr>
        <p:sp>
          <p:nvSpPr>
            <p:cNvPr id="48" name="object 7">
              <a:extLst>
                <a:ext uri="{FF2B5EF4-FFF2-40B4-BE49-F238E27FC236}">
                  <a16:creationId xmlns:a16="http://schemas.microsoft.com/office/drawing/2014/main" id="{EAB72105-9649-45BC-9DE5-0940526A185F}"/>
                </a:ext>
              </a:extLst>
            </p:cNvPr>
            <p:cNvSpPr/>
            <p:nvPr/>
          </p:nvSpPr>
          <p:spPr>
            <a:xfrm>
              <a:off x="5355707" y="2334795"/>
              <a:ext cx="1097280" cy="440055"/>
            </a:xfrm>
            <a:custGeom>
              <a:avLst/>
              <a:gdLst/>
              <a:ahLst/>
              <a:cxnLst/>
              <a:rect l="l" t="t" r="r" b="b"/>
              <a:pathLst>
                <a:path w="1097279" h="440055">
                  <a:moveTo>
                    <a:pt x="1048258" y="0"/>
                  </a:moveTo>
                  <a:lnTo>
                    <a:pt x="49034" y="0"/>
                  </a:lnTo>
                  <a:lnTo>
                    <a:pt x="28123" y="28703"/>
                  </a:lnTo>
                  <a:lnTo>
                    <a:pt x="12739" y="66530"/>
                  </a:lnTo>
                  <a:lnTo>
                    <a:pt x="3245" y="105264"/>
                  </a:lnTo>
                  <a:lnTo>
                    <a:pt x="0" y="136690"/>
                  </a:lnTo>
                  <a:lnTo>
                    <a:pt x="3781" y="181050"/>
                  </a:lnTo>
                  <a:lnTo>
                    <a:pt x="14690" y="221067"/>
                  </a:lnTo>
                  <a:lnTo>
                    <a:pt x="32070" y="256944"/>
                  </a:lnTo>
                  <a:lnTo>
                    <a:pt x="55266" y="288885"/>
                  </a:lnTo>
                  <a:lnTo>
                    <a:pt x="83622" y="317096"/>
                  </a:lnTo>
                  <a:lnTo>
                    <a:pt x="116482" y="341781"/>
                  </a:lnTo>
                  <a:lnTo>
                    <a:pt x="153193" y="363144"/>
                  </a:lnTo>
                  <a:lnTo>
                    <a:pt x="193097" y="381390"/>
                  </a:lnTo>
                  <a:lnTo>
                    <a:pt x="235539" y="396723"/>
                  </a:lnTo>
                  <a:lnTo>
                    <a:pt x="279865" y="409349"/>
                  </a:lnTo>
                  <a:lnTo>
                    <a:pt x="325417" y="419471"/>
                  </a:lnTo>
                  <a:lnTo>
                    <a:pt x="371542" y="427294"/>
                  </a:lnTo>
                  <a:lnTo>
                    <a:pt x="417584" y="433022"/>
                  </a:lnTo>
                  <a:lnTo>
                    <a:pt x="462886" y="436861"/>
                  </a:lnTo>
                  <a:lnTo>
                    <a:pt x="506794" y="439014"/>
                  </a:lnTo>
                  <a:lnTo>
                    <a:pt x="548652" y="439686"/>
                  </a:lnTo>
                  <a:lnTo>
                    <a:pt x="590514" y="439014"/>
                  </a:lnTo>
                  <a:lnTo>
                    <a:pt x="634424" y="436861"/>
                  </a:lnTo>
                  <a:lnTo>
                    <a:pt x="679728" y="433022"/>
                  </a:lnTo>
                  <a:lnTo>
                    <a:pt x="725769" y="427294"/>
                  </a:lnTo>
                  <a:lnTo>
                    <a:pt x="771892" y="419471"/>
                  </a:lnTo>
                  <a:lnTo>
                    <a:pt x="817443" y="409349"/>
                  </a:lnTo>
                  <a:lnTo>
                    <a:pt x="861765" y="396723"/>
                  </a:lnTo>
                  <a:lnTo>
                    <a:pt x="904205" y="381390"/>
                  </a:lnTo>
                  <a:lnTo>
                    <a:pt x="944105" y="363144"/>
                  </a:lnTo>
                  <a:lnTo>
                    <a:pt x="980811" y="341781"/>
                  </a:lnTo>
                  <a:lnTo>
                    <a:pt x="1013668" y="317096"/>
                  </a:lnTo>
                  <a:lnTo>
                    <a:pt x="1042021" y="288885"/>
                  </a:lnTo>
                  <a:lnTo>
                    <a:pt x="1065214" y="256944"/>
                  </a:lnTo>
                  <a:lnTo>
                    <a:pt x="1082591" y="221067"/>
                  </a:lnTo>
                  <a:lnTo>
                    <a:pt x="1093498" y="181050"/>
                  </a:lnTo>
                  <a:lnTo>
                    <a:pt x="1097280" y="136690"/>
                  </a:lnTo>
                  <a:lnTo>
                    <a:pt x="1094035" y="105264"/>
                  </a:lnTo>
                  <a:lnTo>
                    <a:pt x="1084541" y="66530"/>
                  </a:lnTo>
                  <a:lnTo>
                    <a:pt x="1069162" y="28703"/>
                  </a:lnTo>
                  <a:lnTo>
                    <a:pt x="1048258" y="0"/>
                  </a:lnTo>
                  <a:close/>
                </a:path>
              </a:pathLst>
            </a:custGeom>
            <a:solidFill>
              <a:srgbClr val="E16F0F"/>
            </a:solidFill>
          </p:spPr>
          <p:txBody>
            <a:bodyPr wrap="square" lIns="0" tIns="0" rIns="0" bIns="0" rtlCol="0"/>
            <a:lstStyle/>
            <a:p>
              <a:endParaRPr sz="1493" dirty="0"/>
            </a:p>
          </p:txBody>
        </p:sp>
        <p:sp>
          <p:nvSpPr>
            <p:cNvPr id="49" name="object 8">
              <a:extLst>
                <a:ext uri="{FF2B5EF4-FFF2-40B4-BE49-F238E27FC236}">
                  <a16:creationId xmlns:a16="http://schemas.microsoft.com/office/drawing/2014/main" id="{A33E619E-8095-465A-808B-0EAEE69B1255}"/>
                </a:ext>
              </a:extLst>
            </p:cNvPr>
            <p:cNvSpPr/>
            <p:nvPr/>
          </p:nvSpPr>
          <p:spPr>
            <a:xfrm>
              <a:off x="5355705" y="2334800"/>
              <a:ext cx="831215" cy="408305"/>
            </a:xfrm>
            <a:custGeom>
              <a:avLst/>
              <a:gdLst/>
              <a:ahLst/>
              <a:cxnLst/>
              <a:rect l="l" t="t" r="r" b="b"/>
              <a:pathLst>
                <a:path w="831214" h="408305">
                  <a:moveTo>
                    <a:pt x="820420" y="0"/>
                  </a:moveTo>
                  <a:lnTo>
                    <a:pt x="49034" y="0"/>
                  </a:lnTo>
                  <a:lnTo>
                    <a:pt x="28128" y="28697"/>
                  </a:lnTo>
                  <a:lnTo>
                    <a:pt x="12744" y="66524"/>
                  </a:lnTo>
                  <a:lnTo>
                    <a:pt x="3246" y="105257"/>
                  </a:lnTo>
                  <a:lnTo>
                    <a:pt x="0" y="136677"/>
                  </a:lnTo>
                  <a:lnTo>
                    <a:pt x="5731" y="190812"/>
                  </a:lnTo>
                  <a:lnTo>
                    <a:pt x="22102" y="238389"/>
                  </a:lnTo>
                  <a:lnTo>
                    <a:pt x="47874" y="279796"/>
                  </a:lnTo>
                  <a:lnTo>
                    <a:pt x="81808" y="315423"/>
                  </a:lnTo>
                  <a:lnTo>
                    <a:pt x="122668" y="345658"/>
                  </a:lnTo>
                  <a:lnTo>
                    <a:pt x="169214" y="370890"/>
                  </a:lnTo>
                  <a:lnTo>
                    <a:pt x="249910" y="396030"/>
                  </a:lnTo>
                  <a:lnTo>
                    <a:pt x="299670" y="403339"/>
                  </a:lnTo>
                  <a:lnTo>
                    <a:pt x="348071" y="406999"/>
                  </a:lnTo>
                  <a:lnTo>
                    <a:pt x="393801" y="408000"/>
                  </a:lnTo>
                  <a:lnTo>
                    <a:pt x="462166" y="408138"/>
                  </a:lnTo>
                  <a:lnTo>
                    <a:pt x="498275" y="407459"/>
                  </a:lnTo>
                  <a:lnTo>
                    <a:pt x="571735" y="401765"/>
                  </a:lnTo>
                  <a:lnTo>
                    <a:pt x="643369" y="386502"/>
                  </a:lnTo>
                  <a:lnTo>
                    <a:pt x="708998" y="357126"/>
                  </a:lnTo>
                  <a:lnTo>
                    <a:pt x="764444" y="309092"/>
                  </a:lnTo>
                  <a:lnTo>
                    <a:pt x="787043" y="276658"/>
                  </a:lnTo>
                  <a:lnTo>
                    <a:pt x="805529" y="237856"/>
                  </a:lnTo>
                  <a:lnTo>
                    <a:pt x="819380" y="192118"/>
                  </a:lnTo>
                  <a:lnTo>
                    <a:pt x="828074" y="138874"/>
                  </a:lnTo>
                  <a:lnTo>
                    <a:pt x="831088" y="77558"/>
                  </a:lnTo>
                  <a:lnTo>
                    <a:pt x="830399" y="61773"/>
                  </a:lnTo>
                  <a:lnTo>
                    <a:pt x="828363" y="42794"/>
                  </a:lnTo>
                  <a:lnTo>
                    <a:pt x="825022" y="21807"/>
                  </a:lnTo>
                  <a:lnTo>
                    <a:pt x="820420" y="0"/>
                  </a:lnTo>
                  <a:close/>
                </a:path>
              </a:pathLst>
            </a:custGeom>
            <a:solidFill>
              <a:srgbClr val="EF881F"/>
            </a:solidFill>
          </p:spPr>
          <p:txBody>
            <a:bodyPr wrap="square" lIns="0" tIns="0" rIns="0" bIns="0" rtlCol="0"/>
            <a:lstStyle/>
            <a:p>
              <a:endParaRPr sz="1493" dirty="0"/>
            </a:p>
          </p:txBody>
        </p:sp>
        <p:sp>
          <p:nvSpPr>
            <p:cNvPr id="50" name="object 9">
              <a:extLst>
                <a:ext uri="{FF2B5EF4-FFF2-40B4-BE49-F238E27FC236}">
                  <a16:creationId xmlns:a16="http://schemas.microsoft.com/office/drawing/2014/main" id="{C012A904-14A5-4E75-8160-276E9DCE4FC5}"/>
                </a:ext>
              </a:extLst>
            </p:cNvPr>
            <p:cNvSpPr/>
            <p:nvPr/>
          </p:nvSpPr>
          <p:spPr>
            <a:xfrm>
              <a:off x="5355714" y="2334795"/>
              <a:ext cx="647700" cy="377825"/>
            </a:xfrm>
            <a:custGeom>
              <a:avLst/>
              <a:gdLst/>
              <a:ahLst/>
              <a:cxnLst/>
              <a:rect l="l" t="t" r="r" b="b"/>
              <a:pathLst>
                <a:path w="647700" h="377825">
                  <a:moveTo>
                    <a:pt x="645833" y="0"/>
                  </a:moveTo>
                  <a:lnTo>
                    <a:pt x="49022" y="0"/>
                  </a:lnTo>
                  <a:lnTo>
                    <a:pt x="28117" y="28703"/>
                  </a:lnTo>
                  <a:lnTo>
                    <a:pt x="12738" y="66530"/>
                  </a:lnTo>
                  <a:lnTo>
                    <a:pt x="3244" y="105264"/>
                  </a:lnTo>
                  <a:lnTo>
                    <a:pt x="0" y="136690"/>
                  </a:lnTo>
                  <a:lnTo>
                    <a:pt x="5441" y="199127"/>
                  </a:lnTo>
                  <a:lnTo>
                    <a:pt x="21001" y="244158"/>
                  </a:lnTo>
                  <a:lnTo>
                    <a:pt x="45531" y="277931"/>
                  </a:lnTo>
                  <a:lnTo>
                    <a:pt x="77885" y="306594"/>
                  </a:lnTo>
                  <a:lnTo>
                    <a:pt x="116916" y="336296"/>
                  </a:lnTo>
                  <a:lnTo>
                    <a:pt x="154799" y="353775"/>
                  </a:lnTo>
                  <a:lnTo>
                    <a:pt x="194714" y="366660"/>
                  </a:lnTo>
                  <a:lnTo>
                    <a:pt x="236390" y="374627"/>
                  </a:lnTo>
                  <a:lnTo>
                    <a:pt x="279552" y="377355"/>
                  </a:lnTo>
                  <a:lnTo>
                    <a:pt x="329465" y="374840"/>
                  </a:lnTo>
                  <a:lnTo>
                    <a:pt x="377338" y="367346"/>
                  </a:lnTo>
                  <a:lnTo>
                    <a:pt x="422733" y="354953"/>
                  </a:lnTo>
                  <a:lnTo>
                    <a:pt x="465210" y="337739"/>
                  </a:lnTo>
                  <a:lnTo>
                    <a:pt x="504332" y="315780"/>
                  </a:lnTo>
                  <a:lnTo>
                    <a:pt x="539661" y="289156"/>
                  </a:lnTo>
                  <a:lnTo>
                    <a:pt x="570757" y="257945"/>
                  </a:lnTo>
                  <a:lnTo>
                    <a:pt x="597182" y="222225"/>
                  </a:lnTo>
                  <a:lnTo>
                    <a:pt x="618498" y="182073"/>
                  </a:lnTo>
                  <a:lnTo>
                    <a:pt x="634266" y="137569"/>
                  </a:lnTo>
                  <a:lnTo>
                    <a:pt x="644049" y="88789"/>
                  </a:lnTo>
                  <a:lnTo>
                    <a:pt x="647407" y="35814"/>
                  </a:lnTo>
                  <a:lnTo>
                    <a:pt x="646991" y="17816"/>
                  </a:lnTo>
                  <a:lnTo>
                    <a:pt x="645833" y="0"/>
                  </a:lnTo>
                  <a:close/>
                </a:path>
              </a:pathLst>
            </a:custGeom>
            <a:solidFill>
              <a:srgbClr val="FAA143"/>
            </a:solidFill>
          </p:spPr>
          <p:txBody>
            <a:bodyPr wrap="square" lIns="0" tIns="0" rIns="0" bIns="0" rtlCol="0"/>
            <a:lstStyle/>
            <a:p>
              <a:endParaRPr sz="1493" dirty="0"/>
            </a:p>
          </p:txBody>
        </p:sp>
        <p:sp>
          <p:nvSpPr>
            <p:cNvPr id="51" name="object 10">
              <a:extLst>
                <a:ext uri="{FF2B5EF4-FFF2-40B4-BE49-F238E27FC236}">
                  <a16:creationId xmlns:a16="http://schemas.microsoft.com/office/drawing/2014/main" id="{47EAFF8B-1933-4029-A626-45E4A616CF02}"/>
                </a:ext>
              </a:extLst>
            </p:cNvPr>
            <p:cNvSpPr/>
            <p:nvPr/>
          </p:nvSpPr>
          <p:spPr>
            <a:xfrm>
              <a:off x="5360123" y="2334795"/>
              <a:ext cx="1089025" cy="325755"/>
            </a:xfrm>
            <a:custGeom>
              <a:avLst/>
              <a:gdLst/>
              <a:ahLst/>
              <a:cxnLst/>
              <a:rect l="l" t="t" r="r" b="b"/>
              <a:pathLst>
                <a:path w="1089025" h="325755">
                  <a:moveTo>
                    <a:pt x="1043838" y="0"/>
                  </a:moveTo>
                  <a:lnTo>
                    <a:pt x="44615" y="0"/>
                  </a:lnTo>
                  <a:lnTo>
                    <a:pt x="29228" y="19062"/>
                  </a:lnTo>
                  <a:lnTo>
                    <a:pt x="16583" y="43911"/>
                  </a:lnTo>
                  <a:lnTo>
                    <a:pt x="6799" y="71621"/>
                  </a:lnTo>
                  <a:lnTo>
                    <a:pt x="0" y="99263"/>
                  </a:lnTo>
                  <a:lnTo>
                    <a:pt x="12355" y="140075"/>
                  </a:lnTo>
                  <a:lnTo>
                    <a:pt x="31971" y="175731"/>
                  </a:lnTo>
                  <a:lnTo>
                    <a:pt x="58051" y="206572"/>
                  </a:lnTo>
                  <a:lnTo>
                    <a:pt x="89800" y="232940"/>
                  </a:lnTo>
                  <a:lnTo>
                    <a:pt x="126425" y="255176"/>
                  </a:lnTo>
                  <a:lnTo>
                    <a:pt x="167129" y="273621"/>
                  </a:lnTo>
                  <a:lnTo>
                    <a:pt x="211118" y="288617"/>
                  </a:lnTo>
                  <a:lnTo>
                    <a:pt x="257597" y="300505"/>
                  </a:lnTo>
                  <a:lnTo>
                    <a:pt x="305770" y="309628"/>
                  </a:lnTo>
                  <a:lnTo>
                    <a:pt x="354843" y="316326"/>
                  </a:lnTo>
                  <a:lnTo>
                    <a:pt x="404021" y="320941"/>
                  </a:lnTo>
                  <a:lnTo>
                    <a:pt x="452508" y="323815"/>
                  </a:lnTo>
                  <a:lnTo>
                    <a:pt x="499511" y="325288"/>
                  </a:lnTo>
                  <a:lnTo>
                    <a:pt x="544233" y="325704"/>
                  </a:lnTo>
                  <a:lnTo>
                    <a:pt x="588959" y="325288"/>
                  </a:lnTo>
                  <a:lnTo>
                    <a:pt x="635964" y="323815"/>
                  </a:lnTo>
                  <a:lnTo>
                    <a:pt x="684453" y="320941"/>
                  </a:lnTo>
                  <a:lnTo>
                    <a:pt x="733631" y="316326"/>
                  </a:lnTo>
                  <a:lnTo>
                    <a:pt x="782703" y="309628"/>
                  </a:lnTo>
                  <a:lnTo>
                    <a:pt x="830875" y="300505"/>
                  </a:lnTo>
                  <a:lnTo>
                    <a:pt x="877352" y="288617"/>
                  </a:lnTo>
                  <a:lnTo>
                    <a:pt x="921339" y="273621"/>
                  </a:lnTo>
                  <a:lnTo>
                    <a:pt x="962041" y="255176"/>
                  </a:lnTo>
                  <a:lnTo>
                    <a:pt x="998664" y="232940"/>
                  </a:lnTo>
                  <a:lnTo>
                    <a:pt x="1030412" y="206572"/>
                  </a:lnTo>
                  <a:lnTo>
                    <a:pt x="1056492" y="175731"/>
                  </a:lnTo>
                  <a:lnTo>
                    <a:pt x="1076108" y="140075"/>
                  </a:lnTo>
                  <a:lnTo>
                    <a:pt x="1088466" y="99263"/>
                  </a:lnTo>
                  <a:lnTo>
                    <a:pt x="1081659" y="71621"/>
                  </a:lnTo>
                  <a:lnTo>
                    <a:pt x="1071872" y="43911"/>
                  </a:lnTo>
                  <a:lnTo>
                    <a:pt x="1059225" y="19062"/>
                  </a:lnTo>
                  <a:lnTo>
                    <a:pt x="1043838" y="0"/>
                  </a:lnTo>
                  <a:close/>
                </a:path>
              </a:pathLst>
            </a:custGeom>
            <a:solidFill>
              <a:srgbClr val="FFDF80">
                <a:alpha val="50000"/>
              </a:srgbClr>
            </a:solidFill>
          </p:spPr>
          <p:txBody>
            <a:bodyPr wrap="square" lIns="0" tIns="0" rIns="0" bIns="0" rtlCol="0"/>
            <a:lstStyle/>
            <a:p>
              <a:endParaRPr sz="1493" dirty="0"/>
            </a:p>
          </p:txBody>
        </p:sp>
        <p:sp>
          <p:nvSpPr>
            <p:cNvPr id="52" name="object 11">
              <a:extLst>
                <a:ext uri="{FF2B5EF4-FFF2-40B4-BE49-F238E27FC236}">
                  <a16:creationId xmlns:a16="http://schemas.microsoft.com/office/drawing/2014/main" id="{61475AC1-ABDB-4FA2-8BA6-5FBBDC5798F7}"/>
                </a:ext>
              </a:extLst>
            </p:cNvPr>
            <p:cNvSpPr/>
            <p:nvPr/>
          </p:nvSpPr>
          <p:spPr>
            <a:xfrm>
              <a:off x="5363696" y="2335194"/>
              <a:ext cx="1081405" cy="278130"/>
            </a:xfrm>
            <a:custGeom>
              <a:avLst/>
              <a:gdLst/>
              <a:ahLst/>
              <a:cxnLst/>
              <a:rect l="l" t="t" r="r" b="b"/>
              <a:pathLst>
                <a:path w="1081404" h="278130">
                  <a:moveTo>
                    <a:pt x="1037882" y="0"/>
                  </a:moveTo>
                  <a:lnTo>
                    <a:pt x="43446" y="0"/>
                  </a:lnTo>
                  <a:lnTo>
                    <a:pt x="38475" y="4088"/>
                  </a:lnTo>
                  <a:lnTo>
                    <a:pt x="10496" y="49855"/>
                  </a:lnTo>
                  <a:lnTo>
                    <a:pt x="0" y="83146"/>
                  </a:lnTo>
                  <a:lnTo>
                    <a:pt x="14217" y="117965"/>
                  </a:lnTo>
                  <a:lnTo>
                    <a:pt x="66005" y="175170"/>
                  </a:lnTo>
                  <a:lnTo>
                    <a:pt x="101643" y="198059"/>
                  </a:lnTo>
                  <a:lnTo>
                    <a:pt x="142487" y="217474"/>
                  </a:lnTo>
                  <a:lnTo>
                    <a:pt x="187571" y="233665"/>
                  </a:lnTo>
                  <a:lnTo>
                    <a:pt x="235928" y="246883"/>
                  </a:lnTo>
                  <a:lnTo>
                    <a:pt x="286591" y="257379"/>
                  </a:lnTo>
                  <a:lnTo>
                    <a:pt x="338594" y="265404"/>
                  </a:lnTo>
                  <a:lnTo>
                    <a:pt x="390969" y="271209"/>
                  </a:lnTo>
                  <a:lnTo>
                    <a:pt x="442750" y="275044"/>
                  </a:lnTo>
                  <a:lnTo>
                    <a:pt x="492971" y="277162"/>
                  </a:lnTo>
                  <a:lnTo>
                    <a:pt x="540664" y="277812"/>
                  </a:lnTo>
                  <a:lnTo>
                    <a:pt x="588359" y="277162"/>
                  </a:lnTo>
                  <a:lnTo>
                    <a:pt x="638581" y="275044"/>
                  </a:lnTo>
                  <a:lnTo>
                    <a:pt x="690362" y="271209"/>
                  </a:lnTo>
                  <a:lnTo>
                    <a:pt x="742737" y="265404"/>
                  </a:lnTo>
                  <a:lnTo>
                    <a:pt x="794738" y="257379"/>
                  </a:lnTo>
                  <a:lnTo>
                    <a:pt x="845400" y="246883"/>
                  </a:lnTo>
                  <a:lnTo>
                    <a:pt x="893754" y="233665"/>
                  </a:lnTo>
                  <a:lnTo>
                    <a:pt x="938836" y="217474"/>
                  </a:lnTo>
                  <a:lnTo>
                    <a:pt x="979678" y="198059"/>
                  </a:lnTo>
                  <a:lnTo>
                    <a:pt x="1015313" y="175170"/>
                  </a:lnTo>
                  <a:lnTo>
                    <a:pt x="1044776" y="148556"/>
                  </a:lnTo>
                  <a:lnTo>
                    <a:pt x="1081316" y="83146"/>
                  </a:lnTo>
                  <a:lnTo>
                    <a:pt x="1076585" y="66420"/>
                  </a:lnTo>
                  <a:lnTo>
                    <a:pt x="1056220" y="19659"/>
                  </a:lnTo>
                  <a:lnTo>
                    <a:pt x="1037882" y="0"/>
                  </a:lnTo>
                  <a:close/>
                </a:path>
              </a:pathLst>
            </a:custGeom>
            <a:solidFill>
              <a:srgbClr val="FFDF80"/>
            </a:solidFill>
          </p:spPr>
          <p:txBody>
            <a:bodyPr wrap="square" lIns="0" tIns="0" rIns="0" bIns="0" rtlCol="0"/>
            <a:lstStyle/>
            <a:p>
              <a:endParaRPr sz="1493" dirty="0"/>
            </a:p>
          </p:txBody>
        </p:sp>
        <p:sp>
          <p:nvSpPr>
            <p:cNvPr id="59" name="object 12">
              <a:extLst>
                <a:ext uri="{FF2B5EF4-FFF2-40B4-BE49-F238E27FC236}">
                  <a16:creationId xmlns:a16="http://schemas.microsoft.com/office/drawing/2014/main" id="{64DB0CAE-0B79-4719-9B88-ED9A82856801}"/>
                </a:ext>
              </a:extLst>
            </p:cNvPr>
            <p:cNvSpPr/>
            <p:nvPr/>
          </p:nvSpPr>
          <p:spPr>
            <a:xfrm>
              <a:off x="5380235" y="2201555"/>
              <a:ext cx="1048385" cy="377825"/>
            </a:xfrm>
            <a:custGeom>
              <a:avLst/>
              <a:gdLst/>
              <a:ahLst/>
              <a:cxnLst/>
              <a:rect l="l" t="t" r="r" b="b"/>
              <a:pathLst>
                <a:path w="1048385" h="377825">
                  <a:moveTo>
                    <a:pt x="524129" y="0"/>
                  </a:moveTo>
                  <a:lnTo>
                    <a:pt x="458382" y="1470"/>
                  </a:lnTo>
                  <a:lnTo>
                    <a:pt x="395073" y="5765"/>
                  </a:lnTo>
                  <a:lnTo>
                    <a:pt x="334693" y="12706"/>
                  </a:lnTo>
                  <a:lnTo>
                    <a:pt x="277732" y="22117"/>
                  </a:lnTo>
                  <a:lnTo>
                    <a:pt x="224681" y="33820"/>
                  </a:lnTo>
                  <a:lnTo>
                    <a:pt x="176033" y="47640"/>
                  </a:lnTo>
                  <a:lnTo>
                    <a:pt x="132277" y="63398"/>
                  </a:lnTo>
                  <a:lnTo>
                    <a:pt x="93905" y="80917"/>
                  </a:lnTo>
                  <a:lnTo>
                    <a:pt x="35279" y="120534"/>
                  </a:lnTo>
                  <a:lnTo>
                    <a:pt x="4083" y="165073"/>
                  </a:lnTo>
                  <a:lnTo>
                    <a:pt x="0" y="188747"/>
                  </a:lnTo>
                  <a:lnTo>
                    <a:pt x="4083" y="212420"/>
                  </a:lnTo>
                  <a:lnTo>
                    <a:pt x="35279" y="256960"/>
                  </a:lnTo>
                  <a:lnTo>
                    <a:pt x="93905" y="296576"/>
                  </a:lnTo>
                  <a:lnTo>
                    <a:pt x="132277" y="314096"/>
                  </a:lnTo>
                  <a:lnTo>
                    <a:pt x="176033" y="329854"/>
                  </a:lnTo>
                  <a:lnTo>
                    <a:pt x="224681" y="343673"/>
                  </a:lnTo>
                  <a:lnTo>
                    <a:pt x="277732" y="355377"/>
                  </a:lnTo>
                  <a:lnTo>
                    <a:pt x="334693" y="364788"/>
                  </a:lnTo>
                  <a:lnTo>
                    <a:pt x="395073" y="371729"/>
                  </a:lnTo>
                  <a:lnTo>
                    <a:pt x="458382" y="376023"/>
                  </a:lnTo>
                  <a:lnTo>
                    <a:pt x="524129" y="377494"/>
                  </a:lnTo>
                  <a:lnTo>
                    <a:pt x="589869" y="376023"/>
                  </a:lnTo>
                  <a:lnTo>
                    <a:pt x="653173" y="371729"/>
                  </a:lnTo>
                  <a:lnTo>
                    <a:pt x="713549" y="364788"/>
                  </a:lnTo>
                  <a:lnTo>
                    <a:pt x="770506" y="355377"/>
                  </a:lnTo>
                  <a:lnTo>
                    <a:pt x="823552" y="343673"/>
                  </a:lnTo>
                  <a:lnTo>
                    <a:pt x="872197" y="329854"/>
                  </a:lnTo>
                  <a:lnTo>
                    <a:pt x="915950" y="314096"/>
                  </a:lnTo>
                  <a:lnTo>
                    <a:pt x="954319" y="296576"/>
                  </a:lnTo>
                  <a:lnTo>
                    <a:pt x="1012942" y="256960"/>
                  </a:lnTo>
                  <a:lnTo>
                    <a:pt x="1044136" y="212420"/>
                  </a:lnTo>
                  <a:lnTo>
                    <a:pt x="1048219" y="188747"/>
                  </a:lnTo>
                  <a:lnTo>
                    <a:pt x="1044136" y="165073"/>
                  </a:lnTo>
                  <a:lnTo>
                    <a:pt x="1012942" y="120534"/>
                  </a:lnTo>
                  <a:lnTo>
                    <a:pt x="954319" y="80917"/>
                  </a:lnTo>
                  <a:lnTo>
                    <a:pt x="915950" y="63398"/>
                  </a:lnTo>
                  <a:lnTo>
                    <a:pt x="872197" y="47640"/>
                  </a:lnTo>
                  <a:lnTo>
                    <a:pt x="823552" y="33820"/>
                  </a:lnTo>
                  <a:lnTo>
                    <a:pt x="770506" y="22117"/>
                  </a:lnTo>
                  <a:lnTo>
                    <a:pt x="713549" y="12706"/>
                  </a:lnTo>
                  <a:lnTo>
                    <a:pt x="653173" y="5765"/>
                  </a:lnTo>
                  <a:lnTo>
                    <a:pt x="589869" y="1470"/>
                  </a:lnTo>
                  <a:lnTo>
                    <a:pt x="524129" y="0"/>
                  </a:lnTo>
                  <a:close/>
                </a:path>
              </a:pathLst>
            </a:custGeom>
            <a:solidFill>
              <a:srgbClr val="FFECB3"/>
            </a:solidFill>
          </p:spPr>
          <p:txBody>
            <a:bodyPr wrap="square" lIns="0" tIns="0" rIns="0" bIns="0" rtlCol="0"/>
            <a:lstStyle/>
            <a:p>
              <a:endParaRPr sz="1493" dirty="0"/>
            </a:p>
          </p:txBody>
        </p:sp>
        <p:sp>
          <p:nvSpPr>
            <p:cNvPr id="60" name="object 13">
              <a:extLst>
                <a:ext uri="{FF2B5EF4-FFF2-40B4-BE49-F238E27FC236}">
                  <a16:creationId xmlns:a16="http://schemas.microsoft.com/office/drawing/2014/main" id="{54BF82D8-FE4F-4198-936D-43E912890DC2}"/>
                </a:ext>
              </a:extLst>
            </p:cNvPr>
            <p:cNvSpPr/>
            <p:nvPr/>
          </p:nvSpPr>
          <p:spPr>
            <a:xfrm>
              <a:off x="5489943" y="2233167"/>
              <a:ext cx="906144" cy="317500"/>
            </a:xfrm>
            <a:custGeom>
              <a:avLst/>
              <a:gdLst/>
              <a:ahLst/>
              <a:cxnLst/>
              <a:rect l="l" t="t" r="r" b="b"/>
              <a:pathLst>
                <a:path w="906145" h="317500">
                  <a:moveTo>
                    <a:pt x="9207" y="210058"/>
                  </a:moveTo>
                  <a:lnTo>
                    <a:pt x="7137" y="208902"/>
                  </a:lnTo>
                  <a:lnTo>
                    <a:pt x="2057" y="208902"/>
                  </a:lnTo>
                  <a:lnTo>
                    <a:pt x="0" y="210058"/>
                  </a:lnTo>
                  <a:lnTo>
                    <a:pt x="0" y="212890"/>
                  </a:lnTo>
                  <a:lnTo>
                    <a:pt x="2057" y="214033"/>
                  </a:lnTo>
                  <a:lnTo>
                    <a:pt x="7137" y="214033"/>
                  </a:lnTo>
                  <a:lnTo>
                    <a:pt x="9207" y="212890"/>
                  </a:lnTo>
                  <a:lnTo>
                    <a:pt x="9207" y="211467"/>
                  </a:lnTo>
                  <a:lnTo>
                    <a:pt x="9207" y="210058"/>
                  </a:lnTo>
                  <a:close/>
                </a:path>
                <a:path w="906145" h="317500">
                  <a:moveTo>
                    <a:pt x="34594" y="234188"/>
                  </a:moveTo>
                  <a:lnTo>
                    <a:pt x="30607" y="231978"/>
                  </a:lnTo>
                  <a:lnTo>
                    <a:pt x="20802" y="231978"/>
                  </a:lnTo>
                  <a:lnTo>
                    <a:pt x="16827" y="234188"/>
                  </a:lnTo>
                  <a:lnTo>
                    <a:pt x="16827" y="239661"/>
                  </a:lnTo>
                  <a:lnTo>
                    <a:pt x="20802" y="241909"/>
                  </a:lnTo>
                  <a:lnTo>
                    <a:pt x="30607" y="241909"/>
                  </a:lnTo>
                  <a:lnTo>
                    <a:pt x="34594" y="239661"/>
                  </a:lnTo>
                  <a:lnTo>
                    <a:pt x="34594" y="236931"/>
                  </a:lnTo>
                  <a:lnTo>
                    <a:pt x="34594" y="234188"/>
                  </a:lnTo>
                  <a:close/>
                </a:path>
                <a:path w="906145" h="317500">
                  <a:moveTo>
                    <a:pt x="37922" y="145846"/>
                  </a:moveTo>
                  <a:lnTo>
                    <a:pt x="35991" y="144754"/>
                  </a:lnTo>
                  <a:lnTo>
                    <a:pt x="31242" y="144754"/>
                  </a:lnTo>
                  <a:lnTo>
                    <a:pt x="29311" y="145846"/>
                  </a:lnTo>
                  <a:lnTo>
                    <a:pt x="29311" y="148488"/>
                  </a:lnTo>
                  <a:lnTo>
                    <a:pt x="31242" y="149580"/>
                  </a:lnTo>
                  <a:lnTo>
                    <a:pt x="35991" y="149580"/>
                  </a:lnTo>
                  <a:lnTo>
                    <a:pt x="37922" y="148488"/>
                  </a:lnTo>
                  <a:lnTo>
                    <a:pt x="37922" y="147154"/>
                  </a:lnTo>
                  <a:lnTo>
                    <a:pt x="37922" y="145846"/>
                  </a:lnTo>
                  <a:close/>
                </a:path>
                <a:path w="906145" h="317500">
                  <a:moveTo>
                    <a:pt x="56705" y="227939"/>
                  </a:moveTo>
                  <a:lnTo>
                    <a:pt x="54356" y="226644"/>
                  </a:lnTo>
                  <a:lnTo>
                    <a:pt x="48577" y="226644"/>
                  </a:lnTo>
                  <a:lnTo>
                    <a:pt x="46228" y="227939"/>
                  </a:lnTo>
                  <a:lnTo>
                    <a:pt x="46228" y="231178"/>
                  </a:lnTo>
                  <a:lnTo>
                    <a:pt x="48577" y="232498"/>
                  </a:lnTo>
                  <a:lnTo>
                    <a:pt x="54356" y="232498"/>
                  </a:lnTo>
                  <a:lnTo>
                    <a:pt x="56705" y="231178"/>
                  </a:lnTo>
                  <a:lnTo>
                    <a:pt x="56705" y="229565"/>
                  </a:lnTo>
                  <a:lnTo>
                    <a:pt x="56705" y="227939"/>
                  </a:lnTo>
                  <a:close/>
                </a:path>
                <a:path w="906145" h="317500">
                  <a:moveTo>
                    <a:pt x="69570" y="79298"/>
                  </a:moveTo>
                  <a:lnTo>
                    <a:pt x="66916" y="77800"/>
                  </a:lnTo>
                  <a:lnTo>
                    <a:pt x="60312" y="77800"/>
                  </a:lnTo>
                  <a:lnTo>
                    <a:pt x="57645" y="79298"/>
                  </a:lnTo>
                  <a:lnTo>
                    <a:pt x="57645" y="82969"/>
                  </a:lnTo>
                  <a:lnTo>
                    <a:pt x="60312" y="84455"/>
                  </a:lnTo>
                  <a:lnTo>
                    <a:pt x="66916" y="84455"/>
                  </a:lnTo>
                  <a:lnTo>
                    <a:pt x="69570" y="82969"/>
                  </a:lnTo>
                  <a:lnTo>
                    <a:pt x="69570" y="81127"/>
                  </a:lnTo>
                  <a:lnTo>
                    <a:pt x="69570" y="79298"/>
                  </a:lnTo>
                  <a:close/>
                </a:path>
                <a:path w="906145" h="317500">
                  <a:moveTo>
                    <a:pt x="108521" y="205181"/>
                  </a:moveTo>
                  <a:lnTo>
                    <a:pt x="105537" y="203542"/>
                  </a:lnTo>
                  <a:lnTo>
                    <a:pt x="98221" y="203542"/>
                  </a:lnTo>
                  <a:lnTo>
                    <a:pt x="95250" y="205181"/>
                  </a:lnTo>
                  <a:lnTo>
                    <a:pt x="95250" y="209321"/>
                  </a:lnTo>
                  <a:lnTo>
                    <a:pt x="98221" y="210959"/>
                  </a:lnTo>
                  <a:lnTo>
                    <a:pt x="105537" y="210959"/>
                  </a:lnTo>
                  <a:lnTo>
                    <a:pt x="108521" y="209321"/>
                  </a:lnTo>
                  <a:lnTo>
                    <a:pt x="108521" y="207251"/>
                  </a:lnTo>
                  <a:lnTo>
                    <a:pt x="108521" y="205181"/>
                  </a:lnTo>
                  <a:close/>
                </a:path>
                <a:path w="906145" h="317500">
                  <a:moveTo>
                    <a:pt x="125730" y="153936"/>
                  </a:moveTo>
                  <a:lnTo>
                    <a:pt x="121729" y="151688"/>
                  </a:lnTo>
                  <a:lnTo>
                    <a:pt x="111861" y="151688"/>
                  </a:lnTo>
                  <a:lnTo>
                    <a:pt x="107873" y="153936"/>
                  </a:lnTo>
                  <a:lnTo>
                    <a:pt x="107873" y="159435"/>
                  </a:lnTo>
                  <a:lnTo>
                    <a:pt x="111861" y="161696"/>
                  </a:lnTo>
                  <a:lnTo>
                    <a:pt x="121729" y="161696"/>
                  </a:lnTo>
                  <a:lnTo>
                    <a:pt x="125730" y="159435"/>
                  </a:lnTo>
                  <a:lnTo>
                    <a:pt x="125730" y="156679"/>
                  </a:lnTo>
                  <a:lnTo>
                    <a:pt x="125730" y="153936"/>
                  </a:lnTo>
                  <a:close/>
                </a:path>
                <a:path w="906145" h="317500">
                  <a:moveTo>
                    <a:pt x="158800" y="185356"/>
                  </a:moveTo>
                  <a:lnTo>
                    <a:pt x="155054" y="183261"/>
                  </a:lnTo>
                  <a:lnTo>
                    <a:pt x="145770" y="183261"/>
                  </a:lnTo>
                  <a:lnTo>
                    <a:pt x="142024" y="185356"/>
                  </a:lnTo>
                  <a:lnTo>
                    <a:pt x="142024" y="190550"/>
                  </a:lnTo>
                  <a:lnTo>
                    <a:pt x="145770" y="192646"/>
                  </a:lnTo>
                  <a:lnTo>
                    <a:pt x="155054" y="192646"/>
                  </a:lnTo>
                  <a:lnTo>
                    <a:pt x="158800" y="190550"/>
                  </a:lnTo>
                  <a:lnTo>
                    <a:pt x="158800" y="187947"/>
                  </a:lnTo>
                  <a:lnTo>
                    <a:pt x="158800" y="185356"/>
                  </a:lnTo>
                  <a:close/>
                </a:path>
                <a:path w="906145" h="317500">
                  <a:moveTo>
                    <a:pt x="166649" y="133273"/>
                  </a:moveTo>
                  <a:lnTo>
                    <a:pt x="163182" y="131318"/>
                  </a:lnTo>
                  <a:lnTo>
                    <a:pt x="154609" y="131318"/>
                  </a:lnTo>
                  <a:lnTo>
                    <a:pt x="151168" y="133273"/>
                  </a:lnTo>
                  <a:lnTo>
                    <a:pt x="151168" y="138036"/>
                  </a:lnTo>
                  <a:lnTo>
                    <a:pt x="154609" y="139992"/>
                  </a:lnTo>
                  <a:lnTo>
                    <a:pt x="163182" y="139992"/>
                  </a:lnTo>
                  <a:lnTo>
                    <a:pt x="166649" y="138036"/>
                  </a:lnTo>
                  <a:lnTo>
                    <a:pt x="166649" y="135648"/>
                  </a:lnTo>
                  <a:lnTo>
                    <a:pt x="166649" y="133273"/>
                  </a:lnTo>
                  <a:close/>
                </a:path>
                <a:path w="906145" h="317500">
                  <a:moveTo>
                    <a:pt x="173888" y="44348"/>
                  </a:moveTo>
                  <a:lnTo>
                    <a:pt x="171945" y="43268"/>
                  </a:lnTo>
                  <a:lnTo>
                    <a:pt x="167119" y="43268"/>
                  </a:lnTo>
                  <a:lnTo>
                    <a:pt x="165176" y="44348"/>
                  </a:lnTo>
                  <a:lnTo>
                    <a:pt x="165176" y="47040"/>
                  </a:lnTo>
                  <a:lnTo>
                    <a:pt x="167119" y="48133"/>
                  </a:lnTo>
                  <a:lnTo>
                    <a:pt x="171945" y="48133"/>
                  </a:lnTo>
                  <a:lnTo>
                    <a:pt x="173888" y="47040"/>
                  </a:lnTo>
                  <a:lnTo>
                    <a:pt x="173888" y="45707"/>
                  </a:lnTo>
                  <a:lnTo>
                    <a:pt x="173888" y="44348"/>
                  </a:lnTo>
                  <a:close/>
                </a:path>
                <a:path w="906145" h="317500">
                  <a:moveTo>
                    <a:pt x="223520" y="96926"/>
                  </a:moveTo>
                  <a:lnTo>
                    <a:pt x="219900" y="94881"/>
                  </a:lnTo>
                  <a:lnTo>
                    <a:pt x="210908" y="94881"/>
                  </a:lnTo>
                  <a:lnTo>
                    <a:pt x="207276" y="96926"/>
                  </a:lnTo>
                  <a:lnTo>
                    <a:pt x="207276" y="101930"/>
                  </a:lnTo>
                  <a:lnTo>
                    <a:pt x="210908" y="103962"/>
                  </a:lnTo>
                  <a:lnTo>
                    <a:pt x="219900" y="103962"/>
                  </a:lnTo>
                  <a:lnTo>
                    <a:pt x="223520" y="101930"/>
                  </a:lnTo>
                  <a:lnTo>
                    <a:pt x="223520" y="99428"/>
                  </a:lnTo>
                  <a:lnTo>
                    <a:pt x="223520" y="96926"/>
                  </a:lnTo>
                  <a:close/>
                </a:path>
                <a:path w="906145" h="317500">
                  <a:moveTo>
                    <a:pt x="225183" y="299440"/>
                  </a:moveTo>
                  <a:lnTo>
                    <a:pt x="223100" y="298234"/>
                  </a:lnTo>
                  <a:lnTo>
                    <a:pt x="218008" y="298234"/>
                  </a:lnTo>
                  <a:lnTo>
                    <a:pt x="215938" y="299440"/>
                  </a:lnTo>
                  <a:lnTo>
                    <a:pt x="215938" y="302260"/>
                  </a:lnTo>
                  <a:lnTo>
                    <a:pt x="218008" y="303441"/>
                  </a:lnTo>
                  <a:lnTo>
                    <a:pt x="223100" y="303441"/>
                  </a:lnTo>
                  <a:lnTo>
                    <a:pt x="225183" y="302260"/>
                  </a:lnTo>
                  <a:lnTo>
                    <a:pt x="225183" y="300850"/>
                  </a:lnTo>
                  <a:lnTo>
                    <a:pt x="225183" y="299440"/>
                  </a:lnTo>
                  <a:close/>
                </a:path>
                <a:path w="906145" h="317500">
                  <a:moveTo>
                    <a:pt x="238264" y="252984"/>
                  </a:moveTo>
                  <a:lnTo>
                    <a:pt x="234708" y="251002"/>
                  </a:lnTo>
                  <a:lnTo>
                    <a:pt x="225933" y="251002"/>
                  </a:lnTo>
                  <a:lnTo>
                    <a:pt x="222377" y="252984"/>
                  </a:lnTo>
                  <a:lnTo>
                    <a:pt x="222377" y="257911"/>
                  </a:lnTo>
                  <a:lnTo>
                    <a:pt x="225933" y="259880"/>
                  </a:lnTo>
                  <a:lnTo>
                    <a:pt x="234708" y="259880"/>
                  </a:lnTo>
                  <a:lnTo>
                    <a:pt x="238264" y="257911"/>
                  </a:lnTo>
                  <a:lnTo>
                    <a:pt x="238264" y="255447"/>
                  </a:lnTo>
                  <a:lnTo>
                    <a:pt x="238264" y="252984"/>
                  </a:lnTo>
                  <a:close/>
                </a:path>
                <a:path w="906145" h="317500">
                  <a:moveTo>
                    <a:pt x="252374" y="108915"/>
                  </a:moveTo>
                  <a:lnTo>
                    <a:pt x="250024" y="107632"/>
                  </a:lnTo>
                  <a:lnTo>
                    <a:pt x="244208" y="107632"/>
                  </a:lnTo>
                  <a:lnTo>
                    <a:pt x="241846" y="108915"/>
                  </a:lnTo>
                  <a:lnTo>
                    <a:pt x="241846" y="112191"/>
                  </a:lnTo>
                  <a:lnTo>
                    <a:pt x="244208" y="113499"/>
                  </a:lnTo>
                  <a:lnTo>
                    <a:pt x="250024" y="113499"/>
                  </a:lnTo>
                  <a:lnTo>
                    <a:pt x="252374" y="112191"/>
                  </a:lnTo>
                  <a:lnTo>
                    <a:pt x="252374" y="110553"/>
                  </a:lnTo>
                  <a:lnTo>
                    <a:pt x="252374" y="108915"/>
                  </a:lnTo>
                  <a:close/>
                </a:path>
                <a:path w="906145" h="317500">
                  <a:moveTo>
                    <a:pt x="273519" y="61036"/>
                  </a:moveTo>
                  <a:lnTo>
                    <a:pt x="271208" y="59728"/>
                  </a:lnTo>
                  <a:lnTo>
                    <a:pt x="265544" y="59728"/>
                  </a:lnTo>
                  <a:lnTo>
                    <a:pt x="263245" y="61036"/>
                  </a:lnTo>
                  <a:lnTo>
                    <a:pt x="263245" y="64198"/>
                  </a:lnTo>
                  <a:lnTo>
                    <a:pt x="265544" y="65493"/>
                  </a:lnTo>
                  <a:lnTo>
                    <a:pt x="271208" y="65493"/>
                  </a:lnTo>
                  <a:lnTo>
                    <a:pt x="273519" y="64198"/>
                  </a:lnTo>
                  <a:lnTo>
                    <a:pt x="273519" y="62611"/>
                  </a:lnTo>
                  <a:lnTo>
                    <a:pt x="273519" y="61036"/>
                  </a:lnTo>
                  <a:close/>
                </a:path>
                <a:path w="906145" h="317500">
                  <a:moveTo>
                    <a:pt x="282943" y="219887"/>
                  </a:moveTo>
                  <a:lnTo>
                    <a:pt x="279565" y="218020"/>
                  </a:lnTo>
                  <a:lnTo>
                    <a:pt x="271221" y="218020"/>
                  </a:lnTo>
                  <a:lnTo>
                    <a:pt x="267843" y="219887"/>
                  </a:lnTo>
                  <a:lnTo>
                    <a:pt x="267843" y="224561"/>
                  </a:lnTo>
                  <a:lnTo>
                    <a:pt x="271221" y="226466"/>
                  </a:lnTo>
                  <a:lnTo>
                    <a:pt x="279565" y="226466"/>
                  </a:lnTo>
                  <a:lnTo>
                    <a:pt x="282943" y="224561"/>
                  </a:lnTo>
                  <a:lnTo>
                    <a:pt x="282943" y="222237"/>
                  </a:lnTo>
                  <a:lnTo>
                    <a:pt x="282943" y="219887"/>
                  </a:lnTo>
                  <a:close/>
                </a:path>
                <a:path w="906145" h="317500">
                  <a:moveTo>
                    <a:pt x="285826" y="306451"/>
                  </a:moveTo>
                  <a:lnTo>
                    <a:pt x="283933" y="305384"/>
                  </a:lnTo>
                  <a:lnTo>
                    <a:pt x="279323" y="305384"/>
                  </a:lnTo>
                  <a:lnTo>
                    <a:pt x="277456" y="306451"/>
                  </a:lnTo>
                  <a:lnTo>
                    <a:pt x="277456" y="309016"/>
                  </a:lnTo>
                  <a:lnTo>
                    <a:pt x="279323" y="310083"/>
                  </a:lnTo>
                  <a:lnTo>
                    <a:pt x="283933" y="310083"/>
                  </a:lnTo>
                  <a:lnTo>
                    <a:pt x="285826" y="309016"/>
                  </a:lnTo>
                  <a:lnTo>
                    <a:pt x="285826" y="307733"/>
                  </a:lnTo>
                  <a:lnTo>
                    <a:pt x="285826" y="306451"/>
                  </a:lnTo>
                  <a:close/>
                </a:path>
                <a:path w="906145" h="317500">
                  <a:moveTo>
                    <a:pt x="306895" y="96342"/>
                  </a:moveTo>
                  <a:lnTo>
                    <a:pt x="304838" y="95199"/>
                  </a:lnTo>
                  <a:lnTo>
                    <a:pt x="299796" y="95199"/>
                  </a:lnTo>
                  <a:lnTo>
                    <a:pt x="297751" y="96342"/>
                  </a:lnTo>
                  <a:lnTo>
                    <a:pt x="297751" y="99174"/>
                  </a:lnTo>
                  <a:lnTo>
                    <a:pt x="299796" y="100304"/>
                  </a:lnTo>
                  <a:lnTo>
                    <a:pt x="304838" y="100304"/>
                  </a:lnTo>
                  <a:lnTo>
                    <a:pt x="306895" y="99174"/>
                  </a:lnTo>
                  <a:lnTo>
                    <a:pt x="306895" y="97764"/>
                  </a:lnTo>
                  <a:lnTo>
                    <a:pt x="306895" y="96342"/>
                  </a:lnTo>
                  <a:close/>
                </a:path>
                <a:path w="906145" h="317500">
                  <a:moveTo>
                    <a:pt x="333667" y="140868"/>
                  </a:moveTo>
                  <a:lnTo>
                    <a:pt x="331711" y="139750"/>
                  </a:lnTo>
                  <a:lnTo>
                    <a:pt x="326872" y="139750"/>
                  </a:lnTo>
                  <a:lnTo>
                    <a:pt x="324904" y="140868"/>
                  </a:lnTo>
                  <a:lnTo>
                    <a:pt x="324904" y="143548"/>
                  </a:lnTo>
                  <a:lnTo>
                    <a:pt x="326872" y="144653"/>
                  </a:lnTo>
                  <a:lnTo>
                    <a:pt x="331711" y="144653"/>
                  </a:lnTo>
                  <a:lnTo>
                    <a:pt x="333667" y="143548"/>
                  </a:lnTo>
                  <a:lnTo>
                    <a:pt x="333667" y="142201"/>
                  </a:lnTo>
                  <a:lnTo>
                    <a:pt x="333667" y="140868"/>
                  </a:lnTo>
                  <a:close/>
                </a:path>
                <a:path w="906145" h="317500">
                  <a:moveTo>
                    <a:pt x="371030" y="91020"/>
                  </a:moveTo>
                  <a:lnTo>
                    <a:pt x="369011" y="89903"/>
                  </a:lnTo>
                  <a:lnTo>
                    <a:pt x="364020" y="89903"/>
                  </a:lnTo>
                  <a:lnTo>
                    <a:pt x="362000" y="91020"/>
                  </a:lnTo>
                  <a:lnTo>
                    <a:pt x="362000" y="93814"/>
                  </a:lnTo>
                  <a:lnTo>
                    <a:pt x="364020" y="94945"/>
                  </a:lnTo>
                  <a:lnTo>
                    <a:pt x="369011" y="94945"/>
                  </a:lnTo>
                  <a:lnTo>
                    <a:pt x="371030" y="93814"/>
                  </a:lnTo>
                  <a:lnTo>
                    <a:pt x="371030" y="92405"/>
                  </a:lnTo>
                  <a:lnTo>
                    <a:pt x="371030" y="91020"/>
                  </a:lnTo>
                  <a:close/>
                </a:path>
                <a:path w="906145" h="317500">
                  <a:moveTo>
                    <a:pt x="450786" y="252069"/>
                  </a:moveTo>
                  <a:lnTo>
                    <a:pt x="447636" y="250278"/>
                  </a:lnTo>
                  <a:lnTo>
                    <a:pt x="439801" y="250278"/>
                  </a:lnTo>
                  <a:lnTo>
                    <a:pt x="436638" y="252069"/>
                  </a:lnTo>
                  <a:lnTo>
                    <a:pt x="436638" y="256425"/>
                  </a:lnTo>
                  <a:lnTo>
                    <a:pt x="439801" y="258191"/>
                  </a:lnTo>
                  <a:lnTo>
                    <a:pt x="447636" y="258191"/>
                  </a:lnTo>
                  <a:lnTo>
                    <a:pt x="450786" y="256425"/>
                  </a:lnTo>
                  <a:lnTo>
                    <a:pt x="450786" y="254228"/>
                  </a:lnTo>
                  <a:lnTo>
                    <a:pt x="450786" y="252069"/>
                  </a:lnTo>
                  <a:close/>
                </a:path>
                <a:path w="906145" h="317500">
                  <a:moveTo>
                    <a:pt x="458825" y="1600"/>
                  </a:moveTo>
                  <a:lnTo>
                    <a:pt x="455942" y="0"/>
                  </a:lnTo>
                  <a:lnTo>
                    <a:pt x="448830" y="0"/>
                  </a:lnTo>
                  <a:lnTo>
                    <a:pt x="445947" y="1600"/>
                  </a:lnTo>
                  <a:lnTo>
                    <a:pt x="445947" y="5575"/>
                  </a:lnTo>
                  <a:lnTo>
                    <a:pt x="448830" y="7188"/>
                  </a:lnTo>
                  <a:lnTo>
                    <a:pt x="455942" y="7188"/>
                  </a:lnTo>
                  <a:lnTo>
                    <a:pt x="458825" y="5575"/>
                  </a:lnTo>
                  <a:lnTo>
                    <a:pt x="458825" y="3594"/>
                  </a:lnTo>
                  <a:lnTo>
                    <a:pt x="458825" y="1600"/>
                  </a:lnTo>
                  <a:close/>
                </a:path>
                <a:path w="906145" h="317500">
                  <a:moveTo>
                    <a:pt x="487654" y="312991"/>
                  </a:moveTo>
                  <a:lnTo>
                    <a:pt x="485609" y="311835"/>
                  </a:lnTo>
                  <a:lnTo>
                    <a:pt x="480593" y="311835"/>
                  </a:lnTo>
                  <a:lnTo>
                    <a:pt x="478561" y="312991"/>
                  </a:lnTo>
                  <a:lnTo>
                    <a:pt x="478561" y="315810"/>
                  </a:lnTo>
                  <a:lnTo>
                    <a:pt x="480593" y="316953"/>
                  </a:lnTo>
                  <a:lnTo>
                    <a:pt x="485609" y="316953"/>
                  </a:lnTo>
                  <a:lnTo>
                    <a:pt x="487654" y="315810"/>
                  </a:lnTo>
                  <a:lnTo>
                    <a:pt x="487654" y="314401"/>
                  </a:lnTo>
                  <a:lnTo>
                    <a:pt x="487654" y="312991"/>
                  </a:lnTo>
                  <a:close/>
                </a:path>
                <a:path w="906145" h="317500">
                  <a:moveTo>
                    <a:pt x="503618" y="4610"/>
                  </a:moveTo>
                  <a:lnTo>
                    <a:pt x="501675" y="3543"/>
                  </a:lnTo>
                  <a:lnTo>
                    <a:pt x="496874" y="3543"/>
                  </a:lnTo>
                  <a:lnTo>
                    <a:pt x="494931" y="4610"/>
                  </a:lnTo>
                  <a:lnTo>
                    <a:pt x="494931" y="7315"/>
                  </a:lnTo>
                  <a:lnTo>
                    <a:pt x="496874" y="8394"/>
                  </a:lnTo>
                  <a:lnTo>
                    <a:pt x="501675" y="8394"/>
                  </a:lnTo>
                  <a:lnTo>
                    <a:pt x="503618" y="7315"/>
                  </a:lnTo>
                  <a:lnTo>
                    <a:pt x="503618" y="5956"/>
                  </a:lnTo>
                  <a:lnTo>
                    <a:pt x="503618" y="4610"/>
                  </a:lnTo>
                  <a:close/>
                </a:path>
                <a:path w="906145" h="317500">
                  <a:moveTo>
                    <a:pt x="508241" y="94589"/>
                  </a:moveTo>
                  <a:lnTo>
                    <a:pt x="504380" y="92430"/>
                  </a:lnTo>
                  <a:lnTo>
                    <a:pt x="494792" y="92430"/>
                  </a:lnTo>
                  <a:lnTo>
                    <a:pt x="490931" y="94589"/>
                  </a:lnTo>
                  <a:lnTo>
                    <a:pt x="490931" y="99936"/>
                  </a:lnTo>
                  <a:lnTo>
                    <a:pt x="494792" y="102108"/>
                  </a:lnTo>
                  <a:lnTo>
                    <a:pt x="504380" y="102108"/>
                  </a:lnTo>
                  <a:lnTo>
                    <a:pt x="508241" y="99936"/>
                  </a:lnTo>
                  <a:lnTo>
                    <a:pt x="508241" y="97269"/>
                  </a:lnTo>
                  <a:lnTo>
                    <a:pt x="508241" y="94589"/>
                  </a:lnTo>
                  <a:close/>
                </a:path>
                <a:path w="906145" h="317500">
                  <a:moveTo>
                    <a:pt x="537248" y="127088"/>
                  </a:moveTo>
                  <a:lnTo>
                    <a:pt x="533996" y="125247"/>
                  </a:lnTo>
                  <a:lnTo>
                    <a:pt x="525983" y="125247"/>
                  </a:lnTo>
                  <a:lnTo>
                    <a:pt x="522744" y="127088"/>
                  </a:lnTo>
                  <a:lnTo>
                    <a:pt x="522744" y="131533"/>
                  </a:lnTo>
                  <a:lnTo>
                    <a:pt x="525983" y="133388"/>
                  </a:lnTo>
                  <a:lnTo>
                    <a:pt x="533996" y="133388"/>
                  </a:lnTo>
                  <a:lnTo>
                    <a:pt x="537248" y="131533"/>
                  </a:lnTo>
                  <a:lnTo>
                    <a:pt x="537248" y="129311"/>
                  </a:lnTo>
                  <a:lnTo>
                    <a:pt x="537248" y="127088"/>
                  </a:lnTo>
                  <a:close/>
                </a:path>
                <a:path w="906145" h="317500">
                  <a:moveTo>
                    <a:pt x="546747" y="263817"/>
                  </a:moveTo>
                  <a:lnTo>
                    <a:pt x="543217" y="261861"/>
                  </a:lnTo>
                  <a:lnTo>
                    <a:pt x="534530" y="261861"/>
                  </a:lnTo>
                  <a:lnTo>
                    <a:pt x="531012" y="263817"/>
                  </a:lnTo>
                  <a:lnTo>
                    <a:pt x="531012" y="268668"/>
                  </a:lnTo>
                  <a:lnTo>
                    <a:pt x="534530" y="270637"/>
                  </a:lnTo>
                  <a:lnTo>
                    <a:pt x="543217" y="270637"/>
                  </a:lnTo>
                  <a:lnTo>
                    <a:pt x="546747" y="268668"/>
                  </a:lnTo>
                  <a:lnTo>
                    <a:pt x="546747" y="266255"/>
                  </a:lnTo>
                  <a:lnTo>
                    <a:pt x="546747" y="263817"/>
                  </a:lnTo>
                  <a:close/>
                </a:path>
                <a:path w="906145" h="317500">
                  <a:moveTo>
                    <a:pt x="580529" y="40678"/>
                  </a:moveTo>
                  <a:lnTo>
                    <a:pt x="576643" y="38481"/>
                  </a:lnTo>
                  <a:lnTo>
                    <a:pt x="567042" y="38481"/>
                  </a:lnTo>
                  <a:lnTo>
                    <a:pt x="563143" y="40678"/>
                  </a:lnTo>
                  <a:lnTo>
                    <a:pt x="563143" y="46024"/>
                  </a:lnTo>
                  <a:lnTo>
                    <a:pt x="567042" y="48209"/>
                  </a:lnTo>
                  <a:lnTo>
                    <a:pt x="576643" y="48209"/>
                  </a:lnTo>
                  <a:lnTo>
                    <a:pt x="580529" y="46024"/>
                  </a:lnTo>
                  <a:lnTo>
                    <a:pt x="580529" y="43345"/>
                  </a:lnTo>
                  <a:lnTo>
                    <a:pt x="580529" y="40678"/>
                  </a:lnTo>
                  <a:close/>
                </a:path>
                <a:path w="906145" h="317500">
                  <a:moveTo>
                    <a:pt x="585558" y="238747"/>
                  </a:moveTo>
                  <a:lnTo>
                    <a:pt x="583399" y="237540"/>
                  </a:lnTo>
                  <a:lnTo>
                    <a:pt x="578129" y="237540"/>
                  </a:lnTo>
                  <a:lnTo>
                    <a:pt x="575970" y="238747"/>
                  </a:lnTo>
                  <a:lnTo>
                    <a:pt x="575970" y="241681"/>
                  </a:lnTo>
                  <a:lnTo>
                    <a:pt x="578129" y="242887"/>
                  </a:lnTo>
                  <a:lnTo>
                    <a:pt x="583399" y="242887"/>
                  </a:lnTo>
                  <a:lnTo>
                    <a:pt x="585558" y="241681"/>
                  </a:lnTo>
                  <a:lnTo>
                    <a:pt x="585558" y="240220"/>
                  </a:lnTo>
                  <a:lnTo>
                    <a:pt x="585558" y="238747"/>
                  </a:lnTo>
                  <a:close/>
                </a:path>
                <a:path w="906145" h="317500">
                  <a:moveTo>
                    <a:pt x="618007" y="19265"/>
                  </a:moveTo>
                  <a:lnTo>
                    <a:pt x="614591" y="17322"/>
                  </a:lnTo>
                  <a:lnTo>
                    <a:pt x="606145" y="17322"/>
                  </a:lnTo>
                  <a:lnTo>
                    <a:pt x="602729" y="19265"/>
                  </a:lnTo>
                  <a:lnTo>
                    <a:pt x="602729" y="23977"/>
                  </a:lnTo>
                  <a:lnTo>
                    <a:pt x="606145" y="25895"/>
                  </a:lnTo>
                  <a:lnTo>
                    <a:pt x="614591" y="25895"/>
                  </a:lnTo>
                  <a:lnTo>
                    <a:pt x="618007" y="23977"/>
                  </a:lnTo>
                  <a:lnTo>
                    <a:pt x="618007" y="21615"/>
                  </a:lnTo>
                  <a:lnTo>
                    <a:pt x="618007" y="19265"/>
                  </a:lnTo>
                  <a:close/>
                </a:path>
                <a:path w="906145" h="317500">
                  <a:moveTo>
                    <a:pt x="623671" y="151853"/>
                  </a:moveTo>
                  <a:lnTo>
                    <a:pt x="621106" y="150406"/>
                  </a:lnTo>
                  <a:lnTo>
                    <a:pt x="614807" y="150406"/>
                  </a:lnTo>
                  <a:lnTo>
                    <a:pt x="612267" y="151853"/>
                  </a:lnTo>
                  <a:lnTo>
                    <a:pt x="612267" y="155333"/>
                  </a:lnTo>
                  <a:lnTo>
                    <a:pt x="614807" y="156756"/>
                  </a:lnTo>
                  <a:lnTo>
                    <a:pt x="621106" y="156756"/>
                  </a:lnTo>
                  <a:lnTo>
                    <a:pt x="623671" y="155333"/>
                  </a:lnTo>
                  <a:lnTo>
                    <a:pt x="623671" y="153581"/>
                  </a:lnTo>
                  <a:lnTo>
                    <a:pt x="623671" y="151853"/>
                  </a:lnTo>
                  <a:close/>
                </a:path>
                <a:path w="906145" h="317500">
                  <a:moveTo>
                    <a:pt x="682625" y="175463"/>
                  </a:moveTo>
                  <a:lnTo>
                    <a:pt x="679970" y="173964"/>
                  </a:lnTo>
                  <a:lnTo>
                    <a:pt x="673392" y="173964"/>
                  </a:lnTo>
                  <a:lnTo>
                    <a:pt x="670737" y="175463"/>
                  </a:lnTo>
                  <a:lnTo>
                    <a:pt x="670737" y="179120"/>
                  </a:lnTo>
                  <a:lnTo>
                    <a:pt x="673392" y="180594"/>
                  </a:lnTo>
                  <a:lnTo>
                    <a:pt x="679970" y="180594"/>
                  </a:lnTo>
                  <a:lnTo>
                    <a:pt x="682625" y="179120"/>
                  </a:lnTo>
                  <a:lnTo>
                    <a:pt x="682625" y="177292"/>
                  </a:lnTo>
                  <a:lnTo>
                    <a:pt x="682625" y="175463"/>
                  </a:lnTo>
                  <a:close/>
                </a:path>
                <a:path w="906145" h="317500">
                  <a:moveTo>
                    <a:pt x="730173" y="32448"/>
                  </a:moveTo>
                  <a:lnTo>
                    <a:pt x="727900" y="31153"/>
                  </a:lnTo>
                  <a:lnTo>
                    <a:pt x="722287" y="31153"/>
                  </a:lnTo>
                  <a:lnTo>
                    <a:pt x="720013" y="32448"/>
                  </a:lnTo>
                  <a:lnTo>
                    <a:pt x="720013" y="35585"/>
                  </a:lnTo>
                  <a:lnTo>
                    <a:pt x="722287" y="36868"/>
                  </a:lnTo>
                  <a:lnTo>
                    <a:pt x="727900" y="36868"/>
                  </a:lnTo>
                  <a:lnTo>
                    <a:pt x="730173" y="35585"/>
                  </a:lnTo>
                  <a:lnTo>
                    <a:pt x="730173" y="34023"/>
                  </a:lnTo>
                  <a:lnTo>
                    <a:pt x="730173" y="32448"/>
                  </a:lnTo>
                  <a:close/>
                </a:path>
                <a:path w="906145" h="317500">
                  <a:moveTo>
                    <a:pt x="737387" y="217093"/>
                  </a:moveTo>
                  <a:lnTo>
                    <a:pt x="734936" y="215709"/>
                  </a:lnTo>
                  <a:lnTo>
                    <a:pt x="728865" y="215709"/>
                  </a:lnTo>
                  <a:lnTo>
                    <a:pt x="726427" y="217093"/>
                  </a:lnTo>
                  <a:lnTo>
                    <a:pt x="726427" y="220472"/>
                  </a:lnTo>
                  <a:lnTo>
                    <a:pt x="728865" y="221843"/>
                  </a:lnTo>
                  <a:lnTo>
                    <a:pt x="734936" y="221843"/>
                  </a:lnTo>
                  <a:lnTo>
                    <a:pt x="737387" y="220472"/>
                  </a:lnTo>
                  <a:lnTo>
                    <a:pt x="737387" y="218782"/>
                  </a:lnTo>
                  <a:lnTo>
                    <a:pt x="737387" y="217093"/>
                  </a:lnTo>
                  <a:close/>
                </a:path>
                <a:path w="906145" h="317500">
                  <a:moveTo>
                    <a:pt x="840168" y="241033"/>
                  </a:moveTo>
                  <a:lnTo>
                    <a:pt x="838161" y="239915"/>
                  </a:lnTo>
                  <a:lnTo>
                    <a:pt x="833158" y="239915"/>
                  </a:lnTo>
                  <a:lnTo>
                    <a:pt x="831138" y="241033"/>
                  </a:lnTo>
                  <a:lnTo>
                    <a:pt x="831138" y="243814"/>
                  </a:lnTo>
                  <a:lnTo>
                    <a:pt x="833158" y="244957"/>
                  </a:lnTo>
                  <a:lnTo>
                    <a:pt x="838161" y="244957"/>
                  </a:lnTo>
                  <a:lnTo>
                    <a:pt x="840168" y="243814"/>
                  </a:lnTo>
                  <a:lnTo>
                    <a:pt x="840168" y="242443"/>
                  </a:lnTo>
                  <a:lnTo>
                    <a:pt x="840168" y="241033"/>
                  </a:lnTo>
                  <a:close/>
                </a:path>
                <a:path w="906145" h="317500">
                  <a:moveTo>
                    <a:pt x="905929" y="181724"/>
                  </a:moveTo>
                  <a:lnTo>
                    <a:pt x="903300" y="180263"/>
                  </a:lnTo>
                  <a:lnTo>
                    <a:pt x="896835" y="180263"/>
                  </a:lnTo>
                  <a:lnTo>
                    <a:pt x="894194" y="181724"/>
                  </a:lnTo>
                  <a:lnTo>
                    <a:pt x="894194" y="185343"/>
                  </a:lnTo>
                  <a:lnTo>
                    <a:pt x="896835" y="186804"/>
                  </a:lnTo>
                  <a:lnTo>
                    <a:pt x="903300" y="186804"/>
                  </a:lnTo>
                  <a:lnTo>
                    <a:pt x="905929" y="185343"/>
                  </a:lnTo>
                  <a:lnTo>
                    <a:pt x="905929" y="183527"/>
                  </a:lnTo>
                  <a:lnTo>
                    <a:pt x="905929" y="181724"/>
                  </a:lnTo>
                  <a:close/>
                </a:path>
              </a:pathLst>
            </a:custGeom>
            <a:solidFill>
              <a:srgbClr val="FFD580"/>
            </a:solidFill>
          </p:spPr>
          <p:txBody>
            <a:bodyPr wrap="square" lIns="0" tIns="0" rIns="0" bIns="0" rtlCol="0"/>
            <a:lstStyle/>
            <a:p>
              <a:endParaRPr sz="1493" dirty="0"/>
            </a:p>
          </p:txBody>
        </p:sp>
        <p:sp>
          <p:nvSpPr>
            <p:cNvPr id="61" name="object 14">
              <a:extLst>
                <a:ext uri="{FF2B5EF4-FFF2-40B4-BE49-F238E27FC236}">
                  <a16:creationId xmlns:a16="http://schemas.microsoft.com/office/drawing/2014/main" id="{0F5F84B1-490B-406C-9A27-2FF5DC2A599B}"/>
                </a:ext>
              </a:extLst>
            </p:cNvPr>
            <p:cNvSpPr/>
            <p:nvPr/>
          </p:nvSpPr>
          <p:spPr>
            <a:xfrm>
              <a:off x="5411266" y="2261183"/>
              <a:ext cx="991235" cy="289560"/>
            </a:xfrm>
            <a:custGeom>
              <a:avLst/>
              <a:gdLst/>
              <a:ahLst/>
              <a:cxnLst/>
              <a:rect l="l" t="t" r="r" b="b"/>
              <a:pathLst>
                <a:path w="991235" h="289560">
                  <a:moveTo>
                    <a:pt x="10718" y="119138"/>
                  </a:moveTo>
                  <a:lnTo>
                    <a:pt x="8331" y="117805"/>
                  </a:lnTo>
                  <a:lnTo>
                    <a:pt x="2400" y="117805"/>
                  </a:lnTo>
                  <a:lnTo>
                    <a:pt x="0" y="119138"/>
                  </a:lnTo>
                  <a:lnTo>
                    <a:pt x="0" y="122466"/>
                  </a:lnTo>
                  <a:lnTo>
                    <a:pt x="2400" y="123812"/>
                  </a:lnTo>
                  <a:lnTo>
                    <a:pt x="8331" y="123812"/>
                  </a:lnTo>
                  <a:lnTo>
                    <a:pt x="10718" y="122466"/>
                  </a:lnTo>
                  <a:lnTo>
                    <a:pt x="10718" y="120802"/>
                  </a:lnTo>
                  <a:lnTo>
                    <a:pt x="10718" y="119138"/>
                  </a:lnTo>
                  <a:close/>
                </a:path>
                <a:path w="991235" h="289560">
                  <a:moveTo>
                    <a:pt x="43002" y="81381"/>
                  </a:moveTo>
                  <a:lnTo>
                    <a:pt x="39624" y="79502"/>
                  </a:lnTo>
                  <a:lnTo>
                    <a:pt x="31280" y="79502"/>
                  </a:lnTo>
                  <a:lnTo>
                    <a:pt x="27914" y="81381"/>
                  </a:lnTo>
                  <a:lnTo>
                    <a:pt x="27914" y="86080"/>
                  </a:lnTo>
                  <a:lnTo>
                    <a:pt x="31280" y="87947"/>
                  </a:lnTo>
                  <a:lnTo>
                    <a:pt x="39624" y="87947"/>
                  </a:lnTo>
                  <a:lnTo>
                    <a:pt x="43002" y="86080"/>
                  </a:lnTo>
                  <a:lnTo>
                    <a:pt x="43002" y="83731"/>
                  </a:lnTo>
                  <a:lnTo>
                    <a:pt x="43002" y="81381"/>
                  </a:lnTo>
                  <a:close/>
                </a:path>
                <a:path w="991235" h="289560">
                  <a:moveTo>
                    <a:pt x="114566" y="34290"/>
                  </a:moveTo>
                  <a:lnTo>
                    <a:pt x="110477" y="32004"/>
                  </a:lnTo>
                  <a:lnTo>
                    <a:pt x="100380" y="32004"/>
                  </a:lnTo>
                  <a:lnTo>
                    <a:pt x="96291" y="34290"/>
                  </a:lnTo>
                  <a:lnTo>
                    <a:pt x="96291" y="39941"/>
                  </a:lnTo>
                  <a:lnTo>
                    <a:pt x="100380" y="42214"/>
                  </a:lnTo>
                  <a:lnTo>
                    <a:pt x="110477" y="42214"/>
                  </a:lnTo>
                  <a:lnTo>
                    <a:pt x="114566" y="39941"/>
                  </a:lnTo>
                  <a:lnTo>
                    <a:pt x="114566" y="37109"/>
                  </a:lnTo>
                  <a:lnTo>
                    <a:pt x="114566" y="34290"/>
                  </a:lnTo>
                  <a:close/>
                </a:path>
                <a:path w="991235" h="289560">
                  <a:moveTo>
                    <a:pt x="135382" y="199923"/>
                  </a:moveTo>
                  <a:lnTo>
                    <a:pt x="133032" y="198628"/>
                  </a:lnTo>
                  <a:lnTo>
                    <a:pt x="127254" y="198628"/>
                  </a:lnTo>
                  <a:lnTo>
                    <a:pt x="124904" y="199923"/>
                  </a:lnTo>
                  <a:lnTo>
                    <a:pt x="124904" y="203161"/>
                  </a:lnTo>
                  <a:lnTo>
                    <a:pt x="127254" y="204482"/>
                  </a:lnTo>
                  <a:lnTo>
                    <a:pt x="133032" y="204482"/>
                  </a:lnTo>
                  <a:lnTo>
                    <a:pt x="135382" y="203161"/>
                  </a:lnTo>
                  <a:lnTo>
                    <a:pt x="135382" y="201549"/>
                  </a:lnTo>
                  <a:lnTo>
                    <a:pt x="135382" y="199923"/>
                  </a:lnTo>
                  <a:close/>
                </a:path>
                <a:path w="991235" h="289560">
                  <a:moveTo>
                    <a:pt x="176237" y="230822"/>
                  </a:moveTo>
                  <a:lnTo>
                    <a:pt x="173863" y="229514"/>
                  </a:lnTo>
                  <a:lnTo>
                    <a:pt x="167995" y="229514"/>
                  </a:lnTo>
                  <a:lnTo>
                    <a:pt x="165633" y="230822"/>
                  </a:lnTo>
                  <a:lnTo>
                    <a:pt x="165633" y="234111"/>
                  </a:lnTo>
                  <a:lnTo>
                    <a:pt x="167995" y="235458"/>
                  </a:lnTo>
                  <a:lnTo>
                    <a:pt x="173863" y="235458"/>
                  </a:lnTo>
                  <a:lnTo>
                    <a:pt x="176237" y="234111"/>
                  </a:lnTo>
                  <a:lnTo>
                    <a:pt x="176237" y="232460"/>
                  </a:lnTo>
                  <a:lnTo>
                    <a:pt x="176237" y="230822"/>
                  </a:lnTo>
                  <a:close/>
                </a:path>
                <a:path w="991235" h="289560">
                  <a:moveTo>
                    <a:pt x="225996" y="207962"/>
                  </a:moveTo>
                  <a:lnTo>
                    <a:pt x="222326" y="205905"/>
                  </a:lnTo>
                  <a:lnTo>
                    <a:pt x="213233" y="205905"/>
                  </a:lnTo>
                  <a:lnTo>
                    <a:pt x="209575" y="207962"/>
                  </a:lnTo>
                  <a:lnTo>
                    <a:pt x="209575" y="213042"/>
                  </a:lnTo>
                  <a:lnTo>
                    <a:pt x="213233" y="215112"/>
                  </a:lnTo>
                  <a:lnTo>
                    <a:pt x="222326" y="215112"/>
                  </a:lnTo>
                  <a:lnTo>
                    <a:pt x="225996" y="213042"/>
                  </a:lnTo>
                  <a:lnTo>
                    <a:pt x="225996" y="210502"/>
                  </a:lnTo>
                  <a:lnTo>
                    <a:pt x="225996" y="207962"/>
                  </a:lnTo>
                  <a:close/>
                </a:path>
                <a:path w="991235" h="289560">
                  <a:moveTo>
                    <a:pt x="273240" y="267754"/>
                  </a:moveTo>
                  <a:lnTo>
                    <a:pt x="269062" y="265404"/>
                  </a:lnTo>
                  <a:lnTo>
                    <a:pt x="258775" y="265404"/>
                  </a:lnTo>
                  <a:lnTo>
                    <a:pt x="254596" y="267754"/>
                  </a:lnTo>
                  <a:lnTo>
                    <a:pt x="254596" y="273494"/>
                  </a:lnTo>
                  <a:lnTo>
                    <a:pt x="258775" y="275844"/>
                  </a:lnTo>
                  <a:lnTo>
                    <a:pt x="269062" y="275844"/>
                  </a:lnTo>
                  <a:lnTo>
                    <a:pt x="273240" y="273494"/>
                  </a:lnTo>
                  <a:lnTo>
                    <a:pt x="273240" y="270611"/>
                  </a:lnTo>
                  <a:lnTo>
                    <a:pt x="273240" y="267754"/>
                  </a:lnTo>
                  <a:close/>
                </a:path>
                <a:path w="991235" h="289560">
                  <a:moveTo>
                    <a:pt x="282295" y="1066"/>
                  </a:moveTo>
                  <a:lnTo>
                    <a:pt x="280352" y="0"/>
                  </a:lnTo>
                  <a:lnTo>
                    <a:pt x="275577" y="0"/>
                  </a:lnTo>
                  <a:lnTo>
                    <a:pt x="273646" y="1066"/>
                  </a:lnTo>
                  <a:lnTo>
                    <a:pt x="273646" y="3759"/>
                  </a:lnTo>
                  <a:lnTo>
                    <a:pt x="275577" y="4826"/>
                  </a:lnTo>
                  <a:lnTo>
                    <a:pt x="280352" y="4826"/>
                  </a:lnTo>
                  <a:lnTo>
                    <a:pt x="282295" y="3759"/>
                  </a:lnTo>
                  <a:lnTo>
                    <a:pt x="282295" y="2413"/>
                  </a:lnTo>
                  <a:lnTo>
                    <a:pt x="282295" y="1066"/>
                  </a:lnTo>
                  <a:close/>
                </a:path>
                <a:path w="991235" h="289560">
                  <a:moveTo>
                    <a:pt x="292049" y="115658"/>
                  </a:moveTo>
                  <a:lnTo>
                    <a:pt x="290169" y="114579"/>
                  </a:lnTo>
                  <a:lnTo>
                    <a:pt x="285534" y="114579"/>
                  </a:lnTo>
                  <a:lnTo>
                    <a:pt x="283654" y="115658"/>
                  </a:lnTo>
                  <a:lnTo>
                    <a:pt x="283654" y="118224"/>
                  </a:lnTo>
                  <a:lnTo>
                    <a:pt x="285534" y="119291"/>
                  </a:lnTo>
                  <a:lnTo>
                    <a:pt x="290169" y="119291"/>
                  </a:lnTo>
                  <a:lnTo>
                    <a:pt x="292049" y="118224"/>
                  </a:lnTo>
                  <a:lnTo>
                    <a:pt x="292049" y="116928"/>
                  </a:lnTo>
                  <a:lnTo>
                    <a:pt x="292049" y="115658"/>
                  </a:lnTo>
                  <a:close/>
                </a:path>
                <a:path w="991235" h="289560">
                  <a:moveTo>
                    <a:pt x="294805" y="28930"/>
                  </a:moveTo>
                  <a:lnTo>
                    <a:pt x="291782" y="27228"/>
                  </a:lnTo>
                  <a:lnTo>
                    <a:pt x="284276" y="27228"/>
                  </a:lnTo>
                  <a:lnTo>
                    <a:pt x="281241" y="28930"/>
                  </a:lnTo>
                  <a:lnTo>
                    <a:pt x="281241" y="33108"/>
                  </a:lnTo>
                  <a:lnTo>
                    <a:pt x="284276" y="34810"/>
                  </a:lnTo>
                  <a:lnTo>
                    <a:pt x="291782" y="34810"/>
                  </a:lnTo>
                  <a:lnTo>
                    <a:pt x="294805" y="33108"/>
                  </a:lnTo>
                  <a:lnTo>
                    <a:pt x="294805" y="31026"/>
                  </a:lnTo>
                  <a:lnTo>
                    <a:pt x="294805" y="28930"/>
                  </a:lnTo>
                  <a:close/>
                </a:path>
                <a:path w="991235" h="289560">
                  <a:moveTo>
                    <a:pt x="407009" y="265252"/>
                  </a:moveTo>
                  <a:lnTo>
                    <a:pt x="404266" y="263740"/>
                  </a:lnTo>
                  <a:lnTo>
                    <a:pt x="397471" y="263740"/>
                  </a:lnTo>
                  <a:lnTo>
                    <a:pt x="394728" y="265252"/>
                  </a:lnTo>
                  <a:lnTo>
                    <a:pt x="394728" y="269049"/>
                  </a:lnTo>
                  <a:lnTo>
                    <a:pt x="397471" y="270573"/>
                  </a:lnTo>
                  <a:lnTo>
                    <a:pt x="404266" y="270573"/>
                  </a:lnTo>
                  <a:lnTo>
                    <a:pt x="407009" y="269049"/>
                  </a:lnTo>
                  <a:lnTo>
                    <a:pt x="407009" y="267157"/>
                  </a:lnTo>
                  <a:lnTo>
                    <a:pt x="407009" y="265252"/>
                  </a:lnTo>
                  <a:close/>
                </a:path>
                <a:path w="991235" h="289560">
                  <a:moveTo>
                    <a:pt x="430796" y="30353"/>
                  </a:moveTo>
                  <a:lnTo>
                    <a:pt x="428777" y="29248"/>
                  </a:lnTo>
                  <a:lnTo>
                    <a:pt x="423799" y="29248"/>
                  </a:lnTo>
                  <a:lnTo>
                    <a:pt x="421792" y="30353"/>
                  </a:lnTo>
                  <a:lnTo>
                    <a:pt x="421792" y="33172"/>
                  </a:lnTo>
                  <a:lnTo>
                    <a:pt x="423799" y="34277"/>
                  </a:lnTo>
                  <a:lnTo>
                    <a:pt x="428777" y="34277"/>
                  </a:lnTo>
                  <a:lnTo>
                    <a:pt x="430796" y="33172"/>
                  </a:lnTo>
                  <a:lnTo>
                    <a:pt x="430796" y="31762"/>
                  </a:lnTo>
                  <a:lnTo>
                    <a:pt x="430796" y="30353"/>
                  </a:lnTo>
                  <a:close/>
                </a:path>
                <a:path w="991235" h="289560">
                  <a:moveTo>
                    <a:pt x="449364" y="163664"/>
                  </a:moveTo>
                  <a:lnTo>
                    <a:pt x="447154" y="162420"/>
                  </a:lnTo>
                  <a:lnTo>
                    <a:pt x="441629" y="162420"/>
                  </a:lnTo>
                  <a:lnTo>
                    <a:pt x="439381" y="163664"/>
                  </a:lnTo>
                  <a:lnTo>
                    <a:pt x="439381" y="166751"/>
                  </a:lnTo>
                  <a:lnTo>
                    <a:pt x="441629" y="167982"/>
                  </a:lnTo>
                  <a:lnTo>
                    <a:pt x="447154" y="167982"/>
                  </a:lnTo>
                  <a:lnTo>
                    <a:pt x="449364" y="166751"/>
                  </a:lnTo>
                  <a:lnTo>
                    <a:pt x="449364" y="165201"/>
                  </a:lnTo>
                  <a:lnTo>
                    <a:pt x="449364" y="163664"/>
                  </a:lnTo>
                  <a:close/>
                </a:path>
                <a:path w="991235" h="289560">
                  <a:moveTo>
                    <a:pt x="484301" y="88011"/>
                  </a:moveTo>
                  <a:lnTo>
                    <a:pt x="482015" y="86715"/>
                  </a:lnTo>
                  <a:lnTo>
                    <a:pt x="476338" y="86715"/>
                  </a:lnTo>
                  <a:lnTo>
                    <a:pt x="474040" y="88011"/>
                  </a:lnTo>
                  <a:lnTo>
                    <a:pt x="474040" y="91173"/>
                  </a:lnTo>
                  <a:lnTo>
                    <a:pt x="476338" y="92481"/>
                  </a:lnTo>
                  <a:lnTo>
                    <a:pt x="482015" y="92481"/>
                  </a:lnTo>
                  <a:lnTo>
                    <a:pt x="484301" y="91173"/>
                  </a:lnTo>
                  <a:lnTo>
                    <a:pt x="484301" y="89598"/>
                  </a:lnTo>
                  <a:lnTo>
                    <a:pt x="484301" y="88011"/>
                  </a:lnTo>
                  <a:close/>
                </a:path>
                <a:path w="991235" h="289560">
                  <a:moveTo>
                    <a:pt x="501027" y="130835"/>
                  </a:moveTo>
                  <a:lnTo>
                    <a:pt x="498106" y="129184"/>
                  </a:lnTo>
                  <a:lnTo>
                    <a:pt x="490816" y="129184"/>
                  </a:lnTo>
                  <a:lnTo>
                    <a:pt x="487883" y="130835"/>
                  </a:lnTo>
                  <a:lnTo>
                    <a:pt x="487883" y="134874"/>
                  </a:lnTo>
                  <a:lnTo>
                    <a:pt x="490816" y="136525"/>
                  </a:lnTo>
                  <a:lnTo>
                    <a:pt x="498106" y="136525"/>
                  </a:lnTo>
                  <a:lnTo>
                    <a:pt x="501027" y="134874"/>
                  </a:lnTo>
                  <a:lnTo>
                    <a:pt x="501027" y="132854"/>
                  </a:lnTo>
                  <a:lnTo>
                    <a:pt x="501027" y="130835"/>
                  </a:lnTo>
                  <a:close/>
                </a:path>
                <a:path w="991235" h="289560">
                  <a:moveTo>
                    <a:pt x="530326" y="285280"/>
                  </a:moveTo>
                  <a:lnTo>
                    <a:pt x="528167" y="284086"/>
                  </a:lnTo>
                  <a:lnTo>
                    <a:pt x="522871" y="284086"/>
                  </a:lnTo>
                  <a:lnTo>
                    <a:pt x="520712" y="285280"/>
                  </a:lnTo>
                  <a:lnTo>
                    <a:pt x="520712" y="288277"/>
                  </a:lnTo>
                  <a:lnTo>
                    <a:pt x="522871" y="289445"/>
                  </a:lnTo>
                  <a:lnTo>
                    <a:pt x="528167" y="289445"/>
                  </a:lnTo>
                  <a:lnTo>
                    <a:pt x="530326" y="288277"/>
                  </a:lnTo>
                  <a:lnTo>
                    <a:pt x="530326" y="286766"/>
                  </a:lnTo>
                  <a:lnTo>
                    <a:pt x="530326" y="285280"/>
                  </a:lnTo>
                  <a:close/>
                </a:path>
                <a:path w="991235" h="289560">
                  <a:moveTo>
                    <a:pt x="532130" y="131241"/>
                  </a:moveTo>
                  <a:lnTo>
                    <a:pt x="528713" y="129311"/>
                  </a:lnTo>
                  <a:lnTo>
                    <a:pt x="520217" y="129311"/>
                  </a:lnTo>
                  <a:lnTo>
                    <a:pt x="516788" y="131241"/>
                  </a:lnTo>
                  <a:lnTo>
                    <a:pt x="516788" y="135966"/>
                  </a:lnTo>
                  <a:lnTo>
                    <a:pt x="520217" y="137871"/>
                  </a:lnTo>
                  <a:lnTo>
                    <a:pt x="528713" y="137871"/>
                  </a:lnTo>
                  <a:lnTo>
                    <a:pt x="532130" y="135966"/>
                  </a:lnTo>
                  <a:lnTo>
                    <a:pt x="532130" y="133604"/>
                  </a:lnTo>
                  <a:lnTo>
                    <a:pt x="532130" y="131241"/>
                  </a:lnTo>
                  <a:close/>
                </a:path>
                <a:path w="991235" h="289560">
                  <a:moveTo>
                    <a:pt x="557047" y="26149"/>
                  </a:moveTo>
                  <a:lnTo>
                    <a:pt x="554037" y="24460"/>
                  </a:lnTo>
                  <a:lnTo>
                    <a:pt x="546608" y="24460"/>
                  </a:lnTo>
                  <a:lnTo>
                    <a:pt x="543598" y="26149"/>
                  </a:lnTo>
                  <a:lnTo>
                    <a:pt x="543598" y="30314"/>
                  </a:lnTo>
                  <a:lnTo>
                    <a:pt x="546608" y="31991"/>
                  </a:lnTo>
                  <a:lnTo>
                    <a:pt x="554037" y="31991"/>
                  </a:lnTo>
                  <a:lnTo>
                    <a:pt x="557047" y="30314"/>
                  </a:lnTo>
                  <a:lnTo>
                    <a:pt x="557047" y="28232"/>
                  </a:lnTo>
                  <a:lnTo>
                    <a:pt x="557047" y="26149"/>
                  </a:lnTo>
                  <a:close/>
                </a:path>
                <a:path w="991235" h="289560">
                  <a:moveTo>
                    <a:pt x="558253" y="162699"/>
                  </a:moveTo>
                  <a:lnTo>
                    <a:pt x="554291" y="160464"/>
                  </a:lnTo>
                  <a:lnTo>
                    <a:pt x="544474" y="160464"/>
                  </a:lnTo>
                  <a:lnTo>
                    <a:pt x="540499" y="162699"/>
                  </a:lnTo>
                  <a:lnTo>
                    <a:pt x="540499" y="168186"/>
                  </a:lnTo>
                  <a:lnTo>
                    <a:pt x="544474" y="170408"/>
                  </a:lnTo>
                  <a:lnTo>
                    <a:pt x="554291" y="170408"/>
                  </a:lnTo>
                  <a:lnTo>
                    <a:pt x="558253" y="168186"/>
                  </a:lnTo>
                  <a:lnTo>
                    <a:pt x="558253" y="165442"/>
                  </a:lnTo>
                  <a:lnTo>
                    <a:pt x="558253" y="162699"/>
                  </a:lnTo>
                  <a:close/>
                </a:path>
                <a:path w="991235" h="289560">
                  <a:moveTo>
                    <a:pt x="600913" y="273253"/>
                  </a:moveTo>
                  <a:lnTo>
                    <a:pt x="598703" y="272008"/>
                  </a:lnTo>
                  <a:lnTo>
                    <a:pt x="593229" y="272008"/>
                  </a:lnTo>
                  <a:lnTo>
                    <a:pt x="591019" y="273253"/>
                  </a:lnTo>
                  <a:lnTo>
                    <a:pt x="591019" y="276313"/>
                  </a:lnTo>
                  <a:lnTo>
                    <a:pt x="593229" y="277533"/>
                  </a:lnTo>
                  <a:lnTo>
                    <a:pt x="598703" y="277533"/>
                  </a:lnTo>
                  <a:lnTo>
                    <a:pt x="600913" y="276313"/>
                  </a:lnTo>
                  <a:lnTo>
                    <a:pt x="600913" y="274777"/>
                  </a:lnTo>
                  <a:lnTo>
                    <a:pt x="600913" y="273253"/>
                  </a:lnTo>
                  <a:close/>
                </a:path>
                <a:path w="991235" h="289560">
                  <a:moveTo>
                    <a:pt x="624941" y="187490"/>
                  </a:moveTo>
                  <a:lnTo>
                    <a:pt x="621487" y="185534"/>
                  </a:lnTo>
                  <a:lnTo>
                    <a:pt x="612940" y="185534"/>
                  </a:lnTo>
                  <a:lnTo>
                    <a:pt x="609473" y="187490"/>
                  </a:lnTo>
                  <a:lnTo>
                    <a:pt x="609473" y="192252"/>
                  </a:lnTo>
                  <a:lnTo>
                    <a:pt x="612940" y="194195"/>
                  </a:lnTo>
                  <a:lnTo>
                    <a:pt x="621487" y="194195"/>
                  </a:lnTo>
                  <a:lnTo>
                    <a:pt x="624941" y="192252"/>
                  </a:lnTo>
                  <a:lnTo>
                    <a:pt x="624941" y="189865"/>
                  </a:lnTo>
                  <a:lnTo>
                    <a:pt x="624941" y="187490"/>
                  </a:lnTo>
                  <a:close/>
                </a:path>
                <a:path w="991235" h="289560">
                  <a:moveTo>
                    <a:pt x="640702" y="277444"/>
                  </a:moveTo>
                  <a:lnTo>
                    <a:pt x="636968" y="275361"/>
                  </a:lnTo>
                  <a:lnTo>
                    <a:pt x="627697" y="275361"/>
                  </a:lnTo>
                  <a:lnTo>
                    <a:pt x="623963" y="277444"/>
                  </a:lnTo>
                  <a:lnTo>
                    <a:pt x="623963" y="282651"/>
                  </a:lnTo>
                  <a:lnTo>
                    <a:pt x="627697" y="284708"/>
                  </a:lnTo>
                  <a:lnTo>
                    <a:pt x="636968" y="284708"/>
                  </a:lnTo>
                  <a:lnTo>
                    <a:pt x="640702" y="282651"/>
                  </a:lnTo>
                  <a:lnTo>
                    <a:pt x="640702" y="280060"/>
                  </a:lnTo>
                  <a:lnTo>
                    <a:pt x="640702" y="277444"/>
                  </a:lnTo>
                  <a:close/>
                </a:path>
                <a:path w="991235" h="289560">
                  <a:moveTo>
                    <a:pt x="645845" y="89763"/>
                  </a:moveTo>
                  <a:lnTo>
                    <a:pt x="643369" y="88353"/>
                  </a:lnTo>
                  <a:lnTo>
                    <a:pt x="637235" y="88353"/>
                  </a:lnTo>
                  <a:lnTo>
                    <a:pt x="634758" y="89763"/>
                  </a:lnTo>
                  <a:lnTo>
                    <a:pt x="634758" y="93179"/>
                  </a:lnTo>
                  <a:lnTo>
                    <a:pt x="637235" y="94551"/>
                  </a:lnTo>
                  <a:lnTo>
                    <a:pt x="643369" y="94551"/>
                  </a:lnTo>
                  <a:lnTo>
                    <a:pt x="645845" y="93179"/>
                  </a:lnTo>
                  <a:lnTo>
                    <a:pt x="645845" y="91452"/>
                  </a:lnTo>
                  <a:lnTo>
                    <a:pt x="645845" y="89763"/>
                  </a:lnTo>
                  <a:close/>
                </a:path>
                <a:path w="991235" h="289560">
                  <a:moveTo>
                    <a:pt x="670306" y="141719"/>
                  </a:moveTo>
                  <a:lnTo>
                    <a:pt x="666572" y="139649"/>
                  </a:lnTo>
                  <a:lnTo>
                    <a:pt x="657301" y="139649"/>
                  </a:lnTo>
                  <a:lnTo>
                    <a:pt x="653580" y="141719"/>
                  </a:lnTo>
                  <a:lnTo>
                    <a:pt x="653580" y="146926"/>
                  </a:lnTo>
                  <a:lnTo>
                    <a:pt x="657301" y="148996"/>
                  </a:lnTo>
                  <a:lnTo>
                    <a:pt x="666572" y="148996"/>
                  </a:lnTo>
                  <a:lnTo>
                    <a:pt x="670306" y="146926"/>
                  </a:lnTo>
                  <a:lnTo>
                    <a:pt x="670306" y="144335"/>
                  </a:lnTo>
                  <a:lnTo>
                    <a:pt x="670306" y="141719"/>
                  </a:lnTo>
                  <a:close/>
                </a:path>
                <a:path w="991235" h="289560">
                  <a:moveTo>
                    <a:pt x="686117" y="261658"/>
                  </a:moveTo>
                  <a:lnTo>
                    <a:pt x="683247" y="260045"/>
                  </a:lnTo>
                  <a:lnTo>
                    <a:pt x="676160" y="260045"/>
                  </a:lnTo>
                  <a:lnTo>
                    <a:pt x="673277" y="261658"/>
                  </a:lnTo>
                  <a:lnTo>
                    <a:pt x="673277" y="265620"/>
                  </a:lnTo>
                  <a:lnTo>
                    <a:pt x="676160" y="267233"/>
                  </a:lnTo>
                  <a:lnTo>
                    <a:pt x="683247" y="267233"/>
                  </a:lnTo>
                  <a:lnTo>
                    <a:pt x="686117" y="265620"/>
                  </a:lnTo>
                  <a:lnTo>
                    <a:pt x="686117" y="263626"/>
                  </a:lnTo>
                  <a:lnTo>
                    <a:pt x="686117" y="261658"/>
                  </a:lnTo>
                  <a:close/>
                </a:path>
                <a:path w="991235" h="289560">
                  <a:moveTo>
                    <a:pt x="691984" y="79794"/>
                  </a:moveTo>
                  <a:lnTo>
                    <a:pt x="688822" y="78028"/>
                  </a:lnTo>
                  <a:lnTo>
                    <a:pt x="681062" y="78028"/>
                  </a:lnTo>
                  <a:lnTo>
                    <a:pt x="677900" y="79794"/>
                  </a:lnTo>
                  <a:lnTo>
                    <a:pt x="677900" y="84137"/>
                  </a:lnTo>
                  <a:lnTo>
                    <a:pt x="681062" y="85915"/>
                  </a:lnTo>
                  <a:lnTo>
                    <a:pt x="688822" y="85915"/>
                  </a:lnTo>
                  <a:lnTo>
                    <a:pt x="691984" y="84137"/>
                  </a:lnTo>
                  <a:lnTo>
                    <a:pt x="691984" y="81965"/>
                  </a:lnTo>
                  <a:lnTo>
                    <a:pt x="691984" y="79794"/>
                  </a:lnTo>
                  <a:close/>
                </a:path>
                <a:path w="991235" h="289560">
                  <a:moveTo>
                    <a:pt x="707631" y="175107"/>
                  </a:moveTo>
                  <a:lnTo>
                    <a:pt x="705307" y="173824"/>
                  </a:lnTo>
                  <a:lnTo>
                    <a:pt x="699643" y="173824"/>
                  </a:lnTo>
                  <a:lnTo>
                    <a:pt x="697318" y="175107"/>
                  </a:lnTo>
                  <a:lnTo>
                    <a:pt x="697318" y="178308"/>
                  </a:lnTo>
                  <a:lnTo>
                    <a:pt x="699643" y="179590"/>
                  </a:lnTo>
                  <a:lnTo>
                    <a:pt x="705307" y="179590"/>
                  </a:lnTo>
                  <a:lnTo>
                    <a:pt x="707631" y="178308"/>
                  </a:lnTo>
                  <a:lnTo>
                    <a:pt x="707631" y="176695"/>
                  </a:lnTo>
                  <a:lnTo>
                    <a:pt x="707631" y="175107"/>
                  </a:lnTo>
                  <a:close/>
                </a:path>
                <a:path w="991235" h="289560">
                  <a:moveTo>
                    <a:pt x="713168" y="263410"/>
                  </a:moveTo>
                  <a:lnTo>
                    <a:pt x="710717" y="262001"/>
                  </a:lnTo>
                  <a:lnTo>
                    <a:pt x="704659" y="262001"/>
                  </a:lnTo>
                  <a:lnTo>
                    <a:pt x="702195" y="263410"/>
                  </a:lnTo>
                  <a:lnTo>
                    <a:pt x="702195" y="266776"/>
                  </a:lnTo>
                  <a:lnTo>
                    <a:pt x="704659" y="268147"/>
                  </a:lnTo>
                  <a:lnTo>
                    <a:pt x="710717" y="268147"/>
                  </a:lnTo>
                  <a:lnTo>
                    <a:pt x="713168" y="266776"/>
                  </a:lnTo>
                  <a:lnTo>
                    <a:pt x="713168" y="265099"/>
                  </a:lnTo>
                  <a:lnTo>
                    <a:pt x="713168" y="263410"/>
                  </a:lnTo>
                  <a:close/>
                </a:path>
                <a:path w="991235" h="289560">
                  <a:moveTo>
                    <a:pt x="741730" y="173913"/>
                  </a:moveTo>
                  <a:lnTo>
                    <a:pt x="739000" y="172377"/>
                  </a:lnTo>
                  <a:lnTo>
                    <a:pt x="732231" y="172377"/>
                  </a:lnTo>
                  <a:lnTo>
                    <a:pt x="729488" y="173913"/>
                  </a:lnTo>
                  <a:lnTo>
                    <a:pt x="729488" y="177685"/>
                  </a:lnTo>
                  <a:lnTo>
                    <a:pt x="732231" y="179222"/>
                  </a:lnTo>
                  <a:lnTo>
                    <a:pt x="739000" y="179222"/>
                  </a:lnTo>
                  <a:lnTo>
                    <a:pt x="741730" y="177685"/>
                  </a:lnTo>
                  <a:lnTo>
                    <a:pt x="741730" y="175806"/>
                  </a:lnTo>
                  <a:lnTo>
                    <a:pt x="741730" y="173913"/>
                  </a:lnTo>
                  <a:close/>
                </a:path>
                <a:path w="991235" h="289560">
                  <a:moveTo>
                    <a:pt x="750887" y="79959"/>
                  </a:moveTo>
                  <a:lnTo>
                    <a:pt x="746785" y="77685"/>
                  </a:lnTo>
                  <a:lnTo>
                    <a:pt x="736625" y="77685"/>
                  </a:lnTo>
                  <a:lnTo>
                    <a:pt x="732523" y="79959"/>
                  </a:lnTo>
                  <a:lnTo>
                    <a:pt x="732523" y="85661"/>
                  </a:lnTo>
                  <a:lnTo>
                    <a:pt x="736625" y="87947"/>
                  </a:lnTo>
                  <a:lnTo>
                    <a:pt x="746785" y="87947"/>
                  </a:lnTo>
                  <a:lnTo>
                    <a:pt x="750887" y="85661"/>
                  </a:lnTo>
                  <a:lnTo>
                    <a:pt x="750887" y="82804"/>
                  </a:lnTo>
                  <a:lnTo>
                    <a:pt x="750887" y="79959"/>
                  </a:lnTo>
                  <a:close/>
                </a:path>
                <a:path w="991235" h="289560">
                  <a:moveTo>
                    <a:pt x="777265" y="23558"/>
                  </a:moveTo>
                  <a:lnTo>
                    <a:pt x="773836" y="21628"/>
                  </a:lnTo>
                  <a:lnTo>
                    <a:pt x="765263" y="21628"/>
                  </a:lnTo>
                  <a:lnTo>
                    <a:pt x="761822" y="23558"/>
                  </a:lnTo>
                  <a:lnTo>
                    <a:pt x="761822" y="28359"/>
                  </a:lnTo>
                  <a:lnTo>
                    <a:pt x="765263" y="30289"/>
                  </a:lnTo>
                  <a:lnTo>
                    <a:pt x="773836" y="30289"/>
                  </a:lnTo>
                  <a:lnTo>
                    <a:pt x="777265" y="28359"/>
                  </a:lnTo>
                  <a:lnTo>
                    <a:pt x="777265" y="25958"/>
                  </a:lnTo>
                  <a:lnTo>
                    <a:pt x="777265" y="23558"/>
                  </a:lnTo>
                  <a:close/>
                </a:path>
                <a:path w="991235" h="289560">
                  <a:moveTo>
                    <a:pt x="855700" y="113538"/>
                  </a:moveTo>
                  <a:lnTo>
                    <a:pt x="852182" y="111569"/>
                  </a:lnTo>
                  <a:lnTo>
                    <a:pt x="843432" y="111569"/>
                  </a:lnTo>
                  <a:lnTo>
                    <a:pt x="839914" y="113538"/>
                  </a:lnTo>
                  <a:lnTo>
                    <a:pt x="839914" y="118414"/>
                  </a:lnTo>
                  <a:lnTo>
                    <a:pt x="843432" y="120383"/>
                  </a:lnTo>
                  <a:lnTo>
                    <a:pt x="852182" y="120383"/>
                  </a:lnTo>
                  <a:lnTo>
                    <a:pt x="855700" y="118414"/>
                  </a:lnTo>
                  <a:lnTo>
                    <a:pt x="855700" y="115976"/>
                  </a:lnTo>
                  <a:lnTo>
                    <a:pt x="855700" y="113538"/>
                  </a:lnTo>
                  <a:close/>
                </a:path>
                <a:path w="991235" h="289560">
                  <a:moveTo>
                    <a:pt x="884301" y="178485"/>
                  </a:moveTo>
                  <a:lnTo>
                    <a:pt x="881722" y="177063"/>
                  </a:lnTo>
                  <a:lnTo>
                    <a:pt x="875398" y="177063"/>
                  </a:lnTo>
                  <a:lnTo>
                    <a:pt x="872845" y="178485"/>
                  </a:lnTo>
                  <a:lnTo>
                    <a:pt x="872845" y="182016"/>
                  </a:lnTo>
                  <a:lnTo>
                    <a:pt x="875398" y="183438"/>
                  </a:lnTo>
                  <a:lnTo>
                    <a:pt x="881722" y="183438"/>
                  </a:lnTo>
                  <a:lnTo>
                    <a:pt x="884301" y="182016"/>
                  </a:lnTo>
                  <a:lnTo>
                    <a:pt x="884301" y="180251"/>
                  </a:lnTo>
                  <a:lnTo>
                    <a:pt x="884301" y="178485"/>
                  </a:lnTo>
                  <a:close/>
                </a:path>
                <a:path w="991235" h="289560">
                  <a:moveTo>
                    <a:pt x="889317" y="21183"/>
                  </a:moveTo>
                  <a:lnTo>
                    <a:pt x="886396" y="19532"/>
                  </a:lnTo>
                  <a:lnTo>
                    <a:pt x="879157" y="19532"/>
                  </a:lnTo>
                  <a:lnTo>
                    <a:pt x="876223" y="21183"/>
                  </a:lnTo>
                  <a:lnTo>
                    <a:pt x="876223" y="25247"/>
                  </a:lnTo>
                  <a:lnTo>
                    <a:pt x="879157" y="26873"/>
                  </a:lnTo>
                  <a:lnTo>
                    <a:pt x="886396" y="26873"/>
                  </a:lnTo>
                  <a:lnTo>
                    <a:pt x="889317" y="25247"/>
                  </a:lnTo>
                  <a:lnTo>
                    <a:pt x="889317" y="23202"/>
                  </a:lnTo>
                  <a:lnTo>
                    <a:pt x="889317" y="21183"/>
                  </a:lnTo>
                  <a:close/>
                </a:path>
                <a:path w="991235" h="289560">
                  <a:moveTo>
                    <a:pt x="918806" y="166141"/>
                  </a:moveTo>
                  <a:lnTo>
                    <a:pt x="915631" y="164338"/>
                  </a:lnTo>
                  <a:lnTo>
                    <a:pt x="907707" y="164338"/>
                  </a:lnTo>
                  <a:lnTo>
                    <a:pt x="904506" y="166141"/>
                  </a:lnTo>
                  <a:lnTo>
                    <a:pt x="904506" y="170548"/>
                  </a:lnTo>
                  <a:lnTo>
                    <a:pt x="907707" y="172351"/>
                  </a:lnTo>
                  <a:lnTo>
                    <a:pt x="915631" y="172351"/>
                  </a:lnTo>
                  <a:lnTo>
                    <a:pt x="918806" y="170548"/>
                  </a:lnTo>
                  <a:lnTo>
                    <a:pt x="918806" y="168351"/>
                  </a:lnTo>
                  <a:lnTo>
                    <a:pt x="918806" y="166141"/>
                  </a:lnTo>
                  <a:close/>
                </a:path>
                <a:path w="991235" h="289560">
                  <a:moveTo>
                    <a:pt x="990625" y="92811"/>
                  </a:moveTo>
                  <a:lnTo>
                    <a:pt x="987171" y="90881"/>
                  </a:lnTo>
                  <a:lnTo>
                    <a:pt x="978611" y="90881"/>
                  </a:lnTo>
                  <a:lnTo>
                    <a:pt x="975156" y="92811"/>
                  </a:lnTo>
                  <a:lnTo>
                    <a:pt x="975156" y="97574"/>
                  </a:lnTo>
                  <a:lnTo>
                    <a:pt x="978611" y="99529"/>
                  </a:lnTo>
                  <a:lnTo>
                    <a:pt x="987171" y="99529"/>
                  </a:lnTo>
                  <a:lnTo>
                    <a:pt x="990625" y="97574"/>
                  </a:lnTo>
                  <a:lnTo>
                    <a:pt x="990625" y="95199"/>
                  </a:lnTo>
                  <a:lnTo>
                    <a:pt x="990625" y="92811"/>
                  </a:lnTo>
                  <a:close/>
                </a:path>
              </a:pathLst>
            </a:custGeom>
            <a:solidFill>
              <a:srgbClr val="FFD580"/>
            </a:solidFill>
          </p:spPr>
          <p:txBody>
            <a:bodyPr wrap="square" lIns="0" tIns="0" rIns="0" bIns="0" rtlCol="0"/>
            <a:lstStyle/>
            <a:p>
              <a:endParaRPr sz="1493" dirty="0"/>
            </a:p>
          </p:txBody>
        </p:sp>
        <p:sp>
          <p:nvSpPr>
            <p:cNvPr id="62" name="object 15">
              <a:extLst>
                <a:ext uri="{FF2B5EF4-FFF2-40B4-BE49-F238E27FC236}">
                  <a16:creationId xmlns:a16="http://schemas.microsoft.com/office/drawing/2014/main" id="{8A15703A-16F6-4325-82AF-11F2587108AA}"/>
                </a:ext>
              </a:extLst>
            </p:cNvPr>
            <p:cNvSpPr/>
            <p:nvPr/>
          </p:nvSpPr>
          <p:spPr>
            <a:xfrm>
              <a:off x="5440172" y="2239771"/>
              <a:ext cx="925830" cy="311150"/>
            </a:xfrm>
            <a:custGeom>
              <a:avLst/>
              <a:gdLst/>
              <a:ahLst/>
              <a:cxnLst/>
              <a:rect l="l" t="t" r="r" b="b"/>
              <a:pathLst>
                <a:path w="925829" h="311150">
                  <a:moveTo>
                    <a:pt x="9855" y="187032"/>
                  </a:moveTo>
                  <a:lnTo>
                    <a:pt x="7645" y="185801"/>
                  </a:lnTo>
                  <a:lnTo>
                    <a:pt x="2197" y="185801"/>
                  </a:lnTo>
                  <a:lnTo>
                    <a:pt x="0" y="187032"/>
                  </a:lnTo>
                  <a:lnTo>
                    <a:pt x="0" y="190093"/>
                  </a:lnTo>
                  <a:lnTo>
                    <a:pt x="2197" y="191300"/>
                  </a:lnTo>
                  <a:lnTo>
                    <a:pt x="7645" y="191300"/>
                  </a:lnTo>
                  <a:lnTo>
                    <a:pt x="9855" y="190093"/>
                  </a:lnTo>
                  <a:lnTo>
                    <a:pt x="9855" y="188544"/>
                  </a:lnTo>
                  <a:lnTo>
                    <a:pt x="9855" y="187032"/>
                  </a:lnTo>
                  <a:close/>
                </a:path>
                <a:path w="925829" h="311150">
                  <a:moveTo>
                    <a:pt x="41198" y="174205"/>
                  </a:moveTo>
                  <a:lnTo>
                    <a:pt x="37109" y="171907"/>
                  </a:lnTo>
                  <a:lnTo>
                    <a:pt x="27089" y="171907"/>
                  </a:lnTo>
                  <a:lnTo>
                    <a:pt x="23037" y="174205"/>
                  </a:lnTo>
                  <a:lnTo>
                    <a:pt x="23037" y="179819"/>
                  </a:lnTo>
                  <a:lnTo>
                    <a:pt x="27089" y="182079"/>
                  </a:lnTo>
                  <a:lnTo>
                    <a:pt x="37109" y="182079"/>
                  </a:lnTo>
                  <a:lnTo>
                    <a:pt x="41198" y="179819"/>
                  </a:lnTo>
                  <a:lnTo>
                    <a:pt x="41198" y="177012"/>
                  </a:lnTo>
                  <a:lnTo>
                    <a:pt x="41198" y="174205"/>
                  </a:lnTo>
                  <a:close/>
                </a:path>
                <a:path w="925829" h="311150">
                  <a:moveTo>
                    <a:pt x="43205" y="65646"/>
                  </a:moveTo>
                  <a:lnTo>
                    <a:pt x="41160" y="64490"/>
                  </a:lnTo>
                  <a:lnTo>
                    <a:pt x="36080" y="64490"/>
                  </a:lnTo>
                  <a:lnTo>
                    <a:pt x="34010" y="65646"/>
                  </a:lnTo>
                  <a:lnTo>
                    <a:pt x="34010" y="68491"/>
                  </a:lnTo>
                  <a:lnTo>
                    <a:pt x="36080" y="69659"/>
                  </a:lnTo>
                  <a:lnTo>
                    <a:pt x="41160" y="69659"/>
                  </a:lnTo>
                  <a:lnTo>
                    <a:pt x="43205" y="68491"/>
                  </a:lnTo>
                  <a:lnTo>
                    <a:pt x="43205" y="67068"/>
                  </a:lnTo>
                  <a:lnTo>
                    <a:pt x="43205" y="65646"/>
                  </a:lnTo>
                  <a:close/>
                </a:path>
                <a:path w="925829" h="311150">
                  <a:moveTo>
                    <a:pt x="61137" y="149212"/>
                  </a:moveTo>
                  <a:lnTo>
                    <a:pt x="57861" y="147370"/>
                  </a:lnTo>
                  <a:lnTo>
                    <a:pt x="49758" y="147370"/>
                  </a:lnTo>
                  <a:lnTo>
                    <a:pt x="46494" y="149212"/>
                  </a:lnTo>
                  <a:lnTo>
                    <a:pt x="46494" y="153720"/>
                  </a:lnTo>
                  <a:lnTo>
                    <a:pt x="49758" y="155562"/>
                  </a:lnTo>
                  <a:lnTo>
                    <a:pt x="57861" y="155562"/>
                  </a:lnTo>
                  <a:lnTo>
                    <a:pt x="61137" y="153720"/>
                  </a:lnTo>
                  <a:lnTo>
                    <a:pt x="61137" y="151472"/>
                  </a:lnTo>
                  <a:lnTo>
                    <a:pt x="61137" y="149212"/>
                  </a:lnTo>
                  <a:close/>
                </a:path>
                <a:path w="925829" h="311150">
                  <a:moveTo>
                    <a:pt x="102425" y="103530"/>
                  </a:moveTo>
                  <a:lnTo>
                    <a:pt x="100101" y="102235"/>
                  </a:lnTo>
                  <a:lnTo>
                    <a:pt x="94424" y="102235"/>
                  </a:lnTo>
                  <a:lnTo>
                    <a:pt x="92113" y="103530"/>
                  </a:lnTo>
                  <a:lnTo>
                    <a:pt x="92113" y="106705"/>
                  </a:lnTo>
                  <a:lnTo>
                    <a:pt x="94424" y="107988"/>
                  </a:lnTo>
                  <a:lnTo>
                    <a:pt x="100101" y="107988"/>
                  </a:lnTo>
                  <a:lnTo>
                    <a:pt x="102425" y="106705"/>
                  </a:lnTo>
                  <a:lnTo>
                    <a:pt x="102425" y="105117"/>
                  </a:lnTo>
                  <a:lnTo>
                    <a:pt x="102425" y="103530"/>
                  </a:lnTo>
                  <a:close/>
                </a:path>
                <a:path w="925829" h="311150">
                  <a:moveTo>
                    <a:pt x="138404" y="151511"/>
                  </a:moveTo>
                  <a:lnTo>
                    <a:pt x="134302" y="149212"/>
                  </a:lnTo>
                  <a:lnTo>
                    <a:pt x="124155" y="149212"/>
                  </a:lnTo>
                  <a:lnTo>
                    <a:pt x="120053" y="151511"/>
                  </a:lnTo>
                  <a:lnTo>
                    <a:pt x="120053" y="157162"/>
                  </a:lnTo>
                  <a:lnTo>
                    <a:pt x="124155" y="159473"/>
                  </a:lnTo>
                  <a:lnTo>
                    <a:pt x="134302" y="159473"/>
                  </a:lnTo>
                  <a:lnTo>
                    <a:pt x="138404" y="157162"/>
                  </a:lnTo>
                  <a:lnTo>
                    <a:pt x="138404" y="154330"/>
                  </a:lnTo>
                  <a:lnTo>
                    <a:pt x="138404" y="151511"/>
                  </a:lnTo>
                  <a:close/>
                </a:path>
                <a:path w="925829" h="311150">
                  <a:moveTo>
                    <a:pt x="164287" y="68097"/>
                  </a:moveTo>
                  <a:lnTo>
                    <a:pt x="162039" y="66840"/>
                  </a:lnTo>
                  <a:lnTo>
                    <a:pt x="156540" y="66840"/>
                  </a:lnTo>
                  <a:lnTo>
                    <a:pt x="154317" y="68097"/>
                  </a:lnTo>
                  <a:lnTo>
                    <a:pt x="154317" y="71170"/>
                  </a:lnTo>
                  <a:lnTo>
                    <a:pt x="156540" y="72415"/>
                  </a:lnTo>
                  <a:lnTo>
                    <a:pt x="162039" y="72415"/>
                  </a:lnTo>
                  <a:lnTo>
                    <a:pt x="164287" y="71170"/>
                  </a:lnTo>
                  <a:lnTo>
                    <a:pt x="164287" y="69646"/>
                  </a:lnTo>
                  <a:lnTo>
                    <a:pt x="164287" y="68097"/>
                  </a:lnTo>
                  <a:close/>
                </a:path>
                <a:path w="925829" h="311150">
                  <a:moveTo>
                    <a:pt x="187972" y="20878"/>
                  </a:moveTo>
                  <a:lnTo>
                    <a:pt x="185420" y="19456"/>
                  </a:lnTo>
                  <a:lnTo>
                    <a:pt x="179146" y="19456"/>
                  </a:lnTo>
                  <a:lnTo>
                    <a:pt x="176606" y="20878"/>
                  </a:lnTo>
                  <a:lnTo>
                    <a:pt x="176606" y="24396"/>
                  </a:lnTo>
                  <a:lnTo>
                    <a:pt x="179146" y="25819"/>
                  </a:lnTo>
                  <a:lnTo>
                    <a:pt x="185420" y="25819"/>
                  </a:lnTo>
                  <a:lnTo>
                    <a:pt x="187972" y="24396"/>
                  </a:lnTo>
                  <a:lnTo>
                    <a:pt x="187972" y="22644"/>
                  </a:lnTo>
                  <a:lnTo>
                    <a:pt x="187972" y="20878"/>
                  </a:lnTo>
                  <a:close/>
                </a:path>
                <a:path w="925829" h="311150">
                  <a:moveTo>
                    <a:pt x="203352" y="278396"/>
                  </a:moveTo>
                  <a:lnTo>
                    <a:pt x="199986" y="276517"/>
                  </a:lnTo>
                  <a:lnTo>
                    <a:pt x="191668" y="276517"/>
                  </a:lnTo>
                  <a:lnTo>
                    <a:pt x="188290" y="278396"/>
                  </a:lnTo>
                  <a:lnTo>
                    <a:pt x="188290" y="283057"/>
                  </a:lnTo>
                  <a:lnTo>
                    <a:pt x="191668" y="284937"/>
                  </a:lnTo>
                  <a:lnTo>
                    <a:pt x="199986" y="284937"/>
                  </a:lnTo>
                  <a:lnTo>
                    <a:pt x="203352" y="283057"/>
                  </a:lnTo>
                  <a:lnTo>
                    <a:pt x="203352" y="280746"/>
                  </a:lnTo>
                  <a:lnTo>
                    <a:pt x="203352" y="278396"/>
                  </a:lnTo>
                  <a:close/>
                </a:path>
                <a:path w="925829" h="311150">
                  <a:moveTo>
                    <a:pt x="228955" y="235458"/>
                  </a:moveTo>
                  <a:lnTo>
                    <a:pt x="225971" y="233794"/>
                  </a:lnTo>
                  <a:lnTo>
                    <a:pt x="218605" y="233794"/>
                  </a:lnTo>
                  <a:lnTo>
                    <a:pt x="215646" y="235458"/>
                  </a:lnTo>
                  <a:lnTo>
                    <a:pt x="215646" y="239585"/>
                  </a:lnTo>
                  <a:lnTo>
                    <a:pt x="218605" y="241236"/>
                  </a:lnTo>
                  <a:lnTo>
                    <a:pt x="225971" y="241236"/>
                  </a:lnTo>
                  <a:lnTo>
                    <a:pt x="228955" y="239585"/>
                  </a:lnTo>
                  <a:lnTo>
                    <a:pt x="228955" y="237515"/>
                  </a:lnTo>
                  <a:lnTo>
                    <a:pt x="228955" y="235458"/>
                  </a:lnTo>
                  <a:close/>
                </a:path>
                <a:path w="925829" h="311150">
                  <a:moveTo>
                    <a:pt x="269265" y="195719"/>
                  </a:moveTo>
                  <a:lnTo>
                    <a:pt x="266788" y="194335"/>
                  </a:lnTo>
                  <a:lnTo>
                    <a:pt x="260705" y="194335"/>
                  </a:lnTo>
                  <a:lnTo>
                    <a:pt x="258216" y="195719"/>
                  </a:lnTo>
                  <a:lnTo>
                    <a:pt x="258216" y="199110"/>
                  </a:lnTo>
                  <a:lnTo>
                    <a:pt x="260705" y="200507"/>
                  </a:lnTo>
                  <a:lnTo>
                    <a:pt x="266788" y="200507"/>
                  </a:lnTo>
                  <a:lnTo>
                    <a:pt x="269265" y="199110"/>
                  </a:lnTo>
                  <a:lnTo>
                    <a:pt x="269265" y="197421"/>
                  </a:lnTo>
                  <a:lnTo>
                    <a:pt x="269265" y="195719"/>
                  </a:lnTo>
                  <a:close/>
                </a:path>
                <a:path w="925829" h="311150">
                  <a:moveTo>
                    <a:pt x="306565" y="286105"/>
                  </a:moveTo>
                  <a:lnTo>
                    <a:pt x="303923" y="284619"/>
                  </a:lnTo>
                  <a:lnTo>
                    <a:pt x="297383" y="284619"/>
                  </a:lnTo>
                  <a:lnTo>
                    <a:pt x="294754" y="286105"/>
                  </a:lnTo>
                  <a:lnTo>
                    <a:pt x="294754" y="289725"/>
                  </a:lnTo>
                  <a:lnTo>
                    <a:pt x="297383" y="291211"/>
                  </a:lnTo>
                  <a:lnTo>
                    <a:pt x="303923" y="291211"/>
                  </a:lnTo>
                  <a:lnTo>
                    <a:pt x="306565" y="289725"/>
                  </a:lnTo>
                  <a:lnTo>
                    <a:pt x="306565" y="287909"/>
                  </a:lnTo>
                  <a:lnTo>
                    <a:pt x="306565" y="286105"/>
                  </a:lnTo>
                  <a:close/>
                </a:path>
                <a:path w="925829" h="311150">
                  <a:moveTo>
                    <a:pt x="307060" y="172758"/>
                  </a:moveTo>
                  <a:lnTo>
                    <a:pt x="304622" y="171411"/>
                  </a:lnTo>
                  <a:lnTo>
                    <a:pt x="298627" y="171411"/>
                  </a:lnTo>
                  <a:lnTo>
                    <a:pt x="296202" y="172758"/>
                  </a:lnTo>
                  <a:lnTo>
                    <a:pt x="296202" y="176123"/>
                  </a:lnTo>
                  <a:lnTo>
                    <a:pt x="298627" y="177469"/>
                  </a:lnTo>
                  <a:lnTo>
                    <a:pt x="304622" y="177469"/>
                  </a:lnTo>
                  <a:lnTo>
                    <a:pt x="307060" y="176123"/>
                  </a:lnTo>
                  <a:lnTo>
                    <a:pt x="307060" y="174447"/>
                  </a:lnTo>
                  <a:lnTo>
                    <a:pt x="307060" y="172758"/>
                  </a:lnTo>
                  <a:close/>
                </a:path>
                <a:path w="925829" h="311150">
                  <a:moveTo>
                    <a:pt x="336638" y="145427"/>
                  </a:moveTo>
                  <a:lnTo>
                    <a:pt x="334670" y="144322"/>
                  </a:lnTo>
                  <a:lnTo>
                    <a:pt x="329793" y="144322"/>
                  </a:lnTo>
                  <a:lnTo>
                    <a:pt x="327837" y="145427"/>
                  </a:lnTo>
                  <a:lnTo>
                    <a:pt x="327837" y="148170"/>
                  </a:lnTo>
                  <a:lnTo>
                    <a:pt x="329793" y="149263"/>
                  </a:lnTo>
                  <a:lnTo>
                    <a:pt x="334670" y="149263"/>
                  </a:lnTo>
                  <a:lnTo>
                    <a:pt x="336638" y="148170"/>
                  </a:lnTo>
                  <a:lnTo>
                    <a:pt x="336638" y="146799"/>
                  </a:lnTo>
                  <a:lnTo>
                    <a:pt x="336638" y="145427"/>
                  </a:lnTo>
                  <a:close/>
                </a:path>
                <a:path w="925829" h="311150">
                  <a:moveTo>
                    <a:pt x="359791" y="9398"/>
                  </a:moveTo>
                  <a:lnTo>
                    <a:pt x="357327" y="8026"/>
                  </a:lnTo>
                  <a:lnTo>
                    <a:pt x="351269" y="8026"/>
                  </a:lnTo>
                  <a:lnTo>
                    <a:pt x="348805" y="9398"/>
                  </a:lnTo>
                  <a:lnTo>
                    <a:pt x="348805" y="12788"/>
                  </a:lnTo>
                  <a:lnTo>
                    <a:pt x="351269" y="14185"/>
                  </a:lnTo>
                  <a:lnTo>
                    <a:pt x="357327" y="14185"/>
                  </a:lnTo>
                  <a:lnTo>
                    <a:pt x="359791" y="12788"/>
                  </a:lnTo>
                  <a:lnTo>
                    <a:pt x="359791" y="11087"/>
                  </a:lnTo>
                  <a:lnTo>
                    <a:pt x="359791" y="9398"/>
                  </a:lnTo>
                  <a:close/>
                </a:path>
                <a:path w="925829" h="311150">
                  <a:moveTo>
                    <a:pt x="367157" y="229908"/>
                  </a:moveTo>
                  <a:lnTo>
                    <a:pt x="363867" y="228066"/>
                  </a:lnTo>
                  <a:lnTo>
                    <a:pt x="355815" y="228066"/>
                  </a:lnTo>
                  <a:lnTo>
                    <a:pt x="352552" y="229908"/>
                  </a:lnTo>
                  <a:lnTo>
                    <a:pt x="352552" y="234403"/>
                  </a:lnTo>
                  <a:lnTo>
                    <a:pt x="355815" y="236245"/>
                  </a:lnTo>
                  <a:lnTo>
                    <a:pt x="363867" y="236245"/>
                  </a:lnTo>
                  <a:lnTo>
                    <a:pt x="367157" y="234403"/>
                  </a:lnTo>
                  <a:lnTo>
                    <a:pt x="367157" y="232156"/>
                  </a:lnTo>
                  <a:lnTo>
                    <a:pt x="367157" y="229908"/>
                  </a:lnTo>
                  <a:close/>
                </a:path>
                <a:path w="925829" h="311150">
                  <a:moveTo>
                    <a:pt x="427329" y="6388"/>
                  </a:moveTo>
                  <a:lnTo>
                    <a:pt x="424243" y="4673"/>
                  </a:lnTo>
                  <a:lnTo>
                    <a:pt x="416674" y="4673"/>
                  </a:lnTo>
                  <a:lnTo>
                    <a:pt x="413588" y="6388"/>
                  </a:lnTo>
                  <a:lnTo>
                    <a:pt x="413588" y="10629"/>
                  </a:lnTo>
                  <a:lnTo>
                    <a:pt x="416674" y="12344"/>
                  </a:lnTo>
                  <a:lnTo>
                    <a:pt x="424243" y="12344"/>
                  </a:lnTo>
                  <a:lnTo>
                    <a:pt x="427329" y="10629"/>
                  </a:lnTo>
                  <a:lnTo>
                    <a:pt x="427329" y="8509"/>
                  </a:lnTo>
                  <a:lnTo>
                    <a:pt x="427329" y="6388"/>
                  </a:lnTo>
                  <a:close/>
                </a:path>
                <a:path w="925829" h="311150">
                  <a:moveTo>
                    <a:pt x="442976" y="305396"/>
                  </a:moveTo>
                  <a:lnTo>
                    <a:pt x="440143" y="303809"/>
                  </a:lnTo>
                  <a:lnTo>
                    <a:pt x="433197" y="303809"/>
                  </a:lnTo>
                  <a:lnTo>
                    <a:pt x="430364" y="305396"/>
                  </a:lnTo>
                  <a:lnTo>
                    <a:pt x="430364" y="309295"/>
                  </a:lnTo>
                  <a:lnTo>
                    <a:pt x="433197" y="310870"/>
                  </a:lnTo>
                  <a:lnTo>
                    <a:pt x="440143" y="310870"/>
                  </a:lnTo>
                  <a:lnTo>
                    <a:pt x="442976" y="309295"/>
                  </a:lnTo>
                  <a:lnTo>
                    <a:pt x="442976" y="307327"/>
                  </a:lnTo>
                  <a:lnTo>
                    <a:pt x="442976" y="305396"/>
                  </a:lnTo>
                  <a:close/>
                </a:path>
                <a:path w="925829" h="311150">
                  <a:moveTo>
                    <a:pt x="471779" y="211505"/>
                  </a:moveTo>
                  <a:lnTo>
                    <a:pt x="467791" y="209257"/>
                  </a:lnTo>
                  <a:lnTo>
                    <a:pt x="457911" y="209257"/>
                  </a:lnTo>
                  <a:lnTo>
                    <a:pt x="453923" y="211505"/>
                  </a:lnTo>
                  <a:lnTo>
                    <a:pt x="453923" y="217017"/>
                  </a:lnTo>
                  <a:lnTo>
                    <a:pt x="457911" y="219252"/>
                  </a:lnTo>
                  <a:lnTo>
                    <a:pt x="467791" y="219252"/>
                  </a:lnTo>
                  <a:lnTo>
                    <a:pt x="471779" y="217017"/>
                  </a:lnTo>
                  <a:lnTo>
                    <a:pt x="471779" y="214261"/>
                  </a:lnTo>
                  <a:lnTo>
                    <a:pt x="471779" y="211505"/>
                  </a:lnTo>
                  <a:close/>
                </a:path>
                <a:path w="925829" h="311150">
                  <a:moveTo>
                    <a:pt x="482447" y="5321"/>
                  </a:moveTo>
                  <a:lnTo>
                    <a:pt x="479564" y="3721"/>
                  </a:lnTo>
                  <a:lnTo>
                    <a:pt x="472465" y="3721"/>
                  </a:lnTo>
                  <a:lnTo>
                    <a:pt x="469595" y="5321"/>
                  </a:lnTo>
                  <a:lnTo>
                    <a:pt x="469595" y="9283"/>
                  </a:lnTo>
                  <a:lnTo>
                    <a:pt x="472465" y="10896"/>
                  </a:lnTo>
                  <a:lnTo>
                    <a:pt x="479564" y="10896"/>
                  </a:lnTo>
                  <a:lnTo>
                    <a:pt x="482447" y="9283"/>
                  </a:lnTo>
                  <a:lnTo>
                    <a:pt x="482447" y="7315"/>
                  </a:lnTo>
                  <a:lnTo>
                    <a:pt x="482447" y="5321"/>
                  </a:lnTo>
                  <a:close/>
                </a:path>
                <a:path w="925829" h="311150">
                  <a:moveTo>
                    <a:pt x="545833" y="262445"/>
                  </a:moveTo>
                  <a:lnTo>
                    <a:pt x="543039" y="260883"/>
                  </a:lnTo>
                  <a:lnTo>
                    <a:pt x="536143" y="260883"/>
                  </a:lnTo>
                  <a:lnTo>
                    <a:pt x="533361" y="262445"/>
                  </a:lnTo>
                  <a:lnTo>
                    <a:pt x="533361" y="266280"/>
                  </a:lnTo>
                  <a:lnTo>
                    <a:pt x="536143" y="267881"/>
                  </a:lnTo>
                  <a:lnTo>
                    <a:pt x="543039" y="267881"/>
                  </a:lnTo>
                  <a:lnTo>
                    <a:pt x="545833" y="266280"/>
                  </a:lnTo>
                  <a:lnTo>
                    <a:pt x="545833" y="264375"/>
                  </a:lnTo>
                  <a:lnTo>
                    <a:pt x="545833" y="262445"/>
                  </a:lnTo>
                  <a:close/>
                </a:path>
                <a:path w="925829" h="311150">
                  <a:moveTo>
                    <a:pt x="556653" y="153733"/>
                  </a:moveTo>
                  <a:lnTo>
                    <a:pt x="554774" y="152692"/>
                  </a:lnTo>
                  <a:lnTo>
                    <a:pt x="550138" y="152692"/>
                  </a:lnTo>
                  <a:lnTo>
                    <a:pt x="548271" y="153733"/>
                  </a:lnTo>
                  <a:lnTo>
                    <a:pt x="548271" y="156324"/>
                  </a:lnTo>
                  <a:lnTo>
                    <a:pt x="550138" y="157391"/>
                  </a:lnTo>
                  <a:lnTo>
                    <a:pt x="554774" y="157391"/>
                  </a:lnTo>
                  <a:lnTo>
                    <a:pt x="556653" y="156324"/>
                  </a:lnTo>
                  <a:lnTo>
                    <a:pt x="556653" y="155041"/>
                  </a:lnTo>
                  <a:lnTo>
                    <a:pt x="556653" y="153733"/>
                  </a:lnTo>
                  <a:close/>
                </a:path>
                <a:path w="925829" h="311150">
                  <a:moveTo>
                    <a:pt x="588556" y="30797"/>
                  </a:moveTo>
                  <a:lnTo>
                    <a:pt x="586346" y="29540"/>
                  </a:lnTo>
                  <a:lnTo>
                    <a:pt x="580859" y="29540"/>
                  </a:lnTo>
                  <a:lnTo>
                    <a:pt x="578637" y="30797"/>
                  </a:lnTo>
                  <a:lnTo>
                    <a:pt x="578637" y="33845"/>
                  </a:lnTo>
                  <a:lnTo>
                    <a:pt x="580859" y="35077"/>
                  </a:lnTo>
                  <a:lnTo>
                    <a:pt x="586346" y="35077"/>
                  </a:lnTo>
                  <a:lnTo>
                    <a:pt x="588556" y="33845"/>
                  </a:lnTo>
                  <a:lnTo>
                    <a:pt x="588556" y="32321"/>
                  </a:lnTo>
                  <a:lnTo>
                    <a:pt x="588556" y="30797"/>
                  </a:lnTo>
                  <a:close/>
                </a:path>
                <a:path w="925829" h="311150">
                  <a:moveTo>
                    <a:pt x="712698" y="275297"/>
                  </a:moveTo>
                  <a:lnTo>
                    <a:pt x="709993" y="273773"/>
                  </a:lnTo>
                  <a:lnTo>
                    <a:pt x="703275" y="273773"/>
                  </a:lnTo>
                  <a:lnTo>
                    <a:pt x="700544" y="275297"/>
                  </a:lnTo>
                  <a:lnTo>
                    <a:pt x="700544" y="279057"/>
                  </a:lnTo>
                  <a:lnTo>
                    <a:pt x="703275" y="280568"/>
                  </a:lnTo>
                  <a:lnTo>
                    <a:pt x="709993" y="280568"/>
                  </a:lnTo>
                  <a:lnTo>
                    <a:pt x="712698" y="279057"/>
                  </a:lnTo>
                  <a:lnTo>
                    <a:pt x="712698" y="277177"/>
                  </a:lnTo>
                  <a:lnTo>
                    <a:pt x="712698" y="275297"/>
                  </a:lnTo>
                  <a:close/>
                </a:path>
                <a:path w="925829" h="311150">
                  <a:moveTo>
                    <a:pt x="721982" y="101371"/>
                  </a:moveTo>
                  <a:lnTo>
                    <a:pt x="717880" y="99098"/>
                  </a:lnTo>
                  <a:lnTo>
                    <a:pt x="707720" y="99098"/>
                  </a:lnTo>
                  <a:lnTo>
                    <a:pt x="703618" y="101371"/>
                  </a:lnTo>
                  <a:lnTo>
                    <a:pt x="703618" y="107073"/>
                  </a:lnTo>
                  <a:lnTo>
                    <a:pt x="707720" y="109359"/>
                  </a:lnTo>
                  <a:lnTo>
                    <a:pt x="717880" y="109359"/>
                  </a:lnTo>
                  <a:lnTo>
                    <a:pt x="721982" y="107073"/>
                  </a:lnTo>
                  <a:lnTo>
                    <a:pt x="721982" y="104216"/>
                  </a:lnTo>
                  <a:lnTo>
                    <a:pt x="721982" y="101371"/>
                  </a:lnTo>
                  <a:close/>
                </a:path>
                <a:path w="925829" h="311150">
                  <a:moveTo>
                    <a:pt x="737628" y="2311"/>
                  </a:moveTo>
                  <a:lnTo>
                    <a:pt x="733526" y="0"/>
                  </a:lnTo>
                  <a:lnTo>
                    <a:pt x="723353" y="0"/>
                  </a:lnTo>
                  <a:lnTo>
                    <a:pt x="719226" y="2311"/>
                  </a:lnTo>
                  <a:lnTo>
                    <a:pt x="719226" y="8001"/>
                  </a:lnTo>
                  <a:lnTo>
                    <a:pt x="723353" y="10299"/>
                  </a:lnTo>
                  <a:lnTo>
                    <a:pt x="733526" y="10299"/>
                  </a:lnTo>
                  <a:lnTo>
                    <a:pt x="737628" y="8001"/>
                  </a:lnTo>
                  <a:lnTo>
                    <a:pt x="737628" y="5156"/>
                  </a:lnTo>
                  <a:lnTo>
                    <a:pt x="737628" y="2311"/>
                  </a:lnTo>
                  <a:close/>
                </a:path>
                <a:path w="925829" h="311150">
                  <a:moveTo>
                    <a:pt x="747852" y="243967"/>
                  </a:moveTo>
                  <a:lnTo>
                    <a:pt x="745210" y="242493"/>
                  </a:lnTo>
                  <a:lnTo>
                    <a:pt x="738670" y="242493"/>
                  </a:lnTo>
                  <a:lnTo>
                    <a:pt x="736015" y="243967"/>
                  </a:lnTo>
                  <a:lnTo>
                    <a:pt x="736015" y="247624"/>
                  </a:lnTo>
                  <a:lnTo>
                    <a:pt x="738670" y="249110"/>
                  </a:lnTo>
                  <a:lnTo>
                    <a:pt x="745210" y="249110"/>
                  </a:lnTo>
                  <a:lnTo>
                    <a:pt x="747852" y="247624"/>
                  </a:lnTo>
                  <a:lnTo>
                    <a:pt x="747852" y="245783"/>
                  </a:lnTo>
                  <a:lnTo>
                    <a:pt x="747852" y="243967"/>
                  </a:lnTo>
                  <a:close/>
                </a:path>
                <a:path w="925829" h="311150">
                  <a:moveTo>
                    <a:pt x="752043" y="92163"/>
                  </a:moveTo>
                  <a:lnTo>
                    <a:pt x="750074" y="91071"/>
                  </a:lnTo>
                  <a:lnTo>
                    <a:pt x="745236" y="91071"/>
                  </a:lnTo>
                  <a:lnTo>
                    <a:pt x="743267" y="92163"/>
                  </a:lnTo>
                  <a:lnTo>
                    <a:pt x="743267" y="94894"/>
                  </a:lnTo>
                  <a:lnTo>
                    <a:pt x="745236" y="95986"/>
                  </a:lnTo>
                  <a:lnTo>
                    <a:pt x="750074" y="95986"/>
                  </a:lnTo>
                  <a:lnTo>
                    <a:pt x="752043" y="94894"/>
                  </a:lnTo>
                  <a:lnTo>
                    <a:pt x="752043" y="93535"/>
                  </a:lnTo>
                  <a:lnTo>
                    <a:pt x="752043" y="92163"/>
                  </a:lnTo>
                  <a:close/>
                </a:path>
                <a:path w="925829" h="311150">
                  <a:moveTo>
                    <a:pt x="769531" y="145237"/>
                  </a:moveTo>
                  <a:lnTo>
                    <a:pt x="767511" y="144081"/>
                  </a:lnTo>
                  <a:lnTo>
                    <a:pt x="762546" y="144081"/>
                  </a:lnTo>
                  <a:lnTo>
                    <a:pt x="760526" y="145237"/>
                  </a:lnTo>
                  <a:lnTo>
                    <a:pt x="760526" y="148005"/>
                  </a:lnTo>
                  <a:lnTo>
                    <a:pt x="762546" y="149136"/>
                  </a:lnTo>
                  <a:lnTo>
                    <a:pt x="767511" y="149136"/>
                  </a:lnTo>
                  <a:lnTo>
                    <a:pt x="769531" y="148005"/>
                  </a:lnTo>
                  <a:lnTo>
                    <a:pt x="769531" y="146621"/>
                  </a:lnTo>
                  <a:lnTo>
                    <a:pt x="769531" y="145237"/>
                  </a:lnTo>
                  <a:close/>
                </a:path>
                <a:path w="925829" h="311150">
                  <a:moveTo>
                    <a:pt x="798258" y="96418"/>
                  </a:moveTo>
                  <a:lnTo>
                    <a:pt x="794994" y="94589"/>
                  </a:lnTo>
                  <a:lnTo>
                    <a:pt x="786930" y="94589"/>
                  </a:lnTo>
                  <a:lnTo>
                    <a:pt x="783678" y="96418"/>
                  </a:lnTo>
                  <a:lnTo>
                    <a:pt x="783678" y="100914"/>
                  </a:lnTo>
                  <a:lnTo>
                    <a:pt x="786930" y="102730"/>
                  </a:lnTo>
                  <a:lnTo>
                    <a:pt x="794994" y="102730"/>
                  </a:lnTo>
                  <a:lnTo>
                    <a:pt x="798258" y="100914"/>
                  </a:lnTo>
                  <a:lnTo>
                    <a:pt x="798258" y="98666"/>
                  </a:lnTo>
                  <a:lnTo>
                    <a:pt x="798258" y="96418"/>
                  </a:lnTo>
                  <a:close/>
                </a:path>
                <a:path w="925829" h="311150">
                  <a:moveTo>
                    <a:pt x="821690" y="182206"/>
                  </a:moveTo>
                  <a:lnTo>
                    <a:pt x="818476" y="180428"/>
                  </a:lnTo>
                  <a:lnTo>
                    <a:pt x="810577" y="180428"/>
                  </a:lnTo>
                  <a:lnTo>
                    <a:pt x="807377" y="182206"/>
                  </a:lnTo>
                  <a:lnTo>
                    <a:pt x="807377" y="186613"/>
                  </a:lnTo>
                  <a:lnTo>
                    <a:pt x="810577" y="188404"/>
                  </a:lnTo>
                  <a:lnTo>
                    <a:pt x="818476" y="188404"/>
                  </a:lnTo>
                  <a:lnTo>
                    <a:pt x="821690" y="186613"/>
                  </a:lnTo>
                  <a:lnTo>
                    <a:pt x="821690" y="184416"/>
                  </a:lnTo>
                  <a:lnTo>
                    <a:pt x="821690" y="182206"/>
                  </a:lnTo>
                  <a:close/>
                </a:path>
                <a:path w="925829" h="311150">
                  <a:moveTo>
                    <a:pt x="826033" y="243141"/>
                  </a:moveTo>
                  <a:lnTo>
                    <a:pt x="822032" y="240893"/>
                  </a:lnTo>
                  <a:lnTo>
                    <a:pt x="812139" y="240893"/>
                  </a:lnTo>
                  <a:lnTo>
                    <a:pt x="808126" y="243141"/>
                  </a:lnTo>
                  <a:lnTo>
                    <a:pt x="808126" y="248640"/>
                  </a:lnTo>
                  <a:lnTo>
                    <a:pt x="812139" y="250901"/>
                  </a:lnTo>
                  <a:lnTo>
                    <a:pt x="822032" y="250901"/>
                  </a:lnTo>
                  <a:lnTo>
                    <a:pt x="826033" y="248640"/>
                  </a:lnTo>
                  <a:lnTo>
                    <a:pt x="826033" y="245897"/>
                  </a:lnTo>
                  <a:lnTo>
                    <a:pt x="826033" y="243141"/>
                  </a:lnTo>
                  <a:close/>
                </a:path>
                <a:path w="925829" h="311150">
                  <a:moveTo>
                    <a:pt x="853782" y="85471"/>
                  </a:moveTo>
                  <a:lnTo>
                    <a:pt x="850328" y="83540"/>
                  </a:lnTo>
                  <a:lnTo>
                    <a:pt x="841794" y="83540"/>
                  </a:lnTo>
                  <a:lnTo>
                    <a:pt x="838339" y="85471"/>
                  </a:lnTo>
                  <a:lnTo>
                    <a:pt x="838339" y="90246"/>
                  </a:lnTo>
                  <a:lnTo>
                    <a:pt x="841794" y="92163"/>
                  </a:lnTo>
                  <a:lnTo>
                    <a:pt x="850328" y="92163"/>
                  </a:lnTo>
                  <a:lnTo>
                    <a:pt x="853782" y="90246"/>
                  </a:lnTo>
                  <a:lnTo>
                    <a:pt x="853782" y="87845"/>
                  </a:lnTo>
                  <a:lnTo>
                    <a:pt x="853782" y="85471"/>
                  </a:lnTo>
                  <a:close/>
                </a:path>
                <a:path w="925829" h="311150">
                  <a:moveTo>
                    <a:pt x="892657" y="87807"/>
                  </a:moveTo>
                  <a:lnTo>
                    <a:pt x="889469" y="86029"/>
                  </a:lnTo>
                  <a:lnTo>
                    <a:pt x="881595" y="86029"/>
                  </a:lnTo>
                  <a:lnTo>
                    <a:pt x="878382" y="87807"/>
                  </a:lnTo>
                  <a:lnTo>
                    <a:pt x="878382" y="92227"/>
                  </a:lnTo>
                  <a:lnTo>
                    <a:pt x="881595" y="94018"/>
                  </a:lnTo>
                  <a:lnTo>
                    <a:pt x="889469" y="94018"/>
                  </a:lnTo>
                  <a:lnTo>
                    <a:pt x="892657" y="92227"/>
                  </a:lnTo>
                  <a:lnTo>
                    <a:pt x="892657" y="90017"/>
                  </a:lnTo>
                  <a:lnTo>
                    <a:pt x="892657" y="87807"/>
                  </a:lnTo>
                  <a:close/>
                </a:path>
                <a:path w="925829" h="311150">
                  <a:moveTo>
                    <a:pt x="924750" y="108508"/>
                  </a:moveTo>
                  <a:lnTo>
                    <a:pt x="922502" y="107264"/>
                  </a:lnTo>
                  <a:lnTo>
                    <a:pt x="916978" y="107264"/>
                  </a:lnTo>
                  <a:lnTo>
                    <a:pt x="914742" y="108508"/>
                  </a:lnTo>
                  <a:lnTo>
                    <a:pt x="914742" y="111607"/>
                  </a:lnTo>
                  <a:lnTo>
                    <a:pt x="916978" y="112864"/>
                  </a:lnTo>
                  <a:lnTo>
                    <a:pt x="922502" y="112864"/>
                  </a:lnTo>
                  <a:lnTo>
                    <a:pt x="924750" y="111607"/>
                  </a:lnTo>
                  <a:lnTo>
                    <a:pt x="924750" y="110058"/>
                  </a:lnTo>
                  <a:lnTo>
                    <a:pt x="924750" y="108508"/>
                  </a:lnTo>
                  <a:close/>
                </a:path>
                <a:path w="925829" h="311150">
                  <a:moveTo>
                    <a:pt x="925766" y="197459"/>
                  </a:moveTo>
                  <a:lnTo>
                    <a:pt x="923544" y="196215"/>
                  </a:lnTo>
                  <a:lnTo>
                    <a:pt x="918019" y="196215"/>
                  </a:lnTo>
                  <a:lnTo>
                    <a:pt x="915758" y="197459"/>
                  </a:lnTo>
                  <a:lnTo>
                    <a:pt x="915758" y="200545"/>
                  </a:lnTo>
                  <a:lnTo>
                    <a:pt x="918019" y="201803"/>
                  </a:lnTo>
                  <a:lnTo>
                    <a:pt x="923544" y="201803"/>
                  </a:lnTo>
                  <a:lnTo>
                    <a:pt x="925766" y="200545"/>
                  </a:lnTo>
                  <a:lnTo>
                    <a:pt x="925766" y="199009"/>
                  </a:lnTo>
                  <a:lnTo>
                    <a:pt x="925766" y="197459"/>
                  </a:lnTo>
                  <a:close/>
                </a:path>
              </a:pathLst>
            </a:custGeom>
            <a:solidFill>
              <a:srgbClr val="FFD580"/>
            </a:solidFill>
          </p:spPr>
          <p:txBody>
            <a:bodyPr wrap="square" lIns="0" tIns="0" rIns="0" bIns="0" rtlCol="0"/>
            <a:lstStyle/>
            <a:p>
              <a:endParaRPr sz="1493" dirty="0"/>
            </a:p>
          </p:txBody>
        </p:sp>
        <p:sp>
          <p:nvSpPr>
            <p:cNvPr id="63" name="object 16">
              <a:extLst>
                <a:ext uri="{FF2B5EF4-FFF2-40B4-BE49-F238E27FC236}">
                  <a16:creationId xmlns:a16="http://schemas.microsoft.com/office/drawing/2014/main" id="{72E48ED8-876F-4ACE-9A07-441ACFA831F7}"/>
                </a:ext>
              </a:extLst>
            </p:cNvPr>
            <p:cNvSpPr/>
            <p:nvPr/>
          </p:nvSpPr>
          <p:spPr>
            <a:xfrm>
              <a:off x="5851474" y="2297175"/>
              <a:ext cx="263525" cy="210820"/>
            </a:xfrm>
            <a:custGeom>
              <a:avLst/>
              <a:gdLst/>
              <a:ahLst/>
              <a:cxnLst/>
              <a:rect l="l" t="t" r="r" b="b"/>
              <a:pathLst>
                <a:path w="263525" h="210819">
                  <a:moveTo>
                    <a:pt x="18249" y="192468"/>
                  </a:moveTo>
                  <a:lnTo>
                    <a:pt x="14160" y="190207"/>
                  </a:lnTo>
                  <a:lnTo>
                    <a:pt x="4089" y="190207"/>
                  </a:lnTo>
                  <a:lnTo>
                    <a:pt x="0" y="192468"/>
                  </a:lnTo>
                  <a:lnTo>
                    <a:pt x="0" y="198120"/>
                  </a:lnTo>
                  <a:lnTo>
                    <a:pt x="4089" y="200380"/>
                  </a:lnTo>
                  <a:lnTo>
                    <a:pt x="14160" y="200380"/>
                  </a:lnTo>
                  <a:lnTo>
                    <a:pt x="18249" y="198120"/>
                  </a:lnTo>
                  <a:lnTo>
                    <a:pt x="18249" y="195275"/>
                  </a:lnTo>
                  <a:lnTo>
                    <a:pt x="18249" y="192468"/>
                  </a:lnTo>
                  <a:close/>
                </a:path>
                <a:path w="263525" h="210819">
                  <a:moveTo>
                    <a:pt x="54673" y="1104"/>
                  </a:moveTo>
                  <a:lnTo>
                    <a:pt x="52692" y="0"/>
                  </a:lnTo>
                  <a:lnTo>
                    <a:pt x="47828" y="0"/>
                  </a:lnTo>
                  <a:lnTo>
                    <a:pt x="45859" y="1104"/>
                  </a:lnTo>
                  <a:lnTo>
                    <a:pt x="45859" y="3848"/>
                  </a:lnTo>
                  <a:lnTo>
                    <a:pt x="47828" y="4940"/>
                  </a:lnTo>
                  <a:lnTo>
                    <a:pt x="52692" y="4940"/>
                  </a:lnTo>
                  <a:lnTo>
                    <a:pt x="54673" y="3848"/>
                  </a:lnTo>
                  <a:lnTo>
                    <a:pt x="54673" y="2476"/>
                  </a:lnTo>
                  <a:lnTo>
                    <a:pt x="54673" y="1104"/>
                  </a:lnTo>
                  <a:close/>
                </a:path>
                <a:path w="263525" h="210819">
                  <a:moveTo>
                    <a:pt x="134531" y="205041"/>
                  </a:moveTo>
                  <a:lnTo>
                    <a:pt x="131737" y="203479"/>
                  </a:lnTo>
                  <a:lnTo>
                    <a:pt x="124841" y="203479"/>
                  </a:lnTo>
                  <a:lnTo>
                    <a:pt x="122059" y="205041"/>
                  </a:lnTo>
                  <a:lnTo>
                    <a:pt x="122059" y="208876"/>
                  </a:lnTo>
                  <a:lnTo>
                    <a:pt x="124841" y="210477"/>
                  </a:lnTo>
                  <a:lnTo>
                    <a:pt x="131737" y="210477"/>
                  </a:lnTo>
                  <a:lnTo>
                    <a:pt x="134531" y="208876"/>
                  </a:lnTo>
                  <a:lnTo>
                    <a:pt x="134531" y="206971"/>
                  </a:lnTo>
                  <a:lnTo>
                    <a:pt x="134531" y="205041"/>
                  </a:lnTo>
                  <a:close/>
                </a:path>
                <a:path w="263525" h="210819">
                  <a:moveTo>
                    <a:pt x="262915" y="6540"/>
                  </a:moveTo>
                  <a:lnTo>
                    <a:pt x="259994" y="4902"/>
                  </a:lnTo>
                  <a:lnTo>
                    <a:pt x="252793" y="4902"/>
                  </a:lnTo>
                  <a:lnTo>
                    <a:pt x="249872" y="6540"/>
                  </a:lnTo>
                  <a:lnTo>
                    <a:pt x="249872" y="10553"/>
                  </a:lnTo>
                  <a:lnTo>
                    <a:pt x="252793" y="12204"/>
                  </a:lnTo>
                  <a:lnTo>
                    <a:pt x="259994" y="12204"/>
                  </a:lnTo>
                  <a:lnTo>
                    <a:pt x="262915" y="10553"/>
                  </a:lnTo>
                  <a:lnTo>
                    <a:pt x="262915" y="8559"/>
                  </a:lnTo>
                  <a:lnTo>
                    <a:pt x="262915" y="6540"/>
                  </a:lnTo>
                  <a:close/>
                </a:path>
              </a:pathLst>
            </a:custGeom>
            <a:solidFill>
              <a:srgbClr val="FFD580"/>
            </a:solidFill>
          </p:spPr>
          <p:txBody>
            <a:bodyPr wrap="square" lIns="0" tIns="0" rIns="0" bIns="0" rtlCol="0"/>
            <a:lstStyle/>
            <a:p>
              <a:endParaRPr sz="1493" dirty="0"/>
            </a:p>
          </p:txBody>
        </p:sp>
        <p:sp>
          <p:nvSpPr>
            <p:cNvPr id="64" name="object 17">
              <a:extLst>
                <a:ext uri="{FF2B5EF4-FFF2-40B4-BE49-F238E27FC236}">
                  <a16:creationId xmlns:a16="http://schemas.microsoft.com/office/drawing/2014/main" id="{9816E6F2-9AC9-46BA-BD4B-B792E79F01C9}"/>
                </a:ext>
              </a:extLst>
            </p:cNvPr>
            <p:cNvSpPr/>
            <p:nvPr/>
          </p:nvSpPr>
          <p:spPr>
            <a:xfrm>
              <a:off x="5481749" y="2186175"/>
              <a:ext cx="963294" cy="309880"/>
            </a:xfrm>
            <a:custGeom>
              <a:avLst/>
              <a:gdLst/>
              <a:ahLst/>
              <a:cxnLst/>
              <a:rect l="l" t="t" r="r" b="b"/>
              <a:pathLst>
                <a:path w="963295" h="309880">
                  <a:moveTo>
                    <a:pt x="961301" y="0"/>
                  </a:moveTo>
                  <a:lnTo>
                    <a:pt x="945060" y="53466"/>
                  </a:lnTo>
                  <a:lnTo>
                    <a:pt x="897439" y="102091"/>
                  </a:lnTo>
                  <a:lnTo>
                    <a:pt x="863283" y="123965"/>
                  </a:lnTo>
                  <a:lnTo>
                    <a:pt x="822988" y="143884"/>
                  </a:lnTo>
                  <a:lnTo>
                    <a:pt x="777122" y="161598"/>
                  </a:lnTo>
                  <a:lnTo>
                    <a:pt x="726255" y="176860"/>
                  </a:lnTo>
                  <a:lnTo>
                    <a:pt x="670954" y="189420"/>
                  </a:lnTo>
                  <a:lnTo>
                    <a:pt x="611788" y="199030"/>
                  </a:lnTo>
                  <a:lnTo>
                    <a:pt x="549326" y="205441"/>
                  </a:lnTo>
                  <a:lnTo>
                    <a:pt x="484136" y="208406"/>
                  </a:lnTo>
                  <a:lnTo>
                    <a:pt x="418883" y="207719"/>
                  </a:lnTo>
                  <a:lnTo>
                    <a:pt x="356236" y="203492"/>
                  </a:lnTo>
                  <a:lnTo>
                    <a:pt x="296772" y="195954"/>
                  </a:lnTo>
                  <a:lnTo>
                    <a:pt x="241068" y="185332"/>
                  </a:lnTo>
                  <a:lnTo>
                    <a:pt x="189700" y="171856"/>
                  </a:lnTo>
                  <a:lnTo>
                    <a:pt x="143246" y="155754"/>
                  </a:lnTo>
                  <a:lnTo>
                    <a:pt x="102282" y="137254"/>
                  </a:lnTo>
                  <a:lnTo>
                    <a:pt x="67384" y="116584"/>
                  </a:lnTo>
                  <a:lnTo>
                    <a:pt x="18097" y="69649"/>
                  </a:lnTo>
                  <a:lnTo>
                    <a:pt x="0" y="16776"/>
                  </a:lnTo>
                  <a:lnTo>
                    <a:pt x="1765" y="117665"/>
                  </a:lnTo>
                  <a:lnTo>
                    <a:pt x="19863" y="170541"/>
                  </a:lnTo>
                  <a:lnTo>
                    <a:pt x="69150" y="217475"/>
                  </a:lnTo>
                  <a:lnTo>
                    <a:pt x="104047" y="238143"/>
                  </a:lnTo>
                  <a:lnTo>
                    <a:pt x="145011" y="256641"/>
                  </a:lnTo>
                  <a:lnTo>
                    <a:pt x="191466" y="272741"/>
                  </a:lnTo>
                  <a:lnTo>
                    <a:pt x="242833" y="286215"/>
                  </a:lnTo>
                  <a:lnTo>
                    <a:pt x="298538" y="296834"/>
                  </a:lnTo>
                  <a:lnTo>
                    <a:pt x="358002" y="304370"/>
                  </a:lnTo>
                  <a:lnTo>
                    <a:pt x="420648" y="308596"/>
                  </a:lnTo>
                  <a:lnTo>
                    <a:pt x="485901" y="309283"/>
                  </a:lnTo>
                  <a:lnTo>
                    <a:pt x="551088" y="306318"/>
                  </a:lnTo>
                  <a:lnTo>
                    <a:pt x="613549" y="299908"/>
                  </a:lnTo>
                  <a:lnTo>
                    <a:pt x="672714" y="290301"/>
                  </a:lnTo>
                  <a:lnTo>
                    <a:pt x="728014" y="277745"/>
                  </a:lnTo>
                  <a:lnTo>
                    <a:pt x="778882" y="262487"/>
                  </a:lnTo>
                  <a:lnTo>
                    <a:pt x="824749" y="244776"/>
                  </a:lnTo>
                  <a:lnTo>
                    <a:pt x="865045" y="224860"/>
                  </a:lnTo>
                  <a:lnTo>
                    <a:pt x="899202" y="202987"/>
                  </a:lnTo>
                  <a:lnTo>
                    <a:pt x="946824" y="154363"/>
                  </a:lnTo>
                  <a:lnTo>
                    <a:pt x="963066" y="100888"/>
                  </a:lnTo>
                  <a:lnTo>
                    <a:pt x="961301" y="0"/>
                  </a:lnTo>
                  <a:close/>
                </a:path>
              </a:pathLst>
            </a:custGeom>
            <a:solidFill>
              <a:srgbClr val="AC6833"/>
            </a:solidFill>
          </p:spPr>
          <p:txBody>
            <a:bodyPr wrap="square" lIns="0" tIns="0" rIns="0" bIns="0" rtlCol="0"/>
            <a:lstStyle/>
            <a:p>
              <a:endParaRPr sz="1493" dirty="0"/>
            </a:p>
          </p:txBody>
        </p:sp>
        <p:sp>
          <p:nvSpPr>
            <p:cNvPr id="65" name="object 18">
              <a:extLst>
                <a:ext uri="{FF2B5EF4-FFF2-40B4-BE49-F238E27FC236}">
                  <a16:creationId xmlns:a16="http://schemas.microsoft.com/office/drawing/2014/main" id="{2ABA42B5-AE4B-4C30-A8AA-C6CE6CCAE8F7}"/>
                </a:ext>
              </a:extLst>
            </p:cNvPr>
            <p:cNvSpPr/>
            <p:nvPr/>
          </p:nvSpPr>
          <p:spPr>
            <a:xfrm>
              <a:off x="5481749" y="1994559"/>
              <a:ext cx="961390" cy="400050"/>
            </a:xfrm>
            <a:custGeom>
              <a:avLst/>
              <a:gdLst/>
              <a:ahLst/>
              <a:cxnLst/>
              <a:rect l="l" t="t" r="r" b="b"/>
              <a:pathLst>
                <a:path w="961389" h="400050">
                  <a:moveTo>
                    <a:pt x="477151" y="0"/>
                  </a:moveTo>
                  <a:lnTo>
                    <a:pt x="411962" y="2964"/>
                  </a:lnTo>
                  <a:lnTo>
                    <a:pt x="349501" y="9375"/>
                  </a:lnTo>
                  <a:lnTo>
                    <a:pt x="290336" y="18984"/>
                  </a:lnTo>
                  <a:lnTo>
                    <a:pt x="235036" y="31543"/>
                  </a:lnTo>
                  <a:lnTo>
                    <a:pt x="184170" y="46803"/>
                  </a:lnTo>
                  <a:lnTo>
                    <a:pt x="138306" y="64515"/>
                  </a:lnTo>
                  <a:lnTo>
                    <a:pt x="98012" y="84433"/>
                  </a:lnTo>
                  <a:lnTo>
                    <a:pt x="63857" y="106306"/>
                  </a:lnTo>
                  <a:lnTo>
                    <a:pt x="16239" y="154928"/>
                  </a:lnTo>
                  <a:lnTo>
                    <a:pt x="0" y="208394"/>
                  </a:lnTo>
                  <a:lnTo>
                    <a:pt x="4861" y="235458"/>
                  </a:lnTo>
                  <a:lnTo>
                    <a:pt x="39131" y="285590"/>
                  </a:lnTo>
                  <a:lnTo>
                    <a:pt x="102282" y="328871"/>
                  </a:lnTo>
                  <a:lnTo>
                    <a:pt x="143246" y="347371"/>
                  </a:lnTo>
                  <a:lnTo>
                    <a:pt x="189700" y="363474"/>
                  </a:lnTo>
                  <a:lnTo>
                    <a:pt x="241068" y="376950"/>
                  </a:lnTo>
                  <a:lnTo>
                    <a:pt x="296772" y="387572"/>
                  </a:lnTo>
                  <a:lnTo>
                    <a:pt x="356236" y="395110"/>
                  </a:lnTo>
                  <a:lnTo>
                    <a:pt x="418883" y="399337"/>
                  </a:lnTo>
                  <a:lnTo>
                    <a:pt x="484136" y="400024"/>
                  </a:lnTo>
                  <a:lnTo>
                    <a:pt x="549326" y="397059"/>
                  </a:lnTo>
                  <a:lnTo>
                    <a:pt x="611788" y="390648"/>
                  </a:lnTo>
                  <a:lnTo>
                    <a:pt x="670954" y="381039"/>
                  </a:lnTo>
                  <a:lnTo>
                    <a:pt x="726255" y="368480"/>
                  </a:lnTo>
                  <a:lnTo>
                    <a:pt x="777122" y="353220"/>
                  </a:lnTo>
                  <a:lnTo>
                    <a:pt x="822988" y="335507"/>
                  </a:lnTo>
                  <a:lnTo>
                    <a:pt x="863283" y="315588"/>
                  </a:lnTo>
                  <a:lnTo>
                    <a:pt x="897439" y="293714"/>
                  </a:lnTo>
                  <a:lnTo>
                    <a:pt x="945060" y="245089"/>
                  </a:lnTo>
                  <a:lnTo>
                    <a:pt x="961301" y="191617"/>
                  </a:lnTo>
                  <a:lnTo>
                    <a:pt x="956438" y="164553"/>
                  </a:lnTo>
                  <a:lnTo>
                    <a:pt x="922168" y="114423"/>
                  </a:lnTo>
                  <a:lnTo>
                    <a:pt x="859014" y="71145"/>
                  </a:lnTo>
                  <a:lnTo>
                    <a:pt x="818048" y="52646"/>
                  </a:lnTo>
                  <a:lnTo>
                    <a:pt x="771592" y="36545"/>
                  </a:lnTo>
                  <a:lnTo>
                    <a:pt x="720223" y="23070"/>
                  </a:lnTo>
                  <a:lnTo>
                    <a:pt x="664517" y="12450"/>
                  </a:lnTo>
                  <a:lnTo>
                    <a:pt x="605052" y="4913"/>
                  </a:lnTo>
                  <a:lnTo>
                    <a:pt x="542404" y="686"/>
                  </a:lnTo>
                  <a:lnTo>
                    <a:pt x="477151" y="0"/>
                  </a:lnTo>
                  <a:close/>
                </a:path>
              </a:pathLst>
            </a:custGeom>
            <a:solidFill>
              <a:srgbClr val="CD7B3E"/>
            </a:solidFill>
          </p:spPr>
          <p:txBody>
            <a:bodyPr wrap="square" lIns="0" tIns="0" rIns="0" bIns="0" rtlCol="0"/>
            <a:lstStyle/>
            <a:p>
              <a:endParaRPr sz="1493" dirty="0"/>
            </a:p>
          </p:txBody>
        </p:sp>
        <p:sp>
          <p:nvSpPr>
            <p:cNvPr id="66" name="object 19">
              <a:extLst>
                <a:ext uri="{FF2B5EF4-FFF2-40B4-BE49-F238E27FC236}">
                  <a16:creationId xmlns:a16="http://schemas.microsoft.com/office/drawing/2014/main" id="{21969A4C-FBDC-4DA0-9405-F757F7AFAE01}"/>
                </a:ext>
              </a:extLst>
            </p:cNvPr>
            <p:cNvSpPr/>
            <p:nvPr/>
          </p:nvSpPr>
          <p:spPr>
            <a:xfrm>
              <a:off x="5884011" y="1989813"/>
              <a:ext cx="20320" cy="20320"/>
            </a:xfrm>
            <a:custGeom>
              <a:avLst/>
              <a:gdLst/>
              <a:ahLst/>
              <a:cxnLst/>
              <a:rect l="l" t="t" r="r" b="b"/>
              <a:pathLst>
                <a:path w="20320" h="20319">
                  <a:moveTo>
                    <a:pt x="15303" y="0"/>
                  </a:moveTo>
                  <a:lnTo>
                    <a:pt x="4343" y="190"/>
                  </a:lnTo>
                  <a:lnTo>
                    <a:pt x="0" y="4686"/>
                  </a:lnTo>
                  <a:lnTo>
                    <a:pt x="190" y="15633"/>
                  </a:lnTo>
                  <a:lnTo>
                    <a:pt x="4698" y="19989"/>
                  </a:lnTo>
                  <a:lnTo>
                    <a:pt x="15646" y="19799"/>
                  </a:lnTo>
                  <a:lnTo>
                    <a:pt x="20015" y="15290"/>
                  </a:lnTo>
                  <a:lnTo>
                    <a:pt x="19913" y="9817"/>
                  </a:lnTo>
                  <a:lnTo>
                    <a:pt x="19811" y="4330"/>
                  </a:lnTo>
                  <a:lnTo>
                    <a:pt x="15303" y="0"/>
                  </a:lnTo>
                  <a:close/>
                </a:path>
              </a:pathLst>
            </a:custGeom>
            <a:solidFill>
              <a:srgbClr val="AD612A"/>
            </a:solidFill>
          </p:spPr>
          <p:txBody>
            <a:bodyPr wrap="square" lIns="0" tIns="0" rIns="0" bIns="0" rtlCol="0"/>
            <a:lstStyle/>
            <a:p>
              <a:endParaRPr sz="1493" dirty="0"/>
            </a:p>
          </p:txBody>
        </p:sp>
        <p:sp>
          <p:nvSpPr>
            <p:cNvPr id="67" name="object 20">
              <a:extLst>
                <a:ext uri="{FF2B5EF4-FFF2-40B4-BE49-F238E27FC236}">
                  <a16:creationId xmlns:a16="http://schemas.microsoft.com/office/drawing/2014/main" id="{AE3E21FD-6D31-4C7E-9230-6F4219CFF0E0}"/>
                </a:ext>
              </a:extLst>
            </p:cNvPr>
            <p:cNvSpPr/>
            <p:nvPr/>
          </p:nvSpPr>
          <p:spPr>
            <a:xfrm>
              <a:off x="6251414" y="2288663"/>
              <a:ext cx="20320" cy="20320"/>
            </a:xfrm>
            <a:custGeom>
              <a:avLst/>
              <a:gdLst/>
              <a:ahLst/>
              <a:cxnLst/>
              <a:rect l="l" t="t" r="r" b="b"/>
              <a:pathLst>
                <a:path w="20320" h="20319">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793D1C"/>
            </a:solidFill>
          </p:spPr>
          <p:txBody>
            <a:bodyPr wrap="square" lIns="0" tIns="0" rIns="0" bIns="0" rtlCol="0"/>
            <a:lstStyle/>
            <a:p>
              <a:endParaRPr sz="1493" dirty="0"/>
            </a:p>
          </p:txBody>
        </p:sp>
        <p:sp>
          <p:nvSpPr>
            <p:cNvPr id="68" name="object 21">
              <a:extLst>
                <a:ext uri="{FF2B5EF4-FFF2-40B4-BE49-F238E27FC236}">
                  <a16:creationId xmlns:a16="http://schemas.microsoft.com/office/drawing/2014/main" id="{4C40C8D6-F282-4164-A84E-ACEEBC2CE8A5}"/>
                </a:ext>
              </a:extLst>
            </p:cNvPr>
            <p:cNvSpPr/>
            <p:nvPr/>
          </p:nvSpPr>
          <p:spPr>
            <a:xfrm>
              <a:off x="5896680" y="2049876"/>
              <a:ext cx="20320" cy="20320"/>
            </a:xfrm>
            <a:custGeom>
              <a:avLst/>
              <a:gdLst/>
              <a:ahLst/>
              <a:cxnLst/>
              <a:rect l="l" t="t" r="r" b="b"/>
              <a:pathLst>
                <a:path w="20320" h="20319">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A75C31"/>
            </a:solidFill>
          </p:spPr>
          <p:txBody>
            <a:bodyPr wrap="square" lIns="0" tIns="0" rIns="0" bIns="0" rtlCol="0"/>
            <a:lstStyle/>
            <a:p>
              <a:endParaRPr sz="1493" dirty="0"/>
            </a:p>
          </p:txBody>
        </p:sp>
        <p:sp>
          <p:nvSpPr>
            <p:cNvPr id="69" name="object 22">
              <a:extLst>
                <a:ext uri="{FF2B5EF4-FFF2-40B4-BE49-F238E27FC236}">
                  <a16:creationId xmlns:a16="http://schemas.microsoft.com/office/drawing/2014/main" id="{289C1E72-3DF6-4D24-ACCA-836CDEEC5AE5}"/>
                </a:ext>
              </a:extLst>
            </p:cNvPr>
            <p:cNvSpPr/>
            <p:nvPr/>
          </p:nvSpPr>
          <p:spPr>
            <a:xfrm>
              <a:off x="5924435" y="2158693"/>
              <a:ext cx="20320" cy="20320"/>
            </a:xfrm>
            <a:custGeom>
              <a:avLst/>
              <a:gdLst/>
              <a:ahLst/>
              <a:cxnLst/>
              <a:rect l="l" t="t" r="r" b="b"/>
              <a:pathLst>
                <a:path w="20320" h="20319">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97542C"/>
            </a:solidFill>
          </p:spPr>
          <p:txBody>
            <a:bodyPr wrap="square" lIns="0" tIns="0" rIns="0" bIns="0" rtlCol="0"/>
            <a:lstStyle/>
            <a:p>
              <a:endParaRPr sz="1493" dirty="0"/>
            </a:p>
          </p:txBody>
        </p:sp>
        <p:sp>
          <p:nvSpPr>
            <p:cNvPr id="70" name="object 23">
              <a:extLst>
                <a:ext uri="{FF2B5EF4-FFF2-40B4-BE49-F238E27FC236}">
                  <a16:creationId xmlns:a16="http://schemas.microsoft.com/office/drawing/2014/main" id="{BC4B1744-32DD-494D-A771-22925DA9982B}"/>
                </a:ext>
              </a:extLst>
            </p:cNvPr>
            <p:cNvSpPr/>
            <p:nvPr/>
          </p:nvSpPr>
          <p:spPr>
            <a:xfrm>
              <a:off x="6256090" y="2247027"/>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8C4D28"/>
            </a:solidFill>
          </p:spPr>
          <p:txBody>
            <a:bodyPr wrap="square" lIns="0" tIns="0" rIns="0" bIns="0" rtlCol="0"/>
            <a:lstStyle/>
            <a:p>
              <a:endParaRPr sz="1493" dirty="0"/>
            </a:p>
          </p:txBody>
        </p:sp>
        <p:sp>
          <p:nvSpPr>
            <p:cNvPr id="71" name="object 24">
              <a:extLst>
                <a:ext uri="{FF2B5EF4-FFF2-40B4-BE49-F238E27FC236}">
                  <a16:creationId xmlns:a16="http://schemas.microsoft.com/office/drawing/2014/main" id="{379F1101-CB84-44C3-973B-81C874052F4C}"/>
                </a:ext>
              </a:extLst>
            </p:cNvPr>
            <p:cNvSpPr/>
            <p:nvPr/>
          </p:nvSpPr>
          <p:spPr>
            <a:xfrm>
              <a:off x="5877275" y="2189458"/>
              <a:ext cx="20320" cy="20320"/>
            </a:xfrm>
            <a:custGeom>
              <a:avLst/>
              <a:gdLst/>
              <a:ahLst/>
              <a:cxnLst/>
              <a:rect l="l" t="t" r="r" b="b"/>
              <a:pathLst>
                <a:path w="20320" h="20319">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A65A31"/>
            </a:solidFill>
          </p:spPr>
          <p:txBody>
            <a:bodyPr wrap="square" lIns="0" tIns="0" rIns="0" bIns="0" rtlCol="0"/>
            <a:lstStyle/>
            <a:p>
              <a:endParaRPr sz="1493" dirty="0"/>
            </a:p>
          </p:txBody>
        </p:sp>
        <p:sp>
          <p:nvSpPr>
            <p:cNvPr id="72" name="object 25">
              <a:extLst>
                <a:ext uri="{FF2B5EF4-FFF2-40B4-BE49-F238E27FC236}">
                  <a16:creationId xmlns:a16="http://schemas.microsoft.com/office/drawing/2014/main" id="{1628F84A-1231-4BDC-A0D0-24A32CD63A1C}"/>
                </a:ext>
              </a:extLst>
            </p:cNvPr>
            <p:cNvSpPr/>
            <p:nvPr/>
          </p:nvSpPr>
          <p:spPr>
            <a:xfrm>
              <a:off x="6253973" y="2335488"/>
              <a:ext cx="20320" cy="20320"/>
            </a:xfrm>
            <a:custGeom>
              <a:avLst/>
              <a:gdLst/>
              <a:ahLst/>
              <a:cxnLst/>
              <a:rect l="l" t="t" r="r" b="b"/>
              <a:pathLst>
                <a:path w="20320" h="20319">
                  <a:moveTo>
                    <a:pt x="15303" y="0"/>
                  </a:moveTo>
                  <a:lnTo>
                    <a:pt x="4343" y="190"/>
                  </a:lnTo>
                  <a:lnTo>
                    <a:pt x="0" y="4686"/>
                  </a:lnTo>
                  <a:lnTo>
                    <a:pt x="190" y="15646"/>
                  </a:lnTo>
                  <a:lnTo>
                    <a:pt x="4699" y="19989"/>
                  </a:lnTo>
                  <a:lnTo>
                    <a:pt x="15646" y="19799"/>
                  </a:lnTo>
                  <a:lnTo>
                    <a:pt x="20002" y="15303"/>
                  </a:lnTo>
                  <a:lnTo>
                    <a:pt x="19900" y="9829"/>
                  </a:lnTo>
                  <a:lnTo>
                    <a:pt x="19799" y="4343"/>
                  </a:lnTo>
                  <a:lnTo>
                    <a:pt x="15303" y="0"/>
                  </a:lnTo>
                  <a:close/>
                </a:path>
              </a:pathLst>
            </a:custGeom>
            <a:solidFill>
              <a:srgbClr val="70411E"/>
            </a:solidFill>
          </p:spPr>
          <p:txBody>
            <a:bodyPr wrap="square" lIns="0" tIns="0" rIns="0" bIns="0" rtlCol="0"/>
            <a:lstStyle/>
            <a:p>
              <a:endParaRPr sz="1493" dirty="0"/>
            </a:p>
          </p:txBody>
        </p:sp>
        <p:sp>
          <p:nvSpPr>
            <p:cNvPr id="73" name="object 26">
              <a:extLst>
                <a:ext uri="{FF2B5EF4-FFF2-40B4-BE49-F238E27FC236}">
                  <a16:creationId xmlns:a16="http://schemas.microsoft.com/office/drawing/2014/main" id="{C09F4895-7E70-4835-BEBB-B0922275290B}"/>
                </a:ext>
              </a:extLst>
            </p:cNvPr>
            <p:cNvSpPr/>
            <p:nvPr/>
          </p:nvSpPr>
          <p:spPr>
            <a:xfrm>
              <a:off x="5918551" y="2291685"/>
              <a:ext cx="20320" cy="20320"/>
            </a:xfrm>
            <a:custGeom>
              <a:avLst/>
              <a:gdLst/>
              <a:ahLst/>
              <a:cxnLst/>
              <a:rect l="l" t="t" r="r" b="b"/>
              <a:pathLst>
                <a:path w="20320" h="20319">
                  <a:moveTo>
                    <a:pt x="15303" y="0"/>
                  </a:moveTo>
                  <a:lnTo>
                    <a:pt x="4343" y="190"/>
                  </a:lnTo>
                  <a:lnTo>
                    <a:pt x="0" y="4699"/>
                  </a:lnTo>
                  <a:lnTo>
                    <a:pt x="190" y="15646"/>
                  </a:lnTo>
                  <a:lnTo>
                    <a:pt x="4698" y="19989"/>
                  </a:lnTo>
                  <a:lnTo>
                    <a:pt x="15646" y="19799"/>
                  </a:lnTo>
                  <a:lnTo>
                    <a:pt x="20015" y="15303"/>
                  </a:lnTo>
                  <a:lnTo>
                    <a:pt x="19913" y="9829"/>
                  </a:lnTo>
                  <a:lnTo>
                    <a:pt x="19811" y="4356"/>
                  </a:lnTo>
                  <a:lnTo>
                    <a:pt x="15303" y="0"/>
                  </a:lnTo>
                  <a:close/>
                </a:path>
              </a:pathLst>
            </a:custGeom>
            <a:solidFill>
              <a:srgbClr val="995A2B"/>
            </a:solidFill>
          </p:spPr>
          <p:txBody>
            <a:bodyPr wrap="square" lIns="0" tIns="0" rIns="0" bIns="0" rtlCol="0"/>
            <a:lstStyle/>
            <a:p>
              <a:endParaRPr sz="1493" dirty="0"/>
            </a:p>
          </p:txBody>
        </p:sp>
        <p:sp>
          <p:nvSpPr>
            <p:cNvPr id="74" name="object 27">
              <a:extLst>
                <a:ext uri="{FF2B5EF4-FFF2-40B4-BE49-F238E27FC236}">
                  <a16:creationId xmlns:a16="http://schemas.microsoft.com/office/drawing/2014/main" id="{07F91CB2-B5A4-4603-BA67-179D9F90A94F}"/>
                </a:ext>
              </a:extLst>
            </p:cNvPr>
            <p:cNvSpPr/>
            <p:nvPr/>
          </p:nvSpPr>
          <p:spPr>
            <a:xfrm>
              <a:off x="5634043" y="2339359"/>
              <a:ext cx="20320" cy="20320"/>
            </a:xfrm>
            <a:custGeom>
              <a:avLst/>
              <a:gdLst/>
              <a:ahLst/>
              <a:cxnLst/>
              <a:rect l="l" t="t" r="r" b="b"/>
              <a:pathLst>
                <a:path w="20320" h="20319">
                  <a:moveTo>
                    <a:pt x="15303" y="0"/>
                  </a:moveTo>
                  <a:lnTo>
                    <a:pt x="4356" y="190"/>
                  </a:lnTo>
                  <a:lnTo>
                    <a:pt x="0" y="4711"/>
                  </a:lnTo>
                  <a:lnTo>
                    <a:pt x="190" y="15646"/>
                  </a:lnTo>
                  <a:lnTo>
                    <a:pt x="4711" y="20015"/>
                  </a:lnTo>
                  <a:lnTo>
                    <a:pt x="15646" y="19824"/>
                  </a:lnTo>
                  <a:lnTo>
                    <a:pt x="20015" y="15303"/>
                  </a:lnTo>
                  <a:lnTo>
                    <a:pt x="19913" y="9842"/>
                  </a:lnTo>
                  <a:lnTo>
                    <a:pt x="19811" y="4356"/>
                  </a:lnTo>
                  <a:lnTo>
                    <a:pt x="15303" y="0"/>
                  </a:lnTo>
                  <a:close/>
                </a:path>
              </a:pathLst>
            </a:custGeom>
            <a:solidFill>
              <a:srgbClr val="AE5F33"/>
            </a:solidFill>
          </p:spPr>
          <p:txBody>
            <a:bodyPr wrap="square" lIns="0" tIns="0" rIns="0" bIns="0" rtlCol="0"/>
            <a:lstStyle/>
            <a:p>
              <a:endParaRPr sz="1493" dirty="0"/>
            </a:p>
          </p:txBody>
        </p:sp>
        <p:sp>
          <p:nvSpPr>
            <p:cNvPr id="75" name="object 28">
              <a:extLst>
                <a:ext uri="{FF2B5EF4-FFF2-40B4-BE49-F238E27FC236}">
                  <a16:creationId xmlns:a16="http://schemas.microsoft.com/office/drawing/2014/main" id="{D2FF9BED-7447-4EC9-828B-0F7B377A9DC2}"/>
                </a:ext>
              </a:extLst>
            </p:cNvPr>
            <p:cNvSpPr/>
            <p:nvPr/>
          </p:nvSpPr>
          <p:spPr>
            <a:xfrm>
              <a:off x="5945424" y="2077944"/>
              <a:ext cx="20320" cy="20320"/>
            </a:xfrm>
            <a:custGeom>
              <a:avLst/>
              <a:gdLst/>
              <a:ahLst/>
              <a:cxnLst/>
              <a:rect l="l" t="t" r="r" b="b"/>
              <a:pathLst>
                <a:path w="20320" h="20319">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9B562C"/>
            </a:solidFill>
          </p:spPr>
          <p:txBody>
            <a:bodyPr wrap="square" lIns="0" tIns="0" rIns="0" bIns="0" rtlCol="0"/>
            <a:lstStyle/>
            <a:p>
              <a:endParaRPr sz="1493" dirty="0"/>
            </a:p>
          </p:txBody>
        </p:sp>
        <p:sp>
          <p:nvSpPr>
            <p:cNvPr id="76" name="object 29">
              <a:extLst>
                <a:ext uri="{FF2B5EF4-FFF2-40B4-BE49-F238E27FC236}">
                  <a16:creationId xmlns:a16="http://schemas.microsoft.com/office/drawing/2014/main" id="{F02E8030-1F98-4F1A-B2FA-9EC8A1ECACE7}"/>
                </a:ext>
              </a:extLst>
            </p:cNvPr>
            <p:cNvSpPr/>
            <p:nvPr/>
          </p:nvSpPr>
          <p:spPr>
            <a:xfrm>
              <a:off x="5736566" y="2005525"/>
              <a:ext cx="20320" cy="20320"/>
            </a:xfrm>
            <a:custGeom>
              <a:avLst/>
              <a:gdLst/>
              <a:ahLst/>
              <a:cxnLst/>
              <a:rect l="l" t="t" r="r" b="b"/>
              <a:pathLst>
                <a:path w="20320" h="20319">
                  <a:moveTo>
                    <a:pt x="15303" y="0"/>
                  </a:moveTo>
                  <a:lnTo>
                    <a:pt x="4356" y="190"/>
                  </a:lnTo>
                  <a:lnTo>
                    <a:pt x="0" y="4699"/>
                  </a:lnTo>
                  <a:lnTo>
                    <a:pt x="190" y="15646"/>
                  </a:lnTo>
                  <a:lnTo>
                    <a:pt x="4711" y="19989"/>
                  </a:lnTo>
                  <a:lnTo>
                    <a:pt x="15646" y="19799"/>
                  </a:lnTo>
                  <a:lnTo>
                    <a:pt x="20015" y="15303"/>
                  </a:lnTo>
                  <a:lnTo>
                    <a:pt x="19913" y="9829"/>
                  </a:lnTo>
                  <a:lnTo>
                    <a:pt x="19811" y="4343"/>
                  </a:lnTo>
                  <a:lnTo>
                    <a:pt x="15303" y="0"/>
                  </a:lnTo>
                  <a:close/>
                </a:path>
              </a:pathLst>
            </a:custGeom>
            <a:solidFill>
              <a:srgbClr val="804924"/>
            </a:solidFill>
          </p:spPr>
          <p:txBody>
            <a:bodyPr wrap="square" lIns="0" tIns="0" rIns="0" bIns="0" rtlCol="0"/>
            <a:lstStyle/>
            <a:p>
              <a:endParaRPr sz="1493" dirty="0"/>
            </a:p>
          </p:txBody>
        </p:sp>
        <p:sp>
          <p:nvSpPr>
            <p:cNvPr id="77" name="object 30">
              <a:extLst>
                <a:ext uri="{FF2B5EF4-FFF2-40B4-BE49-F238E27FC236}">
                  <a16:creationId xmlns:a16="http://schemas.microsoft.com/office/drawing/2014/main" id="{865AD48A-0D14-4C36-A50F-0887C447189D}"/>
                </a:ext>
              </a:extLst>
            </p:cNvPr>
            <p:cNvSpPr/>
            <p:nvPr/>
          </p:nvSpPr>
          <p:spPr>
            <a:xfrm>
              <a:off x="5793987" y="2014146"/>
              <a:ext cx="20320" cy="20320"/>
            </a:xfrm>
            <a:custGeom>
              <a:avLst/>
              <a:gdLst/>
              <a:ahLst/>
              <a:cxnLst/>
              <a:rect l="l" t="t" r="r" b="b"/>
              <a:pathLst>
                <a:path w="20320" h="20319">
                  <a:moveTo>
                    <a:pt x="15303" y="0"/>
                  </a:moveTo>
                  <a:lnTo>
                    <a:pt x="4356" y="190"/>
                  </a:lnTo>
                  <a:lnTo>
                    <a:pt x="0" y="4711"/>
                  </a:lnTo>
                  <a:lnTo>
                    <a:pt x="190" y="15659"/>
                  </a:lnTo>
                  <a:lnTo>
                    <a:pt x="4711" y="20015"/>
                  </a:lnTo>
                  <a:lnTo>
                    <a:pt x="15646" y="19824"/>
                  </a:lnTo>
                  <a:lnTo>
                    <a:pt x="20015" y="15316"/>
                  </a:lnTo>
                  <a:lnTo>
                    <a:pt x="19913" y="9842"/>
                  </a:lnTo>
                  <a:lnTo>
                    <a:pt x="19811" y="4356"/>
                  </a:lnTo>
                  <a:lnTo>
                    <a:pt x="15303" y="0"/>
                  </a:lnTo>
                  <a:close/>
                </a:path>
              </a:pathLst>
            </a:custGeom>
            <a:solidFill>
              <a:srgbClr val="964D22"/>
            </a:solidFill>
          </p:spPr>
          <p:txBody>
            <a:bodyPr wrap="square" lIns="0" tIns="0" rIns="0" bIns="0" rtlCol="0"/>
            <a:lstStyle/>
            <a:p>
              <a:endParaRPr sz="1493" dirty="0"/>
            </a:p>
          </p:txBody>
        </p:sp>
        <p:sp>
          <p:nvSpPr>
            <p:cNvPr id="78" name="object 31">
              <a:extLst>
                <a:ext uri="{FF2B5EF4-FFF2-40B4-BE49-F238E27FC236}">
                  <a16:creationId xmlns:a16="http://schemas.microsoft.com/office/drawing/2014/main" id="{C3B03397-9C23-4235-927B-2A6C75B1CCBB}"/>
                </a:ext>
              </a:extLst>
            </p:cNvPr>
            <p:cNvSpPr/>
            <p:nvPr/>
          </p:nvSpPr>
          <p:spPr>
            <a:xfrm>
              <a:off x="6177124" y="2178469"/>
              <a:ext cx="20320" cy="20320"/>
            </a:xfrm>
            <a:custGeom>
              <a:avLst/>
              <a:gdLst/>
              <a:ahLst/>
              <a:cxnLst/>
              <a:rect l="l" t="t" r="r" b="b"/>
              <a:pathLst>
                <a:path w="20320" h="20319">
                  <a:moveTo>
                    <a:pt x="15303" y="0"/>
                  </a:moveTo>
                  <a:lnTo>
                    <a:pt x="4356" y="190"/>
                  </a:lnTo>
                  <a:lnTo>
                    <a:pt x="0" y="4699"/>
                  </a:lnTo>
                  <a:lnTo>
                    <a:pt x="190" y="15646"/>
                  </a:lnTo>
                  <a:lnTo>
                    <a:pt x="4699" y="20002"/>
                  </a:lnTo>
                  <a:lnTo>
                    <a:pt x="15659" y="19812"/>
                  </a:lnTo>
                  <a:lnTo>
                    <a:pt x="20027" y="15303"/>
                  </a:lnTo>
                  <a:lnTo>
                    <a:pt x="19926" y="9829"/>
                  </a:lnTo>
                  <a:lnTo>
                    <a:pt x="19824" y="4356"/>
                  </a:lnTo>
                  <a:lnTo>
                    <a:pt x="15303" y="0"/>
                  </a:lnTo>
                  <a:close/>
                </a:path>
              </a:pathLst>
            </a:custGeom>
            <a:solidFill>
              <a:srgbClr val="9B562C"/>
            </a:solidFill>
          </p:spPr>
          <p:txBody>
            <a:bodyPr wrap="square" lIns="0" tIns="0" rIns="0" bIns="0" rtlCol="0"/>
            <a:lstStyle/>
            <a:p>
              <a:endParaRPr sz="1493" dirty="0"/>
            </a:p>
          </p:txBody>
        </p:sp>
        <p:sp>
          <p:nvSpPr>
            <p:cNvPr id="79" name="object 32">
              <a:extLst>
                <a:ext uri="{FF2B5EF4-FFF2-40B4-BE49-F238E27FC236}">
                  <a16:creationId xmlns:a16="http://schemas.microsoft.com/office/drawing/2014/main" id="{09844D91-262E-4747-B613-116356F4D350}"/>
                </a:ext>
              </a:extLst>
            </p:cNvPr>
            <p:cNvSpPr/>
            <p:nvPr/>
          </p:nvSpPr>
          <p:spPr>
            <a:xfrm>
              <a:off x="5973166" y="2067420"/>
              <a:ext cx="20320" cy="20320"/>
            </a:xfrm>
            <a:custGeom>
              <a:avLst/>
              <a:gdLst/>
              <a:ahLst/>
              <a:cxnLst/>
              <a:rect l="l" t="t" r="r" b="b"/>
              <a:pathLst>
                <a:path w="20320" h="20319">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A85B30"/>
            </a:solidFill>
          </p:spPr>
          <p:txBody>
            <a:bodyPr wrap="square" lIns="0" tIns="0" rIns="0" bIns="0" rtlCol="0"/>
            <a:lstStyle/>
            <a:p>
              <a:endParaRPr sz="1493" dirty="0"/>
            </a:p>
          </p:txBody>
        </p:sp>
        <p:sp>
          <p:nvSpPr>
            <p:cNvPr id="80" name="object 33">
              <a:extLst>
                <a:ext uri="{FF2B5EF4-FFF2-40B4-BE49-F238E27FC236}">
                  <a16:creationId xmlns:a16="http://schemas.microsoft.com/office/drawing/2014/main" id="{1A61E90E-50C3-476D-A802-27BFEF3778BD}"/>
                </a:ext>
              </a:extLst>
            </p:cNvPr>
            <p:cNvSpPr/>
            <p:nvPr/>
          </p:nvSpPr>
          <p:spPr>
            <a:xfrm>
              <a:off x="5789016" y="2250852"/>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B5D33"/>
            </a:solidFill>
          </p:spPr>
          <p:txBody>
            <a:bodyPr wrap="square" lIns="0" tIns="0" rIns="0" bIns="0" rtlCol="0"/>
            <a:lstStyle/>
            <a:p>
              <a:endParaRPr sz="1493" dirty="0"/>
            </a:p>
          </p:txBody>
        </p:sp>
        <p:sp>
          <p:nvSpPr>
            <p:cNvPr id="81" name="object 34">
              <a:extLst>
                <a:ext uri="{FF2B5EF4-FFF2-40B4-BE49-F238E27FC236}">
                  <a16:creationId xmlns:a16="http://schemas.microsoft.com/office/drawing/2014/main" id="{323020EC-DCAD-435B-B3D3-E7BD26503155}"/>
                </a:ext>
              </a:extLst>
            </p:cNvPr>
            <p:cNvSpPr/>
            <p:nvPr/>
          </p:nvSpPr>
          <p:spPr>
            <a:xfrm>
              <a:off x="5992106" y="2086377"/>
              <a:ext cx="20320" cy="20320"/>
            </a:xfrm>
            <a:custGeom>
              <a:avLst/>
              <a:gdLst/>
              <a:ahLst/>
              <a:cxnLst/>
              <a:rect l="l" t="t" r="r" b="b"/>
              <a:pathLst>
                <a:path w="20320" h="20319">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98562B"/>
            </a:solidFill>
          </p:spPr>
          <p:txBody>
            <a:bodyPr wrap="square" lIns="0" tIns="0" rIns="0" bIns="0" rtlCol="0"/>
            <a:lstStyle/>
            <a:p>
              <a:endParaRPr sz="1493" dirty="0"/>
            </a:p>
          </p:txBody>
        </p:sp>
        <p:sp>
          <p:nvSpPr>
            <p:cNvPr id="82" name="object 35">
              <a:extLst>
                <a:ext uri="{FF2B5EF4-FFF2-40B4-BE49-F238E27FC236}">
                  <a16:creationId xmlns:a16="http://schemas.microsoft.com/office/drawing/2014/main" id="{E528B61C-629A-4077-B598-909A1DAC458D}"/>
                </a:ext>
              </a:extLst>
            </p:cNvPr>
            <p:cNvSpPr/>
            <p:nvPr/>
          </p:nvSpPr>
          <p:spPr>
            <a:xfrm>
              <a:off x="5866231" y="2332235"/>
              <a:ext cx="20320" cy="20320"/>
            </a:xfrm>
            <a:custGeom>
              <a:avLst/>
              <a:gdLst/>
              <a:ahLst/>
              <a:cxnLst/>
              <a:rect l="l" t="t" r="r" b="b"/>
              <a:pathLst>
                <a:path w="20320" h="20319">
                  <a:moveTo>
                    <a:pt x="15303" y="0"/>
                  </a:moveTo>
                  <a:lnTo>
                    <a:pt x="4356" y="190"/>
                  </a:lnTo>
                  <a:lnTo>
                    <a:pt x="0" y="4686"/>
                  </a:lnTo>
                  <a:lnTo>
                    <a:pt x="190" y="15633"/>
                  </a:lnTo>
                  <a:lnTo>
                    <a:pt x="4711" y="20002"/>
                  </a:lnTo>
                  <a:lnTo>
                    <a:pt x="15646" y="19812"/>
                  </a:lnTo>
                  <a:lnTo>
                    <a:pt x="20015" y="15290"/>
                  </a:lnTo>
                  <a:lnTo>
                    <a:pt x="19913" y="9829"/>
                  </a:lnTo>
                  <a:lnTo>
                    <a:pt x="19811" y="4343"/>
                  </a:lnTo>
                  <a:lnTo>
                    <a:pt x="15303" y="0"/>
                  </a:lnTo>
                  <a:close/>
                </a:path>
              </a:pathLst>
            </a:custGeom>
            <a:solidFill>
              <a:srgbClr val="97592A"/>
            </a:solidFill>
          </p:spPr>
          <p:txBody>
            <a:bodyPr wrap="square" lIns="0" tIns="0" rIns="0" bIns="0" rtlCol="0"/>
            <a:lstStyle/>
            <a:p>
              <a:endParaRPr sz="1493" dirty="0"/>
            </a:p>
          </p:txBody>
        </p:sp>
        <p:sp>
          <p:nvSpPr>
            <p:cNvPr id="83" name="object 36">
              <a:extLst>
                <a:ext uri="{FF2B5EF4-FFF2-40B4-BE49-F238E27FC236}">
                  <a16:creationId xmlns:a16="http://schemas.microsoft.com/office/drawing/2014/main" id="{D3AF136E-F4FF-4E76-8332-2B3C086A70F5}"/>
                </a:ext>
              </a:extLst>
            </p:cNvPr>
            <p:cNvSpPr/>
            <p:nvPr/>
          </p:nvSpPr>
          <p:spPr>
            <a:xfrm>
              <a:off x="6420663" y="2228493"/>
              <a:ext cx="20320" cy="20320"/>
            </a:xfrm>
            <a:custGeom>
              <a:avLst/>
              <a:gdLst/>
              <a:ahLst/>
              <a:cxnLst/>
              <a:rect l="l" t="t" r="r" b="b"/>
              <a:pathLst>
                <a:path w="20320" h="20319">
                  <a:moveTo>
                    <a:pt x="15316" y="0"/>
                  </a:moveTo>
                  <a:lnTo>
                    <a:pt x="4368" y="190"/>
                  </a:lnTo>
                  <a:lnTo>
                    <a:pt x="0" y="4711"/>
                  </a:lnTo>
                  <a:lnTo>
                    <a:pt x="190" y="15659"/>
                  </a:lnTo>
                  <a:lnTo>
                    <a:pt x="4711" y="20015"/>
                  </a:lnTo>
                  <a:lnTo>
                    <a:pt x="15659" y="19824"/>
                  </a:lnTo>
                  <a:lnTo>
                    <a:pt x="20015" y="15316"/>
                  </a:lnTo>
                  <a:lnTo>
                    <a:pt x="19913" y="9842"/>
                  </a:lnTo>
                  <a:lnTo>
                    <a:pt x="19811" y="4368"/>
                  </a:lnTo>
                  <a:lnTo>
                    <a:pt x="15316" y="0"/>
                  </a:lnTo>
                  <a:close/>
                </a:path>
              </a:pathLst>
            </a:custGeom>
            <a:solidFill>
              <a:srgbClr val="844826"/>
            </a:solidFill>
          </p:spPr>
          <p:txBody>
            <a:bodyPr wrap="square" lIns="0" tIns="0" rIns="0" bIns="0" rtlCol="0"/>
            <a:lstStyle/>
            <a:p>
              <a:endParaRPr sz="1493" dirty="0"/>
            </a:p>
          </p:txBody>
        </p:sp>
        <p:sp>
          <p:nvSpPr>
            <p:cNvPr id="84" name="object 37">
              <a:extLst>
                <a:ext uri="{FF2B5EF4-FFF2-40B4-BE49-F238E27FC236}">
                  <a16:creationId xmlns:a16="http://schemas.microsoft.com/office/drawing/2014/main" id="{467C24E8-7145-416E-A123-383DD500A911}"/>
                </a:ext>
              </a:extLst>
            </p:cNvPr>
            <p:cNvSpPr/>
            <p:nvPr/>
          </p:nvSpPr>
          <p:spPr>
            <a:xfrm>
              <a:off x="5818625" y="2013480"/>
              <a:ext cx="20320" cy="20320"/>
            </a:xfrm>
            <a:custGeom>
              <a:avLst/>
              <a:gdLst/>
              <a:ahLst/>
              <a:cxnLst/>
              <a:rect l="l" t="t" r="r" b="b"/>
              <a:pathLst>
                <a:path w="20320" h="20319">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8B4E28"/>
            </a:solidFill>
          </p:spPr>
          <p:txBody>
            <a:bodyPr wrap="square" lIns="0" tIns="0" rIns="0" bIns="0" rtlCol="0"/>
            <a:lstStyle/>
            <a:p>
              <a:endParaRPr sz="1493" dirty="0"/>
            </a:p>
          </p:txBody>
        </p:sp>
        <p:sp>
          <p:nvSpPr>
            <p:cNvPr id="85" name="object 38">
              <a:extLst>
                <a:ext uri="{FF2B5EF4-FFF2-40B4-BE49-F238E27FC236}">
                  <a16:creationId xmlns:a16="http://schemas.microsoft.com/office/drawing/2014/main" id="{EA997239-AFEC-4804-A79C-36F326955E42}"/>
                </a:ext>
              </a:extLst>
            </p:cNvPr>
            <p:cNvSpPr/>
            <p:nvPr/>
          </p:nvSpPr>
          <p:spPr>
            <a:xfrm>
              <a:off x="5720258" y="2229399"/>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85D32"/>
            </a:solidFill>
          </p:spPr>
          <p:txBody>
            <a:bodyPr wrap="square" lIns="0" tIns="0" rIns="0" bIns="0" rtlCol="0"/>
            <a:lstStyle/>
            <a:p>
              <a:endParaRPr sz="1493" dirty="0"/>
            </a:p>
          </p:txBody>
        </p:sp>
        <p:sp>
          <p:nvSpPr>
            <p:cNvPr id="86" name="object 39">
              <a:extLst>
                <a:ext uri="{FF2B5EF4-FFF2-40B4-BE49-F238E27FC236}">
                  <a16:creationId xmlns:a16="http://schemas.microsoft.com/office/drawing/2014/main" id="{4064783F-E9F5-466E-851C-77CCE3812405}"/>
                </a:ext>
              </a:extLst>
            </p:cNvPr>
            <p:cNvSpPr/>
            <p:nvPr/>
          </p:nvSpPr>
          <p:spPr>
            <a:xfrm>
              <a:off x="5745315" y="2030854"/>
              <a:ext cx="20320" cy="20320"/>
            </a:xfrm>
            <a:custGeom>
              <a:avLst/>
              <a:gdLst/>
              <a:ahLst/>
              <a:cxnLst/>
              <a:rect l="l" t="t" r="r" b="b"/>
              <a:pathLst>
                <a:path w="20320" h="20319">
                  <a:moveTo>
                    <a:pt x="15303" y="0"/>
                  </a:moveTo>
                  <a:lnTo>
                    <a:pt x="4343" y="190"/>
                  </a:lnTo>
                  <a:lnTo>
                    <a:pt x="0" y="4699"/>
                  </a:lnTo>
                  <a:lnTo>
                    <a:pt x="190" y="15659"/>
                  </a:lnTo>
                  <a:lnTo>
                    <a:pt x="4698" y="19989"/>
                  </a:lnTo>
                  <a:lnTo>
                    <a:pt x="15646" y="19799"/>
                  </a:lnTo>
                  <a:lnTo>
                    <a:pt x="20015" y="15316"/>
                  </a:lnTo>
                  <a:lnTo>
                    <a:pt x="19913" y="9829"/>
                  </a:lnTo>
                  <a:lnTo>
                    <a:pt x="19811" y="4356"/>
                  </a:lnTo>
                  <a:lnTo>
                    <a:pt x="15303" y="0"/>
                  </a:lnTo>
                  <a:close/>
                </a:path>
              </a:pathLst>
            </a:custGeom>
            <a:solidFill>
              <a:srgbClr val="A0592F"/>
            </a:solidFill>
          </p:spPr>
          <p:txBody>
            <a:bodyPr wrap="square" lIns="0" tIns="0" rIns="0" bIns="0" rtlCol="0"/>
            <a:lstStyle/>
            <a:p>
              <a:endParaRPr sz="1493" dirty="0"/>
            </a:p>
          </p:txBody>
        </p:sp>
        <p:sp>
          <p:nvSpPr>
            <p:cNvPr id="87" name="object 40">
              <a:extLst>
                <a:ext uri="{FF2B5EF4-FFF2-40B4-BE49-F238E27FC236}">
                  <a16:creationId xmlns:a16="http://schemas.microsoft.com/office/drawing/2014/main" id="{286AF274-F3CD-47E7-9EF9-8B39B8831AFE}"/>
                </a:ext>
              </a:extLst>
            </p:cNvPr>
            <p:cNvSpPr/>
            <p:nvPr/>
          </p:nvSpPr>
          <p:spPr>
            <a:xfrm>
              <a:off x="5701385" y="2063659"/>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85B30"/>
            </a:solidFill>
          </p:spPr>
          <p:txBody>
            <a:bodyPr wrap="square" lIns="0" tIns="0" rIns="0" bIns="0" rtlCol="0"/>
            <a:lstStyle/>
            <a:p>
              <a:endParaRPr sz="1493" dirty="0"/>
            </a:p>
          </p:txBody>
        </p:sp>
        <p:sp>
          <p:nvSpPr>
            <p:cNvPr id="88" name="object 41">
              <a:extLst>
                <a:ext uri="{FF2B5EF4-FFF2-40B4-BE49-F238E27FC236}">
                  <a16:creationId xmlns:a16="http://schemas.microsoft.com/office/drawing/2014/main" id="{37A455BC-33B9-4D67-9563-12F6F08D1FBE}"/>
                </a:ext>
              </a:extLst>
            </p:cNvPr>
            <p:cNvSpPr/>
            <p:nvPr/>
          </p:nvSpPr>
          <p:spPr>
            <a:xfrm>
              <a:off x="6126603" y="2230992"/>
              <a:ext cx="20320" cy="20320"/>
            </a:xfrm>
            <a:custGeom>
              <a:avLst/>
              <a:gdLst/>
              <a:ahLst/>
              <a:cxnLst/>
              <a:rect l="l" t="t" r="r" b="b"/>
              <a:pathLst>
                <a:path w="20320" h="20319">
                  <a:moveTo>
                    <a:pt x="15290" y="0"/>
                  </a:moveTo>
                  <a:lnTo>
                    <a:pt x="4343" y="190"/>
                  </a:lnTo>
                  <a:lnTo>
                    <a:pt x="0" y="4699"/>
                  </a:lnTo>
                  <a:lnTo>
                    <a:pt x="190" y="15646"/>
                  </a:lnTo>
                  <a:lnTo>
                    <a:pt x="4699" y="20002"/>
                  </a:lnTo>
                  <a:lnTo>
                    <a:pt x="15633" y="19812"/>
                  </a:lnTo>
                  <a:lnTo>
                    <a:pt x="20002" y="15303"/>
                  </a:lnTo>
                  <a:lnTo>
                    <a:pt x="19900" y="9829"/>
                  </a:lnTo>
                  <a:lnTo>
                    <a:pt x="19799" y="4356"/>
                  </a:lnTo>
                  <a:lnTo>
                    <a:pt x="15290" y="0"/>
                  </a:lnTo>
                  <a:close/>
                </a:path>
              </a:pathLst>
            </a:custGeom>
            <a:solidFill>
              <a:srgbClr val="95542B"/>
            </a:solidFill>
          </p:spPr>
          <p:txBody>
            <a:bodyPr wrap="square" lIns="0" tIns="0" rIns="0" bIns="0" rtlCol="0"/>
            <a:lstStyle/>
            <a:p>
              <a:endParaRPr sz="1493" dirty="0"/>
            </a:p>
          </p:txBody>
        </p:sp>
        <p:sp>
          <p:nvSpPr>
            <p:cNvPr id="89" name="object 42">
              <a:extLst>
                <a:ext uri="{FF2B5EF4-FFF2-40B4-BE49-F238E27FC236}">
                  <a16:creationId xmlns:a16="http://schemas.microsoft.com/office/drawing/2014/main" id="{69612A4B-576F-4986-9F73-F8CE127BD8BD}"/>
                </a:ext>
              </a:extLst>
            </p:cNvPr>
            <p:cNvSpPr/>
            <p:nvPr/>
          </p:nvSpPr>
          <p:spPr>
            <a:xfrm>
              <a:off x="5608378" y="2327398"/>
              <a:ext cx="20320" cy="20320"/>
            </a:xfrm>
            <a:custGeom>
              <a:avLst/>
              <a:gdLst/>
              <a:ahLst/>
              <a:cxnLst/>
              <a:rect l="l" t="t" r="r" b="b"/>
              <a:pathLst>
                <a:path w="20320" h="20319">
                  <a:moveTo>
                    <a:pt x="15316" y="0"/>
                  </a:moveTo>
                  <a:lnTo>
                    <a:pt x="4356" y="190"/>
                  </a:lnTo>
                  <a:lnTo>
                    <a:pt x="0" y="4698"/>
                  </a:lnTo>
                  <a:lnTo>
                    <a:pt x="190" y="15646"/>
                  </a:lnTo>
                  <a:lnTo>
                    <a:pt x="4711" y="20002"/>
                  </a:lnTo>
                  <a:lnTo>
                    <a:pt x="15659" y="19811"/>
                  </a:lnTo>
                  <a:lnTo>
                    <a:pt x="20027" y="15303"/>
                  </a:lnTo>
                  <a:lnTo>
                    <a:pt x="19926" y="9842"/>
                  </a:lnTo>
                  <a:lnTo>
                    <a:pt x="19824" y="4356"/>
                  </a:lnTo>
                  <a:lnTo>
                    <a:pt x="15316" y="0"/>
                  </a:lnTo>
                  <a:close/>
                </a:path>
              </a:pathLst>
            </a:custGeom>
            <a:solidFill>
              <a:srgbClr val="9D592B"/>
            </a:solidFill>
          </p:spPr>
          <p:txBody>
            <a:bodyPr wrap="square" lIns="0" tIns="0" rIns="0" bIns="0" rtlCol="0"/>
            <a:lstStyle/>
            <a:p>
              <a:endParaRPr sz="1493" dirty="0"/>
            </a:p>
          </p:txBody>
        </p:sp>
        <p:sp>
          <p:nvSpPr>
            <p:cNvPr id="90" name="object 43">
              <a:extLst>
                <a:ext uri="{FF2B5EF4-FFF2-40B4-BE49-F238E27FC236}">
                  <a16:creationId xmlns:a16="http://schemas.microsoft.com/office/drawing/2014/main" id="{639DCA77-0849-4AF4-A3BA-11F66EF95D55}"/>
                </a:ext>
              </a:extLst>
            </p:cNvPr>
            <p:cNvSpPr/>
            <p:nvPr/>
          </p:nvSpPr>
          <p:spPr>
            <a:xfrm>
              <a:off x="6352386" y="2108843"/>
              <a:ext cx="20320" cy="20320"/>
            </a:xfrm>
            <a:custGeom>
              <a:avLst/>
              <a:gdLst/>
              <a:ahLst/>
              <a:cxnLst/>
              <a:rect l="l" t="t" r="r" b="b"/>
              <a:pathLst>
                <a:path w="20320" h="20319">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814A25"/>
            </a:solidFill>
          </p:spPr>
          <p:txBody>
            <a:bodyPr wrap="square" lIns="0" tIns="0" rIns="0" bIns="0" rtlCol="0"/>
            <a:lstStyle/>
            <a:p>
              <a:endParaRPr sz="1493" dirty="0"/>
            </a:p>
          </p:txBody>
        </p:sp>
        <p:sp>
          <p:nvSpPr>
            <p:cNvPr id="91" name="object 44">
              <a:extLst>
                <a:ext uri="{FF2B5EF4-FFF2-40B4-BE49-F238E27FC236}">
                  <a16:creationId xmlns:a16="http://schemas.microsoft.com/office/drawing/2014/main" id="{CD86D879-05A3-49F0-A850-F08F6680A72D}"/>
                </a:ext>
              </a:extLst>
            </p:cNvPr>
            <p:cNvSpPr/>
            <p:nvPr/>
          </p:nvSpPr>
          <p:spPr>
            <a:xfrm>
              <a:off x="6083956" y="2335601"/>
              <a:ext cx="20320" cy="20320"/>
            </a:xfrm>
            <a:custGeom>
              <a:avLst/>
              <a:gdLst/>
              <a:ahLst/>
              <a:cxnLst/>
              <a:rect l="l" t="t" r="r" b="b"/>
              <a:pathLst>
                <a:path w="20320" h="20319">
                  <a:moveTo>
                    <a:pt x="15303" y="0"/>
                  </a:moveTo>
                  <a:lnTo>
                    <a:pt x="4343" y="190"/>
                  </a:lnTo>
                  <a:lnTo>
                    <a:pt x="0" y="4686"/>
                  </a:lnTo>
                  <a:lnTo>
                    <a:pt x="190" y="15646"/>
                  </a:lnTo>
                  <a:lnTo>
                    <a:pt x="4698" y="20015"/>
                  </a:lnTo>
                  <a:lnTo>
                    <a:pt x="15646" y="19824"/>
                  </a:lnTo>
                  <a:lnTo>
                    <a:pt x="20015" y="15303"/>
                  </a:lnTo>
                  <a:lnTo>
                    <a:pt x="19913" y="9829"/>
                  </a:lnTo>
                  <a:lnTo>
                    <a:pt x="19811" y="4343"/>
                  </a:lnTo>
                  <a:lnTo>
                    <a:pt x="15303" y="0"/>
                  </a:lnTo>
                  <a:close/>
                </a:path>
              </a:pathLst>
            </a:custGeom>
            <a:solidFill>
              <a:srgbClr val="AD612A"/>
            </a:solidFill>
          </p:spPr>
          <p:txBody>
            <a:bodyPr wrap="square" lIns="0" tIns="0" rIns="0" bIns="0" rtlCol="0"/>
            <a:lstStyle/>
            <a:p>
              <a:endParaRPr sz="1493" dirty="0"/>
            </a:p>
          </p:txBody>
        </p:sp>
        <p:sp>
          <p:nvSpPr>
            <p:cNvPr id="92" name="object 45">
              <a:extLst>
                <a:ext uri="{FF2B5EF4-FFF2-40B4-BE49-F238E27FC236}">
                  <a16:creationId xmlns:a16="http://schemas.microsoft.com/office/drawing/2014/main" id="{A6C362CD-6841-487C-8928-4B8D1E913039}"/>
                </a:ext>
              </a:extLst>
            </p:cNvPr>
            <p:cNvSpPr/>
            <p:nvPr/>
          </p:nvSpPr>
          <p:spPr>
            <a:xfrm>
              <a:off x="6323741" y="2159690"/>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8A4C27"/>
            </a:solidFill>
          </p:spPr>
          <p:txBody>
            <a:bodyPr wrap="square" lIns="0" tIns="0" rIns="0" bIns="0" rtlCol="0"/>
            <a:lstStyle/>
            <a:p>
              <a:endParaRPr sz="1493" dirty="0"/>
            </a:p>
          </p:txBody>
        </p:sp>
        <p:sp>
          <p:nvSpPr>
            <p:cNvPr id="93" name="object 46">
              <a:extLst>
                <a:ext uri="{FF2B5EF4-FFF2-40B4-BE49-F238E27FC236}">
                  <a16:creationId xmlns:a16="http://schemas.microsoft.com/office/drawing/2014/main" id="{B7CAC23B-347D-4B02-9B5E-907A82F01C60}"/>
                </a:ext>
              </a:extLst>
            </p:cNvPr>
            <p:cNvSpPr/>
            <p:nvPr/>
          </p:nvSpPr>
          <p:spPr>
            <a:xfrm>
              <a:off x="5907268" y="2282286"/>
              <a:ext cx="20320" cy="20320"/>
            </a:xfrm>
            <a:custGeom>
              <a:avLst/>
              <a:gdLst/>
              <a:ahLst/>
              <a:cxnLst/>
              <a:rect l="l" t="t" r="r" b="b"/>
              <a:pathLst>
                <a:path w="20320" h="20319">
                  <a:moveTo>
                    <a:pt x="15303" y="0"/>
                  </a:moveTo>
                  <a:lnTo>
                    <a:pt x="4343" y="190"/>
                  </a:lnTo>
                  <a:lnTo>
                    <a:pt x="0" y="4686"/>
                  </a:lnTo>
                  <a:lnTo>
                    <a:pt x="190" y="15633"/>
                  </a:lnTo>
                  <a:lnTo>
                    <a:pt x="4698" y="20002"/>
                  </a:lnTo>
                  <a:lnTo>
                    <a:pt x="15646" y="19812"/>
                  </a:lnTo>
                  <a:lnTo>
                    <a:pt x="20015" y="15290"/>
                  </a:lnTo>
                  <a:lnTo>
                    <a:pt x="19913" y="9817"/>
                  </a:lnTo>
                  <a:lnTo>
                    <a:pt x="19811" y="4343"/>
                  </a:lnTo>
                  <a:lnTo>
                    <a:pt x="15303" y="0"/>
                  </a:lnTo>
                  <a:close/>
                </a:path>
              </a:pathLst>
            </a:custGeom>
            <a:solidFill>
              <a:srgbClr val="A55B2E"/>
            </a:solidFill>
          </p:spPr>
          <p:txBody>
            <a:bodyPr wrap="square" lIns="0" tIns="0" rIns="0" bIns="0" rtlCol="0"/>
            <a:lstStyle/>
            <a:p>
              <a:endParaRPr sz="1493" dirty="0"/>
            </a:p>
          </p:txBody>
        </p:sp>
        <p:sp>
          <p:nvSpPr>
            <p:cNvPr id="94" name="object 47">
              <a:extLst>
                <a:ext uri="{FF2B5EF4-FFF2-40B4-BE49-F238E27FC236}">
                  <a16:creationId xmlns:a16="http://schemas.microsoft.com/office/drawing/2014/main" id="{B3B1C58A-1D0C-4ED7-904F-13353835E8B0}"/>
                </a:ext>
              </a:extLst>
            </p:cNvPr>
            <p:cNvSpPr/>
            <p:nvPr/>
          </p:nvSpPr>
          <p:spPr>
            <a:xfrm>
              <a:off x="5545588" y="2136672"/>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F5F34"/>
            </a:solidFill>
          </p:spPr>
          <p:txBody>
            <a:bodyPr wrap="square" lIns="0" tIns="0" rIns="0" bIns="0" rtlCol="0"/>
            <a:lstStyle/>
            <a:p>
              <a:endParaRPr sz="1493" dirty="0"/>
            </a:p>
          </p:txBody>
        </p:sp>
        <p:sp>
          <p:nvSpPr>
            <p:cNvPr id="95" name="object 48">
              <a:extLst>
                <a:ext uri="{FF2B5EF4-FFF2-40B4-BE49-F238E27FC236}">
                  <a16:creationId xmlns:a16="http://schemas.microsoft.com/office/drawing/2014/main" id="{6FFBF8AC-EC3A-4FC2-8FBF-F24FED62496F}"/>
                </a:ext>
              </a:extLst>
            </p:cNvPr>
            <p:cNvSpPr/>
            <p:nvPr/>
          </p:nvSpPr>
          <p:spPr>
            <a:xfrm>
              <a:off x="5754432" y="2163441"/>
              <a:ext cx="20320" cy="20320"/>
            </a:xfrm>
            <a:custGeom>
              <a:avLst/>
              <a:gdLst/>
              <a:ahLst/>
              <a:cxnLst/>
              <a:rect l="l" t="t" r="r" b="b"/>
              <a:pathLst>
                <a:path w="20320" h="20319">
                  <a:moveTo>
                    <a:pt x="15303" y="0"/>
                  </a:moveTo>
                  <a:lnTo>
                    <a:pt x="4356" y="190"/>
                  </a:lnTo>
                  <a:lnTo>
                    <a:pt x="0" y="4686"/>
                  </a:lnTo>
                  <a:lnTo>
                    <a:pt x="190" y="15633"/>
                  </a:lnTo>
                  <a:lnTo>
                    <a:pt x="4711" y="20002"/>
                  </a:lnTo>
                  <a:lnTo>
                    <a:pt x="15646" y="19812"/>
                  </a:lnTo>
                  <a:lnTo>
                    <a:pt x="20015" y="15290"/>
                  </a:lnTo>
                  <a:lnTo>
                    <a:pt x="19913" y="9817"/>
                  </a:lnTo>
                  <a:lnTo>
                    <a:pt x="19811" y="4343"/>
                  </a:lnTo>
                  <a:lnTo>
                    <a:pt x="15303" y="0"/>
                  </a:lnTo>
                  <a:close/>
                </a:path>
              </a:pathLst>
            </a:custGeom>
            <a:solidFill>
              <a:srgbClr val="A45B2F"/>
            </a:solidFill>
          </p:spPr>
          <p:txBody>
            <a:bodyPr wrap="square" lIns="0" tIns="0" rIns="0" bIns="0" rtlCol="0"/>
            <a:lstStyle/>
            <a:p>
              <a:endParaRPr sz="1493" dirty="0"/>
            </a:p>
          </p:txBody>
        </p:sp>
        <p:sp>
          <p:nvSpPr>
            <p:cNvPr id="96" name="object 49">
              <a:extLst>
                <a:ext uri="{FF2B5EF4-FFF2-40B4-BE49-F238E27FC236}">
                  <a16:creationId xmlns:a16="http://schemas.microsoft.com/office/drawing/2014/main" id="{AE03884E-5DE7-4C20-923B-A5A120E700FD}"/>
                </a:ext>
              </a:extLst>
            </p:cNvPr>
            <p:cNvSpPr/>
            <p:nvPr/>
          </p:nvSpPr>
          <p:spPr>
            <a:xfrm>
              <a:off x="5859942" y="2355037"/>
              <a:ext cx="20320" cy="20320"/>
            </a:xfrm>
            <a:custGeom>
              <a:avLst/>
              <a:gdLst/>
              <a:ahLst/>
              <a:cxnLst/>
              <a:rect l="l" t="t" r="r" b="b"/>
              <a:pathLst>
                <a:path w="20320" h="20319">
                  <a:moveTo>
                    <a:pt x="15316" y="0"/>
                  </a:moveTo>
                  <a:lnTo>
                    <a:pt x="4356" y="190"/>
                  </a:lnTo>
                  <a:lnTo>
                    <a:pt x="0" y="4686"/>
                  </a:lnTo>
                  <a:lnTo>
                    <a:pt x="190" y="15646"/>
                  </a:lnTo>
                  <a:lnTo>
                    <a:pt x="4711" y="20015"/>
                  </a:lnTo>
                  <a:lnTo>
                    <a:pt x="15659" y="19824"/>
                  </a:lnTo>
                  <a:lnTo>
                    <a:pt x="20027" y="15303"/>
                  </a:lnTo>
                  <a:lnTo>
                    <a:pt x="19926" y="9829"/>
                  </a:lnTo>
                  <a:lnTo>
                    <a:pt x="19824" y="4343"/>
                  </a:lnTo>
                  <a:lnTo>
                    <a:pt x="15316" y="0"/>
                  </a:lnTo>
                  <a:close/>
                </a:path>
              </a:pathLst>
            </a:custGeom>
            <a:solidFill>
              <a:srgbClr val="97592A"/>
            </a:solidFill>
          </p:spPr>
          <p:txBody>
            <a:bodyPr wrap="square" lIns="0" tIns="0" rIns="0" bIns="0" rtlCol="0"/>
            <a:lstStyle/>
            <a:p>
              <a:endParaRPr sz="1493" dirty="0"/>
            </a:p>
          </p:txBody>
        </p:sp>
        <p:sp>
          <p:nvSpPr>
            <p:cNvPr id="97" name="object 50">
              <a:extLst>
                <a:ext uri="{FF2B5EF4-FFF2-40B4-BE49-F238E27FC236}">
                  <a16:creationId xmlns:a16="http://schemas.microsoft.com/office/drawing/2014/main" id="{F537A3AF-6549-45A0-9919-96BD1714AFBD}"/>
                </a:ext>
              </a:extLst>
            </p:cNvPr>
            <p:cNvSpPr/>
            <p:nvPr/>
          </p:nvSpPr>
          <p:spPr>
            <a:xfrm>
              <a:off x="6040963" y="2348203"/>
              <a:ext cx="20320" cy="20320"/>
            </a:xfrm>
            <a:custGeom>
              <a:avLst/>
              <a:gdLst/>
              <a:ahLst/>
              <a:cxnLst/>
              <a:rect l="l" t="t" r="r" b="b"/>
              <a:pathLst>
                <a:path w="20320" h="20319">
                  <a:moveTo>
                    <a:pt x="15316" y="0"/>
                  </a:moveTo>
                  <a:lnTo>
                    <a:pt x="4356" y="190"/>
                  </a:lnTo>
                  <a:lnTo>
                    <a:pt x="0" y="4699"/>
                  </a:lnTo>
                  <a:lnTo>
                    <a:pt x="190" y="15646"/>
                  </a:lnTo>
                  <a:lnTo>
                    <a:pt x="4711" y="19989"/>
                  </a:lnTo>
                  <a:lnTo>
                    <a:pt x="15659" y="19799"/>
                  </a:lnTo>
                  <a:lnTo>
                    <a:pt x="20027" y="15303"/>
                  </a:lnTo>
                  <a:lnTo>
                    <a:pt x="19926" y="9817"/>
                  </a:lnTo>
                  <a:lnTo>
                    <a:pt x="19824" y="4356"/>
                  </a:lnTo>
                  <a:lnTo>
                    <a:pt x="15316" y="0"/>
                  </a:lnTo>
                  <a:close/>
                </a:path>
              </a:pathLst>
            </a:custGeom>
            <a:solidFill>
              <a:srgbClr val="864B27"/>
            </a:solidFill>
          </p:spPr>
          <p:txBody>
            <a:bodyPr wrap="square" lIns="0" tIns="0" rIns="0" bIns="0" rtlCol="0"/>
            <a:lstStyle/>
            <a:p>
              <a:endParaRPr sz="1493" dirty="0"/>
            </a:p>
          </p:txBody>
        </p:sp>
        <p:sp>
          <p:nvSpPr>
            <p:cNvPr id="98" name="object 51">
              <a:extLst>
                <a:ext uri="{FF2B5EF4-FFF2-40B4-BE49-F238E27FC236}">
                  <a16:creationId xmlns:a16="http://schemas.microsoft.com/office/drawing/2014/main" id="{4411EEC5-77C9-482C-AA62-9DF5122BE607}"/>
                </a:ext>
              </a:extLst>
            </p:cNvPr>
            <p:cNvSpPr/>
            <p:nvPr/>
          </p:nvSpPr>
          <p:spPr>
            <a:xfrm>
              <a:off x="6297223" y="2051075"/>
              <a:ext cx="20320" cy="20320"/>
            </a:xfrm>
            <a:custGeom>
              <a:avLst/>
              <a:gdLst/>
              <a:ahLst/>
              <a:cxnLst/>
              <a:rect l="l" t="t" r="r" b="b"/>
              <a:pathLst>
                <a:path w="20320" h="20319">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804924"/>
            </a:solidFill>
          </p:spPr>
          <p:txBody>
            <a:bodyPr wrap="square" lIns="0" tIns="0" rIns="0" bIns="0" rtlCol="0"/>
            <a:lstStyle/>
            <a:p>
              <a:endParaRPr sz="1493" dirty="0"/>
            </a:p>
          </p:txBody>
        </p:sp>
        <p:sp>
          <p:nvSpPr>
            <p:cNvPr id="99" name="object 52">
              <a:extLst>
                <a:ext uri="{FF2B5EF4-FFF2-40B4-BE49-F238E27FC236}">
                  <a16:creationId xmlns:a16="http://schemas.microsoft.com/office/drawing/2014/main" id="{7F666656-AFC4-4ED3-B55C-7A9EC8C45F2C}"/>
                </a:ext>
              </a:extLst>
            </p:cNvPr>
            <p:cNvSpPr/>
            <p:nvPr/>
          </p:nvSpPr>
          <p:spPr>
            <a:xfrm>
              <a:off x="6222456" y="2342870"/>
              <a:ext cx="20320" cy="20320"/>
            </a:xfrm>
            <a:custGeom>
              <a:avLst/>
              <a:gdLst/>
              <a:ahLst/>
              <a:cxnLst/>
              <a:rect l="l" t="t" r="r" b="b"/>
              <a:pathLst>
                <a:path w="20320" h="20319">
                  <a:moveTo>
                    <a:pt x="15303" y="0"/>
                  </a:moveTo>
                  <a:lnTo>
                    <a:pt x="4356" y="190"/>
                  </a:lnTo>
                  <a:lnTo>
                    <a:pt x="0" y="4686"/>
                  </a:lnTo>
                  <a:lnTo>
                    <a:pt x="190" y="15646"/>
                  </a:lnTo>
                  <a:lnTo>
                    <a:pt x="4698" y="19989"/>
                  </a:lnTo>
                  <a:lnTo>
                    <a:pt x="15646" y="19799"/>
                  </a:lnTo>
                  <a:lnTo>
                    <a:pt x="20015" y="15303"/>
                  </a:lnTo>
                  <a:lnTo>
                    <a:pt x="19913" y="9804"/>
                  </a:lnTo>
                  <a:lnTo>
                    <a:pt x="19811" y="4343"/>
                  </a:lnTo>
                  <a:lnTo>
                    <a:pt x="15303" y="0"/>
                  </a:lnTo>
                  <a:close/>
                </a:path>
              </a:pathLst>
            </a:custGeom>
            <a:solidFill>
              <a:srgbClr val="793D1C"/>
            </a:solidFill>
          </p:spPr>
          <p:txBody>
            <a:bodyPr wrap="square" lIns="0" tIns="0" rIns="0" bIns="0" rtlCol="0"/>
            <a:lstStyle/>
            <a:p>
              <a:endParaRPr sz="1493" dirty="0"/>
            </a:p>
          </p:txBody>
        </p:sp>
        <p:sp>
          <p:nvSpPr>
            <p:cNvPr id="100" name="object 53">
              <a:extLst>
                <a:ext uri="{FF2B5EF4-FFF2-40B4-BE49-F238E27FC236}">
                  <a16:creationId xmlns:a16="http://schemas.microsoft.com/office/drawing/2014/main" id="{C6046AA7-BDE1-4BD7-9B65-1106C256C89A}"/>
                </a:ext>
              </a:extLst>
            </p:cNvPr>
            <p:cNvSpPr/>
            <p:nvPr/>
          </p:nvSpPr>
          <p:spPr>
            <a:xfrm>
              <a:off x="5745426" y="2018263"/>
              <a:ext cx="20320" cy="20320"/>
            </a:xfrm>
            <a:custGeom>
              <a:avLst/>
              <a:gdLst/>
              <a:ahLst/>
              <a:cxnLst/>
              <a:rect l="l" t="t" r="r" b="b"/>
              <a:pathLst>
                <a:path w="20320" h="20319">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9D552E"/>
            </a:solidFill>
          </p:spPr>
          <p:txBody>
            <a:bodyPr wrap="square" lIns="0" tIns="0" rIns="0" bIns="0" rtlCol="0"/>
            <a:lstStyle/>
            <a:p>
              <a:endParaRPr sz="1493" dirty="0"/>
            </a:p>
          </p:txBody>
        </p:sp>
        <p:sp>
          <p:nvSpPr>
            <p:cNvPr id="101" name="object 54">
              <a:extLst>
                <a:ext uri="{FF2B5EF4-FFF2-40B4-BE49-F238E27FC236}">
                  <a16:creationId xmlns:a16="http://schemas.microsoft.com/office/drawing/2014/main" id="{5AA41D9A-F805-42D1-BB42-2635C1E0FF6F}"/>
                </a:ext>
              </a:extLst>
            </p:cNvPr>
            <p:cNvSpPr/>
            <p:nvPr/>
          </p:nvSpPr>
          <p:spPr>
            <a:xfrm>
              <a:off x="6009450" y="2165207"/>
              <a:ext cx="20320" cy="20320"/>
            </a:xfrm>
            <a:custGeom>
              <a:avLst/>
              <a:gdLst/>
              <a:ahLst/>
              <a:cxnLst/>
              <a:rect l="l" t="t" r="r" b="b"/>
              <a:pathLst>
                <a:path w="20320" h="20319">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A45B2F"/>
            </a:solidFill>
          </p:spPr>
          <p:txBody>
            <a:bodyPr wrap="square" lIns="0" tIns="0" rIns="0" bIns="0" rtlCol="0"/>
            <a:lstStyle/>
            <a:p>
              <a:endParaRPr sz="1493" dirty="0"/>
            </a:p>
          </p:txBody>
        </p:sp>
        <p:sp>
          <p:nvSpPr>
            <p:cNvPr id="102" name="object 55">
              <a:extLst>
                <a:ext uri="{FF2B5EF4-FFF2-40B4-BE49-F238E27FC236}">
                  <a16:creationId xmlns:a16="http://schemas.microsoft.com/office/drawing/2014/main" id="{16420FB2-83FA-47FC-888F-39368651DE47}"/>
                </a:ext>
              </a:extLst>
            </p:cNvPr>
            <p:cNvSpPr/>
            <p:nvPr/>
          </p:nvSpPr>
          <p:spPr>
            <a:xfrm>
              <a:off x="5640264" y="2314320"/>
              <a:ext cx="20320" cy="20320"/>
            </a:xfrm>
            <a:custGeom>
              <a:avLst/>
              <a:gdLst/>
              <a:ahLst/>
              <a:cxnLst/>
              <a:rect l="l" t="t" r="r" b="b"/>
              <a:pathLst>
                <a:path w="20320" h="20319">
                  <a:moveTo>
                    <a:pt x="15303" y="0"/>
                  </a:moveTo>
                  <a:lnTo>
                    <a:pt x="4343" y="190"/>
                  </a:lnTo>
                  <a:lnTo>
                    <a:pt x="0" y="4686"/>
                  </a:lnTo>
                  <a:lnTo>
                    <a:pt x="190" y="15646"/>
                  </a:lnTo>
                  <a:lnTo>
                    <a:pt x="4698" y="19989"/>
                  </a:lnTo>
                  <a:lnTo>
                    <a:pt x="15646" y="19799"/>
                  </a:lnTo>
                  <a:lnTo>
                    <a:pt x="20015" y="15303"/>
                  </a:lnTo>
                  <a:lnTo>
                    <a:pt x="19913" y="9829"/>
                  </a:lnTo>
                  <a:lnTo>
                    <a:pt x="19811" y="4343"/>
                  </a:lnTo>
                  <a:lnTo>
                    <a:pt x="15303" y="0"/>
                  </a:lnTo>
                  <a:close/>
                </a:path>
              </a:pathLst>
            </a:custGeom>
            <a:solidFill>
              <a:srgbClr val="AA5C32"/>
            </a:solidFill>
          </p:spPr>
          <p:txBody>
            <a:bodyPr wrap="square" lIns="0" tIns="0" rIns="0" bIns="0" rtlCol="0"/>
            <a:lstStyle/>
            <a:p>
              <a:endParaRPr sz="1493" dirty="0"/>
            </a:p>
          </p:txBody>
        </p:sp>
        <p:sp>
          <p:nvSpPr>
            <p:cNvPr id="103" name="object 56">
              <a:extLst>
                <a:ext uri="{FF2B5EF4-FFF2-40B4-BE49-F238E27FC236}">
                  <a16:creationId xmlns:a16="http://schemas.microsoft.com/office/drawing/2014/main" id="{C3C7C775-CEB6-4013-8628-60041A131CE6}"/>
                </a:ext>
              </a:extLst>
            </p:cNvPr>
            <p:cNvSpPr/>
            <p:nvPr/>
          </p:nvSpPr>
          <p:spPr>
            <a:xfrm>
              <a:off x="5888511" y="2077599"/>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90532A"/>
            </a:solidFill>
          </p:spPr>
          <p:txBody>
            <a:bodyPr wrap="square" lIns="0" tIns="0" rIns="0" bIns="0" rtlCol="0"/>
            <a:lstStyle/>
            <a:p>
              <a:endParaRPr sz="1493" dirty="0"/>
            </a:p>
          </p:txBody>
        </p:sp>
        <p:sp>
          <p:nvSpPr>
            <p:cNvPr id="104" name="object 57">
              <a:extLst>
                <a:ext uri="{FF2B5EF4-FFF2-40B4-BE49-F238E27FC236}">
                  <a16:creationId xmlns:a16="http://schemas.microsoft.com/office/drawing/2014/main" id="{A822A6DB-99CB-4B34-9095-4F1A9CDE11A0}"/>
                </a:ext>
              </a:extLst>
            </p:cNvPr>
            <p:cNvSpPr/>
            <p:nvPr/>
          </p:nvSpPr>
          <p:spPr>
            <a:xfrm>
              <a:off x="6025615" y="2148931"/>
              <a:ext cx="20320" cy="20320"/>
            </a:xfrm>
            <a:custGeom>
              <a:avLst/>
              <a:gdLst/>
              <a:ahLst/>
              <a:cxnLst/>
              <a:rect l="l" t="t" r="r" b="b"/>
              <a:pathLst>
                <a:path w="20320" h="20319">
                  <a:moveTo>
                    <a:pt x="15316" y="0"/>
                  </a:moveTo>
                  <a:lnTo>
                    <a:pt x="4356" y="190"/>
                  </a:lnTo>
                  <a:lnTo>
                    <a:pt x="0" y="4699"/>
                  </a:lnTo>
                  <a:lnTo>
                    <a:pt x="190" y="15646"/>
                  </a:lnTo>
                  <a:lnTo>
                    <a:pt x="4711" y="20015"/>
                  </a:lnTo>
                  <a:lnTo>
                    <a:pt x="15659" y="19824"/>
                  </a:lnTo>
                  <a:lnTo>
                    <a:pt x="20015" y="15303"/>
                  </a:lnTo>
                  <a:lnTo>
                    <a:pt x="19913" y="9829"/>
                  </a:lnTo>
                  <a:lnTo>
                    <a:pt x="19811" y="4356"/>
                  </a:lnTo>
                  <a:lnTo>
                    <a:pt x="15316" y="0"/>
                  </a:lnTo>
                  <a:close/>
                </a:path>
              </a:pathLst>
            </a:custGeom>
            <a:solidFill>
              <a:srgbClr val="8F5228"/>
            </a:solidFill>
          </p:spPr>
          <p:txBody>
            <a:bodyPr wrap="square" lIns="0" tIns="0" rIns="0" bIns="0" rtlCol="0"/>
            <a:lstStyle/>
            <a:p>
              <a:endParaRPr sz="1493" dirty="0"/>
            </a:p>
          </p:txBody>
        </p:sp>
        <p:sp>
          <p:nvSpPr>
            <p:cNvPr id="105" name="object 58">
              <a:extLst>
                <a:ext uri="{FF2B5EF4-FFF2-40B4-BE49-F238E27FC236}">
                  <a16:creationId xmlns:a16="http://schemas.microsoft.com/office/drawing/2014/main" id="{B46410FA-5B4B-4C9C-B480-34D1E0AC578D}"/>
                </a:ext>
              </a:extLst>
            </p:cNvPr>
            <p:cNvSpPr/>
            <p:nvPr/>
          </p:nvSpPr>
          <p:spPr>
            <a:xfrm>
              <a:off x="6280754" y="2218987"/>
              <a:ext cx="20320" cy="20320"/>
            </a:xfrm>
            <a:custGeom>
              <a:avLst/>
              <a:gdLst/>
              <a:ahLst/>
              <a:cxnLst/>
              <a:rect l="l" t="t" r="r" b="b"/>
              <a:pathLst>
                <a:path w="20320" h="20319">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9E562E"/>
            </a:solidFill>
          </p:spPr>
          <p:txBody>
            <a:bodyPr wrap="square" lIns="0" tIns="0" rIns="0" bIns="0" rtlCol="0"/>
            <a:lstStyle/>
            <a:p>
              <a:endParaRPr sz="1493" dirty="0"/>
            </a:p>
          </p:txBody>
        </p:sp>
        <p:sp>
          <p:nvSpPr>
            <p:cNvPr id="106" name="object 59">
              <a:extLst>
                <a:ext uri="{FF2B5EF4-FFF2-40B4-BE49-F238E27FC236}">
                  <a16:creationId xmlns:a16="http://schemas.microsoft.com/office/drawing/2014/main" id="{5A82BA8D-3631-4CDE-845A-40824E75606E}"/>
                </a:ext>
              </a:extLst>
            </p:cNvPr>
            <p:cNvSpPr/>
            <p:nvPr/>
          </p:nvSpPr>
          <p:spPr>
            <a:xfrm>
              <a:off x="5678110" y="2349299"/>
              <a:ext cx="20320" cy="20320"/>
            </a:xfrm>
            <a:custGeom>
              <a:avLst/>
              <a:gdLst/>
              <a:ahLst/>
              <a:cxnLst/>
              <a:rect l="l" t="t" r="r" b="b"/>
              <a:pathLst>
                <a:path w="20320" h="20319">
                  <a:moveTo>
                    <a:pt x="15303" y="0"/>
                  </a:moveTo>
                  <a:lnTo>
                    <a:pt x="4356" y="190"/>
                  </a:lnTo>
                  <a:lnTo>
                    <a:pt x="0" y="4699"/>
                  </a:lnTo>
                  <a:lnTo>
                    <a:pt x="190" y="15633"/>
                  </a:lnTo>
                  <a:lnTo>
                    <a:pt x="4711" y="20015"/>
                  </a:lnTo>
                  <a:lnTo>
                    <a:pt x="15646" y="19824"/>
                  </a:lnTo>
                  <a:lnTo>
                    <a:pt x="20015" y="15290"/>
                  </a:lnTo>
                  <a:lnTo>
                    <a:pt x="19913" y="9829"/>
                  </a:lnTo>
                  <a:lnTo>
                    <a:pt x="19811" y="4343"/>
                  </a:lnTo>
                  <a:lnTo>
                    <a:pt x="15303" y="0"/>
                  </a:lnTo>
                  <a:close/>
                </a:path>
              </a:pathLst>
            </a:custGeom>
            <a:solidFill>
              <a:srgbClr val="AD5E33"/>
            </a:solidFill>
          </p:spPr>
          <p:txBody>
            <a:bodyPr wrap="square" lIns="0" tIns="0" rIns="0" bIns="0" rtlCol="0"/>
            <a:lstStyle/>
            <a:p>
              <a:endParaRPr sz="1493" dirty="0"/>
            </a:p>
          </p:txBody>
        </p:sp>
        <p:sp>
          <p:nvSpPr>
            <p:cNvPr id="107" name="object 60">
              <a:extLst>
                <a:ext uri="{FF2B5EF4-FFF2-40B4-BE49-F238E27FC236}">
                  <a16:creationId xmlns:a16="http://schemas.microsoft.com/office/drawing/2014/main" id="{3E5DCC81-593D-436E-A741-D5E8B2A548A9}"/>
                </a:ext>
              </a:extLst>
            </p:cNvPr>
            <p:cNvSpPr/>
            <p:nvPr/>
          </p:nvSpPr>
          <p:spPr>
            <a:xfrm>
              <a:off x="6221841" y="2313656"/>
              <a:ext cx="20320" cy="20320"/>
            </a:xfrm>
            <a:custGeom>
              <a:avLst/>
              <a:gdLst/>
              <a:ahLst/>
              <a:cxnLst/>
              <a:rect l="l" t="t" r="r" b="b"/>
              <a:pathLst>
                <a:path w="20320" h="20319">
                  <a:moveTo>
                    <a:pt x="15303" y="0"/>
                  </a:moveTo>
                  <a:lnTo>
                    <a:pt x="4343" y="190"/>
                  </a:lnTo>
                  <a:lnTo>
                    <a:pt x="0" y="4699"/>
                  </a:lnTo>
                  <a:lnTo>
                    <a:pt x="190" y="15633"/>
                  </a:lnTo>
                  <a:lnTo>
                    <a:pt x="4699" y="20002"/>
                  </a:lnTo>
                  <a:lnTo>
                    <a:pt x="15646" y="19812"/>
                  </a:lnTo>
                  <a:lnTo>
                    <a:pt x="20002" y="15290"/>
                  </a:lnTo>
                  <a:lnTo>
                    <a:pt x="19900" y="9829"/>
                  </a:lnTo>
                  <a:lnTo>
                    <a:pt x="19799" y="4356"/>
                  </a:lnTo>
                  <a:lnTo>
                    <a:pt x="15303" y="0"/>
                  </a:lnTo>
                  <a:close/>
                </a:path>
              </a:pathLst>
            </a:custGeom>
            <a:solidFill>
              <a:srgbClr val="7F4725"/>
            </a:solidFill>
          </p:spPr>
          <p:txBody>
            <a:bodyPr wrap="square" lIns="0" tIns="0" rIns="0" bIns="0" rtlCol="0"/>
            <a:lstStyle/>
            <a:p>
              <a:endParaRPr sz="1493" dirty="0"/>
            </a:p>
          </p:txBody>
        </p:sp>
        <p:sp>
          <p:nvSpPr>
            <p:cNvPr id="108" name="object 61">
              <a:extLst>
                <a:ext uri="{FF2B5EF4-FFF2-40B4-BE49-F238E27FC236}">
                  <a16:creationId xmlns:a16="http://schemas.microsoft.com/office/drawing/2014/main" id="{DDC72547-740E-4DDC-8AD1-4DA3C0E8279B}"/>
                </a:ext>
              </a:extLst>
            </p:cNvPr>
            <p:cNvSpPr/>
            <p:nvPr/>
          </p:nvSpPr>
          <p:spPr>
            <a:xfrm>
              <a:off x="5998026" y="2379653"/>
              <a:ext cx="20320" cy="20320"/>
            </a:xfrm>
            <a:custGeom>
              <a:avLst/>
              <a:gdLst/>
              <a:ahLst/>
              <a:cxnLst/>
              <a:rect l="l" t="t" r="r" b="b"/>
              <a:pathLst>
                <a:path w="20320" h="20319">
                  <a:moveTo>
                    <a:pt x="15303" y="0"/>
                  </a:moveTo>
                  <a:lnTo>
                    <a:pt x="4356" y="190"/>
                  </a:lnTo>
                  <a:lnTo>
                    <a:pt x="0" y="4698"/>
                  </a:lnTo>
                  <a:lnTo>
                    <a:pt x="190" y="15646"/>
                  </a:lnTo>
                  <a:lnTo>
                    <a:pt x="4711" y="20015"/>
                  </a:lnTo>
                  <a:lnTo>
                    <a:pt x="15646" y="19824"/>
                  </a:lnTo>
                  <a:lnTo>
                    <a:pt x="20015" y="15303"/>
                  </a:lnTo>
                  <a:lnTo>
                    <a:pt x="19913" y="9842"/>
                  </a:lnTo>
                  <a:lnTo>
                    <a:pt x="19811" y="4343"/>
                  </a:lnTo>
                  <a:lnTo>
                    <a:pt x="15303" y="0"/>
                  </a:lnTo>
                  <a:close/>
                </a:path>
              </a:pathLst>
            </a:custGeom>
            <a:solidFill>
              <a:srgbClr val="794522"/>
            </a:solidFill>
          </p:spPr>
          <p:txBody>
            <a:bodyPr wrap="square" lIns="0" tIns="0" rIns="0" bIns="0" rtlCol="0"/>
            <a:lstStyle/>
            <a:p>
              <a:endParaRPr sz="1493" dirty="0"/>
            </a:p>
          </p:txBody>
        </p:sp>
        <p:sp>
          <p:nvSpPr>
            <p:cNvPr id="109" name="object 62">
              <a:extLst>
                <a:ext uri="{FF2B5EF4-FFF2-40B4-BE49-F238E27FC236}">
                  <a16:creationId xmlns:a16="http://schemas.microsoft.com/office/drawing/2014/main" id="{9FD103DC-4517-48C9-8AAF-A3FE6F2DD56A}"/>
                </a:ext>
              </a:extLst>
            </p:cNvPr>
            <p:cNvSpPr/>
            <p:nvPr/>
          </p:nvSpPr>
          <p:spPr>
            <a:xfrm>
              <a:off x="6096459" y="2225649"/>
              <a:ext cx="20320" cy="20320"/>
            </a:xfrm>
            <a:custGeom>
              <a:avLst/>
              <a:gdLst/>
              <a:ahLst/>
              <a:cxnLst/>
              <a:rect l="l" t="t" r="r" b="b"/>
              <a:pathLst>
                <a:path w="20320" h="20319">
                  <a:moveTo>
                    <a:pt x="15316" y="0"/>
                  </a:moveTo>
                  <a:lnTo>
                    <a:pt x="4356" y="190"/>
                  </a:lnTo>
                  <a:lnTo>
                    <a:pt x="0" y="4686"/>
                  </a:lnTo>
                  <a:lnTo>
                    <a:pt x="190" y="15646"/>
                  </a:lnTo>
                  <a:lnTo>
                    <a:pt x="4711" y="20002"/>
                  </a:lnTo>
                  <a:lnTo>
                    <a:pt x="15659" y="19812"/>
                  </a:lnTo>
                  <a:lnTo>
                    <a:pt x="20015" y="15303"/>
                  </a:lnTo>
                  <a:lnTo>
                    <a:pt x="19913" y="9829"/>
                  </a:lnTo>
                  <a:lnTo>
                    <a:pt x="19811" y="4343"/>
                  </a:lnTo>
                  <a:lnTo>
                    <a:pt x="15316" y="0"/>
                  </a:lnTo>
                  <a:close/>
                </a:path>
              </a:pathLst>
            </a:custGeom>
            <a:solidFill>
              <a:srgbClr val="A65A31"/>
            </a:solidFill>
          </p:spPr>
          <p:txBody>
            <a:bodyPr wrap="square" lIns="0" tIns="0" rIns="0" bIns="0" rtlCol="0"/>
            <a:lstStyle/>
            <a:p>
              <a:endParaRPr sz="1493" dirty="0"/>
            </a:p>
          </p:txBody>
        </p:sp>
        <p:sp>
          <p:nvSpPr>
            <p:cNvPr id="110" name="object 63">
              <a:extLst>
                <a:ext uri="{FF2B5EF4-FFF2-40B4-BE49-F238E27FC236}">
                  <a16:creationId xmlns:a16="http://schemas.microsoft.com/office/drawing/2014/main" id="{717FDF52-B4E4-490D-8575-118B79D43949}"/>
                </a:ext>
              </a:extLst>
            </p:cNvPr>
            <p:cNvSpPr/>
            <p:nvPr/>
          </p:nvSpPr>
          <p:spPr>
            <a:xfrm>
              <a:off x="5479197" y="2173306"/>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BD6A2F"/>
            </a:solidFill>
          </p:spPr>
          <p:txBody>
            <a:bodyPr wrap="square" lIns="0" tIns="0" rIns="0" bIns="0" rtlCol="0"/>
            <a:lstStyle/>
            <a:p>
              <a:endParaRPr sz="1493" dirty="0"/>
            </a:p>
          </p:txBody>
        </p:sp>
        <p:sp>
          <p:nvSpPr>
            <p:cNvPr id="111" name="object 64">
              <a:extLst>
                <a:ext uri="{FF2B5EF4-FFF2-40B4-BE49-F238E27FC236}">
                  <a16:creationId xmlns:a16="http://schemas.microsoft.com/office/drawing/2014/main" id="{63615730-33BD-4186-83B6-0CBC999956ED}"/>
                </a:ext>
              </a:extLst>
            </p:cNvPr>
            <p:cNvSpPr/>
            <p:nvPr/>
          </p:nvSpPr>
          <p:spPr>
            <a:xfrm>
              <a:off x="5741688" y="2144588"/>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9C582D"/>
            </a:solidFill>
          </p:spPr>
          <p:txBody>
            <a:bodyPr wrap="square" lIns="0" tIns="0" rIns="0" bIns="0" rtlCol="0"/>
            <a:lstStyle/>
            <a:p>
              <a:endParaRPr sz="1493" dirty="0"/>
            </a:p>
          </p:txBody>
        </p:sp>
        <p:sp>
          <p:nvSpPr>
            <p:cNvPr id="112" name="object 65">
              <a:extLst>
                <a:ext uri="{FF2B5EF4-FFF2-40B4-BE49-F238E27FC236}">
                  <a16:creationId xmlns:a16="http://schemas.microsoft.com/office/drawing/2014/main" id="{BD6F208E-E7EB-4335-93CF-05D68690DDF9}"/>
                </a:ext>
              </a:extLst>
            </p:cNvPr>
            <p:cNvSpPr/>
            <p:nvPr/>
          </p:nvSpPr>
          <p:spPr>
            <a:xfrm>
              <a:off x="6191634" y="2163177"/>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95C31"/>
            </a:solidFill>
          </p:spPr>
          <p:txBody>
            <a:bodyPr wrap="square" lIns="0" tIns="0" rIns="0" bIns="0" rtlCol="0"/>
            <a:lstStyle/>
            <a:p>
              <a:endParaRPr sz="1493" dirty="0"/>
            </a:p>
          </p:txBody>
        </p:sp>
        <p:sp>
          <p:nvSpPr>
            <p:cNvPr id="113" name="object 66">
              <a:extLst>
                <a:ext uri="{FF2B5EF4-FFF2-40B4-BE49-F238E27FC236}">
                  <a16:creationId xmlns:a16="http://schemas.microsoft.com/office/drawing/2014/main" id="{CB10C850-20DC-484F-B5FF-E0C7C3D80013}"/>
                </a:ext>
              </a:extLst>
            </p:cNvPr>
            <p:cNvSpPr/>
            <p:nvPr/>
          </p:nvSpPr>
          <p:spPr>
            <a:xfrm>
              <a:off x="5683696" y="2092826"/>
              <a:ext cx="20320" cy="20320"/>
            </a:xfrm>
            <a:custGeom>
              <a:avLst/>
              <a:gdLst/>
              <a:ahLst/>
              <a:cxnLst/>
              <a:rect l="l" t="t" r="r" b="b"/>
              <a:pathLst>
                <a:path w="20320" h="20319">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A75B30"/>
            </a:solidFill>
          </p:spPr>
          <p:txBody>
            <a:bodyPr wrap="square" lIns="0" tIns="0" rIns="0" bIns="0" rtlCol="0"/>
            <a:lstStyle/>
            <a:p>
              <a:endParaRPr sz="1493" dirty="0"/>
            </a:p>
          </p:txBody>
        </p:sp>
        <p:sp>
          <p:nvSpPr>
            <p:cNvPr id="114" name="object 67">
              <a:extLst>
                <a:ext uri="{FF2B5EF4-FFF2-40B4-BE49-F238E27FC236}">
                  <a16:creationId xmlns:a16="http://schemas.microsoft.com/office/drawing/2014/main" id="{4F726DC3-A071-4A20-8971-89C762240A18}"/>
                </a:ext>
              </a:extLst>
            </p:cNvPr>
            <p:cNvSpPr/>
            <p:nvPr/>
          </p:nvSpPr>
          <p:spPr>
            <a:xfrm>
              <a:off x="6024929" y="2170826"/>
              <a:ext cx="20320" cy="20320"/>
            </a:xfrm>
            <a:custGeom>
              <a:avLst/>
              <a:gdLst/>
              <a:ahLst/>
              <a:cxnLst/>
              <a:rect l="l" t="t" r="r" b="b"/>
              <a:pathLst>
                <a:path w="20320" h="20319">
                  <a:moveTo>
                    <a:pt x="15316" y="0"/>
                  </a:moveTo>
                  <a:lnTo>
                    <a:pt x="4356" y="190"/>
                  </a:lnTo>
                  <a:lnTo>
                    <a:pt x="0" y="4711"/>
                  </a:lnTo>
                  <a:lnTo>
                    <a:pt x="190" y="15659"/>
                  </a:lnTo>
                  <a:lnTo>
                    <a:pt x="4711" y="20002"/>
                  </a:lnTo>
                  <a:lnTo>
                    <a:pt x="15659" y="19811"/>
                  </a:lnTo>
                  <a:lnTo>
                    <a:pt x="20027" y="15316"/>
                  </a:lnTo>
                  <a:lnTo>
                    <a:pt x="19926" y="9842"/>
                  </a:lnTo>
                  <a:lnTo>
                    <a:pt x="19824" y="4368"/>
                  </a:lnTo>
                  <a:lnTo>
                    <a:pt x="15316" y="0"/>
                  </a:lnTo>
                  <a:close/>
                </a:path>
              </a:pathLst>
            </a:custGeom>
            <a:solidFill>
              <a:srgbClr val="9E582E"/>
            </a:solidFill>
          </p:spPr>
          <p:txBody>
            <a:bodyPr wrap="square" lIns="0" tIns="0" rIns="0" bIns="0" rtlCol="0"/>
            <a:lstStyle/>
            <a:p>
              <a:endParaRPr sz="1493" dirty="0"/>
            </a:p>
          </p:txBody>
        </p:sp>
        <p:sp>
          <p:nvSpPr>
            <p:cNvPr id="115" name="object 68">
              <a:extLst>
                <a:ext uri="{FF2B5EF4-FFF2-40B4-BE49-F238E27FC236}">
                  <a16:creationId xmlns:a16="http://schemas.microsoft.com/office/drawing/2014/main" id="{81B23709-D481-4B62-B3C1-11453441B66E}"/>
                </a:ext>
              </a:extLst>
            </p:cNvPr>
            <p:cNvSpPr/>
            <p:nvPr/>
          </p:nvSpPr>
          <p:spPr>
            <a:xfrm>
              <a:off x="5522827" y="2280043"/>
              <a:ext cx="20320" cy="20320"/>
            </a:xfrm>
            <a:custGeom>
              <a:avLst/>
              <a:gdLst/>
              <a:ahLst/>
              <a:cxnLst/>
              <a:rect l="l" t="t" r="r" b="b"/>
              <a:pathLst>
                <a:path w="20320" h="20319">
                  <a:moveTo>
                    <a:pt x="15303" y="0"/>
                  </a:moveTo>
                  <a:lnTo>
                    <a:pt x="4343" y="190"/>
                  </a:lnTo>
                  <a:lnTo>
                    <a:pt x="0" y="4686"/>
                  </a:lnTo>
                  <a:lnTo>
                    <a:pt x="190" y="15633"/>
                  </a:lnTo>
                  <a:lnTo>
                    <a:pt x="4698" y="19989"/>
                  </a:lnTo>
                  <a:lnTo>
                    <a:pt x="15646" y="19799"/>
                  </a:lnTo>
                  <a:lnTo>
                    <a:pt x="20015" y="15290"/>
                  </a:lnTo>
                  <a:lnTo>
                    <a:pt x="19913" y="9817"/>
                  </a:lnTo>
                  <a:lnTo>
                    <a:pt x="19811" y="4343"/>
                  </a:lnTo>
                  <a:lnTo>
                    <a:pt x="15303" y="0"/>
                  </a:lnTo>
                  <a:close/>
                </a:path>
              </a:pathLst>
            </a:custGeom>
            <a:solidFill>
              <a:srgbClr val="A55B2E"/>
            </a:solidFill>
          </p:spPr>
          <p:txBody>
            <a:bodyPr wrap="square" lIns="0" tIns="0" rIns="0" bIns="0" rtlCol="0"/>
            <a:lstStyle/>
            <a:p>
              <a:endParaRPr sz="1493" dirty="0"/>
            </a:p>
          </p:txBody>
        </p:sp>
        <p:sp>
          <p:nvSpPr>
            <p:cNvPr id="116" name="object 69">
              <a:extLst>
                <a:ext uri="{FF2B5EF4-FFF2-40B4-BE49-F238E27FC236}">
                  <a16:creationId xmlns:a16="http://schemas.microsoft.com/office/drawing/2014/main" id="{0F4B64DF-DB99-4C3D-A830-361E98FC5176}"/>
                </a:ext>
              </a:extLst>
            </p:cNvPr>
            <p:cNvSpPr/>
            <p:nvPr/>
          </p:nvSpPr>
          <p:spPr>
            <a:xfrm>
              <a:off x="6074021" y="2100036"/>
              <a:ext cx="20320" cy="20320"/>
            </a:xfrm>
            <a:custGeom>
              <a:avLst/>
              <a:gdLst/>
              <a:ahLst/>
              <a:cxnLst/>
              <a:rect l="l" t="t" r="r" b="b"/>
              <a:pathLst>
                <a:path w="20320" h="20319">
                  <a:moveTo>
                    <a:pt x="15303" y="0"/>
                  </a:moveTo>
                  <a:lnTo>
                    <a:pt x="4356" y="190"/>
                  </a:lnTo>
                  <a:lnTo>
                    <a:pt x="0" y="4699"/>
                  </a:lnTo>
                  <a:lnTo>
                    <a:pt x="190" y="15646"/>
                  </a:lnTo>
                  <a:lnTo>
                    <a:pt x="4699" y="20015"/>
                  </a:lnTo>
                  <a:lnTo>
                    <a:pt x="15646" y="19824"/>
                  </a:lnTo>
                  <a:lnTo>
                    <a:pt x="20002" y="15303"/>
                  </a:lnTo>
                  <a:lnTo>
                    <a:pt x="19900" y="9829"/>
                  </a:lnTo>
                  <a:lnTo>
                    <a:pt x="19799" y="4356"/>
                  </a:lnTo>
                  <a:lnTo>
                    <a:pt x="15303" y="0"/>
                  </a:lnTo>
                  <a:close/>
                </a:path>
              </a:pathLst>
            </a:custGeom>
            <a:solidFill>
              <a:srgbClr val="9A572C"/>
            </a:solidFill>
          </p:spPr>
          <p:txBody>
            <a:bodyPr wrap="square" lIns="0" tIns="0" rIns="0" bIns="0" rtlCol="0"/>
            <a:lstStyle/>
            <a:p>
              <a:endParaRPr sz="1493" dirty="0"/>
            </a:p>
          </p:txBody>
        </p:sp>
        <p:sp>
          <p:nvSpPr>
            <p:cNvPr id="117" name="object 70">
              <a:extLst>
                <a:ext uri="{FF2B5EF4-FFF2-40B4-BE49-F238E27FC236}">
                  <a16:creationId xmlns:a16="http://schemas.microsoft.com/office/drawing/2014/main" id="{6739DA23-8D41-41F3-AE8C-D2D0AB08E0F3}"/>
                </a:ext>
              </a:extLst>
            </p:cNvPr>
            <p:cNvSpPr/>
            <p:nvPr/>
          </p:nvSpPr>
          <p:spPr>
            <a:xfrm>
              <a:off x="5873859" y="1993139"/>
              <a:ext cx="20320" cy="20320"/>
            </a:xfrm>
            <a:custGeom>
              <a:avLst/>
              <a:gdLst/>
              <a:ahLst/>
              <a:cxnLst/>
              <a:rect l="l" t="t" r="r" b="b"/>
              <a:pathLst>
                <a:path w="20320" h="20319">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AD612A"/>
            </a:solidFill>
          </p:spPr>
          <p:txBody>
            <a:bodyPr wrap="square" lIns="0" tIns="0" rIns="0" bIns="0" rtlCol="0"/>
            <a:lstStyle/>
            <a:p>
              <a:endParaRPr sz="1493" dirty="0"/>
            </a:p>
          </p:txBody>
        </p:sp>
        <p:sp>
          <p:nvSpPr>
            <p:cNvPr id="118" name="object 71">
              <a:extLst>
                <a:ext uri="{FF2B5EF4-FFF2-40B4-BE49-F238E27FC236}">
                  <a16:creationId xmlns:a16="http://schemas.microsoft.com/office/drawing/2014/main" id="{60C366E4-36C2-4EFB-8C73-FBED46345637}"/>
                </a:ext>
              </a:extLst>
            </p:cNvPr>
            <p:cNvSpPr/>
            <p:nvPr/>
          </p:nvSpPr>
          <p:spPr>
            <a:xfrm>
              <a:off x="6342782" y="2156252"/>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884B28"/>
            </a:solidFill>
          </p:spPr>
          <p:txBody>
            <a:bodyPr wrap="square" lIns="0" tIns="0" rIns="0" bIns="0" rtlCol="0"/>
            <a:lstStyle/>
            <a:p>
              <a:endParaRPr sz="1493" dirty="0"/>
            </a:p>
          </p:txBody>
        </p:sp>
        <p:sp>
          <p:nvSpPr>
            <p:cNvPr id="119" name="object 72">
              <a:extLst>
                <a:ext uri="{FF2B5EF4-FFF2-40B4-BE49-F238E27FC236}">
                  <a16:creationId xmlns:a16="http://schemas.microsoft.com/office/drawing/2014/main" id="{4A224118-16B2-4961-A069-9EA0E86F2454}"/>
                </a:ext>
              </a:extLst>
            </p:cNvPr>
            <p:cNvSpPr/>
            <p:nvPr/>
          </p:nvSpPr>
          <p:spPr>
            <a:xfrm>
              <a:off x="5930705" y="2380030"/>
              <a:ext cx="20320" cy="20320"/>
            </a:xfrm>
            <a:custGeom>
              <a:avLst/>
              <a:gdLst/>
              <a:ahLst/>
              <a:cxnLst/>
              <a:rect l="l" t="t" r="r" b="b"/>
              <a:pathLst>
                <a:path w="20320" h="20319">
                  <a:moveTo>
                    <a:pt x="15316" y="0"/>
                  </a:moveTo>
                  <a:lnTo>
                    <a:pt x="4356" y="190"/>
                  </a:lnTo>
                  <a:lnTo>
                    <a:pt x="0" y="4686"/>
                  </a:lnTo>
                  <a:lnTo>
                    <a:pt x="190" y="15646"/>
                  </a:lnTo>
                  <a:lnTo>
                    <a:pt x="4711" y="19989"/>
                  </a:lnTo>
                  <a:lnTo>
                    <a:pt x="15659" y="19799"/>
                  </a:lnTo>
                  <a:lnTo>
                    <a:pt x="20015" y="15303"/>
                  </a:lnTo>
                  <a:lnTo>
                    <a:pt x="19913" y="9829"/>
                  </a:lnTo>
                  <a:lnTo>
                    <a:pt x="19811" y="4343"/>
                  </a:lnTo>
                  <a:lnTo>
                    <a:pt x="15316" y="0"/>
                  </a:lnTo>
                  <a:close/>
                </a:path>
              </a:pathLst>
            </a:custGeom>
            <a:solidFill>
              <a:srgbClr val="925229"/>
            </a:solidFill>
          </p:spPr>
          <p:txBody>
            <a:bodyPr wrap="square" lIns="0" tIns="0" rIns="0" bIns="0" rtlCol="0"/>
            <a:lstStyle/>
            <a:p>
              <a:endParaRPr sz="1493" dirty="0"/>
            </a:p>
          </p:txBody>
        </p:sp>
        <p:sp>
          <p:nvSpPr>
            <p:cNvPr id="120" name="object 73">
              <a:extLst>
                <a:ext uri="{FF2B5EF4-FFF2-40B4-BE49-F238E27FC236}">
                  <a16:creationId xmlns:a16="http://schemas.microsoft.com/office/drawing/2014/main" id="{72C60288-2656-4FB1-96FA-EC90F6DE8441}"/>
                </a:ext>
              </a:extLst>
            </p:cNvPr>
            <p:cNvSpPr/>
            <p:nvPr/>
          </p:nvSpPr>
          <p:spPr>
            <a:xfrm>
              <a:off x="6019754" y="2082973"/>
              <a:ext cx="20320" cy="20320"/>
            </a:xfrm>
            <a:custGeom>
              <a:avLst/>
              <a:gdLst/>
              <a:ahLst/>
              <a:cxnLst/>
              <a:rect l="l" t="t" r="r" b="b"/>
              <a:pathLst>
                <a:path w="20320" h="20319">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B6662D"/>
            </a:solidFill>
          </p:spPr>
          <p:txBody>
            <a:bodyPr wrap="square" lIns="0" tIns="0" rIns="0" bIns="0" rtlCol="0"/>
            <a:lstStyle/>
            <a:p>
              <a:endParaRPr sz="1493" dirty="0"/>
            </a:p>
          </p:txBody>
        </p:sp>
        <p:sp>
          <p:nvSpPr>
            <p:cNvPr id="121" name="object 74">
              <a:extLst>
                <a:ext uri="{FF2B5EF4-FFF2-40B4-BE49-F238E27FC236}">
                  <a16:creationId xmlns:a16="http://schemas.microsoft.com/office/drawing/2014/main" id="{5980CD60-A448-4CE7-8919-BC513F028875}"/>
                </a:ext>
              </a:extLst>
            </p:cNvPr>
            <p:cNvSpPr/>
            <p:nvPr/>
          </p:nvSpPr>
          <p:spPr>
            <a:xfrm>
              <a:off x="6237096" y="2335213"/>
              <a:ext cx="20320" cy="20320"/>
            </a:xfrm>
            <a:custGeom>
              <a:avLst/>
              <a:gdLst/>
              <a:ahLst/>
              <a:cxnLst/>
              <a:rect l="l" t="t" r="r" b="b"/>
              <a:pathLst>
                <a:path w="20320" h="20319">
                  <a:moveTo>
                    <a:pt x="15316" y="0"/>
                  </a:moveTo>
                  <a:lnTo>
                    <a:pt x="4356" y="190"/>
                  </a:lnTo>
                  <a:lnTo>
                    <a:pt x="0" y="4698"/>
                  </a:lnTo>
                  <a:lnTo>
                    <a:pt x="190" y="15646"/>
                  </a:lnTo>
                  <a:lnTo>
                    <a:pt x="4711" y="20015"/>
                  </a:lnTo>
                  <a:lnTo>
                    <a:pt x="15659" y="19824"/>
                  </a:lnTo>
                  <a:lnTo>
                    <a:pt x="20015" y="15303"/>
                  </a:lnTo>
                  <a:lnTo>
                    <a:pt x="19913" y="9842"/>
                  </a:lnTo>
                  <a:lnTo>
                    <a:pt x="19811" y="4356"/>
                  </a:lnTo>
                  <a:lnTo>
                    <a:pt x="15316" y="0"/>
                  </a:lnTo>
                  <a:close/>
                </a:path>
              </a:pathLst>
            </a:custGeom>
            <a:solidFill>
              <a:srgbClr val="793D1C"/>
            </a:solidFill>
          </p:spPr>
          <p:txBody>
            <a:bodyPr wrap="square" lIns="0" tIns="0" rIns="0" bIns="0" rtlCol="0"/>
            <a:lstStyle/>
            <a:p>
              <a:endParaRPr sz="1493" dirty="0"/>
            </a:p>
          </p:txBody>
        </p:sp>
        <p:sp>
          <p:nvSpPr>
            <p:cNvPr id="122" name="object 75">
              <a:extLst>
                <a:ext uri="{FF2B5EF4-FFF2-40B4-BE49-F238E27FC236}">
                  <a16:creationId xmlns:a16="http://schemas.microsoft.com/office/drawing/2014/main" id="{327F65BC-F957-4CC5-B41A-759CE7390DD4}"/>
                </a:ext>
              </a:extLst>
            </p:cNvPr>
            <p:cNvSpPr/>
            <p:nvPr/>
          </p:nvSpPr>
          <p:spPr>
            <a:xfrm>
              <a:off x="5668092" y="2098158"/>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0592F"/>
            </a:solidFill>
          </p:spPr>
          <p:txBody>
            <a:bodyPr wrap="square" lIns="0" tIns="0" rIns="0" bIns="0" rtlCol="0"/>
            <a:lstStyle/>
            <a:p>
              <a:endParaRPr sz="1493" dirty="0"/>
            </a:p>
          </p:txBody>
        </p:sp>
        <p:sp>
          <p:nvSpPr>
            <p:cNvPr id="123" name="object 76">
              <a:extLst>
                <a:ext uri="{FF2B5EF4-FFF2-40B4-BE49-F238E27FC236}">
                  <a16:creationId xmlns:a16="http://schemas.microsoft.com/office/drawing/2014/main" id="{4BCA5CD4-D8DC-4980-BE86-4E20CCB83624}"/>
                </a:ext>
              </a:extLst>
            </p:cNvPr>
            <p:cNvSpPr/>
            <p:nvPr/>
          </p:nvSpPr>
          <p:spPr>
            <a:xfrm>
              <a:off x="6158095" y="2010399"/>
              <a:ext cx="20320" cy="20320"/>
            </a:xfrm>
            <a:custGeom>
              <a:avLst/>
              <a:gdLst/>
              <a:ahLst/>
              <a:cxnLst/>
              <a:rect l="l" t="t" r="r" b="b"/>
              <a:pathLst>
                <a:path w="20320" h="20319">
                  <a:moveTo>
                    <a:pt x="15316" y="0"/>
                  </a:moveTo>
                  <a:lnTo>
                    <a:pt x="4368" y="190"/>
                  </a:lnTo>
                  <a:lnTo>
                    <a:pt x="0" y="4711"/>
                  </a:lnTo>
                  <a:lnTo>
                    <a:pt x="190" y="15659"/>
                  </a:lnTo>
                  <a:lnTo>
                    <a:pt x="4724" y="20015"/>
                  </a:lnTo>
                  <a:lnTo>
                    <a:pt x="15659" y="19824"/>
                  </a:lnTo>
                  <a:lnTo>
                    <a:pt x="20027" y="15316"/>
                  </a:lnTo>
                  <a:lnTo>
                    <a:pt x="19926" y="9842"/>
                  </a:lnTo>
                  <a:lnTo>
                    <a:pt x="19824" y="4368"/>
                  </a:lnTo>
                  <a:lnTo>
                    <a:pt x="15316" y="0"/>
                  </a:lnTo>
                  <a:close/>
                </a:path>
              </a:pathLst>
            </a:custGeom>
            <a:solidFill>
              <a:srgbClr val="864B27"/>
            </a:solidFill>
          </p:spPr>
          <p:txBody>
            <a:bodyPr wrap="square" lIns="0" tIns="0" rIns="0" bIns="0" rtlCol="0"/>
            <a:lstStyle/>
            <a:p>
              <a:endParaRPr sz="1493" dirty="0"/>
            </a:p>
          </p:txBody>
        </p:sp>
        <p:sp>
          <p:nvSpPr>
            <p:cNvPr id="124" name="object 77">
              <a:extLst>
                <a:ext uri="{FF2B5EF4-FFF2-40B4-BE49-F238E27FC236}">
                  <a16:creationId xmlns:a16="http://schemas.microsoft.com/office/drawing/2014/main" id="{D5B7DE63-895C-4B01-ABC1-A0DDC0269473}"/>
                </a:ext>
              </a:extLst>
            </p:cNvPr>
            <p:cNvSpPr/>
            <p:nvPr/>
          </p:nvSpPr>
          <p:spPr>
            <a:xfrm>
              <a:off x="5874365" y="2324474"/>
              <a:ext cx="20320" cy="20320"/>
            </a:xfrm>
            <a:custGeom>
              <a:avLst/>
              <a:gdLst/>
              <a:ahLst/>
              <a:cxnLst/>
              <a:rect l="l" t="t" r="r" b="b"/>
              <a:pathLst>
                <a:path w="20320" h="20319">
                  <a:moveTo>
                    <a:pt x="15303" y="0"/>
                  </a:moveTo>
                  <a:lnTo>
                    <a:pt x="4343" y="190"/>
                  </a:lnTo>
                  <a:lnTo>
                    <a:pt x="0" y="4711"/>
                  </a:lnTo>
                  <a:lnTo>
                    <a:pt x="190" y="15659"/>
                  </a:lnTo>
                  <a:lnTo>
                    <a:pt x="4698" y="20002"/>
                  </a:lnTo>
                  <a:lnTo>
                    <a:pt x="15646" y="19812"/>
                  </a:lnTo>
                  <a:lnTo>
                    <a:pt x="20015" y="15316"/>
                  </a:lnTo>
                  <a:lnTo>
                    <a:pt x="19913" y="9829"/>
                  </a:lnTo>
                  <a:lnTo>
                    <a:pt x="19811" y="4368"/>
                  </a:lnTo>
                  <a:lnTo>
                    <a:pt x="15303" y="0"/>
                  </a:lnTo>
                  <a:close/>
                </a:path>
              </a:pathLst>
            </a:custGeom>
            <a:solidFill>
              <a:srgbClr val="A75C31"/>
            </a:solidFill>
          </p:spPr>
          <p:txBody>
            <a:bodyPr wrap="square" lIns="0" tIns="0" rIns="0" bIns="0" rtlCol="0"/>
            <a:lstStyle/>
            <a:p>
              <a:endParaRPr sz="1493" dirty="0"/>
            </a:p>
          </p:txBody>
        </p:sp>
        <p:sp>
          <p:nvSpPr>
            <p:cNvPr id="125" name="object 78">
              <a:extLst>
                <a:ext uri="{FF2B5EF4-FFF2-40B4-BE49-F238E27FC236}">
                  <a16:creationId xmlns:a16="http://schemas.microsoft.com/office/drawing/2014/main" id="{7D6D30EA-A780-4F83-8B22-F265DB02AEA1}"/>
                </a:ext>
              </a:extLst>
            </p:cNvPr>
            <p:cNvSpPr/>
            <p:nvPr/>
          </p:nvSpPr>
          <p:spPr>
            <a:xfrm>
              <a:off x="6285548" y="2075798"/>
              <a:ext cx="20320" cy="20320"/>
            </a:xfrm>
            <a:custGeom>
              <a:avLst/>
              <a:gdLst/>
              <a:ahLst/>
              <a:cxnLst/>
              <a:rect l="l" t="t" r="r" b="b"/>
              <a:pathLst>
                <a:path w="20320" h="20319">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98522D"/>
            </a:solidFill>
          </p:spPr>
          <p:txBody>
            <a:bodyPr wrap="square" lIns="0" tIns="0" rIns="0" bIns="0" rtlCol="0"/>
            <a:lstStyle/>
            <a:p>
              <a:endParaRPr sz="1493" dirty="0"/>
            </a:p>
          </p:txBody>
        </p:sp>
        <p:sp>
          <p:nvSpPr>
            <p:cNvPr id="126" name="object 79">
              <a:extLst>
                <a:ext uri="{FF2B5EF4-FFF2-40B4-BE49-F238E27FC236}">
                  <a16:creationId xmlns:a16="http://schemas.microsoft.com/office/drawing/2014/main" id="{B7DC9300-18A6-48A4-AD92-58EA7572153C}"/>
                </a:ext>
              </a:extLst>
            </p:cNvPr>
            <p:cNvSpPr/>
            <p:nvPr/>
          </p:nvSpPr>
          <p:spPr>
            <a:xfrm>
              <a:off x="6207411" y="2126839"/>
              <a:ext cx="20320" cy="20320"/>
            </a:xfrm>
            <a:custGeom>
              <a:avLst/>
              <a:gdLst/>
              <a:ahLst/>
              <a:cxnLst/>
              <a:rect l="l" t="t" r="r" b="b"/>
              <a:pathLst>
                <a:path w="20320" h="20319">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824925"/>
            </a:solidFill>
          </p:spPr>
          <p:txBody>
            <a:bodyPr wrap="square" lIns="0" tIns="0" rIns="0" bIns="0" rtlCol="0"/>
            <a:lstStyle/>
            <a:p>
              <a:endParaRPr sz="1493" dirty="0"/>
            </a:p>
          </p:txBody>
        </p:sp>
        <p:sp>
          <p:nvSpPr>
            <p:cNvPr id="127" name="object 80">
              <a:extLst>
                <a:ext uri="{FF2B5EF4-FFF2-40B4-BE49-F238E27FC236}">
                  <a16:creationId xmlns:a16="http://schemas.microsoft.com/office/drawing/2014/main" id="{552A59BF-07FC-4475-978B-57F3D122B76A}"/>
                </a:ext>
              </a:extLst>
            </p:cNvPr>
            <p:cNvSpPr/>
            <p:nvPr/>
          </p:nvSpPr>
          <p:spPr>
            <a:xfrm>
              <a:off x="6199120" y="2297027"/>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D612A"/>
            </a:solidFill>
          </p:spPr>
          <p:txBody>
            <a:bodyPr wrap="square" lIns="0" tIns="0" rIns="0" bIns="0" rtlCol="0"/>
            <a:lstStyle/>
            <a:p>
              <a:endParaRPr sz="1493" dirty="0"/>
            </a:p>
          </p:txBody>
        </p:sp>
        <p:sp>
          <p:nvSpPr>
            <p:cNvPr id="128" name="object 81">
              <a:extLst>
                <a:ext uri="{FF2B5EF4-FFF2-40B4-BE49-F238E27FC236}">
                  <a16:creationId xmlns:a16="http://schemas.microsoft.com/office/drawing/2014/main" id="{A7EECAEF-555A-4CC8-9B79-334F95CD7BD3}"/>
                </a:ext>
              </a:extLst>
            </p:cNvPr>
            <p:cNvSpPr/>
            <p:nvPr/>
          </p:nvSpPr>
          <p:spPr>
            <a:xfrm>
              <a:off x="5513734" y="2113956"/>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35C2E"/>
            </a:solidFill>
          </p:spPr>
          <p:txBody>
            <a:bodyPr wrap="square" lIns="0" tIns="0" rIns="0" bIns="0" rtlCol="0"/>
            <a:lstStyle/>
            <a:p>
              <a:endParaRPr sz="1493" dirty="0"/>
            </a:p>
          </p:txBody>
        </p:sp>
        <p:sp>
          <p:nvSpPr>
            <p:cNvPr id="129" name="object 82">
              <a:extLst>
                <a:ext uri="{FF2B5EF4-FFF2-40B4-BE49-F238E27FC236}">
                  <a16:creationId xmlns:a16="http://schemas.microsoft.com/office/drawing/2014/main" id="{B8D116C4-E03F-4E55-A7F9-CF71821AE4CD}"/>
                </a:ext>
              </a:extLst>
            </p:cNvPr>
            <p:cNvSpPr/>
            <p:nvPr/>
          </p:nvSpPr>
          <p:spPr>
            <a:xfrm>
              <a:off x="6229610" y="2159981"/>
              <a:ext cx="20320" cy="20320"/>
            </a:xfrm>
            <a:custGeom>
              <a:avLst/>
              <a:gdLst/>
              <a:ahLst/>
              <a:cxnLst/>
              <a:rect l="l" t="t" r="r" b="b"/>
              <a:pathLst>
                <a:path w="20320" h="20319">
                  <a:moveTo>
                    <a:pt x="15316" y="0"/>
                  </a:moveTo>
                  <a:lnTo>
                    <a:pt x="4356" y="190"/>
                  </a:lnTo>
                  <a:lnTo>
                    <a:pt x="0" y="4711"/>
                  </a:lnTo>
                  <a:lnTo>
                    <a:pt x="190" y="15659"/>
                  </a:lnTo>
                  <a:lnTo>
                    <a:pt x="4711" y="20015"/>
                  </a:lnTo>
                  <a:lnTo>
                    <a:pt x="15659" y="19824"/>
                  </a:lnTo>
                  <a:lnTo>
                    <a:pt x="20015" y="15316"/>
                  </a:lnTo>
                  <a:lnTo>
                    <a:pt x="19913" y="9842"/>
                  </a:lnTo>
                  <a:lnTo>
                    <a:pt x="19811" y="4356"/>
                  </a:lnTo>
                  <a:lnTo>
                    <a:pt x="15316" y="0"/>
                  </a:lnTo>
                  <a:close/>
                </a:path>
              </a:pathLst>
            </a:custGeom>
            <a:solidFill>
              <a:srgbClr val="98522D"/>
            </a:solidFill>
          </p:spPr>
          <p:txBody>
            <a:bodyPr wrap="square" lIns="0" tIns="0" rIns="0" bIns="0" rtlCol="0"/>
            <a:lstStyle/>
            <a:p>
              <a:endParaRPr sz="1493" dirty="0"/>
            </a:p>
          </p:txBody>
        </p:sp>
        <p:sp>
          <p:nvSpPr>
            <p:cNvPr id="130" name="object 83">
              <a:extLst>
                <a:ext uri="{FF2B5EF4-FFF2-40B4-BE49-F238E27FC236}">
                  <a16:creationId xmlns:a16="http://schemas.microsoft.com/office/drawing/2014/main" id="{8D84EE02-57D3-4EBC-9CB4-E22816013903}"/>
                </a:ext>
              </a:extLst>
            </p:cNvPr>
            <p:cNvSpPr/>
            <p:nvPr/>
          </p:nvSpPr>
          <p:spPr>
            <a:xfrm>
              <a:off x="6344211" y="2180098"/>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D612A"/>
            </a:solidFill>
          </p:spPr>
          <p:txBody>
            <a:bodyPr wrap="square" lIns="0" tIns="0" rIns="0" bIns="0" rtlCol="0"/>
            <a:lstStyle/>
            <a:p>
              <a:endParaRPr sz="1493" dirty="0"/>
            </a:p>
          </p:txBody>
        </p:sp>
        <p:sp>
          <p:nvSpPr>
            <p:cNvPr id="131" name="object 84">
              <a:extLst>
                <a:ext uri="{FF2B5EF4-FFF2-40B4-BE49-F238E27FC236}">
                  <a16:creationId xmlns:a16="http://schemas.microsoft.com/office/drawing/2014/main" id="{E56A21B9-2441-4901-974D-FD19DCD3CB01}"/>
                </a:ext>
              </a:extLst>
            </p:cNvPr>
            <p:cNvSpPr/>
            <p:nvPr/>
          </p:nvSpPr>
          <p:spPr>
            <a:xfrm>
              <a:off x="5680882" y="2238190"/>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C5E32"/>
            </a:solidFill>
          </p:spPr>
          <p:txBody>
            <a:bodyPr wrap="square" lIns="0" tIns="0" rIns="0" bIns="0" rtlCol="0"/>
            <a:lstStyle/>
            <a:p>
              <a:endParaRPr sz="1493" dirty="0"/>
            </a:p>
          </p:txBody>
        </p:sp>
        <p:sp>
          <p:nvSpPr>
            <p:cNvPr id="132" name="object 85">
              <a:extLst>
                <a:ext uri="{FF2B5EF4-FFF2-40B4-BE49-F238E27FC236}">
                  <a16:creationId xmlns:a16="http://schemas.microsoft.com/office/drawing/2014/main" id="{7EE156F1-6217-44B2-9552-5C0C79C1828C}"/>
                </a:ext>
              </a:extLst>
            </p:cNvPr>
            <p:cNvSpPr/>
            <p:nvPr/>
          </p:nvSpPr>
          <p:spPr>
            <a:xfrm>
              <a:off x="5508255" y="2241811"/>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A35C2E"/>
            </a:solidFill>
          </p:spPr>
          <p:txBody>
            <a:bodyPr wrap="square" lIns="0" tIns="0" rIns="0" bIns="0" rtlCol="0"/>
            <a:lstStyle/>
            <a:p>
              <a:endParaRPr sz="1493" dirty="0"/>
            </a:p>
          </p:txBody>
        </p:sp>
        <p:sp>
          <p:nvSpPr>
            <p:cNvPr id="133" name="object 86">
              <a:extLst>
                <a:ext uri="{FF2B5EF4-FFF2-40B4-BE49-F238E27FC236}">
                  <a16:creationId xmlns:a16="http://schemas.microsoft.com/office/drawing/2014/main" id="{5AB0FAAA-C9C6-450C-92B4-5AE12832585E}"/>
                </a:ext>
              </a:extLst>
            </p:cNvPr>
            <p:cNvSpPr/>
            <p:nvPr/>
          </p:nvSpPr>
          <p:spPr>
            <a:xfrm>
              <a:off x="6194508" y="2289093"/>
              <a:ext cx="20320" cy="20320"/>
            </a:xfrm>
            <a:custGeom>
              <a:avLst/>
              <a:gdLst/>
              <a:ahLst/>
              <a:cxnLst/>
              <a:rect l="l" t="t" r="r" b="b"/>
              <a:pathLst>
                <a:path w="20320" h="20319">
                  <a:moveTo>
                    <a:pt x="15303" y="0"/>
                  </a:moveTo>
                  <a:lnTo>
                    <a:pt x="4356" y="190"/>
                  </a:lnTo>
                  <a:lnTo>
                    <a:pt x="0" y="4699"/>
                  </a:lnTo>
                  <a:lnTo>
                    <a:pt x="190" y="15646"/>
                  </a:lnTo>
                  <a:lnTo>
                    <a:pt x="4699" y="20002"/>
                  </a:lnTo>
                  <a:lnTo>
                    <a:pt x="15659" y="19812"/>
                  </a:lnTo>
                  <a:lnTo>
                    <a:pt x="20027" y="15303"/>
                  </a:lnTo>
                  <a:lnTo>
                    <a:pt x="19926" y="9829"/>
                  </a:lnTo>
                  <a:lnTo>
                    <a:pt x="19824" y="4356"/>
                  </a:lnTo>
                  <a:lnTo>
                    <a:pt x="15303" y="0"/>
                  </a:lnTo>
                  <a:close/>
                </a:path>
              </a:pathLst>
            </a:custGeom>
            <a:solidFill>
              <a:srgbClr val="95522B"/>
            </a:solidFill>
          </p:spPr>
          <p:txBody>
            <a:bodyPr wrap="square" lIns="0" tIns="0" rIns="0" bIns="0" rtlCol="0"/>
            <a:lstStyle/>
            <a:p>
              <a:endParaRPr sz="1493" dirty="0"/>
            </a:p>
          </p:txBody>
        </p:sp>
        <p:sp>
          <p:nvSpPr>
            <p:cNvPr id="134" name="object 87">
              <a:extLst>
                <a:ext uri="{FF2B5EF4-FFF2-40B4-BE49-F238E27FC236}">
                  <a16:creationId xmlns:a16="http://schemas.microsoft.com/office/drawing/2014/main" id="{FF59F5E9-5607-4F9E-A5A1-140AEE42754F}"/>
                </a:ext>
              </a:extLst>
            </p:cNvPr>
            <p:cNvSpPr/>
            <p:nvPr/>
          </p:nvSpPr>
          <p:spPr>
            <a:xfrm>
              <a:off x="5673648" y="2078981"/>
              <a:ext cx="20320" cy="20320"/>
            </a:xfrm>
            <a:custGeom>
              <a:avLst/>
              <a:gdLst/>
              <a:ahLst/>
              <a:cxnLst/>
              <a:rect l="l" t="t" r="r" b="b"/>
              <a:pathLst>
                <a:path w="20320" h="20319">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93532A"/>
            </a:solidFill>
          </p:spPr>
          <p:txBody>
            <a:bodyPr wrap="square" lIns="0" tIns="0" rIns="0" bIns="0" rtlCol="0"/>
            <a:lstStyle/>
            <a:p>
              <a:endParaRPr sz="1493" dirty="0"/>
            </a:p>
          </p:txBody>
        </p:sp>
        <p:sp>
          <p:nvSpPr>
            <p:cNvPr id="135" name="object 88">
              <a:extLst>
                <a:ext uri="{FF2B5EF4-FFF2-40B4-BE49-F238E27FC236}">
                  <a16:creationId xmlns:a16="http://schemas.microsoft.com/office/drawing/2014/main" id="{3F359603-CD37-4F91-B9D2-2ED3335B0461}"/>
                </a:ext>
              </a:extLst>
            </p:cNvPr>
            <p:cNvSpPr/>
            <p:nvPr/>
          </p:nvSpPr>
          <p:spPr>
            <a:xfrm>
              <a:off x="5947546" y="2367315"/>
              <a:ext cx="20320" cy="20320"/>
            </a:xfrm>
            <a:custGeom>
              <a:avLst/>
              <a:gdLst/>
              <a:ahLst/>
              <a:cxnLst/>
              <a:rect l="l" t="t" r="r" b="b"/>
              <a:pathLst>
                <a:path w="20320" h="20319">
                  <a:moveTo>
                    <a:pt x="15303" y="0"/>
                  </a:moveTo>
                  <a:lnTo>
                    <a:pt x="4343" y="190"/>
                  </a:lnTo>
                  <a:lnTo>
                    <a:pt x="0" y="4686"/>
                  </a:lnTo>
                  <a:lnTo>
                    <a:pt x="190" y="15633"/>
                  </a:lnTo>
                  <a:lnTo>
                    <a:pt x="4698" y="20002"/>
                  </a:lnTo>
                  <a:lnTo>
                    <a:pt x="15646" y="19812"/>
                  </a:lnTo>
                  <a:lnTo>
                    <a:pt x="20015" y="15290"/>
                  </a:lnTo>
                  <a:lnTo>
                    <a:pt x="19913" y="9829"/>
                  </a:lnTo>
                  <a:lnTo>
                    <a:pt x="19811" y="4343"/>
                  </a:lnTo>
                  <a:lnTo>
                    <a:pt x="15303" y="0"/>
                  </a:lnTo>
                  <a:close/>
                </a:path>
              </a:pathLst>
            </a:custGeom>
            <a:solidFill>
              <a:srgbClr val="A35731"/>
            </a:solidFill>
          </p:spPr>
          <p:txBody>
            <a:bodyPr wrap="square" lIns="0" tIns="0" rIns="0" bIns="0" rtlCol="0"/>
            <a:lstStyle/>
            <a:p>
              <a:endParaRPr sz="1493" dirty="0"/>
            </a:p>
          </p:txBody>
        </p:sp>
        <p:sp>
          <p:nvSpPr>
            <p:cNvPr id="136" name="object 89">
              <a:extLst>
                <a:ext uri="{FF2B5EF4-FFF2-40B4-BE49-F238E27FC236}">
                  <a16:creationId xmlns:a16="http://schemas.microsoft.com/office/drawing/2014/main" id="{E9F658CC-CBFF-4FD0-96A1-5ABF8512B55D}"/>
                </a:ext>
              </a:extLst>
            </p:cNvPr>
            <p:cNvSpPr/>
            <p:nvPr/>
          </p:nvSpPr>
          <p:spPr>
            <a:xfrm>
              <a:off x="5940018" y="2112448"/>
              <a:ext cx="20320" cy="20320"/>
            </a:xfrm>
            <a:custGeom>
              <a:avLst/>
              <a:gdLst/>
              <a:ahLst/>
              <a:cxnLst/>
              <a:rect l="l" t="t" r="r" b="b"/>
              <a:pathLst>
                <a:path w="20320" h="20319">
                  <a:moveTo>
                    <a:pt x="15303" y="0"/>
                  </a:moveTo>
                  <a:lnTo>
                    <a:pt x="4343" y="190"/>
                  </a:lnTo>
                  <a:lnTo>
                    <a:pt x="0" y="4699"/>
                  </a:lnTo>
                  <a:lnTo>
                    <a:pt x="190" y="15659"/>
                  </a:lnTo>
                  <a:lnTo>
                    <a:pt x="4698" y="20002"/>
                  </a:lnTo>
                  <a:lnTo>
                    <a:pt x="15646" y="19812"/>
                  </a:lnTo>
                  <a:lnTo>
                    <a:pt x="20015" y="15316"/>
                  </a:lnTo>
                  <a:lnTo>
                    <a:pt x="19913" y="9829"/>
                  </a:lnTo>
                  <a:lnTo>
                    <a:pt x="19811" y="4356"/>
                  </a:lnTo>
                  <a:lnTo>
                    <a:pt x="15303" y="0"/>
                  </a:lnTo>
                  <a:close/>
                </a:path>
              </a:pathLst>
            </a:custGeom>
            <a:solidFill>
              <a:srgbClr val="A0592F"/>
            </a:solidFill>
          </p:spPr>
          <p:txBody>
            <a:bodyPr wrap="square" lIns="0" tIns="0" rIns="0" bIns="0" rtlCol="0"/>
            <a:lstStyle/>
            <a:p>
              <a:endParaRPr sz="1493" dirty="0"/>
            </a:p>
          </p:txBody>
        </p:sp>
        <p:sp>
          <p:nvSpPr>
            <p:cNvPr id="137" name="object 90">
              <a:extLst>
                <a:ext uri="{FF2B5EF4-FFF2-40B4-BE49-F238E27FC236}">
                  <a16:creationId xmlns:a16="http://schemas.microsoft.com/office/drawing/2014/main" id="{5B2D2482-7DCE-4965-B077-D6293F4A7654}"/>
                </a:ext>
              </a:extLst>
            </p:cNvPr>
            <p:cNvSpPr/>
            <p:nvPr/>
          </p:nvSpPr>
          <p:spPr>
            <a:xfrm>
              <a:off x="6189640" y="2271476"/>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15" y="15303"/>
                  </a:lnTo>
                  <a:lnTo>
                    <a:pt x="19913" y="9829"/>
                  </a:lnTo>
                  <a:lnTo>
                    <a:pt x="19811" y="4343"/>
                  </a:lnTo>
                  <a:lnTo>
                    <a:pt x="15316" y="0"/>
                  </a:lnTo>
                  <a:close/>
                </a:path>
              </a:pathLst>
            </a:custGeom>
            <a:solidFill>
              <a:srgbClr val="8E4E29"/>
            </a:solidFill>
          </p:spPr>
          <p:txBody>
            <a:bodyPr wrap="square" lIns="0" tIns="0" rIns="0" bIns="0" rtlCol="0"/>
            <a:lstStyle/>
            <a:p>
              <a:endParaRPr sz="1493" dirty="0"/>
            </a:p>
          </p:txBody>
        </p:sp>
        <p:sp>
          <p:nvSpPr>
            <p:cNvPr id="138" name="object 91">
              <a:extLst>
                <a:ext uri="{FF2B5EF4-FFF2-40B4-BE49-F238E27FC236}">
                  <a16:creationId xmlns:a16="http://schemas.microsoft.com/office/drawing/2014/main" id="{6FC44252-20F8-4F77-9404-0D7C10298358}"/>
                </a:ext>
              </a:extLst>
            </p:cNvPr>
            <p:cNvSpPr/>
            <p:nvPr/>
          </p:nvSpPr>
          <p:spPr>
            <a:xfrm>
              <a:off x="5895750" y="2278057"/>
              <a:ext cx="20320" cy="20320"/>
            </a:xfrm>
            <a:custGeom>
              <a:avLst/>
              <a:gdLst/>
              <a:ahLst/>
              <a:cxnLst/>
              <a:rect l="l" t="t" r="r" b="b"/>
              <a:pathLst>
                <a:path w="20320" h="20319">
                  <a:moveTo>
                    <a:pt x="15316" y="0"/>
                  </a:moveTo>
                  <a:lnTo>
                    <a:pt x="4356" y="190"/>
                  </a:lnTo>
                  <a:lnTo>
                    <a:pt x="0" y="4699"/>
                  </a:lnTo>
                  <a:lnTo>
                    <a:pt x="190" y="15646"/>
                  </a:lnTo>
                  <a:lnTo>
                    <a:pt x="4711" y="20015"/>
                  </a:lnTo>
                  <a:lnTo>
                    <a:pt x="15659" y="19824"/>
                  </a:lnTo>
                  <a:lnTo>
                    <a:pt x="20015" y="15303"/>
                  </a:lnTo>
                  <a:lnTo>
                    <a:pt x="19913" y="9829"/>
                  </a:lnTo>
                  <a:lnTo>
                    <a:pt x="19811" y="4356"/>
                  </a:lnTo>
                  <a:lnTo>
                    <a:pt x="15316" y="0"/>
                  </a:lnTo>
                  <a:close/>
                </a:path>
              </a:pathLst>
            </a:custGeom>
            <a:solidFill>
              <a:srgbClr val="97592A"/>
            </a:solidFill>
          </p:spPr>
          <p:txBody>
            <a:bodyPr wrap="square" lIns="0" tIns="0" rIns="0" bIns="0" rtlCol="0"/>
            <a:lstStyle/>
            <a:p>
              <a:endParaRPr sz="1493" dirty="0"/>
            </a:p>
          </p:txBody>
        </p:sp>
        <p:sp>
          <p:nvSpPr>
            <p:cNvPr id="139" name="object 92">
              <a:extLst>
                <a:ext uri="{FF2B5EF4-FFF2-40B4-BE49-F238E27FC236}">
                  <a16:creationId xmlns:a16="http://schemas.microsoft.com/office/drawing/2014/main" id="{B4737C5D-2596-420F-B9E3-3A0CA7C673AD}"/>
                </a:ext>
              </a:extLst>
            </p:cNvPr>
            <p:cNvSpPr/>
            <p:nvPr/>
          </p:nvSpPr>
          <p:spPr>
            <a:xfrm>
              <a:off x="6081280" y="2233324"/>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65A31"/>
            </a:solidFill>
          </p:spPr>
          <p:txBody>
            <a:bodyPr wrap="square" lIns="0" tIns="0" rIns="0" bIns="0" rtlCol="0"/>
            <a:lstStyle/>
            <a:p>
              <a:endParaRPr sz="1493" dirty="0"/>
            </a:p>
          </p:txBody>
        </p:sp>
        <p:sp>
          <p:nvSpPr>
            <p:cNvPr id="140" name="object 93">
              <a:extLst>
                <a:ext uri="{FF2B5EF4-FFF2-40B4-BE49-F238E27FC236}">
                  <a16:creationId xmlns:a16="http://schemas.microsoft.com/office/drawing/2014/main" id="{7050309F-19E2-4B04-ACF2-2B38474879CA}"/>
                </a:ext>
              </a:extLst>
            </p:cNvPr>
            <p:cNvSpPr/>
            <p:nvPr/>
          </p:nvSpPr>
          <p:spPr>
            <a:xfrm>
              <a:off x="5912726" y="2253190"/>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BD6A2F"/>
            </a:solidFill>
          </p:spPr>
          <p:txBody>
            <a:bodyPr wrap="square" lIns="0" tIns="0" rIns="0" bIns="0" rtlCol="0"/>
            <a:lstStyle/>
            <a:p>
              <a:endParaRPr sz="1493" dirty="0"/>
            </a:p>
          </p:txBody>
        </p:sp>
        <p:sp>
          <p:nvSpPr>
            <p:cNvPr id="141" name="object 94">
              <a:extLst>
                <a:ext uri="{FF2B5EF4-FFF2-40B4-BE49-F238E27FC236}">
                  <a16:creationId xmlns:a16="http://schemas.microsoft.com/office/drawing/2014/main" id="{BA94C194-E21A-4713-BA1E-06139AEA91FE}"/>
                </a:ext>
              </a:extLst>
            </p:cNvPr>
            <p:cNvSpPr/>
            <p:nvPr/>
          </p:nvSpPr>
          <p:spPr>
            <a:xfrm>
              <a:off x="5715959" y="2043663"/>
              <a:ext cx="20320" cy="20320"/>
            </a:xfrm>
            <a:custGeom>
              <a:avLst/>
              <a:gdLst/>
              <a:ahLst/>
              <a:cxnLst/>
              <a:rect l="l" t="t" r="r" b="b"/>
              <a:pathLst>
                <a:path w="20320" h="20319">
                  <a:moveTo>
                    <a:pt x="15303" y="0"/>
                  </a:moveTo>
                  <a:lnTo>
                    <a:pt x="4343" y="190"/>
                  </a:lnTo>
                  <a:lnTo>
                    <a:pt x="0" y="4698"/>
                  </a:lnTo>
                  <a:lnTo>
                    <a:pt x="190" y="15659"/>
                  </a:lnTo>
                  <a:lnTo>
                    <a:pt x="4698" y="20015"/>
                  </a:lnTo>
                  <a:lnTo>
                    <a:pt x="15646" y="19824"/>
                  </a:lnTo>
                  <a:lnTo>
                    <a:pt x="20015" y="15316"/>
                  </a:lnTo>
                  <a:lnTo>
                    <a:pt x="19913" y="9842"/>
                  </a:lnTo>
                  <a:lnTo>
                    <a:pt x="19811" y="4356"/>
                  </a:lnTo>
                  <a:lnTo>
                    <a:pt x="15303" y="0"/>
                  </a:lnTo>
                  <a:close/>
                </a:path>
              </a:pathLst>
            </a:custGeom>
            <a:solidFill>
              <a:srgbClr val="9E582E"/>
            </a:solidFill>
          </p:spPr>
          <p:txBody>
            <a:bodyPr wrap="square" lIns="0" tIns="0" rIns="0" bIns="0" rtlCol="0"/>
            <a:lstStyle/>
            <a:p>
              <a:endParaRPr sz="1493" dirty="0"/>
            </a:p>
          </p:txBody>
        </p:sp>
        <p:sp>
          <p:nvSpPr>
            <p:cNvPr id="142" name="object 95">
              <a:extLst>
                <a:ext uri="{FF2B5EF4-FFF2-40B4-BE49-F238E27FC236}">
                  <a16:creationId xmlns:a16="http://schemas.microsoft.com/office/drawing/2014/main" id="{70B70C22-F1CF-4952-8A55-3BC1B8F5BA02}"/>
                </a:ext>
              </a:extLst>
            </p:cNvPr>
            <p:cNvSpPr/>
            <p:nvPr/>
          </p:nvSpPr>
          <p:spPr>
            <a:xfrm>
              <a:off x="6112398" y="2219694"/>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93532A"/>
            </a:solidFill>
          </p:spPr>
          <p:txBody>
            <a:bodyPr wrap="square" lIns="0" tIns="0" rIns="0" bIns="0" rtlCol="0"/>
            <a:lstStyle/>
            <a:p>
              <a:endParaRPr sz="1493" dirty="0"/>
            </a:p>
          </p:txBody>
        </p:sp>
        <p:sp>
          <p:nvSpPr>
            <p:cNvPr id="143" name="object 96">
              <a:extLst>
                <a:ext uri="{FF2B5EF4-FFF2-40B4-BE49-F238E27FC236}">
                  <a16:creationId xmlns:a16="http://schemas.microsoft.com/office/drawing/2014/main" id="{EAAED3ED-9F06-471A-A4DA-07853CA0DC45}"/>
                </a:ext>
              </a:extLst>
            </p:cNvPr>
            <p:cNvSpPr/>
            <p:nvPr/>
          </p:nvSpPr>
          <p:spPr>
            <a:xfrm>
              <a:off x="6271474" y="2188463"/>
              <a:ext cx="20320" cy="20320"/>
            </a:xfrm>
            <a:custGeom>
              <a:avLst/>
              <a:gdLst/>
              <a:ahLst/>
              <a:cxnLst/>
              <a:rect l="l" t="t" r="r" b="b"/>
              <a:pathLst>
                <a:path w="20320" h="20319">
                  <a:moveTo>
                    <a:pt x="15303" y="0"/>
                  </a:moveTo>
                  <a:lnTo>
                    <a:pt x="4356" y="190"/>
                  </a:lnTo>
                  <a:lnTo>
                    <a:pt x="0" y="4699"/>
                  </a:lnTo>
                  <a:lnTo>
                    <a:pt x="190" y="15646"/>
                  </a:lnTo>
                  <a:lnTo>
                    <a:pt x="4699" y="20015"/>
                  </a:lnTo>
                  <a:lnTo>
                    <a:pt x="15646" y="19824"/>
                  </a:lnTo>
                  <a:lnTo>
                    <a:pt x="20002" y="15303"/>
                  </a:lnTo>
                  <a:lnTo>
                    <a:pt x="19900" y="9829"/>
                  </a:lnTo>
                  <a:lnTo>
                    <a:pt x="19799" y="4356"/>
                  </a:lnTo>
                  <a:lnTo>
                    <a:pt x="15303" y="0"/>
                  </a:lnTo>
                  <a:close/>
                </a:path>
              </a:pathLst>
            </a:custGeom>
            <a:solidFill>
              <a:srgbClr val="95522B"/>
            </a:solidFill>
          </p:spPr>
          <p:txBody>
            <a:bodyPr wrap="square" lIns="0" tIns="0" rIns="0" bIns="0" rtlCol="0"/>
            <a:lstStyle/>
            <a:p>
              <a:endParaRPr sz="1493" dirty="0"/>
            </a:p>
          </p:txBody>
        </p:sp>
        <p:sp>
          <p:nvSpPr>
            <p:cNvPr id="144" name="object 97">
              <a:extLst>
                <a:ext uri="{FF2B5EF4-FFF2-40B4-BE49-F238E27FC236}">
                  <a16:creationId xmlns:a16="http://schemas.microsoft.com/office/drawing/2014/main" id="{C21FB30D-6F55-4C7C-A5EE-FFAA15FC8F67}"/>
                </a:ext>
              </a:extLst>
            </p:cNvPr>
            <p:cNvSpPr/>
            <p:nvPr/>
          </p:nvSpPr>
          <p:spPr>
            <a:xfrm>
              <a:off x="5745888" y="2172194"/>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95C31"/>
            </a:solidFill>
          </p:spPr>
          <p:txBody>
            <a:bodyPr wrap="square" lIns="0" tIns="0" rIns="0" bIns="0" rtlCol="0"/>
            <a:lstStyle/>
            <a:p>
              <a:endParaRPr sz="1493" dirty="0"/>
            </a:p>
          </p:txBody>
        </p:sp>
        <p:sp>
          <p:nvSpPr>
            <p:cNvPr id="145" name="object 98">
              <a:extLst>
                <a:ext uri="{FF2B5EF4-FFF2-40B4-BE49-F238E27FC236}">
                  <a16:creationId xmlns:a16="http://schemas.microsoft.com/office/drawing/2014/main" id="{F5114694-189D-407A-91EA-4E5B5152F903}"/>
                </a:ext>
              </a:extLst>
            </p:cNvPr>
            <p:cNvSpPr/>
            <p:nvPr/>
          </p:nvSpPr>
          <p:spPr>
            <a:xfrm>
              <a:off x="6292105" y="2062637"/>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8F4F2A"/>
            </a:solidFill>
          </p:spPr>
          <p:txBody>
            <a:bodyPr wrap="square" lIns="0" tIns="0" rIns="0" bIns="0" rtlCol="0"/>
            <a:lstStyle/>
            <a:p>
              <a:endParaRPr sz="1493" dirty="0"/>
            </a:p>
          </p:txBody>
        </p:sp>
        <p:sp>
          <p:nvSpPr>
            <p:cNvPr id="146" name="object 99">
              <a:extLst>
                <a:ext uri="{FF2B5EF4-FFF2-40B4-BE49-F238E27FC236}">
                  <a16:creationId xmlns:a16="http://schemas.microsoft.com/office/drawing/2014/main" id="{F9365FB8-A30A-4ED4-9C75-0F21C0D122A8}"/>
                </a:ext>
              </a:extLst>
            </p:cNvPr>
            <p:cNvSpPr/>
            <p:nvPr/>
          </p:nvSpPr>
          <p:spPr>
            <a:xfrm>
              <a:off x="5908286" y="2011379"/>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96512C"/>
            </a:solidFill>
          </p:spPr>
          <p:txBody>
            <a:bodyPr wrap="square" lIns="0" tIns="0" rIns="0" bIns="0" rtlCol="0"/>
            <a:lstStyle/>
            <a:p>
              <a:endParaRPr sz="1493" dirty="0"/>
            </a:p>
          </p:txBody>
        </p:sp>
        <p:sp>
          <p:nvSpPr>
            <p:cNvPr id="147" name="object 100">
              <a:extLst>
                <a:ext uri="{FF2B5EF4-FFF2-40B4-BE49-F238E27FC236}">
                  <a16:creationId xmlns:a16="http://schemas.microsoft.com/office/drawing/2014/main" id="{7A826CB1-AAB0-49EE-9D0F-9F7A4D5620BD}"/>
                </a:ext>
              </a:extLst>
            </p:cNvPr>
            <p:cNvSpPr/>
            <p:nvPr/>
          </p:nvSpPr>
          <p:spPr>
            <a:xfrm>
              <a:off x="6296908" y="2085682"/>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7E4823"/>
            </a:solidFill>
          </p:spPr>
          <p:txBody>
            <a:bodyPr wrap="square" lIns="0" tIns="0" rIns="0" bIns="0" rtlCol="0"/>
            <a:lstStyle/>
            <a:p>
              <a:endParaRPr sz="1493" dirty="0"/>
            </a:p>
          </p:txBody>
        </p:sp>
        <p:sp>
          <p:nvSpPr>
            <p:cNvPr id="148" name="object 101">
              <a:extLst>
                <a:ext uri="{FF2B5EF4-FFF2-40B4-BE49-F238E27FC236}">
                  <a16:creationId xmlns:a16="http://schemas.microsoft.com/office/drawing/2014/main" id="{57ADA444-518B-4DBB-A51A-424BBA465789}"/>
                </a:ext>
              </a:extLst>
            </p:cNvPr>
            <p:cNvSpPr/>
            <p:nvPr/>
          </p:nvSpPr>
          <p:spPr>
            <a:xfrm>
              <a:off x="5901849" y="1993879"/>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854C25"/>
            </a:solidFill>
          </p:spPr>
          <p:txBody>
            <a:bodyPr wrap="square" lIns="0" tIns="0" rIns="0" bIns="0" rtlCol="0"/>
            <a:lstStyle/>
            <a:p>
              <a:endParaRPr sz="1493" dirty="0"/>
            </a:p>
          </p:txBody>
        </p:sp>
        <p:sp>
          <p:nvSpPr>
            <p:cNvPr id="149" name="object 102">
              <a:extLst>
                <a:ext uri="{FF2B5EF4-FFF2-40B4-BE49-F238E27FC236}">
                  <a16:creationId xmlns:a16="http://schemas.microsoft.com/office/drawing/2014/main" id="{FC5C9B8A-F1A9-41D4-8539-ACF37614421A}"/>
                </a:ext>
              </a:extLst>
            </p:cNvPr>
            <p:cNvSpPr/>
            <p:nvPr/>
          </p:nvSpPr>
          <p:spPr>
            <a:xfrm>
              <a:off x="5675736" y="2061131"/>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25A2E"/>
            </a:solidFill>
          </p:spPr>
          <p:txBody>
            <a:bodyPr wrap="square" lIns="0" tIns="0" rIns="0" bIns="0" rtlCol="0"/>
            <a:lstStyle/>
            <a:p>
              <a:endParaRPr sz="1493" dirty="0"/>
            </a:p>
          </p:txBody>
        </p:sp>
        <p:sp>
          <p:nvSpPr>
            <p:cNvPr id="150" name="object 103">
              <a:extLst>
                <a:ext uri="{FF2B5EF4-FFF2-40B4-BE49-F238E27FC236}">
                  <a16:creationId xmlns:a16="http://schemas.microsoft.com/office/drawing/2014/main" id="{66DB386E-FF1D-4A4B-ACCB-28039448D371}"/>
                </a:ext>
              </a:extLst>
            </p:cNvPr>
            <p:cNvSpPr/>
            <p:nvPr/>
          </p:nvSpPr>
          <p:spPr>
            <a:xfrm>
              <a:off x="5657447" y="2229770"/>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A5C32"/>
            </a:solidFill>
          </p:spPr>
          <p:txBody>
            <a:bodyPr wrap="square" lIns="0" tIns="0" rIns="0" bIns="0" rtlCol="0"/>
            <a:lstStyle/>
            <a:p>
              <a:endParaRPr sz="1493" dirty="0"/>
            </a:p>
          </p:txBody>
        </p:sp>
        <p:sp>
          <p:nvSpPr>
            <p:cNvPr id="151" name="object 104">
              <a:extLst>
                <a:ext uri="{FF2B5EF4-FFF2-40B4-BE49-F238E27FC236}">
                  <a16:creationId xmlns:a16="http://schemas.microsoft.com/office/drawing/2014/main" id="{C7DF8544-75AE-4596-86B0-4D060099864B}"/>
                </a:ext>
              </a:extLst>
            </p:cNvPr>
            <p:cNvSpPr/>
            <p:nvPr/>
          </p:nvSpPr>
          <p:spPr>
            <a:xfrm>
              <a:off x="6305176" y="2297325"/>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8B4C28"/>
            </a:solidFill>
          </p:spPr>
          <p:txBody>
            <a:bodyPr wrap="square" lIns="0" tIns="0" rIns="0" bIns="0" rtlCol="0"/>
            <a:lstStyle/>
            <a:p>
              <a:endParaRPr sz="1493" dirty="0"/>
            </a:p>
          </p:txBody>
        </p:sp>
        <p:sp>
          <p:nvSpPr>
            <p:cNvPr id="152" name="object 105">
              <a:extLst>
                <a:ext uri="{FF2B5EF4-FFF2-40B4-BE49-F238E27FC236}">
                  <a16:creationId xmlns:a16="http://schemas.microsoft.com/office/drawing/2014/main" id="{3352E569-9739-4140-A794-B7ACD9728C67}"/>
                </a:ext>
              </a:extLst>
            </p:cNvPr>
            <p:cNvSpPr/>
            <p:nvPr/>
          </p:nvSpPr>
          <p:spPr>
            <a:xfrm>
              <a:off x="5594553" y="2057044"/>
              <a:ext cx="20320" cy="20320"/>
            </a:xfrm>
            <a:custGeom>
              <a:avLst/>
              <a:gdLst/>
              <a:ahLst/>
              <a:cxnLst/>
              <a:rect l="l" t="t" r="r" b="b"/>
              <a:pathLst>
                <a:path w="20320" h="20319">
                  <a:moveTo>
                    <a:pt x="15303" y="0"/>
                  </a:moveTo>
                  <a:lnTo>
                    <a:pt x="4356" y="190"/>
                  </a:lnTo>
                  <a:lnTo>
                    <a:pt x="0" y="4686"/>
                  </a:lnTo>
                  <a:lnTo>
                    <a:pt x="190" y="15646"/>
                  </a:lnTo>
                  <a:lnTo>
                    <a:pt x="4711" y="20002"/>
                  </a:lnTo>
                  <a:lnTo>
                    <a:pt x="15646" y="19812"/>
                  </a:lnTo>
                  <a:lnTo>
                    <a:pt x="20015" y="15303"/>
                  </a:lnTo>
                  <a:lnTo>
                    <a:pt x="19913" y="9817"/>
                  </a:lnTo>
                  <a:lnTo>
                    <a:pt x="19811" y="4343"/>
                  </a:lnTo>
                  <a:lnTo>
                    <a:pt x="15303" y="0"/>
                  </a:lnTo>
                  <a:close/>
                </a:path>
              </a:pathLst>
            </a:custGeom>
            <a:solidFill>
              <a:srgbClr val="8C5128"/>
            </a:solidFill>
          </p:spPr>
          <p:txBody>
            <a:bodyPr wrap="square" lIns="0" tIns="0" rIns="0" bIns="0" rtlCol="0"/>
            <a:lstStyle/>
            <a:p>
              <a:endParaRPr sz="1493" dirty="0"/>
            </a:p>
          </p:txBody>
        </p:sp>
        <p:sp>
          <p:nvSpPr>
            <p:cNvPr id="153" name="object 106">
              <a:extLst>
                <a:ext uri="{FF2B5EF4-FFF2-40B4-BE49-F238E27FC236}">
                  <a16:creationId xmlns:a16="http://schemas.microsoft.com/office/drawing/2014/main" id="{736E936E-A107-4779-9274-1FBBBB58B582}"/>
                </a:ext>
              </a:extLst>
            </p:cNvPr>
            <p:cNvSpPr/>
            <p:nvPr/>
          </p:nvSpPr>
          <p:spPr>
            <a:xfrm>
              <a:off x="6042837" y="2337779"/>
              <a:ext cx="20320" cy="20320"/>
            </a:xfrm>
            <a:custGeom>
              <a:avLst/>
              <a:gdLst/>
              <a:ahLst/>
              <a:cxnLst/>
              <a:rect l="l" t="t" r="r" b="b"/>
              <a:pathLst>
                <a:path w="20320" h="20319">
                  <a:moveTo>
                    <a:pt x="15303" y="0"/>
                  </a:moveTo>
                  <a:lnTo>
                    <a:pt x="4343" y="190"/>
                  </a:lnTo>
                  <a:lnTo>
                    <a:pt x="0" y="4673"/>
                  </a:lnTo>
                  <a:lnTo>
                    <a:pt x="190" y="15633"/>
                  </a:lnTo>
                  <a:lnTo>
                    <a:pt x="4698" y="19977"/>
                  </a:lnTo>
                  <a:lnTo>
                    <a:pt x="15646" y="19786"/>
                  </a:lnTo>
                  <a:lnTo>
                    <a:pt x="20015" y="15290"/>
                  </a:lnTo>
                  <a:lnTo>
                    <a:pt x="19913" y="9804"/>
                  </a:lnTo>
                  <a:lnTo>
                    <a:pt x="19811" y="4330"/>
                  </a:lnTo>
                  <a:lnTo>
                    <a:pt x="15303" y="0"/>
                  </a:lnTo>
                  <a:close/>
                </a:path>
              </a:pathLst>
            </a:custGeom>
            <a:solidFill>
              <a:srgbClr val="894D27"/>
            </a:solidFill>
          </p:spPr>
          <p:txBody>
            <a:bodyPr wrap="square" lIns="0" tIns="0" rIns="0" bIns="0" rtlCol="0"/>
            <a:lstStyle/>
            <a:p>
              <a:endParaRPr sz="1493" dirty="0"/>
            </a:p>
          </p:txBody>
        </p:sp>
        <p:sp>
          <p:nvSpPr>
            <p:cNvPr id="154" name="object 107">
              <a:extLst>
                <a:ext uri="{FF2B5EF4-FFF2-40B4-BE49-F238E27FC236}">
                  <a16:creationId xmlns:a16="http://schemas.microsoft.com/office/drawing/2014/main" id="{A721F46B-1C18-4C4E-877D-B67B6BE01D80}"/>
                </a:ext>
              </a:extLst>
            </p:cNvPr>
            <p:cNvSpPr/>
            <p:nvPr/>
          </p:nvSpPr>
          <p:spPr>
            <a:xfrm>
              <a:off x="5923320" y="2024519"/>
              <a:ext cx="20320" cy="20320"/>
            </a:xfrm>
            <a:custGeom>
              <a:avLst/>
              <a:gdLst/>
              <a:ahLst/>
              <a:cxnLst/>
              <a:rect l="l" t="t" r="r" b="b"/>
              <a:pathLst>
                <a:path w="20320" h="20319">
                  <a:moveTo>
                    <a:pt x="15303" y="0"/>
                  </a:moveTo>
                  <a:lnTo>
                    <a:pt x="4356" y="190"/>
                  </a:lnTo>
                  <a:lnTo>
                    <a:pt x="0" y="4699"/>
                  </a:lnTo>
                  <a:lnTo>
                    <a:pt x="190" y="15659"/>
                  </a:lnTo>
                  <a:lnTo>
                    <a:pt x="4711" y="20015"/>
                  </a:lnTo>
                  <a:lnTo>
                    <a:pt x="15646" y="19824"/>
                  </a:lnTo>
                  <a:lnTo>
                    <a:pt x="20015" y="15316"/>
                  </a:lnTo>
                  <a:lnTo>
                    <a:pt x="19913" y="9829"/>
                  </a:lnTo>
                  <a:lnTo>
                    <a:pt x="19811" y="4356"/>
                  </a:lnTo>
                  <a:lnTo>
                    <a:pt x="15303" y="0"/>
                  </a:lnTo>
                  <a:close/>
                </a:path>
              </a:pathLst>
            </a:custGeom>
            <a:solidFill>
              <a:srgbClr val="A25A2E"/>
            </a:solidFill>
          </p:spPr>
          <p:txBody>
            <a:bodyPr wrap="square" lIns="0" tIns="0" rIns="0" bIns="0" rtlCol="0"/>
            <a:lstStyle/>
            <a:p>
              <a:endParaRPr sz="1493" dirty="0"/>
            </a:p>
          </p:txBody>
        </p:sp>
        <p:sp>
          <p:nvSpPr>
            <p:cNvPr id="155" name="object 108">
              <a:extLst>
                <a:ext uri="{FF2B5EF4-FFF2-40B4-BE49-F238E27FC236}">
                  <a16:creationId xmlns:a16="http://schemas.microsoft.com/office/drawing/2014/main" id="{4C09A76F-B871-43FC-A8A0-178C8013180B}"/>
                </a:ext>
              </a:extLst>
            </p:cNvPr>
            <p:cNvSpPr/>
            <p:nvPr/>
          </p:nvSpPr>
          <p:spPr>
            <a:xfrm>
              <a:off x="6210976" y="2343605"/>
              <a:ext cx="20320" cy="20320"/>
            </a:xfrm>
            <a:custGeom>
              <a:avLst/>
              <a:gdLst/>
              <a:ahLst/>
              <a:cxnLst/>
              <a:rect l="l" t="t" r="r" b="b"/>
              <a:pathLst>
                <a:path w="20320" h="20319">
                  <a:moveTo>
                    <a:pt x="15290" y="0"/>
                  </a:moveTo>
                  <a:lnTo>
                    <a:pt x="4343" y="190"/>
                  </a:lnTo>
                  <a:lnTo>
                    <a:pt x="0" y="4699"/>
                  </a:lnTo>
                  <a:lnTo>
                    <a:pt x="190" y="15633"/>
                  </a:lnTo>
                  <a:lnTo>
                    <a:pt x="4698" y="20002"/>
                  </a:lnTo>
                  <a:lnTo>
                    <a:pt x="15646" y="19812"/>
                  </a:lnTo>
                  <a:lnTo>
                    <a:pt x="20015" y="15290"/>
                  </a:lnTo>
                  <a:lnTo>
                    <a:pt x="19913" y="9829"/>
                  </a:lnTo>
                  <a:lnTo>
                    <a:pt x="19811" y="4343"/>
                  </a:lnTo>
                  <a:lnTo>
                    <a:pt x="15290" y="0"/>
                  </a:lnTo>
                  <a:close/>
                </a:path>
              </a:pathLst>
            </a:custGeom>
            <a:solidFill>
              <a:srgbClr val="744220"/>
            </a:solidFill>
          </p:spPr>
          <p:txBody>
            <a:bodyPr wrap="square" lIns="0" tIns="0" rIns="0" bIns="0" rtlCol="0"/>
            <a:lstStyle/>
            <a:p>
              <a:endParaRPr sz="1493" dirty="0"/>
            </a:p>
          </p:txBody>
        </p:sp>
        <p:sp>
          <p:nvSpPr>
            <p:cNvPr id="156" name="object 109">
              <a:extLst>
                <a:ext uri="{FF2B5EF4-FFF2-40B4-BE49-F238E27FC236}">
                  <a16:creationId xmlns:a16="http://schemas.microsoft.com/office/drawing/2014/main" id="{BD6B38B8-7FE5-4FAE-B7EC-A0D79AB95D6D}"/>
                </a:ext>
              </a:extLst>
            </p:cNvPr>
            <p:cNvSpPr/>
            <p:nvPr/>
          </p:nvSpPr>
          <p:spPr>
            <a:xfrm>
              <a:off x="6212535" y="2287056"/>
              <a:ext cx="20320" cy="20320"/>
            </a:xfrm>
            <a:custGeom>
              <a:avLst/>
              <a:gdLst/>
              <a:ahLst/>
              <a:cxnLst/>
              <a:rect l="l" t="t" r="r" b="b"/>
              <a:pathLst>
                <a:path w="20320" h="20319">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99532D"/>
            </a:solidFill>
          </p:spPr>
          <p:txBody>
            <a:bodyPr wrap="square" lIns="0" tIns="0" rIns="0" bIns="0" rtlCol="0"/>
            <a:lstStyle/>
            <a:p>
              <a:endParaRPr sz="1493" dirty="0"/>
            </a:p>
          </p:txBody>
        </p:sp>
        <p:sp>
          <p:nvSpPr>
            <p:cNvPr id="157" name="object 110">
              <a:extLst>
                <a:ext uri="{FF2B5EF4-FFF2-40B4-BE49-F238E27FC236}">
                  <a16:creationId xmlns:a16="http://schemas.microsoft.com/office/drawing/2014/main" id="{023DBFEB-2368-4A20-B71A-AFC0BCDF3A80}"/>
                </a:ext>
              </a:extLst>
            </p:cNvPr>
            <p:cNvSpPr/>
            <p:nvPr/>
          </p:nvSpPr>
          <p:spPr>
            <a:xfrm>
              <a:off x="5566463" y="2303731"/>
              <a:ext cx="20320" cy="20320"/>
            </a:xfrm>
            <a:custGeom>
              <a:avLst/>
              <a:gdLst/>
              <a:ahLst/>
              <a:cxnLst/>
              <a:rect l="l" t="t" r="r" b="b"/>
              <a:pathLst>
                <a:path w="20320" h="20319">
                  <a:moveTo>
                    <a:pt x="15303" y="0"/>
                  </a:moveTo>
                  <a:lnTo>
                    <a:pt x="4356" y="190"/>
                  </a:lnTo>
                  <a:lnTo>
                    <a:pt x="0" y="4711"/>
                  </a:lnTo>
                  <a:lnTo>
                    <a:pt x="190" y="15659"/>
                  </a:lnTo>
                  <a:lnTo>
                    <a:pt x="4711" y="20002"/>
                  </a:lnTo>
                  <a:lnTo>
                    <a:pt x="15646" y="19812"/>
                  </a:lnTo>
                  <a:lnTo>
                    <a:pt x="20015" y="15316"/>
                  </a:lnTo>
                  <a:lnTo>
                    <a:pt x="19913" y="9829"/>
                  </a:lnTo>
                  <a:lnTo>
                    <a:pt x="19811" y="4368"/>
                  </a:lnTo>
                  <a:lnTo>
                    <a:pt x="15303" y="0"/>
                  </a:lnTo>
                  <a:close/>
                </a:path>
              </a:pathLst>
            </a:custGeom>
            <a:solidFill>
              <a:srgbClr val="98562A"/>
            </a:solidFill>
          </p:spPr>
          <p:txBody>
            <a:bodyPr wrap="square" lIns="0" tIns="0" rIns="0" bIns="0" rtlCol="0"/>
            <a:lstStyle/>
            <a:p>
              <a:endParaRPr sz="1493" dirty="0"/>
            </a:p>
          </p:txBody>
        </p:sp>
        <p:sp>
          <p:nvSpPr>
            <p:cNvPr id="158" name="object 111">
              <a:extLst>
                <a:ext uri="{FF2B5EF4-FFF2-40B4-BE49-F238E27FC236}">
                  <a16:creationId xmlns:a16="http://schemas.microsoft.com/office/drawing/2014/main" id="{C3FDBFD8-B315-401A-A323-064E981C373E}"/>
                </a:ext>
              </a:extLst>
            </p:cNvPr>
            <p:cNvSpPr/>
            <p:nvPr/>
          </p:nvSpPr>
          <p:spPr>
            <a:xfrm>
              <a:off x="5745801" y="2058393"/>
              <a:ext cx="20320" cy="20320"/>
            </a:xfrm>
            <a:custGeom>
              <a:avLst/>
              <a:gdLst/>
              <a:ahLst/>
              <a:cxnLst/>
              <a:rect l="l" t="t" r="r" b="b"/>
              <a:pathLst>
                <a:path w="20320" h="20319">
                  <a:moveTo>
                    <a:pt x="15303" y="0"/>
                  </a:moveTo>
                  <a:lnTo>
                    <a:pt x="4343" y="190"/>
                  </a:lnTo>
                  <a:lnTo>
                    <a:pt x="0" y="4699"/>
                  </a:lnTo>
                  <a:lnTo>
                    <a:pt x="190" y="15646"/>
                  </a:lnTo>
                  <a:lnTo>
                    <a:pt x="4698" y="19989"/>
                  </a:lnTo>
                  <a:lnTo>
                    <a:pt x="15646" y="19799"/>
                  </a:lnTo>
                  <a:lnTo>
                    <a:pt x="20015" y="15303"/>
                  </a:lnTo>
                  <a:lnTo>
                    <a:pt x="19913" y="9829"/>
                  </a:lnTo>
                  <a:lnTo>
                    <a:pt x="19811" y="4356"/>
                  </a:lnTo>
                  <a:lnTo>
                    <a:pt x="15303" y="0"/>
                  </a:lnTo>
                  <a:close/>
                </a:path>
              </a:pathLst>
            </a:custGeom>
            <a:solidFill>
              <a:srgbClr val="A45B2F"/>
            </a:solidFill>
          </p:spPr>
          <p:txBody>
            <a:bodyPr wrap="square" lIns="0" tIns="0" rIns="0" bIns="0" rtlCol="0"/>
            <a:lstStyle/>
            <a:p>
              <a:endParaRPr sz="1493" dirty="0"/>
            </a:p>
          </p:txBody>
        </p:sp>
        <p:sp>
          <p:nvSpPr>
            <p:cNvPr id="159" name="object 112">
              <a:extLst>
                <a:ext uri="{FF2B5EF4-FFF2-40B4-BE49-F238E27FC236}">
                  <a16:creationId xmlns:a16="http://schemas.microsoft.com/office/drawing/2014/main" id="{ABB8935E-FA48-4E02-B10C-AB7C51DD72B7}"/>
                </a:ext>
              </a:extLst>
            </p:cNvPr>
            <p:cNvSpPr/>
            <p:nvPr/>
          </p:nvSpPr>
          <p:spPr>
            <a:xfrm>
              <a:off x="6016753" y="2367361"/>
              <a:ext cx="20320" cy="20320"/>
            </a:xfrm>
            <a:custGeom>
              <a:avLst/>
              <a:gdLst/>
              <a:ahLst/>
              <a:cxnLst/>
              <a:rect l="l" t="t" r="r" b="b"/>
              <a:pathLst>
                <a:path w="20320" h="20319">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70411E"/>
            </a:solidFill>
          </p:spPr>
          <p:txBody>
            <a:bodyPr wrap="square" lIns="0" tIns="0" rIns="0" bIns="0" rtlCol="0"/>
            <a:lstStyle/>
            <a:p>
              <a:endParaRPr sz="1493" dirty="0"/>
            </a:p>
          </p:txBody>
        </p:sp>
        <p:sp>
          <p:nvSpPr>
            <p:cNvPr id="160" name="object 113">
              <a:extLst>
                <a:ext uri="{FF2B5EF4-FFF2-40B4-BE49-F238E27FC236}">
                  <a16:creationId xmlns:a16="http://schemas.microsoft.com/office/drawing/2014/main" id="{E5182332-B56D-43AE-8167-8B065783A047}"/>
                </a:ext>
              </a:extLst>
            </p:cNvPr>
            <p:cNvSpPr/>
            <p:nvPr/>
          </p:nvSpPr>
          <p:spPr>
            <a:xfrm>
              <a:off x="6390064" y="2261308"/>
              <a:ext cx="20320" cy="20320"/>
            </a:xfrm>
            <a:custGeom>
              <a:avLst/>
              <a:gdLst/>
              <a:ahLst/>
              <a:cxnLst/>
              <a:rect l="l" t="t" r="r" b="b"/>
              <a:pathLst>
                <a:path w="20320" h="20319">
                  <a:moveTo>
                    <a:pt x="15303" y="0"/>
                  </a:moveTo>
                  <a:lnTo>
                    <a:pt x="4343" y="190"/>
                  </a:lnTo>
                  <a:lnTo>
                    <a:pt x="0" y="4699"/>
                  </a:lnTo>
                  <a:lnTo>
                    <a:pt x="190" y="15646"/>
                  </a:lnTo>
                  <a:lnTo>
                    <a:pt x="4699" y="20002"/>
                  </a:lnTo>
                  <a:lnTo>
                    <a:pt x="15646" y="19812"/>
                  </a:lnTo>
                  <a:lnTo>
                    <a:pt x="20002" y="15303"/>
                  </a:lnTo>
                  <a:lnTo>
                    <a:pt x="19900" y="9829"/>
                  </a:lnTo>
                  <a:lnTo>
                    <a:pt x="19799" y="4356"/>
                  </a:lnTo>
                  <a:lnTo>
                    <a:pt x="15303" y="0"/>
                  </a:lnTo>
                  <a:close/>
                </a:path>
              </a:pathLst>
            </a:custGeom>
            <a:solidFill>
              <a:srgbClr val="814825"/>
            </a:solidFill>
          </p:spPr>
          <p:txBody>
            <a:bodyPr wrap="square" lIns="0" tIns="0" rIns="0" bIns="0" rtlCol="0"/>
            <a:lstStyle/>
            <a:p>
              <a:endParaRPr sz="1493" dirty="0"/>
            </a:p>
          </p:txBody>
        </p:sp>
        <p:sp>
          <p:nvSpPr>
            <p:cNvPr id="161" name="object 114">
              <a:extLst>
                <a:ext uri="{FF2B5EF4-FFF2-40B4-BE49-F238E27FC236}">
                  <a16:creationId xmlns:a16="http://schemas.microsoft.com/office/drawing/2014/main" id="{6CD89365-9DDE-42DD-9558-E2BC1B012258}"/>
                </a:ext>
              </a:extLst>
            </p:cNvPr>
            <p:cNvSpPr/>
            <p:nvPr/>
          </p:nvSpPr>
          <p:spPr>
            <a:xfrm>
              <a:off x="5950697" y="2246162"/>
              <a:ext cx="20320" cy="20320"/>
            </a:xfrm>
            <a:custGeom>
              <a:avLst/>
              <a:gdLst/>
              <a:ahLst/>
              <a:cxnLst/>
              <a:rect l="l" t="t" r="r" b="b"/>
              <a:pathLst>
                <a:path w="20320" h="20319">
                  <a:moveTo>
                    <a:pt x="15303" y="0"/>
                  </a:moveTo>
                  <a:lnTo>
                    <a:pt x="4343" y="190"/>
                  </a:lnTo>
                  <a:lnTo>
                    <a:pt x="0" y="4699"/>
                  </a:lnTo>
                  <a:lnTo>
                    <a:pt x="190" y="15633"/>
                  </a:lnTo>
                  <a:lnTo>
                    <a:pt x="4698" y="19989"/>
                  </a:lnTo>
                  <a:lnTo>
                    <a:pt x="15646" y="19799"/>
                  </a:lnTo>
                  <a:lnTo>
                    <a:pt x="20015" y="15290"/>
                  </a:lnTo>
                  <a:lnTo>
                    <a:pt x="19913" y="9829"/>
                  </a:lnTo>
                  <a:lnTo>
                    <a:pt x="19811" y="4343"/>
                  </a:lnTo>
                  <a:lnTo>
                    <a:pt x="15303" y="0"/>
                  </a:lnTo>
                  <a:close/>
                </a:path>
              </a:pathLst>
            </a:custGeom>
            <a:solidFill>
              <a:srgbClr val="A1592E"/>
            </a:solidFill>
          </p:spPr>
          <p:txBody>
            <a:bodyPr wrap="square" lIns="0" tIns="0" rIns="0" bIns="0" rtlCol="0"/>
            <a:lstStyle/>
            <a:p>
              <a:endParaRPr sz="1493" dirty="0"/>
            </a:p>
          </p:txBody>
        </p:sp>
        <p:sp>
          <p:nvSpPr>
            <p:cNvPr id="162" name="object 115">
              <a:extLst>
                <a:ext uri="{FF2B5EF4-FFF2-40B4-BE49-F238E27FC236}">
                  <a16:creationId xmlns:a16="http://schemas.microsoft.com/office/drawing/2014/main" id="{3C78D60D-F875-473D-A8F0-C81F9AC96825}"/>
                </a:ext>
              </a:extLst>
            </p:cNvPr>
            <p:cNvSpPr/>
            <p:nvPr/>
          </p:nvSpPr>
          <p:spPr>
            <a:xfrm>
              <a:off x="6315088" y="2176545"/>
              <a:ext cx="20320" cy="20320"/>
            </a:xfrm>
            <a:custGeom>
              <a:avLst/>
              <a:gdLst/>
              <a:ahLst/>
              <a:cxnLst/>
              <a:rect l="l" t="t" r="r" b="b"/>
              <a:pathLst>
                <a:path w="20320" h="20319">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9D552E"/>
            </a:solidFill>
          </p:spPr>
          <p:txBody>
            <a:bodyPr wrap="square" lIns="0" tIns="0" rIns="0" bIns="0" rtlCol="0"/>
            <a:lstStyle/>
            <a:p>
              <a:endParaRPr sz="1493" dirty="0"/>
            </a:p>
          </p:txBody>
        </p:sp>
        <p:sp>
          <p:nvSpPr>
            <p:cNvPr id="163" name="object 116">
              <a:extLst>
                <a:ext uri="{FF2B5EF4-FFF2-40B4-BE49-F238E27FC236}">
                  <a16:creationId xmlns:a16="http://schemas.microsoft.com/office/drawing/2014/main" id="{C40EC611-F9D5-4E6B-8387-F4EFC8557001}"/>
                </a:ext>
              </a:extLst>
            </p:cNvPr>
            <p:cNvSpPr/>
            <p:nvPr/>
          </p:nvSpPr>
          <p:spPr>
            <a:xfrm>
              <a:off x="6303695" y="2311725"/>
              <a:ext cx="20320" cy="20320"/>
            </a:xfrm>
            <a:custGeom>
              <a:avLst/>
              <a:gdLst/>
              <a:ahLst/>
              <a:cxnLst/>
              <a:rect l="l" t="t" r="r" b="b"/>
              <a:pathLst>
                <a:path w="20320" h="20319">
                  <a:moveTo>
                    <a:pt x="15316" y="0"/>
                  </a:moveTo>
                  <a:lnTo>
                    <a:pt x="4356" y="190"/>
                  </a:lnTo>
                  <a:lnTo>
                    <a:pt x="0" y="4699"/>
                  </a:lnTo>
                  <a:lnTo>
                    <a:pt x="190" y="15659"/>
                  </a:lnTo>
                  <a:lnTo>
                    <a:pt x="4711" y="20002"/>
                  </a:lnTo>
                  <a:lnTo>
                    <a:pt x="15659" y="19812"/>
                  </a:lnTo>
                  <a:lnTo>
                    <a:pt x="20027" y="15316"/>
                  </a:lnTo>
                  <a:lnTo>
                    <a:pt x="19926" y="9829"/>
                  </a:lnTo>
                  <a:lnTo>
                    <a:pt x="19824" y="4356"/>
                  </a:lnTo>
                  <a:lnTo>
                    <a:pt x="15316" y="0"/>
                  </a:lnTo>
                  <a:close/>
                </a:path>
              </a:pathLst>
            </a:custGeom>
            <a:solidFill>
              <a:srgbClr val="8A4A29"/>
            </a:solidFill>
          </p:spPr>
          <p:txBody>
            <a:bodyPr wrap="square" lIns="0" tIns="0" rIns="0" bIns="0" rtlCol="0"/>
            <a:lstStyle/>
            <a:p>
              <a:endParaRPr sz="1493" dirty="0"/>
            </a:p>
          </p:txBody>
        </p:sp>
        <p:sp>
          <p:nvSpPr>
            <p:cNvPr id="164" name="object 117">
              <a:extLst>
                <a:ext uri="{FF2B5EF4-FFF2-40B4-BE49-F238E27FC236}">
                  <a16:creationId xmlns:a16="http://schemas.microsoft.com/office/drawing/2014/main" id="{8DA10FF6-1B1E-490B-8C99-ABD4F630A128}"/>
                </a:ext>
              </a:extLst>
            </p:cNvPr>
            <p:cNvSpPr/>
            <p:nvPr/>
          </p:nvSpPr>
          <p:spPr>
            <a:xfrm>
              <a:off x="6404437" y="2114383"/>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784322"/>
            </a:solidFill>
          </p:spPr>
          <p:txBody>
            <a:bodyPr wrap="square" lIns="0" tIns="0" rIns="0" bIns="0" rtlCol="0"/>
            <a:lstStyle/>
            <a:p>
              <a:endParaRPr sz="1493" dirty="0"/>
            </a:p>
          </p:txBody>
        </p:sp>
        <p:sp>
          <p:nvSpPr>
            <p:cNvPr id="165" name="object 118">
              <a:extLst>
                <a:ext uri="{FF2B5EF4-FFF2-40B4-BE49-F238E27FC236}">
                  <a16:creationId xmlns:a16="http://schemas.microsoft.com/office/drawing/2014/main" id="{6CB6D8AE-F8FD-4EBA-A209-2A740753D275}"/>
                </a:ext>
              </a:extLst>
            </p:cNvPr>
            <p:cNvSpPr/>
            <p:nvPr/>
          </p:nvSpPr>
          <p:spPr>
            <a:xfrm>
              <a:off x="6421895" y="2175827"/>
              <a:ext cx="20320" cy="20320"/>
            </a:xfrm>
            <a:custGeom>
              <a:avLst/>
              <a:gdLst/>
              <a:ahLst/>
              <a:cxnLst/>
              <a:rect l="l" t="t" r="r" b="b"/>
              <a:pathLst>
                <a:path w="20320" h="20319">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A45C28"/>
            </a:solidFill>
          </p:spPr>
          <p:txBody>
            <a:bodyPr wrap="square" lIns="0" tIns="0" rIns="0" bIns="0" rtlCol="0"/>
            <a:lstStyle/>
            <a:p>
              <a:endParaRPr sz="1493" dirty="0"/>
            </a:p>
          </p:txBody>
        </p:sp>
        <p:sp>
          <p:nvSpPr>
            <p:cNvPr id="166" name="object 119">
              <a:extLst>
                <a:ext uri="{FF2B5EF4-FFF2-40B4-BE49-F238E27FC236}">
                  <a16:creationId xmlns:a16="http://schemas.microsoft.com/office/drawing/2014/main" id="{35C812B9-161D-4A58-9BA3-BDBCBFDD486E}"/>
                </a:ext>
              </a:extLst>
            </p:cNvPr>
            <p:cNvSpPr/>
            <p:nvPr/>
          </p:nvSpPr>
          <p:spPr>
            <a:xfrm>
              <a:off x="5924258" y="1993888"/>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7D4924"/>
            </a:solidFill>
          </p:spPr>
          <p:txBody>
            <a:bodyPr wrap="square" lIns="0" tIns="0" rIns="0" bIns="0" rtlCol="0"/>
            <a:lstStyle/>
            <a:p>
              <a:endParaRPr sz="1493" dirty="0"/>
            </a:p>
          </p:txBody>
        </p:sp>
        <p:sp>
          <p:nvSpPr>
            <p:cNvPr id="167" name="object 120">
              <a:extLst>
                <a:ext uri="{FF2B5EF4-FFF2-40B4-BE49-F238E27FC236}">
                  <a16:creationId xmlns:a16="http://schemas.microsoft.com/office/drawing/2014/main" id="{D8DF146A-91AC-48D8-86BA-2C2149B5E526}"/>
                </a:ext>
              </a:extLst>
            </p:cNvPr>
            <p:cNvSpPr/>
            <p:nvPr/>
          </p:nvSpPr>
          <p:spPr>
            <a:xfrm>
              <a:off x="5660855" y="2112390"/>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95542B"/>
            </a:solidFill>
          </p:spPr>
          <p:txBody>
            <a:bodyPr wrap="square" lIns="0" tIns="0" rIns="0" bIns="0" rtlCol="0"/>
            <a:lstStyle/>
            <a:p>
              <a:endParaRPr sz="1493" dirty="0"/>
            </a:p>
          </p:txBody>
        </p:sp>
        <p:sp>
          <p:nvSpPr>
            <p:cNvPr id="168" name="object 121">
              <a:extLst>
                <a:ext uri="{FF2B5EF4-FFF2-40B4-BE49-F238E27FC236}">
                  <a16:creationId xmlns:a16="http://schemas.microsoft.com/office/drawing/2014/main" id="{FBB81297-A076-4CAC-ADC1-FC3B36B42592}"/>
                </a:ext>
              </a:extLst>
            </p:cNvPr>
            <p:cNvSpPr/>
            <p:nvPr/>
          </p:nvSpPr>
          <p:spPr>
            <a:xfrm>
              <a:off x="5934303" y="2034100"/>
              <a:ext cx="20320" cy="20320"/>
            </a:xfrm>
            <a:custGeom>
              <a:avLst/>
              <a:gdLst/>
              <a:ahLst/>
              <a:cxnLst/>
              <a:rect l="l" t="t" r="r" b="b"/>
              <a:pathLst>
                <a:path w="20320" h="20319">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A75B30"/>
            </a:solidFill>
          </p:spPr>
          <p:txBody>
            <a:bodyPr wrap="square" lIns="0" tIns="0" rIns="0" bIns="0" rtlCol="0"/>
            <a:lstStyle/>
            <a:p>
              <a:endParaRPr sz="1493" dirty="0"/>
            </a:p>
          </p:txBody>
        </p:sp>
        <p:sp>
          <p:nvSpPr>
            <p:cNvPr id="169" name="object 122">
              <a:extLst>
                <a:ext uri="{FF2B5EF4-FFF2-40B4-BE49-F238E27FC236}">
                  <a16:creationId xmlns:a16="http://schemas.microsoft.com/office/drawing/2014/main" id="{0BD879DD-DDEE-4AD4-8A31-C205B23D77C8}"/>
                </a:ext>
              </a:extLst>
            </p:cNvPr>
            <p:cNvSpPr/>
            <p:nvPr/>
          </p:nvSpPr>
          <p:spPr>
            <a:xfrm>
              <a:off x="6299932" y="2209455"/>
              <a:ext cx="20320" cy="20320"/>
            </a:xfrm>
            <a:custGeom>
              <a:avLst/>
              <a:gdLst/>
              <a:ahLst/>
              <a:cxnLst/>
              <a:rect l="l" t="t" r="r" b="b"/>
              <a:pathLst>
                <a:path w="20320" h="20319">
                  <a:moveTo>
                    <a:pt x="15316" y="0"/>
                  </a:moveTo>
                  <a:lnTo>
                    <a:pt x="4356" y="190"/>
                  </a:lnTo>
                  <a:lnTo>
                    <a:pt x="0" y="4711"/>
                  </a:lnTo>
                  <a:lnTo>
                    <a:pt x="190" y="15659"/>
                  </a:lnTo>
                  <a:lnTo>
                    <a:pt x="4711" y="20002"/>
                  </a:lnTo>
                  <a:lnTo>
                    <a:pt x="15659" y="19811"/>
                  </a:lnTo>
                  <a:lnTo>
                    <a:pt x="20027" y="15316"/>
                  </a:lnTo>
                  <a:lnTo>
                    <a:pt x="19926" y="9842"/>
                  </a:lnTo>
                  <a:lnTo>
                    <a:pt x="19824" y="4368"/>
                  </a:lnTo>
                  <a:lnTo>
                    <a:pt x="15316" y="0"/>
                  </a:lnTo>
                  <a:close/>
                </a:path>
              </a:pathLst>
            </a:custGeom>
            <a:solidFill>
              <a:srgbClr val="7E4823"/>
            </a:solidFill>
          </p:spPr>
          <p:txBody>
            <a:bodyPr wrap="square" lIns="0" tIns="0" rIns="0" bIns="0" rtlCol="0"/>
            <a:lstStyle/>
            <a:p>
              <a:endParaRPr sz="1493" dirty="0"/>
            </a:p>
          </p:txBody>
        </p:sp>
        <p:sp>
          <p:nvSpPr>
            <p:cNvPr id="170" name="object 123">
              <a:extLst>
                <a:ext uri="{FF2B5EF4-FFF2-40B4-BE49-F238E27FC236}">
                  <a16:creationId xmlns:a16="http://schemas.microsoft.com/office/drawing/2014/main" id="{2EB26323-C18B-498D-84F7-15E92EF87AD1}"/>
                </a:ext>
              </a:extLst>
            </p:cNvPr>
            <p:cNvSpPr/>
            <p:nvPr/>
          </p:nvSpPr>
          <p:spPr>
            <a:xfrm>
              <a:off x="5815069" y="2373767"/>
              <a:ext cx="20320" cy="20320"/>
            </a:xfrm>
            <a:custGeom>
              <a:avLst/>
              <a:gdLst/>
              <a:ahLst/>
              <a:cxnLst/>
              <a:rect l="l" t="t" r="r" b="b"/>
              <a:pathLst>
                <a:path w="20320" h="20319">
                  <a:moveTo>
                    <a:pt x="15303" y="0"/>
                  </a:moveTo>
                  <a:lnTo>
                    <a:pt x="4343" y="190"/>
                  </a:lnTo>
                  <a:lnTo>
                    <a:pt x="0" y="4711"/>
                  </a:lnTo>
                  <a:lnTo>
                    <a:pt x="190" y="15659"/>
                  </a:lnTo>
                  <a:lnTo>
                    <a:pt x="4698" y="20002"/>
                  </a:lnTo>
                  <a:lnTo>
                    <a:pt x="15646" y="19812"/>
                  </a:lnTo>
                  <a:lnTo>
                    <a:pt x="20015" y="15316"/>
                  </a:lnTo>
                  <a:lnTo>
                    <a:pt x="19913" y="9829"/>
                  </a:lnTo>
                  <a:lnTo>
                    <a:pt x="19811" y="4368"/>
                  </a:lnTo>
                  <a:lnTo>
                    <a:pt x="15303" y="0"/>
                  </a:lnTo>
                  <a:close/>
                </a:path>
              </a:pathLst>
            </a:custGeom>
            <a:solidFill>
              <a:srgbClr val="A85D32"/>
            </a:solidFill>
          </p:spPr>
          <p:txBody>
            <a:bodyPr wrap="square" lIns="0" tIns="0" rIns="0" bIns="0" rtlCol="0"/>
            <a:lstStyle/>
            <a:p>
              <a:endParaRPr sz="1493" dirty="0"/>
            </a:p>
          </p:txBody>
        </p:sp>
        <p:sp>
          <p:nvSpPr>
            <p:cNvPr id="171" name="object 124">
              <a:extLst>
                <a:ext uri="{FF2B5EF4-FFF2-40B4-BE49-F238E27FC236}">
                  <a16:creationId xmlns:a16="http://schemas.microsoft.com/office/drawing/2014/main" id="{5ED36D8F-B93F-4372-9DAC-F24AD2699622}"/>
                </a:ext>
              </a:extLst>
            </p:cNvPr>
            <p:cNvSpPr/>
            <p:nvPr/>
          </p:nvSpPr>
          <p:spPr>
            <a:xfrm>
              <a:off x="6351107" y="2146418"/>
              <a:ext cx="20320" cy="20320"/>
            </a:xfrm>
            <a:custGeom>
              <a:avLst/>
              <a:gdLst/>
              <a:ahLst/>
              <a:cxnLst/>
              <a:rect l="l" t="t" r="r" b="b"/>
              <a:pathLst>
                <a:path w="20320" h="20319">
                  <a:moveTo>
                    <a:pt x="15316" y="0"/>
                  </a:moveTo>
                  <a:lnTo>
                    <a:pt x="4356" y="190"/>
                  </a:lnTo>
                  <a:lnTo>
                    <a:pt x="0" y="4699"/>
                  </a:lnTo>
                  <a:lnTo>
                    <a:pt x="190" y="15646"/>
                  </a:lnTo>
                  <a:lnTo>
                    <a:pt x="4711" y="19989"/>
                  </a:lnTo>
                  <a:lnTo>
                    <a:pt x="15659" y="19799"/>
                  </a:lnTo>
                  <a:lnTo>
                    <a:pt x="20027" y="15303"/>
                  </a:lnTo>
                  <a:lnTo>
                    <a:pt x="19926" y="9829"/>
                  </a:lnTo>
                  <a:lnTo>
                    <a:pt x="19824" y="4356"/>
                  </a:lnTo>
                  <a:lnTo>
                    <a:pt x="15316" y="0"/>
                  </a:lnTo>
                  <a:close/>
                </a:path>
              </a:pathLst>
            </a:custGeom>
            <a:solidFill>
              <a:srgbClr val="864B27"/>
            </a:solidFill>
          </p:spPr>
          <p:txBody>
            <a:bodyPr wrap="square" lIns="0" tIns="0" rIns="0" bIns="0" rtlCol="0"/>
            <a:lstStyle/>
            <a:p>
              <a:endParaRPr sz="1493" dirty="0"/>
            </a:p>
          </p:txBody>
        </p:sp>
        <p:sp>
          <p:nvSpPr>
            <p:cNvPr id="172" name="object 125">
              <a:extLst>
                <a:ext uri="{FF2B5EF4-FFF2-40B4-BE49-F238E27FC236}">
                  <a16:creationId xmlns:a16="http://schemas.microsoft.com/office/drawing/2014/main" id="{FD778C99-5071-4665-9B4B-F9A142DDD3C5}"/>
                </a:ext>
              </a:extLst>
            </p:cNvPr>
            <p:cNvSpPr/>
            <p:nvPr/>
          </p:nvSpPr>
          <p:spPr>
            <a:xfrm>
              <a:off x="5825778" y="2115477"/>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925429"/>
            </a:solidFill>
          </p:spPr>
          <p:txBody>
            <a:bodyPr wrap="square" lIns="0" tIns="0" rIns="0" bIns="0" rtlCol="0"/>
            <a:lstStyle/>
            <a:p>
              <a:endParaRPr sz="1493" dirty="0"/>
            </a:p>
          </p:txBody>
        </p:sp>
        <p:sp>
          <p:nvSpPr>
            <p:cNvPr id="173" name="object 126">
              <a:extLst>
                <a:ext uri="{FF2B5EF4-FFF2-40B4-BE49-F238E27FC236}">
                  <a16:creationId xmlns:a16="http://schemas.microsoft.com/office/drawing/2014/main" id="{80BAB4BA-EA6E-453C-B33A-1AB63D7B2F60}"/>
                </a:ext>
              </a:extLst>
            </p:cNvPr>
            <p:cNvSpPr/>
            <p:nvPr/>
          </p:nvSpPr>
          <p:spPr>
            <a:xfrm>
              <a:off x="5557043" y="2104936"/>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15B2D"/>
            </a:solidFill>
          </p:spPr>
          <p:txBody>
            <a:bodyPr wrap="square" lIns="0" tIns="0" rIns="0" bIns="0" rtlCol="0"/>
            <a:lstStyle/>
            <a:p>
              <a:endParaRPr sz="1493" dirty="0"/>
            </a:p>
          </p:txBody>
        </p:sp>
        <p:sp>
          <p:nvSpPr>
            <p:cNvPr id="174" name="object 127">
              <a:extLst>
                <a:ext uri="{FF2B5EF4-FFF2-40B4-BE49-F238E27FC236}">
                  <a16:creationId xmlns:a16="http://schemas.microsoft.com/office/drawing/2014/main" id="{EFAEE05A-123E-4C60-B61F-8BCF1A42CF31}"/>
                </a:ext>
              </a:extLst>
            </p:cNvPr>
            <p:cNvSpPr/>
            <p:nvPr/>
          </p:nvSpPr>
          <p:spPr>
            <a:xfrm>
              <a:off x="5613443" y="2129944"/>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45B2F"/>
            </a:solidFill>
          </p:spPr>
          <p:txBody>
            <a:bodyPr wrap="square" lIns="0" tIns="0" rIns="0" bIns="0" rtlCol="0"/>
            <a:lstStyle/>
            <a:p>
              <a:endParaRPr sz="1493" dirty="0"/>
            </a:p>
          </p:txBody>
        </p:sp>
        <p:sp>
          <p:nvSpPr>
            <p:cNvPr id="175" name="object 128">
              <a:extLst>
                <a:ext uri="{FF2B5EF4-FFF2-40B4-BE49-F238E27FC236}">
                  <a16:creationId xmlns:a16="http://schemas.microsoft.com/office/drawing/2014/main" id="{D0A00281-957B-4923-BC26-26D743F6CD3E}"/>
                </a:ext>
              </a:extLst>
            </p:cNvPr>
            <p:cNvSpPr/>
            <p:nvPr/>
          </p:nvSpPr>
          <p:spPr>
            <a:xfrm>
              <a:off x="5764755" y="2044496"/>
              <a:ext cx="20320" cy="20320"/>
            </a:xfrm>
            <a:custGeom>
              <a:avLst/>
              <a:gdLst/>
              <a:ahLst/>
              <a:cxnLst/>
              <a:rect l="l" t="t" r="r" b="b"/>
              <a:pathLst>
                <a:path w="20320" h="20319">
                  <a:moveTo>
                    <a:pt x="15303" y="0"/>
                  </a:moveTo>
                  <a:lnTo>
                    <a:pt x="4343" y="190"/>
                  </a:lnTo>
                  <a:lnTo>
                    <a:pt x="0" y="4698"/>
                  </a:lnTo>
                  <a:lnTo>
                    <a:pt x="190" y="15659"/>
                  </a:lnTo>
                  <a:lnTo>
                    <a:pt x="4698" y="20015"/>
                  </a:lnTo>
                  <a:lnTo>
                    <a:pt x="15646" y="19824"/>
                  </a:lnTo>
                  <a:lnTo>
                    <a:pt x="20015" y="15316"/>
                  </a:lnTo>
                  <a:lnTo>
                    <a:pt x="19913" y="9842"/>
                  </a:lnTo>
                  <a:lnTo>
                    <a:pt x="19811" y="4356"/>
                  </a:lnTo>
                  <a:lnTo>
                    <a:pt x="15303" y="0"/>
                  </a:lnTo>
                  <a:close/>
                </a:path>
              </a:pathLst>
            </a:custGeom>
            <a:solidFill>
              <a:srgbClr val="97542C"/>
            </a:solidFill>
          </p:spPr>
          <p:txBody>
            <a:bodyPr wrap="square" lIns="0" tIns="0" rIns="0" bIns="0" rtlCol="0"/>
            <a:lstStyle/>
            <a:p>
              <a:endParaRPr sz="1493" dirty="0"/>
            </a:p>
          </p:txBody>
        </p:sp>
        <p:sp>
          <p:nvSpPr>
            <p:cNvPr id="176" name="object 129">
              <a:extLst>
                <a:ext uri="{FF2B5EF4-FFF2-40B4-BE49-F238E27FC236}">
                  <a16:creationId xmlns:a16="http://schemas.microsoft.com/office/drawing/2014/main" id="{ED1686AA-7311-40A2-82DD-76328032FA48}"/>
                </a:ext>
              </a:extLst>
            </p:cNvPr>
            <p:cNvSpPr/>
            <p:nvPr/>
          </p:nvSpPr>
          <p:spPr>
            <a:xfrm>
              <a:off x="5546620" y="2087374"/>
              <a:ext cx="20320" cy="20320"/>
            </a:xfrm>
            <a:custGeom>
              <a:avLst/>
              <a:gdLst/>
              <a:ahLst/>
              <a:cxnLst/>
              <a:rect l="l" t="t" r="r" b="b"/>
              <a:pathLst>
                <a:path w="20320" h="20319">
                  <a:moveTo>
                    <a:pt x="15303" y="0"/>
                  </a:moveTo>
                  <a:lnTo>
                    <a:pt x="4356" y="190"/>
                  </a:lnTo>
                  <a:lnTo>
                    <a:pt x="0" y="4686"/>
                  </a:lnTo>
                  <a:lnTo>
                    <a:pt x="190" y="15633"/>
                  </a:lnTo>
                  <a:lnTo>
                    <a:pt x="4698" y="19989"/>
                  </a:lnTo>
                  <a:lnTo>
                    <a:pt x="15646" y="19799"/>
                  </a:lnTo>
                  <a:lnTo>
                    <a:pt x="20015" y="15290"/>
                  </a:lnTo>
                  <a:lnTo>
                    <a:pt x="19913" y="9817"/>
                  </a:lnTo>
                  <a:lnTo>
                    <a:pt x="19811" y="4343"/>
                  </a:lnTo>
                  <a:lnTo>
                    <a:pt x="15303" y="0"/>
                  </a:lnTo>
                  <a:close/>
                </a:path>
              </a:pathLst>
            </a:custGeom>
            <a:solidFill>
              <a:srgbClr val="AF5F34"/>
            </a:solidFill>
          </p:spPr>
          <p:txBody>
            <a:bodyPr wrap="square" lIns="0" tIns="0" rIns="0" bIns="0" rtlCol="0"/>
            <a:lstStyle/>
            <a:p>
              <a:endParaRPr sz="1493" dirty="0"/>
            </a:p>
          </p:txBody>
        </p:sp>
        <p:sp>
          <p:nvSpPr>
            <p:cNvPr id="177" name="object 130">
              <a:extLst>
                <a:ext uri="{FF2B5EF4-FFF2-40B4-BE49-F238E27FC236}">
                  <a16:creationId xmlns:a16="http://schemas.microsoft.com/office/drawing/2014/main" id="{F9D7C136-368D-4B8C-BDDC-C2BABE129890}"/>
                </a:ext>
              </a:extLst>
            </p:cNvPr>
            <p:cNvSpPr/>
            <p:nvPr/>
          </p:nvSpPr>
          <p:spPr>
            <a:xfrm>
              <a:off x="6321610" y="2135233"/>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8E4E29"/>
            </a:solidFill>
          </p:spPr>
          <p:txBody>
            <a:bodyPr wrap="square" lIns="0" tIns="0" rIns="0" bIns="0" rtlCol="0"/>
            <a:lstStyle/>
            <a:p>
              <a:endParaRPr sz="1493" dirty="0"/>
            </a:p>
          </p:txBody>
        </p:sp>
        <p:sp>
          <p:nvSpPr>
            <p:cNvPr id="178" name="object 131">
              <a:extLst>
                <a:ext uri="{FF2B5EF4-FFF2-40B4-BE49-F238E27FC236}">
                  <a16:creationId xmlns:a16="http://schemas.microsoft.com/office/drawing/2014/main" id="{959C47E2-B9C1-4654-8087-25110F882B53}"/>
                </a:ext>
              </a:extLst>
            </p:cNvPr>
            <p:cNvSpPr/>
            <p:nvPr/>
          </p:nvSpPr>
          <p:spPr>
            <a:xfrm>
              <a:off x="5571056" y="2103535"/>
              <a:ext cx="20320" cy="20320"/>
            </a:xfrm>
            <a:custGeom>
              <a:avLst/>
              <a:gdLst/>
              <a:ahLst/>
              <a:cxnLst/>
              <a:rect l="l" t="t" r="r" b="b"/>
              <a:pathLst>
                <a:path w="20320" h="20319">
                  <a:moveTo>
                    <a:pt x="15303" y="0"/>
                  </a:moveTo>
                  <a:lnTo>
                    <a:pt x="4356" y="190"/>
                  </a:lnTo>
                  <a:lnTo>
                    <a:pt x="0" y="4686"/>
                  </a:lnTo>
                  <a:lnTo>
                    <a:pt x="190" y="15633"/>
                  </a:lnTo>
                  <a:lnTo>
                    <a:pt x="4711" y="20002"/>
                  </a:lnTo>
                  <a:lnTo>
                    <a:pt x="15646" y="19812"/>
                  </a:lnTo>
                  <a:lnTo>
                    <a:pt x="20015" y="15290"/>
                  </a:lnTo>
                  <a:lnTo>
                    <a:pt x="19913" y="9817"/>
                  </a:lnTo>
                  <a:lnTo>
                    <a:pt x="19811" y="4343"/>
                  </a:lnTo>
                  <a:lnTo>
                    <a:pt x="15303" y="0"/>
                  </a:lnTo>
                  <a:close/>
                </a:path>
              </a:pathLst>
            </a:custGeom>
            <a:solidFill>
              <a:srgbClr val="96552A"/>
            </a:solidFill>
          </p:spPr>
          <p:txBody>
            <a:bodyPr wrap="square" lIns="0" tIns="0" rIns="0" bIns="0" rtlCol="0"/>
            <a:lstStyle/>
            <a:p>
              <a:endParaRPr sz="1493" dirty="0"/>
            </a:p>
          </p:txBody>
        </p:sp>
        <p:sp>
          <p:nvSpPr>
            <p:cNvPr id="179" name="object 132">
              <a:extLst>
                <a:ext uri="{FF2B5EF4-FFF2-40B4-BE49-F238E27FC236}">
                  <a16:creationId xmlns:a16="http://schemas.microsoft.com/office/drawing/2014/main" id="{AAEBFB1A-0276-483E-A104-3FDAB0BB6F32}"/>
                </a:ext>
              </a:extLst>
            </p:cNvPr>
            <p:cNvSpPr/>
            <p:nvPr/>
          </p:nvSpPr>
          <p:spPr>
            <a:xfrm>
              <a:off x="5580511" y="2226854"/>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65C2F"/>
            </a:solidFill>
          </p:spPr>
          <p:txBody>
            <a:bodyPr wrap="square" lIns="0" tIns="0" rIns="0" bIns="0" rtlCol="0"/>
            <a:lstStyle/>
            <a:p>
              <a:endParaRPr sz="1493" dirty="0"/>
            </a:p>
          </p:txBody>
        </p:sp>
        <p:sp>
          <p:nvSpPr>
            <p:cNvPr id="180" name="object 133">
              <a:extLst>
                <a:ext uri="{FF2B5EF4-FFF2-40B4-BE49-F238E27FC236}">
                  <a16:creationId xmlns:a16="http://schemas.microsoft.com/office/drawing/2014/main" id="{751E3B27-821A-4212-B0A9-41A6875E5661}"/>
                </a:ext>
              </a:extLst>
            </p:cNvPr>
            <p:cNvSpPr/>
            <p:nvPr/>
          </p:nvSpPr>
          <p:spPr>
            <a:xfrm>
              <a:off x="5925008" y="2104678"/>
              <a:ext cx="20320" cy="20320"/>
            </a:xfrm>
            <a:custGeom>
              <a:avLst/>
              <a:gdLst/>
              <a:ahLst/>
              <a:cxnLst/>
              <a:rect l="l" t="t" r="r" b="b"/>
              <a:pathLst>
                <a:path w="20320" h="20319">
                  <a:moveTo>
                    <a:pt x="15303" y="0"/>
                  </a:moveTo>
                  <a:lnTo>
                    <a:pt x="4343" y="190"/>
                  </a:lnTo>
                  <a:lnTo>
                    <a:pt x="0" y="4711"/>
                  </a:lnTo>
                  <a:lnTo>
                    <a:pt x="190" y="15659"/>
                  </a:lnTo>
                  <a:lnTo>
                    <a:pt x="4698" y="20002"/>
                  </a:lnTo>
                  <a:lnTo>
                    <a:pt x="15646" y="19811"/>
                  </a:lnTo>
                  <a:lnTo>
                    <a:pt x="20015" y="15316"/>
                  </a:lnTo>
                  <a:lnTo>
                    <a:pt x="19913" y="9842"/>
                  </a:lnTo>
                  <a:lnTo>
                    <a:pt x="19811" y="4368"/>
                  </a:lnTo>
                  <a:lnTo>
                    <a:pt x="15303" y="0"/>
                  </a:lnTo>
                  <a:close/>
                </a:path>
              </a:pathLst>
            </a:custGeom>
            <a:solidFill>
              <a:srgbClr val="96552A"/>
            </a:solidFill>
          </p:spPr>
          <p:txBody>
            <a:bodyPr wrap="square" lIns="0" tIns="0" rIns="0" bIns="0" rtlCol="0"/>
            <a:lstStyle/>
            <a:p>
              <a:endParaRPr sz="1493" dirty="0"/>
            </a:p>
          </p:txBody>
        </p:sp>
        <p:sp>
          <p:nvSpPr>
            <p:cNvPr id="181" name="object 134">
              <a:extLst>
                <a:ext uri="{FF2B5EF4-FFF2-40B4-BE49-F238E27FC236}">
                  <a16:creationId xmlns:a16="http://schemas.microsoft.com/office/drawing/2014/main" id="{8E096A2F-759C-4A62-AF82-83045EC26568}"/>
                </a:ext>
              </a:extLst>
            </p:cNvPr>
            <p:cNvSpPr/>
            <p:nvPr/>
          </p:nvSpPr>
          <p:spPr>
            <a:xfrm>
              <a:off x="6149974" y="2321929"/>
              <a:ext cx="20320" cy="20320"/>
            </a:xfrm>
            <a:custGeom>
              <a:avLst/>
              <a:gdLst/>
              <a:ahLst/>
              <a:cxnLst/>
              <a:rect l="l" t="t" r="r" b="b"/>
              <a:pathLst>
                <a:path w="20320" h="20319">
                  <a:moveTo>
                    <a:pt x="15290" y="0"/>
                  </a:moveTo>
                  <a:lnTo>
                    <a:pt x="4330" y="190"/>
                  </a:lnTo>
                  <a:lnTo>
                    <a:pt x="0" y="4698"/>
                  </a:lnTo>
                  <a:lnTo>
                    <a:pt x="190" y="15646"/>
                  </a:lnTo>
                  <a:lnTo>
                    <a:pt x="4686" y="20015"/>
                  </a:lnTo>
                  <a:lnTo>
                    <a:pt x="15633" y="19824"/>
                  </a:lnTo>
                  <a:lnTo>
                    <a:pt x="20002" y="15303"/>
                  </a:lnTo>
                  <a:lnTo>
                    <a:pt x="19900" y="9842"/>
                  </a:lnTo>
                  <a:lnTo>
                    <a:pt x="19799" y="4356"/>
                  </a:lnTo>
                  <a:lnTo>
                    <a:pt x="15290" y="0"/>
                  </a:lnTo>
                  <a:close/>
                </a:path>
              </a:pathLst>
            </a:custGeom>
            <a:solidFill>
              <a:srgbClr val="9D552E"/>
            </a:solidFill>
          </p:spPr>
          <p:txBody>
            <a:bodyPr wrap="square" lIns="0" tIns="0" rIns="0" bIns="0" rtlCol="0"/>
            <a:lstStyle/>
            <a:p>
              <a:endParaRPr sz="1493" dirty="0"/>
            </a:p>
          </p:txBody>
        </p:sp>
        <p:sp>
          <p:nvSpPr>
            <p:cNvPr id="182" name="object 135">
              <a:extLst>
                <a:ext uri="{FF2B5EF4-FFF2-40B4-BE49-F238E27FC236}">
                  <a16:creationId xmlns:a16="http://schemas.microsoft.com/office/drawing/2014/main" id="{A310C16A-89CD-4EDE-8B70-6EAEB597A6F5}"/>
                </a:ext>
              </a:extLst>
            </p:cNvPr>
            <p:cNvSpPr/>
            <p:nvPr/>
          </p:nvSpPr>
          <p:spPr>
            <a:xfrm>
              <a:off x="5889053" y="2143478"/>
              <a:ext cx="20320" cy="20320"/>
            </a:xfrm>
            <a:custGeom>
              <a:avLst/>
              <a:gdLst/>
              <a:ahLst/>
              <a:cxnLst/>
              <a:rect l="l" t="t" r="r" b="b"/>
              <a:pathLst>
                <a:path w="20320" h="20319">
                  <a:moveTo>
                    <a:pt x="15303" y="0"/>
                  </a:moveTo>
                  <a:lnTo>
                    <a:pt x="4356" y="190"/>
                  </a:lnTo>
                  <a:lnTo>
                    <a:pt x="0" y="4686"/>
                  </a:lnTo>
                  <a:lnTo>
                    <a:pt x="190" y="15633"/>
                  </a:lnTo>
                  <a:lnTo>
                    <a:pt x="4698" y="19989"/>
                  </a:lnTo>
                  <a:lnTo>
                    <a:pt x="15646" y="19799"/>
                  </a:lnTo>
                  <a:lnTo>
                    <a:pt x="20015" y="15290"/>
                  </a:lnTo>
                  <a:lnTo>
                    <a:pt x="19913" y="9817"/>
                  </a:lnTo>
                  <a:lnTo>
                    <a:pt x="19811" y="4343"/>
                  </a:lnTo>
                  <a:lnTo>
                    <a:pt x="15303" y="0"/>
                  </a:lnTo>
                  <a:close/>
                </a:path>
              </a:pathLst>
            </a:custGeom>
            <a:solidFill>
              <a:srgbClr val="A0592F"/>
            </a:solidFill>
          </p:spPr>
          <p:txBody>
            <a:bodyPr wrap="square" lIns="0" tIns="0" rIns="0" bIns="0" rtlCol="0"/>
            <a:lstStyle/>
            <a:p>
              <a:endParaRPr sz="1493" dirty="0"/>
            </a:p>
          </p:txBody>
        </p:sp>
        <p:sp>
          <p:nvSpPr>
            <p:cNvPr id="183" name="object 136">
              <a:extLst>
                <a:ext uri="{FF2B5EF4-FFF2-40B4-BE49-F238E27FC236}">
                  <a16:creationId xmlns:a16="http://schemas.microsoft.com/office/drawing/2014/main" id="{CF9EBBC0-9D77-4C4E-81FC-B135459FF5B5}"/>
                </a:ext>
              </a:extLst>
            </p:cNvPr>
            <p:cNvSpPr/>
            <p:nvPr/>
          </p:nvSpPr>
          <p:spPr>
            <a:xfrm>
              <a:off x="6143306" y="2053844"/>
              <a:ext cx="20320" cy="20320"/>
            </a:xfrm>
            <a:custGeom>
              <a:avLst/>
              <a:gdLst/>
              <a:ahLst/>
              <a:cxnLst/>
              <a:rect l="l" t="t" r="r" b="b"/>
              <a:pathLst>
                <a:path w="20320" h="20319">
                  <a:moveTo>
                    <a:pt x="15316" y="0"/>
                  </a:moveTo>
                  <a:lnTo>
                    <a:pt x="4356" y="190"/>
                  </a:lnTo>
                  <a:lnTo>
                    <a:pt x="0" y="4699"/>
                  </a:lnTo>
                  <a:lnTo>
                    <a:pt x="190" y="15646"/>
                  </a:lnTo>
                  <a:lnTo>
                    <a:pt x="4711" y="20015"/>
                  </a:lnTo>
                  <a:lnTo>
                    <a:pt x="15659" y="19824"/>
                  </a:lnTo>
                  <a:lnTo>
                    <a:pt x="20027" y="15303"/>
                  </a:lnTo>
                  <a:lnTo>
                    <a:pt x="19926" y="9829"/>
                  </a:lnTo>
                  <a:lnTo>
                    <a:pt x="19824" y="4356"/>
                  </a:lnTo>
                  <a:lnTo>
                    <a:pt x="15316" y="0"/>
                  </a:lnTo>
                  <a:close/>
                </a:path>
              </a:pathLst>
            </a:custGeom>
            <a:solidFill>
              <a:srgbClr val="AD612A"/>
            </a:solidFill>
          </p:spPr>
          <p:txBody>
            <a:bodyPr wrap="square" lIns="0" tIns="0" rIns="0" bIns="0" rtlCol="0"/>
            <a:lstStyle/>
            <a:p>
              <a:endParaRPr sz="1493" dirty="0"/>
            </a:p>
          </p:txBody>
        </p:sp>
        <p:sp>
          <p:nvSpPr>
            <p:cNvPr id="184" name="object 137">
              <a:extLst>
                <a:ext uri="{FF2B5EF4-FFF2-40B4-BE49-F238E27FC236}">
                  <a16:creationId xmlns:a16="http://schemas.microsoft.com/office/drawing/2014/main" id="{EFACA01E-BD05-460A-9662-B498AC55707B}"/>
                </a:ext>
              </a:extLst>
            </p:cNvPr>
            <p:cNvSpPr/>
            <p:nvPr/>
          </p:nvSpPr>
          <p:spPr>
            <a:xfrm>
              <a:off x="6288872" y="2304395"/>
              <a:ext cx="20320" cy="20320"/>
            </a:xfrm>
            <a:custGeom>
              <a:avLst/>
              <a:gdLst/>
              <a:ahLst/>
              <a:cxnLst/>
              <a:rect l="l" t="t" r="r" b="b"/>
              <a:pathLst>
                <a:path w="20320" h="20319">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70411E"/>
            </a:solidFill>
          </p:spPr>
          <p:txBody>
            <a:bodyPr wrap="square" lIns="0" tIns="0" rIns="0" bIns="0" rtlCol="0"/>
            <a:lstStyle/>
            <a:p>
              <a:endParaRPr sz="1493" dirty="0"/>
            </a:p>
          </p:txBody>
        </p:sp>
        <p:sp>
          <p:nvSpPr>
            <p:cNvPr id="185" name="object 138">
              <a:extLst>
                <a:ext uri="{FF2B5EF4-FFF2-40B4-BE49-F238E27FC236}">
                  <a16:creationId xmlns:a16="http://schemas.microsoft.com/office/drawing/2014/main" id="{CD396483-DFAF-414E-9D6B-78F052B5FA74}"/>
                </a:ext>
              </a:extLst>
            </p:cNvPr>
            <p:cNvSpPr/>
            <p:nvPr/>
          </p:nvSpPr>
          <p:spPr>
            <a:xfrm>
              <a:off x="5726500" y="2054551"/>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90532A"/>
            </a:solidFill>
          </p:spPr>
          <p:txBody>
            <a:bodyPr wrap="square" lIns="0" tIns="0" rIns="0" bIns="0" rtlCol="0"/>
            <a:lstStyle/>
            <a:p>
              <a:endParaRPr sz="1493" dirty="0"/>
            </a:p>
          </p:txBody>
        </p:sp>
        <p:sp>
          <p:nvSpPr>
            <p:cNvPr id="186" name="object 139">
              <a:extLst>
                <a:ext uri="{FF2B5EF4-FFF2-40B4-BE49-F238E27FC236}">
                  <a16:creationId xmlns:a16="http://schemas.microsoft.com/office/drawing/2014/main" id="{D4A217D3-57D7-478F-A57A-8216583A7B8B}"/>
                </a:ext>
              </a:extLst>
            </p:cNvPr>
            <p:cNvSpPr/>
            <p:nvPr/>
          </p:nvSpPr>
          <p:spPr>
            <a:xfrm>
              <a:off x="5537394" y="2240396"/>
              <a:ext cx="20320" cy="20320"/>
            </a:xfrm>
            <a:custGeom>
              <a:avLst/>
              <a:gdLst/>
              <a:ahLst/>
              <a:cxnLst/>
              <a:rect l="l" t="t" r="r" b="b"/>
              <a:pathLst>
                <a:path w="20320" h="20319">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AE5F33"/>
            </a:solidFill>
          </p:spPr>
          <p:txBody>
            <a:bodyPr wrap="square" lIns="0" tIns="0" rIns="0" bIns="0" rtlCol="0"/>
            <a:lstStyle/>
            <a:p>
              <a:endParaRPr sz="1493" dirty="0"/>
            </a:p>
          </p:txBody>
        </p:sp>
        <p:sp>
          <p:nvSpPr>
            <p:cNvPr id="187" name="object 140">
              <a:extLst>
                <a:ext uri="{FF2B5EF4-FFF2-40B4-BE49-F238E27FC236}">
                  <a16:creationId xmlns:a16="http://schemas.microsoft.com/office/drawing/2014/main" id="{64773233-E9E9-40CB-9D68-DF0AE0A0A771}"/>
                </a:ext>
              </a:extLst>
            </p:cNvPr>
            <p:cNvSpPr/>
            <p:nvPr/>
          </p:nvSpPr>
          <p:spPr>
            <a:xfrm>
              <a:off x="5734659" y="2352286"/>
              <a:ext cx="20320" cy="20320"/>
            </a:xfrm>
            <a:custGeom>
              <a:avLst/>
              <a:gdLst/>
              <a:ahLst/>
              <a:cxnLst/>
              <a:rect l="l" t="t" r="r" b="b"/>
              <a:pathLst>
                <a:path w="20320" h="20319">
                  <a:moveTo>
                    <a:pt x="15303" y="0"/>
                  </a:moveTo>
                  <a:lnTo>
                    <a:pt x="4343" y="190"/>
                  </a:lnTo>
                  <a:lnTo>
                    <a:pt x="0" y="4711"/>
                  </a:lnTo>
                  <a:lnTo>
                    <a:pt x="190" y="15671"/>
                  </a:lnTo>
                  <a:lnTo>
                    <a:pt x="4698" y="20015"/>
                  </a:lnTo>
                  <a:lnTo>
                    <a:pt x="15646" y="19824"/>
                  </a:lnTo>
                  <a:lnTo>
                    <a:pt x="20015" y="15328"/>
                  </a:lnTo>
                  <a:lnTo>
                    <a:pt x="19913" y="9842"/>
                  </a:lnTo>
                  <a:lnTo>
                    <a:pt x="19811" y="4368"/>
                  </a:lnTo>
                  <a:lnTo>
                    <a:pt x="15303" y="0"/>
                  </a:lnTo>
                  <a:close/>
                </a:path>
              </a:pathLst>
            </a:custGeom>
            <a:solidFill>
              <a:srgbClr val="BD6A2F"/>
            </a:solidFill>
          </p:spPr>
          <p:txBody>
            <a:bodyPr wrap="square" lIns="0" tIns="0" rIns="0" bIns="0" rtlCol="0"/>
            <a:lstStyle/>
            <a:p>
              <a:endParaRPr sz="1493" dirty="0"/>
            </a:p>
          </p:txBody>
        </p:sp>
        <p:sp>
          <p:nvSpPr>
            <p:cNvPr id="188" name="object 141">
              <a:extLst>
                <a:ext uri="{FF2B5EF4-FFF2-40B4-BE49-F238E27FC236}">
                  <a16:creationId xmlns:a16="http://schemas.microsoft.com/office/drawing/2014/main" id="{D9211ADA-7EA2-40BE-B3D4-77A5956359FB}"/>
                </a:ext>
              </a:extLst>
            </p:cNvPr>
            <p:cNvSpPr/>
            <p:nvPr/>
          </p:nvSpPr>
          <p:spPr>
            <a:xfrm>
              <a:off x="5598117" y="2066926"/>
              <a:ext cx="20320" cy="20320"/>
            </a:xfrm>
            <a:custGeom>
              <a:avLst/>
              <a:gdLst/>
              <a:ahLst/>
              <a:cxnLst/>
              <a:rect l="l" t="t" r="r" b="b"/>
              <a:pathLst>
                <a:path w="20320" h="20319">
                  <a:moveTo>
                    <a:pt x="15303" y="0"/>
                  </a:moveTo>
                  <a:lnTo>
                    <a:pt x="4343" y="190"/>
                  </a:lnTo>
                  <a:lnTo>
                    <a:pt x="0" y="4686"/>
                  </a:lnTo>
                  <a:lnTo>
                    <a:pt x="190" y="15633"/>
                  </a:lnTo>
                  <a:lnTo>
                    <a:pt x="4698" y="19989"/>
                  </a:lnTo>
                  <a:lnTo>
                    <a:pt x="15646" y="19799"/>
                  </a:lnTo>
                  <a:lnTo>
                    <a:pt x="20015" y="15290"/>
                  </a:lnTo>
                  <a:lnTo>
                    <a:pt x="19913" y="9817"/>
                  </a:lnTo>
                  <a:lnTo>
                    <a:pt x="19811" y="4343"/>
                  </a:lnTo>
                  <a:lnTo>
                    <a:pt x="15303" y="0"/>
                  </a:lnTo>
                  <a:close/>
                </a:path>
              </a:pathLst>
            </a:custGeom>
            <a:solidFill>
              <a:srgbClr val="A95C31"/>
            </a:solidFill>
          </p:spPr>
          <p:txBody>
            <a:bodyPr wrap="square" lIns="0" tIns="0" rIns="0" bIns="0" rtlCol="0"/>
            <a:lstStyle/>
            <a:p>
              <a:endParaRPr sz="1493" dirty="0"/>
            </a:p>
          </p:txBody>
        </p:sp>
        <p:sp>
          <p:nvSpPr>
            <p:cNvPr id="189" name="object 142">
              <a:extLst>
                <a:ext uri="{FF2B5EF4-FFF2-40B4-BE49-F238E27FC236}">
                  <a16:creationId xmlns:a16="http://schemas.microsoft.com/office/drawing/2014/main" id="{96E3DD3D-017B-4E76-95D1-8AB2907E5EA5}"/>
                </a:ext>
              </a:extLst>
            </p:cNvPr>
            <p:cNvSpPr/>
            <p:nvPr/>
          </p:nvSpPr>
          <p:spPr>
            <a:xfrm>
              <a:off x="5901633" y="2323838"/>
              <a:ext cx="20320" cy="20320"/>
            </a:xfrm>
            <a:custGeom>
              <a:avLst/>
              <a:gdLst/>
              <a:ahLst/>
              <a:cxnLst/>
              <a:rect l="l" t="t" r="r" b="b"/>
              <a:pathLst>
                <a:path w="20320" h="20319">
                  <a:moveTo>
                    <a:pt x="15303" y="0"/>
                  </a:moveTo>
                  <a:lnTo>
                    <a:pt x="4356" y="190"/>
                  </a:lnTo>
                  <a:lnTo>
                    <a:pt x="0" y="4711"/>
                  </a:lnTo>
                  <a:lnTo>
                    <a:pt x="190" y="15659"/>
                  </a:lnTo>
                  <a:lnTo>
                    <a:pt x="4711" y="20002"/>
                  </a:lnTo>
                  <a:lnTo>
                    <a:pt x="15646" y="19812"/>
                  </a:lnTo>
                  <a:lnTo>
                    <a:pt x="20015" y="15316"/>
                  </a:lnTo>
                  <a:lnTo>
                    <a:pt x="19913" y="9829"/>
                  </a:lnTo>
                  <a:lnTo>
                    <a:pt x="19811" y="4368"/>
                  </a:lnTo>
                  <a:lnTo>
                    <a:pt x="15303" y="0"/>
                  </a:lnTo>
                  <a:close/>
                </a:path>
              </a:pathLst>
            </a:custGeom>
            <a:solidFill>
              <a:srgbClr val="A65C31"/>
            </a:solidFill>
          </p:spPr>
          <p:txBody>
            <a:bodyPr wrap="square" lIns="0" tIns="0" rIns="0" bIns="0" rtlCol="0"/>
            <a:lstStyle/>
            <a:p>
              <a:endParaRPr sz="1493" dirty="0"/>
            </a:p>
          </p:txBody>
        </p:sp>
        <p:sp>
          <p:nvSpPr>
            <p:cNvPr id="190" name="object 143">
              <a:extLst>
                <a:ext uri="{FF2B5EF4-FFF2-40B4-BE49-F238E27FC236}">
                  <a16:creationId xmlns:a16="http://schemas.microsoft.com/office/drawing/2014/main" id="{B4AA6B6A-A75F-4C8A-95F8-F474DF79BB12}"/>
                </a:ext>
              </a:extLst>
            </p:cNvPr>
            <p:cNvSpPr/>
            <p:nvPr/>
          </p:nvSpPr>
          <p:spPr>
            <a:xfrm>
              <a:off x="6166699" y="2294483"/>
              <a:ext cx="20320" cy="20320"/>
            </a:xfrm>
            <a:custGeom>
              <a:avLst/>
              <a:gdLst/>
              <a:ahLst/>
              <a:cxnLst/>
              <a:rect l="l" t="t" r="r" b="b"/>
              <a:pathLst>
                <a:path w="20320" h="20319">
                  <a:moveTo>
                    <a:pt x="15316" y="0"/>
                  </a:moveTo>
                  <a:lnTo>
                    <a:pt x="4356" y="190"/>
                  </a:lnTo>
                  <a:lnTo>
                    <a:pt x="0" y="4686"/>
                  </a:lnTo>
                  <a:lnTo>
                    <a:pt x="190" y="15633"/>
                  </a:lnTo>
                  <a:lnTo>
                    <a:pt x="4711" y="20002"/>
                  </a:lnTo>
                  <a:lnTo>
                    <a:pt x="15659" y="19812"/>
                  </a:lnTo>
                  <a:lnTo>
                    <a:pt x="20015" y="15290"/>
                  </a:lnTo>
                  <a:lnTo>
                    <a:pt x="19913" y="9817"/>
                  </a:lnTo>
                  <a:lnTo>
                    <a:pt x="19811" y="4343"/>
                  </a:lnTo>
                  <a:lnTo>
                    <a:pt x="15316" y="0"/>
                  </a:lnTo>
                  <a:close/>
                </a:path>
              </a:pathLst>
            </a:custGeom>
            <a:solidFill>
              <a:srgbClr val="804924"/>
            </a:solidFill>
          </p:spPr>
          <p:txBody>
            <a:bodyPr wrap="square" lIns="0" tIns="0" rIns="0" bIns="0" rtlCol="0"/>
            <a:lstStyle/>
            <a:p>
              <a:endParaRPr sz="1493" dirty="0"/>
            </a:p>
          </p:txBody>
        </p:sp>
        <p:sp>
          <p:nvSpPr>
            <p:cNvPr id="191" name="object 144">
              <a:extLst>
                <a:ext uri="{FF2B5EF4-FFF2-40B4-BE49-F238E27FC236}">
                  <a16:creationId xmlns:a16="http://schemas.microsoft.com/office/drawing/2014/main" id="{A4718906-A3D0-43B2-8274-0689B09AAF61}"/>
                </a:ext>
              </a:extLst>
            </p:cNvPr>
            <p:cNvSpPr/>
            <p:nvPr/>
          </p:nvSpPr>
          <p:spPr>
            <a:xfrm>
              <a:off x="5633804" y="2269237"/>
              <a:ext cx="20320" cy="20320"/>
            </a:xfrm>
            <a:custGeom>
              <a:avLst/>
              <a:gdLst/>
              <a:ahLst/>
              <a:cxnLst/>
              <a:rect l="l" t="t" r="r" b="b"/>
              <a:pathLst>
                <a:path w="20320" h="20319">
                  <a:moveTo>
                    <a:pt x="15316" y="0"/>
                  </a:moveTo>
                  <a:lnTo>
                    <a:pt x="4356" y="190"/>
                  </a:lnTo>
                  <a:lnTo>
                    <a:pt x="0" y="4699"/>
                  </a:lnTo>
                  <a:lnTo>
                    <a:pt x="190" y="15646"/>
                  </a:lnTo>
                  <a:lnTo>
                    <a:pt x="4711" y="20015"/>
                  </a:lnTo>
                  <a:lnTo>
                    <a:pt x="15659" y="19824"/>
                  </a:lnTo>
                  <a:lnTo>
                    <a:pt x="20015" y="15303"/>
                  </a:lnTo>
                  <a:lnTo>
                    <a:pt x="19913" y="9829"/>
                  </a:lnTo>
                  <a:lnTo>
                    <a:pt x="19811" y="4356"/>
                  </a:lnTo>
                  <a:lnTo>
                    <a:pt x="15316" y="0"/>
                  </a:lnTo>
                  <a:close/>
                </a:path>
              </a:pathLst>
            </a:custGeom>
            <a:solidFill>
              <a:srgbClr val="A75C2F"/>
            </a:solidFill>
          </p:spPr>
          <p:txBody>
            <a:bodyPr wrap="square" lIns="0" tIns="0" rIns="0" bIns="0" rtlCol="0"/>
            <a:lstStyle/>
            <a:p>
              <a:endParaRPr sz="1493" dirty="0"/>
            </a:p>
          </p:txBody>
        </p:sp>
        <p:sp>
          <p:nvSpPr>
            <p:cNvPr id="192" name="object 145">
              <a:extLst>
                <a:ext uri="{FF2B5EF4-FFF2-40B4-BE49-F238E27FC236}">
                  <a16:creationId xmlns:a16="http://schemas.microsoft.com/office/drawing/2014/main" id="{6A7EC833-57A6-4647-960E-1D5BD0E68D09}"/>
                </a:ext>
              </a:extLst>
            </p:cNvPr>
            <p:cNvSpPr/>
            <p:nvPr/>
          </p:nvSpPr>
          <p:spPr>
            <a:xfrm>
              <a:off x="6002985" y="2175890"/>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45A30"/>
            </a:solidFill>
          </p:spPr>
          <p:txBody>
            <a:bodyPr wrap="square" lIns="0" tIns="0" rIns="0" bIns="0" rtlCol="0"/>
            <a:lstStyle/>
            <a:p>
              <a:endParaRPr sz="1493" dirty="0"/>
            </a:p>
          </p:txBody>
        </p:sp>
        <p:sp>
          <p:nvSpPr>
            <p:cNvPr id="193" name="object 146">
              <a:extLst>
                <a:ext uri="{FF2B5EF4-FFF2-40B4-BE49-F238E27FC236}">
                  <a16:creationId xmlns:a16="http://schemas.microsoft.com/office/drawing/2014/main" id="{048E111B-3E7F-44E2-A336-7CA2D9738A1E}"/>
                </a:ext>
              </a:extLst>
            </p:cNvPr>
            <p:cNvSpPr/>
            <p:nvPr/>
          </p:nvSpPr>
          <p:spPr>
            <a:xfrm>
              <a:off x="6081628" y="2093542"/>
              <a:ext cx="20320" cy="20320"/>
            </a:xfrm>
            <a:custGeom>
              <a:avLst/>
              <a:gdLst/>
              <a:ahLst/>
              <a:cxnLst/>
              <a:rect l="l" t="t" r="r" b="b"/>
              <a:pathLst>
                <a:path w="20320" h="20319">
                  <a:moveTo>
                    <a:pt x="15316" y="0"/>
                  </a:moveTo>
                  <a:lnTo>
                    <a:pt x="4356" y="190"/>
                  </a:lnTo>
                  <a:lnTo>
                    <a:pt x="0" y="4699"/>
                  </a:lnTo>
                  <a:lnTo>
                    <a:pt x="190" y="15646"/>
                  </a:lnTo>
                  <a:lnTo>
                    <a:pt x="4711" y="20015"/>
                  </a:lnTo>
                  <a:lnTo>
                    <a:pt x="15659" y="19824"/>
                  </a:lnTo>
                  <a:lnTo>
                    <a:pt x="20027" y="15303"/>
                  </a:lnTo>
                  <a:lnTo>
                    <a:pt x="19926" y="9829"/>
                  </a:lnTo>
                  <a:lnTo>
                    <a:pt x="19824" y="4356"/>
                  </a:lnTo>
                  <a:lnTo>
                    <a:pt x="15316" y="0"/>
                  </a:lnTo>
                  <a:close/>
                </a:path>
              </a:pathLst>
            </a:custGeom>
            <a:solidFill>
              <a:srgbClr val="A1592E"/>
            </a:solidFill>
          </p:spPr>
          <p:txBody>
            <a:bodyPr wrap="square" lIns="0" tIns="0" rIns="0" bIns="0" rtlCol="0"/>
            <a:lstStyle/>
            <a:p>
              <a:endParaRPr sz="1493" dirty="0"/>
            </a:p>
          </p:txBody>
        </p:sp>
        <p:sp>
          <p:nvSpPr>
            <p:cNvPr id="194" name="object 147">
              <a:extLst>
                <a:ext uri="{FF2B5EF4-FFF2-40B4-BE49-F238E27FC236}">
                  <a16:creationId xmlns:a16="http://schemas.microsoft.com/office/drawing/2014/main" id="{B9E881BD-F219-4A04-80A0-F52FDB70E445}"/>
                </a:ext>
              </a:extLst>
            </p:cNvPr>
            <p:cNvSpPr/>
            <p:nvPr/>
          </p:nvSpPr>
          <p:spPr>
            <a:xfrm>
              <a:off x="5647985" y="2040774"/>
              <a:ext cx="20320" cy="20320"/>
            </a:xfrm>
            <a:custGeom>
              <a:avLst/>
              <a:gdLst/>
              <a:ahLst/>
              <a:cxnLst/>
              <a:rect l="l" t="t" r="r" b="b"/>
              <a:pathLst>
                <a:path w="20320" h="20319">
                  <a:moveTo>
                    <a:pt x="15303" y="0"/>
                  </a:moveTo>
                  <a:lnTo>
                    <a:pt x="4343" y="190"/>
                  </a:lnTo>
                  <a:lnTo>
                    <a:pt x="0" y="4699"/>
                  </a:lnTo>
                  <a:lnTo>
                    <a:pt x="190" y="15659"/>
                  </a:lnTo>
                  <a:lnTo>
                    <a:pt x="4698" y="20002"/>
                  </a:lnTo>
                  <a:lnTo>
                    <a:pt x="15646" y="19812"/>
                  </a:lnTo>
                  <a:lnTo>
                    <a:pt x="20015" y="15316"/>
                  </a:lnTo>
                  <a:lnTo>
                    <a:pt x="19913" y="9829"/>
                  </a:lnTo>
                  <a:lnTo>
                    <a:pt x="19811" y="4356"/>
                  </a:lnTo>
                  <a:lnTo>
                    <a:pt x="15303" y="0"/>
                  </a:lnTo>
                  <a:close/>
                </a:path>
              </a:pathLst>
            </a:custGeom>
            <a:solidFill>
              <a:srgbClr val="95542B"/>
            </a:solidFill>
          </p:spPr>
          <p:txBody>
            <a:bodyPr wrap="square" lIns="0" tIns="0" rIns="0" bIns="0" rtlCol="0"/>
            <a:lstStyle/>
            <a:p>
              <a:endParaRPr sz="1493" dirty="0"/>
            </a:p>
          </p:txBody>
        </p:sp>
        <p:sp>
          <p:nvSpPr>
            <p:cNvPr id="195" name="object 148">
              <a:extLst>
                <a:ext uri="{FF2B5EF4-FFF2-40B4-BE49-F238E27FC236}">
                  <a16:creationId xmlns:a16="http://schemas.microsoft.com/office/drawing/2014/main" id="{FFDD8787-A8C5-444C-AFFA-0DE78278EFD4}"/>
                </a:ext>
              </a:extLst>
            </p:cNvPr>
            <p:cNvSpPr/>
            <p:nvPr/>
          </p:nvSpPr>
          <p:spPr>
            <a:xfrm>
              <a:off x="6041176" y="2195515"/>
              <a:ext cx="20320" cy="20320"/>
            </a:xfrm>
            <a:custGeom>
              <a:avLst/>
              <a:gdLst/>
              <a:ahLst/>
              <a:cxnLst/>
              <a:rect l="l" t="t" r="r" b="b"/>
              <a:pathLst>
                <a:path w="20320" h="20319">
                  <a:moveTo>
                    <a:pt x="15303" y="0"/>
                  </a:moveTo>
                  <a:lnTo>
                    <a:pt x="4343" y="190"/>
                  </a:lnTo>
                  <a:lnTo>
                    <a:pt x="0" y="4699"/>
                  </a:lnTo>
                  <a:lnTo>
                    <a:pt x="190" y="15659"/>
                  </a:lnTo>
                  <a:lnTo>
                    <a:pt x="4698" y="20002"/>
                  </a:lnTo>
                  <a:lnTo>
                    <a:pt x="15646" y="19812"/>
                  </a:lnTo>
                  <a:lnTo>
                    <a:pt x="20015" y="15316"/>
                  </a:lnTo>
                  <a:lnTo>
                    <a:pt x="19913" y="9829"/>
                  </a:lnTo>
                  <a:lnTo>
                    <a:pt x="19811" y="4356"/>
                  </a:lnTo>
                  <a:lnTo>
                    <a:pt x="15303" y="0"/>
                  </a:lnTo>
                  <a:close/>
                </a:path>
              </a:pathLst>
            </a:custGeom>
            <a:solidFill>
              <a:srgbClr val="9D572D"/>
            </a:solidFill>
          </p:spPr>
          <p:txBody>
            <a:bodyPr wrap="square" lIns="0" tIns="0" rIns="0" bIns="0" rtlCol="0"/>
            <a:lstStyle/>
            <a:p>
              <a:endParaRPr sz="1493" dirty="0"/>
            </a:p>
          </p:txBody>
        </p:sp>
        <p:sp>
          <p:nvSpPr>
            <p:cNvPr id="196" name="object 149">
              <a:extLst>
                <a:ext uri="{FF2B5EF4-FFF2-40B4-BE49-F238E27FC236}">
                  <a16:creationId xmlns:a16="http://schemas.microsoft.com/office/drawing/2014/main" id="{38CC50AD-7B5D-4F23-832A-D05E32AD2A7B}"/>
                </a:ext>
              </a:extLst>
            </p:cNvPr>
            <p:cNvSpPr/>
            <p:nvPr/>
          </p:nvSpPr>
          <p:spPr>
            <a:xfrm>
              <a:off x="5913747" y="2333428"/>
              <a:ext cx="20320" cy="20320"/>
            </a:xfrm>
            <a:custGeom>
              <a:avLst/>
              <a:gdLst/>
              <a:ahLst/>
              <a:cxnLst/>
              <a:rect l="l" t="t" r="r" b="b"/>
              <a:pathLst>
                <a:path w="20320" h="20319">
                  <a:moveTo>
                    <a:pt x="15303" y="0"/>
                  </a:moveTo>
                  <a:lnTo>
                    <a:pt x="4356" y="190"/>
                  </a:lnTo>
                  <a:lnTo>
                    <a:pt x="0" y="4686"/>
                  </a:lnTo>
                  <a:lnTo>
                    <a:pt x="190" y="15633"/>
                  </a:lnTo>
                  <a:lnTo>
                    <a:pt x="4711" y="19989"/>
                  </a:lnTo>
                  <a:lnTo>
                    <a:pt x="15646" y="19799"/>
                  </a:lnTo>
                  <a:lnTo>
                    <a:pt x="20015" y="15290"/>
                  </a:lnTo>
                  <a:lnTo>
                    <a:pt x="19913" y="9829"/>
                  </a:lnTo>
                  <a:lnTo>
                    <a:pt x="19811" y="4343"/>
                  </a:lnTo>
                  <a:lnTo>
                    <a:pt x="15303" y="0"/>
                  </a:lnTo>
                  <a:close/>
                </a:path>
              </a:pathLst>
            </a:custGeom>
            <a:solidFill>
              <a:srgbClr val="A85D32"/>
            </a:solidFill>
          </p:spPr>
          <p:txBody>
            <a:bodyPr wrap="square" lIns="0" tIns="0" rIns="0" bIns="0" rtlCol="0"/>
            <a:lstStyle/>
            <a:p>
              <a:endParaRPr sz="1493" dirty="0"/>
            </a:p>
          </p:txBody>
        </p:sp>
        <p:sp>
          <p:nvSpPr>
            <p:cNvPr id="197" name="object 150">
              <a:extLst>
                <a:ext uri="{FF2B5EF4-FFF2-40B4-BE49-F238E27FC236}">
                  <a16:creationId xmlns:a16="http://schemas.microsoft.com/office/drawing/2014/main" id="{AA02EA9C-0CF9-4C6C-A984-3067554FB3CF}"/>
                </a:ext>
              </a:extLst>
            </p:cNvPr>
            <p:cNvSpPr/>
            <p:nvPr/>
          </p:nvSpPr>
          <p:spPr>
            <a:xfrm>
              <a:off x="6182895" y="2345402"/>
              <a:ext cx="20320" cy="20320"/>
            </a:xfrm>
            <a:custGeom>
              <a:avLst/>
              <a:gdLst/>
              <a:ahLst/>
              <a:cxnLst/>
              <a:rect l="l" t="t" r="r" b="b"/>
              <a:pathLst>
                <a:path w="20320" h="20319">
                  <a:moveTo>
                    <a:pt x="15303" y="0"/>
                  </a:moveTo>
                  <a:lnTo>
                    <a:pt x="4343" y="190"/>
                  </a:lnTo>
                  <a:lnTo>
                    <a:pt x="0" y="4699"/>
                  </a:lnTo>
                  <a:lnTo>
                    <a:pt x="190" y="15633"/>
                  </a:lnTo>
                  <a:lnTo>
                    <a:pt x="4698" y="20002"/>
                  </a:lnTo>
                  <a:lnTo>
                    <a:pt x="15646" y="19812"/>
                  </a:lnTo>
                  <a:lnTo>
                    <a:pt x="20015" y="15290"/>
                  </a:lnTo>
                  <a:lnTo>
                    <a:pt x="19913" y="9829"/>
                  </a:lnTo>
                  <a:lnTo>
                    <a:pt x="19811" y="4343"/>
                  </a:lnTo>
                  <a:lnTo>
                    <a:pt x="15303" y="0"/>
                  </a:lnTo>
                  <a:close/>
                </a:path>
              </a:pathLst>
            </a:custGeom>
            <a:solidFill>
              <a:srgbClr val="854925"/>
            </a:solidFill>
          </p:spPr>
          <p:txBody>
            <a:bodyPr wrap="square" lIns="0" tIns="0" rIns="0" bIns="0" rtlCol="0"/>
            <a:lstStyle/>
            <a:p>
              <a:endParaRPr sz="1493" dirty="0"/>
            </a:p>
          </p:txBody>
        </p:sp>
        <p:sp>
          <p:nvSpPr>
            <p:cNvPr id="198" name="object 151">
              <a:extLst>
                <a:ext uri="{FF2B5EF4-FFF2-40B4-BE49-F238E27FC236}">
                  <a16:creationId xmlns:a16="http://schemas.microsoft.com/office/drawing/2014/main" id="{AA7A0177-1096-47C7-A02A-8721C93B4A12}"/>
                </a:ext>
              </a:extLst>
            </p:cNvPr>
            <p:cNvSpPr/>
            <p:nvPr/>
          </p:nvSpPr>
          <p:spPr>
            <a:xfrm>
              <a:off x="6143650" y="2174652"/>
              <a:ext cx="20320" cy="20320"/>
            </a:xfrm>
            <a:custGeom>
              <a:avLst/>
              <a:gdLst/>
              <a:ahLst/>
              <a:cxnLst/>
              <a:rect l="l" t="t" r="r" b="b"/>
              <a:pathLst>
                <a:path w="20320" h="20319">
                  <a:moveTo>
                    <a:pt x="15316" y="0"/>
                  </a:moveTo>
                  <a:lnTo>
                    <a:pt x="4356" y="190"/>
                  </a:lnTo>
                  <a:lnTo>
                    <a:pt x="0" y="4699"/>
                  </a:lnTo>
                  <a:lnTo>
                    <a:pt x="190" y="15646"/>
                  </a:lnTo>
                  <a:lnTo>
                    <a:pt x="4711" y="20015"/>
                  </a:lnTo>
                  <a:lnTo>
                    <a:pt x="15659" y="19824"/>
                  </a:lnTo>
                  <a:lnTo>
                    <a:pt x="20015" y="15303"/>
                  </a:lnTo>
                  <a:lnTo>
                    <a:pt x="19913" y="9829"/>
                  </a:lnTo>
                  <a:lnTo>
                    <a:pt x="19811" y="4356"/>
                  </a:lnTo>
                  <a:lnTo>
                    <a:pt x="15316" y="0"/>
                  </a:lnTo>
                  <a:close/>
                </a:path>
              </a:pathLst>
            </a:custGeom>
            <a:solidFill>
              <a:srgbClr val="9C582D"/>
            </a:solidFill>
          </p:spPr>
          <p:txBody>
            <a:bodyPr wrap="square" lIns="0" tIns="0" rIns="0" bIns="0" rtlCol="0"/>
            <a:lstStyle/>
            <a:p>
              <a:endParaRPr sz="1493" dirty="0"/>
            </a:p>
          </p:txBody>
        </p:sp>
        <p:sp>
          <p:nvSpPr>
            <p:cNvPr id="199" name="object 152">
              <a:extLst>
                <a:ext uri="{FF2B5EF4-FFF2-40B4-BE49-F238E27FC236}">
                  <a16:creationId xmlns:a16="http://schemas.microsoft.com/office/drawing/2014/main" id="{F03D95AC-7782-4A06-A3B5-DDB9A7CE1195}"/>
                </a:ext>
              </a:extLst>
            </p:cNvPr>
            <p:cNvSpPr/>
            <p:nvPr/>
          </p:nvSpPr>
          <p:spPr>
            <a:xfrm>
              <a:off x="6180312" y="2057744"/>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8D4E29"/>
            </a:solidFill>
          </p:spPr>
          <p:txBody>
            <a:bodyPr wrap="square" lIns="0" tIns="0" rIns="0" bIns="0" rtlCol="0"/>
            <a:lstStyle/>
            <a:p>
              <a:endParaRPr sz="1493" dirty="0"/>
            </a:p>
          </p:txBody>
        </p:sp>
        <p:sp>
          <p:nvSpPr>
            <p:cNvPr id="200" name="object 153">
              <a:extLst>
                <a:ext uri="{FF2B5EF4-FFF2-40B4-BE49-F238E27FC236}">
                  <a16:creationId xmlns:a16="http://schemas.microsoft.com/office/drawing/2014/main" id="{A17AA172-42D9-4187-B727-67E13E191BC8}"/>
                </a:ext>
              </a:extLst>
            </p:cNvPr>
            <p:cNvSpPr/>
            <p:nvPr/>
          </p:nvSpPr>
          <p:spPr>
            <a:xfrm>
              <a:off x="5897700" y="2178067"/>
              <a:ext cx="20320" cy="20320"/>
            </a:xfrm>
            <a:custGeom>
              <a:avLst/>
              <a:gdLst/>
              <a:ahLst/>
              <a:cxnLst/>
              <a:rect l="l" t="t" r="r" b="b"/>
              <a:pathLst>
                <a:path w="20320" h="20319">
                  <a:moveTo>
                    <a:pt x="15316" y="0"/>
                  </a:moveTo>
                  <a:lnTo>
                    <a:pt x="4356" y="190"/>
                  </a:lnTo>
                  <a:lnTo>
                    <a:pt x="0" y="4698"/>
                  </a:lnTo>
                  <a:lnTo>
                    <a:pt x="190" y="15659"/>
                  </a:lnTo>
                  <a:lnTo>
                    <a:pt x="4711" y="20002"/>
                  </a:lnTo>
                  <a:lnTo>
                    <a:pt x="15659" y="19811"/>
                  </a:lnTo>
                  <a:lnTo>
                    <a:pt x="20027" y="15316"/>
                  </a:lnTo>
                  <a:lnTo>
                    <a:pt x="19926" y="9842"/>
                  </a:lnTo>
                  <a:lnTo>
                    <a:pt x="19824" y="4356"/>
                  </a:lnTo>
                  <a:lnTo>
                    <a:pt x="15316" y="0"/>
                  </a:lnTo>
                  <a:close/>
                </a:path>
              </a:pathLst>
            </a:custGeom>
            <a:solidFill>
              <a:srgbClr val="95542B"/>
            </a:solidFill>
          </p:spPr>
          <p:txBody>
            <a:bodyPr wrap="square" lIns="0" tIns="0" rIns="0" bIns="0" rtlCol="0"/>
            <a:lstStyle/>
            <a:p>
              <a:endParaRPr sz="1493" dirty="0"/>
            </a:p>
          </p:txBody>
        </p:sp>
        <p:sp>
          <p:nvSpPr>
            <p:cNvPr id="201" name="object 154">
              <a:extLst>
                <a:ext uri="{FF2B5EF4-FFF2-40B4-BE49-F238E27FC236}">
                  <a16:creationId xmlns:a16="http://schemas.microsoft.com/office/drawing/2014/main" id="{8C8CBE33-A601-4A24-98AC-077C42A63333}"/>
                </a:ext>
              </a:extLst>
            </p:cNvPr>
            <p:cNvSpPr/>
            <p:nvPr/>
          </p:nvSpPr>
          <p:spPr>
            <a:xfrm>
              <a:off x="5908532" y="2020285"/>
              <a:ext cx="20320" cy="20320"/>
            </a:xfrm>
            <a:custGeom>
              <a:avLst/>
              <a:gdLst/>
              <a:ahLst/>
              <a:cxnLst/>
              <a:rect l="l" t="t" r="r" b="b"/>
              <a:pathLst>
                <a:path w="20320" h="20319">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A0592F"/>
            </a:solidFill>
          </p:spPr>
          <p:txBody>
            <a:bodyPr wrap="square" lIns="0" tIns="0" rIns="0" bIns="0" rtlCol="0"/>
            <a:lstStyle/>
            <a:p>
              <a:endParaRPr sz="1493" dirty="0"/>
            </a:p>
          </p:txBody>
        </p:sp>
        <p:sp>
          <p:nvSpPr>
            <p:cNvPr id="202" name="object 155">
              <a:extLst>
                <a:ext uri="{FF2B5EF4-FFF2-40B4-BE49-F238E27FC236}">
                  <a16:creationId xmlns:a16="http://schemas.microsoft.com/office/drawing/2014/main" id="{0FECF660-E2ED-4619-A446-29DB4F74FDBA}"/>
                </a:ext>
              </a:extLst>
            </p:cNvPr>
            <p:cNvSpPr/>
            <p:nvPr/>
          </p:nvSpPr>
          <p:spPr>
            <a:xfrm>
              <a:off x="6284756" y="2050211"/>
              <a:ext cx="20320" cy="20320"/>
            </a:xfrm>
            <a:custGeom>
              <a:avLst/>
              <a:gdLst/>
              <a:ahLst/>
              <a:cxnLst/>
              <a:rect l="l" t="t" r="r" b="b"/>
              <a:pathLst>
                <a:path w="20320" h="20319">
                  <a:moveTo>
                    <a:pt x="15303" y="0"/>
                  </a:moveTo>
                  <a:lnTo>
                    <a:pt x="4343" y="190"/>
                  </a:lnTo>
                  <a:lnTo>
                    <a:pt x="0" y="4686"/>
                  </a:lnTo>
                  <a:lnTo>
                    <a:pt x="190" y="15646"/>
                  </a:lnTo>
                  <a:lnTo>
                    <a:pt x="4698" y="20002"/>
                  </a:lnTo>
                  <a:lnTo>
                    <a:pt x="15646" y="19812"/>
                  </a:lnTo>
                  <a:lnTo>
                    <a:pt x="20015" y="15303"/>
                  </a:lnTo>
                  <a:lnTo>
                    <a:pt x="19913" y="9829"/>
                  </a:lnTo>
                  <a:lnTo>
                    <a:pt x="19811" y="4343"/>
                  </a:lnTo>
                  <a:lnTo>
                    <a:pt x="15303" y="0"/>
                  </a:lnTo>
                  <a:close/>
                </a:path>
              </a:pathLst>
            </a:custGeom>
            <a:solidFill>
              <a:srgbClr val="814A25"/>
            </a:solidFill>
          </p:spPr>
          <p:txBody>
            <a:bodyPr wrap="square" lIns="0" tIns="0" rIns="0" bIns="0" rtlCol="0"/>
            <a:lstStyle/>
            <a:p>
              <a:endParaRPr sz="1493" dirty="0"/>
            </a:p>
          </p:txBody>
        </p:sp>
        <p:sp>
          <p:nvSpPr>
            <p:cNvPr id="203" name="object 156">
              <a:extLst>
                <a:ext uri="{FF2B5EF4-FFF2-40B4-BE49-F238E27FC236}">
                  <a16:creationId xmlns:a16="http://schemas.microsoft.com/office/drawing/2014/main" id="{FF22BCAE-C002-4515-BB08-C4444DE5914B}"/>
                </a:ext>
              </a:extLst>
            </p:cNvPr>
            <p:cNvSpPr/>
            <p:nvPr/>
          </p:nvSpPr>
          <p:spPr>
            <a:xfrm>
              <a:off x="6089124" y="2141674"/>
              <a:ext cx="20320" cy="20320"/>
            </a:xfrm>
            <a:custGeom>
              <a:avLst/>
              <a:gdLst/>
              <a:ahLst/>
              <a:cxnLst/>
              <a:rect l="l" t="t" r="r" b="b"/>
              <a:pathLst>
                <a:path w="20320" h="20319">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A45A30"/>
            </a:solidFill>
          </p:spPr>
          <p:txBody>
            <a:bodyPr wrap="square" lIns="0" tIns="0" rIns="0" bIns="0" rtlCol="0"/>
            <a:lstStyle/>
            <a:p>
              <a:endParaRPr sz="1493" dirty="0"/>
            </a:p>
          </p:txBody>
        </p:sp>
        <p:sp>
          <p:nvSpPr>
            <p:cNvPr id="204" name="object 157">
              <a:extLst>
                <a:ext uri="{FF2B5EF4-FFF2-40B4-BE49-F238E27FC236}">
                  <a16:creationId xmlns:a16="http://schemas.microsoft.com/office/drawing/2014/main" id="{14274FDC-C470-417D-B9DD-DDF5170085F9}"/>
                </a:ext>
              </a:extLst>
            </p:cNvPr>
            <p:cNvSpPr/>
            <p:nvPr/>
          </p:nvSpPr>
          <p:spPr>
            <a:xfrm>
              <a:off x="6286517" y="2277535"/>
              <a:ext cx="20320" cy="20320"/>
            </a:xfrm>
            <a:custGeom>
              <a:avLst/>
              <a:gdLst/>
              <a:ahLst/>
              <a:cxnLst/>
              <a:rect l="l" t="t" r="r" b="b"/>
              <a:pathLst>
                <a:path w="20320" h="20319">
                  <a:moveTo>
                    <a:pt x="15316" y="0"/>
                  </a:moveTo>
                  <a:lnTo>
                    <a:pt x="4356" y="190"/>
                  </a:lnTo>
                  <a:lnTo>
                    <a:pt x="0" y="4711"/>
                  </a:lnTo>
                  <a:lnTo>
                    <a:pt x="190" y="15659"/>
                  </a:lnTo>
                  <a:lnTo>
                    <a:pt x="4711" y="20015"/>
                  </a:lnTo>
                  <a:lnTo>
                    <a:pt x="15659" y="19824"/>
                  </a:lnTo>
                  <a:lnTo>
                    <a:pt x="20027" y="15316"/>
                  </a:lnTo>
                  <a:lnTo>
                    <a:pt x="19926" y="9842"/>
                  </a:lnTo>
                  <a:lnTo>
                    <a:pt x="19824" y="4368"/>
                  </a:lnTo>
                  <a:lnTo>
                    <a:pt x="15316" y="0"/>
                  </a:lnTo>
                  <a:close/>
                </a:path>
              </a:pathLst>
            </a:custGeom>
            <a:solidFill>
              <a:srgbClr val="8F4D2A"/>
            </a:solidFill>
          </p:spPr>
          <p:txBody>
            <a:bodyPr wrap="square" lIns="0" tIns="0" rIns="0" bIns="0" rtlCol="0"/>
            <a:lstStyle/>
            <a:p>
              <a:endParaRPr sz="1493" dirty="0"/>
            </a:p>
          </p:txBody>
        </p:sp>
        <p:sp>
          <p:nvSpPr>
            <p:cNvPr id="205" name="object 158">
              <a:extLst>
                <a:ext uri="{FF2B5EF4-FFF2-40B4-BE49-F238E27FC236}">
                  <a16:creationId xmlns:a16="http://schemas.microsoft.com/office/drawing/2014/main" id="{EB120EFA-B1EE-4C7B-89B1-9EE5C42B243B}"/>
                </a:ext>
              </a:extLst>
            </p:cNvPr>
            <p:cNvSpPr/>
            <p:nvPr/>
          </p:nvSpPr>
          <p:spPr>
            <a:xfrm>
              <a:off x="5762995" y="2346232"/>
              <a:ext cx="20320" cy="20320"/>
            </a:xfrm>
            <a:custGeom>
              <a:avLst/>
              <a:gdLst/>
              <a:ahLst/>
              <a:cxnLst/>
              <a:rect l="l" t="t" r="r" b="b"/>
              <a:pathLst>
                <a:path w="20320" h="20319">
                  <a:moveTo>
                    <a:pt x="15303" y="0"/>
                  </a:moveTo>
                  <a:lnTo>
                    <a:pt x="4356" y="190"/>
                  </a:lnTo>
                  <a:lnTo>
                    <a:pt x="0" y="4724"/>
                  </a:lnTo>
                  <a:lnTo>
                    <a:pt x="190" y="15671"/>
                  </a:lnTo>
                  <a:lnTo>
                    <a:pt x="4711" y="20015"/>
                  </a:lnTo>
                  <a:lnTo>
                    <a:pt x="15646" y="19824"/>
                  </a:lnTo>
                  <a:lnTo>
                    <a:pt x="20015" y="15328"/>
                  </a:lnTo>
                  <a:lnTo>
                    <a:pt x="19913" y="9842"/>
                  </a:lnTo>
                  <a:lnTo>
                    <a:pt x="19811" y="4381"/>
                  </a:lnTo>
                  <a:lnTo>
                    <a:pt x="15303" y="0"/>
                  </a:lnTo>
                  <a:close/>
                </a:path>
              </a:pathLst>
            </a:custGeom>
            <a:solidFill>
              <a:srgbClr val="BD6A2F"/>
            </a:solidFill>
          </p:spPr>
          <p:txBody>
            <a:bodyPr wrap="square" lIns="0" tIns="0" rIns="0" bIns="0" rtlCol="0"/>
            <a:lstStyle/>
            <a:p>
              <a:endParaRPr sz="1493" dirty="0"/>
            </a:p>
          </p:txBody>
        </p:sp>
        <p:sp>
          <p:nvSpPr>
            <p:cNvPr id="206" name="object 159">
              <a:extLst>
                <a:ext uri="{FF2B5EF4-FFF2-40B4-BE49-F238E27FC236}">
                  <a16:creationId xmlns:a16="http://schemas.microsoft.com/office/drawing/2014/main" id="{91D769F7-5A4B-45EC-84EB-BEA63D72A64E}"/>
                </a:ext>
              </a:extLst>
            </p:cNvPr>
            <p:cNvSpPr/>
            <p:nvPr/>
          </p:nvSpPr>
          <p:spPr>
            <a:xfrm>
              <a:off x="5659631" y="2333009"/>
              <a:ext cx="20320" cy="20320"/>
            </a:xfrm>
            <a:custGeom>
              <a:avLst/>
              <a:gdLst/>
              <a:ahLst/>
              <a:cxnLst/>
              <a:rect l="l" t="t" r="r" b="b"/>
              <a:pathLst>
                <a:path w="20320" h="20319">
                  <a:moveTo>
                    <a:pt x="15303" y="0"/>
                  </a:moveTo>
                  <a:lnTo>
                    <a:pt x="4343" y="190"/>
                  </a:lnTo>
                  <a:lnTo>
                    <a:pt x="0" y="4686"/>
                  </a:lnTo>
                  <a:lnTo>
                    <a:pt x="190" y="15646"/>
                  </a:lnTo>
                  <a:lnTo>
                    <a:pt x="4698" y="20002"/>
                  </a:lnTo>
                  <a:lnTo>
                    <a:pt x="15646" y="19812"/>
                  </a:lnTo>
                  <a:lnTo>
                    <a:pt x="20015" y="15303"/>
                  </a:lnTo>
                  <a:lnTo>
                    <a:pt x="19913" y="9829"/>
                  </a:lnTo>
                  <a:lnTo>
                    <a:pt x="19811" y="4343"/>
                  </a:lnTo>
                  <a:lnTo>
                    <a:pt x="15303" y="0"/>
                  </a:lnTo>
                  <a:close/>
                </a:path>
              </a:pathLst>
            </a:custGeom>
            <a:solidFill>
              <a:srgbClr val="AA5C32"/>
            </a:solidFill>
          </p:spPr>
          <p:txBody>
            <a:bodyPr wrap="square" lIns="0" tIns="0" rIns="0" bIns="0" rtlCol="0"/>
            <a:lstStyle/>
            <a:p>
              <a:endParaRPr sz="1493" dirty="0"/>
            </a:p>
          </p:txBody>
        </p:sp>
        <p:sp>
          <p:nvSpPr>
            <p:cNvPr id="207" name="object 160">
              <a:extLst>
                <a:ext uri="{FF2B5EF4-FFF2-40B4-BE49-F238E27FC236}">
                  <a16:creationId xmlns:a16="http://schemas.microsoft.com/office/drawing/2014/main" id="{83BD1B71-EB67-44E8-B342-C8E2ED1EE991}"/>
                </a:ext>
              </a:extLst>
            </p:cNvPr>
            <p:cNvSpPr/>
            <p:nvPr/>
          </p:nvSpPr>
          <p:spPr>
            <a:xfrm>
              <a:off x="5987427" y="2357173"/>
              <a:ext cx="20320" cy="20320"/>
            </a:xfrm>
            <a:custGeom>
              <a:avLst/>
              <a:gdLst/>
              <a:ahLst/>
              <a:cxnLst/>
              <a:rect l="l" t="t" r="r" b="b"/>
              <a:pathLst>
                <a:path w="20320" h="20319">
                  <a:moveTo>
                    <a:pt x="15303" y="0"/>
                  </a:moveTo>
                  <a:lnTo>
                    <a:pt x="4356" y="190"/>
                  </a:lnTo>
                  <a:lnTo>
                    <a:pt x="0" y="4686"/>
                  </a:lnTo>
                  <a:lnTo>
                    <a:pt x="190" y="15646"/>
                  </a:lnTo>
                  <a:lnTo>
                    <a:pt x="4698" y="19989"/>
                  </a:lnTo>
                  <a:lnTo>
                    <a:pt x="15646" y="19799"/>
                  </a:lnTo>
                  <a:lnTo>
                    <a:pt x="20015" y="15303"/>
                  </a:lnTo>
                  <a:lnTo>
                    <a:pt x="19913" y="9804"/>
                  </a:lnTo>
                  <a:lnTo>
                    <a:pt x="19811" y="4343"/>
                  </a:lnTo>
                  <a:lnTo>
                    <a:pt x="15303" y="0"/>
                  </a:lnTo>
                  <a:close/>
                </a:path>
              </a:pathLst>
            </a:custGeom>
            <a:solidFill>
              <a:srgbClr val="97522C"/>
            </a:solidFill>
          </p:spPr>
          <p:txBody>
            <a:bodyPr wrap="square" lIns="0" tIns="0" rIns="0" bIns="0" rtlCol="0"/>
            <a:lstStyle/>
            <a:p>
              <a:endParaRPr sz="1493" dirty="0"/>
            </a:p>
          </p:txBody>
        </p:sp>
        <p:sp>
          <p:nvSpPr>
            <p:cNvPr id="208" name="object 161">
              <a:extLst>
                <a:ext uri="{FF2B5EF4-FFF2-40B4-BE49-F238E27FC236}">
                  <a16:creationId xmlns:a16="http://schemas.microsoft.com/office/drawing/2014/main" id="{249E02D4-DFCB-4A49-B473-C154471E6DF0}"/>
                </a:ext>
              </a:extLst>
            </p:cNvPr>
            <p:cNvSpPr/>
            <p:nvPr/>
          </p:nvSpPr>
          <p:spPr>
            <a:xfrm>
              <a:off x="5903804" y="2003437"/>
              <a:ext cx="20320" cy="20320"/>
            </a:xfrm>
            <a:custGeom>
              <a:avLst/>
              <a:gdLst/>
              <a:ahLst/>
              <a:cxnLst/>
              <a:rect l="l" t="t" r="r" b="b"/>
              <a:pathLst>
                <a:path w="20320" h="20319">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7E4823"/>
            </a:solidFill>
          </p:spPr>
          <p:txBody>
            <a:bodyPr wrap="square" lIns="0" tIns="0" rIns="0" bIns="0" rtlCol="0"/>
            <a:lstStyle/>
            <a:p>
              <a:endParaRPr sz="1493" dirty="0"/>
            </a:p>
          </p:txBody>
        </p:sp>
        <p:sp>
          <p:nvSpPr>
            <p:cNvPr id="209" name="object 162">
              <a:extLst>
                <a:ext uri="{FF2B5EF4-FFF2-40B4-BE49-F238E27FC236}">
                  <a16:creationId xmlns:a16="http://schemas.microsoft.com/office/drawing/2014/main" id="{0575B272-4197-4814-9BFE-E3A0FC7A2889}"/>
                </a:ext>
              </a:extLst>
            </p:cNvPr>
            <p:cNvSpPr/>
            <p:nvPr/>
          </p:nvSpPr>
          <p:spPr>
            <a:xfrm>
              <a:off x="5554294" y="2079787"/>
              <a:ext cx="20320" cy="20320"/>
            </a:xfrm>
            <a:custGeom>
              <a:avLst/>
              <a:gdLst/>
              <a:ahLst/>
              <a:cxnLst/>
              <a:rect l="l" t="t" r="r" b="b"/>
              <a:pathLst>
                <a:path w="20320" h="20319">
                  <a:moveTo>
                    <a:pt x="15303" y="0"/>
                  </a:moveTo>
                  <a:lnTo>
                    <a:pt x="4356" y="190"/>
                  </a:lnTo>
                  <a:lnTo>
                    <a:pt x="0" y="4686"/>
                  </a:lnTo>
                  <a:lnTo>
                    <a:pt x="190" y="15633"/>
                  </a:lnTo>
                  <a:lnTo>
                    <a:pt x="4711" y="20002"/>
                  </a:lnTo>
                  <a:lnTo>
                    <a:pt x="15646" y="19812"/>
                  </a:lnTo>
                  <a:lnTo>
                    <a:pt x="20015" y="15290"/>
                  </a:lnTo>
                  <a:lnTo>
                    <a:pt x="19913" y="9817"/>
                  </a:lnTo>
                  <a:lnTo>
                    <a:pt x="19811" y="4343"/>
                  </a:lnTo>
                  <a:lnTo>
                    <a:pt x="15303" y="0"/>
                  </a:lnTo>
                  <a:close/>
                </a:path>
              </a:pathLst>
            </a:custGeom>
            <a:solidFill>
              <a:srgbClr val="BD6A2F"/>
            </a:solidFill>
          </p:spPr>
          <p:txBody>
            <a:bodyPr wrap="square" lIns="0" tIns="0" rIns="0" bIns="0" rtlCol="0"/>
            <a:lstStyle/>
            <a:p>
              <a:endParaRPr sz="1493" dirty="0"/>
            </a:p>
          </p:txBody>
        </p:sp>
        <p:sp>
          <p:nvSpPr>
            <p:cNvPr id="210" name="object 163">
              <a:extLst>
                <a:ext uri="{FF2B5EF4-FFF2-40B4-BE49-F238E27FC236}">
                  <a16:creationId xmlns:a16="http://schemas.microsoft.com/office/drawing/2014/main" id="{E49EF8C3-87D9-4CB9-9344-2BEE080B7BCF}"/>
                </a:ext>
              </a:extLst>
            </p:cNvPr>
            <p:cNvSpPr/>
            <p:nvPr/>
          </p:nvSpPr>
          <p:spPr>
            <a:xfrm>
              <a:off x="6059418" y="2312539"/>
              <a:ext cx="20320" cy="20320"/>
            </a:xfrm>
            <a:custGeom>
              <a:avLst/>
              <a:gdLst/>
              <a:ahLst/>
              <a:cxnLst/>
              <a:rect l="l" t="t" r="r" b="b"/>
              <a:pathLst>
                <a:path w="20320" h="20319">
                  <a:moveTo>
                    <a:pt x="15316" y="0"/>
                  </a:moveTo>
                  <a:lnTo>
                    <a:pt x="4356" y="190"/>
                  </a:lnTo>
                  <a:lnTo>
                    <a:pt x="0" y="4698"/>
                  </a:lnTo>
                  <a:lnTo>
                    <a:pt x="190" y="15646"/>
                  </a:lnTo>
                  <a:lnTo>
                    <a:pt x="4711" y="20015"/>
                  </a:lnTo>
                  <a:lnTo>
                    <a:pt x="15659" y="19824"/>
                  </a:lnTo>
                  <a:lnTo>
                    <a:pt x="20015" y="15303"/>
                  </a:lnTo>
                  <a:lnTo>
                    <a:pt x="19913" y="9842"/>
                  </a:lnTo>
                  <a:lnTo>
                    <a:pt x="19811" y="4356"/>
                  </a:lnTo>
                  <a:lnTo>
                    <a:pt x="15316" y="0"/>
                  </a:lnTo>
                  <a:close/>
                </a:path>
              </a:pathLst>
            </a:custGeom>
            <a:solidFill>
              <a:srgbClr val="7F4925"/>
            </a:solidFill>
          </p:spPr>
          <p:txBody>
            <a:bodyPr wrap="square" lIns="0" tIns="0" rIns="0" bIns="0" rtlCol="0"/>
            <a:lstStyle/>
            <a:p>
              <a:endParaRPr sz="1493" dirty="0"/>
            </a:p>
          </p:txBody>
        </p:sp>
        <p:sp>
          <p:nvSpPr>
            <p:cNvPr id="211" name="object 164">
              <a:extLst>
                <a:ext uri="{FF2B5EF4-FFF2-40B4-BE49-F238E27FC236}">
                  <a16:creationId xmlns:a16="http://schemas.microsoft.com/office/drawing/2014/main" id="{B9979360-1987-4695-BCD2-6C94B9400D9F}"/>
                </a:ext>
              </a:extLst>
            </p:cNvPr>
            <p:cNvSpPr/>
            <p:nvPr/>
          </p:nvSpPr>
          <p:spPr>
            <a:xfrm>
              <a:off x="5972875" y="1989098"/>
              <a:ext cx="20320" cy="20320"/>
            </a:xfrm>
            <a:custGeom>
              <a:avLst/>
              <a:gdLst/>
              <a:ahLst/>
              <a:cxnLst/>
              <a:rect l="l" t="t" r="r" b="b"/>
              <a:pathLst>
                <a:path w="20320" h="20319">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834B25"/>
            </a:solidFill>
          </p:spPr>
          <p:txBody>
            <a:bodyPr wrap="square" lIns="0" tIns="0" rIns="0" bIns="0" rtlCol="0"/>
            <a:lstStyle/>
            <a:p>
              <a:endParaRPr sz="1493" dirty="0"/>
            </a:p>
          </p:txBody>
        </p:sp>
        <p:sp>
          <p:nvSpPr>
            <p:cNvPr id="212" name="object 165">
              <a:extLst>
                <a:ext uri="{FF2B5EF4-FFF2-40B4-BE49-F238E27FC236}">
                  <a16:creationId xmlns:a16="http://schemas.microsoft.com/office/drawing/2014/main" id="{01F515CE-3F5E-4DFF-B4B9-8431A5D4134A}"/>
                </a:ext>
              </a:extLst>
            </p:cNvPr>
            <p:cNvSpPr/>
            <p:nvPr/>
          </p:nvSpPr>
          <p:spPr>
            <a:xfrm>
              <a:off x="6004289" y="2079153"/>
              <a:ext cx="20320" cy="20320"/>
            </a:xfrm>
            <a:custGeom>
              <a:avLst/>
              <a:gdLst/>
              <a:ahLst/>
              <a:cxnLst/>
              <a:rect l="l" t="t" r="r" b="b"/>
              <a:pathLst>
                <a:path w="20320" h="20319">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B6662D"/>
            </a:solidFill>
          </p:spPr>
          <p:txBody>
            <a:bodyPr wrap="square" lIns="0" tIns="0" rIns="0" bIns="0" rtlCol="0"/>
            <a:lstStyle/>
            <a:p>
              <a:endParaRPr sz="1493" dirty="0"/>
            </a:p>
          </p:txBody>
        </p:sp>
        <p:sp>
          <p:nvSpPr>
            <p:cNvPr id="213" name="object 166">
              <a:extLst>
                <a:ext uri="{FF2B5EF4-FFF2-40B4-BE49-F238E27FC236}">
                  <a16:creationId xmlns:a16="http://schemas.microsoft.com/office/drawing/2014/main" id="{06E8B9CD-AA4C-44BC-81A3-9CBEACDF1224}"/>
                </a:ext>
              </a:extLst>
            </p:cNvPr>
            <p:cNvSpPr/>
            <p:nvPr/>
          </p:nvSpPr>
          <p:spPr>
            <a:xfrm>
              <a:off x="6182432" y="2043384"/>
              <a:ext cx="20320" cy="20320"/>
            </a:xfrm>
            <a:custGeom>
              <a:avLst/>
              <a:gdLst/>
              <a:ahLst/>
              <a:cxnLst/>
              <a:rect l="l" t="t" r="r" b="b"/>
              <a:pathLst>
                <a:path w="20320" h="20319">
                  <a:moveTo>
                    <a:pt x="15303" y="0"/>
                  </a:moveTo>
                  <a:lnTo>
                    <a:pt x="4356" y="190"/>
                  </a:lnTo>
                  <a:lnTo>
                    <a:pt x="0" y="4711"/>
                  </a:lnTo>
                  <a:lnTo>
                    <a:pt x="190" y="15659"/>
                  </a:lnTo>
                  <a:lnTo>
                    <a:pt x="4711" y="20002"/>
                  </a:lnTo>
                  <a:lnTo>
                    <a:pt x="15646" y="19811"/>
                  </a:lnTo>
                  <a:lnTo>
                    <a:pt x="20015" y="15316"/>
                  </a:lnTo>
                  <a:lnTo>
                    <a:pt x="19913" y="9842"/>
                  </a:lnTo>
                  <a:lnTo>
                    <a:pt x="19811" y="4368"/>
                  </a:lnTo>
                  <a:lnTo>
                    <a:pt x="15303" y="0"/>
                  </a:lnTo>
                  <a:close/>
                </a:path>
              </a:pathLst>
            </a:custGeom>
            <a:solidFill>
              <a:srgbClr val="AD612A"/>
            </a:solidFill>
          </p:spPr>
          <p:txBody>
            <a:bodyPr wrap="square" lIns="0" tIns="0" rIns="0" bIns="0" rtlCol="0"/>
            <a:lstStyle/>
            <a:p>
              <a:endParaRPr sz="1493" dirty="0"/>
            </a:p>
          </p:txBody>
        </p:sp>
        <p:sp>
          <p:nvSpPr>
            <p:cNvPr id="214" name="object 167">
              <a:extLst>
                <a:ext uri="{FF2B5EF4-FFF2-40B4-BE49-F238E27FC236}">
                  <a16:creationId xmlns:a16="http://schemas.microsoft.com/office/drawing/2014/main" id="{21B774DD-05BD-4200-8A69-EDE58D61DD01}"/>
                </a:ext>
              </a:extLst>
            </p:cNvPr>
            <p:cNvSpPr/>
            <p:nvPr/>
          </p:nvSpPr>
          <p:spPr>
            <a:xfrm>
              <a:off x="5480292" y="2189735"/>
              <a:ext cx="20320" cy="20320"/>
            </a:xfrm>
            <a:custGeom>
              <a:avLst/>
              <a:gdLst/>
              <a:ahLst/>
              <a:cxnLst/>
              <a:rect l="l" t="t" r="r" b="b"/>
              <a:pathLst>
                <a:path w="20320" h="20319">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A15B2D"/>
            </a:solidFill>
          </p:spPr>
          <p:txBody>
            <a:bodyPr wrap="square" lIns="0" tIns="0" rIns="0" bIns="0" rtlCol="0"/>
            <a:lstStyle/>
            <a:p>
              <a:endParaRPr sz="1493" dirty="0"/>
            </a:p>
          </p:txBody>
        </p:sp>
        <p:sp>
          <p:nvSpPr>
            <p:cNvPr id="215" name="object 168">
              <a:extLst>
                <a:ext uri="{FF2B5EF4-FFF2-40B4-BE49-F238E27FC236}">
                  <a16:creationId xmlns:a16="http://schemas.microsoft.com/office/drawing/2014/main" id="{65823057-2C87-40BB-9B48-0962DFC7B41B}"/>
                </a:ext>
              </a:extLst>
            </p:cNvPr>
            <p:cNvSpPr/>
            <p:nvPr/>
          </p:nvSpPr>
          <p:spPr>
            <a:xfrm>
              <a:off x="6368143" y="2135891"/>
              <a:ext cx="20320" cy="20320"/>
            </a:xfrm>
            <a:custGeom>
              <a:avLst/>
              <a:gdLst/>
              <a:ahLst/>
              <a:cxnLst/>
              <a:rect l="l" t="t" r="r" b="b"/>
              <a:pathLst>
                <a:path w="20320" h="20319">
                  <a:moveTo>
                    <a:pt x="15303" y="0"/>
                  </a:moveTo>
                  <a:lnTo>
                    <a:pt x="4356" y="190"/>
                  </a:lnTo>
                  <a:lnTo>
                    <a:pt x="0" y="4698"/>
                  </a:lnTo>
                  <a:lnTo>
                    <a:pt x="190" y="15659"/>
                  </a:lnTo>
                  <a:lnTo>
                    <a:pt x="4711" y="20015"/>
                  </a:lnTo>
                  <a:lnTo>
                    <a:pt x="15646" y="19824"/>
                  </a:lnTo>
                  <a:lnTo>
                    <a:pt x="20015" y="15316"/>
                  </a:lnTo>
                  <a:lnTo>
                    <a:pt x="19913" y="9842"/>
                  </a:lnTo>
                  <a:lnTo>
                    <a:pt x="19811" y="4356"/>
                  </a:lnTo>
                  <a:lnTo>
                    <a:pt x="15303" y="0"/>
                  </a:lnTo>
                  <a:close/>
                </a:path>
              </a:pathLst>
            </a:custGeom>
            <a:solidFill>
              <a:srgbClr val="96512C"/>
            </a:solidFill>
          </p:spPr>
          <p:txBody>
            <a:bodyPr wrap="square" lIns="0" tIns="0" rIns="0" bIns="0" rtlCol="0"/>
            <a:lstStyle/>
            <a:p>
              <a:endParaRPr sz="1493" dirty="0"/>
            </a:p>
          </p:txBody>
        </p:sp>
        <p:sp>
          <p:nvSpPr>
            <p:cNvPr id="216" name="object 169">
              <a:extLst>
                <a:ext uri="{FF2B5EF4-FFF2-40B4-BE49-F238E27FC236}">
                  <a16:creationId xmlns:a16="http://schemas.microsoft.com/office/drawing/2014/main" id="{56B3A52F-398C-4FBD-B249-4F03EB80E693}"/>
                </a:ext>
              </a:extLst>
            </p:cNvPr>
            <p:cNvSpPr/>
            <p:nvPr/>
          </p:nvSpPr>
          <p:spPr>
            <a:xfrm>
              <a:off x="5517324" y="2150808"/>
              <a:ext cx="124460" cy="201295"/>
            </a:xfrm>
            <a:custGeom>
              <a:avLst/>
              <a:gdLst/>
              <a:ahLst/>
              <a:cxnLst/>
              <a:rect l="l" t="t" r="r" b="b"/>
              <a:pathLst>
                <a:path w="124460" h="201294">
                  <a:moveTo>
                    <a:pt x="20015" y="15303"/>
                  </a:moveTo>
                  <a:lnTo>
                    <a:pt x="19913" y="9829"/>
                  </a:lnTo>
                  <a:lnTo>
                    <a:pt x="19812" y="4356"/>
                  </a:lnTo>
                  <a:lnTo>
                    <a:pt x="15303" y="0"/>
                  </a:lnTo>
                  <a:lnTo>
                    <a:pt x="4343" y="190"/>
                  </a:lnTo>
                  <a:lnTo>
                    <a:pt x="0" y="4699"/>
                  </a:lnTo>
                  <a:lnTo>
                    <a:pt x="190" y="15646"/>
                  </a:lnTo>
                  <a:lnTo>
                    <a:pt x="4699" y="20002"/>
                  </a:lnTo>
                  <a:lnTo>
                    <a:pt x="15646" y="19812"/>
                  </a:lnTo>
                  <a:lnTo>
                    <a:pt x="20015" y="15303"/>
                  </a:lnTo>
                  <a:close/>
                </a:path>
                <a:path w="124460" h="201294">
                  <a:moveTo>
                    <a:pt x="124358" y="196519"/>
                  </a:moveTo>
                  <a:lnTo>
                    <a:pt x="124256" y="191058"/>
                  </a:lnTo>
                  <a:lnTo>
                    <a:pt x="124155" y="185572"/>
                  </a:lnTo>
                  <a:lnTo>
                    <a:pt x="119646" y="181216"/>
                  </a:lnTo>
                  <a:lnTo>
                    <a:pt x="108699" y="181406"/>
                  </a:lnTo>
                  <a:lnTo>
                    <a:pt x="104343" y="185915"/>
                  </a:lnTo>
                  <a:lnTo>
                    <a:pt x="104533" y="196862"/>
                  </a:lnTo>
                  <a:lnTo>
                    <a:pt x="109054" y="201231"/>
                  </a:lnTo>
                  <a:lnTo>
                    <a:pt x="119989" y="201041"/>
                  </a:lnTo>
                  <a:lnTo>
                    <a:pt x="124358" y="196519"/>
                  </a:lnTo>
                  <a:close/>
                </a:path>
              </a:pathLst>
            </a:custGeom>
            <a:solidFill>
              <a:srgbClr val="A0592F"/>
            </a:solidFill>
          </p:spPr>
          <p:txBody>
            <a:bodyPr wrap="square" lIns="0" tIns="0" rIns="0" bIns="0" rtlCol="0"/>
            <a:lstStyle/>
            <a:p>
              <a:endParaRPr sz="1493" dirty="0"/>
            </a:p>
          </p:txBody>
        </p:sp>
        <p:sp>
          <p:nvSpPr>
            <p:cNvPr id="217" name="object 170">
              <a:extLst>
                <a:ext uri="{FF2B5EF4-FFF2-40B4-BE49-F238E27FC236}">
                  <a16:creationId xmlns:a16="http://schemas.microsoft.com/office/drawing/2014/main" id="{F629ACBF-C548-4232-875B-6E0A7FF1F8FF}"/>
                </a:ext>
              </a:extLst>
            </p:cNvPr>
            <p:cNvSpPr/>
            <p:nvPr/>
          </p:nvSpPr>
          <p:spPr>
            <a:xfrm>
              <a:off x="5738372" y="2011980"/>
              <a:ext cx="20320" cy="20320"/>
            </a:xfrm>
            <a:custGeom>
              <a:avLst/>
              <a:gdLst/>
              <a:ahLst/>
              <a:cxnLst/>
              <a:rect l="l" t="t" r="r" b="b"/>
              <a:pathLst>
                <a:path w="20320" h="20319">
                  <a:moveTo>
                    <a:pt x="15316" y="0"/>
                  </a:moveTo>
                  <a:lnTo>
                    <a:pt x="4356" y="190"/>
                  </a:lnTo>
                  <a:lnTo>
                    <a:pt x="0" y="4699"/>
                  </a:lnTo>
                  <a:lnTo>
                    <a:pt x="190" y="15646"/>
                  </a:lnTo>
                  <a:lnTo>
                    <a:pt x="4711" y="19989"/>
                  </a:lnTo>
                  <a:lnTo>
                    <a:pt x="15659" y="19799"/>
                  </a:lnTo>
                  <a:lnTo>
                    <a:pt x="20027" y="15303"/>
                  </a:lnTo>
                  <a:lnTo>
                    <a:pt x="19926" y="9829"/>
                  </a:lnTo>
                  <a:lnTo>
                    <a:pt x="19824" y="4356"/>
                  </a:lnTo>
                  <a:lnTo>
                    <a:pt x="15316" y="0"/>
                  </a:lnTo>
                  <a:close/>
                </a:path>
              </a:pathLst>
            </a:custGeom>
            <a:solidFill>
              <a:srgbClr val="8A4C27"/>
            </a:solidFill>
          </p:spPr>
          <p:txBody>
            <a:bodyPr wrap="square" lIns="0" tIns="0" rIns="0" bIns="0" rtlCol="0"/>
            <a:lstStyle/>
            <a:p>
              <a:endParaRPr sz="1493" dirty="0"/>
            </a:p>
          </p:txBody>
        </p:sp>
        <p:sp>
          <p:nvSpPr>
            <p:cNvPr id="218" name="object 171">
              <a:extLst>
                <a:ext uri="{FF2B5EF4-FFF2-40B4-BE49-F238E27FC236}">
                  <a16:creationId xmlns:a16="http://schemas.microsoft.com/office/drawing/2014/main" id="{08350B76-BC78-474C-9BC9-BFD2A4489296}"/>
                </a:ext>
              </a:extLst>
            </p:cNvPr>
            <p:cNvSpPr/>
            <p:nvPr/>
          </p:nvSpPr>
          <p:spPr>
            <a:xfrm>
              <a:off x="6130721" y="2246774"/>
              <a:ext cx="20320" cy="20320"/>
            </a:xfrm>
            <a:custGeom>
              <a:avLst/>
              <a:gdLst/>
              <a:ahLst/>
              <a:cxnLst/>
              <a:rect l="l" t="t" r="r" b="b"/>
              <a:pathLst>
                <a:path w="20320" h="20319">
                  <a:moveTo>
                    <a:pt x="15316" y="0"/>
                  </a:moveTo>
                  <a:lnTo>
                    <a:pt x="4356" y="190"/>
                  </a:lnTo>
                  <a:lnTo>
                    <a:pt x="0" y="4711"/>
                  </a:lnTo>
                  <a:lnTo>
                    <a:pt x="190" y="15659"/>
                  </a:lnTo>
                  <a:lnTo>
                    <a:pt x="4711" y="20002"/>
                  </a:lnTo>
                  <a:lnTo>
                    <a:pt x="15659" y="19811"/>
                  </a:lnTo>
                  <a:lnTo>
                    <a:pt x="20027" y="15316"/>
                  </a:lnTo>
                  <a:lnTo>
                    <a:pt x="19926" y="9842"/>
                  </a:lnTo>
                  <a:lnTo>
                    <a:pt x="19824" y="4368"/>
                  </a:lnTo>
                  <a:lnTo>
                    <a:pt x="15316" y="0"/>
                  </a:lnTo>
                  <a:close/>
                </a:path>
              </a:pathLst>
            </a:custGeom>
            <a:solidFill>
              <a:srgbClr val="9F582E"/>
            </a:solidFill>
          </p:spPr>
          <p:txBody>
            <a:bodyPr wrap="square" lIns="0" tIns="0" rIns="0" bIns="0" rtlCol="0"/>
            <a:lstStyle/>
            <a:p>
              <a:endParaRPr sz="1493" dirty="0"/>
            </a:p>
          </p:txBody>
        </p:sp>
        <p:sp>
          <p:nvSpPr>
            <p:cNvPr id="219" name="object 172">
              <a:extLst>
                <a:ext uri="{FF2B5EF4-FFF2-40B4-BE49-F238E27FC236}">
                  <a16:creationId xmlns:a16="http://schemas.microsoft.com/office/drawing/2014/main" id="{7D7DFE7D-1D4F-4345-A280-704C7E17ABA2}"/>
                </a:ext>
              </a:extLst>
            </p:cNvPr>
            <p:cNvSpPr/>
            <p:nvPr/>
          </p:nvSpPr>
          <p:spPr>
            <a:xfrm>
              <a:off x="5711470" y="2240028"/>
              <a:ext cx="20320" cy="20320"/>
            </a:xfrm>
            <a:custGeom>
              <a:avLst/>
              <a:gdLst/>
              <a:ahLst/>
              <a:cxnLst/>
              <a:rect l="l" t="t" r="r" b="b"/>
              <a:pathLst>
                <a:path w="20320" h="20319">
                  <a:moveTo>
                    <a:pt x="15303" y="0"/>
                  </a:moveTo>
                  <a:lnTo>
                    <a:pt x="4343" y="190"/>
                  </a:lnTo>
                  <a:lnTo>
                    <a:pt x="0" y="4711"/>
                  </a:lnTo>
                  <a:lnTo>
                    <a:pt x="190" y="15659"/>
                  </a:lnTo>
                  <a:lnTo>
                    <a:pt x="4698" y="20002"/>
                  </a:lnTo>
                  <a:lnTo>
                    <a:pt x="15646" y="19811"/>
                  </a:lnTo>
                  <a:lnTo>
                    <a:pt x="20015" y="15316"/>
                  </a:lnTo>
                  <a:lnTo>
                    <a:pt x="19913" y="9842"/>
                  </a:lnTo>
                  <a:lnTo>
                    <a:pt x="19811" y="4368"/>
                  </a:lnTo>
                  <a:lnTo>
                    <a:pt x="15303" y="0"/>
                  </a:lnTo>
                  <a:close/>
                </a:path>
              </a:pathLst>
            </a:custGeom>
            <a:solidFill>
              <a:srgbClr val="B05F34"/>
            </a:solidFill>
          </p:spPr>
          <p:txBody>
            <a:bodyPr wrap="square" lIns="0" tIns="0" rIns="0" bIns="0" rtlCol="0"/>
            <a:lstStyle/>
            <a:p>
              <a:endParaRPr sz="1493" dirty="0"/>
            </a:p>
          </p:txBody>
        </p:sp>
        <p:sp>
          <p:nvSpPr>
            <p:cNvPr id="220" name="object 173">
              <a:extLst>
                <a:ext uri="{FF2B5EF4-FFF2-40B4-BE49-F238E27FC236}">
                  <a16:creationId xmlns:a16="http://schemas.microsoft.com/office/drawing/2014/main" id="{58A2E01C-50F8-4D5C-93E3-F6F8B49F34A8}"/>
                </a:ext>
              </a:extLst>
            </p:cNvPr>
            <p:cNvSpPr/>
            <p:nvPr/>
          </p:nvSpPr>
          <p:spPr>
            <a:xfrm>
              <a:off x="5889737" y="2180564"/>
              <a:ext cx="20320" cy="20320"/>
            </a:xfrm>
            <a:custGeom>
              <a:avLst/>
              <a:gdLst/>
              <a:ahLst/>
              <a:cxnLst/>
              <a:rect l="l" t="t" r="r" b="b"/>
              <a:pathLst>
                <a:path w="20320" h="20319">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A3592F"/>
            </a:solidFill>
          </p:spPr>
          <p:txBody>
            <a:bodyPr wrap="square" lIns="0" tIns="0" rIns="0" bIns="0" rtlCol="0"/>
            <a:lstStyle/>
            <a:p>
              <a:endParaRPr sz="1493" dirty="0"/>
            </a:p>
          </p:txBody>
        </p:sp>
        <p:sp>
          <p:nvSpPr>
            <p:cNvPr id="221" name="object 174">
              <a:extLst>
                <a:ext uri="{FF2B5EF4-FFF2-40B4-BE49-F238E27FC236}">
                  <a16:creationId xmlns:a16="http://schemas.microsoft.com/office/drawing/2014/main" id="{ED7BC8A7-DED8-4AA2-8ED4-9526828679A7}"/>
                </a:ext>
              </a:extLst>
            </p:cNvPr>
            <p:cNvSpPr/>
            <p:nvPr/>
          </p:nvSpPr>
          <p:spPr>
            <a:xfrm>
              <a:off x="5899830" y="2137691"/>
              <a:ext cx="20320" cy="20320"/>
            </a:xfrm>
            <a:custGeom>
              <a:avLst/>
              <a:gdLst/>
              <a:ahLst/>
              <a:cxnLst/>
              <a:rect l="l" t="t" r="r" b="b"/>
              <a:pathLst>
                <a:path w="20320" h="20319">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8C5128"/>
            </a:solidFill>
          </p:spPr>
          <p:txBody>
            <a:bodyPr wrap="square" lIns="0" tIns="0" rIns="0" bIns="0" rtlCol="0"/>
            <a:lstStyle/>
            <a:p>
              <a:endParaRPr sz="1493" dirty="0"/>
            </a:p>
          </p:txBody>
        </p:sp>
        <p:sp>
          <p:nvSpPr>
            <p:cNvPr id="222" name="object 175">
              <a:extLst>
                <a:ext uri="{FF2B5EF4-FFF2-40B4-BE49-F238E27FC236}">
                  <a16:creationId xmlns:a16="http://schemas.microsoft.com/office/drawing/2014/main" id="{45E70A1B-29A4-4E08-8F12-F49DF24310B4}"/>
                </a:ext>
              </a:extLst>
            </p:cNvPr>
            <p:cNvSpPr/>
            <p:nvPr/>
          </p:nvSpPr>
          <p:spPr>
            <a:xfrm>
              <a:off x="6283677" y="2093661"/>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7E4823"/>
            </a:solidFill>
          </p:spPr>
          <p:txBody>
            <a:bodyPr wrap="square" lIns="0" tIns="0" rIns="0" bIns="0" rtlCol="0"/>
            <a:lstStyle/>
            <a:p>
              <a:endParaRPr sz="1493" dirty="0"/>
            </a:p>
          </p:txBody>
        </p:sp>
        <p:sp>
          <p:nvSpPr>
            <p:cNvPr id="223" name="object 176">
              <a:extLst>
                <a:ext uri="{FF2B5EF4-FFF2-40B4-BE49-F238E27FC236}">
                  <a16:creationId xmlns:a16="http://schemas.microsoft.com/office/drawing/2014/main" id="{F6421410-2C63-458D-8D46-0D1EE035241B}"/>
                </a:ext>
              </a:extLst>
            </p:cNvPr>
            <p:cNvSpPr/>
            <p:nvPr/>
          </p:nvSpPr>
          <p:spPr>
            <a:xfrm>
              <a:off x="6158770" y="2329689"/>
              <a:ext cx="20320" cy="20320"/>
            </a:xfrm>
            <a:custGeom>
              <a:avLst/>
              <a:gdLst/>
              <a:ahLst/>
              <a:cxnLst/>
              <a:rect l="l" t="t" r="r" b="b"/>
              <a:pathLst>
                <a:path w="20320" h="20319">
                  <a:moveTo>
                    <a:pt x="15328" y="0"/>
                  </a:moveTo>
                  <a:lnTo>
                    <a:pt x="4368" y="190"/>
                  </a:lnTo>
                  <a:lnTo>
                    <a:pt x="0" y="4699"/>
                  </a:lnTo>
                  <a:lnTo>
                    <a:pt x="190" y="15633"/>
                  </a:lnTo>
                  <a:lnTo>
                    <a:pt x="4724" y="20015"/>
                  </a:lnTo>
                  <a:lnTo>
                    <a:pt x="15671" y="19824"/>
                  </a:lnTo>
                  <a:lnTo>
                    <a:pt x="20027" y="15290"/>
                  </a:lnTo>
                  <a:lnTo>
                    <a:pt x="19926" y="9829"/>
                  </a:lnTo>
                  <a:lnTo>
                    <a:pt x="19824" y="4343"/>
                  </a:lnTo>
                  <a:lnTo>
                    <a:pt x="15328" y="0"/>
                  </a:lnTo>
                  <a:close/>
                </a:path>
              </a:pathLst>
            </a:custGeom>
            <a:solidFill>
              <a:srgbClr val="8A4A29"/>
            </a:solidFill>
          </p:spPr>
          <p:txBody>
            <a:bodyPr wrap="square" lIns="0" tIns="0" rIns="0" bIns="0" rtlCol="0"/>
            <a:lstStyle/>
            <a:p>
              <a:endParaRPr sz="1493" dirty="0"/>
            </a:p>
          </p:txBody>
        </p:sp>
        <p:sp>
          <p:nvSpPr>
            <p:cNvPr id="224" name="object 177">
              <a:extLst>
                <a:ext uri="{FF2B5EF4-FFF2-40B4-BE49-F238E27FC236}">
                  <a16:creationId xmlns:a16="http://schemas.microsoft.com/office/drawing/2014/main" id="{180428C9-BB30-404E-B96C-2606C1A89692}"/>
                </a:ext>
              </a:extLst>
            </p:cNvPr>
            <p:cNvSpPr/>
            <p:nvPr/>
          </p:nvSpPr>
          <p:spPr>
            <a:xfrm>
              <a:off x="5757800" y="2022568"/>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B6662D"/>
            </a:solidFill>
          </p:spPr>
          <p:txBody>
            <a:bodyPr wrap="square" lIns="0" tIns="0" rIns="0" bIns="0" rtlCol="0"/>
            <a:lstStyle/>
            <a:p>
              <a:endParaRPr sz="1493" dirty="0"/>
            </a:p>
          </p:txBody>
        </p:sp>
        <p:sp>
          <p:nvSpPr>
            <p:cNvPr id="225" name="object 178">
              <a:extLst>
                <a:ext uri="{FF2B5EF4-FFF2-40B4-BE49-F238E27FC236}">
                  <a16:creationId xmlns:a16="http://schemas.microsoft.com/office/drawing/2014/main" id="{632C2FF9-44A8-4C21-B10C-242C7D0E47AF}"/>
                </a:ext>
              </a:extLst>
            </p:cNvPr>
            <p:cNvSpPr/>
            <p:nvPr/>
          </p:nvSpPr>
          <p:spPr>
            <a:xfrm>
              <a:off x="5703299" y="2098398"/>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97542C"/>
            </a:solidFill>
          </p:spPr>
          <p:txBody>
            <a:bodyPr wrap="square" lIns="0" tIns="0" rIns="0" bIns="0" rtlCol="0"/>
            <a:lstStyle/>
            <a:p>
              <a:endParaRPr sz="1493" dirty="0"/>
            </a:p>
          </p:txBody>
        </p:sp>
        <p:sp>
          <p:nvSpPr>
            <p:cNvPr id="226" name="object 179">
              <a:extLst>
                <a:ext uri="{FF2B5EF4-FFF2-40B4-BE49-F238E27FC236}">
                  <a16:creationId xmlns:a16="http://schemas.microsoft.com/office/drawing/2014/main" id="{536193C4-A0C3-4021-BF17-B9ECB06C34E6}"/>
                </a:ext>
              </a:extLst>
            </p:cNvPr>
            <p:cNvSpPr/>
            <p:nvPr/>
          </p:nvSpPr>
          <p:spPr>
            <a:xfrm>
              <a:off x="6318854" y="2294307"/>
              <a:ext cx="20320" cy="20320"/>
            </a:xfrm>
            <a:custGeom>
              <a:avLst/>
              <a:gdLst/>
              <a:ahLst/>
              <a:cxnLst/>
              <a:rect l="l" t="t" r="r" b="b"/>
              <a:pathLst>
                <a:path w="20320" h="20319">
                  <a:moveTo>
                    <a:pt x="15316" y="0"/>
                  </a:moveTo>
                  <a:lnTo>
                    <a:pt x="4356" y="190"/>
                  </a:lnTo>
                  <a:lnTo>
                    <a:pt x="0" y="4699"/>
                  </a:lnTo>
                  <a:lnTo>
                    <a:pt x="190" y="15646"/>
                  </a:lnTo>
                  <a:lnTo>
                    <a:pt x="4711" y="20015"/>
                  </a:lnTo>
                  <a:lnTo>
                    <a:pt x="15659" y="19824"/>
                  </a:lnTo>
                  <a:lnTo>
                    <a:pt x="20027" y="15303"/>
                  </a:lnTo>
                  <a:lnTo>
                    <a:pt x="19926" y="9829"/>
                  </a:lnTo>
                  <a:lnTo>
                    <a:pt x="19824" y="4356"/>
                  </a:lnTo>
                  <a:lnTo>
                    <a:pt x="15316" y="0"/>
                  </a:lnTo>
                  <a:close/>
                </a:path>
              </a:pathLst>
            </a:custGeom>
            <a:solidFill>
              <a:srgbClr val="A45C28"/>
            </a:solidFill>
          </p:spPr>
          <p:txBody>
            <a:bodyPr wrap="square" lIns="0" tIns="0" rIns="0" bIns="0" rtlCol="0"/>
            <a:lstStyle/>
            <a:p>
              <a:endParaRPr sz="1493" dirty="0"/>
            </a:p>
          </p:txBody>
        </p:sp>
        <p:sp>
          <p:nvSpPr>
            <p:cNvPr id="227" name="object 180">
              <a:extLst>
                <a:ext uri="{FF2B5EF4-FFF2-40B4-BE49-F238E27FC236}">
                  <a16:creationId xmlns:a16="http://schemas.microsoft.com/office/drawing/2014/main" id="{2F9F2EFE-A68F-4A40-91B4-1253279019C1}"/>
                </a:ext>
              </a:extLst>
            </p:cNvPr>
            <p:cNvSpPr/>
            <p:nvPr/>
          </p:nvSpPr>
          <p:spPr>
            <a:xfrm>
              <a:off x="6319516" y="2237597"/>
              <a:ext cx="20320" cy="20320"/>
            </a:xfrm>
            <a:custGeom>
              <a:avLst/>
              <a:gdLst/>
              <a:ahLst/>
              <a:cxnLst/>
              <a:rect l="l" t="t" r="r" b="b"/>
              <a:pathLst>
                <a:path w="20320" h="20319">
                  <a:moveTo>
                    <a:pt x="15316" y="0"/>
                  </a:moveTo>
                  <a:lnTo>
                    <a:pt x="4356" y="190"/>
                  </a:lnTo>
                  <a:lnTo>
                    <a:pt x="0" y="4699"/>
                  </a:lnTo>
                  <a:lnTo>
                    <a:pt x="190" y="15659"/>
                  </a:lnTo>
                  <a:lnTo>
                    <a:pt x="4711" y="20015"/>
                  </a:lnTo>
                  <a:lnTo>
                    <a:pt x="15659" y="19824"/>
                  </a:lnTo>
                  <a:lnTo>
                    <a:pt x="20015" y="15316"/>
                  </a:lnTo>
                  <a:lnTo>
                    <a:pt x="19913" y="9829"/>
                  </a:lnTo>
                  <a:lnTo>
                    <a:pt x="19811" y="4356"/>
                  </a:lnTo>
                  <a:lnTo>
                    <a:pt x="15316" y="0"/>
                  </a:lnTo>
                  <a:close/>
                </a:path>
              </a:pathLst>
            </a:custGeom>
            <a:solidFill>
              <a:srgbClr val="8F4F2A"/>
            </a:solidFill>
          </p:spPr>
          <p:txBody>
            <a:bodyPr wrap="square" lIns="0" tIns="0" rIns="0" bIns="0" rtlCol="0"/>
            <a:lstStyle/>
            <a:p>
              <a:endParaRPr sz="1493" dirty="0"/>
            </a:p>
          </p:txBody>
        </p:sp>
        <p:sp>
          <p:nvSpPr>
            <p:cNvPr id="228" name="object 181">
              <a:extLst>
                <a:ext uri="{FF2B5EF4-FFF2-40B4-BE49-F238E27FC236}">
                  <a16:creationId xmlns:a16="http://schemas.microsoft.com/office/drawing/2014/main" id="{A2F1B776-65A5-4C6D-A984-465C1CDE9661}"/>
                </a:ext>
              </a:extLst>
            </p:cNvPr>
            <p:cNvSpPr/>
            <p:nvPr/>
          </p:nvSpPr>
          <p:spPr>
            <a:xfrm>
              <a:off x="5983971" y="2052815"/>
              <a:ext cx="20320" cy="20320"/>
            </a:xfrm>
            <a:custGeom>
              <a:avLst/>
              <a:gdLst/>
              <a:ahLst/>
              <a:cxnLst/>
              <a:rect l="l" t="t" r="r" b="b"/>
              <a:pathLst>
                <a:path w="20320" h="20319">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A3592F"/>
            </a:solidFill>
          </p:spPr>
          <p:txBody>
            <a:bodyPr wrap="square" lIns="0" tIns="0" rIns="0" bIns="0" rtlCol="0"/>
            <a:lstStyle/>
            <a:p>
              <a:endParaRPr sz="1493" dirty="0"/>
            </a:p>
          </p:txBody>
        </p:sp>
        <p:sp>
          <p:nvSpPr>
            <p:cNvPr id="229" name="object 182">
              <a:extLst>
                <a:ext uri="{FF2B5EF4-FFF2-40B4-BE49-F238E27FC236}">
                  <a16:creationId xmlns:a16="http://schemas.microsoft.com/office/drawing/2014/main" id="{E2E77843-7669-4F49-87A4-2721C8504FAB}"/>
                </a:ext>
              </a:extLst>
            </p:cNvPr>
            <p:cNvSpPr/>
            <p:nvPr/>
          </p:nvSpPr>
          <p:spPr>
            <a:xfrm>
              <a:off x="5651132" y="2148152"/>
              <a:ext cx="20320" cy="20320"/>
            </a:xfrm>
            <a:custGeom>
              <a:avLst/>
              <a:gdLst/>
              <a:ahLst/>
              <a:cxnLst/>
              <a:rect l="l" t="t" r="r" b="b"/>
              <a:pathLst>
                <a:path w="20320" h="20319">
                  <a:moveTo>
                    <a:pt x="15316" y="0"/>
                  </a:moveTo>
                  <a:lnTo>
                    <a:pt x="4356" y="190"/>
                  </a:lnTo>
                  <a:lnTo>
                    <a:pt x="0" y="4699"/>
                  </a:lnTo>
                  <a:lnTo>
                    <a:pt x="190" y="15646"/>
                  </a:lnTo>
                  <a:lnTo>
                    <a:pt x="4711" y="20015"/>
                  </a:lnTo>
                  <a:lnTo>
                    <a:pt x="15659" y="19824"/>
                  </a:lnTo>
                  <a:lnTo>
                    <a:pt x="20027" y="15303"/>
                  </a:lnTo>
                  <a:lnTo>
                    <a:pt x="19926" y="9829"/>
                  </a:lnTo>
                  <a:lnTo>
                    <a:pt x="19824" y="4356"/>
                  </a:lnTo>
                  <a:lnTo>
                    <a:pt x="15316" y="0"/>
                  </a:lnTo>
                  <a:close/>
                </a:path>
              </a:pathLst>
            </a:custGeom>
            <a:solidFill>
              <a:srgbClr val="A45A30"/>
            </a:solidFill>
          </p:spPr>
          <p:txBody>
            <a:bodyPr wrap="square" lIns="0" tIns="0" rIns="0" bIns="0" rtlCol="0"/>
            <a:lstStyle/>
            <a:p>
              <a:endParaRPr sz="1493" dirty="0"/>
            </a:p>
          </p:txBody>
        </p:sp>
        <p:sp>
          <p:nvSpPr>
            <p:cNvPr id="230" name="object 183">
              <a:extLst>
                <a:ext uri="{FF2B5EF4-FFF2-40B4-BE49-F238E27FC236}">
                  <a16:creationId xmlns:a16="http://schemas.microsoft.com/office/drawing/2014/main" id="{A4DEE866-0EEA-4B3A-8FC6-457543030878}"/>
                </a:ext>
              </a:extLst>
            </p:cNvPr>
            <p:cNvSpPr/>
            <p:nvPr/>
          </p:nvSpPr>
          <p:spPr>
            <a:xfrm>
              <a:off x="6186976" y="2189709"/>
              <a:ext cx="20320" cy="20320"/>
            </a:xfrm>
            <a:custGeom>
              <a:avLst/>
              <a:gdLst/>
              <a:ahLst/>
              <a:cxnLst/>
              <a:rect l="l" t="t" r="r" b="b"/>
              <a:pathLst>
                <a:path w="20320" h="20319">
                  <a:moveTo>
                    <a:pt x="15290" y="0"/>
                  </a:moveTo>
                  <a:lnTo>
                    <a:pt x="4343" y="190"/>
                  </a:lnTo>
                  <a:lnTo>
                    <a:pt x="0" y="4699"/>
                  </a:lnTo>
                  <a:lnTo>
                    <a:pt x="190" y="15646"/>
                  </a:lnTo>
                  <a:lnTo>
                    <a:pt x="4698" y="20002"/>
                  </a:lnTo>
                  <a:lnTo>
                    <a:pt x="15646" y="19812"/>
                  </a:lnTo>
                  <a:lnTo>
                    <a:pt x="20015" y="15303"/>
                  </a:lnTo>
                  <a:lnTo>
                    <a:pt x="19913" y="9829"/>
                  </a:lnTo>
                  <a:lnTo>
                    <a:pt x="19811" y="4356"/>
                  </a:lnTo>
                  <a:lnTo>
                    <a:pt x="15290" y="0"/>
                  </a:lnTo>
                  <a:close/>
                </a:path>
              </a:pathLst>
            </a:custGeom>
            <a:solidFill>
              <a:srgbClr val="A25A2E"/>
            </a:solidFill>
          </p:spPr>
          <p:txBody>
            <a:bodyPr wrap="square" lIns="0" tIns="0" rIns="0" bIns="0" rtlCol="0"/>
            <a:lstStyle/>
            <a:p>
              <a:endParaRPr sz="1493" dirty="0"/>
            </a:p>
          </p:txBody>
        </p:sp>
        <p:sp>
          <p:nvSpPr>
            <p:cNvPr id="231" name="object 184">
              <a:extLst>
                <a:ext uri="{FF2B5EF4-FFF2-40B4-BE49-F238E27FC236}">
                  <a16:creationId xmlns:a16="http://schemas.microsoft.com/office/drawing/2014/main" id="{FDA3B772-28E1-4E26-A1D6-8F870AE76956}"/>
                </a:ext>
              </a:extLst>
            </p:cNvPr>
            <p:cNvSpPr/>
            <p:nvPr/>
          </p:nvSpPr>
          <p:spPr>
            <a:xfrm>
              <a:off x="6023352" y="2337719"/>
              <a:ext cx="20320" cy="20320"/>
            </a:xfrm>
            <a:custGeom>
              <a:avLst/>
              <a:gdLst/>
              <a:ahLst/>
              <a:cxnLst/>
              <a:rect l="l" t="t" r="r" b="b"/>
              <a:pathLst>
                <a:path w="20320" h="20319">
                  <a:moveTo>
                    <a:pt x="15303" y="0"/>
                  </a:moveTo>
                  <a:lnTo>
                    <a:pt x="4343" y="190"/>
                  </a:lnTo>
                  <a:lnTo>
                    <a:pt x="0" y="4686"/>
                  </a:lnTo>
                  <a:lnTo>
                    <a:pt x="190" y="15633"/>
                  </a:lnTo>
                  <a:lnTo>
                    <a:pt x="4698" y="20002"/>
                  </a:lnTo>
                  <a:lnTo>
                    <a:pt x="15646" y="19812"/>
                  </a:lnTo>
                  <a:lnTo>
                    <a:pt x="20015" y="15290"/>
                  </a:lnTo>
                  <a:lnTo>
                    <a:pt x="19913" y="9829"/>
                  </a:lnTo>
                  <a:lnTo>
                    <a:pt x="19811" y="4343"/>
                  </a:lnTo>
                  <a:lnTo>
                    <a:pt x="15303" y="0"/>
                  </a:lnTo>
                  <a:close/>
                </a:path>
              </a:pathLst>
            </a:custGeom>
            <a:solidFill>
              <a:srgbClr val="AD612A"/>
            </a:solidFill>
          </p:spPr>
          <p:txBody>
            <a:bodyPr wrap="square" lIns="0" tIns="0" rIns="0" bIns="0" rtlCol="0"/>
            <a:lstStyle/>
            <a:p>
              <a:endParaRPr sz="1493" dirty="0"/>
            </a:p>
          </p:txBody>
        </p:sp>
        <p:sp>
          <p:nvSpPr>
            <p:cNvPr id="232" name="object 185">
              <a:extLst>
                <a:ext uri="{FF2B5EF4-FFF2-40B4-BE49-F238E27FC236}">
                  <a16:creationId xmlns:a16="http://schemas.microsoft.com/office/drawing/2014/main" id="{E7DEB9E6-0EB0-4435-9EA9-04021AE0536A}"/>
                </a:ext>
              </a:extLst>
            </p:cNvPr>
            <p:cNvSpPr/>
            <p:nvPr/>
          </p:nvSpPr>
          <p:spPr>
            <a:xfrm>
              <a:off x="6382194" y="2129659"/>
              <a:ext cx="20320" cy="20320"/>
            </a:xfrm>
            <a:custGeom>
              <a:avLst/>
              <a:gdLst/>
              <a:ahLst/>
              <a:cxnLst/>
              <a:rect l="l" t="t" r="r" b="b"/>
              <a:pathLst>
                <a:path w="20320" h="20319">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784322"/>
            </a:solidFill>
          </p:spPr>
          <p:txBody>
            <a:bodyPr wrap="square" lIns="0" tIns="0" rIns="0" bIns="0" rtlCol="0"/>
            <a:lstStyle/>
            <a:p>
              <a:endParaRPr sz="1493" dirty="0"/>
            </a:p>
          </p:txBody>
        </p:sp>
        <p:sp>
          <p:nvSpPr>
            <p:cNvPr id="233" name="object 186">
              <a:extLst>
                <a:ext uri="{FF2B5EF4-FFF2-40B4-BE49-F238E27FC236}">
                  <a16:creationId xmlns:a16="http://schemas.microsoft.com/office/drawing/2014/main" id="{99C3D104-408F-4AC3-93CD-CB07242E8BE6}"/>
                </a:ext>
              </a:extLst>
            </p:cNvPr>
            <p:cNvSpPr/>
            <p:nvPr/>
          </p:nvSpPr>
          <p:spPr>
            <a:xfrm>
              <a:off x="6152142" y="2165063"/>
              <a:ext cx="20320" cy="20320"/>
            </a:xfrm>
            <a:custGeom>
              <a:avLst/>
              <a:gdLst/>
              <a:ahLst/>
              <a:cxnLst/>
              <a:rect l="l" t="t" r="r" b="b"/>
              <a:pathLst>
                <a:path w="20320" h="20319">
                  <a:moveTo>
                    <a:pt x="15316" y="0"/>
                  </a:moveTo>
                  <a:lnTo>
                    <a:pt x="4368" y="190"/>
                  </a:lnTo>
                  <a:lnTo>
                    <a:pt x="0" y="4711"/>
                  </a:lnTo>
                  <a:lnTo>
                    <a:pt x="190" y="15659"/>
                  </a:lnTo>
                  <a:lnTo>
                    <a:pt x="4711" y="20002"/>
                  </a:lnTo>
                  <a:lnTo>
                    <a:pt x="15659" y="19811"/>
                  </a:lnTo>
                  <a:lnTo>
                    <a:pt x="20015" y="15316"/>
                  </a:lnTo>
                  <a:lnTo>
                    <a:pt x="19913" y="9842"/>
                  </a:lnTo>
                  <a:lnTo>
                    <a:pt x="19811" y="4368"/>
                  </a:lnTo>
                  <a:lnTo>
                    <a:pt x="15316" y="0"/>
                  </a:lnTo>
                  <a:close/>
                </a:path>
              </a:pathLst>
            </a:custGeom>
            <a:solidFill>
              <a:srgbClr val="A95C31"/>
            </a:solidFill>
          </p:spPr>
          <p:txBody>
            <a:bodyPr wrap="square" lIns="0" tIns="0" rIns="0" bIns="0" rtlCol="0"/>
            <a:lstStyle/>
            <a:p>
              <a:endParaRPr sz="1493" dirty="0"/>
            </a:p>
          </p:txBody>
        </p:sp>
        <p:sp>
          <p:nvSpPr>
            <p:cNvPr id="234" name="object 187">
              <a:extLst>
                <a:ext uri="{FF2B5EF4-FFF2-40B4-BE49-F238E27FC236}">
                  <a16:creationId xmlns:a16="http://schemas.microsoft.com/office/drawing/2014/main" id="{1F7583FE-A7AC-410F-8C29-963EF8BB54FD}"/>
                </a:ext>
              </a:extLst>
            </p:cNvPr>
            <p:cNvSpPr/>
            <p:nvPr/>
          </p:nvSpPr>
          <p:spPr>
            <a:xfrm>
              <a:off x="5521561" y="2263166"/>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55B2E"/>
            </a:solidFill>
          </p:spPr>
          <p:txBody>
            <a:bodyPr wrap="square" lIns="0" tIns="0" rIns="0" bIns="0" rtlCol="0"/>
            <a:lstStyle/>
            <a:p>
              <a:endParaRPr sz="1493" dirty="0"/>
            </a:p>
          </p:txBody>
        </p:sp>
        <p:sp>
          <p:nvSpPr>
            <p:cNvPr id="235" name="object 188">
              <a:extLst>
                <a:ext uri="{FF2B5EF4-FFF2-40B4-BE49-F238E27FC236}">
                  <a16:creationId xmlns:a16="http://schemas.microsoft.com/office/drawing/2014/main" id="{8ABFF5B0-825D-43D2-B307-314494EBA688}"/>
                </a:ext>
              </a:extLst>
            </p:cNvPr>
            <p:cNvSpPr/>
            <p:nvPr/>
          </p:nvSpPr>
          <p:spPr>
            <a:xfrm>
              <a:off x="6127525" y="2052208"/>
              <a:ext cx="20320" cy="20320"/>
            </a:xfrm>
            <a:custGeom>
              <a:avLst/>
              <a:gdLst/>
              <a:ahLst/>
              <a:cxnLst/>
              <a:rect l="l" t="t" r="r" b="b"/>
              <a:pathLst>
                <a:path w="20320" h="20319">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9B542E"/>
            </a:solidFill>
          </p:spPr>
          <p:txBody>
            <a:bodyPr wrap="square" lIns="0" tIns="0" rIns="0" bIns="0" rtlCol="0"/>
            <a:lstStyle/>
            <a:p>
              <a:endParaRPr sz="1493" dirty="0"/>
            </a:p>
          </p:txBody>
        </p:sp>
        <p:sp>
          <p:nvSpPr>
            <p:cNvPr id="236" name="object 189">
              <a:extLst>
                <a:ext uri="{FF2B5EF4-FFF2-40B4-BE49-F238E27FC236}">
                  <a16:creationId xmlns:a16="http://schemas.microsoft.com/office/drawing/2014/main" id="{721A405B-05B7-4C97-A5F7-91AA0F883BF0}"/>
                </a:ext>
              </a:extLst>
            </p:cNvPr>
            <p:cNvSpPr/>
            <p:nvPr/>
          </p:nvSpPr>
          <p:spPr>
            <a:xfrm>
              <a:off x="5835172" y="2220838"/>
              <a:ext cx="20320" cy="20320"/>
            </a:xfrm>
            <a:custGeom>
              <a:avLst/>
              <a:gdLst/>
              <a:ahLst/>
              <a:cxnLst/>
              <a:rect l="l" t="t" r="r" b="b"/>
              <a:pathLst>
                <a:path w="20320" h="20319">
                  <a:moveTo>
                    <a:pt x="15316" y="0"/>
                  </a:moveTo>
                  <a:lnTo>
                    <a:pt x="4356" y="190"/>
                  </a:lnTo>
                  <a:lnTo>
                    <a:pt x="0" y="4711"/>
                  </a:lnTo>
                  <a:lnTo>
                    <a:pt x="190" y="15659"/>
                  </a:lnTo>
                  <a:lnTo>
                    <a:pt x="4711" y="20015"/>
                  </a:lnTo>
                  <a:lnTo>
                    <a:pt x="15659" y="19824"/>
                  </a:lnTo>
                  <a:lnTo>
                    <a:pt x="20015" y="15316"/>
                  </a:lnTo>
                  <a:lnTo>
                    <a:pt x="19913" y="9842"/>
                  </a:lnTo>
                  <a:lnTo>
                    <a:pt x="19811" y="4368"/>
                  </a:lnTo>
                  <a:lnTo>
                    <a:pt x="15316" y="0"/>
                  </a:lnTo>
                  <a:close/>
                </a:path>
              </a:pathLst>
            </a:custGeom>
            <a:solidFill>
              <a:srgbClr val="964D22"/>
            </a:solidFill>
          </p:spPr>
          <p:txBody>
            <a:bodyPr wrap="square" lIns="0" tIns="0" rIns="0" bIns="0" rtlCol="0"/>
            <a:lstStyle/>
            <a:p>
              <a:endParaRPr sz="1493" dirty="0"/>
            </a:p>
          </p:txBody>
        </p:sp>
        <p:sp>
          <p:nvSpPr>
            <p:cNvPr id="237" name="object 190">
              <a:extLst>
                <a:ext uri="{FF2B5EF4-FFF2-40B4-BE49-F238E27FC236}">
                  <a16:creationId xmlns:a16="http://schemas.microsoft.com/office/drawing/2014/main" id="{AC7FCFB8-3F87-4DDD-9927-B6E0EFDEA50F}"/>
                </a:ext>
              </a:extLst>
            </p:cNvPr>
            <p:cNvSpPr/>
            <p:nvPr/>
          </p:nvSpPr>
          <p:spPr>
            <a:xfrm>
              <a:off x="5848521" y="2366674"/>
              <a:ext cx="20320" cy="20320"/>
            </a:xfrm>
            <a:custGeom>
              <a:avLst/>
              <a:gdLst/>
              <a:ahLst/>
              <a:cxnLst/>
              <a:rect l="l" t="t" r="r" b="b"/>
              <a:pathLst>
                <a:path w="20320" h="20319">
                  <a:moveTo>
                    <a:pt x="15303" y="0"/>
                  </a:moveTo>
                  <a:lnTo>
                    <a:pt x="4356" y="190"/>
                  </a:lnTo>
                  <a:lnTo>
                    <a:pt x="0" y="4686"/>
                  </a:lnTo>
                  <a:lnTo>
                    <a:pt x="190" y="15633"/>
                  </a:lnTo>
                  <a:lnTo>
                    <a:pt x="4711" y="19989"/>
                  </a:lnTo>
                  <a:lnTo>
                    <a:pt x="15646" y="19799"/>
                  </a:lnTo>
                  <a:lnTo>
                    <a:pt x="20015" y="15290"/>
                  </a:lnTo>
                  <a:lnTo>
                    <a:pt x="19913" y="9829"/>
                  </a:lnTo>
                  <a:lnTo>
                    <a:pt x="19811" y="4343"/>
                  </a:lnTo>
                  <a:lnTo>
                    <a:pt x="15303" y="0"/>
                  </a:lnTo>
                  <a:close/>
                </a:path>
              </a:pathLst>
            </a:custGeom>
            <a:solidFill>
              <a:srgbClr val="9F552F"/>
            </a:solidFill>
          </p:spPr>
          <p:txBody>
            <a:bodyPr wrap="square" lIns="0" tIns="0" rIns="0" bIns="0" rtlCol="0"/>
            <a:lstStyle/>
            <a:p>
              <a:endParaRPr sz="1493" dirty="0"/>
            </a:p>
          </p:txBody>
        </p:sp>
        <p:sp>
          <p:nvSpPr>
            <p:cNvPr id="238" name="object 191">
              <a:extLst>
                <a:ext uri="{FF2B5EF4-FFF2-40B4-BE49-F238E27FC236}">
                  <a16:creationId xmlns:a16="http://schemas.microsoft.com/office/drawing/2014/main" id="{BFB5DE38-6C1A-4B22-A597-72FEB7F97F93}"/>
                </a:ext>
              </a:extLst>
            </p:cNvPr>
            <p:cNvSpPr/>
            <p:nvPr/>
          </p:nvSpPr>
          <p:spPr>
            <a:xfrm>
              <a:off x="6330387" y="2066471"/>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97522C"/>
            </a:solidFill>
          </p:spPr>
          <p:txBody>
            <a:bodyPr wrap="square" lIns="0" tIns="0" rIns="0" bIns="0" rtlCol="0"/>
            <a:lstStyle/>
            <a:p>
              <a:endParaRPr sz="1493" dirty="0"/>
            </a:p>
          </p:txBody>
        </p:sp>
        <p:sp>
          <p:nvSpPr>
            <p:cNvPr id="239" name="object 192">
              <a:extLst>
                <a:ext uri="{FF2B5EF4-FFF2-40B4-BE49-F238E27FC236}">
                  <a16:creationId xmlns:a16="http://schemas.microsoft.com/office/drawing/2014/main" id="{BAA99C4D-E0C1-4354-A897-B0C3AEB900CB}"/>
                </a:ext>
              </a:extLst>
            </p:cNvPr>
            <p:cNvSpPr/>
            <p:nvPr/>
          </p:nvSpPr>
          <p:spPr>
            <a:xfrm>
              <a:off x="6020033" y="2193411"/>
              <a:ext cx="20320" cy="20320"/>
            </a:xfrm>
            <a:custGeom>
              <a:avLst/>
              <a:gdLst/>
              <a:ahLst/>
              <a:cxnLst/>
              <a:rect l="l" t="t" r="r" b="b"/>
              <a:pathLst>
                <a:path w="20320" h="20319">
                  <a:moveTo>
                    <a:pt x="15316" y="0"/>
                  </a:moveTo>
                  <a:lnTo>
                    <a:pt x="4356" y="190"/>
                  </a:lnTo>
                  <a:lnTo>
                    <a:pt x="0" y="4711"/>
                  </a:lnTo>
                  <a:lnTo>
                    <a:pt x="190" y="15659"/>
                  </a:lnTo>
                  <a:lnTo>
                    <a:pt x="4711" y="20002"/>
                  </a:lnTo>
                  <a:lnTo>
                    <a:pt x="15659" y="19811"/>
                  </a:lnTo>
                  <a:lnTo>
                    <a:pt x="20015" y="15316"/>
                  </a:lnTo>
                  <a:lnTo>
                    <a:pt x="19913" y="9842"/>
                  </a:lnTo>
                  <a:lnTo>
                    <a:pt x="19811" y="4368"/>
                  </a:lnTo>
                  <a:lnTo>
                    <a:pt x="15316" y="0"/>
                  </a:lnTo>
                  <a:close/>
                </a:path>
              </a:pathLst>
            </a:custGeom>
            <a:solidFill>
              <a:srgbClr val="A65B30"/>
            </a:solidFill>
          </p:spPr>
          <p:txBody>
            <a:bodyPr wrap="square" lIns="0" tIns="0" rIns="0" bIns="0" rtlCol="0"/>
            <a:lstStyle/>
            <a:p>
              <a:endParaRPr sz="1493" dirty="0"/>
            </a:p>
          </p:txBody>
        </p:sp>
        <p:sp>
          <p:nvSpPr>
            <p:cNvPr id="240" name="object 193">
              <a:extLst>
                <a:ext uri="{FF2B5EF4-FFF2-40B4-BE49-F238E27FC236}">
                  <a16:creationId xmlns:a16="http://schemas.microsoft.com/office/drawing/2014/main" id="{E1D96CCB-DB6F-4A30-98BF-D7B9291D6CF8}"/>
                </a:ext>
              </a:extLst>
            </p:cNvPr>
            <p:cNvSpPr/>
            <p:nvPr/>
          </p:nvSpPr>
          <p:spPr>
            <a:xfrm>
              <a:off x="5720909" y="2338777"/>
              <a:ext cx="20320" cy="20320"/>
            </a:xfrm>
            <a:custGeom>
              <a:avLst/>
              <a:gdLst/>
              <a:ahLst/>
              <a:cxnLst/>
              <a:rect l="l" t="t" r="r" b="b"/>
              <a:pathLst>
                <a:path w="20320" h="20319">
                  <a:moveTo>
                    <a:pt x="15303" y="0"/>
                  </a:moveTo>
                  <a:lnTo>
                    <a:pt x="4356" y="190"/>
                  </a:lnTo>
                  <a:lnTo>
                    <a:pt x="0" y="4711"/>
                  </a:lnTo>
                  <a:lnTo>
                    <a:pt x="190" y="15671"/>
                  </a:lnTo>
                  <a:lnTo>
                    <a:pt x="4711" y="20015"/>
                  </a:lnTo>
                  <a:lnTo>
                    <a:pt x="15646" y="19824"/>
                  </a:lnTo>
                  <a:lnTo>
                    <a:pt x="20015" y="15328"/>
                  </a:lnTo>
                  <a:lnTo>
                    <a:pt x="19913" y="9842"/>
                  </a:lnTo>
                  <a:lnTo>
                    <a:pt x="19811" y="4368"/>
                  </a:lnTo>
                  <a:lnTo>
                    <a:pt x="15303" y="0"/>
                  </a:lnTo>
                  <a:close/>
                </a:path>
              </a:pathLst>
            </a:custGeom>
            <a:solidFill>
              <a:srgbClr val="AF5F34"/>
            </a:solidFill>
          </p:spPr>
          <p:txBody>
            <a:bodyPr wrap="square" lIns="0" tIns="0" rIns="0" bIns="0" rtlCol="0"/>
            <a:lstStyle/>
            <a:p>
              <a:endParaRPr sz="1493" dirty="0"/>
            </a:p>
          </p:txBody>
        </p:sp>
        <p:sp>
          <p:nvSpPr>
            <p:cNvPr id="241" name="object 194">
              <a:extLst>
                <a:ext uri="{FF2B5EF4-FFF2-40B4-BE49-F238E27FC236}">
                  <a16:creationId xmlns:a16="http://schemas.microsoft.com/office/drawing/2014/main" id="{FAAF81FB-1C54-407B-BD85-99C06AABC4B9}"/>
                </a:ext>
              </a:extLst>
            </p:cNvPr>
            <p:cNvSpPr/>
            <p:nvPr/>
          </p:nvSpPr>
          <p:spPr>
            <a:xfrm>
              <a:off x="5826662" y="2350495"/>
              <a:ext cx="20320" cy="20320"/>
            </a:xfrm>
            <a:custGeom>
              <a:avLst/>
              <a:gdLst/>
              <a:ahLst/>
              <a:cxnLst/>
              <a:rect l="l" t="t" r="r" b="b"/>
              <a:pathLst>
                <a:path w="20320" h="20319">
                  <a:moveTo>
                    <a:pt x="15303" y="0"/>
                  </a:moveTo>
                  <a:lnTo>
                    <a:pt x="4356" y="190"/>
                  </a:lnTo>
                  <a:lnTo>
                    <a:pt x="0" y="4686"/>
                  </a:lnTo>
                  <a:lnTo>
                    <a:pt x="190" y="15633"/>
                  </a:lnTo>
                  <a:lnTo>
                    <a:pt x="4711" y="20002"/>
                  </a:lnTo>
                  <a:lnTo>
                    <a:pt x="15646" y="19812"/>
                  </a:lnTo>
                  <a:lnTo>
                    <a:pt x="20015" y="15290"/>
                  </a:lnTo>
                  <a:lnTo>
                    <a:pt x="19913" y="9829"/>
                  </a:lnTo>
                  <a:lnTo>
                    <a:pt x="19811" y="4343"/>
                  </a:lnTo>
                  <a:lnTo>
                    <a:pt x="15303" y="0"/>
                  </a:lnTo>
                  <a:close/>
                </a:path>
              </a:pathLst>
            </a:custGeom>
            <a:solidFill>
              <a:srgbClr val="AC5E32"/>
            </a:solidFill>
          </p:spPr>
          <p:txBody>
            <a:bodyPr wrap="square" lIns="0" tIns="0" rIns="0" bIns="0" rtlCol="0"/>
            <a:lstStyle/>
            <a:p>
              <a:endParaRPr sz="1493" dirty="0"/>
            </a:p>
          </p:txBody>
        </p:sp>
        <p:sp>
          <p:nvSpPr>
            <p:cNvPr id="242" name="object 195">
              <a:extLst>
                <a:ext uri="{FF2B5EF4-FFF2-40B4-BE49-F238E27FC236}">
                  <a16:creationId xmlns:a16="http://schemas.microsoft.com/office/drawing/2014/main" id="{9C4730B2-FB49-40B4-A047-D2D52E871977}"/>
                </a:ext>
              </a:extLst>
            </p:cNvPr>
            <p:cNvSpPr/>
            <p:nvPr/>
          </p:nvSpPr>
          <p:spPr>
            <a:xfrm>
              <a:off x="5801121" y="2124574"/>
              <a:ext cx="20320" cy="20320"/>
            </a:xfrm>
            <a:custGeom>
              <a:avLst/>
              <a:gdLst/>
              <a:ahLst/>
              <a:cxnLst/>
              <a:rect l="l" t="t" r="r" b="b"/>
              <a:pathLst>
                <a:path w="20320" h="20319">
                  <a:moveTo>
                    <a:pt x="15303" y="0"/>
                  </a:moveTo>
                  <a:lnTo>
                    <a:pt x="4343" y="190"/>
                  </a:lnTo>
                  <a:lnTo>
                    <a:pt x="0" y="4686"/>
                  </a:lnTo>
                  <a:lnTo>
                    <a:pt x="190" y="15633"/>
                  </a:lnTo>
                  <a:lnTo>
                    <a:pt x="4698" y="20002"/>
                  </a:lnTo>
                  <a:lnTo>
                    <a:pt x="15646" y="19812"/>
                  </a:lnTo>
                  <a:lnTo>
                    <a:pt x="20015" y="15290"/>
                  </a:lnTo>
                  <a:lnTo>
                    <a:pt x="19913" y="9817"/>
                  </a:lnTo>
                  <a:lnTo>
                    <a:pt x="19811" y="4343"/>
                  </a:lnTo>
                  <a:lnTo>
                    <a:pt x="15303" y="0"/>
                  </a:lnTo>
                  <a:close/>
                </a:path>
              </a:pathLst>
            </a:custGeom>
            <a:solidFill>
              <a:srgbClr val="9D572D"/>
            </a:solidFill>
          </p:spPr>
          <p:txBody>
            <a:bodyPr wrap="square" lIns="0" tIns="0" rIns="0" bIns="0" rtlCol="0"/>
            <a:lstStyle/>
            <a:p>
              <a:endParaRPr sz="1493" dirty="0"/>
            </a:p>
          </p:txBody>
        </p:sp>
        <p:sp>
          <p:nvSpPr>
            <p:cNvPr id="243" name="object 196">
              <a:extLst>
                <a:ext uri="{FF2B5EF4-FFF2-40B4-BE49-F238E27FC236}">
                  <a16:creationId xmlns:a16="http://schemas.microsoft.com/office/drawing/2014/main" id="{2E9FEB82-4370-4AC3-8957-89FEF5462A96}"/>
                </a:ext>
              </a:extLst>
            </p:cNvPr>
            <p:cNvSpPr/>
            <p:nvPr/>
          </p:nvSpPr>
          <p:spPr>
            <a:xfrm>
              <a:off x="5784095" y="2165493"/>
              <a:ext cx="20320" cy="20320"/>
            </a:xfrm>
            <a:custGeom>
              <a:avLst/>
              <a:gdLst/>
              <a:ahLst/>
              <a:cxnLst/>
              <a:rect l="l" t="t" r="r" b="b"/>
              <a:pathLst>
                <a:path w="20320" h="20319">
                  <a:moveTo>
                    <a:pt x="15303" y="0"/>
                  </a:moveTo>
                  <a:lnTo>
                    <a:pt x="4343" y="190"/>
                  </a:lnTo>
                  <a:lnTo>
                    <a:pt x="0" y="4699"/>
                  </a:lnTo>
                  <a:lnTo>
                    <a:pt x="190" y="15659"/>
                  </a:lnTo>
                  <a:lnTo>
                    <a:pt x="4698" y="20015"/>
                  </a:lnTo>
                  <a:lnTo>
                    <a:pt x="15646" y="19824"/>
                  </a:lnTo>
                  <a:lnTo>
                    <a:pt x="20015" y="15316"/>
                  </a:lnTo>
                  <a:lnTo>
                    <a:pt x="19913" y="9829"/>
                  </a:lnTo>
                  <a:lnTo>
                    <a:pt x="19811" y="4356"/>
                  </a:lnTo>
                  <a:lnTo>
                    <a:pt x="15303" y="0"/>
                  </a:lnTo>
                  <a:close/>
                </a:path>
              </a:pathLst>
            </a:custGeom>
            <a:solidFill>
              <a:srgbClr val="93532A"/>
            </a:solidFill>
          </p:spPr>
          <p:txBody>
            <a:bodyPr wrap="square" lIns="0" tIns="0" rIns="0" bIns="0" rtlCol="0"/>
            <a:lstStyle/>
            <a:p>
              <a:endParaRPr sz="1493" dirty="0"/>
            </a:p>
          </p:txBody>
        </p:sp>
        <p:sp>
          <p:nvSpPr>
            <p:cNvPr id="244" name="object 197">
              <a:extLst>
                <a:ext uri="{FF2B5EF4-FFF2-40B4-BE49-F238E27FC236}">
                  <a16:creationId xmlns:a16="http://schemas.microsoft.com/office/drawing/2014/main" id="{827FD25A-95F6-4E66-BD6C-307B4734FEFD}"/>
                </a:ext>
              </a:extLst>
            </p:cNvPr>
            <p:cNvSpPr/>
            <p:nvPr/>
          </p:nvSpPr>
          <p:spPr>
            <a:xfrm>
              <a:off x="5563493" y="2209505"/>
              <a:ext cx="20320" cy="20320"/>
            </a:xfrm>
            <a:custGeom>
              <a:avLst/>
              <a:gdLst/>
              <a:ahLst/>
              <a:cxnLst/>
              <a:rect l="l" t="t" r="r" b="b"/>
              <a:pathLst>
                <a:path w="20320" h="20319">
                  <a:moveTo>
                    <a:pt x="15303" y="0"/>
                  </a:moveTo>
                  <a:lnTo>
                    <a:pt x="4356" y="190"/>
                  </a:lnTo>
                  <a:lnTo>
                    <a:pt x="0" y="4686"/>
                  </a:lnTo>
                  <a:lnTo>
                    <a:pt x="190" y="15633"/>
                  </a:lnTo>
                  <a:lnTo>
                    <a:pt x="4698" y="19989"/>
                  </a:lnTo>
                  <a:lnTo>
                    <a:pt x="15646" y="19799"/>
                  </a:lnTo>
                  <a:lnTo>
                    <a:pt x="20015" y="15290"/>
                  </a:lnTo>
                  <a:lnTo>
                    <a:pt x="19913" y="9817"/>
                  </a:lnTo>
                  <a:lnTo>
                    <a:pt x="19811" y="4343"/>
                  </a:lnTo>
                  <a:lnTo>
                    <a:pt x="15303" y="0"/>
                  </a:lnTo>
                  <a:close/>
                </a:path>
              </a:pathLst>
            </a:custGeom>
            <a:solidFill>
              <a:srgbClr val="9D592B"/>
            </a:solidFill>
          </p:spPr>
          <p:txBody>
            <a:bodyPr wrap="square" lIns="0" tIns="0" rIns="0" bIns="0" rtlCol="0"/>
            <a:lstStyle/>
            <a:p>
              <a:endParaRPr sz="1493" dirty="0"/>
            </a:p>
          </p:txBody>
        </p:sp>
        <p:sp>
          <p:nvSpPr>
            <p:cNvPr id="245" name="object 198">
              <a:extLst>
                <a:ext uri="{FF2B5EF4-FFF2-40B4-BE49-F238E27FC236}">
                  <a16:creationId xmlns:a16="http://schemas.microsoft.com/office/drawing/2014/main" id="{D4E4C029-A54A-4B0B-8730-2A9657E9360D}"/>
                </a:ext>
              </a:extLst>
            </p:cNvPr>
            <p:cNvSpPr/>
            <p:nvPr/>
          </p:nvSpPr>
          <p:spPr>
            <a:xfrm>
              <a:off x="6122126" y="2196546"/>
              <a:ext cx="20320" cy="20320"/>
            </a:xfrm>
            <a:custGeom>
              <a:avLst/>
              <a:gdLst/>
              <a:ahLst/>
              <a:cxnLst/>
              <a:rect l="l" t="t" r="r" b="b"/>
              <a:pathLst>
                <a:path w="20320" h="20319">
                  <a:moveTo>
                    <a:pt x="15290" y="0"/>
                  </a:moveTo>
                  <a:lnTo>
                    <a:pt x="4343" y="190"/>
                  </a:lnTo>
                  <a:lnTo>
                    <a:pt x="0" y="4686"/>
                  </a:lnTo>
                  <a:lnTo>
                    <a:pt x="190" y="15633"/>
                  </a:lnTo>
                  <a:lnTo>
                    <a:pt x="4698" y="19989"/>
                  </a:lnTo>
                  <a:lnTo>
                    <a:pt x="15646" y="19799"/>
                  </a:lnTo>
                  <a:lnTo>
                    <a:pt x="20015" y="15290"/>
                  </a:lnTo>
                  <a:lnTo>
                    <a:pt x="19913" y="9817"/>
                  </a:lnTo>
                  <a:lnTo>
                    <a:pt x="19811" y="4343"/>
                  </a:lnTo>
                  <a:lnTo>
                    <a:pt x="15290" y="0"/>
                  </a:lnTo>
                  <a:close/>
                </a:path>
              </a:pathLst>
            </a:custGeom>
            <a:solidFill>
              <a:srgbClr val="A65B30"/>
            </a:solidFill>
          </p:spPr>
          <p:txBody>
            <a:bodyPr wrap="square" lIns="0" tIns="0" rIns="0" bIns="0" rtlCol="0"/>
            <a:lstStyle/>
            <a:p>
              <a:endParaRPr sz="1493" dirty="0"/>
            </a:p>
          </p:txBody>
        </p:sp>
        <p:sp>
          <p:nvSpPr>
            <p:cNvPr id="246" name="object 199">
              <a:extLst>
                <a:ext uri="{FF2B5EF4-FFF2-40B4-BE49-F238E27FC236}">
                  <a16:creationId xmlns:a16="http://schemas.microsoft.com/office/drawing/2014/main" id="{1E99291D-2B84-4DA2-82FD-C55E07A5FA29}"/>
                </a:ext>
              </a:extLst>
            </p:cNvPr>
            <p:cNvSpPr/>
            <p:nvPr/>
          </p:nvSpPr>
          <p:spPr>
            <a:xfrm>
              <a:off x="6370252" y="2269539"/>
              <a:ext cx="20320" cy="20320"/>
            </a:xfrm>
            <a:custGeom>
              <a:avLst/>
              <a:gdLst/>
              <a:ahLst/>
              <a:cxnLst/>
              <a:rect l="l" t="t" r="r" b="b"/>
              <a:pathLst>
                <a:path w="20320" h="20319">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764221"/>
            </a:solidFill>
          </p:spPr>
          <p:txBody>
            <a:bodyPr wrap="square" lIns="0" tIns="0" rIns="0" bIns="0" rtlCol="0"/>
            <a:lstStyle/>
            <a:p>
              <a:endParaRPr sz="1493" dirty="0"/>
            </a:p>
          </p:txBody>
        </p:sp>
        <p:sp>
          <p:nvSpPr>
            <p:cNvPr id="247" name="object 200">
              <a:extLst>
                <a:ext uri="{FF2B5EF4-FFF2-40B4-BE49-F238E27FC236}">
                  <a16:creationId xmlns:a16="http://schemas.microsoft.com/office/drawing/2014/main" id="{2B971358-5EE9-4D03-BFE4-DDCC42BFEC20}"/>
                </a:ext>
              </a:extLst>
            </p:cNvPr>
            <p:cNvSpPr/>
            <p:nvPr/>
          </p:nvSpPr>
          <p:spPr>
            <a:xfrm>
              <a:off x="5670838" y="2259072"/>
              <a:ext cx="20320" cy="20320"/>
            </a:xfrm>
            <a:custGeom>
              <a:avLst/>
              <a:gdLst/>
              <a:ahLst/>
              <a:cxnLst/>
              <a:rect l="l" t="t" r="r" b="b"/>
              <a:pathLst>
                <a:path w="20320" h="20319">
                  <a:moveTo>
                    <a:pt x="15303" y="0"/>
                  </a:moveTo>
                  <a:lnTo>
                    <a:pt x="4356" y="190"/>
                  </a:lnTo>
                  <a:lnTo>
                    <a:pt x="0" y="4711"/>
                  </a:lnTo>
                  <a:lnTo>
                    <a:pt x="190" y="15659"/>
                  </a:lnTo>
                  <a:lnTo>
                    <a:pt x="4711" y="20002"/>
                  </a:lnTo>
                  <a:lnTo>
                    <a:pt x="15646" y="19811"/>
                  </a:lnTo>
                  <a:lnTo>
                    <a:pt x="20015" y="15316"/>
                  </a:lnTo>
                  <a:lnTo>
                    <a:pt x="19913" y="9842"/>
                  </a:lnTo>
                  <a:lnTo>
                    <a:pt x="19811" y="4368"/>
                  </a:lnTo>
                  <a:lnTo>
                    <a:pt x="15303" y="0"/>
                  </a:lnTo>
                  <a:close/>
                </a:path>
              </a:pathLst>
            </a:custGeom>
            <a:solidFill>
              <a:srgbClr val="AD5E33"/>
            </a:solidFill>
          </p:spPr>
          <p:txBody>
            <a:bodyPr wrap="square" lIns="0" tIns="0" rIns="0" bIns="0" rtlCol="0"/>
            <a:lstStyle/>
            <a:p>
              <a:endParaRPr sz="1493" dirty="0"/>
            </a:p>
          </p:txBody>
        </p:sp>
        <p:sp>
          <p:nvSpPr>
            <p:cNvPr id="248" name="object 201">
              <a:extLst>
                <a:ext uri="{FF2B5EF4-FFF2-40B4-BE49-F238E27FC236}">
                  <a16:creationId xmlns:a16="http://schemas.microsoft.com/office/drawing/2014/main" id="{08150080-7C7B-435E-AB3D-2E851FCD06D3}"/>
                </a:ext>
              </a:extLst>
            </p:cNvPr>
            <p:cNvSpPr/>
            <p:nvPr/>
          </p:nvSpPr>
          <p:spPr>
            <a:xfrm>
              <a:off x="6082617" y="2255318"/>
              <a:ext cx="20320" cy="20320"/>
            </a:xfrm>
            <a:custGeom>
              <a:avLst/>
              <a:gdLst/>
              <a:ahLst/>
              <a:cxnLst/>
              <a:rect l="l" t="t" r="r" b="b"/>
              <a:pathLst>
                <a:path w="20320" h="20319">
                  <a:moveTo>
                    <a:pt x="15316" y="0"/>
                  </a:moveTo>
                  <a:lnTo>
                    <a:pt x="4368" y="190"/>
                  </a:lnTo>
                  <a:lnTo>
                    <a:pt x="0" y="4686"/>
                  </a:lnTo>
                  <a:lnTo>
                    <a:pt x="190" y="15633"/>
                  </a:lnTo>
                  <a:lnTo>
                    <a:pt x="4711" y="20002"/>
                  </a:lnTo>
                  <a:lnTo>
                    <a:pt x="15659" y="19812"/>
                  </a:lnTo>
                  <a:lnTo>
                    <a:pt x="20027" y="15290"/>
                  </a:lnTo>
                  <a:lnTo>
                    <a:pt x="19926" y="9817"/>
                  </a:lnTo>
                  <a:lnTo>
                    <a:pt x="19824" y="4343"/>
                  </a:lnTo>
                  <a:lnTo>
                    <a:pt x="15316" y="0"/>
                  </a:lnTo>
                  <a:close/>
                </a:path>
              </a:pathLst>
            </a:custGeom>
            <a:solidFill>
              <a:srgbClr val="915229"/>
            </a:solidFill>
          </p:spPr>
          <p:txBody>
            <a:bodyPr wrap="square" lIns="0" tIns="0" rIns="0" bIns="0" rtlCol="0"/>
            <a:lstStyle/>
            <a:p>
              <a:endParaRPr sz="1493" dirty="0"/>
            </a:p>
          </p:txBody>
        </p:sp>
        <p:sp>
          <p:nvSpPr>
            <p:cNvPr id="249" name="object 202">
              <a:extLst>
                <a:ext uri="{FF2B5EF4-FFF2-40B4-BE49-F238E27FC236}">
                  <a16:creationId xmlns:a16="http://schemas.microsoft.com/office/drawing/2014/main" id="{2BC3BFFB-07FB-4E65-93E2-DF0584278EE3}"/>
                </a:ext>
              </a:extLst>
            </p:cNvPr>
            <p:cNvSpPr/>
            <p:nvPr/>
          </p:nvSpPr>
          <p:spPr>
            <a:xfrm>
              <a:off x="5489493" y="2243815"/>
              <a:ext cx="20320" cy="20320"/>
            </a:xfrm>
            <a:custGeom>
              <a:avLst/>
              <a:gdLst/>
              <a:ahLst/>
              <a:cxnLst/>
              <a:rect l="l" t="t" r="r" b="b"/>
              <a:pathLst>
                <a:path w="20320" h="20319">
                  <a:moveTo>
                    <a:pt x="15316" y="0"/>
                  </a:moveTo>
                  <a:lnTo>
                    <a:pt x="4356" y="190"/>
                  </a:lnTo>
                  <a:lnTo>
                    <a:pt x="0" y="4699"/>
                  </a:lnTo>
                  <a:lnTo>
                    <a:pt x="190" y="15646"/>
                  </a:lnTo>
                  <a:lnTo>
                    <a:pt x="4711" y="20015"/>
                  </a:lnTo>
                  <a:lnTo>
                    <a:pt x="15659" y="19824"/>
                  </a:lnTo>
                  <a:lnTo>
                    <a:pt x="20015" y="15303"/>
                  </a:lnTo>
                  <a:lnTo>
                    <a:pt x="19913" y="9829"/>
                  </a:lnTo>
                  <a:lnTo>
                    <a:pt x="19811" y="4356"/>
                  </a:lnTo>
                  <a:lnTo>
                    <a:pt x="15316" y="0"/>
                  </a:lnTo>
                  <a:close/>
                </a:path>
              </a:pathLst>
            </a:custGeom>
            <a:solidFill>
              <a:srgbClr val="A0592F"/>
            </a:solidFill>
          </p:spPr>
          <p:txBody>
            <a:bodyPr wrap="square" lIns="0" tIns="0" rIns="0" bIns="0" rtlCol="0"/>
            <a:lstStyle/>
            <a:p>
              <a:endParaRPr sz="1493" dirty="0"/>
            </a:p>
          </p:txBody>
        </p:sp>
        <p:sp>
          <p:nvSpPr>
            <p:cNvPr id="250" name="object 203">
              <a:extLst>
                <a:ext uri="{FF2B5EF4-FFF2-40B4-BE49-F238E27FC236}">
                  <a16:creationId xmlns:a16="http://schemas.microsoft.com/office/drawing/2014/main" id="{69538C72-FFE8-4573-BE7E-8806D4299BC1}"/>
                </a:ext>
              </a:extLst>
            </p:cNvPr>
            <p:cNvSpPr/>
            <p:nvPr/>
          </p:nvSpPr>
          <p:spPr>
            <a:xfrm>
              <a:off x="5828732" y="2000116"/>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43"/>
                  </a:lnTo>
                  <a:lnTo>
                    <a:pt x="15303" y="0"/>
                  </a:lnTo>
                  <a:close/>
                </a:path>
              </a:pathLst>
            </a:custGeom>
            <a:solidFill>
              <a:srgbClr val="9D552E"/>
            </a:solidFill>
          </p:spPr>
          <p:txBody>
            <a:bodyPr wrap="square" lIns="0" tIns="0" rIns="0" bIns="0" rtlCol="0"/>
            <a:lstStyle/>
            <a:p>
              <a:endParaRPr sz="1493" dirty="0"/>
            </a:p>
          </p:txBody>
        </p:sp>
        <p:sp>
          <p:nvSpPr>
            <p:cNvPr id="251" name="object 204">
              <a:extLst>
                <a:ext uri="{FF2B5EF4-FFF2-40B4-BE49-F238E27FC236}">
                  <a16:creationId xmlns:a16="http://schemas.microsoft.com/office/drawing/2014/main" id="{BC26552F-7BF1-4F15-A133-9CFA9CB3B46E}"/>
                </a:ext>
              </a:extLst>
            </p:cNvPr>
            <p:cNvSpPr/>
            <p:nvPr/>
          </p:nvSpPr>
          <p:spPr>
            <a:xfrm>
              <a:off x="6005972" y="2348910"/>
              <a:ext cx="20320" cy="20320"/>
            </a:xfrm>
            <a:custGeom>
              <a:avLst/>
              <a:gdLst/>
              <a:ahLst/>
              <a:cxnLst/>
              <a:rect l="l" t="t" r="r" b="b"/>
              <a:pathLst>
                <a:path w="20320" h="20319">
                  <a:moveTo>
                    <a:pt x="15303" y="0"/>
                  </a:moveTo>
                  <a:lnTo>
                    <a:pt x="4356" y="190"/>
                  </a:lnTo>
                  <a:lnTo>
                    <a:pt x="0" y="4724"/>
                  </a:lnTo>
                  <a:lnTo>
                    <a:pt x="190" y="15671"/>
                  </a:lnTo>
                  <a:lnTo>
                    <a:pt x="4711" y="20015"/>
                  </a:lnTo>
                  <a:lnTo>
                    <a:pt x="15646" y="19824"/>
                  </a:lnTo>
                  <a:lnTo>
                    <a:pt x="20015" y="15328"/>
                  </a:lnTo>
                  <a:lnTo>
                    <a:pt x="19913" y="9842"/>
                  </a:lnTo>
                  <a:lnTo>
                    <a:pt x="19811" y="4381"/>
                  </a:lnTo>
                  <a:lnTo>
                    <a:pt x="15303" y="0"/>
                  </a:lnTo>
                  <a:close/>
                </a:path>
              </a:pathLst>
            </a:custGeom>
            <a:solidFill>
              <a:srgbClr val="96512C"/>
            </a:solidFill>
          </p:spPr>
          <p:txBody>
            <a:bodyPr wrap="square" lIns="0" tIns="0" rIns="0" bIns="0" rtlCol="0"/>
            <a:lstStyle/>
            <a:p>
              <a:endParaRPr sz="1493" dirty="0"/>
            </a:p>
          </p:txBody>
        </p:sp>
        <p:sp>
          <p:nvSpPr>
            <p:cNvPr id="252" name="object 205">
              <a:extLst>
                <a:ext uri="{FF2B5EF4-FFF2-40B4-BE49-F238E27FC236}">
                  <a16:creationId xmlns:a16="http://schemas.microsoft.com/office/drawing/2014/main" id="{778B91E1-D7F2-49F8-9030-E9E4ED4AB6B8}"/>
                </a:ext>
              </a:extLst>
            </p:cNvPr>
            <p:cNvSpPr/>
            <p:nvPr/>
          </p:nvSpPr>
          <p:spPr>
            <a:xfrm>
              <a:off x="5622508" y="2144384"/>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B6662D"/>
            </a:solidFill>
          </p:spPr>
          <p:txBody>
            <a:bodyPr wrap="square" lIns="0" tIns="0" rIns="0" bIns="0" rtlCol="0"/>
            <a:lstStyle/>
            <a:p>
              <a:endParaRPr sz="1493" dirty="0"/>
            </a:p>
          </p:txBody>
        </p:sp>
        <p:sp>
          <p:nvSpPr>
            <p:cNvPr id="253" name="object 206">
              <a:extLst>
                <a:ext uri="{FF2B5EF4-FFF2-40B4-BE49-F238E27FC236}">
                  <a16:creationId xmlns:a16="http://schemas.microsoft.com/office/drawing/2014/main" id="{CE020E2A-A476-4B95-AF58-FD37F65536B6}"/>
                </a:ext>
              </a:extLst>
            </p:cNvPr>
            <p:cNvSpPr/>
            <p:nvPr/>
          </p:nvSpPr>
          <p:spPr>
            <a:xfrm>
              <a:off x="5662826" y="2286459"/>
              <a:ext cx="20320" cy="20320"/>
            </a:xfrm>
            <a:custGeom>
              <a:avLst/>
              <a:gdLst/>
              <a:ahLst/>
              <a:cxnLst/>
              <a:rect l="l" t="t" r="r" b="b"/>
              <a:pathLst>
                <a:path w="20320" h="20319">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AC5E32"/>
            </a:solidFill>
          </p:spPr>
          <p:txBody>
            <a:bodyPr wrap="square" lIns="0" tIns="0" rIns="0" bIns="0" rtlCol="0"/>
            <a:lstStyle/>
            <a:p>
              <a:endParaRPr sz="1493" dirty="0"/>
            </a:p>
          </p:txBody>
        </p:sp>
        <p:sp>
          <p:nvSpPr>
            <p:cNvPr id="254" name="object 207">
              <a:extLst>
                <a:ext uri="{FF2B5EF4-FFF2-40B4-BE49-F238E27FC236}">
                  <a16:creationId xmlns:a16="http://schemas.microsoft.com/office/drawing/2014/main" id="{B5D164CA-EC7B-4951-AF42-E398D987B25B}"/>
                </a:ext>
              </a:extLst>
            </p:cNvPr>
            <p:cNvSpPr/>
            <p:nvPr/>
          </p:nvSpPr>
          <p:spPr>
            <a:xfrm>
              <a:off x="6136799" y="2214026"/>
              <a:ext cx="20320" cy="20320"/>
            </a:xfrm>
            <a:custGeom>
              <a:avLst/>
              <a:gdLst/>
              <a:ahLst/>
              <a:cxnLst/>
              <a:rect l="l" t="t" r="r" b="b"/>
              <a:pathLst>
                <a:path w="20320" h="20319">
                  <a:moveTo>
                    <a:pt x="15303" y="0"/>
                  </a:moveTo>
                  <a:lnTo>
                    <a:pt x="4356" y="190"/>
                  </a:lnTo>
                  <a:lnTo>
                    <a:pt x="0" y="4686"/>
                  </a:lnTo>
                  <a:lnTo>
                    <a:pt x="190" y="15633"/>
                  </a:lnTo>
                  <a:lnTo>
                    <a:pt x="4711" y="20002"/>
                  </a:lnTo>
                  <a:lnTo>
                    <a:pt x="15646" y="19812"/>
                  </a:lnTo>
                  <a:lnTo>
                    <a:pt x="20015" y="15290"/>
                  </a:lnTo>
                  <a:lnTo>
                    <a:pt x="19913" y="9817"/>
                  </a:lnTo>
                  <a:lnTo>
                    <a:pt x="19811" y="4343"/>
                  </a:lnTo>
                  <a:lnTo>
                    <a:pt x="15303" y="0"/>
                  </a:lnTo>
                  <a:close/>
                </a:path>
              </a:pathLst>
            </a:custGeom>
            <a:solidFill>
              <a:srgbClr val="8D5127"/>
            </a:solidFill>
          </p:spPr>
          <p:txBody>
            <a:bodyPr wrap="square" lIns="0" tIns="0" rIns="0" bIns="0" rtlCol="0"/>
            <a:lstStyle/>
            <a:p>
              <a:endParaRPr sz="1493" dirty="0"/>
            </a:p>
          </p:txBody>
        </p:sp>
        <p:sp>
          <p:nvSpPr>
            <p:cNvPr id="255" name="object 208">
              <a:extLst>
                <a:ext uri="{FF2B5EF4-FFF2-40B4-BE49-F238E27FC236}">
                  <a16:creationId xmlns:a16="http://schemas.microsoft.com/office/drawing/2014/main" id="{E53255C0-D037-4668-AD8A-9756C249C617}"/>
                </a:ext>
              </a:extLst>
            </p:cNvPr>
            <p:cNvSpPr/>
            <p:nvPr/>
          </p:nvSpPr>
          <p:spPr>
            <a:xfrm>
              <a:off x="6043377" y="2312436"/>
              <a:ext cx="20320" cy="20320"/>
            </a:xfrm>
            <a:custGeom>
              <a:avLst/>
              <a:gdLst/>
              <a:ahLst/>
              <a:cxnLst/>
              <a:rect l="l" t="t" r="r" b="b"/>
              <a:pathLst>
                <a:path w="20320" h="20319">
                  <a:moveTo>
                    <a:pt x="15303" y="0"/>
                  </a:moveTo>
                  <a:lnTo>
                    <a:pt x="4343" y="190"/>
                  </a:lnTo>
                  <a:lnTo>
                    <a:pt x="0" y="4711"/>
                  </a:lnTo>
                  <a:lnTo>
                    <a:pt x="190" y="15646"/>
                  </a:lnTo>
                  <a:lnTo>
                    <a:pt x="4698" y="20027"/>
                  </a:lnTo>
                  <a:lnTo>
                    <a:pt x="15646" y="19837"/>
                  </a:lnTo>
                  <a:lnTo>
                    <a:pt x="20015" y="15303"/>
                  </a:lnTo>
                  <a:lnTo>
                    <a:pt x="19913" y="9842"/>
                  </a:lnTo>
                  <a:lnTo>
                    <a:pt x="19811" y="4368"/>
                  </a:lnTo>
                  <a:lnTo>
                    <a:pt x="15303" y="0"/>
                  </a:lnTo>
                  <a:close/>
                </a:path>
              </a:pathLst>
            </a:custGeom>
            <a:solidFill>
              <a:srgbClr val="874C26"/>
            </a:solidFill>
          </p:spPr>
          <p:txBody>
            <a:bodyPr wrap="square" lIns="0" tIns="0" rIns="0" bIns="0" rtlCol="0"/>
            <a:lstStyle/>
            <a:p>
              <a:endParaRPr sz="1493" dirty="0"/>
            </a:p>
          </p:txBody>
        </p:sp>
        <p:sp>
          <p:nvSpPr>
            <p:cNvPr id="256" name="object 209">
              <a:extLst>
                <a:ext uri="{FF2B5EF4-FFF2-40B4-BE49-F238E27FC236}">
                  <a16:creationId xmlns:a16="http://schemas.microsoft.com/office/drawing/2014/main" id="{BAA2FF22-0668-46E4-8172-7BE8EE239D86}"/>
                </a:ext>
              </a:extLst>
            </p:cNvPr>
            <p:cNvSpPr/>
            <p:nvPr/>
          </p:nvSpPr>
          <p:spPr>
            <a:xfrm>
              <a:off x="6115674" y="2209867"/>
              <a:ext cx="20320" cy="20320"/>
            </a:xfrm>
            <a:custGeom>
              <a:avLst/>
              <a:gdLst/>
              <a:ahLst/>
              <a:cxnLst/>
              <a:rect l="l" t="t" r="r" b="b"/>
              <a:pathLst>
                <a:path w="20320" h="20319">
                  <a:moveTo>
                    <a:pt x="15303" y="0"/>
                  </a:moveTo>
                  <a:lnTo>
                    <a:pt x="4343" y="190"/>
                  </a:lnTo>
                  <a:lnTo>
                    <a:pt x="0" y="4698"/>
                  </a:lnTo>
                  <a:lnTo>
                    <a:pt x="190" y="15659"/>
                  </a:lnTo>
                  <a:lnTo>
                    <a:pt x="4698" y="20015"/>
                  </a:lnTo>
                  <a:lnTo>
                    <a:pt x="15646" y="19824"/>
                  </a:lnTo>
                  <a:lnTo>
                    <a:pt x="20015" y="15316"/>
                  </a:lnTo>
                  <a:lnTo>
                    <a:pt x="19913" y="9842"/>
                  </a:lnTo>
                  <a:lnTo>
                    <a:pt x="19811" y="4356"/>
                  </a:lnTo>
                  <a:lnTo>
                    <a:pt x="15303" y="0"/>
                  </a:lnTo>
                  <a:close/>
                </a:path>
              </a:pathLst>
            </a:custGeom>
            <a:solidFill>
              <a:srgbClr val="A65B30"/>
            </a:solidFill>
          </p:spPr>
          <p:txBody>
            <a:bodyPr wrap="square" lIns="0" tIns="0" rIns="0" bIns="0" rtlCol="0"/>
            <a:lstStyle/>
            <a:p>
              <a:endParaRPr sz="1493" dirty="0"/>
            </a:p>
          </p:txBody>
        </p:sp>
        <p:sp>
          <p:nvSpPr>
            <p:cNvPr id="257" name="object 210">
              <a:extLst>
                <a:ext uri="{FF2B5EF4-FFF2-40B4-BE49-F238E27FC236}">
                  <a16:creationId xmlns:a16="http://schemas.microsoft.com/office/drawing/2014/main" id="{557014DA-3C1A-43E9-898C-E6197A621E47}"/>
                </a:ext>
              </a:extLst>
            </p:cNvPr>
            <p:cNvSpPr/>
            <p:nvPr/>
          </p:nvSpPr>
          <p:spPr>
            <a:xfrm>
              <a:off x="5795146" y="1999971"/>
              <a:ext cx="20320" cy="20320"/>
            </a:xfrm>
            <a:custGeom>
              <a:avLst/>
              <a:gdLst/>
              <a:ahLst/>
              <a:cxnLst/>
              <a:rect l="l" t="t" r="r" b="b"/>
              <a:pathLst>
                <a:path w="20320" h="20319">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7F4925"/>
            </a:solidFill>
          </p:spPr>
          <p:txBody>
            <a:bodyPr wrap="square" lIns="0" tIns="0" rIns="0" bIns="0" rtlCol="0"/>
            <a:lstStyle/>
            <a:p>
              <a:endParaRPr sz="1493" dirty="0"/>
            </a:p>
          </p:txBody>
        </p:sp>
        <p:sp>
          <p:nvSpPr>
            <p:cNvPr id="258" name="object 211">
              <a:extLst>
                <a:ext uri="{FF2B5EF4-FFF2-40B4-BE49-F238E27FC236}">
                  <a16:creationId xmlns:a16="http://schemas.microsoft.com/office/drawing/2014/main" id="{BA3910BC-2F81-4E30-A5CD-8E79AE6EF8C8}"/>
                </a:ext>
              </a:extLst>
            </p:cNvPr>
            <p:cNvSpPr/>
            <p:nvPr/>
          </p:nvSpPr>
          <p:spPr>
            <a:xfrm>
              <a:off x="5886874" y="2381478"/>
              <a:ext cx="20320" cy="20320"/>
            </a:xfrm>
            <a:custGeom>
              <a:avLst/>
              <a:gdLst/>
              <a:ahLst/>
              <a:cxnLst/>
              <a:rect l="l" t="t" r="r" b="b"/>
              <a:pathLst>
                <a:path w="20320" h="20319">
                  <a:moveTo>
                    <a:pt x="15303" y="0"/>
                  </a:moveTo>
                  <a:lnTo>
                    <a:pt x="4343" y="190"/>
                  </a:lnTo>
                  <a:lnTo>
                    <a:pt x="0" y="4699"/>
                  </a:lnTo>
                  <a:lnTo>
                    <a:pt x="190" y="15659"/>
                  </a:lnTo>
                  <a:lnTo>
                    <a:pt x="4698" y="20002"/>
                  </a:lnTo>
                  <a:lnTo>
                    <a:pt x="15646" y="19812"/>
                  </a:lnTo>
                  <a:lnTo>
                    <a:pt x="20015" y="15316"/>
                  </a:lnTo>
                  <a:lnTo>
                    <a:pt x="19913" y="9829"/>
                  </a:lnTo>
                  <a:lnTo>
                    <a:pt x="19811" y="4356"/>
                  </a:lnTo>
                  <a:lnTo>
                    <a:pt x="15303" y="0"/>
                  </a:lnTo>
                  <a:close/>
                </a:path>
              </a:pathLst>
            </a:custGeom>
            <a:solidFill>
              <a:srgbClr val="9C542D"/>
            </a:solidFill>
          </p:spPr>
          <p:txBody>
            <a:bodyPr wrap="square" lIns="0" tIns="0" rIns="0" bIns="0" rtlCol="0"/>
            <a:lstStyle/>
            <a:p>
              <a:endParaRPr sz="1493" dirty="0"/>
            </a:p>
          </p:txBody>
        </p:sp>
        <p:sp>
          <p:nvSpPr>
            <p:cNvPr id="259" name="object 212">
              <a:extLst>
                <a:ext uri="{FF2B5EF4-FFF2-40B4-BE49-F238E27FC236}">
                  <a16:creationId xmlns:a16="http://schemas.microsoft.com/office/drawing/2014/main" id="{C6155EA0-D636-48FD-9801-5DCC2960FBDF}"/>
                </a:ext>
              </a:extLst>
            </p:cNvPr>
            <p:cNvSpPr/>
            <p:nvPr/>
          </p:nvSpPr>
          <p:spPr>
            <a:xfrm>
              <a:off x="6069665" y="2341643"/>
              <a:ext cx="20320" cy="20320"/>
            </a:xfrm>
            <a:custGeom>
              <a:avLst/>
              <a:gdLst/>
              <a:ahLst/>
              <a:cxnLst/>
              <a:rect l="l" t="t" r="r" b="b"/>
              <a:pathLst>
                <a:path w="20320" h="20319">
                  <a:moveTo>
                    <a:pt x="15316" y="0"/>
                  </a:moveTo>
                  <a:lnTo>
                    <a:pt x="4356" y="190"/>
                  </a:lnTo>
                  <a:lnTo>
                    <a:pt x="0" y="4686"/>
                  </a:lnTo>
                  <a:lnTo>
                    <a:pt x="190" y="15633"/>
                  </a:lnTo>
                  <a:lnTo>
                    <a:pt x="4711" y="20002"/>
                  </a:lnTo>
                  <a:lnTo>
                    <a:pt x="15659" y="19812"/>
                  </a:lnTo>
                  <a:lnTo>
                    <a:pt x="20027" y="15290"/>
                  </a:lnTo>
                  <a:lnTo>
                    <a:pt x="19926" y="9829"/>
                  </a:lnTo>
                  <a:lnTo>
                    <a:pt x="19824" y="4343"/>
                  </a:lnTo>
                  <a:lnTo>
                    <a:pt x="15316" y="0"/>
                  </a:lnTo>
                  <a:close/>
                </a:path>
              </a:pathLst>
            </a:custGeom>
            <a:solidFill>
              <a:srgbClr val="8F4F2A"/>
            </a:solidFill>
          </p:spPr>
          <p:txBody>
            <a:bodyPr wrap="square" lIns="0" tIns="0" rIns="0" bIns="0" rtlCol="0"/>
            <a:lstStyle/>
            <a:p>
              <a:endParaRPr sz="1493" dirty="0"/>
            </a:p>
          </p:txBody>
        </p:sp>
        <p:sp>
          <p:nvSpPr>
            <p:cNvPr id="260" name="object 213">
              <a:extLst>
                <a:ext uri="{FF2B5EF4-FFF2-40B4-BE49-F238E27FC236}">
                  <a16:creationId xmlns:a16="http://schemas.microsoft.com/office/drawing/2014/main" id="{6106B5EE-07F7-4620-A7FE-09C25EE2592B}"/>
                </a:ext>
              </a:extLst>
            </p:cNvPr>
            <p:cNvSpPr/>
            <p:nvPr/>
          </p:nvSpPr>
          <p:spPr>
            <a:xfrm>
              <a:off x="6326986" y="2223922"/>
              <a:ext cx="20320" cy="20320"/>
            </a:xfrm>
            <a:custGeom>
              <a:avLst/>
              <a:gdLst/>
              <a:ahLst/>
              <a:cxnLst/>
              <a:rect l="l" t="t" r="r" b="b"/>
              <a:pathLst>
                <a:path w="20320" h="20319">
                  <a:moveTo>
                    <a:pt x="15316" y="0"/>
                  </a:moveTo>
                  <a:lnTo>
                    <a:pt x="4356" y="190"/>
                  </a:lnTo>
                  <a:lnTo>
                    <a:pt x="0" y="4699"/>
                  </a:lnTo>
                  <a:lnTo>
                    <a:pt x="190" y="15646"/>
                  </a:lnTo>
                  <a:lnTo>
                    <a:pt x="4711" y="19989"/>
                  </a:lnTo>
                  <a:lnTo>
                    <a:pt x="15659" y="19799"/>
                  </a:lnTo>
                  <a:lnTo>
                    <a:pt x="20015" y="15303"/>
                  </a:lnTo>
                  <a:lnTo>
                    <a:pt x="19913" y="9817"/>
                  </a:lnTo>
                  <a:lnTo>
                    <a:pt x="19811" y="4356"/>
                  </a:lnTo>
                  <a:lnTo>
                    <a:pt x="15316" y="0"/>
                  </a:lnTo>
                  <a:close/>
                </a:path>
              </a:pathLst>
            </a:custGeom>
            <a:solidFill>
              <a:srgbClr val="864B27"/>
            </a:solidFill>
          </p:spPr>
          <p:txBody>
            <a:bodyPr wrap="square" lIns="0" tIns="0" rIns="0" bIns="0" rtlCol="0"/>
            <a:lstStyle/>
            <a:p>
              <a:endParaRPr sz="1493" dirty="0"/>
            </a:p>
          </p:txBody>
        </p:sp>
        <p:sp>
          <p:nvSpPr>
            <p:cNvPr id="261" name="object 214">
              <a:extLst>
                <a:ext uri="{FF2B5EF4-FFF2-40B4-BE49-F238E27FC236}">
                  <a16:creationId xmlns:a16="http://schemas.microsoft.com/office/drawing/2014/main" id="{C6C4A1AD-001E-4C77-85C1-D78078DBBC27}"/>
                </a:ext>
              </a:extLst>
            </p:cNvPr>
            <p:cNvSpPr/>
            <p:nvPr/>
          </p:nvSpPr>
          <p:spPr>
            <a:xfrm>
              <a:off x="5595322" y="2152205"/>
              <a:ext cx="20320" cy="20320"/>
            </a:xfrm>
            <a:custGeom>
              <a:avLst/>
              <a:gdLst/>
              <a:ahLst/>
              <a:cxnLst/>
              <a:rect l="l" t="t" r="r" b="b"/>
              <a:pathLst>
                <a:path w="20320" h="20319">
                  <a:moveTo>
                    <a:pt x="15316" y="0"/>
                  </a:moveTo>
                  <a:lnTo>
                    <a:pt x="4356" y="190"/>
                  </a:lnTo>
                  <a:lnTo>
                    <a:pt x="0" y="4699"/>
                  </a:lnTo>
                  <a:lnTo>
                    <a:pt x="190" y="15646"/>
                  </a:lnTo>
                  <a:lnTo>
                    <a:pt x="4711" y="20015"/>
                  </a:lnTo>
                  <a:lnTo>
                    <a:pt x="15659" y="19824"/>
                  </a:lnTo>
                  <a:lnTo>
                    <a:pt x="20015" y="15303"/>
                  </a:lnTo>
                  <a:lnTo>
                    <a:pt x="19913" y="9829"/>
                  </a:lnTo>
                  <a:lnTo>
                    <a:pt x="19811" y="4356"/>
                  </a:lnTo>
                  <a:lnTo>
                    <a:pt x="15316" y="0"/>
                  </a:lnTo>
                  <a:close/>
                </a:path>
              </a:pathLst>
            </a:custGeom>
            <a:solidFill>
              <a:srgbClr val="9D572D"/>
            </a:solidFill>
          </p:spPr>
          <p:txBody>
            <a:bodyPr wrap="square" lIns="0" tIns="0" rIns="0" bIns="0" rtlCol="0"/>
            <a:lstStyle/>
            <a:p>
              <a:endParaRPr sz="1493" dirty="0"/>
            </a:p>
          </p:txBody>
        </p:sp>
        <p:sp>
          <p:nvSpPr>
            <p:cNvPr id="262" name="object 215">
              <a:extLst>
                <a:ext uri="{FF2B5EF4-FFF2-40B4-BE49-F238E27FC236}">
                  <a16:creationId xmlns:a16="http://schemas.microsoft.com/office/drawing/2014/main" id="{5AE9F95E-0628-45BA-AB3F-BF3316B67309}"/>
                </a:ext>
              </a:extLst>
            </p:cNvPr>
            <p:cNvSpPr/>
            <p:nvPr/>
          </p:nvSpPr>
          <p:spPr>
            <a:xfrm>
              <a:off x="5989657" y="2343702"/>
              <a:ext cx="20320" cy="20320"/>
            </a:xfrm>
            <a:custGeom>
              <a:avLst/>
              <a:gdLst/>
              <a:ahLst/>
              <a:cxnLst/>
              <a:rect l="l" t="t" r="r" b="b"/>
              <a:pathLst>
                <a:path w="20320" h="20319">
                  <a:moveTo>
                    <a:pt x="15303" y="0"/>
                  </a:moveTo>
                  <a:lnTo>
                    <a:pt x="4343" y="190"/>
                  </a:lnTo>
                  <a:lnTo>
                    <a:pt x="0" y="4699"/>
                  </a:lnTo>
                  <a:lnTo>
                    <a:pt x="190" y="15659"/>
                  </a:lnTo>
                  <a:lnTo>
                    <a:pt x="4698" y="20002"/>
                  </a:lnTo>
                  <a:lnTo>
                    <a:pt x="15646" y="19812"/>
                  </a:lnTo>
                  <a:lnTo>
                    <a:pt x="20015" y="15316"/>
                  </a:lnTo>
                  <a:lnTo>
                    <a:pt x="19913" y="9829"/>
                  </a:lnTo>
                  <a:lnTo>
                    <a:pt x="19811" y="4356"/>
                  </a:lnTo>
                  <a:lnTo>
                    <a:pt x="15303" y="0"/>
                  </a:lnTo>
                  <a:close/>
                </a:path>
              </a:pathLst>
            </a:custGeom>
            <a:solidFill>
              <a:srgbClr val="8D4F27"/>
            </a:solidFill>
          </p:spPr>
          <p:txBody>
            <a:bodyPr wrap="square" lIns="0" tIns="0" rIns="0" bIns="0" rtlCol="0"/>
            <a:lstStyle/>
            <a:p>
              <a:endParaRPr sz="1493" dirty="0"/>
            </a:p>
          </p:txBody>
        </p:sp>
        <p:sp>
          <p:nvSpPr>
            <p:cNvPr id="263" name="object 216">
              <a:extLst>
                <a:ext uri="{FF2B5EF4-FFF2-40B4-BE49-F238E27FC236}">
                  <a16:creationId xmlns:a16="http://schemas.microsoft.com/office/drawing/2014/main" id="{8975D986-92C9-40EC-B9C0-3B6583BF6BED}"/>
                </a:ext>
              </a:extLst>
            </p:cNvPr>
            <p:cNvSpPr/>
            <p:nvPr/>
          </p:nvSpPr>
          <p:spPr>
            <a:xfrm>
              <a:off x="5953352" y="2137862"/>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8C5128"/>
            </a:solidFill>
          </p:spPr>
          <p:txBody>
            <a:bodyPr wrap="square" lIns="0" tIns="0" rIns="0" bIns="0" rtlCol="0"/>
            <a:lstStyle/>
            <a:p>
              <a:endParaRPr sz="1493" dirty="0"/>
            </a:p>
          </p:txBody>
        </p:sp>
        <p:sp>
          <p:nvSpPr>
            <p:cNvPr id="264" name="object 217">
              <a:extLst>
                <a:ext uri="{FF2B5EF4-FFF2-40B4-BE49-F238E27FC236}">
                  <a16:creationId xmlns:a16="http://schemas.microsoft.com/office/drawing/2014/main" id="{57537A52-3D18-4638-A699-7CF651FBDE12}"/>
                </a:ext>
              </a:extLst>
            </p:cNvPr>
            <p:cNvSpPr/>
            <p:nvPr/>
          </p:nvSpPr>
          <p:spPr>
            <a:xfrm>
              <a:off x="5999279" y="2201741"/>
              <a:ext cx="20320" cy="20320"/>
            </a:xfrm>
            <a:custGeom>
              <a:avLst/>
              <a:gdLst/>
              <a:ahLst/>
              <a:cxnLst/>
              <a:rect l="l" t="t" r="r" b="b"/>
              <a:pathLst>
                <a:path w="20320" h="20319">
                  <a:moveTo>
                    <a:pt x="15303" y="0"/>
                  </a:moveTo>
                  <a:lnTo>
                    <a:pt x="4343" y="190"/>
                  </a:lnTo>
                  <a:lnTo>
                    <a:pt x="0" y="4699"/>
                  </a:lnTo>
                  <a:lnTo>
                    <a:pt x="190" y="15659"/>
                  </a:lnTo>
                  <a:lnTo>
                    <a:pt x="4698" y="20015"/>
                  </a:lnTo>
                  <a:lnTo>
                    <a:pt x="15646" y="19824"/>
                  </a:lnTo>
                  <a:lnTo>
                    <a:pt x="20015" y="15316"/>
                  </a:lnTo>
                  <a:lnTo>
                    <a:pt x="19913" y="9829"/>
                  </a:lnTo>
                  <a:lnTo>
                    <a:pt x="19811" y="4356"/>
                  </a:lnTo>
                  <a:lnTo>
                    <a:pt x="15303" y="0"/>
                  </a:lnTo>
                  <a:close/>
                </a:path>
              </a:pathLst>
            </a:custGeom>
            <a:solidFill>
              <a:srgbClr val="9C582D"/>
            </a:solidFill>
          </p:spPr>
          <p:txBody>
            <a:bodyPr wrap="square" lIns="0" tIns="0" rIns="0" bIns="0" rtlCol="0"/>
            <a:lstStyle/>
            <a:p>
              <a:endParaRPr sz="1493" dirty="0"/>
            </a:p>
          </p:txBody>
        </p:sp>
        <p:sp>
          <p:nvSpPr>
            <p:cNvPr id="265" name="object 218">
              <a:extLst>
                <a:ext uri="{FF2B5EF4-FFF2-40B4-BE49-F238E27FC236}">
                  <a16:creationId xmlns:a16="http://schemas.microsoft.com/office/drawing/2014/main" id="{321003B0-ADF2-4F4E-AA68-5F4FAA54AB5D}"/>
                </a:ext>
              </a:extLst>
            </p:cNvPr>
            <p:cNvSpPr/>
            <p:nvPr/>
          </p:nvSpPr>
          <p:spPr>
            <a:xfrm>
              <a:off x="6375667" y="2259051"/>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734021"/>
            </a:solidFill>
          </p:spPr>
          <p:txBody>
            <a:bodyPr wrap="square" lIns="0" tIns="0" rIns="0" bIns="0" rtlCol="0"/>
            <a:lstStyle/>
            <a:p>
              <a:endParaRPr sz="1493" dirty="0"/>
            </a:p>
          </p:txBody>
        </p:sp>
        <p:sp>
          <p:nvSpPr>
            <p:cNvPr id="266" name="object 219">
              <a:extLst>
                <a:ext uri="{FF2B5EF4-FFF2-40B4-BE49-F238E27FC236}">
                  <a16:creationId xmlns:a16="http://schemas.microsoft.com/office/drawing/2014/main" id="{8C969839-4D9F-4E0D-819C-A58221F3B82F}"/>
                </a:ext>
              </a:extLst>
            </p:cNvPr>
            <p:cNvSpPr/>
            <p:nvPr/>
          </p:nvSpPr>
          <p:spPr>
            <a:xfrm>
              <a:off x="5865394" y="2088687"/>
              <a:ext cx="20320" cy="20320"/>
            </a:xfrm>
            <a:custGeom>
              <a:avLst/>
              <a:gdLst/>
              <a:ahLst/>
              <a:cxnLst/>
              <a:rect l="l" t="t" r="r" b="b"/>
              <a:pathLst>
                <a:path w="20320" h="20319">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9D572D"/>
            </a:solidFill>
          </p:spPr>
          <p:txBody>
            <a:bodyPr wrap="square" lIns="0" tIns="0" rIns="0" bIns="0" rtlCol="0"/>
            <a:lstStyle/>
            <a:p>
              <a:endParaRPr sz="1493" dirty="0"/>
            </a:p>
          </p:txBody>
        </p:sp>
        <p:sp>
          <p:nvSpPr>
            <p:cNvPr id="267" name="object 220">
              <a:extLst>
                <a:ext uri="{FF2B5EF4-FFF2-40B4-BE49-F238E27FC236}">
                  <a16:creationId xmlns:a16="http://schemas.microsoft.com/office/drawing/2014/main" id="{C49013D2-C616-4A70-88BF-CF926C9B779E}"/>
                </a:ext>
              </a:extLst>
            </p:cNvPr>
            <p:cNvSpPr/>
            <p:nvPr/>
          </p:nvSpPr>
          <p:spPr>
            <a:xfrm>
              <a:off x="6043359" y="2150643"/>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A65B30"/>
            </a:solidFill>
          </p:spPr>
          <p:txBody>
            <a:bodyPr wrap="square" lIns="0" tIns="0" rIns="0" bIns="0" rtlCol="0"/>
            <a:lstStyle/>
            <a:p>
              <a:endParaRPr sz="1493" dirty="0"/>
            </a:p>
          </p:txBody>
        </p:sp>
        <p:sp>
          <p:nvSpPr>
            <p:cNvPr id="268" name="object 221">
              <a:extLst>
                <a:ext uri="{FF2B5EF4-FFF2-40B4-BE49-F238E27FC236}">
                  <a16:creationId xmlns:a16="http://schemas.microsoft.com/office/drawing/2014/main" id="{EDE0261D-B923-42FB-8368-016C789F2207}"/>
                </a:ext>
              </a:extLst>
            </p:cNvPr>
            <p:cNvSpPr/>
            <p:nvPr/>
          </p:nvSpPr>
          <p:spPr>
            <a:xfrm>
              <a:off x="6353800" y="2188725"/>
              <a:ext cx="20320" cy="20320"/>
            </a:xfrm>
            <a:custGeom>
              <a:avLst/>
              <a:gdLst/>
              <a:ahLst/>
              <a:cxnLst/>
              <a:rect l="l" t="t" r="r" b="b"/>
              <a:pathLst>
                <a:path w="20320" h="20319">
                  <a:moveTo>
                    <a:pt x="15303" y="0"/>
                  </a:moveTo>
                  <a:lnTo>
                    <a:pt x="4343" y="190"/>
                  </a:lnTo>
                  <a:lnTo>
                    <a:pt x="0" y="4686"/>
                  </a:lnTo>
                  <a:lnTo>
                    <a:pt x="190" y="15633"/>
                  </a:lnTo>
                  <a:lnTo>
                    <a:pt x="4698" y="20002"/>
                  </a:lnTo>
                  <a:lnTo>
                    <a:pt x="15646" y="19812"/>
                  </a:lnTo>
                  <a:lnTo>
                    <a:pt x="20015" y="15290"/>
                  </a:lnTo>
                  <a:lnTo>
                    <a:pt x="19913" y="9817"/>
                  </a:lnTo>
                  <a:lnTo>
                    <a:pt x="19811" y="4343"/>
                  </a:lnTo>
                  <a:lnTo>
                    <a:pt x="15303" y="0"/>
                  </a:lnTo>
                  <a:close/>
                </a:path>
              </a:pathLst>
            </a:custGeom>
            <a:solidFill>
              <a:srgbClr val="8F4D2A"/>
            </a:solidFill>
          </p:spPr>
          <p:txBody>
            <a:bodyPr wrap="square" lIns="0" tIns="0" rIns="0" bIns="0" rtlCol="0"/>
            <a:lstStyle/>
            <a:p>
              <a:endParaRPr sz="1493" dirty="0"/>
            </a:p>
          </p:txBody>
        </p:sp>
        <p:sp>
          <p:nvSpPr>
            <p:cNvPr id="269" name="object 222">
              <a:extLst>
                <a:ext uri="{FF2B5EF4-FFF2-40B4-BE49-F238E27FC236}">
                  <a16:creationId xmlns:a16="http://schemas.microsoft.com/office/drawing/2014/main" id="{411B5D1C-D3D0-451D-BFC6-76AEABEB581C}"/>
                </a:ext>
              </a:extLst>
            </p:cNvPr>
            <p:cNvSpPr/>
            <p:nvPr/>
          </p:nvSpPr>
          <p:spPr>
            <a:xfrm>
              <a:off x="5618443" y="2266405"/>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B05F34"/>
            </a:solidFill>
          </p:spPr>
          <p:txBody>
            <a:bodyPr wrap="square" lIns="0" tIns="0" rIns="0" bIns="0" rtlCol="0"/>
            <a:lstStyle/>
            <a:p>
              <a:endParaRPr sz="1493" dirty="0"/>
            </a:p>
          </p:txBody>
        </p:sp>
        <p:sp>
          <p:nvSpPr>
            <p:cNvPr id="270" name="object 223">
              <a:extLst>
                <a:ext uri="{FF2B5EF4-FFF2-40B4-BE49-F238E27FC236}">
                  <a16:creationId xmlns:a16="http://schemas.microsoft.com/office/drawing/2014/main" id="{C6004989-6B90-4F86-9D13-5B2AEE42216E}"/>
                </a:ext>
              </a:extLst>
            </p:cNvPr>
            <p:cNvSpPr/>
            <p:nvPr/>
          </p:nvSpPr>
          <p:spPr>
            <a:xfrm>
              <a:off x="5706307" y="2339524"/>
              <a:ext cx="20320" cy="20320"/>
            </a:xfrm>
            <a:custGeom>
              <a:avLst/>
              <a:gdLst/>
              <a:ahLst/>
              <a:cxnLst/>
              <a:rect l="l" t="t" r="r" b="b"/>
              <a:pathLst>
                <a:path w="20320" h="20319">
                  <a:moveTo>
                    <a:pt x="15303" y="0"/>
                  </a:moveTo>
                  <a:lnTo>
                    <a:pt x="4356" y="190"/>
                  </a:lnTo>
                  <a:lnTo>
                    <a:pt x="0" y="4711"/>
                  </a:lnTo>
                  <a:lnTo>
                    <a:pt x="190" y="15659"/>
                  </a:lnTo>
                  <a:lnTo>
                    <a:pt x="4711" y="20002"/>
                  </a:lnTo>
                  <a:lnTo>
                    <a:pt x="15646" y="19812"/>
                  </a:lnTo>
                  <a:lnTo>
                    <a:pt x="20015" y="15316"/>
                  </a:lnTo>
                  <a:lnTo>
                    <a:pt x="19913" y="9829"/>
                  </a:lnTo>
                  <a:lnTo>
                    <a:pt x="19811" y="4368"/>
                  </a:lnTo>
                  <a:lnTo>
                    <a:pt x="15303" y="0"/>
                  </a:lnTo>
                  <a:close/>
                </a:path>
              </a:pathLst>
            </a:custGeom>
            <a:solidFill>
              <a:srgbClr val="A85D32"/>
            </a:solidFill>
          </p:spPr>
          <p:txBody>
            <a:bodyPr wrap="square" lIns="0" tIns="0" rIns="0" bIns="0" rtlCol="0"/>
            <a:lstStyle/>
            <a:p>
              <a:endParaRPr sz="1493" dirty="0"/>
            </a:p>
          </p:txBody>
        </p:sp>
        <p:sp>
          <p:nvSpPr>
            <p:cNvPr id="271" name="object 224">
              <a:extLst>
                <a:ext uri="{FF2B5EF4-FFF2-40B4-BE49-F238E27FC236}">
                  <a16:creationId xmlns:a16="http://schemas.microsoft.com/office/drawing/2014/main" id="{5103B458-170E-44AD-9EF2-557C97500E79}"/>
                </a:ext>
              </a:extLst>
            </p:cNvPr>
            <p:cNvSpPr/>
            <p:nvPr/>
          </p:nvSpPr>
          <p:spPr>
            <a:xfrm>
              <a:off x="5890570" y="2001812"/>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98522D"/>
            </a:solidFill>
          </p:spPr>
          <p:txBody>
            <a:bodyPr wrap="square" lIns="0" tIns="0" rIns="0" bIns="0" rtlCol="0"/>
            <a:lstStyle/>
            <a:p>
              <a:endParaRPr sz="1493" dirty="0"/>
            </a:p>
          </p:txBody>
        </p:sp>
        <p:sp>
          <p:nvSpPr>
            <p:cNvPr id="272" name="object 225">
              <a:extLst>
                <a:ext uri="{FF2B5EF4-FFF2-40B4-BE49-F238E27FC236}">
                  <a16:creationId xmlns:a16="http://schemas.microsoft.com/office/drawing/2014/main" id="{E6D5B432-7501-447D-A889-FE3EFEDE1D39}"/>
                </a:ext>
              </a:extLst>
            </p:cNvPr>
            <p:cNvSpPr/>
            <p:nvPr/>
          </p:nvSpPr>
          <p:spPr>
            <a:xfrm>
              <a:off x="6164540" y="2182973"/>
              <a:ext cx="20320" cy="20320"/>
            </a:xfrm>
            <a:custGeom>
              <a:avLst/>
              <a:gdLst/>
              <a:ahLst/>
              <a:cxnLst/>
              <a:rect l="l" t="t" r="r" b="b"/>
              <a:pathLst>
                <a:path w="20320" h="20319">
                  <a:moveTo>
                    <a:pt x="15316" y="0"/>
                  </a:moveTo>
                  <a:lnTo>
                    <a:pt x="4356" y="190"/>
                  </a:lnTo>
                  <a:lnTo>
                    <a:pt x="0" y="4699"/>
                  </a:lnTo>
                  <a:lnTo>
                    <a:pt x="190" y="15646"/>
                  </a:lnTo>
                  <a:lnTo>
                    <a:pt x="4711" y="20015"/>
                  </a:lnTo>
                  <a:lnTo>
                    <a:pt x="15659" y="19824"/>
                  </a:lnTo>
                  <a:lnTo>
                    <a:pt x="20015" y="15303"/>
                  </a:lnTo>
                  <a:lnTo>
                    <a:pt x="19913" y="9829"/>
                  </a:lnTo>
                  <a:lnTo>
                    <a:pt x="19811" y="4356"/>
                  </a:lnTo>
                  <a:lnTo>
                    <a:pt x="15316" y="0"/>
                  </a:lnTo>
                  <a:close/>
                </a:path>
              </a:pathLst>
            </a:custGeom>
            <a:solidFill>
              <a:srgbClr val="A0592F"/>
            </a:solidFill>
          </p:spPr>
          <p:txBody>
            <a:bodyPr wrap="square" lIns="0" tIns="0" rIns="0" bIns="0" rtlCol="0"/>
            <a:lstStyle/>
            <a:p>
              <a:endParaRPr sz="1493" dirty="0"/>
            </a:p>
          </p:txBody>
        </p:sp>
        <p:sp>
          <p:nvSpPr>
            <p:cNvPr id="273" name="object 226">
              <a:extLst>
                <a:ext uri="{FF2B5EF4-FFF2-40B4-BE49-F238E27FC236}">
                  <a16:creationId xmlns:a16="http://schemas.microsoft.com/office/drawing/2014/main" id="{C8CFB65D-4559-4C58-B92A-3B296E175100}"/>
                </a:ext>
              </a:extLst>
            </p:cNvPr>
            <p:cNvSpPr/>
            <p:nvPr/>
          </p:nvSpPr>
          <p:spPr>
            <a:xfrm>
              <a:off x="5924867" y="2245125"/>
              <a:ext cx="20320" cy="20320"/>
            </a:xfrm>
            <a:custGeom>
              <a:avLst/>
              <a:gdLst/>
              <a:ahLst/>
              <a:cxnLst/>
              <a:rect l="l" t="t" r="r" b="b"/>
              <a:pathLst>
                <a:path w="20320" h="20319">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9A572C"/>
            </a:solidFill>
          </p:spPr>
          <p:txBody>
            <a:bodyPr wrap="square" lIns="0" tIns="0" rIns="0" bIns="0" rtlCol="0"/>
            <a:lstStyle/>
            <a:p>
              <a:endParaRPr sz="1493" dirty="0"/>
            </a:p>
          </p:txBody>
        </p:sp>
        <p:sp>
          <p:nvSpPr>
            <p:cNvPr id="274" name="object 227">
              <a:extLst>
                <a:ext uri="{FF2B5EF4-FFF2-40B4-BE49-F238E27FC236}">
                  <a16:creationId xmlns:a16="http://schemas.microsoft.com/office/drawing/2014/main" id="{E5DA4DC8-7754-42A9-B66C-850234A816F0}"/>
                </a:ext>
              </a:extLst>
            </p:cNvPr>
            <p:cNvSpPr/>
            <p:nvPr/>
          </p:nvSpPr>
          <p:spPr>
            <a:xfrm>
              <a:off x="5643039" y="2255978"/>
              <a:ext cx="20320" cy="20320"/>
            </a:xfrm>
            <a:custGeom>
              <a:avLst/>
              <a:gdLst/>
              <a:ahLst/>
              <a:cxnLst/>
              <a:rect l="l" t="t" r="r" b="b"/>
              <a:pathLst>
                <a:path w="20320" h="20319">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AF5F34"/>
            </a:solidFill>
          </p:spPr>
          <p:txBody>
            <a:bodyPr wrap="square" lIns="0" tIns="0" rIns="0" bIns="0" rtlCol="0"/>
            <a:lstStyle/>
            <a:p>
              <a:endParaRPr sz="1493" dirty="0"/>
            </a:p>
          </p:txBody>
        </p:sp>
        <p:sp>
          <p:nvSpPr>
            <p:cNvPr id="275" name="object 228">
              <a:extLst>
                <a:ext uri="{FF2B5EF4-FFF2-40B4-BE49-F238E27FC236}">
                  <a16:creationId xmlns:a16="http://schemas.microsoft.com/office/drawing/2014/main" id="{4A9A0C29-E725-4E9F-AA2E-91CDAA485BCB}"/>
                </a:ext>
              </a:extLst>
            </p:cNvPr>
            <p:cNvSpPr/>
            <p:nvPr/>
          </p:nvSpPr>
          <p:spPr>
            <a:xfrm>
              <a:off x="5764531" y="2177691"/>
              <a:ext cx="20320" cy="20320"/>
            </a:xfrm>
            <a:custGeom>
              <a:avLst/>
              <a:gdLst/>
              <a:ahLst/>
              <a:cxnLst/>
              <a:rect l="l" t="t" r="r" b="b"/>
              <a:pathLst>
                <a:path w="20320" h="20319">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A0592F"/>
            </a:solidFill>
          </p:spPr>
          <p:txBody>
            <a:bodyPr wrap="square" lIns="0" tIns="0" rIns="0" bIns="0" rtlCol="0"/>
            <a:lstStyle/>
            <a:p>
              <a:endParaRPr sz="1493" dirty="0"/>
            </a:p>
          </p:txBody>
        </p:sp>
        <p:sp>
          <p:nvSpPr>
            <p:cNvPr id="276" name="object 229">
              <a:extLst>
                <a:ext uri="{FF2B5EF4-FFF2-40B4-BE49-F238E27FC236}">
                  <a16:creationId xmlns:a16="http://schemas.microsoft.com/office/drawing/2014/main" id="{4BF1100A-9B0A-4428-ACDB-6E5DB1581E25}"/>
                </a:ext>
              </a:extLst>
            </p:cNvPr>
            <p:cNvSpPr/>
            <p:nvPr/>
          </p:nvSpPr>
          <p:spPr>
            <a:xfrm>
              <a:off x="6334099" y="2196030"/>
              <a:ext cx="20320" cy="20320"/>
            </a:xfrm>
            <a:custGeom>
              <a:avLst/>
              <a:gdLst/>
              <a:ahLst/>
              <a:cxnLst/>
              <a:rect l="l" t="t" r="r" b="b"/>
              <a:pathLst>
                <a:path w="20320" h="20319">
                  <a:moveTo>
                    <a:pt x="15316" y="0"/>
                  </a:moveTo>
                  <a:lnTo>
                    <a:pt x="4356" y="190"/>
                  </a:lnTo>
                  <a:lnTo>
                    <a:pt x="0" y="4699"/>
                  </a:lnTo>
                  <a:lnTo>
                    <a:pt x="190" y="15646"/>
                  </a:lnTo>
                  <a:lnTo>
                    <a:pt x="4711" y="20015"/>
                  </a:lnTo>
                  <a:lnTo>
                    <a:pt x="15659" y="19824"/>
                  </a:lnTo>
                  <a:lnTo>
                    <a:pt x="20027" y="15303"/>
                  </a:lnTo>
                  <a:lnTo>
                    <a:pt x="19926" y="9829"/>
                  </a:lnTo>
                  <a:lnTo>
                    <a:pt x="19824" y="4356"/>
                  </a:lnTo>
                  <a:lnTo>
                    <a:pt x="15316" y="0"/>
                  </a:lnTo>
                  <a:close/>
                </a:path>
              </a:pathLst>
            </a:custGeom>
            <a:solidFill>
              <a:srgbClr val="97522C"/>
            </a:solidFill>
          </p:spPr>
          <p:txBody>
            <a:bodyPr wrap="square" lIns="0" tIns="0" rIns="0" bIns="0" rtlCol="0"/>
            <a:lstStyle/>
            <a:p>
              <a:endParaRPr sz="1493" dirty="0"/>
            </a:p>
          </p:txBody>
        </p:sp>
        <p:sp>
          <p:nvSpPr>
            <p:cNvPr id="277" name="object 230">
              <a:extLst>
                <a:ext uri="{FF2B5EF4-FFF2-40B4-BE49-F238E27FC236}">
                  <a16:creationId xmlns:a16="http://schemas.microsoft.com/office/drawing/2014/main" id="{33F645DC-8745-403D-A21E-81E700BD30D7}"/>
                </a:ext>
              </a:extLst>
            </p:cNvPr>
            <p:cNvSpPr/>
            <p:nvPr/>
          </p:nvSpPr>
          <p:spPr>
            <a:xfrm>
              <a:off x="5838959" y="2357413"/>
              <a:ext cx="20320" cy="20320"/>
            </a:xfrm>
            <a:custGeom>
              <a:avLst/>
              <a:gdLst/>
              <a:ahLst/>
              <a:cxnLst/>
              <a:rect l="l" t="t" r="r" b="b"/>
              <a:pathLst>
                <a:path w="20320" h="20319">
                  <a:moveTo>
                    <a:pt x="15303" y="0"/>
                  </a:moveTo>
                  <a:lnTo>
                    <a:pt x="4343" y="190"/>
                  </a:lnTo>
                  <a:lnTo>
                    <a:pt x="0" y="4711"/>
                  </a:lnTo>
                  <a:lnTo>
                    <a:pt x="190" y="15659"/>
                  </a:lnTo>
                  <a:lnTo>
                    <a:pt x="4698" y="20015"/>
                  </a:lnTo>
                  <a:lnTo>
                    <a:pt x="15646" y="19824"/>
                  </a:lnTo>
                  <a:lnTo>
                    <a:pt x="20015" y="15316"/>
                  </a:lnTo>
                  <a:lnTo>
                    <a:pt x="19913" y="9829"/>
                  </a:lnTo>
                  <a:lnTo>
                    <a:pt x="19811" y="4368"/>
                  </a:lnTo>
                  <a:lnTo>
                    <a:pt x="15303" y="0"/>
                  </a:lnTo>
                  <a:close/>
                </a:path>
              </a:pathLst>
            </a:custGeom>
            <a:solidFill>
              <a:srgbClr val="A65C31"/>
            </a:solidFill>
          </p:spPr>
          <p:txBody>
            <a:bodyPr wrap="square" lIns="0" tIns="0" rIns="0" bIns="0" rtlCol="0"/>
            <a:lstStyle/>
            <a:p>
              <a:endParaRPr sz="1493" dirty="0"/>
            </a:p>
          </p:txBody>
        </p:sp>
        <p:sp>
          <p:nvSpPr>
            <p:cNvPr id="278" name="object 231">
              <a:extLst>
                <a:ext uri="{FF2B5EF4-FFF2-40B4-BE49-F238E27FC236}">
                  <a16:creationId xmlns:a16="http://schemas.microsoft.com/office/drawing/2014/main" id="{CFB0B064-742D-464F-98D8-9581F5D1C5F6}"/>
                </a:ext>
              </a:extLst>
            </p:cNvPr>
            <p:cNvSpPr/>
            <p:nvPr/>
          </p:nvSpPr>
          <p:spPr>
            <a:xfrm>
              <a:off x="6410398" y="2221936"/>
              <a:ext cx="20320" cy="20320"/>
            </a:xfrm>
            <a:custGeom>
              <a:avLst/>
              <a:gdLst/>
              <a:ahLst/>
              <a:cxnLst/>
              <a:rect l="l" t="t" r="r" b="b"/>
              <a:pathLst>
                <a:path w="20320" h="20319">
                  <a:moveTo>
                    <a:pt x="15303" y="0"/>
                  </a:moveTo>
                  <a:lnTo>
                    <a:pt x="4343" y="190"/>
                  </a:lnTo>
                  <a:lnTo>
                    <a:pt x="0" y="4699"/>
                  </a:lnTo>
                  <a:lnTo>
                    <a:pt x="190" y="15646"/>
                  </a:lnTo>
                  <a:lnTo>
                    <a:pt x="4699" y="20002"/>
                  </a:lnTo>
                  <a:lnTo>
                    <a:pt x="15646" y="19812"/>
                  </a:lnTo>
                  <a:lnTo>
                    <a:pt x="20002" y="15303"/>
                  </a:lnTo>
                  <a:lnTo>
                    <a:pt x="19900" y="9829"/>
                  </a:lnTo>
                  <a:lnTo>
                    <a:pt x="19799" y="4356"/>
                  </a:lnTo>
                  <a:lnTo>
                    <a:pt x="15303" y="0"/>
                  </a:lnTo>
                  <a:close/>
                </a:path>
              </a:pathLst>
            </a:custGeom>
            <a:solidFill>
              <a:srgbClr val="7C4522"/>
            </a:solidFill>
          </p:spPr>
          <p:txBody>
            <a:bodyPr wrap="square" lIns="0" tIns="0" rIns="0" bIns="0" rtlCol="0"/>
            <a:lstStyle/>
            <a:p>
              <a:endParaRPr sz="1493" dirty="0"/>
            </a:p>
          </p:txBody>
        </p:sp>
        <p:sp>
          <p:nvSpPr>
            <p:cNvPr id="279" name="object 232">
              <a:extLst>
                <a:ext uri="{FF2B5EF4-FFF2-40B4-BE49-F238E27FC236}">
                  <a16:creationId xmlns:a16="http://schemas.microsoft.com/office/drawing/2014/main" id="{0895C9B3-65FA-4DB0-87BC-9DAEB8F249FE}"/>
                </a:ext>
              </a:extLst>
            </p:cNvPr>
            <p:cNvSpPr/>
            <p:nvPr/>
          </p:nvSpPr>
          <p:spPr>
            <a:xfrm>
              <a:off x="5820585" y="2252699"/>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D68C5E"/>
            </a:solidFill>
          </p:spPr>
          <p:txBody>
            <a:bodyPr wrap="square" lIns="0" tIns="0" rIns="0" bIns="0" rtlCol="0"/>
            <a:lstStyle/>
            <a:p>
              <a:endParaRPr sz="1493" dirty="0"/>
            </a:p>
          </p:txBody>
        </p:sp>
        <p:sp>
          <p:nvSpPr>
            <p:cNvPr id="280" name="object 233">
              <a:extLst>
                <a:ext uri="{FF2B5EF4-FFF2-40B4-BE49-F238E27FC236}">
                  <a16:creationId xmlns:a16="http://schemas.microsoft.com/office/drawing/2014/main" id="{649D48A4-C051-4B81-A3DB-CADAD48DD28E}"/>
                </a:ext>
              </a:extLst>
            </p:cNvPr>
            <p:cNvSpPr/>
            <p:nvPr/>
          </p:nvSpPr>
          <p:spPr>
            <a:xfrm>
              <a:off x="6271767" y="2250033"/>
              <a:ext cx="20320" cy="20320"/>
            </a:xfrm>
            <a:custGeom>
              <a:avLst/>
              <a:gdLst/>
              <a:ahLst/>
              <a:cxnLst/>
              <a:rect l="l" t="t" r="r" b="b"/>
              <a:pathLst>
                <a:path w="20320" h="20319">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99532D"/>
            </a:solidFill>
          </p:spPr>
          <p:txBody>
            <a:bodyPr wrap="square" lIns="0" tIns="0" rIns="0" bIns="0" rtlCol="0"/>
            <a:lstStyle/>
            <a:p>
              <a:endParaRPr sz="1493" dirty="0"/>
            </a:p>
          </p:txBody>
        </p:sp>
        <p:sp>
          <p:nvSpPr>
            <p:cNvPr id="281" name="object 234">
              <a:extLst>
                <a:ext uri="{FF2B5EF4-FFF2-40B4-BE49-F238E27FC236}">
                  <a16:creationId xmlns:a16="http://schemas.microsoft.com/office/drawing/2014/main" id="{82FFDD88-FD04-4AB1-BFDA-EC6DDCC93901}"/>
                </a:ext>
              </a:extLst>
            </p:cNvPr>
            <p:cNvSpPr/>
            <p:nvPr/>
          </p:nvSpPr>
          <p:spPr>
            <a:xfrm>
              <a:off x="5859370" y="1994551"/>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904F2A"/>
            </a:solidFill>
          </p:spPr>
          <p:txBody>
            <a:bodyPr wrap="square" lIns="0" tIns="0" rIns="0" bIns="0" rtlCol="0"/>
            <a:lstStyle/>
            <a:p>
              <a:endParaRPr sz="1493" dirty="0"/>
            </a:p>
          </p:txBody>
        </p:sp>
        <p:sp>
          <p:nvSpPr>
            <p:cNvPr id="282" name="object 235">
              <a:extLst>
                <a:ext uri="{FF2B5EF4-FFF2-40B4-BE49-F238E27FC236}">
                  <a16:creationId xmlns:a16="http://schemas.microsoft.com/office/drawing/2014/main" id="{FAA1E3E1-AF0F-456C-A945-9B8E4DD707CC}"/>
                </a:ext>
              </a:extLst>
            </p:cNvPr>
            <p:cNvSpPr/>
            <p:nvPr/>
          </p:nvSpPr>
          <p:spPr>
            <a:xfrm>
              <a:off x="6170378" y="2355641"/>
              <a:ext cx="20320" cy="20320"/>
            </a:xfrm>
            <a:custGeom>
              <a:avLst/>
              <a:gdLst/>
              <a:ahLst/>
              <a:cxnLst/>
              <a:rect l="l" t="t" r="r" b="b"/>
              <a:pathLst>
                <a:path w="20320" h="20319">
                  <a:moveTo>
                    <a:pt x="15303" y="0"/>
                  </a:moveTo>
                  <a:lnTo>
                    <a:pt x="4356" y="190"/>
                  </a:lnTo>
                  <a:lnTo>
                    <a:pt x="0" y="4686"/>
                  </a:lnTo>
                  <a:lnTo>
                    <a:pt x="190" y="15633"/>
                  </a:lnTo>
                  <a:lnTo>
                    <a:pt x="4699" y="20015"/>
                  </a:lnTo>
                  <a:lnTo>
                    <a:pt x="15646" y="19824"/>
                  </a:lnTo>
                  <a:lnTo>
                    <a:pt x="20002" y="15290"/>
                  </a:lnTo>
                  <a:lnTo>
                    <a:pt x="19900" y="9829"/>
                  </a:lnTo>
                  <a:lnTo>
                    <a:pt x="19799" y="4343"/>
                  </a:lnTo>
                  <a:lnTo>
                    <a:pt x="15303" y="0"/>
                  </a:lnTo>
                  <a:close/>
                </a:path>
              </a:pathLst>
            </a:custGeom>
            <a:solidFill>
              <a:srgbClr val="824725"/>
            </a:solidFill>
          </p:spPr>
          <p:txBody>
            <a:bodyPr wrap="square" lIns="0" tIns="0" rIns="0" bIns="0" rtlCol="0"/>
            <a:lstStyle/>
            <a:p>
              <a:endParaRPr sz="1493" dirty="0"/>
            </a:p>
          </p:txBody>
        </p:sp>
        <p:sp>
          <p:nvSpPr>
            <p:cNvPr id="283" name="object 236">
              <a:extLst>
                <a:ext uri="{FF2B5EF4-FFF2-40B4-BE49-F238E27FC236}">
                  <a16:creationId xmlns:a16="http://schemas.microsoft.com/office/drawing/2014/main" id="{E24F7D2D-E495-4D1E-AC9C-EAD2AD67D2D7}"/>
                </a:ext>
              </a:extLst>
            </p:cNvPr>
            <p:cNvSpPr/>
            <p:nvPr/>
          </p:nvSpPr>
          <p:spPr>
            <a:xfrm>
              <a:off x="6427238" y="2200161"/>
              <a:ext cx="20320" cy="20320"/>
            </a:xfrm>
            <a:custGeom>
              <a:avLst/>
              <a:gdLst/>
              <a:ahLst/>
              <a:cxnLst/>
              <a:rect l="l" t="t" r="r" b="b"/>
              <a:pathLst>
                <a:path w="20320" h="20319">
                  <a:moveTo>
                    <a:pt x="15316" y="0"/>
                  </a:moveTo>
                  <a:lnTo>
                    <a:pt x="4356" y="190"/>
                  </a:lnTo>
                  <a:lnTo>
                    <a:pt x="0" y="4686"/>
                  </a:lnTo>
                  <a:lnTo>
                    <a:pt x="190" y="15633"/>
                  </a:lnTo>
                  <a:lnTo>
                    <a:pt x="4711" y="20002"/>
                  </a:lnTo>
                  <a:lnTo>
                    <a:pt x="15659" y="19812"/>
                  </a:lnTo>
                  <a:lnTo>
                    <a:pt x="20015" y="15290"/>
                  </a:lnTo>
                  <a:lnTo>
                    <a:pt x="19913" y="9829"/>
                  </a:lnTo>
                  <a:lnTo>
                    <a:pt x="19811" y="4343"/>
                  </a:lnTo>
                  <a:lnTo>
                    <a:pt x="15316" y="0"/>
                  </a:lnTo>
                  <a:close/>
                </a:path>
              </a:pathLst>
            </a:custGeom>
            <a:solidFill>
              <a:srgbClr val="7F4725"/>
            </a:solidFill>
          </p:spPr>
          <p:txBody>
            <a:bodyPr wrap="square" lIns="0" tIns="0" rIns="0" bIns="0" rtlCol="0"/>
            <a:lstStyle/>
            <a:p>
              <a:endParaRPr sz="1493" dirty="0"/>
            </a:p>
          </p:txBody>
        </p:sp>
        <p:sp>
          <p:nvSpPr>
            <p:cNvPr id="284" name="object 237">
              <a:extLst>
                <a:ext uri="{FF2B5EF4-FFF2-40B4-BE49-F238E27FC236}">
                  <a16:creationId xmlns:a16="http://schemas.microsoft.com/office/drawing/2014/main" id="{307EF830-CDD4-4F78-96E7-985C59E3768F}"/>
                </a:ext>
              </a:extLst>
            </p:cNvPr>
            <p:cNvSpPr/>
            <p:nvPr/>
          </p:nvSpPr>
          <p:spPr>
            <a:xfrm>
              <a:off x="6149948" y="2087899"/>
              <a:ext cx="20320" cy="20320"/>
            </a:xfrm>
            <a:custGeom>
              <a:avLst/>
              <a:gdLst/>
              <a:ahLst/>
              <a:cxnLst/>
              <a:rect l="l" t="t" r="r" b="b"/>
              <a:pathLst>
                <a:path w="20320" h="20319">
                  <a:moveTo>
                    <a:pt x="15303" y="0"/>
                  </a:moveTo>
                  <a:lnTo>
                    <a:pt x="4343" y="190"/>
                  </a:lnTo>
                  <a:lnTo>
                    <a:pt x="0" y="4711"/>
                  </a:lnTo>
                  <a:lnTo>
                    <a:pt x="190" y="15659"/>
                  </a:lnTo>
                  <a:lnTo>
                    <a:pt x="4698" y="20002"/>
                  </a:lnTo>
                  <a:lnTo>
                    <a:pt x="15646" y="19811"/>
                  </a:lnTo>
                  <a:lnTo>
                    <a:pt x="20015" y="15316"/>
                  </a:lnTo>
                  <a:lnTo>
                    <a:pt x="19913" y="9842"/>
                  </a:lnTo>
                  <a:lnTo>
                    <a:pt x="19811" y="4368"/>
                  </a:lnTo>
                  <a:lnTo>
                    <a:pt x="15303" y="0"/>
                  </a:lnTo>
                  <a:close/>
                </a:path>
              </a:pathLst>
            </a:custGeom>
            <a:solidFill>
              <a:srgbClr val="9D552E"/>
            </a:solidFill>
          </p:spPr>
          <p:txBody>
            <a:bodyPr wrap="square" lIns="0" tIns="0" rIns="0" bIns="0" rtlCol="0"/>
            <a:lstStyle/>
            <a:p>
              <a:endParaRPr sz="1493" dirty="0"/>
            </a:p>
          </p:txBody>
        </p:sp>
        <p:sp>
          <p:nvSpPr>
            <p:cNvPr id="285" name="object 238">
              <a:extLst>
                <a:ext uri="{FF2B5EF4-FFF2-40B4-BE49-F238E27FC236}">
                  <a16:creationId xmlns:a16="http://schemas.microsoft.com/office/drawing/2014/main" id="{DB7B972F-68E5-4C8A-B6AC-4DE0270966C6}"/>
                </a:ext>
              </a:extLst>
            </p:cNvPr>
            <p:cNvSpPr/>
            <p:nvPr/>
          </p:nvSpPr>
          <p:spPr>
            <a:xfrm>
              <a:off x="5608244" y="2159519"/>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9C582D"/>
            </a:solidFill>
          </p:spPr>
          <p:txBody>
            <a:bodyPr wrap="square" lIns="0" tIns="0" rIns="0" bIns="0" rtlCol="0"/>
            <a:lstStyle/>
            <a:p>
              <a:endParaRPr sz="1493" dirty="0"/>
            </a:p>
          </p:txBody>
        </p:sp>
        <p:sp>
          <p:nvSpPr>
            <p:cNvPr id="286" name="object 239">
              <a:extLst>
                <a:ext uri="{FF2B5EF4-FFF2-40B4-BE49-F238E27FC236}">
                  <a16:creationId xmlns:a16="http://schemas.microsoft.com/office/drawing/2014/main" id="{B024732C-D0B5-463A-A097-012957EEB7FD}"/>
                </a:ext>
              </a:extLst>
            </p:cNvPr>
            <p:cNvSpPr/>
            <p:nvPr/>
          </p:nvSpPr>
          <p:spPr>
            <a:xfrm>
              <a:off x="6029446" y="2204585"/>
              <a:ext cx="20320" cy="20320"/>
            </a:xfrm>
            <a:custGeom>
              <a:avLst/>
              <a:gdLst/>
              <a:ahLst/>
              <a:cxnLst/>
              <a:rect l="l" t="t" r="r" b="b"/>
              <a:pathLst>
                <a:path w="20320" h="20319">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97542C"/>
            </a:solidFill>
          </p:spPr>
          <p:txBody>
            <a:bodyPr wrap="square" lIns="0" tIns="0" rIns="0" bIns="0" rtlCol="0"/>
            <a:lstStyle/>
            <a:p>
              <a:endParaRPr sz="1493" dirty="0"/>
            </a:p>
          </p:txBody>
        </p:sp>
        <p:sp>
          <p:nvSpPr>
            <p:cNvPr id="287" name="object 240">
              <a:extLst>
                <a:ext uri="{FF2B5EF4-FFF2-40B4-BE49-F238E27FC236}">
                  <a16:creationId xmlns:a16="http://schemas.microsoft.com/office/drawing/2014/main" id="{5A999CC3-8DE8-494E-8EDB-A1DC724EF299}"/>
                </a:ext>
              </a:extLst>
            </p:cNvPr>
            <p:cNvSpPr/>
            <p:nvPr/>
          </p:nvSpPr>
          <p:spPr>
            <a:xfrm>
              <a:off x="6187526" y="2358805"/>
              <a:ext cx="20320" cy="20320"/>
            </a:xfrm>
            <a:custGeom>
              <a:avLst/>
              <a:gdLst/>
              <a:ahLst/>
              <a:cxnLst/>
              <a:rect l="l" t="t" r="r" b="b"/>
              <a:pathLst>
                <a:path w="20320" h="20319">
                  <a:moveTo>
                    <a:pt x="15316" y="0"/>
                  </a:moveTo>
                  <a:lnTo>
                    <a:pt x="4356" y="190"/>
                  </a:lnTo>
                  <a:lnTo>
                    <a:pt x="0" y="4686"/>
                  </a:lnTo>
                  <a:lnTo>
                    <a:pt x="190" y="15646"/>
                  </a:lnTo>
                  <a:lnTo>
                    <a:pt x="4711" y="20002"/>
                  </a:lnTo>
                  <a:lnTo>
                    <a:pt x="15659" y="19812"/>
                  </a:lnTo>
                  <a:lnTo>
                    <a:pt x="20015" y="15303"/>
                  </a:lnTo>
                  <a:lnTo>
                    <a:pt x="19913" y="9829"/>
                  </a:lnTo>
                  <a:lnTo>
                    <a:pt x="19811" y="4343"/>
                  </a:lnTo>
                  <a:lnTo>
                    <a:pt x="15316" y="0"/>
                  </a:lnTo>
                  <a:close/>
                </a:path>
              </a:pathLst>
            </a:custGeom>
            <a:solidFill>
              <a:srgbClr val="884928"/>
            </a:solidFill>
          </p:spPr>
          <p:txBody>
            <a:bodyPr wrap="square" lIns="0" tIns="0" rIns="0" bIns="0" rtlCol="0"/>
            <a:lstStyle/>
            <a:p>
              <a:endParaRPr sz="1493" dirty="0"/>
            </a:p>
          </p:txBody>
        </p:sp>
        <p:sp>
          <p:nvSpPr>
            <p:cNvPr id="288" name="object 241">
              <a:extLst>
                <a:ext uri="{FF2B5EF4-FFF2-40B4-BE49-F238E27FC236}">
                  <a16:creationId xmlns:a16="http://schemas.microsoft.com/office/drawing/2014/main" id="{F1CBFFCE-5498-45D4-BADF-ED8CE29554AC}"/>
                </a:ext>
              </a:extLst>
            </p:cNvPr>
            <p:cNvSpPr/>
            <p:nvPr/>
          </p:nvSpPr>
          <p:spPr>
            <a:xfrm>
              <a:off x="6227329" y="2129665"/>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9C542D"/>
            </a:solidFill>
          </p:spPr>
          <p:txBody>
            <a:bodyPr wrap="square" lIns="0" tIns="0" rIns="0" bIns="0" rtlCol="0"/>
            <a:lstStyle/>
            <a:p>
              <a:endParaRPr sz="1493" dirty="0"/>
            </a:p>
          </p:txBody>
        </p:sp>
        <p:sp>
          <p:nvSpPr>
            <p:cNvPr id="289" name="object 242">
              <a:extLst>
                <a:ext uri="{FF2B5EF4-FFF2-40B4-BE49-F238E27FC236}">
                  <a16:creationId xmlns:a16="http://schemas.microsoft.com/office/drawing/2014/main" id="{3712D9FF-5410-4917-A8E3-C01D4B5004DA}"/>
                </a:ext>
              </a:extLst>
            </p:cNvPr>
            <p:cNvSpPr/>
            <p:nvPr/>
          </p:nvSpPr>
          <p:spPr>
            <a:xfrm>
              <a:off x="5653627" y="2263423"/>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A5C32"/>
            </a:solidFill>
          </p:spPr>
          <p:txBody>
            <a:bodyPr wrap="square" lIns="0" tIns="0" rIns="0" bIns="0" rtlCol="0"/>
            <a:lstStyle/>
            <a:p>
              <a:endParaRPr sz="1493" dirty="0"/>
            </a:p>
          </p:txBody>
        </p:sp>
        <p:sp>
          <p:nvSpPr>
            <p:cNvPr id="290" name="object 243">
              <a:extLst>
                <a:ext uri="{FF2B5EF4-FFF2-40B4-BE49-F238E27FC236}">
                  <a16:creationId xmlns:a16="http://schemas.microsoft.com/office/drawing/2014/main" id="{EC23EE40-D57B-4111-B1D1-CA706A8FF3AD}"/>
                </a:ext>
              </a:extLst>
            </p:cNvPr>
            <p:cNvSpPr/>
            <p:nvPr/>
          </p:nvSpPr>
          <p:spPr>
            <a:xfrm>
              <a:off x="5734442" y="2179725"/>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93532A"/>
            </a:solidFill>
          </p:spPr>
          <p:txBody>
            <a:bodyPr wrap="square" lIns="0" tIns="0" rIns="0" bIns="0" rtlCol="0"/>
            <a:lstStyle/>
            <a:p>
              <a:endParaRPr sz="1493" dirty="0"/>
            </a:p>
          </p:txBody>
        </p:sp>
        <p:sp>
          <p:nvSpPr>
            <p:cNvPr id="291" name="object 244">
              <a:extLst>
                <a:ext uri="{FF2B5EF4-FFF2-40B4-BE49-F238E27FC236}">
                  <a16:creationId xmlns:a16="http://schemas.microsoft.com/office/drawing/2014/main" id="{E9C1FA8F-9F0E-4A6B-BCCE-411842218344}"/>
                </a:ext>
              </a:extLst>
            </p:cNvPr>
            <p:cNvSpPr/>
            <p:nvPr/>
          </p:nvSpPr>
          <p:spPr>
            <a:xfrm>
              <a:off x="5584236" y="2165404"/>
              <a:ext cx="20320" cy="20320"/>
            </a:xfrm>
            <a:custGeom>
              <a:avLst/>
              <a:gdLst/>
              <a:ahLst/>
              <a:cxnLst/>
              <a:rect l="l" t="t" r="r" b="b"/>
              <a:pathLst>
                <a:path w="20320" h="20319">
                  <a:moveTo>
                    <a:pt x="15303" y="0"/>
                  </a:moveTo>
                  <a:lnTo>
                    <a:pt x="4343" y="190"/>
                  </a:lnTo>
                  <a:lnTo>
                    <a:pt x="0" y="4711"/>
                  </a:lnTo>
                  <a:lnTo>
                    <a:pt x="190" y="15659"/>
                  </a:lnTo>
                  <a:lnTo>
                    <a:pt x="4698" y="20002"/>
                  </a:lnTo>
                  <a:lnTo>
                    <a:pt x="15646" y="19811"/>
                  </a:lnTo>
                  <a:lnTo>
                    <a:pt x="20015" y="15316"/>
                  </a:lnTo>
                  <a:lnTo>
                    <a:pt x="19913" y="9842"/>
                  </a:lnTo>
                  <a:lnTo>
                    <a:pt x="19811" y="4368"/>
                  </a:lnTo>
                  <a:lnTo>
                    <a:pt x="15303" y="0"/>
                  </a:lnTo>
                  <a:close/>
                </a:path>
              </a:pathLst>
            </a:custGeom>
            <a:solidFill>
              <a:srgbClr val="95542B"/>
            </a:solidFill>
          </p:spPr>
          <p:txBody>
            <a:bodyPr wrap="square" lIns="0" tIns="0" rIns="0" bIns="0" rtlCol="0"/>
            <a:lstStyle/>
            <a:p>
              <a:endParaRPr sz="1493" dirty="0"/>
            </a:p>
          </p:txBody>
        </p:sp>
        <p:sp>
          <p:nvSpPr>
            <p:cNvPr id="292" name="object 245">
              <a:extLst>
                <a:ext uri="{FF2B5EF4-FFF2-40B4-BE49-F238E27FC236}">
                  <a16:creationId xmlns:a16="http://schemas.microsoft.com/office/drawing/2014/main" id="{8BAF1B33-3B2F-44CD-B1A2-589D69E846DD}"/>
                </a:ext>
              </a:extLst>
            </p:cNvPr>
            <p:cNvSpPr/>
            <p:nvPr/>
          </p:nvSpPr>
          <p:spPr>
            <a:xfrm>
              <a:off x="5962614" y="2383276"/>
              <a:ext cx="20320" cy="20320"/>
            </a:xfrm>
            <a:custGeom>
              <a:avLst/>
              <a:gdLst/>
              <a:ahLst/>
              <a:cxnLst/>
              <a:rect l="l" t="t" r="r" b="b"/>
              <a:pathLst>
                <a:path w="20320" h="20319">
                  <a:moveTo>
                    <a:pt x="15303" y="0"/>
                  </a:moveTo>
                  <a:lnTo>
                    <a:pt x="4343" y="190"/>
                  </a:lnTo>
                  <a:lnTo>
                    <a:pt x="0" y="4686"/>
                  </a:lnTo>
                  <a:lnTo>
                    <a:pt x="190" y="15646"/>
                  </a:lnTo>
                  <a:lnTo>
                    <a:pt x="4698" y="20002"/>
                  </a:lnTo>
                  <a:lnTo>
                    <a:pt x="15646" y="19812"/>
                  </a:lnTo>
                  <a:lnTo>
                    <a:pt x="20015" y="15303"/>
                  </a:lnTo>
                  <a:lnTo>
                    <a:pt x="19913" y="9829"/>
                  </a:lnTo>
                  <a:lnTo>
                    <a:pt x="19811" y="4343"/>
                  </a:lnTo>
                  <a:lnTo>
                    <a:pt x="15303" y="0"/>
                  </a:lnTo>
                  <a:close/>
                </a:path>
              </a:pathLst>
            </a:custGeom>
            <a:solidFill>
              <a:srgbClr val="98522D"/>
            </a:solidFill>
          </p:spPr>
          <p:txBody>
            <a:bodyPr wrap="square" lIns="0" tIns="0" rIns="0" bIns="0" rtlCol="0"/>
            <a:lstStyle/>
            <a:p>
              <a:endParaRPr sz="1493" dirty="0"/>
            </a:p>
          </p:txBody>
        </p:sp>
        <p:sp>
          <p:nvSpPr>
            <p:cNvPr id="293" name="object 246">
              <a:extLst>
                <a:ext uri="{FF2B5EF4-FFF2-40B4-BE49-F238E27FC236}">
                  <a16:creationId xmlns:a16="http://schemas.microsoft.com/office/drawing/2014/main" id="{6E084E92-946B-4F53-9162-754148619CAF}"/>
                </a:ext>
              </a:extLst>
            </p:cNvPr>
            <p:cNvSpPr/>
            <p:nvPr/>
          </p:nvSpPr>
          <p:spPr>
            <a:xfrm>
              <a:off x="5888639" y="2016171"/>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834B25"/>
            </a:solidFill>
          </p:spPr>
          <p:txBody>
            <a:bodyPr wrap="square" lIns="0" tIns="0" rIns="0" bIns="0" rtlCol="0"/>
            <a:lstStyle/>
            <a:p>
              <a:endParaRPr sz="1493" dirty="0"/>
            </a:p>
          </p:txBody>
        </p:sp>
        <p:sp>
          <p:nvSpPr>
            <p:cNvPr id="294" name="object 247">
              <a:extLst>
                <a:ext uri="{FF2B5EF4-FFF2-40B4-BE49-F238E27FC236}">
                  <a16:creationId xmlns:a16="http://schemas.microsoft.com/office/drawing/2014/main" id="{71A64C36-5340-4F80-B4E0-0363A9A8EA04}"/>
                </a:ext>
              </a:extLst>
            </p:cNvPr>
            <p:cNvSpPr/>
            <p:nvPr/>
          </p:nvSpPr>
          <p:spPr>
            <a:xfrm>
              <a:off x="5729687" y="2157068"/>
              <a:ext cx="20320" cy="20320"/>
            </a:xfrm>
            <a:custGeom>
              <a:avLst/>
              <a:gdLst/>
              <a:ahLst/>
              <a:cxnLst/>
              <a:rect l="l" t="t" r="r" b="b"/>
              <a:pathLst>
                <a:path w="20320" h="20319">
                  <a:moveTo>
                    <a:pt x="15316" y="0"/>
                  </a:moveTo>
                  <a:lnTo>
                    <a:pt x="4356" y="190"/>
                  </a:lnTo>
                  <a:lnTo>
                    <a:pt x="0" y="4699"/>
                  </a:lnTo>
                  <a:lnTo>
                    <a:pt x="190" y="15646"/>
                  </a:lnTo>
                  <a:lnTo>
                    <a:pt x="4711" y="19989"/>
                  </a:lnTo>
                  <a:lnTo>
                    <a:pt x="15659" y="19799"/>
                  </a:lnTo>
                  <a:lnTo>
                    <a:pt x="20015" y="15303"/>
                  </a:lnTo>
                  <a:lnTo>
                    <a:pt x="19913" y="9829"/>
                  </a:lnTo>
                  <a:lnTo>
                    <a:pt x="19811" y="4356"/>
                  </a:lnTo>
                  <a:lnTo>
                    <a:pt x="15316" y="0"/>
                  </a:lnTo>
                  <a:close/>
                </a:path>
              </a:pathLst>
            </a:custGeom>
            <a:solidFill>
              <a:srgbClr val="99562B"/>
            </a:solidFill>
          </p:spPr>
          <p:txBody>
            <a:bodyPr wrap="square" lIns="0" tIns="0" rIns="0" bIns="0" rtlCol="0"/>
            <a:lstStyle/>
            <a:p>
              <a:endParaRPr sz="1493" dirty="0"/>
            </a:p>
          </p:txBody>
        </p:sp>
        <p:sp>
          <p:nvSpPr>
            <p:cNvPr id="295" name="object 248">
              <a:extLst>
                <a:ext uri="{FF2B5EF4-FFF2-40B4-BE49-F238E27FC236}">
                  <a16:creationId xmlns:a16="http://schemas.microsoft.com/office/drawing/2014/main" id="{A34533B3-DDEA-4EE9-A12A-9C8D39C8AA64}"/>
                </a:ext>
              </a:extLst>
            </p:cNvPr>
            <p:cNvSpPr/>
            <p:nvPr/>
          </p:nvSpPr>
          <p:spPr>
            <a:xfrm>
              <a:off x="6109281" y="1995595"/>
              <a:ext cx="20320" cy="20320"/>
            </a:xfrm>
            <a:custGeom>
              <a:avLst/>
              <a:gdLst/>
              <a:ahLst/>
              <a:cxnLst/>
              <a:rect l="l" t="t" r="r" b="b"/>
              <a:pathLst>
                <a:path w="20320" h="20319">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814A25"/>
            </a:solidFill>
          </p:spPr>
          <p:txBody>
            <a:bodyPr wrap="square" lIns="0" tIns="0" rIns="0" bIns="0" rtlCol="0"/>
            <a:lstStyle/>
            <a:p>
              <a:endParaRPr sz="1493" dirty="0"/>
            </a:p>
          </p:txBody>
        </p:sp>
        <p:sp>
          <p:nvSpPr>
            <p:cNvPr id="296" name="object 249">
              <a:extLst>
                <a:ext uri="{FF2B5EF4-FFF2-40B4-BE49-F238E27FC236}">
                  <a16:creationId xmlns:a16="http://schemas.microsoft.com/office/drawing/2014/main" id="{31DEC9A0-276E-4453-B08D-DAEB7047CE22}"/>
                </a:ext>
              </a:extLst>
            </p:cNvPr>
            <p:cNvSpPr/>
            <p:nvPr/>
          </p:nvSpPr>
          <p:spPr>
            <a:xfrm>
              <a:off x="6304794" y="2263117"/>
              <a:ext cx="20320" cy="20320"/>
            </a:xfrm>
            <a:custGeom>
              <a:avLst/>
              <a:gdLst/>
              <a:ahLst/>
              <a:cxnLst/>
              <a:rect l="l" t="t" r="r" b="b"/>
              <a:pathLst>
                <a:path w="20320" h="20319">
                  <a:moveTo>
                    <a:pt x="15303" y="0"/>
                  </a:moveTo>
                  <a:lnTo>
                    <a:pt x="4343" y="190"/>
                  </a:lnTo>
                  <a:lnTo>
                    <a:pt x="0" y="4699"/>
                  </a:lnTo>
                  <a:lnTo>
                    <a:pt x="190" y="15646"/>
                  </a:lnTo>
                  <a:lnTo>
                    <a:pt x="4699" y="20002"/>
                  </a:lnTo>
                  <a:lnTo>
                    <a:pt x="15646" y="19812"/>
                  </a:lnTo>
                  <a:lnTo>
                    <a:pt x="20002" y="15303"/>
                  </a:lnTo>
                  <a:lnTo>
                    <a:pt x="19900" y="9829"/>
                  </a:lnTo>
                  <a:lnTo>
                    <a:pt x="19799" y="4356"/>
                  </a:lnTo>
                  <a:lnTo>
                    <a:pt x="15303" y="0"/>
                  </a:lnTo>
                  <a:close/>
                </a:path>
              </a:pathLst>
            </a:custGeom>
            <a:solidFill>
              <a:srgbClr val="784322"/>
            </a:solidFill>
          </p:spPr>
          <p:txBody>
            <a:bodyPr wrap="square" lIns="0" tIns="0" rIns="0" bIns="0" rtlCol="0"/>
            <a:lstStyle/>
            <a:p>
              <a:endParaRPr sz="1493" dirty="0"/>
            </a:p>
          </p:txBody>
        </p:sp>
        <p:sp>
          <p:nvSpPr>
            <p:cNvPr id="297" name="object 250">
              <a:extLst>
                <a:ext uri="{FF2B5EF4-FFF2-40B4-BE49-F238E27FC236}">
                  <a16:creationId xmlns:a16="http://schemas.microsoft.com/office/drawing/2014/main" id="{7B0DD0ED-989E-4C7F-986D-B5A049A81F24}"/>
                </a:ext>
              </a:extLst>
            </p:cNvPr>
            <p:cNvSpPr/>
            <p:nvPr/>
          </p:nvSpPr>
          <p:spPr>
            <a:xfrm>
              <a:off x="6085223" y="2129115"/>
              <a:ext cx="20320" cy="20320"/>
            </a:xfrm>
            <a:custGeom>
              <a:avLst/>
              <a:gdLst/>
              <a:ahLst/>
              <a:cxnLst/>
              <a:rect l="l" t="t" r="r" b="b"/>
              <a:pathLst>
                <a:path w="20320" h="20319">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9D572D"/>
            </a:solidFill>
          </p:spPr>
          <p:txBody>
            <a:bodyPr wrap="square" lIns="0" tIns="0" rIns="0" bIns="0" rtlCol="0"/>
            <a:lstStyle/>
            <a:p>
              <a:endParaRPr sz="1493" dirty="0"/>
            </a:p>
          </p:txBody>
        </p:sp>
        <p:sp>
          <p:nvSpPr>
            <p:cNvPr id="298" name="object 251">
              <a:extLst>
                <a:ext uri="{FF2B5EF4-FFF2-40B4-BE49-F238E27FC236}">
                  <a16:creationId xmlns:a16="http://schemas.microsoft.com/office/drawing/2014/main" id="{D12FF834-9E11-4AA7-9463-E149F0467F94}"/>
                </a:ext>
              </a:extLst>
            </p:cNvPr>
            <p:cNvSpPr/>
            <p:nvPr/>
          </p:nvSpPr>
          <p:spPr>
            <a:xfrm>
              <a:off x="5477620" y="2157878"/>
              <a:ext cx="20320" cy="20320"/>
            </a:xfrm>
            <a:custGeom>
              <a:avLst/>
              <a:gdLst/>
              <a:ahLst/>
              <a:cxnLst/>
              <a:rect l="l" t="t" r="r" b="b"/>
              <a:pathLst>
                <a:path w="20320" h="20319">
                  <a:moveTo>
                    <a:pt x="15316" y="0"/>
                  </a:moveTo>
                  <a:lnTo>
                    <a:pt x="4356" y="190"/>
                  </a:lnTo>
                  <a:lnTo>
                    <a:pt x="0" y="4699"/>
                  </a:lnTo>
                  <a:lnTo>
                    <a:pt x="190" y="15646"/>
                  </a:lnTo>
                  <a:lnTo>
                    <a:pt x="4711" y="20015"/>
                  </a:lnTo>
                  <a:lnTo>
                    <a:pt x="15659" y="19824"/>
                  </a:lnTo>
                  <a:lnTo>
                    <a:pt x="20027" y="15303"/>
                  </a:lnTo>
                  <a:lnTo>
                    <a:pt x="19926" y="9829"/>
                  </a:lnTo>
                  <a:lnTo>
                    <a:pt x="19824" y="4356"/>
                  </a:lnTo>
                  <a:lnTo>
                    <a:pt x="15316" y="0"/>
                  </a:lnTo>
                  <a:close/>
                </a:path>
              </a:pathLst>
            </a:custGeom>
            <a:solidFill>
              <a:srgbClr val="9D592B"/>
            </a:solidFill>
          </p:spPr>
          <p:txBody>
            <a:bodyPr wrap="square" lIns="0" tIns="0" rIns="0" bIns="0" rtlCol="0"/>
            <a:lstStyle/>
            <a:p>
              <a:endParaRPr sz="1493" dirty="0"/>
            </a:p>
          </p:txBody>
        </p:sp>
        <p:sp>
          <p:nvSpPr>
            <p:cNvPr id="299" name="object 252">
              <a:extLst>
                <a:ext uri="{FF2B5EF4-FFF2-40B4-BE49-F238E27FC236}">
                  <a16:creationId xmlns:a16="http://schemas.microsoft.com/office/drawing/2014/main" id="{B8F9D800-2D6E-4E37-8E68-629C008B80DC}"/>
                </a:ext>
              </a:extLst>
            </p:cNvPr>
            <p:cNvSpPr/>
            <p:nvPr/>
          </p:nvSpPr>
          <p:spPr>
            <a:xfrm>
              <a:off x="6051090" y="2269176"/>
              <a:ext cx="20320" cy="20320"/>
            </a:xfrm>
            <a:custGeom>
              <a:avLst/>
              <a:gdLst/>
              <a:ahLst/>
              <a:cxnLst/>
              <a:rect l="l" t="t" r="r" b="b"/>
              <a:pathLst>
                <a:path w="20320" h="20319">
                  <a:moveTo>
                    <a:pt x="15316" y="0"/>
                  </a:moveTo>
                  <a:lnTo>
                    <a:pt x="4368" y="190"/>
                  </a:lnTo>
                  <a:lnTo>
                    <a:pt x="0" y="4711"/>
                  </a:lnTo>
                  <a:lnTo>
                    <a:pt x="190" y="15659"/>
                  </a:lnTo>
                  <a:lnTo>
                    <a:pt x="4711" y="20015"/>
                  </a:lnTo>
                  <a:lnTo>
                    <a:pt x="15659" y="19824"/>
                  </a:lnTo>
                  <a:lnTo>
                    <a:pt x="20015" y="15316"/>
                  </a:lnTo>
                  <a:lnTo>
                    <a:pt x="19913" y="9842"/>
                  </a:lnTo>
                  <a:lnTo>
                    <a:pt x="19811" y="4368"/>
                  </a:lnTo>
                  <a:lnTo>
                    <a:pt x="15316" y="0"/>
                  </a:lnTo>
                  <a:close/>
                </a:path>
              </a:pathLst>
            </a:custGeom>
            <a:solidFill>
              <a:srgbClr val="A3592F"/>
            </a:solidFill>
          </p:spPr>
          <p:txBody>
            <a:bodyPr wrap="square" lIns="0" tIns="0" rIns="0" bIns="0" rtlCol="0"/>
            <a:lstStyle/>
            <a:p>
              <a:endParaRPr sz="1493" dirty="0"/>
            </a:p>
          </p:txBody>
        </p:sp>
        <p:sp>
          <p:nvSpPr>
            <p:cNvPr id="300" name="object 253">
              <a:extLst>
                <a:ext uri="{FF2B5EF4-FFF2-40B4-BE49-F238E27FC236}">
                  <a16:creationId xmlns:a16="http://schemas.microsoft.com/office/drawing/2014/main" id="{9F672E11-F74E-48CB-ABC0-2FF18A2A28C7}"/>
                </a:ext>
              </a:extLst>
            </p:cNvPr>
            <p:cNvSpPr/>
            <p:nvPr/>
          </p:nvSpPr>
          <p:spPr>
            <a:xfrm>
              <a:off x="6106336" y="2243745"/>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99562B"/>
            </a:solidFill>
          </p:spPr>
          <p:txBody>
            <a:bodyPr wrap="square" lIns="0" tIns="0" rIns="0" bIns="0" rtlCol="0"/>
            <a:lstStyle/>
            <a:p>
              <a:endParaRPr sz="1493" dirty="0"/>
            </a:p>
          </p:txBody>
        </p:sp>
        <p:sp>
          <p:nvSpPr>
            <p:cNvPr id="301" name="object 254">
              <a:extLst>
                <a:ext uri="{FF2B5EF4-FFF2-40B4-BE49-F238E27FC236}">
                  <a16:creationId xmlns:a16="http://schemas.microsoft.com/office/drawing/2014/main" id="{2F27B41E-48E0-4DEF-B11B-0A28D167FB81}"/>
                </a:ext>
              </a:extLst>
            </p:cNvPr>
            <p:cNvSpPr/>
            <p:nvPr/>
          </p:nvSpPr>
          <p:spPr>
            <a:xfrm>
              <a:off x="6223233" y="2152012"/>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95522B"/>
            </a:solidFill>
          </p:spPr>
          <p:txBody>
            <a:bodyPr wrap="square" lIns="0" tIns="0" rIns="0" bIns="0" rtlCol="0"/>
            <a:lstStyle/>
            <a:p>
              <a:endParaRPr sz="1493" dirty="0"/>
            </a:p>
          </p:txBody>
        </p:sp>
        <p:sp>
          <p:nvSpPr>
            <p:cNvPr id="302" name="object 255">
              <a:extLst>
                <a:ext uri="{FF2B5EF4-FFF2-40B4-BE49-F238E27FC236}">
                  <a16:creationId xmlns:a16="http://schemas.microsoft.com/office/drawing/2014/main" id="{6F40D7EE-0605-45CC-955E-76238EE0A48C}"/>
                </a:ext>
              </a:extLst>
            </p:cNvPr>
            <p:cNvSpPr/>
            <p:nvPr/>
          </p:nvSpPr>
          <p:spPr>
            <a:xfrm>
              <a:off x="5774697" y="2264967"/>
              <a:ext cx="20320" cy="20320"/>
            </a:xfrm>
            <a:custGeom>
              <a:avLst/>
              <a:gdLst/>
              <a:ahLst/>
              <a:cxnLst/>
              <a:rect l="l" t="t" r="r" b="b"/>
              <a:pathLst>
                <a:path w="20320" h="20319">
                  <a:moveTo>
                    <a:pt x="15303" y="0"/>
                  </a:moveTo>
                  <a:lnTo>
                    <a:pt x="4343" y="190"/>
                  </a:lnTo>
                  <a:lnTo>
                    <a:pt x="0" y="4711"/>
                  </a:lnTo>
                  <a:lnTo>
                    <a:pt x="190" y="15659"/>
                  </a:lnTo>
                  <a:lnTo>
                    <a:pt x="4698" y="20002"/>
                  </a:lnTo>
                  <a:lnTo>
                    <a:pt x="15646" y="19811"/>
                  </a:lnTo>
                  <a:lnTo>
                    <a:pt x="20015" y="15316"/>
                  </a:lnTo>
                  <a:lnTo>
                    <a:pt x="19913" y="9842"/>
                  </a:lnTo>
                  <a:lnTo>
                    <a:pt x="19811" y="4368"/>
                  </a:lnTo>
                  <a:lnTo>
                    <a:pt x="15303" y="0"/>
                  </a:lnTo>
                  <a:close/>
                </a:path>
              </a:pathLst>
            </a:custGeom>
            <a:solidFill>
              <a:srgbClr val="A75C31"/>
            </a:solidFill>
          </p:spPr>
          <p:txBody>
            <a:bodyPr wrap="square" lIns="0" tIns="0" rIns="0" bIns="0" rtlCol="0"/>
            <a:lstStyle/>
            <a:p>
              <a:endParaRPr sz="1493" dirty="0"/>
            </a:p>
          </p:txBody>
        </p:sp>
        <p:sp>
          <p:nvSpPr>
            <p:cNvPr id="303" name="object 256">
              <a:extLst>
                <a:ext uri="{FF2B5EF4-FFF2-40B4-BE49-F238E27FC236}">
                  <a16:creationId xmlns:a16="http://schemas.microsoft.com/office/drawing/2014/main" id="{5D21FD34-FC93-4F1B-9C6F-C8EDD93C16CB}"/>
                </a:ext>
              </a:extLst>
            </p:cNvPr>
            <p:cNvSpPr/>
            <p:nvPr/>
          </p:nvSpPr>
          <p:spPr>
            <a:xfrm>
              <a:off x="5574915" y="2204543"/>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A65C2F"/>
            </a:solidFill>
          </p:spPr>
          <p:txBody>
            <a:bodyPr wrap="square" lIns="0" tIns="0" rIns="0" bIns="0" rtlCol="0"/>
            <a:lstStyle/>
            <a:p>
              <a:endParaRPr sz="1493" dirty="0"/>
            </a:p>
          </p:txBody>
        </p:sp>
        <p:sp>
          <p:nvSpPr>
            <p:cNvPr id="304" name="object 257">
              <a:extLst>
                <a:ext uri="{FF2B5EF4-FFF2-40B4-BE49-F238E27FC236}">
                  <a16:creationId xmlns:a16="http://schemas.microsoft.com/office/drawing/2014/main" id="{C8470B18-1CB6-47CC-918C-80F2EC0EC60C}"/>
                </a:ext>
              </a:extLst>
            </p:cNvPr>
            <p:cNvSpPr/>
            <p:nvPr/>
          </p:nvSpPr>
          <p:spPr>
            <a:xfrm>
              <a:off x="5539130" y="2261280"/>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35C2E"/>
            </a:solidFill>
          </p:spPr>
          <p:txBody>
            <a:bodyPr wrap="square" lIns="0" tIns="0" rIns="0" bIns="0" rtlCol="0"/>
            <a:lstStyle/>
            <a:p>
              <a:endParaRPr sz="1493" dirty="0"/>
            </a:p>
          </p:txBody>
        </p:sp>
        <p:sp>
          <p:nvSpPr>
            <p:cNvPr id="305" name="object 258">
              <a:extLst>
                <a:ext uri="{FF2B5EF4-FFF2-40B4-BE49-F238E27FC236}">
                  <a16:creationId xmlns:a16="http://schemas.microsoft.com/office/drawing/2014/main" id="{783E3FB7-35A1-466D-AEF2-2E4AD992924F}"/>
                </a:ext>
              </a:extLst>
            </p:cNvPr>
            <p:cNvSpPr/>
            <p:nvPr/>
          </p:nvSpPr>
          <p:spPr>
            <a:xfrm>
              <a:off x="6085025" y="1993686"/>
              <a:ext cx="20320" cy="20320"/>
            </a:xfrm>
            <a:custGeom>
              <a:avLst/>
              <a:gdLst/>
              <a:ahLst/>
              <a:cxnLst/>
              <a:rect l="l" t="t" r="r" b="b"/>
              <a:pathLst>
                <a:path w="20320" h="20319">
                  <a:moveTo>
                    <a:pt x="15290" y="0"/>
                  </a:moveTo>
                  <a:lnTo>
                    <a:pt x="4343" y="190"/>
                  </a:lnTo>
                  <a:lnTo>
                    <a:pt x="0" y="4686"/>
                  </a:lnTo>
                  <a:lnTo>
                    <a:pt x="190" y="15646"/>
                  </a:lnTo>
                  <a:lnTo>
                    <a:pt x="4698" y="20002"/>
                  </a:lnTo>
                  <a:lnTo>
                    <a:pt x="15646" y="19812"/>
                  </a:lnTo>
                  <a:lnTo>
                    <a:pt x="20015" y="15303"/>
                  </a:lnTo>
                  <a:lnTo>
                    <a:pt x="19913" y="9829"/>
                  </a:lnTo>
                  <a:lnTo>
                    <a:pt x="19811" y="4343"/>
                  </a:lnTo>
                  <a:lnTo>
                    <a:pt x="15290" y="0"/>
                  </a:lnTo>
                  <a:close/>
                </a:path>
              </a:pathLst>
            </a:custGeom>
            <a:solidFill>
              <a:srgbClr val="7F4925"/>
            </a:solidFill>
          </p:spPr>
          <p:txBody>
            <a:bodyPr wrap="square" lIns="0" tIns="0" rIns="0" bIns="0" rtlCol="0"/>
            <a:lstStyle/>
            <a:p>
              <a:endParaRPr sz="1493" dirty="0"/>
            </a:p>
          </p:txBody>
        </p:sp>
        <p:sp>
          <p:nvSpPr>
            <p:cNvPr id="306" name="object 259">
              <a:extLst>
                <a:ext uri="{FF2B5EF4-FFF2-40B4-BE49-F238E27FC236}">
                  <a16:creationId xmlns:a16="http://schemas.microsoft.com/office/drawing/2014/main" id="{87FE7642-D04B-4852-BF2F-727CCDBE14D0}"/>
                </a:ext>
              </a:extLst>
            </p:cNvPr>
            <p:cNvSpPr/>
            <p:nvPr/>
          </p:nvSpPr>
          <p:spPr>
            <a:xfrm>
              <a:off x="5479028" y="2230541"/>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65C2F"/>
            </a:solidFill>
          </p:spPr>
          <p:txBody>
            <a:bodyPr wrap="square" lIns="0" tIns="0" rIns="0" bIns="0" rtlCol="0"/>
            <a:lstStyle/>
            <a:p>
              <a:endParaRPr sz="1493" dirty="0"/>
            </a:p>
          </p:txBody>
        </p:sp>
        <p:sp>
          <p:nvSpPr>
            <p:cNvPr id="307" name="object 260">
              <a:extLst>
                <a:ext uri="{FF2B5EF4-FFF2-40B4-BE49-F238E27FC236}">
                  <a16:creationId xmlns:a16="http://schemas.microsoft.com/office/drawing/2014/main" id="{A407D306-3210-4EF7-9AD9-7F64AFAF95D3}"/>
                </a:ext>
              </a:extLst>
            </p:cNvPr>
            <p:cNvSpPr/>
            <p:nvPr/>
          </p:nvSpPr>
          <p:spPr>
            <a:xfrm>
              <a:off x="5875499" y="2375439"/>
              <a:ext cx="20320" cy="20320"/>
            </a:xfrm>
            <a:custGeom>
              <a:avLst/>
              <a:gdLst/>
              <a:ahLst/>
              <a:cxnLst/>
              <a:rect l="l" t="t" r="r" b="b"/>
              <a:pathLst>
                <a:path w="20320" h="20319">
                  <a:moveTo>
                    <a:pt x="15303" y="0"/>
                  </a:moveTo>
                  <a:lnTo>
                    <a:pt x="4343" y="190"/>
                  </a:lnTo>
                  <a:lnTo>
                    <a:pt x="0" y="4699"/>
                  </a:lnTo>
                  <a:lnTo>
                    <a:pt x="190" y="15659"/>
                  </a:lnTo>
                  <a:lnTo>
                    <a:pt x="4698" y="20002"/>
                  </a:lnTo>
                  <a:lnTo>
                    <a:pt x="15646" y="19812"/>
                  </a:lnTo>
                  <a:lnTo>
                    <a:pt x="20015" y="15316"/>
                  </a:lnTo>
                  <a:lnTo>
                    <a:pt x="19913" y="9829"/>
                  </a:lnTo>
                  <a:lnTo>
                    <a:pt x="19811" y="4356"/>
                  </a:lnTo>
                  <a:lnTo>
                    <a:pt x="15303" y="0"/>
                  </a:lnTo>
                  <a:close/>
                </a:path>
              </a:pathLst>
            </a:custGeom>
            <a:solidFill>
              <a:srgbClr val="885026"/>
            </a:solidFill>
          </p:spPr>
          <p:txBody>
            <a:bodyPr wrap="square" lIns="0" tIns="0" rIns="0" bIns="0" rtlCol="0"/>
            <a:lstStyle/>
            <a:p>
              <a:endParaRPr sz="1493" dirty="0"/>
            </a:p>
          </p:txBody>
        </p:sp>
        <p:sp>
          <p:nvSpPr>
            <p:cNvPr id="308" name="object 261">
              <a:extLst>
                <a:ext uri="{FF2B5EF4-FFF2-40B4-BE49-F238E27FC236}">
                  <a16:creationId xmlns:a16="http://schemas.microsoft.com/office/drawing/2014/main" id="{8EAA6BAA-519F-4AD2-8399-E9DF9C4E9431}"/>
                </a:ext>
              </a:extLst>
            </p:cNvPr>
            <p:cNvSpPr/>
            <p:nvPr/>
          </p:nvSpPr>
          <p:spPr>
            <a:xfrm>
              <a:off x="6238573" y="2120943"/>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94502B"/>
            </a:solidFill>
          </p:spPr>
          <p:txBody>
            <a:bodyPr wrap="square" lIns="0" tIns="0" rIns="0" bIns="0" rtlCol="0"/>
            <a:lstStyle/>
            <a:p>
              <a:endParaRPr sz="1493" dirty="0"/>
            </a:p>
          </p:txBody>
        </p:sp>
        <p:sp>
          <p:nvSpPr>
            <p:cNvPr id="309" name="object 262">
              <a:extLst>
                <a:ext uri="{FF2B5EF4-FFF2-40B4-BE49-F238E27FC236}">
                  <a16:creationId xmlns:a16="http://schemas.microsoft.com/office/drawing/2014/main" id="{2A7DFCCA-53CE-4928-B8AF-09FE5AE33D38}"/>
                </a:ext>
              </a:extLst>
            </p:cNvPr>
            <p:cNvSpPr/>
            <p:nvPr/>
          </p:nvSpPr>
          <p:spPr>
            <a:xfrm>
              <a:off x="5650509" y="2135886"/>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25A2E"/>
            </a:solidFill>
          </p:spPr>
          <p:txBody>
            <a:bodyPr wrap="square" lIns="0" tIns="0" rIns="0" bIns="0" rtlCol="0"/>
            <a:lstStyle/>
            <a:p>
              <a:endParaRPr sz="1493" dirty="0"/>
            </a:p>
          </p:txBody>
        </p:sp>
        <p:sp>
          <p:nvSpPr>
            <p:cNvPr id="310" name="object 263">
              <a:extLst>
                <a:ext uri="{FF2B5EF4-FFF2-40B4-BE49-F238E27FC236}">
                  <a16:creationId xmlns:a16="http://schemas.microsoft.com/office/drawing/2014/main" id="{152F7BC3-281A-4C6E-81AB-585883A012DB}"/>
                </a:ext>
              </a:extLst>
            </p:cNvPr>
            <p:cNvSpPr/>
            <p:nvPr/>
          </p:nvSpPr>
          <p:spPr>
            <a:xfrm>
              <a:off x="6297815" y="2197506"/>
              <a:ext cx="20320" cy="20320"/>
            </a:xfrm>
            <a:custGeom>
              <a:avLst/>
              <a:gdLst/>
              <a:ahLst/>
              <a:cxnLst/>
              <a:rect l="l" t="t" r="r" b="b"/>
              <a:pathLst>
                <a:path w="20320" h="20319">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814A25"/>
            </a:solidFill>
          </p:spPr>
          <p:txBody>
            <a:bodyPr wrap="square" lIns="0" tIns="0" rIns="0" bIns="0" rtlCol="0"/>
            <a:lstStyle/>
            <a:p>
              <a:endParaRPr sz="1493" dirty="0"/>
            </a:p>
          </p:txBody>
        </p:sp>
        <p:sp>
          <p:nvSpPr>
            <p:cNvPr id="311" name="object 264">
              <a:extLst>
                <a:ext uri="{FF2B5EF4-FFF2-40B4-BE49-F238E27FC236}">
                  <a16:creationId xmlns:a16="http://schemas.microsoft.com/office/drawing/2014/main" id="{F15DCE73-2D16-4B36-8D25-AE52E6475667}"/>
                </a:ext>
              </a:extLst>
            </p:cNvPr>
            <p:cNvSpPr/>
            <p:nvPr/>
          </p:nvSpPr>
          <p:spPr>
            <a:xfrm>
              <a:off x="6280655" y="2264733"/>
              <a:ext cx="20320" cy="20320"/>
            </a:xfrm>
            <a:custGeom>
              <a:avLst/>
              <a:gdLst/>
              <a:ahLst/>
              <a:cxnLst/>
              <a:rect l="l" t="t" r="r" b="b"/>
              <a:pathLst>
                <a:path w="20320" h="20319">
                  <a:moveTo>
                    <a:pt x="15316" y="0"/>
                  </a:moveTo>
                  <a:lnTo>
                    <a:pt x="4356" y="190"/>
                  </a:lnTo>
                  <a:lnTo>
                    <a:pt x="0" y="4699"/>
                  </a:lnTo>
                  <a:lnTo>
                    <a:pt x="190" y="15659"/>
                  </a:lnTo>
                  <a:lnTo>
                    <a:pt x="4711" y="20002"/>
                  </a:lnTo>
                  <a:lnTo>
                    <a:pt x="15659" y="19812"/>
                  </a:lnTo>
                  <a:lnTo>
                    <a:pt x="20027" y="15316"/>
                  </a:lnTo>
                  <a:lnTo>
                    <a:pt x="19926" y="9829"/>
                  </a:lnTo>
                  <a:lnTo>
                    <a:pt x="19824" y="4356"/>
                  </a:lnTo>
                  <a:lnTo>
                    <a:pt x="15316" y="0"/>
                  </a:lnTo>
                  <a:close/>
                </a:path>
              </a:pathLst>
            </a:custGeom>
            <a:solidFill>
              <a:srgbClr val="97522C"/>
            </a:solidFill>
          </p:spPr>
          <p:txBody>
            <a:bodyPr wrap="square" lIns="0" tIns="0" rIns="0" bIns="0" rtlCol="0"/>
            <a:lstStyle/>
            <a:p>
              <a:endParaRPr sz="1493" dirty="0"/>
            </a:p>
          </p:txBody>
        </p:sp>
        <p:sp>
          <p:nvSpPr>
            <p:cNvPr id="312" name="object 265">
              <a:extLst>
                <a:ext uri="{FF2B5EF4-FFF2-40B4-BE49-F238E27FC236}">
                  <a16:creationId xmlns:a16="http://schemas.microsoft.com/office/drawing/2014/main" id="{D648F91D-77B9-43F2-AA5B-D863159BC52D}"/>
                </a:ext>
              </a:extLst>
            </p:cNvPr>
            <p:cNvSpPr/>
            <p:nvPr/>
          </p:nvSpPr>
          <p:spPr>
            <a:xfrm>
              <a:off x="6089609" y="2077878"/>
              <a:ext cx="20320" cy="20320"/>
            </a:xfrm>
            <a:custGeom>
              <a:avLst/>
              <a:gdLst/>
              <a:ahLst/>
              <a:cxnLst/>
              <a:rect l="l" t="t" r="r" b="b"/>
              <a:pathLst>
                <a:path w="20320" h="20319">
                  <a:moveTo>
                    <a:pt x="15303" y="0"/>
                  </a:moveTo>
                  <a:lnTo>
                    <a:pt x="4356" y="190"/>
                  </a:lnTo>
                  <a:lnTo>
                    <a:pt x="0" y="4699"/>
                  </a:lnTo>
                  <a:lnTo>
                    <a:pt x="190" y="15659"/>
                  </a:lnTo>
                  <a:lnTo>
                    <a:pt x="4699" y="20002"/>
                  </a:lnTo>
                  <a:lnTo>
                    <a:pt x="15646" y="19812"/>
                  </a:lnTo>
                  <a:lnTo>
                    <a:pt x="20002" y="15316"/>
                  </a:lnTo>
                  <a:lnTo>
                    <a:pt x="19900" y="9829"/>
                  </a:lnTo>
                  <a:lnTo>
                    <a:pt x="19799" y="4356"/>
                  </a:lnTo>
                  <a:lnTo>
                    <a:pt x="15303" y="0"/>
                  </a:lnTo>
                  <a:close/>
                </a:path>
              </a:pathLst>
            </a:custGeom>
            <a:solidFill>
              <a:srgbClr val="9A572C"/>
            </a:solidFill>
          </p:spPr>
          <p:txBody>
            <a:bodyPr wrap="square" lIns="0" tIns="0" rIns="0" bIns="0" rtlCol="0"/>
            <a:lstStyle/>
            <a:p>
              <a:endParaRPr sz="1493" dirty="0"/>
            </a:p>
          </p:txBody>
        </p:sp>
        <p:sp>
          <p:nvSpPr>
            <p:cNvPr id="313" name="object 266">
              <a:extLst>
                <a:ext uri="{FF2B5EF4-FFF2-40B4-BE49-F238E27FC236}">
                  <a16:creationId xmlns:a16="http://schemas.microsoft.com/office/drawing/2014/main" id="{F6CB222C-1E63-4DBE-A1FD-EF4760F3BB50}"/>
                </a:ext>
              </a:extLst>
            </p:cNvPr>
            <p:cNvSpPr/>
            <p:nvPr/>
          </p:nvSpPr>
          <p:spPr>
            <a:xfrm>
              <a:off x="5553427" y="2200466"/>
              <a:ext cx="20320" cy="20320"/>
            </a:xfrm>
            <a:custGeom>
              <a:avLst/>
              <a:gdLst/>
              <a:ahLst/>
              <a:cxnLst/>
              <a:rect l="l" t="t" r="r" b="b"/>
              <a:pathLst>
                <a:path w="20320" h="20319">
                  <a:moveTo>
                    <a:pt x="15303" y="0"/>
                  </a:moveTo>
                  <a:lnTo>
                    <a:pt x="4343" y="190"/>
                  </a:lnTo>
                  <a:lnTo>
                    <a:pt x="0" y="4686"/>
                  </a:lnTo>
                  <a:lnTo>
                    <a:pt x="190" y="15633"/>
                  </a:lnTo>
                  <a:lnTo>
                    <a:pt x="4698" y="19989"/>
                  </a:lnTo>
                  <a:lnTo>
                    <a:pt x="15646" y="19799"/>
                  </a:lnTo>
                  <a:lnTo>
                    <a:pt x="20015" y="15290"/>
                  </a:lnTo>
                  <a:lnTo>
                    <a:pt x="19913" y="9817"/>
                  </a:lnTo>
                  <a:lnTo>
                    <a:pt x="19811" y="4343"/>
                  </a:lnTo>
                  <a:lnTo>
                    <a:pt x="15303" y="0"/>
                  </a:lnTo>
                  <a:close/>
                </a:path>
              </a:pathLst>
            </a:custGeom>
            <a:solidFill>
              <a:srgbClr val="A95C31"/>
            </a:solidFill>
          </p:spPr>
          <p:txBody>
            <a:bodyPr wrap="square" lIns="0" tIns="0" rIns="0" bIns="0" rtlCol="0"/>
            <a:lstStyle/>
            <a:p>
              <a:endParaRPr sz="1493" dirty="0"/>
            </a:p>
          </p:txBody>
        </p:sp>
        <p:sp>
          <p:nvSpPr>
            <p:cNvPr id="314" name="object 267">
              <a:extLst>
                <a:ext uri="{FF2B5EF4-FFF2-40B4-BE49-F238E27FC236}">
                  <a16:creationId xmlns:a16="http://schemas.microsoft.com/office/drawing/2014/main" id="{9D94B003-62B4-4647-ACA8-9D521AFE4576}"/>
                </a:ext>
              </a:extLst>
            </p:cNvPr>
            <p:cNvSpPr/>
            <p:nvPr/>
          </p:nvSpPr>
          <p:spPr>
            <a:xfrm>
              <a:off x="5738567" y="2071579"/>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0592F"/>
            </a:solidFill>
          </p:spPr>
          <p:txBody>
            <a:bodyPr wrap="square" lIns="0" tIns="0" rIns="0" bIns="0" rtlCol="0"/>
            <a:lstStyle/>
            <a:p>
              <a:endParaRPr sz="1493" dirty="0"/>
            </a:p>
          </p:txBody>
        </p:sp>
        <p:sp>
          <p:nvSpPr>
            <p:cNvPr id="315" name="object 268">
              <a:extLst>
                <a:ext uri="{FF2B5EF4-FFF2-40B4-BE49-F238E27FC236}">
                  <a16:creationId xmlns:a16="http://schemas.microsoft.com/office/drawing/2014/main" id="{08D23E68-14EF-401C-8C91-6D40176DDFCE}"/>
                </a:ext>
              </a:extLst>
            </p:cNvPr>
            <p:cNvSpPr/>
            <p:nvPr/>
          </p:nvSpPr>
          <p:spPr>
            <a:xfrm>
              <a:off x="6013697" y="2353680"/>
              <a:ext cx="20320" cy="20320"/>
            </a:xfrm>
            <a:custGeom>
              <a:avLst/>
              <a:gdLst/>
              <a:ahLst/>
              <a:cxnLst/>
              <a:rect l="l" t="t" r="r" b="b"/>
              <a:pathLst>
                <a:path w="20320" h="20319">
                  <a:moveTo>
                    <a:pt x="15316" y="0"/>
                  </a:moveTo>
                  <a:lnTo>
                    <a:pt x="4356" y="190"/>
                  </a:lnTo>
                  <a:lnTo>
                    <a:pt x="0" y="4686"/>
                  </a:lnTo>
                  <a:lnTo>
                    <a:pt x="190" y="15633"/>
                  </a:lnTo>
                  <a:lnTo>
                    <a:pt x="4711" y="20002"/>
                  </a:lnTo>
                  <a:lnTo>
                    <a:pt x="15659" y="19812"/>
                  </a:lnTo>
                  <a:lnTo>
                    <a:pt x="20015" y="15290"/>
                  </a:lnTo>
                  <a:lnTo>
                    <a:pt x="19913" y="9829"/>
                  </a:lnTo>
                  <a:lnTo>
                    <a:pt x="19811" y="4343"/>
                  </a:lnTo>
                  <a:lnTo>
                    <a:pt x="15316" y="0"/>
                  </a:lnTo>
                  <a:close/>
                </a:path>
              </a:pathLst>
            </a:custGeom>
            <a:solidFill>
              <a:srgbClr val="904F2A"/>
            </a:solidFill>
          </p:spPr>
          <p:txBody>
            <a:bodyPr wrap="square" lIns="0" tIns="0" rIns="0" bIns="0" rtlCol="0"/>
            <a:lstStyle/>
            <a:p>
              <a:endParaRPr sz="1493" dirty="0"/>
            </a:p>
          </p:txBody>
        </p:sp>
        <p:sp>
          <p:nvSpPr>
            <p:cNvPr id="316" name="object 269">
              <a:extLst>
                <a:ext uri="{FF2B5EF4-FFF2-40B4-BE49-F238E27FC236}">
                  <a16:creationId xmlns:a16="http://schemas.microsoft.com/office/drawing/2014/main" id="{54D173E7-FD53-4942-87F1-530D790DF441}"/>
                </a:ext>
              </a:extLst>
            </p:cNvPr>
            <p:cNvSpPr/>
            <p:nvPr/>
          </p:nvSpPr>
          <p:spPr>
            <a:xfrm>
              <a:off x="6333196" y="2165917"/>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8D4E29"/>
            </a:solidFill>
          </p:spPr>
          <p:txBody>
            <a:bodyPr wrap="square" lIns="0" tIns="0" rIns="0" bIns="0" rtlCol="0"/>
            <a:lstStyle/>
            <a:p>
              <a:endParaRPr sz="1493" dirty="0"/>
            </a:p>
          </p:txBody>
        </p:sp>
        <p:sp>
          <p:nvSpPr>
            <p:cNvPr id="317" name="object 270">
              <a:extLst>
                <a:ext uri="{FF2B5EF4-FFF2-40B4-BE49-F238E27FC236}">
                  <a16:creationId xmlns:a16="http://schemas.microsoft.com/office/drawing/2014/main" id="{BC414A0A-A260-4093-B477-7C66CDA02607}"/>
                </a:ext>
              </a:extLst>
            </p:cNvPr>
            <p:cNvSpPr/>
            <p:nvPr/>
          </p:nvSpPr>
          <p:spPr>
            <a:xfrm>
              <a:off x="5625800" y="2113211"/>
              <a:ext cx="20320" cy="20320"/>
            </a:xfrm>
            <a:custGeom>
              <a:avLst/>
              <a:gdLst/>
              <a:ahLst/>
              <a:cxnLst/>
              <a:rect l="l" t="t" r="r" b="b"/>
              <a:pathLst>
                <a:path w="20320" h="20319">
                  <a:moveTo>
                    <a:pt x="15303" y="0"/>
                  </a:moveTo>
                  <a:lnTo>
                    <a:pt x="4343" y="190"/>
                  </a:lnTo>
                  <a:lnTo>
                    <a:pt x="0" y="4699"/>
                  </a:lnTo>
                  <a:lnTo>
                    <a:pt x="190" y="15659"/>
                  </a:lnTo>
                  <a:lnTo>
                    <a:pt x="4698" y="20002"/>
                  </a:lnTo>
                  <a:lnTo>
                    <a:pt x="15646" y="19812"/>
                  </a:lnTo>
                  <a:lnTo>
                    <a:pt x="20015" y="15316"/>
                  </a:lnTo>
                  <a:lnTo>
                    <a:pt x="19913" y="9829"/>
                  </a:lnTo>
                  <a:lnTo>
                    <a:pt x="19811" y="4356"/>
                  </a:lnTo>
                  <a:lnTo>
                    <a:pt x="15303" y="0"/>
                  </a:lnTo>
                  <a:close/>
                </a:path>
              </a:pathLst>
            </a:custGeom>
            <a:solidFill>
              <a:srgbClr val="A3592F"/>
            </a:solidFill>
          </p:spPr>
          <p:txBody>
            <a:bodyPr wrap="square" lIns="0" tIns="0" rIns="0" bIns="0" rtlCol="0"/>
            <a:lstStyle/>
            <a:p>
              <a:endParaRPr sz="1493" dirty="0"/>
            </a:p>
          </p:txBody>
        </p:sp>
        <p:sp>
          <p:nvSpPr>
            <p:cNvPr id="318" name="object 271">
              <a:extLst>
                <a:ext uri="{FF2B5EF4-FFF2-40B4-BE49-F238E27FC236}">
                  <a16:creationId xmlns:a16="http://schemas.microsoft.com/office/drawing/2014/main" id="{851357AF-EA07-4E05-ABFD-B34E8E751EEC}"/>
                </a:ext>
              </a:extLst>
            </p:cNvPr>
            <p:cNvSpPr/>
            <p:nvPr/>
          </p:nvSpPr>
          <p:spPr>
            <a:xfrm>
              <a:off x="5987719" y="2110155"/>
              <a:ext cx="194310" cy="73660"/>
            </a:xfrm>
            <a:custGeom>
              <a:avLst/>
              <a:gdLst/>
              <a:ahLst/>
              <a:cxnLst/>
              <a:rect l="l" t="t" r="r" b="b"/>
              <a:pathLst>
                <a:path w="194310" h="73660">
                  <a:moveTo>
                    <a:pt x="20015" y="15316"/>
                  </a:moveTo>
                  <a:lnTo>
                    <a:pt x="19913" y="9842"/>
                  </a:lnTo>
                  <a:lnTo>
                    <a:pt x="19812" y="4368"/>
                  </a:lnTo>
                  <a:lnTo>
                    <a:pt x="15303" y="0"/>
                  </a:lnTo>
                  <a:lnTo>
                    <a:pt x="4356" y="190"/>
                  </a:lnTo>
                  <a:lnTo>
                    <a:pt x="0" y="4711"/>
                  </a:lnTo>
                  <a:lnTo>
                    <a:pt x="190" y="15659"/>
                  </a:lnTo>
                  <a:lnTo>
                    <a:pt x="4711" y="20002"/>
                  </a:lnTo>
                  <a:lnTo>
                    <a:pt x="15646" y="19812"/>
                  </a:lnTo>
                  <a:lnTo>
                    <a:pt x="20015" y="15316"/>
                  </a:lnTo>
                  <a:close/>
                </a:path>
                <a:path w="194310" h="73660">
                  <a:moveTo>
                    <a:pt x="194056" y="68478"/>
                  </a:moveTo>
                  <a:lnTo>
                    <a:pt x="193954" y="63004"/>
                  </a:lnTo>
                  <a:lnTo>
                    <a:pt x="193852" y="57531"/>
                  </a:lnTo>
                  <a:lnTo>
                    <a:pt x="189344" y="53162"/>
                  </a:lnTo>
                  <a:lnTo>
                    <a:pt x="178396" y="53352"/>
                  </a:lnTo>
                  <a:lnTo>
                    <a:pt x="174053" y="57873"/>
                  </a:lnTo>
                  <a:lnTo>
                    <a:pt x="174244" y="68821"/>
                  </a:lnTo>
                  <a:lnTo>
                    <a:pt x="178752" y="73177"/>
                  </a:lnTo>
                  <a:lnTo>
                    <a:pt x="189687" y="72986"/>
                  </a:lnTo>
                  <a:lnTo>
                    <a:pt x="194056" y="68478"/>
                  </a:lnTo>
                  <a:close/>
                </a:path>
              </a:pathLst>
            </a:custGeom>
            <a:solidFill>
              <a:srgbClr val="B6662D"/>
            </a:solidFill>
          </p:spPr>
          <p:txBody>
            <a:bodyPr wrap="square" lIns="0" tIns="0" rIns="0" bIns="0" rtlCol="0"/>
            <a:lstStyle/>
            <a:p>
              <a:endParaRPr sz="1493" dirty="0"/>
            </a:p>
          </p:txBody>
        </p:sp>
        <p:sp>
          <p:nvSpPr>
            <p:cNvPr id="319" name="object 272">
              <a:extLst>
                <a:ext uri="{FF2B5EF4-FFF2-40B4-BE49-F238E27FC236}">
                  <a16:creationId xmlns:a16="http://schemas.microsoft.com/office/drawing/2014/main" id="{5E3B7845-6D6B-4BAA-80F5-FB4709C9A532}"/>
                </a:ext>
              </a:extLst>
            </p:cNvPr>
            <p:cNvSpPr/>
            <p:nvPr/>
          </p:nvSpPr>
          <p:spPr>
            <a:xfrm>
              <a:off x="6196229" y="2139176"/>
              <a:ext cx="20320" cy="20320"/>
            </a:xfrm>
            <a:custGeom>
              <a:avLst/>
              <a:gdLst/>
              <a:ahLst/>
              <a:cxnLst/>
              <a:rect l="l" t="t" r="r" b="b"/>
              <a:pathLst>
                <a:path w="20320" h="20319">
                  <a:moveTo>
                    <a:pt x="15316" y="0"/>
                  </a:moveTo>
                  <a:lnTo>
                    <a:pt x="4356" y="190"/>
                  </a:lnTo>
                  <a:lnTo>
                    <a:pt x="0" y="4699"/>
                  </a:lnTo>
                  <a:lnTo>
                    <a:pt x="190" y="15659"/>
                  </a:lnTo>
                  <a:lnTo>
                    <a:pt x="4711" y="20002"/>
                  </a:lnTo>
                  <a:lnTo>
                    <a:pt x="15659" y="19812"/>
                  </a:lnTo>
                  <a:lnTo>
                    <a:pt x="20027" y="15316"/>
                  </a:lnTo>
                  <a:lnTo>
                    <a:pt x="19926" y="9829"/>
                  </a:lnTo>
                  <a:lnTo>
                    <a:pt x="19824" y="4356"/>
                  </a:lnTo>
                  <a:lnTo>
                    <a:pt x="15316" y="0"/>
                  </a:lnTo>
                  <a:close/>
                </a:path>
              </a:pathLst>
            </a:custGeom>
            <a:solidFill>
              <a:srgbClr val="99532D"/>
            </a:solidFill>
          </p:spPr>
          <p:txBody>
            <a:bodyPr wrap="square" lIns="0" tIns="0" rIns="0" bIns="0" rtlCol="0"/>
            <a:lstStyle/>
            <a:p>
              <a:endParaRPr sz="1493" dirty="0"/>
            </a:p>
          </p:txBody>
        </p:sp>
        <p:sp>
          <p:nvSpPr>
            <p:cNvPr id="320" name="object 273">
              <a:extLst>
                <a:ext uri="{FF2B5EF4-FFF2-40B4-BE49-F238E27FC236}">
                  <a16:creationId xmlns:a16="http://schemas.microsoft.com/office/drawing/2014/main" id="{52139C6E-D03E-4282-ACC5-62C840B600D5}"/>
                </a:ext>
              </a:extLst>
            </p:cNvPr>
            <p:cNvSpPr/>
            <p:nvPr/>
          </p:nvSpPr>
          <p:spPr>
            <a:xfrm>
              <a:off x="6144074" y="2038753"/>
              <a:ext cx="20320" cy="20320"/>
            </a:xfrm>
            <a:custGeom>
              <a:avLst/>
              <a:gdLst/>
              <a:ahLst/>
              <a:cxnLst/>
              <a:rect l="l" t="t" r="r" b="b"/>
              <a:pathLst>
                <a:path w="20320" h="20319">
                  <a:moveTo>
                    <a:pt x="15316" y="0"/>
                  </a:moveTo>
                  <a:lnTo>
                    <a:pt x="4368" y="190"/>
                  </a:lnTo>
                  <a:lnTo>
                    <a:pt x="0" y="4699"/>
                  </a:lnTo>
                  <a:lnTo>
                    <a:pt x="190" y="15646"/>
                  </a:lnTo>
                  <a:lnTo>
                    <a:pt x="4711" y="20015"/>
                  </a:lnTo>
                  <a:lnTo>
                    <a:pt x="15659" y="19824"/>
                  </a:lnTo>
                  <a:lnTo>
                    <a:pt x="20015" y="15303"/>
                  </a:lnTo>
                  <a:lnTo>
                    <a:pt x="19913" y="9829"/>
                  </a:lnTo>
                  <a:lnTo>
                    <a:pt x="19811" y="4356"/>
                  </a:lnTo>
                  <a:lnTo>
                    <a:pt x="15316" y="0"/>
                  </a:lnTo>
                  <a:close/>
                </a:path>
              </a:pathLst>
            </a:custGeom>
            <a:solidFill>
              <a:srgbClr val="95522B"/>
            </a:solidFill>
          </p:spPr>
          <p:txBody>
            <a:bodyPr wrap="square" lIns="0" tIns="0" rIns="0" bIns="0" rtlCol="0"/>
            <a:lstStyle/>
            <a:p>
              <a:endParaRPr sz="1493" dirty="0"/>
            </a:p>
          </p:txBody>
        </p:sp>
        <p:sp>
          <p:nvSpPr>
            <p:cNvPr id="321" name="object 274">
              <a:extLst>
                <a:ext uri="{FF2B5EF4-FFF2-40B4-BE49-F238E27FC236}">
                  <a16:creationId xmlns:a16="http://schemas.microsoft.com/office/drawing/2014/main" id="{3EFBB6F6-0180-4182-9771-BBB61ABC4DCA}"/>
                </a:ext>
              </a:extLst>
            </p:cNvPr>
            <p:cNvSpPr/>
            <p:nvPr/>
          </p:nvSpPr>
          <p:spPr>
            <a:xfrm>
              <a:off x="6340289" y="2296504"/>
              <a:ext cx="20320" cy="20320"/>
            </a:xfrm>
            <a:custGeom>
              <a:avLst/>
              <a:gdLst/>
              <a:ahLst/>
              <a:cxnLst/>
              <a:rect l="l" t="t" r="r" b="b"/>
              <a:pathLst>
                <a:path w="20320" h="20319">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A45C28"/>
            </a:solidFill>
          </p:spPr>
          <p:txBody>
            <a:bodyPr wrap="square" lIns="0" tIns="0" rIns="0" bIns="0" rtlCol="0"/>
            <a:lstStyle/>
            <a:p>
              <a:endParaRPr sz="1493" dirty="0"/>
            </a:p>
          </p:txBody>
        </p:sp>
        <p:sp>
          <p:nvSpPr>
            <p:cNvPr id="322" name="object 275">
              <a:extLst>
                <a:ext uri="{FF2B5EF4-FFF2-40B4-BE49-F238E27FC236}">
                  <a16:creationId xmlns:a16="http://schemas.microsoft.com/office/drawing/2014/main" id="{A84C9586-0531-4139-8F3B-1BAC41BD2084}"/>
                </a:ext>
              </a:extLst>
            </p:cNvPr>
            <p:cNvSpPr/>
            <p:nvPr/>
          </p:nvSpPr>
          <p:spPr>
            <a:xfrm>
              <a:off x="6093182" y="2122766"/>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27" y="15303"/>
                  </a:lnTo>
                  <a:lnTo>
                    <a:pt x="19926" y="9829"/>
                  </a:lnTo>
                  <a:lnTo>
                    <a:pt x="19824" y="4343"/>
                  </a:lnTo>
                  <a:lnTo>
                    <a:pt x="15316" y="0"/>
                  </a:lnTo>
                  <a:close/>
                </a:path>
              </a:pathLst>
            </a:custGeom>
            <a:solidFill>
              <a:srgbClr val="A65B30"/>
            </a:solidFill>
          </p:spPr>
          <p:txBody>
            <a:bodyPr wrap="square" lIns="0" tIns="0" rIns="0" bIns="0" rtlCol="0"/>
            <a:lstStyle/>
            <a:p>
              <a:endParaRPr sz="1493" dirty="0"/>
            </a:p>
          </p:txBody>
        </p:sp>
        <p:sp>
          <p:nvSpPr>
            <p:cNvPr id="323" name="object 276">
              <a:extLst>
                <a:ext uri="{FF2B5EF4-FFF2-40B4-BE49-F238E27FC236}">
                  <a16:creationId xmlns:a16="http://schemas.microsoft.com/office/drawing/2014/main" id="{5DCD5D14-BC4E-492A-B972-C15C7019CAA1}"/>
                </a:ext>
              </a:extLst>
            </p:cNvPr>
            <p:cNvSpPr/>
            <p:nvPr/>
          </p:nvSpPr>
          <p:spPr>
            <a:xfrm>
              <a:off x="5824877" y="2203926"/>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95542B"/>
            </a:solidFill>
          </p:spPr>
          <p:txBody>
            <a:bodyPr wrap="square" lIns="0" tIns="0" rIns="0" bIns="0" rtlCol="0"/>
            <a:lstStyle/>
            <a:p>
              <a:endParaRPr sz="1493" dirty="0"/>
            </a:p>
          </p:txBody>
        </p:sp>
        <p:sp>
          <p:nvSpPr>
            <p:cNvPr id="324" name="object 277">
              <a:extLst>
                <a:ext uri="{FF2B5EF4-FFF2-40B4-BE49-F238E27FC236}">
                  <a16:creationId xmlns:a16="http://schemas.microsoft.com/office/drawing/2014/main" id="{3370E4D8-AC44-4131-A808-5E90232EE934}"/>
                </a:ext>
              </a:extLst>
            </p:cNvPr>
            <p:cNvSpPr/>
            <p:nvPr/>
          </p:nvSpPr>
          <p:spPr>
            <a:xfrm>
              <a:off x="5607024" y="2178255"/>
              <a:ext cx="20320" cy="20320"/>
            </a:xfrm>
            <a:custGeom>
              <a:avLst/>
              <a:gdLst/>
              <a:ahLst/>
              <a:cxnLst/>
              <a:rect l="l" t="t" r="r" b="b"/>
              <a:pathLst>
                <a:path w="20320" h="20319">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9D572D"/>
            </a:solidFill>
          </p:spPr>
          <p:txBody>
            <a:bodyPr wrap="square" lIns="0" tIns="0" rIns="0" bIns="0" rtlCol="0"/>
            <a:lstStyle/>
            <a:p>
              <a:endParaRPr sz="1493" dirty="0"/>
            </a:p>
          </p:txBody>
        </p:sp>
        <p:sp>
          <p:nvSpPr>
            <p:cNvPr id="325" name="object 278">
              <a:extLst>
                <a:ext uri="{FF2B5EF4-FFF2-40B4-BE49-F238E27FC236}">
                  <a16:creationId xmlns:a16="http://schemas.microsoft.com/office/drawing/2014/main" id="{069FA708-04D5-493D-A729-C82830DC114E}"/>
                </a:ext>
              </a:extLst>
            </p:cNvPr>
            <p:cNvSpPr/>
            <p:nvPr/>
          </p:nvSpPr>
          <p:spPr>
            <a:xfrm>
              <a:off x="5588227" y="2176045"/>
              <a:ext cx="20320" cy="20320"/>
            </a:xfrm>
            <a:custGeom>
              <a:avLst/>
              <a:gdLst/>
              <a:ahLst/>
              <a:cxnLst/>
              <a:rect l="l" t="t" r="r" b="b"/>
              <a:pathLst>
                <a:path w="20320" h="20319">
                  <a:moveTo>
                    <a:pt x="15303" y="0"/>
                  </a:moveTo>
                  <a:lnTo>
                    <a:pt x="4343" y="190"/>
                  </a:lnTo>
                  <a:lnTo>
                    <a:pt x="0" y="4686"/>
                  </a:lnTo>
                  <a:lnTo>
                    <a:pt x="190" y="15633"/>
                  </a:lnTo>
                  <a:lnTo>
                    <a:pt x="4698" y="20002"/>
                  </a:lnTo>
                  <a:lnTo>
                    <a:pt x="15646" y="19812"/>
                  </a:lnTo>
                  <a:lnTo>
                    <a:pt x="20015" y="15290"/>
                  </a:lnTo>
                  <a:lnTo>
                    <a:pt x="19913" y="9817"/>
                  </a:lnTo>
                  <a:lnTo>
                    <a:pt x="19811" y="4343"/>
                  </a:lnTo>
                  <a:lnTo>
                    <a:pt x="15303" y="0"/>
                  </a:lnTo>
                  <a:close/>
                </a:path>
              </a:pathLst>
            </a:custGeom>
            <a:solidFill>
              <a:srgbClr val="8D5127"/>
            </a:solidFill>
          </p:spPr>
          <p:txBody>
            <a:bodyPr wrap="square" lIns="0" tIns="0" rIns="0" bIns="0" rtlCol="0"/>
            <a:lstStyle/>
            <a:p>
              <a:endParaRPr sz="1493" dirty="0"/>
            </a:p>
          </p:txBody>
        </p:sp>
        <p:sp>
          <p:nvSpPr>
            <p:cNvPr id="326" name="object 279">
              <a:extLst>
                <a:ext uri="{FF2B5EF4-FFF2-40B4-BE49-F238E27FC236}">
                  <a16:creationId xmlns:a16="http://schemas.microsoft.com/office/drawing/2014/main" id="{5E680A71-1036-4346-967B-3E6086094A75}"/>
                </a:ext>
              </a:extLst>
            </p:cNvPr>
            <p:cNvSpPr/>
            <p:nvPr/>
          </p:nvSpPr>
          <p:spPr>
            <a:xfrm>
              <a:off x="5994236" y="2069633"/>
              <a:ext cx="20320" cy="20320"/>
            </a:xfrm>
            <a:custGeom>
              <a:avLst/>
              <a:gdLst/>
              <a:ahLst/>
              <a:cxnLst/>
              <a:rect l="l" t="t" r="r" b="b"/>
              <a:pathLst>
                <a:path w="20320" h="20319">
                  <a:moveTo>
                    <a:pt x="15303" y="0"/>
                  </a:moveTo>
                  <a:lnTo>
                    <a:pt x="4343" y="190"/>
                  </a:lnTo>
                  <a:lnTo>
                    <a:pt x="0" y="4698"/>
                  </a:lnTo>
                  <a:lnTo>
                    <a:pt x="190" y="15659"/>
                  </a:lnTo>
                  <a:lnTo>
                    <a:pt x="4698" y="20015"/>
                  </a:lnTo>
                  <a:lnTo>
                    <a:pt x="15646" y="19824"/>
                  </a:lnTo>
                  <a:lnTo>
                    <a:pt x="20015" y="15316"/>
                  </a:lnTo>
                  <a:lnTo>
                    <a:pt x="19913" y="9842"/>
                  </a:lnTo>
                  <a:lnTo>
                    <a:pt x="19811" y="4356"/>
                  </a:lnTo>
                  <a:lnTo>
                    <a:pt x="15303" y="0"/>
                  </a:lnTo>
                  <a:close/>
                </a:path>
              </a:pathLst>
            </a:custGeom>
            <a:solidFill>
              <a:srgbClr val="95542B"/>
            </a:solidFill>
          </p:spPr>
          <p:txBody>
            <a:bodyPr wrap="square" lIns="0" tIns="0" rIns="0" bIns="0" rtlCol="0"/>
            <a:lstStyle/>
            <a:p>
              <a:endParaRPr sz="1493" dirty="0"/>
            </a:p>
          </p:txBody>
        </p:sp>
        <p:sp>
          <p:nvSpPr>
            <p:cNvPr id="327" name="object 280">
              <a:extLst>
                <a:ext uri="{FF2B5EF4-FFF2-40B4-BE49-F238E27FC236}">
                  <a16:creationId xmlns:a16="http://schemas.microsoft.com/office/drawing/2014/main" id="{7B1157C5-BC15-4BF2-A942-A5C54F7A6946}"/>
                </a:ext>
              </a:extLst>
            </p:cNvPr>
            <p:cNvSpPr/>
            <p:nvPr/>
          </p:nvSpPr>
          <p:spPr>
            <a:xfrm>
              <a:off x="6139753" y="2334198"/>
              <a:ext cx="20320" cy="20320"/>
            </a:xfrm>
            <a:custGeom>
              <a:avLst/>
              <a:gdLst/>
              <a:ahLst/>
              <a:cxnLst/>
              <a:rect l="l" t="t" r="r" b="b"/>
              <a:pathLst>
                <a:path w="20320" h="20319">
                  <a:moveTo>
                    <a:pt x="15316" y="0"/>
                  </a:moveTo>
                  <a:lnTo>
                    <a:pt x="4356" y="190"/>
                  </a:lnTo>
                  <a:lnTo>
                    <a:pt x="0" y="4686"/>
                  </a:lnTo>
                  <a:lnTo>
                    <a:pt x="190" y="15659"/>
                  </a:lnTo>
                  <a:lnTo>
                    <a:pt x="4711" y="20015"/>
                  </a:lnTo>
                  <a:lnTo>
                    <a:pt x="15659" y="19824"/>
                  </a:lnTo>
                  <a:lnTo>
                    <a:pt x="20027" y="15316"/>
                  </a:lnTo>
                  <a:lnTo>
                    <a:pt x="19926" y="9829"/>
                  </a:lnTo>
                  <a:lnTo>
                    <a:pt x="19824" y="4343"/>
                  </a:lnTo>
                  <a:lnTo>
                    <a:pt x="15316" y="0"/>
                  </a:lnTo>
                  <a:close/>
                </a:path>
              </a:pathLst>
            </a:custGeom>
            <a:solidFill>
              <a:srgbClr val="7E4623"/>
            </a:solidFill>
          </p:spPr>
          <p:txBody>
            <a:bodyPr wrap="square" lIns="0" tIns="0" rIns="0" bIns="0" rtlCol="0"/>
            <a:lstStyle/>
            <a:p>
              <a:endParaRPr sz="1493" dirty="0"/>
            </a:p>
          </p:txBody>
        </p:sp>
        <p:sp>
          <p:nvSpPr>
            <p:cNvPr id="328" name="object 281">
              <a:extLst>
                <a:ext uri="{FF2B5EF4-FFF2-40B4-BE49-F238E27FC236}">
                  <a16:creationId xmlns:a16="http://schemas.microsoft.com/office/drawing/2014/main" id="{B6EAF8FB-8151-469C-B867-0724EBB8FF44}"/>
                </a:ext>
              </a:extLst>
            </p:cNvPr>
            <p:cNvSpPr/>
            <p:nvPr/>
          </p:nvSpPr>
          <p:spPr>
            <a:xfrm>
              <a:off x="5771620" y="2280366"/>
              <a:ext cx="20320" cy="20320"/>
            </a:xfrm>
            <a:custGeom>
              <a:avLst/>
              <a:gdLst/>
              <a:ahLst/>
              <a:cxnLst/>
              <a:rect l="l" t="t" r="r" b="b"/>
              <a:pathLst>
                <a:path w="20320" h="20319">
                  <a:moveTo>
                    <a:pt x="15303" y="0"/>
                  </a:moveTo>
                  <a:lnTo>
                    <a:pt x="4343" y="190"/>
                  </a:lnTo>
                  <a:lnTo>
                    <a:pt x="0" y="4711"/>
                  </a:lnTo>
                  <a:lnTo>
                    <a:pt x="190" y="15659"/>
                  </a:lnTo>
                  <a:lnTo>
                    <a:pt x="4698" y="20002"/>
                  </a:lnTo>
                  <a:lnTo>
                    <a:pt x="15646" y="19811"/>
                  </a:lnTo>
                  <a:lnTo>
                    <a:pt x="20015" y="15316"/>
                  </a:lnTo>
                  <a:lnTo>
                    <a:pt x="19913" y="9842"/>
                  </a:lnTo>
                  <a:lnTo>
                    <a:pt x="19811" y="4368"/>
                  </a:lnTo>
                  <a:lnTo>
                    <a:pt x="15303" y="0"/>
                  </a:lnTo>
                  <a:close/>
                </a:path>
              </a:pathLst>
            </a:custGeom>
            <a:solidFill>
              <a:srgbClr val="AF5F34"/>
            </a:solidFill>
          </p:spPr>
          <p:txBody>
            <a:bodyPr wrap="square" lIns="0" tIns="0" rIns="0" bIns="0" rtlCol="0"/>
            <a:lstStyle/>
            <a:p>
              <a:endParaRPr sz="1493" dirty="0"/>
            </a:p>
          </p:txBody>
        </p:sp>
        <p:sp>
          <p:nvSpPr>
            <p:cNvPr id="329" name="object 282">
              <a:extLst>
                <a:ext uri="{FF2B5EF4-FFF2-40B4-BE49-F238E27FC236}">
                  <a16:creationId xmlns:a16="http://schemas.microsoft.com/office/drawing/2014/main" id="{BA81C68D-46F8-4E9F-82B8-0973A5BF2593}"/>
                </a:ext>
              </a:extLst>
            </p:cNvPr>
            <p:cNvSpPr/>
            <p:nvPr/>
          </p:nvSpPr>
          <p:spPr>
            <a:xfrm>
              <a:off x="5880417" y="2358802"/>
              <a:ext cx="20320" cy="20320"/>
            </a:xfrm>
            <a:custGeom>
              <a:avLst/>
              <a:gdLst/>
              <a:ahLst/>
              <a:cxnLst/>
              <a:rect l="l" t="t" r="r" b="b"/>
              <a:pathLst>
                <a:path w="20320" h="20319">
                  <a:moveTo>
                    <a:pt x="15303" y="0"/>
                  </a:moveTo>
                  <a:lnTo>
                    <a:pt x="4356" y="190"/>
                  </a:lnTo>
                  <a:lnTo>
                    <a:pt x="0" y="4711"/>
                  </a:lnTo>
                  <a:lnTo>
                    <a:pt x="190" y="15659"/>
                  </a:lnTo>
                  <a:lnTo>
                    <a:pt x="4711" y="20015"/>
                  </a:lnTo>
                  <a:lnTo>
                    <a:pt x="15646" y="19824"/>
                  </a:lnTo>
                  <a:lnTo>
                    <a:pt x="20015" y="15316"/>
                  </a:lnTo>
                  <a:lnTo>
                    <a:pt x="19913" y="9829"/>
                  </a:lnTo>
                  <a:lnTo>
                    <a:pt x="19811" y="4368"/>
                  </a:lnTo>
                  <a:lnTo>
                    <a:pt x="15303" y="0"/>
                  </a:lnTo>
                  <a:close/>
                </a:path>
              </a:pathLst>
            </a:custGeom>
            <a:solidFill>
              <a:srgbClr val="A65831"/>
            </a:solidFill>
          </p:spPr>
          <p:txBody>
            <a:bodyPr wrap="square" lIns="0" tIns="0" rIns="0" bIns="0" rtlCol="0"/>
            <a:lstStyle/>
            <a:p>
              <a:endParaRPr sz="1493" dirty="0"/>
            </a:p>
          </p:txBody>
        </p:sp>
        <p:sp>
          <p:nvSpPr>
            <p:cNvPr id="330" name="object 283">
              <a:extLst>
                <a:ext uri="{FF2B5EF4-FFF2-40B4-BE49-F238E27FC236}">
                  <a16:creationId xmlns:a16="http://schemas.microsoft.com/office/drawing/2014/main" id="{FFD656D7-433E-48F3-8561-294D55648911}"/>
                </a:ext>
              </a:extLst>
            </p:cNvPr>
            <p:cNvSpPr/>
            <p:nvPr/>
          </p:nvSpPr>
          <p:spPr>
            <a:xfrm>
              <a:off x="5975039" y="2366152"/>
              <a:ext cx="20320" cy="20320"/>
            </a:xfrm>
            <a:custGeom>
              <a:avLst/>
              <a:gdLst/>
              <a:ahLst/>
              <a:cxnLst/>
              <a:rect l="l" t="t" r="r" b="b"/>
              <a:pathLst>
                <a:path w="20320" h="20319">
                  <a:moveTo>
                    <a:pt x="15303" y="0"/>
                  </a:moveTo>
                  <a:lnTo>
                    <a:pt x="4356" y="190"/>
                  </a:lnTo>
                  <a:lnTo>
                    <a:pt x="0" y="4711"/>
                  </a:lnTo>
                  <a:lnTo>
                    <a:pt x="190" y="15671"/>
                  </a:lnTo>
                  <a:lnTo>
                    <a:pt x="4711" y="20002"/>
                  </a:lnTo>
                  <a:lnTo>
                    <a:pt x="15646" y="19812"/>
                  </a:lnTo>
                  <a:lnTo>
                    <a:pt x="20015" y="15328"/>
                  </a:lnTo>
                  <a:lnTo>
                    <a:pt x="19913" y="9829"/>
                  </a:lnTo>
                  <a:lnTo>
                    <a:pt x="19811" y="4368"/>
                  </a:lnTo>
                  <a:lnTo>
                    <a:pt x="15303" y="0"/>
                  </a:lnTo>
                  <a:close/>
                </a:path>
              </a:pathLst>
            </a:custGeom>
            <a:solidFill>
              <a:srgbClr val="8A4C27"/>
            </a:solidFill>
          </p:spPr>
          <p:txBody>
            <a:bodyPr wrap="square" lIns="0" tIns="0" rIns="0" bIns="0" rtlCol="0"/>
            <a:lstStyle/>
            <a:p>
              <a:endParaRPr sz="1493" dirty="0"/>
            </a:p>
          </p:txBody>
        </p:sp>
        <p:sp>
          <p:nvSpPr>
            <p:cNvPr id="331" name="object 284">
              <a:extLst>
                <a:ext uri="{FF2B5EF4-FFF2-40B4-BE49-F238E27FC236}">
                  <a16:creationId xmlns:a16="http://schemas.microsoft.com/office/drawing/2014/main" id="{0F99971A-99C1-4D1B-AB6A-D17C15D3B5DB}"/>
                </a:ext>
              </a:extLst>
            </p:cNvPr>
            <p:cNvSpPr/>
            <p:nvPr/>
          </p:nvSpPr>
          <p:spPr>
            <a:xfrm>
              <a:off x="6176333" y="2329185"/>
              <a:ext cx="20320" cy="20320"/>
            </a:xfrm>
            <a:custGeom>
              <a:avLst/>
              <a:gdLst/>
              <a:ahLst/>
              <a:cxnLst/>
              <a:rect l="l" t="t" r="r" b="b"/>
              <a:pathLst>
                <a:path w="20320" h="20319">
                  <a:moveTo>
                    <a:pt x="15303" y="0"/>
                  </a:moveTo>
                  <a:lnTo>
                    <a:pt x="4343" y="190"/>
                  </a:lnTo>
                  <a:lnTo>
                    <a:pt x="0" y="4686"/>
                  </a:lnTo>
                  <a:lnTo>
                    <a:pt x="190" y="15633"/>
                  </a:lnTo>
                  <a:lnTo>
                    <a:pt x="4698" y="20002"/>
                  </a:lnTo>
                  <a:lnTo>
                    <a:pt x="15646" y="19812"/>
                  </a:lnTo>
                  <a:lnTo>
                    <a:pt x="20015" y="15290"/>
                  </a:lnTo>
                  <a:lnTo>
                    <a:pt x="19913" y="9829"/>
                  </a:lnTo>
                  <a:lnTo>
                    <a:pt x="19811" y="4343"/>
                  </a:lnTo>
                  <a:lnTo>
                    <a:pt x="15303" y="0"/>
                  </a:lnTo>
                  <a:close/>
                </a:path>
              </a:pathLst>
            </a:custGeom>
            <a:solidFill>
              <a:srgbClr val="7F4725"/>
            </a:solidFill>
          </p:spPr>
          <p:txBody>
            <a:bodyPr wrap="square" lIns="0" tIns="0" rIns="0" bIns="0" rtlCol="0"/>
            <a:lstStyle/>
            <a:p>
              <a:endParaRPr sz="1493" dirty="0"/>
            </a:p>
          </p:txBody>
        </p:sp>
        <p:sp>
          <p:nvSpPr>
            <p:cNvPr id="332" name="object 285">
              <a:extLst>
                <a:ext uri="{FF2B5EF4-FFF2-40B4-BE49-F238E27FC236}">
                  <a16:creationId xmlns:a16="http://schemas.microsoft.com/office/drawing/2014/main" id="{0E9C4ECE-2EE0-4FC8-B7F0-B25474DE93A0}"/>
                </a:ext>
              </a:extLst>
            </p:cNvPr>
            <p:cNvSpPr/>
            <p:nvPr/>
          </p:nvSpPr>
          <p:spPr>
            <a:xfrm>
              <a:off x="5570515" y="2088790"/>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55B30"/>
            </a:solidFill>
          </p:spPr>
          <p:txBody>
            <a:bodyPr wrap="square" lIns="0" tIns="0" rIns="0" bIns="0" rtlCol="0"/>
            <a:lstStyle/>
            <a:p>
              <a:endParaRPr sz="1493" dirty="0"/>
            </a:p>
          </p:txBody>
        </p:sp>
        <p:sp>
          <p:nvSpPr>
            <p:cNvPr id="333" name="object 286">
              <a:extLst>
                <a:ext uri="{FF2B5EF4-FFF2-40B4-BE49-F238E27FC236}">
                  <a16:creationId xmlns:a16="http://schemas.microsoft.com/office/drawing/2014/main" id="{720D5388-B18D-497A-9AEA-954A67389AA2}"/>
                </a:ext>
              </a:extLst>
            </p:cNvPr>
            <p:cNvSpPr/>
            <p:nvPr/>
          </p:nvSpPr>
          <p:spPr>
            <a:xfrm>
              <a:off x="5902431" y="2258209"/>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0592F"/>
            </a:solidFill>
          </p:spPr>
          <p:txBody>
            <a:bodyPr wrap="square" lIns="0" tIns="0" rIns="0" bIns="0" rtlCol="0"/>
            <a:lstStyle/>
            <a:p>
              <a:endParaRPr sz="1493" dirty="0"/>
            </a:p>
          </p:txBody>
        </p:sp>
        <p:sp>
          <p:nvSpPr>
            <p:cNvPr id="334" name="object 287">
              <a:extLst>
                <a:ext uri="{FF2B5EF4-FFF2-40B4-BE49-F238E27FC236}">
                  <a16:creationId xmlns:a16="http://schemas.microsoft.com/office/drawing/2014/main" id="{58B2B8AE-49C6-40C1-AC17-44FB9DD32BD4}"/>
                </a:ext>
              </a:extLst>
            </p:cNvPr>
            <p:cNvSpPr/>
            <p:nvPr/>
          </p:nvSpPr>
          <p:spPr>
            <a:xfrm>
              <a:off x="6014119" y="2330223"/>
              <a:ext cx="20320" cy="20320"/>
            </a:xfrm>
            <a:custGeom>
              <a:avLst/>
              <a:gdLst/>
              <a:ahLst/>
              <a:cxnLst/>
              <a:rect l="l" t="t" r="r" b="b"/>
              <a:pathLst>
                <a:path w="20320" h="20319">
                  <a:moveTo>
                    <a:pt x="15303" y="0"/>
                  </a:moveTo>
                  <a:lnTo>
                    <a:pt x="4356" y="190"/>
                  </a:lnTo>
                  <a:lnTo>
                    <a:pt x="0" y="4711"/>
                  </a:lnTo>
                  <a:lnTo>
                    <a:pt x="190" y="15659"/>
                  </a:lnTo>
                  <a:lnTo>
                    <a:pt x="4711" y="20015"/>
                  </a:lnTo>
                  <a:lnTo>
                    <a:pt x="15646" y="19824"/>
                  </a:lnTo>
                  <a:lnTo>
                    <a:pt x="20015" y="15316"/>
                  </a:lnTo>
                  <a:lnTo>
                    <a:pt x="19913" y="9829"/>
                  </a:lnTo>
                  <a:lnTo>
                    <a:pt x="19811" y="4368"/>
                  </a:lnTo>
                  <a:lnTo>
                    <a:pt x="15303" y="0"/>
                  </a:lnTo>
                  <a:close/>
                </a:path>
              </a:pathLst>
            </a:custGeom>
            <a:solidFill>
              <a:srgbClr val="96512C"/>
            </a:solidFill>
          </p:spPr>
          <p:txBody>
            <a:bodyPr wrap="square" lIns="0" tIns="0" rIns="0" bIns="0" rtlCol="0"/>
            <a:lstStyle/>
            <a:p>
              <a:endParaRPr sz="1493" dirty="0"/>
            </a:p>
          </p:txBody>
        </p:sp>
        <p:sp>
          <p:nvSpPr>
            <p:cNvPr id="335" name="object 288">
              <a:extLst>
                <a:ext uri="{FF2B5EF4-FFF2-40B4-BE49-F238E27FC236}">
                  <a16:creationId xmlns:a16="http://schemas.microsoft.com/office/drawing/2014/main" id="{F5031A5B-90A3-4485-8A63-EDDB4F24166D}"/>
                </a:ext>
              </a:extLst>
            </p:cNvPr>
            <p:cNvSpPr/>
            <p:nvPr/>
          </p:nvSpPr>
          <p:spPr>
            <a:xfrm>
              <a:off x="5712937" y="2199435"/>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9E582E"/>
            </a:solidFill>
          </p:spPr>
          <p:txBody>
            <a:bodyPr wrap="square" lIns="0" tIns="0" rIns="0" bIns="0" rtlCol="0"/>
            <a:lstStyle/>
            <a:p>
              <a:endParaRPr sz="1493" dirty="0"/>
            </a:p>
          </p:txBody>
        </p:sp>
        <p:sp>
          <p:nvSpPr>
            <p:cNvPr id="336" name="object 289">
              <a:extLst>
                <a:ext uri="{FF2B5EF4-FFF2-40B4-BE49-F238E27FC236}">
                  <a16:creationId xmlns:a16="http://schemas.microsoft.com/office/drawing/2014/main" id="{24350694-B6A5-4E81-9166-967622F0A056}"/>
                </a:ext>
              </a:extLst>
            </p:cNvPr>
            <p:cNvSpPr/>
            <p:nvPr/>
          </p:nvSpPr>
          <p:spPr>
            <a:xfrm>
              <a:off x="6345109" y="2280414"/>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8A4A29"/>
            </a:solidFill>
          </p:spPr>
          <p:txBody>
            <a:bodyPr wrap="square" lIns="0" tIns="0" rIns="0" bIns="0" rtlCol="0"/>
            <a:lstStyle/>
            <a:p>
              <a:endParaRPr sz="1493" dirty="0"/>
            </a:p>
          </p:txBody>
        </p:sp>
        <p:sp>
          <p:nvSpPr>
            <p:cNvPr id="337" name="object 290">
              <a:extLst>
                <a:ext uri="{FF2B5EF4-FFF2-40B4-BE49-F238E27FC236}">
                  <a16:creationId xmlns:a16="http://schemas.microsoft.com/office/drawing/2014/main" id="{3036420E-E8DD-4AFB-9374-261F1F82B673}"/>
                </a:ext>
              </a:extLst>
            </p:cNvPr>
            <p:cNvSpPr/>
            <p:nvPr/>
          </p:nvSpPr>
          <p:spPr>
            <a:xfrm>
              <a:off x="5946473" y="2152425"/>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9B562C"/>
            </a:solidFill>
          </p:spPr>
          <p:txBody>
            <a:bodyPr wrap="square" lIns="0" tIns="0" rIns="0" bIns="0" rtlCol="0"/>
            <a:lstStyle/>
            <a:p>
              <a:endParaRPr sz="1493" dirty="0"/>
            </a:p>
          </p:txBody>
        </p:sp>
        <p:sp>
          <p:nvSpPr>
            <p:cNvPr id="338" name="object 291">
              <a:extLst>
                <a:ext uri="{FF2B5EF4-FFF2-40B4-BE49-F238E27FC236}">
                  <a16:creationId xmlns:a16="http://schemas.microsoft.com/office/drawing/2014/main" id="{A4AFE724-CF53-4509-B263-2CE255A1802D}"/>
                </a:ext>
              </a:extLst>
            </p:cNvPr>
            <p:cNvSpPr/>
            <p:nvPr/>
          </p:nvSpPr>
          <p:spPr>
            <a:xfrm>
              <a:off x="5767218" y="2329550"/>
              <a:ext cx="20320" cy="20320"/>
            </a:xfrm>
            <a:custGeom>
              <a:avLst/>
              <a:gdLst/>
              <a:ahLst/>
              <a:cxnLst/>
              <a:rect l="l" t="t" r="r" b="b"/>
              <a:pathLst>
                <a:path w="20320" h="20319">
                  <a:moveTo>
                    <a:pt x="15303" y="0"/>
                  </a:moveTo>
                  <a:lnTo>
                    <a:pt x="4356" y="190"/>
                  </a:lnTo>
                  <a:lnTo>
                    <a:pt x="0" y="4686"/>
                  </a:lnTo>
                  <a:lnTo>
                    <a:pt x="190" y="15659"/>
                  </a:lnTo>
                  <a:lnTo>
                    <a:pt x="4711" y="20002"/>
                  </a:lnTo>
                  <a:lnTo>
                    <a:pt x="15646" y="19812"/>
                  </a:lnTo>
                  <a:lnTo>
                    <a:pt x="20015" y="15316"/>
                  </a:lnTo>
                  <a:lnTo>
                    <a:pt x="19913" y="9829"/>
                  </a:lnTo>
                  <a:lnTo>
                    <a:pt x="19811" y="4343"/>
                  </a:lnTo>
                  <a:lnTo>
                    <a:pt x="15303" y="0"/>
                  </a:lnTo>
                  <a:close/>
                </a:path>
              </a:pathLst>
            </a:custGeom>
            <a:solidFill>
              <a:srgbClr val="AE5F33"/>
            </a:solidFill>
          </p:spPr>
          <p:txBody>
            <a:bodyPr wrap="square" lIns="0" tIns="0" rIns="0" bIns="0" rtlCol="0"/>
            <a:lstStyle/>
            <a:p>
              <a:endParaRPr sz="1493" dirty="0"/>
            </a:p>
          </p:txBody>
        </p:sp>
        <p:sp>
          <p:nvSpPr>
            <p:cNvPr id="339" name="object 292">
              <a:extLst>
                <a:ext uri="{FF2B5EF4-FFF2-40B4-BE49-F238E27FC236}">
                  <a16:creationId xmlns:a16="http://schemas.microsoft.com/office/drawing/2014/main" id="{C1DD077D-4846-4791-8C2C-BFB410810D58}"/>
                </a:ext>
              </a:extLst>
            </p:cNvPr>
            <p:cNvSpPr/>
            <p:nvPr/>
          </p:nvSpPr>
          <p:spPr>
            <a:xfrm>
              <a:off x="6267908" y="2279575"/>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854925"/>
            </a:solidFill>
          </p:spPr>
          <p:txBody>
            <a:bodyPr wrap="square" lIns="0" tIns="0" rIns="0" bIns="0" rtlCol="0"/>
            <a:lstStyle/>
            <a:p>
              <a:endParaRPr sz="1493" dirty="0"/>
            </a:p>
          </p:txBody>
        </p:sp>
        <p:sp>
          <p:nvSpPr>
            <p:cNvPr id="340" name="object 293">
              <a:extLst>
                <a:ext uri="{FF2B5EF4-FFF2-40B4-BE49-F238E27FC236}">
                  <a16:creationId xmlns:a16="http://schemas.microsoft.com/office/drawing/2014/main" id="{8238AB73-816C-42F7-9790-D5DC90285611}"/>
                </a:ext>
              </a:extLst>
            </p:cNvPr>
            <p:cNvSpPr/>
            <p:nvPr/>
          </p:nvSpPr>
          <p:spPr>
            <a:xfrm>
              <a:off x="5505470" y="2159899"/>
              <a:ext cx="20320" cy="20320"/>
            </a:xfrm>
            <a:custGeom>
              <a:avLst/>
              <a:gdLst/>
              <a:ahLst/>
              <a:cxnLst/>
              <a:rect l="l" t="t" r="r" b="b"/>
              <a:pathLst>
                <a:path w="20320" h="20319">
                  <a:moveTo>
                    <a:pt x="15303" y="0"/>
                  </a:moveTo>
                  <a:lnTo>
                    <a:pt x="4343" y="190"/>
                  </a:lnTo>
                  <a:lnTo>
                    <a:pt x="0" y="4699"/>
                  </a:lnTo>
                  <a:lnTo>
                    <a:pt x="190" y="15646"/>
                  </a:lnTo>
                  <a:lnTo>
                    <a:pt x="4698" y="19989"/>
                  </a:lnTo>
                  <a:lnTo>
                    <a:pt x="15646" y="19799"/>
                  </a:lnTo>
                  <a:lnTo>
                    <a:pt x="20015" y="15303"/>
                  </a:lnTo>
                  <a:lnTo>
                    <a:pt x="19913" y="9829"/>
                  </a:lnTo>
                  <a:lnTo>
                    <a:pt x="19811" y="4356"/>
                  </a:lnTo>
                  <a:lnTo>
                    <a:pt x="15303" y="0"/>
                  </a:lnTo>
                  <a:close/>
                </a:path>
              </a:pathLst>
            </a:custGeom>
            <a:solidFill>
              <a:srgbClr val="A55B2E"/>
            </a:solidFill>
          </p:spPr>
          <p:txBody>
            <a:bodyPr wrap="square" lIns="0" tIns="0" rIns="0" bIns="0" rtlCol="0"/>
            <a:lstStyle/>
            <a:p>
              <a:endParaRPr sz="1493" dirty="0"/>
            </a:p>
          </p:txBody>
        </p:sp>
        <p:sp>
          <p:nvSpPr>
            <p:cNvPr id="341" name="object 294">
              <a:extLst>
                <a:ext uri="{FF2B5EF4-FFF2-40B4-BE49-F238E27FC236}">
                  <a16:creationId xmlns:a16="http://schemas.microsoft.com/office/drawing/2014/main" id="{09DF86B0-F411-4145-BBD9-BF06C7195FEE}"/>
                </a:ext>
              </a:extLst>
            </p:cNvPr>
            <p:cNvSpPr/>
            <p:nvPr/>
          </p:nvSpPr>
          <p:spPr>
            <a:xfrm>
              <a:off x="5877854" y="2086989"/>
              <a:ext cx="20320" cy="20320"/>
            </a:xfrm>
            <a:custGeom>
              <a:avLst/>
              <a:gdLst/>
              <a:ahLst/>
              <a:cxnLst/>
              <a:rect l="l" t="t" r="r" b="b"/>
              <a:pathLst>
                <a:path w="20320" h="20319">
                  <a:moveTo>
                    <a:pt x="15303" y="0"/>
                  </a:moveTo>
                  <a:lnTo>
                    <a:pt x="4356" y="190"/>
                  </a:lnTo>
                  <a:lnTo>
                    <a:pt x="0" y="4699"/>
                  </a:lnTo>
                  <a:lnTo>
                    <a:pt x="190" y="15659"/>
                  </a:lnTo>
                  <a:lnTo>
                    <a:pt x="4711" y="20015"/>
                  </a:lnTo>
                  <a:lnTo>
                    <a:pt x="15646" y="19824"/>
                  </a:lnTo>
                  <a:lnTo>
                    <a:pt x="20015" y="15316"/>
                  </a:lnTo>
                  <a:lnTo>
                    <a:pt x="19913" y="9829"/>
                  </a:lnTo>
                  <a:lnTo>
                    <a:pt x="19811" y="4356"/>
                  </a:lnTo>
                  <a:lnTo>
                    <a:pt x="15303" y="0"/>
                  </a:lnTo>
                  <a:close/>
                </a:path>
              </a:pathLst>
            </a:custGeom>
            <a:solidFill>
              <a:srgbClr val="95542B"/>
            </a:solidFill>
          </p:spPr>
          <p:txBody>
            <a:bodyPr wrap="square" lIns="0" tIns="0" rIns="0" bIns="0" rtlCol="0"/>
            <a:lstStyle/>
            <a:p>
              <a:endParaRPr sz="1493" dirty="0"/>
            </a:p>
          </p:txBody>
        </p:sp>
        <p:sp>
          <p:nvSpPr>
            <p:cNvPr id="342" name="object 295">
              <a:extLst>
                <a:ext uri="{FF2B5EF4-FFF2-40B4-BE49-F238E27FC236}">
                  <a16:creationId xmlns:a16="http://schemas.microsoft.com/office/drawing/2014/main" id="{603EBA90-FED1-4FE2-A50B-86CE54E92A50}"/>
                </a:ext>
              </a:extLst>
            </p:cNvPr>
            <p:cNvSpPr/>
            <p:nvPr/>
          </p:nvSpPr>
          <p:spPr>
            <a:xfrm>
              <a:off x="6049138" y="2358174"/>
              <a:ext cx="20320" cy="20320"/>
            </a:xfrm>
            <a:custGeom>
              <a:avLst/>
              <a:gdLst/>
              <a:ahLst/>
              <a:cxnLst/>
              <a:rect l="l" t="t" r="r" b="b"/>
              <a:pathLst>
                <a:path w="20320" h="20319">
                  <a:moveTo>
                    <a:pt x="15303" y="0"/>
                  </a:moveTo>
                  <a:lnTo>
                    <a:pt x="4356" y="190"/>
                  </a:lnTo>
                  <a:lnTo>
                    <a:pt x="0" y="4686"/>
                  </a:lnTo>
                  <a:lnTo>
                    <a:pt x="190" y="15633"/>
                  </a:lnTo>
                  <a:lnTo>
                    <a:pt x="4711" y="20002"/>
                  </a:lnTo>
                  <a:lnTo>
                    <a:pt x="15646" y="19812"/>
                  </a:lnTo>
                  <a:lnTo>
                    <a:pt x="20015" y="15290"/>
                  </a:lnTo>
                  <a:lnTo>
                    <a:pt x="19913" y="9829"/>
                  </a:lnTo>
                  <a:lnTo>
                    <a:pt x="19811" y="4343"/>
                  </a:lnTo>
                  <a:lnTo>
                    <a:pt x="15303" y="0"/>
                  </a:lnTo>
                  <a:close/>
                </a:path>
              </a:pathLst>
            </a:custGeom>
            <a:solidFill>
              <a:srgbClr val="754420"/>
            </a:solidFill>
          </p:spPr>
          <p:txBody>
            <a:bodyPr wrap="square" lIns="0" tIns="0" rIns="0" bIns="0" rtlCol="0"/>
            <a:lstStyle/>
            <a:p>
              <a:endParaRPr sz="1493" dirty="0"/>
            </a:p>
          </p:txBody>
        </p:sp>
        <p:sp>
          <p:nvSpPr>
            <p:cNvPr id="343" name="object 296">
              <a:extLst>
                <a:ext uri="{FF2B5EF4-FFF2-40B4-BE49-F238E27FC236}">
                  <a16:creationId xmlns:a16="http://schemas.microsoft.com/office/drawing/2014/main" id="{7D67501E-DC4F-4CCA-96A1-C12F834DEA42}"/>
                </a:ext>
              </a:extLst>
            </p:cNvPr>
            <p:cNvSpPr/>
            <p:nvPr/>
          </p:nvSpPr>
          <p:spPr>
            <a:xfrm>
              <a:off x="6369761" y="2078504"/>
              <a:ext cx="20320" cy="20320"/>
            </a:xfrm>
            <a:custGeom>
              <a:avLst/>
              <a:gdLst/>
              <a:ahLst/>
              <a:cxnLst/>
              <a:rect l="l" t="t" r="r" b="b"/>
              <a:pathLst>
                <a:path w="20320" h="20319">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834B25"/>
            </a:solidFill>
          </p:spPr>
          <p:txBody>
            <a:bodyPr wrap="square" lIns="0" tIns="0" rIns="0" bIns="0" rtlCol="0"/>
            <a:lstStyle/>
            <a:p>
              <a:endParaRPr sz="1493" dirty="0"/>
            </a:p>
          </p:txBody>
        </p:sp>
        <p:sp>
          <p:nvSpPr>
            <p:cNvPr id="344" name="object 297">
              <a:extLst>
                <a:ext uri="{FF2B5EF4-FFF2-40B4-BE49-F238E27FC236}">
                  <a16:creationId xmlns:a16="http://schemas.microsoft.com/office/drawing/2014/main" id="{2502F0E1-85DD-43E4-85CD-99DEE6B990FE}"/>
                </a:ext>
              </a:extLst>
            </p:cNvPr>
            <p:cNvSpPr/>
            <p:nvPr/>
          </p:nvSpPr>
          <p:spPr>
            <a:xfrm>
              <a:off x="5703052" y="2085790"/>
              <a:ext cx="20320" cy="20320"/>
            </a:xfrm>
            <a:custGeom>
              <a:avLst/>
              <a:gdLst/>
              <a:ahLst/>
              <a:cxnLst/>
              <a:rect l="l" t="t" r="r" b="b"/>
              <a:pathLst>
                <a:path w="20320" h="20319">
                  <a:moveTo>
                    <a:pt x="15303" y="0"/>
                  </a:moveTo>
                  <a:lnTo>
                    <a:pt x="4343" y="190"/>
                  </a:lnTo>
                  <a:lnTo>
                    <a:pt x="0" y="4673"/>
                  </a:lnTo>
                  <a:lnTo>
                    <a:pt x="190" y="15633"/>
                  </a:lnTo>
                  <a:lnTo>
                    <a:pt x="4698" y="19989"/>
                  </a:lnTo>
                  <a:lnTo>
                    <a:pt x="15646" y="19799"/>
                  </a:lnTo>
                  <a:lnTo>
                    <a:pt x="20015" y="15290"/>
                  </a:lnTo>
                  <a:lnTo>
                    <a:pt x="19913" y="9817"/>
                  </a:lnTo>
                  <a:lnTo>
                    <a:pt x="19811" y="4330"/>
                  </a:lnTo>
                  <a:lnTo>
                    <a:pt x="15303" y="0"/>
                  </a:lnTo>
                  <a:close/>
                </a:path>
              </a:pathLst>
            </a:custGeom>
            <a:solidFill>
              <a:srgbClr val="98562B"/>
            </a:solidFill>
          </p:spPr>
          <p:txBody>
            <a:bodyPr wrap="square" lIns="0" tIns="0" rIns="0" bIns="0" rtlCol="0"/>
            <a:lstStyle/>
            <a:p>
              <a:endParaRPr sz="1493" dirty="0"/>
            </a:p>
          </p:txBody>
        </p:sp>
        <p:sp>
          <p:nvSpPr>
            <p:cNvPr id="345" name="object 298">
              <a:extLst>
                <a:ext uri="{FF2B5EF4-FFF2-40B4-BE49-F238E27FC236}">
                  <a16:creationId xmlns:a16="http://schemas.microsoft.com/office/drawing/2014/main" id="{543F97B7-2787-45D9-AA68-3B985416A694}"/>
                </a:ext>
              </a:extLst>
            </p:cNvPr>
            <p:cNvSpPr/>
            <p:nvPr/>
          </p:nvSpPr>
          <p:spPr>
            <a:xfrm>
              <a:off x="6091126" y="2353854"/>
              <a:ext cx="20320" cy="20320"/>
            </a:xfrm>
            <a:custGeom>
              <a:avLst/>
              <a:gdLst/>
              <a:ahLst/>
              <a:cxnLst/>
              <a:rect l="l" t="t" r="r" b="b"/>
              <a:pathLst>
                <a:path w="20320" h="20319">
                  <a:moveTo>
                    <a:pt x="15303" y="0"/>
                  </a:moveTo>
                  <a:lnTo>
                    <a:pt x="4343" y="190"/>
                  </a:lnTo>
                  <a:lnTo>
                    <a:pt x="0" y="4686"/>
                  </a:lnTo>
                  <a:lnTo>
                    <a:pt x="190" y="15646"/>
                  </a:lnTo>
                  <a:lnTo>
                    <a:pt x="4698" y="20002"/>
                  </a:lnTo>
                  <a:lnTo>
                    <a:pt x="15646" y="19812"/>
                  </a:lnTo>
                  <a:lnTo>
                    <a:pt x="20015" y="15303"/>
                  </a:lnTo>
                  <a:lnTo>
                    <a:pt x="19913" y="9829"/>
                  </a:lnTo>
                  <a:lnTo>
                    <a:pt x="19811" y="4343"/>
                  </a:lnTo>
                  <a:lnTo>
                    <a:pt x="15303" y="0"/>
                  </a:lnTo>
                  <a:close/>
                </a:path>
              </a:pathLst>
            </a:custGeom>
            <a:solidFill>
              <a:srgbClr val="7F4725"/>
            </a:solidFill>
          </p:spPr>
          <p:txBody>
            <a:bodyPr wrap="square" lIns="0" tIns="0" rIns="0" bIns="0" rtlCol="0"/>
            <a:lstStyle/>
            <a:p>
              <a:endParaRPr sz="1493" dirty="0"/>
            </a:p>
          </p:txBody>
        </p:sp>
        <p:sp>
          <p:nvSpPr>
            <p:cNvPr id="346" name="object 299">
              <a:extLst>
                <a:ext uri="{FF2B5EF4-FFF2-40B4-BE49-F238E27FC236}">
                  <a16:creationId xmlns:a16="http://schemas.microsoft.com/office/drawing/2014/main" id="{5E027B33-EB14-4F8B-B4DB-7B4A55A30C43}"/>
                </a:ext>
              </a:extLst>
            </p:cNvPr>
            <p:cNvSpPr/>
            <p:nvPr/>
          </p:nvSpPr>
          <p:spPr>
            <a:xfrm>
              <a:off x="6056432" y="2133659"/>
              <a:ext cx="20320" cy="20320"/>
            </a:xfrm>
            <a:custGeom>
              <a:avLst/>
              <a:gdLst/>
              <a:ahLst/>
              <a:cxnLst/>
              <a:rect l="l" t="t" r="r" b="b"/>
              <a:pathLst>
                <a:path w="20320" h="20319">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A0592F"/>
            </a:solidFill>
          </p:spPr>
          <p:txBody>
            <a:bodyPr wrap="square" lIns="0" tIns="0" rIns="0" bIns="0" rtlCol="0"/>
            <a:lstStyle/>
            <a:p>
              <a:endParaRPr sz="1493" dirty="0"/>
            </a:p>
          </p:txBody>
        </p:sp>
        <p:sp>
          <p:nvSpPr>
            <p:cNvPr id="347" name="object 300">
              <a:extLst>
                <a:ext uri="{FF2B5EF4-FFF2-40B4-BE49-F238E27FC236}">
                  <a16:creationId xmlns:a16="http://schemas.microsoft.com/office/drawing/2014/main" id="{E5EFA4D5-B328-4088-BFF7-432BEC30F25D}"/>
                </a:ext>
              </a:extLst>
            </p:cNvPr>
            <p:cNvSpPr/>
            <p:nvPr/>
          </p:nvSpPr>
          <p:spPr>
            <a:xfrm>
              <a:off x="6253683" y="2237009"/>
              <a:ext cx="20320" cy="20320"/>
            </a:xfrm>
            <a:custGeom>
              <a:avLst/>
              <a:gdLst/>
              <a:ahLst/>
              <a:cxnLst/>
              <a:rect l="l" t="t" r="r" b="b"/>
              <a:pathLst>
                <a:path w="20320" h="20319">
                  <a:moveTo>
                    <a:pt x="15316" y="0"/>
                  </a:moveTo>
                  <a:lnTo>
                    <a:pt x="4356" y="190"/>
                  </a:lnTo>
                  <a:lnTo>
                    <a:pt x="0" y="4711"/>
                  </a:lnTo>
                  <a:lnTo>
                    <a:pt x="190" y="15659"/>
                  </a:lnTo>
                  <a:lnTo>
                    <a:pt x="4711" y="20015"/>
                  </a:lnTo>
                  <a:lnTo>
                    <a:pt x="15659" y="19824"/>
                  </a:lnTo>
                  <a:lnTo>
                    <a:pt x="20015" y="15316"/>
                  </a:lnTo>
                  <a:lnTo>
                    <a:pt x="19913" y="9842"/>
                  </a:lnTo>
                  <a:lnTo>
                    <a:pt x="19811" y="4368"/>
                  </a:lnTo>
                  <a:lnTo>
                    <a:pt x="15316" y="0"/>
                  </a:lnTo>
                  <a:close/>
                </a:path>
              </a:pathLst>
            </a:custGeom>
            <a:solidFill>
              <a:srgbClr val="93512A"/>
            </a:solidFill>
          </p:spPr>
          <p:txBody>
            <a:bodyPr wrap="square" lIns="0" tIns="0" rIns="0" bIns="0" rtlCol="0"/>
            <a:lstStyle/>
            <a:p>
              <a:endParaRPr sz="1493" dirty="0"/>
            </a:p>
          </p:txBody>
        </p:sp>
        <p:sp>
          <p:nvSpPr>
            <p:cNvPr id="348" name="object 301">
              <a:extLst>
                <a:ext uri="{FF2B5EF4-FFF2-40B4-BE49-F238E27FC236}">
                  <a16:creationId xmlns:a16="http://schemas.microsoft.com/office/drawing/2014/main" id="{E1F71B30-A21C-4B44-A2DE-D063877442E4}"/>
                </a:ext>
              </a:extLst>
            </p:cNvPr>
            <p:cNvSpPr/>
            <p:nvPr/>
          </p:nvSpPr>
          <p:spPr>
            <a:xfrm>
              <a:off x="5977483" y="2341369"/>
              <a:ext cx="20320" cy="20320"/>
            </a:xfrm>
            <a:custGeom>
              <a:avLst/>
              <a:gdLst/>
              <a:ahLst/>
              <a:cxnLst/>
              <a:rect l="l" t="t" r="r" b="b"/>
              <a:pathLst>
                <a:path w="20320" h="20319">
                  <a:moveTo>
                    <a:pt x="15303" y="0"/>
                  </a:moveTo>
                  <a:lnTo>
                    <a:pt x="4356" y="190"/>
                  </a:lnTo>
                  <a:lnTo>
                    <a:pt x="0" y="4711"/>
                  </a:lnTo>
                  <a:lnTo>
                    <a:pt x="190" y="15659"/>
                  </a:lnTo>
                  <a:lnTo>
                    <a:pt x="4711" y="20015"/>
                  </a:lnTo>
                  <a:lnTo>
                    <a:pt x="15646" y="19824"/>
                  </a:lnTo>
                  <a:lnTo>
                    <a:pt x="20015" y="15316"/>
                  </a:lnTo>
                  <a:lnTo>
                    <a:pt x="19913" y="9829"/>
                  </a:lnTo>
                  <a:lnTo>
                    <a:pt x="19811" y="4368"/>
                  </a:lnTo>
                  <a:lnTo>
                    <a:pt x="15303" y="0"/>
                  </a:lnTo>
                  <a:close/>
                </a:path>
              </a:pathLst>
            </a:custGeom>
            <a:solidFill>
              <a:srgbClr val="9A542E"/>
            </a:solidFill>
          </p:spPr>
          <p:txBody>
            <a:bodyPr wrap="square" lIns="0" tIns="0" rIns="0" bIns="0" rtlCol="0"/>
            <a:lstStyle/>
            <a:p>
              <a:endParaRPr sz="1493" dirty="0"/>
            </a:p>
          </p:txBody>
        </p:sp>
        <p:sp>
          <p:nvSpPr>
            <p:cNvPr id="349" name="object 302">
              <a:extLst>
                <a:ext uri="{FF2B5EF4-FFF2-40B4-BE49-F238E27FC236}">
                  <a16:creationId xmlns:a16="http://schemas.microsoft.com/office/drawing/2014/main" id="{CDF90793-BB1F-43B9-8E69-6BDD7F937E5C}"/>
                </a:ext>
              </a:extLst>
            </p:cNvPr>
            <p:cNvSpPr/>
            <p:nvPr/>
          </p:nvSpPr>
          <p:spPr>
            <a:xfrm>
              <a:off x="5822658" y="2216184"/>
              <a:ext cx="20320" cy="20320"/>
            </a:xfrm>
            <a:custGeom>
              <a:avLst/>
              <a:gdLst/>
              <a:ahLst/>
              <a:cxnLst/>
              <a:rect l="l" t="t" r="r" b="b"/>
              <a:pathLst>
                <a:path w="20320" h="20319">
                  <a:moveTo>
                    <a:pt x="15303" y="0"/>
                  </a:moveTo>
                  <a:lnTo>
                    <a:pt x="4343" y="190"/>
                  </a:lnTo>
                  <a:lnTo>
                    <a:pt x="0" y="4711"/>
                  </a:lnTo>
                  <a:lnTo>
                    <a:pt x="190" y="15659"/>
                  </a:lnTo>
                  <a:lnTo>
                    <a:pt x="4698" y="20002"/>
                  </a:lnTo>
                  <a:lnTo>
                    <a:pt x="15646" y="19812"/>
                  </a:lnTo>
                  <a:lnTo>
                    <a:pt x="20015" y="15316"/>
                  </a:lnTo>
                  <a:lnTo>
                    <a:pt x="19913" y="9829"/>
                  </a:lnTo>
                  <a:lnTo>
                    <a:pt x="19811" y="4368"/>
                  </a:lnTo>
                  <a:lnTo>
                    <a:pt x="15303" y="0"/>
                  </a:lnTo>
                  <a:close/>
                </a:path>
              </a:pathLst>
            </a:custGeom>
            <a:solidFill>
              <a:srgbClr val="8D5127"/>
            </a:solidFill>
          </p:spPr>
          <p:txBody>
            <a:bodyPr wrap="square" lIns="0" tIns="0" rIns="0" bIns="0" rtlCol="0"/>
            <a:lstStyle/>
            <a:p>
              <a:endParaRPr sz="1493" dirty="0"/>
            </a:p>
          </p:txBody>
        </p:sp>
        <p:sp>
          <p:nvSpPr>
            <p:cNvPr id="350" name="object 303">
              <a:extLst>
                <a:ext uri="{FF2B5EF4-FFF2-40B4-BE49-F238E27FC236}">
                  <a16:creationId xmlns:a16="http://schemas.microsoft.com/office/drawing/2014/main" id="{84FBD853-DA1C-424F-8F2A-CB58EDC04121}"/>
                </a:ext>
              </a:extLst>
            </p:cNvPr>
            <p:cNvSpPr/>
            <p:nvPr/>
          </p:nvSpPr>
          <p:spPr>
            <a:xfrm>
              <a:off x="5834223" y="2264346"/>
              <a:ext cx="20320" cy="20320"/>
            </a:xfrm>
            <a:custGeom>
              <a:avLst/>
              <a:gdLst/>
              <a:ahLst/>
              <a:cxnLst/>
              <a:rect l="l" t="t" r="r" b="b"/>
              <a:pathLst>
                <a:path w="20320" h="20319">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DB7A3C"/>
            </a:solidFill>
          </p:spPr>
          <p:txBody>
            <a:bodyPr wrap="square" lIns="0" tIns="0" rIns="0" bIns="0" rtlCol="0"/>
            <a:lstStyle/>
            <a:p>
              <a:endParaRPr sz="1493" dirty="0"/>
            </a:p>
          </p:txBody>
        </p:sp>
        <p:sp>
          <p:nvSpPr>
            <p:cNvPr id="351" name="object 304">
              <a:extLst>
                <a:ext uri="{FF2B5EF4-FFF2-40B4-BE49-F238E27FC236}">
                  <a16:creationId xmlns:a16="http://schemas.microsoft.com/office/drawing/2014/main" id="{3E4AC982-E74A-48A1-BF51-B614C29A2824}"/>
                </a:ext>
              </a:extLst>
            </p:cNvPr>
            <p:cNvSpPr/>
            <p:nvPr/>
          </p:nvSpPr>
          <p:spPr>
            <a:xfrm>
              <a:off x="6317732" y="2069200"/>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864B27"/>
            </a:solidFill>
          </p:spPr>
          <p:txBody>
            <a:bodyPr wrap="square" lIns="0" tIns="0" rIns="0" bIns="0" rtlCol="0"/>
            <a:lstStyle/>
            <a:p>
              <a:endParaRPr sz="1493" dirty="0"/>
            </a:p>
          </p:txBody>
        </p:sp>
        <p:sp>
          <p:nvSpPr>
            <p:cNvPr id="352" name="object 305">
              <a:extLst>
                <a:ext uri="{FF2B5EF4-FFF2-40B4-BE49-F238E27FC236}">
                  <a16:creationId xmlns:a16="http://schemas.microsoft.com/office/drawing/2014/main" id="{201D4E38-2C9F-4AB9-A012-4B46D0D2452C}"/>
                </a:ext>
              </a:extLst>
            </p:cNvPr>
            <p:cNvSpPr/>
            <p:nvPr/>
          </p:nvSpPr>
          <p:spPr>
            <a:xfrm>
              <a:off x="5646160" y="2235803"/>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A65C31"/>
            </a:solidFill>
          </p:spPr>
          <p:txBody>
            <a:bodyPr wrap="square" lIns="0" tIns="0" rIns="0" bIns="0" rtlCol="0"/>
            <a:lstStyle/>
            <a:p>
              <a:endParaRPr sz="1493" dirty="0"/>
            </a:p>
          </p:txBody>
        </p:sp>
        <p:sp>
          <p:nvSpPr>
            <p:cNvPr id="353" name="object 306">
              <a:extLst>
                <a:ext uri="{FF2B5EF4-FFF2-40B4-BE49-F238E27FC236}">
                  <a16:creationId xmlns:a16="http://schemas.microsoft.com/office/drawing/2014/main" id="{71452BDE-0327-4EC1-A634-D7FEB9C84E40}"/>
                </a:ext>
              </a:extLst>
            </p:cNvPr>
            <p:cNvSpPr/>
            <p:nvPr/>
          </p:nvSpPr>
          <p:spPr>
            <a:xfrm>
              <a:off x="5979514" y="2245586"/>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9E582E"/>
            </a:solidFill>
          </p:spPr>
          <p:txBody>
            <a:bodyPr wrap="square" lIns="0" tIns="0" rIns="0" bIns="0" rtlCol="0"/>
            <a:lstStyle/>
            <a:p>
              <a:endParaRPr sz="1493" dirty="0"/>
            </a:p>
          </p:txBody>
        </p:sp>
        <p:sp>
          <p:nvSpPr>
            <p:cNvPr id="354" name="object 307">
              <a:extLst>
                <a:ext uri="{FF2B5EF4-FFF2-40B4-BE49-F238E27FC236}">
                  <a16:creationId xmlns:a16="http://schemas.microsoft.com/office/drawing/2014/main" id="{204A4D17-A30D-4E5F-9AEE-2484504CA3DD}"/>
                </a:ext>
              </a:extLst>
            </p:cNvPr>
            <p:cNvSpPr/>
            <p:nvPr/>
          </p:nvSpPr>
          <p:spPr>
            <a:xfrm>
              <a:off x="5873688" y="2004178"/>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8B4E28"/>
            </a:solidFill>
          </p:spPr>
          <p:txBody>
            <a:bodyPr wrap="square" lIns="0" tIns="0" rIns="0" bIns="0" rtlCol="0"/>
            <a:lstStyle/>
            <a:p>
              <a:endParaRPr sz="1493" dirty="0"/>
            </a:p>
          </p:txBody>
        </p:sp>
        <p:sp>
          <p:nvSpPr>
            <p:cNvPr id="355" name="object 308">
              <a:extLst>
                <a:ext uri="{FF2B5EF4-FFF2-40B4-BE49-F238E27FC236}">
                  <a16:creationId xmlns:a16="http://schemas.microsoft.com/office/drawing/2014/main" id="{AF26AF0F-8928-4C23-BF14-935AC88039D6}"/>
                </a:ext>
              </a:extLst>
            </p:cNvPr>
            <p:cNvSpPr/>
            <p:nvPr/>
          </p:nvSpPr>
          <p:spPr>
            <a:xfrm>
              <a:off x="6051322" y="2328202"/>
              <a:ext cx="20320" cy="20320"/>
            </a:xfrm>
            <a:custGeom>
              <a:avLst/>
              <a:gdLst/>
              <a:ahLst/>
              <a:cxnLst/>
              <a:rect l="l" t="t" r="r" b="b"/>
              <a:pathLst>
                <a:path w="20320" h="20319">
                  <a:moveTo>
                    <a:pt x="15303" y="0"/>
                  </a:moveTo>
                  <a:lnTo>
                    <a:pt x="4356" y="190"/>
                  </a:lnTo>
                  <a:lnTo>
                    <a:pt x="0" y="4711"/>
                  </a:lnTo>
                  <a:lnTo>
                    <a:pt x="190" y="15646"/>
                  </a:lnTo>
                  <a:lnTo>
                    <a:pt x="4699" y="20015"/>
                  </a:lnTo>
                  <a:lnTo>
                    <a:pt x="15659" y="19824"/>
                  </a:lnTo>
                  <a:lnTo>
                    <a:pt x="20027" y="15303"/>
                  </a:lnTo>
                  <a:lnTo>
                    <a:pt x="19926" y="9842"/>
                  </a:lnTo>
                  <a:lnTo>
                    <a:pt x="19824" y="4356"/>
                  </a:lnTo>
                  <a:lnTo>
                    <a:pt x="15303" y="0"/>
                  </a:lnTo>
                  <a:close/>
                </a:path>
              </a:pathLst>
            </a:custGeom>
            <a:solidFill>
              <a:srgbClr val="8A4C27"/>
            </a:solidFill>
          </p:spPr>
          <p:txBody>
            <a:bodyPr wrap="square" lIns="0" tIns="0" rIns="0" bIns="0" rtlCol="0"/>
            <a:lstStyle/>
            <a:p>
              <a:endParaRPr sz="1493" dirty="0"/>
            </a:p>
          </p:txBody>
        </p:sp>
        <p:sp>
          <p:nvSpPr>
            <p:cNvPr id="356" name="object 309">
              <a:extLst>
                <a:ext uri="{FF2B5EF4-FFF2-40B4-BE49-F238E27FC236}">
                  <a16:creationId xmlns:a16="http://schemas.microsoft.com/office/drawing/2014/main" id="{B8303C66-F83B-4AB3-BE5A-C7B95305179B}"/>
                </a:ext>
              </a:extLst>
            </p:cNvPr>
            <p:cNvSpPr/>
            <p:nvPr/>
          </p:nvSpPr>
          <p:spPr>
            <a:xfrm>
              <a:off x="5806049" y="2219888"/>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E38F56"/>
            </a:solidFill>
          </p:spPr>
          <p:txBody>
            <a:bodyPr wrap="square" lIns="0" tIns="0" rIns="0" bIns="0" rtlCol="0"/>
            <a:lstStyle/>
            <a:p>
              <a:endParaRPr sz="1493" dirty="0"/>
            </a:p>
          </p:txBody>
        </p:sp>
        <p:sp>
          <p:nvSpPr>
            <p:cNvPr id="357" name="object 310">
              <a:extLst>
                <a:ext uri="{FF2B5EF4-FFF2-40B4-BE49-F238E27FC236}">
                  <a16:creationId xmlns:a16="http://schemas.microsoft.com/office/drawing/2014/main" id="{1612DFED-996A-43B0-8340-150EE8A6A270}"/>
                </a:ext>
              </a:extLst>
            </p:cNvPr>
            <p:cNvSpPr/>
            <p:nvPr/>
          </p:nvSpPr>
          <p:spPr>
            <a:xfrm>
              <a:off x="6289612" y="2227420"/>
              <a:ext cx="20320" cy="20320"/>
            </a:xfrm>
            <a:custGeom>
              <a:avLst/>
              <a:gdLst/>
              <a:ahLst/>
              <a:cxnLst/>
              <a:rect l="l" t="t" r="r" b="b"/>
              <a:pathLst>
                <a:path w="20320" h="20319">
                  <a:moveTo>
                    <a:pt x="15316" y="0"/>
                  </a:moveTo>
                  <a:lnTo>
                    <a:pt x="4356" y="190"/>
                  </a:lnTo>
                  <a:lnTo>
                    <a:pt x="0" y="4711"/>
                  </a:lnTo>
                  <a:lnTo>
                    <a:pt x="190" y="15659"/>
                  </a:lnTo>
                  <a:lnTo>
                    <a:pt x="4711" y="20015"/>
                  </a:lnTo>
                  <a:lnTo>
                    <a:pt x="15659" y="19824"/>
                  </a:lnTo>
                  <a:lnTo>
                    <a:pt x="20027" y="15316"/>
                  </a:lnTo>
                  <a:lnTo>
                    <a:pt x="19926" y="9842"/>
                  </a:lnTo>
                  <a:lnTo>
                    <a:pt x="19824" y="4368"/>
                  </a:lnTo>
                  <a:lnTo>
                    <a:pt x="15316" y="0"/>
                  </a:lnTo>
                  <a:close/>
                </a:path>
              </a:pathLst>
            </a:custGeom>
            <a:solidFill>
              <a:srgbClr val="924F2A"/>
            </a:solidFill>
          </p:spPr>
          <p:txBody>
            <a:bodyPr wrap="square" lIns="0" tIns="0" rIns="0" bIns="0" rtlCol="0"/>
            <a:lstStyle/>
            <a:p>
              <a:endParaRPr sz="1493" dirty="0"/>
            </a:p>
          </p:txBody>
        </p:sp>
        <p:sp>
          <p:nvSpPr>
            <p:cNvPr id="358" name="object 311">
              <a:extLst>
                <a:ext uri="{FF2B5EF4-FFF2-40B4-BE49-F238E27FC236}">
                  <a16:creationId xmlns:a16="http://schemas.microsoft.com/office/drawing/2014/main" id="{2BA7CC61-874E-4B50-A43B-629AC938CD9C}"/>
                </a:ext>
              </a:extLst>
            </p:cNvPr>
            <p:cNvSpPr/>
            <p:nvPr/>
          </p:nvSpPr>
          <p:spPr>
            <a:xfrm>
              <a:off x="6211012" y="2275114"/>
              <a:ext cx="20320" cy="20320"/>
            </a:xfrm>
            <a:custGeom>
              <a:avLst/>
              <a:gdLst/>
              <a:ahLst/>
              <a:cxnLst/>
              <a:rect l="l" t="t" r="r" b="b"/>
              <a:pathLst>
                <a:path w="20320" h="20319">
                  <a:moveTo>
                    <a:pt x="15316" y="0"/>
                  </a:moveTo>
                  <a:lnTo>
                    <a:pt x="4356" y="190"/>
                  </a:lnTo>
                  <a:lnTo>
                    <a:pt x="0" y="4699"/>
                  </a:lnTo>
                  <a:lnTo>
                    <a:pt x="190" y="15646"/>
                  </a:lnTo>
                  <a:lnTo>
                    <a:pt x="4711" y="20015"/>
                  </a:lnTo>
                  <a:lnTo>
                    <a:pt x="15659" y="19824"/>
                  </a:lnTo>
                  <a:lnTo>
                    <a:pt x="20027" y="15303"/>
                  </a:lnTo>
                  <a:lnTo>
                    <a:pt x="19926" y="9829"/>
                  </a:lnTo>
                  <a:lnTo>
                    <a:pt x="19824" y="4356"/>
                  </a:lnTo>
                  <a:lnTo>
                    <a:pt x="15316" y="0"/>
                  </a:lnTo>
                  <a:close/>
                </a:path>
              </a:pathLst>
            </a:custGeom>
            <a:solidFill>
              <a:srgbClr val="9A532C"/>
            </a:solidFill>
          </p:spPr>
          <p:txBody>
            <a:bodyPr wrap="square" lIns="0" tIns="0" rIns="0" bIns="0" rtlCol="0"/>
            <a:lstStyle/>
            <a:p>
              <a:endParaRPr sz="1493" dirty="0"/>
            </a:p>
          </p:txBody>
        </p:sp>
        <p:sp>
          <p:nvSpPr>
            <p:cNvPr id="359" name="object 312">
              <a:extLst>
                <a:ext uri="{FF2B5EF4-FFF2-40B4-BE49-F238E27FC236}">
                  <a16:creationId xmlns:a16="http://schemas.microsoft.com/office/drawing/2014/main" id="{46C53AB4-72B8-4656-AB99-CF5B9C94F0FE}"/>
                </a:ext>
              </a:extLst>
            </p:cNvPr>
            <p:cNvSpPr/>
            <p:nvPr/>
          </p:nvSpPr>
          <p:spPr>
            <a:xfrm>
              <a:off x="5883954" y="2171127"/>
              <a:ext cx="20320" cy="20320"/>
            </a:xfrm>
            <a:custGeom>
              <a:avLst/>
              <a:gdLst/>
              <a:ahLst/>
              <a:cxnLst/>
              <a:rect l="l" t="t" r="r" b="b"/>
              <a:pathLst>
                <a:path w="20320" h="20319">
                  <a:moveTo>
                    <a:pt x="15303" y="0"/>
                  </a:moveTo>
                  <a:lnTo>
                    <a:pt x="4343" y="190"/>
                  </a:lnTo>
                  <a:lnTo>
                    <a:pt x="0" y="4711"/>
                  </a:lnTo>
                  <a:lnTo>
                    <a:pt x="190" y="15659"/>
                  </a:lnTo>
                  <a:lnTo>
                    <a:pt x="4698" y="20002"/>
                  </a:lnTo>
                  <a:lnTo>
                    <a:pt x="15646" y="19811"/>
                  </a:lnTo>
                  <a:lnTo>
                    <a:pt x="20015" y="15316"/>
                  </a:lnTo>
                  <a:lnTo>
                    <a:pt x="19913" y="9842"/>
                  </a:lnTo>
                  <a:lnTo>
                    <a:pt x="19811" y="4368"/>
                  </a:lnTo>
                  <a:lnTo>
                    <a:pt x="15303" y="0"/>
                  </a:lnTo>
                  <a:close/>
                </a:path>
              </a:pathLst>
            </a:custGeom>
            <a:solidFill>
              <a:srgbClr val="A95C31"/>
            </a:solidFill>
          </p:spPr>
          <p:txBody>
            <a:bodyPr wrap="square" lIns="0" tIns="0" rIns="0" bIns="0" rtlCol="0"/>
            <a:lstStyle/>
            <a:p>
              <a:endParaRPr sz="1493" dirty="0"/>
            </a:p>
          </p:txBody>
        </p:sp>
        <p:sp>
          <p:nvSpPr>
            <p:cNvPr id="360" name="object 313">
              <a:extLst>
                <a:ext uri="{FF2B5EF4-FFF2-40B4-BE49-F238E27FC236}">
                  <a16:creationId xmlns:a16="http://schemas.microsoft.com/office/drawing/2014/main" id="{E470C491-13B8-475E-B8D0-B828FF56F28A}"/>
                </a:ext>
              </a:extLst>
            </p:cNvPr>
            <p:cNvSpPr/>
            <p:nvPr/>
          </p:nvSpPr>
          <p:spPr>
            <a:xfrm>
              <a:off x="6279734" y="2033172"/>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894D27"/>
            </a:solidFill>
          </p:spPr>
          <p:txBody>
            <a:bodyPr wrap="square" lIns="0" tIns="0" rIns="0" bIns="0" rtlCol="0"/>
            <a:lstStyle/>
            <a:p>
              <a:endParaRPr sz="1493" dirty="0"/>
            </a:p>
          </p:txBody>
        </p:sp>
        <p:sp>
          <p:nvSpPr>
            <p:cNvPr id="361" name="object 314">
              <a:extLst>
                <a:ext uri="{FF2B5EF4-FFF2-40B4-BE49-F238E27FC236}">
                  <a16:creationId xmlns:a16="http://schemas.microsoft.com/office/drawing/2014/main" id="{6AB5BE26-F278-474B-81A1-CAA07F3D2462}"/>
                </a:ext>
              </a:extLst>
            </p:cNvPr>
            <p:cNvSpPr/>
            <p:nvPr/>
          </p:nvSpPr>
          <p:spPr>
            <a:xfrm>
              <a:off x="6267458" y="2204892"/>
              <a:ext cx="20320" cy="20320"/>
            </a:xfrm>
            <a:custGeom>
              <a:avLst/>
              <a:gdLst/>
              <a:ahLst/>
              <a:cxnLst/>
              <a:rect l="l" t="t" r="r" b="b"/>
              <a:pathLst>
                <a:path w="20320" h="20319">
                  <a:moveTo>
                    <a:pt x="15316" y="0"/>
                  </a:moveTo>
                  <a:lnTo>
                    <a:pt x="4343" y="190"/>
                  </a:lnTo>
                  <a:lnTo>
                    <a:pt x="0" y="4699"/>
                  </a:lnTo>
                  <a:lnTo>
                    <a:pt x="190" y="15659"/>
                  </a:lnTo>
                  <a:lnTo>
                    <a:pt x="4698" y="20015"/>
                  </a:lnTo>
                  <a:lnTo>
                    <a:pt x="15659" y="19824"/>
                  </a:lnTo>
                  <a:lnTo>
                    <a:pt x="20015" y="15316"/>
                  </a:lnTo>
                  <a:lnTo>
                    <a:pt x="19913" y="9829"/>
                  </a:lnTo>
                  <a:lnTo>
                    <a:pt x="19811" y="4356"/>
                  </a:lnTo>
                  <a:lnTo>
                    <a:pt x="15316" y="0"/>
                  </a:lnTo>
                  <a:close/>
                </a:path>
              </a:pathLst>
            </a:custGeom>
            <a:solidFill>
              <a:srgbClr val="834B25"/>
            </a:solidFill>
          </p:spPr>
          <p:txBody>
            <a:bodyPr wrap="square" lIns="0" tIns="0" rIns="0" bIns="0" rtlCol="0"/>
            <a:lstStyle/>
            <a:p>
              <a:endParaRPr sz="1493" dirty="0"/>
            </a:p>
          </p:txBody>
        </p:sp>
        <p:sp>
          <p:nvSpPr>
            <p:cNvPr id="362" name="object 315">
              <a:extLst>
                <a:ext uri="{FF2B5EF4-FFF2-40B4-BE49-F238E27FC236}">
                  <a16:creationId xmlns:a16="http://schemas.microsoft.com/office/drawing/2014/main" id="{D1A2189F-A66D-4A3D-87A5-B0EC22EF03A9}"/>
                </a:ext>
              </a:extLst>
            </p:cNvPr>
            <p:cNvSpPr/>
            <p:nvPr/>
          </p:nvSpPr>
          <p:spPr>
            <a:xfrm>
              <a:off x="6021633" y="2285100"/>
              <a:ext cx="20320" cy="20320"/>
            </a:xfrm>
            <a:custGeom>
              <a:avLst/>
              <a:gdLst/>
              <a:ahLst/>
              <a:cxnLst/>
              <a:rect l="l" t="t" r="r" b="b"/>
              <a:pathLst>
                <a:path w="20320" h="20319">
                  <a:moveTo>
                    <a:pt x="15303" y="0"/>
                  </a:moveTo>
                  <a:lnTo>
                    <a:pt x="4356" y="190"/>
                  </a:lnTo>
                  <a:lnTo>
                    <a:pt x="0" y="4699"/>
                  </a:lnTo>
                  <a:lnTo>
                    <a:pt x="190" y="15646"/>
                  </a:lnTo>
                  <a:lnTo>
                    <a:pt x="4711" y="19989"/>
                  </a:lnTo>
                  <a:lnTo>
                    <a:pt x="15646" y="19799"/>
                  </a:lnTo>
                  <a:lnTo>
                    <a:pt x="20015" y="15303"/>
                  </a:lnTo>
                  <a:lnTo>
                    <a:pt x="19913" y="9829"/>
                  </a:lnTo>
                  <a:lnTo>
                    <a:pt x="19811" y="4356"/>
                  </a:lnTo>
                  <a:lnTo>
                    <a:pt x="15303" y="0"/>
                  </a:lnTo>
                  <a:close/>
                </a:path>
              </a:pathLst>
            </a:custGeom>
            <a:solidFill>
              <a:srgbClr val="915229"/>
            </a:solidFill>
          </p:spPr>
          <p:txBody>
            <a:bodyPr wrap="square" lIns="0" tIns="0" rIns="0" bIns="0" rtlCol="0"/>
            <a:lstStyle/>
            <a:p>
              <a:endParaRPr sz="1493" dirty="0"/>
            </a:p>
          </p:txBody>
        </p:sp>
        <p:sp>
          <p:nvSpPr>
            <p:cNvPr id="363" name="object 316">
              <a:extLst>
                <a:ext uri="{FF2B5EF4-FFF2-40B4-BE49-F238E27FC236}">
                  <a16:creationId xmlns:a16="http://schemas.microsoft.com/office/drawing/2014/main" id="{14F2E420-4FA3-4BB6-A061-FA1C6723EAE3}"/>
                </a:ext>
              </a:extLst>
            </p:cNvPr>
            <p:cNvSpPr/>
            <p:nvPr/>
          </p:nvSpPr>
          <p:spPr>
            <a:xfrm>
              <a:off x="6180117" y="2209180"/>
              <a:ext cx="20320" cy="20320"/>
            </a:xfrm>
            <a:custGeom>
              <a:avLst/>
              <a:gdLst/>
              <a:ahLst/>
              <a:cxnLst/>
              <a:rect l="l" t="t" r="r" b="b"/>
              <a:pathLst>
                <a:path w="20320" h="20319">
                  <a:moveTo>
                    <a:pt x="15328" y="0"/>
                  </a:moveTo>
                  <a:lnTo>
                    <a:pt x="4368" y="190"/>
                  </a:lnTo>
                  <a:lnTo>
                    <a:pt x="0" y="4699"/>
                  </a:lnTo>
                  <a:lnTo>
                    <a:pt x="190" y="15646"/>
                  </a:lnTo>
                  <a:lnTo>
                    <a:pt x="4724" y="20015"/>
                  </a:lnTo>
                  <a:lnTo>
                    <a:pt x="15671" y="19824"/>
                  </a:lnTo>
                  <a:lnTo>
                    <a:pt x="20027" y="15303"/>
                  </a:lnTo>
                  <a:lnTo>
                    <a:pt x="19926" y="9829"/>
                  </a:lnTo>
                  <a:lnTo>
                    <a:pt x="19824" y="4356"/>
                  </a:lnTo>
                  <a:lnTo>
                    <a:pt x="15328" y="0"/>
                  </a:lnTo>
                  <a:close/>
                </a:path>
              </a:pathLst>
            </a:custGeom>
            <a:solidFill>
              <a:srgbClr val="A65A31"/>
            </a:solidFill>
          </p:spPr>
          <p:txBody>
            <a:bodyPr wrap="square" lIns="0" tIns="0" rIns="0" bIns="0" rtlCol="0"/>
            <a:lstStyle/>
            <a:p>
              <a:endParaRPr sz="1493" dirty="0"/>
            </a:p>
          </p:txBody>
        </p:sp>
        <p:sp>
          <p:nvSpPr>
            <p:cNvPr id="364" name="object 317">
              <a:extLst>
                <a:ext uri="{FF2B5EF4-FFF2-40B4-BE49-F238E27FC236}">
                  <a16:creationId xmlns:a16="http://schemas.microsoft.com/office/drawing/2014/main" id="{F0195CB5-5DAF-478F-B462-79F45B0AAD82}"/>
                </a:ext>
              </a:extLst>
            </p:cNvPr>
            <p:cNvSpPr/>
            <p:nvPr/>
          </p:nvSpPr>
          <p:spPr>
            <a:xfrm>
              <a:off x="5966882" y="2131969"/>
              <a:ext cx="20320" cy="20320"/>
            </a:xfrm>
            <a:custGeom>
              <a:avLst/>
              <a:gdLst/>
              <a:ahLst/>
              <a:cxnLst/>
              <a:rect l="l" t="t" r="r" b="b"/>
              <a:pathLst>
                <a:path w="20320" h="20319">
                  <a:moveTo>
                    <a:pt x="15303" y="0"/>
                  </a:moveTo>
                  <a:lnTo>
                    <a:pt x="4356" y="190"/>
                  </a:lnTo>
                  <a:lnTo>
                    <a:pt x="0" y="4698"/>
                  </a:lnTo>
                  <a:lnTo>
                    <a:pt x="190" y="15659"/>
                  </a:lnTo>
                  <a:lnTo>
                    <a:pt x="4711" y="20015"/>
                  </a:lnTo>
                  <a:lnTo>
                    <a:pt x="15646" y="19824"/>
                  </a:lnTo>
                  <a:lnTo>
                    <a:pt x="20015" y="15316"/>
                  </a:lnTo>
                  <a:lnTo>
                    <a:pt x="19913" y="9842"/>
                  </a:lnTo>
                  <a:lnTo>
                    <a:pt x="19811" y="4356"/>
                  </a:lnTo>
                  <a:lnTo>
                    <a:pt x="15303" y="0"/>
                  </a:lnTo>
                  <a:close/>
                </a:path>
              </a:pathLst>
            </a:custGeom>
            <a:solidFill>
              <a:srgbClr val="8C5128"/>
            </a:solidFill>
          </p:spPr>
          <p:txBody>
            <a:bodyPr wrap="square" lIns="0" tIns="0" rIns="0" bIns="0" rtlCol="0"/>
            <a:lstStyle/>
            <a:p>
              <a:endParaRPr sz="1493" dirty="0"/>
            </a:p>
          </p:txBody>
        </p:sp>
        <p:sp>
          <p:nvSpPr>
            <p:cNvPr id="365" name="object 318">
              <a:extLst>
                <a:ext uri="{FF2B5EF4-FFF2-40B4-BE49-F238E27FC236}">
                  <a16:creationId xmlns:a16="http://schemas.microsoft.com/office/drawing/2014/main" id="{747F7E04-277A-426E-8C44-A3D9EEDDCDEE}"/>
                </a:ext>
              </a:extLst>
            </p:cNvPr>
            <p:cNvSpPr/>
            <p:nvPr/>
          </p:nvSpPr>
          <p:spPr>
            <a:xfrm>
              <a:off x="6135108" y="2344585"/>
              <a:ext cx="20320" cy="20320"/>
            </a:xfrm>
            <a:custGeom>
              <a:avLst/>
              <a:gdLst/>
              <a:ahLst/>
              <a:cxnLst/>
              <a:rect l="l" t="t" r="r" b="b"/>
              <a:pathLst>
                <a:path w="20320" h="20319">
                  <a:moveTo>
                    <a:pt x="15290" y="0"/>
                  </a:moveTo>
                  <a:lnTo>
                    <a:pt x="4356" y="190"/>
                  </a:lnTo>
                  <a:lnTo>
                    <a:pt x="0" y="4699"/>
                  </a:lnTo>
                  <a:lnTo>
                    <a:pt x="190" y="15646"/>
                  </a:lnTo>
                  <a:lnTo>
                    <a:pt x="4698" y="19989"/>
                  </a:lnTo>
                  <a:lnTo>
                    <a:pt x="15646" y="19799"/>
                  </a:lnTo>
                  <a:lnTo>
                    <a:pt x="20015" y="15303"/>
                  </a:lnTo>
                  <a:lnTo>
                    <a:pt x="19913" y="9817"/>
                  </a:lnTo>
                  <a:lnTo>
                    <a:pt x="19811" y="4356"/>
                  </a:lnTo>
                  <a:lnTo>
                    <a:pt x="15290" y="0"/>
                  </a:lnTo>
                  <a:close/>
                </a:path>
              </a:pathLst>
            </a:custGeom>
            <a:solidFill>
              <a:srgbClr val="A45C28"/>
            </a:solidFill>
          </p:spPr>
          <p:txBody>
            <a:bodyPr wrap="square" lIns="0" tIns="0" rIns="0" bIns="0" rtlCol="0"/>
            <a:lstStyle/>
            <a:p>
              <a:endParaRPr sz="1493" dirty="0"/>
            </a:p>
          </p:txBody>
        </p:sp>
        <p:sp>
          <p:nvSpPr>
            <p:cNvPr id="366" name="object 319">
              <a:extLst>
                <a:ext uri="{FF2B5EF4-FFF2-40B4-BE49-F238E27FC236}">
                  <a16:creationId xmlns:a16="http://schemas.microsoft.com/office/drawing/2014/main" id="{C21F545D-B038-46E1-8652-053879B0402B}"/>
                </a:ext>
              </a:extLst>
            </p:cNvPr>
            <p:cNvSpPr/>
            <p:nvPr/>
          </p:nvSpPr>
          <p:spPr>
            <a:xfrm>
              <a:off x="6162897" y="2341610"/>
              <a:ext cx="20320" cy="20320"/>
            </a:xfrm>
            <a:custGeom>
              <a:avLst/>
              <a:gdLst/>
              <a:ahLst/>
              <a:cxnLst/>
              <a:rect l="l" t="t" r="r" b="b"/>
              <a:pathLst>
                <a:path w="20320" h="20319">
                  <a:moveTo>
                    <a:pt x="15316" y="0"/>
                  </a:moveTo>
                  <a:lnTo>
                    <a:pt x="4368" y="190"/>
                  </a:lnTo>
                  <a:lnTo>
                    <a:pt x="0" y="4686"/>
                  </a:lnTo>
                  <a:lnTo>
                    <a:pt x="190" y="15633"/>
                  </a:lnTo>
                  <a:lnTo>
                    <a:pt x="4711" y="20002"/>
                  </a:lnTo>
                  <a:lnTo>
                    <a:pt x="15659" y="19812"/>
                  </a:lnTo>
                  <a:lnTo>
                    <a:pt x="20015" y="15290"/>
                  </a:lnTo>
                  <a:lnTo>
                    <a:pt x="19913" y="9829"/>
                  </a:lnTo>
                  <a:lnTo>
                    <a:pt x="19811" y="4343"/>
                  </a:lnTo>
                  <a:lnTo>
                    <a:pt x="15316" y="0"/>
                  </a:lnTo>
                  <a:close/>
                </a:path>
              </a:pathLst>
            </a:custGeom>
            <a:solidFill>
              <a:srgbClr val="874A26"/>
            </a:solidFill>
          </p:spPr>
          <p:txBody>
            <a:bodyPr wrap="square" lIns="0" tIns="0" rIns="0" bIns="0" rtlCol="0"/>
            <a:lstStyle/>
            <a:p>
              <a:endParaRPr sz="1493" dirty="0"/>
            </a:p>
          </p:txBody>
        </p:sp>
        <p:sp>
          <p:nvSpPr>
            <p:cNvPr id="367" name="object 320">
              <a:extLst>
                <a:ext uri="{FF2B5EF4-FFF2-40B4-BE49-F238E27FC236}">
                  <a16:creationId xmlns:a16="http://schemas.microsoft.com/office/drawing/2014/main" id="{87934AA4-6A58-4546-8254-191006BEDB93}"/>
                </a:ext>
              </a:extLst>
            </p:cNvPr>
            <p:cNvSpPr/>
            <p:nvPr/>
          </p:nvSpPr>
          <p:spPr>
            <a:xfrm>
              <a:off x="6288425" y="2178249"/>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844A26"/>
            </a:solidFill>
          </p:spPr>
          <p:txBody>
            <a:bodyPr wrap="square" lIns="0" tIns="0" rIns="0" bIns="0" rtlCol="0"/>
            <a:lstStyle/>
            <a:p>
              <a:endParaRPr sz="1493" dirty="0"/>
            </a:p>
          </p:txBody>
        </p:sp>
        <p:sp>
          <p:nvSpPr>
            <p:cNvPr id="368" name="object 321">
              <a:extLst>
                <a:ext uri="{FF2B5EF4-FFF2-40B4-BE49-F238E27FC236}">
                  <a16:creationId xmlns:a16="http://schemas.microsoft.com/office/drawing/2014/main" id="{3460AEE7-E1D3-4F56-B761-E7188FBF4729}"/>
                </a:ext>
              </a:extLst>
            </p:cNvPr>
            <p:cNvSpPr/>
            <p:nvPr/>
          </p:nvSpPr>
          <p:spPr>
            <a:xfrm>
              <a:off x="6074130" y="2361035"/>
              <a:ext cx="20320" cy="20320"/>
            </a:xfrm>
            <a:custGeom>
              <a:avLst/>
              <a:gdLst/>
              <a:ahLst/>
              <a:cxnLst/>
              <a:rect l="l" t="t" r="r" b="b"/>
              <a:pathLst>
                <a:path w="20320" h="20319">
                  <a:moveTo>
                    <a:pt x="15303" y="0"/>
                  </a:moveTo>
                  <a:lnTo>
                    <a:pt x="4343" y="190"/>
                  </a:lnTo>
                  <a:lnTo>
                    <a:pt x="0" y="4711"/>
                  </a:lnTo>
                  <a:lnTo>
                    <a:pt x="190" y="15659"/>
                  </a:lnTo>
                  <a:lnTo>
                    <a:pt x="4698" y="20002"/>
                  </a:lnTo>
                  <a:lnTo>
                    <a:pt x="15646" y="19812"/>
                  </a:lnTo>
                  <a:lnTo>
                    <a:pt x="20015" y="15316"/>
                  </a:lnTo>
                  <a:lnTo>
                    <a:pt x="19913" y="9829"/>
                  </a:lnTo>
                  <a:lnTo>
                    <a:pt x="19824" y="4368"/>
                  </a:lnTo>
                  <a:lnTo>
                    <a:pt x="15303" y="0"/>
                  </a:lnTo>
                  <a:close/>
                </a:path>
              </a:pathLst>
            </a:custGeom>
            <a:solidFill>
              <a:srgbClr val="894B27"/>
            </a:solidFill>
          </p:spPr>
          <p:txBody>
            <a:bodyPr wrap="square" lIns="0" tIns="0" rIns="0" bIns="0" rtlCol="0"/>
            <a:lstStyle/>
            <a:p>
              <a:endParaRPr sz="1493" dirty="0"/>
            </a:p>
          </p:txBody>
        </p:sp>
        <p:sp>
          <p:nvSpPr>
            <p:cNvPr id="369" name="object 322">
              <a:extLst>
                <a:ext uri="{FF2B5EF4-FFF2-40B4-BE49-F238E27FC236}">
                  <a16:creationId xmlns:a16="http://schemas.microsoft.com/office/drawing/2014/main" id="{968DF2E6-548F-4E9D-B754-BCA1D90F7FC0}"/>
                </a:ext>
              </a:extLst>
            </p:cNvPr>
            <p:cNvSpPr/>
            <p:nvPr/>
          </p:nvSpPr>
          <p:spPr>
            <a:xfrm>
              <a:off x="6043125" y="2182493"/>
              <a:ext cx="20320" cy="20320"/>
            </a:xfrm>
            <a:custGeom>
              <a:avLst/>
              <a:gdLst/>
              <a:ahLst/>
              <a:cxnLst/>
              <a:rect l="l" t="t" r="r" b="b"/>
              <a:pathLst>
                <a:path w="20320" h="20319">
                  <a:moveTo>
                    <a:pt x="15290" y="0"/>
                  </a:moveTo>
                  <a:lnTo>
                    <a:pt x="4343" y="190"/>
                  </a:lnTo>
                  <a:lnTo>
                    <a:pt x="0" y="4699"/>
                  </a:lnTo>
                  <a:lnTo>
                    <a:pt x="190" y="15646"/>
                  </a:lnTo>
                  <a:lnTo>
                    <a:pt x="4698" y="20002"/>
                  </a:lnTo>
                  <a:lnTo>
                    <a:pt x="15646" y="19812"/>
                  </a:lnTo>
                  <a:lnTo>
                    <a:pt x="20015" y="15303"/>
                  </a:lnTo>
                  <a:lnTo>
                    <a:pt x="19913" y="9829"/>
                  </a:lnTo>
                  <a:lnTo>
                    <a:pt x="19811" y="4356"/>
                  </a:lnTo>
                  <a:lnTo>
                    <a:pt x="15290" y="0"/>
                  </a:lnTo>
                  <a:close/>
                </a:path>
              </a:pathLst>
            </a:custGeom>
            <a:solidFill>
              <a:srgbClr val="98562B"/>
            </a:solidFill>
          </p:spPr>
          <p:txBody>
            <a:bodyPr wrap="square" lIns="0" tIns="0" rIns="0" bIns="0" rtlCol="0"/>
            <a:lstStyle/>
            <a:p>
              <a:endParaRPr sz="1493" dirty="0"/>
            </a:p>
          </p:txBody>
        </p:sp>
        <p:sp>
          <p:nvSpPr>
            <p:cNvPr id="370" name="object 323">
              <a:extLst>
                <a:ext uri="{FF2B5EF4-FFF2-40B4-BE49-F238E27FC236}">
                  <a16:creationId xmlns:a16="http://schemas.microsoft.com/office/drawing/2014/main" id="{14D9D220-8949-42D3-9466-69D3B78BF02C}"/>
                </a:ext>
              </a:extLst>
            </p:cNvPr>
            <p:cNvSpPr/>
            <p:nvPr/>
          </p:nvSpPr>
          <p:spPr>
            <a:xfrm>
              <a:off x="6016236" y="2036433"/>
              <a:ext cx="20320" cy="20320"/>
            </a:xfrm>
            <a:custGeom>
              <a:avLst/>
              <a:gdLst/>
              <a:ahLst/>
              <a:cxnLst/>
              <a:rect l="l" t="t" r="r" b="b"/>
              <a:pathLst>
                <a:path w="20320" h="20319">
                  <a:moveTo>
                    <a:pt x="15303" y="0"/>
                  </a:moveTo>
                  <a:lnTo>
                    <a:pt x="4356" y="190"/>
                  </a:lnTo>
                  <a:lnTo>
                    <a:pt x="0" y="4686"/>
                  </a:lnTo>
                  <a:lnTo>
                    <a:pt x="190" y="15646"/>
                  </a:lnTo>
                  <a:lnTo>
                    <a:pt x="4711" y="20002"/>
                  </a:lnTo>
                  <a:lnTo>
                    <a:pt x="15646" y="19812"/>
                  </a:lnTo>
                  <a:lnTo>
                    <a:pt x="20015" y="15303"/>
                  </a:lnTo>
                  <a:lnTo>
                    <a:pt x="19913" y="9829"/>
                  </a:lnTo>
                  <a:lnTo>
                    <a:pt x="19811" y="4343"/>
                  </a:lnTo>
                  <a:lnTo>
                    <a:pt x="15303" y="0"/>
                  </a:lnTo>
                  <a:close/>
                </a:path>
              </a:pathLst>
            </a:custGeom>
            <a:solidFill>
              <a:srgbClr val="9D572D"/>
            </a:solidFill>
          </p:spPr>
          <p:txBody>
            <a:bodyPr wrap="square" lIns="0" tIns="0" rIns="0" bIns="0" rtlCol="0"/>
            <a:lstStyle/>
            <a:p>
              <a:endParaRPr sz="1493" dirty="0"/>
            </a:p>
          </p:txBody>
        </p:sp>
        <p:sp>
          <p:nvSpPr>
            <p:cNvPr id="371" name="object 324">
              <a:extLst>
                <a:ext uri="{FF2B5EF4-FFF2-40B4-BE49-F238E27FC236}">
                  <a16:creationId xmlns:a16="http://schemas.microsoft.com/office/drawing/2014/main" id="{203AA83D-F07C-4F27-92ED-52784C1CF3BA}"/>
                </a:ext>
              </a:extLst>
            </p:cNvPr>
            <p:cNvSpPr/>
            <p:nvPr/>
          </p:nvSpPr>
          <p:spPr>
            <a:xfrm>
              <a:off x="5703888" y="2074396"/>
              <a:ext cx="20320" cy="20320"/>
            </a:xfrm>
            <a:custGeom>
              <a:avLst/>
              <a:gdLst/>
              <a:ahLst/>
              <a:cxnLst/>
              <a:rect l="l" t="t" r="r" b="b"/>
              <a:pathLst>
                <a:path w="20320" h="20319">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A85B30"/>
            </a:solidFill>
          </p:spPr>
          <p:txBody>
            <a:bodyPr wrap="square" lIns="0" tIns="0" rIns="0" bIns="0" rtlCol="0"/>
            <a:lstStyle/>
            <a:p>
              <a:endParaRPr sz="1493" dirty="0"/>
            </a:p>
          </p:txBody>
        </p:sp>
        <p:sp>
          <p:nvSpPr>
            <p:cNvPr id="372" name="object 325">
              <a:extLst>
                <a:ext uri="{FF2B5EF4-FFF2-40B4-BE49-F238E27FC236}">
                  <a16:creationId xmlns:a16="http://schemas.microsoft.com/office/drawing/2014/main" id="{DE6FF6B1-349B-4AE4-BF81-0970251CEACC}"/>
                </a:ext>
              </a:extLst>
            </p:cNvPr>
            <p:cNvSpPr/>
            <p:nvPr/>
          </p:nvSpPr>
          <p:spPr>
            <a:xfrm>
              <a:off x="6333362" y="2128108"/>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9A532C"/>
            </a:solidFill>
          </p:spPr>
          <p:txBody>
            <a:bodyPr wrap="square" lIns="0" tIns="0" rIns="0" bIns="0" rtlCol="0"/>
            <a:lstStyle/>
            <a:p>
              <a:endParaRPr sz="1493" dirty="0"/>
            </a:p>
          </p:txBody>
        </p:sp>
        <p:sp>
          <p:nvSpPr>
            <p:cNvPr id="373" name="object 326">
              <a:extLst>
                <a:ext uri="{FF2B5EF4-FFF2-40B4-BE49-F238E27FC236}">
                  <a16:creationId xmlns:a16="http://schemas.microsoft.com/office/drawing/2014/main" id="{892380B4-11B3-42D8-BAE3-C86DD205894D}"/>
                </a:ext>
              </a:extLst>
            </p:cNvPr>
            <p:cNvSpPr/>
            <p:nvPr/>
          </p:nvSpPr>
          <p:spPr>
            <a:xfrm>
              <a:off x="6157248" y="2196158"/>
              <a:ext cx="20320" cy="20320"/>
            </a:xfrm>
            <a:custGeom>
              <a:avLst/>
              <a:gdLst/>
              <a:ahLst/>
              <a:cxnLst/>
              <a:rect l="l" t="t" r="r" b="b"/>
              <a:pathLst>
                <a:path w="20320" h="20319">
                  <a:moveTo>
                    <a:pt x="15303" y="0"/>
                  </a:moveTo>
                  <a:lnTo>
                    <a:pt x="4356" y="190"/>
                  </a:lnTo>
                  <a:lnTo>
                    <a:pt x="0" y="4686"/>
                  </a:lnTo>
                  <a:lnTo>
                    <a:pt x="190" y="15633"/>
                  </a:lnTo>
                  <a:lnTo>
                    <a:pt x="4711" y="19989"/>
                  </a:lnTo>
                  <a:lnTo>
                    <a:pt x="15646" y="19799"/>
                  </a:lnTo>
                  <a:lnTo>
                    <a:pt x="20015" y="15290"/>
                  </a:lnTo>
                  <a:lnTo>
                    <a:pt x="19913" y="9817"/>
                  </a:lnTo>
                  <a:lnTo>
                    <a:pt x="19811" y="4343"/>
                  </a:lnTo>
                  <a:lnTo>
                    <a:pt x="15303" y="0"/>
                  </a:lnTo>
                  <a:close/>
                </a:path>
              </a:pathLst>
            </a:custGeom>
            <a:solidFill>
              <a:srgbClr val="8E5229"/>
            </a:solidFill>
          </p:spPr>
          <p:txBody>
            <a:bodyPr wrap="square" lIns="0" tIns="0" rIns="0" bIns="0" rtlCol="0"/>
            <a:lstStyle/>
            <a:p>
              <a:endParaRPr sz="1493" dirty="0"/>
            </a:p>
          </p:txBody>
        </p:sp>
        <p:sp>
          <p:nvSpPr>
            <p:cNvPr id="374" name="object 327">
              <a:extLst>
                <a:ext uri="{FF2B5EF4-FFF2-40B4-BE49-F238E27FC236}">
                  <a16:creationId xmlns:a16="http://schemas.microsoft.com/office/drawing/2014/main" id="{89E79F49-95CC-4E33-A41A-A18FA66840B3}"/>
                </a:ext>
              </a:extLst>
            </p:cNvPr>
            <p:cNvSpPr/>
            <p:nvPr/>
          </p:nvSpPr>
          <p:spPr>
            <a:xfrm>
              <a:off x="5782674" y="2294069"/>
              <a:ext cx="20320" cy="20320"/>
            </a:xfrm>
            <a:custGeom>
              <a:avLst/>
              <a:gdLst/>
              <a:ahLst/>
              <a:cxnLst/>
              <a:rect l="l" t="t" r="r" b="b"/>
              <a:pathLst>
                <a:path w="20320" h="20319">
                  <a:moveTo>
                    <a:pt x="15316" y="0"/>
                  </a:moveTo>
                  <a:lnTo>
                    <a:pt x="4356" y="190"/>
                  </a:lnTo>
                  <a:lnTo>
                    <a:pt x="0" y="4686"/>
                  </a:lnTo>
                  <a:lnTo>
                    <a:pt x="190" y="15633"/>
                  </a:lnTo>
                  <a:lnTo>
                    <a:pt x="4711" y="19989"/>
                  </a:lnTo>
                  <a:lnTo>
                    <a:pt x="15659" y="19799"/>
                  </a:lnTo>
                  <a:lnTo>
                    <a:pt x="20015" y="15290"/>
                  </a:lnTo>
                  <a:lnTo>
                    <a:pt x="19913" y="9817"/>
                  </a:lnTo>
                  <a:lnTo>
                    <a:pt x="19811" y="4343"/>
                  </a:lnTo>
                  <a:lnTo>
                    <a:pt x="15316" y="0"/>
                  </a:lnTo>
                  <a:close/>
                </a:path>
              </a:pathLst>
            </a:custGeom>
            <a:solidFill>
              <a:srgbClr val="9C582B"/>
            </a:solidFill>
          </p:spPr>
          <p:txBody>
            <a:bodyPr wrap="square" lIns="0" tIns="0" rIns="0" bIns="0" rtlCol="0"/>
            <a:lstStyle/>
            <a:p>
              <a:endParaRPr sz="1493" dirty="0"/>
            </a:p>
          </p:txBody>
        </p:sp>
        <p:sp>
          <p:nvSpPr>
            <p:cNvPr id="375" name="object 328">
              <a:extLst>
                <a:ext uri="{FF2B5EF4-FFF2-40B4-BE49-F238E27FC236}">
                  <a16:creationId xmlns:a16="http://schemas.microsoft.com/office/drawing/2014/main" id="{2498891E-A4DC-462C-AAB1-90B61BCAAF71}"/>
                </a:ext>
              </a:extLst>
            </p:cNvPr>
            <p:cNvSpPr/>
            <p:nvPr/>
          </p:nvSpPr>
          <p:spPr>
            <a:xfrm>
              <a:off x="5759261" y="2356050"/>
              <a:ext cx="20320" cy="20320"/>
            </a:xfrm>
            <a:custGeom>
              <a:avLst/>
              <a:gdLst/>
              <a:ahLst/>
              <a:cxnLst/>
              <a:rect l="l" t="t" r="r" b="b"/>
              <a:pathLst>
                <a:path w="20320" h="20319">
                  <a:moveTo>
                    <a:pt x="15316" y="0"/>
                  </a:moveTo>
                  <a:lnTo>
                    <a:pt x="4356" y="190"/>
                  </a:lnTo>
                  <a:lnTo>
                    <a:pt x="0" y="4698"/>
                  </a:lnTo>
                  <a:lnTo>
                    <a:pt x="190" y="15659"/>
                  </a:lnTo>
                  <a:lnTo>
                    <a:pt x="4711" y="20002"/>
                  </a:lnTo>
                  <a:lnTo>
                    <a:pt x="15659" y="19811"/>
                  </a:lnTo>
                  <a:lnTo>
                    <a:pt x="20015" y="15316"/>
                  </a:lnTo>
                  <a:lnTo>
                    <a:pt x="19913" y="9842"/>
                  </a:lnTo>
                  <a:lnTo>
                    <a:pt x="19811" y="4356"/>
                  </a:lnTo>
                  <a:lnTo>
                    <a:pt x="15316" y="0"/>
                  </a:lnTo>
                  <a:close/>
                </a:path>
              </a:pathLst>
            </a:custGeom>
            <a:solidFill>
              <a:srgbClr val="AE5F33"/>
            </a:solidFill>
          </p:spPr>
          <p:txBody>
            <a:bodyPr wrap="square" lIns="0" tIns="0" rIns="0" bIns="0" rtlCol="0"/>
            <a:lstStyle/>
            <a:p>
              <a:endParaRPr sz="1493" dirty="0"/>
            </a:p>
          </p:txBody>
        </p:sp>
        <p:sp>
          <p:nvSpPr>
            <p:cNvPr id="376" name="object 329">
              <a:extLst>
                <a:ext uri="{FF2B5EF4-FFF2-40B4-BE49-F238E27FC236}">
                  <a16:creationId xmlns:a16="http://schemas.microsoft.com/office/drawing/2014/main" id="{E0C4250C-0A47-46F0-84D6-DF00A148FA37}"/>
                </a:ext>
              </a:extLst>
            </p:cNvPr>
            <p:cNvSpPr/>
            <p:nvPr/>
          </p:nvSpPr>
          <p:spPr>
            <a:xfrm>
              <a:off x="5651446" y="2101781"/>
              <a:ext cx="20320" cy="20320"/>
            </a:xfrm>
            <a:custGeom>
              <a:avLst/>
              <a:gdLst/>
              <a:ahLst/>
              <a:cxnLst/>
              <a:rect l="l" t="t" r="r" b="b"/>
              <a:pathLst>
                <a:path w="20320" h="20319">
                  <a:moveTo>
                    <a:pt x="15303" y="0"/>
                  </a:moveTo>
                  <a:lnTo>
                    <a:pt x="4356" y="190"/>
                  </a:lnTo>
                  <a:lnTo>
                    <a:pt x="0" y="4711"/>
                  </a:lnTo>
                  <a:lnTo>
                    <a:pt x="190" y="15659"/>
                  </a:lnTo>
                  <a:lnTo>
                    <a:pt x="4711" y="20002"/>
                  </a:lnTo>
                  <a:lnTo>
                    <a:pt x="15646" y="19811"/>
                  </a:lnTo>
                  <a:lnTo>
                    <a:pt x="20015" y="15316"/>
                  </a:lnTo>
                  <a:lnTo>
                    <a:pt x="19913" y="9842"/>
                  </a:lnTo>
                  <a:lnTo>
                    <a:pt x="19811" y="4356"/>
                  </a:lnTo>
                  <a:lnTo>
                    <a:pt x="15303" y="0"/>
                  </a:lnTo>
                  <a:close/>
                </a:path>
              </a:pathLst>
            </a:custGeom>
            <a:solidFill>
              <a:srgbClr val="A55B30"/>
            </a:solidFill>
          </p:spPr>
          <p:txBody>
            <a:bodyPr wrap="square" lIns="0" tIns="0" rIns="0" bIns="0" rtlCol="0"/>
            <a:lstStyle/>
            <a:p>
              <a:endParaRPr sz="1493" dirty="0"/>
            </a:p>
          </p:txBody>
        </p:sp>
        <p:sp>
          <p:nvSpPr>
            <p:cNvPr id="377" name="object 330">
              <a:extLst>
                <a:ext uri="{FF2B5EF4-FFF2-40B4-BE49-F238E27FC236}">
                  <a16:creationId xmlns:a16="http://schemas.microsoft.com/office/drawing/2014/main" id="{6F2CE777-42BD-42BC-A3B9-EC5DAECEC579}"/>
                </a:ext>
              </a:extLst>
            </p:cNvPr>
            <p:cNvSpPr/>
            <p:nvPr/>
          </p:nvSpPr>
          <p:spPr>
            <a:xfrm>
              <a:off x="5801768" y="2255484"/>
              <a:ext cx="20320" cy="20320"/>
            </a:xfrm>
            <a:custGeom>
              <a:avLst/>
              <a:gdLst/>
              <a:ahLst/>
              <a:cxnLst/>
              <a:rect l="l" t="t" r="r" b="b"/>
              <a:pathLst>
                <a:path w="20320" h="20319">
                  <a:moveTo>
                    <a:pt x="15316" y="0"/>
                  </a:moveTo>
                  <a:lnTo>
                    <a:pt x="4356" y="190"/>
                  </a:lnTo>
                  <a:lnTo>
                    <a:pt x="0" y="4686"/>
                  </a:lnTo>
                  <a:lnTo>
                    <a:pt x="190" y="15659"/>
                  </a:lnTo>
                  <a:lnTo>
                    <a:pt x="4711" y="20002"/>
                  </a:lnTo>
                  <a:lnTo>
                    <a:pt x="15659" y="19812"/>
                  </a:lnTo>
                  <a:lnTo>
                    <a:pt x="20015" y="15316"/>
                  </a:lnTo>
                  <a:lnTo>
                    <a:pt x="19913" y="9829"/>
                  </a:lnTo>
                  <a:lnTo>
                    <a:pt x="19811" y="4343"/>
                  </a:lnTo>
                  <a:lnTo>
                    <a:pt x="15316" y="0"/>
                  </a:lnTo>
                  <a:close/>
                </a:path>
              </a:pathLst>
            </a:custGeom>
            <a:solidFill>
              <a:srgbClr val="AA5C32"/>
            </a:solidFill>
          </p:spPr>
          <p:txBody>
            <a:bodyPr wrap="square" lIns="0" tIns="0" rIns="0" bIns="0" rtlCol="0"/>
            <a:lstStyle/>
            <a:p>
              <a:endParaRPr sz="1493" dirty="0"/>
            </a:p>
          </p:txBody>
        </p:sp>
        <p:sp>
          <p:nvSpPr>
            <p:cNvPr id="378" name="object 331">
              <a:extLst>
                <a:ext uri="{FF2B5EF4-FFF2-40B4-BE49-F238E27FC236}">
                  <a16:creationId xmlns:a16="http://schemas.microsoft.com/office/drawing/2014/main" id="{D2AE028C-C082-4513-8AD2-0F29A9E20C4A}"/>
                </a:ext>
              </a:extLst>
            </p:cNvPr>
            <p:cNvSpPr/>
            <p:nvPr/>
          </p:nvSpPr>
          <p:spPr>
            <a:xfrm>
              <a:off x="5936318" y="2125715"/>
              <a:ext cx="20320" cy="20320"/>
            </a:xfrm>
            <a:custGeom>
              <a:avLst/>
              <a:gdLst/>
              <a:ahLst/>
              <a:cxnLst/>
              <a:rect l="l" t="t" r="r" b="b"/>
              <a:pathLst>
                <a:path w="20320" h="20319">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8D5127"/>
            </a:solidFill>
          </p:spPr>
          <p:txBody>
            <a:bodyPr wrap="square" lIns="0" tIns="0" rIns="0" bIns="0" rtlCol="0"/>
            <a:lstStyle/>
            <a:p>
              <a:endParaRPr sz="1493" dirty="0"/>
            </a:p>
          </p:txBody>
        </p:sp>
        <p:sp>
          <p:nvSpPr>
            <p:cNvPr id="379" name="object 332">
              <a:extLst>
                <a:ext uri="{FF2B5EF4-FFF2-40B4-BE49-F238E27FC236}">
                  <a16:creationId xmlns:a16="http://schemas.microsoft.com/office/drawing/2014/main" id="{CA140E84-E199-4132-948D-6B6EE5952FB5}"/>
                </a:ext>
              </a:extLst>
            </p:cNvPr>
            <p:cNvSpPr/>
            <p:nvPr/>
          </p:nvSpPr>
          <p:spPr>
            <a:xfrm>
              <a:off x="5951805" y="2227444"/>
              <a:ext cx="20320" cy="20320"/>
            </a:xfrm>
            <a:custGeom>
              <a:avLst/>
              <a:gdLst/>
              <a:ahLst/>
              <a:cxnLst/>
              <a:rect l="l" t="t" r="r" b="b"/>
              <a:pathLst>
                <a:path w="20320" h="20319">
                  <a:moveTo>
                    <a:pt x="15303" y="0"/>
                  </a:moveTo>
                  <a:lnTo>
                    <a:pt x="4343" y="190"/>
                  </a:lnTo>
                  <a:lnTo>
                    <a:pt x="0" y="4699"/>
                  </a:lnTo>
                  <a:lnTo>
                    <a:pt x="190" y="15659"/>
                  </a:lnTo>
                  <a:lnTo>
                    <a:pt x="4698" y="20002"/>
                  </a:lnTo>
                  <a:lnTo>
                    <a:pt x="15646" y="19812"/>
                  </a:lnTo>
                  <a:lnTo>
                    <a:pt x="20015" y="15316"/>
                  </a:lnTo>
                  <a:lnTo>
                    <a:pt x="19913" y="9829"/>
                  </a:lnTo>
                  <a:lnTo>
                    <a:pt x="19811" y="4356"/>
                  </a:lnTo>
                  <a:lnTo>
                    <a:pt x="15303" y="0"/>
                  </a:lnTo>
                  <a:close/>
                </a:path>
              </a:pathLst>
            </a:custGeom>
            <a:solidFill>
              <a:srgbClr val="95542B"/>
            </a:solidFill>
          </p:spPr>
          <p:txBody>
            <a:bodyPr wrap="square" lIns="0" tIns="0" rIns="0" bIns="0" rtlCol="0"/>
            <a:lstStyle/>
            <a:p>
              <a:endParaRPr sz="1493" dirty="0"/>
            </a:p>
          </p:txBody>
        </p:sp>
        <p:sp>
          <p:nvSpPr>
            <p:cNvPr id="380" name="object 333">
              <a:extLst>
                <a:ext uri="{FF2B5EF4-FFF2-40B4-BE49-F238E27FC236}">
                  <a16:creationId xmlns:a16="http://schemas.microsoft.com/office/drawing/2014/main" id="{D66A89C3-F3E0-40E8-8771-89B9E958759D}"/>
                </a:ext>
              </a:extLst>
            </p:cNvPr>
            <p:cNvSpPr/>
            <p:nvPr/>
          </p:nvSpPr>
          <p:spPr>
            <a:xfrm>
              <a:off x="6079200" y="2008074"/>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8B4E28"/>
            </a:solidFill>
          </p:spPr>
          <p:txBody>
            <a:bodyPr wrap="square" lIns="0" tIns="0" rIns="0" bIns="0" rtlCol="0"/>
            <a:lstStyle/>
            <a:p>
              <a:endParaRPr sz="1493" dirty="0"/>
            </a:p>
          </p:txBody>
        </p:sp>
        <p:sp>
          <p:nvSpPr>
            <p:cNvPr id="381" name="object 334">
              <a:extLst>
                <a:ext uri="{FF2B5EF4-FFF2-40B4-BE49-F238E27FC236}">
                  <a16:creationId xmlns:a16="http://schemas.microsoft.com/office/drawing/2014/main" id="{94A17C0D-CDC6-4ED0-A30F-7CDE56CDFF74}"/>
                </a:ext>
              </a:extLst>
            </p:cNvPr>
            <p:cNvSpPr/>
            <p:nvPr/>
          </p:nvSpPr>
          <p:spPr>
            <a:xfrm>
              <a:off x="5921692" y="2319153"/>
              <a:ext cx="20320" cy="20320"/>
            </a:xfrm>
            <a:custGeom>
              <a:avLst/>
              <a:gdLst/>
              <a:ahLst/>
              <a:cxnLst/>
              <a:rect l="l" t="t" r="r" b="b"/>
              <a:pathLst>
                <a:path w="20320" h="20319">
                  <a:moveTo>
                    <a:pt x="15316" y="0"/>
                  </a:moveTo>
                  <a:lnTo>
                    <a:pt x="4368" y="190"/>
                  </a:lnTo>
                  <a:lnTo>
                    <a:pt x="0" y="4711"/>
                  </a:lnTo>
                  <a:lnTo>
                    <a:pt x="190" y="15646"/>
                  </a:lnTo>
                  <a:lnTo>
                    <a:pt x="4724" y="20015"/>
                  </a:lnTo>
                  <a:lnTo>
                    <a:pt x="15659" y="19824"/>
                  </a:lnTo>
                  <a:lnTo>
                    <a:pt x="20027" y="15303"/>
                  </a:lnTo>
                  <a:lnTo>
                    <a:pt x="19926" y="9842"/>
                  </a:lnTo>
                  <a:lnTo>
                    <a:pt x="19824" y="4368"/>
                  </a:lnTo>
                  <a:lnTo>
                    <a:pt x="15316" y="0"/>
                  </a:lnTo>
                  <a:close/>
                </a:path>
              </a:pathLst>
            </a:custGeom>
            <a:solidFill>
              <a:srgbClr val="A15325"/>
            </a:solidFill>
          </p:spPr>
          <p:txBody>
            <a:bodyPr wrap="square" lIns="0" tIns="0" rIns="0" bIns="0" rtlCol="0"/>
            <a:lstStyle/>
            <a:p>
              <a:endParaRPr sz="1493" dirty="0"/>
            </a:p>
          </p:txBody>
        </p:sp>
        <p:sp>
          <p:nvSpPr>
            <p:cNvPr id="382" name="object 335">
              <a:extLst>
                <a:ext uri="{FF2B5EF4-FFF2-40B4-BE49-F238E27FC236}">
                  <a16:creationId xmlns:a16="http://schemas.microsoft.com/office/drawing/2014/main" id="{D1EBBCAC-7EBE-461B-8660-56FFE19F75C3}"/>
                </a:ext>
              </a:extLst>
            </p:cNvPr>
            <p:cNvSpPr/>
            <p:nvPr/>
          </p:nvSpPr>
          <p:spPr>
            <a:xfrm>
              <a:off x="6071744" y="2264478"/>
              <a:ext cx="20320" cy="20320"/>
            </a:xfrm>
            <a:custGeom>
              <a:avLst/>
              <a:gdLst/>
              <a:ahLst/>
              <a:cxnLst/>
              <a:rect l="l" t="t" r="r" b="b"/>
              <a:pathLst>
                <a:path w="20320" h="20319">
                  <a:moveTo>
                    <a:pt x="15316" y="0"/>
                  </a:moveTo>
                  <a:lnTo>
                    <a:pt x="4368" y="190"/>
                  </a:lnTo>
                  <a:lnTo>
                    <a:pt x="0" y="4699"/>
                  </a:lnTo>
                  <a:lnTo>
                    <a:pt x="190" y="15646"/>
                  </a:lnTo>
                  <a:lnTo>
                    <a:pt x="4724" y="20002"/>
                  </a:lnTo>
                  <a:lnTo>
                    <a:pt x="15659" y="19812"/>
                  </a:lnTo>
                  <a:lnTo>
                    <a:pt x="20027" y="15303"/>
                  </a:lnTo>
                  <a:lnTo>
                    <a:pt x="19926" y="9829"/>
                  </a:lnTo>
                  <a:lnTo>
                    <a:pt x="19824" y="4356"/>
                  </a:lnTo>
                  <a:lnTo>
                    <a:pt x="15316" y="0"/>
                  </a:lnTo>
                  <a:close/>
                </a:path>
              </a:pathLst>
            </a:custGeom>
            <a:solidFill>
              <a:srgbClr val="A75C31"/>
            </a:solidFill>
          </p:spPr>
          <p:txBody>
            <a:bodyPr wrap="square" lIns="0" tIns="0" rIns="0" bIns="0" rtlCol="0"/>
            <a:lstStyle/>
            <a:p>
              <a:endParaRPr sz="1493" dirty="0"/>
            </a:p>
          </p:txBody>
        </p:sp>
        <p:sp>
          <p:nvSpPr>
            <p:cNvPr id="383" name="object 336">
              <a:extLst>
                <a:ext uri="{FF2B5EF4-FFF2-40B4-BE49-F238E27FC236}">
                  <a16:creationId xmlns:a16="http://schemas.microsoft.com/office/drawing/2014/main" id="{59C85960-4A70-49A8-800B-76F52656E3EF}"/>
                </a:ext>
              </a:extLst>
            </p:cNvPr>
            <p:cNvSpPr/>
            <p:nvPr/>
          </p:nvSpPr>
          <p:spPr>
            <a:xfrm>
              <a:off x="5772181" y="2156908"/>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9F582E"/>
            </a:solidFill>
          </p:spPr>
          <p:txBody>
            <a:bodyPr wrap="square" lIns="0" tIns="0" rIns="0" bIns="0" rtlCol="0"/>
            <a:lstStyle/>
            <a:p>
              <a:endParaRPr sz="1493" dirty="0"/>
            </a:p>
          </p:txBody>
        </p:sp>
        <p:sp>
          <p:nvSpPr>
            <p:cNvPr id="384" name="object 337">
              <a:extLst>
                <a:ext uri="{FF2B5EF4-FFF2-40B4-BE49-F238E27FC236}">
                  <a16:creationId xmlns:a16="http://schemas.microsoft.com/office/drawing/2014/main" id="{64FAF4AC-2797-4770-A716-0E70E7E78563}"/>
                </a:ext>
              </a:extLst>
            </p:cNvPr>
            <p:cNvSpPr/>
            <p:nvPr/>
          </p:nvSpPr>
          <p:spPr>
            <a:xfrm>
              <a:off x="6246678" y="2257626"/>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43"/>
                  </a:lnTo>
                  <a:lnTo>
                    <a:pt x="15303" y="0"/>
                  </a:lnTo>
                  <a:close/>
                </a:path>
              </a:pathLst>
            </a:custGeom>
            <a:solidFill>
              <a:srgbClr val="904F2A"/>
            </a:solidFill>
          </p:spPr>
          <p:txBody>
            <a:bodyPr wrap="square" lIns="0" tIns="0" rIns="0" bIns="0" rtlCol="0"/>
            <a:lstStyle/>
            <a:p>
              <a:endParaRPr sz="1493" dirty="0"/>
            </a:p>
          </p:txBody>
        </p:sp>
        <p:sp>
          <p:nvSpPr>
            <p:cNvPr id="385" name="object 338">
              <a:extLst>
                <a:ext uri="{FF2B5EF4-FFF2-40B4-BE49-F238E27FC236}">
                  <a16:creationId xmlns:a16="http://schemas.microsoft.com/office/drawing/2014/main" id="{1B127CD7-FA49-49B8-B7A7-76B14D08EE2F}"/>
                </a:ext>
              </a:extLst>
            </p:cNvPr>
            <p:cNvSpPr/>
            <p:nvPr/>
          </p:nvSpPr>
          <p:spPr>
            <a:xfrm>
              <a:off x="5899523" y="2062303"/>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925429"/>
            </a:solidFill>
          </p:spPr>
          <p:txBody>
            <a:bodyPr wrap="square" lIns="0" tIns="0" rIns="0" bIns="0" rtlCol="0"/>
            <a:lstStyle/>
            <a:p>
              <a:endParaRPr sz="1493" dirty="0"/>
            </a:p>
          </p:txBody>
        </p:sp>
        <p:sp>
          <p:nvSpPr>
            <p:cNvPr id="386" name="object 339">
              <a:extLst>
                <a:ext uri="{FF2B5EF4-FFF2-40B4-BE49-F238E27FC236}">
                  <a16:creationId xmlns:a16="http://schemas.microsoft.com/office/drawing/2014/main" id="{6DFDF00C-2859-4D33-BCE4-AB249CE7BAA6}"/>
                </a:ext>
              </a:extLst>
            </p:cNvPr>
            <p:cNvSpPr/>
            <p:nvPr/>
          </p:nvSpPr>
          <p:spPr>
            <a:xfrm>
              <a:off x="5579810" y="2068047"/>
              <a:ext cx="20320" cy="20320"/>
            </a:xfrm>
            <a:custGeom>
              <a:avLst/>
              <a:gdLst/>
              <a:ahLst/>
              <a:cxnLst/>
              <a:rect l="l" t="t" r="r" b="b"/>
              <a:pathLst>
                <a:path w="20320" h="20319">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9E582E"/>
            </a:solidFill>
          </p:spPr>
          <p:txBody>
            <a:bodyPr wrap="square" lIns="0" tIns="0" rIns="0" bIns="0" rtlCol="0"/>
            <a:lstStyle/>
            <a:p>
              <a:endParaRPr sz="1493" dirty="0"/>
            </a:p>
          </p:txBody>
        </p:sp>
        <p:sp>
          <p:nvSpPr>
            <p:cNvPr id="387" name="object 340">
              <a:extLst>
                <a:ext uri="{FF2B5EF4-FFF2-40B4-BE49-F238E27FC236}">
                  <a16:creationId xmlns:a16="http://schemas.microsoft.com/office/drawing/2014/main" id="{840B978F-0BB9-4129-88F2-2DBDAF797F90}"/>
                </a:ext>
              </a:extLst>
            </p:cNvPr>
            <p:cNvSpPr/>
            <p:nvPr/>
          </p:nvSpPr>
          <p:spPr>
            <a:xfrm>
              <a:off x="6171408" y="2012749"/>
              <a:ext cx="20320" cy="20320"/>
            </a:xfrm>
            <a:custGeom>
              <a:avLst/>
              <a:gdLst/>
              <a:ahLst/>
              <a:cxnLst/>
              <a:rect l="l" t="t" r="r" b="b"/>
              <a:pathLst>
                <a:path w="20320" h="20319">
                  <a:moveTo>
                    <a:pt x="15316" y="0"/>
                  </a:moveTo>
                  <a:lnTo>
                    <a:pt x="4356" y="190"/>
                  </a:lnTo>
                  <a:lnTo>
                    <a:pt x="0" y="4711"/>
                  </a:lnTo>
                  <a:lnTo>
                    <a:pt x="190" y="15659"/>
                  </a:lnTo>
                  <a:lnTo>
                    <a:pt x="4711" y="20002"/>
                  </a:lnTo>
                  <a:lnTo>
                    <a:pt x="15659" y="19811"/>
                  </a:lnTo>
                  <a:lnTo>
                    <a:pt x="20015" y="15316"/>
                  </a:lnTo>
                  <a:lnTo>
                    <a:pt x="19913" y="9842"/>
                  </a:lnTo>
                  <a:lnTo>
                    <a:pt x="19811" y="4356"/>
                  </a:lnTo>
                  <a:lnTo>
                    <a:pt x="15316" y="0"/>
                  </a:lnTo>
                  <a:close/>
                </a:path>
              </a:pathLst>
            </a:custGeom>
            <a:solidFill>
              <a:srgbClr val="96512C"/>
            </a:solidFill>
          </p:spPr>
          <p:txBody>
            <a:bodyPr wrap="square" lIns="0" tIns="0" rIns="0" bIns="0" rtlCol="0"/>
            <a:lstStyle/>
            <a:p>
              <a:endParaRPr sz="1493" dirty="0"/>
            </a:p>
          </p:txBody>
        </p:sp>
        <p:sp>
          <p:nvSpPr>
            <p:cNvPr id="388" name="object 341">
              <a:extLst>
                <a:ext uri="{FF2B5EF4-FFF2-40B4-BE49-F238E27FC236}">
                  <a16:creationId xmlns:a16="http://schemas.microsoft.com/office/drawing/2014/main" id="{E397B913-C70B-4C1D-9D2E-7145B32F610F}"/>
                </a:ext>
              </a:extLst>
            </p:cNvPr>
            <p:cNvSpPr/>
            <p:nvPr/>
          </p:nvSpPr>
          <p:spPr>
            <a:xfrm>
              <a:off x="6013764" y="2207634"/>
              <a:ext cx="20320" cy="20320"/>
            </a:xfrm>
            <a:custGeom>
              <a:avLst/>
              <a:gdLst/>
              <a:ahLst/>
              <a:cxnLst/>
              <a:rect l="l" t="t" r="r" b="b"/>
              <a:pathLst>
                <a:path w="20320" h="20319">
                  <a:moveTo>
                    <a:pt x="15316" y="0"/>
                  </a:moveTo>
                  <a:lnTo>
                    <a:pt x="4356" y="190"/>
                  </a:lnTo>
                  <a:lnTo>
                    <a:pt x="0" y="4699"/>
                  </a:lnTo>
                  <a:lnTo>
                    <a:pt x="190" y="15659"/>
                  </a:lnTo>
                  <a:lnTo>
                    <a:pt x="4711" y="20002"/>
                  </a:lnTo>
                  <a:lnTo>
                    <a:pt x="15659" y="19812"/>
                  </a:lnTo>
                  <a:lnTo>
                    <a:pt x="20027" y="15316"/>
                  </a:lnTo>
                  <a:lnTo>
                    <a:pt x="19926" y="9829"/>
                  </a:lnTo>
                  <a:lnTo>
                    <a:pt x="19824" y="4356"/>
                  </a:lnTo>
                  <a:lnTo>
                    <a:pt x="15316" y="0"/>
                  </a:lnTo>
                  <a:close/>
                </a:path>
              </a:pathLst>
            </a:custGeom>
            <a:solidFill>
              <a:srgbClr val="8F5228"/>
            </a:solidFill>
          </p:spPr>
          <p:txBody>
            <a:bodyPr wrap="square" lIns="0" tIns="0" rIns="0" bIns="0" rtlCol="0"/>
            <a:lstStyle/>
            <a:p>
              <a:endParaRPr sz="1493" dirty="0"/>
            </a:p>
          </p:txBody>
        </p:sp>
        <p:sp>
          <p:nvSpPr>
            <p:cNvPr id="389" name="object 342">
              <a:extLst>
                <a:ext uri="{FF2B5EF4-FFF2-40B4-BE49-F238E27FC236}">
                  <a16:creationId xmlns:a16="http://schemas.microsoft.com/office/drawing/2014/main" id="{97D123AE-CCFD-44A9-BC96-C898C2B4F9E7}"/>
                </a:ext>
              </a:extLst>
            </p:cNvPr>
            <p:cNvSpPr/>
            <p:nvPr/>
          </p:nvSpPr>
          <p:spPr>
            <a:xfrm>
              <a:off x="5768048" y="2126504"/>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97542C"/>
            </a:solidFill>
          </p:spPr>
          <p:txBody>
            <a:bodyPr wrap="square" lIns="0" tIns="0" rIns="0" bIns="0" rtlCol="0"/>
            <a:lstStyle/>
            <a:p>
              <a:endParaRPr sz="1493" dirty="0"/>
            </a:p>
          </p:txBody>
        </p:sp>
        <p:sp>
          <p:nvSpPr>
            <p:cNvPr id="390" name="object 343">
              <a:extLst>
                <a:ext uri="{FF2B5EF4-FFF2-40B4-BE49-F238E27FC236}">
                  <a16:creationId xmlns:a16="http://schemas.microsoft.com/office/drawing/2014/main" id="{AE0AF157-CBC0-4CFD-800C-044A79CBC188}"/>
                </a:ext>
              </a:extLst>
            </p:cNvPr>
            <p:cNvSpPr/>
            <p:nvPr/>
          </p:nvSpPr>
          <p:spPr>
            <a:xfrm>
              <a:off x="6365553" y="2240591"/>
              <a:ext cx="20320" cy="20320"/>
            </a:xfrm>
            <a:custGeom>
              <a:avLst/>
              <a:gdLst/>
              <a:ahLst/>
              <a:cxnLst/>
              <a:rect l="l" t="t" r="r" b="b"/>
              <a:pathLst>
                <a:path w="20320" h="20319">
                  <a:moveTo>
                    <a:pt x="15316" y="0"/>
                  </a:moveTo>
                  <a:lnTo>
                    <a:pt x="4356" y="190"/>
                  </a:lnTo>
                  <a:lnTo>
                    <a:pt x="0" y="4699"/>
                  </a:lnTo>
                  <a:lnTo>
                    <a:pt x="190" y="15646"/>
                  </a:lnTo>
                  <a:lnTo>
                    <a:pt x="4711" y="19989"/>
                  </a:lnTo>
                  <a:lnTo>
                    <a:pt x="15659" y="19799"/>
                  </a:lnTo>
                  <a:lnTo>
                    <a:pt x="20015" y="15303"/>
                  </a:lnTo>
                  <a:lnTo>
                    <a:pt x="19913" y="9829"/>
                  </a:lnTo>
                  <a:lnTo>
                    <a:pt x="19811" y="4356"/>
                  </a:lnTo>
                  <a:lnTo>
                    <a:pt x="15316" y="0"/>
                  </a:lnTo>
                  <a:close/>
                </a:path>
              </a:pathLst>
            </a:custGeom>
            <a:solidFill>
              <a:srgbClr val="7B4623"/>
            </a:solidFill>
          </p:spPr>
          <p:txBody>
            <a:bodyPr wrap="square" lIns="0" tIns="0" rIns="0" bIns="0" rtlCol="0"/>
            <a:lstStyle/>
            <a:p>
              <a:endParaRPr sz="1493" dirty="0"/>
            </a:p>
          </p:txBody>
        </p:sp>
        <p:sp>
          <p:nvSpPr>
            <p:cNvPr id="391" name="object 344">
              <a:extLst>
                <a:ext uri="{FF2B5EF4-FFF2-40B4-BE49-F238E27FC236}">
                  <a16:creationId xmlns:a16="http://schemas.microsoft.com/office/drawing/2014/main" id="{BC05A25B-1EF9-4B68-9259-54872A5A6AE1}"/>
                </a:ext>
              </a:extLst>
            </p:cNvPr>
            <p:cNvSpPr/>
            <p:nvPr/>
          </p:nvSpPr>
          <p:spPr>
            <a:xfrm>
              <a:off x="5963973" y="2218682"/>
              <a:ext cx="20320" cy="20320"/>
            </a:xfrm>
            <a:custGeom>
              <a:avLst/>
              <a:gdLst/>
              <a:ahLst/>
              <a:cxnLst/>
              <a:rect l="l" t="t" r="r" b="b"/>
              <a:pathLst>
                <a:path w="20320" h="20319">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A3592F"/>
            </a:solidFill>
          </p:spPr>
          <p:txBody>
            <a:bodyPr wrap="square" lIns="0" tIns="0" rIns="0" bIns="0" rtlCol="0"/>
            <a:lstStyle/>
            <a:p>
              <a:endParaRPr sz="1493" dirty="0"/>
            </a:p>
          </p:txBody>
        </p:sp>
        <p:sp>
          <p:nvSpPr>
            <p:cNvPr id="392" name="object 345">
              <a:extLst>
                <a:ext uri="{FF2B5EF4-FFF2-40B4-BE49-F238E27FC236}">
                  <a16:creationId xmlns:a16="http://schemas.microsoft.com/office/drawing/2014/main" id="{68E69B06-68B9-40C6-A336-F35AB5ACDBAF}"/>
                </a:ext>
              </a:extLst>
            </p:cNvPr>
            <p:cNvSpPr/>
            <p:nvPr/>
          </p:nvSpPr>
          <p:spPr>
            <a:xfrm>
              <a:off x="6179045" y="2283678"/>
              <a:ext cx="20320" cy="20320"/>
            </a:xfrm>
            <a:custGeom>
              <a:avLst/>
              <a:gdLst/>
              <a:ahLst/>
              <a:cxnLst/>
              <a:rect l="l" t="t" r="r" b="b"/>
              <a:pathLst>
                <a:path w="20320" h="20319">
                  <a:moveTo>
                    <a:pt x="15290" y="0"/>
                  </a:moveTo>
                  <a:lnTo>
                    <a:pt x="4343" y="190"/>
                  </a:lnTo>
                  <a:lnTo>
                    <a:pt x="0" y="4711"/>
                  </a:lnTo>
                  <a:lnTo>
                    <a:pt x="190" y="15659"/>
                  </a:lnTo>
                  <a:lnTo>
                    <a:pt x="4686" y="20015"/>
                  </a:lnTo>
                  <a:lnTo>
                    <a:pt x="15646" y="19824"/>
                  </a:lnTo>
                  <a:lnTo>
                    <a:pt x="20015" y="15316"/>
                  </a:lnTo>
                  <a:lnTo>
                    <a:pt x="19913" y="9842"/>
                  </a:lnTo>
                  <a:lnTo>
                    <a:pt x="19811" y="4368"/>
                  </a:lnTo>
                  <a:lnTo>
                    <a:pt x="15290" y="0"/>
                  </a:lnTo>
                  <a:close/>
                </a:path>
              </a:pathLst>
            </a:custGeom>
            <a:solidFill>
              <a:srgbClr val="8D4E29"/>
            </a:solidFill>
          </p:spPr>
          <p:txBody>
            <a:bodyPr wrap="square" lIns="0" tIns="0" rIns="0" bIns="0" rtlCol="0"/>
            <a:lstStyle/>
            <a:p>
              <a:endParaRPr sz="1493" dirty="0"/>
            </a:p>
          </p:txBody>
        </p:sp>
        <p:sp>
          <p:nvSpPr>
            <p:cNvPr id="393" name="object 346">
              <a:extLst>
                <a:ext uri="{FF2B5EF4-FFF2-40B4-BE49-F238E27FC236}">
                  <a16:creationId xmlns:a16="http://schemas.microsoft.com/office/drawing/2014/main" id="{9AFAFE38-B874-44E5-BA1B-78A47A57C7EC}"/>
                </a:ext>
              </a:extLst>
            </p:cNvPr>
            <p:cNvSpPr/>
            <p:nvPr/>
          </p:nvSpPr>
          <p:spPr>
            <a:xfrm>
              <a:off x="6200555" y="2311844"/>
              <a:ext cx="20320" cy="20320"/>
            </a:xfrm>
            <a:custGeom>
              <a:avLst/>
              <a:gdLst/>
              <a:ahLst/>
              <a:cxnLst/>
              <a:rect l="l" t="t" r="r" b="b"/>
              <a:pathLst>
                <a:path w="20320" h="20319">
                  <a:moveTo>
                    <a:pt x="15316" y="0"/>
                  </a:moveTo>
                  <a:lnTo>
                    <a:pt x="4356" y="190"/>
                  </a:lnTo>
                  <a:lnTo>
                    <a:pt x="0" y="4699"/>
                  </a:lnTo>
                  <a:lnTo>
                    <a:pt x="190" y="15659"/>
                  </a:lnTo>
                  <a:lnTo>
                    <a:pt x="4711" y="20002"/>
                  </a:lnTo>
                  <a:lnTo>
                    <a:pt x="15659" y="19812"/>
                  </a:lnTo>
                  <a:lnTo>
                    <a:pt x="20027" y="15316"/>
                  </a:lnTo>
                  <a:lnTo>
                    <a:pt x="19926" y="9829"/>
                  </a:lnTo>
                  <a:lnTo>
                    <a:pt x="19824" y="4356"/>
                  </a:lnTo>
                  <a:lnTo>
                    <a:pt x="15316" y="0"/>
                  </a:lnTo>
                  <a:close/>
                </a:path>
              </a:pathLst>
            </a:custGeom>
            <a:solidFill>
              <a:srgbClr val="784322"/>
            </a:solidFill>
          </p:spPr>
          <p:txBody>
            <a:bodyPr wrap="square" lIns="0" tIns="0" rIns="0" bIns="0" rtlCol="0"/>
            <a:lstStyle/>
            <a:p>
              <a:endParaRPr sz="1493" dirty="0"/>
            </a:p>
          </p:txBody>
        </p:sp>
        <p:sp>
          <p:nvSpPr>
            <p:cNvPr id="394" name="object 347">
              <a:extLst>
                <a:ext uri="{FF2B5EF4-FFF2-40B4-BE49-F238E27FC236}">
                  <a16:creationId xmlns:a16="http://schemas.microsoft.com/office/drawing/2014/main" id="{CB67F0D3-5EB0-4D80-8521-D21F5B73CA5F}"/>
                </a:ext>
              </a:extLst>
            </p:cNvPr>
            <p:cNvSpPr/>
            <p:nvPr/>
          </p:nvSpPr>
          <p:spPr>
            <a:xfrm>
              <a:off x="5758365" y="2367771"/>
              <a:ext cx="20320" cy="20320"/>
            </a:xfrm>
            <a:custGeom>
              <a:avLst/>
              <a:gdLst/>
              <a:ahLst/>
              <a:cxnLst/>
              <a:rect l="l" t="t" r="r" b="b"/>
              <a:pathLst>
                <a:path w="20320" h="20319">
                  <a:moveTo>
                    <a:pt x="15316" y="0"/>
                  </a:moveTo>
                  <a:lnTo>
                    <a:pt x="4356" y="190"/>
                  </a:lnTo>
                  <a:lnTo>
                    <a:pt x="0" y="4698"/>
                  </a:lnTo>
                  <a:lnTo>
                    <a:pt x="190" y="15646"/>
                  </a:lnTo>
                  <a:lnTo>
                    <a:pt x="4711" y="20002"/>
                  </a:lnTo>
                  <a:lnTo>
                    <a:pt x="15659" y="19811"/>
                  </a:lnTo>
                  <a:lnTo>
                    <a:pt x="20027" y="15303"/>
                  </a:lnTo>
                  <a:lnTo>
                    <a:pt x="19926" y="9842"/>
                  </a:lnTo>
                  <a:lnTo>
                    <a:pt x="19824" y="4356"/>
                  </a:lnTo>
                  <a:lnTo>
                    <a:pt x="15316" y="0"/>
                  </a:lnTo>
                  <a:close/>
                </a:path>
              </a:pathLst>
            </a:custGeom>
            <a:solidFill>
              <a:srgbClr val="97592A"/>
            </a:solidFill>
          </p:spPr>
          <p:txBody>
            <a:bodyPr wrap="square" lIns="0" tIns="0" rIns="0" bIns="0" rtlCol="0"/>
            <a:lstStyle/>
            <a:p>
              <a:endParaRPr sz="1493" dirty="0"/>
            </a:p>
          </p:txBody>
        </p:sp>
        <p:sp>
          <p:nvSpPr>
            <p:cNvPr id="395" name="object 348">
              <a:extLst>
                <a:ext uri="{FF2B5EF4-FFF2-40B4-BE49-F238E27FC236}">
                  <a16:creationId xmlns:a16="http://schemas.microsoft.com/office/drawing/2014/main" id="{F02F44A3-B365-4086-BAF7-E650DD327A42}"/>
                </a:ext>
              </a:extLst>
            </p:cNvPr>
            <p:cNvSpPr/>
            <p:nvPr/>
          </p:nvSpPr>
          <p:spPr>
            <a:xfrm>
              <a:off x="6298674" y="2072105"/>
              <a:ext cx="20320" cy="20320"/>
            </a:xfrm>
            <a:custGeom>
              <a:avLst/>
              <a:gdLst/>
              <a:ahLst/>
              <a:cxnLst/>
              <a:rect l="l" t="t" r="r" b="b"/>
              <a:pathLst>
                <a:path w="20320" h="20319">
                  <a:moveTo>
                    <a:pt x="15290" y="0"/>
                  </a:moveTo>
                  <a:lnTo>
                    <a:pt x="4330" y="190"/>
                  </a:lnTo>
                  <a:lnTo>
                    <a:pt x="0" y="4699"/>
                  </a:lnTo>
                  <a:lnTo>
                    <a:pt x="190" y="15646"/>
                  </a:lnTo>
                  <a:lnTo>
                    <a:pt x="4686" y="20002"/>
                  </a:lnTo>
                  <a:lnTo>
                    <a:pt x="15633" y="19812"/>
                  </a:lnTo>
                  <a:lnTo>
                    <a:pt x="20002" y="15303"/>
                  </a:lnTo>
                  <a:lnTo>
                    <a:pt x="19900" y="9829"/>
                  </a:lnTo>
                  <a:lnTo>
                    <a:pt x="19799" y="4356"/>
                  </a:lnTo>
                  <a:lnTo>
                    <a:pt x="15290" y="0"/>
                  </a:lnTo>
                  <a:close/>
                </a:path>
              </a:pathLst>
            </a:custGeom>
            <a:solidFill>
              <a:srgbClr val="99532D"/>
            </a:solidFill>
          </p:spPr>
          <p:txBody>
            <a:bodyPr wrap="square" lIns="0" tIns="0" rIns="0" bIns="0" rtlCol="0"/>
            <a:lstStyle/>
            <a:p>
              <a:endParaRPr sz="1493" dirty="0"/>
            </a:p>
          </p:txBody>
        </p:sp>
        <p:sp>
          <p:nvSpPr>
            <p:cNvPr id="396" name="object 349">
              <a:extLst>
                <a:ext uri="{FF2B5EF4-FFF2-40B4-BE49-F238E27FC236}">
                  <a16:creationId xmlns:a16="http://schemas.microsoft.com/office/drawing/2014/main" id="{1C61AB6B-4641-421B-8F84-BCE664526F92}"/>
                </a:ext>
              </a:extLst>
            </p:cNvPr>
            <p:cNvSpPr/>
            <p:nvPr/>
          </p:nvSpPr>
          <p:spPr>
            <a:xfrm>
              <a:off x="5532008" y="2095091"/>
              <a:ext cx="20320" cy="20320"/>
            </a:xfrm>
            <a:custGeom>
              <a:avLst/>
              <a:gdLst/>
              <a:ahLst/>
              <a:cxnLst/>
              <a:rect l="l" t="t" r="r" b="b"/>
              <a:pathLst>
                <a:path w="20320" h="20319">
                  <a:moveTo>
                    <a:pt x="15303" y="0"/>
                  </a:moveTo>
                  <a:lnTo>
                    <a:pt x="4343" y="190"/>
                  </a:lnTo>
                  <a:lnTo>
                    <a:pt x="0" y="4686"/>
                  </a:lnTo>
                  <a:lnTo>
                    <a:pt x="190" y="15646"/>
                  </a:lnTo>
                  <a:lnTo>
                    <a:pt x="4698" y="20002"/>
                  </a:lnTo>
                  <a:lnTo>
                    <a:pt x="15646" y="19812"/>
                  </a:lnTo>
                  <a:lnTo>
                    <a:pt x="20015" y="15303"/>
                  </a:lnTo>
                  <a:lnTo>
                    <a:pt x="19913" y="9829"/>
                  </a:lnTo>
                  <a:lnTo>
                    <a:pt x="19811" y="4343"/>
                  </a:lnTo>
                  <a:lnTo>
                    <a:pt x="15303" y="0"/>
                  </a:lnTo>
                  <a:close/>
                </a:path>
              </a:pathLst>
            </a:custGeom>
            <a:solidFill>
              <a:srgbClr val="AC5D33"/>
            </a:solidFill>
          </p:spPr>
          <p:txBody>
            <a:bodyPr wrap="square" lIns="0" tIns="0" rIns="0" bIns="0" rtlCol="0"/>
            <a:lstStyle/>
            <a:p>
              <a:endParaRPr sz="1493" dirty="0"/>
            </a:p>
          </p:txBody>
        </p:sp>
        <p:sp>
          <p:nvSpPr>
            <p:cNvPr id="397" name="object 350">
              <a:extLst>
                <a:ext uri="{FF2B5EF4-FFF2-40B4-BE49-F238E27FC236}">
                  <a16:creationId xmlns:a16="http://schemas.microsoft.com/office/drawing/2014/main" id="{23D9B1F8-8C44-4671-AED4-B053AD3B8B73}"/>
                </a:ext>
              </a:extLst>
            </p:cNvPr>
            <p:cNvSpPr/>
            <p:nvPr/>
          </p:nvSpPr>
          <p:spPr>
            <a:xfrm>
              <a:off x="6183496" y="2144378"/>
              <a:ext cx="20320" cy="20320"/>
            </a:xfrm>
            <a:custGeom>
              <a:avLst/>
              <a:gdLst/>
              <a:ahLst/>
              <a:cxnLst/>
              <a:rect l="l" t="t" r="r" b="b"/>
              <a:pathLst>
                <a:path w="20320" h="20319">
                  <a:moveTo>
                    <a:pt x="15290" y="0"/>
                  </a:moveTo>
                  <a:lnTo>
                    <a:pt x="4343" y="190"/>
                  </a:lnTo>
                  <a:lnTo>
                    <a:pt x="0" y="4699"/>
                  </a:lnTo>
                  <a:lnTo>
                    <a:pt x="190" y="15646"/>
                  </a:lnTo>
                  <a:lnTo>
                    <a:pt x="4698" y="20015"/>
                  </a:lnTo>
                  <a:lnTo>
                    <a:pt x="15646" y="19824"/>
                  </a:lnTo>
                  <a:lnTo>
                    <a:pt x="20015" y="15303"/>
                  </a:lnTo>
                  <a:lnTo>
                    <a:pt x="19913" y="9829"/>
                  </a:lnTo>
                  <a:lnTo>
                    <a:pt x="19811" y="4356"/>
                  </a:lnTo>
                  <a:lnTo>
                    <a:pt x="15290" y="0"/>
                  </a:lnTo>
                  <a:close/>
                </a:path>
              </a:pathLst>
            </a:custGeom>
            <a:solidFill>
              <a:srgbClr val="A1592E"/>
            </a:solidFill>
          </p:spPr>
          <p:txBody>
            <a:bodyPr wrap="square" lIns="0" tIns="0" rIns="0" bIns="0" rtlCol="0"/>
            <a:lstStyle/>
            <a:p>
              <a:endParaRPr sz="1493" dirty="0"/>
            </a:p>
          </p:txBody>
        </p:sp>
        <p:sp>
          <p:nvSpPr>
            <p:cNvPr id="398" name="object 351">
              <a:extLst>
                <a:ext uri="{FF2B5EF4-FFF2-40B4-BE49-F238E27FC236}">
                  <a16:creationId xmlns:a16="http://schemas.microsoft.com/office/drawing/2014/main" id="{88F10520-DCB9-46DB-9A9D-E3D4058F1564}"/>
                </a:ext>
              </a:extLst>
            </p:cNvPr>
            <p:cNvSpPr/>
            <p:nvPr/>
          </p:nvSpPr>
          <p:spPr>
            <a:xfrm>
              <a:off x="6183104" y="2301142"/>
              <a:ext cx="20320" cy="20320"/>
            </a:xfrm>
            <a:custGeom>
              <a:avLst/>
              <a:gdLst/>
              <a:ahLst/>
              <a:cxnLst/>
              <a:rect l="l" t="t" r="r" b="b"/>
              <a:pathLst>
                <a:path w="20320" h="20319">
                  <a:moveTo>
                    <a:pt x="15328" y="0"/>
                  </a:moveTo>
                  <a:lnTo>
                    <a:pt x="4368" y="190"/>
                  </a:lnTo>
                  <a:lnTo>
                    <a:pt x="0" y="4686"/>
                  </a:lnTo>
                  <a:lnTo>
                    <a:pt x="190" y="15646"/>
                  </a:lnTo>
                  <a:lnTo>
                    <a:pt x="4724" y="19989"/>
                  </a:lnTo>
                  <a:lnTo>
                    <a:pt x="15671" y="19799"/>
                  </a:lnTo>
                  <a:lnTo>
                    <a:pt x="20027" y="15303"/>
                  </a:lnTo>
                  <a:lnTo>
                    <a:pt x="19926" y="9829"/>
                  </a:lnTo>
                  <a:lnTo>
                    <a:pt x="19824" y="4343"/>
                  </a:lnTo>
                  <a:lnTo>
                    <a:pt x="15328" y="0"/>
                  </a:lnTo>
                  <a:close/>
                </a:path>
              </a:pathLst>
            </a:custGeom>
            <a:solidFill>
              <a:srgbClr val="864B27"/>
            </a:solidFill>
          </p:spPr>
          <p:txBody>
            <a:bodyPr wrap="square" lIns="0" tIns="0" rIns="0" bIns="0" rtlCol="0"/>
            <a:lstStyle/>
            <a:p>
              <a:endParaRPr sz="1493" dirty="0"/>
            </a:p>
          </p:txBody>
        </p:sp>
        <p:sp>
          <p:nvSpPr>
            <p:cNvPr id="399" name="object 352">
              <a:extLst>
                <a:ext uri="{FF2B5EF4-FFF2-40B4-BE49-F238E27FC236}">
                  <a16:creationId xmlns:a16="http://schemas.microsoft.com/office/drawing/2014/main" id="{53F871D3-A84E-44BC-8E67-CEF3716B6308}"/>
                </a:ext>
              </a:extLst>
            </p:cNvPr>
            <p:cNvSpPr/>
            <p:nvPr/>
          </p:nvSpPr>
          <p:spPr>
            <a:xfrm>
              <a:off x="6159459" y="2054953"/>
              <a:ext cx="20320" cy="20320"/>
            </a:xfrm>
            <a:custGeom>
              <a:avLst/>
              <a:gdLst/>
              <a:ahLst/>
              <a:cxnLst/>
              <a:rect l="l" t="t" r="r" b="b"/>
              <a:pathLst>
                <a:path w="20320" h="20319">
                  <a:moveTo>
                    <a:pt x="15290" y="0"/>
                  </a:moveTo>
                  <a:lnTo>
                    <a:pt x="4330" y="190"/>
                  </a:lnTo>
                  <a:lnTo>
                    <a:pt x="0" y="4711"/>
                  </a:lnTo>
                  <a:lnTo>
                    <a:pt x="190" y="15659"/>
                  </a:lnTo>
                  <a:lnTo>
                    <a:pt x="4686" y="20015"/>
                  </a:lnTo>
                  <a:lnTo>
                    <a:pt x="15633" y="19824"/>
                  </a:lnTo>
                  <a:lnTo>
                    <a:pt x="20002" y="15316"/>
                  </a:lnTo>
                  <a:lnTo>
                    <a:pt x="19900" y="9842"/>
                  </a:lnTo>
                  <a:lnTo>
                    <a:pt x="19799" y="4368"/>
                  </a:lnTo>
                  <a:lnTo>
                    <a:pt x="15290" y="0"/>
                  </a:lnTo>
                  <a:close/>
                </a:path>
              </a:pathLst>
            </a:custGeom>
            <a:solidFill>
              <a:srgbClr val="94502B"/>
            </a:solidFill>
          </p:spPr>
          <p:txBody>
            <a:bodyPr wrap="square" lIns="0" tIns="0" rIns="0" bIns="0" rtlCol="0"/>
            <a:lstStyle/>
            <a:p>
              <a:endParaRPr sz="1493" dirty="0"/>
            </a:p>
          </p:txBody>
        </p:sp>
        <p:sp>
          <p:nvSpPr>
            <p:cNvPr id="400" name="object 353">
              <a:extLst>
                <a:ext uri="{FF2B5EF4-FFF2-40B4-BE49-F238E27FC236}">
                  <a16:creationId xmlns:a16="http://schemas.microsoft.com/office/drawing/2014/main" id="{0996FD63-F135-466B-86A4-ECE1DBECD56D}"/>
                </a:ext>
              </a:extLst>
            </p:cNvPr>
            <p:cNvSpPr/>
            <p:nvPr/>
          </p:nvSpPr>
          <p:spPr>
            <a:xfrm>
              <a:off x="6062495" y="2244291"/>
              <a:ext cx="20320" cy="20320"/>
            </a:xfrm>
            <a:custGeom>
              <a:avLst/>
              <a:gdLst/>
              <a:ahLst/>
              <a:cxnLst/>
              <a:rect l="l" t="t" r="r" b="b"/>
              <a:pathLst>
                <a:path w="20320" h="20319">
                  <a:moveTo>
                    <a:pt x="15290" y="0"/>
                  </a:moveTo>
                  <a:lnTo>
                    <a:pt x="4330" y="190"/>
                  </a:lnTo>
                  <a:lnTo>
                    <a:pt x="0" y="4699"/>
                  </a:lnTo>
                  <a:lnTo>
                    <a:pt x="190" y="15646"/>
                  </a:lnTo>
                  <a:lnTo>
                    <a:pt x="4686" y="20002"/>
                  </a:lnTo>
                  <a:lnTo>
                    <a:pt x="15633" y="19812"/>
                  </a:lnTo>
                  <a:lnTo>
                    <a:pt x="20002" y="15303"/>
                  </a:lnTo>
                  <a:lnTo>
                    <a:pt x="19900" y="9829"/>
                  </a:lnTo>
                  <a:lnTo>
                    <a:pt x="19799" y="4356"/>
                  </a:lnTo>
                  <a:lnTo>
                    <a:pt x="15290" y="0"/>
                  </a:lnTo>
                  <a:close/>
                </a:path>
              </a:pathLst>
            </a:custGeom>
            <a:solidFill>
              <a:srgbClr val="98562B"/>
            </a:solidFill>
          </p:spPr>
          <p:txBody>
            <a:bodyPr wrap="square" lIns="0" tIns="0" rIns="0" bIns="0" rtlCol="0"/>
            <a:lstStyle/>
            <a:p>
              <a:endParaRPr sz="1493" dirty="0"/>
            </a:p>
          </p:txBody>
        </p:sp>
        <p:sp>
          <p:nvSpPr>
            <p:cNvPr id="401" name="object 354">
              <a:extLst>
                <a:ext uri="{FF2B5EF4-FFF2-40B4-BE49-F238E27FC236}">
                  <a16:creationId xmlns:a16="http://schemas.microsoft.com/office/drawing/2014/main" id="{60048EAF-368A-4ABB-B6DE-362BD06C2C10}"/>
                </a:ext>
              </a:extLst>
            </p:cNvPr>
            <p:cNvSpPr/>
            <p:nvPr/>
          </p:nvSpPr>
          <p:spPr>
            <a:xfrm>
              <a:off x="5677727" y="2041254"/>
              <a:ext cx="20320" cy="20320"/>
            </a:xfrm>
            <a:custGeom>
              <a:avLst/>
              <a:gdLst/>
              <a:ahLst/>
              <a:cxnLst/>
              <a:rect l="l" t="t" r="r" b="b"/>
              <a:pathLst>
                <a:path w="20320" h="20319">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9A572C"/>
            </a:solidFill>
          </p:spPr>
          <p:txBody>
            <a:bodyPr wrap="square" lIns="0" tIns="0" rIns="0" bIns="0" rtlCol="0"/>
            <a:lstStyle/>
            <a:p>
              <a:endParaRPr sz="1493" dirty="0"/>
            </a:p>
          </p:txBody>
        </p:sp>
        <p:sp>
          <p:nvSpPr>
            <p:cNvPr id="402" name="object 355">
              <a:extLst>
                <a:ext uri="{FF2B5EF4-FFF2-40B4-BE49-F238E27FC236}">
                  <a16:creationId xmlns:a16="http://schemas.microsoft.com/office/drawing/2014/main" id="{31A8A3A6-FDFC-4722-B9B9-F104725E0AF0}"/>
                </a:ext>
              </a:extLst>
            </p:cNvPr>
            <p:cNvSpPr/>
            <p:nvPr/>
          </p:nvSpPr>
          <p:spPr>
            <a:xfrm>
              <a:off x="6226865" y="2026940"/>
              <a:ext cx="20320" cy="20320"/>
            </a:xfrm>
            <a:custGeom>
              <a:avLst/>
              <a:gdLst/>
              <a:ahLst/>
              <a:cxnLst/>
              <a:rect l="l" t="t" r="r" b="b"/>
              <a:pathLst>
                <a:path w="20320" h="20319">
                  <a:moveTo>
                    <a:pt x="15303" y="0"/>
                  </a:moveTo>
                  <a:lnTo>
                    <a:pt x="4356" y="190"/>
                  </a:lnTo>
                  <a:lnTo>
                    <a:pt x="0" y="4699"/>
                  </a:lnTo>
                  <a:lnTo>
                    <a:pt x="190" y="15646"/>
                  </a:lnTo>
                  <a:lnTo>
                    <a:pt x="4711" y="19989"/>
                  </a:lnTo>
                  <a:lnTo>
                    <a:pt x="15646" y="19799"/>
                  </a:lnTo>
                  <a:lnTo>
                    <a:pt x="20015" y="15303"/>
                  </a:lnTo>
                  <a:lnTo>
                    <a:pt x="19913" y="9829"/>
                  </a:lnTo>
                  <a:lnTo>
                    <a:pt x="19811" y="4356"/>
                  </a:lnTo>
                  <a:lnTo>
                    <a:pt x="15303" y="0"/>
                  </a:lnTo>
                  <a:close/>
                </a:path>
              </a:pathLst>
            </a:custGeom>
            <a:solidFill>
              <a:srgbClr val="9C542D"/>
            </a:solidFill>
          </p:spPr>
          <p:txBody>
            <a:bodyPr wrap="square" lIns="0" tIns="0" rIns="0" bIns="0" rtlCol="0"/>
            <a:lstStyle/>
            <a:p>
              <a:endParaRPr sz="1493" dirty="0"/>
            </a:p>
          </p:txBody>
        </p:sp>
        <p:sp>
          <p:nvSpPr>
            <p:cNvPr id="403" name="object 356">
              <a:extLst>
                <a:ext uri="{FF2B5EF4-FFF2-40B4-BE49-F238E27FC236}">
                  <a16:creationId xmlns:a16="http://schemas.microsoft.com/office/drawing/2014/main" id="{3FD72669-9925-45C1-B0B9-B908CC03D3C8}"/>
                </a:ext>
              </a:extLst>
            </p:cNvPr>
            <p:cNvSpPr/>
            <p:nvPr/>
          </p:nvSpPr>
          <p:spPr>
            <a:xfrm>
              <a:off x="6360778" y="2155784"/>
              <a:ext cx="20320" cy="20320"/>
            </a:xfrm>
            <a:custGeom>
              <a:avLst/>
              <a:gdLst/>
              <a:ahLst/>
              <a:cxnLst/>
              <a:rect l="l" t="t" r="r" b="b"/>
              <a:pathLst>
                <a:path w="20320" h="20319">
                  <a:moveTo>
                    <a:pt x="15290" y="0"/>
                  </a:moveTo>
                  <a:lnTo>
                    <a:pt x="4330" y="190"/>
                  </a:lnTo>
                  <a:lnTo>
                    <a:pt x="0" y="4699"/>
                  </a:lnTo>
                  <a:lnTo>
                    <a:pt x="190" y="15646"/>
                  </a:lnTo>
                  <a:lnTo>
                    <a:pt x="4686" y="20015"/>
                  </a:lnTo>
                  <a:lnTo>
                    <a:pt x="15633" y="19824"/>
                  </a:lnTo>
                  <a:lnTo>
                    <a:pt x="20002" y="15303"/>
                  </a:lnTo>
                  <a:lnTo>
                    <a:pt x="19900" y="9829"/>
                  </a:lnTo>
                  <a:lnTo>
                    <a:pt x="19799" y="4356"/>
                  </a:lnTo>
                  <a:lnTo>
                    <a:pt x="15290" y="0"/>
                  </a:lnTo>
                  <a:close/>
                </a:path>
              </a:pathLst>
            </a:custGeom>
            <a:solidFill>
              <a:srgbClr val="91502B"/>
            </a:solidFill>
          </p:spPr>
          <p:txBody>
            <a:bodyPr wrap="square" lIns="0" tIns="0" rIns="0" bIns="0" rtlCol="0"/>
            <a:lstStyle/>
            <a:p>
              <a:endParaRPr sz="1493" dirty="0"/>
            </a:p>
          </p:txBody>
        </p:sp>
        <p:sp>
          <p:nvSpPr>
            <p:cNvPr id="404" name="object 357">
              <a:extLst>
                <a:ext uri="{FF2B5EF4-FFF2-40B4-BE49-F238E27FC236}">
                  <a16:creationId xmlns:a16="http://schemas.microsoft.com/office/drawing/2014/main" id="{E399CBA7-85B8-4C30-BA4C-CB1FCEBFF624}"/>
                </a:ext>
              </a:extLst>
            </p:cNvPr>
            <p:cNvSpPr/>
            <p:nvPr/>
          </p:nvSpPr>
          <p:spPr>
            <a:xfrm>
              <a:off x="5542088" y="2103467"/>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AC5D33"/>
            </a:solidFill>
          </p:spPr>
          <p:txBody>
            <a:bodyPr wrap="square" lIns="0" tIns="0" rIns="0" bIns="0" rtlCol="0"/>
            <a:lstStyle/>
            <a:p>
              <a:endParaRPr sz="1493" dirty="0"/>
            </a:p>
          </p:txBody>
        </p:sp>
        <p:sp>
          <p:nvSpPr>
            <p:cNvPr id="405" name="object 358">
              <a:extLst>
                <a:ext uri="{FF2B5EF4-FFF2-40B4-BE49-F238E27FC236}">
                  <a16:creationId xmlns:a16="http://schemas.microsoft.com/office/drawing/2014/main" id="{4699197E-02EA-4400-96DE-B1FB57ED295B}"/>
                </a:ext>
              </a:extLst>
            </p:cNvPr>
            <p:cNvSpPr/>
            <p:nvPr/>
          </p:nvSpPr>
          <p:spPr>
            <a:xfrm>
              <a:off x="5973420" y="2357179"/>
              <a:ext cx="20320" cy="20320"/>
            </a:xfrm>
            <a:custGeom>
              <a:avLst/>
              <a:gdLst/>
              <a:ahLst/>
              <a:cxnLst/>
              <a:rect l="l" t="t" r="r" b="b"/>
              <a:pathLst>
                <a:path w="20320" h="20319">
                  <a:moveTo>
                    <a:pt x="15303" y="0"/>
                  </a:moveTo>
                  <a:lnTo>
                    <a:pt x="4356" y="190"/>
                  </a:lnTo>
                  <a:lnTo>
                    <a:pt x="0" y="4686"/>
                  </a:lnTo>
                  <a:lnTo>
                    <a:pt x="190" y="15633"/>
                  </a:lnTo>
                  <a:lnTo>
                    <a:pt x="4711" y="20015"/>
                  </a:lnTo>
                  <a:lnTo>
                    <a:pt x="15646" y="19824"/>
                  </a:lnTo>
                  <a:lnTo>
                    <a:pt x="20015" y="15290"/>
                  </a:lnTo>
                  <a:lnTo>
                    <a:pt x="19913" y="9829"/>
                  </a:lnTo>
                  <a:lnTo>
                    <a:pt x="19811" y="4343"/>
                  </a:lnTo>
                  <a:lnTo>
                    <a:pt x="15303" y="0"/>
                  </a:lnTo>
                  <a:close/>
                </a:path>
              </a:pathLst>
            </a:custGeom>
            <a:solidFill>
              <a:srgbClr val="8E5027"/>
            </a:solidFill>
          </p:spPr>
          <p:txBody>
            <a:bodyPr wrap="square" lIns="0" tIns="0" rIns="0" bIns="0" rtlCol="0"/>
            <a:lstStyle/>
            <a:p>
              <a:endParaRPr sz="1493" dirty="0"/>
            </a:p>
          </p:txBody>
        </p:sp>
        <p:sp>
          <p:nvSpPr>
            <p:cNvPr id="406" name="object 359">
              <a:extLst>
                <a:ext uri="{FF2B5EF4-FFF2-40B4-BE49-F238E27FC236}">
                  <a16:creationId xmlns:a16="http://schemas.microsoft.com/office/drawing/2014/main" id="{60A90FF7-E9B3-415A-861D-17DB774B2B83}"/>
                </a:ext>
              </a:extLst>
            </p:cNvPr>
            <p:cNvSpPr/>
            <p:nvPr/>
          </p:nvSpPr>
          <p:spPr>
            <a:xfrm>
              <a:off x="6163707" y="2207072"/>
              <a:ext cx="20320" cy="20320"/>
            </a:xfrm>
            <a:custGeom>
              <a:avLst/>
              <a:gdLst/>
              <a:ahLst/>
              <a:cxnLst/>
              <a:rect l="l" t="t" r="r" b="b"/>
              <a:pathLst>
                <a:path w="20320" h="20319">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B6662D"/>
            </a:solidFill>
          </p:spPr>
          <p:txBody>
            <a:bodyPr wrap="square" lIns="0" tIns="0" rIns="0" bIns="0" rtlCol="0"/>
            <a:lstStyle/>
            <a:p>
              <a:endParaRPr sz="1493" dirty="0"/>
            </a:p>
          </p:txBody>
        </p:sp>
        <p:sp>
          <p:nvSpPr>
            <p:cNvPr id="407" name="object 360">
              <a:extLst>
                <a:ext uri="{FF2B5EF4-FFF2-40B4-BE49-F238E27FC236}">
                  <a16:creationId xmlns:a16="http://schemas.microsoft.com/office/drawing/2014/main" id="{65E4AA59-8FEB-4723-9969-6EB99D58C88B}"/>
                </a:ext>
              </a:extLst>
            </p:cNvPr>
            <p:cNvSpPr/>
            <p:nvPr/>
          </p:nvSpPr>
          <p:spPr>
            <a:xfrm>
              <a:off x="6354625" y="2262229"/>
              <a:ext cx="20320" cy="20320"/>
            </a:xfrm>
            <a:custGeom>
              <a:avLst/>
              <a:gdLst/>
              <a:ahLst/>
              <a:cxnLst/>
              <a:rect l="l" t="t" r="r" b="b"/>
              <a:pathLst>
                <a:path w="20320" h="20319">
                  <a:moveTo>
                    <a:pt x="15303" y="0"/>
                  </a:moveTo>
                  <a:lnTo>
                    <a:pt x="4343" y="190"/>
                  </a:lnTo>
                  <a:lnTo>
                    <a:pt x="0" y="4699"/>
                  </a:lnTo>
                  <a:lnTo>
                    <a:pt x="190" y="15646"/>
                  </a:lnTo>
                  <a:lnTo>
                    <a:pt x="4698" y="19989"/>
                  </a:lnTo>
                  <a:lnTo>
                    <a:pt x="15646" y="19799"/>
                  </a:lnTo>
                  <a:lnTo>
                    <a:pt x="20015" y="15303"/>
                  </a:lnTo>
                  <a:lnTo>
                    <a:pt x="19913" y="9829"/>
                  </a:lnTo>
                  <a:lnTo>
                    <a:pt x="19811" y="4356"/>
                  </a:lnTo>
                  <a:lnTo>
                    <a:pt x="15303" y="0"/>
                  </a:lnTo>
                  <a:close/>
                </a:path>
              </a:pathLst>
            </a:custGeom>
            <a:solidFill>
              <a:srgbClr val="A45C28"/>
            </a:solidFill>
          </p:spPr>
          <p:txBody>
            <a:bodyPr wrap="square" lIns="0" tIns="0" rIns="0" bIns="0" rtlCol="0"/>
            <a:lstStyle/>
            <a:p>
              <a:endParaRPr sz="1493" dirty="0"/>
            </a:p>
          </p:txBody>
        </p:sp>
        <p:sp>
          <p:nvSpPr>
            <p:cNvPr id="408" name="object 361">
              <a:extLst>
                <a:ext uri="{FF2B5EF4-FFF2-40B4-BE49-F238E27FC236}">
                  <a16:creationId xmlns:a16="http://schemas.microsoft.com/office/drawing/2014/main" id="{DD066157-8F55-4D5E-9159-FEDA63F238E0}"/>
                </a:ext>
              </a:extLst>
            </p:cNvPr>
            <p:cNvSpPr/>
            <p:nvPr/>
          </p:nvSpPr>
          <p:spPr>
            <a:xfrm>
              <a:off x="5831781" y="2335056"/>
              <a:ext cx="20320" cy="20320"/>
            </a:xfrm>
            <a:custGeom>
              <a:avLst/>
              <a:gdLst/>
              <a:ahLst/>
              <a:cxnLst/>
              <a:rect l="l" t="t" r="r" b="b"/>
              <a:pathLst>
                <a:path w="20320" h="20319">
                  <a:moveTo>
                    <a:pt x="15303" y="0"/>
                  </a:moveTo>
                  <a:lnTo>
                    <a:pt x="4356" y="190"/>
                  </a:lnTo>
                  <a:lnTo>
                    <a:pt x="0" y="4686"/>
                  </a:lnTo>
                  <a:lnTo>
                    <a:pt x="190" y="15646"/>
                  </a:lnTo>
                  <a:lnTo>
                    <a:pt x="4711" y="19989"/>
                  </a:lnTo>
                  <a:lnTo>
                    <a:pt x="15646" y="19799"/>
                  </a:lnTo>
                  <a:lnTo>
                    <a:pt x="20015" y="15303"/>
                  </a:lnTo>
                  <a:lnTo>
                    <a:pt x="19913" y="9829"/>
                  </a:lnTo>
                  <a:lnTo>
                    <a:pt x="19811" y="4343"/>
                  </a:lnTo>
                  <a:lnTo>
                    <a:pt x="15303" y="0"/>
                  </a:lnTo>
                  <a:close/>
                </a:path>
              </a:pathLst>
            </a:custGeom>
            <a:solidFill>
              <a:srgbClr val="BD6A2F"/>
            </a:solidFill>
          </p:spPr>
          <p:txBody>
            <a:bodyPr wrap="square" lIns="0" tIns="0" rIns="0" bIns="0" rtlCol="0"/>
            <a:lstStyle/>
            <a:p>
              <a:endParaRPr sz="1493" dirty="0"/>
            </a:p>
          </p:txBody>
        </p:sp>
        <p:sp>
          <p:nvSpPr>
            <p:cNvPr id="409" name="object 362">
              <a:extLst>
                <a:ext uri="{FF2B5EF4-FFF2-40B4-BE49-F238E27FC236}">
                  <a16:creationId xmlns:a16="http://schemas.microsoft.com/office/drawing/2014/main" id="{5961978D-42A5-48F5-A075-CF94A3D1281B}"/>
                </a:ext>
              </a:extLst>
            </p:cNvPr>
            <p:cNvSpPr/>
            <p:nvPr/>
          </p:nvSpPr>
          <p:spPr>
            <a:xfrm>
              <a:off x="5965431" y="2263449"/>
              <a:ext cx="20320" cy="20320"/>
            </a:xfrm>
            <a:custGeom>
              <a:avLst/>
              <a:gdLst/>
              <a:ahLst/>
              <a:cxnLst/>
              <a:rect l="l" t="t" r="r" b="b"/>
              <a:pathLst>
                <a:path w="20320" h="20319">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A25A2E"/>
            </a:solidFill>
          </p:spPr>
          <p:txBody>
            <a:bodyPr wrap="square" lIns="0" tIns="0" rIns="0" bIns="0" rtlCol="0"/>
            <a:lstStyle/>
            <a:p>
              <a:endParaRPr sz="1493" dirty="0"/>
            </a:p>
          </p:txBody>
        </p:sp>
        <p:sp>
          <p:nvSpPr>
            <p:cNvPr id="410" name="object 363">
              <a:extLst>
                <a:ext uri="{FF2B5EF4-FFF2-40B4-BE49-F238E27FC236}">
                  <a16:creationId xmlns:a16="http://schemas.microsoft.com/office/drawing/2014/main" id="{A425FAFC-C6BB-40C6-99B6-9B00771E7F14}"/>
                </a:ext>
              </a:extLst>
            </p:cNvPr>
            <p:cNvSpPr/>
            <p:nvPr/>
          </p:nvSpPr>
          <p:spPr>
            <a:xfrm>
              <a:off x="5698417" y="2030536"/>
              <a:ext cx="20320" cy="20320"/>
            </a:xfrm>
            <a:custGeom>
              <a:avLst/>
              <a:gdLst/>
              <a:ahLst/>
              <a:cxnLst/>
              <a:rect l="l" t="t" r="r" b="b"/>
              <a:pathLst>
                <a:path w="20320" h="20319">
                  <a:moveTo>
                    <a:pt x="15316" y="0"/>
                  </a:moveTo>
                  <a:lnTo>
                    <a:pt x="4356" y="190"/>
                  </a:lnTo>
                  <a:lnTo>
                    <a:pt x="0" y="4686"/>
                  </a:lnTo>
                  <a:lnTo>
                    <a:pt x="190" y="15633"/>
                  </a:lnTo>
                  <a:lnTo>
                    <a:pt x="4711" y="19989"/>
                  </a:lnTo>
                  <a:lnTo>
                    <a:pt x="15659" y="19799"/>
                  </a:lnTo>
                  <a:lnTo>
                    <a:pt x="20015" y="15290"/>
                  </a:lnTo>
                  <a:lnTo>
                    <a:pt x="19913" y="9817"/>
                  </a:lnTo>
                  <a:lnTo>
                    <a:pt x="19811" y="4343"/>
                  </a:lnTo>
                  <a:lnTo>
                    <a:pt x="15316" y="0"/>
                  </a:lnTo>
                  <a:close/>
                </a:path>
              </a:pathLst>
            </a:custGeom>
            <a:solidFill>
              <a:srgbClr val="97542C"/>
            </a:solidFill>
          </p:spPr>
          <p:txBody>
            <a:bodyPr wrap="square" lIns="0" tIns="0" rIns="0" bIns="0" rtlCol="0"/>
            <a:lstStyle/>
            <a:p>
              <a:endParaRPr sz="1493" dirty="0"/>
            </a:p>
          </p:txBody>
        </p:sp>
        <p:sp>
          <p:nvSpPr>
            <p:cNvPr id="411" name="object 364">
              <a:extLst>
                <a:ext uri="{FF2B5EF4-FFF2-40B4-BE49-F238E27FC236}">
                  <a16:creationId xmlns:a16="http://schemas.microsoft.com/office/drawing/2014/main" id="{3B0515C1-EF4F-49C8-81E6-1C002DC74161}"/>
                </a:ext>
              </a:extLst>
            </p:cNvPr>
            <p:cNvSpPr/>
            <p:nvPr/>
          </p:nvSpPr>
          <p:spPr>
            <a:xfrm>
              <a:off x="5951450" y="2001145"/>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D612A"/>
            </a:solidFill>
          </p:spPr>
          <p:txBody>
            <a:bodyPr wrap="square" lIns="0" tIns="0" rIns="0" bIns="0" rtlCol="0"/>
            <a:lstStyle/>
            <a:p>
              <a:endParaRPr sz="1493" dirty="0"/>
            </a:p>
          </p:txBody>
        </p:sp>
        <p:sp>
          <p:nvSpPr>
            <p:cNvPr id="412" name="object 365">
              <a:extLst>
                <a:ext uri="{FF2B5EF4-FFF2-40B4-BE49-F238E27FC236}">
                  <a16:creationId xmlns:a16="http://schemas.microsoft.com/office/drawing/2014/main" id="{E589B6FB-7D27-4E30-BC18-22A603BB9308}"/>
                </a:ext>
              </a:extLst>
            </p:cNvPr>
            <p:cNvSpPr/>
            <p:nvPr/>
          </p:nvSpPr>
          <p:spPr>
            <a:xfrm>
              <a:off x="6145404" y="2352287"/>
              <a:ext cx="20320" cy="20320"/>
            </a:xfrm>
            <a:custGeom>
              <a:avLst/>
              <a:gdLst/>
              <a:ahLst/>
              <a:cxnLst/>
              <a:rect l="l" t="t" r="r" b="b"/>
              <a:pathLst>
                <a:path w="20320" h="20319">
                  <a:moveTo>
                    <a:pt x="15303" y="0"/>
                  </a:moveTo>
                  <a:lnTo>
                    <a:pt x="4343" y="190"/>
                  </a:lnTo>
                  <a:lnTo>
                    <a:pt x="0" y="4698"/>
                  </a:lnTo>
                  <a:lnTo>
                    <a:pt x="190" y="15646"/>
                  </a:lnTo>
                  <a:lnTo>
                    <a:pt x="4699" y="20015"/>
                  </a:lnTo>
                  <a:lnTo>
                    <a:pt x="15646" y="19824"/>
                  </a:lnTo>
                  <a:lnTo>
                    <a:pt x="20002" y="15303"/>
                  </a:lnTo>
                  <a:lnTo>
                    <a:pt x="19900" y="9842"/>
                  </a:lnTo>
                  <a:lnTo>
                    <a:pt x="19799" y="4356"/>
                  </a:lnTo>
                  <a:lnTo>
                    <a:pt x="15303" y="0"/>
                  </a:lnTo>
                  <a:close/>
                </a:path>
              </a:pathLst>
            </a:custGeom>
            <a:solidFill>
              <a:srgbClr val="8F4D2A"/>
            </a:solidFill>
          </p:spPr>
          <p:txBody>
            <a:bodyPr wrap="square" lIns="0" tIns="0" rIns="0" bIns="0" rtlCol="0"/>
            <a:lstStyle/>
            <a:p>
              <a:endParaRPr sz="1493" dirty="0"/>
            </a:p>
          </p:txBody>
        </p:sp>
        <p:sp>
          <p:nvSpPr>
            <p:cNvPr id="413" name="object 366">
              <a:extLst>
                <a:ext uri="{FF2B5EF4-FFF2-40B4-BE49-F238E27FC236}">
                  <a16:creationId xmlns:a16="http://schemas.microsoft.com/office/drawing/2014/main" id="{3865ADA1-531F-41B5-BFFF-86E084EFC1C3}"/>
                </a:ext>
              </a:extLst>
            </p:cNvPr>
            <p:cNvSpPr/>
            <p:nvPr/>
          </p:nvSpPr>
          <p:spPr>
            <a:xfrm>
              <a:off x="6309876" y="2051618"/>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8B4E28"/>
            </a:solidFill>
          </p:spPr>
          <p:txBody>
            <a:bodyPr wrap="square" lIns="0" tIns="0" rIns="0" bIns="0" rtlCol="0"/>
            <a:lstStyle/>
            <a:p>
              <a:endParaRPr sz="1493" dirty="0"/>
            </a:p>
          </p:txBody>
        </p:sp>
        <p:sp>
          <p:nvSpPr>
            <p:cNvPr id="414" name="object 367">
              <a:extLst>
                <a:ext uri="{FF2B5EF4-FFF2-40B4-BE49-F238E27FC236}">
                  <a16:creationId xmlns:a16="http://schemas.microsoft.com/office/drawing/2014/main" id="{798F1160-5798-401D-B357-AAE5939BB3B8}"/>
                </a:ext>
              </a:extLst>
            </p:cNvPr>
            <p:cNvSpPr/>
            <p:nvPr/>
          </p:nvSpPr>
          <p:spPr>
            <a:xfrm>
              <a:off x="5690679" y="2045387"/>
              <a:ext cx="20320" cy="20320"/>
            </a:xfrm>
            <a:custGeom>
              <a:avLst/>
              <a:gdLst/>
              <a:ahLst/>
              <a:cxnLst/>
              <a:rect l="l" t="t" r="r" b="b"/>
              <a:pathLst>
                <a:path w="20320" h="20319">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99562B"/>
            </a:solidFill>
          </p:spPr>
          <p:txBody>
            <a:bodyPr wrap="square" lIns="0" tIns="0" rIns="0" bIns="0" rtlCol="0"/>
            <a:lstStyle/>
            <a:p>
              <a:endParaRPr sz="1493" dirty="0"/>
            </a:p>
          </p:txBody>
        </p:sp>
        <p:sp>
          <p:nvSpPr>
            <p:cNvPr id="415" name="object 368">
              <a:extLst>
                <a:ext uri="{FF2B5EF4-FFF2-40B4-BE49-F238E27FC236}">
                  <a16:creationId xmlns:a16="http://schemas.microsoft.com/office/drawing/2014/main" id="{10AD6B48-2930-43CB-A263-38020B8D0FC2}"/>
                </a:ext>
              </a:extLst>
            </p:cNvPr>
            <p:cNvSpPr/>
            <p:nvPr/>
          </p:nvSpPr>
          <p:spPr>
            <a:xfrm>
              <a:off x="6275440" y="2235823"/>
              <a:ext cx="20320" cy="20320"/>
            </a:xfrm>
            <a:custGeom>
              <a:avLst/>
              <a:gdLst/>
              <a:ahLst/>
              <a:cxnLst/>
              <a:rect l="l" t="t" r="r" b="b"/>
              <a:pathLst>
                <a:path w="20320" h="20319">
                  <a:moveTo>
                    <a:pt x="15303" y="0"/>
                  </a:moveTo>
                  <a:lnTo>
                    <a:pt x="4356" y="190"/>
                  </a:lnTo>
                  <a:lnTo>
                    <a:pt x="0" y="4711"/>
                  </a:lnTo>
                  <a:lnTo>
                    <a:pt x="190" y="15659"/>
                  </a:lnTo>
                  <a:lnTo>
                    <a:pt x="4711" y="20002"/>
                  </a:lnTo>
                  <a:lnTo>
                    <a:pt x="15646" y="19811"/>
                  </a:lnTo>
                  <a:lnTo>
                    <a:pt x="20015" y="15316"/>
                  </a:lnTo>
                  <a:lnTo>
                    <a:pt x="19913" y="9842"/>
                  </a:lnTo>
                  <a:lnTo>
                    <a:pt x="19811" y="4368"/>
                  </a:lnTo>
                  <a:lnTo>
                    <a:pt x="15303" y="0"/>
                  </a:lnTo>
                  <a:close/>
                </a:path>
              </a:pathLst>
            </a:custGeom>
            <a:solidFill>
              <a:srgbClr val="814A25"/>
            </a:solidFill>
          </p:spPr>
          <p:txBody>
            <a:bodyPr wrap="square" lIns="0" tIns="0" rIns="0" bIns="0" rtlCol="0"/>
            <a:lstStyle/>
            <a:p>
              <a:endParaRPr sz="1493" dirty="0"/>
            </a:p>
          </p:txBody>
        </p:sp>
        <p:sp>
          <p:nvSpPr>
            <p:cNvPr id="416" name="object 369">
              <a:extLst>
                <a:ext uri="{FF2B5EF4-FFF2-40B4-BE49-F238E27FC236}">
                  <a16:creationId xmlns:a16="http://schemas.microsoft.com/office/drawing/2014/main" id="{BD18D7D7-AF96-40BE-BD8D-7CD7CE16A82E}"/>
                </a:ext>
              </a:extLst>
            </p:cNvPr>
            <p:cNvSpPr/>
            <p:nvPr/>
          </p:nvSpPr>
          <p:spPr>
            <a:xfrm>
              <a:off x="5606525" y="2076051"/>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96552A"/>
            </a:solidFill>
          </p:spPr>
          <p:txBody>
            <a:bodyPr wrap="square" lIns="0" tIns="0" rIns="0" bIns="0" rtlCol="0"/>
            <a:lstStyle/>
            <a:p>
              <a:endParaRPr sz="1493" dirty="0"/>
            </a:p>
          </p:txBody>
        </p:sp>
        <p:sp>
          <p:nvSpPr>
            <p:cNvPr id="417" name="object 370">
              <a:extLst>
                <a:ext uri="{FF2B5EF4-FFF2-40B4-BE49-F238E27FC236}">
                  <a16:creationId xmlns:a16="http://schemas.microsoft.com/office/drawing/2014/main" id="{71E24228-C8BC-4D91-A1BA-45AAC0752FC9}"/>
                </a:ext>
              </a:extLst>
            </p:cNvPr>
            <p:cNvSpPr/>
            <p:nvPr/>
          </p:nvSpPr>
          <p:spPr>
            <a:xfrm>
              <a:off x="5722242" y="2017257"/>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8F4F2A"/>
            </a:solidFill>
          </p:spPr>
          <p:txBody>
            <a:bodyPr wrap="square" lIns="0" tIns="0" rIns="0" bIns="0" rtlCol="0"/>
            <a:lstStyle/>
            <a:p>
              <a:endParaRPr sz="1493" dirty="0"/>
            </a:p>
          </p:txBody>
        </p:sp>
        <p:sp>
          <p:nvSpPr>
            <p:cNvPr id="418" name="object 371">
              <a:extLst>
                <a:ext uri="{FF2B5EF4-FFF2-40B4-BE49-F238E27FC236}">
                  <a16:creationId xmlns:a16="http://schemas.microsoft.com/office/drawing/2014/main" id="{EC0CE20E-813A-417A-B1EF-A4ACEFBF98E3}"/>
                </a:ext>
              </a:extLst>
            </p:cNvPr>
            <p:cNvSpPr/>
            <p:nvPr/>
          </p:nvSpPr>
          <p:spPr>
            <a:xfrm>
              <a:off x="6380087" y="2228931"/>
              <a:ext cx="20320" cy="20320"/>
            </a:xfrm>
            <a:custGeom>
              <a:avLst/>
              <a:gdLst/>
              <a:ahLst/>
              <a:cxnLst/>
              <a:rect l="l" t="t" r="r" b="b"/>
              <a:pathLst>
                <a:path w="20320" h="20319">
                  <a:moveTo>
                    <a:pt x="15303" y="0"/>
                  </a:moveTo>
                  <a:lnTo>
                    <a:pt x="4343" y="190"/>
                  </a:lnTo>
                  <a:lnTo>
                    <a:pt x="0" y="4699"/>
                  </a:lnTo>
                  <a:lnTo>
                    <a:pt x="190" y="15646"/>
                  </a:lnTo>
                  <a:lnTo>
                    <a:pt x="4699" y="20015"/>
                  </a:lnTo>
                  <a:lnTo>
                    <a:pt x="15646" y="19824"/>
                  </a:lnTo>
                  <a:lnTo>
                    <a:pt x="20002" y="15303"/>
                  </a:lnTo>
                  <a:lnTo>
                    <a:pt x="19900" y="9829"/>
                  </a:lnTo>
                  <a:lnTo>
                    <a:pt x="19799" y="4356"/>
                  </a:lnTo>
                  <a:lnTo>
                    <a:pt x="15303" y="0"/>
                  </a:lnTo>
                  <a:close/>
                </a:path>
              </a:pathLst>
            </a:custGeom>
            <a:solidFill>
              <a:srgbClr val="7E4623"/>
            </a:solidFill>
          </p:spPr>
          <p:txBody>
            <a:bodyPr wrap="square" lIns="0" tIns="0" rIns="0" bIns="0" rtlCol="0"/>
            <a:lstStyle/>
            <a:p>
              <a:endParaRPr sz="1493" dirty="0"/>
            </a:p>
          </p:txBody>
        </p:sp>
        <p:sp>
          <p:nvSpPr>
            <p:cNvPr id="419" name="object 372">
              <a:extLst>
                <a:ext uri="{FF2B5EF4-FFF2-40B4-BE49-F238E27FC236}">
                  <a16:creationId xmlns:a16="http://schemas.microsoft.com/office/drawing/2014/main" id="{B8733AAC-3BED-462F-AEB2-6D2D590AB90A}"/>
                </a:ext>
              </a:extLst>
            </p:cNvPr>
            <p:cNvSpPr/>
            <p:nvPr/>
          </p:nvSpPr>
          <p:spPr>
            <a:xfrm>
              <a:off x="5808795" y="2108483"/>
              <a:ext cx="20320" cy="20320"/>
            </a:xfrm>
            <a:custGeom>
              <a:avLst/>
              <a:gdLst/>
              <a:ahLst/>
              <a:cxnLst/>
              <a:rect l="l" t="t" r="r" b="b"/>
              <a:pathLst>
                <a:path w="20320" h="20319">
                  <a:moveTo>
                    <a:pt x="15316" y="0"/>
                  </a:moveTo>
                  <a:lnTo>
                    <a:pt x="4356" y="190"/>
                  </a:lnTo>
                  <a:lnTo>
                    <a:pt x="0" y="4711"/>
                  </a:lnTo>
                  <a:lnTo>
                    <a:pt x="190" y="15659"/>
                  </a:lnTo>
                  <a:lnTo>
                    <a:pt x="4711" y="20002"/>
                  </a:lnTo>
                  <a:lnTo>
                    <a:pt x="15659" y="19811"/>
                  </a:lnTo>
                  <a:lnTo>
                    <a:pt x="20015" y="15316"/>
                  </a:lnTo>
                  <a:lnTo>
                    <a:pt x="19913" y="9842"/>
                  </a:lnTo>
                  <a:lnTo>
                    <a:pt x="19811" y="4368"/>
                  </a:lnTo>
                  <a:lnTo>
                    <a:pt x="15316" y="0"/>
                  </a:lnTo>
                  <a:close/>
                </a:path>
              </a:pathLst>
            </a:custGeom>
            <a:solidFill>
              <a:srgbClr val="95542B"/>
            </a:solidFill>
          </p:spPr>
          <p:txBody>
            <a:bodyPr wrap="square" lIns="0" tIns="0" rIns="0" bIns="0" rtlCol="0"/>
            <a:lstStyle/>
            <a:p>
              <a:endParaRPr sz="1493" dirty="0"/>
            </a:p>
          </p:txBody>
        </p:sp>
        <p:sp>
          <p:nvSpPr>
            <p:cNvPr id="420" name="object 373">
              <a:extLst>
                <a:ext uri="{FF2B5EF4-FFF2-40B4-BE49-F238E27FC236}">
                  <a16:creationId xmlns:a16="http://schemas.microsoft.com/office/drawing/2014/main" id="{93C6318E-7C99-4F62-8EF5-AEEA9EA59B8F}"/>
                </a:ext>
              </a:extLst>
            </p:cNvPr>
            <p:cNvSpPr/>
            <p:nvPr/>
          </p:nvSpPr>
          <p:spPr>
            <a:xfrm>
              <a:off x="6365034" y="2088615"/>
              <a:ext cx="20320" cy="20320"/>
            </a:xfrm>
            <a:custGeom>
              <a:avLst/>
              <a:gdLst/>
              <a:ahLst/>
              <a:cxnLst/>
              <a:rect l="l" t="t" r="r" b="b"/>
              <a:pathLst>
                <a:path w="20320" h="20319">
                  <a:moveTo>
                    <a:pt x="15316" y="0"/>
                  </a:moveTo>
                  <a:lnTo>
                    <a:pt x="4356" y="190"/>
                  </a:lnTo>
                  <a:lnTo>
                    <a:pt x="0" y="4711"/>
                  </a:lnTo>
                  <a:lnTo>
                    <a:pt x="190" y="15659"/>
                  </a:lnTo>
                  <a:lnTo>
                    <a:pt x="4711" y="20015"/>
                  </a:lnTo>
                  <a:lnTo>
                    <a:pt x="15659" y="19824"/>
                  </a:lnTo>
                  <a:lnTo>
                    <a:pt x="20015" y="15316"/>
                  </a:lnTo>
                  <a:lnTo>
                    <a:pt x="19913" y="9842"/>
                  </a:lnTo>
                  <a:lnTo>
                    <a:pt x="19811" y="4368"/>
                  </a:lnTo>
                  <a:lnTo>
                    <a:pt x="15316" y="0"/>
                  </a:lnTo>
                  <a:close/>
                </a:path>
              </a:pathLst>
            </a:custGeom>
            <a:solidFill>
              <a:srgbClr val="91502B"/>
            </a:solidFill>
          </p:spPr>
          <p:txBody>
            <a:bodyPr wrap="square" lIns="0" tIns="0" rIns="0" bIns="0" rtlCol="0"/>
            <a:lstStyle/>
            <a:p>
              <a:endParaRPr sz="1493" dirty="0"/>
            </a:p>
          </p:txBody>
        </p:sp>
        <p:sp>
          <p:nvSpPr>
            <p:cNvPr id="421" name="object 374">
              <a:extLst>
                <a:ext uri="{FF2B5EF4-FFF2-40B4-BE49-F238E27FC236}">
                  <a16:creationId xmlns:a16="http://schemas.microsoft.com/office/drawing/2014/main" id="{4BCF8CB3-9631-42EA-B220-8945AAE98B4D}"/>
                </a:ext>
              </a:extLst>
            </p:cNvPr>
            <p:cNvSpPr/>
            <p:nvPr/>
          </p:nvSpPr>
          <p:spPr>
            <a:xfrm>
              <a:off x="5785267" y="2271763"/>
              <a:ext cx="20320" cy="20320"/>
            </a:xfrm>
            <a:custGeom>
              <a:avLst/>
              <a:gdLst/>
              <a:ahLst/>
              <a:cxnLst/>
              <a:rect l="l" t="t" r="r" b="b"/>
              <a:pathLst>
                <a:path w="20320" h="20319">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9D592B"/>
            </a:solidFill>
          </p:spPr>
          <p:txBody>
            <a:bodyPr wrap="square" lIns="0" tIns="0" rIns="0" bIns="0" rtlCol="0"/>
            <a:lstStyle/>
            <a:p>
              <a:endParaRPr sz="1493" dirty="0"/>
            </a:p>
          </p:txBody>
        </p:sp>
        <p:sp>
          <p:nvSpPr>
            <p:cNvPr id="422" name="object 375">
              <a:extLst>
                <a:ext uri="{FF2B5EF4-FFF2-40B4-BE49-F238E27FC236}">
                  <a16:creationId xmlns:a16="http://schemas.microsoft.com/office/drawing/2014/main" id="{73DC5CE8-D2DB-4B0C-8EE4-8B71D528ABF7}"/>
                </a:ext>
              </a:extLst>
            </p:cNvPr>
            <p:cNvSpPr/>
            <p:nvPr/>
          </p:nvSpPr>
          <p:spPr>
            <a:xfrm>
              <a:off x="5799029" y="2380374"/>
              <a:ext cx="20320" cy="20320"/>
            </a:xfrm>
            <a:custGeom>
              <a:avLst/>
              <a:gdLst/>
              <a:ahLst/>
              <a:cxnLst/>
              <a:rect l="l" t="t" r="r" b="b"/>
              <a:pathLst>
                <a:path w="20320" h="20319">
                  <a:moveTo>
                    <a:pt x="15303" y="0"/>
                  </a:moveTo>
                  <a:lnTo>
                    <a:pt x="4343" y="190"/>
                  </a:lnTo>
                  <a:lnTo>
                    <a:pt x="0" y="4711"/>
                  </a:lnTo>
                  <a:lnTo>
                    <a:pt x="190" y="15659"/>
                  </a:lnTo>
                  <a:lnTo>
                    <a:pt x="4698" y="20002"/>
                  </a:lnTo>
                  <a:lnTo>
                    <a:pt x="15646" y="19812"/>
                  </a:lnTo>
                  <a:lnTo>
                    <a:pt x="20015" y="15316"/>
                  </a:lnTo>
                  <a:lnTo>
                    <a:pt x="19913" y="9829"/>
                  </a:lnTo>
                  <a:lnTo>
                    <a:pt x="19811" y="4368"/>
                  </a:lnTo>
                  <a:lnTo>
                    <a:pt x="15303" y="0"/>
                  </a:lnTo>
                  <a:close/>
                </a:path>
              </a:pathLst>
            </a:custGeom>
            <a:solidFill>
              <a:srgbClr val="9C582D"/>
            </a:solidFill>
          </p:spPr>
          <p:txBody>
            <a:bodyPr wrap="square" lIns="0" tIns="0" rIns="0" bIns="0" rtlCol="0"/>
            <a:lstStyle/>
            <a:p>
              <a:endParaRPr sz="1493" dirty="0"/>
            </a:p>
          </p:txBody>
        </p:sp>
        <p:sp>
          <p:nvSpPr>
            <p:cNvPr id="423" name="object 376">
              <a:extLst>
                <a:ext uri="{FF2B5EF4-FFF2-40B4-BE49-F238E27FC236}">
                  <a16:creationId xmlns:a16="http://schemas.microsoft.com/office/drawing/2014/main" id="{9DA1E9F2-DD11-4563-9C7C-3B6469C2ABC6}"/>
                </a:ext>
              </a:extLst>
            </p:cNvPr>
            <p:cNvSpPr/>
            <p:nvPr/>
          </p:nvSpPr>
          <p:spPr>
            <a:xfrm>
              <a:off x="6358063" y="2167035"/>
              <a:ext cx="20320" cy="20320"/>
            </a:xfrm>
            <a:custGeom>
              <a:avLst/>
              <a:gdLst/>
              <a:ahLst/>
              <a:cxnLst/>
              <a:rect l="l" t="t" r="r" b="b"/>
              <a:pathLst>
                <a:path w="20320" h="20319">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97522C"/>
            </a:solidFill>
          </p:spPr>
          <p:txBody>
            <a:bodyPr wrap="square" lIns="0" tIns="0" rIns="0" bIns="0" rtlCol="0"/>
            <a:lstStyle/>
            <a:p>
              <a:endParaRPr sz="1493" dirty="0"/>
            </a:p>
          </p:txBody>
        </p:sp>
        <p:sp>
          <p:nvSpPr>
            <p:cNvPr id="424" name="object 377">
              <a:extLst>
                <a:ext uri="{FF2B5EF4-FFF2-40B4-BE49-F238E27FC236}">
                  <a16:creationId xmlns:a16="http://schemas.microsoft.com/office/drawing/2014/main" id="{4EC09E56-0EC9-4DD8-A7F1-C5D38497CA35}"/>
                </a:ext>
              </a:extLst>
            </p:cNvPr>
            <p:cNvSpPr/>
            <p:nvPr/>
          </p:nvSpPr>
          <p:spPr>
            <a:xfrm>
              <a:off x="5896764" y="2068482"/>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B6662D"/>
            </a:solidFill>
          </p:spPr>
          <p:txBody>
            <a:bodyPr wrap="square" lIns="0" tIns="0" rIns="0" bIns="0" rtlCol="0"/>
            <a:lstStyle/>
            <a:p>
              <a:endParaRPr sz="1493" dirty="0"/>
            </a:p>
          </p:txBody>
        </p:sp>
        <p:sp>
          <p:nvSpPr>
            <p:cNvPr id="425" name="object 378">
              <a:extLst>
                <a:ext uri="{FF2B5EF4-FFF2-40B4-BE49-F238E27FC236}">
                  <a16:creationId xmlns:a16="http://schemas.microsoft.com/office/drawing/2014/main" id="{00DE822E-A1D4-45A8-8DB7-71CBEFF960AE}"/>
                </a:ext>
              </a:extLst>
            </p:cNvPr>
            <p:cNvSpPr/>
            <p:nvPr/>
          </p:nvSpPr>
          <p:spPr>
            <a:xfrm>
              <a:off x="5769924" y="2366580"/>
              <a:ext cx="20320" cy="20320"/>
            </a:xfrm>
            <a:custGeom>
              <a:avLst/>
              <a:gdLst/>
              <a:ahLst/>
              <a:cxnLst/>
              <a:rect l="l" t="t" r="r" b="b"/>
              <a:pathLst>
                <a:path w="20320" h="20319">
                  <a:moveTo>
                    <a:pt x="15303" y="0"/>
                  </a:moveTo>
                  <a:lnTo>
                    <a:pt x="4343" y="190"/>
                  </a:lnTo>
                  <a:lnTo>
                    <a:pt x="0" y="4711"/>
                  </a:lnTo>
                  <a:lnTo>
                    <a:pt x="190" y="15659"/>
                  </a:lnTo>
                  <a:lnTo>
                    <a:pt x="4698" y="20002"/>
                  </a:lnTo>
                  <a:lnTo>
                    <a:pt x="15646" y="19812"/>
                  </a:lnTo>
                  <a:lnTo>
                    <a:pt x="20015" y="15316"/>
                  </a:lnTo>
                  <a:lnTo>
                    <a:pt x="19913" y="9829"/>
                  </a:lnTo>
                  <a:lnTo>
                    <a:pt x="19811" y="4368"/>
                  </a:lnTo>
                  <a:lnTo>
                    <a:pt x="15303" y="0"/>
                  </a:lnTo>
                  <a:close/>
                </a:path>
              </a:pathLst>
            </a:custGeom>
            <a:solidFill>
              <a:srgbClr val="9A572B"/>
            </a:solidFill>
          </p:spPr>
          <p:txBody>
            <a:bodyPr wrap="square" lIns="0" tIns="0" rIns="0" bIns="0" rtlCol="0"/>
            <a:lstStyle/>
            <a:p>
              <a:endParaRPr sz="1493" dirty="0"/>
            </a:p>
          </p:txBody>
        </p:sp>
        <p:sp>
          <p:nvSpPr>
            <p:cNvPr id="426" name="object 379">
              <a:extLst>
                <a:ext uri="{FF2B5EF4-FFF2-40B4-BE49-F238E27FC236}">
                  <a16:creationId xmlns:a16="http://schemas.microsoft.com/office/drawing/2014/main" id="{51062142-EA24-4DF3-8A10-4DDD1E7505FE}"/>
                </a:ext>
              </a:extLst>
            </p:cNvPr>
            <p:cNvSpPr/>
            <p:nvPr/>
          </p:nvSpPr>
          <p:spPr>
            <a:xfrm>
              <a:off x="5476722" y="2205692"/>
              <a:ext cx="20320" cy="20320"/>
            </a:xfrm>
            <a:custGeom>
              <a:avLst/>
              <a:gdLst/>
              <a:ahLst/>
              <a:cxnLst/>
              <a:rect l="l" t="t" r="r" b="b"/>
              <a:pathLst>
                <a:path w="20320" h="20319">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AB5D33"/>
            </a:solidFill>
          </p:spPr>
          <p:txBody>
            <a:bodyPr wrap="square" lIns="0" tIns="0" rIns="0" bIns="0" rtlCol="0"/>
            <a:lstStyle/>
            <a:p>
              <a:endParaRPr sz="1493" dirty="0"/>
            </a:p>
          </p:txBody>
        </p:sp>
        <p:sp>
          <p:nvSpPr>
            <p:cNvPr id="427" name="object 380">
              <a:extLst>
                <a:ext uri="{FF2B5EF4-FFF2-40B4-BE49-F238E27FC236}">
                  <a16:creationId xmlns:a16="http://schemas.microsoft.com/office/drawing/2014/main" id="{F0EE790E-C3FC-477B-8DC1-18F3441776AB}"/>
                </a:ext>
              </a:extLst>
            </p:cNvPr>
            <p:cNvSpPr/>
            <p:nvPr/>
          </p:nvSpPr>
          <p:spPr>
            <a:xfrm>
              <a:off x="6001927" y="2186548"/>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3592F"/>
            </a:solidFill>
          </p:spPr>
          <p:txBody>
            <a:bodyPr wrap="square" lIns="0" tIns="0" rIns="0" bIns="0" rtlCol="0"/>
            <a:lstStyle/>
            <a:p>
              <a:endParaRPr sz="1493" dirty="0"/>
            </a:p>
          </p:txBody>
        </p:sp>
        <p:sp>
          <p:nvSpPr>
            <p:cNvPr id="428" name="object 381">
              <a:extLst>
                <a:ext uri="{FF2B5EF4-FFF2-40B4-BE49-F238E27FC236}">
                  <a16:creationId xmlns:a16="http://schemas.microsoft.com/office/drawing/2014/main" id="{47784198-6932-4E34-A8AC-B8472B7F729A}"/>
                </a:ext>
              </a:extLst>
            </p:cNvPr>
            <p:cNvSpPr/>
            <p:nvPr/>
          </p:nvSpPr>
          <p:spPr>
            <a:xfrm>
              <a:off x="6292600" y="2251516"/>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814A25"/>
            </a:solidFill>
          </p:spPr>
          <p:txBody>
            <a:bodyPr wrap="square" lIns="0" tIns="0" rIns="0" bIns="0" rtlCol="0"/>
            <a:lstStyle/>
            <a:p>
              <a:endParaRPr sz="1493" dirty="0"/>
            </a:p>
          </p:txBody>
        </p:sp>
        <p:sp>
          <p:nvSpPr>
            <p:cNvPr id="429" name="object 382">
              <a:extLst>
                <a:ext uri="{FF2B5EF4-FFF2-40B4-BE49-F238E27FC236}">
                  <a16:creationId xmlns:a16="http://schemas.microsoft.com/office/drawing/2014/main" id="{86264D43-1483-4D91-BAB4-03105A7F39A2}"/>
                </a:ext>
              </a:extLst>
            </p:cNvPr>
            <p:cNvSpPr/>
            <p:nvPr/>
          </p:nvSpPr>
          <p:spPr>
            <a:xfrm>
              <a:off x="6140597" y="2027781"/>
              <a:ext cx="20320" cy="20320"/>
            </a:xfrm>
            <a:custGeom>
              <a:avLst/>
              <a:gdLst/>
              <a:ahLst/>
              <a:cxnLst/>
              <a:rect l="l" t="t" r="r" b="b"/>
              <a:pathLst>
                <a:path w="20320" h="20319">
                  <a:moveTo>
                    <a:pt x="15303" y="0"/>
                  </a:moveTo>
                  <a:lnTo>
                    <a:pt x="4343" y="190"/>
                  </a:lnTo>
                  <a:lnTo>
                    <a:pt x="0" y="4699"/>
                  </a:lnTo>
                  <a:lnTo>
                    <a:pt x="190" y="15659"/>
                  </a:lnTo>
                  <a:lnTo>
                    <a:pt x="4698" y="20002"/>
                  </a:lnTo>
                  <a:lnTo>
                    <a:pt x="15646" y="19812"/>
                  </a:lnTo>
                  <a:lnTo>
                    <a:pt x="20015" y="15316"/>
                  </a:lnTo>
                  <a:lnTo>
                    <a:pt x="19913" y="9829"/>
                  </a:lnTo>
                  <a:lnTo>
                    <a:pt x="19811" y="4356"/>
                  </a:lnTo>
                  <a:lnTo>
                    <a:pt x="15303" y="0"/>
                  </a:lnTo>
                  <a:close/>
                </a:path>
              </a:pathLst>
            </a:custGeom>
            <a:solidFill>
              <a:srgbClr val="854C25"/>
            </a:solidFill>
          </p:spPr>
          <p:txBody>
            <a:bodyPr wrap="square" lIns="0" tIns="0" rIns="0" bIns="0" rtlCol="0"/>
            <a:lstStyle/>
            <a:p>
              <a:endParaRPr sz="1493" dirty="0"/>
            </a:p>
          </p:txBody>
        </p:sp>
        <p:sp>
          <p:nvSpPr>
            <p:cNvPr id="430" name="object 383">
              <a:extLst>
                <a:ext uri="{FF2B5EF4-FFF2-40B4-BE49-F238E27FC236}">
                  <a16:creationId xmlns:a16="http://schemas.microsoft.com/office/drawing/2014/main" id="{83067B5B-8EFF-4DDB-9F16-0F3996D621A4}"/>
                </a:ext>
              </a:extLst>
            </p:cNvPr>
            <p:cNvSpPr/>
            <p:nvPr/>
          </p:nvSpPr>
          <p:spPr>
            <a:xfrm>
              <a:off x="5881856" y="2040544"/>
              <a:ext cx="20320" cy="20320"/>
            </a:xfrm>
            <a:custGeom>
              <a:avLst/>
              <a:gdLst/>
              <a:ahLst/>
              <a:cxnLst/>
              <a:rect l="l" t="t" r="r" b="b"/>
              <a:pathLst>
                <a:path w="20320" h="20319">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A95C31"/>
            </a:solidFill>
          </p:spPr>
          <p:txBody>
            <a:bodyPr wrap="square" lIns="0" tIns="0" rIns="0" bIns="0" rtlCol="0"/>
            <a:lstStyle/>
            <a:p>
              <a:endParaRPr sz="1493" dirty="0"/>
            </a:p>
          </p:txBody>
        </p:sp>
        <p:sp>
          <p:nvSpPr>
            <p:cNvPr id="431" name="object 384">
              <a:extLst>
                <a:ext uri="{FF2B5EF4-FFF2-40B4-BE49-F238E27FC236}">
                  <a16:creationId xmlns:a16="http://schemas.microsoft.com/office/drawing/2014/main" id="{CE58300B-D06B-4F74-BB89-1E2D637FF81C}"/>
                </a:ext>
              </a:extLst>
            </p:cNvPr>
            <p:cNvSpPr/>
            <p:nvPr/>
          </p:nvSpPr>
          <p:spPr>
            <a:xfrm>
              <a:off x="6403931" y="2198804"/>
              <a:ext cx="20320" cy="20320"/>
            </a:xfrm>
            <a:custGeom>
              <a:avLst/>
              <a:gdLst/>
              <a:ahLst/>
              <a:cxnLst/>
              <a:rect l="l" t="t" r="r" b="b"/>
              <a:pathLst>
                <a:path w="20320" h="20319">
                  <a:moveTo>
                    <a:pt x="15303" y="0"/>
                  </a:moveTo>
                  <a:lnTo>
                    <a:pt x="4356" y="190"/>
                  </a:lnTo>
                  <a:lnTo>
                    <a:pt x="0" y="4686"/>
                  </a:lnTo>
                  <a:lnTo>
                    <a:pt x="190" y="15633"/>
                  </a:lnTo>
                  <a:lnTo>
                    <a:pt x="4711" y="20002"/>
                  </a:lnTo>
                  <a:lnTo>
                    <a:pt x="15646" y="19812"/>
                  </a:lnTo>
                  <a:lnTo>
                    <a:pt x="20015" y="15290"/>
                  </a:lnTo>
                  <a:lnTo>
                    <a:pt x="19913" y="9817"/>
                  </a:lnTo>
                  <a:lnTo>
                    <a:pt x="19811" y="4343"/>
                  </a:lnTo>
                  <a:lnTo>
                    <a:pt x="15303" y="0"/>
                  </a:lnTo>
                  <a:close/>
                </a:path>
              </a:pathLst>
            </a:custGeom>
            <a:solidFill>
              <a:srgbClr val="713F20"/>
            </a:solidFill>
          </p:spPr>
          <p:txBody>
            <a:bodyPr wrap="square" lIns="0" tIns="0" rIns="0" bIns="0" rtlCol="0"/>
            <a:lstStyle/>
            <a:p>
              <a:endParaRPr sz="1493" dirty="0"/>
            </a:p>
          </p:txBody>
        </p:sp>
        <p:sp>
          <p:nvSpPr>
            <p:cNvPr id="432" name="object 385">
              <a:extLst>
                <a:ext uri="{FF2B5EF4-FFF2-40B4-BE49-F238E27FC236}">
                  <a16:creationId xmlns:a16="http://schemas.microsoft.com/office/drawing/2014/main" id="{C8F3E985-490D-4194-87F7-932AB239987A}"/>
                </a:ext>
              </a:extLst>
            </p:cNvPr>
            <p:cNvSpPr/>
            <p:nvPr/>
          </p:nvSpPr>
          <p:spPr>
            <a:xfrm>
              <a:off x="6173833" y="2192378"/>
              <a:ext cx="20320" cy="20320"/>
            </a:xfrm>
            <a:custGeom>
              <a:avLst/>
              <a:gdLst/>
              <a:ahLst/>
              <a:cxnLst/>
              <a:rect l="l" t="t" r="r" b="b"/>
              <a:pathLst>
                <a:path w="20320" h="20319">
                  <a:moveTo>
                    <a:pt x="15303" y="0"/>
                  </a:moveTo>
                  <a:lnTo>
                    <a:pt x="4356" y="190"/>
                  </a:lnTo>
                  <a:lnTo>
                    <a:pt x="0" y="4699"/>
                  </a:lnTo>
                  <a:lnTo>
                    <a:pt x="190" y="15646"/>
                  </a:lnTo>
                  <a:lnTo>
                    <a:pt x="4711" y="19989"/>
                  </a:lnTo>
                  <a:lnTo>
                    <a:pt x="15646" y="19799"/>
                  </a:lnTo>
                  <a:lnTo>
                    <a:pt x="20015" y="15303"/>
                  </a:lnTo>
                  <a:lnTo>
                    <a:pt x="19913" y="9829"/>
                  </a:lnTo>
                  <a:lnTo>
                    <a:pt x="19811" y="4356"/>
                  </a:lnTo>
                  <a:lnTo>
                    <a:pt x="15303" y="0"/>
                  </a:lnTo>
                  <a:close/>
                </a:path>
              </a:pathLst>
            </a:custGeom>
            <a:solidFill>
              <a:srgbClr val="90532A"/>
            </a:solidFill>
          </p:spPr>
          <p:txBody>
            <a:bodyPr wrap="square" lIns="0" tIns="0" rIns="0" bIns="0" rtlCol="0"/>
            <a:lstStyle/>
            <a:p>
              <a:endParaRPr sz="1493" dirty="0"/>
            </a:p>
          </p:txBody>
        </p:sp>
        <p:sp>
          <p:nvSpPr>
            <p:cNvPr id="433" name="object 386">
              <a:extLst>
                <a:ext uri="{FF2B5EF4-FFF2-40B4-BE49-F238E27FC236}">
                  <a16:creationId xmlns:a16="http://schemas.microsoft.com/office/drawing/2014/main" id="{B1A25DF0-B962-4C13-9253-1120EFF127EE}"/>
                </a:ext>
              </a:extLst>
            </p:cNvPr>
            <p:cNvSpPr/>
            <p:nvPr/>
          </p:nvSpPr>
          <p:spPr>
            <a:xfrm>
              <a:off x="6111176" y="2232828"/>
              <a:ext cx="20320" cy="20320"/>
            </a:xfrm>
            <a:custGeom>
              <a:avLst/>
              <a:gdLst/>
              <a:ahLst/>
              <a:cxnLst/>
              <a:rect l="l" t="t" r="r" b="b"/>
              <a:pathLst>
                <a:path w="20320" h="20319">
                  <a:moveTo>
                    <a:pt x="15290" y="0"/>
                  </a:moveTo>
                  <a:lnTo>
                    <a:pt x="4343" y="190"/>
                  </a:lnTo>
                  <a:lnTo>
                    <a:pt x="0" y="4711"/>
                  </a:lnTo>
                  <a:lnTo>
                    <a:pt x="190" y="15659"/>
                  </a:lnTo>
                  <a:lnTo>
                    <a:pt x="4698" y="20015"/>
                  </a:lnTo>
                  <a:lnTo>
                    <a:pt x="15646" y="19824"/>
                  </a:lnTo>
                  <a:lnTo>
                    <a:pt x="20015" y="15316"/>
                  </a:lnTo>
                  <a:lnTo>
                    <a:pt x="19913" y="9842"/>
                  </a:lnTo>
                  <a:lnTo>
                    <a:pt x="19811" y="4368"/>
                  </a:lnTo>
                  <a:lnTo>
                    <a:pt x="15290" y="0"/>
                  </a:lnTo>
                  <a:close/>
                </a:path>
              </a:pathLst>
            </a:custGeom>
            <a:solidFill>
              <a:srgbClr val="A75C31"/>
            </a:solidFill>
          </p:spPr>
          <p:txBody>
            <a:bodyPr wrap="square" lIns="0" tIns="0" rIns="0" bIns="0" rtlCol="0"/>
            <a:lstStyle/>
            <a:p>
              <a:endParaRPr sz="1493" dirty="0"/>
            </a:p>
          </p:txBody>
        </p:sp>
        <p:sp>
          <p:nvSpPr>
            <p:cNvPr id="434" name="object 387">
              <a:extLst>
                <a:ext uri="{FF2B5EF4-FFF2-40B4-BE49-F238E27FC236}">
                  <a16:creationId xmlns:a16="http://schemas.microsoft.com/office/drawing/2014/main" id="{0351768A-0843-4DF0-A1E7-5554A9338D65}"/>
                </a:ext>
              </a:extLst>
            </p:cNvPr>
            <p:cNvSpPr/>
            <p:nvPr/>
          </p:nvSpPr>
          <p:spPr>
            <a:xfrm>
              <a:off x="5509489" y="2165187"/>
              <a:ext cx="20320" cy="20320"/>
            </a:xfrm>
            <a:custGeom>
              <a:avLst/>
              <a:gdLst/>
              <a:ahLst/>
              <a:cxnLst/>
              <a:rect l="l" t="t" r="r" b="b"/>
              <a:pathLst>
                <a:path w="20320" h="20319">
                  <a:moveTo>
                    <a:pt x="15303" y="0"/>
                  </a:moveTo>
                  <a:lnTo>
                    <a:pt x="4343" y="190"/>
                  </a:lnTo>
                  <a:lnTo>
                    <a:pt x="0" y="4686"/>
                  </a:lnTo>
                  <a:lnTo>
                    <a:pt x="190" y="15633"/>
                  </a:lnTo>
                  <a:lnTo>
                    <a:pt x="4698" y="20002"/>
                  </a:lnTo>
                  <a:lnTo>
                    <a:pt x="15646" y="19812"/>
                  </a:lnTo>
                  <a:lnTo>
                    <a:pt x="20015" y="15290"/>
                  </a:lnTo>
                  <a:lnTo>
                    <a:pt x="19913" y="9817"/>
                  </a:lnTo>
                  <a:lnTo>
                    <a:pt x="19811" y="4343"/>
                  </a:lnTo>
                  <a:lnTo>
                    <a:pt x="15303" y="0"/>
                  </a:lnTo>
                  <a:close/>
                </a:path>
              </a:pathLst>
            </a:custGeom>
            <a:solidFill>
              <a:srgbClr val="A15325"/>
            </a:solidFill>
          </p:spPr>
          <p:txBody>
            <a:bodyPr wrap="square" lIns="0" tIns="0" rIns="0" bIns="0" rtlCol="0"/>
            <a:lstStyle/>
            <a:p>
              <a:endParaRPr sz="1493" dirty="0"/>
            </a:p>
          </p:txBody>
        </p:sp>
        <p:sp>
          <p:nvSpPr>
            <p:cNvPr id="435" name="object 388">
              <a:extLst>
                <a:ext uri="{FF2B5EF4-FFF2-40B4-BE49-F238E27FC236}">
                  <a16:creationId xmlns:a16="http://schemas.microsoft.com/office/drawing/2014/main" id="{A0663DE8-D4BF-4B1B-94C1-FCFCDA7BFAE6}"/>
                </a:ext>
              </a:extLst>
            </p:cNvPr>
            <p:cNvSpPr/>
            <p:nvPr/>
          </p:nvSpPr>
          <p:spPr>
            <a:xfrm>
              <a:off x="6182682" y="2028139"/>
              <a:ext cx="20320" cy="20320"/>
            </a:xfrm>
            <a:custGeom>
              <a:avLst/>
              <a:gdLst/>
              <a:ahLst/>
              <a:cxnLst/>
              <a:rect l="l" t="t" r="r" b="b"/>
              <a:pathLst>
                <a:path w="20320" h="20319">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884B28"/>
            </a:solidFill>
          </p:spPr>
          <p:txBody>
            <a:bodyPr wrap="square" lIns="0" tIns="0" rIns="0" bIns="0" rtlCol="0"/>
            <a:lstStyle/>
            <a:p>
              <a:endParaRPr sz="1493" dirty="0"/>
            </a:p>
          </p:txBody>
        </p:sp>
        <p:sp>
          <p:nvSpPr>
            <p:cNvPr id="436" name="object 389">
              <a:extLst>
                <a:ext uri="{FF2B5EF4-FFF2-40B4-BE49-F238E27FC236}">
                  <a16:creationId xmlns:a16="http://schemas.microsoft.com/office/drawing/2014/main" id="{87329C15-C5EF-447B-9B1F-B22BDADF4B0F}"/>
                </a:ext>
              </a:extLst>
            </p:cNvPr>
            <p:cNvSpPr/>
            <p:nvPr/>
          </p:nvSpPr>
          <p:spPr>
            <a:xfrm>
              <a:off x="6205851" y="2180779"/>
              <a:ext cx="20320" cy="20320"/>
            </a:xfrm>
            <a:custGeom>
              <a:avLst/>
              <a:gdLst/>
              <a:ahLst/>
              <a:cxnLst/>
              <a:rect l="l" t="t" r="r" b="b"/>
              <a:pathLst>
                <a:path w="20320" h="20319">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93512A"/>
            </a:solidFill>
          </p:spPr>
          <p:txBody>
            <a:bodyPr wrap="square" lIns="0" tIns="0" rIns="0" bIns="0" rtlCol="0"/>
            <a:lstStyle/>
            <a:p>
              <a:endParaRPr sz="1493" dirty="0"/>
            </a:p>
          </p:txBody>
        </p:sp>
        <p:sp>
          <p:nvSpPr>
            <p:cNvPr id="437" name="object 390">
              <a:extLst>
                <a:ext uri="{FF2B5EF4-FFF2-40B4-BE49-F238E27FC236}">
                  <a16:creationId xmlns:a16="http://schemas.microsoft.com/office/drawing/2014/main" id="{DB370104-6C34-4904-9CA0-465CE116715D}"/>
                </a:ext>
              </a:extLst>
            </p:cNvPr>
            <p:cNvSpPr/>
            <p:nvPr/>
          </p:nvSpPr>
          <p:spPr>
            <a:xfrm>
              <a:off x="6025494" y="2020439"/>
              <a:ext cx="20320" cy="20320"/>
            </a:xfrm>
            <a:custGeom>
              <a:avLst/>
              <a:gdLst/>
              <a:ahLst/>
              <a:cxnLst/>
              <a:rect l="l" t="t" r="r" b="b"/>
              <a:pathLst>
                <a:path w="20320" h="20319">
                  <a:moveTo>
                    <a:pt x="15303" y="0"/>
                  </a:moveTo>
                  <a:lnTo>
                    <a:pt x="4368" y="190"/>
                  </a:lnTo>
                  <a:lnTo>
                    <a:pt x="0" y="4673"/>
                  </a:lnTo>
                  <a:lnTo>
                    <a:pt x="190" y="15633"/>
                  </a:lnTo>
                  <a:lnTo>
                    <a:pt x="4711" y="19989"/>
                  </a:lnTo>
                  <a:lnTo>
                    <a:pt x="15659" y="19799"/>
                  </a:lnTo>
                  <a:lnTo>
                    <a:pt x="20027" y="15290"/>
                  </a:lnTo>
                  <a:lnTo>
                    <a:pt x="19926" y="9817"/>
                  </a:lnTo>
                  <a:lnTo>
                    <a:pt x="19824" y="4330"/>
                  </a:lnTo>
                  <a:lnTo>
                    <a:pt x="15303" y="0"/>
                  </a:lnTo>
                  <a:close/>
                </a:path>
              </a:pathLst>
            </a:custGeom>
            <a:solidFill>
              <a:srgbClr val="9B542E"/>
            </a:solidFill>
          </p:spPr>
          <p:txBody>
            <a:bodyPr wrap="square" lIns="0" tIns="0" rIns="0" bIns="0" rtlCol="0"/>
            <a:lstStyle/>
            <a:p>
              <a:endParaRPr sz="1493" dirty="0"/>
            </a:p>
          </p:txBody>
        </p:sp>
        <p:sp>
          <p:nvSpPr>
            <p:cNvPr id="438" name="object 391">
              <a:extLst>
                <a:ext uri="{FF2B5EF4-FFF2-40B4-BE49-F238E27FC236}">
                  <a16:creationId xmlns:a16="http://schemas.microsoft.com/office/drawing/2014/main" id="{C9DB03B6-F1F5-4CFA-80FA-2361FCBDE54A}"/>
                </a:ext>
              </a:extLst>
            </p:cNvPr>
            <p:cNvSpPr/>
            <p:nvPr/>
          </p:nvSpPr>
          <p:spPr>
            <a:xfrm>
              <a:off x="5820773" y="2102911"/>
              <a:ext cx="20320" cy="20320"/>
            </a:xfrm>
            <a:custGeom>
              <a:avLst/>
              <a:gdLst/>
              <a:ahLst/>
              <a:cxnLst/>
              <a:rect l="l" t="t" r="r" b="b"/>
              <a:pathLst>
                <a:path w="20320" h="20319">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B6662D"/>
            </a:solidFill>
          </p:spPr>
          <p:txBody>
            <a:bodyPr wrap="square" lIns="0" tIns="0" rIns="0" bIns="0" rtlCol="0"/>
            <a:lstStyle/>
            <a:p>
              <a:endParaRPr sz="1493" dirty="0"/>
            </a:p>
          </p:txBody>
        </p:sp>
        <p:sp>
          <p:nvSpPr>
            <p:cNvPr id="439" name="object 392">
              <a:extLst>
                <a:ext uri="{FF2B5EF4-FFF2-40B4-BE49-F238E27FC236}">
                  <a16:creationId xmlns:a16="http://schemas.microsoft.com/office/drawing/2014/main" id="{F8658249-F113-4821-BEA9-2CC8E67B8712}"/>
                </a:ext>
              </a:extLst>
            </p:cNvPr>
            <p:cNvSpPr/>
            <p:nvPr/>
          </p:nvSpPr>
          <p:spPr>
            <a:xfrm>
              <a:off x="5629565" y="2316129"/>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B5D33"/>
            </a:solidFill>
          </p:spPr>
          <p:txBody>
            <a:bodyPr wrap="square" lIns="0" tIns="0" rIns="0" bIns="0" rtlCol="0"/>
            <a:lstStyle/>
            <a:p>
              <a:endParaRPr sz="1493" dirty="0"/>
            </a:p>
          </p:txBody>
        </p:sp>
        <p:sp>
          <p:nvSpPr>
            <p:cNvPr id="440" name="object 393">
              <a:extLst>
                <a:ext uri="{FF2B5EF4-FFF2-40B4-BE49-F238E27FC236}">
                  <a16:creationId xmlns:a16="http://schemas.microsoft.com/office/drawing/2014/main" id="{7D0A82C9-BF88-4545-BFA6-1E113C9D97D6}"/>
                </a:ext>
              </a:extLst>
            </p:cNvPr>
            <p:cNvSpPr/>
            <p:nvPr/>
          </p:nvSpPr>
          <p:spPr>
            <a:xfrm>
              <a:off x="6320142" y="2191881"/>
              <a:ext cx="20320" cy="20320"/>
            </a:xfrm>
            <a:custGeom>
              <a:avLst/>
              <a:gdLst/>
              <a:ahLst/>
              <a:cxnLst/>
              <a:rect l="l" t="t" r="r" b="b"/>
              <a:pathLst>
                <a:path w="20320" h="20319">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854C25"/>
            </a:solidFill>
          </p:spPr>
          <p:txBody>
            <a:bodyPr wrap="square" lIns="0" tIns="0" rIns="0" bIns="0" rtlCol="0"/>
            <a:lstStyle/>
            <a:p>
              <a:endParaRPr sz="1493" dirty="0"/>
            </a:p>
          </p:txBody>
        </p:sp>
        <p:sp>
          <p:nvSpPr>
            <p:cNvPr id="441" name="object 394">
              <a:extLst>
                <a:ext uri="{FF2B5EF4-FFF2-40B4-BE49-F238E27FC236}">
                  <a16:creationId xmlns:a16="http://schemas.microsoft.com/office/drawing/2014/main" id="{FC99AB47-6861-4996-B4EA-5EB96E3FC025}"/>
                </a:ext>
              </a:extLst>
            </p:cNvPr>
            <p:cNvSpPr/>
            <p:nvPr/>
          </p:nvSpPr>
          <p:spPr>
            <a:xfrm>
              <a:off x="5543789" y="2226508"/>
              <a:ext cx="20320" cy="20320"/>
            </a:xfrm>
            <a:custGeom>
              <a:avLst/>
              <a:gdLst/>
              <a:ahLst/>
              <a:cxnLst/>
              <a:rect l="l" t="t" r="r" b="b"/>
              <a:pathLst>
                <a:path w="20320" h="20319">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A75C31"/>
            </a:solidFill>
          </p:spPr>
          <p:txBody>
            <a:bodyPr wrap="square" lIns="0" tIns="0" rIns="0" bIns="0" rtlCol="0"/>
            <a:lstStyle/>
            <a:p>
              <a:endParaRPr sz="1493" dirty="0"/>
            </a:p>
          </p:txBody>
        </p:sp>
        <p:sp>
          <p:nvSpPr>
            <p:cNvPr id="442" name="object 395">
              <a:extLst>
                <a:ext uri="{FF2B5EF4-FFF2-40B4-BE49-F238E27FC236}">
                  <a16:creationId xmlns:a16="http://schemas.microsoft.com/office/drawing/2014/main" id="{0AC9DF0B-36E5-405C-A159-D0E02880CDB6}"/>
                </a:ext>
              </a:extLst>
            </p:cNvPr>
            <p:cNvSpPr/>
            <p:nvPr/>
          </p:nvSpPr>
          <p:spPr>
            <a:xfrm>
              <a:off x="5901783" y="2161833"/>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0592F"/>
            </a:solidFill>
          </p:spPr>
          <p:txBody>
            <a:bodyPr wrap="square" lIns="0" tIns="0" rIns="0" bIns="0" rtlCol="0"/>
            <a:lstStyle/>
            <a:p>
              <a:endParaRPr sz="1493" dirty="0"/>
            </a:p>
          </p:txBody>
        </p:sp>
        <p:sp>
          <p:nvSpPr>
            <p:cNvPr id="443" name="object 396">
              <a:extLst>
                <a:ext uri="{FF2B5EF4-FFF2-40B4-BE49-F238E27FC236}">
                  <a16:creationId xmlns:a16="http://schemas.microsoft.com/office/drawing/2014/main" id="{54D90D69-46B6-447E-A0EA-F29967A826F9}"/>
                </a:ext>
              </a:extLst>
            </p:cNvPr>
            <p:cNvSpPr/>
            <p:nvPr/>
          </p:nvSpPr>
          <p:spPr>
            <a:xfrm>
              <a:off x="5664622" y="2347476"/>
              <a:ext cx="20320" cy="20320"/>
            </a:xfrm>
            <a:custGeom>
              <a:avLst/>
              <a:gdLst/>
              <a:ahLst/>
              <a:cxnLst/>
              <a:rect l="l" t="t" r="r" b="b"/>
              <a:pathLst>
                <a:path w="20320" h="20319">
                  <a:moveTo>
                    <a:pt x="15303" y="0"/>
                  </a:moveTo>
                  <a:lnTo>
                    <a:pt x="4356" y="190"/>
                  </a:lnTo>
                  <a:lnTo>
                    <a:pt x="0" y="4686"/>
                  </a:lnTo>
                  <a:lnTo>
                    <a:pt x="190" y="15633"/>
                  </a:lnTo>
                  <a:lnTo>
                    <a:pt x="4711" y="20002"/>
                  </a:lnTo>
                  <a:lnTo>
                    <a:pt x="15646" y="19812"/>
                  </a:lnTo>
                  <a:lnTo>
                    <a:pt x="20015" y="15290"/>
                  </a:lnTo>
                  <a:lnTo>
                    <a:pt x="19913" y="9829"/>
                  </a:lnTo>
                  <a:lnTo>
                    <a:pt x="19811" y="4343"/>
                  </a:lnTo>
                  <a:lnTo>
                    <a:pt x="15303" y="0"/>
                  </a:lnTo>
                  <a:close/>
                </a:path>
              </a:pathLst>
            </a:custGeom>
            <a:solidFill>
              <a:srgbClr val="A15325"/>
            </a:solidFill>
          </p:spPr>
          <p:txBody>
            <a:bodyPr wrap="square" lIns="0" tIns="0" rIns="0" bIns="0" rtlCol="0"/>
            <a:lstStyle/>
            <a:p>
              <a:endParaRPr sz="1493" dirty="0"/>
            </a:p>
          </p:txBody>
        </p:sp>
        <p:sp>
          <p:nvSpPr>
            <p:cNvPr id="444" name="object 397">
              <a:extLst>
                <a:ext uri="{FF2B5EF4-FFF2-40B4-BE49-F238E27FC236}">
                  <a16:creationId xmlns:a16="http://schemas.microsoft.com/office/drawing/2014/main" id="{46C54B65-F1C7-4BB7-B784-E3B43E72121E}"/>
                </a:ext>
              </a:extLst>
            </p:cNvPr>
            <p:cNvSpPr/>
            <p:nvPr/>
          </p:nvSpPr>
          <p:spPr>
            <a:xfrm>
              <a:off x="5670755" y="2123855"/>
              <a:ext cx="20320" cy="20320"/>
            </a:xfrm>
            <a:custGeom>
              <a:avLst/>
              <a:gdLst/>
              <a:ahLst/>
              <a:cxnLst/>
              <a:rect l="l" t="t" r="r" b="b"/>
              <a:pathLst>
                <a:path w="20320" h="20319">
                  <a:moveTo>
                    <a:pt x="15316" y="0"/>
                  </a:moveTo>
                  <a:lnTo>
                    <a:pt x="4356" y="190"/>
                  </a:lnTo>
                  <a:lnTo>
                    <a:pt x="0" y="4699"/>
                  </a:lnTo>
                  <a:lnTo>
                    <a:pt x="190" y="15646"/>
                  </a:lnTo>
                  <a:lnTo>
                    <a:pt x="4711" y="19989"/>
                  </a:lnTo>
                  <a:lnTo>
                    <a:pt x="15659" y="19799"/>
                  </a:lnTo>
                  <a:lnTo>
                    <a:pt x="20015" y="15303"/>
                  </a:lnTo>
                  <a:lnTo>
                    <a:pt x="19913" y="9829"/>
                  </a:lnTo>
                  <a:lnTo>
                    <a:pt x="19811" y="4356"/>
                  </a:lnTo>
                  <a:lnTo>
                    <a:pt x="15316" y="0"/>
                  </a:lnTo>
                  <a:close/>
                </a:path>
              </a:pathLst>
            </a:custGeom>
            <a:solidFill>
              <a:srgbClr val="A45B2F"/>
            </a:solidFill>
          </p:spPr>
          <p:txBody>
            <a:bodyPr wrap="square" lIns="0" tIns="0" rIns="0" bIns="0" rtlCol="0"/>
            <a:lstStyle/>
            <a:p>
              <a:endParaRPr sz="1493" dirty="0"/>
            </a:p>
          </p:txBody>
        </p:sp>
        <p:sp>
          <p:nvSpPr>
            <p:cNvPr id="445" name="object 398">
              <a:extLst>
                <a:ext uri="{FF2B5EF4-FFF2-40B4-BE49-F238E27FC236}">
                  <a16:creationId xmlns:a16="http://schemas.microsoft.com/office/drawing/2014/main" id="{F17D3D40-2EDB-4C45-AE83-98119D436CE1}"/>
                </a:ext>
              </a:extLst>
            </p:cNvPr>
            <p:cNvSpPr/>
            <p:nvPr/>
          </p:nvSpPr>
          <p:spPr>
            <a:xfrm>
              <a:off x="5632146" y="2247859"/>
              <a:ext cx="20320" cy="20320"/>
            </a:xfrm>
            <a:custGeom>
              <a:avLst/>
              <a:gdLst/>
              <a:ahLst/>
              <a:cxnLst/>
              <a:rect l="l" t="t" r="r" b="b"/>
              <a:pathLst>
                <a:path w="20320" h="20319">
                  <a:moveTo>
                    <a:pt x="15316" y="0"/>
                  </a:moveTo>
                  <a:lnTo>
                    <a:pt x="4356" y="190"/>
                  </a:lnTo>
                  <a:lnTo>
                    <a:pt x="0" y="4711"/>
                  </a:lnTo>
                  <a:lnTo>
                    <a:pt x="190" y="15659"/>
                  </a:lnTo>
                  <a:lnTo>
                    <a:pt x="4711" y="20015"/>
                  </a:lnTo>
                  <a:lnTo>
                    <a:pt x="15659" y="19824"/>
                  </a:lnTo>
                  <a:lnTo>
                    <a:pt x="20015" y="15316"/>
                  </a:lnTo>
                  <a:lnTo>
                    <a:pt x="19913" y="9842"/>
                  </a:lnTo>
                  <a:lnTo>
                    <a:pt x="19811" y="4368"/>
                  </a:lnTo>
                  <a:lnTo>
                    <a:pt x="15316" y="0"/>
                  </a:lnTo>
                  <a:close/>
                </a:path>
              </a:pathLst>
            </a:custGeom>
            <a:solidFill>
              <a:srgbClr val="A45C2E"/>
            </a:solidFill>
          </p:spPr>
          <p:txBody>
            <a:bodyPr wrap="square" lIns="0" tIns="0" rIns="0" bIns="0" rtlCol="0"/>
            <a:lstStyle/>
            <a:p>
              <a:endParaRPr sz="1493" dirty="0"/>
            </a:p>
          </p:txBody>
        </p:sp>
        <p:sp>
          <p:nvSpPr>
            <p:cNvPr id="446" name="object 399">
              <a:extLst>
                <a:ext uri="{FF2B5EF4-FFF2-40B4-BE49-F238E27FC236}">
                  <a16:creationId xmlns:a16="http://schemas.microsoft.com/office/drawing/2014/main" id="{C39E9FCF-4ADB-464D-9950-7F1D513A1CC2}"/>
                </a:ext>
              </a:extLst>
            </p:cNvPr>
            <p:cNvSpPr/>
            <p:nvPr/>
          </p:nvSpPr>
          <p:spPr>
            <a:xfrm>
              <a:off x="6162745" y="2086295"/>
              <a:ext cx="20320" cy="20320"/>
            </a:xfrm>
            <a:custGeom>
              <a:avLst/>
              <a:gdLst/>
              <a:ahLst/>
              <a:cxnLst/>
              <a:rect l="l" t="t" r="r" b="b"/>
              <a:pathLst>
                <a:path w="20320" h="20319">
                  <a:moveTo>
                    <a:pt x="15303" y="0"/>
                  </a:moveTo>
                  <a:lnTo>
                    <a:pt x="4343" y="190"/>
                  </a:lnTo>
                  <a:lnTo>
                    <a:pt x="0" y="4711"/>
                  </a:lnTo>
                  <a:lnTo>
                    <a:pt x="190" y="15659"/>
                  </a:lnTo>
                  <a:lnTo>
                    <a:pt x="4698" y="20002"/>
                  </a:lnTo>
                  <a:lnTo>
                    <a:pt x="15646" y="19811"/>
                  </a:lnTo>
                  <a:lnTo>
                    <a:pt x="20015" y="15316"/>
                  </a:lnTo>
                  <a:lnTo>
                    <a:pt x="19913" y="9842"/>
                  </a:lnTo>
                  <a:lnTo>
                    <a:pt x="19811" y="4368"/>
                  </a:lnTo>
                  <a:lnTo>
                    <a:pt x="15303" y="0"/>
                  </a:lnTo>
                  <a:close/>
                </a:path>
              </a:pathLst>
            </a:custGeom>
            <a:solidFill>
              <a:srgbClr val="99532D"/>
            </a:solidFill>
          </p:spPr>
          <p:txBody>
            <a:bodyPr wrap="square" lIns="0" tIns="0" rIns="0" bIns="0" rtlCol="0"/>
            <a:lstStyle/>
            <a:p>
              <a:endParaRPr sz="1493" dirty="0"/>
            </a:p>
          </p:txBody>
        </p:sp>
        <p:sp>
          <p:nvSpPr>
            <p:cNvPr id="447" name="object 400">
              <a:extLst>
                <a:ext uri="{FF2B5EF4-FFF2-40B4-BE49-F238E27FC236}">
                  <a16:creationId xmlns:a16="http://schemas.microsoft.com/office/drawing/2014/main" id="{96E5502C-69B8-4163-9568-CDB708FE2D08}"/>
                </a:ext>
              </a:extLst>
            </p:cNvPr>
            <p:cNvSpPr/>
            <p:nvPr/>
          </p:nvSpPr>
          <p:spPr>
            <a:xfrm>
              <a:off x="5984599" y="2374319"/>
              <a:ext cx="20320" cy="20320"/>
            </a:xfrm>
            <a:custGeom>
              <a:avLst/>
              <a:gdLst/>
              <a:ahLst/>
              <a:cxnLst/>
              <a:rect l="l" t="t" r="r" b="b"/>
              <a:pathLst>
                <a:path w="20320" h="20319">
                  <a:moveTo>
                    <a:pt x="15303" y="0"/>
                  </a:moveTo>
                  <a:lnTo>
                    <a:pt x="4343" y="190"/>
                  </a:lnTo>
                  <a:lnTo>
                    <a:pt x="0" y="4686"/>
                  </a:lnTo>
                  <a:lnTo>
                    <a:pt x="190" y="15646"/>
                  </a:lnTo>
                  <a:lnTo>
                    <a:pt x="4698" y="20015"/>
                  </a:lnTo>
                  <a:lnTo>
                    <a:pt x="15646" y="19824"/>
                  </a:lnTo>
                  <a:lnTo>
                    <a:pt x="20015" y="15303"/>
                  </a:lnTo>
                  <a:lnTo>
                    <a:pt x="19913" y="9829"/>
                  </a:lnTo>
                  <a:lnTo>
                    <a:pt x="19811" y="4343"/>
                  </a:lnTo>
                  <a:lnTo>
                    <a:pt x="15303" y="0"/>
                  </a:lnTo>
                  <a:close/>
                </a:path>
              </a:pathLst>
            </a:custGeom>
            <a:solidFill>
              <a:srgbClr val="804624"/>
            </a:solidFill>
          </p:spPr>
          <p:txBody>
            <a:bodyPr wrap="square" lIns="0" tIns="0" rIns="0" bIns="0" rtlCol="0"/>
            <a:lstStyle/>
            <a:p>
              <a:endParaRPr sz="1493" dirty="0"/>
            </a:p>
          </p:txBody>
        </p:sp>
        <p:sp>
          <p:nvSpPr>
            <p:cNvPr id="448" name="object 401">
              <a:extLst>
                <a:ext uri="{FF2B5EF4-FFF2-40B4-BE49-F238E27FC236}">
                  <a16:creationId xmlns:a16="http://schemas.microsoft.com/office/drawing/2014/main" id="{028BD32E-E9B4-466D-9ABC-8598AF8CE849}"/>
                </a:ext>
              </a:extLst>
            </p:cNvPr>
            <p:cNvSpPr/>
            <p:nvPr/>
          </p:nvSpPr>
          <p:spPr>
            <a:xfrm>
              <a:off x="6257112" y="2096481"/>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7E4823"/>
            </a:solidFill>
          </p:spPr>
          <p:txBody>
            <a:bodyPr wrap="square" lIns="0" tIns="0" rIns="0" bIns="0" rtlCol="0"/>
            <a:lstStyle/>
            <a:p>
              <a:endParaRPr sz="1493" dirty="0"/>
            </a:p>
          </p:txBody>
        </p:sp>
        <p:sp>
          <p:nvSpPr>
            <p:cNvPr id="449" name="object 402">
              <a:extLst>
                <a:ext uri="{FF2B5EF4-FFF2-40B4-BE49-F238E27FC236}">
                  <a16:creationId xmlns:a16="http://schemas.microsoft.com/office/drawing/2014/main" id="{60AECFA5-0E6F-4D3D-AE2E-4EF0A52782DF}"/>
                </a:ext>
              </a:extLst>
            </p:cNvPr>
            <p:cNvSpPr/>
            <p:nvPr/>
          </p:nvSpPr>
          <p:spPr>
            <a:xfrm>
              <a:off x="5662788" y="2241160"/>
              <a:ext cx="20320" cy="20320"/>
            </a:xfrm>
            <a:custGeom>
              <a:avLst/>
              <a:gdLst/>
              <a:ahLst/>
              <a:cxnLst/>
              <a:rect l="l" t="t" r="r" b="b"/>
              <a:pathLst>
                <a:path w="20320" h="20319">
                  <a:moveTo>
                    <a:pt x="15303" y="0"/>
                  </a:moveTo>
                  <a:lnTo>
                    <a:pt x="4356" y="190"/>
                  </a:lnTo>
                  <a:lnTo>
                    <a:pt x="0" y="4686"/>
                  </a:lnTo>
                  <a:lnTo>
                    <a:pt x="190" y="15633"/>
                  </a:lnTo>
                  <a:lnTo>
                    <a:pt x="4711" y="19989"/>
                  </a:lnTo>
                  <a:lnTo>
                    <a:pt x="15646" y="19799"/>
                  </a:lnTo>
                  <a:lnTo>
                    <a:pt x="20015" y="15290"/>
                  </a:lnTo>
                  <a:lnTo>
                    <a:pt x="19913" y="9817"/>
                  </a:lnTo>
                  <a:lnTo>
                    <a:pt x="19811" y="4343"/>
                  </a:lnTo>
                  <a:lnTo>
                    <a:pt x="15303" y="0"/>
                  </a:lnTo>
                  <a:close/>
                </a:path>
              </a:pathLst>
            </a:custGeom>
            <a:solidFill>
              <a:srgbClr val="A75C31"/>
            </a:solidFill>
          </p:spPr>
          <p:txBody>
            <a:bodyPr wrap="square" lIns="0" tIns="0" rIns="0" bIns="0" rtlCol="0"/>
            <a:lstStyle/>
            <a:p>
              <a:endParaRPr sz="1493" dirty="0"/>
            </a:p>
          </p:txBody>
        </p:sp>
        <p:sp>
          <p:nvSpPr>
            <p:cNvPr id="450" name="object 403">
              <a:extLst>
                <a:ext uri="{FF2B5EF4-FFF2-40B4-BE49-F238E27FC236}">
                  <a16:creationId xmlns:a16="http://schemas.microsoft.com/office/drawing/2014/main" id="{DCF5B517-689C-4343-8F18-D440BDEBCAE1}"/>
                </a:ext>
              </a:extLst>
            </p:cNvPr>
            <p:cNvSpPr/>
            <p:nvPr/>
          </p:nvSpPr>
          <p:spPr>
            <a:xfrm>
              <a:off x="6267152" y="2228024"/>
              <a:ext cx="20320" cy="20320"/>
            </a:xfrm>
            <a:custGeom>
              <a:avLst/>
              <a:gdLst/>
              <a:ahLst/>
              <a:cxnLst/>
              <a:rect l="l" t="t" r="r" b="b"/>
              <a:pathLst>
                <a:path w="20320" h="20319">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94502B"/>
            </a:solidFill>
          </p:spPr>
          <p:txBody>
            <a:bodyPr wrap="square" lIns="0" tIns="0" rIns="0" bIns="0" rtlCol="0"/>
            <a:lstStyle/>
            <a:p>
              <a:endParaRPr sz="1493" dirty="0"/>
            </a:p>
          </p:txBody>
        </p:sp>
        <p:sp>
          <p:nvSpPr>
            <p:cNvPr id="451" name="object 404">
              <a:extLst>
                <a:ext uri="{FF2B5EF4-FFF2-40B4-BE49-F238E27FC236}">
                  <a16:creationId xmlns:a16="http://schemas.microsoft.com/office/drawing/2014/main" id="{8F0C5D53-B24E-47BF-9551-C53201AD0A4D}"/>
                </a:ext>
              </a:extLst>
            </p:cNvPr>
            <p:cNvSpPr/>
            <p:nvPr/>
          </p:nvSpPr>
          <p:spPr>
            <a:xfrm>
              <a:off x="5582504" y="2097043"/>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915229"/>
            </a:solidFill>
          </p:spPr>
          <p:txBody>
            <a:bodyPr wrap="square" lIns="0" tIns="0" rIns="0" bIns="0" rtlCol="0"/>
            <a:lstStyle/>
            <a:p>
              <a:endParaRPr sz="1493" dirty="0"/>
            </a:p>
          </p:txBody>
        </p:sp>
        <p:sp>
          <p:nvSpPr>
            <p:cNvPr id="452" name="object 405">
              <a:extLst>
                <a:ext uri="{FF2B5EF4-FFF2-40B4-BE49-F238E27FC236}">
                  <a16:creationId xmlns:a16="http://schemas.microsoft.com/office/drawing/2014/main" id="{231BA645-BFFB-4B2F-AC7B-970731461AB4}"/>
                </a:ext>
              </a:extLst>
            </p:cNvPr>
            <p:cNvSpPr/>
            <p:nvPr/>
          </p:nvSpPr>
          <p:spPr>
            <a:xfrm>
              <a:off x="5627442" y="2129024"/>
              <a:ext cx="20320" cy="20320"/>
            </a:xfrm>
            <a:custGeom>
              <a:avLst/>
              <a:gdLst/>
              <a:ahLst/>
              <a:cxnLst/>
              <a:rect l="l" t="t" r="r" b="b"/>
              <a:pathLst>
                <a:path w="20320" h="20319">
                  <a:moveTo>
                    <a:pt x="15303" y="0"/>
                  </a:moveTo>
                  <a:lnTo>
                    <a:pt x="4343" y="190"/>
                  </a:lnTo>
                  <a:lnTo>
                    <a:pt x="0" y="4686"/>
                  </a:lnTo>
                  <a:lnTo>
                    <a:pt x="190" y="15646"/>
                  </a:lnTo>
                  <a:lnTo>
                    <a:pt x="4698" y="19989"/>
                  </a:lnTo>
                  <a:lnTo>
                    <a:pt x="15646" y="19799"/>
                  </a:lnTo>
                  <a:lnTo>
                    <a:pt x="20015" y="15303"/>
                  </a:lnTo>
                  <a:lnTo>
                    <a:pt x="19913" y="9817"/>
                  </a:lnTo>
                  <a:lnTo>
                    <a:pt x="19811" y="4343"/>
                  </a:lnTo>
                  <a:lnTo>
                    <a:pt x="15303" y="0"/>
                  </a:lnTo>
                  <a:close/>
                </a:path>
              </a:pathLst>
            </a:custGeom>
            <a:solidFill>
              <a:srgbClr val="A85B30"/>
            </a:solidFill>
          </p:spPr>
          <p:txBody>
            <a:bodyPr wrap="square" lIns="0" tIns="0" rIns="0" bIns="0" rtlCol="0"/>
            <a:lstStyle/>
            <a:p>
              <a:endParaRPr sz="1493" dirty="0"/>
            </a:p>
          </p:txBody>
        </p:sp>
        <p:sp>
          <p:nvSpPr>
            <p:cNvPr id="453" name="object 406">
              <a:extLst>
                <a:ext uri="{FF2B5EF4-FFF2-40B4-BE49-F238E27FC236}">
                  <a16:creationId xmlns:a16="http://schemas.microsoft.com/office/drawing/2014/main" id="{36F47E4B-4A98-4F2C-94B6-5AECE624C548}"/>
                </a:ext>
              </a:extLst>
            </p:cNvPr>
            <p:cNvSpPr/>
            <p:nvPr/>
          </p:nvSpPr>
          <p:spPr>
            <a:xfrm>
              <a:off x="6173995" y="2157924"/>
              <a:ext cx="20320" cy="20320"/>
            </a:xfrm>
            <a:custGeom>
              <a:avLst/>
              <a:gdLst/>
              <a:ahLst/>
              <a:cxnLst/>
              <a:rect l="l" t="t" r="r" b="b"/>
              <a:pathLst>
                <a:path w="20320" h="20319">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8C5128"/>
            </a:solidFill>
          </p:spPr>
          <p:txBody>
            <a:bodyPr wrap="square" lIns="0" tIns="0" rIns="0" bIns="0" rtlCol="0"/>
            <a:lstStyle/>
            <a:p>
              <a:endParaRPr sz="1493" dirty="0"/>
            </a:p>
          </p:txBody>
        </p:sp>
        <p:sp>
          <p:nvSpPr>
            <p:cNvPr id="454" name="object 407">
              <a:extLst>
                <a:ext uri="{FF2B5EF4-FFF2-40B4-BE49-F238E27FC236}">
                  <a16:creationId xmlns:a16="http://schemas.microsoft.com/office/drawing/2014/main" id="{5EFE83EB-F0EB-46A7-B7E5-9CA6CB62CB20}"/>
                </a:ext>
              </a:extLst>
            </p:cNvPr>
            <p:cNvSpPr/>
            <p:nvPr/>
          </p:nvSpPr>
          <p:spPr>
            <a:xfrm>
              <a:off x="5862716" y="2309017"/>
              <a:ext cx="20320" cy="20320"/>
            </a:xfrm>
            <a:custGeom>
              <a:avLst/>
              <a:gdLst/>
              <a:ahLst/>
              <a:cxnLst/>
              <a:rect l="l" t="t" r="r" b="b"/>
              <a:pathLst>
                <a:path w="20320" h="20319">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A65C2F"/>
            </a:solidFill>
          </p:spPr>
          <p:txBody>
            <a:bodyPr wrap="square" lIns="0" tIns="0" rIns="0" bIns="0" rtlCol="0"/>
            <a:lstStyle/>
            <a:p>
              <a:endParaRPr sz="1493" dirty="0"/>
            </a:p>
          </p:txBody>
        </p:sp>
        <p:sp>
          <p:nvSpPr>
            <p:cNvPr id="455" name="object 408">
              <a:extLst>
                <a:ext uri="{FF2B5EF4-FFF2-40B4-BE49-F238E27FC236}">
                  <a16:creationId xmlns:a16="http://schemas.microsoft.com/office/drawing/2014/main" id="{3D0C908B-6A66-4CEC-AD28-7F3D3ADDE699}"/>
                </a:ext>
              </a:extLst>
            </p:cNvPr>
            <p:cNvSpPr/>
            <p:nvPr/>
          </p:nvSpPr>
          <p:spPr>
            <a:xfrm>
              <a:off x="6240271" y="2080957"/>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98522D"/>
            </a:solidFill>
          </p:spPr>
          <p:txBody>
            <a:bodyPr wrap="square" lIns="0" tIns="0" rIns="0" bIns="0" rtlCol="0"/>
            <a:lstStyle/>
            <a:p>
              <a:endParaRPr sz="1493" dirty="0"/>
            </a:p>
          </p:txBody>
        </p:sp>
        <p:sp>
          <p:nvSpPr>
            <p:cNvPr id="456" name="object 409">
              <a:extLst>
                <a:ext uri="{FF2B5EF4-FFF2-40B4-BE49-F238E27FC236}">
                  <a16:creationId xmlns:a16="http://schemas.microsoft.com/office/drawing/2014/main" id="{896F8B20-56FE-485C-AB50-BE13C3A60088}"/>
                </a:ext>
              </a:extLst>
            </p:cNvPr>
            <p:cNvSpPr/>
            <p:nvPr/>
          </p:nvSpPr>
          <p:spPr>
            <a:xfrm>
              <a:off x="6128601" y="2114518"/>
              <a:ext cx="20320" cy="20320"/>
            </a:xfrm>
            <a:custGeom>
              <a:avLst/>
              <a:gdLst/>
              <a:ahLst/>
              <a:cxnLst/>
              <a:rect l="l" t="t" r="r" b="b"/>
              <a:pathLst>
                <a:path w="20320" h="20319">
                  <a:moveTo>
                    <a:pt x="15316" y="0"/>
                  </a:moveTo>
                  <a:lnTo>
                    <a:pt x="4343" y="190"/>
                  </a:lnTo>
                  <a:lnTo>
                    <a:pt x="0" y="4699"/>
                  </a:lnTo>
                  <a:lnTo>
                    <a:pt x="190" y="15646"/>
                  </a:lnTo>
                  <a:lnTo>
                    <a:pt x="4698" y="20002"/>
                  </a:lnTo>
                  <a:lnTo>
                    <a:pt x="15659" y="19812"/>
                  </a:lnTo>
                  <a:lnTo>
                    <a:pt x="20015" y="15303"/>
                  </a:lnTo>
                  <a:lnTo>
                    <a:pt x="19913" y="9829"/>
                  </a:lnTo>
                  <a:lnTo>
                    <a:pt x="19811" y="4356"/>
                  </a:lnTo>
                  <a:lnTo>
                    <a:pt x="15316" y="0"/>
                  </a:lnTo>
                  <a:close/>
                </a:path>
              </a:pathLst>
            </a:custGeom>
            <a:solidFill>
              <a:srgbClr val="93532A"/>
            </a:solidFill>
          </p:spPr>
          <p:txBody>
            <a:bodyPr wrap="square" lIns="0" tIns="0" rIns="0" bIns="0" rtlCol="0"/>
            <a:lstStyle/>
            <a:p>
              <a:endParaRPr sz="1493" dirty="0"/>
            </a:p>
          </p:txBody>
        </p:sp>
        <p:sp>
          <p:nvSpPr>
            <p:cNvPr id="457" name="object 410">
              <a:extLst>
                <a:ext uri="{FF2B5EF4-FFF2-40B4-BE49-F238E27FC236}">
                  <a16:creationId xmlns:a16="http://schemas.microsoft.com/office/drawing/2014/main" id="{518BFF40-4200-4EC3-B842-C3116A2E7A73}"/>
                </a:ext>
              </a:extLst>
            </p:cNvPr>
            <p:cNvSpPr/>
            <p:nvPr/>
          </p:nvSpPr>
          <p:spPr>
            <a:xfrm>
              <a:off x="5635396" y="2151325"/>
              <a:ext cx="20320" cy="20320"/>
            </a:xfrm>
            <a:custGeom>
              <a:avLst/>
              <a:gdLst/>
              <a:ahLst/>
              <a:cxnLst/>
              <a:rect l="l" t="t" r="r" b="b"/>
              <a:pathLst>
                <a:path w="20320" h="20319">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A45B2F"/>
            </a:solidFill>
          </p:spPr>
          <p:txBody>
            <a:bodyPr wrap="square" lIns="0" tIns="0" rIns="0" bIns="0" rtlCol="0"/>
            <a:lstStyle/>
            <a:p>
              <a:endParaRPr sz="1493" dirty="0"/>
            </a:p>
          </p:txBody>
        </p:sp>
        <p:sp>
          <p:nvSpPr>
            <p:cNvPr id="458" name="object 411">
              <a:extLst>
                <a:ext uri="{FF2B5EF4-FFF2-40B4-BE49-F238E27FC236}">
                  <a16:creationId xmlns:a16="http://schemas.microsoft.com/office/drawing/2014/main" id="{0E2A398B-F121-436E-AD47-FD248337D674}"/>
                </a:ext>
              </a:extLst>
            </p:cNvPr>
            <p:cNvSpPr/>
            <p:nvPr/>
          </p:nvSpPr>
          <p:spPr>
            <a:xfrm>
              <a:off x="5683149" y="2107888"/>
              <a:ext cx="20320" cy="20320"/>
            </a:xfrm>
            <a:custGeom>
              <a:avLst/>
              <a:gdLst/>
              <a:ahLst/>
              <a:cxnLst/>
              <a:rect l="l" t="t" r="r" b="b"/>
              <a:pathLst>
                <a:path w="20320" h="20319">
                  <a:moveTo>
                    <a:pt x="15303" y="0"/>
                  </a:moveTo>
                  <a:lnTo>
                    <a:pt x="4343" y="190"/>
                  </a:lnTo>
                  <a:lnTo>
                    <a:pt x="0" y="4686"/>
                  </a:lnTo>
                  <a:lnTo>
                    <a:pt x="190" y="15646"/>
                  </a:lnTo>
                  <a:lnTo>
                    <a:pt x="4698" y="20002"/>
                  </a:lnTo>
                  <a:lnTo>
                    <a:pt x="15646" y="19812"/>
                  </a:lnTo>
                  <a:lnTo>
                    <a:pt x="20015" y="15303"/>
                  </a:lnTo>
                  <a:lnTo>
                    <a:pt x="19913" y="9829"/>
                  </a:lnTo>
                  <a:lnTo>
                    <a:pt x="19811" y="4343"/>
                  </a:lnTo>
                  <a:lnTo>
                    <a:pt x="15303" y="0"/>
                  </a:lnTo>
                  <a:close/>
                </a:path>
              </a:pathLst>
            </a:custGeom>
            <a:solidFill>
              <a:srgbClr val="90532A"/>
            </a:solidFill>
          </p:spPr>
          <p:txBody>
            <a:bodyPr wrap="square" lIns="0" tIns="0" rIns="0" bIns="0" rtlCol="0"/>
            <a:lstStyle/>
            <a:p>
              <a:endParaRPr sz="1493" dirty="0"/>
            </a:p>
          </p:txBody>
        </p:sp>
        <p:sp>
          <p:nvSpPr>
            <p:cNvPr id="459" name="object 412">
              <a:extLst>
                <a:ext uri="{FF2B5EF4-FFF2-40B4-BE49-F238E27FC236}">
                  <a16:creationId xmlns:a16="http://schemas.microsoft.com/office/drawing/2014/main" id="{84AA378F-FFAC-445A-A2F3-809C238F3110}"/>
                </a:ext>
              </a:extLst>
            </p:cNvPr>
            <p:cNvSpPr/>
            <p:nvPr/>
          </p:nvSpPr>
          <p:spPr>
            <a:xfrm>
              <a:off x="5826038" y="2236801"/>
              <a:ext cx="20320" cy="20320"/>
            </a:xfrm>
            <a:custGeom>
              <a:avLst/>
              <a:gdLst/>
              <a:ahLst/>
              <a:cxnLst/>
              <a:rect l="l" t="t" r="r" b="b"/>
              <a:pathLst>
                <a:path w="20320" h="20319">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9B562C"/>
            </a:solidFill>
          </p:spPr>
          <p:txBody>
            <a:bodyPr wrap="square" lIns="0" tIns="0" rIns="0" bIns="0" rtlCol="0"/>
            <a:lstStyle/>
            <a:p>
              <a:endParaRPr sz="1493" dirty="0"/>
            </a:p>
          </p:txBody>
        </p:sp>
        <p:sp>
          <p:nvSpPr>
            <p:cNvPr id="460" name="object 413">
              <a:extLst>
                <a:ext uri="{FF2B5EF4-FFF2-40B4-BE49-F238E27FC236}">
                  <a16:creationId xmlns:a16="http://schemas.microsoft.com/office/drawing/2014/main" id="{33111631-3D47-40EB-9F3C-8A14C58B1B9A}"/>
                </a:ext>
              </a:extLst>
            </p:cNvPr>
            <p:cNvSpPr/>
            <p:nvPr/>
          </p:nvSpPr>
          <p:spPr>
            <a:xfrm>
              <a:off x="5690839" y="2253253"/>
              <a:ext cx="20320" cy="20320"/>
            </a:xfrm>
            <a:custGeom>
              <a:avLst/>
              <a:gdLst/>
              <a:ahLst/>
              <a:cxnLst/>
              <a:rect l="l" t="t" r="r" b="b"/>
              <a:pathLst>
                <a:path w="20320" h="20319">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98562A"/>
            </a:solidFill>
          </p:spPr>
          <p:txBody>
            <a:bodyPr wrap="square" lIns="0" tIns="0" rIns="0" bIns="0" rtlCol="0"/>
            <a:lstStyle/>
            <a:p>
              <a:endParaRPr sz="1493" dirty="0"/>
            </a:p>
          </p:txBody>
        </p:sp>
        <p:sp>
          <p:nvSpPr>
            <p:cNvPr id="461" name="object 414">
              <a:extLst>
                <a:ext uri="{FF2B5EF4-FFF2-40B4-BE49-F238E27FC236}">
                  <a16:creationId xmlns:a16="http://schemas.microsoft.com/office/drawing/2014/main" id="{DCBA1944-0522-422B-8E9C-C43AFFD8B72E}"/>
                </a:ext>
              </a:extLst>
            </p:cNvPr>
            <p:cNvSpPr/>
            <p:nvPr/>
          </p:nvSpPr>
          <p:spPr>
            <a:xfrm>
              <a:off x="5792552" y="2308820"/>
              <a:ext cx="20320" cy="20320"/>
            </a:xfrm>
            <a:custGeom>
              <a:avLst/>
              <a:gdLst/>
              <a:ahLst/>
              <a:cxnLst/>
              <a:rect l="l" t="t" r="r" b="b"/>
              <a:pathLst>
                <a:path w="20320" h="20319">
                  <a:moveTo>
                    <a:pt x="15303" y="0"/>
                  </a:moveTo>
                  <a:lnTo>
                    <a:pt x="4356" y="190"/>
                  </a:lnTo>
                  <a:lnTo>
                    <a:pt x="0" y="4686"/>
                  </a:lnTo>
                  <a:lnTo>
                    <a:pt x="190" y="15633"/>
                  </a:lnTo>
                  <a:lnTo>
                    <a:pt x="4698" y="20002"/>
                  </a:lnTo>
                  <a:lnTo>
                    <a:pt x="15646" y="19812"/>
                  </a:lnTo>
                  <a:lnTo>
                    <a:pt x="20015" y="15290"/>
                  </a:lnTo>
                  <a:lnTo>
                    <a:pt x="19913" y="9817"/>
                  </a:lnTo>
                  <a:lnTo>
                    <a:pt x="19811" y="4343"/>
                  </a:lnTo>
                  <a:lnTo>
                    <a:pt x="15303" y="0"/>
                  </a:lnTo>
                  <a:close/>
                </a:path>
              </a:pathLst>
            </a:custGeom>
            <a:solidFill>
              <a:srgbClr val="AD5E33"/>
            </a:solidFill>
          </p:spPr>
          <p:txBody>
            <a:bodyPr wrap="square" lIns="0" tIns="0" rIns="0" bIns="0" rtlCol="0"/>
            <a:lstStyle/>
            <a:p>
              <a:endParaRPr sz="1493" dirty="0"/>
            </a:p>
          </p:txBody>
        </p:sp>
        <p:sp>
          <p:nvSpPr>
            <p:cNvPr id="462" name="object 415">
              <a:extLst>
                <a:ext uri="{FF2B5EF4-FFF2-40B4-BE49-F238E27FC236}">
                  <a16:creationId xmlns:a16="http://schemas.microsoft.com/office/drawing/2014/main" id="{CCD0AEF1-50FF-4BF3-92F0-B50619DBEBEF}"/>
                </a:ext>
              </a:extLst>
            </p:cNvPr>
            <p:cNvSpPr/>
            <p:nvPr/>
          </p:nvSpPr>
          <p:spPr>
            <a:xfrm>
              <a:off x="5889508" y="2326344"/>
              <a:ext cx="20320" cy="20320"/>
            </a:xfrm>
            <a:custGeom>
              <a:avLst/>
              <a:gdLst/>
              <a:ahLst/>
              <a:cxnLst/>
              <a:rect l="l" t="t" r="r" b="b"/>
              <a:pathLst>
                <a:path w="20320" h="20319">
                  <a:moveTo>
                    <a:pt x="15316" y="0"/>
                  </a:moveTo>
                  <a:lnTo>
                    <a:pt x="4356" y="190"/>
                  </a:lnTo>
                  <a:lnTo>
                    <a:pt x="0" y="4686"/>
                  </a:lnTo>
                  <a:lnTo>
                    <a:pt x="190" y="15633"/>
                  </a:lnTo>
                  <a:lnTo>
                    <a:pt x="4711" y="20002"/>
                  </a:lnTo>
                  <a:lnTo>
                    <a:pt x="15659" y="19812"/>
                  </a:lnTo>
                  <a:lnTo>
                    <a:pt x="20015" y="15290"/>
                  </a:lnTo>
                  <a:lnTo>
                    <a:pt x="19913" y="9829"/>
                  </a:lnTo>
                  <a:lnTo>
                    <a:pt x="19811" y="4343"/>
                  </a:lnTo>
                  <a:lnTo>
                    <a:pt x="15316" y="0"/>
                  </a:lnTo>
                  <a:close/>
                </a:path>
              </a:pathLst>
            </a:custGeom>
            <a:solidFill>
              <a:srgbClr val="A75C31"/>
            </a:solidFill>
          </p:spPr>
          <p:txBody>
            <a:bodyPr wrap="square" lIns="0" tIns="0" rIns="0" bIns="0" rtlCol="0"/>
            <a:lstStyle/>
            <a:p>
              <a:endParaRPr sz="1493" dirty="0"/>
            </a:p>
          </p:txBody>
        </p:sp>
        <p:sp>
          <p:nvSpPr>
            <p:cNvPr id="463" name="object 416">
              <a:extLst>
                <a:ext uri="{FF2B5EF4-FFF2-40B4-BE49-F238E27FC236}">
                  <a16:creationId xmlns:a16="http://schemas.microsoft.com/office/drawing/2014/main" id="{16C125B4-0380-4BB4-BE46-61C8D311E62A}"/>
                </a:ext>
              </a:extLst>
            </p:cNvPr>
            <p:cNvSpPr/>
            <p:nvPr/>
          </p:nvSpPr>
          <p:spPr>
            <a:xfrm>
              <a:off x="5870140" y="2341915"/>
              <a:ext cx="20320" cy="20320"/>
            </a:xfrm>
            <a:custGeom>
              <a:avLst/>
              <a:gdLst/>
              <a:ahLst/>
              <a:cxnLst/>
              <a:rect l="l" t="t" r="r" b="b"/>
              <a:pathLst>
                <a:path w="20320" h="20319">
                  <a:moveTo>
                    <a:pt x="15303" y="0"/>
                  </a:moveTo>
                  <a:lnTo>
                    <a:pt x="4356" y="190"/>
                  </a:lnTo>
                  <a:lnTo>
                    <a:pt x="0" y="4711"/>
                  </a:lnTo>
                  <a:lnTo>
                    <a:pt x="190" y="15659"/>
                  </a:lnTo>
                  <a:lnTo>
                    <a:pt x="4711" y="20015"/>
                  </a:lnTo>
                  <a:lnTo>
                    <a:pt x="15646" y="19824"/>
                  </a:lnTo>
                  <a:lnTo>
                    <a:pt x="20015" y="15316"/>
                  </a:lnTo>
                  <a:lnTo>
                    <a:pt x="19913" y="9829"/>
                  </a:lnTo>
                  <a:lnTo>
                    <a:pt x="19811" y="4368"/>
                  </a:lnTo>
                  <a:lnTo>
                    <a:pt x="15303" y="0"/>
                  </a:lnTo>
                  <a:close/>
                </a:path>
              </a:pathLst>
            </a:custGeom>
            <a:solidFill>
              <a:srgbClr val="B05F34"/>
            </a:solidFill>
          </p:spPr>
          <p:txBody>
            <a:bodyPr wrap="square" lIns="0" tIns="0" rIns="0" bIns="0" rtlCol="0"/>
            <a:lstStyle/>
            <a:p>
              <a:endParaRPr sz="1493" dirty="0"/>
            </a:p>
          </p:txBody>
        </p:sp>
        <p:sp>
          <p:nvSpPr>
            <p:cNvPr id="464" name="object 417">
              <a:extLst>
                <a:ext uri="{FF2B5EF4-FFF2-40B4-BE49-F238E27FC236}">
                  <a16:creationId xmlns:a16="http://schemas.microsoft.com/office/drawing/2014/main" id="{BF3B7555-A5FC-4AFC-9276-BC245E6C55A5}"/>
                </a:ext>
              </a:extLst>
            </p:cNvPr>
            <p:cNvSpPr/>
            <p:nvPr/>
          </p:nvSpPr>
          <p:spPr>
            <a:xfrm>
              <a:off x="5747067" y="2187446"/>
              <a:ext cx="20320" cy="20320"/>
            </a:xfrm>
            <a:custGeom>
              <a:avLst/>
              <a:gdLst/>
              <a:ahLst/>
              <a:cxnLst/>
              <a:rect l="l" t="t" r="r" b="b"/>
              <a:pathLst>
                <a:path w="20320" h="20319">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A0592F"/>
            </a:solidFill>
          </p:spPr>
          <p:txBody>
            <a:bodyPr wrap="square" lIns="0" tIns="0" rIns="0" bIns="0" rtlCol="0"/>
            <a:lstStyle/>
            <a:p>
              <a:endParaRPr sz="1493" dirty="0"/>
            </a:p>
          </p:txBody>
        </p:sp>
        <p:sp>
          <p:nvSpPr>
            <p:cNvPr id="465" name="object 418">
              <a:extLst>
                <a:ext uri="{FF2B5EF4-FFF2-40B4-BE49-F238E27FC236}">
                  <a16:creationId xmlns:a16="http://schemas.microsoft.com/office/drawing/2014/main" id="{31A65DE9-15F9-43A7-9D21-CDE322C09CC7}"/>
                </a:ext>
              </a:extLst>
            </p:cNvPr>
            <p:cNvSpPr/>
            <p:nvPr/>
          </p:nvSpPr>
          <p:spPr>
            <a:xfrm>
              <a:off x="6037153" y="2270749"/>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9D572D"/>
            </a:solidFill>
          </p:spPr>
          <p:txBody>
            <a:bodyPr wrap="square" lIns="0" tIns="0" rIns="0" bIns="0" rtlCol="0"/>
            <a:lstStyle/>
            <a:p>
              <a:endParaRPr sz="1493" dirty="0"/>
            </a:p>
          </p:txBody>
        </p:sp>
        <p:sp>
          <p:nvSpPr>
            <p:cNvPr id="466" name="object 419">
              <a:extLst>
                <a:ext uri="{FF2B5EF4-FFF2-40B4-BE49-F238E27FC236}">
                  <a16:creationId xmlns:a16="http://schemas.microsoft.com/office/drawing/2014/main" id="{8430F4E3-21DB-4236-852B-D7F846625F9D}"/>
                </a:ext>
              </a:extLst>
            </p:cNvPr>
            <p:cNvSpPr/>
            <p:nvPr/>
          </p:nvSpPr>
          <p:spPr>
            <a:xfrm>
              <a:off x="5847968" y="2227433"/>
              <a:ext cx="20320" cy="20320"/>
            </a:xfrm>
            <a:custGeom>
              <a:avLst/>
              <a:gdLst/>
              <a:ahLst/>
              <a:cxnLst/>
              <a:rect l="l" t="t" r="r" b="b"/>
              <a:pathLst>
                <a:path w="20320" h="20319">
                  <a:moveTo>
                    <a:pt x="15303" y="0"/>
                  </a:moveTo>
                  <a:lnTo>
                    <a:pt x="4356" y="190"/>
                  </a:lnTo>
                  <a:lnTo>
                    <a:pt x="0" y="4686"/>
                  </a:lnTo>
                  <a:lnTo>
                    <a:pt x="190" y="15633"/>
                  </a:lnTo>
                  <a:lnTo>
                    <a:pt x="4711" y="19989"/>
                  </a:lnTo>
                  <a:lnTo>
                    <a:pt x="15646" y="19799"/>
                  </a:lnTo>
                  <a:lnTo>
                    <a:pt x="20015" y="15290"/>
                  </a:lnTo>
                  <a:lnTo>
                    <a:pt x="19913" y="9817"/>
                  </a:lnTo>
                  <a:lnTo>
                    <a:pt x="19811" y="4343"/>
                  </a:lnTo>
                  <a:lnTo>
                    <a:pt x="15303" y="0"/>
                  </a:lnTo>
                  <a:close/>
                </a:path>
              </a:pathLst>
            </a:custGeom>
            <a:solidFill>
              <a:srgbClr val="96552A"/>
            </a:solidFill>
          </p:spPr>
          <p:txBody>
            <a:bodyPr wrap="square" lIns="0" tIns="0" rIns="0" bIns="0" rtlCol="0"/>
            <a:lstStyle/>
            <a:p>
              <a:endParaRPr sz="1493" dirty="0"/>
            </a:p>
          </p:txBody>
        </p:sp>
        <p:sp>
          <p:nvSpPr>
            <p:cNvPr id="467" name="object 420">
              <a:extLst>
                <a:ext uri="{FF2B5EF4-FFF2-40B4-BE49-F238E27FC236}">
                  <a16:creationId xmlns:a16="http://schemas.microsoft.com/office/drawing/2014/main" id="{05121854-147E-4D4A-999F-619E8C71FB06}"/>
                </a:ext>
              </a:extLst>
            </p:cNvPr>
            <p:cNvSpPr/>
            <p:nvPr/>
          </p:nvSpPr>
          <p:spPr>
            <a:xfrm>
              <a:off x="6047508" y="2378621"/>
              <a:ext cx="20320" cy="20320"/>
            </a:xfrm>
            <a:custGeom>
              <a:avLst/>
              <a:gdLst/>
              <a:ahLst/>
              <a:cxnLst/>
              <a:rect l="l" t="t" r="r" b="b"/>
              <a:pathLst>
                <a:path w="20320" h="20319">
                  <a:moveTo>
                    <a:pt x="15303" y="0"/>
                  </a:moveTo>
                  <a:lnTo>
                    <a:pt x="4343" y="190"/>
                  </a:lnTo>
                  <a:lnTo>
                    <a:pt x="0" y="4711"/>
                  </a:lnTo>
                  <a:lnTo>
                    <a:pt x="190" y="15659"/>
                  </a:lnTo>
                  <a:lnTo>
                    <a:pt x="4698" y="20002"/>
                  </a:lnTo>
                  <a:lnTo>
                    <a:pt x="15646" y="19812"/>
                  </a:lnTo>
                  <a:lnTo>
                    <a:pt x="20015" y="15316"/>
                  </a:lnTo>
                  <a:lnTo>
                    <a:pt x="19913" y="9829"/>
                  </a:lnTo>
                  <a:lnTo>
                    <a:pt x="19811" y="4368"/>
                  </a:lnTo>
                  <a:lnTo>
                    <a:pt x="15303" y="0"/>
                  </a:lnTo>
                  <a:close/>
                </a:path>
              </a:pathLst>
            </a:custGeom>
            <a:solidFill>
              <a:srgbClr val="8D4C29"/>
            </a:solidFill>
          </p:spPr>
          <p:txBody>
            <a:bodyPr wrap="square" lIns="0" tIns="0" rIns="0" bIns="0" rtlCol="0"/>
            <a:lstStyle/>
            <a:p>
              <a:endParaRPr sz="1493" dirty="0"/>
            </a:p>
          </p:txBody>
        </p:sp>
        <p:sp>
          <p:nvSpPr>
            <p:cNvPr id="468" name="object 421">
              <a:extLst>
                <a:ext uri="{FF2B5EF4-FFF2-40B4-BE49-F238E27FC236}">
                  <a16:creationId xmlns:a16="http://schemas.microsoft.com/office/drawing/2014/main" id="{C6FA2661-DC51-4BEB-B0B2-D4B1C9958ED5}"/>
                </a:ext>
              </a:extLst>
            </p:cNvPr>
            <p:cNvSpPr/>
            <p:nvPr/>
          </p:nvSpPr>
          <p:spPr>
            <a:xfrm>
              <a:off x="5614879" y="2288087"/>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95C31"/>
            </a:solidFill>
          </p:spPr>
          <p:txBody>
            <a:bodyPr wrap="square" lIns="0" tIns="0" rIns="0" bIns="0" rtlCol="0"/>
            <a:lstStyle/>
            <a:p>
              <a:endParaRPr sz="1493" dirty="0"/>
            </a:p>
          </p:txBody>
        </p:sp>
        <p:sp>
          <p:nvSpPr>
            <p:cNvPr id="469" name="object 422">
              <a:extLst>
                <a:ext uri="{FF2B5EF4-FFF2-40B4-BE49-F238E27FC236}">
                  <a16:creationId xmlns:a16="http://schemas.microsoft.com/office/drawing/2014/main" id="{535C8734-AB87-49FB-A13A-B1A9F73160EE}"/>
                </a:ext>
              </a:extLst>
            </p:cNvPr>
            <p:cNvSpPr/>
            <p:nvPr/>
          </p:nvSpPr>
          <p:spPr>
            <a:xfrm>
              <a:off x="6356097" y="2285429"/>
              <a:ext cx="20320" cy="20320"/>
            </a:xfrm>
            <a:custGeom>
              <a:avLst/>
              <a:gdLst/>
              <a:ahLst/>
              <a:cxnLst/>
              <a:rect l="l" t="t" r="r" b="b"/>
              <a:pathLst>
                <a:path w="20320" h="20319">
                  <a:moveTo>
                    <a:pt x="15303" y="0"/>
                  </a:moveTo>
                  <a:lnTo>
                    <a:pt x="4343" y="190"/>
                  </a:lnTo>
                  <a:lnTo>
                    <a:pt x="0" y="4686"/>
                  </a:lnTo>
                  <a:lnTo>
                    <a:pt x="190" y="15646"/>
                  </a:lnTo>
                  <a:lnTo>
                    <a:pt x="4698" y="19989"/>
                  </a:lnTo>
                  <a:lnTo>
                    <a:pt x="15646" y="19799"/>
                  </a:lnTo>
                  <a:lnTo>
                    <a:pt x="20015" y="15303"/>
                  </a:lnTo>
                  <a:lnTo>
                    <a:pt x="19913" y="9829"/>
                  </a:lnTo>
                  <a:lnTo>
                    <a:pt x="19811" y="4343"/>
                  </a:lnTo>
                  <a:lnTo>
                    <a:pt x="15303" y="0"/>
                  </a:lnTo>
                  <a:close/>
                </a:path>
              </a:pathLst>
            </a:custGeom>
            <a:solidFill>
              <a:srgbClr val="894B27"/>
            </a:solidFill>
          </p:spPr>
          <p:txBody>
            <a:bodyPr wrap="square" lIns="0" tIns="0" rIns="0" bIns="0" rtlCol="0"/>
            <a:lstStyle/>
            <a:p>
              <a:endParaRPr sz="1493" dirty="0"/>
            </a:p>
          </p:txBody>
        </p:sp>
        <p:sp>
          <p:nvSpPr>
            <p:cNvPr id="470" name="object 423">
              <a:extLst>
                <a:ext uri="{FF2B5EF4-FFF2-40B4-BE49-F238E27FC236}">
                  <a16:creationId xmlns:a16="http://schemas.microsoft.com/office/drawing/2014/main" id="{7C292321-B167-4438-842B-9651F3EF9920}"/>
                </a:ext>
              </a:extLst>
            </p:cNvPr>
            <p:cNvSpPr/>
            <p:nvPr/>
          </p:nvSpPr>
          <p:spPr>
            <a:xfrm>
              <a:off x="5788539" y="2324986"/>
              <a:ext cx="20320" cy="20320"/>
            </a:xfrm>
            <a:custGeom>
              <a:avLst/>
              <a:gdLst/>
              <a:ahLst/>
              <a:cxnLst/>
              <a:rect l="l" t="t" r="r" b="b"/>
              <a:pathLst>
                <a:path w="20320" h="20319">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D68C5E"/>
            </a:solidFill>
          </p:spPr>
          <p:txBody>
            <a:bodyPr wrap="square" lIns="0" tIns="0" rIns="0" bIns="0" rtlCol="0"/>
            <a:lstStyle/>
            <a:p>
              <a:endParaRPr sz="1493" dirty="0"/>
            </a:p>
          </p:txBody>
        </p:sp>
        <p:sp>
          <p:nvSpPr>
            <p:cNvPr id="471" name="object 424">
              <a:extLst>
                <a:ext uri="{FF2B5EF4-FFF2-40B4-BE49-F238E27FC236}">
                  <a16:creationId xmlns:a16="http://schemas.microsoft.com/office/drawing/2014/main" id="{EAEDA9E1-18BB-4E21-B368-E8795F3EB525}"/>
                </a:ext>
              </a:extLst>
            </p:cNvPr>
            <p:cNvSpPr/>
            <p:nvPr/>
          </p:nvSpPr>
          <p:spPr>
            <a:xfrm>
              <a:off x="6248892" y="2116584"/>
              <a:ext cx="20320" cy="20320"/>
            </a:xfrm>
            <a:custGeom>
              <a:avLst/>
              <a:gdLst/>
              <a:ahLst/>
              <a:cxnLst/>
              <a:rect l="l" t="t" r="r" b="b"/>
              <a:pathLst>
                <a:path w="20320" h="20319">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8D4E29"/>
            </a:solidFill>
          </p:spPr>
          <p:txBody>
            <a:bodyPr wrap="square" lIns="0" tIns="0" rIns="0" bIns="0" rtlCol="0"/>
            <a:lstStyle/>
            <a:p>
              <a:endParaRPr sz="1493" dirty="0"/>
            </a:p>
          </p:txBody>
        </p:sp>
        <p:sp>
          <p:nvSpPr>
            <p:cNvPr id="472" name="object 425">
              <a:extLst>
                <a:ext uri="{FF2B5EF4-FFF2-40B4-BE49-F238E27FC236}">
                  <a16:creationId xmlns:a16="http://schemas.microsoft.com/office/drawing/2014/main" id="{61B3D0CA-8A6C-453B-AE13-ABC547034F11}"/>
                </a:ext>
              </a:extLst>
            </p:cNvPr>
            <p:cNvSpPr/>
            <p:nvPr/>
          </p:nvSpPr>
          <p:spPr>
            <a:xfrm>
              <a:off x="6116817" y="2246967"/>
              <a:ext cx="20320" cy="20320"/>
            </a:xfrm>
            <a:custGeom>
              <a:avLst/>
              <a:gdLst/>
              <a:ahLst/>
              <a:cxnLst/>
              <a:rect l="l" t="t" r="r" b="b"/>
              <a:pathLst>
                <a:path w="20320" h="20319">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95542B"/>
            </a:solidFill>
          </p:spPr>
          <p:txBody>
            <a:bodyPr wrap="square" lIns="0" tIns="0" rIns="0" bIns="0" rtlCol="0"/>
            <a:lstStyle/>
            <a:p>
              <a:endParaRPr sz="1493" dirty="0"/>
            </a:p>
          </p:txBody>
        </p:sp>
        <p:sp>
          <p:nvSpPr>
            <p:cNvPr id="473" name="object 426">
              <a:extLst>
                <a:ext uri="{FF2B5EF4-FFF2-40B4-BE49-F238E27FC236}">
                  <a16:creationId xmlns:a16="http://schemas.microsoft.com/office/drawing/2014/main" id="{3CC74FEC-4041-456C-9E21-DA5F033B21A1}"/>
                </a:ext>
              </a:extLst>
            </p:cNvPr>
            <p:cNvSpPr/>
            <p:nvPr/>
          </p:nvSpPr>
          <p:spPr>
            <a:xfrm>
              <a:off x="5752223" y="2293020"/>
              <a:ext cx="20320" cy="20320"/>
            </a:xfrm>
            <a:custGeom>
              <a:avLst/>
              <a:gdLst/>
              <a:ahLst/>
              <a:cxnLst/>
              <a:rect l="l" t="t" r="r" b="b"/>
              <a:pathLst>
                <a:path w="20320" h="20319">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A95C31"/>
            </a:solidFill>
          </p:spPr>
          <p:txBody>
            <a:bodyPr wrap="square" lIns="0" tIns="0" rIns="0" bIns="0" rtlCol="0"/>
            <a:lstStyle/>
            <a:p>
              <a:endParaRPr sz="1493" dirty="0"/>
            </a:p>
          </p:txBody>
        </p:sp>
        <p:sp>
          <p:nvSpPr>
            <p:cNvPr id="474" name="object 427">
              <a:extLst>
                <a:ext uri="{FF2B5EF4-FFF2-40B4-BE49-F238E27FC236}">
                  <a16:creationId xmlns:a16="http://schemas.microsoft.com/office/drawing/2014/main" id="{78CA0310-564E-4E82-8EAB-D651F6EF74E7}"/>
                </a:ext>
              </a:extLst>
            </p:cNvPr>
            <p:cNvSpPr/>
            <p:nvPr/>
          </p:nvSpPr>
          <p:spPr>
            <a:xfrm>
              <a:off x="5619583" y="2156846"/>
              <a:ext cx="20320" cy="20320"/>
            </a:xfrm>
            <a:custGeom>
              <a:avLst/>
              <a:gdLst/>
              <a:ahLst/>
              <a:cxnLst/>
              <a:rect l="l" t="t" r="r" b="b"/>
              <a:pathLst>
                <a:path w="20320" h="20319">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9B562C"/>
            </a:solidFill>
          </p:spPr>
          <p:txBody>
            <a:bodyPr wrap="square" lIns="0" tIns="0" rIns="0" bIns="0" rtlCol="0"/>
            <a:lstStyle/>
            <a:p>
              <a:endParaRPr sz="1493" dirty="0"/>
            </a:p>
          </p:txBody>
        </p:sp>
        <p:sp>
          <p:nvSpPr>
            <p:cNvPr id="475" name="object 428">
              <a:extLst>
                <a:ext uri="{FF2B5EF4-FFF2-40B4-BE49-F238E27FC236}">
                  <a16:creationId xmlns:a16="http://schemas.microsoft.com/office/drawing/2014/main" id="{A5CC4CD6-E7B0-44A2-8FFD-0A9DB73596FD}"/>
                </a:ext>
              </a:extLst>
            </p:cNvPr>
            <p:cNvSpPr/>
            <p:nvPr/>
          </p:nvSpPr>
          <p:spPr>
            <a:xfrm>
              <a:off x="5768266" y="2289022"/>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B5E30"/>
            </a:solidFill>
          </p:spPr>
          <p:txBody>
            <a:bodyPr wrap="square" lIns="0" tIns="0" rIns="0" bIns="0" rtlCol="0"/>
            <a:lstStyle/>
            <a:p>
              <a:endParaRPr sz="1493" dirty="0"/>
            </a:p>
          </p:txBody>
        </p:sp>
        <p:sp>
          <p:nvSpPr>
            <p:cNvPr id="476" name="object 429">
              <a:extLst>
                <a:ext uri="{FF2B5EF4-FFF2-40B4-BE49-F238E27FC236}">
                  <a16:creationId xmlns:a16="http://schemas.microsoft.com/office/drawing/2014/main" id="{58D7C2E5-0253-4CDB-989B-5FC228F1BE14}"/>
                </a:ext>
              </a:extLst>
            </p:cNvPr>
            <p:cNvSpPr/>
            <p:nvPr/>
          </p:nvSpPr>
          <p:spPr>
            <a:xfrm>
              <a:off x="6299323" y="2220300"/>
              <a:ext cx="20320" cy="20320"/>
            </a:xfrm>
            <a:custGeom>
              <a:avLst/>
              <a:gdLst/>
              <a:ahLst/>
              <a:cxnLst/>
              <a:rect l="l" t="t" r="r" b="b"/>
              <a:pathLst>
                <a:path w="20320" h="20319">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95522B"/>
            </a:solidFill>
          </p:spPr>
          <p:txBody>
            <a:bodyPr wrap="square" lIns="0" tIns="0" rIns="0" bIns="0" rtlCol="0"/>
            <a:lstStyle/>
            <a:p>
              <a:endParaRPr sz="1493" dirty="0"/>
            </a:p>
          </p:txBody>
        </p:sp>
        <p:sp>
          <p:nvSpPr>
            <p:cNvPr id="477" name="object 430">
              <a:extLst>
                <a:ext uri="{FF2B5EF4-FFF2-40B4-BE49-F238E27FC236}">
                  <a16:creationId xmlns:a16="http://schemas.microsoft.com/office/drawing/2014/main" id="{76D4D05D-FE70-47B5-9B80-FC5363EB6062}"/>
                </a:ext>
              </a:extLst>
            </p:cNvPr>
            <p:cNvSpPr/>
            <p:nvPr/>
          </p:nvSpPr>
          <p:spPr>
            <a:xfrm>
              <a:off x="6217533" y="2013163"/>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9D552E"/>
            </a:solidFill>
          </p:spPr>
          <p:txBody>
            <a:bodyPr wrap="square" lIns="0" tIns="0" rIns="0" bIns="0" rtlCol="0"/>
            <a:lstStyle/>
            <a:p>
              <a:endParaRPr sz="1493" dirty="0"/>
            </a:p>
          </p:txBody>
        </p:sp>
        <p:sp>
          <p:nvSpPr>
            <p:cNvPr id="478" name="object 431">
              <a:extLst>
                <a:ext uri="{FF2B5EF4-FFF2-40B4-BE49-F238E27FC236}">
                  <a16:creationId xmlns:a16="http://schemas.microsoft.com/office/drawing/2014/main" id="{53FB610B-1AD7-4A4D-8784-D9AC33221639}"/>
                </a:ext>
              </a:extLst>
            </p:cNvPr>
            <p:cNvSpPr/>
            <p:nvPr/>
          </p:nvSpPr>
          <p:spPr>
            <a:xfrm>
              <a:off x="6241686" y="2140080"/>
              <a:ext cx="20320" cy="20320"/>
            </a:xfrm>
            <a:custGeom>
              <a:avLst/>
              <a:gdLst/>
              <a:ahLst/>
              <a:cxnLst/>
              <a:rect l="l" t="t" r="r" b="b"/>
              <a:pathLst>
                <a:path w="20320" h="20319">
                  <a:moveTo>
                    <a:pt x="15316" y="0"/>
                  </a:moveTo>
                  <a:lnTo>
                    <a:pt x="4356" y="190"/>
                  </a:lnTo>
                  <a:lnTo>
                    <a:pt x="0" y="4699"/>
                  </a:lnTo>
                  <a:lnTo>
                    <a:pt x="190" y="15646"/>
                  </a:lnTo>
                  <a:lnTo>
                    <a:pt x="4711" y="20015"/>
                  </a:lnTo>
                  <a:lnTo>
                    <a:pt x="15659" y="19824"/>
                  </a:lnTo>
                  <a:lnTo>
                    <a:pt x="20027" y="15303"/>
                  </a:lnTo>
                  <a:lnTo>
                    <a:pt x="19926" y="9829"/>
                  </a:lnTo>
                  <a:lnTo>
                    <a:pt x="19824" y="4356"/>
                  </a:lnTo>
                  <a:lnTo>
                    <a:pt x="15316" y="0"/>
                  </a:lnTo>
                  <a:close/>
                </a:path>
              </a:pathLst>
            </a:custGeom>
            <a:solidFill>
              <a:srgbClr val="98522D"/>
            </a:solidFill>
          </p:spPr>
          <p:txBody>
            <a:bodyPr wrap="square" lIns="0" tIns="0" rIns="0" bIns="0" rtlCol="0"/>
            <a:lstStyle/>
            <a:p>
              <a:endParaRPr sz="1493" dirty="0"/>
            </a:p>
          </p:txBody>
        </p:sp>
        <p:sp>
          <p:nvSpPr>
            <p:cNvPr id="479" name="object 432">
              <a:extLst>
                <a:ext uri="{FF2B5EF4-FFF2-40B4-BE49-F238E27FC236}">
                  <a16:creationId xmlns:a16="http://schemas.microsoft.com/office/drawing/2014/main" id="{3640F385-0C9C-4216-B074-A99F2B78E5B4}"/>
                </a:ext>
              </a:extLst>
            </p:cNvPr>
            <p:cNvSpPr/>
            <p:nvPr/>
          </p:nvSpPr>
          <p:spPr>
            <a:xfrm>
              <a:off x="5954134" y="2013332"/>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7E4823"/>
            </a:solidFill>
          </p:spPr>
          <p:txBody>
            <a:bodyPr wrap="square" lIns="0" tIns="0" rIns="0" bIns="0" rtlCol="0"/>
            <a:lstStyle/>
            <a:p>
              <a:endParaRPr sz="1493" dirty="0"/>
            </a:p>
          </p:txBody>
        </p:sp>
        <p:sp>
          <p:nvSpPr>
            <p:cNvPr id="480" name="object 433">
              <a:extLst>
                <a:ext uri="{FF2B5EF4-FFF2-40B4-BE49-F238E27FC236}">
                  <a16:creationId xmlns:a16="http://schemas.microsoft.com/office/drawing/2014/main" id="{03CA30E3-CD0B-402A-A37F-468E3D4B8C7F}"/>
                </a:ext>
              </a:extLst>
            </p:cNvPr>
            <p:cNvSpPr/>
            <p:nvPr/>
          </p:nvSpPr>
          <p:spPr>
            <a:xfrm>
              <a:off x="5715689" y="2088668"/>
              <a:ext cx="20320" cy="20320"/>
            </a:xfrm>
            <a:custGeom>
              <a:avLst/>
              <a:gdLst/>
              <a:ahLst/>
              <a:cxnLst/>
              <a:rect l="l" t="t" r="r" b="b"/>
              <a:pathLst>
                <a:path w="20320" h="20319">
                  <a:moveTo>
                    <a:pt x="15303" y="0"/>
                  </a:moveTo>
                  <a:lnTo>
                    <a:pt x="4356" y="190"/>
                  </a:lnTo>
                  <a:lnTo>
                    <a:pt x="0" y="4699"/>
                  </a:lnTo>
                  <a:lnTo>
                    <a:pt x="190" y="15646"/>
                  </a:lnTo>
                  <a:lnTo>
                    <a:pt x="4711" y="19989"/>
                  </a:lnTo>
                  <a:lnTo>
                    <a:pt x="15646" y="19799"/>
                  </a:lnTo>
                  <a:lnTo>
                    <a:pt x="20015" y="15303"/>
                  </a:lnTo>
                  <a:lnTo>
                    <a:pt x="19913" y="9829"/>
                  </a:lnTo>
                  <a:lnTo>
                    <a:pt x="19811" y="4356"/>
                  </a:lnTo>
                  <a:lnTo>
                    <a:pt x="15303" y="0"/>
                  </a:lnTo>
                  <a:close/>
                </a:path>
              </a:pathLst>
            </a:custGeom>
            <a:solidFill>
              <a:srgbClr val="9D572D"/>
            </a:solidFill>
          </p:spPr>
          <p:txBody>
            <a:bodyPr wrap="square" lIns="0" tIns="0" rIns="0" bIns="0" rtlCol="0"/>
            <a:lstStyle/>
            <a:p>
              <a:endParaRPr sz="1493" dirty="0"/>
            </a:p>
          </p:txBody>
        </p:sp>
        <p:sp>
          <p:nvSpPr>
            <p:cNvPr id="481" name="object 434">
              <a:extLst>
                <a:ext uri="{FF2B5EF4-FFF2-40B4-BE49-F238E27FC236}">
                  <a16:creationId xmlns:a16="http://schemas.microsoft.com/office/drawing/2014/main" id="{9E063714-CAA3-4C82-A5E1-80ED427F7EE7}"/>
                </a:ext>
              </a:extLst>
            </p:cNvPr>
            <p:cNvSpPr/>
            <p:nvPr/>
          </p:nvSpPr>
          <p:spPr>
            <a:xfrm>
              <a:off x="6196895" y="2014256"/>
              <a:ext cx="20320" cy="20320"/>
            </a:xfrm>
            <a:custGeom>
              <a:avLst/>
              <a:gdLst/>
              <a:ahLst/>
              <a:cxnLst/>
              <a:rect l="l" t="t" r="r" b="b"/>
              <a:pathLst>
                <a:path w="20320" h="20319">
                  <a:moveTo>
                    <a:pt x="15316" y="0"/>
                  </a:moveTo>
                  <a:lnTo>
                    <a:pt x="4356" y="190"/>
                  </a:lnTo>
                  <a:lnTo>
                    <a:pt x="0" y="4711"/>
                  </a:lnTo>
                  <a:lnTo>
                    <a:pt x="190" y="15659"/>
                  </a:lnTo>
                  <a:lnTo>
                    <a:pt x="4711" y="20015"/>
                  </a:lnTo>
                  <a:lnTo>
                    <a:pt x="15659" y="19824"/>
                  </a:lnTo>
                  <a:lnTo>
                    <a:pt x="20015" y="15316"/>
                  </a:lnTo>
                  <a:lnTo>
                    <a:pt x="19913" y="9842"/>
                  </a:lnTo>
                  <a:lnTo>
                    <a:pt x="19811" y="4356"/>
                  </a:lnTo>
                  <a:lnTo>
                    <a:pt x="15316" y="0"/>
                  </a:lnTo>
                  <a:close/>
                </a:path>
              </a:pathLst>
            </a:custGeom>
            <a:solidFill>
              <a:srgbClr val="7D4924"/>
            </a:solidFill>
          </p:spPr>
          <p:txBody>
            <a:bodyPr wrap="square" lIns="0" tIns="0" rIns="0" bIns="0" rtlCol="0"/>
            <a:lstStyle/>
            <a:p>
              <a:endParaRPr sz="1493" dirty="0"/>
            </a:p>
          </p:txBody>
        </p:sp>
        <p:sp>
          <p:nvSpPr>
            <p:cNvPr id="482" name="object 435">
              <a:extLst>
                <a:ext uri="{FF2B5EF4-FFF2-40B4-BE49-F238E27FC236}">
                  <a16:creationId xmlns:a16="http://schemas.microsoft.com/office/drawing/2014/main" id="{10913BB1-B19D-452D-A4C8-E69E029CF7E5}"/>
                </a:ext>
              </a:extLst>
            </p:cNvPr>
            <p:cNvSpPr/>
            <p:nvPr/>
          </p:nvSpPr>
          <p:spPr>
            <a:xfrm>
              <a:off x="6316342" y="2203704"/>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8A4C27"/>
            </a:solidFill>
          </p:spPr>
          <p:txBody>
            <a:bodyPr wrap="square" lIns="0" tIns="0" rIns="0" bIns="0" rtlCol="0"/>
            <a:lstStyle/>
            <a:p>
              <a:endParaRPr sz="1493" dirty="0"/>
            </a:p>
          </p:txBody>
        </p:sp>
        <p:sp>
          <p:nvSpPr>
            <p:cNvPr id="483" name="object 436">
              <a:extLst>
                <a:ext uri="{FF2B5EF4-FFF2-40B4-BE49-F238E27FC236}">
                  <a16:creationId xmlns:a16="http://schemas.microsoft.com/office/drawing/2014/main" id="{A59EB899-818C-45CD-A21B-EC857F1659BE}"/>
                </a:ext>
              </a:extLst>
            </p:cNvPr>
            <p:cNvSpPr/>
            <p:nvPr/>
          </p:nvSpPr>
          <p:spPr>
            <a:xfrm>
              <a:off x="5732523" y="2029677"/>
              <a:ext cx="20320" cy="20320"/>
            </a:xfrm>
            <a:custGeom>
              <a:avLst/>
              <a:gdLst/>
              <a:ahLst/>
              <a:cxnLst/>
              <a:rect l="l" t="t" r="r" b="b"/>
              <a:pathLst>
                <a:path w="20320" h="20319">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99562B"/>
            </a:solidFill>
          </p:spPr>
          <p:txBody>
            <a:bodyPr wrap="square" lIns="0" tIns="0" rIns="0" bIns="0" rtlCol="0"/>
            <a:lstStyle/>
            <a:p>
              <a:endParaRPr sz="1493" dirty="0"/>
            </a:p>
          </p:txBody>
        </p:sp>
        <p:sp>
          <p:nvSpPr>
            <p:cNvPr id="484" name="object 437">
              <a:extLst>
                <a:ext uri="{FF2B5EF4-FFF2-40B4-BE49-F238E27FC236}">
                  <a16:creationId xmlns:a16="http://schemas.microsoft.com/office/drawing/2014/main" id="{4FE42F05-427D-4AA6-90C6-94BFE09E0569}"/>
                </a:ext>
              </a:extLst>
            </p:cNvPr>
            <p:cNvSpPr/>
            <p:nvPr/>
          </p:nvSpPr>
          <p:spPr>
            <a:xfrm>
              <a:off x="5817194" y="2271716"/>
              <a:ext cx="20320" cy="20320"/>
            </a:xfrm>
            <a:custGeom>
              <a:avLst/>
              <a:gdLst/>
              <a:ahLst/>
              <a:cxnLst/>
              <a:rect l="l" t="t" r="r" b="b"/>
              <a:pathLst>
                <a:path w="20320" h="20319">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A45C2E"/>
            </a:solidFill>
          </p:spPr>
          <p:txBody>
            <a:bodyPr wrap="square" lIns="0" tIns="0" rIns="0" bIns="0" rtlCol="0"/>
            <a:lstStyle/>
            <a:p>
              <a:endParaRPr sz="1493" dirty="0"/>
            </a:p>
          </p:txBody>
        </p:sp>
        <p:sp>
          <p:nvSpPr>
            <p:cNvPr id="485" name="object 438">
              <a:extLst>
                <a:ext uri="{FF2B5EF4-FFF2-40B4-BE49-F238E27FC236}">
                  <a16:creationId xmlns:a16="http://schemas.microsoft.com/office/drawing/2014/main" id="{721C5482-181B-4B1C-B416-CFB1CFFF4ABC}"/>
                </a:ext>
              </a:extLst>
            </p:cNvPr>
            <p:cNvSpPr/>
            <p:nvPr/>
          </p:nvSpPr>
          <p:spPr>
            <a:xfrm>
              <a:off x="6058301" y="2157254"/>
              <a:ext cx="20320" cy="20320"/>
            </a:xfrm>
            <a:custGeom>
              <a:avLst/>
              <a:gdLst/>
              <a:ahLst/>
              <a:cxnLst/>
              <a:rect l="l" t="t" r="r" b="b"/>
              <a:pathLst>
                <a:path w="20320" h="20319">
                  <a:moveTo>
                    <a:pt x="15290" y="0"/>
                  </a:moveTo>
                  <a:lnTo>
                    <a:pt x="4343" y="190"/>
                  </a:lnTo>
                  <a:lnTo>
                    <a:pt x="0" y="4699"/>
                  </a:lnTo>
                  <a:lnTo>
                    <a:pt x="190" y="15646"/>
                  </a:lnTo>
                  <a:lnTo>
                    <a:pt x="4686" y="20002"/>
                  </a:lnTo>
                  <a:lnTo>
                    <a:pt x="15646" y="19812"/>
                  </a:lnTo>
                  <a:lnTo>
                    <a:pt x="20015" y="15303"/>
                  </a:lnTo>
                  <a:lnTo>
                    <a:pt x="19913" y="9829"/>
                  </a:lnTo>
                  <a:lnTo>
                    <a:pt x="19811" y="4356"/>
                  </a:lnTo>
                  <a:lnTo>
                    <a:pt x="15290" y="0"/>
                  </a:lnTo>
                  <a:close/>
                </a:path>
              </a:pathLst>
            </a:custGeom>
            <a:solidFill>
              <a:srgbClr val="90532A"/>
            </a:solidFill>
          </p:spPr>
          <p:txBody>
            <a:bodyPr wrap="square" lIns="0" tIns="0" rIns="0" bIns="0" rtlCol="0"/>
            <a:lstStyle/>
            <a:p>
              <a:endParaRPr sz="1493" dirty="0"/>
            </a:p>
          </p:txBody>
        </p:sp>
        <p:sp>
          <p:nvSpPr>
            <p:cNvPr id="486" name="object 439">
              <a:extLst>
                <a:ext uri="{FF2B5EF4-FFF2-40B4-BE49-F238E27FC236}">
                  <a16:creationId xmlns:a16="http://schemas.microsoft.com/office/drawing/2014/main" id="{FCE5FF8A-E02B-4E50-87C8-D55B9544DAA5}"/>
                </a:ext>
              </a:extLst>
            </p:cNvPr>
            <p:cNvSpPr/>
            <p:nvPr/>
          </p:nvSpPr>
          <p:spPr>
            <a:xfrm>
              <a:off x="5513557" y="2251461"/>
              <a:ext cx="20320" cy="20320"/>
            </a:xfrm>
            <a:custGeom>
              <a:avLst/>
              <a:gdLst/>
              <a:ahLst/>
              <a:cxnLst/>
              <a:rect l="l" t="t" r="r" b="b"/>
              <a:pathLst>
                <a:path w="20320" h="20319">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98562A"/>
            </a:solidFill>
          </p:spPr>
          <p:txBody>
            <a:bodyPr wrap="square" lIns="0" tIns="0" rIns="0" bIns="0" rtlCol="0"/>
            <a:lstStyle/>
            <a:p>
              <a:endParaRPr sz="1493" dirty="0"/>
            </a:p>
          </p:txBody>
        </p:sp>
        <p:sp>
          <p:nvSpPr>
            <p:cNvPr id="487" name="object 440">
              <a:extLst>
                <a:ext uri="{FF2B5EF4-FFF2-40B4-BE49-F238E27FC236}">
                  <a16:creationId xmlns:a16="http://schemas.microsoft.com/office/drawing/2014/main" id="{C2057256-25CB-4055-9D5C-93F85E26E6BC}"/>
                </a:ext>
              </a:extLst>
            </p:cNvPr>
            <p:cNvSpPr/>
            <p:nvPr/>
          </p:nvSpPr>
          <p:spPr>
            <a:xfrm>
              <a:off x="5917267" y="2038991"/>
              <a:ext cx="20320" cy="20320"/>
            </a:xfrm>
            <a:custGeom>
              <a:avLst/>
              <a:gdLst/>
              <a:ahLst/>
              <a:cxnLst/>
              <a:rect l="l" t="t" r="r" b="b"/>
              <a:pathLst>
                <a:path w="20320" h="20319">
                  <a:moveTo>
                    <a:pt x="15303" y="0"/>
                  </a:moveTo>
                  <a:lnTo>
                    <a:pt x="4343" y="190"/>
                  </a:lnTo>
                  <a:lnTo>
                    <a:pt x="0" y="4711"/>
                  </a:lnTo>
                  <a:lnTo>
                    <a:pt x="190" y="15659"/>
                  </a:lnTo>
                  <a:lnTo>
                    <a:pt x="4698" y="20015"/>
                  </a:lnTo>
                  <a:lnTo>
                    <a:pt x="15646" y="19824"/>
                  </a:lnTo>
                  <a:lnTo>
                    <a:pt x="20015" y="15316"/>
                  </a:lnTo>
                  <a:lnTo>
                    <a:pt x="19913" y="9842"/>
                  </a:lnTo>
                  <a:lnTo>
                    <a:pt x="19811" y="4356"/>
                  </a:lnTo>
                  <a:lnTo>
                    <a:pt x="15303" y="0"/>
                  </a:lnTo>
                  <a:close/>
                </a:path>
              </a:pathLst>
            </a:custGeom>
            <a:solidFill>
              <a:srgbClr val="8F5228"/>
            </a:solidFill>
          </p:spPr>
          <p:txBody>
            <a:bodyPr wrap="square" lIns="0" tIns="0" rIns="0" bIns="0" rtlCol="0"/>
            <a:lstStyle/>
            <a:p>
              <a:endParaRPr sz="1493" dirty="0"/>
            </a:p>
          </p:txBody>
        </p:sp>
        <p:sp>
          <p:nvSpPr>
            <p:cNvPr id="488" name="object 441">
              <a:extLst>
                <a:ext uri="{FF2B5EF4-FFF2-40B4-BE49-F238E27FC236}">
                  <a16:creationId xmlns:a16="http://schemas.microsoft.com/office/drawing/2014/main" id="{D4C4FEF7-66C6-45F8-9BDD-BC0869FAF031}"/>
                </a:ext>
              </a:extLst>
            </p:cNvPr>
            <p:cNvSpPr/>
            <p:nvPr/>
          </p:nvSpPr>
          <p:spPr>
            <a:xfrm>
              <a:off x="6393367" y="2209895"/>
              <a:ext cx="20320" cy="20320"/>
            </a:xfrm>
            <a:custGeom>
              <a:avLst/>
              <a:gdLst/>
              <a:ahLst/>
              <a:cxnLst/>
              <a:rect l="l" t="t" r="r" b="b"/>
              <a:pathLst>
                <a:path w="20320" h="20319">
                  <a:moveTo>
                    <a:pt x="15316" y="0"/>
                  </a:moveTo>
                  <a:lnTo>
                    <a:pt x="4356" y="190"/>
                  </a:lnTo>
                  <a:lnTo>
                    <a:pt x="0" y="4711"/>
                  </a:lnTo>
                  <a:lnTo>
                    <a:pt x="190" y="15659"/>
                  </a:lnTo>
                  <a:lnTo>
                    <a:pt x="4711" y="20015"/>
                  </a:lnTo>
                  <a:lnTo>
                    <a:pt x="15659" y="19824"/>
                  </a:lnTo>
                  <a:lnTo>
                    <a:pt x="20027" y="15316"/>
                  </a:lnTo>
                  <a:lnTo>
                    <a:pt x="19926" y="9842"/>
                  </a:lnTo>
                  <a:lnTo>
                    <a:pt x="19824" y="4368"/>
                  </a:lnTo>
                  <a:lnTo>
                    <a:pt x="15316" y="0"/>
                  </a:lnTo>
                  <a:close/>
                </a:path>
              </a:pathLst>
            </a:custGeom>
            <a:solidFill>
              <a:srgbClr val="754420"/>
            </a:solidFill>
          </p:spPr>
          <p:txBody>
            <a:bodyPr wrap="square" lIns="0" tIns="0" rIns="0" bIns="0" rtlCol="0"/>
            <a:lstStyle/>
            <a:p>
              <a:endParaRPr sz="1493" dirty="0"/>
            </a:p>
          </p:txBody>
        </p:sp>
        <p:sp>
          <p:nvSpPr>
            <p:cNvPr id="489" name="object 442">
              <a:extLst>
                <a:ext uri="{FF2B5EF4-FFF2-40B4-BE49-F238E27FC236}">
                  <a16:creationId xmlns:a16="http://schemas.microsoft.com/office/drawing/2014/main" id="{C86D60F5-17E8-46D0-A446-17654687273E}"/>
                </a:ext>
              </a:extLst>
            </p:cNvPr>
            <p:cNvSpPr/>
            <p:nvPr/>
          </p:nvSpPr>
          <p:spPr>
            <a:xfrm>
              <a:off x="6425765" y="2184768"/>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764221"/>
            </a:solidFill>
          </p:spPr>
          <p:txBody>
            <a:bodyPr wrap="square" lIns="0" tIns="0" rIns="0" bIns="0" rtlCol="0"/>
            <a:lstStyle/>
            <a:p>
              <a:endParaRPr sz="1493" dirty="0"/>
            </a:p>
          </p:txBody>
        </p:sp>
        <p:sp>
          <p:nvSpPr>
            <p:cNvPr id="490" name="object 443">
              <a:extLst>
                <a:ext uri="{FF2B5EF4-FFF2-40B4-BE49-F238E27FC236}">
                  <a16:creationId xmlns:a16="http://schemas.microsoft.com/office/drawing/2014/main" id="{03E0E934-7AF5-47D7-8F6B-76FF1D011819}"/>
                </a:ext>
              </a:extLst>
            </p:cNvPr>
            <p:cNvSpPr/>
            <p:nvPr/>
          </p:nvSpPr>
          <p:spPr>
            <a:xfrm>
              <a:off x="6051906" y="1997454"/>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15" y="15303"/>
                  </a:lnTo>
                  <a:lnTo>
                    <a:pt x="19913" y="9829"/>
                  </a:lnTo>
                  <a:lnTo>
                    <a:pt x="19811" y="4343"/>
                  </a:lnTo>
                  <a:lnTo>
                    <a:pt x="15316" y="0"/>
                  </a:lnTo>
                  <a:close/>
                </a:path>
              </a:pathLst>
            </a:custGeom>
            <a:solidFill>
              <a:srgbClr val="99532D"/>
            </a:solidFill>
          </p:spPr>
          <p:txBody>
            <a:bodyPr wrap="square" lIns="0" tIns="0" rIns="0" bIns="0" rtlCol="0"/>
            <a:lstStyle/>
            <a:p>
              <a:endParaRPr sz="1493" dirty="0"/>
            </a:p>
          </p:txBody>
        </p:sp>
        <p:sp>
          <p:nvSpPr>
            <p:cNvPr id="491" name="object 444">
              <a:extLst>
                <a:ext uri="{FF2B5EF4-FFF2-40B4-BE49-F238E27FC236}">
                  <a16:creationId xmlns:a16="http://schemas.microsoft.com/office/drawing/2014/main" id="{B9C90229-6C78-4C22-A1BA-6D2CDB2FE8B7}"/>
                </a:ext>
              </a:extLst>
            </p:cNvPr>
            <p:cNvSpPr/>
            <p:nvPr/>
          </p:nvSpPr>
          <p:spPr>
            <a:xfrm>
              <a:off x="6234246" y="2147488"/>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AD612A"/>
            </a:solidFill>
          </p:spPr>
          <p:txBody>
            <a:bodyPr wrap="square" lIns="0" tIns="0" rIns="0" bIns="0" rtlCol="0"/>
            <a:lstStyle/>
            <a:p>
              <a:endParaRPr sz="1493" dirty="0"/>
            </a:p>
          </p:txBody>
        </p:sp>
        <p:sp>
          <p:nvSpPr>
            <p:cNvPr id="492" name="object 445">
              <a:extLst>
                <a:ext uri="{FF2B5EF4-FFF2-40B4-BE49-F238E27FC236}">
                  <a16:creationId xmlns:a16="http://schemas.microsoft.com/office/drawing/2014/main" id="{21AA6443-BD6F-4C51-9400-6F1106943C24}"/>
                </a:ext>
              </a:extLst>
            </p:cNvPr>
            <p:cNvSpPr/>
            <p:nvPr/>
          </p:nvSpPr>
          <p:spPr>
            <a:xfrm>
              <a:off x="6228167" y="2286722"/>
              <a:ext cx="20320" cy="20320"/>
            </a:xfrm>
            <a:custGeom>
              <a:avLst/>
              <a:gdLst/>
              <a:ahLst/>
              <a:cxnLst/>
              <a:rect l="l" t="t" r="r" b="b"/>
              <a:pathLst>
                <a:path w="20320" h="20319">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96512C"/>
            </a:solidFill>
          </p:spPr>
          <p:txBody>
            <a:bodyPr wrap="square" lIns="0" tIns="0" rIns="0" bIns="0" rtlCol="0"/>
            <a:lstStyle/>
            <a:p>
              <a:endParaRPr sz="1493" dirty="0"/>
            </a:p>
          </p:txBody>
        </p:sp>
        <p:sp>
          <p:nvSpPr>
            <p:cNvPr id="493" name="object 446">
              <a:extLst>
                <a:ext uri="{FF2B5EF4-FFF2-40B4-BE49-F238E27FC236}">
                  <a16:creationId xmlns:a16="http://schemas.microsoft.com/office/drawing/2014/main" id="{DFC0CB8E-A2B8-42D5-AE68-66527BF80744}"/>
                </a:ext>
              </a:extLst>
            </p:cNvPr>
            <p:cNvSpPr/>
            <p:nvPr/>
          </p:nvSpPr>
          <p:spPr>
            <a:xfrm>
              <a:off x="5725403" y="2364609"/>
              <a:ext cx="20320" cy="20320"/>
            </a:xfrm>
            <a:custGeom>
              <a:avLst/>
              <a:gdLst/>
              <a:ahLst/>
              <a:cxnLst/>
              <a:rect l="l" t="t" r="r" b="b"/>
              <a:pathLst>
                <a:path w="20320" h="20319">
                  <a:moveTo>
                    <a:pt x="15303" y="0"/>
                  </a:moveTo>
                  <a:lnTo>
                    <a:pt x="4356" y="190"/>
                  </a:lnTo>
                  <a:lnTo>
                    <a:pt x="0" y="4711"/>
                  </a:lnTo>
                  <a:lnTo>
                    <a:pt x="190" y="15659"/>
                  </a:lnTo>
                  <a:lnTo>
                    <a:pt x="4711" y="20015"/>
                  </a:lnTo>
                  <a:lnTo>
                    <a:pt x="15646" y="19824"/>
                  </a:lnTo>
                  <a:lnTo>
                    <a:pt x="20015" y="15316"/>
                  </a:lnTo>
                  <a:lnTo>
                    <a:pt x="19913" y="9829"/>
                  </a:lnTo>
                  <a:lnTo>
                    <a:pt x="19811" y="4368"/>
                  </a:lnTo>
                  <a:lnTo>
                    <a:pt x="15303" y="0"/>
                  </a:lnTo>
                  <a:close/>
                </a:path>
              </a:pathLst>
            </a:custGeom>
            <a:solidFill>
              <a:srgbClr val="A85D32"/>
            </a:solidFill>
          </p:spPr>
          <p:txBody>
            <a:bodyPr wrap="square" lIns="0" tIns="0" rIns="0" bIns="0" rtlCol="0"/>
            <a:lstStyle/>
            <a:p>
              <a:endParaRPr sz="1493" dirty="0"/>
            </a:p>
          </p:txBody>
        </p:sp>
        <p:sp>
          <p:nvSpPr>
            <p:cNvPr id="494" name="object 447">
              <a:extLst>
                <a:ext uri="{FF2B5EF4-FFF2-40B4-BE49-F238E27FC236}">
                  <a16:creationId xmlns:a16="http://schemas.microsoft.com/office/drawing/2014/main" id="{04ADAB0C-133D-419D-AD51-C2A685E2C3D1}"/>
                </a:ext>
              </a:extLst>
            </p:cNvPr>
            <p:cNvSpPr/>
            <p:nvPr/>
          </p:nvSpPr>
          <p:spPr>
            <a:xfrm>
              <a:off x="5688089" y="2062990"/>
              <a:ext cx="20320" cy="20320"/>
            </a:xfrm>
            <a:custGeom>
              <a:avLst/>
              <a:gdLst/>
              <a:ahLst/>
              <a:cxnLst/>
              <a:rect l="l" t="t" r="r" b="b"/>
              <a:pathLst>
                <a:path w="20320" h="20319">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E38F56"/>
            </a:solidFill>
          </p:spPr>
          <p:txBody>
            <a:bodyPr wrap="square" lIns="0" tIns="0" rIns="0" bIns="0" rtlCol="0"/>
            <a:lstStyle/>
            <a:p>
              <a:endParaRPr sz="1493" dirty="0"/>
            </a:p>
          </p:txBody>
        </p:sp>
        <p:sp>
          <p:nvSpPr>
            <p:cNvPr id="495" name="object 448">
              <a:extLst>
                <a:ext uri="{FF2B5EF4-FFF2-40B4-BE49-F238E27FC236}">
                  <a16:creationId xmlns:a16="http://schemas.microsoft.com/office/drawing/2014/main" id="{928E7305-AC54-447C-AA98-2F73537CFC55}"/>
                </a:ext>
              </a:extLst>
            </p:cNvPr>
            <p:cNvSpPr/>
            <p:nvPr/>
          </p:nvSpPr>
          <p:spPr>
            <a:xfrm>
              <a:off x="6432518" y="2169386"/>
              <a:ext cx="20320" cy="20320"/>
            </a:xfrm>
            <a:custGeom>
              <a:avLst/>
              <a:gdLst/>
              <a:ahLst/>
              <a:cxnLst/>
              <a:rect l="l" t="t" r="r" b="b"/>
              <a:pathLst>
                <a:path w="20320" h="20319">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A45C28"/>
            </a:solidFill>
          </p:spPr>
          <p:txBody>
            <a:bodyPr wrap="square" lIns="0" tIns="0" rIns="0" bIns="0" rtlCol="0"/>
            <a:lstStyle/>
            <a:p>
              <a:endParaRPr sz="1493" dirty="0"/>
            </a:p>
          </p:txBody>
        </p:sp>
        <p:sp>
          <p:nvSpPr>
            <p:cNvPr id="496" name="object 449">
              <a:extLst>
                <a:ext uri="{FF2B5EF4-FFF2-40B4-BE49-F238E27FC236}">
                  <a16:creationId xmlns:a16="http://schemas.microsoft.com/office/drawing/2014/main" id="{B80FDDEA-8BCF-4017-9D6C-3FA6642CC336}"/>
                </a:ext>
              </a:extLst>
            </p:cNvPr>
            <p:cNvSpPr/>
            <p:nvPr/>
          </p:nvSpPr>
          <p:spPr>
            <a:xfrm>
              <a:off x="6030592" y="2376942"/>
              <a:ext cx="20320" cy="20320"/>
            </a:xfrm>
            <a:custGeom>
              <a:avLst/>
              <a:gdLst/>
              <a:ahLst/>
              <a:cxnLst/>
              <a:rect l="l" t="t" r="r" b="b"/>
              <a:pathLst>
                <a:path w="20320" h="20319">
                  <a:moveTo>
                    <a:pt x="15303" y="0"/>
                  </a:moveTo>
                  <a:lnTo>
                    <a:pt x="4356" y="190"/>
                  </a:lnTo>
                  <a:lnTo>
                    <a:pt x="0" y="4686"/>
                  </a:lnTo>
                  <a:lnTo>
                    <a:pt x="190" y="15633"/>
                  </a:lnTo>
                  <a:lnTo>
                    <a:pt x="4711" y="20015"/>
                  </a:lnTo>
                  <a:lnTo>
                    <a:pt x="15659" y="19824"/>
                  </a:lnTo>
                  <a:lnTo>
                    <a:pt x="20027" y="15290"/>
                  </a:lnTo>
                  <a:lnTo>
                    <a:pt x="19926" y="9829"/>
                  </a:lnTo>
                  <a:lnTo>
                    <a:pt x="19824" y="4343"/>
                  </a:lnTo>
                  <a:lnTo>
                    <a:pt x="15303" y="0"/>
                  </a:lnTo>
                  <a:close/>
                </a:path>
              </a:pathLst>
            </a:custGeom>
            <a:solidFill>
              <a:srgbClr val="834826"/>
            </a:solidFill>
          </p:spPr>
          <p:txBody>
            <a:bodyPr wrap="square" lIns="0" tIns="0" rIns="0" bIns="0" rtlCol="0"/>
            <a:lstStyle/>
            <a:p>
              <a:endParaRPr sz="1493" dirty="0"/>
            </a:p>
          </p:txBody>
        </p:sp>
        <p:sp>
          <p:nvSpPr>
            <p:cNvPr id="497" name="object 450">
              <a:extLst>
                <a:ext uri="{FF2B5EF4-FFF2-40B4-BE49-F238E27FC236}">
                  <a16:creationId xmlns:a16="http://schemas.microsoft.com/office/drawing/2014/main" id="{7CA20C1A-9C30-447F-ABBD-27BDE8D6D914}"/>
                </a:ext>
              </a:extLst>
            </p:cNvPr>
            <p:cNvSpPr/>
            <p:nvPr/>
          </p:nvSpPr>
          <p:spPr>
            <a:xfrm>
              <a:off x="6128160" y="2358189"/>
              <a:ext cx="20320" cy="20320"/>
            </a:xfrm>
            <a:custGeom>
              <a:avLst/>
              <a:gdLst/>
              <a:ahLst/>
              <a:cxnLst/>
              <a:rect l="l" t="t" r="r" b="b"/>
              <a:pathLst>
                <a:path w="20320" h="20319">
                  <a:moveTo>
                    <a:pt x="15290" y="0"/>
                  </a:moveTo>
                  <a:lnTo>
                    <a:pt x="4343" y="190"/>
                  </a:lnTo>
                  <a:lnTo>
                    <a:pt x="0" y="4686"/>
                  </a:lnTo>
                  <a:lnTo>
                    <a:pt x="190" y="15633"/>
                  </a:lnTo>
                  <a:lnTo>
                    <a:pt x="4686" y="19989"/>
                  </a:lnTo>
                  <a:lnTo>
                    <a:pt x="15646" y="19799"/>
                  </a:lnTo>
                  <a:lnTo>
                    <a:pt x="20015" y="15290"/>
                  </a:lnTo>
                  <a:lnTo>
                    <a:pt x="19913" y="9817"/>
                  </a:lnTo>
                  <a:lnTo>
                    <a:pt x="19811" y="4343"/>
                  </a:lnTo>
                  <a:lnTo>
                    <a:pt x="15290" y="0"/>
                  </a:lnTo>
                  <a:close/>
                </a:path>
              </a:pathLst>
            </a:custGeom>
            <a:solidFill>
              <a:srgbClr val="A45C28"/>
            </a:solidFill>
          </p:spPr>
          <p:txBody>
            <a:bodyPr wrap="square" lIns="0" tIns="0" rIns="0" bIns="0" rtlCol="0"/>
            <a:lstStyle/>
            <a:p>
              <a:endParaRPr sz="1493" dirty="0"/>
            </a:p>
          </p:txBody>
        </p:sp>
        <p:sp>
          <p:nvSpPr>
            <p:cNvPr id="498" name="object 451">
              <a:extLst>
                <a:ext uri="{FF2B5EF4-FFF2-40B4-BE49-F238E27FC236}">
                  <a16:creationId xmlns:a16="http://schemas.microsoft.com/office/drawing/2014/main" id="{E30DDFCC-3B32-4614-ABE2-0A2B18463488}"/>
                </a:ext>
              </a:extLst>
            </p:cNvPr>
            <p:cNvSpPr/>
            <p:nvPr/>
          </p:nvSpPr>
          <p:spPr>
            <a:xfrm>
              <a:off x="6307828" y="2249392"/>
              <a:ext cx="20320" cy="20320"/>
            </a:xfrm>
            <a:custGeom>
              <a:avLst/>
              <a:gdLst/>
              <a:ahLst/>
              <a:cxnLst/>
              <a:rect l="l" t="t" r="r" b="b"/>
              <a:pathLst>
                <a:path w="20320" h="20319">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874C26"/>
            </a:solidFill>
          </p:spPr>
          <p:txBody>
            <a:bodyPr wrap="square" lIns="0" tIns="0" rIns="0" bIns="0" rtlCol="0"/>
            <a:lstStyle/>
            <a:p>
              <a:endParaRPr sz="1493" dirty="0"/>
            </a:p>
          </p:txBody>
        </p:sp>
        <p:sp>
          <p:nvSpPr>
            <p:cNvPr id="499" name="object 452">
              <a:extLst>
                <a:ext uri="{FF2B5EF4-FFF2-40B4-BE49-F238E27FC236}">
                  <a16:creationId xmlns:a16="http://schemas.microsoft.com/office/drawing/2014/main" id="{0FE309F9-F2C3-47EF-916C-810ABCFEB8D9}"/>
                </a:ext>
              </a:extLst>
            </p:cNvPr>
            <p:cNvSpPr/>
            <p:nvPr/>
          </p:nvSpPr>
          <p:spPr>
            <a:xfrm>
              <a:off x="5711823" y="2346821"/>
              <a:ext cx="20320" cy="20320"/>
            </a:xfrm>
            <a:custGeom>
              <a:avLst/>
              <a:gdLst/>
              <a:ahLst/>
              <a:cxnLst/>
              <a:rect l="l" t="t" r="r" b="b"/>
              <a:pathLst>
                <a:path w="20320" h="20319">
                  <a:moveTo>
                    <a:pt x="15303" y="0"/>
                  </a:moveTo>
                  <a:lnTo>
                    <a:pt x="4343" y="190"/>
                  </a:lnTo>
                  <a:lnTo>
                    <a:pt x="0" y="4698"/>
                  </a:lnTo>
                  <a:lnTo>
                    <a:pt x="190" y="15646"/>
                  </a:lnTo>
                  <a:lnTo>
                    <a:pt x="4698" y="20015"/>
                  </a:lnTo>
                  <a:lnTo>
                    <a:pt x="15646" y="19824"/>
                  </a:lnTo>
                  <a:lnTo>
                    <a:pt x="20015" y="15303"/>
                  </a:lnTo>
                  <a:lnTo>
                    <a:pt x="19913" y="9842"/>
                  </a:lnTo>
                  <a:lnTo>
                    <a:pt x="19811" y="4356"/>
                  </a:lnTo>
                  <a:lnTo>
                    <a:pt x="15303" y="0"/>
                  </a:lnTo>
                  <a:close/>
                </a:path>
              </a:pathLst>
            </a:custGeom>
            <a:solidFill>
              <a:srgbClr val="AB5E30"/>
            </a:solidFill>
          </p:spPr>
          <p:txBody>
            <a:bodyPr wrap="square" lIns="0" tIns="0" rIns="0" bIns="0" rtlCol="0"/>
            <a:lstStyle/>
            <a:p>
              <a:endParaRPr sz="1493" dirty="0"/>
            </a:p>
          </p:txBody>
        </p:sp>
        <p:sp>
          <p:nvSpPr>
            <p:cNvPr id="500" name="object 453">
              <a:extLst>
                <a:ext uri="{FF2B5EF4-FFF2-40B4-BE49-F238E27FC236}">
                  <a16:creationId xmlns:a16="http://schemas.microsoft.com/office/drawing/2014/main" id="{42BFA5BF-A6E5-4F2C-B281-86AC7411E97C}"/>
                </a:ext>
              </a:extLst>
            </p:cNvPr>
            <p:cNvSpPr/>
            <p:nvPr/>
          </p:nvSpPr>
          <p:spPr>
            <a:xfrm>
              <a:off x="6208953" y="2034584"/>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AD612A"/>
            </a:solidFill>
          </p:spPr>
          <p:txBody>
            <a:bodyPr wrap="square" lIns="0" tIns="0" rIns="0" bIns="0" rtlCol="0"/>
            <a:lstStyle/>
            <a:p>
              <a:endParaRPr sz="1493" dirty="0"/>
            </a:p>
          </p:txBody>
        </p:sp>
        <p:sp>
          <p:nvSpPr>
            <p:cNvPr id="501" name="object 454">
              <a:extLst>
                <a:ext uri="{FF2B5EF4-FFF2-40B4-BE49-F238E27FC236}">
                  <a16:creationId xmlns:a16="http://schemas.microsoft.com/office/drawing/2014/main" id="{5305E779-8C67-4AAF-A99E-4C253DCF4BB8}"/>
                </a:ext>
              </a:extLst>
            </p:cNvPr>
            <p:cNvSpPr/>
            <p:nvPr/>
          </p:nvSpPr>
          <p:spPr>
            <a:xfrm>
              <a:off x="6253733" y="2218241"/>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854C25"/>
            </a:solidFill>
          </p:spPr>
          <p:txBody>
            <a:bodyPr wrap="square" lIns="0" tIns="0" rIns="0" bIns="0" rtlCol="0"/>
            <a:lstStyle/>
            <a:p>
              <a:endParaRPr sz="1493" dirty="0"/>
            </a:p>
          </p:txBody>
        </p:sp>
        <p:sp>
          <p:nvSpPr>
            <p:cNvPr id="502" name="object 455">
              <a:extLst>
                <a:ext uri="{FF2B5EF4-FFF2-40B4-BE49-F238E27FC236}">
                  <a16:creationId xmlns:a16="http://schemas.microsoft.com/office/drawing/2014/main" id="{05D6AD0F-5C96-4E04-88FE-C3D4810115FD}"/>
                </a:ext>
              </a:extLst>
            </p:cNvPr>
            <p:cNvSpPr/>
            <p:nvPr/>
          </p:nvSpPr>
          <p:spPr>
            <a:xfrm>
              <a:off x="6128500" y="2087248"/>
              <a:ext cx="20320" cy="20320"/>
            </a:xfrm>
            <a:custGeom>
              <a:avLst/>
              <a:gdLst/>
              <a:ahLst/>
              <a:cxnLst/>
              <a:rect l="l" t="t" r="r" b="b"/>
              <a:pathLst>
                <a:path w="20320" h="20319">
                  <a:moveTo>
                    <a:pt x="15290" y="0"/>
                  </a:moveTo>
                  <a:lnTo>
                    <a:pt x="4343" y="190"/>
                  </a:lnTo>
                  <a:lnTo>
                    <a:pt x="0" y="4686"/>
                  </a:lnTo>
                  <a:lnTo>
                    <a:pt x="190" y="15633"/>
                  </a:lnTo>
                  <a:lnTo>
                    <a:pt x="4699" y="19989"/>
                  </a:lnTo>
                  <a:lnTo>
                    <a:pt x="15633" y="19799"/>
                  </a:lnTo>
                  <a:lnTo>
                    <a:pt x="20002" y="15290"/>
                  </a:lnTo>
                  <a:lnTo>
                    <a:pt x="19900" y="9817"/>
                  </a:lnTo>
                  <a:lnTo>
                    <a:pt x="19799" y="4343"/>
                  </a:lnTo>
                  <a:lnTo>
                    <a:pt x="15290" y="0"/>
                  </a:lnTo>
                  <a:close/>
                </a:path>
              </a:pathLst>
            </a:custGeom>
            <a:solidFill>
              <a:srgbClr val="A45B2F"/>
            </a:solidFill>
          </p:spPr>
          <p:txBody>
            <a:bodyPr wrap="square" lIns="0" tIns="0" rIns="0" bIns="0" rtlCol="0"/>
            <a:lstStyle/>
            <a:p>
              <a:endParaRPr sz="1493" dirty="0"/>
            </a:p>
          </p:txBody>
        </p:sp>
        <p:sp>
          <p:nvSpPr>
            <p:cNvPr id="503" name="object 456">
              <a:extLst>
                <a:ext uri="{FF2B5EF4-FFF2-40B4-BE49-F238E27FC236}">
                  <a16:creationId xmlns:a16="http://schemas.microsoft.com/office/drawing/2014/main" id="{32909AF0-9EA6-44CA-B58A-398E99040434}"/>
                </a:ext>
              </a:extLst>
            </p:cNvPr>
            <p:cNvSpPr/>
            <p:nvPr/>
          </p:nvSpPr>
          <p:spPr>
            <a:xfrm>
              <a:off x="5751672" y="2040459"/>
              <a:ext cx="20320" cy="20320"/>
            </a:xfrm>
            <a:custGeom>
              <a:avLst/>
              <a:gdLst/>
              <a:ahLst/>
              <a:cxnLst/>
              <a:rect l="l" t="t" r="r" b="b"/>
              <a:pathLst>
                <a:path w="20320" h="20319">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A95C31"/>
            </a:solidFill>
          </p:spPr>
          <p:txBody>
            <a:bodyPr wrap="square" lIns="0" tIns="0" rIns="0" bIns="0" rtlCol="0"/>
            <a:lstStyle/>
            <a:p>
              <a:endParaRPr sz="1493" dirty="0"/>
            </a:p>
          </p:txBody>
        </p:sp>
        <p:sp>
          <p:nvSpPr>
            <p:cNvPr id="504" name="object 457">
              <a:extLst>
                <a:ext uri="{FF2B5EF4-FFF2-40B4-BE49-F238E27FC236}">
                  <a16:creationId xmlns:a16="http://schemas.microsoft.com/office/drawing/2014/main" id="{89DD3917-1C14-4313-9E72-935DE8A5FE22}"/>
                </a:ext>
              </a:extLst>
            </p:cNvPr>
            <p:cNvSpPr/>
            <p:nvPr/>
          </p:nvSpPr>
          <p:spPr>
            <a:xfrm>
              <a:off x="5662583" y="2045412"/>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65B30"/>
            </a:solidFill>
          </p:spPr>
          <p:txBody>
            <a:bodyPr wrap="square" lIns="0" tIns="0" rIns="0" bIns="0" rtlCol="0"/>
            <a:lstStyle/>
            <a:p>
              <a:endParaRPr sz="1493" dirty="0"/>
            </a:p>
          </p:txBody>
        </p:sp>
        <p:sp>
          <p:nvSpPr>
            <p:cNvPr id="505" name="object 458">
              <a:extLst>
                <a:ext uri="{FF2B5EF4-FFF2-40B4-BE49-F238E27FC236}">
                  <a16:creationId xmlns:a16="http://schemas.microsoft.com/office/drawing/2014/main" id="{E8BFB879-6CEB-4F5A-9A15-00CE55BE01B3}"/>
                </a:ext>
              </a:extLst>
            </p:cNvPr>
            <p:cNvSpPr/>
            <p:nvPr/>
          </p:nvSpPr>
          <p:spPr>
            <a:xfrm>
              <a:off x="5788887" y="2134038"/>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9B562C"/>
            </a:solidFill>
          </p:spPr>
          <p:txBody>
            <a:bodyPr wrap="square" lIns="0" tIns="0" rIns="0" bIns="0" rtlCol="0"/>
            <a:lstStyle/>
            <a:p>
              <a:endParaRPr sz="1493" dirty="0"/>
            </a:p>
          </p:txBody>
        </p:sp>
        <p:sp>
          <p:nvSpPr>
            <p:cNvPr id="506" name="object 459">
              <a:extLst>
                <a:ext uri="{FF2B5EF4-FFF2-40B4-BE49-F238E27FC236}">
                  <a16:creationId xmlns:a16="http://schemas.microsoft.com/office/drawing/2014/main" id="{043652F5-1343-4F48-8FF4-C180D8DBC937}"/>
                </a:ext>
              </a:extLst>
            </p:cNvPr>
            <p:cNvSpPr/>
            <p:nvPr/>
          </p:nvSpPr>
          <p:spPr>
            <a:xfrm>
              <a:off x="5783046" y="2148240"/>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8E5229"/>
            </a:solidFill>
          </p:spPr>
          <p:txBody>
            <a:bodyPr wrap="square" lIns="0" tIns="0" rIns="0" bIns="0" rtlCol="0"/>
            <a:lstStyle/>
            <a:p>
              <a:endParaRPr sz="1493" dirty="0"/>
            </a:p>
          </p:txBody>
        </p:sp>
        <p:sp>
          <p:nvSpPr>
            <p:cNvPr id="507" name="object 460">
              <a:extLst>
                <a:ext uri="{FF2B5EF4-FFF2-40B4-BE49-F238E27FC236}">
                  <a16:creationId xmlns:a16="http://schemas.microsoft.com/office/drawing/2014/main" id="{F767B209-DCC4-4FB2-A7C9-0B1CB8DC724A}"/>
                </a:ext>
              </a:extLst>
            </p:cNvPr>
            <p:cNvSpPr/>
            <p:nvPr/>
          </p:nvSpPr>
          <p:spPr>
            <a:xfrm>
              <a:off x="5852838" y="2336731"/>
              <a:ext cx="20320" cy="20320"/>
            </a:xfrm>
            <a:custGeom>
              <a:avLst/>
              <a:gdLst/>
              <a:ahLst/>
              <a:cxnLst/>
              <a:rect l="l" t="t" r="r" b="b"/>
              <a:pathLst>
                <a:path w="20320" h="20319">
                  <a:moveTo>
                    <a:pt x="15303" y="0"/>
                  </a:moveTo>
                  <a:lnTo>
                    <a:pt x="4343" y="190"/>
                  </a:lnTo>
                  <a:lnTo>
                    <a:pt x="0" y="4711"/>
                  </a:lnTo>
                  <a:lnTo>
                    <a:pt x="190" y="15659"/>
                  </a:lnTo>
                  <a:lnTo>
                    <a:pt x="4698" y="20002"/>
                  </a:lnTo>
                  <a:lnTo>
                    <a:pt x="15646" y="19812"/>
                  </a:lnTo>
                  <a:lnTo>
                    <a:pt x="20015" y="15316"/>
                  </a:lnTo>
                  <a:lnTo>
                    <a:pt x="19913" y="9829"/>
                  </a:lnTo>
                  <a:lnTo>
                    <a:pt x="19811" y="4368"/>
                  </a:lnTo>
                  <a:lnTo>
                    <a:pt x="15303" y="0"/>
                  </a:lnTo>
                  <a:close/>
                </a:path>
              </a:pathLst>
            </a:custGeom>
            <a:solidFill>
              <a:srgbClr val="A55B2E"/>
            </a:solidFill>
          </p:spPr>
          <p:txBody>
            <a:bodyPr wrap="square" lIns="0" tIns="0" rIns="0" bIns="0" rtlCol="0"/>
            <a:lstStyle/>
            <a:p>
              <a:endParaRPr sz="1493" dirty="0"/>
            </a:p>
          </p:txBody>
        </p:sp>
        <p:sp>
          <p:nvSpPr>
            <p:cNvPr id="508" name="object 461">
              <a:extLst>
                <a:ext uri="{FF2B5EF4-FFF2-40B4-BE49-F238E27FC236}">
                  <a16:creationId xmlns:a16="http://schemas.microsoft.com/office/drawing/2014/main" id="{C0CC9BDC-D8FD-4CD8-A5D6-128A491759B8}"/>
                </a:ext>
              </a:extLst>
            </p:cNvPr>
            <p:cNvSpPr/>
            <p:nvPr/>
          </p:nvSpPr>
          <p:spPr>
            <a:xfrm>
              <a:off x="6140258" y="2320696"/>
              <a:ext cx="20320" cy="20320"/>
            </a:xfrm>
            <a:custGeom>
              <a:avLst/>
              <a:gdLst/>
              <a:ahLst/>
              <a:cxnLst/>
              <a:rect l="l" t="t" r="r" b="b"/>
              <a:pathLst>
                <a:path w="20320" h="20319">
                  <a:moveTo>
                    <a:pt x="15303" y="0"/>
                  </a:moveTo>
                  <a:lnTo>
                    <a:pt x="4356" y="190"/>
                  </a:lnTo>
                  <a:lnTo>
                    <a:pt x="0" y="4698"/>
                  </a:lnTo>
                  <a:lnTo>
                    <a:pt x="190" y="15646"/>
                  </a:lnTo>
                  <a:lnTo>
                    <a:pt x="4699" y="20027"/>
                  </a:lnTo>
                  <a:lnTo>
                    <a:pt x="15646" y="19837"/>
                  </a:lnTo>
                  <a:lnTo>
                    <a:pt x="20002" y="15303"/>
                  </a:lnTo>
                  <a:lnTo>
                    <a:pt x="19900" y="9842"/>
                  </a:lnTo>
                  <a:lnTo>
                    <a:pt x="19799" y="4356"/>
                  </a:lnTo>
                  <a:lnTo>
                    <a:pt x="15303" y="0"/>
                  </a:lnTo>
                  <a:close/>
                </a:path>
              </a:pathLst>
            </a:custGeom>
            <a:solidFill>
              <a:srgbClr val="9A532C"/>
            </a:solidFill>
          </p:spPr>
          <p:txBody>
            <a:bodyPr wrap="square" lIns="0" tIns="0" rIns="0" bIns="0" rtlCol="0"/>
            <a:lstStyle/>
            <a:p>
              <a:endParaRPr sz="1493" dirty="0"/>
            </a:p>
          </p:txBody>
        </p:sp>
        <p:sp>
          <p:nvSpPr>
            <p:cNvPr id="509" name="object 462">
              <a:extLst>
                <a:ext uri="{FF2B5EF4-FFF2-40B4-BE49-F238E27FC236}">
                  <a16:creationId xmlns:a16="http://schemas.microsoft.com/office/drawing/2014/main" id="{47932C55-4372-4CEE-AA47-78553E895A3C}"/>
                </a:ext>
              </a:extLst>
            </p:cNvPr>
            <p:cNvSpPr/>
            <p:nvPr/>
          </p:nvSpPr>
          <p:spPr>
            <a:xfrm>
              <a:off x="6109642" y="2369583"/>
              <a:ext cx="20320" cy="20320"/>
            </a:xfrm>
            <a:custGeom>
              <a:avLst/>
              <a:gdLst/>
              <a:ahLst/>
              <a:cxnLst/>
              <a:rect l="l" t="t" r="r" b="b"/>
              <a:pathLst>
                <a:path w="20320" h="20319">
                  <a:moveTo>
                    <a:pt x="15303" y="0"/>
                  </a:moveTo>
                  <a:lnTo>
                    <a:pt x="4343" y="190"/>
                  </a:lnTo>
                  <a:lnTo>
                    <a:pt x="0" y="4711"/>
                  </a:lnTo>
                  <a:lnTo>
                    <a:pt x="190" y="15671"/>
                  </a:lnTo>
                  <a:lnTo>
                    <a:pt x="4698" y="20015"/>
                  </a:lnTo>
                  <a:lnTo>
                    <a:pt x="15646" y="19824"/>
                  </a:lnTo>
                  <a:lnTo>
                    <a:pt x="20015" y="15328"/>
                  </a:lnTo>
                  <a:lnTo>
                    <a:pt x="19913" y="9842"/>
                  </a:lnTo>
                  <a:lnTo>
                    <a:pt x="19811" y="4368"/>
                  </a:lnTo>
                  <a:lnTo>
                    <a:pt x="15303" y="0"/>
                  </a:lnTo>
                  <a:close/>
                </a:path>
              </a:pathLst>
            </a:custGeom>
            <a:solidFill>
              <a:srgbClr val="8D4C29"/>
            </a:solidFill>
          </p:spPr>
          <p:txBody>
            <a:bodyPr wrap="square" lIns="0" tIns="0" rIns="0" bIns="0" rtlCol="0"/>
            <a:lstStyle/>
            <a:p>
              <a:endParaRPr sz="1493" dirty="0"/>
            </a:p>
          </p:txBody>
        </p:sp>
        <p:sp>
          <p:nvSpPr>
            <p:cNvPr id="510" name="object 463">
              <a:extLst>
                <a:ext uri="{FF2B5EF4-FFF2-40B4-BE49-F238E27FC236}">
                  <a16:creationId xmlns:a16="http://schemas.microsoft.com/office/drawing/2014/main" id="{E086030A-FF03-4529-A5B9-43A7CD4F0B3B}"/>
                </a:ext>
              </a:extLst>
            </p:cNvPr>
            <p:cNvSpPr/>
            <p:nvPr/>
          </p:nvSpPr>
          <p:spPr>
            <a:xfrm>
              <a:off x="5566917" y="2069691"/>
              <a:ext cx="20320" cy="20320"/>
            </a:xfrm>
            <a:custGeom>
              <a:avLst/>
              <a:gdLst/>
              <a:ahLst/>
              <a:cxnLst/>
              <a:rect l="l" t="t" r="r" b="b"/>
              <a:pathLst>
                <a:path w="20320" h="20319">
                  <a:moveTo>
                    <a:pt x="15303" y="0"/>
                  </a:moveTo>
                  <a:lnTo>
                    <a:pt x="4356" y="190"/>
                  </a:lnTo>
                  <a:lnTo>
                    <a:pt x="0" y="4699"/>
                  </a:lnTo>
                  <a:lnTo>
                    <a:pt x="190" y="15646"/>
                  </a:lnTo>
                  <a:lnTo>
                    <a:pt x="4698" y="20002"/>
                  </a:lnTo>
                  <a:lnTo>
                    <a:pt x="15646" y="19812"/>
                  </a:lnTo>
                  <a:lnTo>
                    <a:pt x="20015" y="15303"/>
                  </a:lnTo>
                  <a:lnTo>
                    <a:pt x="19913" y="9817"/>
                  </a:lnTo>
                  <a:lnTo>
                    <a:pt x="19811" y="4356"/>
                  </a:lnTo>
                  <a:lnTo>
                    <a:pt x="15303" y="0"/>
                  </a:lnTo>
                  <a:close/>
                </a:path>
              </a:pathLst>
            </a:custGeom>
            <a:solidFill>
              <a:srgbClr val="A75C2F"/>
            </a:solidFill>
          </p:spPr>
          <p:txBody>
            <a:bodyPr wrap="square" lIns="0" tIns="0" rIns="0" bIns="0" rtlCol="0"/>
            <a:lstStyle/>
            <a:p>
              <a:endParaRPr sz="1493" dirty="0"/>
            </a:p>
          </p:txBody>
        </p:sp>
        <p:sp>
          <p:nvSpPr>
            <p:cNvPr id="511" name="object 464">
              <a:extLst>
                <a:ext uri="{FF2B5EF4-FFF2-40B4-BE49-F238E27FC236}">
                  <a16:creationId xmlns:a16="http://schemas.microsoft.com/office/drawing/2014/main" id="{3C29A49E-B3AF-44DD-90F7-34E8116CAFD7}"/>
                </a:ext>
              </a:extLst>
            </p:cNvPr>
            <p:cNvSpPr/>
            <p:nvPr/>
          </p:nvSpPr>
          <p:spPr>
            <a:xfrm>
              <a:off x="6130258" y="2101768"/>
              <a:ext cx="20320" cy="20320"/>
            </a:xfrm>
            <a:custGeom>
              <a:avLst/>
              <a:gdLst/>
              <a:ahLst/>
              <a:cxnLst/>
              <a:rect l="l" t="t" r="r" b="b"/>
              <a:pathLst>
                <a:path w="20320" h="20319">
                  <a:moveTo>
                    <a:pt x="15303" y="0"/>
                  </a:moveTo>
                  <a:lnTo>
                    <a:pt x="4356" y="190"/>
                  </a:lnTo>
                  <a:lnTo>
                    <a:pt x="0" y="4698"/>
                  </a:lnTo>
                  <a:lnTo>
                    <a:pt x="190" y="15659"/>
                  </a:lnTo>
                  <a:lnTo>
                    <a:pt x="4711" y="20015"/>
                  </a:lnTo>
                  <a:lnTo>
                    <a:pt x="15646" y="19824"/>
                  </a:lnTo>
                  <a:lnTo>
                    <a:pt x="20015" y="15316"/>
                  </a:lnTo>
                  <a:lnTo>
                    <a:pt x="19913" y="9842"/>
                  </a:lnTo>
                  <a:lnTo>
                    <a:pt x="19811" y="4356"/>
                  </a:lnTo>
                  <a:lnTo>
                    <a:pt x="15303" y="0"/>
                  </a:lnTo>
                  <a:close/>
                </a:path>
              </a:pathLst>
            </a:custGeom>
            <a:solidFill>
              <a:srgbClr val="8D5127"/>
            </a:solidFill>
          </p:spPr>
          <p:txBody>
            <a:bodyPr wrap="square" lIns="0" tIns="0" rIns="0" bIns="0" rtlCol="0"/>
            <a:lstStyle/>
            <a:p>
              <a:endParaRPr sz="1493" dirty="0"/>
            </a:p>
          </p:txBody>
        </p:sp>
        <p:sp>
          <p:nvSpPr>
            <p:cNvPr id="512" name="object 465">
              <a:extLst>
                <a:ext uri="{FF2B5EF4-FFF2-40B4-BE49-F238E27FC236}">
                  <a16:creationId xmlns:a16="http://schemas.microsoft.com/office/drawing/2014/main" id="{5031FBE6-D50A-4E2B-A208-A18CD7466AE7}"/>
                </a:ext>
              </a:extLst>
            </p:cNvPr>
            <p:cNvSpPr/>
            <p:nvPr/>
          </p:nvSpPr>
          <p:spPr>
            <a:xfrm>
              <a:off x="5894198" y="2035055"/>
              <a:ext cx="20320" cy="20320"/>
            </a:xfrm>
            <a:custGeom>
              <a:avLst/>
              <a:gdLst/>
              <a:ahLst/>
              <a:cxnLst/>
              <a:rect l="l" t="t" r="r" b="b"/>
              <a:pathLst>
                <a:path w="20320" h="20319">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A65B30"/>
            </a:solidFill>
          </p:spPr>
          <p:txBody>
            <a:bodyPr wrap="square" lIns="0" tIns="0" rIns="0" bIns="0" rtlCol="0"/>
            <a:lstStyle/>
            <a:p>
              <a:endParaRPr sz="1493" dirty="0"/>
            </a:p>
          </p:txBody>
        </p:sp>
        <p:sp>
          <p:nvSpPr>
            <p:cNvPr id="513" name="object 466">
              <a:extLst>
                <a:ext uri="{FF2B5EF4-FFF2-40B4-BE49-F238E27FC236}">
                  <a16:creationId xmlns:a16="http://schemas.microsoft.com/office/drawing/2014/main" id="{E3E0D286-DB2A-436C-B5E0-B20A847EB248}"/>
                </a:ext>
              </a:extLst>
            </p:cNvPr>
            <p:cNvSpPr/>
            <p:nvPr/>
          </p:nvSpPr>
          <p:spPr>
            <a:xfrm>
              <a:off x="6203406" y="2263993"/>
              <a:ext cx="20320" cy="20320"/>
            </a:xfrm>
            <a:custGeom>
              <a:avLst/>
              <a:gdLst/>
              <a:ahLst/>
              <a:cxnLst/>
              <a:rect l="l" t="t" r="r" b="b"/>
              <a:pathLst>
                <a:path w="20320" h="20319">
                  <a:moveTo>
                    <a:pt x="15290" y="0"/>
                  </a:moveTo>
                  <a:lnTo>
                    <a:pt x="4343" y="190"/>
                  </a:lnTo>
                  <a:lnTo>
                    <a:pt x="0" y="4686"/>
                  </a:lnTo>
                  <a:lnTo>
                    <a:pt x="190" y="15633"/>
                  </a:lnTo>
                  <a:lnTo>
                    <a:pt x="4699" y="20002"/>
                  </a:lnTo>
                  <a:lnTo>
                    <a:pt x="15633" y="19812"/>
                  </a:lnTo>
                  <a:lnTo>
                    <a:pt x="20002" y="15290"/>
                  </a:lnTo>
                  <a:lnTo>
                    <a:pt x="19900" y="9817"/>
                  </a:lnTo>
                  <a:lnTo>
                    <a:pt x="19799" y="4343"/>
                  </a:lnTo>
                  <a:lnTo>
                    <a:pt x="15290" y="0"/>
                  </a:lnTo>
                  <a:close/>
                </a:path>
              </a:pathLst>
            </a:custGeom>
            <a:solidFill>
              <a:srgbClr val="8C4D28"/>
            </a:solidFill>
          </p:spPr>
          <p:txBody>
            <a:bodyPr wrap="square" lIns="0" tIns="0" rIns="0" bIns="0" rtlCol="0"/>
            <a:lstStyle/>
            <a:p>
              <a:endParaRPr sz="1493" dirty="0"/>
            </a:p>
          </p:txBody>
        </p:sp>
        <p:sp>
          <p:nvSpPr>
            <p:cNvPr id="514" name="object 467">
              <a:extLst>
                <a:ext uri="{FF2B5EF4-FFF2-40B4-BE49-F238E27FC236}">
                  <a16:creationId xmlns:a16="http://schemas.microsoft.com/office/drawing/2014/main" id="{ED9D51D2-B17B-425B-BFFB-E879BAF55747}"/>
                </a:ext>
              </a:extLst>
            </p:cNvPr>
            <p:cNvSpPr/>
            <p:nvPr/>
          </p:nvSpPr>
          <p:spPr>
            <a:xfrm>
              <a:off x="5705883" y="2020507"/>
              <a:ext cx="20320" cy="20320"/>
            </a:xfrm>
            <a:custGeom>
              <a:avLst/>
              <a:gdLst/>
              <a:ahLst/>
              <a:cxnLst/>
              <a:rect l="l" t="t" r="r" b="b"/>
              <a:pathLst>
                <a:path w="20320" h="20319">
                  <a:moveTo>
                    <a:pt x="15303" y="0"/>
                  </a:moveTo>
                  <a:lnTo>
                    <a:pt x="4343" y="190"/>
                  </a:lnTo>
                  <a:lnTo>
                    <a:pt x="0" y="4699"/>
                  </a:lnTo>
                  <a:lnTo>
                    <a:pt x="190" y="15659"/>
                  </a:lnTo>
                  <a:lnTo>
                    <a:pt x="4698" y="20002"/>
                  </a:lnTo>
                  <a:lnTo>
                    <a:pt x="15646" y="19812"/>
                  </a:lnTo>
                  <a:lnTo>
                    <a:pt x="20015" y="15316"/>
                  </a:lnTo>
                  <a:lnTo>
                    <a:pt x="19913" y="9829"/>
                  </a:lnTo>
                  <a:lnTo>
                    <a:pt x="19811" y="4356"/>
                  </a:lnTo>
                  <a:lnTo>
                    <a:pt x="15303" y="0"/>
                  </a:lnTo>
                  <a:close/>
                </a:path>
              </a:pathLst>
            </a:custGeom>
            <a:solidFill>
              <a:srgbClr val="95522B"/>
            </a:solidFill>
          </p:spPr>
          <p:txBody>
            <a:bodyPr wrap="square" lIns="0" tIns="0" rIns="0" bIns="0" rtlCol="0"/>
            <a:lstStyle/>
            <a:p>
              <a:endParaRPr sz="1493" dirty="0"/>
            </a:p>
          </p:txBody>
        </p:sp>
        <p:sp>
          <p:nvSpPr>
            <p:cNvPr id="515" name="object 468">
              <a:extLst>
                <a:ext uri="{FF2B5EF4-FFF2-40B4-BE49-F238E27FC236}">
                  <a16:creationId xmlns:a16="http://schemas.microsoft.com/office/drawing/2014/main" id="{43C8F4C2-8F95-45DF-9468-0A24D5ED24B6}"/>
                </a:ext>
              </a:extLst>
            </p:cNvPr>
            <p:cNvSpPr/>
            <p:nvPr/>
          </p:nvSpPr>
          <p:spPr>
            <a:xfrm>
              <a:off x="5512986" y="2271148"/>
              <a:ext cx="20320" cy="20320"/>
            </a:xfrm>
            <a:custGeom>
              <a:avLst/>
              <a:gdLst/>
              <a:ahLst/>
              <a:cxnLst/>
              <a:rect l="l" t="t" r="r" b="b"/>
              <a:pathLst>
                <a:path w="20320" h="20319">
                  <a:moveTo>
                    <a:pt x="15316" y="0"/>
                  </a:moveTo>
                  <a:lnTo>
                    <a:pt x="4356" y="190"/>
                  </a:lnTo>
                  <a:lnTo>
                    <a:pt x="0" y="4699"/>
                  </a:lnTo>
                  <a:lnTo>
                    <a:pt x="190" y="15646"/>
                  </a:lnTo>
                  <a:lnTo>
                    <a:pt x="4711" y="19989"/>
                  </a:lnTo>
                  <a:lnTo>
                    <a:pt x="15659" y="19799"/>
                  </a:lnTo>
                  <a:lnTo>
                    <a:pt x="20027" y="15303"/>
                  </a:lnTo>
                  <a:lnTo>
                    <a:pt x="19926" y="9829"/>
                  </a:lnTo>
                  <a:lnTo>
                    <a:pt x="19824" y="4356"/>
                  </a:lnTo>
                  <a:lnTo>
                    <a:pt x="15316" y="0"/>
                  </a:lnTo>
                  <a:close/>
                </a:path>
              </a:pathLst>
            </a:custGeom>
            <a:solidFill>
              <a:srgbClr val="A75C2F"/>
            </a:solidFill>
          </p:spPr>
          <p:txBody>
            <a:bodyPr wrap="square" lIns="0" tIns="0" rIns="0" bIns="0" rtlCol="0"/>
            <a:lstStyle/>
            <a:p>
              <a:endParaRPr sz="1493" dirty="0"/>
            </a:p>
          </p:txBody>
        </p:sp>
        <p:sp>
          <p:nvSpPr>
            <p:cNvPr id="516" name="object 469">
              <a:extLst>
                <a:ext uri="{FF2B5EF4-FFF2-40B4-BE49-F238E27FC236}">
                  <a16:creationId xmlns:a16="http://schemas.microsoft.com/office/drawing/2014/main" id="{6D1EFD4F-E3AB-4E46-B41E-21864487577D}"/>
                </a:ext>
              </a:extLst>
            </p:cNvPr>
            <p:cNvSpPr/>
            <p:nvPr/>
          </p:nvSpPr>
          <p:spPr>
            <a:xfrm>
              <a:off x="5522748" y="2252022"/>
              <a:ext cx="20320" cy="20320"/>
            </a:xfrm>
            <a:custGeom>
              <a:avLst/>
              <a:gdLst/>
              <a:ahLst/>
              <a:cxnLst/>
              <a:rect l="l" t="t" r="r" b="b"/>
              <a:pathLst>
                <a:path w="20320" h="20319">
                  <a:moveTo>
                    <a:pt x="15303" y="0"/>
                  </a:moveTo>
                  <a:lnTo>
                    <a:pt x="4356" y="190"/>
                  </a:lnTo>
                  <a:lnTo>
                    <a:pt x="0" y="4686"/>
                  </a:lnTo>
                  <a:lnTo>
                    <a:pt x="190" y="15646"/>
                  </a:lnTo>
                  <a:lnTo>
                    <a:pt x="4711" y="20002"/>
                  </a:lnTo>
                  <a:lnTo>
                    <a:pt x="15646" y="19812"/>
                  </a:lnTo>
                  <a:lnTo>
                    <a:pt x="20015" y="15303"/>
                  </a:lnTo>
                  <a:lnTo>
                    <a:pt x="19913" y="9829"/>
                  </a:lnTo>
                  <a:lnTo>
                    <a:pt x="19811" y="4343"/>
                  </a:lnTo>
                  <a:lnTo>
                    <a:pt x="15303" y="0"/>
                  </a:lnTo>
                  <a:close/>
                </a:path>
              </a:pathLst>
            </a:custGeom>
            <a:solidFill>
              <a:srgbClr val="9D592B"/>
            </a:solidFill>
          </p:spPr>
          <p:txBody>
            <a:bodyPr wrap="square" lIns="0" tIns="0" rIns="0" bIns="0" rtlCol="0"/>
            <a:lstStyle/>
            <a:p>
              <a:endParaRPr sz="1493" dirty="0"/>
            </a:p>
          </p:txBody>
        </p:sp>
        <p:sp>
          <p:nvSpPr>
            <p:cNvPr id="517" name="object 470">
              <a:extLst>
                <a:ext uri="{FF2B5EF4-FFF2-40B4-BE49-F238E27FC236}">
                  <a16:creationId xmlns:a16="http://schemas.microsoft.com/office/drawing/2014/main" id="{B7935B67-3A7E-47CF-8A44-ECCCBC488197}"/>
                </a:ext>
              </a:extLst>
            </p:cNvPr>
            <p:cNvSpPr/>
            <p:nvPr/>
          </p:nvSpPr>
          <p:spPr>
            <a:xfrm>
              <a:off x="6018411" y="2062058"/>
              <a:ext cx="20320" cy="20320"/>
            </a:xfrm>
            <a:custGeom>
              <a:avLst/>
              <a:gdLst/>
              <a:ahLst/>
              <a:cxnLst/>
              <a:rect l="l" t="t" r="r" b="b"/>
              <a:pathLst>
                <a:path w="20320" h="20319">
                  <a:moveTo>
                    <a:pt x="15303" y="0"/>
                  </a:moveTo>
                  <a:lnTo>
                    <a:pt x="4356" y="190"/>
                  </a:lnTo>
                  <a:lnTo>
                    <a:pt x="0" y="4699"/>
                  </a:lnTo>
                  <a:lnTo>
                    <a:pt x="190" y="15659"/>
                  </a:lnTo>
                  <a:lnTo>
                    <a:pt x="4711" y="20015"/>
                  </a:lnTo>
                  <a:lnTo>
                    <a:pt x="15646" y="19824"/>
                  </a:lnTo>
                  <a:lnTo>
                    <a:pt x="20015" y="15316"/>
                  </a:lnTo>
                  <a:lnTo>
                    <a:pt x="19913" y="9829"/>
                  </a:lnTo>
                  <a:lnTo>
                    <a:pt x="19811" y="4356"/>
                  </a:lnTo>
                  <a:lnTo>
                    <a:pt x="15303" y="0"/>
                  </a:lnTo>
                  <a:close/>
                </a:path>
              </a:pathLst>
            </a:custGeom>
            <a:solidFill>
              <a:srgbClr val="90532A"/>
            </a:solidFill>
          </p:spPr>
          <p:txBody>
            <a:bodyPr wrap="square" lIns="0" tIns="0" rIns="0" bIns="0" rtlCol="0"/>
            <a:lstStyle/>
            <a:p>
              <a:endParaRPr sz="1493" dirty="0"/>
            </a:p>
          </p:txBody>
        </p:sp>
        <p:sp>
          <p:nvSpPr>
            <p:cNvPr id="518" name="object 471">
              <a:extLst>
                <a:ext uri="{FF2B5EF4-FFF2-40B4-BE49-F238E27FC236}">
                  <a16:creationId xmlns:a16="http://schemas.microsoft.com/office/drawing/2014/main" id="{9761934A-5C12-4E53-BFC5-5ED23464DBE8}"/>
                </a:ext>
              </a:extLst>
            </p:cNvPr>
            <p:cNvSpPr/>
            <p:nvPr/>
          </p:nvSpPr>
          <p:spPr>
            <a:xfrm>
              <a:off x="6270680" y="2079247"/>
              <a:ext cx="20320" cy="20320"/>
            </a:xfrm>
            <a:custGeom>
              <a:avLst/>
              <a:gdLst/>
              <a:ahLst/>
              <a:cxnLst/>
              <a:rect l="l" t="t" r="r" b="b"/>
              <a:pathLst>
                <a:path w="20320" h="20319">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8B4E28"/>
            </a:solidFill>
          </p:spPr>
          <p:txBody>
            <a:bodyPr wrap="square" lIns="0" tIns="0" rIns="0" bIns="0" rtlCol="0"/>
            <a:lstStyle/>
            <a:p>
              <a:endParaRPr sz="1493" dirty="0"/>
            </a:p>
          </p:txBody>
        </p:sp>
        <p:sp>
          <p:nvSpPr>
            <p:cNvPr id="519" name="object 472">
              <a:extLst>
                <a:ext uri="{FF2B5EF4-FFF2-40B4-BE49-F238E27FC236}">
                  <a16:creationId xmlns:a16="http://schemas.microsoft.com/office/drawing/2014/main" id="{013687EC-7363-47D2-B558-51DB2F4F920A}"/>
                </a:ext>
              </a:extLst>
            </p:cNvPr>
            <p:cNvSpPr/>
            <p:nvPr/>
          </p:nvSpPr>
          <p:spPr>
            <a:xfrm>
              <a:off x="5915426" y="2312537"/>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BD6A2F"/>
            </a:solidFill>
          </p:spPr>
          <p:txBody>
            <a:bodyPr wrap="square" lIns="0" tIns="0" rIns="0" bIns="0" rtlCol="0"/>
            <a:lstStyle/>
            <a:p>
              <a:endParaRPr sz="1493" dirty="0"/>
            </a:p>
          </p:txBody>
        </p:sp>
        <p:sp>
          <p:nvSpPr>
            <p:cNvPr id="520" name="object 473">
              <a:extLst>
                <a:ext uri="{FF2B5EF4-FFF2-40B4-BE49-F238E27FC236}">
                  <a16:creationId xmlns:a16="http://schemas.microsoft.com/office/drawing/2014/main" id="{4BE8CA2F-4513-4E13-A1E4-DDAF91667737}"/>
                </a:ext>
              </a:extLst>
            </p:cNvPr>
            <p:cNvSpPr/>
            <p:nvPr/>
          </p:nvSpPr>
          <p:spPr>
            <a:xfrm>
              <a:off x="6282633" y="2251099"/>
              <a:ext cx="20320" cy="20320"/>
            </a:xfrm>
            <a:custGeom>
              <a:avLst/>
              <a:gdLst/>
              <a:ahLst/>
              <a:cxnLst/>
              <a:rect l="l" t="t" r="r" b="b"/>
              <a:pathLst>
                <a:path w="20320" h="20319">
                  <a:moveTo>
                    <a:pt x="15303" y="0"/>
                  </a:moveTo>
                  <a:lnTo>
                    <a:pt x="4343" y="190"/>
                  </a:lnTo>
                  <a:lnTo>
                    <a:pt x="0" y="4699"/>
                  </a:lnTo>
                  <a:lnTo>
                    <a:pt x="190" y="15646"/>
                  </a:lnTo>
                  <a:lnTo>
                    <a:pt x="4699" y="20002"/>
                  </a:lnTo>
                  <a:lnTo>
                    <a:pt x="15646" y="19812"/>
                  </a:lnTo>
                  <a:lnTo>
                    <a:pt x="20002" y="15303"/>
                  </a:lnTo>
                  <a:lnTo>
                    <a:pt x="19900" y="9829"/>
                  </a:lnTo>
                  <a:lnTo>
                    <a:pt x="19799" y="4356"/>
                  </a:lnTo>
                  <a:lnTo>
                    <a:pt x="15303" y="0"/>
                  </a:lnTo>
                  <a:close/>
                </a:path>
              </a:pathLst>
            </a:custGeom>
            <a:solidFill>
              <a:srgbClr val="87451F"/>
            </a:solidFill>
          </p:spPr>
          <p:txBody>
            <a:bodyPr wrap="square" lIns="0" tIns="0" rIns="0" bIns="0" rtlCol="0"/>
            <a:lstStyle/>
            <a:p>
              <a:endParaRPr sz="1493" dirty="0"/>
            </a:p>
          </p:txBody>
        </p:sp>
        <p:sp>
          <p:nvSpPr>
            <p:cNvPr id="521" name="object 474">
              <a:extLst>
                <a:ext uri="{FF2B5EF4-FFF2-40B4-BE49-F238E27FC236}">
                  <a16:creationId xmlns:a16="http://schemas.microsoft.com/office/drawing/2014/main" id="{12441FFB-862A-4FD5-9B68-B09F1A965D93}"/>
                </a:ext>
              </a:extLst>
            </p:cNvPr>
            <p:cNvSpPr/>
            <p:nvPr/>
          </p:nvSpPr>
          <p:spPr>
            <a:xfrm>
              <a:off x="5965302" y="2244183"/>
              <a:ext cx="20320" cy="20320"/>
            </a:xfrm>
            <a:custGeom>
              <a:avLst/>
              <a:gdLst/>
              <a:ahLst/>
              <a:cxnLst/>
              <a:rect l="l" t="t" r="r" b="b"/>
              <a:pathLst>
                <a:path w="20320" h="20319">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9F582E"/>
            </a:solidFill>
          </p:spPr>
          <p:txBody>
            <a:bodyPr wrap="square" lIns="0" tIns="0" rIns="0" bIns="0" rtlCol="0"/>
            <a:lstStyle/>
            <a:p>
              <a:endParaRPr sz="1493" dirty="0"/>
            </a:p>
          </p:txBody>
        </p:sp>
        <p:sp>
          <p:nvSpPr>
            <p:cNvPr id="522" name="object 475">
              <a:extLst>
                <a:ext uri="{FF2B5EF4-FFF2-40B4-BE49-F238E27FC236}">
                  <a16:creationId xmlns:a16="http://schemas.microsoft.com/office/drawing/2014/main" id="{3E2FBAAC-64D0-4DE4-B3DD-0253951828F2}"/>
                </a:ext>
              </a:extLst>
            </p:cNvPr>
            <p:cNvSpPr/>
            <p:nvPr/>
          </p:nvSpPr>
          <p:spPr>
            <a:xfrm>
              <a:off x="5869378" y="2051889"/>
              <a:ext cx="20320" cy="20320"/>
            </a:xfrm>
            <a:custGeom>
              <a:avLst/>
              <a:gdLst/>
              <a:ahLst/>
              <a:cxnLst/>
              <a:rect l="l" t="t" r="r" b="b"/>
              <a:pathLst>
                <a:path w="20320" h="20319">
                  <a:moveTo>
                    <a:pt x="15303" y="0"/>
                  </a:moveTo>
                  <a:lnTo>
                    <a:pt x="4356" y="190"/>
                  </a:lnTo>
                  <a:lnTo>
                    <a:pt x="0" y="4686"/>
                  </a:lnTo>
                  <a:lnTo>
                    <a:pt x="190" y="15633"/>
                  </a:lnTo>
                  <a:lnTo>
                    <a:pt x="4698" y="20002"/>
                  </a:lnTo>
                  <a:lnTo>
                    <a:pt x="15646" y="19812"/>
                  </a:lnTo>
                  <a:lnTo>
                    <a:pt x="20015" y="15290"/>
                  </a:lnTo>
                  <a:lnTo>
                    <a:pt x="19913" y="9817"/>
                  </a:lnTo>
                  <a:lnTo>
                    <a:pt x="19811" y="4343"/>
                  </a:lnTo>
                  <a:lnTo>
                    <a:pt x="15303" y="0"/>
                  </a:lnTo>
                  <a:close/>
                </a:path>
              </a:pathLst>
            </a:custGeom>
            <a:solidFill>
              <a:srgbClr val="A55B30"/>
            </a:solidFill>
          </p:spPr>
          <p:txBody>
            <a:bodyPr wrap="square" lIns="0" tIns="0" rIns="0" bIns="0" rtlCol="0"/>
            <a:lstStyle/>
            <a:p>
              <a:endParaRPr sz="1493" dirty="0"/>
            </a:p>
          </p:txBody>
        </p:sp>
        <p:sp>
          <p:nvSpPr>
            <p:cNvPr id="523" name="object 476">
              <a:extLst>
                <a:ext uri="{FF2B5EF4-FFF2-40B4-BE49-F238E27FC236}">
                  <a16:creationId xmlns:a16="http://schemas.microsoft.com/office/drawing/2014/main" id="{5F774D23-FA85-4703-9643-C5B1742FC4AF}"/>
                </a:ext>
              </a:extLst>
            </p:cNvPr>
            <p:cNvSpPr/>
            <p:nvPr/>
          </p:nvSpPr>
          <p:spPr>
            <a:xfrm>
              <a:off x="5704250" y="2356171"/>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15" y="15303"/>
                  </a:lnTo>
                  <a:lnTo>
                    <a:pt x="19913" y="9817"/>
                  </a:lnTo>
                  <a:lnTo>
                    <a:pt x="19811" y="4356"/>
                  </a:lnTo>
                  <a:lnTo>
                    <a:pt x="15316" y="0"/>
                  </a:lnTo>
                  <a:close/>
                </a:path>
              </a:pathLst>
            </a:custGeom>
            <a:solidFill>
              <a:srgbClr val="A95C31"/>
            </a:solidFill>
          </p:spPr>
          <p:txBody>
            <a:bodyPr wrap="square" lIns="0" tIns="0" rIns="0" bIns="0" rtlCol="0"/>
            <a:lstStyle/>
            <a:p>
              <a:endParaRPr sz="1493" dirty="0"/>
            </a:p>
          </p:txBody>
        </p:sp>
        <p:sp>
          <p:nvSpPr>
            <p:cNvPr id="524" name="object 477">
              <a:extLst>
                <a:ext uri="{FF2B5EF4-FFF2-40B4-BE49-F238E27FC236}">
                  <a16:creationId xmlns:a16="http://schemas.microsoft.com/office/drawing/2014/main" id="{59326A32-980C-43F6-A47C-0CF380718609}"/>
                </a:ext>
              </a:extLst>
            </p:cNvPr>
            <p:cNvSpPr/>
            <p:nvPr/>
          </p:nvSpPr>
          <p:spPr>
            <a:xfrm>
              <a:off x="5956624" y="2082972"/>
              <a:ext cx="20320" cy="20320"/>
            </a:xfrm>
            <a:custGeom>
              <a:avLst/>
              <a:gdLst/>
              <a:ahLst/>
              <a:cxnLst/>
              <a:rect l="l" t="t" r="r" b="b"/>
              <a:pathLst>
                <a:path w="20320" h="20319">
                  <a:moveTo>
                    <a:pt x="15316" y="0"/>
                  </a:moveTo>
                  <a:lnTo>
                    <a:pt x="4356" y="190"/>
                  </a:lnTo>
                  <a:lnTo>
                    <a:pt x="0" y="4711"/>
                  </a:lnTo>
                  <a:lnTo>
                    <a:pt x="190" y="15659"/>
                  </a:lnTo>
                  <a:lnTo>
                    <a:pt x="4711" y="20002"/>
                  </a:lnTo>
                  <a:lnTo>
                    <a:pt x="15659" y="19811"/>
                  </a:lnTo>
                  <a:lnTo>
                    <a:pt x="20015" y="15316"/>
                  </a:lnTo>
                  <a:lnTo>
                    <a:pt x="19913" y="9842"/>
                  </a:lnTo>
                  <a:lnTo>
                    <a:pt x="19811" y="4368"/>
                  </a:lnTo>
                  <a:lnTo>
                    <a:pt x="15316" y="0"/>
                  </a:lnTo>
                  <a:close/>
                </a:path>
              </a:pathLst>
            </a:custGeom>
            <a:solidFill>
              <a:srgbClr val="96552A"/>
            </a:solidFill>
          </p:spPr>
          <p:txBody>
            <a:bodyPr wrap="square" lIns="0" tIns="0" rIns="0" bIns="0" rtlCol="0"/>
            <a:lstStyle/>
            <a:p>
              <a:endParaRPr sz="1493" dirty="0"/>
            </a:p>
          </p:txBody>
        </p:sp>
        <p:sp>
          <p:nvSpPr>
            <p:cNvPr id="525" name="object 478">
              <a:extLst>
                <a:ext uri="{FF2B5EF4-FFF2-40B4-BE49-F238E27FC236}">
                  <a16:creationId xmlns:a16="http://schemas.microsoft.com/office/drawing/2014/main" id="{1748C6C9-5611-40A3-A88F-B94F8DEAD101}"/>
                </a:ext>
              </a:extLst>
            </p:cNvPr>
            <p:cNvSpPr/>
            <p:nvPr/>
          </p:nvSpPr>
          <p:spPr>
            <a:xfrm>
              <a:off x="5918747" y="2002453"/>
              <a:ext cx="20320" cy="20320"/>
            </a:xfrm>
            <a:custGeom>
              <a:avLst/>
              <a:gdLst/>
              <a:ahLst/>
              <a:cxnLst/>
              <a:rect l="l" t="t" r="r" b="b"/>
              <a:pathLst>
                <a:path w="20320" h="20319">
                  <a:moveTo>
                    <a:pt x="15303" y="0"/>
                  </a:moveTo>
                  <a:lnTo>
                    <a:pt x="4356" y="190"/>
                  </a:lnTo>
                  <a:lnTo>
                    <a:pt x="0" y="4686"/>
                  </a:lnTo>
                  <a:lnTo>
                    <a:pt x="190" y="15633"/>
                  </a:lnTo>
                  <a:lnTo>
                    <a:pt x="4711" y="19989"/>
                  </a:lnTo>
                  <a:lnTo>
                    <a:pt x="15646" y="19799"/>
                  </a:lnTo>
                  <a:lnTo>
                    <a:pt x="20015" y="15290"/>
                  </a:lnTo>
                  <a:lnTo>
                    <a:pt x="19913" y="9817"/>
                  </a:lnTo>
                  <a:lnTo>
                    <a:pt x="19811" y="4330"/>
                  </a:lnTo>
                  <a:lnTo>
                    <a:pt x="15303" y="0"/>
                  </a:lnTo>
                  <a:close/>
                </a:path>
              </a:pathLst>
            </a:custGeom>
            <a:solidFill>
              <a:srgbClr val="8F4F2A"/>
            </a:solidFill>
          </p:spPr>
          <p:txBody>
            <a:bodyPr wrap="square" lIns="0" tIns="0" rIns="0" bIns="0" rtlCol="0"/>
            <a:lstStyle/>
            <a:p>
              <a:endParaRPr sz="1493" dirty="0"/>
            </a:p>
          </p:txBody>
        </p:sp>
        <p:sp>
          <p:nvSpPr>
            <p:cNvPr id="526" name="object 479">
              <a:extLst>
                <a:ext uri="{FF2B5EF4-FFF2-40B4-BE49-F238E27FC236}">
                  <a16:creationId xmlns:a16="http://schemas.microsoft.com/office/drawing/2014/main" id="{49146311-AEED-4673-B4CE-8CEB1C21C047}"/>
                </a:ext>
              </a:extLst>
            </p:cNvPr>
            <p:cNvSpPr/>
            <p:nvPr/>
          </p:nvSpPr>
          <p:spPr>
            <a:xfrm>
              <a:off x="6139558" y="2196425"/>
              <a:ext cx="20320" cy="20320"/>
            </a:xfrm>
            <a:custGeom>
              <a:avLst/>
              <a:gdLst/>
              <a:ahLst/>
              <a:cxnLst/>
              <a:rect l="l" t="t" r="r" b="b"/>
              <a:pathLst>
                <a:path w="20320" h="20319">
                  <a:moveTo>
                    <a:pt x="15303" y="0"/>
                  </a:moveTo>
                  <a:lnTo>
                    <a:pt x="4356" y="190"/>
                  </a:lnTo>
                  <a:lnTo>
                    <a:pt x="0" y="4711"/>
                  </a:lnTo>
                  <a:lnTo>
                    <a:pt x="190" y="15659"/>
                  </a:lnTo>
                  <a:lnTo>
                    <a:pt x="4699" y="20015"/>
                  </a:lnTo>
                  <a:lnTo>
                    <a:pt x="15659" y="19824"/>
                  </a:lnTo>
                  <a:lnTo>
                    <a:pt x="20027" y="15316"/>
                  </a:lnTo>
                  <a:lnTo>
                    <a:pt x="19926" y="9842"/>
                  </a:lnTo>
                  <a:lnTo>
                    <a:pt x="19824" y="4368"/>
                  </a:lnTo>
                  <a:lnTo>
                    <a:pt x="15303" y="0"/>
                  </a:lnTo>
                  <a:close/>
                </a:path>
              </a:pathLst>
            </a:custGeom>
            <a:solidFill>
              <a:srgbClr val="B6662D"/>
            </a:solidFill>
          </p:spPr>
          <p:txBody>
            <a:bodyPr wrap="square" lIns="0" tIns="0" rIns="0" bIns="0" rtlCol="0"/>
            <a:lstStyle/>
            <a:p>
              <a:endParaRPr sz="1493" dirty="0"/>
            </a:p>
          </p:txBody>
        </p:sp>
        <p:sp>
          <p:nvSpPr>
            <p:cNvPr id="527" name="object 480">
              <a:extLst>
                <a:ext uri="{FF2B5EF4-FFF2-40B4-BE49-F238E27FC236}">
                  <a16:creationId xmlns:a16="http://schemas.microsoft.com/office/drawing/2014/main" id="{825B88D6-A951-4D8B-8549-415906E45B10}"/>
                </a:ext>
              </a:extLst>
            </p:cNvPr>
            <p:cNvSpPr/>
            <p:nvPr/>
          </p:nvSpPr>
          <p:spPr>
            <a:xfrm>
              <a:off x="5839932" y="2253592"/>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9D592B"/>
            </a:solidFill>
          </p:spPr>
          <p:txBody>
            <a:bodyPr wrap="square" lIns="0" tIns="0" rIns="0" bIns="0" rtlCol="0"/>
            <a:lstStyle/>
            <a:p>
              <a:endParaRPr sz="1493" dirty="0"/>
            </a:p>
          </p:txBody>
        </p:sp>
        <p:sp>
          <p:nvSpPr>
            <p:cNvPr id="528" name="object 481">
              <a:extLst>
                <a:ext uri="{FF2B5EF4-FFF2-40B4-BE49-F238E27FC236}">
                  <a16:creationId xmlns:a16="http://schemas.microsoft.com/office/drawing/2014/main" id="{F91218F8-1CEB-4B38-B096-E65B6CB26C65}"/>
                </a:ext>
              </a:extLst>
            </p:cNvPr>
            <p:cNvSpPr/>
            <p:nvPr/>
          </p:nvSpPr>
          <p:spPr>
            <a:xfrm>
              <a:off x="6069000" y="2111562"/>
              <a:ext cx="20320" cy="20320"/>
            </a:xfrm>
            <a:custGeom>
              <a:avLst/>
              <a:gdLst/>
              <a:ahLst/>
              <a:cxnLst/>
              <a:rect l="l" t="t" r="r" b="b"/>
              <a:pathLst>
                <a:path w="20320" h="20319">
                  <a:moveTo>
                    <a:pt x="15303" y="0"/>
                  </a:moveTo>
                  <a:lnTo>
                    <a:pt x="4356" y="190"/>
                  </a:lnTo>
                  <a:lnTo>
                    <a:pt x="0" y="4699"/>
                  </a:lnTo>
                  <a:lnTo>
                    <a:pt x="190" y="15659"/>
                  </a:lnTo>
                  <a:lnTo>
                    <a:pt x="4699" y="20002"/>
                  </a:lnTo>
                  <a:lnTo>
                    <a:pt x="15659" y="19812"/>
                  </a:lnTo>
                  <a:lnTo>
                    <a:pt x="20027" y="15316"/>
                  </a:lnTo>
                  <a:lnTo>
                    <a:pt x="19926" y="9829"/>
                  </a:lnTo>
                  <a:lnTo>
                    <a:pt x="19824" y="4356"/>
                  </a:lnTo>
                  <a:lnTo>
                    <a:pt x="15303" y="0"/>
                  </a:lnTo>
                  <a:close/>
                </a:path>
              </a:pathLst>
            </a:custGeom>
            <a:solidFill>
              <a:srgbClr val="A1592E"/>
            </a:solidFill>
          </p:spPr>
          <p:txBody>
            <a:bodyPr wrap="square" lIns="0" tIns="0" rIns="0" bIns="0" rtlCol="0"/>
            <a:lstStyle/>
            <a:p>
              <a:endParaRPr sz="1493" dirty="0"/>
            </a:p>
          </p:txBody>
        </p:sp>
        <p:sp>
          <p:nvSpPr>
            <p:cNvPr id="529" name="object 482">
              <a:extLst>
                <a:ext uri="{FF2B5EF4-FFF2-40B4-BE49-F238E27FC236}">
                  <a16:creationId xmlns:a16="http://schemas.microsoft.com/office/drawing/2014/main" id="{3EB37A93-1510-4645-B7F7-3B63DE7DDFD2}"/>
                </a:ext>
              </a:extLst>
            </p:cNvPr>
            <p:cNvSpPr/>
            <p:nvPr/>
          </p:nvSpPr>
          <p:spPr>
            <a:xfrm>
              <a:off x="6254616" y="2132274"/>
              <a:ext cx="20320" cy="20320"/>
            </a:xfrm>
            <a:custGeom>
              <a:avLst/>
              <a:gdLst/>
              <a:ahLst/>
              <a:cxnLst/>
              <a:rect l="l" t="t" r="r" b="b"/>
              <a:pathLst>
                <a:path w="20320" h="20319">
                  <a:moveTo>
                    <a:pt x="15316" y="0"/>
                  </a:moveTo>
                  <a:lnTo>
                    <a:pt x="4356" y="190"/>
                  </a:lnTo>
                  <a:lnTo>
                    <a:pt x="0" y="4686"/>
                  </a:lnTo>
                  <a:lnTo>
                    <a:pt x="190" y="15633"/>
                  </a:lnTo>
                  <a:lnTo>
                    <a:pt x="4711" y="20002"/>
                  </a:lnTo>
                  <a:lnTo>
                    <a:pt x="15659" y="19812"/>
                  </a:lnTo>
                  <a:lnTo>
                    <a:pt x="20027" y="15290"/>
                  </a:lnTo>
                  <a:lnTo>
                    <a:pt x="19926" y="9817"/>
                  </a:lnTo>
                  <a:lnTo>
                    <a:pt x="19824" y="4343"/>
                  </a:lnTo>
                  <a:lnTo>
                    <a:pt x="15316" y="0"/>
                  </a:lnTo>
                  <a:close/>
                </a:path>
              </a:pathLst>
            </a:custGeom>
            <a:solidFill>
              <a:srgbClr val="97522C"/>
            </a:solidFill>
          </p:spPr>
          <p:txBody>
            <a:bodyPr wrap="square" lIns="0" tIns="0" rIns="0" bIns="0" rtlCol="0"/>
            <a:lstStyle/>
            <a:p>
              <a:endParaRPr sz="1493" dirty="0"/>
            </a:p>
          </p:txBody>
        </p:sp>
        <p:sp>
          <p:nvSpPr>
            <p:cNvPr id="530" name="object 483">
              <a:extLst>
                <a:ext uri="{FF2B5EF4-FFF2-40B4-BE49-F238E27FC236}">
                  <a16:creationId xmlns:a16="http://schemas.microsoft.com/office/drawing/2014/main" id="{3ABCFF78-03B2-49D9-99CE-4E83D041DBC2}"/>
                </a:ext>
              </a:extLst>
            </p:cNvPr>
            <p:cNvSpPr/>
            <p:nvPr/>
          </p:nvSpPr>
          <p:spPr>
            <a:xfrm>
              <a:off x="6062109" y="2022571"/>
              <a:ext cx="20320" cy="20320"/>
            </a:xfrm>
            <a:custGeom>
              <a:avLst/>
              <a:gdLst/>
              <a:ahLst/>
              <a:cxnLst/>
              <a:rect l="l" t="t" r="r" b="b"/>
              <a:pathLst>
                <a:path w="20320" h="20319">
                  <a:moveTo>
                    <a:pt x="15303" y="0"/>
                  </a:moveTo>
                  <a:lnTo>
                    <a:pt x="4343" y="190"/>
                  </a:lnTo>
                  <a:lnTo>
                    <a:pt x="0" y="4699"/>
                  </a:lnTo>
                  <a:lnTo>
                    <a:pt x="190" y="15659"/>
                  </a:lnTo>
                  <a:lnTo>
                    <a:pt x="4699" y="20002"/>
                  </a:lnTo>
                  <a:lnTo>
                    <a:pt x="15646" y="19812"/>
                  </a:lnTo>
                  <a:lnTo>
                    <a:pt x="20002" y="15316"/>
                  </a:lnTo>
                  <a:lnTo>
                    <a:pt x="19900" y="9829"/>
                  </a:lnTo>
                  <a:lnTo>
                    <a:pt x="19799" y="4356"/>
                  </a:lnTo>
                  <a:lnTo>
                    <a:pt x="15303" y="0"/>
                  </a:lnTo>
                  <a:close/>
                </a:path>
              </a:pathLst>
            </a:custGeom>
            <a:solidFill>
              <a:srgbClr val="94502B"/>
            </a:solidFill>
          </p:spPr>
          <p:txBody>
            <a:bodyPr wrap="square" lIns="0" tIns="0" rIns="0" bIns="0" rtlCol="0"/>
            <a:lstStyle/>
            <a:p>
              <a:endParaRPr sz="1493" dirty="0"/>
            </a:p>
          </p:txBody>
        </p:sp>
        <p:sp>
          <p:nvSpPr>
            <p:cNvPr id="531" name="object 484">
              <a:extLst>
                <a:ext uri="{FF2B5EF4-FFF2-40B4-BE49-F238E27FC236}">
                  <a16:creationId xmlns:a16="http://schemas.microsoft.com/office/drawing/2014/main" id="{6BE3FEC3-A438-45D5-8903-E2AFA11B791C}"/>
                </a:ext>
              </a:extLst>
            </p:cNvPr>
            <p:cNvSpPr/>
            <p:nvPr/>
          </p:nvSpPr>
          <p:spPr>
            <a:xfrm>
              <a:off x="5536195" y="2285442"/>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E5E31"/>
            </a:solidFill>
          </p:spPr>
          <p:txBody>
            <a:bodyPr wrap="square" lIns="0" tIns="0" rIns="0" bIns="0" rtlCol="0"/>
            <a:lstStyle/>
            <a:p>
              <a:endParaRPr sz="1493" dirty="0"/>
            </a:p>
          </p:txBody>
        </p:sp>
        <p:sp>
          <p:nvSpPr>
            <p:cNvPr id="532" name="object 485">
              <a:extLst>
                <a:ext uri="{FF2B5EF4-FFF2-40B4-BE49-F238E27FC236}">
                  <a16:creationId xmlns:a16="http://schemas.microsoft.com/office/drawing/2014/main" id="{E9932BF9-2E0B-4340-B0D6-4C046F833BE3}"/>
                </a:ext>
              </a:extLst>
            </p:cNvPr>
            <p:cNvSpPr/>
            <p:nvPr/>
          </p:nvSpPr>
          <p:spPr>
            <a:xfrm>
              <a:off x="5552691" y="2295110"/>
              <a:ext cx="20320" cy="20320"/>
            </a:xfrm>
            <a:custGeom>
              <a:avLst/>
              <a:gdLst/>
              <a:ahLst/>
              <a:cxnLst/>
              <a:rect l="l" t="t" r="r" b="b"/>
              <a:pathLst>
                <a:path w="20320" h="20319">
                  <a:moveTo>
                    <a:pt x="15316" y="0"/>
                  </a:moveTo>
                  <a:lnTo>
                    <a:pt x="4356" y="190"/>
                  </a:lnTo>
                  <a:lnTo>
                    <a:pt x="0" y="4699"/>
                  </a:lnTo>
                  <a:lnTo>
                    <a:pt x="190" y="15646"/>
                  </a:lnTo>
                  <a:lnTo>
                    <a:pt x="4711" y="20015"/>
                  </a:lnTo>
                  <a:lnTo>
                    <a:pt x="15659" y="19824"/>
                  </a:lnTo>
                  <a:lnTo>
                    <a:pt x="20015" y="15303"/>
                  </a:lnTo>
                  <a:lnTo>
                    <a:pt x="19913" y="9829"/>
                  </a:lnTo>
                  <a:lnTo>
                    <a:pt x="19811" y="4356"/>
                  </a:lnTo>
                  <a:lnTo>
                    <a:pt x="15316" y="0"/>
                  </a:lnTo>
                  <a:close/>
                </a:path>
              </a:pathLst>
            </a:custGeom>
            <a:solidFill>
              <a:srgbClr val="DB7A3C"/>
            </a:solidFill>
          </p:spPr>
          <p:txBody>
            <a:bodyPr wrap="square" lIns="0" tIns="0" rIns="0" bIns="0" rtlCol="0"/>
            <a:lstStyle/>
            <a:p>
              <a:endParaRPr sz="1493" dirty="0"/>
            </a:p>
          </p:txBody>
        </p:sp>
        <p:sp>
          <p:nvSpPr>
            <p:cNvPr id="533" name="object 486">
              <a:extLst>
                <a:ext uri="{FF2B5EF4-FFF2-40B4-BE49-F238E27FC236}">
                  <a16:creationId xmlns:a16="http://schemas.microsoft.com/office/drawing/2014/main" id="{9058CB58-F0E4-406B-A9DA-B4D8F5125A16}"/>
                </a:ext>
              </a:extLst>
            </p:cNvPr>
            <p:cNvSpPr/>
            <p:nvPr/>
          </p:nvSpPr>
          <p:spPr>
            <a:xfrm>
              <a:off x="5579614" y="2313772"/>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9B582E"/>
            </a:solidFill>
          </p:spPr>
          <p:txBody>
            <a:bodyPr wrap="square" lIns="0" tIns="0" rIns="0" bIns="0" rtlCol="0"/>
            <a:lstStyle/>
            <a:p>
              <a:endParaRPr sz="1493" dirty="0"/>
            </a:p>
          </p:txBody>
        </p:sp>
        <p:sp>
          <p:nvSpPr>
            <p:cNvPr id="534" name="object 487">
              <a:extLst>
                <a:ext uri="{FF2B5EF4-FFF2-40B4-BE49-F238E27FC236}">
                  <a16:creationId xmlns:a16="http://schemas.microsoft.com/office/drawing/2014/main" id="{F346AEAD-8C7D-4963-A76E-20A5DB84D443}"/>
                </a:ext>
              </a:extLst>
            </p:cNvPr>
            <p:cNvSpPr/>
            <p:nvPr/>
          </p:nvSpPr>
          <p:spPr>
            <a:xfrm>
              <a:off x="5759430" y="2266047"/>
              <a:ext cx="20320" cy="20320"/>
            </a:xfrm>
            <a:custGeom>
              <a:avLst/>
              <a:gdLst/>
              <a:ahLst/>
              <a:cxnLst/>
              <a:rect l="l" t="t" r="r" b="b"/>
              <a:pathLst>
                <a:path w="20320" h="20319">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A65C31"/>
            </a:solidFill>
          </p:spPr>
          <p:txBody>
            <a:bodyPr wrap="square" lIns="0" tIns="0" rIns="0" bIns="0" rtlCol="0"/>
            <a:lstStyle/>
            <a:p>
              <a:endParaRPr sz="1493" dirty="0"/>
            </a:p>
          </p:txBody>
        </p:sp>
        <p:sp>
          <p:nvSpPr>
            <p:cNvPr id="535" name="object 488">
              <a:extLst>
                <a:ext uri="{FF2B5EF4-FFF2-40B4-BE49-F238E27FC236}">
                  <a16:creationId xmlns:a16="http://schemas.microsoft.com/office/drawing/2014/main" id="{85DAC5E2-FE2B-48E6-A0CE-30C9792164B1}"/>
                </a:ext>
              </a:extLst>
            </p:cNvPr>
            <p:cNvSpPr/>
            <p:nvPr/>
          </p:nvSpPr>
          <p:spPr>
            <a:xfrm>
              <a:off x="5981717" y="2205205"/>
              <a:ext cx="20320" cy="20320"/>
            </a:xfrm>
            <a:custGeom>
              <a:avLst/>
              <a:gdLst/>
              <a:ahLst/>
              <a:cxnLst/>
              <a:rect l="l" t="t" r="r" b="b"/>
              <a:pathLst>
                <a:path w="20320" h="20319">
                  <a:moveTo>
                    <a:pt x="15303" y="0"/>
                  </a:moveTo>
                  <a:lnTo>
                    <a:pt x="4343" y="190"/>
                  </a:lnTo>
                  <a:lnTo>
                    <a:pt x="0" y="4711"/>
                  </a:lnTo>
                  <a:lnTo>
                    <a:pt x="190" y="15659"/>
                  </a:lnTo>
                  <a:lnTo>
                    <a:pt x="4698" y="20002"/>
                  </a:lnTo>
                  <a:lnTo>
                    <a:pt x="15646" y="19811"/>
                  </a:lnTo>
                  <a:lnTo>
                    <a:pt x="20015" y="15316"/>
                  </a:lnTo>
                  <a:lnTo>
                    <a:pt x="19913" y="9842"/>
                  </a:lnTo>
                  <a:lnTo>
                    <a:pt x="19811" y="4368"/>
                  </a:lnTo>
                  <a:lnTo>
                    <a:pt x="15303" y="0"/>
                  </a:lnTo>
                  <a:close/>
                </a:path>
              </a:pathLst>
            </a:custGeom>
            <a:solidFill>
              <a:srgbClr val="97542C"/>
            </a:solidFill>
          </p:spPr>
          <p:txBody>
            <a:bodyPr wrap="square" lIns="0" tIns="0" rIns="0" bIns="0" rtlCol="0"/>
            <a:lstStyle/>
            <a:p>
              <a:endParaRPr sz="1493" dirty="0"/>
            </a:p>
          </p:txBody>
        </p:sp>
        <p:sp>
          <p:nvSpPr>
            <p:cNvPr id="536" name="object 489">
              <a:extLst>
                <a:ext uri="{FF2B5EF4-FFF2-40B4-BE49-F238E27FC236}">
                  <a16:creationId xmlns:a16="http://schemas.microsoft.com/office/drawing/2014/main" id="{E58CA8D2-2ABB-4F75-87D5-4DE8B18DD33E}"/>
                </a:ext>
              </a:extLst>
            </p:cNvPr>
            <p:cNvSpPr/>
            <p:nvPr/>
          </p:nvSpPr>
          <p:spPr>
            <a:xfrm>
              <a:off x="6194655" y="2343627"/>
              <a:ext cx="20320" cy="20320"/>
            </a:xfrm>
            <a:custGeom>
              <a:avLst/>
              <a:gdLst/>
              <a:ahLst/>
              <a:cxnLst/>
              <a:rect l="l" t="t" r="r" b="b"/>
              <a:pathLst>
                <a:path w="20320" h="20319">
                  <a:moveTo>
                    <a:pt x="15303" y="0"/>
                  </a:moveTo>
                  <a:lnTo>
                    <a:pt x="4356" y="190"/>
                  </a:lnTo>
                  <a:lnTo>
                    <a:pt x="0" y="4686"/>
                  </a:lnTo>
                  <a:lnTo>
                    <a:pt x="190" y="15646"/>
                  </a:lnTo>
                  <a:lnTo>
                    <a:pt x="4698" y="19977"/>
                  </a:lnTo>
                  <a:lnTo>
                    <a:pt x="15646" y="19786"/>
                  </a:lnTo>
                  <a:lnTo>
                    <a:pt x="20015" y="15303"/>
                  </a:lnTo>
                  <a:lnTo>
                    <a:pt x="19913" y="9804"/>
                  </a:lnTo>
                  <a:lnTo>
                    <a:pt x="19811" y="4343"/>
                  </a:lnTo>
                  <a:lnTo>
                    <a:pt x="15303" y="0"/>
                  </a:lnTo>
                  <a:close/>
                </a:path>
              </a:pathLst>
            </a:custGeom>
            <a:solidFill>
              <a:srgbClr val="804624"/>
            </a:solidFill>
          </p:spPr>
          <p:txBody>
            <a:bodyPr wrap="square" lIns="0" tIns="0" rIns="0" bIns="0" rtlCol="0"/>
            <a:lstStyle/>
            <a:p>
              <a:endParaRPr sz="1493" dirty="0"/>
            </a:p>
          </p:txBody>
        </p:sp>
        <p:sp>
          <p:nvSpPr>
            <p:cNvPr id="537" name="object 490">
              <a:extLst>
                <a:ext uri="{FF2B5EF4-FFF2-40B4-BE49-F238E27FC236}">
                  <a16:creationId xmlns:a16="http://schemas.microsoft.com/office/drawing/2014/main" id="{8085963A-FC79-4520-8975-2CF7D68AE712}"/>
                </a:ext>
              </a:extLst>
            </p:cNvPr>
            <p:cNvSpPr/>
            <p:nvPr/>
          </p:nvSpPr>
          <p:spPr>
            <a:xfrm>
              <a:off x="6242529" y="2093711"/>
              <a:ext cx="20320" cy="20320"/>
            </a:xfrm>
            <a:custGeom>
              <a:avLst/>
              <a:gdLst/>
              <a:ahLst/>
              <a:cxnLst/>
              <a:rect l="l" t="t" r="r" b="b"/>
              <a:pathLst>
                <a:path w="20320" h="20319">
                  <a:moveTo>
                    <a:pt x="15316" y="0"/>
                  </a:moveTo>
                  <a:lnTo>
                    <a:pt x="4356" y="190"/>
                  </a:lnTo>
                  <a:lnTo>
                    <a:pt x="0" y="4699"/>
                  </a:lnTo>
                  <a:lnTo>
                    <a:pt x="190" y="15646"/>
                  </a:lnTo>
                  <a:lnTo>
                    <a:pt x="4711" y="20015"/>
                  </a:lnTo>
                  <a:lnTo>
                    <a:pt x="15659" y="19824"/>
                  </a:lnTo>
                  <a:lnTo>
                    <a:pt x="20027" y="15303"/>
                  </a:lnTo>
                  <a:lnTo>
                    <a:pt x="19926" y="9829"/>
                  </a:lnTo>
                  <a:lnTo>
                    <a:pt x="19824" y="4356"/>
                  </a:lnTo>
                  <a:lnTo>
                    <a:pt x="15316" y="0"/>
                  </a:lnTo>
                  <a:close/>
                </a:path>
              </a:pathLst>
            </a:custGeom>
            <a:solidFill>
              <a:srgbClr val="87451F"/>
            </a:solidFill>
          </p:spPr>
          <p:txBody>
            <a:bodyPr wrap="square" lIns="0" tIns="0" rIns="0" bIns="0" rtlCol="0"/>
            <a:lstStyle/>
            <a:p>
              <a:endParaRPr sz="1493" dirty="0"/>
            </a:p>
          </p:txBody>
        </p:sp>
        <p:sp>
          <p:nvSpPr>
            <p:cNvPr id="538" name="object 491">
              <a:extLst>
                <a:ext uri="{FF2B5EF4-FFF2-40B4-BE49-F238E27FC236}">
                  <a16:creationId xmlns:a16="http://schemas.microsoft.com/office/drawing/2014/main" id="{5B638CBD-152C-4198-A0D1-68229E427DF6}"/>
                </a:ext>
              </a:extLst>
            </p:cNvPr>
            <p:cNvSpPr/>
            <p:nvPr/>
          </p:nvSpPr>
          <p:spPr>
            <a:xfrm>
              <a:off x="6237407" y="2290389"/>
              <a:ext cx="20320" cy="20320"/>
            </a:xfrm>
            <a:custGeom>
              <a:avLst/>
              <a:gdLst/>
              <a:ahLst/>
              <a:cxnLst/>
              <a:rect l="l" t="t" r="r" b="b"/>
              <a:pathLst>
                <a:path w="20320" h="20319">
                  <a:moveTo>
                    <a:pt x="15303" y="0"/>
                  </a:moveTo>
                  <a:lnTo>
                    <a:pt x="4356" y="190"/>
                  </a:lnTo>
                  <a:lnTo>
                    <a:pt x="0" y="4686"/>
                  </a:lnTo>
                  <a:lnTo>
                    <a:pt x="190" y="15646"/>
                  </a:lnTo>
                  <a:lnTo>
                    <a:pt x="4711" y="19989"/>
                  </a:lnTo>
                  <a:lnTo>
                    <a:pt x="15646" y="19799"/>
                  </a:lnTo>
                  <a:lnTo>
                    <a:pt x="20015" y="15303"/>
                  </a:lnTo>
                  <a:lnTo>
                    <a:pt x="19913" y="9829"/>
                  </a:lnTo>
                  <a:lnTo>
                    <a:pt x="19811" y="4343"/>
                  </a:lnTo>
                  <a:lnTo>
                    <a:pt x="15303" y="0"/>
                  </a:lnTo>
                  <a:close/>
                </a:path>
              </a:pathLst>
            </a:custGeom>
            <a:solidFill>
              <a:srgbClr val="7D4924"/>
            </a:solidFill>
          </p:spPr>
          <p:txBody>
            <a:bodyPr wrap="square" lIns="0" tIns="0" rIns="0" bIns="0" rtlCol="0"/>
            <a:lstStyle/>
            <a:p>
              <a:endParaRPr sz="1493" dirty="0"/>
            </a:p>
          </p:txBody>
        </p:sp>
        <p:sp>
          <p:nvSpPr>
            <p:cNvPr id="539" name="object 492">
              <a:extLst>
                <a:ext uri="{FF2B5EF4-FFF2-40B4-BE49-F238E27FC236}">
                  <a16:creationId xmlns:a16="http://schemas.microsoft.com/office/drawing/2014/main" id="{C66FF880-098A-431D-B54F-A4B94CD13F76}"/>
                </a:ext>
              </a:extLst>
            </p:cNvPr>
            <p:cNvSpPr/>
            <p:nvPr/>
          </p:nvSpPr>
          <p:spPr>
            <a:xfrm>
              <a:off x="6211394" y="2166810"/>
              <a:ext cx="20320" cy="20320"/>
            </a:xfrm>
            <a:custGeom>
              <a:avLst/>
              <a:gdLst/>
              <a:ahLst/>
              <a:cxnLst/>
              <a:rect l="l" t="t" r="r" b="b"/>
              <a:pathLst>
                <a:path w="20320" h="20319">
                  <a:moveTo>
                    <a:pt x="15328" y="0"/>
                  </a:moveTo>
                  <a:lnTo>
                    <a:pt x="4368" y="190"/>
                  </a:lnTo>
                  <a:lnTo>
                    <a:pt x="0" y="4699"/>
                  </a:lnTo>
                  <a:lnTo>
                    <a:pt x="190" y="15646"/>
                  </a:lnTo>
                  <a:lnTo>
                    <a:pt x="4724" y="20002"/>
                  </a:lnTo>
                  <a:lnTo>
                    <a:pt x="15671" y="19812"/>
                  </a:lnTo>
                  <a:lnTo>
                    <a:pt x="20027" y="15303"/>
                  </a:lnTo>
                  <a:lnTo>
                    <a:pt x="19926" y="9829"/>
                  </a:lnTo>
                  <a:lnTo>
                    <a:pt x="19824" y="4356"/>
                  </a:lnTo>
                  <a:lnTo>
                    <a:pt x="15328" y="0"/>
                  </a:lnTo>
                  <a:close/>
                </a:path>
              </a:pathLst>
            </a:custGeom>
            <a:solidFill>
              <a:srgbClr val="98522D"/>
            </a:solidFill>
          </p:spPr>
          <p:txBody>
            <a:bodyPr wrap="square" lIns="0" tIns="0" rIns="0" bIns="0" rtlCol="0"/>
            <a:lstStyle/>
            <a:p>
              <a:endParaRPr sz="1493" dirty="0"/>
            </a:p>
          </p:txBody>
        </p:sp>
        <p:sp>
          <p:nvSpPr>
            <p:cNvPr id="540" name="object 493">
              <a:extLst>
                <a:ext uri="{FF2B5EF4-FFF2-40B4-BE49-F238E27FC236}">
                  <a16:creationId xmlns:a16="http://schemas.microsoft.com/office/drawing/2014/main" id="{8609FFFB-AED8-4EB3-981D-6CF8EC500FE6}"/>
                </a:ext>
              </a:extLst>
            </p:cNvPr>
            <p:cNvSpPr/>
            <p:nvPr/>
          </p:nvSpPr>
          <p:spPr>
            <a:xfrm>
              <a:off x="6148530" y="1999575"/>
              <a:ext cx="20320" cy="20320"/>
            </a:xfrm>
            <a:custGeom>
              <a:avLst/>
              <a:gdLst/>
              <a:ahLst/>
              <a:cxnLst/>
              <a:rect l="l" t="t" r="r" b="b"/>
              <a:pathLst>
                <a:path w="20320" h="20319">
                  <a:moveTo>
                    <a:pt x="15303" y="0"/>
                  </a:moveTo>
                  <a:lnTo>
                    <a:pt x="4343" y="190"/>
                  </a:lnTo>
                  <a:lnTo>
                    <a:pt x="0" y="4711"/>
                  </a:lnTo>
                  <a:lnTo>
                    <a:pt x="190" y="15659"/>
                  </a:lnTo>
                  <a:lnTo>
                    <a:pt x="4699" y="20015"/>
                  </a:lnTo>
                  <a:lnTo>
                    <a:pt x="15646" y="19824"/>
                  </a:lnTo>
                  <a:lnTo>
                    <a:pt x="20002" y="15316"/>
                  </a:lnTo>
                  <a:lnTo>
                    <a:pt x="19900" y="9842"/>
                  </a:lnTo>
                  <a:lnTo>
                    <a:pt x="19799" y="4368"/>
                  </a:lnTo>
                  <a:lnTo>
                    <a:pt x="15303" y="0"/>
                  </a:lnTo>
                  <a:close/>
                </a:path>
              </a:pathLst>
            </a:custGeom>
            <a:solidFill>
              <a:srgbClr val="9E562E"/>
            </a:solidFill>
          </p:spPr>
          <p:txBody>
            <a:bodyPr wrap="square" lIns="0" tIns="0" rIns="0" bIns="0" rtlCol="0"/>
            <a:lstStyle/>
            <a:p>
              <a:endParaRPr sz="1493" dirty="0"/>
            </a:p>
          </p:txBody>
        </p:sp>
        <p:sp>
          <p:nvSpPr>
            <p:cNvPr id="541" name="object 494">
              <a:extLst>
                <a:ext uri="{FF2B5EF4-FFF2-40B4-BE49-F238E27FC236}">
                  <a16:creationId xmlns:a16="http://schemas.microsoft.com/office/drawing/2014/main" id="{2C045278-1849-4DD6-A4F9-BD3BF1C9BD82}"/>
                </a:ext>
              </a:extLst>
            </p:cNvPr>
            <p:cNvSpPr/>
            <p:nvPr/>
          </p:nvSpPr>
          <p:spPr>
            <a:xfrm>
              <a:off x="5894524" y="2344751"/>
              <a:ext cx="20320" cy="20320"/>
            </a:xfrm>
            <a:custGeom>
              <a:avLst/>
              <a:gdLst/>
              <a:ahLst/>
              <a:cxnLst/>
              <a:rect l="l" t="t" r="r" b="b"/>
              <a:pathLst>
                <a:path w="20320" h="20319">
                  <a:moveTo>
                    <a:pt x="15303" y="0"/>
                  </a:moveTo>
                  <a:lnTo>
                    <a:pt x="4343" y="190"/>
                  </a:lnTo>
                  <a:lnTo>
                    <a:pt x="0" y="4686"/>
                  </a:lnTo>
                  <a:lnTo>
                    <a:pt x="190" y="15646"/>
                  </a:lnTo>
                  <a:lnTo>
                    <a:pt x="4698" y="19989"/>
                  </a:lnTo>
                  <a:lnTo>
                    <a:pt x="15646" y="19799"/>
                  </a:lnTo>
                  <a:lnTo>
                    <a:pt x="20015" y="15303"/>
                  </a:lnTo>
                  <a:lnTo>
                    <a:pt x="19913" y="9817"/>
                  </a:lnTo>
                  <a:lnTo>
                    <a:pt x="19811" y="4343"/>
                  </a:lnTo>
                  <a:lnTo>
                    <a:pt x="15303" y="0"/>
                  </a:lnTo>
                  <a:close/>
                </a:path>
              </a:pathLst>
            </a:custGeom>
            <a:solidFill>
              <a:srgbClr val="A55B2E"/>
            </a:solidFill>
          </p:spPr>
          <p:txBody>
            <a:bodyPr wrap="square" lIns="0" tIns="0" rIns="0" bIns="0" rtlCol="0"/>
            <a:lstStyle/>
            <a:p>
              <a:endParaRPr sz="1493" dirty="0"/>
            </a:p>
          </p:txBody>
        </p:sp>
        <p:sp>
          <p:nvSpPr>
            <p:cNvPr id="542" name="object 495">
              <a:extLst>
                <a:ext uri="{FF2B5EF4-FFF2-40B4-BE49-F238E27FC236}">
                  <a16:creationId xmlns:a16="http://schemas.microsoft.com/office/drawing/2014/main" id="{726F4D28-ADD8-46E4-849A-FCA0971CF669}"/>
                </a:ext>
              </a:extLst>
            </p:cNvPr>
            <p:cNvSpPr/>
            <p:nvPr/>
          </p:nvSpPr>
          <p:spPr>
            <a:xfrm>
              <a:off x="5912336" y="2187465"/>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9F582E"/>
            </a:solidFill>
          </p:spPr>
          <p:txBody>
            <a:bodyPr wrap="square" lIns="0" tIns="0" rIns="0" bIns="0" rtlCol="0"/>
            <a:lstStyle/>
            <a:p>
              <a:endParaRPr sz="1493" dirty="0"/>
            </a:p>
          </p:txBody>
        </p:sp>
        <p:sp>
          <p:nvSpPr>
            <p:cNvPr id="543" name="object 496">
              <a:extLst>
                <a:ext uri="{FF2B5EF4-FFF2-40B4-BE49-F238E27FC236}">
                  <a16:creationId xmlns:a16="http://schemas.microsoft.com/office/drawing/2014/main" id="{47AFC693-D715-4FDC-B963-34E168BDB7C7}"/>
                </a:ext>
              </a:extLst>
            </p:cNvPr>
            <p:cNvSpPr/>
            <p:nvPr/>
          </p:nvSpPr>
          <p:spPr>
            <a:xfrm>
              <a:off x="5531954" y="2217687"/>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97592A"/>
            </a:solidFill>
          </p:spPr>
          <p:txBody>
            <a:bodyPr wrap="square" lIns="0" tIns="0" rIns="0" bIns="0" rtlCol="0"/>
            <a:lstStyle/>
            <a:p>
              <a:endParaRPr sz="1493" dirty="0"/>
            </a:p>
          </p:txBody>
        </p:sp>
        <p:sp>
          <p:nvSpPr>
            <p:cNvPr id="544" name="object 497">
              <a:extLst>
                <a:ext uri="{FF2B5EF4-FFF2-40B4-BE49-F238E27FC236}">
                  <a16:creationId xmlns:a16="http://schemas.microsoft.com/office/drawing/2014/main" id="{5C0C4CC8-E01E-469D-B556-F90B136BF46F}"/>
                </a:ext>
              </a:extLst>
            </p:cNvPr>
            <p:cNvSpPr/>
            <p:nvPr/>
          </p:nvSpPr>
          <p:spPr>
            <a:xfrm>
              <a:off x="6082674" y="2297634"/>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864B27"/>
            </a:solidFill>
          </p:spPr>
          <p:txBody>
            <a:bodyPr wrap="square" lIns="0" tIns="0" rIns="0" bIns="0" rtlCol="0"/>
            <a:lstStyle/>
            <a:p>
              <a:endParaRPr sz="1493" dirty="0"/>
            </a:p>
          </p:txBody>
        </p:sp>
        <p:sp>
          <p:nvSpPr>
            <p:cNvPr id="545" name="object 498">
              <a:extLst>
                <a:ext uri="{FF2B5EF4-FFF2-40B4-BE49-F238E27FC236}">
                  <a16:creationId xmlns:a16="http://schemas.microsoft.com/office/drawing/2014/main" id="{0CE66F2F-EDB3-4138-A1E9-B0B554B19D4E}"/>
                </a:ext>
              </a:extLst>
            </p:cNvPr>
            <p:cNvSpPr/>
            <p:nvPr/>
          </p:nvSpPr>
          <p:spPr>
            <a:xfrm>
              <a:off x="5786429" y="2111225"/>
              <a:ext cx="20320" cy="20320"/>
            </a:xfrm>
            <a:custGeom>
              <a:avLst/>
              <a:gdLst/>
              <a:ahLst/>
              <a:cxnLst/>
              <a:rect l="l" t="t" r="r" b="b"/>
              <a:pathLst>
                <a:path w="20320" h="20319">
                  <a:moveTo>
                    <a:pt x="15303" y="0"/>
                  </a:moveTo>
                  <a:lnTo>
                    <a:pt x="4356" y="190"/>
                  </a:lnTo>
                  <a:lnTo>
                    <a:pt x="0" y="4686"/>
                  </a:lnTo>
                  <a:lnTo>
                    <a:pt x="190" y="15646"/>
                  </a:lnTo>
                  <a:lnTo>
                    <a:pt x="4711" y="20002"/>
                  </a:lnTo>
                  <a:lnTo>
                    <a:pt x="15646" y="19812"/>
                  </a:lnTo>
                  <a:lnTo>
                    <a:pt x="20015" y="15303"/>
                  </a:lnTo>
                  <a:lnTo>
                    <a:pt x="19913" y="9817"/>
                  </a:lnTo>
                  <a:lnTo>
                    <a:pt x="19811" y="4343"/>
                  </a:lnTo>
                  <a:lnTo>
                    <a:pt x="15303" y="0"/>
                  </a:lnTo>
                  <a:close/>
                </a:path>
              </a:pathLst>
            </a:custGeom>
            <a:solidFill>
              <a:srgbClr val="A65B30"/>
            </a:solidFill>
          </p:spPr>
          <p:txBody>
            <a:bodyPr wrap="square" lIns="0" tIns="0" rIns="0" bIns="0" rtlCol="0"/>
            <a:lstStyle/>
            <a:p>
              <a:endParaRPr sz="1493" dirty="0"/>
            </a:p>
          </p:txBody>
        </p:sp>
        <p:sp>
          <p:nvSpPr>
            <p:cNvPr id="546" name="object 499">
              <a:extLst>
                <a:ext uri="{FF2B5EF4-FFF2-40B4-BE49-F238E27FC236}">
                  <a16:creationId xmlns:a16="http://schemas.microsoft.com/office/drawing/2014/main" id="{F208C1C5-BBD5-409D-92E3-5B208CBFDCA5}"/>
                </a:ext>
              </a:extLst>
            </p:cNvPr>
            <p:cNvSpPr/>
            <p:nvPr/>
          </p:nvSpPr>
          <p:spPr>
            <a:xfrm>
              <a:off x="5495006" y="2188197"/>
              <a:ext cx="20320" cy="20320"/>
            </a:xfrm>
            <a:custGeom>
              <a:avLst/>
              <a:gdLst/>
              <a:ahLst/>
              <a:cxnLst/>
              <a:rect l="l" t="t" r="r" b="b"/>
              <a:pathLst>
                <a:path w="20320" h="20319">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A45C2E"/>
            </a:solidFill>
          </p:spPr>
          <p:txBody>
            <a:bodyPr wrap="square" lIns="0" tIns="0" rIns="0" bIns="0" rtlCol="0"/>
            <a:lstStyle/>
            <a:p>
              <a:endParaRPr sz="1493" dirty="0"/>
            </a:p>
          </p:txBody>
        </p:sp>
        <p:sp>
          <p:nvSpPr>
            <p:cNvPr id="547" name="object 500">
              <a:extLst>
                <a:ext uri="{FF2B5EF4-FFF2-40B4-BE49-F238E27FC236}">
                  <a16:creationId xmlns:a16="http://schemas.microsoft.com/office/drawing/2014/main" id="{C37F75B7-D0F6-4249-99C2-6A8847BFDC2F}"/>
                </a:ext>
              </a:extLst>
            </p:cNvPr>
            <p:cNvSpPr/>
            <p:nvPr/>
          </p:nvSpPr>
          <p:spPr>
            <a:xfrm>
              <a:off x="5948369" y="2029049"/>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75B30"/>
            </a:solidFill>
          </p:spPr>
          <p:txBody>
            <a:bodyPr wrap="square" lIns="0" tIns="0" rIns="0" bIns="0" rtlCol="0"/>
            <a:lstStyle/>
            <a:p>
              <a:endParaRPr sz="1493" dirty="0"/>
            </a:p>
          </p:txBody>
        </p:sp>
        <p:sp>
          <p:nvSpPr>
            <p:cNvPr id="548" name="object 501">
              <a:extLst>
                <a:ext uri="{FF2B5EF4-FFF2-40B4-BE49-F238E27FC236}">
                  <a16:creationId xmlns:a16="http://schemas.microsoft.com/office/drawing/2014/main" id="{6C544430-5E16-4820-A54E-669E716C9AE3}"/>
                </a:ext>
              </a:extLst>
            </p:cNvPr>
            <p:cNvSpPr/>
            <p:nvPr/>
          </p:nvSpPr>
          <p:spPr>
            <a:xfrm>
              <a:off x="5491647" y="2162648"/>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D5E33"/>
            </a:solidFill>
          </p:spPr>
          <p:txBody>
            <a:bodyPr wrap="square" lIns="0" tIns="0" rIns="0" bIns="0" rtlCol="0"/>
            <a:lstStyle/>
            <a:p>
              <a:endParaRPr sz="1493" dirty="0"/>
            </a:p>
          </p:txBody>
        </p:sp>
        <p:sp>
          <p:nvSpPr>
            <p:cNvPr id="549" name="object 502">
              <a:extLst>
                <a:ext uri="{FF2B5EF4-FFF2-40B4-BE49-F238E27FC236}">
                  <a16:creationId xmlns:a16="http://schemas.microsoft.com/office/drawing/2014/main" id="{AEFE6043-AD81-40CF-973B-59C8F5A47691}"/>
                </a:ext>
              </a:extLst>
            </p:cNvPr>
            <p:cNvSpPr/>
            <p:nvPr/>
          </p:nvSpPr>
          <p:spPr>
            <a:xfrm>
              <a:off x="5597024" y="2311772"/>
              <a:ext cx="20320" cy="20320"/>
            </a:xfrm>
            <a:custGeom>
              <a:avLst/>
              <a:gdLst/>
              <a:ahLst/>
              <a:cxnLst/>
              <a:rect l="l" t="t" r="r" b="b"/>
              <a:pathLst>
                <a:path w="20320" h="20319">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D68C5E"/>
            </a:solidFill>
          </p:spPr>
          <p:txBody>
            <a:bodyPr wrap="square" lIns="0" tIns="0" rIns="0" bIns="0" rtlCol="0"/>
            <a:lstStyle/>
            <a:p>
              <a:endParaRPr sz="1493" dirty="0"/>
            </a:p>
          </p:txBody>
        </p:sp>
        <p:sp>
          <p:nvSpPr>
            <p:cNvPr id="550" name="object 503">
              <a:extLst>
                <a:ext uri="{FF2B5EF4-FFF2-40B4-BE49-F238E27FC236}">
                  <a16:creationId xmlns:a16="http://schemas.microsoft.com/office/drawing/2014/main" id="{EF9444E7-72CE-4AA4-AEFE-17A9C8F81334}"/>
                </a:ext>
              </a:extLst>
            </p:cNvPr>
            <p:cNvSpPr/>
            <p:nvPr/>
          </p:nvSpPr>
          <p:spPr>
            <a:xfrm>
              <a:off x="6136958" y="2365218"/>
              <a:ext cx="20320" cy="20320"/>
            </a:xfrm>
            <a:custGeom>
              <a:avLst/>
              <a:gdLst/>
              <a:ahLst/>
              <a:cxnLst/>
              <a:rect l="l" t="t" r="r" b="b"/>
              <a:pathLst>
                <a:path w="20320" h="20319">
                  <a:moveTo>
                    <a:pt x="15316" y="0"/>
                  </a:moveTo>
                  <a:lnTo>
                    <a:pt x="4356" y="190"/>
                  </a:lnTo>
                  <a:lnTo>
                    <a:pt x="0" y="4698"/>
                  </a:lnTo>
                  <a:lnTo>
                    <a:pt x="190" y="15646"/>
                  </a:lnTo>
                  <a:lnTo>
                    <a:pt x="4711" y="20015"/>
                  </a:lnTo>
                  <a:lnTo>
                    <a:pt x="15659" y="19824"/>
                  </a:lnTo>
                  <a:lnTo>
                    <a:pt x="20015" y="15303"/>
                  </a:lnTo>
                  <a:lnTo>
                    <a:pt x="19913" y="9842"/>
                  </a:lnTo>
                  <a:lnTo>
                    <a:pt x="19811" y="4343"/>
                  </a:lnTo>
                  <a:lnTo>
                    <a:pt x="15316" y="0"/>
                  </a:lnTo>
                  <a:close/>
                </a:path>
              </a:pathLst>
            </a:custGeom>
            <a:solidFill>
              <a:srgbClr val="793D1C"/>
            </a:solidFill>
          </p:spPr>
          <p:txBody>
            <a:bodyPr wrap="square" lIns="0" tIns="0" rIns="0" bIns="0" rtlCol="0"/>
            <a:lstStyle/>
            <a:p>
              <a:endParaRPr sz="1493" dirty="0"/>
            </a:p>
          </p:txBody>
        </p:sp>
        <p:sp>
          <p:nvSpPr>
            <p:cNvPr id="551" name="object 504">
              <a:extLst>
                <a:ext uri="{FF2B5EF4-FFF2-40B4-BE49-F238E27FC236}">
                  <a16:creationId xmlns:a16="http://schemas.microsoft.com/office/drawing/2014/main" id="{1765C9B7-90A9-453F-854D-F807EB7549EF}"/>
                </a:ext>
              </a:extLst>
            </p:cNvPr>
            <p:cNvSpPr/>
            <p:nvPr/>
          </p:nvSpPr>
          <p:spPr>
            <a:xfrm>
              <a:off x="5666522" y="2030526"/>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95542B"/>
            </a:solidFill>
          </p:spPr>
          <p:txBody>
            <a:bodyPr wrap="square" lIns="0" tIns="0" rIns="0" bIns="0" rtlCol="0"/>
            <a:lstStyle/>
            <a:p>
              <a:endParaRPr sz="1493" dirty="0"/>
            </a:p>
          </p:txBody>
        </p:sp>
        <p:sp>
          <p:nvSpPr>
            <p:cNvPr id="552" name="object 505">
              <a:extLst>
                <a:ext uri="{FF2B5EF4-FFF2-40B4-BE49-F238E27FC236}">
                  <a16:creationId xmlns:a16="http://schemas.microsoft.com/office/drawing/2014/main" id="{8363343D-27F5-4565-AC01-E59274297615}"/>
                </a:ext>
              </a:extLst>
            </p:cNvPr>
            <p:cNvSpPr/>
            <p:nvPr/>
          </p:nvSpPr>
          <p:spPr>
            <a:xfrm>
              <a:off x="5546148" y="2116852"/>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C5D33"/>
            </a:solidFill>
          </p:spPr>
          <p:txBody>
            <a:bodyPr wrap="square" lIns="0" tIns="0" rIns="0" bIns="0" rtlCol="0"/>
            <a:lstStyle/>
            <a:p>
              <a:endParaRPr sz="1493" dirty="0"/>
            </a:p>
          </p:txBody>
        </p:sp>
        <p:sp>
          <p:nvSpPr>
            <p:cNvPr id="553" name="object 506">
              <a:extLst>
                <a:ext uri="{FF2B5EF4-FFF2-40B4-BE49-F238E27FC236}">
                  <a16:creationId xmlns:a16="http://schemas.microsoft.com/office/drawing/2014/main" id="{1E845EDD-0DDC-4E4B-B38D-13C5184ABE8F}"/>
                </a:ext>
              </a:extLst>
            </p:cNvPr>
            <p:cNvSpPr/>
            <p:nvPr/>
          </p:nvSpPr>
          <p:spPr>
            <a:xfrm>
              <a:off x="5870329" y="2384652"/>
              <a:ext cx="20320" cy="20320"/>
            </a:xfrm>
            <a:custGeom>
              <a:avLst/>
              <a:gdLst/>
              <a:ahLst/>
              <a:cxnLst/>
              <a:rect l="l" t="t" r="r" b="b"/>
              <a:pathLst>
                <a:path w="20320" h="20319">
                  <a:moveTo>
                    <a:pt x="15316" y="0"/>
                  </a:moveTo>
                  <a:lnTo>
                    <a:pt x="4356" y="190"/>
                  </a:lnTo>
                  <a:lnTo>
                    <a:pt x="0" y="4699"/>
                  </a:lnTo>
                  <a:lnTo>
                    <a:pt x="190" y="15659"/>
                  </a:lnTo>
                  <a:lnTo>
                    <a:pt x="4711" y="20002"/>
                  </a:lnTo>
                  <a:lnTo>
                    <a:pt x="15659" y="19812"/>
                  </a:lnTo>
                  <a:lnTo>
                    <a:pt x="20027" y="15316"/>
                  </a:lnTo>
                  <a:lnTo>
                    <a:pt x="19926" y="9829"/>
                  </a:lnTo>
                  <a:lnTo>
                    <a:pt x="19824" y="4356"/>
                  </a:lnTo>
                  <a:lnTo>
                    <a:pt x="15316" y="0"/>
                  </a:lnTo>
                  <a:close/>
                </a:path>
              </a:pathLst>
            </a:custGeom>
            <a:solidFill>
              <a:srgbClr val="894D27"/>
            </a:solidFill>
          </p:spPr>
          <p:txBody>
            <a:bodyPr wrap="square" lIns="0" tIns="0" rIns="0" bIns="0" rtlCol="0"/>
            <a:lstStyle/>
            <a:p>
              <a:endParaRPr sz="1493" dirty="0"/>
            </a:p>
          </p:txBody>
        </p:sp>
        <p:sp>
          <p:nvSpPr>
            <p:cNvPr id="554" name="object 507">
              <a:extLst>
                <a:ext uri="{FF2B5EF4-FFF2-40B4-BE49-F238E27FC236}">
                  <a16:creationId xmlns:a16="http://schemas.microsoft.com/office/drawing/2014/main" id="{79C738FD-F4F4-4FB1-8906-04F4BD18CFB1}"/>
                </a:ext>
              </a:extLst>
            </p:cNvPr>
            <p:cNvSpPr/>
            <p:nvPr/>
          </p:nvSpPr>
          <p:spPr>
            <a:xfrm>
              <a:off x="6119880" y="2109590"/>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A85B30"/>
            </a:solidFill>
          </p:spPr>
          <p:txBody>
            <a:bodyPr wrap="square" lIns="0" tIns="0" rIns="0" bIns="0" rtlCol="0"/>
            <a:lstStyle/>
            <a:p>
              <a:endParaRPr sz="1493" dirty="0"/>
            </a:p>
          </p:txBody>
        </p:sp>
        <p:sp>
          <p:nvSpPr>
            <p:cNvPr id="555" name="object 508">
              <a:extLst>
                <a:ext uri="{FF2B5EF4-FFF2-40B4-BE49-F238E27FC236}">
                  <a16:creationId xmlns:a16="http://schemas.microsoft.com/office/drawing/2014/main" id="{23207410-B143-43B0-9608-1633C462BCDB}"/>
                </a:ext>
              </a:extLst>
            </p:cNvPr>
            <p:cNvSpPr/>
            <p:nvPr/>
          </p:nvSpPr>
          <p:spPr>
            <a:xfrm>
              <a:off x="5933716" y="2136815"/>
              <a:ext cx="20320" cy="20320"/>
            </a:xfrm>
            <a:custGeom>
              <a:avLst/>
              <a:gdLst/>
              <a:ahLst/>
              <a:cxnLst/>
              <a:rect l="l" t="t" r="r" b="b"/>
              <a:pathLst>
                <a:path w="20320" h="20319">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9B562C"/>
            </a:solidFill>
          </p:spPr>
          <p:txBody>
            <a:bodyPr wrap="square" lIns="0" tIns="0" rIns="0" bIns="0" rtlCol="0"/>
            <a:lstStyle/>
            <a:p>
              <a:endParaRPr sz="1493" dirty="0"/>
            </a:p>
          </p:txBody>
        </p:sp>
        <p:sp>
          <p:nvSpPr>
            <p:cNvPr id="556" name="object 509">
              <a:extLst>
                <a:ext uri="{FF2B5EF4-FFF2-40B4-BE49-F238E27FC236}">
                  <a16:creationId xmlns:a16="http://schemas.microsoft.com/office/drawing/2014/main" id="{CBD7AF3B-85FC-4E9B-B9F7-93A4CBC5CB2F}"/>
                </a:ext>
              </a:extLst>
            </p:cNvPr>
            <p:cNvSpPr/>
            <p:nvPr/>
          </p:nvSpPr>
          <p:spPr>
            <a:xfrm>
              <a:off x="6211024" y="2138714"/>
              <a:ext cx="20320" cy="20320"/>
            </a:xfrm>
            <a:custGeom>
              <a:avLst/>
              <a:gdLst/>
              <a:ahLst/>
              <a:cxnLst/>
              <a:rect l="l" t="t" r="r" b="b"/>
              <a:pathLst>
                <a:path w="20320" h="20319">
                  <a:moveTo>
                    <a:pt x="15290" y="0"/>
                  </a:moveTo>
                  <a:lnTo>
                    <a:pt x="4343" y="190"/>
                  </a:lnTo>
                  <a:lnTo>
                    <a:pt x="0" y="4711"/>
                  </a:lnTo>
                  <a:lnTo>
                    <a:pt x="190" y="15659"/>
                  </a:lnTo>
                  <a:lnTo>
                    <a:pt x="4699" y="20002"/>
                  </a:lnTo>
                  <a:lnTo>
                    <a:pt x="15633" y="19811"/>
                  </a:lnTo>
                  <a:lnTo>
                    <a:pt x="20002" y="15316"/>
                  </a:lnTo>
                  <a:lnTo>
                    <a:pt x="19900" y="9842"/>
                  </a:lnTo>
                  <a:lnTo>
                    <a:pt x="19799" y="4368"/>
                  </a:lnTo>
                  <a:lnTo>
                    <a:pt x="15290" y="0"/>
                  </a:lnTo>
                  <a:close/>
                </a:path>
              </a:pathLst>
            </a:custGeom>
            <a:solidFill>
              <a:srgbClr val="8F4F2A"/>
            </a:solidFill>
          </p:spPr>
          <p:txBody>
            <a:bodyPr wrap="square" lIns="0" tIns="0" rIns="0" bIns="0" rtlCol="0"/>
            <a:lstStyle/>
            <a:p>
              <a:endParaRPr sz="1493" dirty="0"/>
            </a:p>
          </p:txBody>
        </p:sp>
        <p:sp>
          <p:nvSpPr>
            <p:cNvPr id="557" name="object 510">
              <a:extLst>
                <a:ext uri="{FF2B5EF4-FFF2-40B4-BE49-F238E27FC236}">
                  <a16:creationId xmlns:a16="http://schemas.microsoft.com/office/drawing/2014/main" id="{90EB6077-5562-41FC-B693-A60A374FAE9A}"/>
                </a:ext>
              </a:extLst>
            </p:cNvPr>
            <p:cNvSpPr/>
            <p:nvPr/>
          </p:nvSpPr>
          <p:spPr>
            <a:xfrm>
              <a:off x="6149413" y="2072372"/>
              <a:ext cx="20320" cy="20320"/>
            </a:xfrm>
            <a:custGeom>
              <a:avLst/>
              <a:gdLst/>
              <a:ahLst/>
              <a:cxnLst/>
              <a:rect l="l" t="t" r="r" b="b"/>
              <a:pathLst>
                <a:path w="20320" h="20319">
                  <a:moveTo>
                    <a:pt x="15316" y="0"/>
                  </a:moveTo>
                  <a:lnTo>
                    <a:pt x="4356" y="190"/>
                  </a:lnTo>
                  <a:lnTo>
                    <a:pt x="0" y="4711"/>
                  </a:lnTo>
                  <a:lnTo>
                    <a:pt x="190" y="15659"/>
                  </a:lnTo>
                  <a:lnTo>
                    <a:pt x="4711" y="20015"/>
                  </a:lnTo>
                  <a:lnTo>
                    <a:pt x="15659" y="19824"/>
                  </a:lnTo>
                  <a:lnTo>
                    <a:pt x="20027" y="15316"/>
                  </a:lnTo>
                  <a:lnTo>
                    <a:pt x="19926" y="9842"/>
                  </a:lnTo>
                  <a:lnTo>
                    <a:pt x="19824" y="4368"/>
                  </a:lnTo>
                  <a:lnTo>
                    <a:pt x="15316" y="0"/>
                  </a:lnTo>
                  <a:close/>
                </a:path>
              </a:pathLst>
            </a:custGeom>
            <a:solidFill>
              <a:srgbClr val="884B28"/>
            </a:solidFill>
          </p:spPr>
          <p:txBody>
            <a:bodyPr wrap="square" lIns="0" tIns="0" rIns="0" bIns="0" rtlCol="0"/>
            <a:lstStyle/>
            <a:p>
              <a:endParaRPr sz="1493" dirty="0"/>
            </a:p>
          </p:txBody>
        </p:sp>
        <p:sp>
          <p:nvSpPr>
            <p:cNvPr id="558" name="object 511">
              <a:extLst>
                <a:ext uri="{FF2B5EF4-FFF2-40B4-BE49-F238E27FC236}">
                  <a16:creationId xmlns:a16="http://schemas.microsoft.com/office/drawing/2014/main" id="{2CA6927A-C304-4D55-BABE-D06A736AF2E6}"/>
                </a:ext>
              </a:extLst>
            </p:cNvPr>
            <p:cNvSpPr/>
            <p:nvPr/>
          </p:nvSpPr>
          <p:spPr>
            <a:xfrm>
              <a:off x="5784706" y="2024072"/>
              <a:ext cx="20320" cy="20320"/>
            </a:xfrm>
            <a:custGeom>
              <a:avLst/>
              <a:gdLst/>
              <a:ahLst/>
              <a:cxnLst/>
              <a:rect l="l" t="t" r="r" b="b"/>
              <a:pathLst>
                <a:path w="20320" h="20319">
                  <a:moveTo>
                    <a:pt x="15303" y="0"/>
                  </a:moveTo>
                  <a:lnTo>
                    <a:pt x="4356" y="190"/>
                  </a:lnTo>
                  <a:lnTo>
                    <a:pt x="0" y="4698"/>
                  </a:lnTo>
                  <a:lnTo>
                    <a:pt x="190" y="15659"/>
                  </a:lnTo>
                  <a:lnTo>
                    <a:pt x="4711" y="20015"/>
                  </a:lnTo>
                  <a:lnTo>
                    <a:pt x="15646" y="19824"/>
                  </a:lnTo>
                  <a:lnTo>
                    <a:pt x="20015" y="15316"/>
                  </a:lnTo>
                  <a:lnTo>
                    <a:pt x="19913" y="9842"/>
                  </a:lnTo>
                  <a:lnTo>
                    <a:pt x="19811" y="4356"/>
                  </a:lnTo>
                  <a:lnTo>
                    <a:pt x="15303" y="0"/>
                  </a:lnTo>
                  <a:close/>
                </a:path>
              </a:pathLst>
            </a:custGeom>
            <a:solidFill>
              <a:srgbClr val="9D572D"/>
            </a:solidFill>
          </p:spPr>
          <p:txBody>
            <a:bodyPr wrap="square" lIns="0" tIns="0" rIns="0" bIns="0" rtlCol="0"/>
            <a:lstStyle/>
            <a:p>
              <a:endParaRPr sz="1493" dirty="0"/>
            </a:p>
          </p:txBody>
        </p:sp>
        <p:sp>
          <p:nvSpPr>
            <p:cNvPr id="559" name="object 512">
              <a:extLst>
                <a:ext uri="{FF2B5EF4-FFF2-40B4-BE49-F238E27FC236}">
                  <a16:creationId xmlns:a16="http://schemas.microsoft.com/office/drawing/2014/main" id="{847E9D88-4FD9-44CD-BB0E-27222BA539B9}"/>
                </a:ext>
              </a:extLst>
            </p:cNvPr>
            <p:cNvSpPr/>
            <p:nvPr/>
          </p:nvSpPr>
          <p:spPr>
            <a:xfrm>
              <a:off x="6239523" y="2231270"/>
              <a:ext cx="20320" cy="20320"/>
            </a:xfrm>
            <a:custGeom>
              <a:avLst/>
              <a:gdLst/>
              <a:ahLst/>
              <a:cxnLst/>
              <a:rect l="l" t="t" r="r" b="b"/>
              <a:pathLst>
                <a:path w="20320" h="20319">
                  <a:moveTo>
                    <a:pt x="15303" y="0"/>
                  </a:moveTo>
                  <a:lnTo>
                    <a:pt x="4343" y="190"/>
                  </a:lnTo>
                  <a:lnTo>
                    <a:pt x="0" y="4711"/>
                  </a:lnTo>
                  <a:lnTo>
                    <a:pt x="190" y="15659"/>
                  </a:lnTo>
                  <a:lnTo>
                    <a:pt x="4698" y="20002"/>
                  </a:lnTo>
                  <a:lnTo>
                    <a:pt x="15646" y="19811"/>
                  </a:lnTo>
                  <a:lnTo>
                    <a:pt x="20015" y="15316"/>
                  </a:lnTo>
                  <a:lnTo>
                    <a:pt x="19913" y="9842"/>
                  </a:lnTo>
                  <a:lnTo>
                    <a:pt x="19811" y="4368"/>
                  </a:lnTo>
                  <a:lnTo>
                    <a:pt x="15303" y="0"/>
                  </a:lnTo>
                  <a:close/>
                </a:path>
              </a:pathLst>
            </a:custGeom>
            <a:solidFill>
              <a:srgbClr val="95522B"/>
            </a:solidFill>
          </p:spPr>
          <p:txBody>
            <a:bodyPr wrap="square" lIns="0" tIns="0" rIns="0" bIns="0" rtlCol="0"/>
            <a:lstStyle/>
            <a:p>
              <a:endParaRPr sz="1493" dirty="0"/>
            </a:p>
          </p:txBody>
        </p:sp>
        <p:sp>
          <p:nvSpPr>
            <p:cNvPr id="560" name="object 513">
              <a:extLst>
                <a:ext uri="{FF2B5EF4-FFF2-40B4-BE49-F238E27FC236}">
                  <a16:creationId xmlns:a16="http://schemas.microsoft.com/office/drawing/2014/main" id="{EE2E18E4-4D3A-4D83-815D-2ABE56CB6EEB}"/>
                </a:ext>
              </a:extLst>
            </p:cNvPr>
            <p:cNvSpPr/>
            <p:nvPr/>
          </p:nvSpPr>
          <p:spPr>
            <a:xfrm>
              <a:off x="6019764" y="2183825"/>
              <a:ext cx="20320" cy="20320"/>
            </a:xfrm>
            <a:custGeom>
              <a:avLst/>
              <a:gdLst/>
              <a:ahLst/>
              <a:cxnLst/>
              <a:rect l="l" t="t" r="r" b="b"/>
              <a:pathLst>
                <a:path w="20320" h="20319">
                  <a:moveTo>
                    <a:pt x="15303" y="0"/>
                  </a:moveTo>
                  <a:lnTo>
                    <a:pt x="4343" y="190"/>
                  </a:lnTo>
                  <a:lnTo>
                    <a:pt x="0" y="4699"/>
                  </a:lnTo>
                  <a:lnTo>
                    <a:pt x="190" y="15659"/>
                  </a:lnTo>
                  <a:lnTo>
                    <a:pt x="4698" y="20015"/>
                  </a:lnTo>
                  <a:lnTo>
                    <a:pt x="15646" y="19824"/>
                  </a:lnTo>
                  <a:lnTo>
                    <a:pt x="20015" y="15316"/>
                  </a:lnTo>
                  <a:lnTo>
                    <a:pt x="19913" y="9829"/>
                  </a:lnTo>
                  <a:lnTo>
                    <a:pt x="19811" y="4356"/>
                  </a:lnTo>
                  <a:lnTo>
                    <a:pt x="15303" y="0"/>
                  </a:lnTo>
                  <a:close/>
                </a:path>
              </a:pathLst>
            </a:custGeom>
            <a:solidFill>
              <a:srgbClr val="964D22"/>
            </a:solidFill>
          </p:spPr>
          <p:txBody>
            <a:bodyPr wrap="square" lIns="0" tIns="0" rIns="0" bIns="0" rtlCol="0"/>
            <a:lstStyle/>
            <a:p>
              <a:endParaRPr sz="1493" dirty="0"/>
            </a:p>
          </p:txBody>
        </p:sp>
        <p:sp>
          <p:nvSpPr>
            <p:cNvPr id="561" name="object 514">
              <a:extLst>
                <a:ext uri="{FF2B5EF4-FFF2-40B4-BE49-F238E27FC236}">
                  <a16:creationId xmlns:a16="http://schemas.microsoft.com/office/drawing/2014/main" id="{8386887E-9798-4C10-B9FD-5D9A425ACD86}"/>
                </a:ext>
              </a:extLst>
            </p:cNvPr>
            <p:cNvSpPr/>
            <p:nvPr/>
          </p:nvSpPr>
          <p:spPr>
            <a:xfrm>
              <a:off x="5964027" y="2089843"/>
              <a:ext cx="20320" cy="20320"/>
            </a:xfrm>
            <a:custGeom>
              <a:avLst/>
              <a:gdLst/>
              <a:ahLst/>
              <a:cxnLst/>
              <a:rect l="l" t="t" r="r" b="b"/>
              <a:pathLst>
                <a:path w="20320" h="20319">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9A572C"/>
            </a:solidFill>
          </p:spPr>
          <p:txBody>
            <a:bodyPr wrap="square" lIns="0" tIns="0" rIns="0" bIns="0" rtlCol="0"/>
            <a:lstStyle/>
            <a:p>
              <a:endParaRPr sz="1493" dirty="0"/>
            </a:p>
          </p:txBody>
        </p:sp>
        <p:sp>
          <p:nvSpPr>
            <p:cNvPr id="562" name="object 515">
              <a:extLst>
                <a:ext uri="{FF2B5EF4-FFF2-40B4-BE49-F238E27FC236}">
                  <a16:creationId xmlns:a16="http://schemas.microsoft.com/office/drawing/2014/main" id="{BCA874C6-EB0A-4407-9468-F6568894E095}"/>
                </a:ext>
              </a:extLst>
            </p:cNvPr>
            <p:cNvSpPr/>
            <p:nvPr/>
          </p:nvSpPr>
          <p:spPr>
            <a:xfrm>
              <a:off x="6062042" y="2323050"/>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27" y="15303"/>
                  </a:lnTo>
                  <a:lnTo>
                    <a:pt x="19926" y="9817"/>
                  </a:lnTo>
                  <a:lnTo>
                    <a:pt x="19824" y="4356"/>
                  </a:lnTo>
                  <a:lnTo>
                    <a:pt x="15316" y="0"/>
                  </a:lnTo>
                  <a:close/>
                </a:path>
              </a:pathLst>
            </a:custGeom>
            <a:solidFill>
              <a:srgbClr val="91502B"/>
            </a:solidFill>
          </p:spPr>
          <p:txBody>
            <a:bodyPr wrap="square" lIns="0" tIns="0" rIns="0" bIns="0" rtlCol="0"/>
            <a:lstStyle/>
            <a:p>
              <a:endParaRPr sz="1493" dirty="0"/>
            </a:p>
          </p:txBody>
        </p:sp>
        <p:sp>
          <p:nvSpPr>
            <p:cNvPr id="563" name="object 516">
              <a:extLst>
                <a:ext uri="{FF2B5EF4-FFF2-40B4-BE49-F238E27FC236}">
                  <a16:creationId xmlns:a16="http://schemas.microsoft.com/office/drawing/2014/main" id="{ED083EF5-7FF9-4DC5-9984-8DDBD57C6E54}"/>
                </a:ext>
              </a:extLst>
            </p:cNvPr>
            <p:cNvSpPr/>
            <p:nvPr/>
          </p:nvSpPr>
          <p:spPr>
            <a:xfrm>
              <a:off x="6203768" y="2113366"/>
              <a:ext cx="20320" cy="20320"/>
            </a:xfrm>
            <a:custGeom>
              <a:avLst/>
              <a:gdLst/>
              <a:ahLst/>
              <a:cxnLst/>
              <a:rect l="l" t="t" r="r" b="b"/>
              <a:pathLst>
                <a:path w="20320" h="20319">
                  <a:moveTo>
                    <a:pt x="15303" y="0"/>
                  </a:moveTo>
                  <a:lnTo>
                    <a:pt x="4343" y="190"/>
                  </a:lnTo>
                  <a:lnTo>
                    <a:pt x="0" y="4699"/>
                  </a:lnTo>
                  <a:lnTo>
                    <a:pt x="190" y="15659"/>
                  </a:lnTo>
                  <a:lnTo>
                    <a:pt x="4698" y="20015"/>
                  </a:lnTo>
                  <a:lnTo>
                    <a:pt x="15646" y="19824"/>
                  </a:lnTo>
                  <a:lnTo>
                    <a:pt x="20015" y="15316"/>
                  </a:lnTo>
                  <a:lnTo>
                    <a:pt x="19913" y="9829"/>
                  </a:lnTo>
                  <a:lnTo>
                    <a:pt x="19811" y="4356"/>
                  </a:lnTo>
                  <a:lnTo>
                    <a:pt x="15303" y="0"/>
                  </a:lnTo>
                  <a:close/>
                </a:path>
              </a:pathLst>
            </a:custGeom>
            <a:solidFill>
              <a:srgbClr val="834B25"/>
            </a:solidFill>
          </p:spPr>
          <p:txBody>
            <a:bodyPr wrap="square" lIns="0" tIns="0" rIns="0" bIns="0" rtlCol="0"/>
            <a:lstStyle/>
            <a:p>
              <a:endParaRPr sz="1493" dirty="0"/>
            </a:p>
          </p:txBody>
        </p:sp>
        <p:sp>
          <p:nvSpPr>
            <p:cNvPr id="564" name="object 517">
              <a:extLst>
                <a:ext uri="{FF2B5EF4-FFF2-40B4-BE49-F238E27FC236}">
                  <a16:creationId xmlns:a16="http://schemas.microsoft.com/office/drawing/2014/main" id="{984CE8DA-DD55-4A95-B520-B610F7CFC9AC}"/>
                </a:ext>
              </a:extLst>
            </p:cNvPr>
            <p:cNvSpPr/>
            <p:nvPr/>
          </p:nvSpPr>
          <p:spPr>
            <a:xfrm>
              <a:off x="6092013" y="2114591"/>
              <a:ext cx="20320" cy="20320"/>
            </a:xfrm>
            <a:custGeom>
              <a:avLst/>
              <a:gdLst/>
              <a:ahLst/>
              <a:cxnLst/>
              <a:rect l="l" t="t" r="r" b="b"/>
              <a:pathLst>
                <a:path w="20320" h="20319">
                  <a:moveTo>
                    <a:pt x="15303" y="0"/>
                  </a:moveTo>
                  <a:lnTo>
                    <a:pt x="4343" y="190"/>
                  </a:lnTo>
                  <a:lnTo>
                    <a:pt x="0" y="4686"/>
                  </a:lnTo>
                  <a:lnTo>
                    <a:pt x="190" y="15646"/>
                  </a:lnTo>
                  <a:lnTo>
                    <a:pt x="4698" y="20002"/>
                  </a:lnTo>
                  <a:lnTo>
                    <a:pt x="15646" y="19812"/>
                  </a:lnTo>
                  <a:lnTo>
                    <a:pt x="20015" y="15303"/>
                  </a:lnTo>
                  <a:lnTo>
                    <a:pt x="19913" y="9829"/>
                  </a:lnTo>
                  <a:lnTo>
                    <a:pt x="19811" y="4343"/>
                  </a:lnTo>
                  <a:lnTo>
                    <a:pt x="15303" y="0"/>
                  </a:lnTo>
                  <a:close/>
                </a:path>
              </a:pathLst>
            </a:custGeom>
            <a:solidFill>
              <a:srgbClr val="A65A31"/>
            </a:solidFill>
          </p:spPr>
          <p:txBody>
            <a:bodyPr wrap="square" lIns="0" tIns="0" rIns="0" bIns="0" rtlCol="0"/>
            <a:lstStyle/>
            <a:p>
              <a:endParaRPr sz="1493" dirty="0"/>
            </a:p>
          </p:txBody>
        </p:sp>
        <p:sp>
          <p:nvSpPr>
            <p:cNvPr id="565" name="object 518">
              <a:extLst>
                <a:ext uri="{FF2B5EF4-FFF2-40B4-BE49-F238E27FC236}">
                  <a16:creationId xmlns:a16="http://schemas.microsoft.com/office/drawing/2014/main" id="{34A35122-779B-48D4-AEF9-DD7FD4DF80CE}"/>
                </a:ext>
              </a:extLst>
            </p:cNvPr>
            <p:cNvSpPr/>
            <p:nvPr/>
          </p:nvSpPr>
          <p:spPr>
            <a:xfrm>
              <a:off x="5661181" y="2306486"/>
              <a:ext cx="20320" cy="20320"/>
            </a:xfrm>
            <a:custGeom>
              <a:avLst/>
              <a:gdLst/>
              <a:ahLst/>
              <a:cxnLst/>
              <a:rect l="l" t="t" r="r" b="b"/>
              <a:pathLst>
                <a:path w="20320" h="20319">
                  <a:moveTo>
                    <a:pt x="15303" y="0"/>
                  </a:moveTo>
                  <a:lnTo>
                    <a:pt x="4343" y="190"/>
                  </a:lnTo>
                  <a:lnTo>
                    <a:pt x="0" y="4699"/>
                  </a:lnTo>
                  <a:lnTo>
                    <a:pt x="190" y="15659"/>
                  </a:lnTo>
                  <a:lnTo>
                    <a:pt x="4698" y="20015"/>
                  </a:lnTo>
                  <a:lnTo>
                    <a:pt x="15646" y="19824"/>
                  </a:lnTo>
                  <a:lnTo>
                    <a:pt x="20015" y="15316"/>
                  </a:lnTo>
                  <a:lnTo>
                    <a:pt x="19913" y="9829"/>
                  </a:lnTo>
                  <a:lnTo>
                    <a:pt x="19811" y="4356"/>
                  </a:lnTo>
                  <a:lnTo>
                    <a:pt x="15303" y="0"/>
                  </a:lnTo>
                  <a:close/>
                </a:path>
              </a:pathLst>
            </a:custGeom>
            <a:solidFill>
              <a:srgbClr val="995A2B"/>
            </a:solidFill>
          </p:spPr>
          <p:txBody>
            <a:bodyPr wrap="square" lIns="0" tIns="0" rIns="0" bIns="0" rtlCol="0"/>
            <a:lstStyle/>
            <a:p>
              <a:endParaRPr sz="1493" dirty="0"/>
            </a:p>
          </p:txBody>
        </p:sp>
        <p:sp>
          <p:nvSpPr>
            <p:cNvPr id="566" name="object 519">
              <a:extLst>
                <a:ext uri="{FF2B5EF4-FFF2-40B4-BE49-F238E27FC236}">
                  <a16:creationId xmlns:a16="http://schemas.microsoft.com/office/drawing/2014/main" id="{20078436-20DA-42DE-9D15-15150D7110DF}"/>
                </a:ext>
              </a:extLst>
            </p:cNvPr>
            <p:cNvSpPr/>
            <p:nvPr/>
          </p:nvSpPr>
          <p:spPr>
            <a:xfrm>
              <a:off x="6215978" y="2328518"/>
              <a:ext cx="20320" cy="20320"/>
            </a:xfrm>
            <a:custGeom>
              <a:avLst/>
              <a:gdLst/>
              <a:ahLst/>
              <a:cxnLst/>
              <a:rect l="l" t="t" r="r" b="b"/>
              <a:pathLst>
                <a:path w="20320" h="20319">
                  <a:moveTo>
                    <a:pt x="15316" y="0"/>
                  </a:moveTo>
                  <a:lnTo>
                    <a:pt x="4356" y="190"/>
                  </a:lnTo>
                  <a:lnTo>
                    <a:pt x="0" y="4724"/>
                  </a:lnTo>
                  <a:lnTo>
                    <a:pt x="190" y="15671"/>
                  </a:lnTo>
                  <a:lnTo>
                    <a:pt x="4711" y="20015"/>
                  </a:lnTo>
                  <a:lnTo>
                    <a:pt x="15659" y="19824"/>
                  </a:lnTo>
                  <a:lnTo>
                    <a:pt x="20027" y="15328"/>
                  </a:lnTo>
                  <a:lnTo>
                    <a:pt x="19926" y="9842"/>
                  </a:lnTo>
                  <a:lnTo>
                    <a:pt x="19824" y="4381"/>
                  </a:lnTo>
                  <a:lnTo>
                    <a:pt x="15316" y="0"/>
                  </a:lnTo>
                  <a:close/>
                </a:path>
              </a:pathLst>
            </a:custGeom>
            <a:solidFill>
              <a:srgbClr val="844826"/>
            </a:solidFill>
          </p:spPr>
          <p:txBody>
            <a:bodyPr wrap="square" lIns="0" tIns="0" rIns="0" bIns="0" rtlCol="0"/>
            <a:lstStyle/>
            <a:p>
              <a:endParaRPr sz="1493" dirty="0"/>
            </a:p>
          </p:txBody>
        </p:sp>
        <p:sp>
          <p:nvSpPr>
            <p:cNvPr id="567" name="object 520">
              <a:extLst>
                <a:ext uri="{FF2B5EF4-FFF2-40B4-BE49-F238E27FC236}">
                  <a16:creationId xmlns:a16="http://schemas.microsoft.com/office/drawing/2014/main" id="{D4DED88E-334E-4C7B-9B0C-A4BA02CF7F39}"/>
                </a:ext>
              </a:extLst>
            </p:cNvPr>
            <p:cNvSpPr/>
            <p:nvPr/>
          </p:nvSpPr>
          <p:spPr>
            <a:xfrm>
              <a:off x="5487754" y="2140173"/>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75C31"/>
            </a:solidFill>
          </p:spPr>
          <p:txBody>
            <a:bodyPr wrap="square" lIns="0" tIns="0" rIns="0" bIns="0" rtlCol="0"/>
            <a:lstStyle/>
            <a:p>
              <a:endParaRPr sz="1493" dirty="0"/>
            </a:p>
          </p:txBody>
        </p:sp>
        <p:sp>
          <p:nvSpPr>
            <p:cNvPr id="568" name="object 521">
              <a:extLst>
                <a:ext uri="{FF2B5EF4-FFF2-40B4-BE49-F238E27FC236}">
                  <a16:creationId xmlns:a16="http://schemas.microsoft.com/office/drawing/2014/main" id="{C2347A9E-D67A-463F-B537-37BE97465B7A}"/>
                </a:ext>
              </a:extLst>
            </p:cNvPr>
            <p:cNvSpPr/>
            <p:nvPr/>
          </p:nvSpPr>
          <p:spPr>
            <a:xfrm>
              <a:off x="6037647" y="2164482"/>
              <a:ext cx="20320" cy="20320"/>
            </a:xfrm>
            <a:custGeom>
              <a:avLst/>
              <a:gdLst/>
              <a:ahLst/>
              <a:cxnLst/>
              <a:rect l="l" t="t" r="r" b="b"/>
              <a:pathLst>
                <a:path w="20320" h="20319">
                  <a:moveTo>
                    <a:pt x="15290" y="0"/>
                  </a:moveTo>
                  <a:lnTo>
                    <a:pt x="4343" y="190"/>
                  </a:lnTo>
                  <a:lnTo>
                    <a:pt x="0" y="4699"/>
                  </a:lnTo>
                  <a:lnTo>
                    <a:pt x="190" y="15659"/>
                  </a:lnTo>
                  <a:lnTo>
                    <a:pt x="4698" y="20002"/>
                  </a:lnTo>
                  <a:lnTo>
                    <a:pt x="15646" y="19812"/>
                  </a:lnTo>
                  <a:lnTo>
                    <a:pt x="20015" y="15316"/>
                  </a:lnTo>
                  <a:lnTo>
                    <a:pt x="19913" y="9829"/>
                  </a:lnTo>
                  <a:lnTo>
                    <a:pt x="19811" y="4356"/>
                  </a:lnTo>
                  <a:lnTo>
                    <a:pt x="15290" y="0"/>
                  </a:lnTo>
                  <a:close/>
                </a:path>
              </a:pathLst>
            </a:custGeom>
            <a:solidFill>
              <a:srgbClr val="964D22"/>
            </a:solidFill>
          </p:spPr>
          <p:txBody>
            <a:bodyPr wrap="square" lIns="0" tIns="0" rIns="0" bIns="0" rtlCol="0"/>
            <a:lstStyle/>
            <a:p>
              <a:endParaRPr sz="1493" dirty="0"/>
            </a:p>
          </p:txBody>
        </p:sp>
        <p:sp>
          <p:nvSpPr>
            <p:cNvPr id="569" name="object 522">
              <a:extLst>
                <a:ext uri="{FF2B5EF4-FFF2-40B4-BE49-F238E27FC236}">
                  <a16:creationId xmlns:a16="http://schemas.microsoft.com/office/drawing/2014/main" id="{0862D936-88EF-440A-B972-C9FCBAF50889}"/>
                </a:ext>
              </a:extLst>
            </p:cNvPr>
            <p:cNvSpPr/>
            <p:nvPr/>
          </p:nvSpPr>
          <p:spPr>
            <a:xfrm>
              <a:off x="5843810" y="2182388"/>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B6662D"/>
            </a:solidFill>
          </p:spPr>
          <p:txBody>
            <a:bodyPr wrap="square" lIns="0" tIns="0" rIns="0" bIns="0" rtlCol="0"/>
            <a:lstStyle/>
            <a:p>
              <a:endParaRPr sz="1493" dirty="0"/>
            </a:p>
          </p:txBody>
        </p:sp>
        <p:sp>
          <p:nvSpPr>
            <p:cNvPr id="570" name="object 523">
              <a:extLst>
                <a:ext uri="{FF2B5EF4-FFF2-40B4-BE49-F238E27FC236}">
                  <a16:creationId xmlns:a16="http://schemas.microsoft.com/office/drawing/2014/main" id="{CCE68A4D-E4AF-48AE-A1F9-CAD19D2B3069}"/>
                </a:ext>
              </a:extLst>
            </p:cNvPr>
            <p:cNvSpPr/>
            <p:nvPr/>
          </p:nvSpPr>
          <p:spPr>
            <a:xfrm>
              <a:off x="5932227" y="2282717"/>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A65C31"/>
            </a:solidFill>
          </p:spPr>
          <p:txBody>
            <a:bodyPr wrap="square" lIns="0" tIns="0" rIns="0" bIns="0" rtlCol="0"/>
            <a:lstStyle/>
            <a:p>
              <a:endParaRPr sz="1493" dirty="0"/>
            </a:p>
          </p:txBody>
        </p:sp>
        <p:sp>
          <p:nvSpPr>
            <p:cNvPr id="571" name="object 524">
              <a:extLst>
                <a:ext uri="{FF2B5EF4-FFF2-40B4-BE49-F238E27FC236}">
                  <a16:creationId xmlns:a16="http://schemas.microsoft.com/office/drawing/2014/main" id="{F2A9587A-5AC4-4289-9318-E1F7B766F5FC}"/>
                </a:ext>
              </a:extLst>
            </p:cNvPr>
            <p:cNvSpPr/>
            <p:nvPr/>
          </p:nvSpPr>
          <p:spPr>
            <a:xfrm>
              <a:off x="6283623" y="2066985"/>
              <a:ext cx="20320" cy="20320"/>
            </a:xfrm>
            <a:custGeom>
              <a:avLst/>
              <a:gdLst/>
              <a:ahLst/>
              <a:cxnLst/>
              <a:rect l="l" t="t" r="r" b="b"/>
              <a:pathLst>
                <a:path w="20320" h="20319">
                  <a:moveTo>
                    <a:pt x="15303" y="0"/>
                  </a:moveTo>
                  <a:lnTo>
                    <a:pt x="4356" y="190"/>
                  </a:lnTo>
                  <a:lnTo>
                    <a:pt x="0" y="4699"/>
                  </a:lnTo>
                  <a:lnTo>
                    <a:pt x="190" y="15646"/>
                  </a:lnTo>
                  <a:lnTo>
                    <a:pt x="4711" y="19989"/>
                  </a:lnTo>
                  <a:lnTo>
                    <a:pt x="15646" y="19799"/>
                  </a:lnTo>
                  <a:lnTo>
                    <a:pt x="20015" y="15303"/>
                  </a:lnTo>
                  <a:lnTo>
                    <a:pt x="19913" y="9817"/>
                  </a:lnTo>
                  <a:lnTo>
                    <a:pt x="19811" y="4356"/>
                  </a:lnTo>
                  <a:lnTo>
                    <a:pt x="15303" y="0"/>
                  </a:lnTo>
                  <a:close/>
                </a:path>
              </a:pathLst>
            </a:custGeom>
            <a:solidFill>
              <a:srgbClr val="864B27"/>
            </a:solidFill>
          </p:spPr>
          <p:txBody>
            <a:bodyPr wrap="square" lIns="0" tIns="0" rIns="0" bIns="0" rtlCol="0"/>
            <a:lstStyle/>
            <a:p>
              <a:endParaRPr sz="1493" dirty="0"/>
            </a:p>
          </p:txBody>
        </p:sp>
        <p:sp>
          <p:nvSpPr>
            <p:cNvPr id="572" name="object 525">
              <a:extLst>
                <a:ext uri="{FF2B5EF4-FFF2-40B4-BE49-F238E27FC236}">
                  <a16:creationId xmlns:a16="http://schemas.microsoft.com/office/drawing/2014/main" id="{DDB135F7-E551-4AD7-BB4C-1001240884AC}"/>
                </a:ext>
              </a:extLst>
            </p:cNvPr>
            <p:cNvSpPr/>
            <p:nvPr/>
          </p:nvSpPr>
          <p:spPr>
            <a:xfrm>
              <a:off x="5922728" y="2259802"/>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C5D33"/>
            </a:solidFill>
          </p:spPr>
          <p:txBody>
            <a:bodyPr wrap="square" lIns="0" tIns="0" rIns="0" bIns="0" rtlCol="0"/>
            <a:lstStyle/>
            <a:p>
              <a:endParaRPr sz="1493" dirty="0"/>
            </a:p>
          </p:txBody>
        </p:sp>
        <p:sp>
          <p:nvSpPr>
            <p:cNvPr id="573" name="object 526">
              <a:extLst>
                <a:ext uri="{FF2B5EF4-FFF2-40B4-BE49-F238E27FC236}">
                  <a16:creationId xmlns:a16="http://schemas.microsoft.com/office/drawing/2014/main" id="{BBDF23DF-C8ED-4A10-8D74-7FE2A471C655}"/>
                </a:ext>
              </a:extLst>
            </p:cNvPr>
            <p:cNvSpPr/>
            <p:nvPr/>
          </p:nvSpPr>
          <p:spPr>
            <a:xfrm>
              <a:off x="6392810" y="2233195"/>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A45C28"/>
            </a:solidFill>
          </p:spPr>
          <p:txBody>
            <a:bodyPr wrap="square" lIns="0" tIns="0" rIns="0" bIns="0" rtlCol="0"/>
            <a:lstStyle/>
            <a:p>
              <a:endParaRPr sz="1493" dirty="0"/>
            </a:p>
          </p:txBody>
        </p:sp>
        <p:sp>
          <p:nvSpPr>
            <p:cNvPr id="574" name="object 527">
              <a:extLst>
                <a:ext uri="{FF2B5EF4-FFF2-40B4-BE49-F238E27FC236}">
                  <a16:creationId xmlns:a16="http://schemas.microsoft.com/office/drawing/2014/main" id="{1168B930-79CC-42B6-84AF-2A70F6C762E9}"/>
                </a:ext>
              </a:extLst>
            </p:cNvPr>
            <p:cNvSpPr/>
            <p:nvPr/>
          </p:nvSpPr>
          <p:spPr>
            <a:xfrm>
              <a:off x="5927637" y="2307339"/>
              <a:ext cx="20320" cy="20320"/>
            </a:xfrm>
            <a:custGeom>
              <a:avLst/>
              <a:gdLst/>
              <a:ahLst/>
              <a:cxnLst/>
              <a:rect l="l" t="t" r="r" b="b"/>
              <a:pathLst>
                <a:path w="20320" h="20319">
                  <a:moveTo>
                    <a:pt x="15316" y="0"/>
                  </a:moveTo>
                  <a:lnTo>
                    <a:pt x="4368" y="190"/>
                  </a:lnTo>
                  <a:lnTo>
                    <a:pt x="0" y="4699"/>
                  </a:lnTo>
                  <a:lnTo>
                    <a:pt x="190" y="15646"/>
                  </a:lnTo>
                  <a:lnTo>
                    <a:pt x="4724" y="19989"/>
                  </a:lnTo>
                  <a:lnTo>
                    <a:pt x="15659" y="19799"/>
                  </a:lnTo>
                  <a:lnTo>
                    <a:pt x="20027" y="15303"/>
                  </a:lnTo>
                  <a:lnTo>
                    <a:pt x="19926" y="9829"/>
                  </a:lnTo>
                  <a:lnTo>
                    <a:pt x="19824" y="4343"/>
                  </a:lnTo>
                  <a:lnTo>
                    <a:pt x="15316" y="0"/>
                  </a:lnTo>
                  <a:close/>
                </a:path>
              </a:pathLst>
            </a:custGeom>
            <a:solidFill>
              <a:srgbClr val="BD6A2F"/>
            </a:solidFill>
          </p:spPr>
          <p:txBody>
            <a:bodyPr wrap="square" lIns="0" tIns="0" rIns="0" bIns="0" rtlCol="0"/>
            <a:lstStyle/>
            <a:p>
              <a:endParaRPr sz="1493" dirty="0"/>
            </a:p>
          </p:txBody>
        </p:sp>
        <p:sp>
          <p:nvSpPr>
            <p:cNvPr id="575" name="object 528">
              <a:extLst>
                <a:ext uri="{FF2B5EF4-FFF2-40B4-BE49-F238E27FC236}">
                  <a16:creationId xmlns:a16="http://schemas.microsoft.com/office/drawing/2014/main" id="{11EEB24E-E41D-4BD0-B1D8-94F5E206EF5E}"/>
                </a:ext>
              </a:extLst>
            </p:cNvPr>
            <p:cNvSpPr/>
            <p:nvPr/>
          </p:nvSpPr>
          <p:spPr>
            <a:xfrm>
              <a:off x="5829222" y="2087238"/>
              <a:ext cx="20320" cy="20320"/>
            </a:xfrm>
            <a:custGeom>
              <a:avLst/>
              <a:gdLst/>
              <a:ahLst/>
              <a:cxnLst/>
              <a:rect l="l" t="t" r="r" b="b"/>
              <a:pathLst>
                <a:path w="20320" h="20319">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8E5229"/>
            </a:solidFill>
          </p:spPr>
          <p:txBody>
            <a:bodyPr wrap="square" lIns="0" tIns="0" rIns="0" bIns="0" rtlCol="0"/>
            <a:lstStyle/>
            <a:p>
              <a:endParaRPr sz="1493" dirty="0"/>
            </a:p>
          </p:txBody>
        </p:sp>
        <p:sp>
          <p:nvSpPr>
            <p:cNvPr id="576" name="object 529">
              <a:extLst>
                <a:ext uri="{FF2B5EF4-FFF2-40B4-BE49-F238E27FC236}">
                  <a16:creationId xmlns:a16="http://schemas.microsoft.com/office/drawing/2014/main" id="{7228E527-799C-4890-99A1-8DE503A4018B}"/>
                </a:ext>
              </a:extLst>
            </p:cNvPr>
            <p:cNvSpPr/>
            <p:nvPr/>
          </p:nvSpPr>
          <p:spPr>
            <a:xfrm>
              <a:off x="6114907" y="2130469"/>
              <a:ext cx="20320" cy="20320"/>
            </a:xfrm>
            <a:custGeom>
              <a:avLst/>
              <a:gdLst/>
              <a:ahLst/>
              <a:cxnLst/>
              <a:rect l="l" t="t" r="r" b="b"/>
              <a:pathLst>
                <a:path w="20320" h="20319">
                  <a:moveTo>
                    <a:pt x="15303" y="0"/>
                  </a:moveTo>
                  <a:lnTo>
                    <a:pt x="4343" y="190"/>
                  </a:lnTo>
                  <a:lnTo>
                    <a:pt x="0" y="4699"/>
                  </a:lnTo>
                  <a:lnTo>
                    <a:pt x="190" y="15646"/>
                  </a:lnTo>
                  <a:lnTo>
                    <a:pt x="4698" y="19989"/>
                  </a:lnTo>
                  <a:lnTo>
                    <a:pt x="15646" y="19799"/>
                  </a:lnTo>
                  <a:lnTo>
                    <a:pt x="20015" y="15303"/>
                  </a:lnTo>
                  <a:lnTo>
                    <a:pt x="19913" y="9829"/>
                  </a:lnTo>
                  <a:lnTo>
                    <a:pt x="19811" y="4356"/>
                  </a:lnTo>
                  <a:lnTo>
                    <a:pt x="15303" y="0"/>
                  </a:lnTo>
                  <a:close/>
                </a:path>
              </a:pathLst>
            </a:custGeom>
            <a:solidFill>
              <a:srgbClr val="9A572C"/>
            </a:solidFill>
          </p:spPr>
          <p:txBody>
            <a:bodyPr wrap="square" lIns="0" tIns="0" rIns="0" bIns="0" rtlCol="0"/>
            <a:lstStyle/>
            <a:p>
              <a:endParaRPr sz="1493" dirty="0"/>
            </a:p>
          </p:txBody>
        </p:sp>
        <p:sp>
          <p:nvSpPr>
            <p:cNvPr id="577" name="object 530">
              <a:extLst>
                <a:ext uri="{FF2B5EF4-FFF2-40B4-BE49-F238E27FC236}">
                  <a16:creationId xmlns:a16="http://schemas.microsoft.com/office/drawing/2014/main" id="{D918ED9E-9C16-4B7E-A195-93F466D87E91}"/>
                </a:ext>
              </a:extLst>
            </p:cNvPr>
            <p:cNvSpPr/>
            <p:nvPr/>
          </p:nvSpPr>
          <p:spPr>
            <a:xfrm>
              <a:off x="6115169" y="2355297"/>
              <a:ext cx="20320" cy="20320"/>
            </a:xfrm>
            <a:custGeom>
              <a:avLst/>
              <a:gdLst/>
              <a:ahLst/>
              <a:cxnLst/>
              <a:rect l="l" t="t" r="r" b="b"/>
              <a:pathLst>
                <a:path w="20320" h="20319">
                  <a:moveTo>
                    <a:pt x="15328" y="0"/>
                  </a:moveTo>
                  <a:lnTo>
                    <a:pt x="4368" y="190"/>
                  </a:lnTo>
                  <a:lnTo>
                    <a:pt x="0" y="4699"/>
                  </a:lnTo>
                  <a:lnTo>
                    <a:pt x="190" y="15633"/>
                  </a:lnTo>
                  <a:lnTo>
                    <a:pt x="4724" y="20002"/>
                  </a:lnTo>
                  <a:lnTo>
                    <a:pt x="15671" y="19812"/>
                  </a:lnTo>
                  <a:lnTo>
                    <a:pt x="20027" y="15290"/>
                  </a:lnTo>
                  <a:lnTo>
                    <a:pt x="19926" y="9829"/>
                  </a:lnTo>
                  <a:lnTo>
                    <a:pt x="19824" y="4343"/>
                  </a:lnTo>
                  <a:lnTo>
                    <a:pt x="15328" y="0"/>
                  </a:lnTo>
                  <a:close/>
                </a:path>
              </a:pathLst>
            </a:custGeom>
            <a:solidFill>
              <a:srgbClr val="744220"/>
            </a:solidFill>
          </p:spPr>
          <p:txBody>
            <a:bodyPr wrap="square" lIns="0" tIns="0" rIns="0" bIns="0" rtlCol="0"/>
            <a:lstStyle/>
            <a:p>
              <a:endParaRPr sz="1493" dirty="0"/>
            </a:p>
          </p:txBody>
        </p:sp>
        <p:sp>
          <p:nvSpPr>
            <p:cNvPr id="578" name="object 531">
              <a:extLst>
                <a:ext uri="{FF2B5EF4-FFF2-40B4-BE49-F238E27FC236}">
                  <a16:creationId xmlns:a16="http://schemas.microsoft.com/office/drawing/2014/main" id="{708DC609-4D53-42E7-AA5E-4AE9B6B06145}"/>
                </a:ext>
              </a:extLst>
            </p:cNvPr>
            <p:cNvSpPr/>
            <p:nvPr/>
          </p:nvSpPr>
          <p:spPr>
            <a:xfrm>
              <a:off x="5715578" y="2357790"/>
              <a:ext cx="20320" cy="20320"/>
            </a:xfrm>
            <a:custGeom>
              <a:avLst/>
              <a:gdLst/>
              <a:ahLst/>
              <a:cxnLst/>
              <a:rect l="l" t="t" r="r" b="b"/>
              <a:pathLst>
                <a:path w="20320" h="20319">
                  <a:moveTo>
                    <a:pt x="15303" y="0"/>
                  </a:moveTo>
                  <a:lnTo>
                    <a:pt x="4356" y="190"/>
                  </a:lnTo>
                  <a:lnTo>
                    <a:pt x="0" y="4711"/>
                  </a:lnTo>
                  <a:lnTo>
                    <a:pt x="190" y="15659"/>
                  </a:lnTo>
                  <a:lnTo>
                    <a:pt x="4711" y="20015"/>
                  </a:lnTo>
                  <a:lnTo>
                    <a:pt x="15646" y="19824"/>
                  </a:lnTo>
                  <a:lnTo>
                    <a:pt x="20015" y="15316"/>
                  </a:lnTo>
                  <a:lnTo>
                    <a:pt x="19913" y="9829"/>
                  </a:lnTo>
                  <a:lnTo>
                    <a:pt x="19811" y="4368"/>
                  </a:lnTo>
                  <a:lnTo>
                    <a:pt x="15303" y="0"/>
                  </a:lnTo>
                  <a:close/>
                </a:path>
              </a:pathLst>
            </a:custGeom>
            <a:solidFill>
              <a:srgbClr val="AB5D33"/>
            </a:solidFill>
          </p:spPr>
          <p:txBody>
            <a:bodyPr wrap="square" lIns="0" tIns="0" rIns="0" bIns="0" rtlCol="0"/>
            <a:lstStyle/>
            <a:p>
              <a:endParaRPr sz="1493" dirty="0"/>
            </a:p>
          </p:txBody>
        </p:sp>
        <p:sp>
          <p:nvSpPr>
            <p:cNvPr id="579" name="object 532">
              <a:extLst>
                <a:ext uri="{FF2B5EF4-FFF2-40B4-BE49-F238E27FC236}">
                  <a16:creationId xmlns:a16="http://schemas.microsoft.com/office/drawing/2014/main" id="{B4294978-7E32-4847-9621-C86F56B8F2B8}"/>
                </a:ext>
              </a:extLst>
            </p:cNvPr>
            <p:cNvSpPr/>
            <p:nvPr/>
          </p:nvSpPr>
          <p:spPr>
            <a:xfrm>
              <a:off x="5977982" y="2122675"/>
              <a:ext cx="20320" cy="20320"/>
            </a:xfrm>
            <a:custGeom>
              <a:avLst/>
              <a:gdLst/>
              <a:ahLst/>
              <a:cxnLst/>
              <a:rect l="l" t="t" r="r" b="b"/>
              <a:pathLst>
                <a:path w="20320" h="20319">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9A572C"/>
            </a:solidFill>
          </p:spPr>
          <p:txBody>
            <a:bodyPr wrap="square" lIns="0" tIns="0" rIns="0" bIns="0" rtlCol="0"/>
            <a:lstStyle/>
            <a:p>
              <a:endParaRPr sz="1493" dirty="0"/>
            </a:p>
          </p:txBody>
        </p:sp>
        <p:sp>
          <p:nvSpPr>
            <p:cNvPr id="580" name="object 533">
              <a:extLst>
                <a:ext uri="{FF2B5EF4-FFF2-40B4-BE49-F238E27FC236}">
                  <a16:creationId xmlns:a16="http://schemas.microsoft.com/office/drawing/2014/main" id="{37AF9E97-DB68-40E7-9B23-B6A07AE627CE}"/>
                </a:ext>
              </a:extLst>
            </p:cNvPr>
            <p:cNvSpPr/>
            <p:nvPr/>
          </p:nvSpPr>
          <p:spPr>
            <a:xfrm>
              <a:off x="5912550" y="2120920"/>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98562B"/>
            </a:solidFill>
          </p:spPr>
          <p:txBody>
            <a:bodyPr wrap="square" lIns="0" tIns="0" rIns="0" bIns="0" rtlCol="0"/>
            <a:lstStyle/>
            <a:p>
              <a:endParaRPr sz="1493" dirty="0"/>
            </a:p>
          </p:txBody>
        </p:sp>
        <p:sp>
          <p:nvSpPr>
            <p:cNvPr id="581" name="object 534">
              <a:extLst>
                <a:ext uri="{FF2B5EF4-FFF2-40B4-BE49-F238E27FC236}">
                  <a16:creationId xmlns:a16="http://schemas.microsoft.com/office/drawing/2014/main" id="{C663BDB6-E85A-4472-AFDF-9912F82FAECC}"/>
                </a:ext>
              </a:extLst>
            </p:cNvPr>
            <p:cNvSpPr/>
            <p:nvPr/>
          </p:nvSpPr>
          <p:spPr>
            <a:xfrm>
              <a:off x="5644766" y="2093875"/>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B6662D"/>
            </a:solidFill>
          </p:spPr>
          <p:txBody>
            <a:bodyPr wrap="square" lIns="0" tIns="0" rIns="0" bIns="0" rtlCol="0"/>
            <a:lstStyle/>
            <a:p>
              <a:endParaRPr sz="1493" dirty="0"/>
            </a:p>
          </p:txBody>
        </p:sp>
        <p:sp>
          <p:nvSpPr>
            <p:cNvPr id="582" name="object 535">
              <a:extLst>
                <a:ext uri="{FF2B5EF4-FFF2-40B4-BE49-F238E27FC236}">
                  <a16:creationId xmlns:a16="http://schemas.microsoft.com/office/drawing/2014/main" id="{79FCC688-BB70-4A2E-A42C-D8C412C0E674}"/>
                </a:ext>
              </a:extLst>
            </p:cNvPr>
            <p:cNvSpPr/>
            <p:nvPr/>
          </p:nvSpPr>
          <p:spPr>
            <a:xfrm>
              <a:off x="5959852" y="2375433"/>
              <a:ext cx="20320" cy="20320"/>
            </a:xfrm>
            <a:custGeom>
              <a:avLst/>
              <a:gdLst/>
              <a:ahLst/>
              <a:cxnLst/>
              <a:rect l="l" t="t" r="r" b="b"/>
              <a:pathLst>
                <a:path w="20320" h="20319">
                  <a:moveTo>
                    <a:pt x="15303" y="0"/>
                  </a:moveTo>
                  <a:lnTo>
                    <a:pt x="4343" y="190"/>
                  </a:lnTo>
                  <a:lnTo>
                    <a:pt x="0" y="4686"/>
                  </a:lnTo>
                  <a:lnTo>
                    <a:pt x="190" y="15646"/>
                  </a:lnTo>
                  <a:lnTo>
                    <a:pt x="4698" y="20015"/>
                  </a:lnTo>
                  <a:lnTo>
                    <a:pt x="15646" y="19824"/>
                  </a:lnTo>
                  <a:lnTo>
                    <a:pt x="20015" y="15303"/>
                  </a:lnTo>
                  <a:lnTo>
                    <a:pt x="19913" y="9829"/>
                  </a:lnTo>
                  <a:lnTo>
                    <a:pt x="19811" y="4343"/>
                  </a:lnTo>
                  <a:lnTo>
                    <a:pt x="15303" y="0"/>
                  </a:lnTo>
                  <a:close/>
                </a:path>
              </a:pathLst>
            </a:custGeom>
            <a:solidFill>
              <a:srgbClr val="94502B"/>
            </a:solidFill>
          </p:spPr>
          <p:txBody>
            <a:bodyPr wrap="square" lIns="0" tIns="0" rIns="0" bIns="0" rtlCol="0"/>
            <a:lstStyle/>
            <a:p>
              <a:endParaRPr sz="1493" dirty="0"/>
            </a:p>
          </p:txBody>
        </p:sp>
        <p:sp>
          <p:nvSpPr>
            <p:cNvPr id="583" name="object 536">
              <a:extLst>
                <a:ext uri="{FF2B5EF4-FFF2-40B4-BE49-F238E27FC236}">
                  <a16:creationId xmlns:a16="http://schemas.microsoft.com/office/drawing/2014/main" id="{3753F68B-EE12-4C6A-8087-DE2951341289}"/>
                </a:ext>
              </a:extLst>
            </p:cNvPr>
            <p:cNvSpPr/>
            <p:nvPr/>
          </p:nvSpPr>
          <p:spPr>
            <a:xfrm>
              <a:off x="5591903" y="2295928"/>
              <a:ext cx="20320" cy="20320"/>
            </a:xfrm>
            <a:custGeom>
              <a:avLst/>
              <a:gdLst/>
              <a:ahLst/>
              <a:cxnLst/>
              <a:rect l="l" t="t" r="r" b="b"/>
              <a:pathLst>
                <a:path w="20320" h="20319">
                  <a:moveTo>
                    <a:pt x="15316" y="0"/>
                  </a:moveTo>
                  <a:lnTo>
                    <a:pt x="4356" y="190"/>
                  </a:lnTo>
                  <a:lnTo>
                    <a:pt x="0" y="4711"/>
                  </a:lnTo>
                  <a:lnTo>
                    <a:pt x="190" y="15659"/>
                  </a:lnTo>
                  <a:lnTo>
                    <a:pt x="4711" y="20015"/>
                  </a:lnTo>
                  <a:lnTo>
                    <a:pt x="15659" y="19824"/>
                  </a:lnTo>
                  <a:lnTo>
                    <a:pt x="20015" y="15316"/>
                  </a:lnTo>
                  <a:lnTo>
                    <a:pt x="19913" y="9842"/>
                  </a:lnTo>
                  <a:lnTo>
                    <a:pt x="19811" y="4368"/>
                  </a:lnTo>
                  <a:lnTo>
                    <a:pt x="15316" y="0"/>
                  </a:lnTo>
                  <a:close/>
                </a:path>
              </a:pathLst>
            </a:custGeom>
            <a:solidFill>
              <a:srgbClr val="AF5F34"/>
            </a:solidFill>
          </p:spPr>
          <p:txBody>
            <a:bodyPr wrap="square" lIns="0" tIns="0" rIns="0" bIns="0" rtlCol="0"/>
            <a:lstStyle/>
            <a:p>
              <a:endParaRPr sz="1493" dirty="0"/>
            </a:p>
          </p:txBody>
        </p:sp>
        <p:sp>
          <p:nvSpPr>
            <p:cNvPr id="584" name="object 537">
              <a:extLst>
                <a:ext uri="{FF2B5EF4-FFF2-40B4-BE49-F238E27FC236}">
                  <a16:creationId xmlns:a16="http://schemas.microsoft.com/office/drawing/2014/main" id="{8A49E4FF-E6E3-4F70-8D9D-E1C2CA17D4AB}"/>
                </a:ext>
              </a:extLst>
            </p:cNvPr>
            <p:cNvSpPr/>
            <p:nvPr/>
          </p:nvSpPr>
          <p:spPr>
            <a:xfrm>
              <a:off x="6238553" y="2312024"/>
              <a:ext cx="20320" cy="20320"/>
            </a:xfrm>
            <a:custGeom>
              <a:avLst/>
              <a:gdLst/>
              <a:ahLst/>
              <a:cxnLst/>
              <a:rect l="l" t="t" r="r" b="b"/>
              <a:pathLst>
                <a:path w="20320" h="20319">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8E4C29"/>
            </a:solidFill>
          </p:spPr>
          <p:txBody>
            <a:bodyPr wrap="square" lIns="0" tIns="0" rIns="0" bIns="0" rtlCol="0"/>
            <a:lstStyle/>
            <a:p>
              <a:endParaRPr sz="1493" dirty="0"/>
            </a:p>
          </p:txBody>
        </p:sp>
        <p:sp>
          <p:nvSpPr>
            <p:cNvPr id="585" name="object 538">
              <a:extLst>
                <a:ext uri="{FF2B5EF4-FFF2-40B4-BE49-F238E27FC236}">
                  <a16:creationId xmlns:a16="http://schemas.microsoft.com/office/drawing/2014/main" id="{45BF900D-A8A4-4AD0-B817-A8B9EF42216E}"/>
                </a:ext>
              </a:extLst>
            </p:cNvPr>
            <p:cNvSpPr/>
            <p:nvPr/>
          </p:nvSpPr>
          <p:spPr>
            <a:xfrm>
              <a:off x="6039707" y="2369649"/>
              <a:ext cx="20320" cy="20320"/>
            </a:xfrm>
            <a:custGeom>
              <a:avLst/>
              <a:gdLst/>
              <a:ahLst/>
              <a:cxnLst/>
              <a:rect l="l" t="t" r="r" b="b"/>
              <a:pathLst>
                <a:path w="20320" h="20319">
                  <a:moveTo>
                    <a:pt x="15303" y="0"/>
                  </a:moveTo>
                  <a:lnTo>
                    <a:pt x="4356" y="190"/>
                  </a:lnTo>
                  <a:lnTo>
                    <a:pt x="0" y="4686"/>
                  </a:lnTo>
                  <a:lnTo>
                    <a:pt x="190" y="15633"/>
                  </a:lnTo>
                  <a:lnTo>
                    <a:pt x="4711" y="20015"/>
                  </a:lnTo>
                  <a:lnTo>
                    <a:pt x="15646" y="19824"/>
                  </a:lnTo>
                  <a:lnTo>
                    <a:pt x="20015" y="15290"/>
                  </a:lnTo>
                  <a:lnTo>
                    <a:pt x="19913" y="9829"/>
                  </a:lnTo>
                  <a:lnTo>
                    <a:pt x="19811" y="4343"/>
                  </a:lnTo>
                  <a:lnTo>
                    <a:pt x="15303" y="0"/>
                  </a:lnTo>
                  <a:close/>
                </a:path>
              </a:pathLst>
            </a:custGeom>
            <a:solidFill>
              <a:srgbClr val="834826"/>
            </a:solidFill>
          </p:spPr>
          <p:txBody>
            <a:bodyPr wrap="square" lIns="0" tIns="0" rIns="0" bIns="0" rtlCol="0"/>
            <a:lstStyle/>
            <a:p>
              <a:endParaRPr sz="1493" dirty="0"/>
            </a:p>
          </p:txBody>
        </p:sp>
        <p:sp>
          <p:nvSpPr>
            <p:cNvPr id="586" name="object 539">
              <a:extLst>
                <a:ext uri="{FF2B5EF4-FFF2-40B4-BE49-F238E27FC236}">
                  <a16:creationId xmlns:a16="http://schemas.microsoft.com/office/drawing/2014/main" id="{D8C3C010-45ED-4ED0-8E12-E8402AE4AFEF}"/>
                </a:ext>
              </a:extLst>
            </p:cNvPr>
            <p:cNvSpPr/>
            <p:nvPr/>
          </p:nvSpPr>
          <p:spPr>
            <a:xfrm>
              <a:off x="5852957" y="2324287"/>
              <a:ext cx="20320" cy="20320"/>
            </a:xfrm>
            <a:custGeom>
              <a:avLst/>
              <a:gdLst/>
              <a:ahLst/>
              <a:cxnLst/>
              <a:rect l="l" t="t" r="r" b="b"/>
              <a:pathLst>
                <a:path w="20320" h="20319">
                  <a:moveTo>
                    <a:pt x="15316" y="0"/>
                  </a:moveTo>
                  <a:lnTo>
                    <a:pt x="4356" y="190"/>
                  </a:lnTo>
                  <a:lnTo>
                    <a:pt x="0" y="4711"/>
                  </a:lnTo>
                  <a:lnTo>
                    <a:pt x="190" y="15659"/>
                  </a:lnTo>
                  <a:lnTo>
                    <a:pt x="4711" y="20015"/>
                  </a:lnTo>
                  <a:lnTo>
                    <a:pt x="15659" y="19824"/>
                  </a:lnTo>
                  <a:lnTo>
                    <a:pt x="20015" y="15316"/>
                  </a:lnTo>
                  <a:lnTo>
                    <a:pt x="19913" y="9829"/>
                  </a:lnTo>
                  <a:lnTo>
                    <a:pt x="19811" y="4368"/>
                  </a:lnTo>
                  <a:lnTo>
                    <a:pt x="15316" y="0"/>
                  </a:lnTo>
                  <a:close/>
                </a:path>
              </a:pathLst>
            </a:custGeom>
            <a:solidFill>
              <a:srgbClr val="98562A"/>
            </a:solidFill>
          </p:spPr>
          <p:txBody>
            <a:bodyPr wrap="square" lIns="0" tIns="0" rIns="0" bIns="0" rtlCol="0"/>
            <a:lstStyle/>
            <a:p>
              <a:endParaRPr sz="1493" dirty="0"/>
            </a:p>
          </p:txBody>
        </p:sp>
        <p:sp>
          <p:nvSpPr>
            <p:cNvPr id="587" name="object 540">
              <a:extLst>
                <a:ext uri="{FF2B5EF4-FFF2-40B4-BE49-F238E27FC236}">
                  <a16:creationId xmlns:a16="http://schemas.microsoft.com/office/drawing/2014/main" id="{C7352113-0F6C-4EAF-98EE-5CEEC7FFAB3A}"/>
                </a:ext>
              </a:extLst>
            </p:cNvPr>
            <p:cNvSpPr/>
            <p:nvPr/>
          </p:nvSpPr>
          <p:spPr>
            <a:xfrm>
              <a:off x="5905277" y="2307691"/>
              <a:ext cx="20320" cy="20320"/>
            </a:xfrm>
            <a:custGeom>
              <a:avLst/>
              <a:gdLst/>
              <a:ahLst/>
              <a:cxnLst/>
              <a:rect l="l" t="t" r="r" b="b"/>
              <a:pathLst>
                <a:path w="20320" h="20319">
                  <a:moveTo>
                    <a:pt x="15316" y="0"/>
                  </a:moveTo>
                  <a:lnTo>
                    <a:pt x="4356" y="190"/>
                  </a:lnTo>
                  <a:lnTo>
                    <a:pt x="0" y="4698"/>
                  </a:lnTo>
                  <a:lnTo>
                    <a:pt x="190" y="15659"/>
                  </a:lnTo>
                  <a:lnTo>
                    <a:pt x="4711" y="20015"/>
                  </a:lnTo>
                  <a:lnTo>
                    <a:pt x="15659" y="19824"/>
                  </a:lnTo>
                  <a:lnTo>
                    <a:pt x="20027" y="15316"/>
                  </a:lnTo>
                  <a:lnTo>
                    <a:pt x="19926" y="9842"/>
                  </a:lnTo>
                  <a:lnTo>
                    <a:pt x="19824" y="4356"/>
                  </a:lnTo>
                  <a:lnTo>
                    <a:pt x="15316" y="0"/>
                  </a:lnTo>
                  <a:close/>
                </a:path>
              </a:pathLst>
            </a:custGeom>
            <a:solidFill>
              <a:srgbClr val="A75C31"/>
            </a:solidFill>
          </p:spPr>
          <p:txBody>
            <a:bodyPr wrap="square" lIns="0" tIns="0" rIns="0" bIns="0" rtlCol="0"/>
            <a:lstStyle/>
            <a:p>
              <a:endParaRPr sz="1493" dirty="0"/>
            </a:p>
          </p:txBody>
        </p:sp>
        <p:sp>
          <p:nvSpPr>
            <p:cNvPr id="588" name="object 541">
              <a:extLst>
                <a:ext uri="{FF2B5EF4-FFF2-40B4-BE49-F238E27FC236}">
                  <a16:creationId xmlns:a16="http://schemas.microsoft.com/office/drawing/2014/main" id="{F6380D6B-14E4-4581-B7E2-DAF1333D1AF4}"/>
                </a:ext>
              </a:extLst>
            </p:cNvPr>
            <p:cNvSpPr/>
            <p:nvPr/>
          </p:nvSpPr>
          <p:spPr>
            <a:xfrm>
              <a:off x="5781292" y="2337479"/>
              <a:ext cx="20320" cy="20320"/>
            </a:xfrm>
            <a:custGeom>
              <a:avLst/>
              <a:gdLst/>
              <a:ahLst/>
              <a:cxnLst/>
              <a:rect l="l" t="t" r="r" b="b"/>
              <a:pathLst>
                <a:path w="20320" h="20319">
                  <a:moveTo>
                    <a:pt x="15303" y="0"/>
                  </a:moveTo>
                  <a:lnTo>
                    <a:pt x="4356" y="190"/>
                  </a:lnTo>
                  <a:lnTo>
                    <a:pt x="0" y="4699"/>
                  </a:lnTo>
                  <a:lnTo>
                    <a:pt x="190" y="15633"/>
                  </a:lnTo>
                  <a:lnTo>
                    <a:pt x="4711" y="20015"/>
                  </a:lnTo>
                  <a:lnTo>
                    <a:pt x="15646" y="19824"/>
                  </a:lnTo>
                  <a:lnTo>
                    <a:pt x="20015" y="15290"/>
                  </a:lnTo>
                  <a:lnTo>
                    <a:pt x="19913" y="9829"/>
                  </a:lnTo>
                  <a:lnTo>
                    <a:pt x="19811" y="4343"/>
                  </a:lnTo>
                  <a:lnTo>
                    <a:pt x="15303" y="0"/>
                  </a:lnTo>
                  <a:close/>
                </a:path>
              </a:pathLst>
            </a:custGeom>
            <a:solidFill>
              <a:srgbClr val="D68C5E"/>
            </a:solidFill>
          </p:spPr>
          <p:txBody>
            <a:bodyPr wrap="square" lIns="0" tIns="0" rIns="0" bIns="0" rtlCol="0"/>
            <a:lstStyle/>
            <a:p>
              <a:endParaRPr sz="1493" dirty="0"/>
            </a:p>
          </p:txBody>
        </p:sp>
        <p:sp>
          <p:nvSpPr>
            <p:cNvPr id="589" name="object 542">
              <a:extLst>
                <a:ext uri="{FF2B5EF4-FFF2-40B4-BE49-F238E27FC236}">
                  <a16:creationId xmlns:a16="http://schemas.microsoft.com/office/drawing/2014/main" id="{E2AD8E94-704C-4FC4-A84A-C59710EEACB2}"/>
                </a:ext>
              </a:extLst>
            </p:cNvPr>
            <p:cNvSpPr/>
            <p:nvPr/>
          </p:nvSpPr>
          <p:spPr>
            <a:xfrm>
              <a:off x="5949003" y="2282360"/>
              <a:ext cx="20320" cy="20320"/>
            </a:xfrm>
            <a:custGeom>
              <a:avLst/>
              <a:gdLst/>
              <a:ahLst/>
              <a:cxnLst/>
              <a:rect l="l" t="t" r="r" b="b"/>
              <a:pathLst>
                <a:path w="20320" h="20319">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DB7A3C"/>
            </a:solidFill>
          </p:spPr>
          <p:txBody>
            <a:bodyPr wrap="square" lIns="0" tIns="0" rIns="0" bIns="0" rtlCol="0"/>
            <a:lstStyle/>
            <a:p>
              <a:endParaRPr sz="1493" dirty="0"/>
            </a:p>
          </p:txBody>
        </p:sp>
        <p:sp>
          <p:nvSpPr>
            <p:cNvPr id="590" name="object 543">
              <a:extLst>
                <a:ext uri="{FF2B5EF4-FFF2-40B4-BE49-F238E27FC236}">
                  <a16:creationId xmlns:a16="http://schemas.microsoft.com/office/drawing/2014/main" id="{60EC445A-2557-4C48-B5BA-26F29574E0BA}"/>
                </a:ext>
              </a:extLst>
            </p:cNvPr>
            <p:cNvSpPr/>
            <p:nvPr/>
          </p:nvSpPr>
          <p:spPr>
            <a:xfrm>
              <a:off x="6210821" y="2353558"/>
              <a:ext cx="20320" cy="20320"/>
            </a:xfrm>
            <a:custGeom>
              <a:avLst/>
              <a:gdLst/>
              <a:ahLst/>
              <a:cxnLst/>
              <a:rect l="l" t="t" r="r" b="b"/>
              <a:pathLst>
                <a:path w="20320" h="20319">
                  <a:moveTo>
                    <a:pt x="15303" y="0"/>
                  </a:moveTo>
                  <a:lnTo>
                    <a:pt x="4356" y="190"/>
                  </a:lnTo>
                  <a:lnTo>
                    <a:pt x="0" y="4699"/>
                  </a:lnTo>
                  <a:lnTo>
                    <a:pt x="190" y="15659"/>
                  </a:lnTo>
                  <a:lnTo>
                    <a:pt x="4699" y="20002"/>
                  </a:lnTo>
                  <a:lnTo>
                    <a:pt x="15646" y="19812"/>
                  </a:lnTo>
                  <a:lnTo>
                    <a:pt x="20002" y="15316"/>
                  </a:lnTo>
                  <a:lnTo>
                    <a:pt x="19900" y="9829"/>
                  </a:lnTo>
                  <a:lnTo>
                    <a:pt x="19799" y="4356"/>
                  </a:lnTo>
                  <a:lnTo>
                    <a:pt x="15303" y="0"/>
                  </a:lnTo>
                  <a:close/>
                </a:path>
              </a:pathLst>
            </a:custGeom>
            <a:solidFill>
              <a:srgbClr val="764221"/>
            </a:solidFill>
          </p:spPr>
          <p:txBody>
            <a:bodyPr wrap="square" lIns="0" tIns="0" rIns="0" bIns="0" rtlCol="0"/>
            <a:lstStyle/>
            <a:p>
              <a:endParaRPr sz="1493" dirty="0"/>
            </a:p>
          </p:txBody>
        </p:sp>
        <p:sp>
          <p:nvSpPr>
            <p:cNvPr id="591" name="object 544">
              <a:extLst>
                <a:ext uri="{FF2B5EF4-FFF2-40B4-BE49-F238E27FC236}">
                  <a16:creationId xmlns:a16="http://schemas.microsoft.com/office/drawing/2014/main" id="{2CAB0068-A248-4B51-B1EE-B0F8D1C75248}"/>
                </a:ext>
              </a:extLst>
            </p:cNvPr>
            <p:cNvSpPr/>
            <p:nvPr/>
          </p:nvSpPr>
          <p:spPr>
            <a:xfrm>
              <a:off x="6238840" y="2269763"/>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7D4924"/>
            </a:solidFill>
          </p:spPr>
          <p:txBody>
            <a:bodyPr wrap="square" lIns="0" tIns="0" rIns="0" bIns="0" rtlCol="0"/>
            <a:lstStyle/>
            <a:p>
              <a:endParaRPr sz="1493" dirty="0"/>
            </a:p>
          </p:txBody>
        </p:sp>
        <p:sp>
          <p:nvSpPr>
            <p:cNvPr id="592" name="object 545">
              <a:extLst>
                <a:ext uri="{FF2B5EF4-FFF2-40B4-BE49-F238E27FC236}">
                  <a16:creationId xmlns:a16="http://schemas.microsoft.com/office/drawing/2014/main" id="{BE2995B3-D647-4933-B358-485649548E47}"/>
                </a:ext>
              </a:extLst>
            </p:cNvPr>
            <p:cNvSpPr/>
            <p:nvPr/>
          </p:nvSpPr>
          <p:spPr>
            <a:xfrm>
              <a:off x="6185933" y="2126888"/>
              <a:ext cx="20320" cy="20320"/>
            </a:xfrm>
            <a:custGeom>
              <a:avLst/>
              <a:gdLst/>
              <a:ahLst/>
              <a:cxnLst/>
              <a:rect l="l" t="t" r="r" b="b"/>
              <a:pathLst>
                <a:path w="20320" h="20319">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7E4823"/>
            </a:solidFill>
          </p:spPr>
          <p:txBody>
            <a:bodyPr wrap="square" lIns="0" tIns="0" rIns="0" bIns="0" rtlCol="0"/>
            <a:lstStyle/>
            <a:p>
              <a:endParaRPr sz="1493" dirty="0"/>
            </a:p>
          </p:txBody>
        </p:sp>
        <p:sp>
          <p:nvSpPr>
            <p:cNvPr id="593" name="object 546">
              <a:extLst>
                <a:ext uri="{FF2B5EF4-FFF2-40B4-BE49-F238E27FC236}">
                  <a16:creationId xmlns:a16="http://schemas.microsoft.com/office/drawing/2014/main" id="{001E13EC-F481-4FF6-8A52-041EAEC76B30}"/>
                </a:ext>
              </a:extLst>
            </p:cNvPr>
            <p:cNvSpPr/>
            <p:nvPr/>
          </p:nvSpPr>
          <p:spPr>
            <a:xfrm>
              <a:off x="5943359" y="2261689"/>
              <a:ext cx="20320" cy="20320"/>
            </a:xfrm>
            <a:custGeom>
              <a:avLst/>
              <a:gdLst/>
              <a:ahLst/>
              <a:cxnLst/>
              <a:rect l="l" t="t" r="r" b="b"/>
              <a:pathLst>
                <a:path w="20320" h="20319">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AB5E30"/>
            </a:solidFill>
          </p:spPr>
          <p:txBody>
            <a:bodyPr wrap="square" lIns="0" tIns="0" rIns="0" bIns="0" rtlCol="0"/>
            <a:lstStyle/>
            <a:p>
              <a:endParaRPr sz="1493" dirty="0"/>
            </a:p>
          </p:txBody>
        </p:sp>
        <p:sp>
          <p:nvSpPr>
            <p:cNvPr id="594" name="object 547">
              <a:extLst>
                <a:ext uri="{FF2B5EF4-FFF2-40B4-BE49-F238E27FC236}">
                  <a16:creationId xmlns:a16="http://schemas.microsoft.com/office/drawing/2014/main" id="{84FF67B6-1AB9-4491-A0B9-6C16E1B760C1}"/>
                </a:ext>
              </a:extLst>
            </p:cNvPr>
            <p:cNvSpPr/>
            <p:nvPr/>
          </p:nvSpPr>
          <p:spPr>
            <a:xfrm>
              <a:off x="5570579" y="2182968"/>
              <a:ext cx="20320" cy="20320"/>
            </a:xfrm>
            <a:custGeom>
              <a:avLst/>
              <a:gdLst/>
              <a:ahLst/>
              <a:cxnLst/>
              <a:rect l="l" t="t" r="r" b="b"/>
              <a:pathLst>
                <a:path w="20320" h="20319">
                  <a:moveTo>
                    <a:pt x="15316" y="0"/>
                  </a:moveTo>
                  <a:lnTo>
                    <a:pt x="4356" y="190"/>
                  </a:lnTo>
                  <a:lnTo>
                    <a:pt x="0" y="4699"/>
                  </a:lnTo>
                  <a:lnTo>
                    <a:pt x="190" y="15659"/>
                  </a:lnTo>
                  <a:lnTo>
                    <a:pt x="4711" y="20002"/>
                  </a:lnTo>
                  <a:lnTo>
                    <a:pt x="15659" y="19812"/>
                  </a:lnTo>
                  <a:lnTo>
                    <a:pt x="20027" y="15316"/>
                  </a:lnTo>
                  <a:lnTo>
                    <a:pt x="19926" y="9829"/>
                  </a:lnTo>
                  <a:lnTo>
                    <a:pt x="19824" y="4356"/>
                  </a:lnTo>
                  <a:lnTo>
                    <a:pt x="15316" y="0"/>
                  </a:lnTo>
                  <a:close/>
                </a:path>
              </a:pathLst>
            </a:custGeom>
            <a:solidFill>
              <a:srgbClr val="AF5E33"/>
            </a:solidFill>
          </p:spPr>
          <p:txBody>
            <a:bodyPr wrap="square" lIns="0" tIns="0" rIns="0" bIns="0" rtlCol="0"/>
            <a:lstStyle/>
            <a:p>
              <a:endParaRPr sz="1493" dirty="0"/>
            </a:p>
          </p:txBody>
        </p:sp>
        <p:sp>
          <p:nvSpPr>
            <p:cNvPr id="595" name="object 548">
              <a:extLst>
                <a:ext uri="{FF2B5EF4-FFF2-40B4-BE49-F238E27FC236}">
                  <a16:creationId xmlns:a16="http://schemas.microsoft.com/office/drawing/2014/main" id="{2944D9D1-00E2-4C54-93D7-9D3D90549500}"/>
                </a:ext>
              </a:extLst>
            </p:cNvPr>
            <p:cNvSpPr/>
            <p:nvPr/>
          </p:nvSpPr>
          <p:spPr>
            <a:xfrm>
              <a:off x="5758539" y="2189012"/>
              <a:ext cx="20320" cy="20320"/>
            </a:xfrm>
            <a:custGeom>
              <a:avLst/>
              <a:gdLst/>
              <a:ahLst/>
              <a:cxnLst/>
              <a:rect l="l" t="t" r="r" b="b"/>
              <a:pathLst>
                <a:path w="20320" h="20319">
                  <a:moveTo>
                    <a:pt x="15316" y="0"/>
                  </a:moveTo>
                  <a:lnTo>
                    <a:pt x="4356" y="190"/>
                  </a:lnTo>
                  <a:lnTo>
                    <a:pt x="0" y="4711"/>
                  </a:lnTo>
                  <a:lnTo>
                    <a:pt x="190" y="15659"/>
                  </a:lnTo>
                  <a:lnTo>
                    <a:pt x="4711" y="20015"/>
                  </a:lnTo>
                  <a:lnTo>
                    <a:pt x="15659" y="19824"/>
                  </a:lnTo>
                  <a:lnTo>
                    <a:pt x="20015" y="15316"/>
                  </a:lnTo>
                  <a:lnTo>
                    <a:pt x="19913" y="9842"/>
                  </a:lnTo>
                  <a:lnTo>
                    <a:pt x="19811" y="4368"/>
                  </a:lnTo>
                  <a:lnTo>
                    <a:pt x="15316" y="0"/>
                  </a:lnTo>
                  <a:close/>
                </a:path>
              </a:pathLst>
            </a:custGeom>
            <a:solidFill>
              <a:srgbClr val="B6662D"/>
            </a:solidFill>
          </p:spPr>
          <p:txBody>
            <a:bodyPr wrap="square" lIns="0" tIns="0" rIns="0" bIns="0" rtlCol="0"/>
            <a:lstStyle/>
            <a:p>
              <a:endParaRPr sz="1493" dirty="0"/>
            </a:p>
          </p:txBody>
        </p:sp>
        <p:sp>
          <p:nvSpPr>
            <p:cNvPr id="596" name="object 549">
              <a:extLst>
                <a:ext uri="{FF2B5EF4-FFF2-40B4-BE49-F238E27FC236}">
                  <a16:creationId xmlns:a16="http://schemas.microsoft.com/office/drawing/2014/main" id="{8E0EDC52-68A0-4A97-B70E-957657D934CF}"/>
                </a:ext>
              </a:extLst>
            </p:cNvPr>
            <p:cNvSpPr/>
            <p:nvPr/>
          </p:nvSpPr>
          <p:spPr>
            <a:xfrm>
              <a:off x="5615171" y="2315489"/>
              <a:ext cx="20320" cy="20320"/>
            </a:xfrm>
            <a:custGeom>
              <a:avLst/>
              <a:gdLst/>
              <a:ahLst/>
              <a:cxnLst/>
              <a:rect l="l" t="t" r="r" b="b"/>
              <a:pathLst>
                <a:path w="20320" h="20319">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A65C31"/>
            </a:solidFill>
          </p:spPr>
          <p:txBody>
            <a:bodyPr wrap="square" lIns="0" tIns="0" rIns="0" bIns="0" rtlCol="0"/>
            <a:lstStyle/>
            <a:p>
              <a:endParaRPr sz="1493" dirty="0"/>
            </a:p>
          </p:txBody>
        </p:sp>
        <p:sp>
          <p:nvSpPr>
            <p:cNvPr id="597" name="object 550">
              <a:extLst>
                <a:ext uri="{FF2B5EF4-FFF2-40B4-BE49-F238E27FC236}">
                  <a16:creationId xmlns:a16="http://schemas.microsoft.com/office/drawing/2014/main" id="{5D1D3F9D-97AE-4021-B966-8DCE96967B1C}"/>
                </a:ext>
              </a:extLst>
            </p:cNvPr>
            <p:cNvSpPr/>
            <p:nvPr/>
          </p:nvSpPr>
          <p:spPr>
            <a:xfrm>
              <a:off x="6312370" y="2150317"/>
              <a:ext cx="20320" cy="20320"/>
            </a:xfrm>
            <a:custGeom>
              <a:avLst/>
              <a:gdLst/>
              <a:ahLst/>
              <a:cxnLst/>
              <a:rect l="l" t="t" r="r" b="b"/>
              <a:pathLst>
                <a:path w="20320" h="20319">
                  <a:moveTo>
                    <a:pt x="15316" y="0"/>
                  </a:moveTo>
                  <a:lnTo>
                    <a:pt x="4356" y="190"/>
                  </a:lnTo>
                  <a:lnTo>
                    <a:pt x="0" y="4699"/>
                  </a:lnTo>
                  <a:lnTo>
                    <a:pt x="190" y="15646"/>
                  </a:lnTo>
                  <a:lnTo>
                    <a:pt x="4711" y="20015"/>
                  </a:lnTo>
                  <a:lnTo>
                    <a:pt x="15659" y="19824"/>
                  </a:lnTo>
                  <a:lnTo>
                    <a:pt x="20027" y="15303"/>
                  </a:lnTo>
                  <a:lnTo>
                    <a:pt x="19926" y="9829"/>
                  </a:lnTo>
                  <a:lnTo>
                    <a:pt x="19824" y="4356"/>
                  </a:lnTo>
                  <a:lnTo>
                    <a:pt x="15316" y="0"/>
                  </a:lnTo>
                  <a:close/>
                </a:path>
              </a:pathLst>
            </a:custGeom>
            <a:solidFill>
              <a:srgbClr val="8A4C27"/>
            </a:solidFill>
          </p:spPr>
          <p:txBody>
            <a:bodyPr wrap="square" lIns="0" tIns="0" rIns="0" bIns="0" rtlCol="0"/>
            <a:lstStyle/>
            <a:p>
              <a:endParaRPr sz="1493" dirty="0"/>
            </a:p>
          </p:txBody>
        </p:sp>
        <p:sp>
          <p:nvSpPr>
            <p:cNvPr id="598" name="object 551">
              <a:extLst>
                <a:ext uri="{FF2B5EF4-FFF2-40B4-BE49-F238E27FC236}">
                  <a16:creationId xmlns:a16="http://schemas.microsoft.com/office/drawing/2014/main" id="{D4EEB737-5932-4D5E-A66E-B0D6B5CDA72C}"/>
                </a:ext>
              </a:extLst>
            </p:cNvPr>
            <p:cNvSpPr/>
            <p:nvPr/>
          </p:nvSpPr>
          <p:spPr>
            <a:xfrm>
              <a:off x="5593523" y="2090983"/>
              <a:ext cx="20320" cy="20320"/>
            </a:xfrm>
            <a:custGeom>
              <a:avLst/>
              <a:gdLst/>
              <a:ahLst/>
              <a:cxnLst/>
              <a:rect l="l" t="t" r="r" b="b"/>
              <a:pathLst>
                <a:path w="20320" h="20319">
                  <a:moveTo>
                    <a:pt x="15303" y="0"/>
                  </a:moveTo>
                  <a:lnTo>
                    <a:pt x="4356" y="190"/>
                  </a:lnTo>
                  <a:lnTo>
                    <a:pt x="0" y="4686"/>
                  </a:lnTo>
                  <a:lnTo>
                    <a:pt x="190" y="15633"/>
                  </a:lnTo>
                  <a:lnTo>
                    <a:pt x="4711" y="19989"/>
                  </a:lnTo>
                  <a:lnTo>
                    <a:pt x="15646" y="19799"/>
                  </a:lnTo>
                  <a:lnTo>
                    <a:pt x="20015" y="15290"/>
                  </a:lnTo>
                  <a:lnTo>
                    <a:pt x="19913" y="9817"/>
                  </a:lnTo>
                  <a:lnTo>
                    <a:pt x="19811" y="4343"/>
                  </a:lnTo>
                  <a:lnTo>
                    <a:pt x="15303" y="0"/>
                  </a:lnTo>
                  <a:close/>
                </a:path>
              </a:pathLst>
            </a:custGeom>
            <a:solidFill>
              <a:srgbClr val="90532A"/>
            </a:solidFill>
          </p:spPr>
          <p:txBody>
            <a:bodyPr wrap="square" lIns="0" tIns="0" rIns="0" bIns="0" rtlCol="0"/>
            <a:lstStyle/>
            <a:p>
              <a:endParaRPr sz="1493" dirty="0"/>
            </a:p>
          </p:txBody>
        </p:sp>
        <p:sp>
          <p:nvSpPr>
            <p:cNvPr id="599" name="object 552">
              <a:extLst>
                <a:ext uri="{FF2B5EF4-FFF2-40B4-BE49-F238E27FC236}">
                  <a16:creationId xmlns:a16="http://schemas.microsoft.com/office/drawing/2014/main" id="{9F745F1A-3892-44B5-B867-1B6EE771E53E}"/>
                </a:ext>
              </a:extLst>
            </p:cNvPr>
            <p:cNvSpPr/>
            <p:nvPr/>
          </p:nvSpPr>
          <p:spPr>
            <a:xfrm>
              <a:off x="5802858" y="2237197"/>
              <a:ext cx="20320" cy="20320"/>
            </a:xfrm>
            <a:custGeom>
              <a:avLst/>
              <a:gdLst/>
              <a:ahLst/>
              <a:cxnLst/>
              <a:rect l="l" t="t" r="r" b="b"/>
              <a:pathLst>
                <a:path w="20320" h="20319">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E38F56"/>
            </a:solidFill>
          </p:spPr>
          <p:txBody>
            <a:bodyPr wrap="square" lIns="0" tIns="0" rIns="0" bIns="0" rtlCol="0"/>
            <a:lstStyle/>
            <a:p>
              <a:endParaRPr sz="1493" dirty="0"/>
            </a:p>
          </p:txBody>
        </p:sp>
        <p:sp>
          <p:nvSpPr>
            <p:cNvPr id="600" name="object 553">
              <a:extLst>
                <a:ext uri="{FF2B5EF4-FFF2-40B4-BE49-F238E27FC236}">
                  <a16:creationId xmlns:a16="http://schemas.microsoft.com/office/drawing/2014/main" id="{352F0DF7-6CB8-4716-806A-67F720EE79C4}"/>
                </a:ext>
              </a:extLst>
            </p:cNvPr>
            <p:cNvSpPr/>
            <p:nvPr/>
          </p:nvSpPr>
          <p:spPr>
            <a:xfrm>
              <a:off x="6072134" y="2148902"/>
              <a:ext cx="20320" cy="20320"/>
            </a:xfrm>
            <a:custGeom>
              <a:avLst/>
              <a:gdLst/>
              <a:ahLst/>
              <a:cxnLst/>
              <a:rect l="l" t="t" r="r" b="b"/>
              <a:pathLst>
                <a:path w="20320" h="20319">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A75C31"/>
            </a:solidFill>
          </p:spPr>
          <p:txBody>
            <a:bodyPr wrap="square" lIns="0" tIns="0" rIns="0" bIns="0" rtlCol="0"/>
            <a:lstStyle/>
            <a:p>
              <a:endParaRPr sz="1493" dirty="0"/>
            </a:p>
          </p:txBody>
        </p:sp>
        <p:sp>
          <p:nvSpPr>
            <p:cNvPr id="601" name="object 554">
              <a:extLst>
                <a:ext uri="{FF2B5EF4-FFF2-40B4-BE49-F238E27FC236}">
                  <a16:creationId xmlns:a16="http://schemas.microsoft.com/office/drawing/2014/main" id="{7DE5AF37-2397-40B1-AE46-F4ABE8DEB528}"/>
                </a:ext>
              </a:extLst>
            </p:cNvPr>
            <p:cNvSpPr/>
            <p:nvPr/>
          </p:nvSpPr>
          <p:spPr>
            <a:xfrm>
              <a:off x="5934505" y="2005029"/>
              <a:ext cx="20320" cy="20320"/>
            </a:xfrm>
            <a:custGeom>
              <a:avLst/>
              <a:gdLst/>
              <a:ahLst/>
              <a:cxnLst/>
              <a:rect l="l" t="t" r="r" b="b"/>
              <a:pathLst>
                <a:path w="20320" h="20319">
                  <a:moveTo>
                    <a:pt x="15303" y="0"/>
                  </a:moveTo>
                  <a:lnTo>
                    <a:pt x="4356" y="190"/>
                  </a:lnTo>
                  <a:lnTo>
                    <a:pt x="0" y="4686"/>
                  </a:lnTo>
                  <a:lnTo>
                    <a:pt x="190" y="15646"/>
                  </a:lnTo>
                  <a:lnTo>
                    <a:pt x="4711" y="20002"/>
                  </a:lnTo>
                  <a:lnTo>
                    <a:pt x="15646" y="19812"/>
                  </a:lnTo>
                  <a:lnTo>
                    <a:pt x="20015" y="15303"/>
                  </a:lnTo>
                  <a:lnTo>
                    <a:pt x="19913" y="9817"/>
                  </a:lnTo>
                  <a:lnTo>
                    <a:pt x="19811" y="4343"/>
                  </a:lnTo>
                  <a:lnTo>
                    <a:pt x="15303" y="0"/>
                  </a:lnTo>
                  <a:close/>
                </a:path>
              </a:pathLst>
            </a:custGeom>
            <a:solidFill>
              <a:srgbClr val="9B542E"/>
            </a:solidFill>
          </p:spPr>
          <p:txBody>
            <a:bodyPr wrap="square" lIns="0" tIns="0" rIns="0" bIns="0" rtlCol="0"/>
            <a:lstStyle/>
            <a:p>
              <a:endParaRPr sz="1493" dirty="0"/>
            </a:p>
          </p:txBody>
        </p:sp>
        <p:sp>
          <p:nvSpPr>
            <p:cNvPr id="602" name="object 555">
              <a:extLst>
                <a:ext uri="{FF2B5EF4-FFF2-40B4-BE49-F238E27FC236}">
                  <a16:creationId xmlns:a16="http://schemas.microsoft.com/office/drawing/2014/main" id="{8282F74E-985F-4876-9E4C-0D912F5C7CDF}"/>
                </a:ext>
              </a:extLst>
            </p:cNvPr>
            <p:cNvSpPr/>
            <p:nvPr/>
          </p:nvSpPr>
          <p:spPr>
            <a:xfrm>
              <a:off x="5922600" y="2126933"/>
              <a:ext cx="20320" cy="20320"/>
            </a:xfrm>
            <a:custGeom>
              <a:avLst/>
              <a:gdLst/>
              <a:ahLst/>
              <a:cxnLst/>
              <a:rect l="l" t="t" r="r" b="b"/>
              <a:pathLst>
                <a:path w="20320" h="20319">
                  <a:moveTo>
                    <a:pt x="15303" y="0"/>
                  </a:moveTo>
                  <a:lnTo>
                    <a:pt x="4356" y="190"/>
                  </a:lnTo>
                  <a:lnTo>
                    <a:pt x="0" y="4711"/>
                  </a:lnTo>
                  <a:lnTo>
                    <a:pt x="190" y="15659"/>
                  </a:lnTo>
                  <a:lnTo>
                    <a:pt x="4711" y="20015"/>
                  </a:lnTo>
                  <a:lnTo>
                    <a:pt x="15646" y="19824"/>
                  </a:lnTo>
                  <a:lnTo>
                    <a:pt x="20015" y="15316"/>
                  </a:lnTo>
                  <a:lnTo>
                    <a:pt x="19913" y="9829"/>
                  </a:lnTo>
                  <a:lnTo>
                    <a:pt x="19811" y="4368"/>
                  </a:lnTo>
                  <a:lnTo>
                    <a:pt x="15303" y="0"/>
                  </a:lnTo>
                  <a:close/>
                </a:path>
              </a:pathLst>
            </a:custGeom>
            <a:solidFill>
              <a:srgbClr val="A75C31"/>
            </a:solidFill>
          </p:spPr>
          <p:txBody>
            <a:bodyPr wrap="square" lIns="0" tIns="0" rIns="0" bIns="0" rtlCol="0"/>
            <a:lstStyle/>
            <a:p>
              <a:endParaRPr sz="1493" dirty="0"/>
            </a:p>
          </p:txBody>
        </p:sp>
        <p:sp>
          <p:nvSpPr>
            <p:cNvPr id="603" name="object 556">
              <a:extLst>
                <a:ext uri="{FF2B5EF4-FFF2-40B4-BE49-F238E27FC236}">
                  <a16:creationId xmlns:a16="http://schemas.microsoft.com/office/drawing/2014/main" id="{C27F91ED-8217-431F-880E-57DC97FCC2F0}"/>
                </a:ext>
              </a:extLst>
            </p:cNvPr>
            <p:cNvSpPr/>
            <p:nvPr/>
          </p:nvSpPr>
          <p:spPr>
            <a:xfrm>
              <a:off x="5535473" y="2127931"/>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17"/>
                  </a:lnTo>
                  <a:lnTo>
                    <a:pt x="19811" y="4356"/>
                  </a:lnTo>
                  <a:lnTo>
                    <a:pt x="15303" y="0"/>
                  </a:lnTo>
                  <a:close/>
                </a:path>
              </a:pathLst>
            </a:custGeom>
            <a:solidFill>
              <a:srgbClr val="A35C2E"/>
            </a:solidFill>
          </p:spPr>
          <p:txBody>
            <a:bodyPr wrap="square" lIns="0" tIns="0" rIns="0" bIns="0" rtlCol="0"/>
            <a:lstStyle/>
            <a:p>
              <a:endParaRPr sz="1493" dirty="0"/>
            </a:p>
          </p:txBody>
        </p:sp>
        <p:sp>
          <p:nvSpPr>
            <p:cNvPr id="604" name="object 557">
              <a:extLst>
                <a:ext uri="{FF2B5EF4-FFF2-40B4-BE49-F238E27FC236}">
                  <a16:creationId xmlns:a16="http://schemas.microsoft.com/office/drawing/2014/main" id="{D82C2E66-4506-458D-B870-15B745CA91DA}"/>
                </a:ext>
              </a:extLst>
            </p:cNvPr>
            <p:cNvSpPr/>
            <p:nvPr/>
          </p:nvSpPr>
          <p:spPr>
            <a:xfrm>
              <a:off x="6401862" y="2126419"/>
              <a:ext cx="20320" cy="20320"/>
            </a:xfrm>
            <a:custGeom>
              <a:avLst/>
              <a:gdLst/>
              <a:ahLst/>
              <a:cxnLst/>
              <a:rect l="l" t="t" r="r" b="b"/>
              <a:pathLst>
                <a:path w="20320" h="20319">
                  <a:moveTo>
                    <a:pt x="15316" y="0"/>
                  </a:moveTo>
                  <a:lnTo>
                    <a:pt x="4356" y="190"/>
                  </a:lnTo>
                  <a:lnTo>
                    <a:pt x="0" y="4711"/>
                  </a:lnTo>
                  <a:lnTo>
                    <a:pt x="190" y="15659"/>
                  </a:lnTo>
                  <a:lnTo>
                    <a:pt x="4711" y="20015"/>
                  </a:lnTo>
                  <a:lnTo>
                    <a:pt x="15659" y="19824"/>
                  </a:lnTo>
                  <a:lnTo>
                    <a:pt x="20015" y="15316"/>
                  </a:lnTo>
                  <a:lnTo>
                    <a:pt x="19913" y="9842"/>
                  </a:lnTo>
                  <a:lnTo>
                    <a:pt x="19811" y="4368"/>
                  </a:lnTo>
                  <a:lnTo>
                    <a:pt x="15316" y="0"/>
                  </a:lnTo>
                  <a:close/>
                </a:path>
              </a:pathLst>
            </a:custGeom>
            <a:solidFill>
              <a:srgbClr val="734021"/>
            </a:solidFill>
          </p:spPr>
          <p:txBody>
            <a:bodyPr wrap="square" lIns="0" tIns="0" rIns="0" bIns="0" rtlCol="0"/>
            <a:lstStyle/>
            <a:p>
              <a:endParaRPr sz="1493" dirty="0"/>
            </a:p>
          </p:txBody>
        </p:sp>
        <p:sp>
          <p:nvSpPr>
            <p:cNvPr id="605" name="object 558">
              <a:extLst>
                <a:ext uri="{FF2B5EF4-FFF2-40B4-BE49-F238E27FC236}">
                  <a16:creationId xmlns:a16="http://schemas.microsoft.com/office/drawing/2014/main" id="{B888EE40-EC07-4EFA-8869-EB026CBFBAFF}"/>
                </a:ext>
              </a:extLst>
            </p:cNvPr>
            <p:cNvSpPr/>
            <p:nvPr/>
          </p:nvSpPr>
          <p:spPr>
            <a:xfrm>
              <a:off x="5899163" y="2291093"/>
              <a:ext cx="20320" cy="20320"/>
            </a:xfrm>
            <a:custGeom>
              <a:avLst/>
              <a:gdLst/>
              <a:ahLst/>
              <a:cxnLst/>
              <a:rect l="l" t="t" r="r" b="b"/>
              <a:pathLst>
                <a:path w="20320" h="20319">
                  <a:moveTo>
                    <a:pt x="15316" y="0"/>
                  </a:moveTo>
                  <a:lnTo>
                    <a:pt x="4356" y="190"/>
                  </a:lnTo>
                  <a:lnTo>
                    <a:pt x="0" y="4711"/>
                  </a:lnTo>
                  <a:lnTo>
                    <a:pt x="190" y="15659"/>
                  </a:lnTo>
                  <a:lnTo>
                    <a:pt x="4711" y="20002"/>
                  </a:lnTo>
                  <a:lnTo>
                    <a:pt x="15659" y="19811"/>
                  </a:lnTo>
                  <a:lnTo>
                    <a:pt x="20015" y="15316"/>
                  </a:lnTo>
                  <a:lnTo>
                    <a:pt x="19913" y="9842"/>
                  </a:lnTo>
                  <a:lnTo>
                    <a:pt x="19811" y="4368"/>
                  </a:lnTo>
                  <a:lnTo>
                    <a:pt x="15316" y="0"/>
                  </a:lnTo>
                  <a:close/>
                </a:path>
              </a:pathLst>
            </a:custGeom>
            <a:solidFill>
              <a:srgbClr val="9E592C"/>
            </a:solidFill>
          </p:spPr>
          <p:txBody>
            <a:bodyPr wrap="square" lIns="0" tIns="0" rIns="0" bIns="0" rtlCol="0"/>
            <a:lstStyle/>
            <a:p>
              <a:endParaRPr sz="1493" dirty="0"/>
            </a:p>
          </p:txBody>
        </p:sp>
        <p:sp>
          <p:nvSpPr>
            <p:cNvPr id="606" name="object 559">
              <a:extLst>
                <a:ext uri="{FF2B5EF4-FFF2-40B4-BE49-F238E27FC236}">
                  <a16:creationId xmlns:a16="http://schemas.microsoft.com/office/drawing/2014/main" id="{A547E1A4-2813-4F9E-9EB5-FE0BE10154E5}"/>
                </a:ext>
              </a:extLst>
            </p:cNvPr>
            <p:cNvSpPr/>
            <p:nvPr/>
          </p:nvSpPr>
          <p:spPr>
            <a:xfrm>
              <a:off x="5777445" y="2132623"/>
              <a:ext cx="20320" cy="20320"/>
            </a:xfrm>
            <a:custGeom>
              <a:avLst/>
              <a:gdLst/>
              <a:ahLst/>
              <a:cxnLst/>
              <a:rect l="l" t="t" r="r" b="b"/>
              <a:pathLst>
                <a:path w="20320" h="20319">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A95C31"/>
            </a:solidFill>
          </p:spPr>
          <p:txBody>
            <a:bodyPr wrap="square" lIns="0" tIns="0" rIns="0" bIns="0" rtlCol="0"/>
            <a:lstStyle/>
            <a:p>
              <a:endParaRPr sz="1493" dirty="0"/>
            </a:p>
          </p:txBody>
        </p:sp>
        <p:sp>
          <p:nvSpPr>
            <p:cNvPr id="607" name="object 560">
              <a:extLst>
                <a:ext uri="{FF2B5EF4-FFF2-40B4-BE49-F238E27FC236}">
                  <a16:creationId xmlns:a16="http://schemas.microsoft.com/office/drawing/2014/main" id="{F2B8A41F-B2C8-45C4-A846-A81CC12981B9}"/>
                </a:ext>
              </a:extLst>
            </p:cNvPr>
            <p:cNvSpPr/>
            <p:nvPr/>
          </p:nvSpPr>
          <p:spPr>
            <a:xfrm>
              <a:off x="6057149" y="2291454"/>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B6662D"/>
            </a:solidFill>
          </p:spPr>
          <p:txBody>
            <a:bodyPr wrap="square" lIns="0" tIns="0" rIns="0" bIns="0" rtlCol="0"/>
            <a:lstStyle/>
            <a:p>
              <a:endParaRPr sz="1493" dirty="0"/>
            </a:p>
          </p:txBody>
        </p:sp>
        <p:sp>
          <p:nvSpPr>
            <p:cNvPr id="608" name="object 561">
              <a:extLst>
                <a:ext uri="{FF2B5EF4-FFF2-40B4-BE49-F238E27FC236}">
                  <a16:creationId xmlns:a16="http://schemas.microsoft.com/office/drawing/2014/main" id="{26F1F52C-54E4-469F-B3B1-70CD7652227B}"/>
                </a:ext>
              </a:extLst>
            </p:cNvPr>
            <p:cNvSpPr/>
            <p:nvPr/>
          </p:nvSpPr>
          <p:spPr>
            <a:xfrm>
              <a:off x="5501069" y="2234265"/>
              <a:ext cx="20320" cy="20320"/>
            </a:xfrm>
            <a:custGeom>
              <a:avLst/>
              <a:gdLst/>
              <a:ahLst/>
              <a:cxnLst/>
              <a:rect l="l" t="t" r="r" b="b"/>
              <a:pathLst>
                <a:path w="20320" h="20319">
                  <a:moveTo>
                    <a:pt x="15303" y="0"/>
                  </a:moveTo>
                  <a:lnTo>
                    <a:pt x="4356" y="190"/>
                  </a:lnTo>
                  <a:lnTo>
                    <a:pt x="0" y="4686"/>
                  </a:lnTo>
                  <a:lnTo>
                    <a:pt x="190" y="15646"/>
                  </a:lnTo>
                  <a:lnTo>
                    <a:pt x="4711" y="20002"/>
                  </a:lnTo>
                  <a:lnTo>
                    <a:pt x="15646" y="19812"/>
                  </a:lnTo>
                  <a:lnTo>
                    <a:pt x="20015" y="15303"/>
                  </a:lnTo>
                  <a:lnTo>
                    <a:pt x="19913" y="9829"/>
                  </a:lnTo>
                  <a:lnTo>
                    <a:pt x="19811" y="4343"/>
                  </a:lnTo>
                  <a:lnTo>
                    <a:pt x="15303" y="0"/>
                  </a:lnTo>
                  <a:close/>
                </a:path>
              </a:pathLst>
            </a:custGeom>
            <a:solidFill>
              <a:srgbClr val="A35C2E"/>
            </a:solidFill>
          </p:spPr>
          <p:txBody>
            <a:bodyPr wrap="square" lIns="0" tIns="0" rIns="0" bIns="0" rtlCol="0"/>
            <a:lstStyle/>
            <a:p>
              <a:endParaRPr sz="1493" dirty="0"/>
            </a:p>
          </p:txBody>
        </p:sp>
        <p:sp>
          <p:nvSpPr>
            <p:cNvPr id="609" name="object 562">
              <a:extLst>
                <a:ext uri="{FF2B5EF4-FFF2-40B4-BE49-F238E27FC236}">
                  <a16:creationId xmlns:a16="http://schemas.microsoft.com/office/drawing/2014/main" id="{BBA76FC6-AAA1-4AEA-99BA-A83EA1606C3D}"/>
                </a:ext>
              </a:extLst>
            </p:cNvPr>
            <p:cNvSpPr/>
            <p:nvPr/>
          </p:nvSpPr>
          <p:spPr>
            <a:xfrm>
              <a:off x="6054298" y="2035294"/>
              <a:ext cx="20320" cy="20320"/>
            </a:xfrm>
            <a:custGeom>
              <a:avLst/>
              <a:gdLst/>
              <a:ahLst/>
              <a:cxnLst/>
              <a:rect l="l" t="t" r="r" b="b"/>
              <a:pathLst>
                <a:path w="20320" h="20319">
                  <a:moveTo>
                    <a:pt x="15303" y="0"/>
                  </a:moveTo>
                  <a:lnTo>
                    <a:pt x="4356" y="190"/>
                  </a:lnTo>
                  <a:lnTo>
                    <a:pt x="0" y="4699"/>
                  </a:lnTo>
                  <a:lnTo>
                    <a:pt x="190" y="15646"/>
                  </a:lnTo>
                  <a:lnTo>
                    <a:pt x="4699" y="20002"/>
                  </a:lnTo>
                  <a:lnTo>
                    <a:pt x="15659" y="19812"/>
                  </a:lnTo>
                  <a:lnTo>
                    <a:pt x="20027" y="15303"/>
                  </a:lnTo>
                  <a:lnTo>
                    <a:pt x="19926" y="9829"/>
                  </a:lnTo>
                  <a:lnTo>
                    <a:pt x="19824" y="4343"/>
                  </a:lnTo>
                  <a:lnTo>
                    <a:pt x="15303" y="0"/>
                  </a:lnTo>
                  <a:close/>
                </a:path>
              </a:pathLst>
            </a:custGeom>
            <a:solidFill>
              <a:srgbClr val="7E4823"/>
            </a:solidFill>
          </p:spPr>
          <p:txBody>
            <a:bodyPr wrap="square" lIns="0" tIns="0" rIns="0" bIns="0" rtlCol="0"/>
            <a:lstStyle/>
            <a:p>
              <a:endParaRPr sz="1493" dirty="0"/>
            </a:p>
          </p:txBody>
        </p:sp>
        <p:sp>
          <p:nvSpPr>
            <p:cNvPr id="610" name="object 563">
              <a:extLst>
                <a:ext uri="{FF2B5EF4-FFF2-40B4-BE49-F238E27FC236}">
                  <a16:creationId xmlns:a16="http://schemas.microsoft.com/office/drawing/2014/main" id="{F4482ECD-3297-4D07-AC35-3DCE7C107709}"/>
                </a:ext>
              </a:extLst>
            </p:cNvPr>
            <p:cNvSpPr/>
            <p:nvPr/>
          </p:nvSpPr>
          <p:spPr>
            <a:xfrm>
              <a:off x="5610936" y="2140745"/>
              <a:ext cx="20320" cy="20320"/>
            </a:xfrm>
            <a:custGeom>
              <a:avLst/>
              <a:gdLst/>
              <a:ahLst/>
              <a:cxnLst/>
              <a:rect l="l" t="t" r="r" b="b"/>
              <a:pathLst>
                <a:path w="20320" h="20319">
                  <a:moveTo>
                    <a:pt x="15316" y="0"/>
                  </a:moveTo>
                  <a:lnTo>
                    <a:pt x="4356" y="190"/>
                  </a:lnTo>
                  <a:lnTo>
                    <a:pt x="0" y="4699"/>
                  </a:lnTo>
                  <a:lnTo>
                    <a:pt x="190" y="15646"/>
                  </a:lnTo>
                  <a:lnTo>
                    <a:pt x="4711" y="20015"/>
                  </a:lnTo>
                  <a:lnTo>
                    <a:pt x="15659" y="19824"/>
                  </a:lnTo>
                  <a:lnTo>
                    <a:pt x="20015" y="15303"/>
                  </a:lnTo>
                  <a:lnTo>
                    <a:pt x="19913" y="9829"/>
                  </a:lnTo>
                  <a:lnTo>
                    <a:pt x="19811" y="4356"/>
                  </a:lnTo>
                  <a:lnTo>
                    <a:pt x="15316" y="0"/>
                  </a:lnTo>
                  <a:close/>
                </a:path>
              </a:pathLst>
            </a:custGeom>
            <a:solidFill>
              <a:srgbClr val="9E582E"/>
            </a:solidFill>
          </p:spPr>
          <p:txBody>
            <a:bodyPr wrap="square" lIns="0" tIns="0" rIns="0" bIns="0" rtlCol="0"/>
            <a:lstStyle/>
            <a:p>
              <a:endParaRPr sz="1493" dirty="0"/>
            </a:p>
          </p:txBody>
        </p:sp>
        <p:sp>
          <p:nvSpPr>
            <p:cNvPr id="611" name="object 564">
              <a:extLst>
                <a:ext uri="{FF2B5EF4-FFF2-40B4-BE49-F238E27FC236}">
                  <a16:creationId xmlns:a16="http://schemas.microsoft.com/office/drawing/2014/main" id="{393D121C-A8FA-4F08-A03B-DBFF3BE1EEE6}"/>
                </a:ext>
              </a:extLst>
            </p:cNvPr>
            <p:cNvSpPr/>
            <p:nvPr/>
          </p:nvSpPr>
          <p:spPr>
            <a:xfrm>
              <a:off x="6071117" y="2282625"/>
              <a:ext cx="20320" cy="20320"/>
            </a:xfrm>
            <a:custGeom>
              <a:avLst/>
              <a:gdLst/>
              <a:ahLst/>
              <a:cxnLst/>
              <a:rect l="l" t="t" r="r" b="b"/>
              <a:pathLst>
                <a:path w="20320" h="20319">
                  <a:moveTo>
                    <a:pt x="15290" y="0"/>
                  </a:moveTo>
                  <a:lnTo>
                    <a:pt x="4343" y="190"/>
                  </a:lnTo>
                  <a:lnTo>
                    <a:pt x="0" y="4699"/>
                  </a:lnTo>
                  <a:lnTo>
                    <a:pt x="190" y="15659"/>
                  </a:lnTo>
                  <a:lnTo>
                    <a:pt x="4698" y="20002"/>
                  </a:lnTo>
                  <a:lnTo>
                    <a:pt x="15646" y="19812"/>
                  </a:lnTo>
                  <a:lnTo>
                    <a:pt x="20015" y="15316"/>
                  </a:lnTo>
                  <a:lnTo>
                    <a:pt x="19913" y="9829"/>
                  </a:lnTo>
                  <a:lnTo>
                    <a:pt x="19811" y="4356"/>
                  </a:lnTo>
                  <a:lnTo>
                    <a:pt x="15290" y="0"/>
                  </a:lnTo>
                  <a:close/>
                </a:path>
              </a:pathLst>
            </a:custGeom>
            <a:solidFill>
              <a:srgbClr val="A95C31"/>
            </a:solidFill>
          </p:spPr>
          <p:txBody>
            <a:bodyPr wrap="square" lIns="0" tIns="0" rIns="0" bIns="0" rtlCol="0"/>
            <a:lstStyle/>
            <a:p>
              <a:endParaRPr sz="1493" dirty="0"/>
            </a:p>
          </p:txBody>
        </p:sp>
        <p:sp>
          <p:nvSpPr>
            <p:cNvPr id="612" name="object 565">
              <a:extLst>
                <a:ext uri="{FF2B5EF4-FFF2-40B4-BE49-F238E27FC236}">
                  <a16:creationId xmlns:a16="http://schemas.microsoft.com/office/drawing/2014/main" id="{4DAE9D99-9A23-4D0F-9B18-E0789D119706}"/>
                </a:ext>
              </a:extLst>
            </p:cNvPr>
            <p:cNvSpPr/>
            <p:nvPr/>
          </p:nvSpPr>
          <p:spPr>
            <a:xfrm>
              <a:off x="5668380" y="2228019"/>
              <a:ext cx="20320" cy="20320"/>
            </a:xfrm>
            <a:custGeom>
              <a:avLst/>
              <a:gdLst/>
              <a:ahLst/>
              <a:cxnLst/>
              <a:rect l="l" t="t" r="r" b="b"/>
              <a:pathLst>
                <a:path w="20320" h="20319">
                  <a:moveTo>
                    <a:pt x="15303" y="0"/>
                  </a:moveTo>
                  <a:lnTo>
                    <a:pt x="4343" y="190"/>
                  </a:lnTo>
                  <a:lnTo>
                    <a:pt x="0" y="4711"/>
                  </a:lnTo>
                  <a:lnTo>
                    <a:pt x="190" y="15659"/>
                  </a:lnTo>
                  <a:lnTo>
                    <a:pt x="4698" y="20002"/>
                  </a:lnTo>
                  <a:lnTo>
                    <a:pt x="15646" y="19811"/>
                  </a:lnTo>
                  <a:lnTo>
                    <a:pt x="20015" y="15316"/>
                  </a:lnTo>
                  <a:lnTo>
                    <a:pt x="19913" y="9842"/>
                  </a:lnTo>
                  <a:lnTo>
                    <a:pt x="19811" y="4368"/>
                  </a:lnTo>
                  <a:lnTo>
                    <a:pt x="15303" y="0"/>
                  </a:lnTo>
                  <a:close/>
                </a:path>
              </a:pathLst>
            </a:custGeom>
            <a:solidFill>
              <a:srgbClr val="A85D32"/>
            </a:solidFill>
          </p:spPr>
          <p:txBody>
            <a:bodyPr wrap="square" lIns="0" tIns="0" rIns="0" bIns="0" rtlCol="0"/>
            <a:lstStyle/>
            <a:p>
              <a:endParaRPr sz="1493" dirty="0"/>
            </a:p>
          </p:txBody>
        </p:sp>
        <p:sp>
          <p:nvSpPr>
            <p:cNvPr id="613" name="object 566">
              <a:extLst>
                <a:ext uri="{FF2B5EF4-FFF2-40B4-BE49-F238E27FC236}">
                  <a16:creationId xmlns:a16="http://schemas.microsoft.com/office/drawing/2014/main" id="{958760C6-3BEB-4F4B-BF89-1CEBC93EAE2F}"/>
                </a:ext>
              </a:extLst>
            </p:cNvPr>
            <p:cNvSpPr/>
            <p:nvPr/>
          </p:nvSpPr>
          <p:spPr>
            <a:xfrm>
              <a:off x="6028432" y="2033927"/>
              <a:ext cx="20320" cy="20320"/>
            </a:xfrm>
            <a:custGeom>
              <a:avLst/>
              <a:gdLst/>
              <a:ahLst/>
              <a:cxnLst/>
              <a:rect l="l" t="t" r="r" b="b"/>
              <a:pathLst>
                <a:path w="20320" h="20319">
                  <a:moveTo>
                    <a:pt x="15303" y="0"/>
                  </a:moveTo>
                  <a:lnTo>
                    <a:pt x="4356" y="190"/>
                  </a:lnTo>
                  <a:lnTo>
                    <a:pt x="0" y="4686"/>
                  </a:lnTo>
                  <a:lnTo>
                    <a:pt x="190" y="15633"/>
                  </a:lnTo>
                  <a:lnTo>
                    <a:pt x="4711" y="19989"/>
                  </a:lnTo>
                  <a:lnTo>
                    <a:pt x="15646" y="19799"/>
                  </a:lnTo>
                  <a:lnTo>
                    <a:pt x="20015" y="15290"/>
                  </a:lnTo>
                  <a:lnTo>
                    <a:pt x="19913" y="9817"/>
                  </a:lnTo>
                  <a:lnTo>
                    <a:pt x="19811" y="4343"/>
                  </a:lnTo>
                  <a:lnTo>
                    <a:pt x="15303" y="0"/>
                  </a:lnTo>
                  <a:close/>
                </a:path>
              </a:pathLst>
            </a:custGeom>
            <a:solidFill>
              <a:srgbClr val="A45A30"/>
            </a:solidFill>
          </p:spPr>
          <p:txBody>
            <a:bodyPr wrap="square" lIns="0" tIns="0" rIns="0" bIns="0" rtlCol="0"/>
            <a:lstStyle/>
            <a:p>
              <a:endParaRPr sz="1493" dirty="0"/>
            </a:p>
          </p:txBody>
        </p:sp>
        <p:sp>
          <p:nvSpPr>
            <p:cNvPr id="614" name="object 567">
              <a:extLst>
                <a:ext uri="{FF2B5EF4-FFF2-40B4-BE49-F238E27FC236}">
                  <a16:creationId xmlns:a16="http://schemas.microsoft.com/office/drawing/2014/main" id="{7F73243F-5599-4354-8053-9F53E5F60C57}"/>
                </a:ext>
              </a:extLst>
            </p:cNvPr>
            <p:cNvSpPr/>
            <p:nvPr/>
          </p:nvSpPr>
          <p:spPr>
            <a:xfrm>
              <a:off x="6114982" y="2270097"/>
              <a:ext cx="20320" cy="20320"/>
            </a:xfrm>
            <a:custGeom>
              <a:avLst/>
              <a:gdLst/>
              <a:ahLst/>
              <a:cxnLst/>
              <a:rect l="l" t="t" r="r" b="b"/>
              <a:pathLst>
                <a:path w="20320" h="20319">
                  <a:moveTo>
                    <a:pt x="15316" y="0"/>
                  </a:moveTo>
                  <a:lnTo>
                    <a:pt x="4356" y="190"/>
                  </a:lnTo>
                  <a:lnTo>
                    <a:pt x="0" y="4686"/>
                  </a:lnTo>
                  <a:lnTo>
                    <a:pt x="190" y="15633"/>
                  </a:lnTo>
                  <a:lnTo>
                    <a:pt x="4711" y="20002"/>
                  </a:lnTo>
                  <a:lnTo>
                    <a:pt x="15659" y="19812"/>
                  </a:lnTo>
                  <a:lnTo>
                    <a:pt x="20027" y="15290"/>
                  </a:lnTo>
                  <a:lnTo>
                    <a:pt x="19926" y="9817"/>
                  </a:lnTo>
                  <a:lnTo>
                    <a:pt x="19824" y="4343"/>
                  </a:lnTo>
                  <a:lnTo>
                    <a:pt x="15316" y="0"/>
                  </a:lnTo>
                  <a:close/>
                </a:path>
              </a:pathLst>
            </a:custGeom>
            <a:solidFill>
              <a:srgbClr val="A85B30"/>
            </a:solidFill>
          </p:spPr>
          <p:txBody>
            <a:bodyPr wrap="square" lIns="0" tIns="0" rIns="0" bIns="0" rtlCol="0"/>
            <a:lstStyle/>
            <a:p>
              <a:endParaRPr sz="1493" dirty="0"/>
            </a:p>
          </p:txBody>
        </p:sp>
        <p:sp>
          <p:nvSpPr>
            <p:cNvPr id="615" name="object 568">
              <a:extLst>
                <a:ext uri="{FF2B5EF4-FFF2-40B4-BE49-F238E27FC236}">
                  <a16:creationId xmlns:a16="http://schemas.microsoft.com/office/drawing/2014/main" id="{43926FA9-4EFC-4FA7-98EE-7133BCDC201E}"/>
                </a:ext>
              </a:extLst>
            </p:cNvPr>
            <p:cNvSpPr/>
            <p:nvPr/>
          </p:nvSpPr>
          <p:spPr>
            <a:xfrm>
              <a:off x="6229085" y="2250833"/>
              <a:ext cx="20320" cy="20320"/>
            </a:xfrm>
            <a:custGeom>
              <a:avLst/>
              <a:gdLst/>
              <a:ahLst/>
              <a:cxnLst/>
              <a:rect l="l" t="t" r="r" b="b"/>
              <a:pathLst>
                <a:path w="20320" h="20319">
                  <a:moveTo>
                    <a:pt x="15316" y="0"/>
                  </a:moveTo>
                  <a:lnTo>
                    <a:pt x="4356" y="190"/>
                  </a:lnTo>
                  <a:lnTo>
                    <a:pt x="0" y="4686"/>
                  </a:lnTo>
                  <a:lnTo>
                    <a:pt x="190" y="15646"/>
                  </a:lnTo>
                  <a:lnTo>
                    <a:pt x="4711" y="20002"/>
                  </a:lnTo>
                  <a:lnTo>
                    <a:pt x="15659" y="19812"/>
                  </a:lnTo>
                  <a:lnTo>
                    <a:pt x="20027" y="15303"/>
                  </a:lnTo>
                  <a:lnTo>
                    <a:pt x="19926" y="9829"/>
                  </a:lnTo>
                  <a:lnTo>
                    <a:pt x="19824" y="4343"/>
                  </a:lnTo>
                  <a:lnTo>
                    <a:pt x="15316" y="0"/>
                  </a:lnTo>
                  <a:close/>
                </a:path>
              </a:pathLst>
            </a:custGeom>
            <a:solidFill>
              <a:srgbClr val="824925"/>
            </a:solidFill>
          </p:spPr>
          <p:txBody>
            <a:bodyPr wrap="square" lIns="0" tIns="0" rIns="0" bIns="0" rtlCol="0"/>
            <a:lstStyle/>
            <a:p>
              <a:endParaRPr sz="1493" dirty="0"/>
            </a:p>
          </p:txBody>
        </p:sp>
        <p:sp>
          <p:nvSpPr>
            <p:cNvPr id="616" name="object 569">
              <a:extLst>
                <a:ext uri="{FF2B5EF4-FFF2-40B4-BE49-F238E27FC236}">
                  <a16:creationId xmlns:a16="http://schemas.microsoft.com/office/drawing/2014/main" id="{DEC39681-8C9E-4108-B53E-644C6FBB29DA}"/>
                </a:ext>
              </a:extLst>
            </p:cNvPr>
            <p:cNvSpPr/>
            <p:nvPr/>
          </p:nvSpPr>
          <p:spPr>
            <a:xfrm>
              <a:off x="5862411" y="2044926"/>
              <a:ext cx="20320" cy="20320"/>
            </a:xfrm>
            <a:custGeom>
              <a:avLst/>
              <a:gdLst/>
              <a:ahLst/>
              <a:cxnLst/>
              <a:rect l="l" t="t" r="r" b="b"/>
              <a:pathLst>
                <a:path w="20320" h="20319">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E38F56"/>
            </a:solidFill>
          </p:spPr>
          <p:txBody>
            <a:bodyPr wrap="square" lIns="0" tIns="0" rIns="0" bIns="0" rtlCol="0"/>
            <a:lstStyle/>
            <a:p>
              <a:endParaRPr sz="1493" dirty="0"/>
            </a:p>
          </p:txBody>
        </p:sp>
        <p:sp>
          <p:nvSpPr>
            <p:cNvPr id="617" name="object 570">
              <a:extLst>
                <a:ext uri="{FF2B5EF4-FFF2-40B4-BE49-F238E27FC236}">
                  <a16:creationId xmlns:a16="http://schemas.microsoft.com/office/drawing/2014/main" id="{C8E58007-BE36-4816-8634-BAF1CB281492}"/>
                </a:ext>
              </a:extLst>
            </p:cNvPr>
            <p:cNvSpPr/>
            <p:nvPr/>
          </p:nvSpPr>
          <p:spPr>
            <a:xfrm>
              <a:off x="5913204" y="2136658"/>
              <a:ext cx="20320" cy="20320"/>
            </a:xfrm>
            <a:custGeom>
              <a:avLst/>
              <a:gdLst/>
              <a:ahLst/>
              <a:cxnLst/>
              <a:rect l="l" t="t" r="r" b="b"/>
              <a:pathLst>
                <a:path w="20320" h="20319">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A65B30"/>
            </a:solidFill>
          </p:spPr>
          <p:txBody>
            <a:bodyPr wrap="square" lIns="0" tIns="0" rIns="0" bIns="0" rtlCol="0"/>
            <a:lstStyle/>
            <a:p>
              <a:endParaRPr sz="1493" dirty="0"/>
            </a:p>
          </p:txBody>
        </p:sp>
        <p:sp>
          <p:nvSpPr>
            <p:cNvPr id="618" name="object 571">
              <a:extLst>
                <a:ext uri="{FF2B5EF4-FFF2-40B4-BE49-F238E27FC236}">
                  <a16:creationId xmlns:a16="http://schemas.microsoft.com/office/drawing/2014/main" id="{04DDF63C-BA63-49BE-A50D-CDEB3EDD45B9}"/>
                </a:ext>
              </a:extLst>
            </p:cNvPr>
            <p:cNvSpPr/>
            <p:nvPr/>
          </p:nvSpPr>
          <p:spPr>
            <a:xfrm>
              <a:off x="6045989" y="2135477"/>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A65A31"/>
            </a:solidFill>
          </p:spPr>
          <p:txBody>
            <a:bodyPr wrap="square" lIns="0" tIns="0" rIns="0" bIns="0" rtlCol="0"/>
            <a:lstStyle/>
            <a:p>
              <a:endParaRPr sz="1493" dirty="0"/>
            </a:p>
          </p:txBody>
        </p:sp>
        <p:sp>
          <p:nvSpPr>
            <p:cNvPr id="619" name="object 572">
              <a:extLst>
                <a:ext uri="{FF2B5EF4-FFF2-40B4-BE49-F238E27FC236}">
                  <a16:creationId xmlns:a16="http://schemas.microsoft.com/office/drawing/2014/main" id="{06811274-FA2C-4DFC-98FD-CDBD4306350C}"/>
                </a:ext>
              </a:extLst>
            </p:cNvPr>
            <p:cNvSpPr/>
            <p:nvPr/>
          </p:nvSpPr>
          <p:spPr>
            <a:xfrm>
              <a:off x="5660490" y="2076810"/>
              <a:ext cx="20320" cy="20320"/>
            </a:xfrm>
            <a:custGeom>
              <a:avLst/>
              <a:gdLst/>
              <a:ahLst/>
              <a:cxnLst/>
              <a:rect l="l" t="t" r="r" b="b"/>
              <a:pathLst>
                <a:path w="20320" h="20319">
                  <a:moveTo>
                    <a:pt x="15303" y="0"/>
                  </a:moveTo>
                  <a:lnTo>
                    <a:pt x="4356" y="190"/>
                  </a:lnTo>
                  <a:lnTo>
                    <a:pt x="0" y="4686"/>
                  </a:lnTo>
                  <a:lnTo>
                    <a:pt x="190" y="15633"/>
                  </a:lnTo>
                  <a:lnTo>
                    <a:pt x="4711" y="20002"/>
                  </a:lnTo>
                  <a:lnTo>
                    <a:pt x="15646" y="19812"/>
                  </a:lnTo>
                  <a:lnTo>
                    <a:pt x="20015" y="15290"/>
                  </a:lnTo>
                  <a:lnTo>
                    <a:pt x="19913" y="9829"/>
                  </a:lnTo>
                  <a:lnTo>
                    <a:pt x="19811" y="4343"/>
                  </a:lnTo>
                  <a:lnTo>
                    <a:pt x="15303" y="0"/>
                  </a:lnTo>
                  <a:close/>
                </a:path>
              </a:pathLst>
            </a:custGeom>
            <a:solidFill>
              <a:srgbClr val="A75B30"/>
            </a:solidFill>
          </p:spPr>
          <p:txBody>
            <a:bodyPr wrap="square" lIns="0" tIns="0" rIns="0" bIns="0" rtlCol="0"/>
            <a:lstStyle/>
            <a:p>
              <a:endParaRPr sz="1493" dirty="0"/>
            </a:p>
          </p:txBody>
        </p:sp>
        <p:sp>
          <p:nvSpPr>
            <p:cNvPr id="620" name="object 573">
              <a:extLst>
                <a:ext uri="{FF2B5EF4-FFF2-40B4-BE49-F238E27FC236}">
                  <a16:creationId xmlns:a16="http://schemas.microsoft.com/office/drawing/2014/main" id="{993A0D0B-3324-4139-A90A-37EDFECF05C6}"/>
                </a:ext>
              </a:extLst>
            </p:cNvPr>
            <p:cNvSpPr/>
            <p:nvPr/>
          </p:nvSpPr>
          <p:spPr>
            <a:xfrm>
              <a:off x="6302844" y="2167125"/>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97522C"/>
            </a:solidFill>
          </p:spPr>
          <p:txBody>
            <a:bodyPr wrap="square" lIns="0" tIns="0" rIns="0" bIns="0" rtlCol="0"/>
            <a:lstStyle/>
            <a:p>
              <a:endParaRPr sz="1493" dirty="0"/>
            </a:p>
          </p:txBody>
        </p:sp>
        <p:sp>
          <p:nvSpPr>
            <p:cNvPr id="621" name="object 574">
              <a:extLst>
                <a:ext uri="{FF2B5EF4-FFF2-40B4-BE49-F238E27FC236}">
                  <a16:creationId xmlns:a16="http://schemas.microsoft.com/office/drawing/2014/main" id="{8E6D65D4-EC98-4BCA-82F5-2C245059DBAC}"/>
                </a:ext>
              </a:extLst>
            </p:cNvPr>
            <p:cNvSpPr/>
            <p:nvPr/>
          </p:nvSpPr>
          <p:spPr>
            <a:xfrm>
              <a:off x="6083459" y="2284192"/>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85B30"/>
            </a:solidFill>
          </p:spPr>
          <p:txBody>
            <a:bodyPr wrap="square" lIns="0" tIns="0" rIns="0" bIns="0" rtlCol="0"/>
            <a:lstStyle/>
            <a:p>
              <a:endParaRPr sz="1493" dirty="0"/>
            </a:p>
          </p:txBody>
        </p:sp>
        <p:sp>
          <p:nvSpPr>
            <p:cNvPr id="622" name="object 575">
              <a:extLst>
                <a:ext uri="{FF2B5EF4-FFF2-40B4-BE49-F238E27FC236}">
                  <a16:creationId xmlns:a16="http://schemas.microsoft.com/office/drawing/2014/main" id="{2819CCED-F34B-4C87-AD28-5365A1671A1C}"/>
                </a:ext>
              </a:extLst>
            </p:cNvPr>
            <p:cNvSpPr/>
            <p:nvPr/>
          </p:nvSpPr>
          <p:spPr>
            <a:xfrm>
              <a:off x="5692317" y="2351947"/>
              <a:ext cx="20320" cy="20320"/>
            </a:xfrm>
            <a:custGeom>
              <a:avLst/>
              <a:gdLst/>
              <a:ahLst/>
              <a:cxnLst/>
              <a:rect l="l" t="t" r="r" b="b"/>
              <a:pathLst>
                <a:path w="20320" h="20319">
                  <a:moveTo>
                    <a:pt x="15303" y="0"/>
                  </a:moveTo>
                  <a:lnTo>
                    <a:pt x="4356" y="190"/>
                  </a:lnTo>
                  <a:lnTo>
                    <a:pt x="0" y="4698"/>
                  </a:lnTo>
                  <a:lnTo>
                    <a:pt x="190" y="15646"/>
                  </a:lnTo>
                  <a:lnTo>
                    <a:pt x="4711" y="20015"/>
                  </a:lnTo>
                  <a:lnTo>
                    <a:pt x="15646" y="19824"/>
                  </a:lnTo>
                  <a:lnTo>
                    <a:pt x="20015" y="15303"/>
                  </a:lnTo>
                  <a:lnTo>
                    <a:pt x="19913" y="9842"/>
                  </a:lnTo>
                  <a:lnTo>
                    <a:pt x="19811" y="4356"/>
                  </a:lnTo>
                  <a:lnTo>
                    <a:pt x="15303" y="0"/>
                  </a:lnTo>
                  <a:close/>
                </a:path>
              </a:pathLst>
            </a:custGeom>
            <a:solidFill>
              <a:srgbClr val="AA5C32"/>
            </a:solidFill>
          </p:spPr>
          <p:txBody>
            <a:bodyPr wrap="square" lIns="0" tIns="0" rIns="0" bIns="0" rtlCol="0"/>
            <a:lstStyle/>
            <a:p>
              <a:endParaRPr sz="1493" dirty="0"/>
            </a:p>
          </p:txBody>
        </p:sp>
        <p:sp>
          <p:nvSpPr>
            <p:cNvPr id="623" name="object 576">
              <a:extLst>
                <a:ext uri="{FF2B5EF4-FFF2-40B4-BE49-F238E27FC236}">
                  <a16:creationId xmlns:a16="http://schemas.microsoft.com/office/drawing/2014/main" id="{C10077DF-1D7C-4E98-A9A0-F0B479A85512}"/>
                </a:ext>
              </a:extLst>
            </p:cNvPr>
            <p:cNvSpPr/>
            <p:nvPr/>
          </p:nvSpPr>
          <p:spPr>
            <a:xfrm>
              <a:off x="6227048" y="2117031"/>
              <a:ext cx="20320" cy="20320"/>
            </a:xfrm>
            <a:custGeom>
              <a:avLst/>
              <a:gdLst/>
              <a:ahLst/>
              <a:cxnLst/>
              <a:rect l="l" t="t" r="r" b="b"/>
              <a:pathLst>
                <a:path w="20320" h="20319">
                  <a:moveTo>
                    <a:pt x="15316" y="0"/>
                  </a:moveTo>
                  <a:lnTo>
                    <a:pt x="4356" y="190"/>
                  </a:lnTo>
                  <a:lnTo>
                    <a:pt x="0" y="4699"/>
                  </a:lnTo>
                  <a:lnTo>
                    <a:pt x="190" y="15646"/>
                  </a:lnTo>
                  <a:lnTo>
                    <a:pt x="4711" y="19989"/>
                  </a:lnTo>
                  <a:lnTo>
                    <a:pt x="15659" y="19799"/>
                  </a:lnTo>
                  <a:lnTo>
                    <a:pt x="20027" y="15303"/>
                  </a:lnTo>
                  <a:lnTo>
                    <a:pt x="19926" y="9829"/>
                  </a:lnTo>
                  <a:lnTo>
                    <a:pt x="19824" y="4356"/>
                  </a:lnTo>
                  <a:lnTo>
                    <a:pt x="15316" y="0"/>
                  </a:lnTo>
                  <a:close/>
                </a:path>
              </a:pathLst>
            </a:custGeom>
            <a:solidFill>
              <a:srgbClr val="96512C"/>
            </a:solidFill>
          </p:spPr>
          <p:txBody>
            <a:bodyPr wrap="square" lIns="0" tIns="0" rIns="0" bIns="0" rtlCol="0"/>
            <a:lstStyle/>
            <a:p>
              <a:endParaRPr sz="1493" dirty="0"/>
            </a:p>
          </p:txBody>
        </p:sp>
        <p:sp>
          <p:nvSpPr>
            <p:cNvPr id="624" name="object 577">
              <a:extLst>
                <a:ext uri="{FF2B5EF4-FFF2-40B4-BE49-F238E27FC236}">
                  <a16:creationId xmlns:a16="http://schemas.microsoft.com/office/drawing/2014/main" id="{AAFD18AC-A33D-4992-83B0-F02B87BAB0B1}"/>
                </a:ext>
              </a:extLst>
            </p:cNvPr>
            <p:cNvSpPr/>
            <p:nvPr/>
          </p:nvSpPr>
          <p:spPr>
            <a:xfrm>
              <a:off x="6024092" y="2320573"/>
              <a:ext cx="20320" cy="20320"/>
            </a:xfrm>
            <a:custGeom>
              <a:avLst/>
              <a:gdLst/>
              <a:ahLst/>
              <a:cxnLst/>
              <a:rect l="l" t="t" r="r" b="b"/>
              <a:pathLst>
                <a:path w="20320" h="20319">
                  <a:moveTo>
                    <a:pt x="15303" y="0"/>
                  </a:moveTo>
                  <a:lnTo>
                    <a:pt x="4343" y="190"/>
                  </a:lnTo>
                  <a:lnTo>
                    <a:pt x="0" y="4711"/>
                  </a:lnTo>
                  <a:lnTo>
                    <a:pt x="190" y="15646"/>
                  </a:lnTo>
                  <a:lnTo>
                    <a:pt x="4698" y="20015"/>
                  </a:lnTo>
                  <a:lnTo>
                    <a:pt x="15646" y="19824"/>
                  </a:lnTo>
                  <a:lnTo>
                    <a:pt x="20002" y="15303"/>
                  </a:lnTo>
                  <a:lnTo>
                    <a:pt x="19913" y="9842"/>
                  </a:lnTo>
                  <a:lnTo>
                    <a:pt x="19811" y="4356"/>
                  </a:lnTo>
                  <a:lnTo>
                    <a:pt x="15303" y="0"/>
                  </a:lnTo>
                  <a:close/>
                </a:path>
              </a:pathLst>
            </a:custGeom>
            <a:solidFill>
              <a:srgbClr val="8A4C27"/>
            </a:solidFill>
          </p:spPr>
          <p:txBody>
            <a:bodyPr wrap="square" lIns="0" tIns="0" rIns="0" bIns="0" rtlCol="0"/>
            <a:lstStyle/>
            <a:p>
              <a:endParaRPr sz="1493" dirty="0"/>
            </a:p>
          </p:txBody>
        </p:sp>
        <p:sp>
          <p:nvSpPr>
            <p:cNvPr id="625" name="object 578">
              <a:extLst>
                <a:ext uri="{FF2B5EF4-FFF2-40B4-BE49-F238E27FC236}">
                  <a16:creationId xmlns:a16="http://schemas.microsoft.com/office/drawing/2014/main" id="{F27182B0-F43A-47F2-A0A0-981F478AD269}"/>
                </a:ext>
              </a:extLst>
            </p:cNvPr>
            <p:cNvSpPr/>
            <p:nvPr/>
          </p:nvSpPr>
          <p:spPr>
            <a:xfrm>
              <a:off x="5862431" y="2205949"/>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65A31"/>
            </a:solidFill>
          </p:spPr>
          <p:txBody>
            <a:bodyPr wrap="square" lIns="0" tIns="0" rIns="0" bIns="0" rtlCol="0"/>
            <a:lstStyle/>
            <a:p>
              <a:endParaRPr sz="1493" dirty="0"/>
            </a:p>
          </p:txBody>
        </p:sp>
        <p:sp>
          <p:nvSpPr>
            <p:cNvPr id="626" name="object 579">
              <a:extLst>
                <a:ext uri="{FF2B5EF4-FFF2-40B4-BE49-F238E27FC236}">
                  <a16:creationId xmlns:a16="http://schemas.microsoft.com/office/drawing/2014/main" id="{B8284D5D-9B25-4B4A-BA2C-C6395D251DEA}"/>
                </a:ext>
              </a:extLst>
            </p:cNvPr>
            <p:cNvSpPr/>
            <p:nvPr/>
          </p:nvSpPr>
          <p:spPr>
            <a:xfrm>
              <a:off x="6380105" y="2153627"/>
              <a:ext cx="20320" cy="20320"/>
            </a:xfrm>
            <a:custGeom>
              <a:avLst/>
              <a:gdLst/>
              <a:ahLst/>
              <a:cxnLst/>
              <a:rect l="l" t="t" r="r" b="b"/>
              <a:pathLst>
                <a:path w="20320" h="20319">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A45C28"/>
            </a:solidFill>
          </p:spPr>
          <p:txBody>
            <a:bodyPr wrap="square" lIns="0" tIns="0" rIns="0" bIns="0" rtlCol="0"/>
            <a:lstStyle/>
            <a:p>
              <a:endParaRPr sz="1493" dirty="0"/>
            </a:p>
          </p:txBody>
        </p:sp>
        <p:sp>
          <p:nvSpPr>
            <p:cNvPr id="627" name="object 580">
              <a:extLst>
                <a:ext uri="{FF2B5EF4-FFF2-40B4-BE49-F238E27FC236}">
                  <a16:creationId xmlns:a16="http://schemas.microsoft.com/office/drawing/2014/main" id="{2477E437-132A-4852-9C02-8D005297114C}"/>
                </a:ext>
              </a:extLst>
            </p:cNvPr>
            <p:cNvSpPr/>
            <p:nvPr/>
          </p:nvSpPr>
          <p:spPr>
            <a:xfrm>
              <a:off x="6099281" y="2067294"/>
              <a:ext cx="20320" cy="20320"/>
            </a:xfrm>
            <a:custGeom>
              <a:avLst/>
              <a:gdLst/>
              <a:ahLst/>
              <a:cxnLst/>
              <a:rect l="l" t="t" r="r" b="b"/>
              <a:pathLst>
                <a:path w="20320" h="20319">
                  <a:moveTo>
                    <a:pt x="15303" y="0"/>
                  </a:moveTo>
                  <a:lnTo>
                    <a:pt x="4343" y="190"/>
                  </a:lnTo>
                  <a:lnTo>
                    <a:pt x="0" y="4699"/>
                  </a:lnTo>
                  <a:lnTo>
                    <a:pt x="190" y="15659"/>
                  </a:lnTo>
                  <a:lnTo>
                    <a:pt x="4698" y="20015"/>
                  </a:lnTo>
                  <a:lnTo>
                    <a:pt x="15646" y="19824"/>
                  </a:lnTo>
                  <a:lnTo>
                    <a:pt x="20015" y="15316"/>
                  </a:lnTo>
                  <a:lnTo>
                    <a:pt x="19913" y="9829"/>
                  </a:lnTo>
                  <a:lnTo>
                    <a:pt x="19811" y="4356"/>
                  </a:lnTo>
                  <a:lnTo>
                    <a:pt x="15303" y="0"/>
                  </a:lnTo>
                  <a:close/>
                </a:path>
              </a:pathLst>
            </a:custGeom>
            <a:solidFill>
              <a:srgbClr val="964D22"/>
            </a:solidFill>
          </p:spPr>
          <p:txBody>
            <a:bodyPr wrap="square" lIns="0" tIns="0" rIns="0" bIns="0" rtlCol="0"/>
            <a:lstStyle/>
            <a:p>
              <a:endParaRPr sz="1493" dirty="0"/>
            </a:p>
          </p:txBody>
        </p:sp>
        <p:sp>
          <p:nvSpPr>
            <p:cNvPr id="628" name="object 581">
              <a:extLst>
                <a:ext uri="{FF2B5EF4-FFF2-40B4-BE49-F238E27FC236}">
                  <a16:creationId xmlns:a16="http://schemas.microsoft.com/office/drawing/2014/main" id="{00620A37-AFF7-4832-8293-B7FBFFE38F1D}"/>
                </a:ext>
              </a:extLst>
            </p:cNvPr>
            <p:cNvSpPr/>
            <p:nvPr/>
          </p:nvSpPr>
          <p:spPr>
            <a:xfrm>
              <a:off x="5947792" y="1990458"/>
              <a:ext cx="20320" cy="20320"/>
            </a:xfrm>
            <a:custGeom>
              <a:avLst/>
              <a:gdLst/>
              <a:ahLst/>
              <a:cxnLst/>
              <a:rect l="l" t="t" r="r" b="b"/>
              <a:pathLst>
                <a:path w="20320" h="20319">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844A26"/>
            </a:solidFill>
          </p:spPr>
          <p:txBody>
            <a:bodyPr wrap="square" lIns="0" tIns="0" rIns="0" bIns="0" rtlCol="0"/>
            <a:lstStyle/>
            <a:p>
              <a:endParaRPr sz="1493" dirty="0"/>
            </a:p>
          </p:txBody>
        </p:sp>
        <p:sp>
          <p:nvSpPr>
            <p:cNvPr id="629" name="object 582">
              <a:extLst>
                <a:ext uri="{FF2B5EF4-FFF2-40B4-BE49-F238E27FC236}">
                  <a16:creationId xmlns:a16="http://schemas.microsoft.com/office/drawing/2014/main" id="{A2D1BB9B-8275-4D2C-99E1-F15A1F0F38F5}"/>
                </a:ext>
              </a:extLst>
            </p:cNvPr>
            <p:cNvSpPr/>
            <p:nvPr/>
          </p:nvSpPr>
          <p:spPr>
            <a:xfrm>
              <a:off x="6060810" y="2173343"/>
              <a:ext cx="20320" cy="20320"/>
            </a:xfrm>
            <a:custGeom>
              <a:avLst/>
              <a:gdLst/>
              <a:ahLst/>
              <a:cxnLst/>
              <a:rect l="l" t="t" r="r" b="b"/>
              <a:pathLst>
                <a:path w="20320" h="20319">
                  <a:moveTo>
                    <a:pt x="15316" y="0"/>
                  </a:moveTo>
                  <a:lnTo>
                    <a:pt x="4356" y="190"/>
                  </a:lnTo>
                  <a:lnTo>
                    <a:pt x="0" y="4699"/>
                  </a:lnTo>
                  <a:lnTo>
                    <a:pt x="190" y="15646"/>
                  </a:lnTo>
                  <a:lnTo>
                    <a:pt x="4711" y="20015"/>
                  </a:lnTo>
                  <a:lnTo>
                    <a:pt x="15659" y="19824"/>
                  </a:lnTo>
                  <a:lnTo>
                    <a:pt x="20027" y="15303"/>
                  </a:lnTo>
                  <a:lnTo>
                    <a:pt x="19926" y="9829"/>
                  </a:lnTo>
                  <a:lnTo>
                    <a:pt x="19824" y="4356"/>
                  </a:lnTo>
                  <a:lnTo>
                    <a:pt x="15316" y="0"/>
                  </a:lnTo>
                  <a:close/>
                </a:path>
              </a:pathLst>
            </a:custGeom>
            <a:solidFill>
              <a:srgbClr val="9C582D"/>
            </a:solidFill>
          </p:spPr>
          <p:txBody>
            <a:bodyPr wrap="square" lIns="0" tIns="0" rIns="0" bIns="0" rtlCol="0"/>
            <a:lstStyle/>
            <a:p>
              <a:endParaRPr sz="1493" dirty="0"/>
            </a:p>
          </p:txBody>
        </p:sp>
        <p:sp>
          <p:nvSpPr>
            <p:cNvPr id="630" name="object 583">
              <a:extLst>
                <a:ext uri="{FF2B5EF4-FFF2-40B4-BE49-F238E27FC236}">
                  <a16:creationId xmlns:a16="http://schemas.microsoft.com/office/drawing/2014/main" id="{E1C3EFCE-78B4-4D3A-8F7C-C7FC461850AC}"/>
                </a:ext>
              </a:extLst>
            </p:cNvPr>
            <p:cNvSpPr/>
            <p:nvPr/>
          </p:nvSpPr>
          <p:spPr>
            <a:xfrm>
              <a:off x="5864263" y="2179853"/>
              <a:ext cx="146685" cy="163195"/>
            </a:xfrm>
            <a:custGeom>
              <a:avLst/>
              <a:gdLst/>
              <a:ahLst/>
              <a:cxnLst/>
              <a:rect l="l" t="t" r="r" b="b"/>
              <a:pathLst>
                <a:path w="146685" h="163194">
                  <a:moveTo>
                    <a:pt x="20015" y="15303"/>
                  </a:moveTo>
                  <a:lnTo>
                    <a:pt x="19913" y="9829"/>
                  </a:lnTo>
                  <a:lnTo>
                    <a:pt x="19812" y="4356"/>
                  </a:lnTo>
                  <a:lnTo>
                    <a:pt x="15303" y="0"/>
                  </a:lnTo>
                  <a:lnTo>
                    <a:pt x="4343" y="190"/>
                  </a:lnTo>
                  <a:lnTo>
                    <a:pt x="0" y="4699"/>
                  </a:lnTo>
                  <a:lnTo>
                    <a:pt x="190" y="15646"/>
                  </a:lnTo>
                  <a:lnTo>
                    <a:pt x="4699" y="20002"/>
                  </a:lnTo>
                  <a:lnTo>
                    <a:pt x="15646" y="19812"/>
                  </a:lnTo>
                  <a:lnTo>
                    <a:pt x="20015" y="15303"/>
                  </a:lnTo>
                  <a:close/>
                </a:path>
                <a:path w="146685" h="163194">
                  <a:moveTo>
                    <a:pt x="146405" y="158051"/>
                  </a:moveTo>
                  <a:lnTo>
                    <a:pt x="146304" y="152565"/>
                  </a:lnTo>
                  <a:lnTo>
                    <a:pt x="146202" y="147104"/>
                  </a:lnTo>
                  <a:lnTo>
                    <a:pt x="141693" y="142735"/>
                  </a:lnTo>
                  <a:lnTo>
                    <a:pt x="130746" y="142925"/>
                  </a:lnTo>
                  <a:lnTo>
                    <a:pt x="126390" y="147447"/>
                  </a:lnTo>
                  <a:lnTo>
                    <a:pt x="126580" y="158394"/>
                  </a:lnTo>
                  <a:lnTo>
                    <a:pt x="131102" y="162737"/>
                  </a:lnTo>
                  <a:lnTo>
                    <a:pt x="142036" y="162547"/>
                  </a:lnTo>
                  <a:lnTo>
                    <a:pt x="146405" y="158051"/>
                  </a:lnTo>
                  <a:close/>
                </a:path>
              </a:pathLst>
            </a:custGeom>
            <a:solidFill>
              <a:srgbClr val="A0592F"/>
            </a:solidFill>
          </p:spPr>
          <p:txBody>
            <a:bodyPr wrap="square" lIns="0" tIns="0" rIns="0" bIns="0" rtlCol="0"/>
            <a:lstStyle/>
            <a:p>
              <a:endParaRPr sz="1493" dirty="0"/>
            </a:p>
          </p:txBody>
        </p:sp>
        <p:sp>
          <p:nvSpPr>
            <p:cNvPr id="631" name="object 584">
              <a:extLst>
                <a:ext uri="{FF2B5EF4-FFF2-40B4-BE49-F238E27FC236}">
                  <a16:creationId xmlns:a16="http://schemas.microsoft.com/office/drawing/2014/main" id="{A7D630D4-770B-402D-A93A-DF7EE341CD7A}"/>
                </a:ext>
              </a:extLst>
            </p:cNvPr>
            <p:cNvSpPr/>
            <p:nvPr/>
          </p:nvSpPr>
          <p:spPr>
            <a:xfrm>
              <a:off x="5884205" y="2300427"/>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F5E33"/>
            </a:solidFill>
          </p:spPr>
          <p:txBody>
            <a:bodyPr wrap="square" lIns="0" tIns="0" rIns="0" bIns="0" rtlCol="0"/>
            <a:lstStyle/>
            <a:p>
              <a:endParaRPr sz="1493" dirty="0"/>
            </a:p>
          </p:txBody>
        </p:sp>
        <p:sp>
          <p:nvSpPr>
            <p:cNvPr id="632" name="object 585">
              <a:extLst>
                <a:ext uri="{FF2B5EF4-FFF2-40B4-BE49-F238E27FC236}">
                  <a16:creationId xmlns:a16="http://schemas.microsoft.com/office/drawing/2014/main" id="{9C41D9F3-3BB1-4478-964C-F46511245DF3}"/>
                </a:ext>
              </a:extLst>
            </p:cNvPr>
            <p:cNvSpPr/>
            <p:nvPr/>
          </p:nvSpPr>
          <p:spPr>
            <a:xfrm>
              <a:off x="6105830" y="2257268"/>
              <a:ext cx="20320" cy="20320"/>
            </a:xfrm>
            <a:custGeom>
              <a:avLst/>
              <a:gdLst/>
              <a:ahLst/>
              <a:cxnLst/>
              <a:rect l="l" t="t" r="r" b="b"/>
              <a:pathLst>
                <a:path w="20320" h="20319">
                  <a:moveTo>
                    <a:pt x="15316" y="0"/>
                  </a:moveTo>
                  <a:lnTo>
                    <a:pt x="4356" y="190"/>
                  </a:lnTo>
                  <a:lnTo>
                    <a:pt x="0" y="4699"/>
                  </a:lnTo>
                  <a:lnTo>
                    <a:pt x="190" y="15646"/>
                  </a:lnTo>
                  <a:lnTo>
                    <a:pt x="4711" y="20015"/>
                  </a:lnTo>
                  <a:lnTo>
                    <a:pt x="15659" y="19824"/>
                  </a:lnTo>
                  <a:lnTo>
                    <a:pt x="20015" y="15303"/>
                  </a:lnTo>
                  <a:lnTo>
                    <a:pt x="19913" y="9829"/>
                  </a:lnTo>
                  <a:lnTo>
                    <a:pt x="19811" y="4356"/>
                  </a:lnTo>
                  <a:lnTo>
                    <a:pt x="15316" y="0"/>
                  </a:lnTo>
                  <a:close/>
                </a:path>
              </a:pathLst>
            </a:custGeom>
            <a:solidFill>
              <a:srgbClr val="A65A31"/>
            </a:solidFill>
          </p:spPr>
          <p:txBody>
            <a:bodyPr wrap="square" lIns="0" tIns="0" rIns="0" bIns="0" rtlCol="0"/>
            <a:lstStyle/>
            <a:p>
              <a:endParaRPr sz="1493" dirty="0"/>
            </a:p>
          </p:txBody>
        </p:sp>
        <p:sp>
          <p:nvSpPr>
            <p:cNvPr id="633" name="object 586">
              <a:extLst>
                <a:ext uri="{FF2B5EF4-FFF2-40B4-BE49-F238E27FC236}">
                  <a16:creationId xmlns:a16="http://schemas.microsoft.com/office/drawing/2014/main" id="{35651A82-EE7C-43E4-B7E0-EBEF9E878CC2}"/>
                </a:ext>
              </a:extLst>
            </p:cNvPr>
            <p:cNvSpPr/>
            <p:nvPr/>
          </p:nvSpPr>
          <p:spPr>
            <a:xfrm>
              <a:off x="6074696" y="2322255"/>
              <a:ext cx="20320" cy="20320"/>
            </a:xfrm>
            <a:custGeom>
              <a:avLst/>
              <a:gdLst/>
              <a:ahLst/>
              <a:cxnLst/>
              <a:rect l="l" t="t" r="r" b="b"/>
              <a:pathLst>
                <a:path w="20320" h="20319">
                  <a:moveTo>
                    <a:pt x="15316" y="0"/>
                  </a:moveTo>
                  <a:lnTo>
                    <a:pt x="4368" y="190"/>
                  </a:lnTo>
                  <a:lnTo>
                    <a:pt x="0" y="4711"/>
                  </a:lnTo>
                  <a:lnTo>
                    <a:pt x="190" y="15646"/>
                  </a:lnTo>
                  <a:lnTo>
                    <a:pt x="4711" y="20015"/>
                  </a:lnTo>
                  <a:lnTo>
                    <a:pt x="15659" y="19824"/>
                  </a:lnTo>
                  <a:lnTo>
                    <a:pt x="20015" y="15303"/>
                  </a:lnTo>
                  <a:lnTo>
                    <a:pt x="19913" y="9842"/>
                  </a:lnTo>
                  <a:lnTo>
                    <a:pt x="19811" y="4356"/>
                  </a:lnTo>
                  <a:lnTo>
                    <a:pt x="15316" y="0"/>
                  </a:lnTo>
                  <a:close/>
                </a:path>
              </a:pathLst>
            </a:custGeom>
            <a:solidFill>
              <a:srgbClr val="9C542D"/>
            </a:solidFill>
          </p:spPr>
          <p:txBody>
            <a:bodyPr wrap="square" lIns="0" tIns="0" rIns="0" bIns="0" rtlCol="0"/>
            <a:lstStyle/>
            <a:p>
              <a:endParaRPr sz="1493" dirty="0"/>
            </a:p>
          </p:txBody>
        </p:sp>
        <p:sp>
          <p:nvSpPr>
            <p:cNvPr id="634" name="object 587">
              <a:extLst>
                <a:ext uri="{FF2B5EF4-FFF2-40B4-BE49-F238E27FC236}">
                  <a16:creationId xmlns:a16="http://schemas.microsoft.com/office/drawing/2014/main" id="{1EDDB39E-C6CB-45A7-86D1-B3056885221E}"/>
                </a:ext>
              </a:extLst>
            </p:cNvPr>
            <p:cNvSpPr/>
            <p:nvPr/>
          </p:nvSpPr>
          <p:spPr>
            <a:xfrm>
              <a:off x="6228525" y="2238800"/>
              <a:ext cx="20320" cy="20320"/>
            </a:xfrm>
            <a:custGeom>
              <a:avLst/>
              <a:gdLst/>
              <a:ahLst/>
              <a:cxnLst/>
              <a:rect l="l" t="t" r="r" b="b"/>
              <a:pathLst>
                <a:path w="20320" h="20319">
                  <a:moveTo>
                    <a:pt x="15316" y="0"/>
                  </a:moveTo>
                  <a:lnTo>
                    <a:pt x="4356" y="190"/>
                  </a:lnTo>
                  <a:lnTo>
                    <a:pt x="0" y="4699"/>
                  </a:lnTo>
                  <a:lnTo>
                    <a:pt x="190" y="15659"/>
                  </a:lnTo>
                  <a:lnTo>
                    <a:pt x="4711" y="20015"/>
                  </a:lnTo>
                  <a:lnTo>
                    <a:pt x="15659" y="19824"/>
                  </a:lnTo>
                  <a:lnTo>
                    <a:pt x="20015" y="15316"/>
                  </a:lnTo>
                  <a:lnTo>
                    <a:pt x="19913" y="9829"/>
                  </a:lnTo>
                  <a:lnTo>
                    <a:pt x="19811" y="4356"/>
                  </a:lnTo>
                  <a:lnTo>
                    <a:pt x="15316" y="0"/>
                  </a:lnTo>
                  <a:close/>
                </a:path>
              </a:pathLst>
            </a:custGeom>
            <a:solidFill>
              <a:srgbClr val="93512A"/>
            </a:solidFill>
          </p:spPr>
          <p:txBody>
            <a:bodyPr wrap="square" lIns="0" tIns="0" rIns="0" bIns="0" rtlCol="0"/>
            <a:lstStyle/>
            <a:p>
              <a:endParaRPr sz="1493" dirty="0"/>
            </a:p>
          </p:txBody>
        </p:sp>
        <p:sp>
          <p:nvSpPr>
            <p:cNvPr id="635" name="object 588">
              <a:extLst>
                <a:ext uri="{FF2B5EF4-FFF2-40B4-BE49-F238E27FC236}">
                  <a16:creationId xmlns:a16="http://schemas.microsoft.com/office/drawing/2014/main" id="{1984FD00-A115-4D4C-9FE4-BE558F9E12AE}"/>
                </a:ext>
              </a:extLst>
            </p:cNvPr>
            <p:cNvSpPr/>
            <p:nvPr/>
          </p:nvSpPr>
          <p:spPr>
            <a:xfrm>
              <a:off x="6270894" y="2117876"/>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27" y="15303"/>
                  </a:lnTo>
                  <a:lnTo>
                    <a:pt x="19926" y="9829"/>
                  </a:lnTo>
                  <a:lnTo>
                    <a:pt x="19824" y="4343"/>
                  </a:lnTo>
                  <a:lnTo>
                    <a:pt x="15316" y="0"/>
                  </a:lnTo>
                  <a:close/>
                </a:path>
              </a:pathLst>
            </a:custGeom>
            <a:solidFill>
              <a:srgbClr val="864B27"/>
            </a:solidFill>
          </p:spPr>
          <p:txBody>
            <a:bodyPr wrap="square" lIns="0" tIns="0" rIns="0" bIns="0" rtlCol="0"/>
            <a:lstStyle/>
            <a:p>
              <a:endParaRPr sz="1493" dirty="0"/>
            </a:p>
          </p:txBody>
        </p:sp>
        <p:sp>
          <p:nvSpPr>
            <p:cNvPr id="636" name="object 589">
              <a:extLst>
                <a:ext uri="{FF2B5EF4-FFF2-40B4-BE49-F238E27FC236}">
                  <a16:creationId xmlns:a16="http://schemas.microsoft.com/office/drawing/2014/main" id="{855D704E-DCEF-49FC-9E2F-F9BAD42902A4}"/>
                </a:ext>
              </a:extLst>
            </p:cNvPr>
            <p:cNvSpPr/>
            <p:nvPr/>
          </p:nvSpPr>
          <p:spPr>
            <a:xfrm>
              <a:off x="5937459" y="2228056"/>
              <a:ext cx="20320" cy="20320"/>
            </a:xfrm>
            <a:custGeom>
              <a:avLst/>
              <a:gdLst/>
              <a:ahLst/>
              <a:cxnLst/>
              <a:rect l="l" t="t" r="r" b="b"/>
              <a:pathLst>
                <a:path w="20320" h="20319">
                  <a:moveTo>
                    <a:pt x="15303" y="0"/>
                  </a:moveTo>
                  <a:lnTo>
                    <a:pt x="4343" y="190"/>
                  </a:lnTo>
                  <a:lnTo>
                    <a:pt x="0" y="4699"/>
                  </a:lnTo>
                  <a:lnTo>
                    <a:pt x="190" y="15659"/>
                  </a:lnTo>
                  <a:lnTo>
                    <a:pt x="4698" y="20002"/>
                  </a:lnTo>
                  <a:lnTo>
                    <a:pt x="15646" y="19812"/>
                  </a:lnTo>
                  <a:lnTo>
                    <a:pt x="20015" y="15316"/>
                  </a:lnTo>
                  <a:lnTo>
                    <a:pt x="19913" y="9829"/>
                  </a:lnTo>
                  <a:lnTo>
                    <a:pt x="19811" y="4356"/>
                  </a:lnTo>
                  <a:lnTo>
                    <a:pt x="15303" y="0"/>
                  </a:lnTo>
                  <a:close/>
                </a:path>
              </a:pathLst>
            </a:custGeom>
            <a:solidFill>
              <a:srgbClr val="925429"/>
            </a:solidFill>
          </p:spPr>
          <p:txBody>
            <a:bodyPr wrap="square" lIns="0" tIns="0" rIns="0" bIns="0" rtlCol="0"/>
            <a:lstStyle/>
            <a:p>
              <a:endParaRPr sz="1493" dirty="0"/>
            </a:p>
          </p:txBody>
        </p:sp>
        <p:sp>
          <p:nvSpPr>
            <p:cNvPr id="637" name="object 590">
              <a:extLst>
                <a:ext uri="{FF2B5EF4-FFF2-40B4-BE49-F238E27FC236}">
                  <a16:creationId xmlns:a16="http://schemas.microsoft.com/office/drawing/2014/main" id="{5F3245EF-D72C-4836-A20D-65CD99E3BE99}"/>
                </a:ext>
              </a:extLst>
            </p:cNvPr>
            <p:cNvSpPr/>
            <p:nvPr/>
          </p:nvSpPr>
          <p:spPr>
            <a:xfrm>
              <a:off x="5843902" y="2091941"/>
              <a:ext cx="20320" cy="20320"/>
            </a:xfrm>
            <a:custGeom>
              <a:avLst/>
              <a:gdLst/>
              <a:ahLst/>
              <a:cxnLst/>
              <a:rect l="l" t="t" r="r" b="b"/>
              <a:pathLst>
                <a:path w="20320" h="20319">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A0592F"/>
            </a:solidFill>
          </p:spPr>
          <p:txBody>
            <a:bodyPr wrap="square" lIns="0" tIns="0" rIns="0" bIns="0" rtlCol="0"/>
            <a:lstStyle/>
            <a:p>
              <a:endParaRPr sz="1493" dirty="0"/>
            </a:p>
          </p:txBody>
        </p:sp>
        <p:sp>
          <p:nvSpPr>
            <p:cNvPr id="638" name="object 591">
              <a:extLst>
                <a:ext uri="{FF2B5EF4-FFF2-40B4-BE49-F238E27FC236}">
                  <a16:creationId xmlns:a16="http://schemas.microsoft.com/office/drawing/2014/main" id="{57FD079B-5B4F-40B4-B2BB-09062AE3481E}"/>
                </a:ext>
              </a:extLst>
            </p:cNvPr>
            <p:cNvSpPr/>
            <p:nvPr/>
          </p:nvSpPr>
          <p:spPr>
            <a:xfrm>
              <a:off x="6327876" y="2288073"/>
              <a:ext cx="20320" cy="20320"/>
            </a:xfrm>
            <a:custGeom>
              <a:avLst/>
              <a:gdLst/>
              <a:ahLst/>
              <a:cxnLst/>
              <a:rect l="l" t="t" r="r" b="b"/>
              <a:pathLst>
                <a:path w="20320" h="20319">
                  <a:moveTo>
                    <a:pt x="15316" y="0"/>
                  </a:moveTo>
                  <a:lnTo>
                    <a:pt x="4356" y="190"/>
                  </a:lnTo>
                  <a:lnTo>
                    <a:pt x="0" y="4699"/>
                  </a:lnTo>
                  <a:lnTo>
                    <a:pt x="190" y="15646"/>
                  </a:lnTo>
                  <a:lnTo>
                    <a:pt x="4711" y="20015"/>
                  </a:lnTo>
                  <a:lnTo>
                    <a:pt x="15659" y="19824"/>
                  </a:lnTo>
                  <a:lnTo>
                    <a:pt x="20015" y="15303"/>
                  </a:lnTo>
                  <a:lnTo>
                    <a:pt x="19913" y="9829"/>
                  </a:lnTo>
                  <a:lnTo>
                    <a:pt x="19811" y="4356"/>
                  </a:lnTo>
                  <a:lnTo>
                    <a:pt x="15316" y="0"/>
                  </a:lnTo>
                  <a:close/>
                </a:path>
              </a:pathLst>
            </a:custGeom>
            <a:solidFill>
              <a:srgbClr val="8E4C29"/>
            </a:solidFill>
          </p:spPr>
          <p:txBody>
            <a:bodyPr wrap="square" lIns="0" tIns="0" rIns="0" bIns="0" rtlCol="0"/>
            <a:lstStyle/>
            <a:p>
              <a:endParaRPr sz="1493" dirty="0"/>
            </a:p>
          </p:txBody>
        </p:sp>
        <p:sp>
          <p:nvSpPr>
            <p:cNvPr id="639" name="object 592">
              <a:extLst>
                <a:ext uri="{FF2B5EF4-FFF2-40B4-BE49-F238E27FC236}">
                  <a16:creationId xmlns:a16="http://schemas.microsoft.com/office/drawing/2014/main" id="{1D32F6E9-CCEF-493C-8096-B0FF283D7A88}"/>
                </a:ext>
              </a:extLst>
            </p:cNvPr>
            <p:cNvSpPr/>
            <p:nvPr/>
          </p:nvSpPr>
          <p:spPr>
            <a:xfrm>
              <a:off x="6313846" y="2223987"/>
              <a:ext cx="20320" cy="20320"/>
            </a:xfrm>
            <a:custGeom>
              <a:avLst/>
              <a:gdLst/>
              <a:ahLst/>
              <a:cxnLst/>
              <a:rect l="l" t="t" r="r" b="b"/>
              <a:pathLst>
                <a:path w="20320" h="20319">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95522B"/>
            </a:solidFill>
          </p:spPr>
          <p:txBody>
            <a:bodyPr wrap="square" lIns="0" tIns="0" rIns="0" bIns="0" rtlCol="0"/>
            <a:lstStyle/>
            <a:p>
              <a:endParaRPr sz="1493" dirty="0"/>
            </a:p>
          </p:txBody>
        </p:sp>
        <p:sp>
          <p:nvSpPr>
            <p:cNvPr id="640" name="object 593">
              <a:extLst>
                <a:ext uri="{FF2B5EF4-FFF2-40B4-BE49-F238E27FC236}">
                  <a16:creationId xmlns:a16="http://schemas.microsoft.com/office/drawing/2014/main" id="{CC738CA7-96B4-42D6-B409-51402B8178A9}"/>
                </a:ext>
              </a:extLst>
            </p:cNvPr>
            <p:cNvSpPr/>
            <p:nvPr/>
          </p:nvSpPr>
          <p:spPr>
            <a:xfrm>
              <a:off x="6110995" y="2089737"/>
              <a:ext cx="20320" cy="20320"/>
            </a:xfrm>
            <a:custGeom>
              <a:avLst/>
              <a:gdLst/>
              <a:ahLst/>
              <a:cxnLst/>
              <a:rect l="l" t="t" r="r" b="b"/>
              <a:pathLst>
                <a:path w="20320" h="20319">
                  <a:moveTo>
                    <a:pt x="15290" y="0"/>
                  </a:moveTo>
                  <a:lnTo>
                    <a:pt x="4330" y="190"/>
                  </a:lnTo>
                  <a:lnTo>
                    <a:pt x="0" y="4699"/>
                  </a:lnTo>
                  <a:lnTo>
                    <a:pt x="190" y="15646"/>
                  </a:lnTo>
                  <a:lnTo>
                    <a:pt x="4686" y="20002"/>
                  </a:lnTo>
                  <a:lnTo>
                    <a:pt x="15633" y="19812"/>
                  </a:lnTo>
                  <a:lnTo>
                    <a:pt x="20002" y="15303"/>
                  </a:lnTo>
                  <a:lnTo>
                    <a:pt x="19900" y="9829"/>
                  </a:lnTo>
                  <a:lnTo>
                    <a:pt x="19799" y="4356"/>
                  </a:lnTo>
                  <a:lnTo>
                    <a:pt x="15290" y="0"/>
                  </a:lnTo>
                  <a:close/>
                </a:path>
              </a:pathLst>
            </a:custGeom>
            <a:solidFill>
              <a:srgbClr val="A65B30"/>
            </a:solidFill>
          </p:spPr>
          <p:txBody>
            <a:bodyPr wrap="square" lIns="0" tIns="0" rIns="0" bIns="0" rtlCol="0"/>
            <a:lstStyle/>
            <a:p>
              <a:endParaRPr sz="1493" dirty="0"/>
            </a:p>
          </p:txBody>
        </p:sp>
        <p:sp>
          <p:nvSpPr>
            <p:cNvPr id="641" name="object 594">
              <a:extLst>
                <a:ext uri="{FF2B5EF4-FFF2-40B4-BE49-F238E27FC236}">
                  <a16:creationId xmlns:a16="http://schemas.microsoft.com/office/drawing/2014/main" id="{55CA1158-9483-4FFD-8BD0-888D5754A994}"/>
                </a:ext>
              </a:extLst>
            </p:cNvPr>
            <p:cNvSpPr/>
            <p:nvPr/>
          </p:nvSpPr>
          <p:spPr>
            <a:xfrm>
              <a:off x="5865370" y="2197036"/>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B6662D"/>
            </a:solidFill>
          </p:spPr>
          <p:txBody>
            <a:bodyPr wrap="square" lIns="0" tIns="0" rIns="0" bIns="0" rtlCol="0"/>
            <a:lstStyle/>
            <a:p>
              <a:endParaRPr sz="1493" dirty="0"/>
            </a:p>
          </p:txBody>
        </p:sp>
        <p:sp>
          <p:nvSpPr>
            <p:cNvPr id="642" name="object 595">
              <a:extLst>
                <a:ext uri="{FF2B5EF4-FFF2-40B4-BE49-F238E27FC236}">
                  <a16:creationId xmlns:a16="http://schemas.microsoft.com/office/drawing/2014/main" id="{A475C424-A97C-4416-A56E-101C48047DFA}"/>
                </a:ext>
              </a:extLst>
            </p:cNvPr>
            <p:cNvSpPr/>
            <p:nvPr/>
          </p:nvSpPr>
          <p:spPr>
            <a:xfrm>
              <a:off x="5998748" y="2334232"/>
              <a:ext cx="20320" cy="20320"/>
            </a:xfrm>
            <a:custGeom>
              <a:avLst/>
              <a:gdLst/>
              <a:ahLst/>
              <a:cxnLst/>
              <a:rect l="l" t="t" r="r" b="b"/>
              <a:pathLst>
                <a:path w="20320" h="20319">
                  <a:moveTo>
                    <a:pt x="15316" y="0"/>
                  </a:moveTo>
                  <a:lnTo>
                    <a:pt x="4356" y="190"/>
                  </a:lnTo>
                  <a:lnTo>
                    <a:pt x="0" y="4698"/>
                  </a:lnTo>
                  <a:lnTo>
                    <a:pt x="190" y="15646"/>
                  </a:lnTo>
                  <a:lnTo>
                    <a:pt x="4711" y="20015"/>
                  </a:lnTo>
                  <a:lnTo>
                    <a:pt x="15659" y="19824"/>
                  </a:lnTo>
                  <a:lnTo>
                    <a:pt x="20015" y="15303"/>
                  </a:lnTo>
                  <a:lnTo>
                    <a:pt x="19913" y="9842"/>
                  </a:lnTo>
                  <a:lnTo>
                    <a:pt x="19811" y="4356"/>
                  </a:lnTo>
                  <a:lnTo>
                    <a:pt x="15316" y="0"/>
                  </a:lnTo>
                  <a:close/>
                </a:path>
              </a:pathLst>
            </a:custGeom>
            <a:solidFill>
              <a:srgbClr val="885026"/>
            </a:solidFill>
          </p:spPr>
          <p:txBody>
            <a:bodyPr wrap="square" lIns="0" tIns="0" rIns="0" bIns="0" rtlCol="0"/>
            <a:lstStyle/>
            <a:p>
              <a:endParaRPr sz="1493" dirty="0"/>
            </a:p>
          </p:txBody>
        </p:sp>
        <p:sp>
          <p:nvSpPr>
            <p:cNvPr id="643" name="object 596">
              <a:extLst>
                <a:ext uri="{FF2B5EF4-FFF2-40B4-BE49-F238E27FC236}">
                  <a16:creationId xmlns:a16="http://schemas.microsoft.com/office/drawing/2014/main" id="{F302443E-639D-40FC-86A8-F3938DF75AC0}"/>
                </a:ext>
              </a:extLst>
            </p:cNvPr>
            <p:cNvSpPr/>
            <p:nvPr/>
          </p:nvSpPr>
          <p:spPr>
            <a:xfrm>
              <a:off x="6058637" y="1985487"/>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96512C"/>
            </a:solidFill>
          </p:spPr>
          <p:txBody>
            <a:bodyPr wrap="square" lIns="0" tIns="0" rIns="0" bIns="0" rtlCol="0"/>
            <a:lstStyle/>
            <a:p>
              <a:endParaRPr sz="1493" dirty="0"/>
            </a:p>
          </p:txBody>
        </p:sp>
        <p:sp>
          <p:nvSpPr>
            <p:cNvPr id="644" name="object 597">
              <a:extLst>
                <a:ext uri="{FF2B5EF4-FFF2-40B4-BE49-F238E27FC236}">
                  <a16:creationId xmlns:a16="http://schemas.microsoft.com/office/drawing/2014/main" id="{B8F77040-0F80-4A1E-9BE2-8C6439D61AAF}"/>
                </a:ext>
              </a:extLst>
            </p:cNvPr>
            <p:cNvSpPr/>
            <p:nvPr/>
          </p:nvSpPr>
          <p:spPr>
            <a:xfrm>
              <a:off x="5874270" y="2071728"/>
              <a:ext cx="20320" cy="20320"/>
            </a:xfrm>
            <a:custGeom>
              <a:avLst/>
              <a:gdLst/>
              <a:ahLst/>
              <a:cxnLst/>
              <a:rect l="l" t="t" r="r" b="b"/>
              <a:pathLst>
                <a:path w="20320" h="20319">
                  <a:moveTo>
                    <a:pt x="15303" y="0"/>
                  </a:moveTo>
                  <a:lnTo>
                    <a:pt x="4356" y="190"/>
                  </a:lnTo>
                  <a:lnTo>
                    <a:pt x="0" y="4698"/>
                  </a:lnTo>
                  <a:lnTo>
                    <a:pt x="190" y="15659"/>
                  </a:lnTo>
                  <a:lnTo>
                    <a:pt x="4711" y="20015"/>
                  </a:lnTo>
                  <a:lnTo>
                    <a:pt x="15646" y="19824"/>
                  </a:lnTo>
                  <a:lnTo>
                    <a:pt x="20015" y="15316"/>
                  </a:lnTo>
                  <a:lnTo>
                    <a:pt x="19913" y="9842"/>
                  </a:lnTo>
                  <a:lnTo>
                    <a:pt x="19811" y="4356"/>
                  </a:lnTo>
                  <a:lnTo>
                    <a:pt x="15303" y="0"/>
                  </a:lnTo>
                  <a:close/>
                </a:path>
              </a:pathLst>
            </a:custGeom>
            <a:solidFill>
              <a:srgbClr val="A65A31"/>
            </a:solidFill>
          </p:spPr>
          <p:txBody>
            <a:bodyPr wrap="square" lIns="0" tIns="0" rIns="0" bIns="0" rtlCol="0"/>
            <a:lstStyle/>
            <a:p>
              <a:endParaRPr sz="1493" dirty="0"/>
            </a:p>
          </p:txBody>
        </p:sp>
        <p:sp>
          <p:nvSpPr>
            <p:cNvPr id="645" name="object 598">
              <a:extLst>
                <a:ext uri="{FF2B5EF4-FFF2-40B4-BE49-F238E27FC236}">
                  <a16:creationId xmlns:a16="http://schemas.microsoft.com/office/drawing/2014/main" id="{BB424EDB-BA35-4309-8269-5F82F4EADB24}"/>
                </a:ext>
              </a:extLst>
            </p:cNvPr>
            <p:cNvSpPr/>
            <p:nvPr/>
          </p:nvSpPr>
          <p:spPr>
            <a:xfrm>
              <a:off x="5733574" y="2223904"/>
              <a:ext cx="20320" cy="20320"/>
            </a:xfrm>
            <a:custGeom>
              <a:avLst/>
              <a:gdLst/>
              <a:ahLst/>
              <a:cxnLst/>
              <a:rect l="l" t="t" r="r" b="b"/>
              <a:pathLst>
                <a:path w="20320" h="20319">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90532A"/>
            </a:solidFill>
          </p:spPr>
          <p:txBody>
            <a:bodyPr wrap="square" lIns="0" tIns="0" rIns="0" bIns="0" rtlCol="0"/>
            <a:lstStyle/>
            <a:p>
              <a:endParaRPr sz="1493" dirty="0"/>
            </a:p>
          </p:txBody>
        </p:sp>
        <p:sp>
          <p:nvSpPr>
            <p:cNvPr id="646" name="object 599">
              <a:extLst>
                <a:ext uri="{FF2B5EF4-FFF2-40B4-BE49-F238E27FC236}">
                  <a16:creationId xmlns:a16="http://schemas.microsoft.com/office/drawing/2014/main" id="{B9D29938-8FD4-4AC2-902A-62D47405625F}"/>
                </a:ext>
              </a:extLst>
            </p:cNvPr>
            <p:cNvSpPr/>
            <p:nvPr/>
          </p:nvSpPr>
          <p:spPr>
            <a:xfrm>
              <a:off x="6032967" y="2052750"/>
              <a:ext cx="20320" cy="20320"/>
            </a:xfrm>
            <a:custGeom>
              <a:avLst/>
              <a:gdLst/>
              <a:ahLst/>
              <a:cxnLst/>
              <a:rect l="l" t="t" r="r" b="b"/>
              <a:pathLst>
                <a:path w="20320" h="20319">
                  <a:moveTo>
                    <a:pt x="15303" y="0"/>
                  </a:moveTo>
                  <a:lnTo>
                    <a:pt x="4343" y="190"/>
                  </a:lnTo>
                  <a:lnTo>
                    <a:pt x="0" y="4699"/>
                  </a:lnTo>
                  <a:lnTo>
                    <a:pt x="190" y="15646"/>
                  </a:lnTo>
                  <a:lnTo>
                    <a:pt x="4699" y="20015"/>
                  </a:lnTo>
                  <a:lnTo>
                    <a:pt x="15646" y="19824"/>
                  </a:lnTo>
                  <a:lnTo>
                    <a:pt x="20002" y="15303"/>
                  </a:lnTo>
                  <a:lnTo>
                    <a:pt x="19900" y="9829"/>
                  </a:lnTo>
                  <a:lnTo>
                    <a:pt x="19799" y="4356"/>
                  </a:lnTo>
                  <a:lnTo>
                    <a:pt x="15303" y="0"/>
                  </a:lnTo>
                  <a:close/>
                </a:path>
              </a:pathLst>
            </a:custGeom>
            <a:solidFill>
              <a:srgbClr val="A65A31"/>
            </a:solidFill>
          </p:spPr>
          <p:txBody>
            <a:bodyPr wrap="square" lIns="0" tIns="0" rIns="0" bIns="0" rtlCol="0"/>
            <a:lstStyle/>
            <a:p>
              <a:endParaRPr sz="1493" dirty="0"/>
            </a:p>
          </p:txBody>
        </p:sp>
        <p:sp>
          <p:nvSpPr>
            <p:cNvPr id="647" name="object 600">
              <a:extLst>
                <a:ext uri="{FF2B5EF4-FFF2-40B4-BE49-F238E27FC236}">
                  <a16:creationId xmlns:a16="http://schemas.microsoft.com/office/drawing/2014/main" id="{4150F9BB-BC7A-4C33-B094-626CFD1A2E72}"/>
                </a:ext>
              </a:extLst>
            </p:cNvPr>
            <p:cNvSpPr/>
            <p:nvPr/>
          </p:nvSpPr>
          <p:spPr>
            <a:xfrm>
              <a:off x="6025620" y="2358556"/>
              <a:ext cx="20320" cy="20320"/>
            </a:xfrm>
            <a:custGeom>
              <a:avLst/>
              <a:gdLst/>
              <a:ahLst/>
              <a:cxnLst/>
              <a:rect l="l" t="t" r="r" b="b"/>
              <a:pathLst>
                <a:path w="20320" h="20319">
                  <a:moveTo>
                    <a:pt x="15303" y="0"/>
                  </a:moveTo>
                  <a:lnTo>
                    <a:pt x="4356" y="190"/>
                  </a:lnTo>
                  <a:lnTo>
                    <a:pt x="0" y="4698"/>
                  </a:lnTo>
                  <a:lnTo>
                    <a:pt x="190" y="15646"/>
                  </a:lnTo>
                  <a:lnTo>
                    <a:pt x="4711" y="20015"/>
                  </a:lnTo>
                  <a:lnTo>
                    <a:pt x="15646" y="19824"/>
                  </a:lnTo>
                  <a:lnTo>
                    <a:pt x="20015" y="15303"/>
                  </a:lnTo>
                  <a:lnTo>
                    <a:pt x="19913" y="9842"/>
                  </a:lnTo>
                  <a:lnTo>
                    <a:pt x="19811" y="4343"/>
                  </a:lnTo>
                  <a:lnTo>
                    <a:pt x="15303" y="0"/>
                  </a:lnTo>
                  <a:close/>
                </a:path>
              </a:pathLst>
            </a:custGeom>
            <a:solidFill>
              <a:srgbClr val="744220"/>
            </a:solidFill>
          </p:spPr>
          <p:txBody>
            <a:bodyPr wrap="square" lIns="0" tIns="0" rIns="0" bIns="0" rtlCol="0"/>
            <a:lstStyle/>
            <a:p>
              <a:endParaRPr sz="1493" dirty="0"/>
            </a:p>
          </p:txBody>
        </p:sp>
        <p:sp>
          <p:nvSpPr>
            <p:cNvPr id="648" name="object 601">
              <a:extLst>
                <a:ext uri="{FF2B5EF4-FFF2-40B4-BE49-F238E27FC236}">
                  <a16:creationId xmlns:a16="http://schemas.microsoft.com/office/drawing/2014/main" id="{9D4F135C-361F-4017-B44F-687AF5A0203C}"/>
                </a:ext>
              </a:extLst>
            </p:cNvPr>
            <p:cNvSpPr/>
            <p:nvPr/>
          </p:nvSpPr>
          <p:spPr>
            <a:xfrm>
              <a:off x="5711821" y="2052316"/>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9B562C"/>
            </a:solidFill>
          </p:spPr>
          <p:txBody>
            <a:bodyPr wrap="square" lIns="0" tIns="0" rIns="0" bIns="0" rtlCol="0"/>
            <a:lstStyle/>
            <a:p>
              <a:endParaRPr sz="1493" dirty="0"/>
            </a:p>
          </p:txBody>
        </p:sp>
        <p:sp>
          <p:nvSpPr>
            <p:cNvPr id="649" name="object 602">
              <a:extLst>
                <a:ext uri="{FF2B5EF4-FFF2-40B4-BE49-F238E27FC236}">
                  <a16:creationId xmlns:a16="http://schemas.microsoft.com/office/drawing/2014/main" id="{96112369-E55A-4A9B-AE9C-4C4FE292E3CF}"/>
                </a:ext>
              </a:extLst>
            </p:cNvPr>
            <p:cNvSpPr/>
            <p:nvPr/>
          </p:nvSpPr>
          <p:spPr>
            <a:xfrm>
              <a:off x="5650170" y="2342926"/>
              <a:ext cx="20320" cy="20320"/>
            </a:xfrm>
            <a:custGeom>
              <a:avLst/>
              <a:gdLst/>
              <a:ahLst/>
              <a:cxnLst/>
              <a:rect l="l" t="t" r="r" b="b"/>
              <a:pathLst>
                <a:path w="20320" h="20319">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B05F34"/>
            </a:solidFill>
          </p:spPr>
          <p:txBody>
            <a:bodyPr wrap="square" lIns="0" tIns="0" rIns="0" bIns="0" rtlCol="0"/>
            <a:lstStyle/>
            <a:p>
              <a:endParaRPr sz="1493" dirty="0"/>
            </a:p>
          </p:txBody>
        </p:sp>
        <p:sp>
          <p:nvSpPr>
            <p:cNvPr id="650" name="object 603">
              <a:extLst>
                <a:ext uri="{FF2B5EF4-FFF2-40B4-BE49-F238E27FC236}">
                  <a16:creationId xmlns:a16="http://schemas.microsoft.com/office/drawing/2014/main" id="{82B12CF2-9DB4-40A1-95FF-32F9002BD9CC}"/>
                </a:ext>
              </a:extLst>
            </p:cNvPr>
            <p:cNvSpPr/>
            <p:nvPr/>
          </p:nvSpPr>
          <p:spPr>
            <a:xfrm>
              <a:off x="5634455" y="2040213"/>
              <a:ext cx="20320" cy="20320"/>
            </a:xfrm>
            <a:custGeom>
              <a:avLst/>
              <a:gdLst/>
              <a:ahLst/>
              <a:cxnLst/>
              <a:rect l="l" t="t" r="r" b="b"/>
              <a:pathLst>
                <a:path w="20320" h="20319">
                  <a:moveTo>
                    <a:pt x="15316" y="0"/>
                  </a:moveTo>
                  <a:lnTo>
                    <a:pt x="4356" y="190"/>
                  </a:lnTo>
                  <a:lnTo>
                    <a:pt x="0" y="4686"/>
                  </a:lnTo>
                  <a:lnTo>
                    <a:pt x="190" y="15633"/>
                  </a:lnTo>
                  <a:lnTo>
                    <a:pt x="4711" y="20002"/>
                  </a:lnTo>
                  <a:lnTo>
                    <a:pt x="15659" y="19812"/>
                  </a:lnTo>
                  <a:lnTo>
                    <a:pt x="20015" y="15290"/>
                  </a:lnTo>
                  <a:lnTo>
                    <a:pt x="19913" y="9817"/>
                  </a:lnTo>
                  <a:lnTo>
                    <a:pt x="19811" y="4343"/>
                  </a:lnTo>
                  <a:lnTo>
                    <a:pt x="15316" y="0"/>
                  </a:lnTo>
                  <a:close/>
                </a:path>
              </a:pathLst>
            </a:custGeom>
            <a:solidFill>
              <a:srgbClr val="8E4E29"/>
            </a:solidFill>
          </p:spPr>
          <p:txBody>
            <a:bodyPr wrap="square" lIns="0" tIns="0" rIns="0" bIns="0" rtlCol="0"/>
            <a:lstStyle/>
            <a:p>
              <a:endParaRPr sz="1493" dirty="0"/>
            </a:p>
          </p:txBody>
        </p:sp>
        <p:sp>
          <p:nvSpPr>
            <p:cNvPr id="651" name="object 604">
              <a:extLst>
                <a:ext uri="{FF2B5EF4-FFF2-40B4-BE49-F238E27FC236}">
                  <a16:creationId xmlns:a16="http://schemas.microsoft.com/office/drawing/2014/main" id="{DD9D86C9-7EA4-40A4-AEE7-D15626560526}"/>
                </a:ext>
              </a:extLst>
            </p:cNvPr>
            <p:cNvSpPr/>
            <p:nvPr/>
          </p:nvSpPr>
          <p:spPr>
            <a:xfrm>
              <a:off x="5782955" y="2000536"/>
              <a:ext cx="20320" cy="20320"/>
            </a:xfrm>
            <a:custGeom>
              <a:avLst/>
              <a:gdLst/>
              <a:ahLst/>
              <a:cxnLst/>
              <a:rect l="l" t="t" r="r" b="b"/>
              <a:pathLst>
                <a:path w="20320" h="20319">
                  <a:moveTo>
                    <a:pt x="15316" y="0"/>
                  </a:moveTo>
                  <a:lnTo>
                    <a:pt x="4356" y="190"/>
                  </a:lnTo>
                  <a:lnTo>
                    <a:pt x="0" y="4699"/>
                  </a:lnTo>
                  <a:lnTo>
                    <a:pt x="190" y="15659"/>
                  </a:lnTo>
                  <a:lnTo>
                    <a:pt x="4711" y="20002"/>
                  </a:lnTo>
                  <a:lnTo>
                    <a:pt x="15659" y="19812"/>
                  </a:lnTo>
                  <a:lnTo>
                    <a:pt x="20015" y="15316"/>
                  </a:lnTo>
                  <a:lnTo>
                    <a:pt x="19913" y="9829"/>
                  </a:lnTo>
                  <a:lnTo>
                    <a:pt x="19811" y="4356"/>
                  </a:lnTo>
                  <a:lnTo>
                    <a:pt x="15316" y="0"/>
                  </a:lnTo>
                  <a:close/>
                </a:path>
              </a:pathLst>
            </a:custGeom>
            <a:solidFill>
              <a:srgbClr val="864B27"/>
            </a:solidFill>
          </p:spPr>
          <p:txBody>
            <a:bodyPr wrap="square" lIns="0" tIns="0" rIns="0" bIns="0" rtlCol="0"/>
            <a:lstStyle/>
            <a:p>
              <a:endParaRPr sz="1493" dirty="0"/>
            </a:p>
          </p:txBody>
        </p:sp>
        <p:sp>
          <p:nvSpPr>
            <p:cNvPr id="652" name="object 605">
              <a:extLst>
                <a:ext uri="{FF2B5EF4-FFF2-40B4-BE49-F238E27FC236}">
                  <a16:creationId xmlns:a16="http://schemas.microsoft.com/office/drawing/2014/main" id="{71B53C6D-FFBE-4002-9815-FC5B95D9C213}"/>
                </a:ext>
              </a:extLst>
            </p:cNvPr>
            <p:cNvSpPr/>
            <p:nvPr/>
          </p:nvSpPr>
          <p:spPr>
            <a:xfrm>
              <a:off x="5846268" y="2107332"/>
              <a:ext cx="20320" cy="20320"/>
            </a:xfrm>
            <a:custGeom>
              <a:avLst/>
              <a:gdLst/>
              <a:ahLst/>
              <a:cxnLst/>
              <a:rect l="l" t="t" r="r" b="b"/>
              <a:pathLst>
                <a:path w="20320" h="20319">
                  <a:moveTo>
                    <a:pt x="15303" y="0"/>
                  </a:moveTo>
                  <a:lnTo>
                    <a:pt x="4356" y="190"/>
                  </a:lnTo>
                  <a:lnTo>
                    <a:pt x="0" y="4686"/>
                  </a:lnTo>
                  <a:lnTo>
                    <a:pt x="190" y="15633"/>
                  </a:lnTo>
                  <a:lnTo>
                    <a:pt x="4711" y="19989"/>
                  </a:lnTo>
                  <a:lnTo>
                    <a:pt x="15646" y="19799"/>
                  </a:lnTo>
                  <a:lnTo>
                    <a:pt x="20015" y="15290"/>
                  </a:lnTo>
                  <a:lnTo>
                    <a:pt x="19913" y="9817"/>
                  </a:lnTo>
                  <a:lnTo>
                    <a:pt x="19811" y="4343"/>
                  </a:lnTo>
                  <a:lnTo>
                    <a:pt x="15303" y="0"/>
                  </a:lnTo>
                  <a:close/>
                </a:path>
              </a:pathLst>
            </a:custGeom>
            <a:solidFill>
              <a:srgbClr val="95542B"/>
            </a:solidFill>
          </p:spPr>
          <p:txBody>
            <a:bodyPr wrap="square" lIns="0" tIns="0" rIns="0" bIns="0" rtlCol="0"/>
            <a:lstStyle/>
            <a:p>
              <a:endParaRPr sz="1493" dirty="0"/>
            </a:p>
          </p:txBody>
        </p:sp>
        <p:sp>
          <p:nvSpPr>
            <p:cNvPr id="653" name="object 606">
              <a:extLst>
                <a:ext uri="{FF2B5EF4-FFF2-40B4-BE49-F238E27FC236}">
                  <a16:creationId xmlns:a16="http://schemas.microsoft.com/office/drawing/2014/main" id="{B109DA6B-9F84-491B-A90F-91292FAB0E0B}"/>
                </a:ext>
              </a:extLst>
            </p:cNvPr>
            <p:cNvSpPr/>
            <p:nvPr/>
          </p:nvSpPr>
          <p:spPr>
            <a:xfrm>
              <a:off x="6274732" y="2214459"/>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874C26"/>
            </a:solidFill>
          </p:spPr>
          <p:txBody>
            <a:bodyPr wrap="square" lIns="0" tIns="0" rIns="0" bIns="0" rtlCol="0"/>
            <a:lstStyle/>
            <a:p>
              <a:endParaRPr sz="1493" dirty="0"/>
            </a:p>
          </p:txBody>
        </p:sp>
        <p:sp>
          <p:nvSpPr>
            <p:cNvPr id="654" name="object 607">
              <a:extLst>
                <a:ext uri="{FF2B5EF4-FFF2-40B4-BE49-F238E27FC236}">
                  <a16:creationId xmlns:a16="http://schemas.microsoft.com/office/drawing/2014/main" id="{9318743D-3167-41D1-A438-1136094342F0}"/>
                </a:ext>
              </a:extLst>
            </p:cNvPr>
            <p:cNvSpPr/>
            <p:nvPr/>
          </p:nvSpPr>
          <p:spPr>
            <a:xfrm>
              <a:off x="6213121" y="2301394"/>
              <a:ext cx="20320" cy="20320"/>
            </a:xfrm>
            <a:custGeom>
              <a:avLst/>
              <a:gdLst/>
              <a:ahLst/>
              <a:cxnLst/>
              <a:rect l="l" t="t" r="r" b="b"/>
              <a:pathLst>
                <a:path w="20320" h="20319">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8F4F2A"/>
            </a:solidFill>
          </p:spPr>
          <p:txBody>
            <a:bodyPr wrap="square" lIns="0" tIns="0" rIns="0" bIns="0" rtlCol="0"/>
            <a:lstStyle/>
            <a:p>
              <a:endParaRPr sz="1493" dirty="0"/>
            </a:p>
          </p:txBody>
        </p:sp>
        <p:sp>
          <p:nvSpPr>
            <p:cNvPr id="655" name="object 608">
              <a:extLst>
                <a:ext uri="{FF2B5EF4-FFF2-40B4-BE49-F238E27FC236}">
                  <a16:creationId xmlns:a16="http://schemas.microsoft.com/office/drawing/2014/main" id="{86812E4B-A087-47EA-8818-1C5E02D210C1}"/>
                </a:ext>
              </a:extLst>
            </p:cNvPr>
            <p:cNvSpPr/>
            <p:nvPr/>
          </p:nvSpPr>
          <p:spPr>
            <a:xfrm>
              <a:off x="6004632" y="2059692"/>
              <a:ext cx="20320" cy="20320"/>
            </a:xfrm>
            <a:custGeom>
              <a:avLst/>
              <a:gdLst/>
              <a:ahLst/>
              <a:cxnLst/>
              <a:rect l="l" t="t" r="r" b="b"/>
              <a:pathLst>
                <a:path w="20320" h="20319">
                  <a:moveTo>
                    <a:pt x="15303" y="0"/>
                  </a:moveTo>
                  <a:lnTo>
                    <a:pt x="4356" y="190"/>
                  </a:lnTo>
                  <a:lnTo>
                    <a:pt x="0" y="4686"/>
                  </a:lnTo>
                  <a:lnTo>
                    <a:pt x="190" y="15633"/>
                  </a:lnTo>
                  <a:lnTo>
                    <a:pt x="4711" y="20002"/>
                  </a:lnTo>
                  <a:lnTo>
                    <a:pt x="15646" y="19812"/>
                  </a:lnTo>
                  <a:lnTo>
                    <a:pt x="20015" y="15290"/>
                  </a:lnTo>
                  <a:lnTo>
                    <a:pt x="19913" y="9817"/>
                  </a:lnTo>
                  <a:lnTo>
                    <a:pt x="19811" y="4343"/>
                  </a:lnTo>
                  <a:lnTo>
                    <a:pt x="15303" y="0"/>
                  </a:lnTo>
                  <a:close/>
                </a:path>
              </a:pathLst>
            </a:custGeom>
            <a:solidFill>
              <a:srgbClr val="99562B"/>
            </a:solidFill>
          </p:spPr>
          <p:txBody>
            <a:bodyPr wrap="square" lIns="0" tIns="0" rIns="0" bIns="0" rtlCol="0"/>
            <a:lstStyle/>
            <a:p>
              <a:endParaRPr sz="1493" dirty="0"/>
            </a:p>
          </p:txBody>
        </p:sp>
        <p:sp>
          <p:nvSpPr>
            <p:cNvPr id="656" name="object 609">
              <a:extLst>
                <a:ext uri="{FF2B5EF4-FFF2-40B4-BE49-F238E27FC236}">
                  <a16:creationId xmlns:a16="http://schemas.microsoft.com/office/drawing/2014/main" id="{7C20F7EB-F678-4BAB-B4AE-85C50F214394}"/>
                </a:ext>
              </a:extLst>
            </p:cNvPr>
            <p:cNvSpPr/>
            <p:nvPr/>
          </p:nvSpPr>
          <p:spPr>
            <a:xfrm>
              <a:off x="5734706" y="2045973"/>
              <a:ext cx="20320" cy="20320"/>
            </a:xfrm>
            <a:custGeom>
              <a:avLst/>
              <a:gdLst/>
              <a:ahLst/>
              <a:cxnLst/>
              <a:rect l="l" t="t" r="r" b="b"/>
              <a:pathLst>
                <a:path w="20320" h="20319">
                  <a:moveTo>
                    <a:pt x="15303" y="0"/>
                  </a:moveTo>
                  <a:lnTo>
                    <a:pt x="4356" y="190"/>
                  </a:lnTo>
                  <a:lnTo>
                    <a:pt x="0" y="4686"/>
                  </a:lnTo>
                  <a:lnTo>
                    <a:pt x="190" y="15646"/>
                  </a:lnTo>
                  <a:lnTo>
                    <a:pt x="4711" y="20002"/>
                  </a:lnTo>
                  <a:lnTo>
                    <a:pt x="15646" y="19812"/>
                  </a:lnTo>
                  <a:lnTo>
                    <a:pt x="20015" y="15303"/>
                  </a:lnTo>
                  <a:lnTo>
                    <a:pt x="19913" y="9829"/>
                  </a:lnTo>
                  <a:lnTo>
                    <a:pt x="19811" y="4343"/>
                  </a:lnTo>
                  <a:lnTo>
                    <a:pt x="15303" y="0"/>
                  </a:lnTo>
                  <a:close/>
                </a:path>
              </a:pathLst>
            </a:custGeom>
            <a:solidFill>
              <a:srgbClr val="A85B30"/>
            </a:solidFill>
          </p:spPr>
          <p:txBody>
            <a:bodyPr wrap="square" lIns="0" tIns="0" rIns="0" bIns="0" rtlCol="0"/>
            <a:lstStyle/>
            <a:p>
              <a:endParaRPr sz="1493" dirty="0"/>
            </a:p>
          </p:txBody>
        </p:sp>
        <p:sp>
          <p:nvSpPr>
            <p:cNvPr id="657" name="object 610">
              <a:extLst>
                <a:ext uri="{FF2B5EF4-FFF2-40B4-BE49-F238E27FC236}">
                  <a16:creationId xmlns:a16="http://schemas.microsoft.com/office/drawing/2014/main" id="{522E5830-48F7-4768-A369-D234EA53D7AE}"/>
                </a:ext>
              </a:extLst>
            </p:cNvPr>
            <p:cNvSpPr/>
            <p:nvPr/>
          </p:nvSpPr>
          <p:spPr>
            <a:xfrm>
              <a:off x="5498737" y="2133329"/>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995A2B"/>
            </a:solidFill>
          </p:spPr>
          <p:txBody>
            <a:bodyPr wrap="square" lIns="0" tIns="0" rIns="0" bIns="0" rtlCol="0"/>
            <a:lstStyle/>
            <a:p>
              <a:endParaRPr sz="1493" dirty="0"/>
            </a:p>
          </p:txBody>
        </p:sp>
        <p:sp>
          <p:nvSpPr>
            <p:cNvPr id="658" name="object 611">
              <a:extLst>
                <a:ext uri="{FF2B5EF4-FFF2-40B4-BE49-F238E27FC236}">
                  <a16:creationId xmlns:a16="http://schemas.microsoft.com/office/drawing/2014/main" id="{9BFB167F-5007-472B-845C-0AFDB96E776D}"/>
                </a:ext>
              </a:extLst>
            </p:cNvPr>
            <p:cNvSpPr/>
            <p:nvPr/>
          </p:nvSpPr>
          <p:spPr>
            <a:xfrm>
              <a:off x="6151140" y="2185179"/>
              <a:ext cx="20320" cy="20320"/>
            </a:xfrm>
            <a:custGeom>
              <a:avLst/>
              <a:gdLst/>
              <a:ahLst/>
              <a:cxnLst/>
              <a:rect l="l" t="t" r="r" b="b"/>
              <a:pathLst>
                <a:path w="20320" h="20319">
                  <a:moveTo>
                    <a:pt x="15303" y="0"/>
                  </a:moveTo>
                  <a:lnTo>
                    <a:pt x="4343" y="190"/>
                  </a:lnTo>
                  <a:lnTo>
                    <a:pt x="0" y="4711"/>
                  </a:lnTo>
                  <a:lnTo>
                    <a:pt x="190" y="15659"/>
                  </a:lnTo>
                  <a:lnTo>
                    <a:pt x="4699" y="20015"/>
                  </a:lnTo>
                  <a:lnTo>
                    <a:pt x="15646" y="19824"/>
                  </a:lnTo>
                  <a:lnTo>
                    <a:pt x="20002" y="15316"/>
                  </a:lnTo>
                  <a:lnTo>
                    <a:pt x="19900" y="9842"/>
                  </a:lnTo>
                  <a:lnTo>
                    <a:pt x="19799" y="4368"/>
                  </a:lnTo>
                  <a:lnTo>
                    <a:pt x="15303" y="0"/>
                  </a:lnTo>
                  <a:close/>
                </a:path>
              </a:pathLst>
            </a:custGeom>
            <a:solidFill>
              <a:srgbClr val="964D22"/>
            </a:solidFill>
          </p:spPr>
          <p:txBody>
            <a:bodyPr wrap="square" lIns="0" tIns="0" rIns="0" bIns="0" rtlCol="0"/>
            <a:lstStyle/>
            <a:p>
              <a:endParaRPr sz="1493" dirty="0"/>
            </a:p>
          </p:txBody>
        </p:sp>
        <p:sp>
          <p:nvSpPr>
            <p:cNvPr id="659" name="object 612">
              <a:extLst>
                <a:ext uri="{FF2B5EF4-FFF2-40B4-BE49-F238E27FC236}">
                  <a16:creationId xmlns:a16="http://schemas.microsoft.com/office/drawing/2014/main" id="{3CD6099B-9FBE-4611-9336-8086A0D66B17}"/>
                </a:ext>
              </a:extLst>
            </p:cNvPr>
            <p:cNvSpPr/>
            <p:nvPr/>
          </p:nvSpPr>
          <p:spPr>
            <a:xfrm>
              <a:off x="5674855" y="2141245"/>
              <a:ext cx="111125" cy="152400"/>
            </a:xfrm>
            <a:custGeom>
              <a:avLst/>
              <a:gdLst/>
              <a:ahLst/>
              <a:cxnLst/>
              <a:rect l="l" t="t" r="r" b="b"/>
              <a:pathLst>
                <a:path w="111125" h="152400">
                  <a:moveTo>
                    <a:pt x="20015" y="147281"/>
                  </a:moveTo>
                  <a:lnTo>
                    <a:pt x="19913" y="141808"/>
                  </a:lnTo>
                  <a:lnTo>
                    <a:pt x="19812" y="136334"/>
                  </a:lnTo>
                  <a:lnTo>
                    <a:pt x="15303" y="131978"/>
                  </a:lnTo>
                  <a:lnTo>
                    <a:pt x="4356" y="132168"/>
                  </a:lnTo>
                  <a:lnTo>
                    <a:pt x="0" y="136677"/>
                  </a:lnTo>
                  <a:lnTo>
                    <a:pt x="190" y="147624"/>
                  </a:lnTo>
                  <a:lnTo>
                    <a:pt x="4711" y="151993"/>
                  </a:lnTo>
                  <a:lnTo>
                    <a:pt x="15646" y="151803"/>
                  </a:lnTo>
                  <a:lnTo>
                    <a:pt x="20015" y="147281"/>
                  </a:lnTo>
                  <a:close/>
                </a:path>
                <a:path w="111125" h="152400">
                  <a:moveTo>
                    <a:pt x="110553" y="15303"/>
                  </a:moveTo>
                  <a:lnTo>
                    <a:pt x="110451" y="9817"/>
                  </a:lnTo>
                  <a:lnTo>
                    <a:pt x="110350" y="4343"/>
                  </a:lnTo>
                  <a:lnTo>
                    <a:pt x="105841" y="0"/>
                  </a:lnTo>
                  <a:lnTo>
                    <a:pt x="94894" y="190"/>
                  </a:lnTo>
                  <a:lnTo>
                    <a:pt x="90538" y="4686"/>
                  </a:lnTo>
                  <a:lnTo>
                    <a:pt x="90728" y="15646"/>
                  </a:lnTo>
                  <a:lnTo>
                    <a:pt x="95250" y="19989"/>
                  </a:lnTo>
                  <a:lnTo>
                    <a:pt x="106184" y="19799"/>
                  </a:lnTo>
                  <a:lnTo>
                    <a:pt x="110553" y="15303"/>
                  </a:lnTo>
                  <a:close/>
                </a:path>
              </a:pathLst>
            </a:custGeom>
            <a:solidFill>
              <a:srgbClr val="A0592F"/>
            </a:solidFill>
          </p:spPr>
          <p:txBody>
            <a:bodyPr wrap="square" lIns="0" tIns="0" rIns="0" bIns="0" rtlCol="0"/>
            <a:lstStyle/>
            <a:p>
              <a:endParaRPr sz="1493" dirty="0"/>
            </a:p>
          </p:txBody>
        </p:sp>
        <p:sp>
          <p:nvSpPr>
            <p:cNvPr id="660" name="object 613">
              <a:extLst>
                <a:ext uri="{FF2B5EF4-FFF2-40B4-BE49-F238E27FC236}">
                  <a16:creationId xmlns:a16="http://schemas.microsoft.com/office/drawing/2014/main" id="{525C8A0C-755C-49E5-910B-C064DFFADA6A}"/>
                </a:ext>
              </a:extLst>
            </p:cNvPr>
            <p:cNvSpPr/>
            <p:nvPr/>
          </p:nvSpPr>
          <p:spPr>
            <a:xfrm>
              <a:off x="5957371" y="2104599"/>
              <a:ext cx="20320" cy="20320"/>
            </a:xfrm>
            <a:custGeom>
              <a:avLst/>
              <a:gdLst/>
              <a:ahLst/>
              <a:cxnLst/>
              <a:rect l="l" t="t" r="r" b="b"/>
              <a:pathLst>
                <a:path w="20320" h="20319">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8F5228"/>
            </a:solidFill>
          </p:spPr>
          <p:txBody>
            <a:bodyPr wrap="square" lIns="0" tIns="0" rIns="0" bIns="0" rtlCol="0"/>
            <a:lstStyle/>
            <a:p>
              <a:endParaRPr sz="1493" dirty="0"/>
            </a:p>
          </p:txBody>
        </p:sp>
        <p:sp>
          <p:nvSpPr>
            <p:cNvPr id="661" name="object 614">
              <a:extLst>
                <a:ext uri="{FF2B5EF4-FFF2-40B4-BE49-F238E27FC236}">
                  <a16:creationId xmlns:a16="http://schemas.microsoft.com/office/drawing/2014/main" id="{8E6EAB30-5748-4C6B-B023-9725A54D436A}"/>
                </a:ext>
              </a:extLst>
            </p:cNvPr>
            <p:cNvSpPr/>
            <p:nvPr/>
          </p:nvSpPr>
          <p:spPr>
            <a:xfrm>
              <a:off x="6321551" y="2057505"/>
              <a:ext cx="20320" cy="20320"/>
            </a:xfrm>
            <a:custGeom>
              <a:avLst/>
              <a:gdLst/>
              <a:ahLst/>
              <a:cxnLst/>
              <a:rect l="l" t="t" r="r" b="b"/>
              <a:pathLst>
                <a:path w="20320" h="20319">
                  <a:moveTo>
                    <a:pt x="15303" y="0"/>
                  </a:moveTo>
                  <a:lnTo>
                    <a:pt x="4356" y="190"/>
                  </a:lnTo>
                  <a:lnTo>
                    <a:pt x="0" y="4686"/>
                  </a:lnTo>
                  <a:lnTo>
                    <a:pt x="190" y="15633"/>
                  </a:lnTo>
                  <a:lnTo>
                    <a:pt x="4711" y="19989"/>
                  </a:lnTo>
                  <a:lnTo>
                    <a:pt x="15646" y="19799"/>
                  </a:lnTo>
                  <a:lnTo>
                    <a:pt x="20015" y="15290"/>
                  </a:lnTo>
                  <a:lnTo>
                    <a:pt x="19913" y="9817"/>
                  </a:lnTo>
                  <a:lnTo>
                    <a:pt x="19811" y="4343"/>
                  </a:lnTo>
                  <a:lnTo>
                    <a:pt x="15303" y="0"/>
                  </a:lnTo>
                  <a:close/>
                </a:path>
              </a:pathLst>
            </a:custGeom>
            <a:solidFill>
              <a:srgbClr val="824925"/>
            </a:solidFill>
          </p:spPr>
          <p:txBody>
            <a:bodyPr wrap="square" lIns="0" tIns="0" rIns="0" bIns="0" rtlCol="0"/>
            <a:lstStyle/>
            <a:p>
              <a:endParaRPr sz="1493" dirty="0"/>
            </a:p>
          </p:txBody>
        </p:sp>
        <p:sp>
          <p:nvSpPr>
            <p:cNvPr id="662" name="object 615">
              <a:extLst>
                <a:ext uri="{FF2B5EF4-FFF2-40B4-BE49-F238E27FC236}">
                  <a16:creationId xmlns:a16="http://schemas.microsoft.com/office/drawing/2014/main" id="{3C19FD7A-F81D-41A8-A1E3-5A1234E67529}"/>
                </a:ext>
              </a:extLst>
            </p:cNvPr>
            <p:cNvSpPr/>
            <p:nvPr/>
          </p:nvSpPr>
          <p:spPr>
            <a:xfrm>
              <a:off x="5503243" y="2259167"/>
              <a:ext cx="20320" cy="20320"/>
            </a:xfrm>
            <a:custGeom>
              <a:avLst/>
              <a:gdLst/>
              <a:ahLst/>
              <a:cxnLst/>
              <a:rect l="l" t="t" r="r" b="b"/>
              <a:pathLst>
                <a:path w="20320" h="20319">
                  <a:moveTo>
                    <a:pt x="15303" y="0"/>
                  </a:moveTo>
                  <a:lnTo>
                    <a:pt x="4356" y="190"/>
                  </a:lnTo>
                  <a:lnTo>
                    <a:pt x="0" y="4686"/>
                  </a:lnTo>
                  <a:lnTo>
                    <a:pt x="190" y="15633"/>
                  </a:lnTo>
                  <a:lnTo>
                    <a:pt x="4711" y="19989"/>
                  </a:lnTo>
                  <a:lnTo>
                    <a:pt x="15646" y="19799"/>
                  </a:lnTo>
                  <a:lnTo>
                    <a:pt x="20015" y="15290"/>
                  </a:lnTo>
                  <a:lnTo>
                    <a:pt x="19913" y="9817"/>
                  </a:lnTo>
                  <a:lnTo>
                    <a:pt x="19811" y="4343"/>
                  </a:lnTo>
                  <a:lnTo>
                    <a:pt x="15303" y="0"/>
                  </a:lnTo>
                  <a:close/>
                </a:path>
              </a:pathLst>
            </a:custGeom>
            <a:solidFill>
              <a:srgbClr val="AA5C32"/>
            </a:solidFill>
          </p:spPr>
          <p:txBody>
            <a:bodyPr wrap="square" lIns="0" tIns="0" rIns="0" bIns="0" rtlCol="0"/>
            <a:lstStyle/>
            <a:p>
              <a:endParaRPr sz="1493" dirty="0"/>
            </a:p>
          </p:txBody>
        </p:sp>
        <p:sp>
          <p:nvSpPr>
            <p:cNvPr id="663" name="object 616">
              <a:extLst>
                <a:ext uri="{FF2B5EF4-FFF2-40B4-BE49-F238E27FC236}">
                  <a16:creationId xmlns:a16="http://schemas.microsoft.com/office/drawing/2014/main" id="{77035AD1-9EB8-4E10-A11F-46C96451C1E1}"/>
                </a:ext>
              </a:extLst>
            </p:cNvPr>
            <p:cNvSpPr/>
            <p:nvPr/>
          </p:nvSpPr>
          <p:spPr>
            <a:xfrm>
              <a:off x="5794641" y="2117074"/>
              <a:ext cx="20320" cy="20320"/>
            </a:xfrm>
            <a:custGeom>
              <a:avLst/>
              <a:gdLst/>
              <a:ahLst/>
              <a:cxnLst/>
              <a:rect l="l" t="t" r="r" b="b"/>
              <a:pathLst>
                <a:path w="20320" h="20319">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A65B30"/>
            </a:solidFill>
          </p:spPr>
          <p:txBody>
            <a:bodyPr wrap="square" lIns="0" tIns="0" rIns="0" bIns="0" rtlCol="0"/>
            <a:lstStyle/>
            <a:p>
              <a:endParaRPr sz="1493" dirty="0"/>
            </a:p>
          </p:txBody>
        </p:sp>
        <p:sp>
          <p:nvSpPr>
            <p:cNvPr id="664" name="object 617">
              <a:extLst>
                <a:ext uri="{FF2B5EF4-FFF2-40B4-BE49-F238E27FC236}">
                  <a16:creationId xmlns:a16="http://schemas.microsoft.com/office/drawing/2014/main" id="{2EF29EFD-045F-4E15-9FAD-E1A3E39E7305}"/>
                </a:ext>
              </a:extLst>
            </p:cNvPr>
            <p:cNvSpPr/>
            <p:nvPr/>
          </p:nvSpPr>
          <p:spPr>
            <a:xfrm>
              <a:off x="6076844" y="2247665"/>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A95C31"/>
            </a:solidFill>
          </p:spPr>
          <p:txBody>
            <a:bodyPr wrap="square" lIns="0" tIns="0" rIns="0" bIns="0" rtlCol="0"/>
            <a:lstStyle/>
            <a:p>
              <a:endParaRPr sz="1493" dirty="0"/>
            </a:p>
          </p:txBody>
        </p:sp>
        <p:sp>
          <p:nvSpPr>
            <p:cNvPr id="665" name="object 618">
              <a:extLst>
                <a:ext uri="{FF2B5EF4-FFF2-40B4-BE49-F238E27FC236}">
                  <a16:creationId xmlns:a16="http://schemas.microsoft.com/office/drawing/2014/main" id="{C5BA9039-FE65-4DFB-AF3A-B5E5B65B9185}"/>
                </a:ext>
              </a:extLst>
            </p:cNvPr>
            <p:cNvSpPr/>
            <p:nvPr/>
          </p:nvSpPr>
          <p:spPr>
            <a:xfrm>
              <a:off x="5859269" y="2173381"/>
              <a:ext cx="20320" cy="20320"/>
            </a:xfrm>
            <a:custGeom>
              <a:avLst/>
              <a:gdLst/>
              <a:ahLst/>
              <a:cxnLst/>
              <a:rect l="l" t="t" r="r" b="b"/>
              <a:pathLst>
                <a:path w="20320" h="20319">
                  <a:moveTo>
                    <a:pt x="15303" y="0"/>
                  </a:moveTo>
                  <a:lnTo>
                    <a:pt x="4356" y="190"/>
                  </a:lnTo>
                  <a:lnTo>
                    <a:pt x="0" y="4686"/>
                  </a:lnTo>
                  <a:lnTo>
                    <a:pt x="190" y="15633"/>
                  </a:lnTo>
                  <a:lnTo>
                    <a:pt x="4698" y="19989"/>
                  </a:lnTo>
                  <a:lnTo>
                    <a:pt x="15646" y="19799"/>
                  </a:lnTo>
                  <a:lnTo>
                    <a:pt x="20015" y="15290"/>
                  </a:lnTo>
                  <a:lnTo>
                    <a:pt x="19913" y="9817"/>
                  </a:lnTo>
                  <a:lnTo>
                    <a:pt x="19811" y="4343"/>
                  </a:lnTo>
                  <a:lnTo>
                    <a:pt x="15303" y="0"/>
                  </a:lnTo>
                  <a:close/>
                </a:path>
              </a:pathLst>
            </a:custGeom>
            <a:solidFill>
              <a:srgbClr val="B6662D"/>
            </a:solidFill>
          </p:spPr>
          <p:txBody>
            <a:bodyPr wrap="square" lIns="0" tIns="0" rIns="0" bIns="0" rtlCol="0"/>
            <a:lstStyle/>
            <a:p>
              <a:endParaRPr sz="1493" dirty="0"/>
            </a:p>
          </p:txBody>
        </p:sp>
        <p:sp>
          <p:nvSpPr>
            <p:cNvPr id="666" name="object 619">
              <a:extLst>
                <a:ext uri="{FF2B5EF4-FFF2-40B4-BE49-F238E27FC236}">
                  <a16:creationId xmlns:a16="http://schemas.microsoft.com/office/drawing/2014/main" id="{2700470F-DB7D-490E-BADB-07A492D139B8}"/>
                </a:ext>
              </a:extLst>
            </p:cNvPr>
            <p:cNvSpPr/>
            <p:nvPr/>
          </p:nvSpPr>
          <p:spPr>
            <a:xfrm>
              <a:off x="5773399" y="2035069"/>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65A31"/>
            </a:solidFill>
          </p:spPr>
          <p:txBody>
            <a:bodyPr wrap="square" lIns="0" tIns="0" rIns="0" bIns="0" rtlCol="0"/>
            <a:lstStyle/>
            <a:p>
              <a:endParaRPr sz="1493" dirty="0"/>
            </a:p>
          </p:txBody>
        </p:sp>
        <p:sp>
          <p:nvSpPr>
            <p:cNvPr id="667" name="object 620">
              <a:extLst>
                <a:ext uri="{FF2B5EF4-FFF2-40B4-BE49-F238E27FC236}">
                  <a16:creationId xmlns:a16="http://schemas.microsoft.com/office/drawing/2014/main" id="{43A9AFEE-5F41-454C-8D9D-1FACF6C4626F}"/>
                </a:ext>
              </a:extLst>
            </p:cNvPr>
            <p:cNvSpPr/>
            <p:nvPr/>
          </p:nvSpPr>
          <p:spPr>
            <a:xfrm>
              <a:off x="5886856" y="2152115"/>
              <a:ext cx="20320" cy="20320"/>
            </a:xfrm>
            <a:custGeom>
              <a:avLst/>
              <a:gdLst/>
              <a:ahLst/>
              <a:cxnLst/>
              <a:rect l="l" t="t" r="r" b="b"/>
              <a:pathLst>
                <a:path w="20320" h="20319">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9E582E"/>
            </a:solidFill>
          </p:spPr>
          <p:txBody>
            <a:bodyPr wrap="square" lIns="0" tIns="0" rIns="0" bIns="0" rtlCol="0"/>
            <a:lstStyle/>
            <a:p>
              <a:endParaRPr sz="1493" dirty="0"/>
            </a:p>
          </p:txBody>
        </p:sp>
        <p:sp>
          <p:nvSpPr>
            <p:cNvPr id="668" name="object 621">
              <a:extLst>
                <a:ext uri="{FF2B5EF4-FFF2-40B4-BE49-F238E27FC236}">
                  <a16:creationId xmlns:a16="http://schemas.microsoft.com/office/drawing/2014/main" id="{4E36F113-0A6D-4BCB-94A8-FAD9E5E4B15E}"/>
                </a:ext>
              </a:extLst>
            </p:cNvPr>
            <p:cNvSpPr/>
            <p:nvPr/>
          </p:nvSpPr>
          <p:spPr>
            <a:xfrm>
              <a:off x="6279340" y="2324402"/>
              <a:ext cx="20320" cy="20320"/>
            </a:xfrm>
            <a:custGeom>
              <a:avLst/>
              <a:gdLst/>
              <a:ahLst/>
              <a:cxnLst/>
              <a:rect l="l" t="t" r="r" b="b"/>
              <a:pathLst>
                <a:path w="20320" h="20319">
                  <a:moveTo>
                    <a:pt x="15303" y="0"/>
                  </a:moveTo>
                  <a:lnTo>
                    <a:pt x="4343" y="190"/>
                  </a:lnTo>
                  <a:lnTo>
                    <a:pt x="0" y="4711"/>
                  </a:lnTo>
                  <a:lnTo>
                    <a:pt x="190" y="15646"/>
                  </a:lnTo>
                  <a:lnTo>
                    <a:pt x="4698" y="20015"/>
                  </a:lnTo>
                  <a:lnTo>
                    <a:pt x="15646" y="19824"/>
                  </a:lnTo>
                  <a:lnTo>
                    <a:pt x="20015" y="15303"/>
                  </a:lnTo>
                  <a:lnTo>
                    <a:pt x="19913" y="9842"/>
                  </a:lnTo>
                  <a:lnTo>
                    <a:pt x="19811" y="4356"/>
                  </a:lnTo>
                  <a:lnTo>
                    <a:pt x="15303" y="0"/>
                  </a:lnTo>
                  <a:close/>
                </a:path>
              </a:pathLst>
            </a:custGeom>
            <a:solidFill>
              <a:srgbClr val="8A4A29"/>
            </a:solidFill>
          </p:spPr>
          <p:txBody>
            <a:bodyPr wrap="square" lIns="0" tIns="0" rIns="0" bIns="0" rtlCol="0"/>
            <a:lstStyle/>
            <a:p>
              <a:endParaRPr sz="1493" dirty="0"/>
            </a:p>
          </p:txBody>
        </p:sp>
        <p:sp>
          <p:nvSpPr>
            <p:cNvPr id="669" name="object 622">
              <a:extLst>
                <a:ext uri="{FF2B5EF4-FFF2-40B4-BE49-F238E27FC236}">
                  <a16:creationId xmlns:a16="http://schemas.microsoft.com/office/drawing/2014/main" id="{ED57CA27-AE19-40FB-B41A-1D62CD9E7E59}"/>
                </a:ext>
              </a:extLst>
            </p:cNvPr>
            <p:cNvSpPr/>
            <p:nvPr/>
          </p:nvSpPr>
          <p:spPr>
            <a:xfrm>
              <a:off x="5736564" y="2295795"/>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65C2F"/>
            </a:solidFill>
          </p:spPr>
          <p:txBody>
            <a:bodyPr wrap="square" lIns="0" tIns="0" rIns="0" bIns="0" rtlCol="0"/>
            <a:lstStyle/>
            <a:p>
              <a:endParaRPr sz="1493" dirty="0"/>
            </a:p>
          </p:txBody>
        </p:sp>
        <p:sp>
          <p:nvSpPr>
            <p:cNvPr id="670" name="object 623">
              <a:extLst>
                <a:ext uri="{FF2B5EF4-FFF2-40B4-BE49-F238E27FC236}">
                  <a16:creationId xmlns:a16="http://schemas.microsoft.com/office/drawing/2014/main" id="{6B85EB58-1AA9-498F-A5C3-E2B5302601CC}"/>
                </a:ext>
              </a:extLst>
            </p:cNvPr>
            <p:cNvSpPr/>
            <p:nvPr/>
          </p:nvSpPr>
          <p:spPr>
            <a:xfrm>
              <a:off x="6027457" y="2075031"/>
              <a:ext cx="20320" cy="20320"/>
            </a:xfrm>
            <a:custGeom>
              <a:avLst/>
              <a:gdLst/>
              <a:ahLst/>
              <a:cxnLst/>
              <a:rect l="l" t="t" r="r" b="b"/>
              <a:pathLst>
                <a:path w="20320" h="20319">
                  <a:moveTo>
                    <a:pt x="15303" y="0"/>
                  </a:moveTo>
                  <a:lnTo>
                    <a:pt x="4343" y="190"/>
                  </a:lnTo>
                  <a:lnTo>
                    <a:pt x="0" y="4686"/>
                  </a:lnTo>
                  <a:lnTo>
                    <a:pt x="190" y="15633"/>
                  </a:lnTo>
                  <a:lnTo>
                    <a:pt x="4698" y="20002"/>
                  </a:lnTo>
                  <a:lnTo>
                    <a:pt x="15646" y="19812"/>
                  </a:lnTo>
                  <a:lnTo>
                    <a:pt x="20015" y="15290"/>
                  </a:lnTo>
                  <a:lnTo>
                    <a:pt x="19913" y="9829"/>
                  </a:lnTo>
                  <a:lnTo>
                    <a:pt x="19811" y="4343"/>
                  </a:lnTo>
                  <a:lnTo>
                    <a:pt x="15303" y="0"/>
                  </a:lnTo>
                  <a:close/>
                </a:path>
              </a:pathLst>
            </a:custGeom>
            <a:solidFill>
              <a:srgbClr val="A3592F"/>
            </a:solidFill>
          </p:spPr>
          <p:txBody>
            <a:bodyPr wrap="square" lIns="0" tIns="0" rIns="0" bIns="0" rtlCol="0"/>
            <a:lstStyle/>
            <a:p>
              <a:endParaRPr sz="1493" dirty="0"/>
            </a:p>
          </p:txBody>
        </p:sp>
        <p:sp>
          <p:nvSpPr>
            <p:cNvPr id="671" name="object 624">
              <a:extLst>
                <a:ext uri="{FF2B5EF4-FFF2-40B4-BE49-F238E27FC236}">
                  <a16:creationId xmlns:a16="http://schemas.microsoft.com/office/drawing/2014/main" id="{7D9A5343-8B78-4EA9-B904-9EB580654F79}"/>
                </a:ext>
              </a:extLst>
            </p:cNvPr>
            <p:cNvSpPr/>
            <p:nvPr/>
          </p:nvSpPr>
          <p:spPr>
            <a:xfrm>
              <a:off x="6216776" y="2022176"/>
              <a:ext cx="20320" cy="20320"/>
            </a:xfrm>
            <a:custGeom>
              <a:avLst/>
              <a:gdLst/>
              <a:ahLst/>
              <a:cxnLst/>
              <a:rect l="l" t="t" r="r" b="b"/>
              <a:pathLst>
                <a:path w="20320" h="20319">
                  <a:moveTo>
                    <a:pt x="15316" y="0"/>
                  </a:moveTo>
                  <a:lnTo>
                    <a:pt x="4368" y="190"/>
                  </a:lnTo>
                  <a:lnTo>
                    <a:pt x="0" y="4699"/>
                  </a:lnTo>
                  <a:lnTo>
                    <a:pt x="190" y="15646"/>
                  </a:lnTo>
                  <a:lnTo>
                    <a:pt x="4724" y="20002"/>
                  </a:lnTo>
                  <a:lnTo>
                    <a:pt x="15659" y="19812"/>
                  </a:lnTo>
                  <a:lnTo>
                    <a:pt x="20027" y="15303"/>
                  </a:lnTo>
                  <a:lnTo>
                    <a:pt x="19926" y="9829"/>
                  </a:lnTo>
                  <a:lnTo>
                    <a:pt x="19824" y="4356"/>
                  </a:lnTo>
                  <a:lnTo>
                    <a:pt x="15316" y="0"/>
                  </a:lnTo>
                  <a:close/>
                </a:path>
              </a:pathLst>
            </a:custGeom>
            <a:solidFill>
              <a:srgbClr val="9A532C"/>
            </a:solidFill>
          </p:spPr>
          <p:txBody>
            <a:bodyPr wrap="square" lIns="0" tIns="0" rIns="0" bIns="0" rtlCol="0"/>
            <a:lstStyle/>
            <a:p>
              <a:endParaRPr sz="1493" dirty="0"/>
            </a:p>
          </p:txBody>
        </p:sp>
        <p:sp>
          <p:nvSpPr>
            <p:cNvPr id="672" name="object 625">
              <a:extLst>
                <a:ext uri="{FF2B5EF4-FFF2-40B4-BE49-F238E27FC236}">
                  <a16:creationId xmlns:a16="http://schemas.microsoft.com/office/drawing/2014/main" id="{A307170E-43C8-479F-9A38-BA759D16AA92}"/>
                </a:ext>
              </a:extLst>
            </p:cNvPr>
            <p:cNvSpPr/>
            <p:nvPr/>
          </p:nvSpPr>
          <p:spPr>
            <a:xfrm>
              <a:off x="6249641" y="2322277"/>
              <a:ext cx="20320" cy="20320"/>
            </a:xfrm>
            <a:custGeom>
              <a:avLst/>
              <a:gdLst/>
              <a:ahLst/>
              <a:cxnLst/>
              <a:rect l="l" t="t" r="r" b="b"/>
              <a:pathLst>
                <a:path w="20320" h="20319">
                  <a:moveTo>
                    <a:pt x="15316" y="0"/>
                  </a:moveTo>
                  <a:lnTo>
                    <a:pt x="4356" y="190"/>
                  </a:lnTo>
                  <a:lnTo>
                    <a:pt x="0" y="4711"/>
                  </a:lnTo>
                  <a:lnTo>
                    <a:pt x="190" y="15659"/>
                  </a:lnTo>
                  <a:lnTo>
                    <a:pt x="4711" y="20002"/>
                  </a:lnTo>
                  <a:lnTo>
                    <a:pt x="15659" y="19812"/>
                  </a:lnTo>
                  <a:lnTo>
                    <a:pt x="20027" y="15316"/>
                  </a:lnTo>
                  <a:lnTo>
                    <a:pt x="19926" y="9829"/>
                  </a:lnTo>
                  <a:lnTo>
                    <a:pt x="19824" y="4368"/>
                  </a:lnTo>
                  <a:lnTo>
                    <a:pt x="15316" y="0"/>
                  </a:lnTo>
                  <a:close/>
                </a:path>
              </a:pathLst>
            </a:custGeom>
            <a:solidFill>
              <a:srgbClr val="7C4522"/>
            </a:solidFill>
          </p:spPr>
          <p:txBody>
            <a:bodyPr wrap="square" lIns="0" tIns="0" rIns="0" bIns="0" rtlCol="0"/>
            <a:lstStyle/>
            <a:p>
              <a:endParaRPr sz="1493" dirty="0"/>
            </a:p>
          </p:txBody>
        </p:sp>
        <p:sp>
          <p:nvSpPr>
            <p:cNvPr id="673" name="object 626">
              <a:extLst>
                <a:ext uri="{FF2B5EF4-FFF2-40B4-BE49-F238E27FC236}">
                  <a16:creationId xmlns:a16="http://schemas.microsoft.com/office/drawing/2014/main" id="{76D8A39E-C4E2-4B53-8FF6-F4EB650DAB7A}"/>
                </a:ext>
              </a:extLst>
            </p:cNvPr>
            <p:cNvSpPr/>
            <p:nvPr/>
          </p:nvSpPr>
          <p:spPr>
            <a:xfrm>
              <a:off x="6326864" y="2304182"/>
              <a:ext cx="20320" cy="20320"/>
            </a:xfrm>
            <a:custGeom>
              <a:avLst/>
              <a:gdLst/>
              <a:ahLst/>
              <a:cxnLst/>
              <a:rect l="l" t="t" r="r" b="b"/>
              <a:pathLst>
                <a:path w="20320" h="20319">
                  <a:moveTo>
                    <a:pt x="15316" y="0"/>
                  </a:moveTo>
                  <a:lnTo>
                    <a:pt x="4356" y="190"/>
                  </a:lnTo>
                  <a:lnTo>
                    <a:pt x="0" y="4699"/>
                  </a:lnTo>
                  <a:lnTo>
                    <a:pt x="190" y="15646"/>
                  </a:lnTo>
                  <a:lnTo>
                    <a:pt x="4711" y="20015"/>
                  </a:lnTo>
                  <a:lnTo>
                    <a:pt x="15659" y="19824"/>
                  </a:lnTo>
                  <a:lnTo>
                    <a:pt x="20027" y="15303"/>
                  </a:lnTo>
                  <a:lnTo>
                    <a:pt x="19926" y="9829"/>
                  </a:lnTo>
                  <a:lnTo>
                    <a:pt x="19824" y="4356"/>
                  </a:lnTo>
                  <a:lnTo>
                    <a:pt x="15316" y="0"/>
                  </a:lnTo>
                  <a:close/>
                </a:path>
              </a:pathLst>
            </a:custGeom>
            <a:solidFill>
              <a:srgbClr val="844826"/>
            </a:solidFill>
          </p:spPr>
          <p:txBody>
            <a:bodyPr wrap="square" lIns="0" tIns="0" rIns="0" bIns="0" rtlCol="0"/>
            <a:lstStyle/>
            <a:p>
              <a:endParaRPr sz="1493" dirty="0"/>
            </a:p>
          </p:txBody>
        </p:sp>
        <p:sp>
          <p:nvSpPr>
            <p:cNvPr id="674" name="object 627">
              <a:extLst>
                <a:ext uri="{FF2B5EF4-FFF2-40B4-BE49-F238E27FC236}">
                  <a16:creationId xmlns:a16="http://schemas.microsoft.com/office/drawing/2014/main" id="{8066E1B1-EEA5-44FE-8F6F-00C0FF125104}"/>
                </a:ext>
              </a:extLst>
            </p:cNvPr>
            <p:cNvSpPr/>
            <p:nvPr/>
          </p:nvSpPr>
          <p:spPr>
            <a:xfrm>
              <a:off x="6087078" y="2372235"/>
              <a:ext cx="20320" cy="20320"/>
            </a:xfrm>
            <a:custGeom>
              <a:avLst/>
              <a:gdLst/>
              <a:ahLst/>
              <a:cxnLst/>
              <a:rect l="l" t="t" r="r" b="b"/>
              <a:pathLst>
                <a:path w="20320" h="20319">
                  <a:moveTo>
                    <a:pt x="15316" y="0"/>
                  </a:moveTo>
                  <a:lnTo>
                    <a:pt x="4356" y="190"/>
                  </a:lnTo>
                  <a:lnTo>
                    <a:pt x="0" y="4711"/>
                  </a:lnTo>
                  <a:lnTo>
                    <a:pt x="190" y="15671"/>
                  </a:lnTo>
                  <a:lnTo>
                    <a:pt x="4711" y="20015"/>
                  </a:lnTo>
                  <a:lnTo>
                    <a:pt x="15659" y="19824"/>
                  </a:lnTo>
                  <a:lnTo>
                    <a:pt x="20015" y="15328"/>
                  </a:lnTo>
                  <a:lnTo>
                    <a:pt x="19913" y="9842"/>
                  </a:lnTo>
                  <a:lnTo>
                    <a:pt x="19811" y="4368"/>
                  </a:lnTo>
                  <a:lnTo>
                    <a:pt x="15316" y="0"/>
                  </a:lnTo>
                  <a:close/>
                </a:path>
              </a:pathLst>
            </a:custGeom>
            <a:solidFill>
              <a:srgbClr val="A45C28"/>
            </a:solidFill>
          </p:spPr>
          <p:txBody>
            <a:bodyPr wrap="square" lIns="0" tIns="0" rIns="0" bIns="0" rtlCol="0"/>
            <a:lstStyle/>
            <a:p>
              <a:endParaRPr sz="1493" dirty="0"/>
            </a:p>
          </p:txBody>
        </p:sp>
        <p:sp>
          <p:nvSpPr>
            <p:cNvPr id="675" name="object 628">
              <a:extLst>
                <a:ext uri="{FF2B5EF4-FFF2-40B4-BE49-F238E27FC236}">
                  <a16:creationId xmlns:a16="http://schemas.microsoft.com/office/drawing/2014/main" id="{D69F54E7-C2B5-4683-96CC-B5E7C5343235}"/>
                </a:ext>
              </a:extLst>
            </p:cNvPr>
            <p:cNvSpPr/>
            <p:nvPr/>
          </p:nvSpPr>
          <p:spPr>
            <a:xfrm>
              <a:off x="6246394" y="2298425"/>
              <a:ext cx="20320" cy="20320"/>
            </a:xfrm>
            <a:custGeom>
              <a:avLst/>
              <a:gdLst/>
              <a:ahLst/>
              <a:cxnLst/>
              <a:rect l="l" t="t" r="r" b="b"/>
              <a:pathLst>
                <a:path w="20320" h="20319">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744220"/>
            </a:solidFill>
          </p:spPr>
          <p:txBody>
            <a:bodyPr wrap="square" lIns="0" tIns="0" rIns="0" bIns="0" rtlCol="0"/>
            <a:lstStyle/>
            <a:p>
              <a:endParaRPr sz="1493" dirty="0"/>
            </a:p>
          </p:txBody>
        </p:sp>
        <p:sp>
          <p:nvSpPr>
            <p:cNvPr id="676" name="object 629">
              <a:extLst>
                <a:ext uri="{FF2B5EF4-FFF2-40B4-BE49-F238E27FC236}">
                  <a16:creationId xmlns:a16="http://schemas.microsoft.com/office/drawing/2014/main" id="{9E0FF0A0-9FFA-4F0E-B684-860E998A1D70}"/>
                </a:ext>
              </a:extLst>
            </p:cNvPr>
            <p:cNvSpPr/>
            <p:nvPr/>
          </p:nvSpPr>
          <p:spPr>
            <a:xfrm>
              <a:off x="6005422" y="1987584"/>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43"/>
                  </a:lnTo>
                  <a:lnTo>
                    <a:pt x="15303" y="0"/>
                  </a:lnTo>
                  <a:close/>
                </a:path>
              </a:pathLst>
            </a:custGeom>
            <a:solidFill>
              <a:srgbClr val="7F4925"/>
            </a:solidFill>
          </p:spPr>
          <p:txBody>
            <a:bodyPr wrap="square" lIns="0" tIns="0" rIns="0" bIns="0" rtlCol="0"/>
            <a:lstStyle/>
            <a:p>
              <a:endParaRPr sz="1493" dirty="0"/>
            </a:p>
          </p:txBody>
        </p:sp>
        <p:sp>
          <p:nvSpPr>
            <p:cNvPr id="677" name="object 630">
              <a:extLst>
                <a:ext uri="{FF2B5EF4-FFF2-40B4-BE49-F238E27FC236}">
                  <a16:creationId xmlns:a16="http://schemas.microsoft.com/office/drawing/2014/main" id="{02B3616B-8DAF-4D08-AAD7-86332F9F8286}"/>
                </a:ext>
              </a:extLst>
            </p:cNvPr>
            <p:cNvSpPr/>
            <p:nvPr/>
          </p:nvSpPr>
          <p:spPr>
            <a:xfrm>
              <a:off x="6380507" y="2091470"/>
              <a:ext cx="20320" cy="20320"/>
            </a:xfrm>
            <a:custGeom>
              <a:avLst/>
              <a:gdLst/>
              <a:ahLst/>
              <a:cxnLst/>
              <a:rect l="l" t="t" r="r" b="b"/>
              <a:pathLst>
                <a:path w="20320" h="20319">
                  <a:moveTo>
                    <a:pt x="15303" y="0"/>
                  </a:moveTo>
                  <a:lnTo>
                    <a:pt x="4356" y="190"/>
                  </a:lnTo>
                  <a:lnTo>
                    <a:pt x="0" y="4686"/>
                  </a:lnTo>
                  <a:lnTo>
                    <a:pt x="190" y="15646"/>
                  </a:lnTo>
                  <a:lnTo>
                    <a:pt x="4711" y="19989"/>
                  </a:lnTo>
                  <a:lnTo>
                    <a:pt x="15646" y="19799"/>
                  </a:lnTo>
                  <a:lnTo>
                    <a:pt x="20015" y="15303"/>
                  </a:lnTo>
                  <a:lnTo>
                    <a:pt x="19913" y="9817"/>
                  </a:lnTo>
                  <a:lnTo>
                    <a:pt x="19811" y="4343"/>
                  </a:lnTo>
                  <a:lnTo>
                    <a:pt x="15303" y="0"/>
                  </a:lnTo>
                  <a:close/>
                </a:path>
              </a:pathLst>
            </a:custGeom>
            <a:solidFill>
              <a:srgbClr val="814825"/>
            </a:solidFill>
          </p:spPr>
          <p:txBody>
            <a:bodyPr wrap="square" lIns="0" tIns="0" rIns="0" bIns="0" rtlCol="0"/>
            <a:lstStyle/>
            <a:p>
              <a:endParaRPr sz="1493" dirty="0"/>
            </a:p>
          </p:txBody>
        </p:sp>
        <p:sp>
          <p:nvSpPr>
            <p:cNvPr id="678" name="object 631">
              <a:extLst>
                <a:ext uri="{FF2B5EF4-FFF2-40B4-BE49-F238E27FC236}">
                  <a16:creationId xmlns:a16="http://schemas.microsoft.com/office/drawing/2014/main" id="{6F79B52A-5E50-4DF0-9020-92F40D2FD325}"/>
                </a:ext>
              </a:extLst>
            </p:cNvPr>
            <p:cNvSpPr/>
            <p:nvPr/>
          </p:nvSpPr>
          <p:spPr>
            <a:xfrm>
              <a:off x="5990493" y="2233566"/>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65A31"/>
            </a:solidFill>
          </p:spPr>
          <p:txBody>
            <a:bodyPr wrap="square" lIns="0" tIns="0" rIns="0" bIns="0" rtlCol="0"/>
            <a:lstStyle/>
            <a:p>
              <a:endParaRPr sz="1493" dirty="0"/>
            </a:p>
          </p:txBody>
        </p:sp>
        <p:sp>
          <p:nvSpPr>
            <p:cNvPr id="679" name="object 632">
              <a:extLst>
                <a:ext uri="{FF2B5EF4-FFF2-40B4-BE49-F238E27FC236}">
                  <a16:creationId xmlns:a16="http://schemas.microsoft.com/office/drawing/2014/main" id="{D837FDD4-496E-4262-B780-63E342B5558B}"/>
                </a:ext>
              </a:extLst>
            </p:cNvPr>
            <p:cNvSpPr/>
            <p:nvPr/>
          </p:nvSpPr>
          <p:spPr>
            <a:xfrm>
              <a:off x="5909632" y="2381068"/>
              <a:ext cx="20320" cy="20320"/>
            </a:xfrm>
            <a:custGeom>
              <a:avLst/>
              <a:gdLst/>
              <a:ahLst/>
              <a:cxnLst/>
              <a:rect l="l" t="t" r="r" b="b"/>
              <a:pathLst>
                <a:path w="20320" h="20319">
                  <a:moveTo>
                    <a:pt x="15303" y="0"/>
                  </a:moveTo>
                  <a:lnTo>
                    <a:pt x="4356" y="190"/>
                  </a:lnTo>
                  <a:lnTo>
                    <a:pt x="0" y="4686"/>
                  </a:lnTo>
                  <a:lnTo>
                    <a:pt x="190" y="15646"/>
                  </a:lnTo>
                  <a:lnTo>
                    <a:pt x="4711" y="19989"/>
                  </a:lnTo>
                  <a:lnTo>
                    <a:pt x="15646" y="19799"/>
                  </a:lnTo>
                  <a:lnTo>
                    <a:pt x="20015" y="15303"/>
                  </a:lnTo>
                  <a:lnTo>
                    <a:pt x="19913" y="9804"/>
                  </a:lnTo>
                  <a:lnTo>
                    <a:pt x="19811" y="4343"/>
                  </a:lnTo>
                  <a:lnTo>
                    <a:pt x="15303" y="0"/>
                  </a:lnTo>
                  <a:close/>
                </a:path>
              </a:pathLst>
            </a:custGeom>
            <a:solidFill>
              <a:srgbClr val="B4642C"/>
            </a:solidFill>
          </p:spPr>
          <p:txBody>
            <a:bodyPr wrap="square" lIns="0" tIns="0" rIns="0" bIns="0" rtlCol="0"/>
            <a:lstStyle/>
            <a:p>
              <a:endParaRPr sz="1493" dirty="0"/>
            </a:p>
          </p:txBody>
        </p:sp>
        <p:sp>
          <p:nvSpPr>
            <p:cNvPr id="680" name="object 633">
              <a:extLst>
                <a:ext uri="{FF2B5EF4-FFF2-40B4-BE49-F238E27FC236}">
                  <a16:creationId xmlns:a16="http://schemas.microsoft.com/office/drawing/2014/main" id="{6C02A558-4274-4C3D-A74C-589B31EA56AD}"/>
                </a:ext>
              </a:extLst>
            </p:cNvPr>
            <p:cNvSpPr/>
            <p:nvPr/>
          </p:nvSpPr>
          <p:spPr>
            <a:xfrm>
              <a:off x="5698065" y="2228970"/>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85D32"/>
            </a:solidFill>
          </p:spPr>
          <p:txBody>
            <a:bodyPr wrap="square" lIns="0" tIns="0" rIns="0" bIns="0" rtlCol="0"/>
            <a:lstStyle/>
            <a:p>
              <a:endParaRPr sz="1493" dirty="0"/>
            </a:p>
          </p:txBody>
        </p:sp>
        <p:sp>
          <p:nvSpPr>
            <p:cNvPr id="681" name="object 634">
              <a:extLst>
                <a:ext uri="{FF2B5EF4-FFF2-40B4-BE49-F238E27FC236}">
                  <a16:creationId xmlns:a16="http://schemas.microsoft.com/office/drawing/2014/main" id="{8C25B323-F0E9-4C28-90DF-11835E469C68}"/>
                </a:ext>
              </a:extLst>
            </p:cNvPr>
            <p:cNvSpPr/>
            <p:nvPr/>
          </p:nvSpPr>
          <p:spPr>
            <a:xfrm>
              <a:off x="6217504" y="2111531"/>
              <a:ext cx="20320" cy="20320"/>
            </a:xfrm>
            <a:custGeom>
              <a:avLst/>
              <a:gdLst/>
              <a:ahLst/>
              <a:cxnLst/>
              <a:rect l="l" t="t" r="r" b="b"/>
              <a:pathLst>
                <a:path w="20320" h="20319">
                  <a:moveTo>
                    <a:pt x="15316" y="0"/>
                  </a:moveTo>
                  <a:lnTo>
                    <a:pt x="4356" y="190"/>
                  </a:lnTo>
                  <a:lnTo>
                    <a:pt x="0" y="4699"/>
                  </a:lnTo>
                  <a:lnTo>
                    <a:pt x="190" y="15646"/>
                  </a:lnTo>
                  <a:lnTo>
                    <a:pt x="4711" y="20015"/>
                  </a:lnTo>
                  <a:lnTo>
                    <a:pt x="15659" y="19824"/>
                  </a:lnTo>
                  <a:lnTo>
                    <a:pt x="20027" y="15303"/>
                  </a:lnTo>
                  <a:lnTo>
                    <a:pt x="19926" y="9829"/>
                  </a:lnTo>
                  <a:lnTo>
                    <a:pt x="19824" y="4356"/>
                  </a:lnTo>
                  <a:lnTo>
                    <a:pt x="15316" y="0"/>
                  </a:lnTo>
                  <a:close/>
                </a:path>
              </a:pathLst>
            </a:custGeom>
            <a:solidFill>
              <a:srgbClr val="91502B"/>
            </a:solidFill>
          </p:spPr>
          <p:txBody>
            <a:bodyPr wrap="square" lIns="0" tIns="0" rIns="0" bIns="0" rtlCol="0"/>
            <a:lstStyle/>
            <a:p>
              <a:endParaRPr sz="1493" dirty="0"/>
            </a:p>
          </p:txBody>
        </p:sp>
        <p:sp>
          <p:nvSpPr>
            <p:cNvPr id="682" name="object 635">
              <a:extLst>
                <a:ext uri="{FF2B5EF4-FFF2-40B4-BE49-F238E27FC236}">
                  <a16:creationId xmlns:a16="http://schemas.microsoft.com/office/drawing/2014/main" id="{5010AA39-6D1D-41F6-BFFF-B0211D22BD60}"/>
                </a:ext>
              </a:extLst>
            </p:cNvPr>
            <p:cNvSpPr/>
            <p:nvPr/>
          </p:nvSpPr>
          <p:spPr>
            <a:xfrm>
              <a:off x="6406521" y="2243291"/>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794522"/>
            </a:solidFill>
          </p:spPr>
          <p:txBody>
            <a:bodyPr wrap="square" lIns="0" tIns="0" rIns="0" bIns="0" rtlCol="0"/>
            <a:lstStyle/>
            <a:p>
              <a:endParaRPr sz="1493" dirty="0"/>
            </a:p>
          </p:txBody>
        </p:sp>
        <p:sp>
          <p:nvSpPr>
            <p:cNvPr id="683" name="object 636">
              <a:extLst>
                <a:ext uri="{FF2B5EF4-FFF2-40B4-BE49-F238E27FC236}">
                  <a16:creationId xmlns:a16="http://schemas.microsoft.com/office/drawing/2014/main" id="{4F0F875D-9903-47C5-9D2A-36E0CB8338E2}"/>
                </a:ext>
              </a:extLst>
            </p:cNvPr>
            <p:cNvSpPr/>
            <p:nvPr/>
          </p:nvSpPr>
          <p:spPr>
            <a:xfrm>
              <a:off x="6058938" y="2373803"/>
              <a:ext cx="20320" cy="20320"/>
            </a:xfrm>
            <a:custGeom>
              <a:avLst/>
              <a:gdLst/>
              <a:ahLst/>
              <a:cxnLst/>
              <a:rect l="l" t="t" r="r" b="b"/>
              <a:pathLst>
                <a:path w="20320" h="20319">
                  <a:moveTo>
                    <a:pt x="15316" y="0"/>
                  </a:moveTo>
                  <a:lnTo>
                    <a:pt x="4356" y="190"/>
                  </a:lnTo>
                  <a:lnTo>
                    <a:pt x="0" y="4711"/>
                  </a:lnTo>
                  <a:lnTo>
                    <a:pt x="190" y="15671"/>
                  </a:lnTo>
                  <a:lnTo>
                    <a:pt x="4711" y="20015"/>
                  </a:lnTo>
                  <a:lnTo>
                    <a:pt x="15659" y="19824"/>
                  </a:lnTo>
                  <a:lnTo>
                    <a:pt x="20015" y="15328"/>
                  </a:lnTo>
                  <a:lnTo>
                    <a:pt x="19913" y="9842"/>
                  </a:lnTo>
                  <a:lnTo>
                    <a:pt x="19811" y="4368"/>
                  </a:lnTo>
                  <a:lnTo>
                    <a:pt x="15316" y="0"/>
                  </a:lnTo>
                  <a:close/>
                </a:path>
              </a:pathLst>
            </a:custGeom>
            <a:solidFill>
              <a:srgbClr val="894B27"/>
            </a:solidFill>
          </p:spPr>
          <p:txBody>
            <a:bodyPr wrap="square" lIns="0" tIns="0" rIns="0" bIns="0" rtlCol="0"/>
            <a:lstStyle/>
            <a:p>
              <a:endParaRPr sz="1493" dirty="0"/>
            </a:p>
          </p:txBody>
        </p:sp>
        <p:sp>
          <p:nvSpPr>
            <p:cNvPr id="684" name="object 637">
              <a:extLst>
                <a:ext uri="{FF2B5EF4-FFF2-40B4-BE49-F238E27FC236}">
                  <a16:creationId xmlns:a16="http://schemas.microsoft.com/office/drawing/2014/main" id="{1B25BE6E-765B-4F1A-8D06-15C60139527F}"/>
                </a:ext>
              </a:extLst>
            </p:cNvPr>
            <p:cNvSpPr/>
            <p:nvPr/>
          </p:nvSpPr>
          <p:spPr>
            <a:xfrm>
              <a:off x="5733680" y="2323155"/>
              <a:ext cx="20320" cy="20320"/>
            </a:xfrm>
            <a:custGeom>
              <a:avLst/>
              <a:gdLst/>
              <a:ahLst/>
              <a:cxnLst/>
              <a:rect l="l" t="t" r="r" b="b"/>
              <a:pathLst>
                <a:path w="20320" h="20319">
                  <a:moveTo>
                    <a:pt x="15303" y="0"/>
                  </a:moveTo>
                  <a:lnTo>
                    <a:pt x="4356" y="190"/>
                  </a:lnTo>
                  <a:lnTo>
                    <a:pt x="0" y="4686"/>
                  </a:lnTo>
                  <a:lnTo>
                    <a:pt x="190" y="15646"/>
                  </a:lnTo>
                  <a:lnTo>
                    <a:pt x="4711" y="20002"/>
                  </a:lnTo>
                  <a:lnTo>
                    <a:pt x="15646" y="19812"/>
                  </a:lnTo>
                  <a:lnTo>
                    <a:pt x="20015" y="15303"/>
                  </a:lnTo>
                  <a:lnTo>
                    <a:pt x="19913" y="9817"/>
                  </a:lnTo>
                  <a:lnTo>
                    <a:pt x="19811" y="4343"/>
                  </a:lnTo>
                  <a:lnTo>
                    <a:pt x="15303" y="0"/>
                  </a:lnTo>
                  <a:close/>
                </a:path>
              </a:pathLst>
            </a:custGeom>
            <a:solidFill>
              <a:srgbClr val="AA5C32"/>
            </a:solidFill>
          </p:spPr>
          <p:txBody>
            <a:bodyPr wrap="square" lIns="0" tIns="0" rIns="0" bIns="0" rtlCol="0"/>
            <a:lstStyle/>
            <a:p>
              <a:endParaRPr sz="1493" dirty="0"/>
            </a:p>
          </p:txBody>
        </p:sp>
        <p:sp>
          <p:nvSpPr>
            <p:cNvPr id="685" name="object 638">
              <a:extLst>
                <a:ext uri="{FF2B5EF4-FFF2-40B4-BE49-F238E27FC236}">
                  <a16:creationId xmlns:a16="http://schemas.microsoft.com/office/drawing/2014/main" id="{DDEF1CFF-9E1B-4D14-863D-5A0A02308B9A}"/>
                </a:ext>
              </a:extLst>
            </p:cNvPr>
            <p:cNvSpPr/>
            <p:nvPr/>
          </p:nvSpPr>
          <p:spPr>
            <a:xfrm>
              <a:off x="6183930" y="2010039"/>
              <a:ext cx="20320" cy="20320"/>
            </a:xfrm>
            <a:custGeom>
              <a:avLst/>
              <a:gdLst/>
              <a:ahLst/>
              <a:cxnLst/>
              <a:rect l="l" t="t" r="r" b="b"/>
              <a:pathLst>
                <a:path w="20320" h="20319">
                  <a:moveTo>
                    <a:pt x="15316" y="0"/>
                  </a:moveTo>
                  <a:lnTo>
                    <a:pt x="4356" y="190"/>
                  </a:lnTo>
                  <a:lnTo>
                    <a:pt x="0" y="4711"/>
                  </a:lnTo>
                  <a:lnTo>
                    <a:pt x="190" y="15659"/>
                  </a:lnTo>
                  <a:lnTo>
                    <a:pt x="4711" y="20002"/>
                  </a:lnTo>
                  <a:lnTo>
                    <a:pt x="15659" y="19811"/>
                  </a:lnTo>
                  <a:lnTo>
                    <a:pt x="20015" y="15316"/>
                  </a:lnTo>
                  <a:lnTo>
                    <a:pt x="19913" y="9842"/>
                  </a:lnTo>
                  <a:lnTo>
                    <a:pt x="19811" y="4368"/>
                  </a:lnTo>
                  <a:lnTo>
                    <a:pt x="15316" y="0"/>
                  </a:lnTo>
                  <a:close/>
                </a:path>
              </a:pathLst>
            </a:custGeom>
            <a:solidFill>
              <a:srgbClr val="99532D"/>
            </a:solidFill>
          </p:spPr>
          <p:txBody>
            <a:bodyPr wrap="square" lIns="0" tIns="0" rIns="0" bIns="0" rtlCol="0"/>
            <a:lstStyle/>
            <a:p>
              <a:endParaRPr sz="1493" dirty="0"/>
            </a:p>
          </p:txBody>
        </p:sp>
        <p:sp>
          <p:nvSpPr>
            <p:cNvPr id="686" name="object 639">
              <a:extLst>
                <a:ext uri="{FF2B5EF4-FFF2-40B4-BE49-F238E27FC236}">
                  <a16:creationId xmlns:a16="http://schemas.microsoft.com/office/drawing/2014/main" id="{B67F8E87-B3FC-4AFC-9F8A-EC8A4B81C939}"/>
                </a:ext>
              </a:extLst>
            </p:cNvPr>
            <p:cNvSpPr/>
            <p:nvPr/>
          </p:nvSpPr>
          <p:spPr>
            <a:xfrm>
              <a:off x="5745070" y="2339615"/>
              <a:ext cx="20320" cy="20320"/>
            </a:xfrm>
            <a:custGeom>
              <a:avLst/>
              <a:gdLst/>
              <a:ahLst/>
              <a:cxnLst/>
              <a:rect l="l" t="t" r="r" b="b"/>
              <a:pathLst>
                <a:path w="20320" h="20319">
                  <a:moveTo>
                    <a:pt x="15303" y="0"/>
                  </a:moveTo>
                  <a:lnTo>
                    <a:pt x="4356" y="190"/>
                  </a:lnTo>
                  <a:lnTo>
                    <a:pt x="0" y="4686"/>
                  </a:lnTo>
                  <a:lnTo>
                    <a:pt x="190" y="15633"/>
                  </a:lnTo>
                  <a:lnTo>
                    <a:pt x="4711" y="19989"/>
                  </a:lnTo>
                  <a:lnTo>
                    <a:pt x="15646" y="19799"/>
                  </a:lnTo>
                  <a:lnTo>
                    <a:pt x="20015" y="15290"/>
                  </a:lnTo>
                  <a:lnTo>
                    <a:pt x="19913" y="9829"/>
                  </a:lnTo>
                  <a:lnTo>
                    <a:pt x="19811" y="4343"/>
                  </a:lnTo>
                  <a:lnTo>
                    <a:pt x="15303" y="0"/>
                  </a:lnTo>
                  <a:close/>
                </a:path>
              </a:pathLst>
            </a:custGeom>
            <a:solidFill>
              <a:srgbClr val="A45C2E"/>
            </a:solidFill>
          </p:spPr>
          <p:txBody>
            <a:bodyPr wrap="square" lIns="0" tIns="0" rIns="0" bIns="0" rtlCol="0"/>
            <a:lstStyle/>
            <a:p>
              <a:endParaRPr sz="1493" dirty="0"/>
            </a:p>
          </p:txBody>
        </p:sp>
        <p:sp>
          <p:nvSpPr>
            <p:cNvPr id="687" name="object 640">
              <a:extLst>
                <a:ext uri="{FF2B5EF4-FFF2-40B4-BE49-F238E27FC236}">
                  <a16:creationId xmlns:a16="http://schemas.microsoft.com/office/drawing/2014/main" id="{99743247-FCAD-41A1-B5D3-07ADA2F73FFD}"/>
                </a:ext>
              </a:extLst>
            </p:cNvPr>
            <p:cNvSpPr/>
            <p:nvPr/>
          </p:nvSpPr>
          <p:spPr>
            <a:xfrm>
              <a:off x="5999740" y="2044471"/>
              <a:ext cx="20320" cy="20320"/>
            </a:xfrm>
            <a:custGeom>
              <a:avLst/>
              <a:gdLst/>
              <a:ahLst/>
              <a:cxnLst/>
              <a:rect l="l" t="t" r="r" b="b"/>
              <a:pathLst>
                <a:path w="20320" h="20319">
                  <a:moveTo>
                    <a:pt x="15303" y="0"/>
                  </a:moveTo>
                  <a:lnTo>
                    <a:pt x="4356" y="190"/>
                  </a:lnTo>
                  <a:lnTo>
                    <a:pt x="0" y="4711"/>
                  </a:lnTo>
                  <a:lnTo>
                    <a:pt x="190" y="15659"/>
                  </a:lnTo>
                  <a:lnTo>
                    <a:pt x="4711" y="20015"/>
                  </a:lnTo>
                  <a:lnTo>
                    <a:pt x="15646" y="19824"/>
                  </a:lnTo>
                  <a:lnTo>
                    <a:pt x="20015" y="15316"/>
                  </a:lnTo>
                  <a:lnTo>
                    <a:pt x="19913" y="9842"/>
                  </a:lnTo>
                  <a:lnTo>
                    <a:pt x="19811" y="4356"/>
                  </a:lnTo>
                  <a:lnTo>
                    <a:pt x="15303" y="0"/>
                  </a:lnTo>
                  <a:close/>
                </a:path>
              </a:pathLst>
            </a:custGeom>
            <a:solidFill>
              <a:srgbClr val="A75B30"/>
            </a:solidFill>
          </p:spPr>
          <p:txBody>
            <a:bodyPr wrap="square" lIns="0" tIns="0" rIns="0" bIns="0" rtlCol="0"/>
            <a:lstStyle/>
            <a:p>
              <a:endParaRPr sz="1493" dirty="0"/>
            </a:p>
          </p:txBody>
        </p:sp>
        <p:sp>
          <p:nvSpPr>
            <p:cNvPr id="688" name="object 641">
              <a:extLst>
                <a:ext uri="{FF2B5EF4-FFF2-40B4-BE49-F238E27FC236}">
                  <a16:creationId xmlns:a16="http://schemas.microsoft.com/office/drawing/2014/main" id="{393AD5C9-02A2-4E88-862E-D44DF5D2894D}"/>
                </a:ext>
              </a:extLst>
            </p:cNvPr>
            <p:cNvSpPr/>
            <p:nvPr/>
          </p:nvSpPr>
          <p:spPr>
            <a:xfrm>
              <a:off x="5757219" y="2147011"/>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8F5228"/>
            </a:solidFill>
          </p:spPr>
          <p:txBody>
            <a:bodyPr wrap="square" lIns="0" tIns="0" rIns="0" bIns="0" rtlCol="0"/>
            <a:lstStyle/>
            <a:p>
              <a:endParaRPr sz="1493" dirty="0"/>
            </a:p>
          </p:txBody>
        </p:sp>
        <p:sp>
          <p:nvSpPr>
            <p:cNvPr id="689" name="object 642">
              <a:extLst>
                <a:ext uri="{FF2B5EF4-FFF2-40B4-BE49-F238E27FC236}">
                  <a16:creationId xmlns:a16="http://schemas.microsoft.com/office/drawing/2014/main" id="{1DE1C190-75FB-4204-BB48-1C55392481C7}"/>
                </a:ext>
              </a:extLst>
            </p:cNvPr>
            <p:cNvSpPr/>
            <p:nvPr/>
          </p:nvSpPr>
          <p:spPr>
            <a:xfrm>
              <a:off x="5962151" y="2118377"/>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65A31"/>
            </a:solidFill>
          </p:spPr>
          <p:txBody>
            <a:bodyPr wrap="square" lIns="0" tIns="0" rIns="0" bIns="0" rtlCol="0"/>
            <a:lstStyle/>
            <a:p>
              <a:endParaRPr sz="1493" dirty="0"/>
            </a:p>
          </p:txBody>
        </p:sp>
        <p:sp>
          <p:nvSpPr>
            <p:cNvPr id="690" name="object 643">
              <a:extLst>
                <a:ext uri="{FF2B5EF4-FFF2-40B4-BE49-F238E27FC236}">
                  <a16:creationId xmlns:a16="http://schemas.microsoft.com/office/drawing/2014/main" id="{3A0B49A5-2320-4CAD-8CF1-FD8EE3987CF1}"/>
                </a:ext>
              </a:extLst>
            </p:cNvPr>
            <p:cNvSpPr/>
            <p:nvPr/>
          </p:nvSpPr>
          <p:spPr>
            <a:xfrm>
              <a:off x="6034897" y="2019226"/>
              <a:ext cx="20320" cy="20320"/>
            </a:xfrm>
            <a:custGeom>
              <a:avLst/>
              <a:gdLst/>
              <a:ahLst/>
              <a:cxnLst/>
              <a:rect l="l" t="t" r="r" b="b"/>
              <a:pathLst>
                <a:path w="20320" h="20319">
                  <a:moveTo>
                    <a:pt x="15290" y="0"/>
                  </a:moveTo>
                  <a:lnTo>
                    <a:pt x="4343" y="190"/>
                  </a:lnTo>
                  <a:lnTo>
                    <a:pt x="0" y="4699"/>
                  </a:lnTo>
                  <a:lnTo>
                    <a:pt x="190" y="15659"/>
                  </a:lnTo>
                  <a:lnTo>
                    <a:pt x="4686" y="20015"/>
                  </a:lnTo>
                  <a:lnTo>
                    <a:pt x="15646" y="19824"/>
                  </a:lnTo>
                  <a:lnTo>
                    <a:pt x="20015" y="15316"/>
                  </a:lnTo>
                  <a:lnTo>
                    <a:pt x="19913" y="9829"/>
                  </a:lnTo>
                  <a:lnTo>
                    <a:pt x="19811" y="4356"/>
                  </a:lnTo>
                  <a:lnTo>
                    <a:pt x="15290" y="0"/>
                  </a:lnTo>
                  <a:close/>
                </a:path>
              </a:pathLst>
            </a:custGeom>
            <a:solidFill>
              <a:srgbClr val="99532D"/>
            </a:solidFill>
          </p:spPr>
          <p:txBody>
            <a:bodyPr wrap="square" lIns="0" tIns="0" rIns="0" bIns="0" rtlCol="0"/>
            <a:lstStyle/>
            <a:p>
              <a:endParaRPr sz="1493" dirty="0"/>
            </a:p>
          </p:txBody>
        </p:sp>
        <p:sp>
          <p:nvSpPr>
            <p:cNvPr id="691" name="object 644">
              <a:extLst>
                <a:ext uri="{FF2B5EF4-FFF2-40B4-BE49-F238E27FC236}">
                  <a16:creationId xmlns:a16="http://schemas.microsoft.com/office/drawing/2014/main" id="{A452CBF6-E2E7-4A3E-ABCA-A061E7772569}"/>
                </a:ext>
              </a:extLst>
            </p:cNvPr>
            <p:cNvSpPr/>
            <p:nvPr/>
          </p:nvSpPr>
          <p:spPr>
            <a:xfrm>
              <a:off x="5624762" y="2274728"/>
              <a:ext cx="20320" cy="20320"/>
            </a:xfrm>
            <a:custGeom>
              <a:avLst/>
              <a:gdLst/>
              <a:ahLst/>
              <a:cxnLst/>
              <a:rect l="l" t="t" r="r" b="b"/>
              <a:pathLst>
                <a:path w="20320" h="20319">
                  <a:moveTo>
                    <a:pt x="15303" y="0"/>
                  </a:moveTo>
                  <a:lnTo>
                    <a:pt x="4343" y="190"/>
                  </a:lnTo>
                  <a:lnTo>
                    <a:pt x="0" y="4711"/>
                  </a:lnTo>
                  <a:lnTo>
                    <a:pt x="190" y="15659"/>
                  </a:lnTo>
                  <a:lnTo>
                    <a:pt x="4698" y="20002"/>
                  </a:lnTo>
                  <a:lnTo>
                    <a:pt x="15646" y="19811"/>
                  </a:lnTo>
                  <a:lnTo>
                    <a:pt x="20015" y="15316"/>
                  </a:lnTo>
                  <a:lnTo>
                    <a:pt x="19913" y="9842"/>
                  </a:lnTo>
                  <a:lnTo>
                    <a:pt x="19811" y="4368"/>
                  </a:lnTo>
                  <a:lnTo>
                    <a:pt x="15303" y="0"/>
                  </a:lnTo>
                  <a:close/>
                </a:path>
              </a:pathLst>
            </a:custGeom>
            <a:solidFill>
              <a:srgbClr val="AF5F34"/>
            </a:solidFill>
          </p:spPr>
          <p:txBody>
            <a:bodyPr wrap="square" lIns="0" tIns="0" rIns="0" bIns="0" rtlCol="0"/>
            <a:lstStyle/>
            <a:p>
              <a:endParaRPr sz="1493" dirty="0"/>
            </a:p>
          </p:txBody>
        </p:sp>
        <p:sp>
          <p:nvSpPr>
            <p:cNvPr id="692" name="object 645">
              <a:extLst>
                <a:ext uri="{FF2B5EF4-FFF2-40B4-BE49-F238E27FC236}">
                  <a16:creationId xmlns:a16="http://schemas.microsoft.com/office/drawing/2014/main" id="{9AE92BB2-CE43-462C-9D02-7A99C6E84837}"/>
                </a:ext>
              </a:extLst>
            </p:cNvPr>
            <p:cNvSpPr/>
            <p:nvPr/>
          </p:nvSpPr>
          <p:spPr>
            <a:xfrm>
              <a:off x="5674452" y="2290712"/>
              <a:ext cx="20320" cy="20320"/>
            </a:xfrm>
            <a:custGeom>
              <a:avLst/>
              <a:gdLst/>
              <a:ahLst/>
              <a:cxnLst/>
              <a:rect l="l" t="t" r="r" b="b"/>
              <a:pathLst>
                <a:path w="20320" h="20319">
                  <a:moveTo>
                    <a:pt x="15303" y="0"/>
                  </a:moveTo>
                  <a:lnTo>
                    <a:pt x="4343" y="190"/>
                  </a:lnTo>
                  <a:lnTo>
                    <a:pt x="0" y="4686"/>
                  </a:lnTo>
                  <a:lnTo>
                    <a:pt x="190" y="15646"/>
                  </a:lnTo>
                  <a:lnTo>
                    <a:pt x="4698" y="20002"/>
                  </a:lnTo>
                  <a:lnTo>
                    <a:pt x="15646" y="19812"/>
                  </a:lnTo>
                  <a:lnTo>
                    <a:pt x="20015" y="15303"/>
                  </a:lnTo>
                  <a:lnTo>
                    <a:pt x="19913" y="9829"/>
                  </a:lnTo>
                  <a:lnTo>
                    <a:pt x="19811" y="4343"/>
                  </a:lnTo>
                  <a:lnTo>
                    <a:pt x="15303" y="0"/>
                  </a:lnTo>
                  <a:close/>
                </a:path>
              </a:pathLst>
            </a:custGeom>
            <a:solidFill>
              <a:srgbClr val="9E592C"/>
            </a:solidFill>
          </p:spPr>
          <p:txBody>
            <a:bodyPr wrap="square" lIns="0" tIns="0" rIns="0" bIns="0" rtlCol="0"/>
            <a:lstStyle/>
            <a:p>
              <a:endParaRPr sz="1493" dirty="0"/>
            </a:p>
          </p:txBody>
        </p:sp>
        <p:sp>
          <p:nvSpPr>
            <p:cNvPr id="693" name="object 646">
              <a:extLst>
                <a:ext uri="{FF2B5EF4-FFF2-40B4-BE49-F238E27FC236}">
                  <a16:creationId xmlns:a16="http://schemas.microsoft.com/office/drawing/2014/main" id="{92CF513A-EA57-4957-AA17-4439874D1504}"/>
                </a:ext>
              </a:extLst>
            </p:cNvPr>
            <p:cNvSpPr/>
            <p:nvPr/>
          </p:nvSpPr>
          <p:spPr>
            <a:xfrm>
              <a:off x="6430041" y="2155590"/>
              <a:ext cx="20320" cy="20320"/>
            </a:xfrm>
            <a:custGeom>
              <a:avLst/>
              <a:gdLst/>
              <a:ahLst/>
              <a:cxnLst/>
              <a:rect l="l" t="t" r="r" b="b"/>
              <a:pathLst>
                <a:path w="20320" h="20319">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794522"/>
            </a:solidFill>
          </p:spPr>
          <p:txBody>
            <a:bodyPr wrap="square" lIns="0" tIns="0" rIns="0" bIns="0" rtlCol="0"/>
            <a:lstStyle/>
            <a:p>
              <a:endParaRPr sz="1493" dirty="0"/>
            </a:p>
          </p:txBody>
        </p:sp>
        <p:sp>
          <p:nvSpPr>
            <p:cNvPr id="694" name="object 647">
              <a:extLst>
                <a:ext uri="{FF2B5EF4-FFF2-40B4-BE49-F238E27FC236}">
                  <a16:creationId xmlns:a16="http://schemas.microsoft.com/office/drawing/2014/main" id="{31C0B4F2-63BE-4AD1-A6E1-730385C0D19C}"/>
                </a:ext>
              </a:extLst>
            </p:cNvPr>
            <p:cNvSpPr/>
            <p:nvPr/>
          </p:nvSpPr>
          <p:spPr>
            <a:xfrm>
              <a:off x="6068534" y="2015443"/>
              <a:ext cx="20320" cy="20320"/>
            </a:xfrm>
            <a:custGeom>
              <a:avLst/>
              <a:gdLst/>
              <a:ahLst/>
              <a:cxnLst/>
              <a:rect l="l" t="t" r="r" b="b"/>
              <a:pathLst>
                <a:path w="20320" h="20319">
                  <a:moveTo>
                    <a:pt x="15303" y="0"/>
                  </a:moveTo>
                  <a:lnTo>
                    <a:pt x="4343" y="190"/>
                  </a:lnTo>
                  <a:lnTo>
                    <a:pt x="0" y="4686"/>
                  </a:lnTo>
                  <a:lnTo>
                    <a:pt x="190" y="15646"/>
                  </a:lnTo>
                  <a:lnTo>
                    <a:pt x="4698" y="20002"/>
                  </a:lnTo>
                  <a:lnTo>
                    <a:pt x="15646" y="19812"/>
                  </a:lnTo>
                  <a:lnTo>
                    <a:pt x="20015" y="15303"/>
                  </a:lnTo>
                  <a:lnTo>
                    <a:pt x="19913" y="9829"/>
                  </a:lnTo>
                  <a:lnTo>
                    <a:pt x="19811" y="4343"/>
                  </a:lnTo>
                  <a:lnTo>
                    <a:pt x="15303" y="0"/>
                  </a:lnTo>
                  <a:close/>
                </a:path>
              </a:pathLst>
            </a:custGeom>
            <a:solidFill>
              <a:srgbClr val="7F4925"/>
            </a:solidFill>
          </p:spPr>
          <p:txBody>
            <a:bodyPr wrap="square" lIns="0" tIns="0" rIns="0" bIns="0" rtlCol="0"/>
            <a:lstStyle/>
            <a:p>
              <a:endParaRPr sz="1493" dirty="0"/>
            </a:p>
          </p:txBody>
        </p:sp>
        <p:sp>
          <p:nvSpPr>
            <p:cNvPr id="695" name="object 648">
              <a:extLst>
                <a:ext uri="{FF2B5EF4-FFF2-40B4-BE49-F238E27FC236}">
                  <a16:creationId xmlns:a16="http://schemas.microsoft.com/office/drawing/2014/main" id="{5212968B-9DEF-4776-8BA9-F9FEB4E0AF26}"/>
                </a:ext>
              </a:extLst>
            </p:cNvPr>
            <p:cNvSpPr/>
            <p:nvPr/>
          </p:nvSpPr>
          <p:spPr>
            <a:xfrm>
              <a:off x="5907567" y="2041099"/>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93532A"/>
            </a:solidFill>
          </p:spPr>
          <p:txBody>
            <a:bodyPr wrap="square" lIns="0" tIns="0" rIns="0" bIns="0" rtlCol="0"/>
            <a:lstStyle/>
            <a:p>
              <a:endParaRPr sz="1493" dirty="0"/>
            </a:p>
          </p:txBody>
        </p:sp>
        <p:sp>
          <p:nvSpPr>
            <p:cNvPr id="696" name="object 649">
              <a:extLst>
                <a:ext uri="{FF2B5EF4-FFF2-40B4-BE49-F238E27FC236}">
                  <a16:creationId xmlns:a16="http://schemas.microsoft.com/office/drawing/2014/main" id="{CA38FF83-1421-4F75-9E43-E3CD3B637329}"/>
                </a:ext>
              </a:extLst>
            </p:cNvPr>
            <p:cNvSpPr/>
            <p:nvPr/>
          </p:nvSpPr>
          <p:spPr>
            <a:xfrm>
              <a:off x="5519261" y="2130742"/>
              <a:ext cx="20320" cy="20320"/>
            </a:xfrm>
            <a:custGeom>
              <a:avLst/>
              <a:gdLst/>
              <a:ahLst/>
              <a:cxnLst/>
              <a:rect l="l" t="t" r="r" b="b"/>
              <a:pathLst>
                <a:path w="20320" h="20319">
                  <a:moveTo>
                    <a:pt x="15303" y="0"/>
                  </a:moveTo>
                  <a:lnTo>
                    <a:pt x="4356" y="190"/>
                  </a:lnTo>
                  <a:lnTo>
                    <a:pt x="0" y="4686"/>
                  </a:lnTo>
                  <a:lnTo>
                    <a:pt x="190" y="15633"/>
                  </a:lnTo>
                  <a:lnTo>
                    <a:pt x="4711" y="19989"/>
                  </a:lnTo>
                  <a:lnTo>
                    <a:pt x="15646" y="19799"/>
                  </a:lnTo>
                  <a:lnTo>
                    <a:pt x="20015" y="15290"/>
                  </a:lnTo>
                  <a:lnTo>
                    <a:pt x="19913" y="9817"/>
                  </a:lnTo>
                  <a:lnTo>
                    <a:pt x="19811" y="4343"/>
                  </a:lnTo>
                  <a:lnTo>
                    <a:pt x="15303" y="0"/>
                  </a:lnTo>
                  <a:close/>
                </a:path>
              </a:pathLst>
            </a:custGeom>
            <a:solidFill>
              <a:srgbClr val="9C582B"/>
            </a:solidFill>
          </p:spPr>
          <p:txBody>
            <a:bodyPr wrap="square" lIns="0" tIns="0" rIns="0" bIns="0" rtlCol="0"/>
            <a:lstStyle/>
            <a:p>
              <a:endParaRPr sz="1493" dirty="0"/>
            </a:p>
          </p:txBody>
        </p:sp>
        <p:sp>
          <p:nvSpPr>
            <p:cNvPr id="697" name="object 650">
              <a:extLst>
                <a:ext uri="{FF2B5EF4-FFF2-40B4-BE49-F238E27FC236}">
                  <a16:creationId xmlns:a16="http://schemas.microsoft.com/office/drawing/2014/main" id="{A1866C92-0A31-4643-A263-76BF3D7F508B}"/>
                </a:ext>
              </a:extLst>
            </p:cNvPr>
            <p:cNvSpPr/>
            <p:nvPr/>
          </p:nvSpPr>
          <p:spPr>
            <a:xfrm>
              <a:off x="5911631" y="2177602"/>
              <a:ext cx="20320" cy="20320"/>
            </a:xfrm>
            <a:custGeom>
              <a:avLst/>
              <a:gdLst/>
              <a:ahLst/>
              <a:cxnLst/>
              <a:rect l="l" t="t" r="r" b="b"/>
              <a:pathLst>
                <a:path w="20320" h="20319">
                  <a:moveTo>
                    <a:pt x="15303" y="0"/>
                  </a:moveTo>
                  <a:lnTo>
                    <a:pt x="4356" y="190"/>
                  </a:lnTo>
                  <a:lnTo>
                    <a:pt x="0" y="4699"/>
                  </a:lnTo>
                  <a:lnTo>
                    <a:pt x="190" y="15646"/>
                  </a:lnTo>
                  <a:lnTo>
                    <a:pt x="4711" y="19989"/>
                  </a:lnTo>
                  <a:lnTo>
                    <a:pt x="15646" y="19799"/>
                  </a:lnTo>
                  <a:lnTo>
                    <a:pt x="20015" y="15303"/>
                  </a:lnTo>
                  <a:lnTo>
                    <a:pt x="19913" y="9829"/>
                  </a:lnTo>
                  <a:lnTo>
                    <a:pt x="19811" y="4356"/>
                  </a:lnTo>
                  <a:lnTo>
                    <a:pt x="15303" y="0"/>
                  </a:lnTo>
                  <a:close/>
                </a:path>
              </a:pathLst>
            </a:custGeom>
            <a:solidFill>
              <a:srgbClr val="99562B"/>
            </a:solidFill>
          </p:spPr>
          <p:txBody>
            <a:bodyPr wrap="square" lIns="0" tIns="0" rIns="0" bIns="0" rtlCol="0"/>
            <a:lstStyle/>
            <a:p>
              <a:endParaRPr sz="1493" dirty="0"/>
            </a:p>
          </p:txBody>
        </p:sp>
        <p:sp>
          <p:nvSpPr>
            <p:cNvPr id="698" name="object 651">
              <a:extLst>
                <a:ext uri="{FF2B5EF4-FFF2-40B4-BE49-F238E27FC236}">
                  <a16:creationId xmlns:a16="http://schemas.microsoft.com/office/drawing/2014/main" id="{A1CAE58D-1035-47DB-82AA-9EE169CCB0B5}"/>
                </a:ext>
              </a:extLst>
            </p:cNvPr>
            <p:cNvSpPr/>
            <p:nvPr/>
          </p:nvSpPr>
          <p:spPr>
            <a:xfrm>
              <a:off x="5972653" y="2227232"/>
              <a:ext cx="20320" cy="20320"/>
            </a:xfrm>
            <a:custGeom>
              <a:avLst/>
              <a:gdLst/>
              <a:ahLst/>
              <a:cxnLst/>
              <a:rect l="l" t="t" r="r" b="b"/>
              <a:pathLst>
                <a:path w="20320" h="20319">
                  <a:moveTo>
                    <a:pt x="15303" y="0"/>
                  </a:moveTo>
                  <a:lnTo>
                    <a:pt x="4356" y="190"/>
                  </a:lnTo>
                  <a:lnTo>
                    <a:pt x="0" y="4711"/>
                  </a:lnTo>
                  <a:lnTo>
                    <a:pt x="190" y="15659"/>
                  </a:lnTo>
                  <a:lnTo>
                    <a:pt x="4711" y="20002"/>
                  </a:lnTo>
                  <a:lnTo>
                    <a:pt x="15646" y="19811"/>
                  </a:lnTo>
                  <a:lnTo>
                    <a:pt x="20015" y="15316"/>
                  </a:lnTo>
                  <a:lnTo>
                    <a:pt x="19913" y="9842"/>
                  </a:lnTo>
                  <a:lnTo>
                    <a:pt x="19811" y="4368"/>
                  </a:lnTo>
                  <a:lnTo>
                    <a:pt x="15303" y="0"/>
                  </a:lnTo>
                  <a:close/>
                </a:path>
              </a:pathLst>
            </a:custGeom>
            <a:solidFill>
              <a:srgbClr val="A85B30"/>
            </a:solidFill>
          </p:spPr>
          <p:txBody>
            <a:bodyPr wrap="square" lIns="0" tIns="0" rIns="0" bIns="0" rtlCol="0"/>
            <a:lstStyle/>
            <a:p>
              <a:endParaRPr sz="1493" dirty="0"/>
            </a:p>
          </p:txBody>
        </p:sp>
        <p:sp>
          <p:nvSpPr>
            <p:cNvPr id="699" name="object 652">
              <a:extLst>
                <a:ext uri="{FF2B5EF4-FFF2-40B4-BE49-F238E27FC236}">
                  <a16:creationId xmlns:a16="http://schemas.microsoft.com/office/drawing/2014/main" id="{1B10B855-0E49-4B95-96A4-2AD3DC2B1912}"/>
                </a:ext>
              </a:extLst>
            </p:cNvPr>
            <p:cNvSpPr/>
            <p:nvPr/>
          </p:nvSpPr>
          <p:spPr>
            <a:xfrm>
              <a:off x="5818936" y="2229368"/>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1592E"/>
            </a:solidFill>
          </p:spPr>
          <p:txBody>
            <a:bodyPr wrap="square" lIns="0" tIns="0" rIns="0" bIns="0" rtlCol="0"/>
            <a:lstStyle/>
            <a:p>
              <a:endParaRPr sz="1493" dirty="0"/>
            </a:p>
          </p:txBody>
        </p:sp>
        <p:sp>
          <p:nvSpPr>
            <p:cNvPr id="700" name="object 653">
              <a:extLst>
                <a:ext uri="{FF2B5EF4-FFF2-40B4-BE49-F238E27FC236}">
                  <a16:creationId xmlns:a16="http://schemas.microsoft.com/office/drawing/2014/main" id="{63CE7D11-3BD1-4A38-BE92-B9FC39CE9A33}"/>
                </a:ext>
              </a:extLst>
            </p:cNvPr>
            <p:cNvSpPr/>
            <p:nvPr/>
          </p:nvSpPr>
          <p:spPr>
            <a:xfrm>
              <a:off x="5796534" y="2037028"/>
              <a:ext cx="263525" cy="135890"/>
            </a:xfrm>
            <a:custGeom>
              <a:avLst/>
              <a:gdLst/>
              <a:ahLst/>
              <a:cxnLst/>
              <a:rect l="l" t="t" r="r" b="b"/>
              <a:pathLst>
                <a:path w="263525" h="135889">
                  <a:moveTo>
                    <a:pt x="20015" y="131152"/>
                  </a:moveTo>
                  <a:lnTo>
                    <a:pt x="19913" y="125679"/>
                  </a:lnTo>
                  <a:lnTo>
                    <a:pt x="19812" y="120205"/>
                  </a:lnTo>
                  <a:lnTo>
                    <a:pt x="15303" y="115836"/>
                  </a:lnTo>
                  <a:lnTo>
                    <a:pt x="4343" y="116027"/>
                  </a:lnTo>
                  <a:lnTo>
                    <a:pt x="0" y="120548"/>
                  </a:lnTo>
                  <a:lnTo>
                    <a:pt x="190" y="131495"/>
                  </a:lnTo>
                  <a:lnTo>
                    <a:pt x="4699" y="135851"/>
                  </a:lnTo>
                  <a:lnTo>
                    <a:pt x="15646" y="135661"/>
                  </a:lnTo>
                  <a:lnTo>
                    <a:pt x="20015" y="131152"/>
                  </a:lnTo>
                  <a:close/>
                </a:path>
                <a:path w="263525" h="135889">
                  <a:moveTo>
                    <a:pt x="263525" y="15316"/>
                  </a:moveTo>
                  <a:lnTo>
                    <a:pt x="263423" y="9842"/>
                  </a:lnTo>
                  <a:lnTo>
                    <a:pt x="263321" y="4356"/>
                  </a:lnTo>
                  <a:lnTo>
                    <a:pt x="258800" y="0"/>
                  </a:lnTo>
                  <a:lnTo>
                    <a:pt x="247853" y="190"/>
                  </a:lnTo>
                  <a:lnTo>
                    <a:pt x="243509" y="4711"/>
                  </a:lnTo>
                  <a:lnTo>
                    <a:pt x="243700" y="15659"/>
                  </a:lnTo>
                  <a:lnTo>
                    <a:pt x="248208" y="20015"/>
                  </a:lnTo>
                  <a:lnTo>
                    <a:pt x="259156" y="19824"/>
                  </a:lnTo>
                  <a:lnTo>
                    <a:pt x="263525" y="15316"/>
                  </a:lnTo>
                  <a:close/>
                </a:path>
              </a:pathLst>
            </a:custGeom>
            <a:solidFill>
              <a:srgbClr val="A95C31"/>
            </a:solidFill>
          </p:spPr>
          <p:txBody>
            <a:bodyPr wrap="square" lIns="0" tIns="0" rIns="0" bIns="0" rtlCol="0"/>
            <a:lstStyle/>
            <a:p>
              <a:endParaRPr sz="1493" dirty="0"/>
            </a:p>
          </p:txBody>
        </p:sp>
        <p:sp>
          <p:nvSpPr>
            <p:cNvPr id="701" name="object 654">
              <a:extLst>
                <a:ext uri="{FF2B5EF4-FFF2-40B4-BE49-F238E27FC236}">
                  <a16:creationId xmlns:a16="http://schemas.microsoft.com/office/drawing/2014/main" id="{2C308A3C-E045-46F5-8A87-CA30AC61789C}"/>
                </a:ext>
              </a:extLst>
            </p:cNvPr>
            <p:cNvSpPr/>
            <p:nvPr/>
          </p:nvSpPr>
          <p:spPr>
            <a:xfrm>
              <a:off x="6047752" y="2283738"/>
              <a:ext cx="20320" cy="20320"/>
            </a:xfrm>
            <a:custGeom>
              <a:avLst/>
              <a:gdLst/>
              <a:ahLst/>
              <a:cxnLst/>
              <a:rect l="l" t="t" r="r" b="b"/>
              <a:pathLst>
                <a:path w="20320" h="20319">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A75B30"/>
            </a:solidFill>
          </p:spPr>
          <p:txBody>
            <a:bodyPr wrap="square" lIns="0" tIns="0" rIns="0" bIns="0" rtlCol="0"/>
            <a:lstStyle/>
            <a:p>
              <a:endParaRPr sz="1493" dirty="0"/>
            </a:p>
          </p:txBody>
        </p:sp>
        <p:sp>
          <p:nvSpPr>
            <p:cNvPr id="702" name="object 655">
              <a:extLst>
                <a:ext uri="{FF2B5EF4-FFF2-40B4-BE49-F238E27FC236}">
                  <a16:creationId xmlns:a16="http://schemas.microsoft.com/office/drawing/2014/main" id="{7C1A90C4-F50A-4049-85A6-0A521B3B58A7}"/>
                </a:ext>
              </a:extLst>
            </p:cNvPr>
            <p:cNvSpPr/>
            <p:nvPr/>
          </p:nvSpPr>
          <p:spPr>
            <a:xfrm>
              <a:off x="6265436" y="2325497"/>
              <a:ext cx="20320" cy="20320"/>
            </a:xfrm>
            <a:custGeom>
              <a:avLst/>
              <a:gdLst/>
              <a:ahLst/>
              <a:cxnLst/>
              <a:rect l="l" t="t" r="r" b="b"/>
              <a:pathLst>
                <a:path w="20320" h="20319">
                  <a:moveTo>
                    <a:pt x="15316" y="0"/>
                  </a:moveTo>
                  <a:lnTo>
                    <a:pt x="4356" y="190"/>
                  </a:lnTo>
                  <a:lnTo>
                    <a:pt x="0" y="4711"/>
                  </a:lnTo>
                  <a:lnTo>
                    <a:pt x="190" y="15659"/>
                  </a:lnTo>
                  <a:lnTo>
                    <a:pt x="4711" y="20002"/>
                  </a:lnTo>
                  <a:lnTo>
                    <a:pt x="15659" y="19812"/>
                  </a:lnTo>
                  <a:lnTo>
                    <a:pt x="20027" y="15316"/>
                  </a:lnTo>
                  <a:lnTo>
                    <a:pt x="19926" y="9829"/>
                  </a:lnTo>
                  <a:lnTo>
                    <a:pt x="19824" y="4368"/>
                  </a:lnTo>
                  <a:lnTo>
                    <a:pt x="15316" y="0"/>
                  </a:lnTo>
                  <a:close/>
                </a:path>
              </a:pathLst>
            </a:custGeom>
            <a:solidFill>
              <a:srgbClr val="713F20"/>
            </a:solidFill>
          </p:spPr>
          <p:txBody>
            <a:bodyPr wrap="square" lIns="0" tIns="0" rIns="0" bIns="0" rtlCol="0"/>
            <a:lstStyle/>
            <a:p>
              <a:endParaRPr sz="1493" dirty="0"/>
            </a:p>
          </p:txBody>
        </p:sp>
        <p:sp>
          <p:nvSpPr>
            <p:cNvPr id="703" name="object 656">
              <a:extLst>
                <a:ext uri="{FF2B5EF4-FFF2-40B4-BE49-F238E27FC236}">
                  <a16:creationId xmlns:a16="http://schemas.microsoft.com/office/drawing/2014/main" id="{FB1415D7-8CEF-4B2A-99EC-791DCC20917C}"/>
                </a:ext>
              </a:extLst>
            </p:cNvPr>
            <p:cNvSpPr/>
            <p:nvPr/>
          </p:nvSpPr>
          <p:spPr>
            <a:xfrm>
              <a:off x="5788890" y="2374788"/>
              <a:ext cx="20320" cy="20320"/>
            </a:xfrm>
            <a:custGeom>
              <a:avLst/>
              <a:gdLst/>
              <a:ahLst/>
              <a:cxnLst/>
              <a:rect l="l" t="t" r="r" b="b"/>
              <a:pathLst>
                <a:path w="20320" h="20319">
                  <a:moveTo>
                    <a:pt x="15303" y="0"/>
                  </a:moveTo>
                  <a:lnTo>
                    <a:pt x="4343" y="190"/>
                  </a:lnTo>
                  <a:lnTo>
                    <a:pt x="0" y="4698"/>
                  </a:lnTo>
                  <a:lnTo>
                    <a:pt x="190" y="15646"/>
                  </a:lnTo>
                  <a:lnTo>
                    <a:pt x="4698" y="20002"/>
                  </a:lnTo>
                  <a:lnTo>
                    <a:pt x="15646" y="19811"/>
                  </a:lnTo>
                  <a:lnTo>
                    <a:pt x="20015" y="15303"/>
                  </a:lnTo>
                  <a:lnTo>
                    <a:pt x="19913" y="9842"/>
                  </a:lnTo>
                  <a:lnTo>
                    <a:pt x="19811" y="4343"/>
                  </a:lnTo>
                  <a:lnTo>
                    <a:pt x="15303" y="0"/>
                  </a:lnTo>
                  <a:close/>
                </a:path>
              </a:pathLst>
            </a:custGeom>
            <a:solidFill>
              <a:srgbClr val="9A572B"/>
            </a:solidFill>
          </p:spPr>
          <p:txBody>
            <a:bodyPr wrap="square" lIns="0" tIns="0" rIns="0" bIns="0" rtlCol="0"/>
            <a:lstStyle/>
            <a:p>
              <a:endParaRPr sz="1493" dirty="0"/>
            </a:p>
          </p:txBody>
        </p:sp>
        <p:sp>
          <p:nvSpPr>
            <p:cNvPr id="704" name="object 657">
              <a:extLst>
                <a:ext uri="{FF2B5EF4-FFF2-40B4-BE49-F238E27FC236}">
                  <a16:creationId xmlns:a16="http://schemas.microsoft.com/office/drawing/2014/main" id="{52CDA37D-5C50-4CC1-A17B-AB566391E4D9}"/>
                </a:ext>
              </a:extLst>
            </p:cNvPr>
            <p:cNvSpPr/>
            <p:nvPr/>
          </p:nvSpPr>
          <p:spPr>
            <a:xfrm>
              <a:off x="6376232" y="2249664"/>
              <a:ext cx="20320" cy="20320"/>
            </a:xfrm>
            <a:custGeom>
              <a:avLst/>
              <a:gdLst/>
              <a:ahLst/>
              <a:cxnLst/>
              <a:rect l="l" t="t" r="r" b="b"/>
              <a:pathLst>
                <a:path w="20320" h="20319">
                  <a:moveTo>
                    <a:pt x="15316" y="0"/>
                  </a:moveTo>
                  <a:lnTo>
                    <a:pt x="4356" y="190"/>
                  </a:lnTo>
                  <a:lnTo>
                    <a:pt x="0" y="4686"/>
                  </a:lnTo>
                  <a:lnTo>
                    <a:pt x="190" y="15633"/>
                  </a:lnTo>
                  <a:lnTo>
                    <a:pt x="4711" y="20002"/>
                  </a:lnTo>
                  <a:lnTo>
                    <a:pt x="15659" y="19812"/>
                  </a:lnTo>
                  <a:lnTo>
                    <a:pt x="20015" y="15290"/>
                  </a:lnTo>
                  <a:lnTo>
                    <a:pt x="19913" y="9817"/>
                  </a:lnTo>
                  <a:lnTo>
                    <a:pt x="19811" y="4343"/>
                  </a:lnTo>
                  <a:lnTo>
                    <a:pt x="15316" y="0"/>
                  </a:lnTo>
                  <a:close/>
                </a:path>
              </a:pathLst>
            </a:custGeom>
            <a:solidFill>
              <a:srgbClr val="794522"/>
            </a:solidFill>
          </p:spPr>
          <p:txBody>
            <a:bodyPr wrap="square" lIns="0" tIns="0" rIns="0" bIns="0" rtlCol="0"/>
            <a:lstStyle/>
            <a:p>
              <a:endParaRPr sz="1493" dirty="0"/>
            </a:p>
          </p:txBody>
        </p:sp>
        <p:sp>
          <p:nvSpPr>
            <p:cNvPr id="705" name="object 658">
              <a:extLst>
                <a:ext uri="{FF2B5EF4-FFF2-40B4-BE49-F238E27FC236}">
                  <a16:creationId xmlns:a16="http://schemas.microsoft.com/office/drawing/2014/main" id="{B436966C-74FF-4E18-942A-F315681467C1}"/>
                </a:ext>
              </a:extLst>
            </p:cNvPr>
            <p:cNvSpPr/>
            <p:nvPr/>
          </p:nvSpPr>
          <p:spPr>
            <a:xfrm>
              <a:off x="6164551" y="2040395"/>
              <a:ext cx="20320" cy="20320"/>
            </a:xfrm>
            <a:custGeom>
              <a:avLst/>
              <a:gdLst/>
              <a:ahLst/>
              <a:cxnLst/>
              <a:rect l="l" t="t" r="r" b="b"/>
              <a:pathLst>
                <a:path w="20320" h="20319">
                  <a:moveTo>
                    <a:pt x="15328" y="0"/>
                  </a:moveTo>
                  <a:lnTo>
                    <a:pt x="4368" y="190"/>
                  </a:lnTo>
                  <a:lnTo>
                    <a:pt x="0" y="4699"/>
                  </a:lnTo>
                  <a:lnTo>
                    <a:pt x="190" y="15646"/>
                  </a:lnTo>
                  <a:lnTo>
                    <a:pt x="4724" y="20002"/>
                  </a:lnTo>
                  <a:lnTo>
                    <a:pt x="15671" y="19812"/>
                  </a:lnTo>
                  <a:lnTo>
                    <a:pt x="20027" y="15303"/>
                  </a:lnTo>
                  <a:lnTo>
                    <a:pt x="19926" y="9829"/>
                  </a:lnTo>
                  <a:lnTo>
                    <a:pt x="19824" y="4356"/>
                  </a:lnTo>
                  <a:lnTo>
                    <a:pt x="15328" y="0"/>
                  </a:lnTo>
                  <a:close/>
                </a:path>
              </a:pathLst>
            </a:custGeom>
            <a:solidFill>
              <a:srgbClr val="824925"/>
            </a:solidFill>
          </p:spPr>
          <p:txBody>
            <a:bodyPr wrap="square" lIns="0" tIns="0" rIns="0" bIns="0" rtlCol="0"/>
            <a:lstStyle/>
            <a:p>
              <a:endParaRPr sz="1493" dirty="0"/>
            </a:p>
          </p:txBody>
        </p:sp>
        <p:sp>
          <p:nvSpPr>
            <p:cNvPr id="706" name="object 659">
              <a:extLst>
                <a:ext uri="{FF2B5EF4-FFF2-40B4-BE49-F238E27FC236}">
                  <a16:creationId xmlns:a16="http://schemas.microsoft.com/office/drawing/2014/main" id="{428B316E-2404-4AB1-994E-2EB83D827273}"/>
                </a:ext>
              </a:extLst>
            </p:cNvPr>
            <p:cNvSpPr/>
            <p:nvPr/>
          </p:nvSpPr>
          <p:spPr>
            <a:xfrm>
              <a:off x="6176058" y="2312614"/>
              <a:ext cx="20320" cy="20320"/>
            </a:xfrm>
            <a:custGeom>
              <a:avLst/>
              <a:gdLst/>
              <a:ahLst/>
              <a:cxnLst/>
              <a:rect l="l" t="t" r="r" b="b"/>
              <a:pathLst>
                <a:path w="20320" h="20319">
                  <a:moveTo>
                    <a:pt x="15328" y="0"/>
                  </a:moveTo>
                  <a:lnTo>
                    <a:pt x="4368" y="190"/>
                  </a:lnTo>
                  <a:lnTo>
                    <a:pt x="0" y="4699"/>
                  </a:lnTo>
                  <a:lnTo>
                    <a:pt x="190" y="15659"/>
                  </a:lnTo>
                  <a:lnTo>
                    <a:pt x="4724" y="20002"/>
                  </a:lnTo>
                  <a:lnTo>
                    <a:pt x="15671" y="19812"/>
                  </a:lnTo>
                  <a:lnTo>
                    <a:pt x="20027" y="15316"/>
                  </a:lnTo>
                  <a:lnTo>
                    <a:pt x="19926" y="9829"/>
                  </a:lnTo>
                  <a:lnTo>
                    <a:pt x="19824" y="4343"/>
                  </a:lnTo>
                  <a:lnTo>
                    <a:pt x="15328" y="0"/>
                  </a:lnTo>
                  <a:close/>
                </a:path>
              </a:pathLst>
            </a:custGeom>
            <a:solidFill>
              <a:srgbClr val="854C25"/>
            </a:solidFill>
          </p:spPr>
          <p:txBody>
            <a:bodyPr wrap="square" lIns="0" tIns="0" rIns="0" bIns="0" rtlCol="0"/>
            <a:lstStyle/>
            <a:p>
              <a:endParaRPr sz="1493" dirty="0"/>
            </a:p>
          </p:txBody>
        </p:sp>
        <p:sp>
          <p:nvSpPr>
            <p:cNvPr id="707" name="object 660">
              <a:extLst>
                <a:ext uri="{FF2B5EF4-FFF2-40B4-BE49-F238E27FC236}">
                  <a16:creationId xmlns:a16="http://schemas.microsoft.com/office/drawing/2014/main" id="{74AB804F-4F84-4C8D-889C-2AF5B843A16D}"/>
                </a:ext>
              </a:extLst>
            </p:cNvPr>
            <p:cNvSpPr/>
            <p:nvPr/>
          </p:nvSpPr>
          <p:spPr>
            <a:xfrm>
              <a:off x="5968340" y="2099979"/>
              <a:ext cx="20320" cy="20320"/>
            </a:xfrm>
            <a:custGeom>
              <a:avLst/>
              <a:gdLst/>
              <a:ahLst/>
              <a:cxnLst/>
              <a:rect l="l" t="t" r="r" b="b"/>
              <a:pathLst>
                <a:path w="20320" h="20319">
                  <a:moveTo>
                    <a:pt x="15316" y="0"/>
                  </a:moveTo>
                  <a:lnTo>
                    <a:pt x="4356" y="190"/>
                  </a:lnTo>
                  <a:lnTo>
                    <a:pt x="0" y="4711"/>
                  </a:lnTo>
                  <a:lnTo>
                    <a:pt x="190" y="15659"/>
                  </a:lnTo>
                  <a:lnTo>
                    <a:pt x="4711" y="20015"/>
                  </a:lnTo>
                  <a:lnTo>
                    <a:pt x="15659" y="19824"/>
                  </a:lnTo>
                  <a:lnTo>
                    <a:pt x="20015" y="15316"/>
                  </a:lnTo>
                  <a:lnTo>
                    <a:pt x="19913" y="9842"/>
                  </a:lnTo>
                  <a:lnTo>
                    <a:pt x="19811" y="4368"/>
                  </a:lnTo>
                  <a:lnTo>
                    <a:pt x="15316" y="0"/>
                  </a:lnTo>
                  <a:close/>
                </a:path>
              </a:pathLst>
            </a:custGeom>
            <a:solidFill>
              <a:srgbClr val="9B562C"/>
            </a:solidFill>
          </p:spPr>
          <p:txBody>
            <a:bodyPr wrap="square" lIns="0" tIns="0" rIns="0" bIns="0" rtlCol="0"/>
            <a:lstStyle/>
            <a:p>
              <a:endParaRPr sz="1493" dirty="0"/>
            </a:p>
          </p:txBody>
        </p:sp>
        <p:sp>
          <p:nvSpPr>
            <p:cNvPr id="708" name="object 661">
              <a:extLst>
                <a:ext uri="{FF2B5EF4-FFF2-40B4-BE49-F238E27FC236}">
                  <a16:creationId xmlns:a16="http://schemas.microsoft.com/office/drawing/2014/main" id="{07581EEF-B591-4699-AE6D-05B62F12B055}"/>
                </a:ext>
              </a:extLst>
            </p:cNvPr>
            <p:cNvSpPr/>
            <p:nvPr/>
          </p:nvSpPr>
          <p:spPr>
            <a:xfrm>
              <a:off x="5689470" y="2234742"/>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BD6A2F"/>
            </a:solidFill>
          </p:spPr>
          <p:txBody>
            <a:bodyPr wrap="square" lIns="0" tIns="0" rIns="0" bIns="0" rtlCol="0"/>
            <a:lstStyle/>
            <a:p>
              <a:endParaRPr sz="1493" dirty="0"/>
            </a:p>
          </p:txBody>
        </p:sp>
        <p:sp>
          <p:nvSpPr>
            <p:cNvPr id="709" name="object 662">
              <a:extLst>
                <a:ext uri="{FF2B5EF4-FFF2-40B4-BE49-F238E27FC236}">
                  <a16:creationId xmlns:a16="http://schemas.microsoft.com/office/drawing/2014/main" id="{1094F92F-009B-48A2-8A0F-D725F8BE741D}"/>
                </a:ext>
              </a:extLst>
            </p:cNvPr>
            <p:cNvSpPr/>
            <p:nvPr/>
          </p:nvSpPr>
          <p:spPr>
            <a:xfrm>
              <a:off x="6329340" y="2148221"/>
              <a:ext cx="20320" cy="20320"/>
            </a:xfrm>
            <a:custGeom>
              <a:avLst/>
              <a:gdLst/>
              <a:ahLst/>
              <a:cxnLst/>
              <a:rect l="l" t="t" r="r" b="b"/>
              <a:pathLst>
                <a:path w="20320" h="20319">
                  <a:moveTo>
                    <a:pt x="15316" y="0"/>
                  </a:moveTo>
                  <a:lnTo>
                    <a:pt x="4356" y="190"/>
                  </a:lnTo>
                  <a:lnTo>
                    <a:pt x="0" y="4711"/>
                  </a:lnTo>
                  <a:lnTo>
                    <a:pt x="190" y="15659"/>
                  </a:lnTo>
                  <a:lnTo>
                    <a:pt x="4711" y="20015"/>
                  </a:lnTo>
                  <a:lnTo>
                    <a:pt x="15659" y="19824"/>
                  </a:lnTo>
                  <a:lnTo>
                    <a:pt x="20015" y="15316"/>
                  </a:lnTo>
                  <a:lnTo>
                    <a:pt x="19913" y="9842"/>
                  </a:lnTo>
                  <a:lnTo>
                    <a:pt x="19811" y="4368"/>
                  </a:lnTo>
                  <a:lnTo>
                    <a:pt x="15316" y="0"/>
                  </a:lnTo>
                  <a:close/>
                </a:path>
              </a:pathLst>
            </a:custGeom>
            <a:solidFill>
              <a:srgbClr val="8B4E28"/>
            </a:solidFill>
          </p:spPr>
          <p:txBody>
            <a:bodyPr wrap="square" lIns="0" tIns="0" rIns="0" bIns="0" rtlCol="0"/>
            <a:lstStyle/>
            <a:p>
              <a:endParaRPr sz="1493" dirty="0"/>
            </a:p>
          </p:txBody>
        </p:sp>
        <p:sp>
          <p:nvSpPr>
            <p:cNvPr id="710" name="object 663">
              <a:extLst>
                <a:ext uri="{FF2B5EF4-FFF2-40B4-BE49-F238E27FC236}">
                  <a16:creationId xmlns:a16="http://schemas.microsoft.com/office/drawing/2014/main" id="{11649B24-6589-45CF-AE00-D89C4B24D0D0}"/>
                </a:ext>
              </a:extLst>
            </p:cNvPr>
            <p:cNvSpPr/>
            <p:nvPr/>
          </p:nvSpPr>
          <p:spPr>
            <a:xfrm>
              <a:off x="6224782" y="2095726"/>
              <a:ext cx="20320" cy="20320"/>
            </a:xfrm>
            <a:custGeom>
              <a:avLst/>
              <a:gdLst/>
              <a:ahLst/>
              <a:cxnLst/>
              <a:rect l="l" t="t" r="r" b="b"/>
              <a:pathLst>
                <a:path w="20320" h="20319">
                  <a:moveTo>
                    <a:pt x="15316" y="0"/>
                  </a:moveTo>
                  <a:lnTo>
                    <a:pt x="4356" y="190"/>
                  </a:lnTo>
                  <a:lnTo>
                    <a:pt x="0" y="4711"/>
                  </a:lnTo>
                  <a:lnTo>
                    <a:pt x="190" y="15659"/>
                  </a:lnTo>
                  <a:lnTo>
                    <a:pt x="4711" y="20015"/>
                  </a:lnTo>
                  <a:lnTo>
                    <a:pt x="15659" y="19824"/>
                  </a:lnTo>
                  <a:lnTo>
                    <a:pt x="20027" y="15316"/>
                  </a:lnTo>
                  <a:lnTo>
                    <a:pt x="19926" y="9842"/>
                  </a:lnTo>
                  <a:lnTo>
                    <a:pt x="19824" y="4368"/>
                  </a:lnTo>
                  <a:lnTo>
                    <a:pt x="15316" y="0"/>
                  </a:lnTo>
                  <a:close/>
                </a:path>
              </a:pathLst>
            </a:custGeom>
            <a:solidFill>
              <a:srgbClr val="94502B"/>
            </a:solidFill>
          </p:spPr>
          <p:txBody>
            <a:bodyPr wrap="square" lIns="0" tIns="0" rIns="0" bIns="0" rtlCol="0"/>
            <a:lstStyle/>
            <a:p>
              <a:endParaRPr sz="1493" dirty="0"/>
            </a:p>
          </p:txBody>
        </p:sp>
        <p:sp>
          <p:nvSpPr>
            <p:cNvPr id="711" name="object 664">
              <a:extLst>
                <a:ext uri="{FF2B5EF4-FFF2-40B4-BE49-F238E27FC236}">
                  <a16:creationId xmlns:a16="http://schemas.microsoft.com/office/drawing/2014/main" id="{A0694CF4-5031-473A-A989-9D61BA2FD74E}"/>
                </a:ext>
              </a:extLst>
            </p:cNvPr>
            <p:cNvSpPr/>
            <p:nvPr/>
          </p:nvSpPr>
          <p:spPr>
            <a:xfrm>
              <a:off x="6194956" y="2046598"/>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814A25"/>
            </a:solidFill>
          </p:spPr>
          <p:txBody>
            <a:bodyPr wrap="square" lIns="0" tIns="0" rIns="0" bIns="0" rtlCol="0"/>
            <a:lstStyle/>
            <a:p>
              <a:endParaRPr sz="1493" dirty="0"/>
            </a:p>
          </p:txBody>
        </p:sp>
        <p:sp>
          <p:nvSpPr>
            <p:cNvPr id="712" name="object 665">
              <a:extLst>
                <a:ext uri="{FF2B5EF4-FFF2-40B4-BE49-F238E27FC236}">
                  <a16:creationId xmlns:a16="http://schemas.microsoft.com/office/drawing/2014/main" id="{CE359BAF-4949-4E49-A899-A0BB9C517D43}"/>
                </a:ext>
              </a:extLst>
            </p:cNvPr>
            <p:cNvSpPr/>
            <p:nvPr/>
          </p:nvSpPr>
          <p:spPr>
            <a:xfrm>
              <a:off x="5895530" y="2194182"/>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925429"/>
            </a:solidFill>
          </p:spPr>
          <p:txBody>
            <a:bodyPr wrap="square" lIns="0" tIns="0" rIns="0" bIns="0" rtlCol="0"/>
            <a:lstStyle/>
            <a:p>
              <a:endParaRPr sz="1493" dirty="0"/>
            </a:p>
          </p:txBody>
        </p:sp>
        <p:sp>
          <p:nvSpPr>
            <p:cNvPr id="713" name="object 666">
              <a:extLst>
                <a:ext uri="{FF2B5EF4-FFF2-40B4-BE49-F238E27FC236}">
                  <a16:creationId xmlns:a16="http://schemas.microsoft.com/office/drawing/2014/main" id="{23CC233E-3D36-4D4B-BB70-08CACF11E84E}"/>
                </a:ext>
              </a:extLst>
            </p:cNvPr>
            <p:cNvSpPr/>
            <p:nvPr/>
          </p:nvSpPr>
          <p:spPr>
            <a:xfrm>
              <a:off x="5562029" y="2288170"/>
              <a:ext cx="20320" cy="20320"/>
            </a:xfrm>
            <a:custGeom>
              <a:avLst/>
              <a:gdLst/>
              <a:ahLst/>
              <a:cxnLst/>
              <a:rect l="l" t="t" r="r" b="b"/>
              <a:pathLst>
                <a:path w="20320" h="20319">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A45C2E"/>
            </a:solidFill>
          </p:spPr>
          <p:txBody>
            <a:bodyPr wrap="square" lIns="0" tIns="0" rIns="0" bIns="0" rtlCol="0"/>
            <a:lstStyle/>
            <a:p>
              <a:endParaRPr sz="1493" dirty="0"/>
            </a:p>
          </p:txBody>
        </p:sp>
        <p:sp>
          <p:nvSpPr>
            <p:cNvPr id="714" name="object 667">
              <a:extLst>
                <a:ext uri="{FF2B5EF4-FFF2-40B4-BE49-F238E27FC236}">
                  <a16:creationId xmlns:a16="http://schemas.microsoft.com/office/drawing/2014/main" id="{9DDD5A9B-367A-427A-8862-C9E61B1ACA4A}"/>
                </a:ext>
              </a:extLst>
            </p:cNvPr>
            <p:cNvSpPr/>
            <p:nvPr/>
          </p:nvSpPr>
          <p:spPr>
            <a:xfrm>
              <a:off x="6015705" y="2381364"/>
              <a:ext cx="20320" cy="20320"/>
            </a:xfrm>
            <a:custGeom>
              <a:avLst/>
              <a:gdLst/>
              <a:ahLst/>
              <a:cxnLst/>
              <a:rect l="l" t="t" r="r" b="b"/>
              <a:pathLst>
                <a:path w="20320" h="20319">
                  <a:moveTo>
                    <a:pt x="15303" y="0"/>
                  </a:moveTo>
                  <a:lnTo>
                    <a:pt x="4356" y="190"/>
                  </a:lnTo>
                  <a:lnTo>
                    <a:pt x="0" y="4686"/>
                  </a:lnTo>
                  <a:lnTo>
                    <a:pt x="190" y="15646"/>
                  </a:lnTo>
                  <a:lnTo>
                    <a:pt x="4711" y="20002"/>
                  </a:lnTo>
                  <a:lnTo>
                    <a:pt x="15646" y="19812"/>
                  </a:lnTo>
                  <a:lnTo>
                    <a:pt x="20015" y="15303"/>
                  </a:lnTo>
                  <a:lnTo>
                    <a:pt x="19913" y="9829"/>
                  </a:lnTo>
                  <a:lnTo>
                    <a:pt x="19811" y="4343"/>
                  </a:lnTo>
                  <a:lnTo>
                    <a:pt x="15303" y="0"/>
                  </a:lnTo>
                  <a:close/>
                </a:path>
              </a:pathLst>
            </a:custGeom>
            <a:solidFill>
              <a:srgbClr val="8A4A29"/>
            </a:solidFill>
          </p:spPr>
          <p:txBody>
            <a:bodyPr wrap="square" lIns="0" tIns="0" rIns="0" bIns="0" rtlCol="0"/>
            <a:lstStyle/>
            <a:p>
              <a:endParaRPr sz="1493" dirty="0"/>
            </a:p>
          </p:txBody>
        </p:sp>
        <p:sp>
          <p:nvSpPr>
            <p:cNvPr id="715" name="object 668">
              <a:extLst>
                <a:ext uri="{FF2B5EF4-FFF2-40B4-BE49-F238E27FC236}">
                  <a16:creationId xmlns:a16="http://schemas.microsoft.com/office/drawing/2014/main" id="{FFC03497-ABBD-4BA1-ACD4-AFA2E21195E2}"/>
                </a:ext>
              </a:extLst>
            </p:cNvPr>
            <p:cNvSpPr/>
            <p:nvPr/>
          </p:nvSpPr>
          <p:spPr>
            <a:xfrm>
              <a:off x="5934741" y="2043473"/>
              <a:ext cx="20320" cy="20320"/>
            </a:xfrm>
            <a:custGeom>
              <a:avLst/>
              <a:gdLst/>
              <a:ahLst/>
              <a:cxnLst/>
              <a:rect l="l" t="t" r="r" b="b"/>
              <a:pathLst>
                <a:path w="20320" h="20319">
                  <a:moveTo>
                    <a:pt x="15316" y="0"/>
                  </a:moveTo>
                  <a:lnTo>
                    <a:pt x="4356" y="190"/>
                  </a:lnTo>
                  <a:lnTo>
                    <a:pt x="0" y="4699"/>
                  </a:lnTo>
                  <a:lnTo>
                    <a:pt x="190" y="15646"/>
                  </a:lnTo>
                  <a:lnTo>
                    <a:pt x="4711" y="20015"/>
                  </a:lnTo>
                  <a:lnTo>
                    <a:pt x="15659" y="19824"/>
                  </a:lnTo>
                  <a:lnTo>
                    <a:pt x="20027" y="15303"/>
                  </a:lnTo>
                  <a:lnTo>
                    <a:pt x="19926" y="9829"/>
                  </a:lnTo>
                  <a:lnTo>
                    <a:pt x="19824" y="4356"/>
                  </a:lnTo>
                  <a:lnTo>
                    <a:pt x="15316" y="0"/>
                  </a:lnTo>
                  <a:close/>
                </a:path>
              </a:pathLst>
            </a:custGeom>
            <a:solidFill>
              <a:srgbClr val="9C582D"/>
            </a:solidFill>
          </p:spPr>
          <p:txBody>
            <a:bodyPr wrap="square" lIns="0" tIns="0" rIns="0" bIns="0" rtlCol="0"/>
            <a:lstStyle/>
            <a:p>
              <a:endParaRPr sz="1493" dirty="0"/>
            </a:p>
          </p:txBody>
        </p:sp>
        <p:sp>
          <p:nvSpPr>
            <p:cNvPr id="716" name="object 669">
              <a:extLst>
                <a:ext uri="{FF2B5EF4-FFF2-40B4-BE49-F238E27FC236}">
                  <a16:creationId xmlns:a16="http://schemas.microsoft.com/office/drawing/2014/main" id="{B0E36F97-E7BA-41B6-8B28-4AA5DBFC15C1}"/>
                </a:ext>
              </a:extLst>
            </p:cNvPr>
            <p:cNvSpPr/>
            <p:nvPr/>
          </p:nvSpPr>
          <p:spPr>
            <a:xfrm>
              <a:off x="6274870" y="2094091"/>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98522D"/>
            </a:solidFill>
          </p:spPr>
          <p:txBody>
            <a:bodyPr wrap="square" lIns="0" tIns="0" rIns="0" bIns="0" rtlCol="0"/>
            <a:lstStyle/>
            <a:p>
              <a:endParaRPr sz="1493" dirty="0"/>
            </a:p>
          </p:txBody>
        </p:sp>
        <p:sp>
          <p:nvSpPr>
            <p:cNvPr id="717" name="object 670">
              <a:extLst>
                <a:ext uri="{FF2B5EF4-FFF2-40B4-BE49-F238E27FC236}">
                  <a16:creationId xmlns:a16="http://schemas.microsoft.com/office/drawing/2014/main" id="{F75750EB-D536-436D-9152-A030BCD2E05B}"/>
                </a:ext>
              </a:extLst>
            </p:cNvPr>
            <p:cNvSpPr/>
            <p:nvPr/>
          </p:nvSpPr>
          <p:spPr>
            <a:xfrm>
              <a:off x="6302061" y="2233805"/>
              <a:ext cx="20320" cy="20320"/>
            </a:xfrm>
            <a:custGeom>
              <a:avLst/>
              <a:gdLst/>
              <a:ahLst/>
              <a:cxnLst/>
              <a:rect l="l" t="t" r="r" b="b"/>
              <a:pathLst>
                <a:path w="20320" h="20319">
                  <a:moveTo>
                    <a:pt x="15303" y="0"/>
                  </a:moveTo>
                  <a:lnTo>
                    <a:pt x="4343" y="190"/>
                  </a:lnTo>
                  <a:lnTo>
                    <a:pt x="0" y="4686"/>
                  </a:lnTo>
                  <a:lnTo>
                    <a:pt x="190" y="15646"/>
                  </a:lnTo>
                  <a:lnTo>
                    <a:pt x="4698" y="19989"/>
                  </a:lnTo>
                  <a:lnTo>
                    <a:pt x="15646" y="19799"/>
                  </a:lnTo>
                  <a:lnTo>
                    <a:pt x="20015" y="15303"/>
                  </a:lnTo>
                  <a:lnTo>
                    <a:pt x="19913" y="9817"/>
                  </a:lnTo>
                  <a:lnTo>
                    <a:pt x="19811" y="4343"/>
                  </a:lnTo>
                  <a:lnTo>
                    <a:pt x="15303" y="0"/>
                  </a:lnTo>
                  <a:close/>
                </a:path>
              </a:pathLst>
            </a:custGeom>
            <a:solidFill>
              <a:srgbClr val="924F2A"/>
            </a:solidFill>
          </p:spPr>
          <p:txBody>
            <a:bodyPr wrap="square" lIns="0" tIns="0" rIns="0" bIns="0" rtlCol="0"/>
            <a:lstStyle/>
            <a:p>
              <a:endParaRPr sz="1493" dirty="0"/>
            </a:p>
          </p:txBody>
        </p:sp>
        <p:sp>
          <p:nvSpPr>
            <p:cNvPr id="718" name="object 671">
              <a:extLst>
                <a:ext uri="{FF2B5EF4-FFF2-40B4-BE49-F238E27FC236}">
                  <a16:creationId xmlns:a16="http://schemas.microsoft.com/office/drawing/2014/main" id="{4BE67590-01C5-41FD-AF2C-EA095CAB86BC}"/>
                </a:ext>
              </a:extLst>
            </p:cNvPr>
            <p:cNvSpPr/>
            <p:nvPr/>
          </p:nvSpPr>
          <p:spPr>
            <a:xfrm>
              <a:off x="6044239" y="2025902"/>
              <a:ext cx="20320" cy="20320"/>
            </a:xfrm>
            <a:custGeom>
              <a:avLst/>
              <a:gdLst/>
              <a:ahLst/>
              <a:cxnLst/>
              <a:rect l="l" t="t" r="r" b="b"/>
              <a:pathLst>
                <a:path w="20320" h="20319">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904F2A"/>
            </a:solidFill>
          </p:spPr>
          <p:txBody>
            <a:bodyPr wrap="square" lIns="0" tIns="0" rIns="0" bIns="0" rtlCol="0"/>
            <a:lstStyle/>
            <a:p>
              <a:endParaRPr sz="1493" dirty="0"/>
            </a:p>
          </p:txBody>
        </p:sp>
        <p:sp>
          <p:nvSpPr>
            <p:cNvPr id="719" name="object 672">
              <a:extLst>
                <a:ext uri="{FF2B5EF4-FFF2-40B4-BE49-F238E27FC236}">
                  <a16:creationId xmlns:a16="http://schemas.microsoft.com/office/drawing/2014/main" id="{4F13898B-8DF1-45E8-9849-0423108D9D83}"/>
                </a:ext>
              </a:extLst>
            </p:cNvPr>
            <p:cNvSpPr/>
            <p:nvPr/>
          </p:nvSpPr>
          <p:spPr>
            <a:xfrm>
              <a:off x="6102029" y="2345507"/>
              <a:ext cx="20320" cy="20320"/>
            </a:xfrm>
            <a:custGeom>
              <a:avLst/>
              <a:gdLst/>
              <a:ahLst/>
              <a:cxnLst/>
              <a:rect l="l" t="t" r="r" b="b"/>
              <a:pathLst>
                <a:path w="20320" h="20319">
                  <a:moveTo>
                    <a:pt x="15316" y="0"/>
                  </a:moveTo>
                  <a:lnTo>
                    <a:pt x="4368" y="190"/>
                  </a:lnTo>
                  <a:lnTo>
                    <a:pt x="0" y="4699"/>
                  </a:lnTo>
                  <a:lnTo>
                    <a:pt x="190" y="15659"/>
                  </a:lnTo>
                  <a:lnTo>
                    <a:pt x="4711" y="20002"/>
                  </a:lnTo>
                  <a:lnTo>
                    <a:pt x="15659" y="19812"/>
                  </a:lnTo>
                  <a:lnTo>
                    <a:pt x="20015" y="15316"/>
                  </a:lnTo>
                  <a:lnTo>
                    <a:pt x="19913" y="9829"/>
                  </a:lnTo>
                  <a:lnTo>
                    <a:pt x="19811" y="4356"/>
                  </a:lnTo>
                  <a:lnTo>
                    <a:pt x="15316" y="0"/>
                  </a:lnTo>
                  <a:close/>
                </a:path>
              </a:pathLst>
            </a:custGeom>
            <a:solidFill>
              <a:srgbClr val="7C4522"/>
            </a:solidFill>
          </p:spPr>
          <p:txBody>
            <a:bodyPr wrap="square" lIns="0" tIns="0" rIns="0" bIns="0" rtlCol="0"/>
            <a:lstStyle/>
            <a:p>
              <a:endParaRPr sz="1493" dirty="0"/>
            </a:p>
          </p:txBody>
        </p:sp>
        <p:sp>
          <p:nvSpPr>
            <p:cNvPr id="720" name="object 673">
              <a:extLst>
                <a:ext uri="{FF2B5EF4-FFF2-40B4-BE49-F238E27FC236}">
                  <a16:creationId xmlns:a16="http://schemas.microsoft.com/office/drawing/2014/main" id="{C46A3713-7094-4986-AD92-32AFB7EDB1F8}"/>
                </a:ext>
              </a:extLst>
            </p:cNvPr>
            <p:cNvSpPr/>
            <p:nvPr/>
          </p:nvSpPr>
          <p:spPr>
            <a:xfrm>
              <a:off x="6035558" y="2301610"/>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65B30"/>
            </a:solidFill>
          </p:spPr>
          <p:txBody>
            <a:bodyPr wrap="square" lIns="0" tIns="0" rIns="0" bIns="0" rtlCol="0"/>
            <a:lstStyle/>
            <a:p>
              <a:endParaRPr sz="1493" dirty="0"/>
            </a:p>
          </p:txBody>
        </p:sp>
        <p:sp>
          <p:nvSpPr>
            <p:cNvPr id="721" name="object 674">
              <a:extLst>
                <a:ext uri="{FF2B5EF4-FFF2-40B4-BE49-F238E27FC236}">
                  <a16:creationId xmlns:a16="http://schemas.microsoft.com/office/drawing/2014/main" id="{EC3F6E1D-6155-406E-959C-51CA1E562475}"/>
                </a:ext>
              </a:extLst>
            </p:cNvPr>
            <p:cNvSpPr/>
            <p:nvPr/>
          </p:nvSpPr>
          <p:spPr>
            <a:xfrm>
              <a:off x="6198610" y="2029480"/>
              <a:ext cx="20320" cy="20320"/>
            </a:xfrm>
            <a:custGeom>
              <a:avLst/>
              <a:gdLst/>
              <a:ahLst/>
              <a:cxnLst/>
              <a:rect l="l" t="t" r="r" b="b"/>
              <a:pathLst>
                <a:path w="20320" h="20319">
                  <a:moveTo>
                    <a:pt x="15316" y="0"/>
                  </a:moveTo>
                  <a:lnTo>
                    <a:pt x="4356" y="190"/>
                  </a:lnTo>
                  <a:lnTo>
                    <a:pt x="0" y="4686"/>
                  </a:lnTo>
                  <a:lnTo>
                    <a:pt x="190" y="15633"/>
                  </a:lnTo>
                  <a:lnTo>
                    <a:pt x="4711" y="20002"/>
                  </a:lnTo>
                  <a:lnTo>
                    <a:pt x="15659" y="19812"/>
                  </a:lnTo>
                  <a:lnTo>
                    <a:pt x="20015" y="15290"/>
                  </a:lnTo>
                  <a:lnTo>
                    <a:pt x="19913" y="9817"/>
                  </a:lnTo>
                  <a:lnTo>
                    <a:pt x="19811" y="4343"/>
                  </a:lnTo>
                  <a:lnTo>
                    <a:pt x="15316" y="0"/>
                  </a:lnTo>
                  <a:close/>
                </a:path>
              </a:pathLst>
            </a:custGeom>
            <a:solidFill>
              <a:srgbClr val="864B27"/>
            </a:solidFill>
          </p:spPr>
          <p:txBody>
            <a:bodyPr wrap="square" lIns="0" tIns="0" rIns="0" bIns="0" rtlCol="0"/>
            <a:lstStyle/>
            <a:p>
              <a:endParaRPr sz="1493" dirty="0"/>
            </a:p>
          </p:txBody>
        </p:sp>
        <p:sp>
          <p:nvSpPr>
            <p:cNvPr id="722" name="object 675">
              <a:extLst>
                <a:ext uri="{FF2B5EF4-FFF2-40B4-BE49-F238E27FC236}">
                  <a16:creationId xmlns:a16="http://schemas.microsoft.com/office/drawing/2014/main" id="{C7E97FAE-1206-40DB-AC13-F1949DAA613A}"/>
                </a:ext>
              </a:extLst>
            </p:cNvPr>
            <p:cNvSpPr/>
            <p:nvPr/>
          </p:nvSpPr>
          <p:spPr>
            <a:xfrm>
              <a:off x="5689278" y="2210271"/>
              <a:ext cx="20320" cy="20320"/>
            </a:xfrm>
            <a:custGeom>
              <a:avLst/>
              <a:gdLst/>
              <a:ahLst/>
              <a:cxnLst/>
              <a:rect l="l" t="t" r="r" b="b"/>
              <a:pathLst>
                <a:path w="20320" h="20319">
                  <a:moveTo>
                    <a:pt x="15303" y="0"/>
                  </a:moveTo>
                  <a:lnTo>
                    <a:pt x="4356" y="190"/>
                  </a:lnTo>
                  <a:lnTo>
                    <a:pt x="0" y="4711"/>
                  </a:lnTo>
                  <a:lnTo>
                    <a:pt x="190" y="15659"/>
                  </a:lnTo>
                  <a:lnTo>
                    <a:pt x="4711" y="20002"/>
                  </a:lnTo>
                  <a:lnTo>
                    <a:pt x="15646" y="19811"/>
                  </a:lnTo>
                  <a:lnTo>
                    <a:pt x="20015" y="15316"/>
                  </a:lnTo>
                  <a:lnTo>
                    <a:pt x="19913" y="9842"/>
                  </a:lnTo>
                  <a:lnTo>
                    <a:pt x="19811" y="4368"/>
                  </a:lnTo>
                  <a:lnTo>
                    <a:pt x="15303" y="0"/>
                  </a:lnTo>
                  <a:close/>
                </a:path>
              </a:pathLst>
            </a:custGeom>
            <a:solidFill>
              <a:srgbClr val="A85B30"/>
            </a:solidFill>
          </p:spPr>
          <p:txBody>
            <a:bodyPr wrap="square" lIns="0" tIns="0" rIns="0" bIns="0" rtlCol="0"/>
            <a:lstStyle/>
            <a:p>
              <a:endParaRPr sz="1493" dirty="0"/>
            </a:p>
          </p:txBody>
        </p:sp>
        <p:sp>
          <p:nvSpPr>
            <p:cNvPr id="723" name="object 676">
              <a:extLst>
                <a:ext uri="{FF2B5EF4-FFF2-40B4-BE49-F238E27FC236}">
                  <a16:creationId xmlns:a16="http://schemas.microsoft.com/office/drawing/2014/main" id="{F380604E-2542-493C-80D6-4ECCE4E6D7B1}"/>
                </a:ext>
              </a:extLst>
            </p:cNvPr>
            <p:cNvSpPr/>
            <p:nvPr/>
          </p:nvSpPr>
          <p:spPr>
            <a:xfrm>
              <a:off x="5826559" y="2371737"/>
              <a:ext cx="20320" cy="20320"/>
            </a:xfrm>
            <a:custGeom>
              <a:avLst/>
              <a:gdLst/>
              <a:ahLst/>
              <a:cxnLst/>
              <a:rect l="l" t="t" r="r" b="b"/>
              <a:pathLst>
                <a:path w="20320" h="20319">
                  <a:moveTo>
                    <a:pt x="15303" y="0"/>
                  </a:moveTo>
                  <a:lnTo>
                    <a:pt x="4356" y="190"/>
                  </a:lnTo>
                  <a:lnTo>
                    <a:pt x="0" y="4711"/>
                  </a:lnTo>
                  <a:lnTo>
                    <a:pt x="190" y="15659"/>
                  </a:lnTo>
                  <a:lnTo>
                    <a:pt x="4711" y="20002"/>
                  </a:lnTo>
                  <a:lnTo>
                    <a:pt x="15646" y="19812"/>
                  </a:lnTo>
                  <a:lnTo>
                    <a:pt x="20015" y="15316"/>
                  </a:lnTo>
                  <a:lnTo>
                    <a:pt x="19913" y="9829"/>
                  </a:lnTo>
                  <a:lnTo>
                    <a:pt x="19811" y="4368"/>
                  </a:lnTo>
                  <a:lnTo>
                    <a:pt x="15303" y="0"/>
                  </a:lnTo>
                  <a:close/>
                </a:path>
              </a:pathLst>
            </a:custGeom>
            <a:solidFill>
              <a:srgbClr val="A15325"/>
            </a:solidFill>
          </p:spPr>
          <p:txBody>
            <a:bodyPr wrap="square" lIns="0" tIns="0" rIns="0" bIns="0" rtlCol="0"/>
            <a:lstStyle/>
            <a:p>
              <a:endParaRPr sz="1493" dirty="0"/>
            </a:p>
          </p:txBody>
        </p:sp>
        <p:sp>
          <p:nvSpPr>
            <p:cNvPr id="724" name="object 677">
              <a:extLst>
                <a:ext uri="{FF2B5EF4-FFF2-40B4-BE49-F238E27FC236}">
                  <a16:creationId xmlns:a16="http://schemas.microsoft.com/office/drawing/2014/main" id="{3326FCCC-3F1C-4F89-A338-4B19C2CCEFB3}"/>
                </a:ext>
              </a:extLst>
            </p:cNvPr>
            <p:cNvSpPr/>
            <p:nvPr/>
          </p:nvSpPr>
          <p:spPr>
            <a:xfrm>
              <a:off x="6236038" y="2104165"/>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8E4E29"/>
            </a:solidFill>
          </p:spPr>
          <p:txBody>
            <a:bodyPr wrap="square" lIns="0" tIns="0" rIns="0" bIns="0" rtlCol="0"/>
            <a:lstStyle/>
            <a:p>
              <a:endParaRPr sz="1493" dirty="0"/>
            </a:p>
          </p:txBody>
        </p:sp>
        <p:sp>
          <p:nvSpPr>
            <p:cNvPr id="725" name="object 678">
              <a:extLst>
                <a:ext uri="{FF2B5EF4-FFF2-40B4-BE49-F238E27FC236}">
                  <a16:creationId xmlns:a16="http://schemas.microsoft.com/office/drawing/2014/main" id="{03B98989-6F37-4EF1-B0D7-00CACF8ADB50}"/>
                </a:ext>
              </a:extLst>
            </p:cNvPr>
            <p:cNvSpPr/>
            <p:nvPr/>
          </p:nvSpPr>
          <p:spPr>
            <a:xfrm>
              <a:off x="6201257" y="2188636"/>
              <a:ext cx="20320" cy="20320"/>
            </a:xfrm>
            <a:custGeom>
              <a:avLst/>
              <a:gdLst/>
              <a:ahLst/>
              <a:cxnLst/>
              <a:rect l="l" t="t" r="r" b="b"/>
              <a:pathLst>
                <a:path w="20320" h="20319">
                  <a:moveTo>
                    <a:pt x="15303" y="0"/>
                  </a:moveTo>
                  <a:lnTo>
                    <a:pt x="4356" y="190"/>
                  </a:lnTo>
                  <a:lnTo>
                    <a:pt x="0" y="4686"/>
                  </a:lnTo>
                  <a:lnTo>
                    <a:pt x="190" y="15646"/>
                  </a:lnTo>
                  <a:lnTo>
                    <a:pt x="4699" y="20002"/>
                  </a:lnTo>
                  <a:lnTo>
                    <a:pt x="15646" y="19812"/>
                  </a:lnTo>
                  <a:lnTo>
                    <a:pt x="20002" y="15303"/>
                  </a:lnTo>
                  <a:lnTo>
                    <a:pt x="19900" y="9817"/>
                  </a:lnTo>
                  <a:lnTo>
                    <a:pt x="19799" y="4343"/>
                  </a:lnTo>
                  <a:lnTo>
                    <a:pt x="15303" y="0"/>
                  </a:lnTo>
                  <a:close/>
                </a:path>
              </a:pathLst>
            </a:custGeom>
            <a:solidFill>
              <a:srgbClr val="AD612A"/>
            </a:solidFill>
          </p:spPr>
          <p:txBody>
            <a:bodyPr wrap="square" lIns="0" tIns="0" rIns="0" bIns="0" rtlCol="0"/>
            <a:lstStyle/>
            <a:p>
              <a:endParaRPr sz="1493" dirty="0"/>
            </a:p>
          </p:txBody>
        </p:sp>
        <p:sp>
          <p:nvSpPr>
            <p:cNvPr id="726" name="object 679">
              <a:extLst>
                <a:ext uri="{FF2B5EF4-FFF2-40B4-BE49-F238E27FC236}">
                  <a16:creationId xmlns:a16="http://schemas.microsoft.com/office/drawing/2014/main" id="{7F6D22EB-CD7D-4445-B2C2-27D97B548C08}"/>
                </a:ext>
              </a:extLst>
            </p:cNvPr>
            <p:cNvSpPr/>
            <p:nvPr/>
          </p:nvSpPr>
          <p:spPr>
            <a:xfrm>
              <a:off x="5883466" y="2312511"/>
              <a:ext cx="20320" cy="20320"/>
            </a:xfrm>
            <a:custGeom>
              <a:avLst/>
              <a:gdLst/>
              <a:ahLst/>
              <a:cxnLst/>
              <a:rect l="l" t="t" r="r" b="b"/>
              <a:pathLst>
                <a:path w="20320" h="20319">
                  <a:moveTo>
                    <a:pt x="15303" y="0"/>
                  </a:moveTo>
                  <a:lnTo>
                    <a:pt x="4356" y="190"/>
                  </a:lnTo>
                  <a:lnTo>
                    <a:pt x="0" y="4711"/>
                  </a:lnTo>
                  <a:lnTo>
                    <a:pt x="190" y="15659"/>
                  </a:lnTo>
                  <a:lnTo>
                    <a:pt x="4711" y="20002"/>
                  </a:lnTo>
                  <a:lnTo>
                    <a:pt x="15646" y="19811"/>
                  </a:lnTo>
                  <a:lnTo>
                    <a:pt x="20015" y="15316"/>
                  </a:lnTo>
                  <a:lnTo>
                    <a:pt x="19913" y="9842"/>
                  </a:lnTo>
                  <a:lnTo>
                    <a:pt x="19811" y="4368"/>
                  </a:lnTo>
                  <a:lnTo>
                    <a:pt x="15303" y="0"/>
                  </a:lnTo>
                  <a:close/>
                </a:path>
              </a:pathLst>
            </a:custGeom>
            <a:solidFill>
              <a:srgbClr val="AB5E30"/>
            </a:solidFill>
          </p:spPr>
          <p:txBody>
            <a:bodyPr wrap="square" lIns="0" tIns="0" rIns="0" bIns="0" rtlCol="0"/>
            <a:lstStyle/>
            <a:p>
              <a:endParaRPr sz="1493" dirty="0"/>
            </a:p>
          </p:txBody>
        </p:sp>
        <p:sp>
          <p:nvSpPr>
            <p:cNvPr id="727" name="object 680">
              <a:extLst>
                <a:ext uri="{FF2B5EF4-FFF2-40B4-BE49-F238E27FC236}">
                  <a16:creationId xmlns:a16="http://schemas.microsoft.com/office/drawing/2014/main" id="{FD39C66C-06C8-499A-9963-4F5EAEC898F9}"/>
                </a:ext>
              </a:extLst>
            </p:cNvPr>
            <p:cNvSpPr/>
            <p:nvPr/>
          </p:nvSpPr>
          <p:spPr>
            <a:xfrm>
              <a:off x="5540237" y="2295754"/>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A5C32"/>
            </a:solidFill>
          </p:spPr>
          <p:txBody>
            <a:bodyPr wrap="square" lIns="0" tIns="0" rIns="0" bIns="0" rtlCol="0"/>
            <a:lstStyle/>
            <a:p>
              <a:endParaRPr sz="1493" dirty="0"/>
            </a:p>
          </p:txBody>
        </p:sp>
        <p:sp>
          <p:nvSpPr>
            <p:cNvPr id="728" name="object 681">
              <a:extLst>
                <a:ext uri="{FF2B5EF4-FFF2-40B4-BE49-F238E27FC236}">
                  <a16:creationId xmlns:a16="http://schemas.microsoft.com/office/drawing/2014/main" id="{35F037C4-7B42-4991-AF44-47BAD999A7DA}"/>
                </a:ext>
              </a:extLst>
            </p:cNvPr>
            <p:cNvSpPr/>
            <p:nvPr/>
          </p:nvSpPr>
          <p:spPr>
            <a:xfrm>
              <a:off x="5720044" y="2029161"/>
              <a:ext cx="20320" cy="20320"/>
            </a:xfrm>
            <a:custGeom>
              <a:avLst/>
              <a:gdLst/>
              <a:ahLst/>
              <a:cxnLst/>
              <a:rect l="l" t="t" r="r" b="b"/>
              <a:pathLst>
                <a:path w="20320" h="20319">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915229"/>
            </a:solidFill>
          </p:spPr>
          <p:txBody>
            <a:bodyPr wrap="square" lIns="0" tIns="0" rIns="0" bIns="0" rtlCol="0"/>
            <a:lstStyle/>
            <a:p>
              <a:endParaRPr sz="1493" dirty="0"/>
            </a:p>
          </p:txBody>
        </p:sp>
        <p:sp>
          <p:nvSpPr>
            <p:cNvPr id="729" name="object 682">
              <a:extLst>
                <a:ext uri="{FF2B5EF4-FFF2-40B4-BE49-F238E27FC236}">
                  <a16:creationId xmlns:a16="http://schemas.microsoft.com/office/drawing/2014/main" id="{EF7E5927-5B7B-48D0-A76F-5BB54C4FB158}"/>
                </a:ext>
              </a:extLst>
            </p:cNvPr>
            <p:cNvSpPr/>
            <p:nvPr/>
          </p:nvSpPr>
          <p:spPr>
            <a:xfrm>
              <a:off x="6168110" y="2023511"/>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7F4925"/>
            </a:solidFill>
          </p:spPr>
          <p:txBody>
            <a:bodyPr wrap="square" lIns="0" tIns="0" rIns="0" bIns="0" rtlCol="0"/>
            <a:lstStyle/>
            <a:p>
              <a:endParaRPr sz="1493" dirty="0"/>
            </a:p>
          </p:txBody>
        </p:sp>
        <p:sp>
          <p:nvSpPr>
            <p:cNvPr id="730" name="object 683">
              <a:extLst>
                <a:ext uri="{FF2B5EF4-FFF2-40B4-BE49-F238E27FC236}">
                  <a16:creationId xmlns:a16="http://schemas.microsoft.com/office/drawing/2014/main" id="{DE87B749-DCDB-47B4-B63D-3DC0356FFB33}"/>
                </a:ext>
              </a:extLst>
            </p:cNvPr>
            <p:cNvSpPr/>
            <p:nvPr/>
          </p:nvSpPr>
          <p:spPr>
            <a:xfrm>
              <a:off x="6267649" y="2051378"/>
              <a:ext cx="20320" cy="20320"/>
            </a:xfrm>
            <a:custGeom>
              <a:avLst/>
              <a:gdLst/>
              <a:ahLst/>
              <a:cxnLst/>
              <a:rect l="l" t="t" r="r" b="b"/>
              <a:pathLst>
                <a:path w="20320" h="20319">
                  <a:moveTo>
                    <a:pt x="15303" y="0"/>
                  </a:moveTo>
                  <a:lnTo>
                    <a:pt x="4343" y="190"/>
                  </a:lnTo>
                  <a:lnTo>
                    <a:pt x="0" y="4711"/>
                  </a:lnTo>
                  <a:lnTo>
                    <a:pt x="190" y="15659"/>
                  </a:lnTo>
                  <a:lnTo>
                    <a:pt x="4698" y="20002"/>
                  </a:lnTo>
                  <a:lnTo>
                    <a:pt x="15646" y="19811"/>
                  </a:lnTo>
                  <a:lnTo>
                    <a:pt x="20015" y="15316"/>
                  </a:lnTo>
                  <a:lnTo>
                    <a:pt x="19913" y="9842"/>
                  </a:lnTo>
                  <a:lnTo>
                    <a:pt x="19811" y="4368"/>
                  </a:lnTo>
                  <a:lnTo>
                    <a:pt x="15303" y="0"/>
                  </a:lnTo>
                  <a:close/>
                </a:path>
              </a:pathLst>
            </a:custGeom>
            <a:solidFill>
              <a:srgbClr val="95522B"/>
            </a:solidFill>
          </p:spPr>
          <p:txBody>
            <a:bodyPr wrap="square" lIns="0" tIns="0" rIns="0" bIns="0" rtlCol="0"/>
            <a:lstStyle/>
            <a:p>
              <a:endParaRPr sz="1493" dirty="0"/>
            </a:p>
          </p:txBody>
        </p:sp>
        <p:sp>
          <p:nvSpPr>
            <p:cNvPr id="731" name="object 684">
              <a:extLst>
                <a:ext uri="{FF2B5EF4-FFF2-40B4-BE49-F238E27FC236}">
                  <a16:creationId xmlns:a16="http://schemas.microsoft.com/office/drawing/2014/main" id="{5EF9547C-9D51-4FD1-A697-172669191865}"/>
                </a:ext>
              </a:extLst>
            </p:cNvPr>
            <p:cNvSpPr/>
            <p:nvPr/>
          </p:nvSpPr>
          <p:spPr>
            <a:xfrm>
              <a:off x="5526027" y="2111248"/>
              <a:ext cx="20320" cy="20320"/>
            </a:xfrm>
            <a:custGeom>
              <a:avLst/>
              <a:gdLst/>
              <a:ahLst/>
              <a:cxnLst/>
              <a:rect l="l" t="t" r="r" b="b"/>
              <a:pathLst>
                <a:path w="20320" h="20319">
                  <a:moveTo>
                    <a:pt x="15303" y="0"/>
                  </a:moveTo>
                  <a:lnTo>
                    <a:pt x="4343" y="190"/>
                  </a:lnTo>
                  <a:lnTo>
                    <a:pt x="0" y="4711"/>
                  </a:lnTo>
                  <a:lnTo>
                    <a:pt x="190" y="15659"/>
                  </a:lnTo>
                  <a:lnTo>
                    <a:pt x="4698" y="20002"/>
                  </a:lnTo>
                  <a:lnTo>
                    <a:pt x="15646" y="19811"/>
                  </a:lnTo>
                  <a:lnTo>
                    <a:pt x="20015" y="15316"/>
                  </a:lnTo>
                  <a:lnTo>
                    <a:pt x="19913" y="9842"/>
                  </a:lnTo>
                  <a:lnTo>
                    <a:pt x="19811" y="4368"/>
                  </a:lnTo>
                  <a:lnTo>
                    <a:pt x="15303" y="0"/>
                  </a:lnTo>
                  <a:close/>
                </a:path>
              </a:pathLst>
            </a:custGeom>
            <a:solidFill>
              <a:srgbClr val="B05F34"/>
            </a:solidFill>
          </p:spPr>
          <p:txBody>
            <a:bodyPr wrap="square" lIns="0" tIns="0" rIns="0" bIns="0" rtlCol="0"/>
            <a:lstStyle/>
            <a:p>
              <a:endParaRPr sz="1493" dirty="0"/>
            </a:p>
          </p:txBody>
        </p:sp>
        <p:sp>
          <p:nvSpPr>
            <p:cNvPr id="732" name="object 685">
              <a:extLst>
                <a:ext uri="{FF2B5EF4-FFF2-40B4-BE49-F238E27FC236}">
                  <a16:creationId xmlns:a16="http://schemas.microsoft.com/office/drawing/2014/main" id="{449F6299-CBC7-464D-97DA-BC62E1400F2E}"/>
                </a:ext>
              </a:extLst>
            </p:cNvPr>
            <p:cNvSpPr/>
            <p:nvPr/>
          </p:nvSpPr>
          <p:spPr>
            <a:xfrm>
              <a:off x="6371693" y="2119542"/>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43"/>
                  </a:lnTo>
                  <a:lnTo>
                    <a:pt x="15303" y="0"/>
                  </a:lnTo>
                  <a:close/>
                </a:path>
              </a:pathLst>
            </a:custGeom>
            <a:solidFill>
              <a:srgbClr val="8B4C28"/>
            </a:solidFill>
          </p:spPr>
          <p:txBody>
            <a:bodyPr wrap="square" lIns="0" tIns="0" rIns="0" bIns="0" rtlCol="0"/>
            <a:lstStyle/>
            <a:p>
              <a:endParaRPr sz="1493" dirty="0"/>
            </a:p>
          </p:txBody>
        </p:sp>
        <p:sp>
          <p:nvSpPr>
            <p:cNvPr id="733" name="object 686">
              <a:extLst>
                <a:ext uri="{FF2B5EF4-FFF2-40B4-BE49-F238E27FC236}">
                  <a16:creationId xmlns:a16="http://schemas.microsoft.com/office/drawing/2014/main" id="{A335A817-323B-4A94-8734-85CC6F77271A}"/>
                </a:ext>
              </a:extLst>
            </p:cNvPr>
            <p:cNvSpPr/>
            <p:nvPr/>
          </p:nvSpPr>
          <p:spPr>
            <a:xfrm>
              <a:off x="5834717" y="2201263"/>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925429"/>
            </a:solidFill>
          </p:spPr>
          <p:txBody>
            <a:bodyPr wrap="square" lIns="0" tIns="0" rIns="0" bIns="0" rtlCol="0"/>
            <a:lstStyle/>
            <a:p>
              <a:endParaRPr sz="1493" dirty="0"/>
            </a:p>
          </p:txBody>
        </p:sp>
        <p:sp>
          <p:nvSpPr>
            <p:cNvPr id="734" name="object 687">
              <a:extLst>
                <a:ext uri="{FF2B5EF4-FFF2-40B4-BE49-F238E27FC236}">
                  <a16:creationId xmlns:a16="http://schemas.microsoft.com/office/drawing/2014/main" id="{36BBF12E-E481-4730-94B1-6E55A685A109}"/>
                </a:ext>
              </a:extLst>
            </p:cNvPr>
            <p:cNvSpPr/>
            <p:nvPr/>
          </p:nvSpPr>
          <p:spPr>
            <a:xfrm>
              <a:off x="6118996" y="2338237"/>
              <a:ext cx="20320" cy="20320"/>
            </a:xfrm>
            <a:custGeom>
              <a:avLst/>
              <a:gdLst/>
              <a:ahLst/>
              <a:cxnLst/>
              <a:rect l="l" t="t" r="r" b="b"/>
              <a:pathLst>
                <a:path w="20320" h="20319">
                  <a:moveTo>
                    <a:pt x="15303" y="0"/>
                  </a:moveTo>
                  <a:lnTo>
                    <a:pt x="4343" y="190"/>
                  </a:lnTo>
                  <a:lnTo>
                    <a:pt x="0" y="4711"/>
                  </a:lnTo>
                  <a:lnTo>
                    <a:pt x="190" y="15671"/>
                  </a:lnTo>
                  <a:lnTo>
                    <a:pt x="4698" y="20002"/>
                  </a:lnTo>
                  <a:lnTo>
                    <a:pt x="15646" y="19812"/>
                  </a:lnTo>
                  <a:lnTo>
                    <a:pt x="20015" y="15328"/>
                  </a:lnTo>
                  <a:lnTo>
                    <a:pt x="19913" y="9829"/>
                  </a:lnTo>
                  <a:lnTo>
                    <a:pt x="19811" y="4368"/>
                  </a:lnTo>
                  <a:lnTo>
                    <a:pt x="15303" y="0"/>
                  </a:lnTo>
                  <a:close/>
                </a:path>
              </a:pathLst>
            </a:custGeom>
            <a:solidFill>
              <a:srgbClr val="A45C28"/>
            </a:solidFill>
          </p:spPr>
          <p:txBody>
            <a:bodyPr wrap="square" lIns="0" tIns="0" rIns="0" bIns="0" rtlCol="0"/>
            <a:lstStyle/>
            <a:p>
              <a:endParaRPr sz="1493" dirty="0"/>
            </a:p>
          </p:txBody>
        </p:sp>
        <p:sp>
          <p:nvSpPr>
            <p:cNvPr id="735" name="object 688">
              <a:extLst>
                <a:ext uri="{FF2B5EF4-FFF2-40B4-BE49-F238E27FC236}">
                  <a16:creationId xmlns:a16="http://schemas.microsoft.com/office/drawing/2014/main" id="{1DC1410C-BFF8-4A26-9F58-0EAA1E060452}"/>
                </a:ext>
              </a:extLst>
            </p:cNvPr>
            <p:cNvSpPr/>
            <p:nvPr/>
          </p:nvSpPr>
          <p:spPr>
            <a:xfrm>
              <a:off x="5532801" y="2157618"/>
              <a:ext cx="20320" cy="20320"/>
            </a:xfrm>
            <a:custGeom>
              <a:avLst/>
              <a:gdLst/>
              <a:ahLst/>
              <a:cxnLst/>
              <a:rect l="l" t="t" r="r" b="b"/>
              <a:pathLst>
                <a:path w="20320" h="20319">
                  <a:moveTo>
                    <a:pt x="15303" y="0"/>
                  </a:moveTo>
                  <a:lnTo>
                    <a:pt x="4356" y="190"/>
                  </a:lnTo>
                  <a:lnTo>
                    <a:pt x="0" y="4699"/>
                  </a:lnTo>
                  <a:lnTo>
                    <a:pt x="190" y="15646"/>
                  </a:lnTo>
                  <a:lnTo>
                    <a:pt x="4711" y="19989"/>
                  </a:lnTo>
                  <a:lnTo>
                    <a:pt x="15646" y="19799"/>
                  </a:lnTo>
                  <a:lnTo>
                    <a:pt x="20015" y="15303"/>
                  </a:lnTo>
                  <a:lnTo>
                    <a:pt x="19913" y="9829"/>
                  </a:lnTo>
                  <a:lnTo>
                    <a:pt x="19811" y="4356"/>
                  </a:lnTo>
                  <a:lnTo>
                    <a:pt x="15303" y="0"/>
                  </a:lnTo>
                  <a:close/>
                </a:path>
              </a:pathLst>
            </a:custGeom>
            <a:solidFill>
              <a:srgbClr val="A65C31"/>
            </a:solidFill>
          </p:spPr>
          <p:txBody>
            <a:bodyPr wrap="square" lIns="0" tIns="0" rIns="0" bIns="0" rtlCol="0"/>
            <a:lstStyle/>
            <a:p>
              <a:endParaRPr sz="1493" dirty="0"/>
            </a:p>
          </p:txBody>
        </p:sp>
        <p:sp>
          <p:nvSpPr>
            <p:cNvPr id="736" name="object 689">
              <a:extLst>
                <a:ext uri="{FF2B5EF4-FFF2-40B4-BE49-F238E27FC236}">
                  <a16:creationId xmlns:a16="http://schemas.microsoft.com/office/drawing/2014/main" id="{51162824-C7D4-4AF2-B4E4-DADE6359C321}"/>
                </a:ext>
              </a:extLst>
            </p:cNvPr>
            <p:cNvSpPr/>
            <p:nvPr/>
          </p:nvSpPr>
          <p:spPr>
            <a:xfrm>
              <a:off x="5622674" y="2178800"/>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A3592F"/>
            </a:solidFill>
          </p:spPr>
          <p:txBody>
            <a:bodyPr wrap="square" lIns="0" tIns="0" rIns="0" bIns="0" rtlCol="0"/>
            <a:lstStyle/>
            <a:p>
              <a:endParaRPr sz="1493" dirty="0"/>
            </a:p>
          </p:txBody>
        </p:sp>
        <p:sp>
          <p:nvSpPr>
            <p:cNvPr id="737" name="object 690">
              <a:extLst>
                <a:ext uri="{FF2B5EF4-FFF2-40B4-BE49-F238E27FC236}">
                  <a16:creationId xmlns:a16="http://schemas.microsoft.com/office/drawing/2014/main" id="{9E323917-2E8B-4008-B45B-332FA81F80C3}"/>
                </a:ext>
              </a:extLst>
            </p:cNvPr>
            <p:cNvSpPr/>
            <p:nvPr/>
          </p:nvSpPr>
          <p:spPr>
            <a:xfrm>
              <a:off x="6040861" y="2005724"/>
              <a:ext cx="20320" cy="20320"/>
            </a:xfrm>
            <a:custGeom>
              <a:avLst/>
              <a:gdLst/>
              <a:ahLst/>
              <a:cxnLst/>
              <a:rect l="l" t="t" r="r" b="b"/>
              <a:pathLst>
                <a:path w="20320" h="20319">
                  <a:moveTo>
                    <a:pt x="15290" y="0"/>
                  </a:moveTo>
                  <a:lnTo>
                    <a:pt x="4343" y="190"/>
                  </a:lnTo>
                  <a:lnTo>
                    <a:pt x="0" y="4699"/>
                  </a:lnTo>
                  <a:lnTo>
                    <a:pt x="190" y="15646"/>
                  </a:lnTo>
                  <a:lnTo>
                    <a:pt x="4698" y="19989"/>
                  </a:lnTo>
                  <a:lnTo>
                    <a:pt x="15646" y="19799"/>
                  </a:lnTo>
                  <a:lnTo>
                    <a:pt x="20015" y="15303"/>
                  </a:lnTo>
                  <a:lnTo>
                    <a:pt x="19913" y="9829"/>
                  </a:lnTo>
                  <a:lnTo>
                    <a:pt x="19811" y="4343"/>
                  </a:lnTo>
                  <a:lnTo>
                    <a:pt x="15290" y="0"/>
                  </a:lnTo>
                  <a:close/>
                </a:path>
              </a:pathLst>
            </a:custGeom>
            <a:solidFill>
              <a:srgbClr val="9B542E"/>
            </a:solidFill>
          </p:spPr>
          <p:txBody>
            <a:bodyPr wrap="square" lIns="0" tIns="0" rIns="0" bIns="0" rtlCol="0"/>
            <a:lstStyle/>
            <a:p>
              <a:endParaRPr sz="1493" dirty="0"/>
            </a:p>
          </p:txBody>
        </p:sp>
        <p:sp>
          <p:nvSpPr>
            <p:cNvPr id="738" name="object 691">
              <a:extLst>
                <a:ext uri="{FF2B5EF4-FFF2-40B4-BE49-F238E27FC236}">
                  <a16:creationId xmlns:a16="http://schemas.microsoft.com/office/drawing/2014/main" id="{4AA33BF6-DDFB-4BAE-8765-A95EFA0FBB81}"/>
                </a:ext>
              </a:extLst>
            </p:cNvPr>
            <p:cNvSpPr/>
            <p:nvPr/>
          </p:nvSpPr>
          <p:spPr>
            <a:xfrm>
              <a:off x="6023134" y="2308048"/>
              <a:ext cx="20320" cy="20320"/>
            </a:xfrm>
            <a:custGeom>
              <a:avLst/>
              <a:gdLst/>
              <a:ahLst/>
              <a:cxnLst/>
              <a:rect l="l" t="t" r="r" b="b"/>
              <a:pathLst>
                <a:path w="20320" h="20319">
                  <a:moveTo>
                    <a:pt x="15290" y="0"/>
                  </a:moveTo>
                  <a:lnTo>
                    <a:pt x="4343" y="190"/>
                  </a:lnTo>
                  <a:lnTo>
                    <a:pt x="0" y="4699"/>
                  </a:lnTo>
                  <a:lnTo>
                    <a:pt x="190" y="15646"/>
                  </a:lnTo>
                  <a:lnTo>
                    <a:pt x="4699" y="20015"/>
                  </a:lnTo>
                  <a:lnTo>
                    <a:pt x="15633" y="19824"/>
                  </a:lnTo>
                  <a:lnTo>
                    <a:pt x="20002" y="15303"/>
                  </a:lnTo>
                  <a:lnTo>
                    <a:pt x="19900" y="9829"/>
                  </a:lnTo>
                  <a:lnTo>
                    <a:pt x="19799" y="4356"/>
                  </a:lnTo>
                  <a:lnTo>
                    <a:pt x="15290" y="0"/>
                  </a:lnTo>
                  <a:close/>
                </a:path>
              </a:pathLst>
            </a:custGeom>
            <a:solidFill>
              <a:srgbClr val="915229"/>
            </a:solidFill>
          </p:spPr>
          <p:txBody>
            <a:bodyPr wrap="square" lIns="0" tIns="0" rIns="0" bIns="0" rtlCol="0"/>
            <a:lstStyle/>
            <a:p>
              <a:endParaRPr sz="1493" dirty="0"/>
            </a:p>
          </p:txBody>
        </p:sp>
        <p:sp>
          <p:nvSpPr>
            <p:cNvPr id="739" name="object 692">
              <a:extLst>
                <a:ext uri="{FF2B5EF4-FFF2-40B4-BE49-F238E27FC236}">
                  <a16:creationId xmlns:a16="http://schemas.microsoft.com/office/drawing/2014/main" id="{7E868A2B-553A-4FC6-968E-122D4A726D87}"/>
                </a:ext>
              </a:extLst>
            </p:cNvPr>
            <p:cNvSpPr/>
            <p:nvPr/>
          </p:nvSpPr>
          <p:spPr>
            <a:xfrm>
              <a:off x="5818302" y="2074828"/>
              <a:ext cx="20320" cy="20320"/>
            </a:xfrm>
            <a:custGeom>
              <a:avLst/>
              <a:gdLst/>
              <a:ahLst/>
              <a:cxnLst/>
              <a:rect l="l" t="t" r="r" b="b"/>
              <a:pathLst>
                <a:path w="20320" h="20319">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A75C31"/>
            </a:solidFill>
          </p:spPr>
          <p:txBody>
            <a:bodyPr wrap="square" lIns="0" tIns="0" rIns="0" bIns="0" rtlCol="0"/>
            <a:lstStyle/>
            <a:p>
              <a:endParaRPr sz="1493" dirty="0"/>
            </a:p>
          </p:txBody>
        </p:sp>
        <p:sp>
          <p:nvSpPr>
            <p:cNvPr id="740" name="object 693">
              <a:extLst>
                <a:ext uri="{FF2B5EF4-FFF2-40B4-BE49-F238E27FC236}">
                  <a16:creationId xmlns:a16="http://schemas.microsoft.com/office/drawing/2014/main" id="{CB87C7BB-7720-420F-B4C2-2645F5E73771}"/>
                </a:ext>
              </a:extLst>
            </p:cNvPr>
            <p:cNvSpPr/>
            <p:nvPr/>
          </p:nvSpPr>
          <p:spPr>
            <a:xfrm>
              <a:off x="6066330" y="1996530"/>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95522B"/>
            </a:solidFill>
          </p:spPr>
          <p:txBody>
            <a:bodyPr wrap="square" lIns="0" tIns="0" rIns="0" bIns="0" rtlCol="0"/>
            <a:lstStyle/>
            <a:p>
              <a:endParaRPr sz="1493" dirty="0"/>
            </a:p>
          </p:txBody>
        </p:sp>
        <p:sp>
          <p:nvSpPr>
            <p:cNvPr id="741" name="object 694">
              <a:extLst>
                <a:ext uri="{FF2B5EF4-FFF2-40B4-BE49-F238E27FC236}">
                  <a16:creationId xmlns:a16="http://schemas.microsoft.com/office/drawing/2014/main" id="{A0E9A827-D4DA-40B7-A7B8-25F2A4E6FBA3}"/>
                </a:ext>
              </a:extLst>
            </p:cNvPr>
            <p:cNvSpPr/>
            <p:nvPr/>
          </p:nvSpPr>
          <p:spPr>
            <a:xfrm>
              <a:off x="5880747" y="2211707"/>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65A31"/>
            </a:solidFill>
          </p:spPr>
          <p:txBody>
            <a:bodyPr wrap="square" lIns="0" tIns="0" rIns="0" bIns="0" rtlCol="0"/>
            <a:lstStyle/>
            <a:p>
              <a:endParaRPr sz="1493" dirty="0"/>
            </a:p>
          </p:txBody>
        </p:sp>
        <p:sp>
          <p:nvSpPr>
            <p:cNvPr id="742" name="object 695">
              <a:extLst>
                <a:ext uri="{FF2B5EF4-FFF2-40B4-BE49-F238E27FC236}">
                  <a16:creationId xmlns:a16="http://schemas.microsoft.com/office/drawing/2014/main" id="{B2F36F89-1F34-4347-BBBA-ABB68916A86A}"/>
                </a:ext>
              </a:extLst>
            </p:cNvPr>
            <p:cNvSpPr/>
            <p:nvPr/>
          </p:nvSpPr>
          <p:spPr>
            <a:xfrm>
              <a:off x="5505912" y="2194073"/>
              <a:ext cx="20320" cy="20320"/>
            </a:xfrm>
            <a:custGeom>
              <a:avLst/>
              <a:gdLst/>
              <a:ahLst/>
              <a:cxnLst/>
              <a:rect l="l" t="t" r="r" b="b"/>
              <a:pathLst>
                <a:path w="20320" h="20319">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A45C2E"/>
            </a:solidFill>
          </p:spPr>
          <p:txBody>
            <a:bodyPr wrap="square" lIns="0" tIns="0" rIns="0" bIns="0" rtlCol="0"/>
            <a:lstStyle/>
            <a:p>
              <a:endParaRPr sz="1493" dirty="0"/>
            </a:p>
          </p:txBody>
        </p:sp>
        <p:sp>
          <p:nvSpPr>
            <p:cNvPr id="743" name="object 696">
              <a:extLst>
                <a:ext uri="{FF2B5EF4-FFF2-40B4-BE49-F238E27FC236}">
                  <a16:creationId xmlns:a16="http://schemas.microsoft.com/office/drawing/2014/main" id="{DF45714E-6010-49BC-84CC-D5DA487A56F7}"/>
                </a:ext>
              </a:extLst>
            </p:cNvPr>
            <p:cNvSpPr/>
            <p:nvPr/>
          </p:nvSpPr>
          <p:spPr>
            <a:xfrm>
              <a:off x="5980560" y="2098848"/>
              <a:ext cx="20320" cy="20320"/>
            </a:xfrm>
            <a:custGeom>
              <a:avLst/>
              <a:gdLst/>
              <a:ahLst/>
              <a:cxnLst/>
              <a:rect l="l" t="t" r="r" b="b"/>
              <a:pathLst>
                <a:path w="20320" h="20319">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925429"/>
            </a:solidFill>
          </p:spPr>
          <p:txBody>
            <a:bodyPr wrap="square" lIns="0" tIns="0" rIns="0" bIns="0" rtlCol="0"/>
            <a:lstStyle/>
            <a:p>
              <a:endParaRPr sz="1493" dirty="0"/>
            </a:p>
          </p:txBody>
        </p:sp>
        <p:sp>
          <p:nvSpPr>
            <p:cNvPr id="744" name="object 697">
              <a:extLst>
                <a:ext uri="{FF2B5EF4-FFF2-40B4-BE49-F238E27FC236}">
                  <a16:creationId xmlns:a16="http://schemas.microsoft.com/office/drawing/2014/main" id="{AA0BBD0B-FF8D-4EE5-96AE-64BF6CCAB815}"/>
                </a:ext>
              </a:extLst>
            </p:cNvPr>
            <p:cNvSpPr/>
            <p:nvPr/>
          </p:nvSpPr>
          <p:spPr>
            <a:xfrm>
              <a:off x="5932235" y="2271181"/>
              <a:ext cx="20320" cy="20320"/>
            </a:xfrm>
            <a:custGeom>
              <a:avLst/>
              <a:gdLst/>
              <a:ahLst/>
              <a:cxnLst/>
              <a:rect l="l" t="t" r="r" b="b"/>
              <a:pathLst>
                <a:path w="20320" h="20319">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A45C2E"/>
            </a:solidFill>
          </p:spPr>
          <p:txBody>
            <a:bodyPr wrap="square" lIns="0" tIns="0" rIns="0" bIns="0" rtlCol="0"/>
            <a:lstStyle/>
            <a:p>
              <a:endParaRPr sz="1493" dirty="0"/>
            </a:p>
          </p:txBody>
        </p:sp>
        <p:sp>
          <p:nvSpPr>
            <p:cNvPr id="745" name="object 698">
              <a:extLst>
                <a:ext uri="{FF2B5EF4-FFF2-40B4-BE49-F238E27FC236}">
                  <a16:creationId xmlns:a16="http://schemas.microsoft.com/office/drawing/2014/main" id="{09628C72-6AD9-427D-BCC0-592781CD76B6}"/>
                </a:ext>
              </a:extLst>
            </p:cNvPr>
            <p:cNvSpPr/>
            <p:nvPr/>
          </p:nvSpPr>
          <p:spPr>
            <a:xfrm>
              <a:off x="5615522" y="2067223"/>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E38F56"/>
            </a:solidFill>
          </p:spPr>
          <p:txBody>
            <a:bodyPr wrap="square" lIns="0" tIns="0" rIns="0" bIns="0" rtlCol="0"/>
            <a:lstStyle/>
            <a:p>
              <a:endParaRPr sz="1493" dirty="0"/>
            </a:p>
          </p:txBody>
        </p:sp>
        <p:sp>
          <p:nvSpPr>
            <p:cNvPr id="746" name="object 699">
              <a:extLst>
                <a:ext uri="{FF2B5EF4-FFF2-40B4-BE49-F238E27FC236}">
                  <a16:creationId xmlns:a16="http://schemas.microsoft.com/office/drawing/2014/main" id="{05416133-A0B5-4CF9-92C8-D695BA41D93A}"/>
                </a:ext>
              </a:extLst>
            </p:cNvPr>
            <p:cNvSpPr/>
            <p:nvPr/>
          </p:nvSpPr>
          <p:spPr>
            <a:xfrm>
              <a:off x="5750958" y="2331537"/>
              <a:ext cx="20320" cy="20320"/>
            </a:xfrm>
            <a:custGeom>
              <a:avLst/>
              <a:gdLst/>
              <a:ahLst/>
              <a:cxnLst/>
              <a:rect l="l" t="t" r="r" b="b"/>
              <a:pathLst>
                <a:path w="20320" h="20319">
                  <a:moveTo>
                    <a:pt x="15303" y="0"/>
                  </a:moveTo>
                  <a:lnTo>
                    <a:pt x="4343" y="190"/>
                  </a:lnTo>
                  <a:lnTo>
                    <a:pt x="0" y="4686"/>
                  </a:lnTo>
                  <a:lnTo>
                    <a:pt x="190" y="15633"/>
                  </a:lnTo>
                  <a:lnTo>
                    <a:pt x="4698" y="20015"/>
                  </a:lnTo>
                  <a:lnTo>
                    <a:pt x="15646" y="19824"/>
                  </a:lnTo>
                  <a:lnTo>
                    <a:pt x="20015" y="15290"/>
                  </a:lnTo>
                  <a:lnTo>
                    <a:pt x="19913" y="9829"/>
                  </a:lnTo>
                  <a:lnTo>
                    <a:pt x="19811" y="4343"/>
                  </a:lnTo>
                  <a:lnTo>
                    <a:pt x="15303" y="0"/>
                  </a:lnTo>
                  <a:close/>
                </a:path>
              </a:pathLst>
            </a:custGeom>
            <a:solidFill>
              <a:srgbClr val="AA5C32"/>
            </a:solidFill>
          </p:spPr>
          <p:txBody>
            <a:bodyPr wrap="square" lIns="0" tIns="0" rIns="0" bIns="0" rtlCol="0"/>
            <a:lstStyle/>
            <a:p>
              <a:endParaRPr sz="1493" dirty="0"/>
            </a:p>
          </p:txBody>
        </p:sp>
        <p:sp>
          <p:nvSpPr>
            <p:cNvPr id="747" name="object 700">
              <a:extLst>
                <a:ext uri="{FF2B5EF4-FFF2-40B4-BE49-F238E27FC236}">
                  <a16:creationId xmlns:a16="http://schemas.microsoft.com/office/drawing/2014/main" id="{B81273A2-DDFC-4EBE-BAFF-F838C1E0CB93}"/>
                </a:ext>
              </a:extLst>
            </p:cNvPr>
            <p:cNvSpPr/>
            <p:nvPr/>
          </p:nvSpPr>
          <p:spPr>
            <a:xfrm>
              <a:off x="5838904" y="2070088"/>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8F5228"/>
            </a:solidFill>
          </p:spPr>
          <p:txBody>
            <a:bodyPr wrap="square" lIns="0" tIns="0" rIns="0" bIns="0" rtlCol="0"/>
            <a:lstStyle/>
            <a:p>
              <a:endParaRPr sz="1493" dirty="0"/>
            </a:p>
          </p:txBody>
        </p:sp>
        <p:sp>
          <p:nvSpPr>
            <p:cNvPr id="748" name="object 701">
              <a:extLst>
                <a:ext uri="{FF2B5EF4-FFF2-40B4-BE49-F238E27FC236}">
                  <a16:creationId xmlns:a16="http://schemas.microsoft.com/office/drawing/2014/main" id="{B02999A5-1257-4DB9-ADFE-1CE00744682A}"/>
                </a:ext>
              </a:extLst>
            </p:cNvPr>
            <p:cNvSpPr/>
            <p:nvPr/>
          </p:nvSpPr>
          <p:spPr>
            <a:xfrm>
              <a:off x="6269947" y="2310511"/>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8F4D2A"/>
            </a:solidFill>
          </p:spPr>
          <p:txBody>
            <a:bodyPr wrap="square" lIns="0" tIns="0" rIns="0" bIns="0" rtlCol="0"/>
            <a:lstStyle/>
            <a:p>
              <a:endParaRPr sz="1493" dirty="0"/>
            </a:p>
          </p:txBody>
        </p:sp>
        <p:sp>
          <p:nvSpPr>
            <p:cNvPr id="749" name="object 702">
              <a:extLst>
                <a:ext uri="{FF2B5EF4-FFF2-40B4-BE49-F238E27FC236}">
                  <a16:creationId xmlns:a16="http://schemas.microsoft.com/office/drawing/2014/main" id="{262DE0CC-81DC-443C-9B84-4D8E05626A80}"/>
                </a:ext>
              </a:extLst>
            </p:cNvPr>
            <p:cNvSpPr/>
            <p:nvPr/>
          </p:nvSpPr>
          <p:spPr>
            <a:xfrm>
              <a:off x="5854504" y="2214256"/>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43"/>
                  </a:lnTo>
                  <a:lnTo>
                    <a:pt x="15303" y="0"/>
                  </a:lnTo>
                  <a:close/>
                </a:path>
              </a:pathLst>
            </a:custGeom>
            <a:solidFill>
              <a:srgbClr val="8F5228"/>
            </a:solidFill>
          </p:spPr>
          <p:txBody>
            <a:bodyPr wrap="square" lIns="0" tIns="0" rIns="0" bIns="0" rtlCol="0"/>
            <a:lstStyle/>
            <a:p>
              <a:endParaRPr sz="1493" dirty="0"/>
            </a:p>
          </p:txBody>
        </p:sp>
        <p:sp>
          <p:nvSpPr>
            <p:cNvPr id="750" name="object 703">
              <a:extLst>
                <a:ext uri="{FF2B5EF4-FFF2-40B4-BE49-F238E27FC236}">
                  <a16:creationId xmlns:a16="http://schemas.microsoft.com/office/drawing/2014/main" id="{FFAB6782-174C-4D3B-9584-2C6196D4DB62}"/>
                </a:ext>
              </a:extLst>
            </p:cNvPr>
            <p:cNvSpPr/>
            <p:nvPr/>
          </p:nvSpPr>
          <p:spPr>
            <a:xfrm>
              <a:off x="6415900" y="2212298"/>
              <a:ext cx="20320" cy="20320"/>
            </a:xfrm>
            <a:custGeom>
              <a:avLst/>
              <a:gdLst/>
              <a:ahLst/>
              <a:cxnLst/>
              <a:rect l="l" t="t" r="r" b="b"/>
              <a:pathLst>
                <a:path w="20320" h="20319">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784322"/>
            </a:solidFill>
          </p:spPr>
          <p:txBody>
            <a:bodyPr wrap="square" lIns="0" tIns="0" rIns="0" bIns="0" rtlCol="0"/>
            <a:lstStyle/>
            <a:p>
              <a:endParaRPr sz="1493" dirty="0"/>
            </a:p>
          </p:txBody>
        </p:sp>
        <p:sp>
          <p:nvSpPr>
            <p:cNvPr id="751" name="object 704">
              <a:extLst>
                <a:ext uri="{FF2B5EF4-FFF2-40B4-BE49-F238E27FC236}">
                  <a16:creationId xmlns:a16="http://schemas.microsoft.com/office/drawing/2014/main" id="{6F3A84FA-E5E3-416F-B91F-65EE7BB84391}"/>
                </a:ext>
              </a:extLst>
            </p:cNvPr>
            <p:cNvSpPr/>
            <p:nvPr/>
          </p:nvSpPr>
          <p:spPr>
            <a:xfrm>
              <a:off x="6254625" y="2307800"/>
              <a:ext cx="20320" cy="20320"/>
            </a:xfrm>
            <a:custGeom>
              <a:avLst/>
              <a:gdLst/>
              <a:ahLst/>
              <a:cxnLst/>
              <a:rect l="l" t="t" r="r" b="b"/>
              <a:pathLst>
                <a:path w="20320" h="20319">
                  <a:moveTo>
                    <a:pt x="15303" y="0"/>
                  </a:moveTo>
                  <a:lnTo>
                    <a:pt x="4343" y="190"/>
                  </a:lnTo>
                  <a:lnTo>
                    <a:pt x="0" y="4699"/>
                  </a:lnTo>
                  <a:lnTo>
                    <a:pt x="190" y="15659"/>
                  </a:lnTo>
                  <a:lnTo>
                    <a:pt x="4698" y="20002"/>
                  </a:lnTo>
                  <a:lnTo>
                    <a:pt x="15646" y="19812"/>
                  </a:lnTo>
                  <a:lnTo>
                    <a:pt x="20015" y="15316"/>
                  </a:lnTo>
                  <a:lnTo>
                    <a:pt x="19913" y="9829"/>
                  </a:lnTo>
                  <a:lnTo>
                    <a:pt x="19811" y="4356"/>
                  </a:lnTo>
                  <a:lnTo>
                    <a:pt x="15303" y="0"/>
                  </a:lnTo>
                  <a:close/>
                </a:path>
              </a:pathLst>
            </a:custGeom>
            <a:solidFill>
              <a:srgbClr val="72411F"/>
            </a:solidFill>
          </p:spPr>
          <p:txBody>
            <a:bodyPr wrap="square" lIns="0" tIns="0" rIns="0" bIns="0" rtlCol="0"/>
            <a:lstStyle/>
            <a:p>
              <a:endParaRPr sz="1493" dirty="0"/>
            </a:p>
          </p:txBody>
        </p:sp>
        <p:sp>
          <p:nvSpPr>
            <p:cNvPr id="752" name="object 705">
              <a:extLst>
                <a:ext uri="{FF2B5EF4-FFF2-40B4-BE49-F238E27FC236}">
                  <a16:creationId xmlns:a16="http://schemas.microsoft.com/office/drawing/2014/main" id="{B0177ECC-C425-432F-91AF-42DFA69D539C}"/>
                </a:ext>
              </a:extLst>
            </p:cNvPr>
            <p:cNvSpPr/>
            <p:nvPr/>
          </p:nvSpPr>
          <p:spPr>
            <a:xfrm>
              <a:off x="5965748" y="2012967"/>
              <a:ext cx="20320" cy="20320"/>
            </a:xfrm>
            <a:custGeom>
              <a:avLst/>
              <a:gdLst/>
              <a:ahLst/>
              <a:cxnLst/>
              <a:rect l="l" t="t" r="r" b="b"/>
              <a:pathLst>
                <a:path w="20320" h="20319">
                  <a:moveTo>
                    <a:pt x="15303" y="0"/>
                  </a:moveTo>
                  <a:lnTo>
                    <a:pt x="4343" y="190"/>
                  </a:lnTo>
                  <a:lnTo>
                    <a:pt x="0" y="4711"/>
                  </a:lnTo>
                  <a:lnTo>
                    <a:pt x="190" y="15659"/>
                  </a:lnTo>
                  <a:lnTo>
                    <a:pt x="4698" y="20015"/>
                  </a:lnTo>
                  <a:lnTo>
                    <a:pt x="15646" y="19824"/>
                  </a:lnTo>
                  <a:lnTo>
                    <a:pt x="20015" y="15316"/>
                  </a:lnTo>
                  <a:lnTo>
                    <a:pt x="19913" y="9842"/>
                  </a:lnTo>
                  <a:lnTo>
                    <a:pt x="19811" y="4356"/>
                  </a:lnTo>
                  <a:lnTo>
                    <a:pt x="15303" y="0"/>
                  </a:lnTo>
                  <a:close/>
                </a:path>
              </a:pathLst>
            </a:custGeom>
            <a:solidFill>
              <a:srgbClr val="8F4F2A"/>
            </a:solidFill>
          </p:spPr>
          <p:txBody>
            <a:bodyPr wrap="square" lIns="0" tIns="0" rIns="0" bIns="0" rtlCol="0"/>
            <a:lstStyle/>
            <a:p>
              <a:endParaRPr sz="1493" dirty="0"/>
            </a:p>
          </p:txBody>
        </p:sp>
        <p:sp>
          <p:nvSpPr>
            <p:cNvPr id="753" name="object 706">
              <a:extLst>
                <a:ext uri="{FF2B5EF4-FFF2-40B4-BE49-F238E27FC236}">
                  <a16:creationId xmlns:a16="http://schemas.microsoft.com/office/drawing/2014/main" id="{9E758AC7-A325-4278-A09F-6BA2265EB9D5}"/>
                </a:ext>
              </a:extLst>
            </p:cNvPr>
            <p:cNvSpPr/>
            <p:nvPr/>
          </p:nvSpPr>
          <p:spPr>
            <a:xfrm>
              <a:off x="5505653" y="2148062"/>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C5D33"/>
            </a:solidFill>
          </p:spPr>
          <p:txBody>
            <a:bodyPr wrap="square" lIns="0" tIns="0" rIns="0" bIns="0" rtlCol="0"/>
            <a:lstStyle/>
            <a:p>
              <a:endParaRPr sz="1493" dirty="0"/>
            </a:p>
          </p:txBody>
        </p:sp>
        <p:sp>
          <p:nvSpPr>
            <p:cNvPr id="754" name="object 707">
              <a:extLst>
                <a:ext uri="{FF2B5EF4-FFF2-40B4-BE49-F238E27FC236}">
                  <a16:creationId xmlns:a16="http://schemas.microsoft.com/office/drawing/2014/main" id="{16FC0623-C908-4310-B98D-6D6ABE742F32}"/>
                </a:ext>
              </a:extLst>
            </p:cNvPr>
            <p:cNvSpPr/>
            <p:nvPr/>
          </p:nvSpPr>
          <p:spPr>
            <a:xfrm>
              <a:off x="6131255" y="2066480"/>
              <a:ext cx="59690" cy="20320"/>
            </a:xfrm>
            <a:custGeom>
              <a:avLst/>
              <a:gdLst/>
              <a:ahLst/>
              <a:cxnLst/>
              <a:rect l="l" t="t" r="r" b="b"/>
              <a:pathLst>
                <a:path w="59689" h="20319">
                  <a:moveTo>
                    <a:pt x="20015" y="15544"/>
                  </a:moveTo>
                  <a:lnTo>
                    <a:pt x="19913" y="10071"/>
                  </a:lnTo>
                  <a:lnTo>
                    <a:pt x="19812" y="4597"/>
                  </a:lnTo>
                  <a:lnTo>
                    <a:pt x="15303" y="228"/>
                  </a:lnTo>
                  <a:lnTo>
                    <a:pt x="4356" y="419"/>
                  </a:lnTo>
                  <a:lnTo>
                    <a:pt x="0" y="4940"/>
                  </a:lnTo>
                  <a:lnTo>
                    <a:pt x="190" y="15887"/>
                  </a:lnTo>
                  <a:lnTo>
                    <a:pt x="4711" y="20243"/>
                  </a:lnTo>
                  <a:lnTo>
                    <a:pt x="15646" y="20053"/>
                  </a:lnTo>
                  <a:lnTo>
                    <a:pt x="20015" y="15544"/>
                  </a:lnTo>
                  <a:close/>
                </a:path>
                <a:path w="59689" h="20319">
                  <a:moveTo>
                    <a:pt x="59105" y="15316"/>
                  </a:moveTo>
                  <a:lnTo>
                    <a:pt x="59004" y="9842"/>
                  </a:lnTo>
                  <a:lnTo>
                    <a:pt x="58902" y="4356"/>
                  </a:lnTo>
                  <a:lnTo>
                    <a:pt x="54381" y="0"/>
                  </a:lnTo>
                  <a:lnTo>
                    <a:pt x="43434" y="190"/>
                  </a:lnTo>
                  <a:lnTo>
                    <a:pt x="39090" y="4699"/>
                  </a:lnTo>
                  <a:lnTo>
                    <a:pt x="39281" y="15659"/>
                  </a:lnTo>
                  <a:lnTo>
                    <a:pt x="43789" y="20015"/>
                  </a:lnTo>
                  <a:lnTo>
                    <a:pt x="54737" y="19824"/>
                  </a:lnTo>
                  <a:lnTo>
                    <a:pt x="59105" y="15316"/>
                  </a:lnTo>
                  <a:close/>
                </a:path>
              </a:pathLst>
            </a:custGeom>
            <a:solidFill>
              <a:srgbClr val="AD612A"/>
            </a:solidFill>
          </p:spPr>
          <p:txBody>
            <a:bodyPr wrap="square" lIns="0" tIns="0" rIns="0" bIns="0" rtlCol="0"/>
            <a:lstStyle/>
            <a:p>
              <a:endParaRPr sz="1493" dirty="0"/>
            </a:p>
          </p:txBody>
        </p:sp>
        <p:sp>
          <p:nvSpPr>
            <p:cNvPr id="755" name="object 708">
              <a:extLst>
                <a:ext uri="{FF2B5EF4-FFF2-40B4-BE49-F238E27FC236}">
                  <a16:creationId xmlns:a16="http://schemas.microsoft.com/office/drawing/2014/main" id="{EDA98206-8F91-4B10-804D-9B112C7E229A}"/>
                </a:ext>
              </a:extLst>
            </p:cNvPr>
            <p:cNvSpPr/>
            <p:nvPr/>
          </p:nvSpPr>
          <p:spPr>
            <a:xfrm>
              <a:off x="5550851" y="2279323"/>
              <a:ext cx="20320" cy="20320"/>
            </a:xfrm>
            <a:custGeom>
              <a:avLst/>
              <a:gdLst/>
              <a:ahLst/>
              <a:cxnLst/>
              <a:rect l="l" t="t" r="r" b="b"/>
              <a:pathLst>
                <a:path w="20320" h="20319">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A95C31"/>
            </a:solidFill>
          </p:spPr>
          <p:txBody>
            <a:bodyPr wrap="square" lIns="0" tIns="0" rIns="0" bIns="0" rtlCol="0"/>
            <a:lstStyle/>
            <a:p>
              <a:endParaRPr sz="1493" dirty="0"/>
            </a:p>
          </p:txBody>
        </p:sp>
        <p:sp>
          <p:nvSpPr>
            <p:cNvPr id="756" name="object 709">
              <a:extLst>
                <a:ext uri="{FF2B5EF4-FFF2-40B4-BE49-F238E27FC236}">
                  <a16:creationId xmlns:a16="http://schemas.microsoft.com/office/drawing/2014/main" id="{FF4764E4-4DD6-4908-AE9C-8507D8CA4178}"/>
                </a:ext>
              </a:extLst>
            </p:cNvPr>
            <p:cNvSpPr/>
            <p:nvPr/>
          </p:nvSpPr>
          <p:spPr>
            <a:xfrm>
              <a:off x="5763452" y="2005759"/>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814A25"/>
            </a:solidFill>
          </p:spPr>
          <p:txBody>
            <a:bodyPr wrap="square" lIns="0" tIns="0" rIns="0" bIns="0" rtlCol="0"/>
            <a:lstStyle/>
            <a:p>
              <a:endParaRPr sz="1493" dirty="0"/>
            </a:p>
          </p:txBody>
        </p:sp>
        <p:sp>
          <p:nvSpPr>
            <p:cNvPr id="757" name="object 710">
              <a:extLst>
                <a:ext uri="{FF2B5EF4-FFF2-40B4-BE49-F238E27FC236}">
                  <a16:creationId xmlns:a16="http://schemas.microsoft.com/office/drawing/2014/main" id="{4A51EA56-3B51-41A3-82CA-F07E7DDE7030}"/>
                </a:ext>
              </a:extLst>
            </p:cNvPr>
            <p:cNvSpPr/>
            <p:nvPr/>
          </p:nvSpPr>
          <p:spPr>
            <a:xfrm>
              <a:off x="5604052" y="2291401"/>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9F5A2C"/>
            </a:solidFill>
          </p:spPr>
          <p:txBody>
            <a:bodyPr wrap="square" lIns="0" tIns="0" rIns="0" bIns="0" rtlCol="0"/>
            <a:lstStyle/>
            <a:p>
              <a:endParaRPr sz="1493" dirty="0"/>
            </a:p>
          </p:txBody>
        </p:sp>
        <p:sp>
          <p:nvSpPr>
            <p:cNvPr id="758" name="object 711">
              <a:extLst>
                <a:ext uri="{FF2B5EF4-FFF2-40B4-BE49-F238E27FC236}">
                  <a16:creationId xmlns:a16="http://schemas.microsoft.com/office/drawing/2014/main" id="{9B995C67-0120-46B9-A124-58E12A54C0AB}"/>
                </a:ext>
              </a:extLst>
            </p:cNvPr>
            <p:cNvSpPr/>
            <p:nvPr/>
          </p:nvSpPr>
          <p:spPr>
            <a:xfrm>
              <a:off x="5975130" y="2379254"/>
              <a:ext cx="20320" cy="20320"/>
            </a:xfrm>
            <a:custGeom>
              <a:avLst/>
              <a:gdLst/>
              <a:ahLst/>
              <a:cxnLst/>
              <a:rect l="l" t="t" r="r" b="b"/>
              <a:pathLst>
                <a:path w="20320" h="20319">
                  <a:moveTo>
                    <a:pt x="15303" y="0"/>
                  </a:moveTo>
                  <a:lnTo>
                    <a:pt x="4343" y="190"/>
                  </a:lnTo>
                  <a:lnTo>
                    <a:pt x="0" y="4686"/>
                  </a:lnTo>
                  <a:lnTo>
                    <a:pt x="190" y="15646"/>
                  </a:lnTo>
                  <a:lnTo>
                    <a:pt x="4698" y="20002"/>
                  </a:lnTo>
                  <a:lnTo>
                    <a:pt x="15646" y="19812"/>
                  </a:lnTo>
                  <a:lnTo>
                    <a:pt x="20015" y="15303"/>
                  </a:lnTo>
                  <a:lnTo>
                    <a:pt x="19913" y="9829"/>
                  </a:lnTo>
                  <a:lnTo>
                    <a:pt x="19811" y="4343"/>
                  </a:lnTo>
                  <a:lnTo>
                    <a:pt x="15303" y="0"/>
                  </a:lnTo>
                  <a:close/>
                </a:path>
              </a:pathLst>
            </a:custGeom>
            <a:solidFill>
              <a:srgbClr val="864B27"/>
            </a:solidFill>
          </p:spPr>
          <p:txBody>
            <a:bodyPr wrap="square" lIns="0" tIns="0" rIns="0" bIns="0" rtlCol="0"/>
            <a:lstStyle/>
            <a:p>
              <a:endParaRPr sz="1493" dirty="0"/>
            </a:p>
          </p:txBody>
        </p:sp>
        <p:sp>
          <p:nvSpPr>
            <p:cNvPr id="759" name="object 712">
              <a:extLst>
                <a:ext uri="{FF2B5EF4-FFF2-40B4-BE49-F238E27FC236}">
                  <a16:creationId xmlns:a16="http://schemas.microsoft.com/office/drawing/2014/main" id="{4B7E056C-C12F-4949-BEC4-38359E96951C}"/>
                </a:ext>
              </a:extLst>
            </p:cNvPr>
            <p:cNvSpPr/>
            <p:nvPr/>
          </p:nvSpPr>
          <p:spPr>
            <a:xfrm>
              <a:off x="5811291" y="2141344"/>
              <a:ext cx="20320" cy="20320"/>
            </a:xfrm>
            <a:custGeom>
              <a:avLst/>
              <a:gdLst/>
              <a:ahLst/>
              <a:cxnLst/>
              <a:rect l="l" t="t" r="r" b="b"/>
              <a:pathLst>
                <a:path w="20320" h="20319">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8D5127"/>
            </a:solidFill>
          </p:spPr>
          <p:txBody>
            <a:bodyPr wrap="square" lIns="0" tIns="0" rIns="0" bIns="0" rtlCol="0"/>
            <a:lstStyle/>
            <a:p>
              <a:endParaRPr sz="1493" dirty="0"/>
            </a:p>
          </p:txBody>
        </p:sp>
        <p:sp>
          <p:nvSpPr>
            <p:cNvPr id="760" name="object 713">
              <a:extLst>
                <a:ext uri="{FF2B5EF4-FFF2-40B4-BE49-F238E27FC236}">
                  <a16:creationId xmlns:a16="http://schemas.microsoft.com/office/drawing/2014/main" id="{B8F77528-B698-426A-B0A2-522E2D380BDF}"/>
                </a:ext>
              </a:extLst>
            </p:cNvPr>
            <p:cNvSpPr/>
            <p:nvPr/>
          </p:nvSpPr>
          <p:spPr>
            <a:xfrm>
              <a:off x="6281422" y="2294592"/>
              <a:ext cx="20320" cy="20320"/>
            </a:xfrm>
            <a:custGeom>
              <a:avLst/>
              <a:gdLst/>
              <a:ahLst/>
              <a:cxnLst/>
              <a:rect l="l" t="t" r="r" b="b"/>
              <a:pathLst>
                <a:path w="20320" h="20319">
                  <a:moveTo>
                    <a:pt x="15316" y="0"/>
                  </a:moveTo>
                  <a:lnTo>
                    <a:pt x="4356" y="190"/>
                  </a:lnTo>
                  <a:lnTo>
                    <a:pt x="0" y="4699"/>
                  </a:lnTo>
                  <a:lnTo>
                    <a:pt x="190" y="15646"/>
                  </a:lnTo>
                  <a:lnTo>
                    <a:pt x="4711" y="20015"/>
                  </a:lnTo>
                  <a:lnTo>
                    <a:pt x="15659" y="19824"/>
                  </a:lnTo>
                  <a:lnTo>
                    <a:pt x="20015" y="15303"/>
                  </a:lnTo>
                  <a:lnTo>
                    <a:pt x="19913" y="9829"/>
                  </a:lnTo>
                  <a:lnTo>
                    <a:pt x="19811" y="4356"/>
                  </a:lnTo>
                  <a:lnTo>
                    <a:pt x="15316" y="0"/>
                  </a:lnTo>
                  <a:close/>
                </a:path>
              </a:pathLst>
            </a:custGeom>
            <a:solidFill>
              <a:srgbClr val="874A26"/>
            </a:solidFill>
          </p:spPr>
          <p:txBody>
            <a:bodyPr wrap="square" lIns="0" tIns="0" rIns="0" bIns="0" rtlCol="0"/>
            <a:lstStyle/>
            <a:p>
              <a:endParaRPr sz="1493" dirty="0"/>
            </a:p>
          </p:txBody>
        </p:sp>
        <p:sp>
          <p:nvSpPr>
            <p:cNvPr id="761" name="object 714">
              <a:extLst>
                <a:ext uri="{FF2B5EF4-FFF2-40B4-BE49-F238E27FC236}">
                  <a16:creationId xmlns:a16="http://schemas.microsoft.com/office/drawing/2014/main" id="{4AA94C44-D861-4F71-9C2F-2520906DC5E6}"/>
                </a:ext>
              </a:extLst>
            </p:cNvPr>
            <p:cNvSpPr/>
            <p:nvPr/>
          </p:nvSpPr>
          <p:spPr>
            <a:xfrm>
              <a:off x="6253476" y="2271742"/>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99532D"/>
            </a:solidFill>
          </p:spPr>
          <p:txBody>
            <a:bodyPr wrap="square" lIns="0" tIns="0" rIns="0" bIns="0" rtlCol="0"/>
            <a:lstStyle/>
            <a:p>
              <a:endParaRPr sz="1493" dirty="0"/>
            </a:p>
          </p:txBody>
        </p:sp>
        <p:sp>
          <p:nvSpPr>
            <p:cNvPr id="762" name="object 715">
              <a:extLst>
                <a:ext uri="{FF2B5EF4-FFF2-40B4-BE49-F238E27FC236}">
                  <a16:creationId xmlns:a16="http://schemas.microsoft.com/office/drawing/2014/main" id="{88F0ADAD-5603-44AC-B344-B9FCD6715992}"/>
                </a:ext>
              </a:extLst>
            </p:cNvPr>
            <p:cNvSpPr/>
            <p:nvPr/>
          </p:nvSpPr>
          <p:spPr>
            <a:xfrm>
              <a:off x="6211939" y="2242527"/>
              <a:ext cx="20320" cy="20320"/>
            </a:xfrm>
            <a:custGeom>
              <a:avLst/>
              <a:gdLst/>
              <a:ahLst/>
              <a:cxnLst/>
              <a:rect l="l" t="t" r="r" b="b"/>
              <a:pathLst>
                <a:path w="20320" h="20319">
                  <a:moveTo>
                    <a:pt x="15316" y="0"/>
                  </a:moveTo>
                  <a:lnTo>
                    <a:pt x="4356" y="190"/>
                  </a:lnTo>
                  <a:lnTo>
                    <a:pt x="0" y="4686"/>
                  </a:lnTo>
                  <a:lnTo>
                    <a:pt x="190" y="15633"/>
                  </a:lnTo>
                  <a:lnTo>
                    <a:pt x="4711" y="19989"/>
                  </a:lnTo>
                  <a:lnTo>
                    <a:pt x="15659" y="19799"/>
                  </a:lnTo>
                  <a:lnTo>
                    <a:pt x="20015" y="15290"/>
                  </a:lnTo>
                  <a:lnTo>
                    <a:pt x="19913" y="9817"/>
                  </a:lnTo>
                  <a:lnTo>
                    <a:pt x="19811" y="4343"/>
                  </a:lnTo>
                  <a:lnTo>
                    <a:pt x="15316" y="0"/>
                  </a:lnTo>
                  <a:close/>
                </a:path>
              </a:pathLst>
            </a:custGeom>
            <a:solidFill>
              <a:srgbClr val="AD612A"/>
            </a:solidFill>
          </p:spPr>
          <p:txBody>
            <a:bodyPr wrap="square" lIns="0" tIns="0" rIns="0" bIns="0" rtlCol="0"/>
            <a:lstStyle/>
            <a:p>
              <a:endParaRPr sz="1493" dirty="0"/>
            </a:p>
          </p:txBody>
        </p:sp>
        <p:sp>
          <p:nvSpPr>
            <p:cNvPr id="763" name="object 716">
              <a:extLst>
                <a:ext uri="{FF2B5EF4-FFF2-40B4-BE49-F238E27FC236}">
                  <a16:creationId xmlns:a16="http://schemas.microsoft.com/office/drawing/2014/main" id="{56CA680A-632B-4F01-9512-2E9561381662}"/>
                </a:ext>
              </a:extLst>
            </p:cNvPr>
            <p:cNvSpPr/>
            <p:nvPr/>
          </p:nvSpPr>
          <p:spPr>
            <a:xfrm>
              <a:off x="5644756" y="2326491"/>
              <a:ext cx="20320" cy="20320"/>
            </a:xfrm>
            <a:custGeom>
              <a:avLst/>
              <a:gdLst/>
              <a:ahLst/>
              <a:cxnLst/>
              <a:rect l="l" t="t" r="r" b="b"/>
              <a:pathLst>
                <a:path w="20320" h="20319">
                  <a:moveTo>
                    <a:pt x="15303" y="0"/>
                  </a:moveTo>
                  <a:lnTo>
                    <a:pt x="4343" y="190"/>
                  </a:lnTo>
                  <a:lnTo>
                    <a:pt x="0" y="4699"/>
                  </a:lnTo>
                  <a:lnTo>
                    <a:pt x="190" y="15659"/>
                  </a:lnTo>
                  <a:lnTo>
                    <a:pt x="4698" y="20002"/>
                  </a:lnTo>
                  <a:lnTo>
                    <a:pt x="15646" y="19812"/>
                  </a:lnTo>
                  <a:lnTo>
                    <a:pt x="20015" y="15316"/>
                  </a:lnTo>
                  <a:lnTo>
                    <a:pt x="19913" y="9829"/>
                  </a:lnTo>
                  <a:lnTo>
                    <a:pt x="19811" y="4356"/>
                  </a:lnTo>
                  <a:lnTo>
                    <a:pt x="15303" y="0"/>
                  </a:lnTo>
                  <a:close/>
                </a:path>
              </a:pathLst>
            </a:custGeom>
            <a:solidFill>
              <a:srgbClr val="98562A"/>
            </a:solidFill>
          </p:spPr>
          <p:txBody>
            <a:bodyPr wrap="square" lIns="0" tIns="0" rIns="0" bIns="0" rtlCol="0"/>
            <a:lstStyle/>
            <a:p>
              <a:endParaRPr sz="1493" dirty="0"/>
            </a:p>
          </p:txBody>
        </p:sp>
        <p:sp>
          <p:nvSpPr>
            <p:cNvPr id="764" name="object 717">
              <a:extLst>
                <a:ext uri="{FF2B5EF4-FFF2-40B4-BE49-F238E27FC236}">
                  <a16:creationId xmlns:a16="http://schemas.microsoft.com/office/drawing/2014/main" id="{17DD9806-7B0F-4D09-A742-D636435705DF}"/>
                </a:ext>
              </a:extLst>
            </p:cNvPr>
            <p:cNvSpPr/>
            <p:nvPr/>
          </p:nvSpPr>
          <p:spPr>
            <a:xfrm>
              <a:off x="5645217" y="2112394"/>
              <a:ext cx="20320" cy="20320"/>
            </a:xfrm>
            <a:custGeom>
              <a:avLst/>
              <a:gdLst/>
              <a:ahLst/>
              <a:cxnLst/>
              <a:rect l="l" t="t" r="r" b="b"/>
              <a:pathLst>
                <a:path w="20320" h="20319">
                  <a:moveTo>
                    <a:pt x="15316" y="0"/>
                  </a:moveTo>
                  <a:lnTo>
                    <a:pt x="4356" y="190"/>
                  </a:lnTo>
                  <a:lnTo>
                    <a:pt x="0" y="4711"/>
                  </a:lnTo>
                  <a:lnTo>
                    <a:pt x="190" y="15659"/>
                  </a:lnTo>
                  <a:lnTo>
                    <a:pt x="4711" y="20015"/>
                  </a:lnTo>
                  <a:lnTo>
                    <a:pt x="15659" y="19824"/>
                  </a:lnTo>
                  <a:lnTo>
                    <a:pt x="20015" y="15316"/>
                  </a:lnTo>
                  <a:lnTo>
                    <a:pt x="19913" y="9842"/>
                  </a:lnTo>
                  <a:lnTo>
                    <a:pt x="19811" y="4368"/>
                  </a:lnTo>
                  <a:lnTo>
                    <a:pt x="15316" y="0"/>
                  </a:lnTo>
                  <a:close/>
                </a:path>
              </a:pathLst>
            </a:custGeom>
            <a:solidFill>
              <a:srgbClr val="A0592F"/>
            </a:solidFill>
          </p:spPr>
          <p:txBody>
            <a:bodyPr wrap="square" lIns="0" tIns="0" rIns="0" bIns="0" rtlCol="0"/>
            <a:lstStyle/>
            <a:p>
              <a:endParaRPr sz="1493" dirty="0"/>
            </a:p>
          </p:txBody>
        </p:sp>
        <p:sp>
          <p:nvSpPr>
            <p:cNvPr id="765" name="object 718">
              <a:extLst>
                <a:ext uri="{FF2B5EF4-FFF2-40B4-BE49-F238E27FC236}">
                  <a16:creationId xmlns:a16="http://schemas.microsoft.com/office/drawing/2014/main" id="{BF6295F1-E531-4452-B03A-DA9EA0B90D1D}"/>
                </a:ext>
              </a:extLst>
            </p:cNvPr>
            <p:cNvSpPr/>
            <p:nvPr/>
          </p:nvSpPr>
          <p:spPr>
            <a:xfrm>
              <a:off x="6047000" y="2046003"/>
              <a:ext cx="20320" cy="20320"/>
            </a:xfrm>
            <a:custGeom>
              <a:avLst/>
              <a:gdLst/>
              <a:ahLst/>
              <a:cxnLst/>
              <a:rect l="l" t="t" r="r" b="b"/>
              <a:pathLst>
                <a:path w="20320" h="20319">
                  <a:moveTo>
                    <a:pt x="15316" y="0"/>
                  </a:moveTo>
                  <a:lnTo>
                    <a:pt x="4356" y="190"/>
                  </a:lnTo>
                  <a:lnTo>
                    <a:pt x="0" y="4686"/>
                  </a:lnTo>
                  <a:lnTo>
                    <a:pt x="190" y="15646"/>
                  </a:lnTo>
                  <a:lnTo>
                    <a:pt x="4711" y="19989"/>
                  </a:lnTo>
                  <a:lnTo>
                    <a:pt x="15659" y="19799"/>
                  </a:lnTo>
                  <a:lnTo>
                    <a:pt x="20015" y="15303"/>
                  </a:lnTo>
                  <a:lnTo>
                    <a:pt x="19913" y="9817"/>
                  </a:lnTo>
                  <a:lnTo>
                    <a:pt x="19811" y="4343"/>
                  </a:lnTo>
                  <a:lnTo>
                    <a:pt x="15316" y="0"/>
                  </a:lnTo>
                  <a:close/>
                </a:path>
              </a:pathLst>
            </a:custGeom>
            <a:solidFill>
              <a:srgbClr val="964D22"/>
            </a:solidFill>
          </p:spPr>
          <p:txBody>
            <a:bodyPr wrap="square" lIns="0" tIns="0" rIns="0" bIns="0" rtlCol="0"/>
            <a:lstStyle/>
            <a:p>
              <a:endParaRPr sz="1493" dirty="0"/>
            </a:p>
          </p:txBody>
        </p:sp>
        <p:sp>
          <p:nvSpPr>
            <p:cNvPr id="766" name="object 719">
              <a:extLst>
                <a:ext uri="{FF2B5EF4-FFF2-40B4-BE49-F238E27FC236}">
                  <a16:creationId xmlns:a16="http://schemas.microsoft.com/office/drawing/2014/main" id="{543E5C19-9F89-416F-BF4B-D394591E2A88}"/>
                </a:ext>
              </a:extLst>
            </p:cNvPr>
            <p:cNvSpPr/>
            <p:nvPr/>
          </p:nvSpPr>
          <p:spPr>
            <a:xfrm>
              <a:off x="5619499" y="2047562"/>
              <a:ext cx="20320" cy="20320"/>
            </a:xfrm>
            <a:custGeom>
              <a:avLst/>
              <a:gdLst/>
              <a:ahLst/>
              <a:cxnLst/>
              <a:rect l="l" t="t" r="r" b="b"/>
              <a:pathLst>
                <a:path w="20320" h="20319">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B6662D"/>
            </a:solidFill>
          </p:spPr>
          <p:txBody>
            <a:bodyPr wrap="square" lIns="0" tIns="0" rIns="0" bIns="0" rtlCol="0"/>
            <a:lstStyle/>
            <a:p>
              <a:endParaRPr sz="1493" dirty="0"/>
            </a:p>
          </p:txBody>
        </p:sp>
        <p:sp>
          <p:nvSpPr>
            <p:cNvPr id="767" name="object 720">
              <a:extLst>
                <a:ext uri="{FF2B5EF4-FFF2-40B4-BE49-F238E27FC236}">
                  <a16:creationId xmlns:a16="http://schemas.microsoft.com/office/drawing/2014/main" id="{351A4D2F-A640-4394-8240-DE3D2714FB8E}"/>
                </a:ext>
              </a:extLst>
            </p:cNvPr>
            <p:cNvSpPr/>
            <p:nvPr/>
          </p:nvSpPr>
          <p:spPr>
            <a:xfrm>
              <a:off x="6298780" y="2189502"/>
              <a:ext cx="20320" cy="20320"/>
            </a:xfrm>
            <a:custGeom>
              <a:avLst/>
              <a:gdLst/>
              <a:ahLst/>
              <a:cxnLst/>
              <a:rect l="l" t="t" r="r" b="b"/>
              <a:pathLst>
                <a:path w="20320" h="20319">
                  <a:moveTo>
                    <a:pt x="15303" y="0"/>
                  </a:moveTo>
                  <a:lnTo>
                    <a:pt x="4343" y="190"/>
                  </a:lnTo>
                  <a:lnTo>
                    <a:pt x="0" y="4699"/>
                  </a:lnTo>
                  <a:lnTo>
                    <a:pt x="190" y="15659"/>
                  </a:lnTo>
                  <a:lnTo>
                    <a:pt x="4698" y="20002"/>
                  </a:lnTo>
                  <a:lnTo>
                    <a:pt x="15646" y="19812"/>
                  </a:lnTo>
                  <a:lnTo>
                    <a:pt x="20015" y="15316"/>
                  </a:lnTo>
                  <a:lnTo>
                    <a:pt x="19913" y="9829"/>
                  </a:lnTo>
                  <a:lnTo>
                    <a:pt x="19811" y="4356"/>
                  </a:lnTo>
                  <a:lnTo>
                    <a:pt x="15303" y="0"/>
                  </a:lnTo>
                  <a:close/>
                </a:path>
              </a:pathLst>
            </a:custGeom>
            <a:solidFill>
              <a:srgbClr val="834B25"/>
            </a:solidFill>
          </p:spPr>
          <p:txBody>
            <a:bodyPr wrap="square" lIns="0" tIns="0" rIns="0" bIns="0" rtlCol="0"/>
            <a:lstStyle/>
            <a:p>
              <a:endParaRPr sz="1493" dirty="0"/>
            </a:p>
          </p:txBody>
        </p:sp>
        <p:sp>
          <p:nvSpPr>
            <p:cNvPr id="768" name="object 721">
              <a:extLst>
                <a:ext uri="{FF2B5EF4-FFF2-40B4-BE49-F238E27FC236}">
                  <a16:creationId xmlns:a16="http://schemas.microsoft.com/office/drawing/2014/main" id="{37D85DCE-F812-4D65-8D6A-B14D6B7EEB97}"/>
                </a:ext>
              </a:extLst>
            </p:cNvPr>
            <p:cNvSpPr/>
            <p:nvPr/>
          </p:nvSpPr>
          <p:spPr>
            <a:xfrm>
              <a:off x="5807694" y="2287741"/>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65C2F"/>
            </a:solidFill>
          </p:spPr>
          <p:txBody>
            <a:bodyPr wrap="square" lIns="0" tIns="0" rIns="0" bIns="0" rtlCol="0"/>
            <a:lstStyle/>
            <a:p>
              <a:endParaRPr sz="1493" dirty="0"/>
            </a:p>
          </p:txBody>
        </p:sp>
        <p:sp>
          <p:nvSpPr>
            <p:cNvPr id="769" name="object 722">
              <a:extLst>
                <a:ext uri="{FF2B5EF4-FFF2-40B4-BE49-F238E27FC236}">
                  <a16:creationId xmlns:a16="http://schemas.microsoft.com/office/drawing/2014/main" id="{2B7F3B05-ADA8-40C7-990A-9BB6261CC6A9}"/>
                </a:ext>
              </a:extLst>
            </p:cNvPr>
            <p:cNvSpPr/>
            <p:nvPr/>
          </p:nvSpPr>
          <p:spPr>
            <a:xfrm>
              <a:off x="6162446" y="2307238"/>
              <a:ext cx="20320" cy="20320"/>
            </a:xfrm>
            <a:custGeom>
              <a:avLst/>
              <a:gdLst/>
              <a:ahLst/>
              <a:cxnLst/>
              <a:rect l="l" t="t" r="r" b="b"/>
              <a:pathLst>
                <a:path w="20320" h="20319">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87451F"/>
            </a:solidFill>
          </p:spPr>
          <p:txBody>
            <a:bodyPr wrap="square" lIns="0" tIns="0" rIns="0" bIns="0" rtlCol="0"/>
            <a:lstStyle/>
            <a:p>
              <a:endParaRPr sz="1493" dirty="0"/>
            </a:p>
          </p:txBody>
        </p:sp>
        <p:sp>
          <p:nvSpPr>
            <p:cNvPr id="770" name="object 723">
              <a:extLst>
                <a:ext uri="{FF2B5EF4-FFF2-40B4-BE49-F238E27FC236}">
                  <a16:creationId xmlns:a16="http://schemas.microsoft.com/office/drawing/2014/main" id="{7FB81F09-EF19-4F5F-AE09-D85578BA35F4}"/>
                </a:ext>
              </a:extLst>
            </p:cNvPr>
            <p:cNvSpPr/>
            <p:nvPr/>
          </p:nvSpPr>
          <p:spPr>
            <a:xfrm>
              <a:off x="5634765" y="2104377"/>
              <a:ext cx="20320" cy="20320"/>
            </a:xfrm>
            <a:custGeom>
              <a:avLst/>
              <a:gdLst/>
              <a:ahLst/>
              <a:cxnLst/>
              <a:rect l="l" t="t" r="r" b="b"/>
              <a:pathLst>
                <a:path w="20320" h="20319">
                  <a:moveTo>
                    <a:pt x="15303" y="0"/>
                  </a:moveTo>
                  <a:lnTo>
                    <a:pt x="4356" y="190"/>
                  </a:lnTo>
                  <a:lnTo>
                    <a:pt x="0" y="4698"/>
                  </a:lnTo>
                  <a:lnTo>
                    <a:pt x="190" y="15659"/>
                  </a:lnTo>
                  <a:lnTo>
                    <a:pt x="4711" y="20002"/>
                  </a:lnTo>
                  <a:lnTo>
                    <a:pt x="15646" y="19811"/>
                  </a:lnTo>
                  <a:lnTo>
                    <a:pt x="20015" y="15316"/>
                  </a:lnTo>
                  <a:lnTo>
                    <a:pt x="19913" y="9842"/>
                  </a:lnTo>
                  <a:lnTo>
                    <a:pt x="19811" y="4356"/>
                  </a:lnTo>
                  <a:lnTo>
                    <a:pt x="15303" y="0"/>
                  </a:lnTo>
                  <a:close/>
                </a:path>
              </a:pathLst>
            </a:custGeom>
            <a:solidFill>
              <a:srgbClr val="98562B"/>
            </a:solidFill>
          </p:spPr>
          <p:txBody>
            <a:bodyPr wrap="square" lIns="0" tIns="0" rIns="0" bIns="0" rtlCol="0"/>
            <a:lstStyle/>
            <a:p>
              <a:endParaRPr sz="1493" dirty="0"/>
            </a:p>
          </p:txBody>
        </p:sp>
        <p:sp>
          <p:nvSpPr>
            <p:cNvPr id="771" name="object 724">
              <a:extLst>
                <a:ext uri="{FF2B5EF4-FFF2-40B4-BE49-F238E27FC236}">
                  <a16:creationId xmlns:a16="http://schemas.microsoft.com/office/drawing/2014/main" id="{15B99C26-F8C9-4016-A824-EC6A6F397464}"/>
                </a:ext>
              </a:extLst>
            </p:cNvPr>
            <p:cNvSpPr/>
            <p:nvPr/>
          </p:nvSpPr>
          <p:spPr>
            <a:xfrm>
              <a:off x="6144155" y="2228733"/>
              <a:ext cx="20320" cy="20320"/>
            </a:xfrm>
            <a:custGeom>
              <a:avLst/>
              <a:gdLst/>
              <a:ahLst/>
              <a:cxnLst/>
              <a:rect l="l" t="t" r="r" b="b"/>
              <a:pathLst>
                <a:path w="20320" h="20319">
                  <a:moveTo>
                    <a:pt x="15303" y="0"/>
                  </a:moveTo>
                  <a:lnTo>
                    <a:pt x="4356" y="190"/>
                  </a:lnTo>
                  <a:lnTo>
                    <a:pt x="0" y="4699"/>
                  </a:lnTo>
                  <a:lnTo>
                    <a:pt x="190" y="15646"/>
                  </a:lnTo>
                  <a:lnTo>
                    <a:pt x="4699" y="20002"/>
                  </a:lnTo>
                  <a:lnTo>
                    <a:pt x="15659" y="19812"/>
                  </a:lnTo>
                  <a:lnTo>
                    <a:pt x="20027" y="15303"/>
                  </a:lnTo>
                  <a:lnTo>
                    <a:pt x="19926" y="9829"/>
                  </a:lnTo>
                  <a:lnTo>
                    <a:pt x="19824" y="4356"/>
                  </a:lnTo>
                  <a:lnTo>
                    <a:pt x="15303" y="0"/>
                  </a:lnTo>
                  <a:close/>
                </a:path>
              </a:pathLst>
            </a:custGeom>
            <a:solidFill>
              <a:srgbClr val="915229"/>
            </a:solidFill>
          </p:spPr>
          <p:txBody>
            <a:bodyPr wrap="square" lIns="0" tIns="0" rIns="0" bIns="0" rtlCol="0"/>
            <a:lstStyle/>
            <a:p>
              <a:endParaRPr sz="1493" dirty="0"/>
            </a:p>
          </p:txBody>
        </p:sp>
        <p:sp>
          <p:nvSpPr>
            <p:cNvPr id="772" name="object 725">
              <a:extLst>
                <a:ext uri="{FF2B5EF4-FFF2-40B4-BE49-F238E27FC236}">
                  <a16:creationId xmlns:a16="http://schemas.microsoft.com/office/drawing/2014/main" id="{72AB3A23-76DE-4954-857A-6D8A5088B34D}"/>
                </a:ext>
              </a:extLst>
            </p:cNvPr>
            <p:cNvSpPr/>
            <p:nvPr/>
          </p:nvSpPr>
          <p:spPr>
            <a:xfrm>
              <a:off x="6070593" y="2137912"/>
              <a:ext cx="20320" cy="20320"/>
            </a:xfrm>
            <a:custGeom>
              <a:avLst/>
              <a:gdLst/>
              <a:ahLst/>
              <a:cxnLst/>
              <a:rect l="l" t="t" r="r" b="b"/>
              <a:pathLst>
                <a:path w="20320" h="20319">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8F5228"/>
            </a:solidFill>
          </p:spPr>
          <p:txBody>
            <a:bodyPr wrap="square" lIns="0" tIns="0" rIns="0" bIns="0" rtlCol="0"/>
            <a:lstStyle/>
            <a:p>
              <a:endParaRPr sz="1493" dirty="0"/>
            </a:p>
          </p:txBody>
        </p:sp>
        <p:sp>
          <p:nvSpPr>
            <p:cNvPr id="773" name="object 726">
              <a:extLst>
                <a:ext uri="{FF2B5EF4-FFF2-40B4-BE49-F238E27FC236}">
                  <a16:creationId xmlns:a16="http://schemas.microsoft.com/office/drawing/2014/main" id="{341D7158-7903-43E0-87C3-B4A433AE8DDE}"/>
                </a:ext>
              </a:extLst>
            </p:cNvPr>
            <p:cNvSpPr/>
            <p:nvPr/>
          </p:nvSpPr>
          <p:spPr>
            <a:xfrm>
              <a:off x="5688370" y="2075988"/>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65B30"/>
            </a:solidFill>
          </p:spPr>
          <p:txBody>
            <a:bodyPr wrap="square" lIns="0" tIns="0" rIns="0" bIns="0" rtlCol="0"/>
            <a:lstStyle/>
            <a:p>
              <a:endParaRPr sz="1493" dirty="0"/>
            </a:p>
          </p:txBody>
        </p:sp>
        <p:sp>
          <p:nvSpPr>
            <p:cNvPr id="774" name="object 727">
              <a:extLst>
                <a:ext uri="{FF2B5EF4-FFF2-40B4-BE49-F238E27FC236}">
                  <a16:creationId xmlns:a16="http://schemas.microsoft.com/office/drawing/2014/main" id="{73DA6322-0749-43AE-AE1B-0725D07787FC}"/>
                </a:ext>
              </a:extLst>
            </p:cNvPr>
            <p:cNvSpPr/>
            <p:nvPr/>
          </p:nvSpPr>
          <p:spPr>
            <a:xfrm>
              <a:off x="5705648" y="2218582"/>
              <a:ext cx="20320" cy="20320"/>
            </a:xfrm>
            <a:custGeom>
              <a:avLst/>
              <a:gdLst/>
              <a:ahLst/>
              <a:cxnLst/>
              <a:rect l="l" t="t" r="r" b="b"/>
              <a:pathLst>
                <a:path w="20320" h="20319">
                  <a:moveTo>
                    <a:pt x="15303" y="0"/>
                  </a:moveTo>
                  <a:lnTo>
                    <a:pt x="4356" y="190"/>
                  </a:lnTo>
                  <a:lnTo>
                    <a:pt x="0" y="4711"/>
                  </a:lnTo>
                  <a:lnTo>
                    <a:pt x="190" y="15659"/>
                  </a:lnTo>
                  <a:lnTo>
                    <a:pt x="4711" y="20002"/>
                  </a:lnTo>
                  <a:lnTo>
                    <a:pt x="15646" y="19811"/>
                  </a:lnTo>
                  <a:lnTo>
                    <a:pt x="20015" y="15316"/>
                  </a:lnTo>
                  <a:lnTo>
                    <a:pt x="19913" y="9842"/>
                  </a:lnTo>
                  <a:lnTo>
                    <a:pt x="19811" y="4368"/>
                  </a:lnTo>
                  <a:lnTo>
                    <a:pt x="15303" y="0"/>
                  </a:lnTo>
                  <a:close/>
                </a:path>
              </a:pathLst>
            </a:custGeom>
            <a:solidFill>
              <a:srgbClr val="915229"/>
            </a:solidFill>
          </p:spPr>
          <p:txBody>
            <a:bodyPr wrap="square" lIns="0" tIns="0" rIns="0" bIns="0" rtlCol="0"/>
            <a:lstStyle/>
            <a:p>
              <a:endParaRPr sz="1493" dirty="0"/>
            </a:p>
          </p:txBody>
        </p:sp>
        <p:sp>
          <p:nvSpPr>
            <p:cNvPr id="775" name="object 728">
              <a:extLst>
                <a:ext uri="{FF2B5EF4-FFF2-40B4-BE49-F238E27FC236}">
                  <a16:creationId xmlns:a16="http://schemas.microsoft.com/office/drawing/2014/main" id="{54A51A98-226A-48D3-93E7-E8E0B9CB5413}"/>
                </a:ext>
              </a:extLst>
            </p:cNvPr>
            <p:cNvSpPr/>
            <p:nvPr/>
          </p:nvSpPr>
          <p:spPr>
            <a:xfrm>
              <a:off x="5716676" y="2330416"/>
              <a:ext cx="20320" cy="20320"/>
            </a:xfrm>
            <a:custGeom>
              <a:avLst/>
              <a:gdLst/>
              <a:ahLst/>
              <a:cxnLst/>
              <a:rect l="l" t="t" r="r" b="b"/>
              <a:pathLst>
                <a:path w="20320" h="20319">
                  <a:moveTo>
                    <a:pt x="15303" y="0"/>
                  </a:moveTo>
                  <a:lnTo>
                    <a:pt x="4356" y="190"/>
                  </a:lnTo>
                  <a:lnTo>
                    <a:pt x="0" y="4711"/>
                  </a:lnTo>
                  <a:lnTo>
                    <a:pt x="190" y="15659"/>
                  </a:lnTo>
                  <a:lnTo>
                    <a:pt x="4711" y="20002"/>
                  </a:lnTo>
                  <a:lnTo>
                    <a:pt x="15646" y="19812"/>
                  </a:lnTo>
                  <a:lnTo>
                    <a:pt x="20015" y="15316"/>
                  </a:lnTo>
                  <a:lnTo>
                    <a:pt x="19913" y="9829"/>
                  </a:lnTo>
                  <a:lnTo>
                    <a:pt x="19811" y="4368"/>
                  </a:lnTo>
                  <a:lnTo>
                    <a:pt x="15303" y="0"/>
                  </a:lnTo>
                  <a:close/>
                </a:path>
              </a:pathLst>
            </a:custGeom>
            <a:solidFill>
              <a:srgbClr val="995A2B"/>
            </a:solidFill>
          </p:spPr>
          <p:txBody>
            <a:bodyPr wrap="square" lIns="0" tIns="0" rIns="0" bIns="0" rtlCol="0"/>
            <a:lstStyle/>
            <a:p>
              <a:endParaRPr sz="1493" dirty="0"/>
            </a:p>
          </p:txBody>
        </p:sp>
        <p:sp>
          <p:nvSpPr>
            <p:cNvPr id="776" name="object 729">
              <a:extLst>
                <a:ext uri="{FF2B5EF4-FFF2-40B4-BE49-F238E27FC236}">
                  <a16:creationId xmlns:a16="http://schemas.microsoft.com/office/drawing/2014/main" id="{213A31FD-A635-4459-A9D6-C0C7CC285105}"/>
                </a:ext>
              </a:extLst>
            </p:cNvPr>
            <p:cNvSpPr/>
            <p:nvPr/>
          </p:nvSpPr>
          <p:spPr>
            <a:xfrm>
              <a:off x="6006447" y="2314336"/>
              <a:ext cx="20320" cy="20320"/>
            </a:xfrm>
            <a:custGeom>
              <a:avLst/>
              <a:gdLst/>
              <a:ahLst/>
              <a:cxnLst/>
              <a:rect l="l" t="t" r="r" b="b"/>
              <a:pathLst>
                <a:path w="20320" h="20319">
                  <a:moveTo>
                    <a:pt x="15303" y="0"/>
                  </a:moveTo>
                  <a:lnTo>
                    <a:pt x="4343" y="190"/>
                  </a:lnTo>
                  <a:lnTo>
                    <a:pt x="0" y="4699"/>
                  </a:lnTo>
                  <a:lnTo>
                    <a:pt x="190" y="15659"/>
                  </a:lnTo>
                  <a:lnTo>
                    <a:pt x="4698" y="20002"/>
                  </a:lnTo>
                  <a:lnTo>
                    <a:pt x="15646" y="19812"/>
                  </a:lnTo>
                  <a:lnTo>
                    <a:pt x="20015" y="15316"/>
                  </a:lnTo>
                  <a:lnTo>
                    <a:pt x="19913" y="9829"/>
                  </a:lnTo>
                  <a:lnTo>
                    <a:pt x="19811" y="4356"/>
                  </a:lnTo>
                  <a:lnTo>
                    <a:pt x="15303" y="0"/>
                  </a:lnTo>
                  <a:close/>
                </a:path>
              </a:pathLst>
            </a:custGeom>
            <a:solidFill>
              <a:srgbClr val="A95C31"/>
            </a:solidFill>
          </p:spPr>
          <p:txBody>
            <a:bodyPr wrap="square" lIns="0" tIns="0" rIns="0" bIns="0" rtlCol="0"/>
            <a:lstStyle/>
            <a:p>
              <a:endParaRPr sz="1493" dirty="0"/>
            </a:p>
          </p:txBody>
        </p:sp>
        <p:sp>
          <p:nvSpPr>
            <p:cNvPr id="777" name="object 730">
              <a:extLst>
                <a:ext uri="{FF2B5EF4-FFF2-40B4-BE49-F238E27FC236}">
                  <a16:creationId xmlns:a16="http://schemas.microsoft.com/office/drawing/2014/main" id="{E47ED094-459D-407F-A8CA-40C9072B3FEA}"/>
                </a:ext>
              </a:extLst>
            </p:cNvPr>
            <p:cNvSpPr/>
            <p:nvPr/>
          </p:nvSpPr>
          <p:spPr>
            <a:xfrm>
              <a:off x="6338130" y="2211273"/>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87451F"/>
            </a:solidFill>
          </p:spPr>
          <p:txBody>
            <a:bodyPr wrap="square" lIns="0" tIns="0" rIns="0" bIns="0" rtlCol="0"/>
            <a:lstStyle/>
            <a:p>
              <a:endParaRPr sz="1493" dirty="0"/>
            </a:p>
          </p:txBody>
        </p:sp>
        <p:sp>
          <p:nvSpPr>
            <p:cNvPr id="778" name="object 731">
              <a:extLst>
                <a:ext uri="{FF2B5EF4-FFF2-40B4-BE49-F238E27FC236}">
                  <a16:creationId xmlns:a16="http://schemas.microsoft.com/office/drawing/2014/main" id="{E6107781-737B-435D-8057-1A70DD171DA1}"/>
                </a:ext>
              </a:extLst>
            </p:cNvPr>
            <p:cNvSpPr/>
            <p:nvPr/>
          </p:nvSpPr>
          <p:spPr>
            <a:xfrm>
              <a:off x="5987590" y="2218592"/>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95C31"/>
            </a:solidFill>
          </p:spPr>
          <p:txBody>
            <a:bodyPr wrap="square" lIns="0" tIns="0" rIns="0" bIns="0" rtlCol="0"/>
            <a:lstStyle/>
            <a:p>
              <a:endParaRPr sz="1493" dirty="0"/>
            </a:p>
          </p:txBody>
        </p:sp>
        <p:sp>
          <p:nvSpPr>
            <p:cNvPr id="779" name="object 732">
              <a:extLst>
                <a:ext uri="{FF2B5EF4-FFF2-40B4-BE49-F238E27FC236}">
                  <a16:creationId xmlns:a16="http://schemas.microsoft.com/office/drawing/2014/main" id="{194FF7F4-B276-47A2-ADEF-C1F847345902}"/>
                </a:ext>
              </a:extLst>
            </p:cNvPr>
            <p:cNvSpPr/>
            <p:nvPr/>
          </p:nvSpPr>
          <p:spPr>
            <a:xfrm>
              <a:off x="6181554" y="2169807"/>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97542C"/>
            </a:solidFill>
          </p:spPr>
          <p:txBody>
            <a:bodyPr wrap="square" lIns="0" tIns="0" rIns="0" bIns="0" rtlCol="0"/>
            <a:lstStyle/>
            <a:p>
              <a:endParaRPr sz="1493" dirty="0"/>
            </a:p>
          </p:txBody>
        </p:sp>
        <p:sp>
          <p:nvSpPr>
            <p:cNvPr id="780" name="object 733">
              <a:extLst>
                <a:ext uri="{FF2B5EF4-FFF2-40B4-BE49-F238E27FC236}">
                  <a16:creationId xmlns:a16="http://schemas.microsoft.com/office/drawing/2014/main" id="{092363A5-982E-4BE1-A163-B2006E4B82A3}"/>
                </a:ext>
              </a:extLst>
            </p:cNvPr>
            <p:cNvSpPr/>
            <p:nvPr/>
          </p:nvSpPr>
          <p:spPr>
            <a:xfrm>
              <a:off x="5876522" y="2145355"/>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B6662D"/>
            </a:solidFill>
          </p:spPr>
          <p:txBody>
            <a:bodyPr wrap="square" lIns="0" tIns="0" rIns="0" bIns="0" rtlCol="0"/>
            <a:lstStyle/>
            <a:p>
              <a:endParaRPr sz="1493" dirty="0"/>
            </a:p>
          </p:txBody>
        </p:sp>
        <p:sp>
          <p:nvSpPr>
            <p:cNvPr id="781" name="object 734">
              <a:extLst>
                <a:ext uri="{FF2B5EF4-FFF2-40B4-BE49-F238E27FC236}">
                  <a16:creationId xmlns:a16="http://schemas.microsoft.com/office/drawing/2014/main" id="{4F1738C8-0FFD-41DE-BC4D-2FFEC2B0D0E5}"/>
                </a:ext>
              </a:extLst>
            </p:cNvPr>
            <p:cNvSpPr/>
            <p:nvPr/>
          </p:nvSpPr>
          <p:spPr>
            <a:xfrm>
              <a:off x="5818829" y="2126466"/>
              <a:ext cx="20320" cy="20320"/>
            </a:xfrm>
            <a:custGeom>
              <a:avLst/>
              <a:gdLst/>
              <a:ahLst/>
              <a:cxnLst/>
              <a:rect l="l" t="t" r="r" b="b"/>
              <a:pathLst>
                <a:path w="20320" h="20319">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93532A"/>
            </a:solidFill>
          </p:spPr>
          <p:txBody>
            <a:bodyPr wrap="square" lIns="0" tIns="0" rIns="0" bIns="0" rtlCol="0"/>
            <a:lstStyle/>
            <a:p>
              <a:endParaRPr sz="1493" dirty="0"/>
            </a:p>
          </p:txBody>
        </p:sp>
        <p:sp>
          <p:nvSpPr>
            <p:cNvPr id="782" name="object 735">
              <a:extLst>
                <a:ext uri="{FF2B5EF4-FFF2-40B4-BE49-F238E27FC236}">
                  <a16:creationId xmlns:a16="http://schemas.microsoft.com/office/drawing/2014/main" id="{FD5D7C28-C672-40E5-83C9-4F3D99297686}"/>
                </a:ext>
              </a:extLst>
            </p:cNvPr>
            <p:cNvSpPr/>
            <p:nvPr/>
          </p:nvSpPr>
          <p:spPr>
            <a:xfrm>
              <a:off x="6117057" y="2044437"/>
              <a:ext cx="20320" cy="20320"/>
            </a:xfrm>
            <a:custGeom>
              <a:avLst/>
              <a:gdLst/>
              <a:ahLst/>
              <a:cxnLst/>
              <a:rect l="l" t="t" r="r" b="b"/>
              <a:pathLst>
                <a:path w="20320" h="20319">
                  <a:moveTo>
                    <a:pt x="15328" y="0"/>
                  </a:moveTo>
                  <a:lnTo>
                    <a:pt x="4368" y="190"/>
                  </a:lnTo>
                  <a:lnTo>
                    <a:pt x="0" y="4699"/>
                  </a:lnTo>
                  <a:lnTo>
                    <a:pt x="190" y="15646"/>
                  </a:lnTo>
                  <a:lnTo>
                    <a:pt x="4724" y="20002"/>
                  </a:lnTo>
                  <a:lnTo>
                    <a:pt x="15671" y="19812"/>
                  </a:lnTo>
                  <a:lnTo>
                    <a:pt x="20027" y="15303"/>
                  </a:lnTo>
                  <a:lnTo>
                    <a:pt x="19926" y="9829"/>
                  </a:lnTo>
                  <a:lnTo>
                    <a:pt x="19824" y="4343"/>
                  </a:lnTo>
                  <a:lnTo>
                    <a:pt x="15328" y="0"/>
                  </a:lnTo>
                  <a:close/>
                </a:path>
              </a:pathLst>
            </a:custGeom>
            <a:solidFill>
              <a:srgbClr val="8D4E29"/>
            </a:solidFill>
          </p:spPr>
          <p:txBody>
            <a:bodyPr wrap="square" lIns="0" tIns="0" rIns="0" bIns="0" rtlCol="0"/>
            <a:lstStyle/>
            <a:p>
              <a:endParaRPr sz="1493" dirty="0"/>
            </a:p>
          </p:txBody>
        </p:sp>
        <p:sp>
          <p:nvSpPr>
            <p:cNvPr id="783" name="object 736">
              <a:extLst>
                <a:ext uri="{FF2B5EF4-FFF2-40B4-BE49-F238E27FC236}">
                  <a16:creationId xmlns:a16="http://schemas.microsoft.com/office/drawing/2014/main" id="{F7961911-CF3D-407C-AD09-E5FC7CBE2B45}"/>
                </a:ext>
              </a:extLst>
            </p:cNvPr>
            <p:cNvSpPr/>
            <p:nvPr/>
          </p:nvSpPr>
          <p:spPr>
            <a:xfrm>
              <a:off x="5696132" y="2201340"/>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8C5128"/>
            </a:solidFill>
          </p:spPr>
          <p:txBody>
            <a:bodyPr wrap="square" lIns="0" tIns="0" rIns="0" bIns="0" rtlCol="0"/>
            <a:lstStyle/>
            <a:p>
              <a:endParaRPr sz="1493" dirty="0"/>
            </a:p>
          </p:txBody>
        </p:sp>
        <p:sp>
          <p:nvSpPr>
            <p:cNvPr id="784" name="object 737">
              <a:extLst>
                <a:ext uri="{FF2B5EF4-FFF2-40B4-BE49-F238E27FC236}">
                  <a16:creationId xmlns:a16="http://schemas.microsoft.com/office/drawing/2014/main" id="{B045DA6E-6DB4-4ACE-B702-622996FB8D74}"/>
                </a:ext>
              </a:extLst>
            </p:cNvPr>
            <p:cNvSpPr/>
            <p:nvPr/>
          </p:nvSpPr>
          <p:spPr>
            <a:xfrm>
              <a:off x="6086356" y="2272597"/>
              <a:ext cx="20320" cy="20320"/>
            </a:xfrm>
            <a:custGeom>
              <a:avLst/>
              <a:gdLst/>
              <a:ahLst/>
              <a:cxnLst/>
              <a:rect l="l" t="t" r="r" b="b"/>
              <a:pathLst>
                <a:path w="20320" h="20319">
                  <a:moveTo>
                    <a:pt x="15303" y="0"/>
                  </a:moveTo>
                  <a:lnTo>
                    <a:pt x="4356" y="190"/>
                  </a:lnTo>
                  <a:lnTo>
                    <a:pt x="0" y="4686"/>
                  </a:lnTo>
                  <a:lnTo>
                    <a:pt x="190" y="15633"/>
                  </a:lnTo>
                  <a:lnTo>
                    <a:pt x="4698" y="20002"/>
                  </a:lnTo>
                  <a:lnTo>
                    <a:pt x="15646" y="19812"/>
                  </a:lnTo>
                  <a:lnTo>
                    <a:pt x="20015" y="15290"/>
                  </a:lnTo>
                  <a:lnTo>
                    <a:pt x="19913" y="9817"/>
                  </a:lnTo>
                  <a:lnTo>
                    <a:pt x="19811" y="4343"/>
                  </a:lnTo>
                  <a:lnTo>
                    <a:pt x="15303" y="0"/>
                  </a:lnTo>
                  <a:close/>
                </a:path>
              </a:pathLst>
            </a:custGeom>
            <a:solidFill>
              <a:srgbClr val="A95C31"/>
            </a:solidFill>
          </p:spPr>
          <p:txBody>
            <a:bodyPr wrap="square" lIns="0" tIns="0" rIns="0" bIns="0" rtlCol="0"/>
            <a:lstStyle/>
            <a:p>
              <a:endParaRPr sz="1493" dirty="0"/>
            </a:p>
          </p:txBody>
        </p:sp>
        <p:sp>
          <p:nvSpPr>
            <p:cNvPr id="785" name="object 738">
              <a:extLst>
                <a:ext uri="{FF2B5EF4-FFF2-40B4-BE49-F238E27FC236}">
                  <a16:creationId xmlns:a16="http://schemas.microsoft.com/office/drawing/2014/main" id="{5748448A-0438-4A5E-91ED-D66FDFD29807}"/>
                </a:ext>
              </a:extLst>
            </p:cNvPr>
            <p:cNvSpPr/>
            <p:nvPr/>
          </p:nvSpPr>
          <p:spPr>
            <a:xfrm>
              <a:off x="5981739" y="2080492"/>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8E5229"/>
            </a:solidFill>
          </p:spPr>
          <p:txBody>
            <a:bodyPr wrap="square" lIns="0" tIns="0" rIns="0" bIns="0" rtlCol="0"/>
            <a:lstStyle/>
            <a:p>
              <a:endParaRPr sz="1493" dirty="0"/>
            </a:p>
          </p:txBody>
        </p:sp>
        <p:sp>
          <p:nvSpPr>
            <p:cNvPr id="786" name="object 739">
              <a:extLst>
                <a:ext uri="{FF2B5EF4-FFF2-40B4-BE49-F238E27FC236}">
                  <a16:creationId xmlns:a16="http://schemas.microsoft.com/office/drawing/2014/main" id="{DCB548D2-F307-4996-A0CA-280F599D2811}"/>
                </a:ext>
              </a:extLst>
            </p:cNvPr>
            <p:cNvSpPr/>
            <p:nvPr/>
          </p:nvSpPr>
          <p:spPr>
            <a:xfrm>
              <a:off x="5686666" y="2023343"/>
              <a:ext cx="20320" cy="20320"/>
            </a:xfrm>
            <a:custGeom>
              <a:avLst/>
              <a:gdLst/>
              <a:ahLst/>
              <a:cxnLst/>
              <a:rect l="l" t="t" r="r" b="b"/>
              <a:pathLst>
                <a:path w="20320" h="20319">
                  <a:moveTo>
                    <a:pt x="15303" y="0"/>
                  </a:moveTo>
                  <a:lnTo>
                    <a:pt x="4356" y="190"/>
                  </a:lnTo>
                  <a:lnTo>
                    <a:pt x="0" y="4711"/>
                  </a:lnTo>
                  <a:lnTo>
                    <a:pt x="190" y="15659"/>
                  </a:lnTo>
                  <a:lnTo>
                    <a:pt x="4711" y="20002"/>
                  </a:lnTo>
                  <a:lnTo>
                    <a:pt x="15646" y="19811"/>
                  </a:lnTo>
                  <a:lnTo>
                    <a:pt x="20015" y="15316"/>
                  </a:lnTo>
                  <a:lnTo>
                    <a:pt x="19913" y="9842"/>
                  </a:lnTo>
                  <a:lnTo>
                    <a:pt x="19811" y="4368"/>
                  </a:lnTo>
                  <a:lnTo>
                    <a:pt x="15303" y="0"/>
                  </a:lnTo>
                  <a:close/>
                </a:path>
              </a:pathLst>
            </a:custGeom>
            <a:solidFill>
              <a:srgbClr val="8D4E29"/>
            </a:solidFill>
          </p:spPr>
          <p:txBody>
            <a:bodyPr wrap="square" lIns="0" tIns="0" rIns="0" bIns="0" rtlCol="0"/>
            <a:lstStyle/>
            <a:p>
              <a:endParaRPr sz="1493" dirty="0"/>
            </a:p>
          </p:txBody>
        </p:sp>
        <p:sp>
          <p:nvSpPr>
            <p:cNvPr id="787" name="object 740">
              <a:extLst>
                <a:ext uri="{FF2B5EF4-FFF2-40B4-BE49-F238E27FC236}">
                  <a16:creationId xmlns:a16="http://schemas.microsoft.com/office/drawing/2014/main" id="{A966E778-2D29-4A61-8AE9-1497430E0B1E}"/>
                </a:ext>
              </a:extLst>
            </p:cNvPr>
            <p:cNvSpPr/>
            <p:nvPr/>
          </p:nvSpPr>
          <p:spPr>
            <a:xfrm>
              <a:off x="6350459" y="2130375"/>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924F2A"/>
            </a:solidFill>
          </p:spPr>
          <p:txBody>
            <a:bodyPr wrap="square" lIns="0" tIns="0" rIns="0" bIns="0" rtlCol="0"/>
            <a:lstStyle/>
            <a:p>
              <a:endParaRPr sz="1493" dirty="0"/>
            </a:p>
          </p:txBody>
        </p:sp>
        <p:sp>
          <p:nvSpPr>
            <p:cNvPr id="788" name="object 741">
              <a:extLst>
                <a:ext uri="{FF2B5EF4-FFF2-40B4-BE49-F238E27FC236}">
                  <a16:creationId xmlns:a16="http://schemas.microsoft.com/office/drawing/2014/main" id="{320747EA-F8EE-4A7A-AB57-F2229B1B7E0E}"/>
                </a:ext>
              </a:extLst>
            </p:cNvPr>
            <p:cNvSpPr/>
            <p:nvPr/>
          </p:nvSpPr>
          <p:spPr>
            <a:xfrm>
              <a:off x="5951768" y="2268470"/>
              <a:ext cx="20320" cy="20320"/>
            </a:xfrm>
            <a:custGeom>
              <a:avLst/>
              <a:gdLst/>
              <a:ahLst/>
              <a:cxnLst/>
              <a:rect l="l" t="t" r="r" b="b"/>
              <a:pathLst>
                <a:path w="20320" h="20319">
                  <a:moveTo>
                    <a:pt x="15316" y="0"/>
                  </a:moveTo>
                  <a:lnTo>
                    <a:pt x="4356" y="190"/>
                  </a:lnTo>
                  <a:lnTo>
                    <a:pt x="0" y="4711"/>
                  </a:lnTo>
                  <a:lnTo>
                    <a:pt x="190" y="15659"/>
                  </a:lnTo>
                  <a:lnTo>
                    <a:pt x="4711" y="20015"/>
                  </a:lnTo>
                  <a:lnTo>
                    <a:pt x="15659" y="19824"/>
                  </a:lnTo>
                  <a:lnTo>
                    <a:pt x="20027" y="15316"/>
                  </a:lnTo>
                  <a:lnTo>
                    <a:pt x="19926" y="9842"/>
                  </a:lnTo>
                  <a:lnTo>
                    <a:pt x="19824" y="4368"/>
                  </a:lnTo>
                  <a:lnTo>
                    <a:pt x="15316" y="0"/>
                  </a:lnTo>
                  <a:close/>
                </a:path>
              </a:pathLst>
            </a:custGeom>
            <a:solidFill>
              <a:srgbClr val="A85D32"/>
            </a:solidFill>
          </p:spPr>
          <p:txBody>
            <a:bodyPr wrap="square" lIns="0" tIns="0" rIns="0" bIns="0" rtlCol="0"/>
            <a:lstStyle/>
            <a:p>
              <a:endParaRPr sz="1493" dirty="0"/>
            </a:p>
          </p:txBody>
        </p:sp>
        <p:sp>
          <p:nvSpPr>
            <p:cNvPr id="789" name="object 742">
              <a:extLst>
                <a:ext uri="{FF2B5EF4-FFF2-40B4-BE49-F238E27FC236}">
                  <a16:creationId xmlns:a16="http://schemas.microsoft.com/office/drawing/2014/main" id="{DE4F9436-458F-4650-852A-D6F7D4942943}"/>
                </a:ext>
              </a:extLst>
            </p:cNvPr>
            <p:cNvSpPr/>
            <p:nvPr/>
          </p:nvSpPr>
          <p:spPr>
            <a:xfrm>
              <a:off x="5865892" y="2028902"/>
              <a:ext cx="20320" cy="20320"/>
            </a:xfrm>
            <a:custGeom>
              <a:avLst/>
              <a:gdLst/>
              <a:ahLst/>
              <a:cxnLst/>
              <a:rect l="l" t="t" r="r" b="b"/>
              <a:pathLst>
                <a:path w="20320" h="20319">
                  <a:moveTo>
                    <a:pt x="15303" y="0"/>
                  </a:moveTo>
                  <a:lnTo>
                    <a:pt x="4356" y="190"/>
                  </a:lnTo>
                  <a:lnTo>
                    <a:pt x="0" y="4711"/>
                  </a:lnTo>
                  <a:lnTo>
                    <a:pt x="190" y="15659"/>
                  </a:lnTo>
                  <a:lnTo>
                    <a:pt x="4711" y="20002"/>
                  </a:lnTo>
                  <a:lnTo>
                    <a:pt x="15646" y="19811"/>
                  </a:lnTo>
                  <a:lnTo>
                    <a:pt x="20015" y="15316"/>
                  </a:lnTo>
                  <a:lnTo>
                    <a:pt x="19913" y="9842"/>
                  </a:lnTo>
                  <a:lnTo>
                    <a:pt x="19811" y="4368"/>
                  </a:lnTo>
                  <a:lnTo>
                    <a:pt x="15303" y="0"/>
                  </a:lnTo>
                  <a:close/>
                </a:path>
              </a:pathLst>
            </a:custGeom>
            <a:solidFill>
              <a:srgbClr val="A65B30"/>
            </a:solidFill>
          </p:spPr>
          <p:txBody>
            <a:bodyPr wrap="square" lIns="0" tIns="0" rIns="0" bIns="0" rtlCol="0"/>
            <a:lstStyle/>
            <a:p>
              <a:endParaRPr sz="1493" dirty="0"/>
            </a:p>
          </p:txBody>
        </p:sp>
        <p:sp>
          <p:nvSpPr>
            <p:cNvPr id="790" name="object 743">
              <a:extLst>
                <a:ext uri="{FF2B5EF4-FFF2-40B4-BE49-F238E27FC236}">
                  <a16:creationId xmlns:a16="http://schemas.microsoft.com/office/drawing/2014/main" id="{4B447B2A-9D1B-4405-8105-46AA626B8BD4}"/>
                </a:ext>
              </a:extLst>
            </p:cNvPr>
            <p:cNvSpPr/>
            <p:nvPr/>
          </p:nvSpPr>
          <p:spPr>
            <a:xfrm>
              <a:off x="6091039" y="2093635"/>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8F5228"/>
            </a:solidFill>
          </p:spPr>
          <p:txBody>
            <a:bodyPr wrap="square" lIns="0" tIns="0" rIns="0" bIns="0" rtlCol="0"/>
            <a:lstStyle/>
            <a:p>
              <a:endParaRPr sz="1493" dirty="0"/>
            </a:p>
          </p:txBody>
        </p:sp>
        <p:sp>
          <p:nvSpPr>
            <p:cNvPr id="791" name="object 744">
              <a:extLst>
                <a:ext uri="{FF2B5EF4-FFF2-40B4-BE49-F238E27FC236}">
                  <a16:creationId xmlns:a16="http://schemas.microsoft.com/office/drawing/2014/main" id="{061CD4C3-41E1-4DD8-8F93-E24747722CA1}"/>
                </a:ext>
              </a:extLst>
            </p:cNvPr>
            <p:cNvSpPr/>
            <p:nvPr/>
          </p:nvSpPr>
          <p:spPr>
            <a:xfrm>
              <a:off x="5994977" y="2248079"/>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97542C"/>
            </a:solidFill>
          </p:spPr>
          <p:txBody>
            <a:bodyPr wrap="square" lIns="0" tIns="0" rIns="0" bIns="0" rtlCol="0"/>
            <a:lstStyle/>
            <a:p>
              <a:endParaRPr sz="1493" dirty="0"/>
            </a:p>
          </p:txBody>
        </p:sp>
        <p:sp>
          <p:nvSpPr>
            <p:cNvPr id="792" name="object 745">
              <a:extLst>
                <a:ext uri="{FF2B5EF4-FFF2-40B4-BE49-F238E27FC236}">
                  <a16:creationId xmlns:a16="http://schemas.microsoft.com/office/drawing/2014/main" id="{4E30249C-A837-4E3D-8C34-E025EAFE83E6}"/>
                </a:ext>
              </a:extLst>
            </p:cNvPr>
            <p:cNvSpPr/>
            <p:nvPr/>
          </p:nvSpPr>
          <p:spPr>
            <a:xfrm>
              <a:off x="6116352" y="2074226"/>
              <a:ext cx="20320" cy="20320"/>
            </a:xfrm>
            <a:custGeom>
              <a:avLst/>
              <a:gdLst/>
              <a:ahLst/>
              <a:cxnLst/>
              <a:rect l="l" t="t" r="r" b="b"/>
              <a:pathLst>
                <a:path w="20320" h="20319">
                  <a:moveTo>
                    <a:pt x="15316" y="0"/>
                  </a:moveTo>
                  <a:lnTo>
                    <a:pt x="4343" y="190"/>
                  </a:lnTo>
                  <a:lnTo>
                    <a:pt x="0" y="4699"/>
                  </a:lnTo>
                  <a:lnTo>
                    <a:pt x="190" y="15646"/>
                  </a:lnTo>
                  <a:lnTo>
                    <a:pt x="4698" y="19989"/>
                  </a:lnTo>
                  <a:lnTo>
                    <a:pt x="15659" y="19799"/>
                  </a:lnTo>
                  <a:lnTo>
                    <a:pt x="20015" y="15303"/>
                  </a:lnTo>
                  <a:lnTo>
                    <a:pt x="19913" y="9829"/>
                  </a:lnTo>
                  <a:lnTo>
                    <a:pt x="19811" y="4356"/>
                  </a:lnTo>
                  <a:lnTo>
                    <a:pt x="15316" y="0"/>
                  </a:lnTo>
                  <a:close/>
                </a:path>
              </a:pathLst>
            </a:custGeom>
            <a:solidFill>
              <a:srgbClr val="B6662D"/>
            </a:solidFill>
          </p:spPr>
          <p:txBody>
            <a:bodyPr wrap="square" lIns="0" tIns="0" rIns="0" bIns="0" rtlCol="0"/>
            <a:lstStyle/>
            <a:p>
              <a:endParaRPr sz="1493" dirty="0"/>
            </a:p>
          </p:txBody>
        </p:sp>
        <p:sp>
          <p:nvSpPr>
            <p:cNvPr id="793" name="object 746">
              <a:extLst>
                <a:ext uri="{FF2B5EF4-FFF2-40B4-BE49-F238E27FC236}">
                  <a16:creationId xmlns:a16="http://schemas.microsoft.com/office/drawing/2014/main" id="{246CD955-2C41-4D39-A2CE-03B7BD1B689D}"/>
                </a:ext>
              </a:extLst>
            </p:cNvPr>
            <p:cNvSpPr/>
            <p:nvPr/>
          </p:nvSpPr>
          <p:spPr>
            <a:xfrm>
              <a:off x="6415515" y="2137399"/>
              <a:ext cx="20320" cy="20320"/>
            </a:xfrm>
            <a:custGeom>
              <a:avLst/>
              <a:gdLst/>
              <a:ahLst/>
              <a:cxnLst/>
              <a:rect l="l" t="t" r="r" b="b"/>
              <a:pathLst>
                <a:path w="20320" h="20319">
                  <a:moveTo>
                    <a:pt x="15303" y="0"/>
                  </a:moveTo>
                  <a:lnTo>
                    <a:pt x="4356" y="190"/>
                  </a:lnTo>
                  <a:lnTo>
                    <a:pt x="0" y="4686"/>
                  </a:lnTo>
                  <a:lnTo>
                    <a:pt x="190" y="15646"/>
                  </a:lnTo>
                  <a:lnTo>
                    <a:pt x="4698" y="19989"/>
                  </a:lnTo>
                  <a:lnTo>
                    <a:pt x="15646" y="19799"/>
                  </a:lnTo>
                  <a:lnTo>
                    <a:pt x="20015" y="15303"/>
                  </a:lnTo>
                  <a:lnTo>
                    <a:pt x="19913" y="9817"/>
                  </a:lnTo>
                  <a:lnTo>
                    <a:pt x="19811" y="4343"/>
                  </a:lnTo>
                  <a:lnTo>
                    <a:pt x="15303" y="0"/>
                  </a:lnTo>
                  <a:close/>
                </a:path>
              </a:pathLst>
            </a:custGeom>
            <a:solidFill>
              <a:srgbClr val="844826"/>
            </a:solidFill>
          </p:spPr>
          <p:txBody>
            <a:bodyPr wrap="square" lIns="0" tIns="0" rIns="0" bIns="0" rtlCol="0"/>
            <a:lstStyle/>
            <a:p>
              <a:endParaRPr sz="1493" dirty="0"/>
            </a:p>
          </p:txBody>
        </p:sp>
        <p:sp>
          <p:nvSpPr>
            <p:cNvPr id="794" name="object 747">
              <a:extLst>
                <a:ext uri="{FF2B5EF4-FFF2-40B4-BE49-F238E27FC236}">
                  <a16:creationId xmlns:a16="http://schemas.microsoft.com/office/drawing/2014/main" id="{4BE27B60-B687-4FE0-AB23-B8398A568079}"/>
                </a:ext>
              </a:extLst>
            </p:cNvPr>
            <p:cNvSpPr/>
            <p:nvPr/>
          </p:nvSpPr>
          <p:spPr>
            <a:xfrm>
              <a:off x="6187216" y="2320070"/>
              <a:ext cx="20320" cy="20320"/>
            </a:xfrm>
            <a:custGeom>
              <a:avLst/>
              <a:gdLst/>
              <a:ahLst/>
              <a:cxnLst/>
              <a:rect l="l" t="t" r="r" b="b"/>
              <a:pathLst>
                <a:path w="20320" h="20319">
                  <a:moveTo>
                    <a:pt x="15316" y="0"/>
                  </a:moveTo>
                  <a:lnTo>
                    <a:pt x="4356" y="190"/>
                  </a:lnTo>
                  <a:lnTo>
                    <a:pt x="0" y="4699"/>
                  </a:lnTo>
                  <a:lnTo>
                    <a:pt x="190" y="15659"/>
                  </a:lnTo>
                  <a:lnTo>
                    <a:pt x="4711" y="20002"/>
                  </a:lnTo>
                  <a:lnTo>
                    <a:pt x="15659" y="19812"/>
                  </a:lnTo>
                  <a:lnTo>
                    <a:pt x="20027" y="15316"/>
                  </a:lnTo>
                  <a:lnTo>
                    <a:pt x="19926" y="9829"/>
                  </a:lnTo>
                  <a:lnTo>
                    <a:pt x="19824" y="4356"/>
                  </a:lnTo>
                  <a:lnTo>
                    <a:pt x="15316" y="0"/>
                  </a:lnTo>
                  <a:close/>
                </a:path>
              </a:pathLst>
            </a:custGeom>
            <a:solidFill>
              <a:srgbClr val="774421"/>
            </a:solidFill>
          </p:spPr>
          <p:txBody>
            <a:bodyPr wrap="square" lIns="0" tIns="0" rIns="0" bIns="0" rtlCol="0"/>
            <a:lstStyle/>
            <a:p>
              <a:endParaRPr sz="1493" dirty="0"/>
            </a:p>
          </p:txBody>
        </p:sp>
        <p:sp>
          <p:nvSpPr>
            <p:cNvPr id="795" name="object 748">
              <a:extLst>
                <a:ext uri="{FF2B5EF4-FFF2-40B4-BE49-F238E27FC236}">
                  <a16:creationId xmlns:a16="http://schemas.microsoft.com/office/drawing/2014/main" id="{CDBCA06A-196C-4634-B708-4EEEB63E1176}"/>
                </a:ext>
              </a:extLst>
            </p:cNvPr>
            <p:cNvSpPr/>
            <p:nvPr/>
          </p:nvSpPr>
          <p:spPr>
            <a:xfrm>
              <a:off x="5855659" y="2238875"/>
              <a:ext cx="20320" cy="20320"/>
            </a:xfrm>
            <a:custGeom>
              <a:avLst/>
              <a:gdLst/>
              <a:ahLst/>
              <a:cxnLst/>
              <a:rect l="l" t="t" r="r" b="b"/>
              <a:pathLst>
                <a:path w="20320" h="20319">
                  <a:moveTo>
                    <a:pt x="15316" y="0"/>
                  </a:moveTo>
                  <a:lnTo>
                    <a:pt x="4356" y="190"/>
                  </a:lnTo>
                  <a:lnTo>
                    <a:pt x="0" y="4699"/>
                  </a:lnTo>
                  <a:lnTo>
                    <a:pt x="190" y="15646"/>
                  </a:lnTo>
                  <a:lnTo>
                    <a:pt x="4711" y="20015"/>
                  </a:lnTo>
                  <a:lnTo>
                    <a:pt x="15659" y="19824"/>
                  </a:lnTo>
                  <a:lnTo>
                    <a:pt x="20015" y="15303"/>
                  </a:lnTo>
                  <a:lnTo>
                    <a:pt x="19913" y="9829"/>
                  </a:lnTo>
                  <a:lnTo>
                    <a:pt x="19811" y="4356"/>
                  </a:lnTo>
                  <a:lnTo>
                    <a:pt x="15316" y="0"/>
                  </a:lnTo>
                  <a:close/>
                </a:path>
              </a:pathLst>
            </a:custGeom>
            <a:solidFill>
              <a:srgbClr val="9C582D"/>
            </a:solidFill>
          </p:spPr>
          <p:txBody>
            <a:bodyPr wrap="square" lIns="0" tIns="0" rIns="0" bIns="0" rtlCol="0"/>
            <a:lstStyle/>
            <a:p>
              <a:endParaRPr sz="1493" dirty="0"/>
            </a:p>
          </p:txBody>
        </p:sp>
        <p:sp>
          <p:nvSpPr>
            <p:cNvPr id="796" name="object 749">
              <a:extLst>
                <a:ext uri="{FF2B5EF4-FFF2-40B4-BE49-F238E27FC236}">
                  <a16:creationId xmlns:a16="http://schemas.microsoft.com/office/drawing/2014/main" id="{234D1D89-B689-4081-90EF-2C6F563196E8}"/>
                </a:ext>
              </a:extLst>
            </p:cNvPr>
            <p:cNvSpPr/>
            <p:nvPr/>
          </p:nvSpPr>
          <p:spPr>
            <a:xfrm>
              <a:off x="6063650" y="2351806"/>
              <a:ext cx="20320" cy="20320"/>
            </a:xfrm>
            <a:custGeom>
              <a:avLst/>
              <a:gdLst/>
              <a:ahLst/>
              <a:cxnLst/>
              <a:rect l="l" t="t" r="r" b="b"/>
              <a:pathLst>
                <a:path w="20320" h="20319">
                  <a:moveTo>
                    <a:pt x="15303" y="0"/>
                  </a:moveTo>
                  <a:lnTo>
                    <a:pt x="4356" y="190"/>
                  </a:lnTo>
                  <a:lnTo>
                    <a:pt x="0" y="4711"/>
                  </a:lnTo>
                  <a:lnTo>
                    <a:pt x="190" y="15659"/>
                  </a:lnTo>
                  <a:lnTo>
                    <a:pt x="4711" y="20015"/>
                  </a:lnTo>
                  <a:lnTo>
                    <a:pt x="15646" y="19824"/>
                  </a:lnTo>
                  <a:lnTo>
                    <a:pt x="20015" y="15316"/>
                  </a:lnTo>
                  <a:lnTo>
                    <a:pt x="19913" y="9829"/>
                  </a:lnTo>
                  <a:lnTo>
                    <a:pt x="19811" y="4368"/>
                  </a:lnTo>
                  <a:lnTo>
                    <a:pt x="15303" y="0"/>
                  </a:lnTo>
                  <a:close/>
                </a:path>
              </a:pathLst>
            </a:custGeom>
            <a:solidFill>
              <a:srgbClr val="70411E"/>
            </a:solidFill>
          </p:spPr>
          <p:txBody>
            <a:bodyPr wrap="square" lIns="0" tIns="0" rIns="0" bIns="0" rtlCol="0"/>
            <a:lstStyle/>
            <a:p>
              <a:endParaRPr sz="1493" dirty="0"/>
            </a:p>
          </p:txBody>
        </p:sp>
        <p:sp>
          <p:nvSpPr>
            <p:cNvPr id="797" name="object 750">
              <a:extLst>
                <a:ext uri="{FF2B5EF4-FFF2-40B4-BE49-F238E27FC236}">
                  <a16:creationId xmlns:a16="http://schemas.microsoft.com/office/drawing/2014/main" id="{40B7B205-EEDB-4410-8766-F922576DC55C}"/>
                </a:ext>
              </a:extLst>
            </p:cNvPr>
            <p:cNvSpPr/>
            <p:nvPr/>
          </p:nvSpPr>
          <p:spPr>
            <a:xfrm>
              <a:off x="6103533" y="2097887"/>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9C582D"/>
            </a:solidFill>
          </p:spPr>
          <p:txBody>
            <a:bodyPr wrap="square" lIns="0" tIns="0" rIns="0" bIns="0" rtlCol="0"/>
            <a:lstStyle/>
            <a:p>
              <a:endParaRPr sz="1493" dirty="0"/>
            </a:p>
          </p:txBody>
        </p:sp>
        <p:sp>
          <p:nvSpPr>
            <p:cNvPr id="798" name="object 751">
              <a:extLst>
                <a:ext uri="{FF2B5EF4-FFF2-40B4-BE49-F238E27FC236}">
                  <a16:creationId xmlns:a16="http://schemas.microsoft.com/office/drawing/2014/main" id="{D0F913D1-70C2-46E3-AA0B-CA44EAA195EB}"/>
                </a:ext>
              </a:extLst>
            </p:cNvPr>
            <p:cNvSpPr/>
            <p:nvPr/>
          </p:nvSpPr>
          <p:spPr>
            <a:xfrm>
              <a:off x="5586220" y="2209084"/>
              <a:ext cx="20320" cy="20320"/>
            </a:xfrm>
            <a:custGeom>
              <a:avLst/>
              <a:gdLst/>
              <a:ahLst/>
              <a:cxnLst/>
              <a:rect l="l" t="t" r="r" b="b"/>
              <a:pathLst>
                <a:path w="20320" h="20319">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AE5E31"/>
            </a:solidFill>
          </p:spPr>
          <p:txBody>
            <a:bodyPr wrap="square" lIns="0" tIns="0" rIns="0" bIns="0" rtlCol="0"/>
            <a:lstStyle/>
            <a:p>
              <a:endParaRPr sz="1493" dirty="0"/>
            </a:p>
          </p:txBody>
        </p:sp>
        <p:sp>
          <p:nvSpPr>
            <p:cNvPr id="799" name="object 752">
              <a:extLst>
                <a:ext uri="{FF2B5EF4-FFF2-40B4-BE49-F238E27FC236}">
                  <a16:creationId xmlns:a16="http://schemas.microsoft.com/office/drawing/2014/main" id="{A25EF4DB-CBFB-4410-ABAB-78F91686C5C8}"/>
                </a:ext>
              </a:extLst>
            </p:cNvPr>
            <p:cNvSpPr/>
            <p:nvPr/>
          </p:nvSpPr>
          <p:spPr>
            <a:xfrm>
              <a:off x="5592311" y="2322361"/>
              <a:ext cx="20320" cy="20320"/>
            </a:xfrm>
            <a:custGeom>
              <a:avLst/>
              <a:gdLst/>
              <a:ahLst/>
              <a:cxnLst/>
              <a:rect l="l" t="t" r="r" b="b"/>
              <a:pathLst>
                <a:path w="20320" h="20319">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9A572B"/>
            </a:solidFill>
          </p:spPr>
          <p:txBody>
            <a:bodyPr wrap="square" lIns="0" tIns="0" rIns="0" bIns="0" rtlCol="0"/>
            <a:lstStyle/>
            <a:p>
              <a:endParaRPr sz="1493" dirty="0"/>
            </a:p>
          </p:txBody>
        </p:sp>
        <p:sp>
          <p:nvSpPr>
            <p:cNvPr id="800" name="object 753">
              <a:extLst>
                <a:ext uri="{FF2B5EF4-FFF2-40B4-BE49-F238E27FC236}">
                  <a16:creationId xmlns:a16="http://schemas.microsoft.com/office/drawing/2014/main" id="{6743381F-D60A-4FF2-91C5-28FB6A1D1BF5}"/>
                </a:ext>
              </a:extLst>
            </p:cNvPr>
            <p:cNvSpPr/>
            <p:nvPr/>
          </p:nvSpPr>
          <p:spPr>
            <a:xfrm>
              <a:off x="5929331" y="2235567"/>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9B562C"/>
            </a:solidFill>
          </p:spPr>
          <p:txBody>
            <a:bodyPr wrap="square" lIns="0" tIns="0" rIns="0" bIns="0" rtlCol="0"/>
            <a:lstStyle/>
            <a:p>
              <a:endParaRPr sz="1493" dirty="0"/>
            </a:p>
          </p:txBody>
        </p:sp>
        <p:sp>
          <p:nvSpPr>
            <p:cNvPr id="801" name="object 754">
              <a:extLst>
                <a:ext uri="{FF2B5EF4-FFF2-40B4-BE49-F238E27FC236}">
                  <a16:creationId xmlns:a16="http://schemas.microsoft.com/office/drawing/2014/main" id="{6C4ECB2D-72E7-43E2-8E03-A7C6050B8A44}"/>
                </a:ext>
              </a:extLst>
            </p:cNvPr>
            <p:cNvSpPr/>
            <p:nvPr/>
          </p:nvSpPr>
          <p:spPr>
            <a:xfrm>
              <a:off x="6390788" y="2106616"/>
              <a:ext cx="20320" cy="20320"/>
            </a:xfrm>
            <a:custGeom>
              <a:avLst/>
              <a:gdLst/>
              <a:ahLst/>
              <a:cxnLst/>
              <a:rect l="l" t="t" r="r" b="b"/>
              <a:pathLst>
                <a:path w="20320" h="20319">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6F3F1F"/>
            </a:solidFill>
          </p:spPr>
          <p:txBody>
            <a:bodyPr wrap="square" lIns="0" tIns="0" rIns="0" bIns="0" rtlCol="0"/>
            <a:lstStyle/>
            <a:p>
              <a:endParaRPr sz="1493" dirty="0"/>
            </a:p>
          </p:txBody>
        </p:sp>
        <p:sp>
          <p:nvSpPr>
            <p:cNvPr id="802" name="object 755">
              <a:extLst>
                <a:ext uri="{FF2B5EF4-FFF2-40B4-BE49-F238E27FC236}">
                  <a16:creationId xmlns:a16="http://schemas.microsoft.com/office/drawing/2014/main" id="{B324301C-1F15-4E2E-A1F5-1F543E2CB9A4}"/>
                </a:ext>
              </a:extLst>
            </p:cNvPr>
            <p:cNvSpPr/>
            <p:nvPr/>
          </p:nvSpPr>
          <p:spPr>
            <a:xfrm>
              <a:off x="5890917" y="2373179"/>
              <a:ext cx="20320" cy="20320"/>
            </a:xfrm>
            <a:custGeom>
              <a:avLst/>
              <a:gdLst/>
              <a:ahLst/>
              <a:cxnLst/>
              <a:rect l="l" t="t" r="r" b="b"/>
              <a:pathLst>
                <a:path w="20320" h="20319">
                  <a:moveTo>
                    <a:pt x="15303" y="0"/>
                  </a:moveTo>
                  <a:lnTo>
                    <a:pt x="4356" y="190"/>
                  </a:lnTo>
                  <a:lnTo>
                    <a:pt x="0" y="4686"/>
                  </a:lnTo>
                  <a:lnTo>
                    <a:pt x="190" y="15646"/>
                  </a:lnTo>
                  <a:lnTo>
                    <a:pt x="4711" y="19989"/>
                  </a:lnTo>
                  <a:lnTo>
                    <a:pt x="15646" y="19799"/>
                  </a:lnTo>
                  <a:lnTo>
                    <a:pt x="20015" y="15303"/>
                  </a:lnTo>
                  <a:lnTo>
                    <a:pt x="19913" y="9829"/>
                  </a:lnTo>
                  <a:lnTo>
                    <a:pt x="19811" y="4343"/>
                  </a:lnTo>
                  <a:lnTo>
                    <a:pt x="15303" y="0"/>
                  </a:lnTo>
                  <a:close/>
                </a:path>
              </a:pathLst>
            </a:custGeom>
            <a:solidFill>
              <a:srgbClr val="955229"/>
            </a:solidFill>
          </p:spPr>
          <p:txBody>
            <a:bodyPr wrap="square" lIns="0" tIns="0" rIns="0" bIns="0" rtlCol="0"/>
            <a:lstStyle/>
            <a:p>
              <a:endParaRPr sz="1493" dirty="0"/>
            </a:p>
          </p:txBody>
        </p:sp>
        <p:sp>
          <p:nvSpPr>
            <p:cNvPr id="803" name="object 756">
              <a:extLst>
                <a:ext uri="{FF2B5EF4-FFF2-40B4-BE49-F238E27FC236}">
                  <a16:creationId xmlns:a16="http://schemas.microsoft.com/office/drawing/2014/main" id="{13122166-866F-49CD-A3CE-B39B195DCF92}"/>
                </a:ext>
              </a:extLst>
            </p:cNvPr>
            <p:cNvSpPr/>
            <p:nvPr/>
          </p:nvSpPr>
          <p:spPr>
            <a:xfrm>
              <a:off x="6282813" y="2200424"/>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AD612A"/>
            </a:solidFill>
          </p:spPr>
          <p:txBody>
            <a:bodyPr wrap="square" lIns="0" tIns="0" rIns="0" bIns="0" rtlCol="0"/>
            <a:lstStyle/>
            <a:p>
              <a:endParaRPr sz="1493" dirty="0"/>
            </a:p>
          </p:txBody>
        </p:sp>
        <p:sp>
          <p:nvSpPr>
            <p:cNvPr id="804" name="object 757">
              <a:extLst>
                <a:ext uri="{FF2B5EF4-FFF2-40B4-BE49-F238E27FC236}">
                  <a16:creationId xmlns:a16="http://schemas.microsoft.com/office/drawing/2014/main" id="{3A201493-5F68-4F6B-B44E-D9703C16D988}"/>
                </a:ext>
              </a:extLst>
            </p:cNvPr>
            <p:cNvSpPr/>
            <p:nvPr/>
          </p:nvSpPr>
          <p:spPr>
            <a:xfrm>
              <a:off x="5918264" y="2275226"/>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75C2F"/>
            </a:solidFill>
          </p:spPr>
          <p:txBody>
            <a:bodyPr wrap="square" lIns="0" tIns="0" rIns="0" bIns="0" rtlCol="0"/>
            <a:lstStyle/>
            <a:p>
              <a:endParaRPr sz="1493" dirty="0"/>
            </a:p>
          </p:txBody>
        </p:sp>
        <p:sp>
          <p:nvSpPr>
            <p:cNvPr id="805" name="object 758">
              <a:extLst>
                <a:ext uri="{FF2B5EF4-FFF2-40B4-BE49-F238E27FC236}">
                  <a16:creationId xmlns:a16="http://schemas.microsoft.com/office/drawing/2014/main" id="{EE13E1A7-7E30-42E2-9EA1-1AE06191FBE0}"/>
                </a:ext>
              </a:extLst>
            </p:cNvPr>
            <p:cNvSpPr/>
            <p:nvPr/>
          </p:nvSpPr>
          <p:spPr>
            <a:xfrm>
              <a:off x="5982877" y="1995314"/>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804924"/>
            </a:solidFill>
          </p:spPr>
          <p:txBody>
            <a:bodyPr wrap="square" lIns="0" tIns="0" rIns="0" bIns="0" rtlCol="0"/>
            <a:lstStyle/>
            <a:p>
              <a:endParaRPr sz="1493" dirty="0"/>
            </a:p>
          </p:txBody>
        </p:sp>
        <p:sp>
          <p:nvSpPr>
            <p:cNvPr id="806" name="object 759">
              <a:extLst>
                <a:ext uri="{FF2B5EF4-FFF2-40B4-BE49-F238E27FC236}">
                  <a16:creationId xmlns:a16="http://schemas.microsoft.com/office/drawing/2014/main" id="{AC01B614-068C-4AA0-8745-3DE638D1D2C7}"/>
                </a:ext>
              </a:extLst>
            </p:cNvPr>
            <p:cNvSpPr/>
            <p:nvPr/>
          </p:nvSpPr>
          <p:spPr>
            <a:xfrm>
              <a:off x="5581263" y="2303818"/>
              <a:ext cx="20320" cy="20320"/>
            </a:xfrm>
            <a:custGeom>
              <a:avLst/>
              <a:gdLst/>
              <a:ahLst/>
              <a:cxnLst/>
              <a:rect l="l" t="t" r="r" b="b"/>
              <a:pathLst>
                <a:path w="20320" h="20319">
                  <a:moveTo>
                    <a:pt x="15303" y="0"/>
                  </a:moveTo>
                  <a:lnTo>
                    <a:pt x="4343" y="190"/>
                  </a:lnTo>
                  <a:lnTo>
                    <a:pt x="0" y="4686"/>
                  </a:lnTo>
                  <a:lnTo>
                    <a:pt x="190" y="15633"/>
                  </a:lnTo>
                  <a:lnTo>
                    <a:pt x="4698" y="19989"/>
                  </a:lnTo>
                  <a:lnTo>
                    <a:pt x="15646" y="19799"/>
                  </a:lnTo>
                  <a:lnTo>
                    <a:pt x="20015" y="15290"/>
                  </a:lnTo>
                  <a:lnTo>
                    <a:pt x="19913" y="9817"/>
                  </a:lnTo>
                  <a:lnTo>
                    <a:pt x="19811" y="4343"/>
                  </a:lnTo>
                  <a:lnTo>
                    <a:pt x="15303" y="0"/>
                  </a:lnTo>
                  <a:close/>
                </a:path>
              </a:pathLst>
            </a:custGeom>
            <a:solidFill>
              <a:srgbClr val="AE5E31"/>
            </a:solidFill>
          </p:spPr>
          <p:txBody>
            <a:bodyPr wrap="square" lIns="0" tIns="0" rIns="0" bIns="0" rtlCol="0"/>
            <a:lstStyle/>
            <a:p>
              <a:endParaRPr sz="1493" dirty="0"/>
            </a:p>
          </p:txBody>
        </p:sp>
        <p:sp>
          <p:nvSpPr>
            <p:cNvPr id="807" name="object 760">
              <a:extLst>
                <a:ext uri="{FF2B5EF4-FFF2-40B4-BE49-F238E27FC236}">
                  <a16:creationId xmlns:a16="http://schemas.microsoft.com/office/drawing/2014/main" id="{49F69AA0-0029-4E99-99A5-C14E66905F86}"/>
                </a:ext>
              </a:extLst>
            </p:cNvPr>
            <p:cNvSpPr/>
            <p:nvPr/>
          </p:nvSpPr>
          <p:spPr>
            <a:xfrm>
              <a:off x="6032107" y="2290635"/>
              <a:ext cx="20320" cy="20320"/>
            </a:xfrm>
            <a:custGeom>
              <a:avLst/>
              <a:gdLst/>
              <a:ahLst/>
              <a:cxnLst/>
              <a:rect l="l" t="t" r="r" b="b"/>
              <a:pathLst>
                <a:path w="20320" h="20319">
                  <a:moveTo>
                    <a:pt x="15303" y="0"/>
                  </a:moveTo>
                  <a:lnTo>
                    <a:pt x="4343" y="190"/>
                  </a:lnTo>
                  <a:lnTo>
                    <a:pt x="0" y="4698"/>
                  </a:lnTo>
                  <a:lnTo>
                    <a:pt x="190" y="15659"/>
                  </a:lnTo>
                  <a:lnTo>
                    <a:pt x="4698" y="20015"/>
                  </a:lnTo>
                  <a:lnTo>
                    <a:pt x="15646" y="19824"/>
                  </a:lnTo>
                  <a:lnTo>
                    <a:pt x="20015" y="15316"/>
                  </a:lnTo>
                  <a:lnTo>
                    <a:pt x="19913" y="9842"/>
                  </a:lnTo>
                  <a:lnTo>
                    <a:pt x="19811" y="4356"/>
                  </a:lnTo>
                  <a:lnTo>
                    <a:pt x="15303" y="0"/>
                  </a:lnTo>
                  <a:close/>
                </a:path>
              </a:pathLst>
            </a:custGeom>
            <a:solidFill>
              <a:srgbClr val="B6662D"/>
            </a:solidFill>
          </p:spPr>
          <p:txBody>
            <a:bodyPr wrap="square" lIns="0" tIns="0" rIns="0" bIns="0" rtlCol="0"/>
            <a:lstStyle/>
            <a:p>
              <a:endParaRPr sz="1493" dirty="0"/>
            </a:p>
          </p:txBody>
        </p:sp>
        <p:sp>
          <p:nvSpPr>
            <p:cNvPr id="808" name="object 761">
              <a:extLst>
                <a:ext uri="{FF2B5EF4-FFF2-40B4-BE49-F238E27FC236}">
                  <a16:creationId xmlns:a16="http://schemas.microsoft.com/office/drawing/2014/main" id="{F548D057-B16D-4F2F-9F33-D98FEB739D2B}"/>
                </a:ext>
              </a:extLst>
            </p:cNvPr>
            <p:cNvSpPr/>
            <p:nvPr/>
          </p:nvSpPr>
          <p:spPr>
            <a:xfrm>
              <a:off x="5795323" y="2281763"/>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F5E33"/>
            </a:solidFill>
          </p:spPr>
          <p:txBody>
            <a:bodyPr wrap="square" lIns="0" tIns="0" rIns="0" bIns="0" rtlCol="0"/>
            <a:lstStyle/>
            <a:p>
              <a:endParaRPr sz="1493" dirty="0"/>
            </a:p>
          </p:txBody>
        </p:sp>
        <p:sp>
          <p:nvSpPr>
            <p:cNvPr id="809" name="object 762">
              <a:extLst>
                <a:ext uri="{FF2B5EF4-FFF2-40B4-BE49-F238E27FC236}">
                  <a16:creationId xmlns:a16="http://schemas.microsoft.com/office/drawing/2014/main" id="{519BBF2C-E6A5-4DE0-B30D-447EC04F00DF}"/>
                </a:ext>
              </a:extLst>
            </p:cNvPr>
            <p:cNvSpPr/>
            <p:nvPr/>
          </p:nvSpPr>
          <p:spPr>
            <a:xfrm>
              <a:off x="6003016" y="2218662"/>
              <a:ext cx="20320" cy="20320"/>
            </a:xfrm>
            <a:custGeom>
              <a:avLst/>
              <a:gdLst/>
              <a:ahLst/>
              <a:cxnLst/>
              <a:rect l="l" t="t" r="r" b="b"/>
              <a:pathLst>
                <a:path w="20320" h="20319">
                  <a:moveTo>
                    <a:pt x="15303" y="0"/>
                  </a:moveTo>
                  <a:lnTo>
                    <a:pt x="4343" y="190"/>
                  </a:lnTo>
                  <a:lnTo>
                    <a:pt x="0" y="4711"/>
                  </a:lnTo>
                  <a:lnTo>
                    <a:pt x="190" y="15659"/>
                  </a:lnTo>
                  <a:lnTo>
                    <a:pt x="4698" y="20015"/>
                  </a:lnTo>
                  <a:lnTo>
                    <a:pt x="15646" y="19824"/>
                  </a:lnTo>
                  <a:lnTo>
                    <a:pt x="20015" y="15316"/>
                  </a:lnTo>
                  <a:lnTo>
                    <a:pt x="19913" y="9842"/>
                  </a:lnTo>
                  <a:lnTo>
                    <a:pt x="19811" y="4356"/>
                  </a:lnTo>
                  <a:lnTo>
                    <a:pt x="15303" y="0"/>
                  </a:lnTo>
                  <a:close/>
                </a:path>
              </a:pathLst>
            </a:custGeom>
            <a:solidFill>
              <a:srgbClr val="A85B30"/>
            </a:solidFill>
          </p:spPr>
          <p:txBody>
            <a:bodyPr wrap="square" lIns="0" tIns="0" rIns="0" bIns="0" rtlCol="0"/>
            <a:lstStyle/>
            <a:p>
              <a:endParaRPr sz="1493" dirty="0"/>
            </a:p>
          </p:txBody>
        </p:sp>
        <p:sp>
          <p:nvSpPr>
            <p:cNvPr id="810" name="object 763">
              <a:extLst>
                <a:ext uri="{FF2B5EF4-FFF2-40B4-BE49-F238E27FC236}">
                  <a16:creationId xmlns:a16="http://schemas.microsoft.com/office/drawing/2014/main" id="{939B308E-4287-45A5-B031-F265827B62B9}"/>
                </a:ext>
              </a:extLst>
            </p:cNvPr>
            <p:cNvSpPr/>
            <p:nvPr/>
          </p:nvSpPr>
          <p:spPr>
            <a:xfrm>
              <a:off x="5849976" y="2198820"/>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1592E"/>
            </a:solidFill>
          </p:spPr>
          <p:txBody>
            <a:bodyPr wrap="square" lIns="0" tIns="0" rIns="0" bIns="0" rtlCol="0"/>
            <a:lstStyle/>
            <a:p>
              <a:endParaRPr sz="1493" dirty="0"/>
            </a:p>
          </p:txBody>
        </p:sp>
        <p:sp>
          <p:nvSpPr>
            <p:cNvPr id="811" name="object 764">
              <a:extLst>
                <a:ext uri="{FF2B5EF4-FFF2-40B4-BE49-F238E27FC236}">
                  <a16:creationId xmlns:a16="http://schemas.microsoft.com/office/drawing/2014/main" id="{F1E5A320-3EE8-42C9-A99D-63573EFB7F86}"/>
                </a:ext>
              </a:extLst>
            </p:cNvPr>
            <p:cNvSpPr/>
            <p:nvPr/>
          </p:nvSpPr>
          <p:spPr>
            <a:xfrm>
              <a:off x="6380092" y="2145572"/>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70411E"/>
            </a:solidFill>
          </p:spPr>
          <p:txBody>
            <a:bodyPr wrap="square" lIns="0" tIns="0" rIns="0" bIns="0" rtlCol="0"/>
            <a:lstStyle/>
            <a:p>
              <a:endParaRPr sz="1493" dirty="0"/>
            </a:p>
          </p:txBody>
        </p:sp>
        <p:sp>
          <p:nvSpPr>
            <p:cNvPr id="812" name="object 765">
              <a:extLst>
                <a:ext uri="{FF2B5EF4-FFF2-40B4-BE49-F238E27FC236}">
                  <a16:creationId xmlns:a16="http://schemas.microsoft.com/office/drawing/2014/main" id="{7F63DDAE-2B82-4A78-836E-2A2A1C53E3F0}"/>
                </a:ext>
              </a:extLst>
            </p:cNvPr>
            <p:cNvSpPr/>
            <p:nvPr/>
          </p:nvSpPr>
          <p:spPr>
            <a:xfrm>
              <a:off x="5541780" y="2271372"/>
              <a:ext cx="20320" cy="20320"/>
            </a:xfrm>
            <a:custGeom>
              <a:avLst/>
              <a:gdLst/>
              <a:ahLst/>
              <a:cxnLst/>
              <a:rect l="l" t="t" r="r" b="b"/>
              <a:pathLst>
                <a:path w="20320" h="20319">
                  <a:moveTo>
                    <a:pt x="15316" y="0"/>
                  </a:moveTo>
                  <a:lnTo>
                    <a:pt x="4356" y="190"/>
                  </a:lnTo>
                  <a:lnTo>
                    <a:pt x="0" y="4686"/>
                  </a:lnTo>
                  <a:lnTo>
                    <a:pt x="190" y="15646"/>
                  </a:lnTo>
                  <a:lnTo>
                    <a:pt x="4711" y="20002"/>
                  </a:lnTo>
                  <a:lnTo>
                    <a:pt x="15659" y="19812"/>
                  </a:lnTo>
                  <a:lnTo>
                    <a:pt x="20015" y="15303"/>
                  </a:lnTo>
                  <a:lnTo>
                    <a:pt x="19913" y="9829"/>
                  </a:lnTo>
                  <a:lnTo>
                    <a:pt x="19811" y="4343"/>
                  </a:lnTo>
                  <a:lnTo>
                    <a:pt x="15316" y="0"/>
                  </a:lnTo>
                  <a:close/>
                </a:path>
              </a:pathLst>
            </a:custGeom>
            <a:solidFill>
              <a:srgbClr val="BD6A2F"/>
            </a:solidFill>
          </p:spPr>
          <p:txBody>
            <a:bodyPr wrap="square" lIns="0" tIns="0" rIns="0" bIns="0" rtlCol="0"/>
            <a:lstStyle/>
            <a:p>
              <a:endParaRPr sz="1493" dirty="0"/>
            </a:p>
          </p:txBody>
        </p:sp>
        <p:sp>
          <p:nvSpPr>
            <p:cNvPr id="813" name="object 766">
              <a:extLst>
                <a:ext uri="{FF2B5EF4-FFF2-40B4-BE49-F238E27FC236}">
                  <a16:creationId xmlns:a16="http://schemas.microsoft.com/office/drawing/2014/main" id="{A580C46C-0A2E-495F-BE1E-5D347C37F596}"/>
                </a:ext>
              </a:extLst>
            </p:cNvPr>
            <p:cNvSpPr/>
            <p:nvPr/>
          </p:nvSpPr>
          <p:spPr>
            <a:xfrm>
              <a:off x="5688502" y="2196393"/>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0592F"/>
            </a:solidFill>
          </p:spPr>
          <p:txBody>
            <a:bodyPr wrap="square" lIns="0" tIns="0" rIns="0" bIns="0" rtlCol="0"/>
            <a:lstStyle/>
            <a:p>
              <a:endParaRPr sz="1493" dirty="0"/>
            </a:p>
          </p:txBody>
        </p:sp>
        <p:sp>
          <p:nvSpPr>
            <p:cNvPr id="814" name="object 767">
              <a:extLst>
                <a:ext uri="{FF2B5EF4-FFF2-40B4-BE49-F238E27FC236}">
                  <a16:creationId xmlns:a16="http://schemas.microsoft.com/office/drawing/2014/main" id="{4AA2088A-5E30-465C-82B5-5427C4AFFADF}"/>
                </a:ext>
              </a:extLst>
            </p:cNvPr>
            <p:cNvSpPr/>
            <p:nvPr/>
          </p:nvSpPr>
          <p:spPr>
            <a:xfrm>
              <a:off x="6004158" y="2301934"/>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9F582E"/>
            </a:solidFill>
          </p:spPr>
          <p:txBody>
            <a:bodyPr wrap="square" lIns="0" tIns="0" rIns="0" bIns="0" rtlCol="0"/>
            <a:lstStyle/>
            <a:p>
              <a:endParaRPr sz="1493" dirty="0"/>
            </a:p>
          </p:txBody>
        </p:sp>
        <p:sp>
          <p:nvSpPr>
            <p:cNvPr id="815" name="object 768">
              <a:extLst>
                <a:ext uri="{FF2B5EF4-FFF2-40B4-BE49-F238E27FC236}">
                  <a16:creationId xmlns:a16="http://schemas.microsoft.com/office/drawing/2014/main" id="{E90388D8-22A9-439A-901F-D839C22686C4}"/>
                </a:ext>
              </a:extLst>
            </p:cNvPr>
            <p:cNvSpPr/>
            <p:nvPr/>
          </p:nvSpPr>
          <p:spPr>
            <a:xfrm>
              <a:off x="6073870" y="2168618"/>
              <a:ext cx="20320" cy="20320"/>
            </a:xfrm>
            <a:custGeom>
              <a:avLst/>
              <a:gdLst/>
              <a:ahLst/>
              <a:cxnLst/>
              <a:rect l="l" t="t" r="r" b="b"/>
              <a:pathLst>
                <a:path w="20320" h="20319">
                  <a:moveTo>
                    <a:pt x="15328" y="0"/>
                  </a:moveTo>
                  <a:lnTo>
                    <a:pt x="4368" y="190"/>
                  </a:lnTo>
                  <a:lnTo>
                    <a:pt x="0" y="4699"/>
                  </a:lnTo>
                  <a:lnTo>
                    <a:pt x="190" y="15646"/>
                  </a:lnTo>
                  <a:lnTo>
                    <a:pt x="4724" y="20002"/>
                  </a:lnTo>
                  <a:lnTo>
                    <a:pt x="15671" y="19812"/>
                  </a:lnTo>
                  <a:lnTo>
                    <a:pt x="20027" y="15303"/>
                  </a:lnTo>
                  <a:lnTo>
                    <a:pt x="19926" y="9829"/>
                  </a:lnTo>
                  <a:lnTo>
                    <a:pt x="19824" y="4356"/>
                  </a:lnTo>
                  <a:lnTo>
                    <a:pt x="15328" y="0"/>
                  </a:lnTo>
                  <a:close/>
                </a:path>
              </a:pathLst>
            </a:custGeom>
            <a:solidFill>
              <a:srgbClr val="A55B30"/>
            </a:solidFill>
          </p:spPr>
          <p:txBody>
            <a:bodyPr wrap="square" lIns="0" tIns="0" rIns="0" bIns="0" rtlCol="0"/>
            <a:lstStyle/>
            <a:p>
              <a:endParaRPr sz="1493" dirty="0"/>
            </a:p>
          </p:txBody>
        </p:sp>
        <p:sp>
          <p:nvSpPr>
            <p:cNvPr id="816" name="object 769">
              <a:extLst>
                <a:ext uri="{FF2B5EF4-FFF2-40B4-BE49-F238E27FC236}">
                  <a16:creationId xmlns:a16="http://schemas.microsoft.com/office/drawing/2014/main" id="{05A11300-91DC-4E9D-A582-42F96CD407A6}"/>
                </a:ext>
              </a:extLst>
            </p:cNvPr>
            <p:cNvSpPr/>
            <p:nvPr/>
          </p:nvSpPr>
          <p:spPr>
            <a:xfrm>
              <a:off x="5694423" y="2111985"/>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45B2F"/>
            </a:solidFill>
          </p:spPr>
          <p:txBody>
            <a:bodyPr wrap="square" lIns="0" tIns="0" rIns="0" bIns="0" rtlCol="0"/>
            <a:lstStyle/>
            <a:p>
              <a:endParaRPr sz="1493" dirty="0"/>
            </a:p>
          </p:txBody>
        </p:sp>
        <p:sp>
          <p:nvSpPr>
            <p:cNvPr id="817" name="object 770">
              <a:extLst>
                <a:ext uri="{FF2B5EF4-FFF2-40B4-BE49-F238E27FC236}">
                  <a16:creationId xmlns:a16="http://schemas.microsoft.com/office/drawing/2014/main" id="{ED99A228-F975-4245-8C7A-9DAEB131905E}"/>
                </a:ext>
              </a:extLst>
            </p:cNvPr>
            <p:cNvSpPr/>
            <p:nvPr/>
          </p:nvSpPr>
          <p:spPr>
            <a:xfrm>
              <a:off x="5909078" y="1988673"/>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7F4925"/>
            </a:solidFill>
          </p:spPr>
          <p:txBody>
            <a:bodyPr wrap="square" lIns="0" tIns="0" rIns="0" bIns="0" rtlCol="0"/>
            <a:lstStyle/>
            <a:p>
              <a:endParaRPr sz="1493" dirty="0"/>
            </a:p>
          </p:txBody>
        </p:sp>
        <p:sp>
          <p:nvSpPr>
            <p:cNvPr id="818" name="object 771">
              <a:extLst>
                <a:ext uri="{FF2B5EF4-FFF2-40B4-BE49-F238E27FC236}">
                  <a16:creationId xmlns:a16="http://schemas.microsoft.com/office/drawing/2014/main" id="{91375B8C-55B4-4786-BD4F-4E0973B94DC3}"/>
                </a:ext>
              </a:extLst>
            </p:cNvPr>
            <p:cNvSpPr/>
            <p:nvPr/>
          </p:nvSpPr>
          <p:spPr>
            <a:xfrm>
              <a:off x="6392726" y="2137614"/>
              <a:ext cx="20320" cy="20320"/>
            </a:xfrm>
            <a:custGeom>
              <a:avLst/>
              <a:gdLst/>
              <a:ahLst/>
              <a:cxnLst/>
              <a:rect l="l" t="t" r="r" b="b"/>
              <a:pathLst>
                <a:path w="20320" h="20319">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7A4423"/>
            </a:solidFill>
          </p:spPr>
          <p:txBody>
            <a:bodyPr wrap="square" lIns="0" tIns="0" rIns="0" bIns="0" rtlCol="0"/>
            <a:lstStyle/>
            <a:p>
              <a:endParaRPr sz="1493" dirty="0"/>
            </a:p>
          </p:txBody>
        </p:sp>
        <p:sp>
          <p:nvSpPr>
            <p:cNvPr id="819" name="object 772">
              <a:extLst>
                <a:ext uri="{FF2B5EF4-FFF2-40B4-BE49-F238E27FC236}">
                  <a16:creationId xmlns:a16="http://schemas.microsoft.com/office/drawing/2014/main" id="{703DADD3-AF23-45FB-95CB-3E2F6ED0F339}"/>
                </a:ext>
              </a:extLst>
            </p:cNvPr>
            <p:cNvSpPr/>
            <p:nvPr/>
          </p:nvSpPr>
          <p:spPr>
            <a:xfrm>
              <a:off x="5909502" y="2269342"/>
              <a:ext cx="20320" cy="20320"/>
            </a:xfrm>
            <a:custGeom>
              <a:avLst/>
              <a:gdLst/>
              <a:ahLst/>
              <a:cxnLst/>
              <a:rect l="l" t="t" r="r" b="b"/>
              <a:pathLst>
                <a:path w="20320" h="20319">
                  <a:moveTo>
                    <a:pt x="15303" y="0"/>
                  </a:moveTo>
                  <a:lnTo>
                    <a:pt x="4343" y="190"/>
                  </a:lnTo>
                  <a:lnTo>
                    <a:pt x="0" y="4711"/>
                  </a:lnTo>
                  <a:lnTo>
                    <a:pt x="190" y="15659"/>
                  </a:lnTo>
                  <a:lnTo>
                    <a:pt x="4698" y="20015"/>
                  </a:lnTo>
                  <a:lnTo>
                    <a:pt x="15646" y="19824"/>
                  </a:lnTo>
                  <a:lnTo>
                    <a:pt x="20015" y="15316"/>
                  </a:lnTo>
                  <a:lnTo>
                    <a:pt x="19913" y="9842"/>
                  </a:lnTo>
                  <a:lnTo>
                    <a:pt x="19811" y="4356"/>
                  </a:lnTo>
                  <a:lnTo>
                    <a:pt x="15303" y="0"/>
                  </a:lnTo>
                  <a:close/>
                </a:path>
              </a:pathLst>
            </a:custGeom>
            <a:solidFill>
              <a:srgbClr val="A15B2D"/>
            </a:solidFill>
          </p:spPr>
          <p:txBody>
            <a:bodyPr wrap="square" lIns="0" tIns="0" rIns="0" bIns="0" rtlCol="0"/>
            <a:lstStyle/>
            <a:p>
              <a:endParaRPr sz="1493" dirty="0"/>
            </a:p>
          </p:txBody>
        </p:sp>
        <p:sp>
          <p:nvSpPr>
            <p:cNvPr id="820" name="object 773">
              <a:extLst>
                <a:ext uri="{FF2B5EF4-FFF2-40B4-BE49-F238E27FC236}">
                  <a16:creationId xmlns:a16="http://schemas.microsoft.com/office/drawing/2014/main" id="{91277732-83D3-4E5C-916E-86EC513D5337}"/>
                </a:ext>
              </a:extLst>
            </p:cNvPr>
            <p:cNvSpPr/>
            <p:nvPr/>
          </p:nvSpPr>
          <p:spPr>
            <a:xfrm>
              <a:off x="5542376" y="2209153"/>
              <a:ext cx="20320" cy="20320"/>
            </a:xfrm>
            <a:custGeom>
              <a:avLst/>
              <a:gdLst/>
              <a:ahLst/>
              <a:cxnLst/>
              <a:rect l="l" t="t" r="r" b="b"/>
              <a:pathLst>
                <a:path w="20320" h="20319">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AB5D33"/>
            </a:solidFill>
          </p:spPr>
          <p:txBody>
            <a:bodyPr wrap="square" lIns="0" tIns="0" rIns="0" bIns="0" rtlCol="0"/>
            <a:lstStyle/>
            <a:p>
              <a:endParaRPr sz="1493" dirty="0"/>
            </a:p>
          </p:txBody>
        </p:sp>
        <p:sp>
          <p:nvSpPr>
            <p:cNvPr id="821" name="object 774">
              <a:extLst>
                <a:ext uri="{FF2B5EF4-FFF2-40B4-BE49-F238E27FC236}">
                  <a16:creationId xmlns:a16="http://schemas.microsoft.com/office/drawing/2014/main" id="{FB74CB5E-23F4-4B98-ACAA-B6929486AB80}"/>
                </a:ext>
              </a:extLst>
            </p:cNvPr>
            <p:cNvSpPr/>
            <p:nvPr/>
          </p:nvSpPr>
          <p:spPr>
            <a:xfrm>
              <a:off x="6223413" y="2266706"/>
              <a:ext cx="20320" cy="20320"/>
            </a:xfrm>
            <a:custGeom>
              <a:avLst/>
              <a:gdLst/>
              <a:ahLst/>
              <a:cxnLst/>
              <a:rect l="l" t="t" r="r" b="b"/>
              <a:pathLst>
                <a:path w="20320" h="20319">
                  <a:moveTo>
                    <a:pt x="15316" y="0"/>
                  </a:moveTo>
                  <a:lnTo>
                    <a:pt x="4356" y="190"/>
                  </a:lnTo>
                  <a:lnTo>
                    <a:pt x="0" y="4711"/>
                  </a:lnTo>
                  <a:lnTo>
                    <a:pt x="190" y="15659"/>
                  </a:lnTo>
                  <a:lnTo>
                    <a:pt x="4711" y="20002"/>
                  </a:lnTo>
                  <a:lnTo>
                    <a:pt x="15659" y="19811"/>
                  </a:lnTo>
                  <a:lnTo>
                    <a:pt x="20027" y="15316"/>
                  </a:lnTo>
                  <a:lnTo>
                    <a:pt x="19926" y="9842"/>
                  </a:lnTo>
                  <a:lnTo>
                    <a:pt x="19824" y="4368"/>
                  </a:lnTo>
                  <a:lnTo>
                    <a:pt x="15316" y="0"/>
                  </a:lnTo>
                  <a:close/>
                </a:path>
              </a:pathLst>
            </a:custGeom>
            <a:solidFill>
              <a:srgbClr val="874C26"/>
            </a:solidFill>
          </p:spPr>
          <p:txBody>
            <a:bodyPr wrap="square" lIns="0" tIns="0" rIns="0" bIns="0" rtlCol="0"/>
            <a:lstStyle/>
            <a:p>
              <a:endParaRPr sz="1493" dirty="0"/>
            </a:p>
          </p:txBody>
        </p:sp>
        <p:sp>
          <p:nvSpPr>
            <p:cNvPr id="822" name="object 775">
              <a:extLst>
                <a:ext uri="{FF2B5EF4-FFF2-40B4-BE49-F238E27FC236}">
                  <a16:creationId xmlns:a16="http://schemas.microsoft.com/office/drawing/2014/main" id="{3B9CBEC6-EC5B-44BD-92A8-A1E7EB31BB83}"/>
                </a:ext>
              </a:extLst>
            </p:cNvPr>
            <p:cNvSpPr/>
            <p:nvPr/>
          </p:nvSpPr>
          <p:spPr>
            <a:xfrm>
              <a:off x="5945198" y="2380240"/>
              <a:ext cx="20320" cy="20320"/>
            </a:xfrm>
            <a:custGeom>
              <a:avLst/>
              <a:gdLst/>
              <a:ahLst/>
              <a:cxnLst/>
              <a:rect l="l" t="t" r="r" b="b"/>
              <a:pathLst>
                <a:path w="20320" h="20319">
                  <a:moveTo>
                    <a:pt x="15316" y="0"/>
                  </a:moveTo>
                  <a:lnTo>
                    <a:pt x="4356" y="190"/>
                  </a:lnTo>
                  <a:lnTo>
                    <a:pt x="0" y="4711"/>
                  </a:lnTo>
                  <a:lnTo>
                    <a:pt x="190" y="15671"/>
                  </a:lnTo>
                  <a:lnTo>
                    <a:pt x="4711" y="20015"/>
                  </a:lnTo>
                  <a:lnTo>
                    <a:pt x="15659" y="19824"/>
                  </a:lnTo>
                  <a:lnTo>
                    <a:pt x="20027" y="15328"/>
                  </a:lnTo>
                  <a:lnTo>
                    <a:pt x="19926" y="9829"/>
                  </a:lnTo>
                  <a:lnTo>
                    <a:pt x="19824" y="4368"/>
                  </a:lnTo>
                  <a:lnTo>
                    <a:pt x="15316" y="0"/>
                  </a:lnTo>
                  <a:close/>
                </a:path>
              </a:pathLst>
            </a:custGeom>
            <a:solidFill>
              <a:srgbClr val="924F2A"/>
            </a:solidFill>
          </p:spPr>
          <p:txBody>
            <a:bodyPr wrap="square" lIns="0" tIns="0" rIns="0" bIns="0" rtlCol="0"/>
            <a:lstStyle/>
            <a:p>
              <a:endParaRPr sz="1493" dirty="0"/>
            </a:p>
          </p:txBody>
        </p:sp>
        <p:sp>
          <p:nvSpPr>
            <p:cNvPr id="823" name="object 776">
              <a:extLst>
                <a:ext uri="{FF2B5EF4-FFF2-40B4-BE49-F238E27FC236}">
                  <a16:creationId xmlns:a16="http://schemas.microsoft.com/office/drawing/2014/main" id="{3A80843B-BA57-46FE-8488-100DDFE3295A}"/>
                </a:ext>
              </a:extLst>
            </p:cNvPr>
            <p:cNvSpPr/>
            <p:nvPr/>
          </p:nvSpPr>
          <p:spPr>
            <a:xfrm>
              <a:off x="5644498" y="2124312"/>
              <a:ext cx="20320" cy="20320"/>
            </a:xfrm>
            <a:custGeom>
              <a:avLst/>
              <a:gdLst/>
              <a:ahLst/>
              <a:cxnLst/>
              <a:rect l="l" t="t" r="r" b="b"/>
              <a:pathLst>
                <a:path w="20320" h="20319">
                  <a:moveTo>
                    <a:pt x="15303" y="0"/>
                  </a:moveTo>
                  <a:lnTo>
                    <a:pt x="4343" y="190"/>
                  </a:lnTo>
                  <a:lnTo>
                    <a:pt x="0" y="4699"/>
                  </a:lnTo>
                  <a:lnTo>
                    <a:pt x="190" y="15646"/>
                  </a:lnTo>
                  <a:lnTo>
                    <a:pt x="4698" y="19989"/>
                  </a:lnTo>
                  <a:lnTo>
                    <a:pt x="15646" y="19799"/>
                  </a:lnTo>
                  <a:lnTo>
                    <a:pt x="20015" y="15303"/>
                  </a:lnTo>
                  <a:lnTo>
                    <a:pt x="19913" y="9829"/>
                  </a:lnTo>
                  <a:lnTo>
                    <a:pt x="19811" y="4356"/>
                  </a:lnTo>
                  <a:lnTo>
                    <a:pt x="15303" y="0"/>
                  </a:lnTo>
                  <a:close/>
                </a:path>
              </a:pathLst>
            </a:custGeom>
            <a:solidFill>
              <a:srgbClr val="90532A"/>
            </a:solidFill>
          </p:spPr>
          <p:txBody>
            <a:bodyPr wrap="square" lIns="0" tIns="0" rIns="0" bIns="0" rtlCol="0"/>
            <a:lstStyle/>
            <a:p>
              <a:endParaRPr sz="1493" dirty="0"/>
            </a:p>
          </p:txBody>
        </p:sp>
        <p:sp>
          <p:nvSpPr>
            <p:cNvPr id="824" name="object 777">
              <a:extLst>
                <a:ext uri="{FF2B5EF4-FFF2-40B4-BE49-F238E27FC236}">
                  <a16:creationId xmlns:a16="http://schemas.microsoft.com/office/drawing/2014/main" id="{C1C8C479-77C5-45C7-8697-BEB71562430E}"/>
                </a:ext>
              </a:extLst>
            </p:cNvPr>
            <p:cNvSpPr/>
            <p:nvPr/>
          </p:nvSpPr>
          <p:spPr>
            <a:xfrm>
              <a:off x="6023418" y="2218622"/>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75C31"/>
            </a:solidFill>
          </p:spPr>
          <p:txBody>
            <a:bodyPr wrap="square" lIns="0" tIns="0" rIns="0" bIns="0" rtlCol="0"/>
            <a:lstStyle/>
            <a:p>
              <a:endParaRPr sz="1493" dirty="0"/>
            </a:p>
          </p:txBody>
        </p:sp>
        <p:sp>
          <p:nvSpPr>
            <p:cNvPr id="825" name="object 778">
              <a:extLst>
                <a:ext uri="{FF2B5EF4-FFF2-40B4-BE49-F238E27FC236}">
                  <a16:creationId xmlns:a16="http://schemas.microsoft.com/office/drawing/2014/main" id="{B623C192-8ACD-4074-A672-35606AB2A9A6}"/>
                </a:ext>
              </a:extLst>
            </p:cNvPr>
            <p:cNvSpPr/>
            <p:nvPr/>
          </p:nvSpPr>
          <p:spPr>
            <a:xfrm>
              <a:off x="5842258" y="2051634"/>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95542B"/>
            </a:solidFill>
          </p:spPr>
          <p:txBody>
            <a:bodyPr wrap="square" lIns="0" tIns="0" rIns="0" bIns="0" rtlCol="0"/>
            <a:lstStyle/>
            <a:p>
              <a:endParaRPr sz="1493" dirty="0"/>
            </a:p>
          </p:txBody>
        </p:sp>
        <p:sp>
          <p:nvSpPr>
            <p:cNvPr id="826" name="object 779">
              <a:extLst>
                <a:ext uri="{FF2B5EF4-FFF2-40B4-BE49-F238E27FC236}">
                  <a16:creationId xmlns:a16="http://schemas.microsoft.com/office/drawing/2014/main" id="{7C5B1967-A29E-4693-A612-019DF1532817}"/>
                </a:ext>
              </a:extLst>
            </p:cNvPr>
            <p:cNvSpPr/>
            <p:nvPr/>
          </p:nvSpPr>
          <p:spPr>
            <a:xfrm>
              <a:off x="5741067" y="2308687"/>
              <a:ext cx="20320" cy="20320"/>
            </a:xfrm>
            <a:custGeom>
              <a:avLst/>
              <a:gdLst/>
              <a:ahLst/>
              <a:cxnLst/>
              <a:rect l="l" t="t" r="r" b="b"/>
              <a:pathLst>
                <a:path w="20320" h="20319">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AC5E32"/>
            </a:solidFill>
          </p:spPr>
          <p:txBody>
            <a:bodyPr wrap="square" lIns="0" tIns="0" rIns="0" bIns="0" rtlCol="0"/>
            <a:lstStyle/>
            <a:p>
              <a:endParaRPr sz="1493" dirty="0"/>
            </a:p>
          </p:txBody>
        </p:sp>
        <p:sp>
          <p:nvSpPr>
            <p:cNvPr id="827" name="object 780">
              <a:extLst>
                <a:ext uri="{FF2B5EF4-FFF2-40B4-BE49-F238E27FC236}">
                  <a16:creationId xmlns:a16="http://schemas.microsoft.com/office/drawing/2014/main" id="{99BB5B5D-48A5-4D39-9911-B61BBEB22346}"/>
                </a:ext>
              </a:extLst>
            </p:cNvPr>
            <p:cNvSpPr/>
            <p:nvPr/>
          </p:nvSpPr>
          <p:spPr>
            <a:xfrm>
              <a:off x="5911110" y="2151183"/>
              <a:ext cx="20320" cy="20320"/>
            </a:xfrm>
            <a:custGeom>
              <a:avLst/>
              <a:gdLst/>
              <a:ahLst/>
              <a:cxnLst/>
              <a:rect l="l" t="t" r="r" b="b"/>
              <a:pathLst>
                <a:path w="20320" h="20319">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915229"/>
            </a:solidFill>
          </p:spPr>
          <p:txBody>
            <a:bodyPr wrap="square" lIns="0" tIns="0" rIns="0" bIns="0" rtlCol="0"/>
            <a:lstStyle/>
            <a:p>
              <a:endParaRPr sz="1493" dirty="0"/>
            </a:p>
          </p:txBody>
        </p:sp>
        <p:sp>
          <p:nvSpPr>
            <p:cNvPr id="828" name="object 781">
              <a:extLst>
                <a:ext uri="{FF2B5EF4-FFF2-40B4-BE49-F238E27FC236}">
                  <a16:creationId xmlns:a16="http://schemas.microsoft.com/office/drawing/2014/main" id="{1DD50A66-FBC8-4513-AC59-A564D3D8A1E2}"/>
                </a:ext>
              </a:extLst>
            </p:cNvPr>
            <p:cNvSpPr/>
            <p:nvPr/>
          </p:nvSpPr>
          <p:spPr>
            <a:xfrm>
              <a:off x="6028179" y="2006608"/>
              <a:ext cx="20320" cy="20320"/>
            </a:xfrm>
            <a:custGeom>
              <a:avLst/>
              <a:gdLst/>
              <a:ahLst/>
              <a:cxnLst/>
              <a:rect l="l" t="t" r="r" b="b"/>
              <a:pathLst>
                <a:path w="20320" h="20319">
                  <a:moveTo>
                    <a:pt x="15303" y="0"/>
                  </a:moveTo>
                  <a:lnTo>
                    <a:pt x="4356" y="190"/>
                  </a:lnTo>
                  <a:lnTo>
                    <a:pt x="0" y="4686"/>
                  </a:lnTo>
                  <a:lnTo>
                    <a:pt x="190" y="15646"/>
                  </a:lnTo>
                  <a:lnTo>
                    <a:pt x="4711" y="20002"/>
                  </a:lnTo>
                  <a:lnTo>
                    <a:pt x="15646" y="19812"/>
                  </a:lnTo>
                  <a:lnTo>
                    <a:pt x="20015" y="15303"/>
                  </a:lnTo>
                  <a:lnTo>
                    <a:pt x="19913" y="9829"/>
                  </a:lnTo>
                  <a:lnTo>
                    <a:pt x="19811" y="4343"/>
                  </a:lnTo>
                  <a:lnTo>
                    <a:pt x="15303" y="0"/>
                  </a:lnTo>
                  <a:close/>
                </a:path>
              </a:pathLst>
            </a:custGeom>
            <a:solidFill>
              <a:srgbClr val="804924"/>
            </a:solidFill>
          </p:spPr>
          <p:txBody>
            <a:bodyPr wrap="square" lIns="0" tIns="0" rIns="0" bIns="0" rtlCol="0"/>
            <a:lstStyle/>
            <a:p>
              <a:endParaRPr sz="1493" dirty="0"/>
            </a:p>
          </p:txBody>
        </p:sp>
        <p:sp>
          <p:nvSpPr>
            <p:cNvPr id="829" name="object 782">
              <a:extLst>
                <a:ext uri="{FF2B5EF4-FFF2-40B4-BE49-F238E27FC236}">
                  <a16:creationId xmlns:a16="http://schemas.microsoft.com/office/drawing/2014/main" id="{2A5015BC-8456-4C43-9DCE-E0084CFADB33}"/>
                </a:ext>
              </a:extLst>
            </p:cNvPr>
            <p:cNvSpPr/>
            <p:nvPr/>
          </p:nvSpPr>
          <p:spPr>
            <a:xfrm>
              <a:off x="5771668" y="2015930"/>
              <a:ext cx="20320" cy="20320"/>
            </a:xfrm>
            <a:custGeom>
              <a:avLst/>
              <a:gdLst/>
              <a:ahLst/>
              <a:cxnLst/>
              <a:rect l="l" t="t" r="r" b="b"/>
              <a:pathLst>
                <a:path w="20320" h="20319">
                  <a:moveTo>
                    <a:pt x="15303" y="0"/>
                  </a:moveTo>
                  <a:lnTo>
                    <a:pt x="4343" y="190"/>
                  </a:lnTo>
                  <a:lnTo>
                    <a:pt x="0" y="4686"/>
                  </a:lnTo>
                  <a:lnTo>
                    <a:pt x="190" y="15659"/>
                  </a:lnTo>
                  <a:lnTo>
                    <a:pt x="4698" y="20002"/>
                  </a:lnTo>
                  <a:lnTo>
                    <a:pt x="15646" y="19812"/>
                  </a:lnTo>
                  <a:lnTo>
                    <a:pt x="20015" y="15316"/>
                  </a:lnTo>
                  <a:lnTo>
                    <a:pt x="19913" y="9829"/>
                  </a:lnTo>
                  <a:lnTo>
                    <a:pt x="19811" y="4343"/>
                  </a:lnTo>
                  <a:lnTo>
                    <a:pt x="15303" y="0"/>
                  </a:lnTo>
                  <a:close/>
                </a:path>
              </a:pathLst>
            </a:custGeom>
            <a:solidFill>
              <a:srgbClr val="9E582E"/>
            </a:solidFill>
          </p:spPr>
          <p:txBody>
            <a:bodyPr wrap="square" lIns="0" tIns="0" rIns="0" bIns="0" rtlCol="0"/>
            <a:lstStyle/>
            <a:p>
              <a:endParaRPr sz="1493" dirty="0"/>
            </a:p>
          </p:txBody>
        </p:sp>
        <p:sp>
          <p:nvSpPr>
            <p:cNvPr id="830" name="object 783">
              <a:extLst>
                <a:ext uri="{FF2B5EF4-FFF2-40B4-BE49-F238E27FC236}">
                  <a16:creationId xmlns:a16="http://schemas.microsoft.com/office/drawing/2014/main" id="{21FF8E56-3BA0-4CAB-9860-F82D702AE8CA}"/>
                </a:ext>
              </a:extLst>
            </p:cNvPr>
            <p:cNvSpPr/>
            <p:nvPr/>
          </p:nvSpPr>
          <p:spPr>
            <a:xfrm>
              <a:off x="6031608" y="1990298"/>
              <a:ext cx="20320" cy="20320"/>
            </a:xfrm>
            <a:custGeom>
              <a:avLst/>
              <a:gdLst/>
              <a:ahLst/>
              <a:cxnLst/>
              <a:rect l="l" t="t" r="r" b="b"/>
              <a:pathLst>
                <a:path w="20320" h="20319">
                  <a:moveTo>
                    <a:pt x="15303" y="0"/>
                  </a:moveTo>
                  <a:lnTo>
                    <a:pt x="4343" y="190"/>
                  </a:lnTo>
                  <a:lnTo>
                    <a:pt x="0" y="4699"/>
                  </a:lnTo>
                  <a:lnTo>
                    <a:pt x="190" y="15659"/>
                  </a:lnTo>
                  <a:lnTo>
                    <a:pt x="4698" y="20015"/>
                  </a:lnTo>
                  <a:lnTo>
                    <a:pt x="15646" y="19824"/>
                  </a:lnTo>
                  <a:lnTo>
                    <a:pt x="20015" y="15316"/>
                  </a:lnTo>
                  <a:lnTo>
                    <a:pt x="19913" y="9829"/>
                  </a:lnTo>
                  <a:lnTo>
                    <a:pt x="19811" y="4356"/>
                  </a:lnTo>
                  <a:lnTo>
                    <a:pt x="15303" y="0"/>
                  </a:lnTo>
                  <a:close/>
                </a:path>
              </a:pathLst>
            </a:custGeom>
            <a:solidFill>
              <a:srgbClr val="9B542E"/>
            </a:solidFill>
          </p:spPr>
          <p:txBody>
            <a:bodyPr wrap="square" lIns="0" tIns="0" rIns="0" bIns="0" rtlCol="0"/>
            <a:lstStyle/>
            <a:p>
              <a:endParaRPr sz="1493" dirty="0"/>
            </a:p>
          </p:txBody>
        </p:sp>
        <p:sp>
          <p:nvSpPr>
            <p:cNvPr id="831" name="object 784">
              <a:extLst>
                <a:ext uri="{FF2B5EF4-FFF2-40B4-BE49-F238E27FC236}">
                  <a16:creationId xmlns:a16="http://schemas.microsoft.com/office/drawing/2014/main" id="{DCC42B30-4DDA-442B-9247-8CAEA3D05901}"/>
                </a:ext>
              </a:extLst>
            </p:cNvPr>
            <p:cNvSpPr/>
            <p:nvPr/>
          </p:nvSpPr>
          <p:spPr>
            <a:xfrm>
              <a:off x="5730523" y="2194206"/>
              <a:ext cx="20320" cy="20320"/>
            </a:xfrm>
            <a:custGeom>
              <a:avLst/>
              <a:gdLst/>
              <a:ahLst/>
              <a:cxnLst/>
              <a:rect l="l" t="t" r="r" b="b"/>
              <a:pathLst>
                <a:path w="20320" h="20319">
                  <a:moveTo>
                    <a:pt x="15303" y="0"/>
                  </a:moveTo>
                  <a:lnTo>
                    <a:pt x="4343" y="190"/>
                  </a:lnTo>
                  <a:lnTo>
                    <a:pt x="0" y="4711"/>
                  </a:lnTo>
                  <a:lnTo>
                    <a:pt x="190" y="15659"/>
                  </a:lnTo>
                  <a:lnTo>
                    <a:pt x="4698" y="20002"/>
                  </a:lnTo>
                  <a:lnTo>
                    <a:pt x="15646" y="19811"/>
                  </a:lnTo>
                  <a:lnTo>
                    <a:pt x="20015" y="15316"/>
                  </a:lnTo>
                  <a:lnTo>
                    <a:pt x="19913" y="9842"/>
                  </a:lnTo>
                  <a:lnTo>
                    <a:pt x="19811" y="4368"/>
                  </a:lnTo>
                  <a:lnTo>
                    <a:pt x="15303" y="0"/>
                  </a:lnTo>
                  <a:close/>
                </a:path>
              </a:pathLst>
            </a:custGeom>
            <a:solidFill>
              <a:srgbClr val="A95C31"/>
            </a:solidFill>
          </p:spPr>
          <p:txBody>
            <a:bodyPr wrap="square" lIns="0" tIns="0" rIns="0" bIns="0" rtlCol="0"/>
            <a:lstStyle/>
            <a:p>
              <a:endParaRPr sz="1493" dirty="0"/>
            </a:p>
          </p:txBody>
        </p:sp>
        <p:sp>
          <p:nvSpPr>
            <p:cNvPr id="832" name="object 785">
              <a:extLst>
                <a:ext uri="{FF2B5EF4-FFF2-40B4-BE49-F238E27FC236}">
                  <a16:creationId xmlns:a16="http://schemas.microsoft.com/office/drawing/2014/main" id="{A43D4C8A-8CFF-4B53-B0BB-2A9373D3424D}"/>
                </a:ext>
              </a:extLst>
            </p:cNvPr>
            <p:cNvSpPr/>
            <p:nvPr/>
          </p:nvSpPr>
          <p:spPr>
            <a:xfrm>
              <a:off x="6367762" y="2102854"/>
              <a:ext cx="20320" cy="20320"/>
            </a:xfrm>
            <a:custGeom>
              <a:avLst/>
              <a:gdLst/>
              <a:ahLst/>
              <a:cxnLst/>
              <a:rect l="l" t="t" r="r" b="b"/>
              <a:pathLst>
                <a:path w="20320" h="20319">
                  <a:moveTo>
                    <a:pt x="15316" y="0"/>
                  </a:moveTo>
                  <a:lnTo>
                    <a:pt x="4356" y="190"/>
                  </a:lnTo>
                  <a:lnTo>
                    <a:pt x="0" y="4686"/>
                  </a:lnTo>
                  <a:lnTo>
                    <a:pt x="190" y="15646"/>
                  </a:lnTo>
                  <a:lnTo>
                    <a:pt x="4711" y="19989"/>
                  </a:lnTo>
                  <a:lnTo>
                    <a:pt x="15659" y="19799"/>
                  </a:lnTo>
                  <a:lnTo>
                    <a:pt x="20027" y="15303"/>
                  </a:lnTo>
                  <a:lnTo>
                    <a:pt x="19926" y="9817"/>
                  </a:lnTo>
                  <a:lnTo>
                    <a:pt x="19824" y="4343"/>
                  </a:lnTo>
                  <a:lnTo>
                    <a:pt x="15316" y="0"/>
                  </a:lnTo>
                  <a:close/>
                </a:path>
              </a:pathLst>
            </a:custGeom>
            <a:solidFill>
              <a:srgbClr val="96512C"/>
            </a:solidFill>
          </p:spPr>
          <p:txBody>
            <a:bodyPr wrap="square" lIns="0" tIns="0" rIns="0" bIns="0" rtlCol="0"/>
            <a:lstStyle/>
            <a:p>
              <a:endParaRPr sz="1493" dirty="0"/>
            </a:p>
          </p:txBody>
        </p:sp>
        <p:sp>
          <p:nvSpPr>
            <p:cNvPr id="833" name="object 786">
              <a:extLst>
                <a:ext uri="{FF2B5EF4-FFF2-40B4-BE49-F238E27FC236}">
                  <a16:creationId xmlns:a16="http://schemas.microsoft.com/office/drawing/2014/main" id="{13923E9D-E6AC-4C82-8C73-4F9A3C2CD27C}"/>
                </a:ext>
              </a:extLst>
            </p:cNvPr>
            <p:cNvSpPr/>
            <p:nvPr/>
          </p:nvSpPr>
          <p:spPr>
            <a:xfrm>
              <a:off x="6264691" y="2065929"/>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8A4C27"/>
            </a:solidFill>
          </p:spPr>
          <p:txBody>
            <a:bodyPr wrap="square" lIns="0" tIns="0" rIns="0" bIns="0" rtlCol="0"/>
            <a:lstStyle/>
            <a:p>
              <a:endParaRPr sz="1493" dirty="0"/>
            </a:p>
          </p:txBody>
        </p:sp>
        <p:sp>
          <p:nvSpPr>
            <p:cNvPr id="834" name="object 787">
              <a:extLst>
                <a:ext uri="{FF2B5EF4-FFF2-40B4-BE49-F238E27FC236}">
                  <a16:creationId xmlns:a16="http://schemas.microsoft.com/office/drawing/2014/main" id="{FFECD07D-63AF-4A2D-B47B-CBD9892444C8}"/>
                </a:ext>
              </a:extLst>
            </p:cNvPr>
            <p:cNvSpPr/>
            <p:nvPr/>
          </p:nvSpPr>
          <p:spPr>
            <a:xfrm>
              <a:off x="5802612" y="2267399"/>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55B2E"/>
            </a:solidFill>
          </p:spPr>
          <p:txBody>
            <a:bodyPr wrap="square" lIns="0" tIns="0" rIns="0" bIns="0" rtlCol="0"/>
            <a:lstStyle/>
            <a:p>
              <a:endParaRPr sz="1493" dirty="0"/>
            </a:p>
          </p:txBody>
        </p:sp>
        <p:sp>
          <p:nvSpPr>
            <p:cNvPr id="835" name="object 788">
              <a:extLst>
                <a:ext uri="{FF2B5EF4-FFF2-40B4-BE49-F238E27FC236}">
                  <a16:creationId xmlns:a16="http://schemas.microsoft.com/office/drawing/2014/main" id="{1BAEB66D-6350-484E-8206-CE3814459A08}"/>
                </a:ext>
              </a:extLst>
            </p:cNvPr>
            <p:cNvSpPr/>
            <p:nvPr/>
          </p:nvSpPr>
          <p:spPr>
            <a:xfrm>
              <a:off x="6252884" y="2085844"/>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884B28"/>
            </a:solidFill>
          </p:spPr>
          <p:txBody>
            <a:bodyPr wrap="square" lIns="0" tIns="0" rIns="0" bIns="0" rtlCol="0"/>
            <a:lstStyle/>
            <a:p>
              <a:endParaRPr sz="1493" dirty="0"/>
            </a:p>
          </p:txBody>
        </p:sp>
        <p:sp>
          <p:nvSpPr>
            <p:cNvPr id="836" name="object 789">
              <a:extLst>
                <a:ext uri="{FF2B5EF4-FFF2-40B4-BE49-F238E27FC236}">
                  <a16:creationId xmlns:a16="http://schemas.microsoft.com/office/drawing/2014/main" id="{5D92EEE5-0797-4D8C-B3D7-BC5A7B1DF93E}"/>
                </a:ext>
              </a:extLst>
            </p:cNvPr>
            <p:cNvSpPr/>
            <p:nvPr/>
          </p:nvSpPr>
          <p:spPr>
            <a:xfrm>
              <a:off x="6206214" y="2152463"/>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894D27"/>
            </a:solidFill>
          </p:spPr>
          <p:txBody>
            <a:bodyPr wrap="square" lIns="0" tIns="0" rIns="0" bIns="0" rtlCol="0"/>
            <a:lstStyle/>
            <a:p>
              <a:endParaRPr sz="1493" dirty="0"/>
            </a:p>
          </p:txBody>
        </p:sp>
        <p:sp>
          <p:nvSpPr>
            <p:cNvPr id="837" name="object 790">
              <a:extLst>
                <a:ext uri="{FF2B5EF4-FFF2-40B4-BE49-F238E27FC236}">
                  <a16:creationId xmlns:a16="http://schemas.microsoft.com/office/drawing/2014/main" id="{0551748F-6329-42F5-BCAF-C9F55D5A917A}"/>
                </a:ext>
              </a:extLst>
            </p:cNvPr>
            <p:cNvSpPr/>
            <p:nvPr/>
          </p:nvSpPr>
          <p:spPr>
            <a:xfrm>
              <a:off x="6004318" y="2325631"/>
              <a:ext cx="20320" cy="20320"/>
            </a:xfrm>
            <a:custGeom>
              <a:avLst/>
              <a:gdLst/>
              <a:ahLst/>
              <a:cxnLst/>
              <a:rect l="l" t="t" r="r" b="b"/>
              <a:pathLst>
                <a:path w="20320" h="20319">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93512C"/>
            </a:solidFill>
          </p:spPr>
          <p:txBody>
            <a:bodyPr wrap="square" lIns="0" tIns="0" rIns="0" bIns="0" rtlCol="0"/>
            <a:lstStyle/>
            <a:p>
              <a:endParaRPr sz="1493" dirty="0"/>
            </a:p>
          </p:txBody>
        </p:sp>
        <p:sp>
          <p:nvSpPr>
            <p:cNvPr id="838" name="object 791">
              <a:extLst>
                <a:ext uri="{FF2B5EF4-FFF2-40B4-BE49-F238E27FC236}">
                  <a16:creationId xmlns:a16="http://schemas.microsoft.com/office/drawing/2014/main" id="{8B01D9A3-F77C-4EE4-9647-1DAA740F0026}"/>
                </a:ext>
              </a:extLst>
            </p:cNvPr>
            <p:cNvSpPr/>
            <p:nvPr/>
          </p:nvSpPr>
          <p:spPr>
            <a:xfrm>
              <a:off x="5882373" y="2288984"/>
              <a:ext cx="20320" cy="20320"/>
            </a:xfrm>
            <a:custGeom>
              <a:avLst/>
              <a:gdLst/>
              <a:ahLst/>
              <a:cxnLst/>
              <a:rect l="l" t="t" r="r" b="b"/>
              <a:pathLst>
                <a:path w="20320" h="20319">
                  <a:moveTo>
                    <a:pt x="15303" y="0"/>
                  </a:moveTo>
                  <a:lnTo>
                    <a:pt x="4356" y="190"/>
                  </a:lnTo>
                  <a:lnTo>
                    <a:pt x="0" y="4686"/>
                  </a:lnTo>
                  <a:lnTo>
                    <a:pt x="190" y="15633"/>
                  </a:lnTo>
                  <a:lnTo>
                    <a:pt x="4711" y="20002"/>
                  </a:lnTo>
                  <a:lnTo>
                    <a:pt x="15646" y="19812"/>
                  </a:lnTo>
                  <a:lnTo>
                    <a:pt x="20015" y="15290"/>
                  </a:lnTo>
                  <a:lnTo>
                    <a:pt x="19913" y="9817"/>
                  </a:lnTo>
                  <a:lnTo>
                    <a:pt x="19811" y="4343"/>
                  </a:lnTo>
                  <a:lnTo>
                    <a:pt x="15303" y="0"/>
                  </a:lnTo>
                  <a:close/>
                </a:path>
              </a:pathLst>
            </a:custGeom>
            <a:solidFill>
              <a:srgbClr val="A75C2F"/>
            </a:solidFill>
          </p:spPr>
          <p:txBody>
            <a:bodyPr wrap="square" lIns="0" tIns="0" rIns="0" bIns="0" rtlCol="0"/>
            <a:lstStyle/>
            <a:p>
              <a:endParaRPr sz="1493" dirty="0"/>
            </a:p>
          </p:txBody>
        </p:sp>
        <p:sp>
          <p:nvSpPr>
            <p:cNvPr id="839" name="object 792">
              <a:extLst>
                <a:ext uri="{FF2B5EF4-FFF2-40B4-BE49-F238E27FC236}">
                  <a16:creationId xmlns:a16="http://schemas.microsoft.com/office/drawing/2014/main" id="{307A9A4D-0539-42F7-A66A-92B323012FBC}"/>
                </a:ext>
              </a:extLst>
            </p:cNvPr>
            <p:cNvSpPr/>
            <p:nvPr/>
          </p:nvSpPr>
          <p:spPr>
            <a:xfrm>
              <a:off x="6300364" y="2179384"/>
              <a:ext cx="20320" cy="20320"/>
            </a:xfrm>
            <a:custGeom>
              <a:avLst/>
              <a:gdLst/>
              <a:ahLst/>
              <a:cxnLst/>
              <a:rect l="l" t="t" r="r" b="b"/>
              <a:pathLst>
                <a:path w="20320" h="20319">
                  <a:moveTo>
                    <a:pt x="15303" y="0"/>
                  </a:moveTo>
                  <a:lnTo>
                    <a:pt x="4356" y="190"/>
                  </a:lnTo>
                  <a:lnTo>
                    <a:pt x="0" y="4698"/>
                  </a:lnTo>
                  <a:lnTo>
                    <a:pt x="190" y="15659"/>
                  </a:lnTo>
                  <a:lnTo>
                    <a:pt x="4711" y="20015"/>
                  </a:lnTo>
                  <a:lnTo>
                    <a:pt x="15646" y="19824"/>
                  </a:lnTo>
                  <a:lnTo>
                    <a:pt x="20015" y="15316"/>
                  </a:lnTo>
                  <a:lnTo>
                    <a:pt x="19913" y="9842"/>
                  </a:lnTo>
                  <a:lnTo>
                    <a:pt x="19811" y="4356"/>
                  </a:lnTo>
                  <a:lnTo>
                    <a:pt x="15303" y="0"/>
                  </a:lnTo>
                  <a:close/>
                </a:path>
              </a:pathLst>
            </a:custGeom>
            <a:solidFill>
              <a:srgbClr val="9B542E"/>
            </a:solidFill>
          </p:spPr>
          <p:txBody>
            <a:bodyPr wrap="square" lIns="0" tIns="0" rIns="0" bIns="0" rtlCol="0"/>
            <a:lstStyle/>
            <a:p>
              <a:endParaRPr sz="1493" dirty="0"/>
            </a:p>
          </p:txBody>
        </p:sp>
        <p:sp>
          <p:nvSpPr>
            <p:cNvPr id="840" name="object 793">
              <a:extLst>
                <a:ext uri="{FF2B5EF4-FFF2-40B4-BE49-F238E27FC236}">
                  <a16:creationId xmlns:a16="http://schemas.microsoft.com/office/drawing/2014/main" id="{6CD679E9-6C42-461B-8868-F75AE01C399C}"/>
                </a:ext>
              </a:extLst>
            </p:cNvPr>
            <p:cNvSpPr/>
            <p:nvPr/>
          </p:nvSpPr>
          <p:spPr>
            <a:xfrm>
              <a:off x="6065758" y="2369353"/>
              <a:ext cx="20320" cy="20320"/>
            </a:xfrm>
            <a:custGeom>
              <a:avLst/>
              <a:gdLst/>
              <a:ahLst/>
              <a:cxnLst/>
              <a:rect l="l" t="t" r="r" b="b"/>
              <a:pathLst>
                <a:path w="20320" h="20319">
                  <a:moveTo>
                    <a:pt x="15316" y="0"/>
                  </a:moveTo>
                  <a:lnTo>
                    <a:pt x="4356" y="190"/>
                  </a:lnTo>
                  <a:lnTo>
                    <a:pt x="0" y="4711"/>
                  </a:lnTo>
                  <a:lnTo>
                    <a:pt x="190" y="15671"/>
                  </a:lnTo>
                  <a:lnTo>
                    <a:pt x="4711" y="20015"/>
                  </a:lnTo>
                  <a:lnTo>
                    <a:pt x="15659" y="19824"/>
                  </a:lnTo>
                  <a:lnTo>
                    <a:pt x="20027" y="15328"/>
                  </a:lnTo>
                  <a:lnTo>
                    <a:pt x="19926" y="9829"/>
                  </a:lnTo>
                  <a:lnTo>
                    <a:pt x="19824" y="4368"/>
                  </a:lnTo>
                  <a:lnTo>
                    <a:pt x="15316" y="0"/>
                  </a:lnTo>
                  <a:close/>
                </a:path>
              </a:pathLst>
            </a:custGeom>
            <a:solidFill>
              <a:srgbClr val="774421"/>
            </a:solidFill>
          </p:spPr>
          <p:txBody>
            <a:bodyPr wrap="square" lIns="0" tIns="0" rIns="0" bIns="0" rtlCol="0"/>
            <a:lstStyle/>
            <a:p>
              <a:endParaRPr sz="1493" dirty="0"/>
            </a:p>
          </p:txBody>
        </p:sp>
        <p:sp>
          <p:nvSpPr>
            <p:cNvPr id="841" name="object 794">
              <a:extLst>
                <a:ext uri="{FF2B5EF4-FFF2-40B4-BE49-F238E27FC236}">
                  <a16:creationId xmlns:a16="http://schemas.microsoft.com/office/drawing/2014/main" id="{9D30109D-E186-4EB7-B5C4-FAD30BB1374A}"/>
                </a:ext>
              </a:extLst>
            </p:cNvPr>
            <p:cNvSpPr/>
            <p:nvPr/>
          </p:nvSpPr>
          <p:spPr>
            <a:xfrm>
              <a:off x="6154319" y="2217436"/>
              <a:ext cx="20320" cy="20320"/>
            </a:xfrm>
            <a:custGeom>
              <a:avLst/>
              <a:gdLst/>
              <a:ahLst/>
              <a:cxnLst/>
              <a:rect l="l" t="t" r="r" b="b"/>
              <a:pathLst>
                <a:path w="20320" h="20319">
                  <a:moveTo>
                    <a:pt x="15303" y="0"/>
                  </a:moveTo>
                  <a:lnTo>
                    <a:pt x="4356" y="190"/>
                  </a:lnTo>
                  <a:lnTo>
                    <a:pt x="0" y="4699"/>
                  </a:lnTo>
                  <a:lnTo>
                    <a:pt x="190" y="15646"/>
                  </a:lnTo>
                  <a:lnTo>
                    <a:pt x="4699" y="20015"/>
                  </a:lnTo>
                  <a:lnTo>
                    <a:pt x="15659" y="19824"/>
                  </a:lnTo>
                  <a:lnTo>
                    <a:pt x="20027" y="15303"/>
                  </a:lnTo>
                  <a:lnTo>
                    <a:pt x="19926" y="9829"/>
                  </a:lnTo>
                  <a:lnTo>
                    <a:pt x="19824" y="4356"/>
                  </a:lnTo>
                  <a:lnTo>
                    <a:pt x="15303" y="0"/>
                  </a:lnTo>
                  <a:close/>
                </a:path>
              </a:pathLst>
            </a:custGeom>
            <a:solidFill>
              <a:srgbClr val="9B562C"/>
            </a:solidFill>
          </p:spPr>
          <p:txBody>
            <a:bodyPr wrap="square" lIns="0" tIns="0" rIns="0" bIns="0" rtlCol="0"/>
            <a:lstStyle/>
            <a:p>
              <a:endParaRPr sz="1493" dirty="0"/>
            </a:p>
          </p:txBody>
        </p:sp>
        <p:sp>
          <p:nvSpPr>
            <p:cNvPr id="842" name="object 795">
              <a:extLst>
                <a:ext uri="{FF2B5EF4-FFF2-40B4-BE49-F238E27FC236}">
                  <a16:creationId xmlns:a16="http://schemas.microsoft.com/office/drawing/2014/main" id="{00A47B50-2434-4D58-B95B-78041EF232DD}"/>
                </a:ext>
              </a:extLst>
            </p:cNvPr>
            <p:cNvSpPr/>
            <p:nvPr/>
          </p:nvSpPr>
          <p:spPr>
            <a:xfrm>
              <a:off x="5853820" y="2071809"/>
              <a:ext cx="20320" cy="20320"/>
            </a:xfrm>
            <a:custGeom>
              <a:avLst/>
              <a:gdLst/>
              <a:ahLst/>
              <a:cxnLst/>
              <a:rect l="l" t="t" r="r" b="b"/>
              <a:pathLst>
                <a:path w="20320" h="20319">
                  <a:moveTo>
                    <a:pt x="15303" y="0"/>
                  </a:moveTo>
                  <a:lnTo>
                    <a:pt x="4343" y="190"/>
                  </a:lnTo>
                  <a:lnTo>
                    <a:pt x="0" y="4686"/>
                  </a:lnTo>
                  <a:lnTo>
                    <a:pt x="190" y="15646"/>
                  </a:lnTo>
                  <a:lnTo>
                    <a:pt x="4698" y="20002"/>
                  </a:lnTo>
                  <a:lnTo>
                    <a:pt x="15646" y="19812"/>
                  </a:lnTo>
                  <a:lnTo>
                    <a:pt x="20015" y="15303"/>
                  </a:lnTo>
                  <a:lnTo>
                    <a:pt x="19913" y="9829"/>
                  </a:lnTo>
                  <a:lnTo>
                    <a:pt x="19811" y="4343"/>
                  </a:lnTo>
                  <a:lnTo>
                    <a:pt x="15303" y="0"/>
                  </a:lnTo>
                  <a:close/>
                </a:path>
              </a:pathLst>
            </a:custGeom>
            <a:solidFill>
              <a:srgbClr val="8D5127"/>
            </a:solidFill>
          </p:spPr>
          <p:txBody>
            <a:bodyPr wrap="square" lIns="0" tIns="0" rIns="0" bIns="0" rtlCol="0"/>
            <a:lstStyle/>
            <a:p>
              <a:endParaRPr sz="1493" dirty="0"/>
            </a:p>
          </p:txBody>
        </p:sp>
        <p:sp>
          <p:nvSpPr>
            <p:cNvPr id="843" name="object 796">
              <a:extLst>
                <a:ext uri="{FF2B5EF4-FFF2-40B4-BE49-F238E27FC236}">
                  <a16:creationId xmlns:a16="http://schemas.microsoft.com/office/drawing/2014/main" id="{47326401-1D85-43DF-9FB1-4C7D4E4271AD}"/>
                </a:ext>
              </a:extLst>
            </p:cNvPr>
            <p:cNvSpPr/>
            <p:nvPr/>
          </p:nvSpPr>
          <p:spPr>
            <a:xfrm>
              <a:off x="6157937" y="2359192"/>
              <a:ext cx="20320" cy="20320"/>
            </a:xfrm>
            <a:custGeom>
              <a:avLst/>
              <a:gdLst/>
              <a:ahLst/>
              <a:cxnLst/>
              <a:rect l="l" t="t" r="r" b="b"/>
              <a:pathLst>
                <a:path w="20320" h="20319">
                  <a:moveTo>
                    <a:pt x="15303" y="0"/>
                  </a:moveTo>
                  <a:lnTo>
                    <a:pt x="4356" y="190"/>
                  </a:lnTo>
                  <a:lnTo>
                    <a:pt x="0" y="4686"/>
                  </a:lnTo>
                  <a:lnTo>
                    <a:pt x="190" y="15633"/>
                  </a:lnTo>
                  <a:lnTo>
                    <a:pt x="4711" y="20015"/>
                  </a:lnTo>
                  <a:lnTo>
                    <a:pt x="15646" y="19824"/>
                  </a:lnTo>
                  <a:lnTo>
                    <a:pt x="20015" y="15290"/>
                  </a:lnTo>
                  <a:lnTo>
                    <a:pt x="19913" y="9829"/>
                  </a:lnTo>
                  <a:lnTo>
                    <a:pt x="19811" y="4343"/>
                  </a:lnTo>
                  <a:lnTo>
                    <a:pt x="15303" y="0"/>
                  </a:lnTo>
                  <a:close/>
                </a:path>
              </a:pathLst>
            </a:custGeom>
            <a:solidFill>
              <a:srgbClr val="794522"/>
            </a:solidFill>
          </p:spPr>
          <p:txBody>
            <a:bodyPr wrap="square" lIns="0" tIns="0" rIns="0" bIns="0" rtlCol="0"/>
            <a:lstStyle/>
            <a:p>
              <a:endParaRPr sz="1493" dirty="0"/>
            </a:p>
          </p:txBody>
        </p:sp>
        <p:sp>
          <p:nvSpPr>
            <p:cNvPr id="844" name="object 797">
              <a:extLst>
                <a:ext uri="{FF2B5EF4-FFF2-40B4-BE49-F238E27FC236}">
                  <a16:creationId xmlns:a16="http://schemas.microsoft.com/office/drawing/2014/main" id="{084C2DBB-6F79-46E2-B09F-8D6890285F78}"/>
                </a:ext>
              </a:extLst>
            </p:cNvPr>
            <p:cNvSpPr/>
            <p:nvPr/>
          </p:nvSpPr>
          <p:spPr>
            <a:xfrm>
              <a:off x="5880780" y="2063671"/>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95542B"/>
            </a:solidFill>
          </p:spPr>
          <p:txBody>
            <a:bodyPr wrap="square" lIns="0" tIns="0" rIns="0" bIns="0" rtlCol="0"/>
            <a:lstStyle/>
            <a:p>
              <a:endParaRPr sz="1493" dirty="0"/>
            </a:p>
          </p:txBody>
        </p:sp>
        <p:sp>
          <p:nvSpPr>
            <p:cNvPr id="845" name="object 798">
              <a:extLst>
                <a:ext uri="{FF2B5EF4-FFF2-40B4-BE49-F238E27FC236}">
                  <a16:creationId xmlns:a16="http://schemas.microsoft.com/office/drawing/2014/main" id="{135155C6-3523-4F73-95B8-1689C8E965B9}"/>
                </a:ext>
              </a:extLst>
            </p:cNvPr>
            <p:cNvSpPr/>
            <p:nvPr/>
          </p:nvSpPr>
          <p:spPr>
            <a:xfrm>
              <a:off x="5596122" y="2195892"/>
              <a:ext cx="20320" cy="20320"/>
            </a:xfrm>
            <a:custGeom>
              <a:avLst/>
              <a:gdLst/>
              <a:ahLst/>
              <a:cxnLst/>
              <a:rect l="l" t="t" r="r" b="b"/>
              <a:pathLst>
                <a:path w="20320" h="20319">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A35C2E"/>
            </a:solidFill>
          </p:spPr>
          <p:txBody>
            <a:bodyPr wrap="square" lIns="0" tIns="0" rIns="0" bIns="0" rtlCol="0"/>
            <a:lstStyle/>
            <a:p>
              <a:endParaRPr sz="1493" dirty="0"/>
            </a:p>
          </p:txBody>
        </p:sp>
        <p:sp>
          <p:nvSpPr>
            <p:cNvPr id="846" name="object 799">
              <a:extLst>
                <a:ext uri="{FF2B5EF4-FFF2-40B4-BE49-F238E27FC236}">
                  <a16:creationId xmlns:a16="http://schemas.microsoft.com/office/drawing/2014/main" id="{5B7CD0BB-08E9-40BA-A8DB-63CD578D4F59}"/>
                </a:ext>
              </a:extLst>
            </p:cNvPr>
            <p:cNvSpPr/>
            <p:nvPr/>
          </p:nvSpPr>
          <p:spPr>
            <a:xfrm>
              <a:off x="5745345" y="2200027"/>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925429"/>
            </a:solidFill>
          </p:spPr>
          <p:txBody>
            <a:bodyPr wrap="square" lIns="0" tIns="0" rIns="0" bIns="0" rtlCol="0"/>
            <a:lstStyle/>
            <a:p>
              <a:endParaRPr sz="1493" dirty="0"/>
            </a:p>
          </p:txBody>
        </p:sp>
        <p:sp>
          <p:nvSpPr>
            <p:cNvPr id="847" name="object 800">
              <a:extLst>
                <a:ext uri="{FF2B5EF4-FFF2-40B4-BE49-F238E27FC236}">
                  <a16:creationId xmlns:a16="http://schemas.microsoft.com/office/drawing/2014/main" id="{DC971320-A576-4F6A-938D-AB8CB2D92197}"/>
                </a:ext>
              </a:extLst>
            </p:cNvPr>
            <p:cNvSpPr/>
            <p:nvPr/>
          </p:nvSpPr>
          <p:spPr>
            <a:xfrm>
              <a:off x="6265721" y="2294176"/>
              <a:ext cx="20320" cy="20320"/>
            </a:xfrm>
            <a:custGeom>
              <a:avLst/>
              <a:gdLst/>
              <a:ahLst/>
              <a:cxnLst/>
              <a:rect l="l" t="t" r="r" b="b"/>
              <a:pathLst>
                <a:path w="20320" h="20319">
                  <a:moveTo>
                    <a:pt x="15290" y="0"/>
                  </a:moveTo>
                  <a:lnTo>
                    <a:pt x="4343" y="190"/>
                  </a:lnTo>
                  <a:lnTo>
                    <a:pt x="0" y="4711"/>
                  </a:lnTo>
                  <a:lnTo>
                    <a:pt x="190" y="15659"/>
                  </a:lnTo>
                  <a:lnTo>
                    <a:pt x="4699" y="20002"/>
                  </a:lnTo>
                  <a:lnTo>
                    <a:pt x="15633" y="19811"/>
                  </a:lnTo>
                  <a:lnTo>
                    <a:pt x="20002" y="15316"/>
                  </a:lnTo>
                  <a:lnTo>
                    <a:pt x="19900" y="9842"/>
                  </a:lnTo>
                  <a:lnTo>
                    <a:pt x="19799" y="4368"/>
                  </a:lnTo>
                  <a:lnTo>
                    <a:pt x="15290" y="0"/>
                  </a:lnTo>
                  <a:close/>
                </a:path>
              </a:pathLst>
            </a:custGeom>
            <a:solidFill>
              <a:srgbClr val="904F2A"/>
            </a:solidFill>
          </p:spPr>
          <p:txBody>
            <a:bodyPr wrap="square" lIns="0" tIns="0" rIns="0" bIns="0" rtlCol="0"/>
            <a:lstStyle/>
            <a:p>
              <a:endParaRPr sz="1493" dirty="0"/>
            </a:p>
          </p:txBody>
        </p:sp>
        <p:sp>
          <p:nvSpPr>
            <p:cNvPr id="848" name="object 801">
              <a:extLst>
                <a:ext uri="{FF2B5EF4-FFF2-40B4-BE49-F238E27FC236}">
                  <a16:creationId xmlns:a16="http://schemas.microsoft.com/office/drawing/2014/main" id="{3F83CD3C-0F72-4A26-96B0-56E2551EB66A}"/>
                </a:ext>
              </a:extLst>
            </p:cNvPr>
            <p:cNvSpPr/>
            <p:nvPr/>
          </p:nvSpPr>
          <p:spPr>
            <a:xfrm>
              <a:off x="6203505" y="2332904"/>
              <a:ext cx="20320" cy="20320"/>
            </a:xfrm>
            <a:custGeom>
              <a:avLst/>
              <a:gdLst/>
              <a:ahLst/>
              <a:cxnLst/>
              <a:rect l="l" t="t" r="r" b="b"/>
              <a:pathLst>
                <a:path w="20320" h="20319">
                  <a:moveTo>
                    <a:pt x="15303" y="0"/>
                  </a:moveTo>
                  <a:lnTo>
                    <a:pt x="4356" y="190"/>
                  </a:lnTo>
                  <a:lnTo>
                    <a:pt x="0" y="4711"/>
                  </a:lnTo>
                  <a:lnTo>
                    <a:pt x="190" y="15659"/>
                  </a:lnTo>
                  <a:lnTo>
                    <a:pt x="4699" y="20015"/>
                  </a:lnTo>
                  <a:lnTo>
                    <a:pt x="15659" y="19824"/>
                  </a:lnTo>
                  <a:lnTo>
                    <a:pt x="20027" y="15316"/>
                  </a:lnTo>
                  <a:lnTo>
                    <a:pt x="19926" y="9829"/>
                  </a:lnTo>
                  <a:lnTo>
                    <a:pt x="19824" y="4368"/>
                  </a:lnTo>
                  <a:lnTo>
                    <a:pt x="15303" y="0"/>
                  </a:lnTo>
                  <a:close/>
                </a:path>
              </a:pathLst>
            </a:custGeom>
            <a:solidFill>
              <a:srgbClr val="744220"/>
            </a:solidFill>
          </p:spPr>
          <p:txBody>
            <a:bodyPr wrap="square" lIns="0" tIns="0" rIns="0" bIns="0" rtlCol="0"/>
            <a:lstStyle/>
            <a:p>
              <a:endParaRPr sz="1493" dirty="0"/>
            </a:p>
          </p:txBody>
        </p:sp>
        <p:sp>
          <p:nvSpPr>
            <p:cNvPr id="849" name="object 802">
              <a:extLst>
                <a:ext uri="{FF2B5EF4-FFF2-40B4-BE49-F238E27FC236}">
                  <a16:creationId xmlns:a16="http://schemas.microsoft.com/office/drawing/2014/main" id="{E9CE71B7-4B02-4B35-98E2-D934CCFD9220}"/>
                </a:ext>
              </a:extLst>
            </p:cNvPr>
            <p:cNvSpPr/>
            <p:nvPr/>
          </p:nvSpPr>
          <p:spPr>
            <a:xfrm>
              <a:off x="5556648" y="2127834"/>
              <a:ext cx="20320" cy="20320"/>
            </a:xfrm>
            <a:custGeom>
              <a:avLst/>
              <a:gdLst/>
              <a:ahLst/>
              <a:cxnLst/>
              <a:rect l="l" t="t" r="r" b="b"/>
              <a:pathLst>
                <a:path w="20320" h="20319">
                  <a:moveTo>
                    <a:pt x="15303" y="0"/>
                  </a:moveTo>
                  <a:lnTo>
                    <a:pt x="4356" y="190"/>
                  </a:lnTo>
                  <a:lnTo>
                    <a:pt x="0" y="4711"/>
                  </a:lnTo>
                  <a:lnTo>
                    <a:pt x="190" y="15659"/>
                  </a:lnTo>
                  <a:lnTo>
                    <a:pt x="4711" y="20002"/>
                  </a:lnTo>
                  <a:lnTo>
                    <a:pt x="15646" y="19811"/>
                  </a:lnTo>
                  <a:lnTo>
                    <a:pt x="20015" y="15316"/>
                  </a:lnTo>
                  <a:lnTo>
                    <a:pt x="19913" y="9842"/>
                  </a:lnTo>
                  <a:lnTo>
                    <a:pt x="19811" y="4368"/>
                  </a:lnTo>
                  <a:lnTo>
                    <a:pt x="15303" y="0"/>
                  </a:lnTo>
                  <a:close/>
                </a:path>
              </a:pathLst>
            </a:custGeom>
            <a:solidFill>
              <a:srgbClr val="9F5A2C"/>
            </a:solidFill>
          </p:spPr>
          <p:txBody>
            <a:bodyPr wrap="square" lIns="0" tIns="0" rIns="0" bIns="0" rtlCol="0"/>
            <a:lstStyle/>
            <a:p>
              <a:endParaRPr sz="1493" dirty="0"/>
            </a:p>
          </p:txBody>
        </p:sp>
        <p:sp>
          <p:nvSpPr>
            <p:cNvPr id="850" name="object 803">
              <a:extLst>
                <a:ext uri="{FF2B5EF4-FFF2-40B4-BE49-F238E27FC236}">
                  <a16:creationId xmlns:a16="http://schemas.microsoft.com/office/drawing/2014/main" id="{345BB69C-4EFE-4372-9F63-E1133EA8C501}"/>
                </a:ext>
              </a:extLst>
            </p:cNvPr>
            <p:cNvSpPr/>
            <p:nvPr/>
          </p:nvSpPr>
          <p:spPr>
            <a:xfrm>
              <a:off x="6100408" y="2280838"/>
              <a:ext cx="20320" cy="20320"/>
            </a:xfrm>
            <a:custGeom>
              <a:avLst/>
              <a:gdLst/>
              <a:ahLst/>
              <a:cxnLst/>
              <a:rect l="l" t="t" r="r" b="b"/>
              <a:pathLst>
                <a:path w="20320" h="20319">
                  <a:moveTo>
                    <a:pt x="15316" y="0"/>
                  </a:moveTo>
                  <a:lnTo>
                    <a:pt x="4356" y="190"/>
                  </a:lnTo>
                  <a:lnTo>
                    <a:pt x="0" y="4699"/>
                  </a:lnTo>
                  <a:lnTo>
                    <a:pt x="190" y="15646"/>
                  </a:lnTo>
                  <a:lnTo>
                    <a:pt x="4711" y="19989"/>
                  </a:lnTo>
                  <a:lnTo>
                    <a:pt x="15659" y="19799"/>
                  </a:lnTo>
                  <a:lnTo>
                    <a:pt x="20027" y="15303"/>
                  </a:lnTo>
                  <a:lnTo>
                    <a:pt x="19926" y="9829"/>
                  </a:lnTo>
                  <a:lnTo>
                    <a:pt x="19824" y="4356"/>
                  </a:lnTo>
                  <a:lnTo>
                    <a:pt x="15316" y="0"/>
                  </a:lnTo>
                  <a:close/>
                </a:path>
              </a:pathLst>
            </a:custGeom>
            <a:solidFill>
              <a:srgbClr val="97522C"/>
            </a:solidFill>
          </p:spPr>
          <p:txBody>
            <a:bodyPr wrap="square" lIns="0" tIns="0" rIns="0" bIns="0" rtlCol="0"/>
            <a:lstStyle/>
            <a:p>
              <a:endParaRPr sz="1493" dirty="0"/>
            </a:p>
          </p:txBody>
        </p:sp>
        <p:sp>
          <p:nvSpPr>
            <p:cNvPr id="851" name="object 804">
              <a:extLst>
                <a:ext uri="{FF2B5EF4-FFF2-40B4-BE49-F238E27FC236}">
                  <a16:creationId xmlns:a16="http://schemas.microsoft.com/office/drawing/2014/main" id="{9CC9983D-294B-44BC-82B2-62EB34272B06}"/>
                </a:ext>
              </a:extLst>
            </p:cNvPr>
            <p:cNvSpPr/>
            <p:nvPr/>
          </p:nvSpPr>
          <p:spPr>
            <a:xfrm>
              <a:off x="5603275" y="2052157"/>
              <a:ext cx="20320" cy="20320"/>
            </a:xfrm>
            <a:custGeom>
              <a:avLst/>
              <a:gdLst/>
              <a:ahLst/>
              <a:cxnLst/>
              <a:rect l="l" t="t" r="r" b="b"/>
              <a:pathLst>
                <a:path w="20320" h="20319">
                  <a:moveTo>
                    <a:pt x="15303" y="0"/>
                  </a:moveTo>
                  <a:lnTo>
                    <a:pt x="4356" y="190"/>
                  </a:lnTo>
                  <a:lnTo>
                    <a:pt x="0" y="4686"/>
                  </a:lnTo>
                  <a:lnTo>
                    <a:pt x="190" y="15646"/>
                  </a:lnTo>
                  <a:lnTo>
                    <a:pt x="4711" y="20002"/>
                  </a:lnTo>
                  <a:lnTo>
                    <a:pt x="15646" y="19812"/>
                  </a:lnTo>
                  <a:lnTo>
                    <a:pt x="20015" y="15303"/>
                  </a:lnTo>
                  <a:lnTo>
                    <a:pt x="19913" y="9829"/>
                  </a:lnTo>
                  <a:lnTo>
                    <a:pt x="19811" y="4343"/>
                  </a:lnTo>
                  <a:lnTo>
                    <a:pt x="15303" y="0"/>
                  </a:lnTo>
                  <a:close/>
                </a:path>
              </a:pathLst>
            </a:custGeom>
            <a:solidFill>
              <a:srgbClr val="915229"/>
            </a:solidFill>
          </p:spPr>
          <p:txBody>
            <a:bodyPr wrap="square" lIns="0" tIns="0" rIns="0" bIns="0" rtlCol="0"/>
            <a:lstStyle/>
            <a:p>
              <a:endParaRPr sz="1493" dirty="0"/>
            </a:p>
          </p:txBody>
        </p:sp>
        <p:sp>
          <p:nvSpPr>
            <p:cNvPr id="852" name="object 805">
              <a:extLst>
                <a:ext uri="{FF2B5EF4-FFF2-40B4-BE49-F238E27FC236}">
                  <a16:creationId xmlns:a16="http://schemas.microsoft.com/office/drawing/2014/main" id="{1F802DE5-DCAF-44A0-8D97-9A8B7F5D0F8F}"/>
                </a:ext>
              </a:extLst>
            </p:cNvPr>
            <p:cNvSpPr/>
            <p:nvPr/>
          </p:nvSpPr>
          <p:spPr>
            <a:xfrm>
              <a:off x="6084141" y="2160355"/>
              <a:ext cx="20320" cy="20320"/>
            </a:xfrm>
            <a:custGeom>
              <a:avLst/>
              <a:gdLst/>
              <a:ahLst/>
              <a:cxnLst/>
              <a:rect l="l" t="t" r="r" b="b"/>
              <a:pathLst>
                <a:path w="20320" h="20319">
                  <a:moveTo>
                    <a:pt x="15303" y="0"/>
                  </a:moveTo>
                  <a:lnTo>
                    <a:pt x="4343" y="190"/>
                  </a:lnTo>
                  <a:lnTo>
                    <a:pt x="0" y="4698"/>
                  </a:lnTo>
                  <a:lnTo>
                    <a:pt x="190" y="15659"/>
                  </a:lnTo>
                  <a:lnTo>
                    <a:pt x="4698" y="20002"/>
                  </a:lnTo>
                  <a:lnTo>
                    <a:pt x="15646" y="19811"/>
                  </a:lnTo>
                  <a:lnTo>
                    <a:pt x="20015" y="15316"/>
                  </a:lnTo>
                  <a:lnTo>
                    <a:pt x="19913" y="9842"/>
                  </a:lnTo>
                  <a:lnTo>
                    <a:pt x="19811" y="4356"/>
                  </a:lnTo>
                  <a:lnTo>
                    <a:pt x="15303" y="0"/>
                  </a:lnTo>
                  <a:close/>
                </a:path>
              </a:pathLst>
            </a:custGeom>
            <a:solidFill>
              <a:srgbClr val="A1592E"/>
            </a:solidFill>
          </p:spPr>
          <p:txBody>
            <a:bodyPr wrap="square" lIns="0" tIns="0" rIns="0" bIns="0" rtlCol="0"/>
            <a:lstStyle/>
            <a:p>
              <a:endParaRPr sz="1493" dirty="0"/>
            </a:p>
          </p:txBody>
        </p:sp>
        <p:sp>
          <p:nvSpPr>
            <p:cNvPr id="853" name="object 806">
              <a:extLst>
                <a:ext uri="{FF2B5EF4-FFF2-40B4-BE49-F238E27FC236}">
                  <a16:creationId xmlns:a16="http://schemas.microsoft.com/office/drawing/2014/main" id="{8376FD33-D5B3-4B9F-B3B8-6617B0786FB9}"/>
                </a:ext>
              </a:extLst>
            </p:cNvPr>
            <p:cNvSpPr/>
            <p:nvPr/>
          </p:nvSpPr>
          <p:spPr>
            <a:xfrm>
              <a:off x="5584577" y="2078197"/>
              <a:ext cx="20320" cy="20320"/>
            </a:xfrm>
            <a:custGeom>
              <a:avLst/>
              <a:gdLst/>
              <a:ahLst/>
              <a:cxnLst/>
              <a:rect l="l" t="t" r="r" b="b"/>
              <a:pathLst>
                <a:path w="20320" h="20319">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A75C31"/>
            </a:solidFill>
          </p:spPr>
          <p:txBody>
            <a:bodyPr wrap="square" lIns="0" tIns="0" rIns="0" bIns="0" rtlCol="0"/>
            <a:lstStyle/>
            <a:p>
              <a:endParaRPr sz="1493" dirty="0"/>
            </a:p>
          </p:txBody>
        </p:sp>
        <p:sp>
          <p:nvSpPr>
            <p:cNvPr id="854" name="object 807">
              <a:extLst>
                <a:ext uri="{FF2B5EF4-FFF2-40B4-BE49-F238E27FC236}">
                  <a16:creationId xmlns:a16="http://schemas.microsoft.com/office/drawing/2014/main" id="{CFD31735-04A3-4EAC-A58D-00DCA09B419E}"/>
                </a:ext>
              </a:extLst>
            </p:cNvPr>
            <p:cNvSpPr/>
            <p:nvPr/>
          </p:nvSpPr>
          <p:spPr>
            <a:xfrm>
              <a:off x="5791267" y="2227900"/>
              <a:ext cx="20320" cy="20320"/>
            </a:xfrm>
            <a:custGeom>
              <a:avLst/>
              <a:gdLst/>
              <a:ahLst/>
              <a:cxnLst/>
              <a:rect l="l" t="t" r="r" b="b"/>
              <a:pathLst>
                <a:path w="20320" h="20319">
                  <a:moveTo>
                    <a:pt x="15303" y="0"/>
                  </a:moveTo>
                  <a:lnTo>
                    <a:pt x="4356" y="190"/>
                  </a:lnTo>
                  <a:lnTo>
                    <a:pt x="0" y="4686"/>
                  </a:lnTo>
                  <a:lnTo>
                    <a:pt x="190" y="15633"/>
                  </a:lnTo>
                  <a:lnTo>
                    <a:pt x="4711" y="20002"/>
                  </a:lnTo>
                  <a:lnTo>
                    <a:pt x="15646" y="19812"/>
                  </a:lnTo>
                  <a:lnTo>
                    <a:pt x="20015" y="15290"/>
                  </a:lnTo>
                  <a:lnTo>
                    <a:pt x="19913" y="9817"/>
                  </a:lnTo>
                  <a:lnTo>
                    <a:pt x="19811" y="4343"/>
                  </a:lnTo>
                  <a:lnTo>
                    <a:pt x="15303" y="0"/>
                  </a:lnTo>
                  <a:close/>
                </a:path>
              </a:pathLst>
            </a:custGeom>
            <a:solidFill>
              <a:srgbClr val="5B1707"/>
            </a:solidFill>
          </p:spPr>
          <p:txBody>
            <a:bodyPr wrap="square" lIns="0" tIns="0" rIns="0" bIns="0" rtlCol="0"/>
            <a:lstStyle/>
            <a:p>
              <a:endParaRPr sz="1493" dirty="0"/>
            </a:p>
          </p:txBody>
        </p:sp>
        <p:sp>
          <p:nvSpPr>
            <p:cNvPr id="855" name="object 808">
              <a:extLst>
                <a:ext uri="{FF2B5EF4-FFF2-40B4-BE49-F238E27FC236}">
                  <a16:creationId xmlns:a16="http://schemas.microsoft.com/office/drawing/2014/main" id="{52A526AA-FC62-4DB0-B7A6-2608A5713170}"/>
                </a:ext>
              </a:extLst>
            </p:cNvPr>
            <p:cNvSpPr/>
            <p:nvPr/>
          </p:nvSpPr>
          <p:spPr>
            <a:xfrm>
              <a:off x="5896388" y="2360811"/>
              <a:ext cx="20320" cy="20320"/>
            </a:xfrm>
            <a:custGeom>
              <a:avLst/>
              <a:gdLst/>
              <a:ahLst/>
              <a:cxnLst/>
              <a:rect l="l" t="t" r="r" b="b"/>
              <a:pathLst>
                <a:path w="20320" h="20319">
                  <a:moveTo>
                    <a:pt x="15303" y="0"/>
                  </a:moveTo>
                  <a:lnTo>
                    <a:pt x="4343" y="190"/>
                  </a:lnTo>
                  <a:lnTo>
                    <a:pt x="0" y="4698"/>
                  </a:lnTo>
                  <a:lnTo>
                    <a:pt x="190" y="15646"/>
                  </a:lnTo>
                  <a:lnTo>
                    <a:pt x="4698" y="20002"/>
                  </a:lnTo>
                  <a:lnTo>
                    <a:pt x="15646" y="19799"/>
                  </a:lnTo>
                  <a:lnTo>
                    <a:pt x="20015" y="15303"/>
                  </a:lnTo>
                  <a:lnTo>
                    <a:pt x="19913" y="9842"/>
                  </a:lnTo>
                  <a:lnTo>
                    <a:pt x="19811" y="4343"/>
                  </a:lnTo>
                  <a:lnTo>
                    <a:pt x="15303" y="0"/>
                  </a:lnTo>
                  <a:close/>
                </a:path>
              </a:pathLst>
            </a:custGeom>
            <a:solidFill>
              <a:srgbClr val="B4642C"/>
            </a:solidFill>
          </p:spPr>
          <p:txBody>
            <a:bodyPr wrap="square" lIns="0" tIns="0" rIns="0" bIns="0" rtlCol="0"/>
            <a:lstStyle/>
            <a:p>
              <a:endParaRPr sz="1493" dirty="0"/>
            </a:p>
          </p:txBody>
        </p:sp>
        <p:sp>
          <p:nvSpPr>
            <p:cNvPr id="856" name="object 809">
              <a:extLst>
                <a:ext uri="{FF2B5EF4-FFF2-40B4-BE49-F238E27FC236}">
                  <a16:creationId xmlns:a16="http://schemas.microsoft.com/office/drawing/2014/main" id="{2AF9B95C-07F4-4717-BD43-A384440CB3FB}"/>
                </a:ext>
              </a:extLst>
            </p:cNvPr>
            <p:cNvSpPr/>
            <p:nvPr/>
          </p:nvSpPr>
          <p:spPr>
            <a:xfrm>
              <a:off x="6171413" y="2143305"/>
              <a:ext cx="20320" cy="20320"/>
            </a:xfrm>
            <a:custGeom>
              <a:avLst/>
              <a:gdLst/>
              <a:ahLst/>
              <a:cxnLst/>
              <a:rect l="l" t="t" r="r" b="b"/>
              <a:pathLst>
                <a:path w="20320" h="20319">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A45B2F"/>
            </a:solidFill>
          </p:spPr>
          <p:txBody>
            <a:bodyPr wrap="square" lIns="0" tIns="0" rIns="0" bIns="0" rtlCol="0"/>
            <a:lstStyle/>
            <a:p>
              <a:endParaRPr sz="1493" dirty="0"/>
            </a:p>
          </p:txBody>
        </p:sp>
        <p:sp>
          <p:nvSpPr>
            <p:cNvPr id="857" name="object 810">
              <a:extLst>
                <a:ext uri="{FF2B5EF4-FFF2-40B4-BE49-F238E27FC236}">
                  <a16:creationId xmlns:a16="http://schemas.microsoft.com/office/drawing/2014/main" id="{543648EB-DCE9-459B-961B-873F79CB7D9B}"/>
                </a:ext>
              </a:extLst>
            </p:cNvPr>
            <p:cNvSpPr/>
            <p:nvPr/>
          </p:nvSpPr>
          <p:spPr>
            <a:xfrm>
              <a:off x="5928635" y="2144638"/>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95C31"/>
            </a:solidFill>
          </p:spPr>
          <p:txBody>
            <a:bodyPr wrap="square" lIns="0" tIns="0" rIns="0" bIns="0" rtlCol="0"/>
            <a:lstStyle/>
            <a:p>
              <a:endParaRPr sz="1493" dirty="0"/>
            </a:p>
          </p:txBody>
        </p:sp>
        <p:sp>
          <p:nvSpPr>
            <p:cNvPr id="858" name="object 811">
              <a:extLst>
                <a:ext uri="{FF2B5EF4-FFF2-40B4-BE49-F238E27FC236}">
                  <a16:creationId xmlns:a16="http://schemas.microsoft.com/office/drawing/2014/main" id="{1B397FC6-BE6E-4D8C-8563-C26EB5A1C7D7}"/>
                </a:ext>
              </a:extLst>
            </p:cNvPr>
            <p:cNvSpPr/>
            <p:nvPr/>
          </p:nvSpPr>
          <p:spPr>
            <a:xfrm>
              <a:off x="5858155" y="2382837"/>
              <a:ext cx="20320" cy="20320"/>
            </a:xfrm>
            <a:custGeom>
              <a:avLst/>
              <a:gdLst/>
              <a:ahLst/>
              <a:cxnLst/>
              <a:rect l="l" t="t" r="r" b="b"/>
              <a:pathLst>
                <a:path w="20320" h="20319">
                  <a:moveTo>
                    <a:pt x="15303" y="0"/>
                  </a:moveTo>
                  <a:lnTo>
                    <a:pt x="4343" y="190"/>
                  </a:lnTo>
                  <a:lnTo>
                    <a:pt x="0" y="4699"/>
                  </a:lnTo>
                  <a:lnTo>
                    <a:pt x="190" y="15646"/>
                  </a:lnTo>
                  <a:lnTo>
                    <a:pt x="4698" y="19989"/>
                  </a:lnTo>
                  <a:lnTo>
                    <a:pt x="15646" y="19799"/>
                  </a:lnTo>
                  <a:lnTo>
                    <a:pt x="20015" y="15303"/>
                  </a:lnTo>
                  <a:lnTo>
                    <a:pt x="19913" y="9829"/>
                  </a:lnTo>
                  <a:lnTo>
                    <a:pt x="19811" y="4343"/>
                  </a:lnTo>
                  <a:lnTo>
                    <a:pt x="15303" y="0"/>
                  </a:lnTo>
                  <a:close/>
                </a:path>
              </a:pathLst>
            </a:custGeom>
            <a:solidFill>
              <a:srgbClr val="9A532C"/>
            </a:solidFill>
          </p:spPr>
          <p:txBody>
            <a:bodyPr wrap="square" lIns="0" tIns="0" rIns="0" bIns="0" rtlCol="0"/>
            <a:lstStyle/>
            <a:p>
              <a:endParaRPr sz="1493" dirty="0"/>
            </a:p>
          </p:txBody>
        </p:sp>
        <p:sp>
          <p:nvSpPr>
            <p:cNvPr id="859" name="object 812">
              <a:extLst>
                <a:ext uri="{FF2B5EF4-FFF2-40B4-BE49-F238E27FC236}">
                  <a16:creationId xmlns:a16="http://schemas.microsoft.com/office/drawing/2014/main" id="{EF86240F-C6FE-478A-8BB5-FA38C5566229}"/>
                </a:ext>
              </a:extLst>
            </p:cNvPr>
            <p:cNvSpPr/>
            <p:nvPr/>
          </p:nvSpPr>
          <p:spPr>
            <a:xfrm>
              <a:off x="5814624" y="1995216"/>
              <a:ext cx="20320" cy="20320"/>
            </a:xfrm>
            <a:custGeom>
              <a:avLst/>
              <a:gdLst/>
              <a:ahLst/>
              <a:cxnLst/>
              <a:rect l="l" t="t" r="r" b="b"/>
              <a:pathLst>
                <a:path w="20320" h="20319">
                  <a:moveTo>
                    <a:pt x="15303" y="0"/>
                  </a:moveTo>
                  <a:lnTo>
                    <a:pt x="4343" y="190"/>
                  </a:lnTo>
                  <a:lnTo>
                    <a:pt x="0" y="4686"/>
                  </a:lnTo>
                  <a:lnTo>
                    <a:pt x="190" y="15633"/>
                  </a:lnTo>
                  <a:lnTo>
                    <a:pt x="4698" y="19989"/>
                  </a:lnTo>
                  <a:lnTo>
                    <a:pt x="15646" y="19799"/>
                  </a:lnTo>
                  <a:lnTo>
                    <a:pt x="20015" y="15290"/>
                  </a:lnTo>
                  <a:lnTo>
                    <a:pt x="19913" y="9817"/>
                  </a:lnTo>
                  <a:lnTo>
                    <a:pt x="19811" y="4343"/>
                  </a:lnTo>
                  <a:lnTo>
                    <a:pt x="15303" y="0"/>
                  </a:lnTo>
                  <a:close/>
                </a:path>
              </a:pathLst>
            </a:custGeom>
            <a:solidFill>
              <a:srgbClr val="924F2A"/>
            </a:solidFill>
          </p:spPr>
          <p:txBody>
            <a:bodyPr wrap="square" lIns="0" tIns="0" rIns="0" bIns="0" rtlCol="0"/>
            <a:lstStyle/>
            <a:p>
              <a:endParaRPr sz="1493" dirty="0"/>
            </a:p>
          </p:txBody>
        </p:sp>
        <p:sp>
          <p:nvSpPr>
            <p:cNvPr id="860" name="object 813">
              <a:extLst>
                <a:ext uri="{FF2B5EF4-FFF2-40B4-BE49-F238E27FC236}">
                  <a16:creationId xmlns:a16="http://schemas.microsoft.com/office/drawing/2014/main" id="{25B22B68-6373-4259-89CC-51F5E03336DE}"/>
                </a:ext>
              </a:extLst>
            </p:cNvPr>
            <p:cNvSpPr/>
            <p:nvPr/>
          </p:nvSpPr>
          <p:spPr>
            <a:xfrm>
              <a:off x="5808675" y="2091575"/>
              <a:ext cx="262255" cy="100330"/>
            </a:xfrm>
            <a:custGeom>
              <a:avLst/>
              <a:gdLst/>
              <a:ahLst/>
              <a:cxnLst/>
              <a:rect l="l" t="t" r="r" b="b"/>
              <a:pathLst>
                <a:path w="262254" h="100330">
                  <a:moveTo>
                    <a:pt x="20015" y="15303"/>
                  </a:moveTo>
                  <a:lnTo>
                    <a:pt x="19913" y="9829"/>
                  </a:lnTo>
                  <a:lnTo>
                    <a:pt x="19812" y="4356"/>
                  </a:lnTo>
                  <a:lnTo>
                    <a:pt x="15303" y="0"/>
                  </a:lnTo>
                  <a:lnTo>
                    <a:pt x="4356" y="190"/>
                  </a:lnTo>
                  <a:lnTo>
                    <a:pt x="0" y="4699"/>
                  </a:lnTo>
                  <a:lnTo>
                    <a:pt x="190" y="15646"/>
                  </a:lnTo>
                  <a:lnTo>
                    <a:pt x="4711" y="20002"/>
                  </a:lnTo>
                  <a:lnTo>
                    <a:pt x="15646" y="19812"/>
                  </a:lnTo>
                  <a:lnTo>
                    <a:pt x="20015" y="15303"/>
                  </a:lnTo>
                  <a:close/>
                </a:path>
                <a:path w="262254" h="100330">
                  <a:moveTo>
                    <a:pt x="262242" y="95097"/>
                  </a:moveTo>
                  <a:lnTo>
                    <a:pt x="262140" y="89611"/>
                  </a:lnTo>
                  <a:lnTo>
                    <a:pt x="262039" y="84137"/>
                  </a:lnTo>
                  <a:lnTo>
                    <a:pt x="257517" y="79781"/>
                  </a:lnTo>
                  <a:lnTo>
                    <a:pt x="246570" y="79971"/>
                  </a:lnTo>
                  <a:lnTo>
                    <a:pt x="242227" y="84480"/>
                  </a:lnTo>
                  <a:lnTo>
                    <a:pt x="242417" y="95440"/>
                  </a:lnTo>
                  <a:lnTo>
                    <a:pt x="246926" y="99796"/>
                  </a:lnTo>
                  <a:lnTo>
                    <a:pt x="257873" y="99606"/>
                  </a:lnTo>
                  <a:lnTo>
                    <a:pt x="262242" y="95097"/>
                  </a:lnTo>
                  <a:close/>
                </a:path>
              </a:pathLst>
            </a:custGeom>
            <a:solidFill>
              <a:srgbClr val="A55B30"/>
            </a:solidFill>
          </p:spPr>
          <p:txBody>
            <a:bodyPr wrap="square" lIns="0" tIns="0" rIns="0" bIns="0" rtlCol="0"/>
            <a:lstStyle/>
            <a:p>
              <a:endParaRPr sz="1493" dirty="0"/>
            </a:p>
          </p:txBody>
        </p:sp>
        <p:sp>
          <p:nvSpPr>
            <p:cNvPr id="861" name="object 814">
              <a:extLst>
                <a:ext uri="{FF2B5EF4-FFF2-40B4-BE49-F238E27FC236}">
                  <a16:creationId xmlns:a16="http://schemas.microsoft.com/office/drawing/2014/main" id="{2670E66E-183F-4D2E-ACE7-ADF1FF0397C4}"/>
                </a:ext>
              </a:extLst>
            </p:cNvPr>
            <p:cNvSpPr/>
            <p:nvPr/>
          </p:nvSpPr>
          <p:spPr>
            <a:xfrm>
              <a:off x="5957447" y="2362751"/>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B4642C"/>
            </a:solidFill>
          </p:spPr>
          <p:txBody>
            <a:bodyPr wrap="square" lIns="0" tIns="0" rIns="0" bIns="0" rtlCol="0"/>
            <a:lstStyle/>
            <a:p>
              <a:endParaRPr sz="1493" dirty="0"/>
            </a:p>
          </p:txBody>
        </p:sp>
        <p:sp>
          <p:nvSpPr>
            <p:cNvPr id="862" name="object 815">
              <a:extLst>
                <a:ext uri="{FF2B5EF4-FFF2-40B4-BE49-F238E27FC236}">
                  <a16:creationId xmlns:a16="http://schemas.microsoft.com/office/drawing/2014/main" id="{DFC6E708-5A4A-4735-95A7-B298CB29B122}"/>
                </a:ext>
              </a:extLst>
            </p:cNvPr>
            <p:cNvSpPr/>
            <p:nvPr/>
          </p:nvSpPr>
          <p:spPr>
            <a:xfrm>
              <a:off x="5726086" y="2206589"/>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95C31"/>
            </a:solidFill>
          </p:spPr>
          <p:txBody>
            <a:bodyPr wrap="square" lIns="0" tIns="0" rIns="0" bIns="0" rtlCol="0"/>
            <a:lstStyle/>
            <a:p>
              <a:endParaRPr sz="1493" dirty="0"/>
            </a:p>
          </p:txBody>
        </p:sp>
        <p:sp>
          <p:nvSpPr>
            <p:cNvPr id="863" name="object 816">
              <a:extLst>
                <a:ext uri="{FF2B5EF4-FFF2-40B4-BE49-F238E27FC236}">
                  <a16:creationId xmlns:a16="http://schemas.microsoft.com/office/drawing/2014/main" id="{3C7A7284-0261-4C26-BCBE-DB75075997A8}"/>
                </a:ext>
              </a:extLst>
            </p:cNvPr>
            <p:cNvSpPr/>
            <p:nvPr/>
          </p:nvSpPr>
          <p:spPr>
            <a:xfrm>
              <a:off x="5702265" y="2263245"/>
              <a:ext cx="20320" cy="20320"/>
            </a:xfrm>
            <a:custGeom>
              <a:avLst/>
              <a:gdLst/>
              <a:ahLst/>
              <a:cxnLst/>
              <a:rect l="l" t="t" r="r" b="b"/>
              <a:pathLst>
                <a:path w="20320" h="20319">
                  <a:moveTo>
                    <a:pt x="15303" y="0"/>
                  </a:moveTo>
                  <a:lnTo>
                    <a:pt x="4343" y="190"/>
                  </a:lnTo>
                  <a:lnTo>
                    <a:pt x="0" y="4699"/>
                  </a:lnTo>
                  <a:lnTo>
                    <a:pt x="196" y="15664"/>
                  </a:lnTo>
                  <a:lnTo>
                    <a:pt x="4694" y="20011"/>
                  </a:lnTo>
                  <a:lnTo>
                    <a:pt x="15649" y="19821"/>
                  </a:lnTo>
                  <a:lnTo>
                    <a:pt x="20010" y="15320"/>
                  </a:lnTo>
                  <a:lnTo>
                    <a:pt x="19811" y="4356"/>
                  </a:lnTo>
                  <a:lnTo>
                    <a:pt x="15303" y="0"/>
                  </a:lnTo>
                  <a:close/>
                </a:path>
              </a:pathLst>
            </a:custGeom>
            <a:solidFill>
              <a:srgbClr val="FFC9A4">
                <a:alpha val="25000"/>
              </a:srgbClr>
            </a:solidFill>
          </p:spPr>
          <p:txBody>
            <a:bodyPr wrap="square" lIns="0" tIns="0" rIns="0" bIns="0" rtlCol="0"/>
            <a:lstStyle/>
            <a:p>
              <a:endParaRPr sz="1493" dirty="0"/>
            </a:p>
          </p:txBody>
        </p:sp>
        <p:sp>
          <p:nvSpPr>
            <p:cNvPr id="864" name="object 817">
              <a:extLst>
                <a:ext uri="{FF2B5EF4-FFF2-40B4-BE49-F238E27FC236}">
                  <a16:creationId xmlns:a16="http://schemas.microsoft.com/office/drawing/2014/main" id="{692B1728-2303-49E6-8E0D-DFAE0E283543}"/>
                </a:ext>
              </a:extLst>
            </p:cNvPr>
            <p:cNvSpPr/>
            <p:nvPr/>
          </p:nvSpPr>
          <p:spPr>
            <a:xfrm>
              <a:off x="5635091" y="2302180"/>
              <a:ext cx="20320" cy="20320"/>
            </a:xfrm>
            <a:custGeom>
              <a:avLst/>
              <a:gdLst/>
              <a:ahLst/>
              <a:cxnLst/>
              <a:rect l="l" t="t" r="r" b="b"/>
              <a:pathLst>
                <a:path w="20320" h="20319">
                  <a:moveTo>
                    <a:pt x="15300" y="0"/>
                  </a:moveTo>
                  <a:lnTo>
                    <a:pt x="4334" y="189"/>
                  </a:lnTo>
                  <a:lnTo>
                    <a:pt x="0" y="4688"/>
                  </a:lnTo>
                  <a:lnTo>
                    <a:pt x="189" y="15648"/>
                  </a:lnTo>
                  <a:lnTo>
                    <a:pt x="4692" y="19999"/>
                  </a:lnTo>
                  <a:lnTo>
                    <a:pt x="15639" y="19808"/>
                  </a:lnTo>
                  <a:lnTo>
                    <a:pt x="20001" y="15307"/>
                  </a:lnTo>
                  <a:lnTo>
                    <a:pt x="19805" y="4340"/>
                  </a:lnTo>
                  <a:lnTo>
                    <a:pt x="15300" y="0"/>
                  </a:lnTo>
                  <a:close/>
                </a:path>
              </a:pathLst>
            </a:custGeom>
            <a:solidFill>
              <a:srgbClr val="FFC9A4">
                <a:alpha val="41000"/>
              </a:srgbClr>
            </a:solidFill>
          </p:spPr>
          <p:txBody>
            <a:bodyPr wrap="square" lIns="0" tIns="0" rIns="0" bIns="0" rtlCol="0"/>
            <a:lstStyle/>
            <a:p>
              <a:endParaRPr sz="1493" dirty="0"/>
            </a:p>
          </p:txBody>
        </p:sp>
        <p:sp>
          <p:nvSpPr>
            <p:cNvPr id="865" name="object 818">
              <a:extLst>
                <a:ext uri="{FF2B5EF4-FFF2-40B4-BE49-F238E27FC236}">
                  <a16:creationId xmlns:a16="http://schemas.microsoft.com/office/drawing/2014/main" id="{4FB73C7A-85F7-4FCF-A233-902B1713AD8C}"/>
                </a:ext>
              </a:extLst>
            </p:cNvPr>
            <p:cNvSpPr/>
            <p:nvPr/>
          </p:nvSpPr>
          <p:spPr>
            <a:xfrm>
              <a:off x="5566245" y="2245830"/>
              <a:ext cx="20320" cy="20320"/>
            </a:xfrm>
            <a:custGeom>
              <a:avLst/>
              <a:gdLst/>
              <a:ahLst/>
              <a:cxnLst/>
              <a:rect l="l" t="t" r="r" b="b"/>
              <a:pathLst>
                <a:path w="20320" h="20319">
                  <a:moveTo>
                    <a:pt x="15297" y="0"/>
                  </a:moveTo>
                  <a:lnTo>
                    <a:pt x="4329" y="189"/>
                  </a:lnTo>
                  <a:lnTo>
                    <a:pt x="0" y="4683"/>
                  </a:lnTo>
                  <a:lnTo>
                    <a:pt x="189" y="15651"/>
                  </a:lnTo>
                  <a:lnTo>
                    <a:pt x="4688" y="20010"/>
                  </a:lnTo>
                  <a:lnTo>
                    <a:pt x="15635" y="19820"/>
                  </a:lnTo>
                  <a:lnTo>
                    <a:pt x="20001" y="15302"/>
                  </a:lnTo>
                  <a:lnTo>
                    <a:pt x="19801" y="4351"/>
                  </a:lnTo>
                  <a:lnTo>
                    <a:pt x="15297" y="0"/>
                  </a:lnTo>
                  <a:close/>
                </a:path>
              </a:pathLst>
            </a:custGeom>
            <a:solidFill>
              <a:srgbClr val="E7AB87">
                <a:alpha val="79998"/>
              </a:srgbClr>
            </a:solidFill>
          </p:spPr>
          <p:txBody>
            <a:bodyPr wrap="square" lIns="0" tIns="0" rIns="0" bIns="0" rtlCol="0"/>
            <a:lstStyle/>
            <a:p>
              <a:endParaRPr sz="1493" dirty="0"/>
            </a:p>
          </p:txBody>
        </p:sp>
        <p:sp>
          <p:nvSpPr>
            <p:cNvPr id="866" name="object 819">
              <a:extLst>
                <a:ext uri="{FF2B5EF4-FFF2-40B4-BE49-F238E27FC236}">
                  <a16:creationId xmlns:a16="http://schemas.microsoft.com/office/drawing/2014/main" id="{12C6CDF0-8AD4-46B8-88AC-D5AB838A7D1E}"/>
                </a:ext>
              </a:extLst>
            </p:cNvPr>
            <p:cNvSpPr/>
            <p:nvPr/>
          </p:nvSpPr>
          <p:spPr>
            <a:xfrm>
              <a:off x="5776062" y="2254431"/>
              <a:ext cx="20320" cy="20320"/>
            </a:xfrm>
            <a:custGeom>
              <a:avLst/>
              <a:gdLst/>
              <a:ahLst/>
              <a:cxnLst/>
              <a:rect l="l" t="t" r="r" b="b"/>
              <a:pathLst>
                <a:path w="20320" h="20319">
                  <a:moveTo>
                    <a:pt x="15306" y="0"/>
                  </a:moveTo>
                  <a:lnTo>
                    <a:pt x="4330" y="197"/>
                  </a:lnTo>
                  <a:lnTo>
                    <a:pt x="0" y="4704"/>
                  </a:lnTo>
                  <a:lnTo>
                    <a:pt x="189" y="15655"/>
                  </a:lnTo>
                  <a:lnTo>
                    <a:pt x="4697" y="20010"/>
                  </a:lnTo>
                  <a:lnTo>
                    <a:pt x="15644" y="19819"/>
                  </a:lnTo>
                  <a:lnTo>
                    <a:pt x="20011" y="15313"/>
                  </a:lnTo>
                  <a:lnTo>
                    <a:pt x="19810" y="4363"/>
                  </a:lnTo>
                  <a:lnTo>
                    <a:pt x="15306" y="0"/>
                  </a:lnTo>
                  <a:close/>
                </a:path>
              </a:pathLst>
            </a:custGeom>
            <a:solidFill>
              <a:srgbClr val="E7AB87">
                <a:alpha val="72999"/>
              </a:srgbClr>
            </a:solidFill>
          </p:spPr>
          <p:txBody>
            <a:bodyPr wrap="square" lIns="0" tIns="0" rIns="0" bIns="0" rtlCol="0"/>
            <a:lstStyle/>
            <a:p>
              <a:endParaRPr sz="1493" dirty="0"/>
            </a:p>
          </p:txBody>
        </p:sp>
        <p:sp>
          <p:nvSpPr>
            <p:cNvPr id="867" name="object 820">
              <a:extLst>
                <a:ext uri="{FF2B5EF4-FFF2-40B4-BE49-F238E27FC236}">
                  <a16:creationId xmlns:a16="http://schemas.microsoft.com/office/drawing/2014/main" id="{366F4421-6986-4238-B803-C055C952A9E9}"/>
                </a:ext>
              </a:extLst>
            </p:cNvPr>
            <p:cNvSpPr/>
            <p:nvPr/>
          </p:nvSpPr>
          <p:spPr>
            <a:xfrm>
              <a:off x="5567467" y="2221969"/>
              <a:ext cx="20320" cy="20320"/>
            </a:xfrm>
            <a:custGeom>
              <a:avLst/>
              <a:gdLst/>
              <a:ahLst/>
              <a:cxnLst/>
              <a:rect l="l" t="t" r="r" b="b"/>
              <a:pathLst>
                <a:path w="20320" h="20319">
                  <a:moveTo>
                    <a:pt x="15303" y="0"/>
                  </a:moveTo>
                  <a:lnTo>
                    <a:pt x="4343" y="190"/>
                  </a:lnTo>
                  <a:lnTo>
                    <a:pt x="0" y="4686"/>
                  </a:lnTo>
                  <a:lnTo>
                    <a:pt x="190" y="15633"/>
                  </a:lnTo>
                  <a:lnTo>
                    <a:pt x="4698" y="19989"/>
                  </a:lnTo>
                  <a:lnTo>
                    <a:pt x="15646" y="19799"/>
                  </a:lnTo>
                  <a:lnTo>
                    <a:pt x="20010" y="15295"/>
                  </a:lnTo>
                  <a:lnTo>
                    <a:pt x="19811" y="4343"/>
                  </a:lnTo>
                  <a:lnTo>
                    <a:pt x="15303" y="0"/>
                  </a:lnTo>
                  <a:close/>
                </a:path>
              </a:pathLst>
            </a:custGeom>
            <a:solidFill>
              <a:srgbClr val="E7AB87">
                <a:alpha val="92999"/>
              </a:srgbClr>
            </a:solidFill>
          </p:spPr>
          <p:txBody>
            <a:bodyPr wrap="square" lIns="0" tIns="0" rIns="0" bIns="0" rtlCol="0"/>
            <a:lstStyle/>
            <a:p>
              <a:endParaRPr sz="1493" dirty="0"/>
            </a:p>
          </p:txBody>
        </p:sp>
        <p:sp>
          <p:nvSpPr>
            <p:cNvPr id="868" name="object 821">
              <a:extLst>
                <a:ext uri="{FF2B5EF4-FFF2-40B4-BE49-F238E27FC236}">
                  <a16:creationId xmlns:a16="http://schemas.microsoft.com/office/drawing/2014/main" id="{956545F0-290C-4054-B3E7-1CCB43093F62}"/>
                </a:ext>
              </a:extLst>
            </p:cNvPr>
            <p:cNvSpPr/>
            <p:nvPr/>
          </p:nvSpPr>
          <p:spPr>
            <a:xfrm>
              <a:off x="5640783" y="2281397"/>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19999" y="15319"/>
                  </a:lnTo>
                  <a:lnTo>
                    <a:pt x="19809" y="4354"/>
                  </a:lnTo>
                  <a:lnTo>
                    <a:pt x="15303" y="0"/>
                  </a:lnTo>
                  <a:close/>
                </a:path>
              </a:pathLst>
            </a:custGeom>
            <a:solidFill>
              <a:srgbClr val="E7AB87">
                <a:alpha val="25999"/>
              </a:srgbClr>
            </a:solidFill>
          </p:spPr>
          <p:txBody>
            <a:bodyPr wrap="square" lIns="0" tIns="0" rIns="0" bIns="0" rtlCol="0"/>
            <a:lstStyle/>
            <a:p>
              <a:endParaRPr sz="1493" dirty="0"/>
            </a:p>
          </p:txBody>
        </p:sp>
        <p:sp>
          <p:nvSpPr>
            <p:cNvPr id="869" name="object 822">
              <a:extLst>
                <a:ext uri="{FF2B5EF4-FFF2-40B4-BE49-F238E27FC236}">
                  <a16:creationId xmlns:a16="http://schemas.microsoft.com/office/drawing/2014/main" id="{83E51380-B706-419F-9226-A003DCD8E581}"/>
                </a:ext>
              </a:extLst>
            </p:cNvPr>
            <p:cNvSpPr/>
            <p:nvPr/>
          </p:nvSpPr>
          <p:spPr>
            <a:xfrm>
              <a:off x="5627246" y="2289823"/>
              <a:ext cx="20320" cy="20320"/>
            </a:xfrm>
            <a:custGeom>
              <a:avLst/>
              <a:gdLst/>
              <a:ahLst/>
              <a:cxnLst/>
              <a:rect l="l" t="t" r="r" b="b"/>
              <a:pathLst>
                <a:path w="20320" h="20319">
                  <a:moveTo>
                    <a:pt x="15315" y="0"/>
                  </a:moveTo>
                  <a:lnTo>
                    <a:pt x="4355" y="190"/>
                  </a:lnTo>
                  <a:lnTo>
                    <a:pt x="0" y="4698"/>
                  </a:lnTo>
                  <a:lnTo>
                    <a:pt x="196" y="15665"/>
                  </a:lnTo>
                  <a:lnTo>
                    <a:pt x="4709" y="20001"/>
                  </a:lnTo>
                  <a:lnTo>
                    <a:pt x="15658" y="19811"/>
                  </a:lnTo>
                  <a:lnTo>
                    <a:pt x="20011" y="15319"/>
                  </a:lnTo>
                  <a:lnTo>
                    <a:pt x="19811" y="4356"/>
                  </a:lnTo>
                  <a:lnTo>
                    <a:pt x="15315" y="0"/>
                  </a:lnTo>
                  <a:close/>
                </a:path>
              </a:pathLst>
            </a:custGeom>
            <a:solidFill>
              <a:srgbClr val="E7AB87">
                <a:alpha val="73999"/>
              </a:srgbClr>
            </a:solidFill>
          </p:spPr>
          <p:txBody>
            <a:bodyPr wrap="square" lIns="0" tIns="0" rIns="0" bIns="0" rtlCol="0"/>
            <a:lstStyle/>
            <a:p>
              <a:endParaRPr sz="1493" dirty="0"/>
            </a:p>
          </p:txBody>
        </p:sp>
        <p:sp>
          <p:nvSpPr>
            <p:cNvPr id="870" name="object 823">
              <a:extLst>
                <a:ext uri="{FF2B5EF4-FFF2-40B4-BE49-F238E27FC236}">
                  <a16:creationId xmlns:a16="http://schemas.microsoft.com/office/drawing/2014/main" id="{997C31D0-9C04-4CB7-82F8-30E7A421E4DD}"/>
                </a:ext>
              </a:extLst>
            </p:cNvPr>
            <p:cNvSpPr/>
            <p:nvPr/>
          </p:nvSpPr>
          <p:spPr>
            <a:xfrm>
              <a:off x="5520372" y="2228888"/>
              <a:ext cx="20320" cy="20320"/>
            </a:xfrm>
            <a:custGeom>
              <a:avLst/>
              <a:gdLst/>
              <a:ahLst/>
              <a:cxnLst/>
              <a:rect l="l" t="t" r="r" b="b"/>
              <a:pathLst>
                <a:path w="20320" h="20319">
                  <a:moveTo>
                    <a:pt x="15303" y="0"/>
                  </a:moveTo>
                  <a:lnTo>
                    <a:pt x="4343" y="189"/>
                  </a:lnTo>
                  <a:lnTo>
                    <a:pt x="0" y="4685"/>
                  </a:lnTo>
                  <a:lnTo>
                    <a:pt x="189" y="15657"/>
                  </a:lnTo>
                  <a:lnTo>
                    <a:pt x="4695" y="20011"/>
                  </a:lnTo>
                  <a:lnTo>
                    <a:pt x="15655" y="19814"/>
                  </a:lnTo>
                  <a:lnTo>
                    <a:pt x="19989" y="15316"/>
                  </a:lnTo>
                  <a:lnTo>
                    <a:pt x="19799" y="4355"/>
                  </a:lnTo>
                  <a:lnTo>
                    <a:pt x="15303" y="0"/>
                  </a:lnTo>
                  <a:close/>
                </a:path>
              </a:pathLst>
            </a:custGeom>
            <a:solidFill>
              <a:srgbClr val="E7AB87">
                <a:alpha val="86000"/>
              </a:srgbClr>
            </a:solidFill>
          </p:spPr>
          <p:txBody>
            <a:bodyPr wrap="square" lIns="0" tIns="0" rIns="0" bIns="0" rtlCol="0"/>
            <a:lstStyle/>
            <a:p>
              <a:endParaRPr sz="1493" dirty="0"/>
            </a:p>
          </p:txBody>
        </p:sp>
        <p:sp>
          <p:nvSpPr>
            <p:cNvPr id="871" name="object 824">
              <a:extLst>
                <a:ext uri="{FF2B5EF4-FFF2-40B4-BE49-F238E27FC236}">
                  <a16:creationId xmlns:a16="http://schemas.microsoft.com/office/drawing/2014/main" id="{5F4A3D4E-D4F0-45BC-B7F2-49CA951C424A}"/>
                </a:ext>
              </a:extLst>
            </p:cNvPr>
            <p:cNvSpPr/>
            <p:nvPr/>
          </p:nvSpPr>
          <p:spPr>
            <a:xfrm>
              <a:off x="5841787" y="2340356"/>
              <a:ext cx="20320" cy="20320"/>
            </a:xfrm>
            <a:custGeom>
              <a:avLst/>
              <a:gdLst/>
              <a:ahLst/>
              <a:cxnLst/>
              <a:rect l="l" t="t" r="r" b="b"/>
              <a:pathLst>
                <a:path w="20320" h="20319">
                  <a:moveTo>
                    <a:pt x="15310" y="0"/>
                  </a:moveTo>
                  <a:lnTo>
                    <a:pt x="4337" y="189"/>
                  </a:lnTo>
                  <a:lnTo>
                    <a:pt x="0" y="4692"/>
                  </a:lnTo>
                  <a:lnTo>
                    <a:pt x="190" y="15652"/>
                  </a:lnTo>
                  <a:lnTo>
                    <a:pt x="4698" y="19996"/>
                  </a:lnTo>
                  <a:lnTo>
                    <a:pt x="15646" y="19805"/>
                  </a:lnTo>
                  <a:lnTo>
                    <a:pt x="20011" y="15313"/>
                  </a:lnTo>
                  <a:lnTo>
                    <a:pt x="19811" y="4349"/>
                  </a:lnTo>
                  <a:lnTo>
                    <a:pt x="15310" y="0"/>
                  </a:lnTo>
                  <a:close/>
                </a:path>
              </a:pathLst>
            </a:custGeom>
            <a:solidFill>
              <a:srgbClr val="E7AB87">
                <a:alpha val="39999"/>
              </a:srgbClr>
            </a:solidFill>
          </p:spPr>
          <p:txBody>
            <a:bodyPr wrap="square" lIns="0" tIns="0" rIns="0" bIns="0" rtlCol="0"/>
            <a:lstStyle/>
            <a:p>
              <a:endParaRPr sz="1493" dirty="0"/>
            </a:p>
          </p:txBody>
        </p:sp>
        <p:sp>
          <p:nvSpPr>
            <p:cNvPr id="872" name="object 825">
              <a:extLst>
                <a:ext uri="{FF2B5EF4-FFF2-40B4-BE49-F238E27FC236}">
                  <a16:creationId xmlns:a16="http://schemas.microsoft.com/office/drawing/2014/main" id="{A4CAA416-4AC3-46DA-84B4-C3CF9A44234A}"/>
                </a:ext>
              </a:extLst>
            </p:cNvPr>
            <p:cNvSpPr/>
            <p:nvPr/>
          </p:nvSpPr>
          <p:spPr>
            <a:xfrm>
              <a:off x="5765698" y="2298129"/>
              <a:ext cx="20320" cy="20320"/>
            </a:xfrm>
            <a:custGeom>
              <a:avLst/>
              <a:gdLst/>
              <a:ahLst/>
              <a:cxnLst/>
              <a:rect l="l" t="t" r="r" b="b"/>
              <a:pathLst>
                <a:path w="20320" h="20319">
                  <a:moveTo>
                    <a:pt x="15305" y="0"/>
                  </a:moveTo>
                  <a:lnTo>
                    <a:pt x="4337" y="189"/>
                  </a:lnTo>
                  <a:lnTo>
                    <a:pt x="0" y="4691"/>
                  </a:lnTo>
                  <a:lnTo>
                    <a:pt x="189" y="15656"/>
                  </a:lnTo>
                  <a:lnTo>
                    <a:pt x="4702" y="19991"/>
                  </a:lnTo>
                  <a:lnTo>
                    <a:pt x="15637" y="19801"/>
                  </a:lnTo>
                  <a:lnTo>
                    <a:pt x="20001" y="15309"/>
                  </a:lnTo>
                  <a:lnTo>
                    <a:pt x="19802" y="4358"/>
                  </a:lnTo>
                  <a:lnTo>
                    <a:pt x="15305" y="0"/>
                  </a:lnTo>
                  <a:close/>
                </a:path>
              </a:pathLst>
            </a:custGeom>
            <a:solidFill>
              <a:srgbClr val="E7AB87">
                <a:alpha val="50999"/>
              </a:srgbClr>
            </a:solidFill>
          </p:spPr>
          <p:txBody>
            <a:bodyPr wrap="square" lIns="0" tIns="0" rIns="0" bIns="0" rtlCol="0"/>
            <a:lstStyle/>
            <a:p>
              <a:endParaRPr sz="1493" dirty="0"/>
            </a:p>
          </p:txBody>
        </p:sp>
        <p:sp>
          <p:nvSpPr>
            <p:cNvPr id="873" name="object 826">
              <a:extLst>
                <a:ext uri="{FF2B5EF4-FFF2-40B4-BE49-F238E27FC236}">
                  <a16:creationId xmlns:a16="http://schemas.microsoft.com/office/drawing/2014/main" id="{9B80A54E-5AC8-48F4-837E-A426D571C5A2}"/>
                </a:ext>
              </a:extLst>
            </p:cNvPr>
            <p:cNvSpPr/>
            <p:nvPr/>
          </p:nvSpPr>
          <p:spPr>
            <a:xfrm>
              <a:off x="5659094" y="2251280"/>
              <a:ext cx="20320" cy="20320"/>
            </a:xfrm>
            <a:custGeom>
              <a:avLst/>
              <a:gdLst/>
              <a:ahLst/>
              <a:cxnLst/>
              <a:rect l="l" t="t" r="r" b="b"/>
              <a:pathLst>
                <a:path w="20320" h="20319">
                  <a:moveTo>
                    <a:pt x="15300" y="0"/>
                  </a:moveTo>
                  <a:lnTo>
                    <a:pt x="4340" y="190"/>
                  </a:lnTo>
                  <a:lnTo>
                    <a:pt x="0" y="4683"/>
                  </a:lnTo>
                  <a:lnTo>
                    <a:pt x="189" y="15648"/>
                  </a:lnTo>
                  <a:lnTo>
                    <a:pt x="4692" y="19999"/>
                  </a:lnTo>
                  <a:lnTo>
                    <a:pt x="15645" y="19809"/>
                  </a:lnTo>
                  <a:lnTo>
                    <a:pt x="20001" y="15314"/>
                  </a:lnTo>
                  <a:lnTo>
                    <a:pt x="19809" y="4343"/>
                  </a:lnTo>
                  <a:lnTo>
                    <a:pt x="15300" y="0"/>
                  </a:lnTo>
                  <a:close/>
                </a:path>
              </a:pathLst>
            </a:custGeom>
            <a:solidFill>
              <a:srgbClr val="FFC9A4">
                <a:alpha val="26998"/>
              </a:srgbClr>
            </a:solidFill>
          </p:spPr>
          <p:txBody>
            <a:bodyPr wrap="square" lIns="0" tIns="0" rIns="0" bIns="0" rtlCol="0"/>
            <a:lstStyle/>
            <a:p>
              <a:endParaRPr sz="1493" dirty="0"/>
            </a:p>
          </p:txBody>
        </p:sp>
        <p:sp>
          <p:nvSpPr>
            <p:cNvPr id="874" name="object 827">
              <a:extLst>
                <a:ext uri="{FF2B5EF4-FFF2-40B4-BE49-F238E27FC236}">
                  <a16:creationId xmlns:a16="http://schemas.microsoft.com/office/drawing/2014/main" id="{34AAF7E7-0E83-46E0-A726-369B04C08141}"/>
                </a:ext>
              </a:extLst>
            </p:cNvPr>
            <p:cNvSpPr/>
            <p:nvPr/>
          </p:nvSpPr>
          <p:spPr>
            <a:xfrm>
              <a:off x="5625884" y="2298652"/>
              <a:ext cx="20320" cy="20320"/>
            </a:xfrm>
            <a:custGeom>
              <a:avLst/>
              <a:gdLst/>
              <a:ahLst/>
              <a:cxnLst/>
              <a:rect l="l" t="t" r="r" b="b"/>
              <a:pathLst>
                <a:path w="20320" h="20319">
                  <a:moveTo>
                    <a:pt x="15306" y="0"/>
                  </a:moveTo>
                  <a:lnTo>
                    <a:pt x="4346" y="196"/>
                  </a:lnTo>
                  <a:lnTo>
                    <a:pt x="0" y="4707"/>
                  </a:lnTo>
                  <a:lnTo>
                    <a:pt x="189" y="15655"/>
                  </a:lnTo>
                  <a:lnTo>
                    <a:pt x="4711" y="20011"/>
                  </a:lnTo>
                  <a:lnTo>
                    <a:pt x="15645" y="19821"/>
                  </a:lnTo>
                  <a:lnTo>
                    <a:pt x="20001" y="15326"/>
                  </a:lnTo>
                  <a:lnTo>
                    <a:pt x="19811" y="4365"/>
                  </a:lnTo>
                  <a:lnTo>
                    <a:pt x="15306" y="0"/>
                  </a:lnTo>
                  <a:close/>
                </a:path>
              </a:pathLst>
            </a:custGeom>
            <a:solidFill>
              <a:srgbClr val="FFC9A4">
                <a:alpha val="96000"/>
              </a:srgbClr>
            </a:solidFill>
          </p:spPr>
          <p:txBody>
            <a:bodyPr wrap="square" lIns="0" tIns="0" rIns="0" bIns="0" rtlCol="0"/>
            <a:lstStyle/>
            <a:p>
              <a:endParaRPr sz="1493" dirty="0"/>
            </a:p>
          </p:txBody>
        </p:sp>
        <p:sp>
          <p:nvSpPr>
            <p:cNvPr id="875" name="object 828">
              <a:extLst>
                <a:ext uri="{FF2B5EF4-FFF2-40B4-BE49-F238E27FC236}">
                  <a16:creationId xmlns:a16="http://schemas.microsoft.com/office/drawing/2014/main" id="{89115055-E08E-4D78-8531-653656004F0A}"/>
                </a:ext>
              </a:extLst>
            </p:cNvPr>
            <p:cNvSpPr/>
            <p:nvPr/>
          </p:nvSpPr>
          <p:spPr>
            <a:xfrm>
              <a:off x="5551754" y="2235264"/>
              <a:ext cx="20320" cy="20320"/>
            </a:xfrm>
            <a:custGeom>
              <a:avLst/>
              <a:gdLst/>
              <a:ahLst/>
              <a:cxnLst/>
              <a:rect l="l" t="t" r="r" b="b"/>
              <a:pathLst>
                <a:path w="20320" h="20319">
                  <a:moveTo>
                    <a:pt x="15300" y="0"/>
                  </a:moveTo>
                  <a:lnTo>
                    <a:pt x="4344" y="189"/>
                  </a:lnTo>
                  <a:lnTo>
                    <a:pt x="0" y="4686"/>
                  </a:lnTo>
                  <a:lnTo>
                    <a:pt x="189" y="15648"/>
                  </a:lnTo>
                  <a:lnTo>
                    <a:pt x="4703" y="20010"/>
                  </a:lnTo>
                  <a:lnTo>
                    <a:pt x="15638" y="19820"/>
                  </a:lnTo>
                  <a:lnTo>
                    <a:pt x="20001" y="15305"/>
                  </a:lnTo>
                  <a:lnTo>
                    <a:pt x="19804" y="4351"/>
                  </a:lnTo>
                  <a:lnTo>
                    <a:pt x="15300" y="0"/>
                  </a:lnTo>
                  <a:close/>
                </a:path>
              </a:pathLst>
            </a:custGeom>
            <a:solidFill>
              <a:srgbClr val="E7AB87">
                <a:alpha val="14999"/>
              </a:srgbClr>
            </a:solidFill>
          </p:spPr>
          <p:txBody>
            <a:bodyPr wrap="square" lIns="0" tIns="0" rIns="0" bIns="0" rtlCol="0"/>
            <a:lstStyle/>
            <a:p>
              <a:endParaRPr sz="1493" dirty="0"/>
            </a:p>
          </p:txBody>
        </p:sp>
        <p:sp>
          <p:nvSpPr>
            <p:cNvPr id="876" name="object 829">
              <a:extLst>
                <a:ext uri="{FF2B5EF4-FFF2-40B4-BE49-F238E27FC236}">
                  <a16:creationId xmlns:a16="http://schemas.microsoft.com/office/drawing/2014/main" id="{116F3066-35BF-438D-92EE-F4BE8CC30495}"/>
                </a:ext>
              </a:extLst>
            </p:cNvPr>
            <p:cNvSpPr/>
            <p:nvPr/>
          </p:nvSpPr>
          <p:spPr>
            <a:xfrm>
              <a:off x="5746724" y="2361873"/>
              <a:ext cx="20320" cy="20320"/>
            </a:xfrm>
            <a:custGeom>
              <a:avLst/>
              <a:gdLst/>
              <a:ahLst/>
              <a:cxnLst/>
              <a:rect l="l" t="t" r="r" b="b"/>
              <a:pathLst>
                <a:path w="20320" h="20319">
                  <a:moveTo>
                    <a:pt x="15311" y="0"/>
                  </a:moveTo>
                  <a:lnTo>
                    <a:pt x="4345" y="196"/>
                  </a:lnTo>
                  <a:lnTo>
                    <a:pt x="0" y="4681"/>
                  </a:lnTo>
                  <a:lnTo>
                    <a:pt x="189" y="15637"/>
                  </a:lnTo>
                  <a:lnTo>
                    <a:pt x="4706" y="20002"/>
                  </a:lnTo>
                  <a:lnTo>
                    <a:pt x="15654" y="19812"/>
                  </a:lnTo>
                  <a:lnTo>
                    <a:pt x="20001" y="15299"/>
                  </a:lnTo>
                  <a:lnTo>
                    <a:pt x="19807" y="4343"/>
                  </a:lnTo>
                  <a:lnTo>
                    <a:pt x="15311" y="0"/>
                  </a:lnTo>
                  <a:close/>
                </a:path>
              </a:pathLst>
            </a:custGeom>
            <a:solidFill>
              <a:srgbClr val="FFC9A4">
                <a:alpha val="27999"/>
              </a:srgbClr>
            </a:solidFill>
          </p:spPr>
          <p:txBody>
            <a:bodyPr wrap="square" lIns="0" tIns="0" rIns="0" bIns="0" rtlCol="0"/>
            <a:lstStyle/>
            <a:p>
              <a:endParaRPr sz="1493" dirty="0"/>
            </a:p>
          </p:txBody>
        </p:sp>
        <p:sp>
          <p:nvSpPr>
            <p:cNvPr id="877" name="object 830">
              <a:extLst>
                <a:ext uri="{FF2B5EF4-FFF2-40B4-BE49-F238E27FC236}">
                  <a16:creationId xmlns:a16="http://schemas.microsoft.com/office/drawing/2014/main" id="{F6AD50E0-1C95-4623-BC4A-839757E56FFA}"/>
                </a:ext>
              </a:extLst>
            </p:cNvPr>
            <p:cNvSpPr/>
            <p:nvPr/>
          </p:nvSpPr>
          <p:spPr>
            <a:xfrm>
              <a:off x="5648456" y="2299779"/>
              <a:ext cx="20320" cy="20320"/>
            </a:xfrm>
            <a:custGeom>
              <a:avLst/>
              <a:gdLst/>
              <a:ahLst/>
              <a:cxnLst/>
              <a:rect l="l" t="t" r="r" b="b"/>
              <a:pathLst>
                <a:path w="20320" h="20319">
                  <a:moveTo>
                    <a:pt x="15312" y="0"/>
                  </a:moveTo>
                  <a:lnTo>
                    <a:pt x="4348" y="189"/>
                  </a:lnTo>
                  <a:lnTo>
                    <a:pt x="0" y="4702"/>
                  </a:lnTo>
                  <a:lnTo>
                    <a:pt x="190" y="15650"/>
                  </a:lnTo>
                  <a:lnTo>
                    <a:pt x="4711" y="19993"/>
                  </a:lnTo>
                  <a:lnTo>
                    <a:pt x="15646" y="19803"/>
                  </a:lnTo>
                  <a:lnTo>
                    <a:pt x="20006" y="15315"/>
                  </a:lnTo>
                  <a:lnTo>
                    <a:pt x="19810" y="4358"/>
                  </a:lnTo>
                  <a:lnTo>
                    <a:pt x="15312" y="0"/>
                  </a:lnTo>
                  <a:close/>
                </a:path>
              </a:pathLst>
            </a:custGeom>
            <a:solidFill>
              <a:srgbClr val="E7AB87">
                <a:alpha val="33000"/>
              </a:srgbClr>
            </a:solidFill>
          </p:spPr>
          <p:txBody>
            <a:bodyPr wrap="square" lIns="0" tIns="0" rIns="0" bIns="0" rtlCol="0"/>
            <a:lstStyle/>
            <a:p>
              <a:endParaRPr sz="1493" dirty="0"/>
            </a:p>
          </p:txBody>
        </p:sp>
        <p:sp>
          <p:nvSpPr>
            <p:cNvPr id="878" name="object 831">
              <a:extLst>
                <a:ext uri="{FF2B5EF4-FFF2-40B4-BE49-F238E27FC236}">
                  <a16:creationId xmlns:a16="http://schemas.microsoft.com/office/drawing/2014/main" id="{2FA90A94-A4BE-4D6C-AA9E-E7D4179F4F02}"/>
                </a:ext>
              </a:extLst>
            </p:cNvPr>
            <p:cNvSpPr/>
            <p:nvPr/>
          </p:nvSpPr>
          <p:spPr>
            <a:xfrm>
              <a:off x="5755834" y="2313127"/>
              <a:ext cx="20320" cy="20320"/>
            </a:xfrm>
            <a:custGeom>
              <a:avLst/>
              <a:gdLst/>
              <a:ahLst/>
              <a:cxnLst/>
              <a:rect l="l" t="t" r="r" b="b"/>
              <a:pathLst>
                <a:path w="20320" h="20319">
                  <a:moveTo>
                    <a:pt x="15311" y="0"/>
                  </a:moveTo>
                  <a:lnTo>
                    <a:pt x="4336" y="189"/>
                  </a:lnTo>
                  <a:lnTo>
                    <a:pt x="0" y="4703"/>
                  </a:lnTo>
                  <a:lnTo>
                    <a:pt x="190" y="15651"/>
                  </a:lnTo>
                  <a:lnTo>
                    <a:pt x="4692" y="19988"/>
                  </a:lnTo>
                  <a:lnTo>
                    <a:pt x="15651" y="19799"/>
                  </a:lnTo>
                  <a:lnTo>
                    <a:pt x="20011" y="15312"/>
                  </a:lnTo>
                  <a:lnTo>
                    <a:pt x="19811" y="4361"/>
                  </a:lnTo>
                  <a:lnTo>
                    <a:pt x="15311" y="0"/>
                  </a:lnTo>
                  <a:close/>
                </a:path>
              </a:pathLst>
            </a:custGeom>
            <a:solidFill>
              <a:srgbClr val="FFC9A4">
                <a:alpha val="58998"/>
              </a:srgbClr>
            </a:solidFill>
          </p:spPr>
          <p:txBody>
            <a:bodyPr wrap="square" lIns="0" tIns="0" rIns="0" bIns="0" rtlCol="0"/>
            <a:lstStyle/>
            <a:p>
              <a:endParaRPr sz="1493" dirty="0"/>
            </a:p>
          </p:txBody>
        </p:sp>
        <p:sp>
          <p:nvSpPr>
            <p:cNvPr id="879" name="object 832">
              <a:extLst>
                <a:ext uri="{FF2B5EF4-FFF2-40B4-BE49-F238E27FC236}">
                  <a16:creationId xmlns:a16="http://schemas.microsoft.com/office/drawing/2014/main" id="{5A13DE8D-BE96-46C8-852C-3229011BD907}"/>
                </a:ext>
              </a:extLst>
            </p:cNvPr>
            <p:cNvSpPr/>
            <p:nvPr/>
          </p:nvSpPr>
          <p:spPr>
            <a:xfrm>
              <a:off x="5521998" y="2169503"/>
              <a:ext cx="20320" cy="20320"/>
            </a:xfrm>
            <a:custGeom>
              <a:avLst/>
              <a:gdLst/>
              <a:ahLst/>
              <a:cxnLst/>
              <a:rect l="l" t="t" r="r" b="b"/>
              <a:pathLst>
                <a:path w="20320" h="20319">
                  <a:moveTo>
                    <a:pt x="15302" y="0"/>
                  </a:moveTo>
                  <a:lnTo>
                    <a:pt x="4354" y="190"/>
                  </a:lnTo>
                  <a:lnTo>
                    <a:pt x="0" y="4697"/>
                  </a:lnTo>
                  <a:lnTo>
                    <a:pt x="189" y="15646"/>
                  </a:lnTo>
                  <a:lnTo>
                    <a:pt x="4710" y="20002"/>
                  </a:lnTo>
                  <a:lnTo>
                    <a:pt x="15644" y="19811"/>
                  </a:lnTo>
                  <a:lnTo>
                    <a:pt x="20001" y="15315"/>
                  </a:lnTo>
                  <a:lnTo>
                    <a:pt x="19810" y="4355"/>
                  </a:lnTo>
                  <a:lnTo>
                    <a:pt x="15302" y="0"/>
                  </a:lnTo>
                  <a:close/>
                </a:path>
              </a:pathLst>
            </a:custGeom>
            <a:solidFill>
              <a:srgbClr val="FFC9A4">
                <a:alpha val="28997"/>
              </a:srgbClr>
            </a:solidFill>
          </p:spPr>
          <p:txBody>
            <a:bodyPr wrap="square" lIns="0" tIns="0" rIns="0" bIns="0" rtlCol="0"/>
            <a:lstStyle/>
            <a:p>
              <a:endParaRPr sz="1493" dirty="0"/>
            </a:p>
          </p:txBody>
        </p:sp>
        <p:sp>
          <p:nvSpPr>
            <p:cNvPr id="880" name="object 833">
              <a:extLst>
                <a:ext uri="{FF2B5EF4-FFF2-40B4-BE49-F238E27FC236}">
                  <a16:creationId xmlns:a16="http://schemas.microsoft.com/office/drawing/2014/main" id="{5769B811-E921-4F67-A259-ECAE260B88A0}"/>
                </a:ext>
              </a:extLst>
            </p:cNvPr>
            <p:cNvSpPr/>
            <p:nvPr/>
          </p:nvSpPr>
          <p:spPr>
            <a:xfrm>
              <a:off x="5551707" y="2248573"/>
              <a:ext cx="20320" cy="20320"/>
            </a:xfrm>
            <a:custGeom>
              <a:avLst/>
              <a:gdLst/>
              <a:ahLst/>
              <a:cxnLst/>
              <a:rect l="l" t="t" r="r" b="b"/>
              <a:pathLst>
                <a:path w="20320" h="20319">
                  <a:moveTo>
                    <a:pt x="15306" y="0"/>
                  </a:moveTo>
                  <a:lnTo>
                    <a:pt x="4353" y="189"/>
                  </a:lnTo>
                  <a:lnTo>
                    <a:pt x="0" y="4695"/>
                  </a:lnTo>
                  <a:lnTo>
                    <a:pt x="190" y="15655"/>
                  </a:lnTo>
                  <a:lnTo>
                    <a:pt x="4711" y="20011"/>
                  </a:lnTo>
                  <a:lnTo>
                    <a:pt x="15646" y="19821"/>
                  </a:lnTo>
                  <a:lnTo>
                    <a:pt x="20010" y="15317"/>
                  </a:lnTo>
                  <a:lnTo>
                    <a:pt x="19811" y="4352"/>
                  </a:lnTo>
                  <a:lnTo>
                    <a:pt x="15306" y="0"/>
                  </a:lnTo>
                  <a:close/>
                </a:path>
              </a:pathLst>
            </a:custGeom>
            <a:solidFill>
              <a:srgbClr val="FFC9A4">
                <a:alpha val="33998"/>
              </a:srgbClr>
            </a:solidFill>
          </p:spPr>
          <p:txBody>
            <a:bodyPr wrap="square" lIns="0" tIns="0" rIns="0" bIns="0" rtlCol="0"/>
            <a:lstStyle/>
            <a:p>
              <a:endParaRPr sz="1493" dirty="0"/>
            </a:p>
          </p:txBody>
        </p:sp>
        <p:sp>
          <p:nvSpPr>
            <p:cNvPr id="881" name="object 834">
              <a:extLst>
                <a:ext uri="{FF2B5EF4-FFF2-40B4-BE49-F238E27FC236}">
                  <a16:creationId xmlns:a16="http://schemas.microsoft.com/office/drawing/2014/main" id="{59E43F45-4E12-4888-A603-A958BF174BA7}"/>
                </a:ext>
              </a:extLst>
            </p:cNvPr>
            <p:cNvSpPr/>
            <p:nvPr/>
          </p:nvSpPr>
          <p:spPr>
            <a:xfrm>
              <a:off x="5852630" y="2002690"/>
              <a:ext cx="20320" cy="20320"/>
            </a:xfrm>
            <a:custGeom>
              <a:avLst/>
              <a:gdLst/>
              <a:ahLst/>
              <a:cxnLst/>
              <a:rect l="l" t="t" r="r" b="b"/>
              <a:pathLst>
                <a:path w="20320" h="20319">
                  <a:moveTo>
                    <a:pt x="15303" y="0"/>
                  </a:moveTo>
                  <a:lnTo>
                    <a:pt x="4343" y="190"/>
                  </a:lnTo>
                  <a:lnTo>
                    <a:pt x="0" y="4686"/>
                  </a:lnTo>
                  <a:lnTo>
                    <a:pt x="190" y="15633"/>
                  </a:lnTo>
                  <a:lnTo>
                    <a:pt x="4698" y="20002"/>
                  </a:lnTo>
                  <a:lnTo>
                    <a:pt x="15646" y="19812"/>
                  </a:lnTo>
                  <a:lnTo>
                    <a:pt x="20015" y="15290"/>
                  </a:lnTo>
                  <a:lnTo>
                    <a:pt x="19913" y="9817"/>
                  </a:lnTo>
                  <a:lnTo>
                    <a:pt x="19811" y="4343"/>
                  </a:lnTo>
                  <a:lnTo>
                    <a:pt x="15303" y="0"/>
                  </a:lnTo>
                  <a:close/>
                </a:path>
              </a:pathLst>
            </a:custGeom>
            <a:solidFill>
              <a:srgbClr val="7C3424"/>
            </a:solidFill>
          </p:spPr>
          <p:txBody>
            <a:bodyPr wrap="square" lIns="0" tIns="0" rIns="0" bIns="0" rtlCol="0"/>
            <a:lstStyle/>
            <a:p>
              <a:endParaRPr sz="1493" dirty="0"/>
            </a:p>
          </p:txBody>
        </p:sp>
        <p:sp>
          <p:nvSpPr>
            <p:cNvPr id="882" name="object 835">
              <a:extLst>
                <a:ext uri="{FF2B5EF4-FFF2-40B4-BE49-F238E27FC236}">
                  <a16:creationId xmlns:a16="http://schemas.microsoft.com/office/drawing/2014/main" id="{D9F53C03-7E88-4B62-BA8C-E28E0897D1D5}"/>
                </a:ext>
              </a:extLst>
            </p:cNvPr>
            <p:cNvSpPr/>
            <p:nvPr/>
          </p:nvSpPr>
          <p:spPr>
            <a:xfrm>
              <a:off x="5894593" y="2120341"/>
              <a:ext cx="20320" cy="20320"/>
            </a:xfrm>
            <a:custGeom>
              <a:avLst/>
              <a:gdLst/>
              <a:ahLst/>
              <a:cxnLst/>
              <a:rect l="l" t="t" r="r" b="b"/>
              <a:pathLst>
                <a:path w="20320" h="20319">
                  <a:moveTo>
                    <a:pt x="15316" y="0"/>
                  </a:moveTo>
                  <a:lnTo>
                    <a:pt x="4356" y="190"/>
                  </a:lnTo>
                  <a:lnTo>
                    <a:pt x="0" y="4711"/>
                  </a:lnTo>
                  <a:lnTo>
                    <a:pt x="190" y="15659"/>
                  </a:lnTo>
                  <a:lnTo>
                    <a:pt x="4711" y="20015"/>
                  </a:lnTo>
                  <a:lnTo>
                    <a:pt x="15659" y="19824"/>
                  </a:lnTo>
                  <a:lnTo>
                    <a:pt x="20015" y="15316"/>
                  </a:lnTo>
                  <a:lnTo>
                    <a:pt x="19913" y="9842"/>
                  </a:lnTo>
                  <a:lnTo>
                    <a:pt x="19811" y="4368"/>
                  </a:lnTo>
                  <a:lnTo>
                    <a:pt x="15316" y="0"/>
                  </a:lnTo>
                  <a:close/>
                </a:path>
              </a:pathLst>
            </a:custGeom>
            <a:solidFill>
              <a:srgbClr val="601709"/>
            </a:solidFill>
          </p:spPr>
          <p:txBody>
            <a:bodyPr wrap="square" lIns="0" tIns="0" rIns="0" bIns="0" rtlCol="0"/>
            <a:lstStyle/>
            <a:p>
              <a:endParaRPr sz="1493" dirty="0"/>
            </a:p>
          </p:txBody>
        </p:sp>
        <p:sp>
          <p:nvSpPr>
            <p:cNvPr id="883" name="object 836">
              <a:extLst>
                <a:ext uri="{FF2B5EF4-FFF2-40B4-BE49-F238E27FC236}">
                  <a16:creationId xmlns:a16="http://schemas.microsoft.com/office/drawing/2014/main" id="{103AC1F3-8FA7-4F18-9FF9-29278AAE4BB0}"/>
                </a:ext>
              </a:extLst>
            </p:cNvPr>
            <p:cNvSpPr/>
            <p:nvPr/>
          </p:nvSpPr>
          <p:spPr>
            <a:xfrm>
              <a:off x="5931348" y="2058584"/>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701E05"/>
            </a:solidFill>
          </p:spPr>
          <p:txBody>
            <a:bodyPr wrap="square" lIns="0" tIns="0" rIns="0" bIns="0" rtlCol="0"/>
            <a:lstStyle/>
            <a:p>
              <a:endParaRPr sz="1493" dirty="0"/>
            </a:p>
          </p:txBody>
        </p:sp>
        <p:sp>
          <p:nvSpPr>
            <p:cNvPr id="884" name="object 837">
              <a:extLst>
                <a:ext uri="{FF2B5EF4-FFF2-40B4-BE49-F238E27FC236}">
                  <a16:creationId xmlns:a16="http://schemas.microsoft.com/office/drawing/2014/main" id="{843E38E0-E023-4E43-B29E-52DB3AA3BE5C}"/>
                </a:ext>
              </a:extLst>
            </p:cNvPr>
            <p:cNvSpPr/>
            <p:nvPr/>
          </p:nvSpPr>
          <p:spPr>
            <a:xfrm>
              <a:off x="5670454" y="2326076"/>
              <a:ext cx="20320" cy="20320"/>
            </a:xfrm>
            <a:custGeom>
              <a:avLst/>
              <a:gdLst/>
              <a:ahLst/>
              <a:cxnLst/>
              <a:rect l="l" t="t" r="r" b="b"/>
              <a:pathLst>
                <a:path w="20320" h="20319">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813826"/>
            </a:solidFill>
          </p:spPr>
          <p:txBody>
            <a:bodyPr wrap="square" lIns="0" tIns="0" rIns="0" bIns="0" rtlCol="0"/>
            <a:lstStyle/>
            <a:p>
              <a:endParaRPr sz="1493" dirty="0"/>
            </a:p>
          </p:txBody>
        </p:sp>
        <p:sp>
          <p:nvSpPr>
            <p:cNvPr id="885" name="object 838">
              <a:extLst>
                <a:ext uri="{FF2B5EF4-FFF2-40B4-BE49-F238E27FC236}">
                  <a16:creationId xmlns:a16="http://schemas.microsoft.com/office/drawing/2014/main" id="{37E0F532-D418-4710-A584-C610CAF8C7B6}"/>
                </a:ext>
              </a:extLst>
            </p:cNvPr>
            <p:cNvSpPr/>
            <p:nvPr/>
          </p:nvSpPr>
          <p:spPr>
            <a:xfrm>
              <a:off x="6131986" y="2001852"/>
              <a:ext cx="20320" cy="20320"/>
            </a:xfrm>
            <a:custGeom>
              <a:avLst/>
              <a:gdLst/>
              <a:ahLst/>
              <a:cxnLst/>
              <a:rect l="l" t="t" r="r" b="b"/>
              <a:pathLst>
                <a:path w="20320" h="20319">
                  <a:moveTo>
                    <a:pt x="15303" y="0"/>
                  </a:moveTo>
                  <a:lnTo>
                    <a:pt x="4343" y="190"/>
                  </a:lnTo>
                  <a:lnTo>
                    <a:pt x="0" y="4711"/>
                  </a:lnTo>
                  <a:lnTo>
                    <a:pt x="190" y="15659"/>
                  </a:lnTo>
                  <a:lnTo>
                    <a:pt x="4698" y="20002"/>
                  </a:lnTo>
                  <a:lnTo>
                    <a:pt x="15646" y="19811"/>
                  </a:lnTo>
                  <a:lnTo>
                    <a:pt x="20015" y="15316"/>
                  </a:lnTo>
                  <a:lnTo>
                    <a:pt x="19913" y="9842"/>
                  </a:lnTo>
                  <a:lnTo>
                    <a:pt x="19811" y="4368"/>
                  </a:lnTo>
                  <a:lnTo>
                    <a:pt x="15303" y="0"/>
                  </a:lnTo>
                  <a:close/>
                </a:path>
              </a:pathLst>
            </a:custGeom>
            <a:solidFill>
              <a:srgbClr val="793222"/>
            </a:solidFill>
          </p:spPr>
          <p:txBody>
            <a:bodyPr wrap="square" lIns="0" tIns="0" rIns="0" bIns="0" rtlCol="0"/>
            <a:lstStyle/>
            <a:p>
              <a:endParaRPr sz="1493" dirty="0"/>
            </a:p>
          </p:txBody>
        </p:sp>
        <p:sp>
          <p:nvSpPr>
            <p:cNvPr id="886" name="object 839">
              <a:extLst>
                <a:ext uri="{FF2B5EF4-FFF2-40B4-BE49-F238E27FC236}">
                  <a16:creationId xmlns:a16="http://schemas.microsoft.com/office/drawing/2014/main" id="{6C4543F7-476F-47F2-A945-F2C5BC826DBC}"/>
                </a:ext>
              </a:extLst>
            </p:cNvPr>
            <p:cNvSpPr/>
            <p:nvPr/>
          </p:nvSpPr>
          <p:spPr>
            <a:xfrm>
              <a:off x="6080405" y="2175297"/>
              <a:ext cx="20320" cy="20320"/>
            </a:xfrm>
            <a:custGeom>
              <a:avLst/>
              <a:gdLst/>
              <a:ahLst/>
              <a:cxnLst/>
              <a:rect l="l" t="t" r="r" b="b"/>
              <a:pathLst>
                <a:path w="20320" h="20319">
                  <a:moveTo>
                    <a:pt x="15316" y="0"/>
                  </a:moveTo>
                  <a:lnTo>
                    <a:pt x="4356" y="190"/>
                  </a:lnTo>
                  <a:lnTo>
                    <a:pt x="0" y="4699"/>
                  </a:lnTo>
                  <a:lnTo>
                    <a:pt x="190" y="15646"/>
                  </a:lnTo>
                  <a:lnTo>
                    <a:pt x="4711" y="20015"/>
                  </a:lnTo>
                  <a:lnTo>
                    <a:pt x="15659" y="19824"/>
                  </a:lnTo>
                  <a:lnTo>
                    <a:pt x="20027" y="15303"/>
                  </a:lnTo>
                  <a:lnTo>
                    <a:pt x="19926" y="9829"/>
                  </a:lnTo>
                  <a:lnTo>
                    <a:pt x="19824" y="4356"/>
                  </a:lnTo>
                  <a:lnTo>
                    <a:pt x="15316" y="0"/>
                  </a:lnTo>
                  <a:close/>
                </a:path>
              </a:pathLst>
            </a:custGeom>
            <a:solidFill>
              <a:srgbClr val="883927"/>
            </a:solidFill>
          </p:spPr>
          <p:txBody>
            <a:bodyPr wrap="square" lIns="0" tIns="0" rIns="0" bIns="0" rtlCol="0"/>
            <a:lstStyle/>
            <a:p>
              <a:endParaRPr sz="1493" dirty="0"/>
            </a:p>
          </p:txBody>
        </p:sp>
        <p:sp>
          <p:nvSpPr>
            <p:cNvPr id="887" name="object 840">
              <a:extLst>
                <a:ext uri="{FF2B5EF4-FFF2-40B4-BE49-F238E27FC236}">
                  <a16:creationId xmlns:a16="http://schemas.microsoft.com/office/drawing/2014/main" id="{4E19859F-982D-4724-A478-F9BD7CB1A88B}"/>
                </a:ext>
              </a:extLst>
            </p:cNvPr>
            <p:cNvSpPr/>
            <p:nvPr/>
          </p:nvSpPr>
          <p:spPr>
            <a:xfrm>
              <a:off x="5991784" y="2135522"/>
              <a:ext cx="20320" cy="20320"/>
            </a:xfrm>
            <a:custGeom>
              <a:avLst/>
              <a:gdLst/>
              <a:ahLst/>
              <a:cxnLst/>
              <a:rect l="l" t="t" r="r" b="b"/>
              <a:pathLst>
                <a:path w="20320" h="20319">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481506"/>
            </a:solidFill>
          </p:spPr>
          <p:txBody>
            <a:bodyPr wrap="square" lIns="0" tIns="0" rIns="0" bIns="0" rtlCol="0"/>
            <a:lstStyle/>
            <a:p>
              <a:endParaRPr sz="1493" dirty="0"/>
            </a:p>
          </p:txBody>
        </p:sp>
        <p:sp>
          <p:nvSpPr>
            <p:cNvPr id="888" name="object 841">
              <a:extLst>
                <a:ext uri="{FF2B5EF4-FFF2-40B4-BE49-F238E27FC236}">
                  <a16:creationId xmlns:a16="http://schemas.microsoft.com/office/drawing/2014/main" id="{1D3B24FD-D2A8-4B2D-8057-07A2DC1B2A38}"/>
                </a:ext>
              </a:extLst>
            </p:cNvPr>
            <p:cNvSpPr/>
            <p:nvPr/>
          </p:nvSpPr>
          <p:spPr>
            <a:xfrm>
              <a:off x="6141341" y="2015218"/>
              <a:ext cx="20320" cy="20320"/>
            </a:xfrm>
            <a:custGeom>
              <a:avLst/>
              <a:gdLst/>
              <a:ahLst/>
              <a:cxnLst/>
              <a:rect l="l" t="t" r="r" b="b"/>
              <a:pathLst>
                <a:path w="20320" h="20319">
                  <a:moveTo>
                    <a:pt x="15316" y="0"/>
                  </a:moveTo>
                  <a:lnTo>
                    <a:pt x="4356" y="190"/>
                  </a:lnTo>
                  <a:lnTo>
                    <a:pt x="0" y="4699"/>
                  </a:lnTo>
                  <a:lnTo>
                    <a:pt x="190" y="15646"/>
                  </a:lnTo>
                  <a:lnTo>
                    <a:pt x="4699" y="20002"/>
                  </a:lnTo>
                  <a:lnTo>
                    <a:pt x="15659" y="19812"/>
                  </a:lnTo>
                  <a:lnTo>
                    <a:pt x="20027" y="15303"/>
                  </a:lnTo>
                  <a:lnTo>
                    <a:pt x="19926" y="9829"/>
                  </a:lnTo>
                  <a:lnTo>
                    <a:pt x="19824" y="4356"/>
                  </a:lnTo>
                  <a:lnTo>
                    <a:pt x="15316" y="0"/>
                  </a:lnTo>
                  <a:close/>
                </a:path>
              </a:pathLst>
            </a:custGeom>
            <a:solidFill>
              <a:srgbClr val="7B3323"/>
            </a:solidFill>
          </p:spPr>
          <p:txBody>
            <a:bodyPr wrap="square" lIns="0" tIns="0" rIns="0" bIns="0" rtlCol="0"/>
            <a:lstStyle/>
            <a:p>
              <a:endParaRPr sz="1493" dirty="0"/>
            </a:p>
          </p:txBody>
        </p:sp>
        <p:sp>
          <p:nvSpPr>
            <p:cNvPr id="889" name="object 842">
              <a:extLst>
                <a:ext uri="{FF2B5EF4-FFF2-40B4-BE49-F238E27FC236}">
                  <a16:creationId xmlns:a16="http://schemas.microsoft.com/office/drawing/2014/main" id="{9B1710CE-A43B-47F3-B03F-A0E3E6FD0697}"/>
                </a:ext>
              </a:extLst>
            </p:cNvPr>
            <p:cNvSpPr/>
            <p:nvPr/>
          </p:nvSpPr>
          <p:spPr>
            <a:xfrm>
              <a:off x="6131536" y="2029122"/>
              <a:ext cx="20320" cy="20320"/>
            </a:xfrm>
            <a:custGeom>
              <a:avLst/>
              <a:gdLst/>
              <a:ahLst/>
              <a:cxnLst/>
              <a:rect l="l" t="t" r="r" b="b"/>
              <a:pathLst>
                <a:path w="20320" h="20319">
                  <a:moveTo>
                    <a:pt x="15316" y="0"/>
                  </a:moveTo>
                  <a:lnTo>
                    <a:pt x="4356" y="190"/>
                  </a:lnTo>
                  <a:lnTo>
                    <a:pt x="0" y="4699"/>
                  </a:lnTo>
                  <a:lnTo>
                    <a:pt x="190" y="15659"/>
                  </a:lnTo>
                  <a:lnTo>
                    <a:pt x="4711" y="20015"/>
                  </a:lnTo>
                  <a:lnTo>
                    <a:pt x="15659" y="19824"/>
                  </a:lnTo>
                  <a:lnTo>
                    <a:pt x="20027" y="15316"/>
                  </a:lnTo>
                  <a:lnTo>
                    <a:pt x="19926" y="9829"/>
                  </a:lnTo>
                  <a:lnTo>
                    <a:pt x="19824" y="4356"/>
                  </a:lnTo>
                  <a:lnTo>
                    <a:pt x="15316" y="0"/>
                  </a:lnTo>
                  <a:close/>
                </a:path>
              </a:pathLst>
            </a:custGeom>
            <a:solidFill>
              <a:srgbClr val="672C1E"/>
            </a:solidFill>
          </p:spPr>
          <p:txBody>
            <a:bodyPr wrap="square" lIns="0" tIns="0" rIns="0" bIns="0" rtlCol="0"/>
            <a:lstStyle/>
            <a:p>
              <a:endParaRPr sz="1493" dirty="0"/>
            </a:p>
          </p:txBody>
        </p:sp>
        <p:sp>
          <p:nvSpPr>
            <p:cNvPr id="890" name="object 843">
              <a:extLst>
                <a:ext uri="{FF2B5EF4-FFF2-40B4-BE49-F238E27FC236}">
                  <a16:creationId xmlns:a16="http://schemas.microsoft.com/office/drawing/2014/main" id="{25369269-B512-4E89-B9C0-AD5959AC5DB0}"/>
                </a:ext>
              </a:extLst>
            </p:cNvPr>
            <p:cNvSpPr/>
            <p:nvPr/>
          </p:nvSpPr>
          <p:spPr>
            <a:xfrm>
              <a:off x="5757867" y="2237605"/>
              <a:ext cx="20320" cy="20320"/>
            </a:xfrm>
            <a:custGeom>
              <a:avLst/>
              <a:gdLst/>
              <a:ahLst/>
              <a:cxnLst/>
              <a:rect l="l" t="t" r="r" b="b"/>
              <a:pathLst>
                <a:path w="20320" h="20319">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691A0A"/>
            </a:solidFill>
          </p:spPr>
          <p:txBody>
            <a:bodyPr wrap="square" lIns="0" tIns="0" rIns="0" bIns="0" rtlCol="0"/>
            <a:lstStyle/>
            <a:p>
              <a:endParaRPr sz="1493" dirty="0"/>
            </a:p>
          </p:txBody>
        </p:sp>
        <p:sp>
          <p:nvSpPr>
            <p:cNvPr id="891" name="object 844">
              <a:extLst>
                <a:ext uri="{FF2B5EF4-FFF2-40B4-BE49-F238E27FC236}">
                  <a16:creationId xmlns:a16="http://schemas.microsoft.com/office/drawing/2014/main" id="{9F0B6297-EEC3-4665-8171-B26895DBB09F}"/>
                </a:ext>
              </a:extLst>
            </p:cNvPr>
            <p:cNvSpPr/>
            <p:nvPr/>
          </p:nvSpPr>
          <p:spPr>
            <a:xfrm>
              <a:off x="5776149" y="2230467"/>
              <a:ext cx="20320" cy="20320"/>
            </a:xfrm>
            <a:custGeom>
              <a:avLst/>
              <a:gdLst/>
              <a:ahLst/>
              <a:cxnLst/>
              <a:rect l="l" t="t" r="r" b="b"/>
              <a:pathLst>
                <a:path w="20320" h="20319">
                  <a:moveTo>
                    <a:pt x="15316" y="0"/>
                  </a:moveTo>
                  <a:lnTo>
                    <a:pt x="4356" y="190"/>
                  </a:lnTo>
                  <a:lnTo>
                    <a:pt x="0" y="4699"/>
                  </a:lnTo>
                  <a:lnTo>
                    <a:pt x="190" y="15646"/>
                  </a:lnTo>
                  <a:lnTo>
                    <a:pt x="4711" y="20015"/>
                  </a:lnTo>
                  <a:lnTo>
                    <a:pt x="15659" y="19824"/>
                  </a:lnTo>
                  <a:lnTo>
                    <a:pt x="20015" y="15303"/>
                  </a:lnTo>
                  <a:lnTo>
                    <a:pt x="19913" y="9829"/>
                  </a:lnTo>
                  <a:lnTo>
                    <a:pt x="19811" y="4356"/>
                  </a:lnTo>
                  <a:lnTo>
                    <a:pt x="15316" y="0"/>
                  </a:lnTo>
                  <a:close/>
                </a:path>
              </a:pathLst>
            </a:custGeom>
            <a:solidFill>
              <a:srgbClr val="471405"/>
            </a:solidFill>
          </p:spPr>
          <p:txBody>
            <a:bodyPr wrap="square" lIns="0" tIns="0" rIns="0" bIns="0" rtlCol="0"/>
            <a:lstStyle/>
            <a:p>
              <a:endParaRPr sz="1493" dirty="0"/>
            </a:p>
          </p:txBody>
        </p:sp>
        <p:sp>
          <p:nvSpPr>
            <p:cNvPr id="892" name="object 845">
              <a:extLst>
                <a:ext uri="{FF2B5EF4-FFF2-40B4-BE49-F238E27FC236}">
                  <a16:creationId xmlns:a16="http://schemas.microsoft.com/office/drawing/2014/main" id="{CA0C3BAE-258F-4F5F-98C5-61C08C7AC4E5}"/>
                </a:ext>
              </a:extLst>
            </p:cNvPr>
            <p:cNvSpPr/>
            <p:nvPr/>
          </p:nvSpPr>
          <p:spPr>
            <a:xfrm>
              <a:off x="5897455" y="2242151"/>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701E05"/>
            </a:solidFill>
          </p:spPr>
          <p:txBody>
            <a:bodyPr wrap="square" lIns="0" tIns="0" rIns="0" bIns="0" rtlCol="0"/>
            <a:lstStyle/>
            <a:p>
              <a:endParaRPr sz="1493" dirty="0"/>
            </a:p>
          </p:txBody>
        </p:sp>
        <p:sp>
          <p:nvSpPr>
            <p:cNvPr id="893" name="object 846">
              <a:extLst>
                <a:ext uri="{FF2B5EF4-FFF2-40B4-BE49-F238E27FC236}">
                  <a16:creationId xmlns:a16="http://schemas.microsoft.com/office/drawing/2014/main" id="{88CFF079-BB2E-4A42-8BDE-9A86CE3C6433}"/>
                </a:ext>
              </a:extLst>
            </p:cNvPr>
            <p:cNvSpPr/>
            <p:nvPr/>
          </p:nvSpPr>
          <p:spPr>
            <a:xfrm>
              <a:off x="5927797" y="2082276"/>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4C1606"/>
            </a:solidFill>
          </p:spPr>
          <p:txBody>
            <a:bodyPr wrap="square" lIns="0" tIns="0" rIns="0" bIns="0" rtlCol="0"/>
            <a:lstStyle/>
            <a:p>
              <a:endParaRPr sz="1493" dirty="0"/>
            </a:p>
          </p:txBody>
        </p:sp>
        <p:sp>
          <p:nvSpPr>
            <p:cNvPr id="894" name="object 847">
              <a:extLst>
                <a:ext uri="{FF2B5EF4-FFF2-40B4-BE49-F238E27FC236}">
                  <a16:creationId xmlns:a16="http://schemas.microsoft.com/office/drawing/2014/main" id="{3AB83897-C82F-4E3E-9280-C4C8C041DFC0}"/>
                </a:ext>
              </a:extLst>
            </p:cNvPr>
            <p:cNvSpPr/>
            <p:nvPr/>
          </p:nvSpPr>
          <p:spPr>
            <a:xfrm>
              <a:off x="6143243" y="2127500"/>
              <a:ext cx="20320" cy="20320"/>
            </a:xfrm>
            <a:custGeom>
              <a:avLst/>
              <a:gdLst/>
              <a:ahLst/>
              <a:cxnLst/>
              <a:rect l="l" t="t" r="r" b="b"/>
              <a:pathLst>
                <a:path w="20320" h="20319">
                  <a:moveTo>
                    <a:pt x="15316" y="0"/>
                  </a:moveTo>
                  <a:lnTo>
                    <a:pt x="4356" y="190"/>
                  </a:lnTo>
                  <a:lnTo>
                    <a:pt x="0" y="4699"/>
                  </a:lnTo>
                  <a:lnTo>
                    <a:pt x="190" y="15646"/>
                  </a:lnTo>
                  <a:lnTo>
                    <a:pt x="4711" y="20015"/>
                  </a:lnTo>
                  <a:lnTo>
                    <a:pt x="15659" y="19824"/>
                  </a:lnTo>
                  <a:lnTo>
                    <a:pt x="20015" y="15303"/>
                  </a:lnTo>
                  <a:lnTo>
                    <a:pt x="19913" y="9829"/>
                  </a:lnTo>
                  <a:lnTo>
                    <a:pt x="19811" y="4356"/>
                  </a:lnTo>
                  <a:lnTo>
                    <a:pt x="15316" y="0"/>
                  </a:lnTo>
                  <a:close/>
                </a:path>
              </a:pathLst>
            </a:custGeom>
            <a:solidFill>
              <a:srgbClr val="531606"/>
            </a:solidFill>
          </p:spPr>
          <p:txBody>
            <a:bodyPr wrap="square" lIns="0" tIns="0" rIns="0" bIns="0" rtlCol="0"/>
            <a:lstStyle/>
            <a:p>
              <a:endParaRPr sz="1493" dirty="0"/>
            </a:p>
          </p:txBody>
        </p:sp>
        <p:sp>
          <p:nvSpPr>
            <p:cNvPr id="895" name="object 848">
              <a:extLst>
                <a:ext uri="{FF2B5EF4-FFF2-40B4-BE49-F238E27FC236}">
                  <a16:creationId xmlns:a16="http://schemas.microsoft.com/office/drawing/2014/main" id="{DDE4659B-1133-45D3-B6DA-DF7532C03EDF}"/>
                </a:ext>
              </a:extLst>
            </p:cNvPr>
            <p:cNvSpPr/>
            <p:nvPr/>
          </p:nvSpPr>
          <p:spPr>
            <a:xfrm>
              <a:off x="5973555" y="2139838"/>
              <a:ext cx="20320" cy="20320"/>
            </a:xfrm>
            <a:custGeom>
              <a:avLst/>
              <a:gdLst/>
              <a:ahLst/>
              <a:cxnLst/>
              <a:rect l="l" t="t" r="r" b="b"/>
              <a:pathLst>
                <a:path w="20320" h="20319">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541707"/>
            </a:solidFill>
          </p:spPr>
          <p:txBody>
            <a:bodyPr wrap="square" lIns="0" tIns="0" rIns="0" bIns="0" rtlCol="0"/>
            <a:lstStyle/>
            <a:p>
              <a:endParaRPr sz="1493" dirty="0"/>
            </a:p>
          </p:txBody>
        </p:sp>
        <p:sp>
          <p:nvSpPr>
            <p:cNvPr id="896" name="object 849">
              <a:extLst>
                <a:ext uri="{FF2B5EF4-FFF2-40B4-BE49-F238E27FC236}">
                  <a16:creationId xmlns:a16="http://schemas.microsoft.com/office/drawing/2014/main" id="{906382ED-8ADB-4488-859B-431384208697}"/>
                </a:ext>
              </a:extLst>
            </p:cNvPr>
            <p:cNvSpPr/>
            <p:nvPr/>
          </p:nvSpPr>
          <p:spPr>
            <a:xfrm>
              <a:off x="6043481" y="2087408"/>
              <a:ext cx="20320" cy="20320"/>
            </a:xfrm>
            <a:custGeom>
              <a:avLst/>
              <a:gdLst/>
              <a:ahLst/>
              <a:cxnLst/>
              <a:rect l="l" t="t" r="r" b="b"/>
              <a:pathLst>
                <a:path w="20320" h="20319">
                  <a:moveTo>
                    <a:pt x="15316" y="0"/>
                  </a:moveTo>
                  <a:lnTo>
                    <a:pt x="4356" y="190"/>
                  </a:lnTo>
                  <a:lnTo>
                    <a:pt x="0" y="4711"/>
                  </a:lnTo>
                  <a:lnTo>
                    <a:pt x="190" y="15659"/>
                  </a:lnTo>
                  <a:lnTo>
                    <a:pt x="4711" y="20015"/>
                  </a:lnTo>
                  <a:lnTo>
                    <a:pt x="15659" y="19824"/>
                  </a:lnTo>
                  <a:lnTo>
                    <a:pt x="20027" y="15316"/>
                  </a:lnTo>
                  <a:lnTo>
                    <a:pt x="19926" y="9842"/>
                  </a:lnTo>
                  <a:lnTo>
                    <a:pt x="19824" y="4368"/>
                  </a:lnTo>
                  <a:lnTo>
                    <a:pt x="15316" y="0"/>
                  </a:lnTo>
                  <a:close/>
                </a:path>
              </a:pathLst>
            </a:custGeom>
            <a:solidFill>
              <a:srgbClr val="531606"/>
            </a:solidFill>
          </p:spPr>
          <p:txBody>
            <a:bodyPr wrap="square" lIns="0" tIns="0" rIns="0" bIns="0" rtlCol="0"/>
            <a:lstStyle/>
            <a:p>
              <a:endParaRPr sz="1493" dirty="0"/>
            </a:p>
          </p:txBody>
        </p:sp>
        <p:sp>
          <p:nvSpPr>
            <p:cNvPr id="897" name="object 850">
              <a:extLst>
                <a:ext uri="{FF2B5EF4-FFF2-40B4-BE49-F238E27FC236}">
                  <a16:creationId xmlns:a16="http://schemas.microsoft.com/office/drawing/2014/main" id="{9BF665BE-C3FB-4142-B888-28CC6109E27A}"/>
                </a:ext>
              </a:extLst>
            </p:cNvPr>
            <p:cNvSpPr/>
            <p:nvPr/>
          </p:nvSpPr>
          <p:spPr>
            <a:xfrm>
              <a:off x="6176376" y="2106974"/>
              <a:ext cx="20320" cy="20320"/>
            </a:xfrm>
            <a:custGeom>
              <a:avLst/>
              <a:gdLst/>
              <a:ahLst/>
              <a:cxnLst/>
              <a:rect l="l" t="t" r="r" b="b"/>
              <a:pathLst>
                <a:path w="20320" h="20319">
                  <a:moveTo>
                    <a:pt x="15303" y="0"/>
                  </a:moveTo>
                  <a:lnTo>
                    <a:pt x="4356" y="190"/>
                  </a:lnTo>
                  <a:lnTo>
                    <a:pt x="0" y="4686"/>
                  </a:lnTo>
                  <a:lnTo>
                    <a:pt x="190" y="15633"/>
                  </a:lnTo>
                  <a:lnTo>
                    <a:pt x="4711" y="19989"/>
                  </a:lnTo>
                  <a:lnTo>
                    <a:pt x="15646" y="19799"/>
                  </a:lnTo>
                  <a:lnTo>
                    <a:pt x="20015" y="15290"/>
                  </a:lnTo>
                  <a:lnTo>
                    <a:pt x="19913" y="9817"/>
                  </a:lnTo>
                  <a:lnTo>
                    <a:pt x="19811" y="4343"/>
                  </a:lnTo>
                  <a:lnTo>
                    <a:pt x="15303" y="0"/>
                  </a:lnTo>
                  <a:close/>
                </a:path>
              </a:pathLst>
            </a:custGeom>
            <a:solidFill>
              <a:srgbClr val="3C1005"/>
            </a:solidFill>
          </p:spPr>
          <p:txBody>
            <a:bodyPr wrap="square" lIns="0" tIns="0" rIns="0" bIns="0" rtlCol="0"/>
            <a:lstStyle/>
            <a:p>
              <a:endParaRPr sz="1493" dirty="0"/>
            </a:p>
          </p:txBody>
        </p:sp>
        <p:sp>
          <p:nvSpPr>
            <p:cNvPr id="898" name="object 851">
              <a:extLst>
                <a:ext uri="{FF2B5EF4-FFF2-40B4-BE49-F238E27FC236}">
                  <a16:creationId xmlns:a16="http://schemas.microsoft.com/office/drawing/2014/main" id="{14FEA011-ADE3-4C3A-A663-A51165369D42}"/>
                </a:ext>
              </a:extLst>
            </p:cNvPr>
            <p:cNvSpPr/>
            <p:nvPr/>
          </p:nvSpPr>
          <p:spPr>
            <a:xfrm>
              <a:off x="6106540" y="2174312"/>
              <a:ext cx="20320" cy="20320"/>
            </a:xfrm>
            <a:custGeom>
              <a:avLst/>
              <a:gdLst/>
              <a:ahLst/>
              <a:cxnLst/>
              <a:rect l="l" t="t" r="r" b="b"/>
              <a:pathLst>
                <a:path w="20320" h="20319">
                  <a:moveTo>
                    <a:pt x="15303" y="0"/>
                  </a:moveTo>
                  <a:lnTo>
                    <a:pt x="4356" y="190"/>
                  </a:lnTo>
                  <a:lnTo>
                    <a:pt x="0" y="4699"/>
                  </a:lnTo>
                  <a:lnTo>
                    <a:pt x="190" y="15646"/>
                  </a:lnTo>
                  <a:lnTo>
                    <a:pt x="4711" y="20015"/>
                  </a:lnTo>
                  <a:lnTo>
                    <a:pt x="15659" y="19824"/>
                  </a:lnTo>
                  <a:lnTo>
                    <a:pt x="20027" y="15303"/>
                  </a:lnTo>
                  <a:lnTo>
                    <a:pt x="19926" y="9829"/>
                  </a:lnTo>
                  <a:lnTo>
                    <a:pt x="19824" y="4356"/>
                  </a:lnTo>
                  <a:lnTo>
                    <a:pt x="15303" y="0"/>
                  </a:lnTo>
                  <a:close/>
                </a:path>
              </a:pathLst>
            </a:custGeom>
            <a:solidFill>
              <a:srgbClr val="471405"/>
            </a:solidFill>
          </p:spPr>
          <p:txBody>
            <a:bodyPr wrap="square" lIns="0" tIns="0" rIns="0" bIns="0" rtlCol="0"/>
            <a:lstStyle/>
            <a:p>
              <a:endParaRPr sz="1493" dirty="0"/>
            </a:p>
          </p:txBody>
        </p:sp>
        <p:sp>
          <p:nvSpPr>
            <p:cNvPr id="899" name="object 852">
              <a:extLst>
                <a:ext uri="{FF2B5EF4-FFF2-40B4-BE49-F238E27FC236}">
                  <a16:creationId xmlns:a16="http://schemas.microsoft.com/office/drawing/2014/main" id="{A07B43BD-5905-4DA4-926A-9E3CF85DD123}"/>
                </a:ext>
              </a:extLst>
            </p:cNvPr>
            <p:cNvSpPr/>
            <p:nvPr/>
          </p:nvSpPr>
          <p:spPr>
            <a:xfrm>
              <a:off x="5634573" y="2063460"/>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5D1708"/>
            </a:solidFill>
          </p:spPr>
          <p:txBody>
            <a:bodyPr wrap="square" lIns="0" tIns="0" rIns="0" bIns="0" rtlCol="0"/>
            <a:lstStyle/>
            <a:p>
              <a:endParaRPr sz="1493" dirty="0"/>
            </a:p>
          </p:txBody>
        </p:sp>
        <p:sp>
          <p:nvSpPr>
            <p:cNvPr id="900" name="object 853">
              <a:extLst>
                <a:ext uri="{FF2B5EF4-FFF2-40B4-BE49-F238E27FC236}">
                  <a16:creationId xmlns:a16="http://schemas.microsoft.com/office/drawing/2014/main" id="{83BB12C8-12E8-4A5D-A781-290697FC82D3}"/>
                </a:ext>
              </a:extLst>
            </p:cNvPr>
            <p:cNvSpPr/>
            <p:nvPr/>
          </p:nvSpPr>
          <p:spPr>
            <a:xfrm>
              <a:off x="6239059" y="2191757"/>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3E1105"/>
            </a:solidFill>
          </p:spPr>
          <p:txBody>
            <a:bodyPr wrap="square" lIns="0" tIns="0" rIns="0" bIns="0" rtlCol="0"/>
            <a:lstStyle/>
            <a:p>
              <a:endParaRPr sz="1493" dirty="0"/>
            </a:p>
          </p:txBody>
        </p:sp>
        <p:sp>
          <p:nvSpPr>
            <p:cNvPr id="901" name="object 854">
              <a:extLst>
                <a:ext uri="{FF2B5EF4-FFF2-40B4-BE49-F238E27FC236}">
                  <a16:creationId xmlns:a16="http://schemas.microsoft.com/office/drawing/2014/main" id="{3C9A3DF2-2B17-4DCD-9189-37521892FA05}"/>
                </a:ext>
              </a:extLst>
            </p:cNvPr>
            <p:cNvSpPr/>
            <p:nvPr/>
          </p:nvSpPr>
          <p:spPr>
            <a:xfrm>
              <a:off x="6142399" y="2301554"/>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773223"/>
            </a:solidFill>
          </p:spPr>
          <p:txBody>
            <a:bodyPr wrap="square" lIns="0" tIns="0" rIns="0" bIns="0" rtlCol="0"/>
            <a:lstStyle/>
            <a:p>
              <a:endParaRPr sz="1493" dirty="0"/>
            </a:p>
          </p:txBody>
        </p:sp>
        <p:sp>
          <p:nvSpPr>
            <p:cNvPr id="902" name="object 855">
              <a:extLst>
                <a:ext uri="{FF2B5EF4-FFF2-40B4-BE49-F238E27FC236}">
                  <a16:creationId xmlns:a16="http://schemas.microsoft.com/office/drawing/2014/main" id="{2E2A86BA-0439-46ED-BCB7-41AEF6326ACB}"/>
                </a:ext>
              </a:extLst>
            </p:cNvPr>
            <p:cNvSpPr/>
            <p:nvPr/>
          </p:nvSpPr>
          <p:spPr>
            <a:xfrm>
              <a:off x="6048683" y="2099288"/>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4F1506"/>
            </a:solidFill>
          </p:spPr>
          <p:txBody>
            <a:bodyPr wrap="square" lIns="0" tIns="0" rIns="0" bIns="0" rtlCol="0"/>
            <a:lstStyle/>
            <a:p>
              <a:endParaRPr sz="1493" dirty="0"/>
            </a:p>
          </p:txBody>
        </p:sp>
        <p:sp>
          <p:nvSpPr>
            <p:cNvPr id="903" name="object 856">
              <a:extLst>
                <a:ext uri="{FF2B5EF4-FFF2-40B4-BE49-F238E27FC236}">
                  <a16:creationId xmlns:a16="http://schemas.microsoft.com/office/drawing/2014/main" id="{AFF814B9-08DF-4103-9A7D-81A1AD7453B7}"/>
                </a:ext>
              </a:extLst>
            </p:cNvPr>
            <p:cNvSpPr/>
            <p:nvPr/>
          </p:nvSpPr>
          <p:spPr>
            <a:xfrm>
              <a:off x="6099470" y="2150022"/>
              <a:ext cx="20320" cy="20320"/>
            </a:xfrm>
            <a:custGeom>
              <a:avLst/>
              <a:gdLst/>
              <a:ahLst/>
              <a:cxnLst/>
              <a:rect l="l" t="t" r="r" b="b"/>
              <a:pathLst>
                <a:path w="20320" h="20319">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803724"/>
            </a:solidFill>
          </p:spPr>
          <p:txBody>
            <a:bodyPr wrap="square" lIns="0" tIns="0" rIns="0" bIns="0" rtlCol="0"/>
            <a:lstStyle/>
            <a:p>
              <a:endParaRPr sz="1493" dirty="0"/>
            </a:p>
          </p:txBody>
        </p:sp>
        <p:sp>
          <p:nvSpPr>
            <p:cNvPr id="904" name="object 857">
              <a:extLst>
                <a:ext uri="{FF2B5EF4-FFF2-40B4-BE49-F238E27FC236}">
                  <a16:creationId xmlns:a16="http://schemas.microsoft.com/office/drawing/2014/main" id="{480DECAC-D7A4-4175-B481-2D6D40A57CA2}"/>
                </a:ext>
              </a:extLst>
            </p:cNvPr>
            <p:cNvSpPr/>
            <p:nvPr/>
          </p:nvSpPr>
          <p:spPr>
            <a:xfrm>
              <a:off x="6161691" y="2256113"/>
              <a:ext cx="20320" cy="20320"/>
            </a:xfrm>
            <a:custGeom>
              <a:avLst/>
              <a:gdLst/>
              <a:ahLst/>
              <a:cxnLst/>
              <a:rect l="l" t="t" r="r" b="b"/>
              <a:pathLst>
                <a:path w="20320" h="20319">
                  <a:moveTo>
                    <a:pt x="15316" y="0"/>
                  </a:moveTo>
                  <a:lnTo>
                    <a:pt x="4356" y="190"/>
                  </a:lnTo>
                  <a:lnTo>
                    <a:pt x="0" y="4699"/>
                  </a:lnTo>
                  <a:lnTo>
                    <a:pt x="190" y="15646"/>
                  </a:lnTo>
                  <a:lnTo>
                    <a:pt x="4711" y="20015"/>
                  </a:lnTo>
                  <a:lnTo>
                    <a:pt x="15659" y="19824"/>
                  </a:lnTo>
                  <a:lnTo>
                    <a:pt x="20015" y="15303"/>
                  </a:lnTo>
                  <a:lnTo>
                    <a:pt x="19913" y="9829"/>
                  </a:lnTo>
                  <a:lnTo>
                    <a:pt x="19811" y="4356"/>
                  </a:lnTo>
                  <a:lnTo>
                    <a:pt x="15316" y="0"/>
                  </a:lnTo>
                  <a:close/>
                </a:path>
              </a:pathLst>
            </a:custGeom>
            <a:solidFill>
              <a:srgbClr val="671C04"/>
            </a:solidFill>
          </p:spPr>
          <p:txBody>
            <a:bodyPr wrap="square" lIns="0" tIns="0" rIns="0" bIns="0" rtlCol="0"/>
            <a:lstStyle/>
            <a:p>
              <a:endParaRPr sz="1493" dirty="0"/>
            </a:p>
          </p:txBody>
        </p:sp>
        <p:sp>
          <p:nvSpPr>
            <p:cNvPr id="905" name="object 858">
              <a:extLst>
                <a:ext uri="{FF2B5EF4-FFF2-40B4-BE49-F238E27FC236}">
                  <a16:creationId xmlns:a16="http://schemas.microsoft.com/office/drawing/2014/main" id="{D1592E7A-2231-418E-A266-6E452296F0AE}"/>
                </a:ext>
              </a:extLst>
            </p:cNvPr>
            <p:cNvSpPr/>
            <p:nvPr/>
          </p:nvSpPr>
          <p:spPr>
            <a:xfrm>
              <a:off x="5691771" y="2339632"/>
              <a:ext cx="20320" cy="20320"/>
            </a:xfrm>
            <a:custGeom>
              <a:avLst/>
              <a:gdLst/>
              <a:ahLst/>
              <a:cxnLst/>
              <a:rect l="l" t="t" r="r" b="b"/>
              <a:pathLst>
                <a:path w="20320" h="20319">
                  <a:moveTo>
                    <a:pt x="15303" y="0"/>
                  </a:moveTo>
                  <a:lnTo>
                    <a:pt x="4343" y="190"/>
                  </a:lnTo>
                  <a:lnTo>
                    <a:pt x="0" y="4699"/>
                  </a:lnTo>
                  <a:lnTo>
                    <a:pt x="190" y="15646"/>
                  </a:lnTo>
                  <a:lnTo>
                    <a:pt x="4698" y="19989"/>
                  </a:lnTo>
                  <a:lnTo>
                    <a:pt x="15646" y="19799"/>
                  </a:lnTo>
                  <a:lnTo>
                    <a:pt x="20015" y="15303"/>
                  </a:lnTo>
                  <a:lnTo>
                    <a:pt x="19913" y="9817"/>
                  </a:lnTo>
                  <a:lnTo>
                    <a:pt x="19811" y="4356"/>
                  </a:lnTo>
                  <a:lnTo>
                    <a:pt x="15303" y="0"/>
                  </a:lnTo>
                  <a:close/>
                </a:path>
              </a:pathLst>
            </a:custGeom>
            <a:solidFill>
              <a:srgbClr val="D68C5E"/>
            </a:solidFill>
          </p:spPr>
          <p:txBody>
            <a:bodyPr wrap="square" lIns="0" tIns="0" rIns="0" bIns="0" rtlCol="0"/>
            <a:lstStyle/>
            <a:p>
              <a:endParaRPr sz="1493" dirty="0"/>
            </a:p>
          </p:txBody>
        </p:sp>
        <p:sp>
          <p:nvSpPr>
            <p:cNvPr id="906" name="object 859">
              <a:extLst>
                <a:ext uri="{FF2B5EF4-FFF2-40B4-BE49-F238E27FC236}">
                  <a16:creationId xmlns:a16="http://schemas.microsoft.com/office/drawing/2014/main" id="{FA2BFF0A-2116-4FA6-A510-B860597290A0}"/>
                </a:ext>
              </a:extLst>
            </p:cNvPr>
            <p:cNvSpPr/>
            <p:nvPr/>
          </p:nvSpPr>
          <p:spPr>
            <a:xfrm>
              <a:off x="5829063" y="2013733"/>
              <a:ext cx="20320" cy="20320"/>
            </a:xfrm>
            <a:custGeom>
              <a:avLst/>
              <a:gdLst/>
              <a:ahLst/>
              <a:cxnLst/>
              <a:rect l="l" t="t" r="r" b="b"/>
              <a:pathLst>
                <a:path w="20320" h="20319">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863A27"/>
            </a:solidFill>
          </p:spPr>
          <p:txBody>
            <a:bodyPr wrap="square" lIns="0" tIns="0" rIns="0" bIns="0" rtlCol="0"/>
            <a:lstStyle/>
            <a:p>
              <a:endParaRPr sz="1493" dirty="0"/>
            </a:p>
          </p:txBody>
        </p:sp>
        <p:sp>
          <p:nvSpPr>
            <p:cNvPr id="907" name="object 860">
              <a:extLst>
                <a:ext uri="{FF2B5EF4-FFF2-40B4-BE49-F238E27FC236}">
                  <a16:creationId xmlns:a16="http://schemas.microsoft.com/office/drawing/2014/main" id="{D6D51B4B-8C28-4C52-8A7B-8EA6C3EFC7A5}"/>
                </a:ext>
              </a:extLst>
            </p:cNvPr>
            <p:cNvSpPr/>
            <p:nvPr/>
          </p:nvSpPr>
          <p:spPr>
            <a:xfrm>
              <a:off x="6248026" y="2201391"/>
              <a:ext cx="20320" cy="20320"/>
            </a:xfrm>
            <a:custGeom>
              <a:avLst/>
              <a:gdLst/>
              <a:ahLst/>
              <a:cxnLst/>
              <a:rect l="l" t="t" r="r" b="b"/>
              <a:pathLst>
                <a:path w="20320" h="20319">
                  <a:moveTo>
                    <a:pt x="15290" y="0"/>
                  </a:moveTo>
                  <a:lnTo>
                    <a:pt x="4343" y="190"/>
                  </a:lnTo>
                  <a:lnTo>
                    <a:pt x="0" y="4699"/>
                  </a:lnTo>
                  <a:lnTo>
                    <a:pt x="190" y="15646"/>
                  </a:lnTo>
                  <a:lnTo>
                    <a:pt x="4699" y="20002"/>
                  </a:lnTo>
                  <a:lnTo>
                    <a:pt x="15633" y="19812"/>
                  </a:lnTo>
                  <a:lnTo>
                    <a:pt x="20002" y="15303"/>
                  </a:lnTo>
                  <a:lnTo>
                    <a:pt x="19900" y="9829"/>
                  </a:lnTo>
                  <a:lnTo>
                    <a:pt x="19799" y="4356"/>
                  </a:lnTo>
                  <a:lnTo>
                    <a:pt x="15290" y="0"/>
                  </a:lnTo>
                  <a:close/>
                </a:path>
              </a:pathLst>
            </a:custGeom>
            <a:solidFill>
              <a:srgbClr val="4E1307"/>
            </a:solidFill>
          </p:spPr>
          <p:txBody>
            <a:bodyPr wrap="square" lIns="0" tIns="0" rIns="0" bIns="0" rtlCol="0"/>
            <a:lstStyle/>
            <a:p>
              <a:endParaRPr sz="1493" dirty="0"/>
            </a:p>
          </p:txBody>
        </p:sp>
        <p:sp>
          <p:nvSpPr>
            <p:cNvPr id="908" name="object 861">
              <a:extLst>
                <a:ext uri="{FF2B5EF4-FFF2-40B4-BE49-F238E27FC236}">
                  <a16:creationId xmlns:a16="http://schemas.microsoft.com/office/drawing/2014/main" id="{9920B1F1-A28C-4667-8683-FE382BB06858}"/>
                </a:ext>
              </a:extLst>
            </p:cNvPr>
            <p:cNvSpPr/>
            <p:nvPr/>
          </p:nvSpPr>
          <p:spPr>
            <a:xfrm>
              <a:off x="6262537" y="2154154"/>
              <a:ext cx="20320" cy="20320"/>
            </a:xfrm>
            <a:custGeom>
              <a:avLst/>
              <a:gdLst/>
              <a:ahLst/>
              <a:cxnLst/>
              <a:rect l="l" t="t" r="r" b="b"/>
              <a:pathLst>
                <a:path w="20320" h="20319">
                  <a:moveTo>
                    <a:pt x="15316" y="0"/>
                  </a:moveTo>
                  <a:lnTo>
                    <a:pt x="4356" y="190"/>
                  </a:lnTo>
                  <a:lnTo>
                    <a:pt x="0" y="4699"/>
                  </a:lnTo>
                  <a:lnTo>
                    <a:pt x="190" y="15646"/>
                  </a:lnTo>
                  <a:lnTo>
                    <a:pt x="4711" y="20015"/>
                  </a:lnTo>
                  <a:lnTo>
                    <a:pt x="15659" y="19824"/>
                  </a:lnTo>
                  <a:lnTo>
                    <a:pt x="20027" y="15303"/>
                  </a:lnTo>
                  <a:lnTo>
                    <a:pt x="19926" y="9829"/>
                  </a:lnTo>
                  <a:lnTo>
                    <a:pt x="19824" y="4356"/>
                  </a:lnTo>
                  <a:lnTo>
                    <a:pt x="15316" y="0"/>
                  </a:lnTo>
                  <a:close/>
                </a:path>
              </a:pathLst>
            </a:custGeom>
            <a:solidFill>
              <a:srgbClr val="4F1406"/>
            </a:solidFill>
          </p:spPr>
          <p:txBody>
            <a:bodyPr wrap="square" lIns="0" tIns="0" rIns="0" bIns="0" rtlCol="0"/>
            <a:lstStyle/>
            <a:p>
              <a:endParaRPr sz="1493" dirty="0"/>
            </a:p>
          </p:txBody>
        </p:sp>
        <p:sp>
          <p:nvSpPr>
            <p:cNvPr id="909" name="object 862">
              <a:extLst>
                <a:ext uri="{FF2B5EF4-FFF2-40B4-BE49-F238E27FC236}">
                  <a16:creationId xmlns:a16="http://schemas.microsoft.com/office/drawing/2014/main" id="{CB6ABB6F-82FC-46D2-90C9-325A3D13A837}"/>
                </a:ext>
              </a:extLst>
            </p:cNvPr>
            <p:cNvSpPr/>
            <p:nvPr/>
          </p:nvSpPr>
          <p:spPr>
            <a:xfrm>
              <a:off x="5849711" y="2166759"/>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631808"/>
            </a:solidFill>
          </p:spPr>
          <p:txBody>
            <a:bodyPr wrap="square" lIns="0" tIns="0" rIns="0" bIns="0" rtlCol="0"/>
            <a:lstStyle/>
            <a:p>
              <a:endParaRPr sz="1493" dirty="0"/>
            </a:p>
          </p:txBody>
        </p:sp>
        <p:sp>
          <p:nvSpPr>
            <p:cNvPr id="910" name="object 863">
              <a:extLst>
                <a:ext uri="{FF2B5EF4-FFF2-40B4-BE49-F238E27FC236}">
                  <a16:creationId xmlns:a16="http://schemas.microsoft.com/office/drawing/2014/main" id="{E5E547B5-FA84-48F5-86B1-BE6A818CDC3C}"/>
                </a:ext>
              </a:extLst>
            </p:cNvPr>
            <p:cNvSpPr/>
            <p:nvPr/>
          </p:nvSpPr>
          <p:spPr>
            <a:xfrm>
              <a:off x="5797520" y="2209612"/>
              <a:ext cx="20320" cy="20320"/>
            </a:xfrm>
            <a:custGeom>
              <a:avLst/>
              <a:gdLst/>
              <a:ahLst/>
              <a:cxnLst/>
              <a:rect l="l" t="t" r="r" b="b"/>
              <a:pathLst>
                <a:path w="20320" h="20319">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501102"/>
            </a:solidFill>
          </p:spPr>
          <p:txBody>
            <a:bodyPr wrap="square" lIns="0" tIns="0" rIns="0" bIns="0" rtlCol="0"/>
            <a:lstStyle/>
            <a:p>
              <a:endParaRPr sz="1493" dirty="0"/>
            </a:p>
          </p:txBody>
        </p:sp>
        <p:sp>
          <p:nvSpPr>
            <p:cNvPr id="911" name="object 864">
              <a:extLst>
                <a:ext uri="{FF2B5EF4-FFF2-40B4-BE49-F238E27FC236}">
                  <a16:creationId xmlns:a16="http://schemas.microsoft.com/office/drawing/2014/main" id="{0466E73D-498C-4C9B-9C91-4E531A8A5317}"/>
                </a:ext>
              </a:extLst>
            </p:cNvPr>
            <p:cNvSpPr/>
            <p:nvPr/>
          </p:nvSpPr>
          <p:spPr>
            <a:xfrm>
              <a:off x="6318722" y="2122782"/>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451306"/>
            </a:solidFill>
          </p:spPr>
          <p:txBody>
            <a:bodyPr wrap="square" lIns="0" tIns="0" rIns="0" bIns="0" rtlCol="0"/>
            <a:lstStyle/>
            <a:p>
              <a:endParaRPr sz="1493" dirty="0"/>
            </a:p>
          </p:txBody>
        </p:sp>
        <p:sp>
          <p:nvSpPr>
            <p:cNvPr id="912" name="object 865">
              <a:extLst>
                <a:ext uri="{FF2B5EF4-FFF2-40B4-BE49-F238E27FC236}">
                  <a16:creationId xmlns:a16="http://schemas.microsoft.com/office/drawing/2014/main" id="{0D81A49C-E33F-4E49-B04E-EFE5D72B6E10}"/>
                </a:ext>
              </a:extLst>
            </p:cNvPr>
            <p:cNvSpPr/>
            <p:nvPr/>
          </p:nvSpPr>
          <p:spPr>
            <a:xfrm>
              <a:off x="6015362" y="2000744"/>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612B1B"/>
            </a:solidFill>
          </p:spPr>
          <p:txBody>
            <a:bodyPr wrap="square" lIns="0" tIns="0" rIns="0" bIns="0" rtlCol="0"/>
            <a:lstStyle/>
            <a:p>
              <a:endParaRPr sz="1493" dirty="0"/>
            </a:p>
          </p:txBody>
        </p:sp>
        <p:sp>
          <p:nvSpPr>
            <p:cNvPr id="913" name="object 866">
              <a:extLst>
                <a:ext uri="{FF2B5EF4-FFF2-40B4-BE49-F238E27FC236}">
                  <a16:creationId xmlns:a16="http://schemas.microsoft.com/office/drawing/2014/main" id="{BE3ACC68-AD97-4A88-866D-61EF62ACAA2E}"/>
                </a:ext>
              </a:extLst>
            </p:cNvPr>
            <p:cNvSpPr/>
            <p:nvPr/>
          </p:nvSpPr>
          <p:spPr>
            <a:xfrm>
              <a:off x="5735134" y="2237995"/>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661909"/>
            </a:solidFill>
          </p:spPr>
          <p:txBody>
            <a:bodyPr wrap="square" lIns="0" tIns="0" rIns="0" bIns="0" rtlCol="0"/>
            <a:lstStyle/>
            <a:p>
              <a:endParaRPr sz="1493" dirty="0"/>
            </a:p>
          </p:txBody>
        </p:sp>
        <p:sp>
          <p:nvSpPr>
            <p:cNvPr id="914" name="object 867">
              <a:extLst>
                <a:ext uri="{FF2B5EF4-FFF2-40B4-BE49-F238E27FC236}">
                  <a16:creationId xmlns:a16="http://schemas.microsoft.com/office/drawing/2014/main" id="{AC78C320-9E54-49D6-800C-2F247D4F59ED}"/>
                </a:ext>
              </a:extLst>
            </p:cNvPr>
            <p:cNvSpPr/>
            <p:nvPr/>
          </p:nvSpPr>
          <p:spPr>
            <a:xfrm>
              <a:off x="5938916" y="2314304"/>
              <a:ext cx="20320" cy="20320"/>
            </a:xfrm>
            <a:custGeom>
              <a:avLst/>
              <a:gdLst/>
              <a:ahLst/>
              <a:cxnLst/>
              <a:rect l="l" t="t" r="r" b="b"/>
              <a:pathLst>
                <a:path w="20320" h="20319">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773521"/>
            </a:solidFill>
          </p:spPr>
          <p:txBody>
            <a:bodyPr wrap="square" lIns="0" tIns="0" rIns="0" bIns="0" rtlCol="0"/>
            <a:lstStyle/>
            <a:p>
              <a:endParaRPr sz="1493" dirty="0"/>
            </a:p>
          </p:txBody>
        </p:sp>
        <p:sp>
          <p:nvSpPr>
            <p:cNvPr id="915" name="object 868">
              <a:extLst>
                <a:ext uri="{FF2B5EF4-FFF2-40B4-BE49-F238E27FC236}">
                  <a16:creationId xmlns:a16="http://schemas.microsoft.com/office/drawing/2014/main" id="{8909013D-FFE8-4FFF-BACB-A10CEA4A0E02}"/>
                </a:ext>
              </a:extLst>
            </p:cNvPr>
            <p:cNvSpPr/>
            <p:nvPr/>
          </p:nvSpPr>
          <p:spPr>
            <a:xfrm>
              <a:off x="5762341" y="2213927"/>
              <a:ext cx="20320" cy="20320"/>
            </a:xfrm>
            <a:custGeom>
              <a:avLst/>
              <a:gdLst/>
              <a:ahLst/>
              <a:cxnLst/>
              <a:rect l="l" t="t" r="r" b="b"/>
              <a:pathLst>
                <a:path w="20320" h="20319">
                  <a:moveTo>
                    <a:pt x="15303" y="0"/>
                  </a:moveTo>
                  <a:lnTo>
                    <a:pt x="4356" y="190"/>
                  </a:lnTo>
                  <a:lnTo>
                    <a:pt x="0" y="4699"/>
                  </a:lnTo>
                  <a:lnTo>
                    <a:pt x="190" y="15646"/>
                  </a:lnTo>
                  <a:lnTo>
                    <a:pt x="4711" y="19989"/>
                  </a:lnTo>
                  <a:lnTo>
                    <a:pt x="15646" y="19799"/>
                  </a:lnTo>
                  <a:lnTo>
                    <a:pt x="20015" y="15303"/>
                  </a:lnTo>
                  <a:lnTo>
                    <a:pt x="19913" y="9829"/>
                  </a:lnTo>
                  <a:lnTo>
                    <a:pt x="19811" y="4356"/>
                  </a:lnTo>
                  <a:lnTo>
                    <a:pt x="15303" y="0"/>
                  </a:lnTo>
                  <a:close/>
                </a:path>
              </a:pathLst>
            </a:custGeom>
            <a:solidFill>
              <a:srgbClr val="501102"/>
            </a:solidFill>
          </p:spPr>
          <p:txBody>
            <a:bodyPr wrap="square" lIns="0" tIns="0" rIns="0" bIns="0" rtlCol="0"/>
            <a:lstStyle/>
            <a:p>
              <a:endParaRPr sz="1493" dirty="0"/>
            </a:p>
          </p:txBody>
        </p:sp>
        <p:sp>
          <p:nvSpPr>
            <p:cNvPr id="916" name="object 869">
              <a:extLst>
                <a:ext uri="{FF2B5EF4-FFF2-40B4-BE49-F238E27FC236}">
                  <a16:creationId xmlns:a16="http://schemas.microsoft.com/office/drawing/2014/main" id="{5354747C-8A22-4350-A29F-74397757D2F5}"/>
                </a:ext>
              </a:extLst>
            </p:cNvPr>
            <p:cNvSpPr/>
            <p:nvPr/>
          </p:nvSpPr>
          <p:spPr>
            <a:xfrm>
              <a:off x="5646000" y="2078401"/>
              <a:ext cx="20320" cy="20320"/>
            </a:xfrm>
            <a:custGeom>
              <a:avLst/>
              <a:gdLst/>
              <a:ahLst/>
              <a:cxnLst/>
              <a:rect l="l" t="t" r="r" b="b"/>
              <a:pathLst>
                <a:path w="20320" h="20319">
                  <a:moveTo>
                    <a:pt x="15303" y="0"/>
                  </a:moveTo>
                  <a:lnTo>
                    <a:pt x="4356" y="190"/>
                  </a:lnTo>
                  <a:lnTo>
                    <a:pt x="0" y="4699"/>
                  </a:lnTo>
                  <a:lnTo>
                    <a:pt x="190" y="15646"/>
                  </a:lnTo>
                  <a:lnTo>
                    <a:pt x="4711" y="19989"/>
                  </a:lnTo>
                  <a:lnTo>
                    <a:pt x="15646" y="19799"/>
                  </a:lnTo>
                  <a:lnTo>
                    <a:pt x="20015" y="15303"/>
                  </a:lnTo>
                  <a:lnTo>
                    <a:pt x="19913" y="9829"/>
                  </a:lnTo>
                  <a:lnTo>
                    <a:pt x="19811" y="4356"/>
                  </a:lnTo>
                  <a:lnTo>
                    <a:pt x="15303" y="0"/>
                  </a:lnTo>
                  <a:close/>
                </a:path>
              </a:pathLst>
            </a:custGeom>
            <a:solidFill>
              <a:srgbClr val="531606"/>
            </a:solidFill>
          </p:spPr>
          <p:txBody>
            <a:bodyPr wrap="square" lIns="0" tIns="0" rIns="0" bIns="0" rtlCol="0"/>
            <a:lstStyle/>
            <a:p>
              <a:endParaRPr sz="1493" dirty="0"/>
            </a:p>
          </p:txBody>
        </p:sp>
        <p:sp>
          <p:nvSpPr>
            <p:cNvPr id="917" name="object 870">
              <a:extLst>
                <a:ext uri="{FF2B5EF4-FFF2-40B4-BE49-F238E27FC236}">
                  <a16:creationId xmlns:a16="http://schemas.microsoft.com/office/drawing/2014/main" id="{B6A11FC7-63A5-4743-9F56-E71324AE2878}"/>
                </a:ext>
              </a:extLst>
            </p:cNvPr>
            <p:cNvSpPr/>
            <p:nvPr/>
          </p:nvSpPr>
          <p:spPr>
            <a:xfrm>
              <a:off x="6021601" y="2255465"/>
              <a:ext cx="20320" cy="20320"/>
            </a:xfrm>
            <a:custGeom>
              <a:avLst/>
              <a:gdLst/>
              <a:ahLst/>
              <a:cxnLst/>
              <a:rect l="l" t="t" r="r" b="b"/>
              <a:pathLst>
                <a:path w="20320" h="20319">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591707"/>
            </a:solidFill>
          </p:spPr>
          <p:txBody>
            <a:bodyPr wrap="square" lIns="0" tIns="0" rIns="0" bIns="0" rtlCol="0"/>
            <a:lstStyle/>
            <a:p>
              <a:endParaRPr sz="1493" dirty="0"/>
            </a:p>
          </p:txBody>
        </p:sp>
        <p:sp>
          <p:nvSpPr>
            <p:cNvPr id="918" name="object 871">
              <a:extLst>
                <a:ext uri="{FF2B5EF4-FFF2-40B4-BE49-F238E27FC236}">
                  <a16:creationId xmlns:a16="http://schemas.microsoft.com/office/drawing/2014/main" id="{04B330E8-F09F-46D2-9EAA-3F3E1040A919}"/>
                </a:ext>
              </a:extLst>
            </p:cNvPr>
            <p:cNvSpPr/>
            <p:nvPr/>
          </p:nvSpPr>
          <p:spPr>
            <a:xfrm>
              <a:off x="6024962" y="2106104"/>
              <a:ext cx="20320" cy="20320"/>
            </a:xfrm>
            <a:custGeom>
              <a:avLst/>
              <a:gdLst/>
              <a:ahLst/>
              <a:cxnLst/>
              <a:rect l="l" t="t" r="r" b="b"/>
              <a:pathLst>
                <a:path w="20320" h="20319">
                  <a:moveTo>
                    <a:pt x="15303" y="0"/>
                  </a:moveTo>
                  <a:lnTo>
                    <a:pt x="4356" y="190"/>
                  </a:lnTo>
                  <a:lnTo>
                    <a:pt x="0" y="4699"/>
                  </a:lnTo>
                  <a:lnTo>
                    <a:pt x="190" y="15646"/>
                  </a:lnTo>
                  <a:lnTo>
                    <a:pt x="4711" y="20015"/>
                  </a:lnTo>
                  <a:lnTo>
                    <a:pt x="15659" y="19824"/>
                  </a:lnTo>
                  <a:lnTo>
                    <a:pt x="20027" y="15303"/>
                  </a:lnTo>
                  <a:lnTo>
                    <a:pt x="19926" y="9829"/>
                  </a:lnTo>
                  <a:lnTo>
                    <a:pt x="19824" y="4356"/>
                  </a:lnTo>
                  <a:lnTo>
                    <a:pt x="15303" y="0"/>
                  </a:lnTo>
                  <a:close/>
                </a:path>
              </a:pathLst>
            </a:custGeom>
            <a:solidFill>
              <a:srgbClr val="501606"/>
            </a:solidFill>
          </p:spPr>
          <p:txBody>
            <a:bodyPr wrap="square" lIns="0" tIns="0" rIns="0" bIns="0" rtlCol="0"/>
            <a:lstStyle/>
            <a:p>
              <a:endParaRPr sz="1493" dirty="0"/>
            </a:p>
          </p:txBody>
        </p:sp>
        <p:sp>
          <p:nvSpPr>
            <p:cNvPr id="919" name="object 872">
              <a:extLst>
                <a:ext uri="{FF2B5EF4-FFF2-40B4-BE49-F238E27FC236}">
                  <a16:creationId xmlns:a16="http://schemas.microsoft.com/office/drawing/2014/main" id="{CAB44A42-25AB-4BB7-B853-37B0816F0995}"/>
                </a:ext>
              </a:extLst>
            </p:cNvPr>
            <p:cNvSpPr/>
            <p:nvPr/>
          </p:nvSpPr>
          <p:spPr>
            <a:xfrm>
              <a:off x="6094393" y="2051963"/>
              <a:ext cx="20320" cy="20320"/>
            </a:xfrm>
            <a:custGeom>
              <a:avLst/>
              <a:gdLst/>
              <a:ahLst/>
              <a:cxnLst/>
              <a:rect l="l" t="t" r="r" b="b"/>
              <a:pathLst>
                <a:path w="20320" h="20319">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3C1005"/>
            </a:solidFill>
          </p:spPr>
          <p:txBody>
            <a:bodyPr wrap="square" lIns="0" tIns="0" rIns="0" bIns="0" rtlCol="0"/>
            <a:lstStyle/>
            <a:p>
              <a:endParaRPr sz="1493" dirty="0"/>
            </a:p>
          </p:txBody>
        </p:sp>
        <p:sp>
          <p:nvSpPr>
            <p:cNvPr id="920" name="object 873">
              <a:extLst>
                <a:ext uri="{FF2B5EF4-FFF2-40B4-BE49-F238E27FC236}">
                  <a16:creationId xmlns:a16="http://schemas.microsoft.com/office/drawing/2014/main" id="{B38E2E26-0982-4E3C-AEB7-D63B8574A855}"/>
                </a:ext>
              </a:extLst>
            </p:cNvPr>
            <p:cNvSpPr/>
            <p:nvPr/>
          </p:nvSpPr>
          <p:spPr>
            <a:xfrm>
              <a:off x="6414129" y="2171393"/>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6E2E20"/>
            </a:solidFill>
          </p:spPr>
          <p:txBody>
            <a:bodyPr wrap="square" lIns="0" tIns="0" rIns="0" bIns="0" rtlCol="0"/>
            <a:lstStyle/>
            <a:p>
              <a:endParaRPr sz="1493" dirty="0"/>
            </a:p>
          </p:txBody>
        </p:sp>
        <p:sp>
          <p:nvSpPr>
            <p:cNvPr id="921" name="object 874">
              <a:extLst>
                <a:ext uri="{FF2B5EF4-FFF2-40B4-BE49-F238E27FC236}">
                  <a16:creationId xmlns:a16="http://schemas.microsoft.com/office/drawing/2014/main" id="{0E42EFBA-14B7-4805-8785-6E149286076C}"/>
                </a:ext>
              </a:extLst>
            </p:cNvPr>
            <p:cNvSpPr/>
            <p:nvPr/>
          </p:nvSpPr>
          <p:spPr>
            <a:xfrm>
              <a:off x="5686854" y="2283810"/>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8E3C2A"/>
            </a:solidFill>
          </p:spPr>
          <p:txBody>
            <a:bodyPr wrap="square" lIns="0" tIns="0" rIns="0" bIns="0" rtlCol="0"/>
            <a:lstStyle/>
            <a:p>
              <a:endParaRPr sz="1493" dirty="0"/>
            </a:p>
          </p:txBody>
        </p:sp>
        <p:sp>
          <p:nvSpPr>
            <p:cNvPr id="922" name="object 875">
              <a:extLst>
                <a:ext uri="{FF2B5EF4-FFF2-40B4-BE49-F238E27FC236}">
                  <a16:creationId xmlns:a16="http://schemas.microsoft.com/office/drawing/2014/main" id="{E557CD4B-28C3-410E-9A74-23FD6131DB64}"/>
                </a:ext>
              </a:extLst>
            </p:cNvPr>
            <p:cNvSpPr/>
            <p:nvPr/>
          </p:nvSpPr>
          <p:spPr>
            <a:xfrm>
              <a:off x="5783446" y="2363416"/>
              <a:ext cx="20320" cy="20320"/>
            </a:xfrm>
            <a:custGeom>
              <a:avLst/>
              <a:gdLst/>
              <a:ahLst/>
              <a:cxnLst/>
              <a:rect l="l" t="t" r="r" b="b"/>
              <a:pathLst>
                <a:path w="20320" h="20319">
                  <a:moveTo>
                    <a:pt x="15303" y="0"/>
                  </a:moveTo>
                  <a:lnTo>
                    <a:pt x="4343" y="190"/>
                  </a:lnTo>
                  <a:lnTo>
                    <a:pt x="0" y="4686"/>
                  </a:lnTo>
                  <a:lnTo>
                    <a:pt x="190" y="15646"/>
                  </a:lnTo>
                  <a:lnTo>
                    <a:pt x="4698" y="19989"/>
                  </a:lnTo>
                  <a:lnTo>
                    <a:pt x="15646" y="19799"/>
                  </a:lnTo>
                  <a:lnTo>
                    <a:pt x="20015" y="15303"/>
                  </a:lnTo>
                  <a:lnTo>
                    <a:pt x="19913" y="9817"/>
                  </a:lnTo>
                  <a:lnTo>
                    <a:pt x="19811" y="4343"/>
                  </a:lnTo>
                  <a:lnTo>
                    <a:pt x="15303" y="0"/>
                  </a:lnTo>
                  <a:close/>
                </a:path>
              </a:pathLst>
            </a:custGeom>
            <a:solidFill>
              <a:srgbClr val="873A28"/>
            </a:solidFill>
          </p:spPr>
          <p:txBody>
            <a:bodyPr wrap="square" lIns="0" tIns="0" rIns="0" bIns="0" rtlCol="0"/>
            <a:lstStyle/>
            <a:p>
              <a:endParaRPr sz="1493" dirty="0"/>
            </a:p>
          </p:txBody>
        </p:sp>
        <p:sp>
          <p:nvSpPr>
            <p:cNvPr id="923" name="object 876">
              <a:extLst>
                <a:ext uri="{FF2B5EF4-FFF2-40B4-BE49-F238E27FC236}">
                  <a16:creationId xmlns:a16="http://schemas.microsoft.com/office/drawing/2014/main" id="{0ADC0DD5-7761-4425-A978-7BDB93CDBF8E}"/>
                </a:ext>
              </a:extLst>
            </p:cNvPr>
            <p:cNvSpPr/>
            <p:nvPr/>
          </p:nvSpPr>
          <p:spPr>
            <a:xfrm>
              <a:off x="6387245" y="2167277"/>
              <a:ext cx="20320" cy="20320"/>
            </a:xfrm>
            <a:custGeom>
              <a:avLst/>
              <a:gdLst/>
              <a:ahLst/>
              <a:cxnLst/>
              <a:rect l="l" t="t" r="r" b="b"/>
              <a:pathLst>
                <a:path w="20320" h="20319">
                  <a:moveTo>
                    <a:pt x="15316" y="0"/>
                  </a:moveTo>
                  <a:lnTo>
                    <a:pt x="4356" y="190"/>
                  </a:lnTo>
                  <a:lnTo>
                    <a:pt x="0" y="4699"/>
                  </a:lnTo>
                  <a:lnTo>
                    <a:pt x="190" y="15646"/>
                  </a:lnTo>
                  <a:lnTo>
                    <a:pt x="4711" y="20015"/>
                  </a:lnTo>
                  <a:lnTo>
                    <a:pt x="15659" y="19824"/>
                  </a:lnTo>
                  <a:lnTo>
                    <a:pt x="20027" y="15303"/>
                  </a:lnTo>
                  <a:lnTo>
                    <a:pt x="19926" y="9829"/>
                  </a:lnTo>
                  <a:lnTo>
                    <a:pt x="19824" y="4356"/>
                  </a:lnTo>
                  <a:lnTo>
                    <a:pt x="15316" y="0"/>
                  </a:lnTo>
                  <a:close/>
                </a:path>
              </a:pathLst>
            </a:custGeom>
            <a:solidFill>
              <a:srgbClr val="582114"/>
            </a:solidFill>
          </p:spPr>
          <p:txBody>
            <a:bodyPr wrap="square" lIns="0" tIns="0" rIns="0" bIns="0" rtlCol="0"/>
            <a:lstStyle/>
            <a:p>
              <a:endParaRPr sz="1493" dirty="0"/>
            </a:p>
          </p:txBody>
        </p:sp>
        <p:sp>
          <p:nvSpPr>
            <p:cNvPr id="924" name="object 877">
              <a:extLst>
                <a:ext uri="{FF2B5EF4-FFF2-40B4-BE49-F238E27FC236}">
                  <a16:creationId xmlns:a16="http://schemas.microsoft.com/office/drawing/2014/main" id="{386C2106-1FC4-40C5-A56C-51EDEB0D37D0}"/>
                </a:ext>
              </a:extLst>
            </p:cNvPr>
            <p:cNvSpPr/>
            <p:nvPr/>
          </p:nvSpPr>
          <p:spPr>
            <a:xfrm>
              <a:off x="6171976" y="2123254"/>
              <a:ext cx="20320" cy="20320"/>
            </a:xfrm>
            <a:custGeom>
              <a:avLst/>
              <a:gdLst/>
              <a:ahLst/>
              <a:cxnLst/>
              <a:rect l="l" t="t" r="r" b="b"/>
              <a:pathLst>
                <a:path w="20320" h="20319">
                  <a:moveTo>
                    <a:pt x="15290" y="0"/>
                  </a:moveTo>
                  <a:lnTo>
                    <a:pt x="4356" y="190"/>
                  </a:lnTo>
                  <a:lnTo>
                    <a:pt x="0" y="4686"/>
                  </a:lnTo>
                  <a:lnTo>
                    <a:pt x="190" y="15646"/>
                  </a:lnTo>
                  <a:lnTo>
                    <a:pt x="4698" y="20002"/>
                  </a:lnTo>
                  <a:lnTo>
                    <a:pt x="15646" y="19812"/>
                  </a:lnTo>
                  <a:lnTo>
                    <a:pt x="20015" y="15303"/>
                  </a:lnTo>
                  <a:lnTo>
                    <a:pt x="19913" y="9817"/>
                  </a:lnTo>
                  <a:lnTo>
                    <a:pt x="19811" y="4343"/>
                  </a:lnTo>
                  <a:lnTo>
                    <a:pt x="15290" y="0"/>
                  </a:lnTo>
                  <a:close/>
                </a:path>
              </a:pathLst>
            </a:custGeom>
            <a:solidFill>
              <a:srgbClr val="561707"/>
            </a:solidFill>
          </p:spPr>
          <p:txBody>
            <a:bodyPr wrap="square" lIns="0" tIns="0" rIns="0" bIns="0" rtlCol="0"/>
            <a:lstStyle/>
            <a:p>
              <a:endParaRPr sz="1493" dirty="0"/>
            </a:p>
          </p:txBody>
        </p:sp>
        <p:sp>
          <p:nvSpPr>
            <p:cNvPr id="925" name="object 878">
              <a:extLst>
                <a:ext uri="{FF2B5EF4-FFF2-40B4-BE49-F238E27FC236}">
                  <a16:creationId xmlns:a16="http://schemas.microsoft.com/office/drawing/2014/main" id="{135EE807-8512-466B-8BCA-F4B1C242213B}"/>
                </a:ext>
              </a:extLst>
            </p:cNvPr>
            <p:cNvSpPr/>
            <p:nvPr/>
          </p:nvSpPr>
          <p:spPr>
            <a:xfrm>
              <a:off x="5922561" y="2074584"/>
              <a:ext cx="20320" cy="20320"/>
            </a:xfrm>
            <a:custGeom>
              <a:avLst/>
              <a:gdLst/>
              <a:ahLst/>
              <a:cxnLst/>
              <a:rect l="l" t="t" r="r" b="b"/>
              <a:pathLst>
                <a:path w="20320" h="20319">
                  <a:moveTo>
                    <a:pt x="15316" y="0"/>
                  </a:moveTo>
                  <a:lnTo>
                    <a:pt x="4356" y="190"/>
                  </a:lnTo>
                  <a:lnTo>
                    <a:pt x="0" y="4699"/>
                  </a:lnTo>
                  <a:lnTo>
                    <a:pt x="190" y="15646"/>
                  </a:lnTo>
                  <a:lnTo>
                    <a:pt x="4711" y="20015"/>
                  </a:lnTo>
                  <a:lnTo>
                    <a:pt x="15659" y="19824"/>
                  </a:lnTo>
                  <a:lnTo>
                    <a:pt x="20027" y="15303"/>
                  </a:lnTo>
                  <a:lnTo>
                    <a:pt x="19926" y="9829"/>
                  </a:lnTo>
                  <a:lnTo>
                    <a:pt x="19824" y="4356"/>
                  </a:lnTo>
                  <a:lnTo>
                    <a:pt x="15316" y="0"/>
                  </a:lnTo>
                  <a:close/>
                </a:path>
              </a:pathLst>
            </a:custGeom>
            <a:solidFill>
              <a:srgbClr val="601709"/>
            </a:solidFill>
          </p:spPr>
          <p:txBody>
            <a:bodyPr wrap="square" lIns="0" tIns="0" rIns="0" bIns="0" rtlCol="0"/>
            <a:lstStyle/>
            <a:p>
              <a:endParaRPr sz="1493" dirty="0"/>
            </a:p>
          </p:txBody>
        </p:sp>
        <p:sp>
          <p:nvSpPr>
            <p:cNvPr id="926" name="object 879">
              <a:extLst>
                <a:ext uri="{FF2B5EF4-FFF2-40B4-BE49-F238E27FC236}">
                  <a16:creationId xmlns:a16="http://schemas.microsoft.com/office/drawing/2014/main" id="{3AE2C663-EFB6-472D-94D0-0C5860472A25}"/>
                </a:ext>
              </a:extLst>
            </p:cNvPr>
            <p:cNvSpPr/>
            <p:nvPr/>
          </p:nvSpPr>
          <p:spPr>
            <a:xfrm>
              <a:off x="6128998" y="2180932"/>
              <a:ext cx="20320" cy="20320"/>
            </a:xfrm>
            <a:custGeom>
              <a:avLst/>
              <a:gdLst/>
              <a:ahLst/>
              <a:cxnLst/>
              <a:rect l="l" t="t" r="r" b="b"/>
              <a:pathLst>
                <a:path w="20320" h="20319">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863A27"/>
            </a:solidFill>
          </p:spPr>
          <p:txBody>
            <a:bodyPr wrap="square" lIns="0" tIns="0" rIns="0" bIns="0" rtlCol="0"/>
            <a:lstStyle/>
            <a:p>
              <a:endParaRPr sz="1493" dirty="0"/>
            </a:p>
          </p:txBody>
        </p:sp>
        <p:sp>
          <p:nvSpPr>
            <p:cNvPr id="927" name="object 880">
              <a:extLst>
                <a:ext uri="{FF2B5EF4-FFF2-40B4-BE49-F238E27FC236}">
                  <a16:creationId xmlns:a16="http://schemas.microsoft.com/office/drawing/2014/main" id="{85EBBE27-07FB-4FCC-BBE7-B327BEB2A7DE}"/>
                </a:ext>
              </a:extLst>
            </p:cNvPr>
            <p:cNvSpPr/>
            <p:nvPr/>
          </p:nvSpPr>
          <p:spPr>
            <a:xfrm>
              <a:off x="6159714" y="2135748"/>
              <a:ext cx="20320" cy="20320"/>
            </a:xfrm>
            <a:custGeom>
              <a:avLst/>
              <a:gdLst/>
              <a:ahLst/>
              <a:cxnLst/>
              <a:rect l="l" t="t" r="r" b="b"/>
              <a:pathLst>
                <a:path w="20320" h="20319">
                  <a:moveTo>
                    <a:pt x="15316" y="0"/>
                  </a:moveTo>
                  <a:lnTo>
                    <a:pt x="4356" y="190"/>
                  </a:lnTo>
                  <a:lnTo>
                    <a:pt x="0" y="4699"/>
                  </a:lnTo>
                  <a:lnTo>
                    <a:pt x="190" y="15659"/>
                  </a:lnTo>
                  <a:lnTo>
                    <a:pt x="4711" y="20002"/>
                  </a:lnTo>
                  <a:lnTo>
                    <a:pt x="15659" y="19812"/>
                  </a:lnTo>
                  <a:lnTo>
                    <a:pt x="20015" y="15316"/>
                  </a:lnTo>
                  <a:lnTo>
                    <a:pt x="19913" y="9829"/>
                  </a:lnTo>
                  <a:lnTo>
                    <a:pt x="19811" y="4356"/>
                  </a:lnTo>
                  <a:lnTo>
                    <a:pt x="15316" y="0"/>
                  </a:lnTo>
                  <a:close/>
                </a:path>
              </a:pathLst>
            </a:custGeom>
            <a:solidFill>
              <a:srgbClr val="501606"/>
            </a:solidFill>
          </p:spPr>
          <p:txBody>
            <a:bodyPr wrap="square" lIns="0" tIns="0" rIns="0" bIns="0" rtlCol="0"/>
            <a:lstStyle/>
            <a:p>
              <a:endParaRPr sz="1493" dirty="0"/>
            </a:p>
          </p:txBody>
        </p:sp>
        <p:sp>
          <p:nvSpPr>
            <p:cNvPr id="928" name="object 881">
              <a:extLst>
                <a:ext uri="{FF2B5EF4-FFF2-40B4-BE49-F238E27FC236}">
                  <a16:creationId xmlns:a16="http://schemas.microsoft.com/office/drawing/2014/main" id="{D579F5B9-8693-4944-B3CB-5F625716DFAD}"/>
                </a:ext>
              </a:extLst>
            </p:cNvPr>
            <p:cNvSpPr/>
            <p:nvPr/>
          </p:nvSpPr>
          <p:spPr>
            <a:xfrm>
              <a:off x="5661379" y="2062634"/>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43"/>
                  </a:lnTo>
                  <a:lnTo>
                    <a:pt x="15303" y="0"/>
                  </a:lnTo>
                  <a:close/>
                </a:path>
              </a:pathLst>
            </a:custGeom>
            <a:solidFill>
              <a:srgbClr val="863A27"/>
            </a:solidFill>
          </p:spPr>
          <p:txBody>
            <a:bodyPr wrap="square" lIns="0" tIns="0" rIns="0" bIns="0" rtlCol="0"/>
            <a:lstStyle/>
            <a:p>
              <a:endParaRPr sz="1493" dirty="0"/>
            </a:p>
          </p:txBody>
        </p:sp>
        <p:sp>
          <p:nvSpPr>
            <p:cNvPr id="929" name="object 882">
              <a:extLst>
                <a:ext uri="{FF2B5EF4-FFF2-40B4-BE49-F238E27FC236}">
                  <a16:creationId xmlns:a16="http://schemas.microsoft.com/office/drawing/2014/main" id="{FAA40BEC-F788-4005-B581-CC3CE7E6B6E4}"/>
                </a:ext>
              </a:extLst>
            </p:cNvPr>
            <p:cNvSpPr/>
            <p:nvPr/>
          </p:nvSpPr>
          <p:spPr>
            <a:xfrm>
              <a:off x="6190294" y="2213980"/>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401105"/>
            </a:solidFill>
          </p:spPr>
          <p:txBody>
            <a:bodyPr wrap="square" lIns="0" tIns="0" rIns="0" bIns="0" rtlCol="0"/>
            <a:lstStyle/>
            <a:p>
              <a:endParaRPr sz="1493" dirty="0"/>
            </a:p>
          </p:txBody>
        </p:sp>
        <p:sp>
          <p:nvSpPr>
            <p:cNvPr id="930" name="object 883">
              <a:extLst>
                <a:ext uri="{FF2B5EF4-FFF2-40B4-BE49-F238E27FC236}">
                  <a16:creationId xmlns:a16="http://schemas.microsoft.com/office/drawing/2014/main" id="{AB495C93-17EB-4454-BE92-624AF8E7A25E}"/>
                </a:ext>
              </a:extLst>
            </p:cNvPr>
            <p:cNvSpPr/>
            <p:nvPr/>
          </p:nvSpPr>
          <p:spPr>
            <a:xfrm>
              <a:off x="6118081" y="2311544"/>
              <a:ext cx="20320" cy="20320"/>
            </a:xfrm>
            <a:custGeom>
              <a:avLst/>
              <a:gdLst/>
              <a:ahLst/>
              <a:cxnLst/>
              <a:rect l="l" t="t" r="r" b="b"/>
              <a:pathLst>
                <a:path w="20320" h="20319">
                  <a:moveTo>
                    <a:pt x="15303" y="0"/>
                  </a:moveTo>
                  <a:lnTo>
                    <a:pt x="4356" y="190"/>
                  </a:lnTo>
                  <a:lnTo>
                    <a:pt x="0" y="4699"/>
                  </a:lnTo>
                  <a:lnTo>
                    <a:pt x="190" y="15659"/>
                  </a:lnTo>
                  <a:lnTo>
                    <a:pt x="4699" y="20002"/>
                  </a:lnTo>
                  <a:lnTo>
                    <a:pt x="15659" y="19812"/>
                  </a:lnTo>
                  <a:lnTo>
                    <a:pt x="20027" y="15316"/>
                  </a:lnTo>
                  <a:lnTo>
                    <a:pt x="19926" y="9829"/>
                  </a:lnTo>
                  <a:lnTo>
                    <a:pt x="19824" y="4356"/>
                  </a:lnTo>
                  <a:lnTo>
                    <a:pt x="15303" y="0"/>
                  </a:lnTo>
                  <a:close/>
                </a:path>
              </a:pathLst>
            </a:custGeom>
            <a:solidFill>
              <a:srgbClr val="7A3324"/>
            </a:solidFill>
          </p:spPr>
          <p:txBody>
            <a:bodyPr wrap="square" lIns="0" tIns="0" rIns="0" bIns="0" rtlCol="0"/>
            <a:lstStyle/>
            <a:p>
              <a:endParaRPr sz="1493" dirty="0"/>
            </a:p>
          </p:txBody>
        </p:sp>
        <p:sp>
          <p:nvSpPr>
            <p:cNvPr id="931" name="object 884">
              <a:extLst>
                <a:ext uri="{FF2B5EF4-FFF2-40B4-BE49-F238E27FC236}">
                  <a16:creationId xmlns:a16="http://schemas.microsoft.com/office/drawing/2014/main" id="{650DA84A-D673-4FF1-91EF-DAA27F449E47}"/>
                </a:ext>
              </a:extLst>
            </p:cNvPr>
            <p:cNvSpPr/>
            <p:nvPr/>
          </p:nvSpPr>
          <p:spPr>
            <a:xfrm>
              <a:off x="6036104" y="2068776"/>
              <a:ext cx="20320" cy="20320"/>
            </a:xfrm>
            <a:custGeom>
              <a:avLst/>
              <a:gdLst/>
              <a:ahLst/>
              <a:cxnLst/>
              <a:rect l="l" t="t" r="r" b="b"/>
              <a:pathLst>
                <a:path w="20320" h="20319">
                  <a:moveTo>
                    <a:pt x="15303" y="0"/>
                  </a:moveTo>
                  <a:lnTo>
                    <a:pt x="4343" y="190"/>
                  </a:lnTo>
                  <a:lnTo>
                    <a:pt x="0" y="4699"/>
                  </a:lnTo>
                  <a:lnTo>
                    <a:pt x="190" y="15646"/>
                  </a:lnTo>
                  <a:lnTo>
                    <a:pt x="4698" y="19989"/>
                  </a:lnTo>
                  <a:lnTo>
                    <a:pt x="15646" y="19799"/>
                  </a:lnTo>
                  <a:lnTo>
                    <a:pt x="20015" y="15303"/>
                  </a:lnTo>
                  <a:lnTo>
                    <a:pt x="19913" y="9829"/>
                  </a:lnTo>
                  <a:lnTo>
                    <a:pt x="19811" y="4356"/>
                  </a:lnTo>
                  <a:lnTo>
                    <a:pt x="15303" y="0"/>
                  </a:lnTo>
                  <a:close/>
                </a:path>
              </a:pathLst>
            </a:custGeom>
            <a:solidFill>
              <a:srgbClr val="752D1A"/>
            </a:solidFill>
          </p:spPr>
          <p:txBody>
            <a:bodyPr wrap="square" lIns="0" tIns="0" rIns="0" bIns="0" rtlCol="0"/>
            <a:lstStyle/>
            <a:p>
              <a:endParaRPr sz="1493" dirty="0"/>
            </a:p>
          </p:txBody>
        </p:sp>
        <p:sp>
          <p:nvSpPr>
            <p:cNvPr id="932" name="object 885">
              <a:extLst>
                <a:ext uri="{FF2B5EF4-FFF2-40B4-BE49-F238E27FC236}">
                  <a16:creationId xmlns:a16="http://schemas.microsoft.com/office/drawing/2014/main" id="{EA75C180-061C-41D6-801F-136FF4F6AE75}"/>
                </a:ext>
              </a:extLst>
            </p:cNvPr>
            <p:cNvSpPr/>
            <p:nvPr/>
          </p:nvSpPr>
          <p:spPr>
            <a:xfrm>
              <a:off x="5991674" y="2151137"/>
              <a:ext cx="20320" cy="20320"/>
            </a:xfrm>
            <a:custGeom>
              <a:avLst/>
              <a:gdLst/>
              <a:ahLst/>
              <a:cxnLst/>
              <a:rect l="l" t="t" r="r" b="b"/>
              <a:pathLst>
                <a:path w="20320" h="20319">
                  <a:moveTo>
                    <a:pt x="15303" y="0"/>
                  </a:moveTo>
                  <a:lnTo>
                    <a:pt x="4356" y="190"/>
                  </a:lnTo>
                  <a:lnTo>
                    <a:pt x="0" y="4686"/>
                  </a:lnTo>
                  <a:lnTo>
                    <a:pt x="190" y="15633"/>
                  </a:lnTo>
                  <a:lnTo>
                    <a:pt x="4711" y="19989"/>
                  </a:lnTo>
                  <a:lnTo>
                    <a:pt x="15646" y="19799"/>
                  </a:lnTo>
                  <a:lnTo>
                    <a:pt x="20015" y="15290"/>
                  </a:lnTo>
                  <a:lnTo>
                    <a:pt x="19913" y="9817"/>
                  </a:lnTo>
                  <a:lnTo>
                    <a:pt x="19811" y="4343"/>
                  </a:lnTo>
                  <a:lnTo>
                    <a:pt x="15303" y="0"/>
                  </a:lnTo>
                  <a:close/>
                </a:path>
              </a:pathLst>
            </a:custGeom>
            <a:solidFill>
              <a:srgbClr val="551607"/>
            </a:solidFill>
          </p:spPr>
          <p:txBody>
            <a:bodyPr wrap="square" lIns="0" tIns="0" rIns="0" bIns="0" rtlCol="0"/>
            <a:lstStyle/>
            <a:p>
              <a:endParaRPr sz="1493" dirty="0"/>
            </a:p>
          </p:txBody>
        </p:sp>
        <p:sp>
          <p:nvSpPr>
            <p:cNvPr id="933" name="object 886">
              <a:extLst>
                <a:ext uri="{FF2B5EF4-FFF2-40B4-BE49-F238E27FC236}">
                  <a16:creationId xmlns:a16="http://schemas.microsoft.com/office/drawing/2014/main" id="{5B00BB07-76C5-4387-843B-9BA29BCDF97E}"/>
                </a:ext>
              </a:extLst>
            </p:cNvPr>
            <p:cNvSpPr/>
            <p:nvPr/>
          </p:nvSpPr>
          <p:spPr>
            <a:xfrm>
              <a:off x="6060908" y="2097246"/>
              <a:ext cx="20320" cy="20320"/>
            </a:xfrm>
            <a:custGeom>
              <a:avLst/>
              <a:gdLst/>
              <a:ahLst/>
              <a:cxnLst/>
              <a:rect l="l" t="t" r="r" b="b"/>
              <a:pathLst>
                <a:path w="20320" h="20319">
                  <a:moveTo>
                    <a:pt x="15303" y="0"/>
                  </a:moveTo>
                  <a:lnTo>
                    <a:pt x="4343" y="190"/>
                  </a:lnTo>
                  <a:lnTo>
                    <a:pt x="0" y="4686"/>
                  </a:lnTo>
                  <a:lnTo>
                    <a:pt x="190" y="15633"/>
                  </a:lnTo>
                  <a:lnTo>
                    <a:pt x="4698" y="19989"/>
                  </a:lnTo>
                  <a:lnTo>
                    <a:pt x="15646" y="19799"/>
                  </a:lnTo>
                  <a:lnTo>
                    <a:pt x="20015" y="15290"/>
                  </a:lnTo>
                  <a:lnTo>
                    <a:pt x="19913" y="9817"/>
                  </a:lnTo>
                  <a:lnTo>
                    <a:pt x="19811" y="4343"/>
                  </a:lnTo>
                  <a:lnTo>
                    <a:pt x="15303" y="0"/>
                  </a:lnTo>
                  <a:close/>
                </a:path>
              </a:pathLst>
            </a:custGeom>
            <a:solidFill>
              <a:srgbClr val="743321"/>
            </a:solidFill>
          </p:spPr>
          <p:txBody>
            <a:bodyPr wrap="square" lIns="0" tIns="0" rIns="0" bIns="0" rtlCol="0"/>
            <a:lstStyle/>
            <a:p>
              <a:endParaRPr sz="1493" dirty="0"/>
            </a:p>
          </p:txBody>
        </p:sp>
        <p:sp>
          <p:nvSpPr>
            <p:cNvPr id="934" name="object 887">
              <a:extLst>
                <a:ext uri="{FF2B5EF4-FFF2-40B4-BE49-F238E27FC236}">
                  <a16:creationId xmlns:a16="http://schemas.microsoft.com/office/drawing/2014/main" id="{5D919813-E5C4-4302-A9C8-DB82773A45F5}"/>
                </a:ext>
              </a:extLst>
            </p:cNvPr>
            <p:cNvSpPr/>
            <p:nvPr/>
          </p:nvSpPr>
          <p:spPr>
            <a:xfrm>
              <a:off x="6398946" y="2164800"/>
              <a:ext cx="20320" cy="20320"/>
            </a:xfrm>
            <a:custGeom>
              <a:avLst/>
              <a:gdLst/>
              <a:ahLst/>
              <a:cxnLst/>
              <a:rect l="l" t="t" r="r" b="b"/>
              <a:pathLst>
                <a:path w="20320" h="20319">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5A2819"/>
            </a:solidFill>
          </p:spPr>
          <p:txBody>
            <a:bodyPr wrap="square" lIns="0" tIns="0" rIns="0" bIns="0" rtlCol="0"/>
            <a:lstStyle/>
            <a:p>
              <a:endParaRPr sz="1493" dirty="0"/>
            </a:p>
          </p:txBody>
        </p:sp>
        <p:sp>
          <p:nvSpPr>
            <p:cNvPr id="935" name="object 888">
              <a:extLst>
                <a:ext uri="{FF2B5EF4-FFF2-40B4-BE49-F238E27FC236}">
                  <a16:creationId xmlns:a16="http://schemas.microsoft.com/office/drawing/2014/main" id="{CE18F493-EFA9-4E45-9CAA-797CD7120CF5}"/>
                </a:ext>
              </a:extLst>
            </p:cNvPr>
            <p:cNvSpPr/>
            <p:nvPr/>
          </p:nvSpPr>
          <p:spPr>
            <a:xfrm>
              <a:off x="6028578" y="2265446"/>
              <a:ext cx="20320" cy="20320"/>
            </a:xfrm>
            <a:custGeom>
              <a:avLst/>
              <a:gdLst/>
              <a:ahLst/>
              <a:cxnLst/>
              <a:rect l="l" t="t" r="r" b="b"/>
              <a:pathLst>
                <a:path w="20320" h="20319">
                  <a:moveTo>
                    <a:pt x="15316" y="0"/>
                  </a:moveTo>
                  <a:lnTo>
                    <a:pt x="4356" y="190"/>
                  </a:lnTo>
                  <a:lnTo>
                    <a:pt x="0" y="4699"/>
                  </a:lnTo>
                  <a:lnTo>
                    <a:pt x="190" y="15646"/>
                  </a:lnTo>
                  <a:lnTo>
                    <a:pt x="4711" y="20015"/>
                  </a:lnTo>
                  <a:lnTo>
                    <a:pt x="15659" y="19824"/>
                  </a:lnTo>
                  <a:lnTo>
                    <a:pt x="20015" y="15303"/>
                  </a:lnTo>
                  <a:lnTo>
                    <a:pt x="19913" y="9829"/>
                  </a:lnTo>
                  <a:lnTo>
                    <a:pt x="19811" y="4356"/>
                  </a:lnTo>
                  <a:lnTo>
                    <a:pt x="15316" y="0"/>
                  </a:lnTo>
                  <a:close/>
                </a:path>
              </a:pathLst>
            </a:custGeom>
            <a:solidFill>
              <a:srgbClr val="5C1807"/>
            </a:solidFill>
          </p:spPr>
          <p:txBody>
            <a:bodyPr wrap="square" lIns="0" tIns="0" rIns="0" bIns="0" rtlCol="0"/>
            <a:lstStyle/>
            <a:p>
              <a:endParaRPr sz="1493" dirty="0"/>
            </a:p>
          </p:txBody>
        </p:sp>
        <p:sp>
          <p:nvSpPr>
            <p:cNvPr id="936" name="object 889">
              <a:extLst>
                <a:ext uri="{FF2B5EF4-FFF2-40B4-BE49-F238E27FC236}">
                  <a16:creationId xmlns:a16="http://schemas.microsoft.com/office/drawing/2014/main" id="{AF957A99-A8A1-4E0F-A332-13FD67D221A6}"/>
                </a:ext>
              </a:extLst>
            </p:cNvPr>
            <p:cNvSpPr/>
            <p:nvPr/>
          </p:nvSpPr>
          <p:spPr>
            <a:xfrm>
              <a:off x="5728441" y="2133624"/>
              <a:ext cx="20320" cy="20320"/>
            </a:xfrm>
            <a:custGeom>
              <a:avLst/>
              <a:gdLst/>
              <a:ahLst/>
              <a:cxnLst/>
              <a:rect l="l" t="t" r="r" b="b"/>
              <a:pathLst>
                <a:path w="20320" h="20319">
                  <a:moveTo>
                    <a:pt x="15316" y="0"/>
                  </a:moveTo>
                  <a:lnTo>
                    <a:pt x="4356" y="190"/>
                  </a:lnTo>
                  <a:lnTo>
                    <a:pt x="0" y="4711"/>
                  </a:lnTo>
                  <a:lnTo>
                    <a:pt x="190" y="15659"/>
                  </a:lnTo>
                  <a:lnTo>
                    <a:pt x="4711" y="20015"/>
                  </a:lnTo>
                  <a:lnTo>
                    <a:pt x="15659" y="19824"/>
                  </a:lnTo>
                  <a:lnTo>
                    <a:pt x="20015" y="15316"/>
                  </a:lnTo>
                  <a:lnTo>
                    <a:pt x="19913" y="9842"/>
                  </a:lnTo>
                  <a:lnTo>
                    <a:pt x="19811" y="4368"/>
                  </a:lnTo>
                  <a:lnTo>
                    <a:pt x="15316" y="0"/>
                  </a:lnTo>
                  <a:close/>
                </a:path>
              </a:pathLst>
            </a:custGeom>
            <a:solidFill>
              <a:srgbClr val="601709"/>
            </a:solidFill>
          </p:spPr>
          <p:txBody>
            <a:bodyPr wrap="square" lIns="0" tIns="0" rIns="0" bIns="0" rtlCol="0"/>
            <a:lstStyle/>
            <a:p>
              <a:endParaRPr sz="1493" dirty="0"/>
            </a:p>
          </p:txBody>
        </p:sp>
        <p:sp>
          <p:nvSpPr>
            <p:cNvPr id="937" name="object 890">
              <a:extLst>
                <a:ext uri="{FF2B5EF4-FFF2-40B4-BE49-F238E27FC236}">
                  <a16:creationId xmlns:a16="http://schemas.microsoft.com/office/drawing/2014/main" id="{9018F93F-07D1-477F-B894-7743CE9691D6}"/>
                </a:ext>
              </a:extLst>
            </p:cNvPr>
            <p:cNvSpPr/>
            <p:nvPr/>
          </p:nvSpPr>
          <p:spPr>
            <a:xfrm>
              <a:off x="5771617" y="2057688"/>
              <a:ext cx="20320" cy="20320"/>
            </a:xfrm>
            <a:custGeom>
              <a:avLst/>
              <a:gdLst/>
              <a:ahLst/>
              <a:cxnLst/>
              <a:rect l="l" t="t" r="r" b="b"/>
              <a:pathLst>
                <a:path w="20320" h="20319">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853827"/>
            </a:solidFill>
          </p:spPr>
          <p:txBody>
            <a:bodyPr wrap="square" lIns="0" tIns="0" rIns="0" bIns="0" rtlCol="0"/>
            <a:lstStyle/>
            <a:p>
              <a:endParaRPr sz="1493" dirty="0"/>
            </a:p>
          </p:txBody>
        </p:sp>
        <p:sp>
          <p:nvSpPr>
            <p:cNvPr id="938" name="object 891">
              <a:extLst>
                <a:ext uri="{FF2B5EF4-FFF2-40B4-BE49-F238E27FC236}">
                  <a16:creationId xmlns:a16="http://schemas.microsoft.com/office/drawing/2014/main" id="{605284FE-6346-4C5C-B969-45F67C8EE059}"/>
                </a:ext>
              </a:extLst>
            </p:cNvPr>
            <p:cNvSpPr/>
            <p:nvPr/>
          </p:nvSpPr>
          <p:spPr>
            <a:xfrm>
              <a:off x="6204647" y="2090583"/>
              <a:ext cx="20320" cy="20320"/>
            </a:xfrm>
            <a:custGeom>
              <a:avLst/>
              <a:gdLst/>
              <a:ahLst/>
              <a:cxnLst/>
              <a:rect l="l" t="t" r="r" b="b"/>
              <a:pathLst>
                <a:path w="20320" h="20319">
                  <a:moveTo>
                    <a:pt x="15290" y="0"/>
                  </a:moveTo>
                  <a:lnTo>
                    <a:pt x="4343" y="190"/>
                  </a:lnTo>
                  <a:lnTo>
                    <a:pt x="0" y="4711"/>
                  </a:lnTo>
                  <a:lnTo>
                    <a:pt x="190" y="15659"/>
                  </a:lnTo>
                  <a:lnTo>
                    <a:pt x="4699" y="20002"/>
                  </a:lnTo>
                  <a:lnTo>
                    <a:pt x="15633" y="19811"/>
                  </a:lnTo>
                  <a:lnTo>
                    <a:pt x="20002" y="15316"/>
                  </a:lnTo>
                  <a:lnTo>
                    <a:pt x="19900" y="9842"/>
                  </a:lnTo>
                  <a:lnTo>
                    <a:pt x="19799" y="4368"/>
                  </a:lnTo>
                  <a:lnTo>
                    <a:pt x="15290" y="0"/>
                  </a:lnTo>
                  <a:close/>
                </a:path>
              </a:pathLst>
            </a:custGeom>
            <a:solidFill>
              <a:srgbClr val="410D02"/>
            </a:solidFill>
          </p:spPr>
          <p:txBody>
            <a:bodyPr wrap="square" lIns="0" tIns="0" rIns="0" bIns="0" rtlCol="0"/>
            <a:lstStyle/>
            <a:p>
              <a:endParaRPr sz="1493" dirty="0"/>
            </a:p>
          </p:txBody>
        </p:sp>
        <p:sp>
          <p:nvSpPr>
            <p:cNvPr id="939" name="object 892">
              <a:extLst>
                <a:ext uri="{FF2B5EF4-FFF2-40B4-BE49-F238E27FC236}">
                  <a16:creationId xmlns:a16="http://schemas.microsoft.com/office/drawing/2014/main" id="{518753DF-3FAD-4302-8180-5C8330F217CD}"/>
                </a:ext>
              </a:extLst>
            </p:cNvPr>
            <p:cNvSpPr/>
            <p:nvPr/>
          </p:nvSpPr>
          <p:spPr>
            <a:xfrm>
              <a:off x="5496674" y="2217157"/>
              <a:ext cx="20320" cy="20320"/>
            </a:xfrm>
            <a:custGeom>
              <a:avLst/>
              <a:gdLst/>
              <a:ahLst/>
              <a:cxnLst/>
              <a:rect l="l" t="t" r="r" b="b"/>
              <a:pathLst>
                <a:path w="20320" h="20319">
                  <a:moveTo>
                    <a:pt x="15303" y="0"/>
                  </a:moveTo>
                  <a:lnTo>
                    <a:pt x="4343" y="190"/>
                  </a:lnTo>
                  <a:lnTo>
                    <a:pt x="0" y="4686"/>
                  </a:lnTo>
                  <a:lnTo>
                    <a:pt x="190" y="15646"/>
                  </a:lnTo>
                  <a:lnTo>
                    <a:pt x="4698" y="20002"/>
                  </a:lnTo>
                  <a:lnTo>
                    <a:pt x="15646" y="19812"/>
                  </a:lnTo>
                  <a:lnTo>
                    <a:pt x="20015" y="15303"/>
                  </a:lnTo>
                  <a:lnTo>
                    <a:pt x="19913" y="9829"/>
                  </a:lnTo>
                  <a:lnTo>
                    <a:pt x="19811" y="4343"/>
                  </a:lnTo>
                  <a:lnTo>
                    <a:pt x="15303" y="0"/>
                  </a:lnTo>
                  <a:close/>
                </a:path>
              </a:pathLst>
            </a:custGeom>
            <a:solidFill>
              <a:srgbClr val="883927"/>
            </a:solidFill>
          </p:spPr>
          <p:txBody>
            <a:bodyPr wrap="square" lIns="0" tIns="0" rIns="0" bIns="0" rtlCol="0"/>
            <a:lstStyle/>
            <a:p>
              <a:endParaRPr sz="1493" dirty="0"/>
            </a:p>
          </p:txBody>
        </p:sp>
        <p:sp>
          <p:nvSpPr>
            <p:cNvPr id="940" name="object 893">
              <a:extLst>
                <a:ext uri="{FF2B5EF4-FFF2-40B4-BE49-F238E27FC236}">
                  <a16:creationId xmlns:a16="http://schemas.microsoft.com/office/drawing/2014/main" id="{945FD9D6-6DB2-441C-9DDB-4489170B9139}"/>
                </a:ext>
              </a:extLst>
            </p:cNvPr>
            <p:cNvSpPr/>
            <p:nvPr/>
          </p:nvSpPr>
          <p:spPr>
            <a:xfrm>
              <a:off x="6125053" y="2267614"/>
              <a:ext cx="20320" cy="20320"/>
            </a:xfrm>
            <a:custGeom>
              <a:avLst/>
              <a:gdLst/>
              <a:ahLst/>
              <a:cxnLst/>
              <a:rect l="l" t="t" r="r" b="b"/>
              <a:pathLst>
                <a:path w="20320" h="20319">
                  <a:moveTo>
                    <a:pt x="15316" y="0"/>
                  </a:moveTo>
                  <a:lnTo>
                    <a:pt x="4356" y="190"/>
                  </a:lnTo>
                  <a:lnTo>
                    <a:pt x="0" y="4699"/>
                  </a:lnTo>
                  <a:lnTo>
                    <a:pt x="190" y="15659"/>
                  </a:lnTo>
                  <a:lnTo>
                    <a:pt x="4711" y="20002"/>
                  </a:lnTo>
                  <a:lnTo>
                    <a:pt x="15659" y="19812"/>
                  </a:lnTo>
                  <a:lnTo>
                    <a:pt x="20015" y="15316"/>
                  </a:lnTo>
                  <a:lnTo>
                    <a:pt x="19913" y="9829"/>
                  </a:lnTo>
                  <a:lnTo>
                    <a:pt x="19811" y="4356"/>
                  </a:lnTo>
                  <a:lnTo>
                    <a:pt x="15316" y="0"/>
                  </a:lnTo>
                  <a:close/>
                </a:path>
              </a:pathLst>
            </a:custGeom>
            <a:solidFill>
              <a:srgbClr val="7B3623"/>
            </a:solidFill>
          </p:spPr>
          <p:txBody>
            <a:bodyPr wrap="square" lIns="0" tIns="0" rIns="0" bIns="0" rtlCol="0"/>
            <a:lstStyle/>
            <a:p>
              <a:endParaRPr sz="1493" dirty="0"/>
            </a:p>
          </p:txBody>
        </p:sp>
        <p:sp>
          <p:nvSpPr>
            <p:cNvPr id="941" name="object 894">
              <a:extLst>
                <a:ext uri="{FF2B5EF4-FFF2-40B4-BE49-F238E27FC236}">
                  <a16:creationId xmlns:a16="http://schemas.microsoft.com/office/drawing/2014/main" id="{8BBCF58E-DCB4-446A-954C-3738C135D69E}"/>
                </a:ext>
              </a:extLst>
            </p:cNvPr>
            <p:cNvSpPr/>
            <p:nvPr/>
          </p:nvSpPr>
          <p:spPr>
            <a:xfrm>
              <a:off x="5712829" y="2162578"/>
              <a:ext cx="20320" cy="20320"/>
            </a:xfrm>
            <a:custGeom>
              <a:avLst/>
              <a:gdLst/>
              <a:ahLst/>
              <a:cxnLst/>
              <a:rect l="l" t="t" r="r" b="b"/>
              <a:pathLst>
                <a:path w="20320" h="20319">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5F1808"/>
            </a:solidFill>
          </p:spPr>
          <p:txBody>
            <a:bodyPr wrap="square" lIns="0" tIns="0" rIns="0" bIns="0" rtlCol="0"/>
            <a:lstStyle/>
            <a:p>
              <a:endParaRPr sz="1493" dirty="0"/>
            </a:p>
          </p:txBody>
        </p:sp>
        <p:sp>
          <p:nvSpPr>
            <p:cNvPr id="942" name="object 895">
              <a:extLst>
                <a:ext uri="{FF2B5EF4-FFF2-40B4-BE49-F238E27FC236}">
                  <a16:creationId xmlns:a16="http://schemas.microsoft.com/office/drawing/2014/main" id="{0486EC4E-F881-4073-89C5-B39C1F660416}"/>
                </a:ext>
              </a:extLst>
            </p:cNvPr>
            <p:cNvSpPr/>
            <p:nvPr/>
          </p:nvSpPr>
          <p:spPr>
            <a:xfrm>
              <a:off x="6196428" y="2204914"/>
              <a:ext cx="20320" cy="20320"/>
            </a:xfrm>
            <a:custGeom>
              <a:avLst/>
              <a:gdLst/>
              <a:ahLst/>
              <a:cxnLst/>
              <a:rect l="l" t="t" r="r" b="b"/>
              <a:pathLst>
                <a:path w="20320" h="20319">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481206"/>
            </a:solidFill>
          </p:spPr>
          <p:txBody>
            <a:bodyPr wrap="square" lIns="0" tIns="0" rIns="0" bIns="0" rtlCol="0"/>
            <a:lstStyle/>
            <a:p>
              <a:endParaRPr sz="1493" dirty="0"/>
            </a:p>
          </p:txBody>
        </p:sp>
        <p:sp>
          <p:nvSpPr>
            <p:cNvPr id="943" name="object 896">
              <a:extLst>
                <a:ext uri="{FF2B5EF4-FFF2-40B4-BE49-F238E27FC236}">
                  <a16:creationId xmlns:a16="http://schemas.microsoft.com/office/drawing/2014/main" id="{803CEDAA-278A-48B4-B2E0-1869CBB49A29}"/>
                </a:ext>
              </a:extLst>
            </p:cNvPr>
            <p:cNvSpPr/>
            <p:nvPr/>
          </p:nvSpPr>
          <p:spPr>
            <a:xfrm>
              <a:off x="5760238" y="2066287"/>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E38F56"/>
            </a:solidFill>
          </p:spPr>
          <p:txBody>
            <a:bodyPr wrap="square" lIns="0" tIns="0" rIns="0" bIns="0" rtlCol="0"/>
            <a:lstStyle/>
            <a:p>
              <a:endParaRPr sz="1493" dirty="0"/>
            </a:p>
          </p:txBody>
        </p:sp>
        <p:sp>
          <p:nvSpPr>
            <p:cNvPr id="944" name="object 897">
              <a:extLst>
                <a:ext uri="{FF2B5EF4-FFF2-40B4-BE49-F238E27FC236}">
                  <a16:creationId xmlns:a16="http://schemas.microsoft.com/office/drawing/2014/main" id="{AF933DB2-5BDB-4CCA-A6FF-959D0DE915C0}"/>
                </a:ext>
              </a:extLst>
            </p:cNvPr>
            <p:cNvSpPr/>
            <p:nvPr/>
          </p:nvSpPr>
          <p:spPr>
            <a:xfrm>
              <a:off x="5987134" y="2259766"/>
              <a:ext cx="20320" cy="20320"/>
            </a:xfrm>
            <a:custGeom>
              <a:avLst/>
              <a:gdLst/>
              <a:ahLst/>
              <a:cxnLst/>
              <a:rect l="l" t="t" r="r" b="b"/>
              <a:pathLst>
                <a:path w="20320" h="20319">
                  <a:moveTo>
                    <a:pt x="15316" y="0"/>
                  </a:moveTo>
                  <a:lnTo>
                    <a:pt x="4368" y="190"/>
                  </a:lnTo>
                  <a:lnTo>
                    <a:pt x="0" y="4699"/>
                  </a:lnTo>
                  <a:lnTo>
                    <a:pt x="190" y="15646"/>
                  </a:lnTo>
                  <a:lnTo>
                    <a:pt x="4724" y="20015"/>
                  </a:lnTo>
                  <a:lnTo>
                    <a:pt x="15659" y="19824"/>
                  </a:lnTo>
                  <a:lnTo>
                    <a:pt x="20027" y="15303"/>
                  </a:lnTo>
                  <a:lnTo>
                    <a:pt x="19926" y="9829"/>
                  </a:lnTo>
                  <a:lnTo>
                    <a:pt x="19824" y="4356"/>
                  </a:lnTo>
                  <a:lnTo>
                    <a:pt x="15316" y="0"/>
                  </a:lnTo>
                  <a:close/>
                </a:path>
              </a:pathLst>
            </a:custGeom>
            <a:solidFill>
              <a:srgbClr val="803724"/>
            </a:solidFill>
          </p:spPr>
          <p:txBody>
            <a:bodyPr wrap="square" lIns="0" tIns="0" rIns="0" bIns="0" rtlCol="0"/>
            <a:lstStyle/>
            <a:p>
              <a:endParaRPr sz="1493" dirty="0"/>
            </a:p>
          </p:txBody>
        </p:sp>
        <p:sp>
          <p:nvSpPr>
            <p:cNvPr id="945" name="object 898">
              <a:extLst>
                <a:ext uri="{FF2B5EF4-FFF2-40B4-BE49-F238E27FC236}">
                  <a16:creationId xmlns:a16="http://schemas.microsoft.com/office/drawing/2014/main" id="{973BCDB3-5A06-4D22-98CD-6551EDEB1880}"/>
                </a:ext>
              </a:extLst>
            </p:cNvPr>
            <p:cNvSpPr/>
            <p:nvPr/>
          </p:nvSpPr>
          <p:spPr>
            <a:xfrm>
              <a:off x="5644268" y="2199497"/>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461406"/>
            </a:solidFill>
          </p:spPr>
          <p:txBody>
            <a:bodyPr wrap="square" lIns="0" tIns="0" rIns="0" bIns="0" rtlCol="0"/>
            <a:lstStyle/>
            <a:p>
              <a:endParaRPr sz="1493" dirty="0"/>
            </a:p>
          </p:txBody>
        </p:sp>
        <p:sp>
          <p:nvSpPr>
            <p:cNvPr id="946" name="object 899">
              <a:extLst>
                <a:ext uri="{FF2B5EF4-FFF2-40B4-BE49-F238E27FC236}">
                  <a16:creationId xmlns:a16="http://schemas.microsoft.com/office/drawing/2014/main" id="{6480DE2E-2ED5-44ED-B732-DEAE012E3389}"/>
                </a:ext>
              </a:extLst>
            </p:cNvPr>
            <p:cNvSpPr/>
            <p:nvPr/>
          </p:nvSpPr>
          <p:spPr>
            <a:xfrm>
              <a:off x="5531218" y="2203527"/>
              <a:ext cx="20320" cy="20320"/>
            </a:xfrm>
            <a:custGeom>
              <a:avLst/>
              <a:gdLst/>
              <a:ahLst/>
              <a:cxnLst/>
              <a:rect l="l" t="t" r="r" b="b"/>
              <a:pathLst>
                <a:path w="20320" h="20319">
                  <a:moveTo>
                    <a:pt x="15303" y="0"/>
                  </a:moveTo>
                  <a:lnTo>
                    <a:pt x="4356" y="190"/>
                  </a:lnTo>
                  <a:lnTo>
                    <a:pt x="0" y="4711"/>
                  </a:lnTo>
                  <a:lnTo>
                    <a:pt x="190" y="15659"/>
                  </a:lnTo>
                  <a:lnTo>
                    <a:pt x="4711" y="20015"/>
                  </a:lnTo>
                  <a:lnTo>
                    <a:pt x="15646" y="19824"/>
                  </a:lnTo>
                  <a:lnTo>
                    <a:pt x="20015" y="15316"/>
                  </a:lnTo>
                  <a:lnTo>
                    <a:pt x="19913" y="9842"/>
                  </a:lnTo>
                  <a:lnTo>
                    <a:pt x="19811" y="4356"/>
                  </a:lnTo>
                  <a:lnTo>
                    <a:pt x="15303" y="0"/>
                  </a:lnTo>
                  <a:close/>
                </a:path>
              </a:pathLst>
            </a:custGeom>
            <a:solidFill>
              <a:srgbClr val="8B3B28"/>
            </a:solidFill>
          </p:spPr>
          <p:txBody>
            <a:bodyPr wrap="square" lIns="0" tIns="0" rIns="0" bIns="0" rtlCol="0"/>
            <a:lstStyle/>
            <a:p>
              <a:endParaRPr sz="1493" dirty="0"/>
            </a:p>
          </p:txBody>
        </p:sp>
        <p:sp>
          <p:nvSpPr>
            <p:cNvPr id="947" name="object 900">
              <a:extLst>
                <a:ext uri="{FF2B5EF4-FFF2-40B4-BE49-F238E27FC236}">
                  <a16:creationId xmlns:a16="http://schemas.microsoft.com/office/drawing/2014/main" id="{2A408D76-8754-454D-BA35-982B152AF137}"/>
                </a:ext>
              </a:extLst>
            </p:cNvPr>
            <p:cNvSpPr/>
            <p:nvPr/>
          </p:nvSpPr>
          <p:spPr>
            <a:xfrm>
              <a:off x="6314189" y="2113994"/>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3A1004"/>
            </a:solidFill>
          </p:spPr>
          <p:txBody>
            <a:bodyPr wrap="square" lIns="0" tIns="0" rIns="0" bIns="0" rtlCol="0"/>
            <a:lstStyle/>
            <a:p>
              <a:endParaRPr sz="1493" dirty="0"/>
            </a:p>
          </p:txBody>
        </p:sp>
        <p:sp>
          <p:nvSpPr>
            <p:cNvPr id="948" name="object 901">
              <a:extLst>
                <a:ext uri="{FF2B5EF4-FFF2-40B4-BE49-F238E27FC236}">
                  <a16:creationId xmlns:a16="http://schemas.microsoft.com/office/drawing/2014/main" id="{76AAC678-9EF2-477A-83EF-31834FD3083D}"/>
                </a:ext>
              </a:extLst>
            </p:cNvPr>
            <p:cNvSpPr/>
            <p:nvPr/>
          </p:nvSpPr>
          <p:spPr>
            <a:xfrm>
              <a:off x="6006708" y="2153907"/>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7D3624"/>
            </a:solidFill>
          </p:spPr>
          <p:txBody>
            <a:bodyPr wrap="square" lIns="0" tIns="0" rIns="0" bIns="0" rtlCol="0"/>
            <a:lstStyle/>
            <a:p>
              <a:endParaRPr sz="1493" dirty="0"/>
            </a:p>
          </p:txBody>
        </p:sp>
        <p:sp>
          <p:nvSpPr>
            <p:cNvPr id="949" name="object 902">
              <a:extLst>
                <a:ext uri="{FF2B5EF4-FFF2-40B4-BE49-F238E27FC236}">
                  <a16:creationId xmlns:a16="http://schemas.microsoft.com/office/drawing/2014/main" id="{44A8D839-5177-4F5D-AF88-67F36177FF1A}"/>
                </a:ext>
              </a:extLst>
            </p:cNvPr>
            <p:cNvSpPr/>
            <p:nvPr/>
          </p:nvSpPr>
          <p:spPr>
            <a:xfrm>
              <a:off x="5970327" y="2028863"/>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6F3220"/>
            </a:solidFill>
          </p:spPr>
          <p:txBody>
            <a:bodyPr wrap="square" lIns="0" tIns="0" rIns="0" bIns="0" rtlCol="0"/>
            <a:lstStyle/>
            <a:p>
              <a:endParaRPr sz="1493" dirty="0"/>
            </a:p>
          </p:txBody>
        </p:sp>
        <p:sp>
          <p:nvSpPr>
            <p:cNvPr id="950" name="object 903">
              <a:extLst>
                <a:ext uri="{FF2B5EF4-FFF2-40B4-BE49-F238E27FC236}">
                  <a16:creationId xmlns:a16="http://schemas.microsoft.com/office/drawing/2014/main" id="{EDC3010E-3769-44F5-8FA7-87704B26A940}"/>
                </a:ext>
              </a:extLst>
            </p:cNvPr>
            <p:cNvSpPr/>
            <p:nvPr/>
          </p:nvSpPr>
          <p:spPr>
            <a:xfrm>
              <a:off x="5578944" y="2111957"/>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753421"/>
            </a:solidFill>
          </p:spPr>
          <p:txBody>
            <a:bodyPr wrap="square" lIns="0" tIns="0" rIns="0" bIns="0" rtlCol="0"/>
            <a:lstStyle/>
            <a:p>
              <a:endParaRPr sz="1493" dirty="0"/>
            </a:p>
          </p:txBody>
        </p:sp>
        <p:sp>
          <p:nvSpPr>
            <p:cNvPr id="951" name="object 904">
              <a:extLst>
                <a:ext uri="{FF2B5EF4-FFF2-40B4-BE49-F238E27FC236}">
                  <a16:creationId xmlns:a16="http://schemas.microsoft.com/office/drawing/2014/main" id="{A726DF99-D85D-45A6-B911-02FED4CFC890}"/>
                </a:ext>
              </a:extLst>
            </p:cNvPr>
            <p:cNvSpPr/>
            <p:nvPr/>
          </p:nvSpPr>
          <p:spPr>
            <a:xfrm>
              <a:off x="5543810" y="2191682"/>
              <a:ext cx="20320" cy="20320"/>
            </a:xfrm>
            <a:custGeom>
              <a:avLst/>
              <a:gdLst/>
              <a:ahLst/>
              <a:cxnLst/>
              <a:rect l="l" t="t" r="r" b="b"/>
              <a:pathLst>
                <a:path w="20320" h="20319">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853926"/>
            </a:solidFill>
          </p:spPr>
          <p:txBody>
            <a:bodyPr wrap="square" lIns="0" tIns="0" rIns="0" bIns="0" rtlCol="0"/>
            <a:lstStyle/>
            <a:p>
              <a:endParaRPr sz="1493" dirty="0"/>
            </a:p>
          </p:txBody>
        </p:sp>
        <p:sp>
          <p:nvSpPr>
            <p:cNvPr id="952" name="object 905">
              <a:extLst>
                <a:ext uri="{FF2B5EF4-FFF2-40B4-BE49-F238E27FC236}">
                  <a16:creationId xmlns:a16="http://schemas.microsoft.com/office/drawing/2014/main" id="{924E3B44-C041-47E4-A129-A35BED6B77B2}"/>
                </a:ext>
              </a:extLst>
            </p:cNvPr>
            <p:cNvSpPr/>
            <p:nvPr/>
          </p:nvSpPr>
          <p:spPr>
            <a:xfrm>
              <a:off x="6019693" y="2127777"/>
              <a:ext cx="20320" cy="20320"/>
            </a:xfrm>
            <a:custGeom>
              <a:avLst/>
              <a:gdLst/>
              <a:ahLst/>
              <a:cxnLst/>
              <a:rect l="l" t="t" r="r" b="b"/>
              <a:pathLst>
                <a:path w="20320" h="20319">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5A1808"/>
            </a:solidFill>
          </p:spPr>
          <p:txBody>
            <a:bodyPr wrap="square" lIns="0" tIns="0" rIns="0" bIns="0" rtlCol="0"/>
            <a:lstStyle/>
            <a:p>
              <a:endParaRPr sz="1493" dirty="0"/>
            </a:p>
          </p:txBody>
        </p:sp>
        <p:sp>
          <p:nvSpPr>
            <p:cNvPr id="953" name="object 906">
              <a:extLst>
                <a:ext uri="{FF2B5EF4-FFF2-40B4-BE49-F238E27FC236}">
                  <a16:creationId xmlns:a16="http://schemas.microsoft.com/office/drawing/2014/main" id="{A39F2690-DDC7-43D9-A3F2-E1078C0DA404}"/>
                </a:ext>
              </a:extLst>
            </p:cNvPr>
            <p:cNvSpPr/>
            <p:nvPr/>
          </p:nvSpPr>
          <p:spPr>
            <a:xfrm>
              <a:off x="5793770" y="2362183"/>
              <a:ext cx="20320" cy="20320"/>
            </a:xfrm>
            <a:custGeom>
              <a:avLst/>
              <a:gdLst/>
              <a:ahLst/>
              <a:cxnLst/>
              <a:rect l="l" t="t" r="r" b="b"/>
              <a:pathLst>
                <a:path w="20320" h="20319">
                  <a:moveTo>
                    <a:pt x="15303" y="0"/>
                  </a:moveTo>
                  <a:lnTo>
                    <a:pt x="4343" y="190"/>
                  </a:lnTo>
                  <a:lnTo>
                    <a:pt x="0" y="4686"/>
                  </a:lnTo>
                  <a:lnTo>
                    <a:pt x="190" y="15633"/>
                  </a:lnTo>
                  <a:lnTo>
                    <a:pt x="4698" y="19989"/>
                  </a:lnTo>
                  <a:lnTo>
                    <a:pt x="15646" y="19786"/>
                  </a:lnTo>
                  <a:lnTo>
                    <a:pt x="20015" y="15290"/>
                  </a:lnTo>
                  <a:lnTo>
                    <a:pt x="19913" y="9829"/>
                  </a:lnTo>
                  <a:lnTo>
                    <a:pt x="19811" y="4343"/>
                  </a:lnTo>
                  <a:lnTo>
                    <a:pt x="15303" y="0"/>
                  </a:lnTo>
                  <a:close/>
                </a:path>
              </a:pathLst>
            </a:custGeom>
            <a:solidFill>
              <a:srgbClr val="8D3B28"/>
            </a:solidFill>
          </p:spPr>
          <p:txBody>
            <a:bodyPr wrap="square" lIns="0" tIns="0" rIns="0" bIns="0" rtlCol="0"/>
            <a:lstStyle/>
            <a:p>
              <a:endParaRPr sz="1493" dirty="0"/>
            </a:p>
          </p:txBody>
        </p:sp>
        <p:sp>
          <p:nvSpPr>
            <p:cNvPr id="954" name="object 907">
              <a:extLst>
                <a:ext uri="{FF2B5EF4-FFF2-40B4-BE49-F238E27FC236}">
                  <a16:creationId xmlns:a16="http://schemas.microsoft.com/office/drawing/2014/main" id="{E3D15B08-1221-402D-B5F3-B24DE29CEE18}"/>
                </a:ext>
              </a:extLst>
            </p:cNvPr>
            <p:cNvSpPr/>
            <p:nvPr/>
          </p:nvSpPr>
          <p:spPr>
            <a:xfrm>
              <a:off x="5901982" y="2097074"/>
              <a:ext cx="194310" cy="131445"/>
            </a:xfrm>
            <a:custGeom>
              <a:avLst/>
              <a:gdLst/>
              <a:ahLst/>
              <a:cxnLst/>
              <a:rect l="l" t="t" r="r" b="b"/>
              <a:pathLst>
                <a:path w="194310" h="131444">
                  <a:moveTo>
                    <a:pt x="20027" y="15303"/>
                  </a:moveTo>
                  <a:lnTo>
                    <a:pt x="19926" y="9829"/>
                  </a:lnTo>
                  <a:lnTo>
                    <a:pt x="19824" y="4356"/>
                  </a:lnTo>
                  <a:lnTo>
                    <a:pt x="15316" y="0"/>
                  </a:lnTo>
                  <a:lnTo>
                    <a:pt x="4356" y="190"/>
                  </a:lnTo>
                  <a:lnTo>
                    <a:pt x="0" y="4699"/>
                  </a:lnTo>
                  <a:lnTo>
                    <a:pt x="190" y="15646"/>
                  </a:lnTo>
                  <a:lnTo>
                    <a:pt x="4711" y="20002"/>
                  </a:lnTo>
                  <a:lnTo>
                    <a:pt x="15659" y="19812"/>
                  </a:lnTo>
                  <a:lnTo>
                    <a:pt x="20027" y="15303"/>
                  </a:lnTo>
                  <a:close/>
                </a:path>
                <a:path w="194310" h="131444">
                  <a:moveTo>
                    <a:pt x="194043" y="126199"/>
                  </a:moveTo>
                  <a:lnTo>
                    <a:pt x="193941" y="120726"/>
                  </a:lnTo>
                  <a:lnTo>
                    <a:pt x="193840" y="115252"/>
                  </a:lnTo>
                  <a:lnTo>
                    <a:pt x="189331" y="110896"/>
                  </a:lnTo>
                  <a:lnTo>
                    <a:pt x="178371" y="111086"/>
                  </a:lnTo>
                  <a:lnTo>
                    <a:pt x="174028" y="115595"/>
                  </a:lnTo>
                  <a:lnTo>
                    <a:pt x="174218" y="126542"/>
                  </a:lnTo>
                  <a:lnTo>
                    <a:pt x="178727" y="130898"/>
                  </a:lnTo>
                  <a:lnTo>
                    <a:pt x="189674" y="130708"/>
                  </a:lnTo>
                  <a:lnTo>
                    <a:pt x="194043" y="126199"/>
                  </a:lnTo>
                  <a:close/>
                </a:path>
              </a:pathLst>
            </a:custGeom>
            <a:solidFill>
              <a:srgbClr val="701E05"/>
            </a:solidFill>
          </p:spPr>
          <p:txBody>
            <a:bodyPr wrap="square" lIns="0" tIns="0" rIns="0" bIns="0" rtlCol="0"/>
            <a:lstStyle/>
            <a:p>
              <a:endParaRPr sz="1493" dirty="0"/>
            </a:p>
          </p:txBody>
        </p:sp>
        <p:sp>
          <p:nvSpPr>
            <p:cNvPr id="955" name="object 908">
              <a:extLst>
                <a:ext uri="{FF2B5EF4-FFF2-40B4-BE49-F238E27FC236}">
                  <a16:creationId xmlns:a16="http://schemas.microsoft.com/office/drawing/2014/main" id="{855D689C-9D96-40D7-89EA-906204D2C084}"/>
                </a:ext>
              </a:extLst>
            </p:cNvPr>
            <p:cNvSpPr/>
            <p:nvPr/>
          </p:nvSpPr>
          <p:spPr>
            <a:xfrm>
              <a:off x="5839631" y="2168845"/>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481506"/>
            </a:solidFill>
          </p:spPr>
          <p:txBody>
            <a:bodyPr wrap="square" lIns="0" tIns="0" rIns="0" bIns="0" rtlCol="0"/>
            <a:lstStyle/>
            <a:p>
              <a:endParaRPr sz="1493" dirty="0"/>
            </a:p>
          </p:txBody>
        </p:sp>
        <p:sp>
          <p:nvSpPr>
            <p:cNvPr id="956" name="object 909">
              <a:extLst>
                <a:ext uri="{FF2B5EF4-FFF2-40B4-BE49-F238E27FC236}">
                  <a16:creationId xmlns:a16="http://schemas.microsoft.com/office/drawing/2014/main" id="{1553F1D4-3CE8-4B77-AE85-E8583BE77B1D}"/>
                </a:ext>
              </a:extLst>
            </p:cNvPr>
            <p:cNvSpPr/>
            <p:nvPr/>
          </p:nvSpPr>
          <p:spPr>
            <a:xfrm>
              <a:off x="5840357" y="1998299"/>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642D1C"/>
            </a:solidFill>
          </p:spPr>
          <p:txBody>
            <a:bodyPr wrap="square" lIns="0" tIns="0" rIns="0" bIns="0" rtlCol="0"/>
            <a:lstStyle/>
            <a:p>
              <a:endParaRPr sz="1493" dirty="0"/>
            </a:p>
          </p:txBody>
        </p:sp>
        <p:sp>
          <p:nvSpPr>
            <p:cNvPr id="957" name="object 910">
              <a:extLst>
                <a:ext uri="{FF2B5EF4-FFF2-40B4-BE49-F238E27FC236}">
                  <a16:creationId xmlns:a16="http://schemas.microsoft.com/office/drawing/2014/main" id="{1030FC7E-B029-4950-B08E-30821C291380}"/>
                </a:ext>
              </a:extLst>
            </p:cNvPr>
            <p:cNvSpPr/>
            <p:nvPr/>
          </p:nvSpPr>
          <p:spPr>
            <a:xfrm>
              <a:off x="5888655" y="2260126"/>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6A1A09"/>
            </a:solidFill>
          </p:spPr>
          <p:txBody>
            <a:bodyPr wrap="square" lIns="0" tIns="0" rIns="0" bIns="0" rtlCol="0"/>
            <a:lstStyle/>
            <a:p>
              <a:endParaRPr sz="1493" dirty="0"/>
            </a:p>
          </p:txBody>
        </p:sp>
        <p:sp>
          <p:nvSpPr>
            <p:cNvPr id="958" name="object 911">
              <a:extLst>
                <a:ext uri="{FF2B5EF4-FFF2-40B4-BE49-F238E27FC236}">
                  <a16:creationId xmlns:a16="http://schemas.microsoft.com/office/drawing/2014/main" id="{2C4DF29C-968C-491F-92D4-3A1C249BECFF}"/>
                </a:ext>
              </a:extLst>
            </p:cNvPr>
            <p:cNvSpPr/>
            <p:nvPr/>
          </p:nvSpPr>
          <p:spPr>
            <a:xfrm>
              <a:off x="5829571" y="2178145"/>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491505"/>
            </a:solidFill>
          </p:spPr>
          <p:txBody>
            <a:bodyPr wrap="square" lIns="0" tIns="0" rIns="0" bIns="0" rtlCol="0"/>
            <a:lstStyle/>
            <a:p>
              <a:endParaRPr sz="1493" dirty="0"/>
            </a:p>
          </p:txBody>
        </p:sp>
        <p:sp>
          <p:nvSpPr>
            <p:cNvPr id="959" name="object 912">
              <a:extLst>
                <a:ext uri="{FF2B5EF4-FFF2-40B4-BE49-F238E27FC236}">
                  <a16:creationId xmlns:a16="http://schemas.microsoft.com/office/drawing/2014/main" id="{D40A54C4-2BB7-4C3D-956D-3A35C744DC4F}"/>
                </a:ext>
              </a:extLst>
            </p:cNvPr>
            <p:cNvSpPr/>
            <p:nvPr/>
          </p:nvSpPr>
          <p:spPr>
            <a:xfrm>
              <a:off x="6373844" y="2205127"/>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522417"/>
            </a:solidFill>
          </p:spPr>
          <p:txBody>
            <a:bodyPr wrap="square" lIns="0" tIns="0" rIns="0" bIns="0" rtlCol="0"/>
            <a:lstStyle/>
            <a:p>
              <a:endParaRPr sz="1493" dirty="0"/>
            </a:p>
          </p:txBody>
        </p:sp>
        <p:sp>
          <p:nvSpPr>
            <p:cNvPr id="960" name="object 913">
              <a:extLst>
                <a:ext uri="{FF2B5EF4-FFF2-40B4-BE49-F238E27FC236}">
                  <a16:creationId xmlns:a16="http://schemas.microsoft.com/office/drawing/2014/main" id="{19509580-45A8-4F06-91D1-6D5AEB04A81F}"/>
                </a:ext>
              </a:extLst>
            </p:cNvPr>
            <p:cNvSpPr/>
            <p:nvPr/>
          </p:nvSpPr>
          <p:spPr>
            <a:xfrm>
              <a:off x="6250045" y="2180098"/>
              <a:ext cx="20320" cy="20320"/>
            </a:xfrm>
            <a:custGeom>
              <a:avLst/>
              <a:gdLst/>
              <a:ahLst/>
              <a:cxnLst/>
              <a:rect l="l" t="t" r="r" b="b"/>
              <a:pathLst>
                <a:path w="20320" h="20319">
                  <a:moveTo>
                    <a:pt x="15316" y="0"/>
                  </a:moveTo>
                  <a:lnTo>
                    <a:pt x="4356" y="190"/>
                  </a:lnTo>
                  <a:lnTo>
                    <a:pt x="0" y="4699"/>
                  </a:lnTo>
                  <a:lnTo>
                    <a:pt x="190" y="15646"/>
                  </a:lnTo>
                  <a:lnTo>
                    <a:pt x="4711" y="20015"/>
                  </a:lnTo>
                  <a:lnTo>
                    <a:pt x="15659" y="19824"/>
                  </a:lnTo>
                  <a:lnTo>
                    <a:pt x="20027" y="15303"/>
                  </a:lnTo>
                  <a:lnTo>
                    <a:pt x="19926" y="9829"/>
                  </a:lnTo>
                  <a:lnTo>
                    <a:pt x="19824" y="4356"/>
                  </a:lnTo>
                  <a:lnTo>
                    <a:pt x="15316" y="0"/>
                  </a:lnTo>
                  <a:close/>
                </a:path>
              </a:pathLst>
            </a:custGeom>
            <a:solidFill>
              <a:srgbClr val="571508"/>
            </a:solidFill>
          </p:spPr>
          <p:txBody>
            <a:bodyPr wrap="square" lIns="0" tIns="0" rIns="0" bIns="0" rtlCol="0"/>
            <a:lstStyle/>
            <a:p>
              <a:endParaRPr sz="1493" dirty="0"/>
            </a:p>
          </p:txBody>
        </p:sp>
        <p:sp>
          <p:nvSpPr>
            <p:cNvPr id="961" name="object 914">
              <a:extLst>
                <a:ext uri="{FF2B5EF4-FFF2-40B4-BE49-F238E27FC236}">
                  <a16:creationId xmlns:a16="http://schemas.microsoft.com/office/drawing/2014/main" id="{49023B8F-A375-43FE-9519-98AC1E81839C}"/>
                </a:ext>
              </a:extLst>
            </p:cNvPr>
            <p:cNvSpPr/>
            <p:nvPr/>
          </p:nvSpPr>
          <p:spPr>
            <a:xfrm>
              <a:off x="6367055" y="2198272"/>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6D2D1F"/>
            </a:solidFill>
          </p:spPr>
          <p:txBody>
            <a:bodyPr wrap="square" lIns="0" tIns="0" rIns="0" bIns="0" rtlCol="0"/>
            <a:lstStyle/>
            <a:p>
              <a:endParaRPr sz="1493" dirty="0"/>
            </a:p>
          </p:txBody>
        </p:sp>
        <p:sp>
          <p:nvSpPr>
            <p:cNvPr id="962" name="object 915">
              <a:extLst>
                <a:ext uri="{FF2B5EF4-FFF2-40B4-BE49-F238E27FC236}">
                  <a16:creationId xmlns:a16="http://schemas.microsoft.com/office/drawing/2014/main" id="{344E4D52-69D5-4088-81FB-FC70224E875C}"/>
                </a:ext>
              </a:extLst>
            </p:cNvPr>
            <p:cNvSpPr/>
            <p:nvPr/>
          </p:nvSpPr>
          <p:spPr>
            <a:xfrm>
              <a:off x="5883798" y="2111728"/>
              <a:ext cx="20320" cy="20320"/>
            </a:xfrm>
            <a:custGeom>
              <a:avLst/>
              <a:gdLst/>
              <a:ahLst/>
              <a:cxnLst/>
              <a:rect l="l" t="t" r="r" b="b"/>
              <a:pathLst>
                <a:path w="20320" h="20319">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701E05"/>
            </a:solidFill>
          </p:spPr>
          <p:txBody>
            <a:bodyPr wrap="square" lIns="0" tIns="0" rIns="0" bIns="0" rtlCol="0"/>
            <a:lstStyle/>
            <a:p>
              <a:endParaRPr sz="1493" dirty="0"/>
            </a:p>
          </p:txBody>
        </p:sp>
        <p:sp>
          <p:nvSpPr>
            <p:cNvPr id="963" name="object 916">
              <a:extLst>
                <a:ext uri="{FF2B5EF4-FFF2-40B4-BE49-F238E27FC236}">
                  <a16:creationId xmlns:a16="http://schemas.microsoft.com/office/drawing/2014/main" id="{ED01778C-303F-41B5-A4B2-8C60C0E18E57}"/>
                </a:ext>
              </a:extLst>
            </p:cNvPr>
            <p:cNvSpPr/>
            <p:nvPr/>
          </p:nvSpPr>
          <p:spPr>
            <a:xfrm>
              <a:off x="6140595" y="2282639"/>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602B1B"/>
            </a:solidFill>
          </p:spPr>
          <p:txBody>
            <a:bodyPr wrap="square" lIns="0" tIns="0" rIns="0" bIns="0" rtlCol="0"/>
            <a:lstStyle/>
            <a:p>
              <a:endParaRPr sz="1493" dirty="0"/>
            </a:p>
          </p:txBody>
        </p:sp>
        <p:sp>
          <p:nvSpPr>
            <p:cNvPr id="964" name="object 917">
              <a:extLst>
                <a:ext uri="{FF2B5EF4-FFF2-40B4-BE49-F238E27FC236}">
                  <a16:creationId xmlns:a16="http://schemas.microsoft.com/office/drawing/2014/main" id="{9817D6A4-8104-4078-BA23-B25F73FCB633}"/>
                </a:ext>
              </a:extLst>
            </p:cNvPr>
            <p:cNvSpPr/>
            <p:nvPr/>
          </p:nvSpPr>
          <p:spPr>
            <a:xfrm>
              <a:off x="5847893" y="2010821"/>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27" y="15303"/>
                  </a:lnTo>
                  <a:lnTo>
                    <a:pt x="19926" y="9829"/>
                  </a:lnTo>
                  <a:lnTo>
                    <a:pt x="19824" y="4343"/>
                  </a:lnTo>
                  <a:lnTo>
                    <a:pt x="15316" y="0"/>
                  </a:lnTo>
                  <a:close/>
                </a:path>
              </a:pathLst>
            </a:custGeom>
            <a:solidFill>
              <a:srgbClr val="5D2A1A"/>
            </a:solidFill>
          </p:spPr>
          <p:txBody>
            <a:bodyPr wrap="square" lIns="0" tIns="0" rIns="0" bIns="0" rtlCol="0"/>
            <a:lstStyle/>
            <a:p>
              <a:endParaRPr sz="1493" dirty="0"/>
            </a:p>
          </p:txBody>
        </p:sp>
        <p:sp>
          <p:nvSpPr>
            <p:cNvPr id="965" name="object 918">
              <a:extLst>
                <a:ext uri="{FF2B5EF4-FFF2-40B4-BE49-F238E27FC236}">
                  <a16:creationId xmlns:a16="http://schemas.microsoft.com/office/drawing/2014/main" id="{84760F43-A9FC-4F0C-843C-84A69DC8F8D3}"/>
                </a:ext>
              </a:extLst>
            </p:cNvPr>
            <p:cNvSpPr/>
            <p:nvPr/>
          </p:nvSpPr>
          <p:spPr>
            <a:xfrm>
              <a:off x="5702308" y="2172244"/>
              <a:ext cx="20320" cy="20320"/>
            </a:xfrm>
            <a:custGeom>
              <a:avLst/>
              <a:gdLst/>
              <a:ahLst/>
              <a:cxnLst/>
              <a:rect l="l" t="t" r="r" b="b"/>
              <a:pathLst>
                <a:path w="20320" h="20319">
                  <a:moveTo>
                    <a:pt x="15316" y="0"/>
                  </a:moveTo>
                  <a:lnTo>
                    <a:pt x="4356" y="190"/>
                  </a:lnTo>
                  <a:lnTo>
                    <a:pt x="0" y="4699"/>
                  </a:lnTo>
                  <a:lnTo>
                    <a:pt x="190" y="15646"/>
                  </a:lnTo>
                  <a:lnTo>
                    <a:pt x="4711" y="20015"/>
                  </a:lnTo>
                  <a:lnTo>
                    <a:pt x="15659" y="19824"/>
                  </a:lnTo>
                  <a:lnTo>
                    <a:pt x="20027" y="15303"/>
                  </a:lnTo>
                  <a:lnTo>
                    <a:pt x="19926" y="9829"/>
                  </a:lnTo>
                  <a:lnTo>
                    <a:pt x="19824" y="4356"/>
                  </a:lnTo>
                  <a:lnTo>
                    <a:pt x="15316" y="0"/>
                  </a:lnTo>
                  <a:close/>
                </a:path>
              </a:pathLst>
            </a:custGeom>
            <a:solidFill>
              <a:srgbClr val="5B1707"/>
            </a:solidFill>
          </p:spPr>
          <p:txBody>
            <a:bodyPr wrap="square" lIns="0" tIns="0" rIns="0" bIns="0" rtlCol="0"/>
            <a:lstStyle/>
            <a:p>
              <a:endParaRPr sz="1493" dirty="0"/>
            </a:p>
          </p:txBody>
        </p:sp>
        <p:sp>
          <p:nvSpPr>
            <p:cNvPr id="966" name="object 919">
              <a:extLst>
                <a:ext uri="{FF2B5EF4-FFF2-40B4-BE49-F238E27FC236}">
                  <a16:creationId xmlns:a16="http://schemas.microsoft.com/office/drawing/2014/main" id="{2E30263C-4E53-420F-B9E0-7D24FC2A4313}"/>
                </a:ext>
              </a:extLst>
            </p:cNvPr>
            <p:cNvSpPr/>
            <p:nvPr/>
          </p:nvSpPr>
          <p:spPr>
            <a:xfrm>
              <a:off x="5568488" y="2164892"/>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823725"/>
            </a:solidFill>
          </p:spPr>
          <p:txBody>
            <a:bodyPr wrap="square" lIns="0" tIns="0" rIns="0" bIns="0" rtlCol="0"/>
            <a:lstStyle/>
            <a:p>
              <a:endParaRPr sz="1493" dirty="0"/>
            </a:p>
          </p:txBody>
        </p:sp>
        <p:sp>
          <p:nvSpPr>
            <p:cNvPr id="967" name="object 920">
              <a:extLst>
                <a:ext uri="{FF2B5EF4-FFF2-40B4-BE49-F238E27FC236}">
                  <a16:creationId xmlns:a16="http://schemas.microsoft.com/office/drawing/2014/main" id="{8A4C9FD2-5BEA-42FF-95C3-DC0124757AE7}"/>
                </a:ext>
              </a:extLst>
            </p:cNvPr>
            <p:cNvSpPr/>
            <p:nvPr/>
          </p:nvSpPr>
          <p:spPr>
            <a:xfrm>
              <a:off x="6340558" y="2076870"/>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743221"/>
            </a:solidFill>
          </p:spPr>
          <p:txBody>
            <a:bodyPr wrap="square" lIns="0" tIns="0" rIns="0" bIns="0" rtlCol="0"/>
            <a:lstStyle/>
            <a:p>
              <a:endParaRPr sz="1493" dirty="0"/>
            </a:p>
          </p:txBody>
        </p:sp>
        <p:sp>
          <p:nvSpPr>
            <p:cNvPr id="968" name="object 921">
              <a:extLst>
                <a:ext uri="{FF2B5EF4-FFF2-40B4-BE49-F238E27FC236}">
                  <a16:creationId xmlns:a16="http://schemas.microsoft.com/office/drawing/2014/main" id="{06137A1B-2027-455D-A1FA-BECADA8F0137}"/>
                </a:ext>
              </a:extLst>
            </p:cNvPr>
            <p:cNvSpPr/>
            <p:nvPr/>
          </p:nvSpPr>
          <p:spPr>
            <a:xfrm>
              <a:off x="6133535" y="2141010"/>
              <a:ext cx="20320" cy="20320"/>
            </a:xfrm>
            <a:custGeom>
              <a:avLst/>
              <a:gdLst/>
              <a:ahLst/>
              <a:cxnLst/>
              <a:rect l="l" t="t" r="r" b="b"/>
              <a:pathLst>
                <a:path w="20320" h="20319">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4C1606"/>
            </a:solidFill>
          </p:spPr>
          <p:txBody>
            <a:bodyPr wrap="square" lIns="0" tIns="0" rIns="0" bIns="0" rtlCol="0"/>
            <a:lstStyle/>
            <a:p>
              <a:endParaRPr sz="1493" dirty="0"/>
            </a:p>
          </p:txBody>
        </p:sp>
        <p:sp>
          <p:nvSpPr>
            <p:cNvPr id="969" name="object 922">
              <a:extLst>
                <a:ext uri="{FF2B5EF4-FFF2-40B4-BE49-F238E27FC236}">
                  <a16:creationId xmlns:a16="http://schemas.microsoft.com/office/drawing/2014/main" id="{3CA4B2F6-8572-462F-862B-BF759E2017C9}"/>
                </a:ext>
              </a:extLst>
            </p:cNvPr>
            <p:cNvSpPr/>
            <p:nvPr/>
          </p:nvSpPr>
          <p:spPr>
            <a:xfrm>
              <a:off x="5562963" y="2144308"/>
              <a:ext cx="20320" cy="20320"/>
            </a:xfrm>
            <a:custGeom>
              <a:avLst/>
              <a:gdLst/>
              <a:ahLst/>
              <a:cxnLst/>
              <a:rect l="l" t="t" r="r" b="b"/>
              <a:pathLst>
                <a:path w="20320" h="20319">
                  <a:moveTo>
                    <a:pt x="15316" y="0"/>
                  </a:moveTo>
                  <a:lnTo>
                    <a:pt x="4368" y="190"/>
                  </a:lnTo>
                  <a:lnTo>
                    <a:pt x="0" y="4699"/>
                  </a:lnTo>
                  <a:lnTo>
                    <a:pt x="190" y="15646"/>
                  </a:lnTo>
                  <a:lnTo>
                    <a:pt x="4724" y="20002"/>
                  </a:lnTo>
                  <a:lnTo>
                    <a:pt x="15659" y="19812"/>
                  </a:lnTo>
                  <a:lnTo>
                    <a:pt x="20027" y="15303"/>
                  </a:lnTo>
                  <a:lnTo>
                    <a:pt x="19926" y="9829"/>
                  </a:lnTo>
                  <a:lnTo>
                    <a:pt x="19824" y="4356"/>
                  </a:lnTo>
                  <a:lnTo>
                    <a:pt x="15316" y="0"/>
                  </a:lnTo>
                  <a:close/>
                </a:path>
              </a:pathLst>
            </a:custGeom>
            <a:solidFill>
              <a:srgbClr val="471405"/>
            </a:solidFill>
          </p:spPr>
          <p:txBody>
            <a:bodyPr wrap="square" lIns="0" tIns="0" rIns="0" bIns="0" rtlCol="0"/>
            <a:lstStyle/>
            <a:p>
              <a:endParaRPr sz="1493" dirty="0"/>
            </a:p>
          </p:txBody>
        </p:sp>
        <p:sp>
          <p:nvSpPr>
            <p:cNvPr id="970" name="object 923">
              <a:extLst>
                <a:ext uri="{FF2B5EF4-FFF2-40B4-BE49-F238E27FC236}">
                  <a16:creationId xmlns:a16="http://schemas.microsoft.com/office/drawing/2014/main" id="{A771C9F4-5750-47CE-BDB0-0ED8FFA24013}"/>
                </a:ext>
              </a:extLst>
            </p:cNvPr>
            <p:cNvSpPr/>
            <p:nvPr/>
          </p:nvSpPr>
          <p:spPr>
            <a:xfrm>
              <a:off x="5834575" y="2127153"/>
              <a:ext cx="20320" cy="20320"/>
            </a:xfrm>
            <a:custGeom>
              <a:avLst/>
              <a:gdLst/>
              <a:ahLst/>
              <a:cxnLst/>
              <a:rect l="l" t="t" r="r" b="b"/>
              <a:pathLst>
                <a:path w="20320" h="20319">
                  <a:moveTo>
                    <a:pt x="15316" y="0"/>
                  </a:moveTo>
                  <a:lnTo>
                    <a:pt x="4368" y="190"/>
                  </a:lnTo>
                  <a:lnTo>
                    <a:pt x="0" y="4699"/>
                  </a:lnTo>
                  <a:lnTo>
                    <a:pt x="190" y="15646"/>
                  </a:lnTo>
                  <a:lnTo>
                    <a:pt x="4724" y="20002"/>
                  </a:lnTo>
                  <a:lnTo>
                    <a:pt x="15659" y="19812"/>
                  </a:lnTo>
                  <a:lnTo>
                    <a:pt x="20027" y="15303"/>
                  </a:lnTo>
                  <a:lnTo>
                    <a:pt x="19926" y="9829"/>
                  </a:lnTo>
                  <a:lnTo>
                    <a:pt x="19824" y="4356"/>
                  </a:lnTo>
                  <a:lnTo>
                    <a:pt x="15316" y="0"/>
                  </a:lnTo>
                  <a:close/>
                </a:path>
              </a:pathLst>
            </a:custGeom>
            <a:solidFill>
              <a:srgbClr val="743321"/>
            </a:solidFill>
          </p:spPr>
          <p:txBody>
            <a:bodyPr wrap="square" lIns="0" tIns="0" rIns="0" bIns="0" rtlCol="0"/>
            <a:lstStyle/>
            <a:p>
              <a:endParaRPr sz="1493" dirty="0"/>
            </a:p>
          </p:txBody>
        </p:sp>
        <p:sp>
          <p:nvSpPr>
            <p:cNvPr id="971" name="object 924">
              <a:extLst>
                <a:ext uri="{FF2B5EF4-FFF2-40B4-BE49-F238E27FC236}">
                  <a16:creationId xmlns:a16="http://schemas.microsoft.com/office/drawing/2014/main" id="{69BA7A48-B662-48EF-ACE1-150F29B64754}"/>
                </a:ext>
              </a:extLst>
            </p:cNvPr>
            <p:cNvSpPr/>
            <p:nvPr/>
          </p:nvSpPr>
          <p:spPr>
            <a:xfrm>
              <a:off x="5750056" y="2097002"/>
              <a:ext cx="20320" cy="20320"/>
            </a:xfrm>
            <a:custGeom>
              <a:avLst/>
              <a:gdLst/>
              <a:ahLst/>
              <a:cxnLst/>
              <a:rect l="l" t="t" r="r" b="b"/>
              <a:pathLst>
                <a:path w="20320" h="20319">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9D381B"/>
            </a:solidFill>
          </p:spPr>
          <p:txBody>
            <a:bodyPr wrap="square" lIns="0" tIns="0" rIns="0" bIns="0" rtlCol="0"/>
            <a:lstStyle/>
            <a:p>
              <a:endParaRPr sz="1493" dirty="0"/>
            </a:p>
          </p:txBody>
        </p:sp>
        <p:sp>
          <p:nvSpPr>
            <p:cNvPr id="972" name="object 925">
              <a:extLst>
                <a:ext uri="{FF2B5EF4-FFF2-40B4-BE49-F238E27FC236}">
                  <a16:creationId xmlns:a16="http://schemas.microsoft.com/office/drawing/2014/main" id="{6EB4D753-B6E1-4D43-AA76-38DD2F12341C}"/>
                </a:ext>
              </a:extLst>
            </p:cNvPr>
            <p:cNvSpPr/>
            <p:nvPr/>
          </p:nvSpPr>
          <p:spPr>
            <a:xfrm>
              <a:off x="6281357" y="2112604"/>
              <a:ext cx="20320" cy="20320"/>
            </a:xfrm>
            <a:custGeom>
              <a:avLst/>
              <a:gdLst/>
              <a:ahLst/>
              <a:cxnLst/>
              <a:rect l="l" t="t" r="r" b="b"/>
              <a:pathLst>
                <a:path w="20320" h="20319">
                  <a:moveTo>
                    <a:pt x="15303" y="0"/>
                  </a:moveTo>
                  <a:lnTo>
                    <a:pt x="4356" y="190"/>
                  </a:lnTo>
                  <a:lnTo>
                    <a:pt x="0" y="4711"/>
                  </a:lnTo>
                  <a:lnTo>
                    <a:pt x="190" y="15659"/>
                  </a:lnTo>
                  <a:lnTo>
                    <a:pt x="4711" y="20002"/>
                  </a:lnTo>
                  <a:lnTo>
                    <a:pt x="15646" y="19812"/>
                  </a:lnTo>
                  <a:lnTo>
                    <a:pt x="20015" y="15316"/>
                  </a:lnTo>
                  <a:lnTo>
                    <a:pt x="19913" y="9829"/>
                  </a:lnTo>
                  <a:lnTo>
                    <a:pt x="19811" y="4368"/>
                  </a:lnTo>
                  <a:lnTo>
                    <a:pt x="15303" y="0"/>
                  </a:lnTo>
                  <a:close/>
                </a:path>
              </a:pathLst>
            </a:custGeom>
            <a:solidFill>
              <a:srgbClr val="622C1C"/>
            </a:solidFill>
          </p:spPr>
          <p:txBody>
            <a:bodyPr wrap="square" lIns="0" tIns="0" rIns="0" bIns="0" rtlCol="0"/>
            <a:lstStyle/>
            <a:p>
              <a:endParaRPr sz="1493" dirty="0"/>
            </a:p>
          </p:txBody>
        </p:sp>
        <p:sp>
          <p:nvSpPr>
            <p:cNvPr id="973" name="object 926">
              <a:extLst>
                <a:ext uri="{FF2B5EF4-FFF2-40B4-BE49-F238E27FC236}">
                  <a16:creationId xmlns:a16="http://schemas.microsoft.com/office/drawing/2014/main" id="{51335911-AF96-419D-927D-9323832BD34E}"/>
                </a:ext>
              </a:extLst>
            </p:cNvPr>
            <p:cNvSpPr/>
            <p:nvPr/>
          </p:nvSpPr>
          <p:spPr>
            <a:xfrm>
              <a:off x="5876091" y="2261699"/>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521606"/>
            </a:solidFill>
          </p:spPr>
          <p:txBody>
            <a:bodyPr wrap="square" lIns="0" tIns="0" rIns="0" bIns="0" rtlCol="0"/>
            <a:lstStyle/>
            <a:p>
              <a:endParaRPr sz="1493" dirty="0"/>
            </a:p>
          </p:txBody>
        </p:sp>
        <p:sp>
          <p:nvSpPr>
            <p:cNvPr id="974" name="object 927">
              <a:extLst>
                <a:ext uri="{FF2B5EF4-FFF2-40B4-BE49-F238E27FC236}">
                  <a16:creationId xmlns:a16="http://schemas.microsoft.com/office/drawing/2014/main" id="{A872DBF8-BD5F-4CC8-B2A9-62B80C7F939A}"/>
                </a:ext>
              </a:extLst>
            </p:cNvPr>
            <p:cNvSpPr/>
            <p:nvPr/>
          </p:nvSpPr>
          <p:spPr>
            <a:xfrm>
              <a:off x="5958669" y="2343114"/>
              <a:ext cx="20320" cy="20320"/>
            </a:xfrm>
            <a:custGeom>
              <a:avLst/>
              <a:gdLst/>
              <a:ahLst/>
              <a:cxnLst/>
              <a:rect l="l" t="t" r="r" b="b"/>
              <a:pathLst>
                <a:path w="20320" h="20319">
                  <a:moveTo>
                    <a:pt x="15303" y="0"/>
                  </a:moveTo>
                  <a:lnTo>
                    <a:pt x="4356" y="190"/>
                  </a:lnTo>
                  <a:lnTo>
                    <a:pt x="0" y="4686"/>
                  </a:lnTo>
                  <a:lnTo>
                    <a:pt x="190" y="15646"/>
                  </a:lnTo>
                  <a:lnTo>
                    <a:pt x="4711" y="19989"/>
                  </a:lnTo>
                  <a:lnTo>
                    <a:pt x="15646" y="19799"/>
                  </a:lnTo>
                  <a:lnTo>
                    <a:pt x="20015" y="15303"/>
                  </a:lnTo>
                  <a:lnTo>
                    <a:pt x="19913" y="9817"/>
                  </a:lnTo>
                  <a:lnTo>
                    <a:pt x="19811" y="4343"/>
                  </a:lnTo>
                  <a:lnTo>
                    <a:pt x="15303" y="0"/>
                  </a:lnTo>
                  <a:close/>
                </a:path>
              </a:pathLst>
            </a:custGeom>
            <a:solidFill>
              <a:srgbClr val="743120"/>
            </a:solidFill>
          </p:spPr>
          <p:txBody>
            <a:bodyPr wrap="square" lIns="0" tIns="0" rIns="0" bIns="0" rtlCol="0"/>
            <a:lstStyle/>
            <a:p>
              <a:endParaRPr sz="1493" dirty="0"/>
            </a:p>
          </p:txBody>
        </p:sp>
        <p:sp>
          <p:nvSpPr>
            <p:cNvPr id="975" name="object 928">
              <a:extLst>
                <a:ext uri="{FF2B5EF4-FFF2-40B4-BE49-F238E27FC236}">
                  <a16:creationId xmlns:a16="http://schemas.microsoft.com/office/drawing/2014/main" id="{7812D5E2-0D2E-489C-B011-05817CF7ED32}"/>
                </a:ext>
              </a:extLst>
            </p:cNvPr>
            <p:cNvSpPr/>
            <p:nvPr/>
          </p:nvSpPr>
          <p:spPr>
            <a:xfrm>
              <a:off x="5632218" y="2229976"/>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611907"/>
            </a:solidFill>
          </p:spPr>
          <p:txBody>
            <a:bodyPr wrap="square" lIns="0" tIns="0" rIns="0" bIns="0" rtlCol="0"/>
            <a:lstStyle/>
            <a:p>
              <a:endParaRPr sz="1493" dirty="0"/>
            </a:p>
          </p:txBody>
        </p:sp>
        <p:sp>
          <p:nvSpPr>
            <p:cNvPr id="976" name="object 929">
              <a:extLst>
                <a:ext uri="{FF2B5EF4-FFF2-40B4-BE49-F238E27FC236}">
                  <a16:creationId xmlns:a16="http://schemas.microsoft.com/office/drawing/2014/main" id="{1A987946-5F38-41D0-9B20-72E9CBB97066}"/>
                </a:ext>
              </a:extLst>
            </p:cNvPr>
            <p:cNvSpPr/>
            <p:nvPr/>
          </p:nvSpPr>
          <p:spPr>
            <a:xfrm>
              <a:off x="5734246" y="2103650"/>
              <a:ext cx="20320" cy="20320"/>
            </a:xfrm>
            <a:custGeom>
              <a:avLst/>
              <a:gdLst/>
              <a:ahLst/>
              <a:cxnLst/>
              <a:rect l="l" t="t" r="r" b="b"/>
              <a:pathLst>
                <a:path w="20320" h="20319">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471405"/>
            </a:solidFill>
          </p:spPr>
          <p:txBody>
            <a:bodyPr wrap="square" lIns="0" tIns="0" rIns="0" bIns="0" rtlCol="0"/>
            <a:lstStyle/>
            <a:p>
              <a:endParaRPr sz="1493" dirty="0"/>
            </a:p>
          </p:txBody>
        </p:sp>
        <p:sp>
          <p:nvSpPr>
            <p:cNvPr id="977" name="object 930">
              <a:extLst>
                <a:ext uri="{FF2B5EF4-FFF2-40B4-BE49-F238E27FC236}">
                  <a16:creationId xmlns:a16="http://schemas.microsoft.com/office/drawing/2014/main" id="{159F3385-FBCE-470B-BEAE-501C3418057E}"/>
                </a:ext>
              </a:extLst>
            </p:cNvPr>
            <p:cNvSpPr/>
            <p:nvPr/>
          </p:nvSpPr>
          <p:spPr>
            <a:xfrm>
              <a:off x="6399603" y="2150173"/>
              <a:ext cx="20320" cy="20320"/>
            </a:xfrm>
            <a:custGeom>
              <a:avLst/>
              <a:gdLst/>
              <a:ahLst/>
              <a:cxnLst/>
              <a:rect l="l" t="t" r="r" b="b"/>
              <a:pathLst>
                <a:path w="20320" h="20319">
                  <a:moveTo>
                    <a:pt x="15303" y="0"/>
                  </a:moveTo>
                  <a:lnTo>
                    <a:pt x="4356" y="190"/>
                  </a:lnTo>
                  <a:lnTo>
                    <a:pt x="0" y="4686"/>
                  </a:lnTo>
                  <a:lnTo>
                    <a:pt x="190" y="15646"/>
                  </a:lnTo>
                  <a:lnTo>
                    <a:pt x="4711" y="19989"/>
                  </a:lnTo>
                  <a:lnTo>
                    <a:pt x="15646" y="19799"/>
                  </a:lnTo>
                  <a:lnTo>
                    <a:pt x="20015" y="15303"/>
                  </a:lnTo>
                  <a:lnTo>
                    <a:pt x="19913" y="9817"/>
                  </a:lnTo>
                  <a:lnTo>
                    <a:pt x="19811" y="4343"/>
                  </a:lnTo>
                  <a:lnTo>
                    <a:pt x="15303" y="0"/>
                  </a:lnTo>
                  <a:close/>
                </a:path>
              </a:pathLst>
            </a:custGeom>
            <a:solidFill>
              <a:srgbClr val="713F20"/>
            </a:solidFill>
          </p:spPr>
          <p:txBody>
            <a:bodyPr wrap="square" lIns="0" tIns="0" rIns="0" bIns="0" rtlCol="0"/>
            <a:lstStyle/>
            <a:p>
              <a:endParaRPr sz="1493" dirty="0"/>
            </a:p>
          </p:txBody>
        </p:sp>
        <p:sp>
          <p:nvSpPr>
            <p:cNvPr id="978" name="object 931">
              <a:extLst>
                <a:ext uri="{FF2B5EF4-FFF2-40B4-BE49-F238E27FC236}">
                  <a16:creationId xmlns:a16="http://schemas.microsoft.com/office/drawing/2014/main" id="{2AB80C67-BF7E-4B5F-9B7C-0DFFF3B682C4}"/>
                </a:ext>
              </a:extLst>
            </p:cNvPr>
            <p:cNvSpPr/>
            <p:nvPr/>
          </p:nvSpPr>
          <p:spPr>
            <a:xfrm>
              <a:off x="6165451" y="2106597"/>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521606"/>
            </a:solidFill>
          </p:spPr>
          <p:txBody>
            <a:bodyPr wrap="square" lIns="0" tIns="0" rIns="0" bIns="0" rtlCol="0"/>
            <a:lstStyle/>
            <a:p>
              <a:endParaRPr sz="1493" dirty="0"/>
            </a:p>
          </p:txBody>
        </p:sp>
        <p:sp>
          <p:nvSpPr>
            <p:cNvPr id="979" name="object 932">
              <a:extLst>
                <a:ext uri="{FF2B5EF4-FFF2-40B4-BE49-F238E27FC236}">
                  <a16:creationId xmlns:a16="http://schemas.microsoft.com/office/drawing/2014/main" id="{745FBC9E-3CAF-4185-8120-5FAB520B2179}"/>
                </a:ext>
              </a:extLst>
            </p:cNvPr>
            <p:cNvSpPr/>
            <p:nvPr/>
          </p:nvSpPr>
          <p:spPr>
            <a:xfrm>
              <a:off x="5964647" y="2298580"/>
              <a:ext cx="20320" cy="20320"/>
            </a:xfrm>
            <a:custGeom>
              <a:avLst/>
              <a:gdLst/>
              <a:ahLst/>
              <a:cxnLst/>
              <a:rect l="l" t="t" r="r" b="b"/>
              <a:pathLst>
                <a:path w="20320" h="20319">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823925"/>
            </a:solidFill>
          </p:spPr>
          <p:txBody>
            <a:bodyPr wrap="square" lIns="0" tIns="0" rIns="0" bIns="0" rtlCol="0"/>
            <a:lstStyle/>
            <a:p>
              <a:endParaRPr sz="1493" dirty="0"/>
            </a:p>
          </p:txBody>
        </p:sp>
        <p:sp>
          <p:nvSpPr>
            <p:cNvPr id="980" name="object 933">
              <a:extLst>
                <a:ext uri="{FF2B5EF4-FFF2-40B4-BE49-F238E27FC236}">
                  <a16:creationId xmlns:a16="http://schemas.microsoft.com/office/drawing/2014/main" id="{19615399-A6A3-438A-B33F-5D9F9EB2253F}"/>
                </a:ext>
              </a:extLst>
            </p:cNvPr>
            <p:cNvSpPr/>
            <p:nvPr/>
          </p:nvSpPr>
          <p:spPr>
            <a:xfrm>
              <a:off x="6310502" y="2083033"/>
              <a:ext cx="20320" cy="20320"/>
            </a:xfrm>
            <a:custGeom>
              <a:avLst/>
              <a:gdLst/>
              <a:ahLst/>
              <a:cxnLst/>
              <a:rect l="l" t="t" r="r" b="b"/>
              <a:pathLst>
                <a:path w="20320" h="20319">
                  <a:moveTo>
                    <a:pt x="15316" y="0"/>
                  </a:moveTo>
                  <a:lnTo>
                    <a:pt x="4356" y="190"/>
                  </a:lnTo>
                  <a:lnTo>
                    <a:pt x="0" y="4699"/>
                  </a:lnTo>
                  <a:lnTo>
                    <a:pt x="190" y="15659"/>
                  </a:lnTo>
                  <a:lnTo>
                    <a:pt x="4711" y="20015"/>
                  </a:lnTo>
                  <a:lnTo>
                    <a:pt x="15659" y="19824"/>
                  </a:lnTo>
                  <a:lnTo>
                    <a:pt x="20027" y="15316"/>
                  </a:lnTo>
                  <a:lnTo>
                    <a:pt x="19926" y="9829"/>
                  </a:lnTo>
                  <a:lnTo>
                    <a:pt x="19824" y="4356"/>
                  </a:lnTo>
                  <a:lnTo>
                    <a:pt x="15316" y="0"/>
                  </a:lnTo>
                  <a:close/>
                </a:path>
              </a:pathLst>
            </a:custGeom>
            <a:solidFill>
              <a:srgbClr val="5E2B1B"/>
            </a:solidFill>
          </p:spPr>
          <p:txBody>
            <a:bodyPr wrap="square" lIns="0" tIns="0" rIns="0" bIns="0" rtlCol="0"/>
            <a:lstStyle/>
            <a:p>
              <a:endParaRPr sz="1493" dirty="0"/>
            </a:p>
          </p:txBody>
        </p:sp>
        <p:sp>
          <p:nvSpPr>
            <p:cNvPr id="981" name="object 934">
              <a:extLst>
                <a:ext uri="{FF2B5EF4-FFF2-40B4-BE49-F238E27FC236}">
                  <a16:creationId xmlns:a16="http://schemas.microsoft.com/office/drawing/2014/main" id="{BFF3D6A1-7B91-40A8-8159-B5F0E7B7B242}"/>
                </a:ext>
              </a:extLst>
            </p:cNvPr>
            <p:cNvSpPr/>
            <p:nvPr/>
          </p:nvSpPr>
          <p:spPr>
            <a:xfrm>
              <a:off x="5630013" y="2085931"/>
              <a:ext cx="20320" cy="20320"/>
            </a:xfrm>
            <a:custGeom>
              <a:avLst/>
              <a:gdLst/>
              <a:ahLst/>
              <a:cxnLst/>
              <a:rect l="l" t="t" r="r" b="b"/>
              <a:pathLst>
                <a:path w="20320" h="20319">
                  <a:moveTo>
                    <a:pt x="15303" y="0"/>
                  </a:moveTo>
                  <a:lnTo>
                    <a:pt x="4356" y="190"/>
                  </a:lnTo>
                  <a:lnTo>
                    <a:pt x="0" y="4699"/>
                  </a:lnTo>
                  <a:lnTo>
                    <a:pt x="190" y="15646"/>
                  </a:lnTo>
                  <a:lnTo>
                    <a:pt x="4711" y="19989"/>
                  </a:lnTo>
                  <a:lnTo>
                    <a:pt x="15646" y="19799"/>
                  </a:lnTo>
                  <a:lnTo>
                    <a:pt x="20015" y="15303"/>
                  </a:lnTo>
                  <a:lnTo>
                    <a:pt x="19913" y="9829"/>
                  </a:lnTo>
                  <a:lnTo>
                    <a:pt x="19811" y="4356"/>
                  </a:lnTo>
                  <a:lnTo>
                    <a:pt x="15303" y="0"/>
                  </a:lnTo>
                  <a:close/>
                </a:path>
              </a:pathLst>
            </a:custGeom>
            <a:solidFill>
              <a:srgbClr val="601709"/>
            </a:solidFill>
          </p:spPr>
          <p:txBody>
            <a:bodyPr wrap="square" lIns="0" tIns="0" rIns="0" bIns="0" rtlCol="0"/>
            <a:lstStyle/>
            <a:p>
              <a:endParaRPr sz="1493" dirty="0"/>
            </a:p>
          </p:txBody>
        </p:sp>
        <p:sp>
          <p:nvSpPr>
            <p:cNvPr id="982" name="object 935">
              <a:extLst>
                <a:ext uri="{FF2B5EF4-FFF2-40B4-BE49-F238E27FC236}">
                  <a16:creationId xmlns:a16="http://schemas.microsoft.com/office/drawing/2014/main" id="{C994B2BA-93C6-454F-9FD3-4AFA321140E8}"/>
                </a:ext>
              </a:extLst>
            </p:cNvPr>
            <p:cNvSpPr/>
            <p:nvPr/>
          </p:nvSpPr>
          <p:spPr>
            <a:xfrm>
              <a:off x="5812770" y="2336214"/>
              <a:ext cx="20320" cy="20320"/>
            </a:xfrm>
            <a:custGeom>
              <a:avLst/>
              <a:gdLst/>
              <a:ahLst/>
              <a:cxnLst/>
              <a:rect l="l" t="t" r="r" b="b"/>
              <a:pathLst>
                <a:path w="20320" h="20319">
                  <a:moveTo>
                    <a:pt x="15303" y="0"/>
                  </a:moveTo>
                  <a:lnTo>
                    <a:pt x="4356" y="190"/>
                  </a:lnTo>
                  <a:lnTo>
                    <a:pt x="0" y="4699"/>
                  </a:lnTo>
                  <a:lnTo>
                    <a:pt x="190" y="15633"/>
                  </a:lnTo>
                  <a:lnTo>
                    <a:pt x="4711" y="20002"/>
                  </a:lnTo>
                  <a:lnTo>
                    <a:pt x="15646" y="19812"/>
                  </a:lnTo>
                  <a:lnTo>
                    <a:pt x="20015" y="15290"/>
                  </a:lnTo>
                  <a:lnTo>
                    <a:pt x="19913" y="9829"/>
                  </a:lnTo>
                  <a:lnTo>
                    <a:pt x="19811" y="4343"/>
                  </a:lnTo>
                  <a:lnTo>
                    <a:pt x="15303" y="0"/>
                  </a:lnTo>
                  <a:close/>
                </a:path>
              </a:pathLst>
            </a:custGeom>
            <a:solidFill>
              <a:srgbClr val="8F3C2A"/>
            </a:solidFill>
          </p:spPr>
          <p:txBody>
            <a:bodyPr wrap="square" lIns="0" tIns="0" rIns="0" bIns="0" rtlCol="0"/>
            <a:lstStyle/>
            <a:p>
              <a:endParaRPr sz="1493" dirty="0"/>
            </a:p>
          </p:txBody>
        </p:sp>
        <p:sp>
          <p:nvSpPr>
            <p:cNvPr id="983" name="object 936">
              <a:extLst>
                <a:ext uri="{FF2B5EF4-FFF2-40B4-BE49-F238E27FC236}">
                  <a16:creationId xmlns:a16="http://schemas.microsoft.com/office/drawing/2014/main" id="{3374F705-F88D-417F-85B0-E9527547B49C}"/>
                </a:ext>
              </a:extLst>
            </p:cNvPr>
            <p:cNvSpPr/>
            <p:nvPr/>
          </p:nvSpPr>
          <p:spPr>
            <a:xfrm>
              <a:off x="5922406" y="2225305"/>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521606"/>
            </a:solidFill>
          </p:spPr>
          <p:txBody>
            <a:bodyPr wrap="square" lIns="0" tIns="0" rIns="0" bIns="0" rtlCol="0"/>
            <a:lstStyle/>
            <a:p>
              <a:endParaRPr sz="1493" dirty="0"/>
            </a:p>
          </p:txBody>
        </p:sp>
        <p:sp>
          <p:nvSpPr>
            <p:cNvPr id="984" name="object 937">
              <a:extLst>
                <a:ext uri="{FF2B5EF4-FFF2-40B4-BE49-F238E27FC236}">
                  <a16:creationId xmlns:a16="http://schemas.microsoft.com/office/drawing/2014/main" id="{9A350320-DEFF-4013-A79C-5DB410F7D5FF}"/>
                </a:ext>
              </a:extLst>
            </p:cNvPr>
            <p:cNvSpPr/>
            <p:nvPr/>
          </p:nvSpPr>
          <p:spPr>
            <a:xfrm>
              <a:off x="6135555" y="2158036"/>
              <a:ext cx="20320" cy="20320"/>
            </a:xfrm>
            <a:custGeom>
              <a:avLst/>
              <a:gdLst/>
              <a:ahLst/>
              <a:cxnLst/>
              <a:rect l="l" t="t" r="r" b="b"/>
              <a:pathLst>
                <a:path w="20320" h="20319">
                  <a:moveTo>
                    <a:pt x="15303" y="0"/>
                  </a:moveTo>
                  <a:lnTo>
                    <a:pt x="4343" y="190"/>
                  </a:lnTo>
                  <a:lnTo>
                    <a:pt x="0" y="4686"/>
                  </a:lnTo>
                  <a:lnTo>
                    <a:pt x="190" y="15646"/>
                  </a:lnTo>
                  <a:lnTo>
                    <a:pt x="4698" y="19989"/>
                  </a:lnTo>
                  <a:lnTo>
                    <a:pt x="15646" y="19799"/>
                  </a:lnTo>
                  <a:lnTo>
                    <a:pt x="20015" y="15303"/>
                  </a:lnTo>
                  <a:lnTo>
                    <a:pt x="19913" y="9817"/>
                  </a:lnTo>
                  <a:lnTo>
                    <a:pt x="19811" y="4343"/>
                  </a:lnTo>
                  <a:lnTo>
                    <a:pt x="15303" y="0"/>
                  </a:lnTo>
                  <a:close/>
                </a:path>
              </a:pathLst>
            </a:custGeom>
            <a:solidFill>
              <a:srgbClr val="4D1506"/>
            </a:solidFill>
          </p:spPr>
          <p:txBody>
            <a:bodyPr wrap="square" lIns="0" tIns="0" rIns="0" bIns="0" rtlCol="0"/>
            <a:lstStyle/>
            <a:p>
              <a:endParaRPr sz="1493" dirty="0"/>
            </a:p>
          </p:txBody>
        </p:sp>
        <p:sp>
          <p:nvSpPr>
            <p:cNvPr id="985" name="object 938">
              <a:extLst>
                <a:ext uri="{FF2B5EF4-FFF2-40B4-BE49-F238E27FC236}">
                  <a16:creationId xmlns:a16="http://schemas.microsoft.com/office/drawing/2014/main" id="{CC71EAE4-4F2E-46B4-9B6A-B54096D7DFDA}"/>
                </a:ext>
              </a:extLst>
            </p:cNvPr>
            <p:cNvSpPr/>
            <p:nvPr/>
          </p:nvSpPr>
          <p:spPr>
            <a:xfrm>
              <a:off x="5861599" y="2254873"/>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651A08"/>
            </a:solidFill>
          </p:spPr>
          <p:txBody>
            <a:bodyPr wrap="square" lIns="0" tIns="0" rIns="0" bIns="0" rtlCol="0"/>
            <a:lstStyle/>
            <a:p>
              <a:endParaRPr sz="1493" dirty="0"/>
            </a:p>
          </p:txBody>
        </p:sp>
        <p:sp>
          <p:nvSpPr>
            <p:cNvPr id="986" name="object 939">
              <a:extLst>
                <a:ext uri="{FF2B5EF4-FFF2-40B4-BE49-F238E27FC236}">
                  <a16:creationId xmlns:a16="http://schemas.microsoft.com/office/drawing/2014/main" id="{2CC56AC2-C4FE-4E02-825D-7A3CEB1B296C}"/>
                </a:ext>
              </a:extLst>
            </p:cNvPr>
            <p:cNvSpPr/>
            <p:nvPr/>
          </p:nvSpPr>
          <p:spPr>
            <a:xfrm>
              <a:off x="5546427" y="2175897"/>
              <a:ext cx="20320" cy="20320"/>
            </a:xfrm>
            <a:custGeom>
              <a:avLst/>
              <a:gdLst/>
              <a:ahLst/>
              <a:cxnLst/>
              <a:rect l="l" t="t" r="r" b="b"/>
              <a:pathLst>
                <a:path w="20320" h="20319">
                  <a:moveTo>
                    <a:pt x="15303" y="0"/>
                  </a:moveTo>
                  <a:lnTo>
                    <a:pt x="4343" y="190"/>
                  </a:lnTo>
                  <a:lnTo>
                    <a:pt x="0" y="4711"/>
                  </a:lnTo>
                  <a:lnTo>
                    <a:pt x="190" y="15659"/>
                  </a:lnTo>
                  <a:lnTo>
                    <a:pt x="4698" y="20002"/>
                  </a:lnTo>
                  <a:lnTo>
                    <a:pt x="15646" y="19811"/>
                  </a:lnTo>
                  <a:lnTo>
                    <a:pt x="20015" y="15316"/>
                  </a:lnTo>
                  <a:lnTo>
                    <a:pt x="19913" y="9842"/>
                  </a:lnTo>
                  <a:lnTo>
                    <a:pt x="19811" y="4368"/>
                  </a:lnTo>
                  <a:lnTo>
                    <a:pt x="15303" y="0"/>
                  </a:lnTo>
                  <a:close/>
                </a:path>
              </a:pathLst>
            </a:custGeom>
            <a:solidFill>
              <a:srgbClr val="5B1907"/>
            </a:solidFill>
          </p:spPr>
          <p:txBody>
            <a:bodyPr wrap="square" lIns="0" tIns="0" rIns="0" bIns="0" rtlCol="0"/>
            <a:lstStyle/>
            <a:p>
              <a:endParaRPr sz="1493" dirty="0"/>
            </a:p>
          </p:txBody>
        </p:sp>
        <p:sp>
          <p:nvSpPr>
            <p:cNvPr id="987" name="object 940">
              <a:extLst>
                <a:ext uri="{FF2B5EF4-FFF2-40B4-BE49-F238E27FC236}">
                  <a16:creationId xmlns:a16="http://schemas.microsoft.com/office/drawing/2014/main" id="{24F5527F-3990-4EA3-9324-0170AE1F84C4}"/>
                </a:ext>
              </a:extLst>
            </p:cNvPr>
            <p:cNvSpPr/>
            <p:nvPr/>
          </p:nvSpPr>
          <p:spPr>
            <a:xfrm>
              <a:off x="6281334" y="2142077"/>
              <a:ext cx="20320" cy="20320"/>
            </a:xfrm>
            <a:custGeom>
              <a:avLst/>
              <a:gdLst/>
              <a:ahLst/>
              <a:cxnLst/>
              <a:rect l="l" t="t" r="r" b="b"/>
              <a:pathLst>
                <a:path w="20320" h="20319">
                  <a:moveTo>
                    <a:pt x="15290" y="0"/>
                  </a:moveTo>
                  <a:lnTo>
                    <a:pt x="4330" y="190"/>
                  </a:lnTo>
                  <a:lnTo>
                    <a:pt x="0" y="4699"/>
                  </a:lnTo>
                  <a:lnTo>
                    <a:pt x="190" y="15646"/>
                  </a:lnTo>
                  <a:lnTo>
                    <a:pt x="4686" y="20002"/>
                  </a:lnTo>
                  <a:lnTo>
                    <a:pt x="15633" y="19812"/>
                  </a:lnTo>
                  <a:lnTo>
                    <a:pt x="20002" y="15303"/>
                  </a:lnTo>
                  <a:lnTo>
                    <a:pt x="19900" y="9829"/>
                  </a:lnTo>
                  <a:lnTo>
                    <a:pt x="19799" y="4356"/>
                  </a:lnTo>
                  <a:lnTo>
                    <a:pt x="15290" y="0"/>
                  </a:lnTo>
                  <a:close/>
                </a:path>
              </a:pathLst>
            </a:custGeom>
            <a:solidFill>
              <a:srgbClr val="4D1406"/>
            </a:solidFill>
          </p:spPr>
          <p:txBody>
            <a:bodyPr wrap="square" lIns="0" tIns="0" rIns="0" bIns="0" rtlCol="0"/>
            <a:lstStyle/>
            <a:p>
              <a:endParaRPr sz="1493" dirty="0"/>
            </a:p>
          </p:txBody>
        </p:sp>
        <p:sp>
          <p:nvSpPr>
            <p:cNvPr id="988" name="object 941">
              <a:extLst>
                <a:ext uri="{FF2B5EF4-FFF2-40B4-BE49-F238E27FC236}">
                  <a16:creationId xmlns:a16="http://schemas.microsoft.com/office/drawing/2014/main" id="{5980FCDB-6FE7-4EEA-844F-F88DCAE20457}"/>
                </a:ext>
              </a:extLst>
            </p:cNvPr>
            <p:cNvSpPr/>
            <p:nvPr/>
          </p:nvSpPr>
          <p:spPr>
            <a:xfrm>
              <a:off x="6010295" y="2119997"/>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5B1707"/>
            </a:solidFill>
          </p:spPr>
          <p:txBody>
            <a:bodyPr wrap="square" lIns="0" tIns="0" rIns="0" bIns="0" rtlCol="0"/>
            <a:lstStyle/>
            <a:p>
              <a:endParaRPr sz="1493" dirty="0"/>
            </a:p>
          </p:txBody>
        </p:sp>
        <p:sp>
          <p:nvSpPr>
            <p:cNvPr id="989" name="object 942">
              <a:extLst>
                <a:ext uri="{FF2B5EF4-FFF2-40B4-BE49-F238E27FC236}">
                  <a16:creationId xmlns:a16="http://schemas.microsoft.com/office/drawing/2014/main" id="{512ECC1B-93FD-440C-B2BA-08895D3ADE2F}"/>
                </a:ext>
              </a:extLst>
            </p:cNvPr>
            <p:cNvSpPr/>
            <p:nvPr/>
          </p:nvSpPr>
          <p:spPr>
            <a:xfrm>
              <a:off x="5620335" y="2222510"/>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681A09"/>
            </a:solidFill>
          </p:spPr>
          <p:txBody>
            <a:bodyPr wrap="square" lIns="0" tIns="0" rIns="0" bIns="0" rtlCol="0"/>
            <a:lstStyle/>
            <a:p>
              <a:endParaRPr sz="1493" dirty="0"/>
            </a:p>
          </p:txBody>
        </p:sp>
        <p:sp>
          <p:nvSpPr>
            <p:cNvPr id="990" name="object 943">
              <a:extLst>
                <a:ext uri="{FF2B5EF4-FFF2-40B4-BE49-F238E27FC236}">
                  <a16:creationId xmlns:a16="http://schemas.microsoft.com/office/drawing/2014/main" id="{217565A7-8995-429A-ACA5-A73A8DBCD772}"/>
                </a:ext>
              </a:extLst>
            </p:cNvPr>
            <p:cNvSpPr/>
            <p:nvPr/>
          </p:nvSpPr>
          <p:spPr>
            <a:xfrm>
              <a:off x="5893636" y="2227268"/>
              <a:ext cx="20320" cy="20320"/>
            </a:xfrm>
            <a:custGeom>
              <a:avLst/>
              <a:gdLst/>
              <a:ahLst/>
              <a:cxnLst/>
              <a:rect l="l" t="t" r="r" b="b"/>
              <a:pathLst>
                <a:path w="20320" h="20319">
                  <a:moveTo>
                    <a:pt x="15316" y="0"/>
                  </a:moveTo>
                  <a:lnTo>
                    <a:pt x="4356" y="190"/>
                  </a:lnTo>
                  <a:lnTo>
                    <a:pt x="0" y="4699"/>
                  </a:lnTo>
                  <a:lnTo>
                    <a:pt x="190" y="15646"/>
                  </a:lnTo>
                  <a:lnTo>
                    <a:pt x="4711" y="20015"/>
                  </a:lnTo>
                  <a:lnTo>
                    <a:pt x="15659" y="19824"/>
                  </a:lnTo>
                  <a:lnTo>
                    <a:pt x="20015" y="15303"/>
                  </a:lnTo>
                  <a:lnTo>
                    <a:pt x="19913" y="9829"/>
                  </a:lnTo>
                  <a:lnTo>
                    <a:pt x="19811" y="4356"/>
                  </a:lnTo>
                  <a:lnTo>
                    <a:pt x="15316" y="0"/>
                  </a:lnTo>
                  <a:close/>
                </a:path>
              </a:pathLst>
            </a:custGeom>
            <a:solidFill>
              <a:srgbClr val="5C1807"/>
            </a:solidFill>
          </p:spPr>
          <p:txBody>
            <a:bodyPr wrap="square" lIns="0" tIns="0" rIns="0" bIns="0" rtlCol="0"/>
            <a:lstStyle/>
            <a:p>
              <a:endParaRPr sz="1493" dirty="0"/>
            </a:p>
          </p:txBody>
        </p:sp>
        <p:sp>
          <p:nvSpPr>
            <p:cNvPr id="991" name="object 944">
              <a:extLst>
                <a:ext uri="{FF2B5EF4-FFF2-40B4-BE49-F238E27FC236}">
                  <a16:creationId xmlns:a16="http://schemas.microsoft.com/office/drawing/2014/main" id="{A348B639-835F-4074-B422-99829E6CEED0}"/>
                </a:ext>
              </a:extLst>
            </p:cNvPr>
            <p:cNvSpPr/>
            <p:nvPr/>
          </p:nvSpPr>
          <p:spPr>
            <a:xfrm>
              <a:off x="5833196" y="2279181"/>
              <a:ext cx="20320" cy="20320"/>
            </a:xfrm>
            <a:custGeom>
              <a:avLst/>
              <a:gdLst/>
              <a:ahLst/>
              <a:cxnLst/>
              <a:rect l="l" t="t" r="r" b="b"/>
              <a:pathLst>
                <a:path w="20320" h="20319">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7A3724"/>
            </a:solidFill>
          </p:spPr>
          <p:txBody>
            <a:bodyPr wrap="square" lIns="0" tIns="0" rIns="0" bIns="0" rtlCol="0"/>
            <a:lstStyle/>
            <a:p>
              <a:endParaRPr sz="1493" dirty="0"/>
            </a:p>
          </p:txBody>
        </p:sp>
        <p:sp>
          <p:nvSpPr>
            <p:cNvPr id="992" name="object 945">
              <a:extLst>
                <a:ext uri="{FF2B5EF4-FFF2-40B4-BE49-F238E27FC236}">
                  <a16:creationId xmlns:a16="http://schemas.microsoft.com/office/drawing/2014/main" id="{887BDD28-9F0A-481E-A49D-E0C9E6D0A9CB}"/>
                </a:ext>
              </a:extLst>
            </p:cNvPr>
            <p:cNvSpPr/>
            <p:nvPr/>
          </p:nvSpPr>
          <p:spPr>
            <a:xfrm>
              <a:off x="5763311" y="2111589"/>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4C1606"/>
            </a:solidFill>
          </p:spPr>
          <p:txBody>
            <a:bodyPr wrap="square" lIns="0" tIns="0" rIns="0" bIns="0" rtlCol="0"/>
            <a:lstStyle/>
            <a:p>
              <a:endParaRPr sz="1493" dirty="0"/>
            </a:p>
          </p:txBody>
        </p:sp>
        <p:sp>
          <p:nvSpPr>
            <p:cNvPr id="993" name="object 946">
              <a:extLst>
                <a:ext uri="{FF2B5EF4-FFF2-40B4-BE49-F238E27FC236}">
                  <a16:creationId xmlns:a16="http://schemas.microsoft.com/office/drawing/2014/main" id="{A51E865A-77C7-4F1C-9917-131C45EE14F8}"/>
                </a:ext>
              </a:extLst>
            </p:cNvPr>
            <p:cNvSpPr/>
            <p:nvPr/>
          </p:nvSpPr>
          <p:spPr>
            <a:xfrm>
              <a:off x="5754284" y="2254655"/>
              <a:ext cx="20320" cy="20320"/>
            </a:xfrm>
            <a:custGeom>
              <a:avLst/>
              <a:gdLst/>
              <a:ahLst/>
              <a:cxnLst/>
              <a:rect l="l" t="t" r="r" b="b"/>
              <a:pathLst>
                <a:path w="20320" h="20319">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5C1808"/>
            </a:solidFill>
          </p:spPr>
          <p:txBody>
            <a:bodyPr wrap="square" lIns="0" tIns="0" rIns="0" bIns="0" rtlCol="0"/>
            <a:lstStyle/>
            <a:p>
              <a:endParaRPr sz="1493" dirty="0"/>
            </a:p>
          </p:txBody>
        </p:sp>
        <p:sp>
          <p:nvSpPr>
            <p:cNvPr id="994" name="object 947">
              <a:extLst>
                <a:ext uri="{FF2B5EF4-FFF2-40B4-BE49-F238E27FC236}">
                  <a16:creationId xmlns:a16="http://schemas.microsoft.com/office/drawing/2014/main" id="{E810D1BB-0B6F-4FB4-A663-D3AA2D4BC7CC}"/>
                </a:ext>
              </a:extLst>
            </p:cNvPr>
            <p:cNvSpPr/>
            <p:nvPr/>
          </p:nvSpPr>
          <p:spPr>
            <a:xfrm>
              <a:off x="5741921" y="2225443"/>
              <a:ext cx="20320" cy="20320"/>
            </a:xfrm>
            <a:custGeom>
              <a:avLst/>
              <a:gdLst/>
              <a:ahLst/>
              <a:cxnLst/>
              <a:rect l="l" t="t" r="r" b="b"/>
              <a:pathLst>
                <a:path w="20320" h="20319">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701E05"/>
            </a:solidFill>
          </p:spPr>
          <p:txBody>
            <a:bodyPr wrap="square" lIns="0" tIns="0" rIns="0" bIns="0" rtlCol="0"/>
            <a:lstStyle/>
            <a:p>
              <a:endParaRPr sz="1493" dirty="0"/>
            </a:p>
          </p:txBody>
        </p:sp>
        <p:sp>
          <p:nvSpPr>
            <p:cNvPr id="995" name="object 948">
              <a:extLst>
                <a:ext uri="{FF2B5EF4-FFF2-40B4-BE49-F238E27FC236}">
                  <a16:creationId xmlns:a16="http://schemas.microsoft.com/office/drawing/2014/main" id="{F4954845-06D5-4DCF-BDCA-2E61A3322724}"/>
                </a:ext>
              </a:extLst>
            </p:cNvPr>
            <p:cNvSpPr/>
            <p:nvPr/>
          </p:nvSpPr>
          <p:spPr>
            <a:xfrm>
              <a:off x="6040916" y="2117623"/>
              <a:ext cx="20320" cy="20320"/>
            </a:xfrm>
            <a:custGeom>
              <a:avLst/>
              <a:gdLst/>
              <a:ahLst/>
              <a:cxnLst/>
              <a:rect l="l" t="t" r="r" b="b"/>
              <a:pathLst>
                <a:path w="20320" h="20319">
                  <a:moveTo>
                    <a:pt x="15316" y="0"/>
                  </a:moveTo>
                  <a:lnTo>
                    <a:pt x="4368"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601808"/>
            </a:solidFill>
          </p:spPr>
          <p:txBody>
            <a:bodyPr wrap="square" lIns="0" tIns="0" rIns="0" bIns="0" rtlCol="0"/>
            <a:lstStyle/>
            <a:p>
              <a:endParaRPr sz="1493" dirty="0"/>
            </a:p>
          </p:txBody>
        </p:sp>
        <p:sp>
          <p:nvSpPr>
            <p:cNvPr id="996" name="object 949">
              <a:extLst>
                <a:ext uri="{FF2B5EF4-FFF2-40B4-BE49-F238E27FC236}">
                  <a16:creationId xmlns:a16="http://schemas.microsoft.com/office/drawing/2014/main" id="{7FCD88EC-28E6-4EAF-BEBF-EC16FB2D4792}"/>
                </a:ext>
              </a:extLst>
            </p:cNvPr>
            <p:cNvSpPr/>
            <p:nvPr/>
          </p:nvSpPr>
          <p:spPr>
            <a:xfrm>
              <a:off x="5810093" y="2019628"/>
              <a:ext cx="20320" cy="20320"/>
            </a:xfrm>
            <a:custGeom>
              <a:avLst/>
              <a:gdLst/>
              <a:ahLst/>
              <a:cxnLst/>
              <a:rect l="l" t="t" r="r" b="b"/>
              <a:pathLst>
                <a:path w="20320" h="20319">
                  <a:moveTo>
                    <a:pt x="15303" y="0"/>
                  </a:moveTo>
                  <a:lnTo>
                    <a:pt x="4343" y="190"/>
                  </a:lnTo>
                  <a:lnTo>
                    <a:pt x="0" y="4686"/>
                  </a:lnTo>
                  <a:lnTo>
                    <a:pt x="190" y="15646"/>
                  </a:lnTo>
                  <a:lnTo>
                    <a:pt x="4698" y="20002"/>
                  </a:lnTo>
                  <a:lnTo>
                    <a:pt x="15646" y="19812"/>
                  </a:lnTo>
                  <a:lnTo>
                    <a:pt x="20015" y="15303"/>
                  </a:lnTo>
                  <a:lnTo>
                    <a:pt x="19913" y="9829"/>
                  </a:lnTo>
                  <a:lnTo>
                    <a:pt x="19811" y="4343"/>
                  </a:lnTo>
                  <a:lnTo>
                    <a:pt x="15303" y="0"/>
                  </a:lnTo>
                  <a:close/>
                </a:path>
              </a:pathLst>
            </a:custGeom>
            <a:solidFill>
              <a:srgbClr val="954025"/>
            </a:solidFill>
          </p:spPr>
          <p:txBody>
            <a:bodyPr wrap="square" lIns="0" tIns="0" rIns="0" bIns="0" rtlCol="0"/>
            <a:lstStyle/>
            <a:p>
              <a:endParaRPr sz="1493" dirty="0"/>
            </a:p>
          </p:txBody>
        </p:sp>
        <p:sp>
          <p:nvSpPr>
            <p:cNvPr id="997" name="object 950">
              <a:extLst>
                <a:ext uri="{FF2B5EF4-FFF2-40B4-BE49-F238E27FC236}">
                  <a16:creationId xmlns:a16="http://schemas.microsoft.com/office/drawing/2014/main" id="{D8D0697D-76C4-4C9D-815B-1913DD82E109}"/>
                </a:ext>
              </a:extLst>
            </p:cNvPr>
            <p:cNvSpPr/>
            <p:nvPr/>
          </p:nvSpPr>
          <p:spPr>
            <a:xfrm>
              <a:off x="6122591" y="2304886"/>
              <a:ext cx="20320" cy="20320"/>
            </a:xfrm>
            <a:custGeom>
              <a:avLst/>
              <a:gdLst/>
              <a:ahLst/>
              <a:cxnLst/>
              <a:rect l="l" t="t" r="r" b="b"/>
              <a:pathLst>
                <a:path w="20320" h="20319">
                  <a:moveTo>
                    <a:pt x="15303" y="0"/>
                  </a:moveTo>
                  <a:lnTo>
                    <a:pt x="4356" y="190"/>
                  </a:lnTo>
                  <a:lnTo>
                    <a:pt x="0" y="4711"/>
                  </a:lnTo>
                  <a:lnTo>
                    <a:pt x="190" y="15659"/>
                  </a:lnTo>
                  <a:lnTo>
                    <a:pt x="4699" y="20027"/>
                  </a:lnTo>
                  <a:lnTo>
                    <a:pt x="15659" y="19837"/>
                  </a:lnTo>
                  <a:lnTo>
                    <a:pt x="20027" y="15316"/>
                  </a:lnTo>
                  <a:lnTo>
                    <a:pt x="19926" y="9842"/>
                  </a:lnTo>
                  <a:lnTo>
                    <a:pt x="19824" y="4368"/>
                  </a:lnTo>
                  <a:lnTo>
                    <a:pt x="15303" y="0"/>
                  </a:lnTo>
                  <a:close/>
                </a:path>
              </a:pathLst>
            </a:custGeom>
            <a:solidFill>
              <a:srgbClr val="5E2B1B"/>
            </a:solidFill>
          </p:spPr>
          <p:txBody>
            <a:bodyPr wrap="square" lIns="0" tIns="0" rIns="0" bIns="0" rtlCol="0"/>
            <a:lstStyle/>
            <a:p>
              <a:endParaRPr sz="1493" dirty="0"/>
            </a:p>
          </p:txBody>
        </p:sp>
        <p:sp>
          <p:nvSpPr>
            <p:cNvPr id="998" name="object 951">
              <a:extLst>
                <a:ext uri="{FF2B5EF4-FFF2-40B4-BE49-F238E27FC236}">
                  <a16:creationId xmlns:a16="http://schemas.microsoft.com/office/drawing/2014/main" id="{266503F5-9901-4D1D-A0E3-2AECC1A54ACB}"/>
                </a:ext>
              </a:extLst>
            </p:cNvPr>
            <p:cNvSpPr/>
            <p:nvPr/>
          </p:nvSpPr>
          <p:spPr>
            <a:xfrm>
              <a:off x="5957797" y="2318128"/>
              <a:ext cx="20320" cy="20320"/>
            </a:xfrm>
            <a:custGeom>
              <a:avLst/>
              <a:gdLst/>
              <a:ahLst/>
              <a:cxnLst/>
              <a:rect l="l" t="t" r="r" b="b"/>
              <a:pathLst>
                <a:path w="20320" h="20319">
                  <a:moveTo>
                    <a:pt x="15303" y="0"/>
                  </a:moveTo>
                  <a:lnTo>
                    <a:pt x="4356" y="190"/>
                  </a:lnTo>
                  <a:lnTo>
                    <a:pt x="0" y="4698"/>
                  </a:lnTo>
                  <a:lnTo>
                    <a:pt x="190" y="15646"/>
                  </a:lnTo>
                  <a:lnTo>
                    <a:pt x="4711" y="20015"/>
                  </a:lnTo>
                  <a:lnTo>
                    <a:pt x="15646" y="19824"/>
                  </a:lnTo>
                  <a:lnTo>
                    <a:pt x="20015" y="15303"/>
                  </a:lnTo>
                  <a:lnTo>
                    <a:pt x="19913" y="9842"/>
                  </a:lnTo>
                  <a:lnTo>
                    <a:pt x="19811" y="4356"/>
                  </a:lnTo>
                  <a:lnTo>
                    <a:pt x="15303" y="0"/>
                  </a:lnTo>
                  <a:close/>
                </a:path>
              </a:pathLst>
            </a:custGeom>
            <a:solidFill>
              <a:srgbClr val="7A3724"/>
            </a:solidFill>
          </p:spPr>
          <p:txBody>
            <a:bodyPr wrap="square" lIns="0" tIns="0" rIns="0" bIns="0" rtlCol="0"/>
            <a:lstStyle/>
            <a:p>
              <a:endParaRPr sz="1493" dirty="0"/>
            </a:p>
          </p:txBody>
        </p:sp>
        <p:sp>
          <p:nvSpPr>
            <p:cNvPr id="999" name="object 952">
              <a:extLst>
                <a:ext uri="{FF2B5EF4-FFF2-40B4-BE49-F238E27FC236}">
                  <a16:creationId xmlns:a16="http://schemas.microsoft.com/office/drawing/2014/main" id="{AD693BF5-30F5-4C52-BDC9-522FBE3379BE}"/>
                </a:ext>
              </a:extLst>
            </p:cNvPr>
            <p:cNvSpPr/>
            <p:nvPr/>
          </p:nvSpPr>
          <p:spPr>
            <a:xfrm>
              <a:off x="5571731" y="2121735"/>
              <a:ext cx="20320" cy="20320"/>
            </a:xfrm>
            <a:custGeom>
              <a:avLst/>
              <a:gdLst/>
              <a:ahLst/>
              <a:cxnLst/>
              <a:rect l="l" t="t" r="r" b="b"/>
              <a:pathLst>
                <a:path w="20320" h="20319">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611808"/>
            </a:solidFill>
          </p:spPr>
          <p:txBody>
            <a:bodyPr wrap="square" lIns="0" tIns="0" rIns="0" bIns="0" rtlCol="0"/>
            <a:lstStyle/>
            <a:p>
              <a:endParaRPr sz="1493" dirty="0"/>
            </a:p>
          </p:txBody>
        </p:sp>
        <p:sp>
          <p:nvSpPr>
            <p:cNvPr id="1000" name="object 953">
              <a:extLst>
                <a:ext uri="{FF2B5EF4-FFF2-40B4-BE49-F238E27FC236}">
                  <a16:creationId xmlns:a16="http://schemas.microsoft.com/office/drawing/2014/main" id="{C3D96AD5-32DC-4291-B86B-EF594E35CBFC}"/>
                </a:ext>
              </a:extLst>
            </p:cNvPr>
            <p:cNvSpPr/>
            <p:nvPr/>
          </p:nvSpPr>
          <p:spPr>
            <a:xfrm>
              <a:off x="5543286" y="2160134"/>
              <a:ext cx="20320" cy="20320"/>
            </a:xfrm>
            <a:custGeom>
              <a:avLst/>
              <a:gdLst/>
              <a:ahLst/>
              <a:cxnLst/>
              <a:rect l="l" t="t" r="r" b="b"/>
              <a:pathLst>
                <a:path w="20320" h="20319">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651A08"/>
            </a:solidFill>
          </p:spPr>
          <p:txBody>
            <a:bodyPr wrap="square" lIns="0" tIns="0" rIns="0" bIns="0" rtlCol="0"/>
            <a:lstStyle/>
            <a:p>
              <a:endParaRPr sz="1493" dirty="0"/>
            </a:p>
          </p:txBody>
        </p:sp>
        <p:sp>
          <p:nvSpPr>
            <p:cNvPr id="1001" name="object 954">
              <a:extLst>
                <a:ext uri="{FF2B5EF4-FFF2-40B4-BE49-F238E27FC236}">
                  <a16:creationId xmlns:a16="http://schemas.microsoft.com/office/drawing/2014/main" id="{F569F58E-40E3-49A3-8F36-7CFF1EE89CB8}"/>
                </a:ext>
              </a:extLst>
            </p:cNvPr>
            <p:cNvSpPr/>
            <p:nvPr/>
          </p:nvSpPr>
          <p:spPr>
            <a:xfrm>
              <a:off x="6030885" y="2118212"/>
              <a:ext cx="20320" cy="20320"/>
            </a:xfrm>
            <a:custGeom>
              <a:avLst/>
              <a:gdLst/>
              <a:ahLst/>
              <a:cxnLst/>
              <a:rect l="l" t="t" r="r" b="b"/>
              <a:pathLst>
                <a:path w="20320" h="20319">
                  <a:moveTo>
                    <a:pt x="15316" y="0"/>
                  </a:moveTo>
                  <a:lnTo>
                    <a:pt x="4356" y="190"/>
                  </a:lnTo>
                  <a:lnTo>
                    <a:pt x="0" y="4711"/>
                  </a:lnTo>
                  <a:lnTo>
                    <a:pt x="190" y="15659"/>
                  </a:lnTo>
                  <a:lnTo>
                    <a:pt x="4711" y="20015"/>
                  </a:lnTo>
                  <a:lnTo>
                    <a:pt x="15659" y="19824"/>
                  </a:lnTo>
                  <a:lnTo>
                    <a:pt x="20015" y="15316"/>
                  </a:lnTo>
                  <a:lnTo>
                    <a:pt x="19913" y="9842"/>
                  </a:lnTo>
                  <a:lnTo>
                    <a:pt x="19811" y="4368"/>
                  </a:lnTo>
                  <a:lnTo>
                    <a:pt x="15316" y="0"/>
                  </a:lnTo>
                  <a:close/>
                </a:path>
              </a:pathLst>
            </a:custGeom>
            <a:solidFill>
              <a:srgbClr val="551607"/>
            </a:solidFill>
          </p:spPr>
          <p:txBody>
            <a:bodyPr wrap="square" lIns="0" tIns="0" rIns="0" bIns="0" rtlCol="0"/>
            <a:lstStyle/>
            <a:p>
              <a:endParaRPr sz="1493" dirty="0"/>
            </a:p>
          </p:txBody>
        </p:sp>
        <p:sp>
          <p:nvSpPr>
            <p:cNvPr id="1002" name="object 955">
              <a:extLst>
                <a:ext uri="{FF2B5EF4-FFF2-40B4-BE49-F238E27FC236}">
                  <a16:creationId xmlns:a16="http://schemas.microsoft.com/office/drawing/2014/main" id="{1AA81E28-ED1D-4895-A729-4EA6720DBF06}"/>
                </a:ext>
              </a:extLst>
            </p:cNvPr>
            <p:cNvSpPr/>
            <p:nvPr/>
          </p:nvSpPr>
          <p:spPr>
            <a:xfrm>
              <a:off x="5714245" y="2143207"/>
              <a:ext cx="20320" cy="20320"/>
            </a:xfrm>
            <a:custGeom>
              <a:avLst/>
              <a:gdLst/>
              <a:ahLst/>
              <a:cxnLst/>
              <a:rect l="l" t="t" r="r" b="b"/>
              <a:pathLst>
                <a:path w="20320" h="20319">
                  <a:moveTo>
                    <a:pt x="15303" y="0"/>
                  </a:moveTo>
                  <a:lnTo>
                    <a:pt x="4356" y="190"/>
                  </a:lnTo>
                  <a:lnTo>
                    <a:pt x="0" y="4711"/>
                  </a:lnTo>
                  <a:lnTo>
                    <a:pt x="190" y="15659"/>
                  </a:lnTo>
                  <a:lnTo>
                    <a:pt x="4711" y="20015"/>
                  </a:lnTo>
                  <a:lnTo>
                    <a:pt x="15646" y="19824"/>
                  </a:lnTo>
                  <a:lnTo>
                    <a:pt x="20015" y="15316"/>
                  </a:lnTo>
                  <a:lnTo>
                    <a:pt x="19913" y="9842"/>
                  </a:lnTo>
                  <a:lnTo>
                    <a:pt x="19811" y="4356"/>
                  </a:lnTo>
                  <a:lnTo>
                    <a:pt x="15303" y="0"/>
                  </a:lnTo>
                  <a:close/>
                </a:path>
              </a:pathLst>
            </a:custGeom>
            <a:solidFill>
              <a:srgbClr val="5B1707"/>
            </a:solidFill>
          </p:spPr>
          <p:txBody>
            <a:bodyPr wrap="square" lIns="0" tIns="0" rIns="0" bIns="0" rtlCol="0"/>
            <a:lstStyle/>
            <a:p>
              <a:endParaRPr sz="1493" dirty="0"/>
            </a:p>
          </p:txBody>
        </p:sp>
        <p:sp>
          <p:nvSpPr>
            <p:cNvPr id="1003" name="object 956">
              <a:extLst>
                <a:ext uri="{FF2B5EF4-FFF2-40B4-BE49-F238E27FC236}">
                  <a16:creationId xmlns:a16="http://schemas.microsoft.com/office/drawing/2014/main" id="{3BE8D7C8-1CC1-4755-9A99-FE2D2E92E82D}"/>
                </a:ext>
              </a:extLst>
            </p:cNvPr>
            <p:cNvSpPr/>
            <p:nvPr/>
          </p:nvSpPr>
          <p:spPr>
            <a:xfrm>
              <a:off x="6096540" y="2310748"/>
              <a:ext cx="20320" cy="20320"/>
            </a:xfrm>
            <a:custGeom>
              <a:avLst/>
              <a:gdLst/>
              <a:ahLst/>
              <a:cxnLst/>
              <a:rect l="l" t="t" r="r" b="b"/>
              <a:pathLst>
                <a:path w="20320" h="20319">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703021"/>
            </a:solidFill>
          </p:spPr>
          <p:txBody>
            <a:bodyPr wrap="square" lIns="0" tIns="0" rIns="0" bIns="0" rtlCol="0"/>
            <a:lstStyle/>
            <a:p>
              <a:endParaRPr sz="1493" dirty="0"/>
            </a:p>
          </p:txBody>
        </p:sp>
        <p:sp>
          <p:nvSpPr>
            <p:cNvPr id="1004" name="object 957">
              <a:extLst>
                <a:ext uri="{FF2B5EF4-FFF2-40B4-BE49-F238E27FC236}">
                  <a16:creationId xmlns:a16="http://schemas.microsoft.com/office/drawing/2014/main" id="{F7725009-AEE4-4100-BC46-BD260096A672}"/>
                </a:ext>
              </a:extLst>
            </p:cNvPr>
            <p:cNvSpPr/>
            <p:nvPr/>
          </p:nvSpPr>
          <p:spPr>
            <a:xfrm>
              <a:off x="5788932" y="2202973"/>
              <a:ext cx="20320" cy="20320"/>
            </a:xfrm>
            <a:custGeom>
              <a:avLst/>
              <a:gdLst/>
              <a:ahLst/>
              <a:cxnLst/>
              <a:rect l="l" t="t" r="r" b="b"/>
              <a:pathLst>
                <a:path w="20320" h="20319">
                  <a:moveTo>
                    <a:pt x="15303" y="0"/>
                  </a:moveTo>
                  <a:lnTo>
                    <a:pt x="4343" y="190"/>
                  </a:lnTo>
                  <a:lnTo>
                    <a:pt x="0" y="4698"/>
                  </a:lnTo>
                  <a:lnTo>
                    <a:pt x="190" y="15659"/>
                  </a:lnTo>
                  <a:lnTo>
                    <a:pt x="4698" y="20015"/>
                  </a:lnTo>
                  <a:lnTo>
                    <a:pt x="15646" y="19824"/>
                  </a:lnTo>
                  <a:lnTo>
                    <a:pt x="20015" y="15316"/>
                  </a:lnTo>
                  <a:lnTo>
                    <a:pt x="19913" y="9842"/>
                  </a:lnTo>
                  <a:lnTo>
                    <a:pt x="19811" y="4356"/>
                  </a:lnTo>
                  <a:lnTo>
                    <a:pt x="15303" y="0"/>
                  </a:lnTo>
                  <a:close/>
                </a:path>
              </a:pathLst>
            </a:custGeom>
            <a:solidFill>
              <a:srgbClr val="591707"/>
            </a:solidFill>
          </p:spPr>
          <p:txBody>
            <a:bodyPr wrap="square" lIns="0" tIns="0" rIns="0" bIns="0" rtlCol="0"/>
            <a:lstStyle/>
            <a:p>
              <a:endParaRPr sz="1493" dirty="0"/>
            </a:p>
          </p:txBody>
        </p:sp>
        <p:sp>
          <p:nvSpPr>
            <p:cNvPr id="1005" name="object 958">
              <a:extLst>
                <a:ext uri="{FF2B5EF4-FFF2-40B4-BE49-F238E27FC236}">
                  <a16:creationId xmlns:a16="http://schemas.microsoft.com/office/drawing/2014/main" id="{3AA644CD-6432-48EE-B1C3-D9EA4E417783}"/>
                </a:ext>
              </a:extLst>
            </p:cNvPr>
            <p:cNvSpPr/>
            <p:nvPr/>
          </p:nvSpPr>
          <p:spPr>
            <a:xfrm>
              <a:off x="6008519" y="2276883"/>
              <a:ext cx="20320" cy="20320"/>
            </a:xfrm>
            <a:custGeom>
              <a:avLst/>
              <a:gdLst/>
              <a:ahLst/>
              <a:cxnLst/>
              <a:rect l="l" t="t" r="r" b="b"/>
              <a:pathLst>
                <a:path w="20320" h="20319">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4C1606"/>
            </a:solidFill>
          </p:spPr>
          <p:txBody>
            <a:bodyPr wrap="square" lIns="0" tIns="0" rIns="0" bIns="0" rtlCol="0"/>
            <a:lstStyle/>
            <a:p>
              <a:endParaRPr sz="1493" dirty="0"/>
            </a:p>
          </p:txBody>
        </p:sp>
        <p:sp>
          <p:nvSpPr>
            <p:cNvPr id="1006" name="object 959">
              <a:extLst>
                <a:ext uri="{FF2B5EF4-FFF2-40B4-BE49-F238E27FC236}">
                  <a16:creationId xmlns:a16="http://schemas.microsoft.com/office/drawing/2014/main" id="{65B5AA65-1EA4-45E8-B38C-928BC80E7EC0}"/>
                </a:ext>
              </a:extLst>
            </p:cNvPr>
            <p:cNvSpPr/>
            <p:nvPr/>
          </p:nvSpPr>
          <p:spPr>
            <a:xfrm>
              <a:off x="5807314" y="2034011"/>
              <a:ext cx="20320" cy="20320"/>
            </a:xfrm>
            <a:custGeom>
              <a:avLst/>
              <a:gdLst/>
              <a:ahLst/>
              <a:cxnLst/>
              <a:rect l="l" t="t" r="r" b="b"/>
              <a:pathLst>
                <a:path w="20320" h="20319">
                  <a:moveTo>
                    <a:pt x="15303" y="0"/>
                  </a:moveTo>
                  <a:lnTo>
                    <a:pt x="4343" y="190"/>
                  </a:lnTo>
                  <a:lnTo>
                    <a:pt x="0" y="4711"/>
                  </a:lnTo>
                  <a:lnTo>
                    <a:pt x="190" y="15659"/>
                  </a:lnTo>
                  <a:lnTo>
                    <a:pt x="4698" y="20015"/>
                  </a:lnTo>
                  <a:lnTo>
                    <a:pt x="15646" y="19824"/>
                  </a:lnTo>
                  <a:lnTo>
                    <a:pt x="20015" y="15316"/>
                  </a:lnTo>
                  <a:lnTo>
                    <a:pt x="19913" y="9842"/>
                  </a:lnTo>
                  <a:lnTo>
                    <a:pt x="19811" y="4356"/>
                  </a:lnTo>
                  <a:lnTo>
                    <a:pt x="15303" y="0"/>
                  </a:lnTo>
                  <a:close/>
                </a:path>
              </a:pathLst>
            </a:custGeom>
            <a:solidFill>
              <a:srgbClr val="803724"/>
            </a:solidFill>
          </p:spPr>
          <p:txBody>
            <a:bodyPr wrap="square" lIns="0" tIns="0" rIns="0" bIns="0" rtlCol="0"/>
            <a:lstStyle/>
            <a:p>
              <a:endParaRPr sz="1493" dirty="0"/>
            </a:p>
          </p:txBody>
        </p:sp>
        <p:sp>
          <p:nvSpPr>
            <p:cNvPr id="1007" name="object 960">
              <a:extLst>
                <a:ext uri="{FF2B5EF4-FFF2-40B4-BE49-F238E27FC236}">
                  <a16:creationId xmlns:a16="http://schemas.microsoft.com/office/drawing/2014/main" id="{54D4CA87-635C-4E4C-B4D4-6A55401C4890}"/>
                </a:ext>
              </a:extLst>
            </p:cNvPr>
            <p:cNvSpPr/>
            <p:nvPr/>
          </p:nvSpPr>
          <p:spPr>
            <a:xfrm>
              <a:off x="5814349" y="2175657"/>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5F1808"/>
            </a:solidFill>
          </p:spPr>
          <p:txBody>
            <a:bodyPr wrap="square" lIns="0" tIns="0" rIns="0" bIns="0" rtlCol="0"/>
            <a:lstStyle/>
            <a:p>
              <a:endParaRPr sz="1493" dirty="0"/>
            </a:p>
          </p:txBody>
        </p:sp>
        <p:sp>
          <p:nvSpPr>
            <p:cNvPr id="1008" name="object 961">
              <a:extLst>
                <a:ext uri="{FF2B5EF4-FFF2-40B4-BE49-F238E27FC236}">
                  <a16:creationId xmlns:a16="http://schemas.microsoft.com/office/drawing/2014/main" id="{4FDBF1D3-A41F-422A-B922-3CEB962CB876}"/>
                </a:ext>
              </a:extLst>
            </p:cNvPr>
            <p:cNvSpPr/>
            <p:nvPr/>
          </p:nvSpPr>
          <p:spPr>
            <a:xfrm>
              <a:off x="6119089" y="2182227"/>
              <a:ext cx="20320" cy="20320"/>
            </a:xfrm>
            <a:custGeom>
              <a:avLst/>
              <a:gdLst/>
              <a:ahLst/>
              <a:cxnLst/>
              <a:rect l="l" t="t" r="r" b="b"/>
              <a:pathLst>
                <a:path w="20320" h="20319">
                  <a:moveTo>
                    <a:pt x="15316" y="0"/>
                  </a:moveTo>
                  <a:lnTo>
                    <a:pt x="4356" y="190"/>
                  </a:lnTo>
                  <a:lnTo>
                    <a:pt x="0" y="4686"/>
                  </a:lnTo>
                  <a:lnTo>
                    <a:pt x="190" y="15646"/>
                  </a:lnTo>
                  <a:lnTo>
                    <a:pt x="4711" y="20002"/>
                  </a:lnTo>
                  <a:lnTo>
                    <a:pt x="15659" y="19812"/>
                  </a:lnTo>
                  <a:lnTo>
                    <a:pt x="20027" y="15303"/>
                  </a:lnTo>
                  <a:lnTo>
                    <a:pt x="19926" y="9817"/>
                  </a:lnTo>
                  <a:lnTo>
                    <a:pt x="19824" y="4343"/>
                  </a:lnTo>
                  <a:lnTo>
                    <a:pt x="15316" y="0"/>
                  </a:lnTo>
                  <a:close/>
                </a:path>
              </a:pathLst>
            </a:custGeom>
            <a:solidFill>
              <a:srgbClr val="521606"/>
            </a:solidFill>
          </p:spPr>
          <p:txBody>
            <a:bodyPr wrap="square" lIns="0" tIns="0" rIns="0" bIns="0" rtlCol="0"/>
            <a:lstStyle/>
            <a:p>
              <a:endParaRPr sz="1493" dirty="0"/>
            </a:p>
          </p:txBody>
        </p:sp>
        <p:sp>
          <p:nvSpPr>
            <p:cNvPr id="1009" name="object 962">
              <a:extLst>
                <a:ext uri="{FF2B5EF4-FFF2-40B4-BE49-F238E27FC236}">
                  <a16:creationId xmlns:a16="http://schemas.microsoft.com/office/drawing/2014/main" id="{B4D284DF-D71F-4825-A79A-2BDE317EE335}"/>
                </a:ext>
              </a:extLst>
            </p:cNvPr>
            <p:cNvSpPr/>
            <p:nvPr/>
          </p:nvSpPr>
          <p:spPr>
            <a:xfrm>
              <a:off x="5578356" y="2149471"/>
              <a:ext cx="20320" cy="20320"/>
            </a:xfrm>
            <a:custGeom>
              <a:avLst/>
              <a:gdLst/>
              <a:ahLst/>
              <a:cxnLst/>
              <a:rect l="l" t="t" r="r" b="b"/>
              <a:pathLst>
                <a:path w="20320" h="20319">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611908"/>
            </a:solidFill>
          </p:spPr>
          <p:txBody>
            <a:bodyPr wrap="square" lIns="0" tIns="0" rIns="0" bIns="0" rtlCol="0"/>
            <a:lstStyle/>
            <a:p>
              <a:endParaRPr sz="1493" dirty="0"/>
            </a:p>
          </p:txBody>
        </p:sp>
        <p:sp>
          <p:nvSpPr>
            <p:cNvPr id="1010" name="object 963">
              <a:extLst>
                <a:ext uri="{FF2B5EF4-FFF2-40B4-BE49-F238E27FC236}">
                  <a16:creationId xmlns:a16="http://schemas.microsoft.com/office/drawing/2014/main" id="{56D39217-F553-4EC6-804B-B8350CAE741D}"/>
                </a:ext>
              </a:extLst>
            </p:cNvPr>
            <p:cNvSpPr/>
            <p:nvPr/>
          </p:nvSpPr>
          <p:spPr>
            <a:xfrm>
              <a:off x="6056671" y="2079163"/>
              <a:ext cx="20320" cy="20320"/>
            </a:xfrm>
            <a:custGeom>
              <a:avLst/>
              <a:gdLst/>
              <a:ahLst/>
              <a:cxnLst/>
              <a:rect l="l" t="t" r="r" b="b"/>
              <a:pathLst>
                <a:path w="20320" h="20319">
                  <a:moveTo>
                    <a:pt x="15316" y="0"/>
                  </a:moveTo>
                  <a:lnTo>
                    <a:pt x="4356" y="190"/>
                  </a:lnTo>
                  <a:lnTo>
                    <a:pt x="0" y="4699"/>
                  </a:lnTo>
                  <a:lnTo>
                    <a:pt x="190" y="15646"/>
                  </a:lnTo>
                  <a:lnTo>
                    <a:pt x="4711" y="20015"/>
                  </a:lnTo>
                  <a:lnTo>
                    <a:pt x="15659" y="19824"/>
                  </a:lnTo>
                  <a:lnTo>
                    <a:pt x="20015" y="15303"/>
                  </a:lnTo>
                  <a:lnTo>
                    <a:pt x="19913" y="9829"/>
                  </a:lnTo>
                  <a:lnTo>
                    <a:pt x="19811" y="4356"/>
                  </a:lnTo>
                  <a:lnTo>
                    <a:pt x="15316" y="0"/>
                  </a:lnTo>
                  <a:close/>
                </a:path>
              </a:pathLst>
            </a:custGeom>
            <a:solidFill>
              <a:srgbClr val="561707"/>
            </a:solidFill>
          </p:spPr>
          <p:txBody>
            <a:bodyPr wrap="square" lIns="0" tIns="0" rIns="0" bIns="0" rtlCol="0"/>
            <a:lstStyle/>
            <a:p>
              <a:endParaRPr sz="1493" dirty="0"/>
            </a:p>
          </p:txBody>
        </p:sp>
        <p:sp>
          <p:nvSpPr>
            <p:cNvPr id="1011" name="object 964">
              <a:extLst>
                <a:ext uri="{FF2B5EF4-FFF2-40B4-BE49-F238E27FC236}">
                  <a16:creationId xmlns:a16="http://schemas.microsoft.com/office/drawing/2014/main" id="{89182E1B-BC07-4241-971D-147681844C45}"/>
                </a:ext>
              </a:extLst>
            </p:cNvPr>
            <p:cNvSpPr/>
            <p:nvPr/>
          </p:nvSpPr>
          <p:spPr>
            <a:xfrm>
              <a:off x="6163373" y="2230768"/>
              <a:ext cx="20320" cy="20320"/>
            </a:xfrm>
            <a:custGeom>
              <a:avLst/>
              <a:gdLst/>
              <a:ahLst/>
              <a:cxnLst/>
              <a:rect l="l" t="t" r="r" b="b"/>
              <a:pathLst>
                <a:path w="20320" h="20319">
                  <a:moveTo>
                    <a:pt x="15316" y="0"/>
                  </a:moveTo>
                  <a:lnTo>
                    <a:pt x="4356" y="190"/>
                  </a:lnTo>
                  <a:lnTo>
                    <a:pt x="0" y="4711"/>
                  </a:lnTo>
                  <a:lnTo>
                    <a:pt x="190" y="15659"/>
                  </a:lnTo>
                  <a:lnTo>
                    <a:pt x="4699" y="20015"/>
                  </a:lnTo>
                  <a:lnTo>
                    <a:pt x="15659" y="19824"/>
                  </a:lnTo>
                  <a:lnTo>
                    <a:pt x="20027" y="15316"/>
                  </a:lnTo>
                  <a:lnTo>
                    <a:pt x="19926" y="9842"/>
                  </a:lnTo>
                  <a:lnTo>
                    <a:pt x="19824" y="4368"/>
                  </a:lnTo>
                  <a:lnTo>
                    <a:pt x="15316" y="0"/>
                  </a:lnTo>
                  <a:close/>
                </a:path>
              </a:pathLst>
            </a:custGeom>
            <a:solidFill>
              <a:srgbClr val="773522"/>
            </a:solidFill>
          </p:spPr>
          <p:txBody>
            <a:bodyPr wrap="square" lIns="0" tIns="0" rIns="0" bIns="0" rtlCol="0"/>
            <a:lstStyle/>
            <a:p>
              <a:endParaRPr sz="1493" dirty="0"/>
            </a:p>
          </p:txBody>
        </p:sp>
        <p:sp>
          <p:nvSpPr>
            <p:cNvPr id="1012" name="object 965">
              <a:extLst>
                <a:ext uri="{FF2B5EF4-FFF2-40B4-BE49-F238E27FC236}">
                  <a16:creationId xmlns:a16="http://schemas.microsoft.com/office/drawing/2014/main" id="{EB339670-F0B7-4232-8EDF-EBABA127C90A}"/>
                </a:ext>
              </a:extLst>
            </p:cNvPr>
            <p:cNvSpPr/>
            <p:nvPr/>
          </p:nvSpPr>
          <p:spPr>
            <a:xfrm>
              <a:off x="5800035" y="2192206"/>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571707"/>
            </a:solidFill>
          </p:spPr>
          <p:txBody>
            <a:bodyPr wrap="square" lIns="0" tIns="0" rIns="0" bIns="0" rtlCol="0"/>
            <a:lstStyle/>
            <a:p>
              <a:endParaRPr sz="1493" dirty="0"/>
            </a:p>
          </p:txBody>
        </p:sp>
        <p:sp>
          <p:nvSpPr>
            <p:cNvPr id="1013" name="object 966">
              <a:extLst>
                <a:ext uri="{FF2B5EF4-FFF2-40B4-BE49-F238E27FC236}">
                  <a16:creationId xmlns:a16="http://schemas.microsoft.com/office/drawing/2014/main" id="{428B6C83-9898-463C-BE52-5178C3F16E77}"/>
                </a:ext>
              </a:extLst>
            </p:cNvPr>
            <p:cNvSpPr/>
            <p:nvPr/>
          </p:nvSpPr>
          <p:spPr>
            <a:xfrm>
              <a:off x="5836531" y="2142803"/>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481506"/>
            </a:solidFill>
          </p:spPr>
          <p:txBody>
            <a:bodyPr wrap="square" lIns="0" tIns="0" rIns="0" bIns="0" rtlCol="0"/>
            <a:lstStyle/>
            <a:p>
              <a:endParaRPr sz="1493" dirty="0"/>
            </a:p>
          </p:txBody>
        </p:sp>
        <p:sp>
          <p:nvSpPr>
            <p:cNvPr id="1014" name="object 967">
              <a:extLst>
                <a:ext uri="{FF2B5EF4-FFF2-40B4-BE49-F238E27FC236}">
                  <a16:creationId xmlns:a16="http://schemas.microsoft.com/office/drawing/2014/main" id="{F59DD003-6629-40FB-8EBF-61D6AA843AD6}"/>
                </a:ext>
              </a:extLst>
            </p:cNvPr>
            <p:cNvSpPr/>
            <p:nvPr/>
          </p:nvSpPr>
          <p:spPr>
            <a:xfrm>
              <a:off x="5762660" y="2224901"/>
              <a:ext cx="20320" cy="20320"/>
            </a:xfrm>
            <a:custGeom>
              <a:avLst/>
              <a:gdLst/>
              <a:ahLst/>
              <a:cxnLst/>
              <a:rect l="l" t="t" r="r" b="b"/>
              <a:pathLst>
                <a:path w="20320" h="20319">
                  <a:moveTo>
                    <a:pt x="15303" y="0"/>
                  </a:moveTo>
                  <a:lnTo>
                    <a:pt x="4356" y="190"/>
                  </a:lnTo>
                  <a:lnTo>
                    <a:pt x="0" y="4711"/>
                  </a:lnTo>
                  <a:lnTo>
                    <a:pt x="190" y="15659"/>
                  </a:lnTo>
                  <a:lnTo>
                    <a:pt x="4711" y="20002"/>
                  </a:lnTo>
                  <a:lnTo>
                    <a:pt x="15646" y="19811"/>
                  </a:lnTo>
                  <a:lnTo>
                    <a:pt x="20015" y="15316"/>
                  </a:lnTo>
                  <a:lnTo>
                    <a:pt x="19913" y="9842"/>
                  </a:lnTo>
                  <a:lnTo>
                    <a:pt x="19811" y="4368"/>
                  </a:lnTo>
                  <a:lnTo>
                    <a:pt x="15303" y="0"/>
                  </a:lnTo>
                  <a:close/>
                </a:path>
              </a:pathLst>
            </a:custGeom>
            <a:solidFill>
              <a:srgbClr val="551607"/>
            </a:solidFill>
          </p:spPr>
          <p:txBody>
            <a:bodyPr wrap="square" lIns="0" tIns="0" rIns="0" bIns="0" rtlCol="0"/>
            <a:lstStyle/>
            <a:p>
              <a:endParaRPr sz="1493" dirty="0"/>
            </a:p>
          </p:txBody>
        </p:sp>
        <p:sp>
          <p:nvSpPr>
            <p:cNvPr id="1015" name="object 968">
              <a:extLst>
                <a:ext uri="{FF2B5EF4-FFF2-40B4-BE49-F238E27FC236}">
                  <a16:creationId xmlns:a16="http://schemas.microsoft.com/office/drawing/2014/main" id="{24AF64B7-7390-4692-B084-237720C2E34C}"/>
                </a:ext>
              </a:extLst>
            </p:cNvPr>
            <p:cNvSpPr/>
            <p:nvPr/>
          </p:nvSpPr>
          <p:spPr>
            <a:xfrm>
              <a:off x="6096176" y="2164960"/>
              <a:ext cx="20320" cy="20320"/>
            </a:xfrm>
            <a:custGeom>
              <a:avLst/>
              <a:gdLst/>
              <a:ahLst/>
              <a:cxnLst/>
              <a:rect l="l" t="t" r="r" b="b"/>
              <a:pathLst>
                <a:path w="20320" h="20319">
                  <a:moveTo>
                    <a:pt x="15328" y="0"/>
                  </a:moveTo>
                  <a:lnTo>
                    <a:pt x="4368" y="190"/>
                  </a:lnTo>
                  <a:lnTo>
                    <a:pt x="0" y="4699"/>
                  </a:lnTo>
                  <a:lnTo>
                    <a:pt x="190" y="15646"/>
                  </a:lnTo>
                  <a:lnTo>
                    <a:pt x="4724" y="20002"/>
                  </a:lnTo>
                  <a:lnTo>
                    <a:pt x="15671" y="19812"/>
                  </a:lnTo>
                  <a:lnTo>
                    <a:pt x="20027" y="15303"/>
                  </a:lnTo>
                  <a:lnTo>
                    <a:pt x="19926" y="9829"/>
                  </a:lnTo>
                  <a:lnTo>
                    <a:pt x="19824" y="4356"/>
                  </a:lnTo>
                  <a:lnTo>
                    <a:pt x="15328" y="0"/>
                  </a:lnTo>
                  <a:close/>
                </a:path>
              </a:pathLst>
            </a:custGeom>
            <a:solidFill>
              <a:srgbClr val="591707"/>
            </a:solidFill>
          </p:spPr>
          <p:txBody>
            <a:bodyPr wrap="square" lIns="0" tIns="0" rIns="0" bIns="0" rtlCol="0"/>
            <a:lstStyle/>
            <a:p>
              <a:endParaRPr sz="1493" dirty="0"/>
            </a:p>
          </p:txBody>
        </p:sp>
        <p:sp>
          <p:nvSpPr>
            <p:cNvPr id="1016" name="object 969">
              <a:extLst>
                <a:ext uri="{FF2B5EF4-FFF2-40B4-BE49-F238E27FC236}">
                  <a16:creationId xmlns:a16="http://schemas.microsoft.com/office/drawing/2014/main" id="{8EC62E30-20A3-4FDF-9332-69C5B8C7DC29}"/>
                </a:ext>
              </a:extLst>
            </p:cNvPr>
            <p:cNvSpPr/>
            <p:nvPr/>
          </p:nvSpPr>
          <p:spPr>
            <a:xfrm>
              <a:off x="5872620" y="2135254"/>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5E1808"/>
            </a:solidFill>
          </p:spPr>
          <p:txBody>
            <a:bodyPr wrap="square" lIns="0" tIns="0" rIns="0" bIns="0" rtlCol="0"/>
            <a:lstStyle/>
            <a:p>
              <a:endParaRPr sz="1493" dirty="0"/>
            </a:p>
          </p:txBody>
        </p:sp>
        <p:sp>
          <p:nvSpPr>
            <p:cNvPr id="1017" name="object 970">
              <a:extLst>
                <a:ext uri="{FF2B5EF4-FFF2-40B4-BE49-F238E27FC236}">
                  <a16:creationId xmlns:a16="http://schemas.microsoft.com/office/drawing/2014/main" id="{58C17E28-2EB7-4E30-B8D9-FBB152E62696}"/>
                </a:ext>
              </a:extLst>
            </p:cNvPr>
            <p:cNvSpPr/>
            <p:nvPr/>
          </p:nvSpPr>
          <p:spPr>
            <a:xfrm>
              <a:off x="6136657" y="2260395"/>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703021"/>
            </a:solidFill>
          </p:spPr>
          <p:txBody>
            <a:bodyPr wrap="square" lIns="0" tIns="0" rIns="0" bIns="0" rtlCol="0"/>
            <a:lstStyle/>
            <a:p>
              <a:endParaRPr sz="1493" dirty="0"/>
            </a:p>
          </p:txBody>
        </p:sp>
        <p:sp>
          <p:nvSpPr>
            <p:cNvPr id="1018" name="object 971">
              <a:extLst>
                <a:ext uri="{FF2B5EF4-FFF2-40B4-BE49-F238E27FC236}">
                  <a16:creationId xmlns:a16="http://schemas.microsoft.com/office/drawing/2014/main" id="{5300E8F8-3BC8-4102-B7C2-D096B3893720}"/>
                </a:ext>
              </a:extLst>
            </p:cNvPr>
            <p:cNvSpPr/>
            <p:nvPr/>
          </p:nvSpPr>
          <p:spPr>
            <a:xfrm>
              <a:off x="6209150" y="2047288"/>
              <a:ext cx="20320" cy="20320"/>
            </a:xfrm>
            <a:custGeom>
              <a:avLst/>
              <a:gdLst/>
              <a:ahLst/>
              <a:cxnLst/>
              <a:rect l="l" t="t" r="r" b="b"/>
              <a:pathLst>
                <a:path w="20320" h="20319">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773223"/>
            </a:solidFill>
          </p:spPr>
          <p:txBody>
            <a:bodyPr wrap="square" lIns="0" tIns="0" rIns="0" bIns="0" rtlCol="0"/>
            <a:lstStyle/>
            <a:p>
              <a:endParaRPr sz="1493" dirty="0"/>
            </a:p>
          </p:txBody>
        </p:sp>
        <p:sp>
          <p:nvSpPr>
            <p:cNvPr id="1019" name="object 972">
              <a:extLst>
                <a:ext uri="{FF2B5EF4-FFF2-40B4-BE49-F238E27FC236}">
                  <a16:creationId xmlns:a16="http://schemas.microsoft.com/office/drawing/2014/main" id="{44318C6E-615E-42E9-851F-775DE61EF92C}"/>
                </a:ext>
              </a:extLst>
            </p:cNvPr>
            <p:cNvSpPr/>
            <p:nvPr/>
          </p:nvSpPr>
          <p:spPr>
            <a:xfrm>
              <a:off x="5952214" y="2062862"/>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701E05"/>
            </a:solidFill>
          </p:spPr>
          <p:txBody>
            <a:bodyPr wrap="square" lIns="0" tIns="0" rIns="0" bIns="0" rtlCol="0"/>
            <a:lstStyle/>
            <a:p>
              <a:endParaRPr sz="1493" dirty="0"/>
            </a:p>
          </p:txBody>
        </p:sp>
        <p:sp>
          <p:nvSpPr>
            <p:cNvPr id="1020" name="object 973">
              <a:extLst>
                <a:ext uri="{FF2B5EF4-FFF2-40B4-BE49-F238E27FC236}">
                  <a16:creationId xmlns:a16="http://schemas.microsoft.com/office/drawing/2014/main" id="{B1F68174-E5A0-4DF5-B6D5-AF0868297BDC}"/>
                </a:ext>
              </a:extLst>
            </p:cNvPr>
            <p:cNvSpPr/>
            <p:nvPr/>
          </p:nvSpPr>
          <p:spPr>
            <a:xfrm>
              <a:off x="5972870" y="2320430"/>
              <a:ext cx="20320" cy="20320"/>
            </a:xfrm>
            <a:custGeom>
              <a:avLst/>
              <a:gdLst/>
              <a:ahLst/>
              <a:cxnLst/>
              <a:rect l="l" t="t" r="r" b="b"/>
              <a:pathLst>
                <a:path w="20320" h="20319">
                  <a:moveTo>
                    <a:pt x="15303" y="0"/>
                  </a:moveTo>
                  <a:lnTo>
                    <a:pt x="4356" y="190"/>
                  </a:lnTo>
                  <a:lnTo>
                    <a:pt x="0" y="4686"/>
                  </a:lnTo>
                  <a:lnTo>
                    <a:pt x="190" y="15621"/>
                  </a:lnTo>
                  <a:lnTo>
                    <a:pt x="4711" y="20002"/>
                  </a:lnTo>
                  <a:lnTo>
                    <a:pt x="15646" y="19812"/>
                  </a:lnTo>
                  <a:lnTo>
                    <a:pt x="20015" y="15278"/>
                  </a:lnTo>
                  <a:lnTo>
                    <a:pt x="19913" y="9817"/>
                  </a:lnTo>
                  <a:lnTo>
                    <a:pt x="19811" y="4343"/>
                  </a:lnTo>
                  <a:lnTo>
                    <a:pt x="15303" y="0"/>
                  </a:lnTo>
                  <a:close/>
                </a:path>
              </a:pathLst>
            </a:custGeom>
            <a:solidFill>
              <a:srgbClr val="BA5133"/>
            </a:solidFill>
          </p:spPr>
          <p:txBody>
            <a:bodyPr wrap="square" lIns="0" tIns="0" rIns="0" bIns="0" rtlCol="0"/>
            <a:lstStyle/>
            <a:p>
              <a:endParaRPr sz="1493" dirty="0"/>
            </a:p>
          </p:txBody>
        </p:sp>
        <p:sp>
          <p:nvSpPr>
            <p:cNvPr id="1021" name="object 974">
              <a:extLst>
                <a:ext uri="{FF2B5EF4-FFF2-40B4-BE49-F238E27FC236}">
                  <a16:creationId xmlns:a16="http://schemas.microsoft.com/office/drawing/2014/main" id="{C4362674-BDD7-4207-B5CE-44F75BCA84F2}"/>
                </a:ext>
              </a:extLst>
            </p:cNvPr>
            <p:cNvSpPr/>
            <p:nvPr/>
          </p:nvSpPr>
          <p:spPr>
            <a:xfrm>
              <a:off x="5751606" y="2082057"/>
              <a:ext cx="20320" cy="20320"/>
            </a:xfrm>
            <a:custGeom>
              <a:avLst/>
              <a:gdLst/>
              <a:ahLst/>
              <a:cxnLst/>
              <a:rect l="l" t="t" r="r" b="b"/>
              <a:pathLst>
                <a:path w="20320" h="20319">
                  <a:moveTo>
                    <a:pt x="15316" y="0"/>
                  </a:moveTo>
                  <a:lnTo>
                    <a:pt x="4356" y="190"/>
                  </a:lnTo>
                  <a:lnTo>
                    <a:pt x="0" y="4686"/>
                  </a:lnTo>
                  <a:lnTo>
                    <a:pt x="190" y="15633"/>
                  </a:lnTo>
                  <a:lnTo>
                    <a:pt x="4711" y="19989"/>
                  </a:lnTo>
                  <a:lnTo>
                    <a:pt x="15659" y="19799"/>
                  </a:lnTo>
                  <a:lnTo>
                    <a:pt x="20027" y="15290"/>
                  </a:lnTo>
                  <a:lnTo>
                    <a:pt x="19926" y="9817"/>
                  </a:lnTo>
                  <a:lnTo>
                    <a:pt x="19824" y="4343"/>
                  </a:lnTo>
                  <a:lnTo>
                    <a:pt x="15316" y="0"/>
                  </a:lnTo>
                  <a:close/>
                </a:path>
              </a:pathLst>
            </a:custGeom>
            <a:solidFill>
              <a:srgbClr val="471405"/>
            </a:solidFill>
          </p:spPr>
          <p:txBody>
            <a:bodyPr wrap="square" lIns="0" tIns="0" rIns="0" bIns="0" rtlCol="0"/>
            <a:lstStyle/>
            <a:p>
              <a:endParaRPr sz="1493" dirty="0"/>
            </a:p>
          </p:txBody>
        </p:sp>
        <p:sp>
          <p:nvSpPr>
            <p:cNvPr id="1022" name="object 975">
              <a:extLst>
                <a:ext uri="{FF2B5EF4-FFF2-40B4-BE49-F238E27FC236}">
                  <a16:creationId xmlns:a16="http://schemas.microsoft.com/office/drawing/2014/main" id="{6B8E99DA-2285-4370-AF85-79845F9EB362}"/>
                </a:ext>
              </a:extLst>
            </p:cNvPr>
            <p:cNvSpPr/>
            <p:nvPr/>
          </p:nvSpPr>
          <p:spPr>
            <a:xfrm>
              <a:off x="6105809" y="2296981"/>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6B2E1E"/>
            </a:solidFill>
          </p:spPr>
          <p:txBody>
            <a:bodyPr wrap="square" lIns="0" tIns="0" rIns="0" bIns="0" rtlCol="0"/>
            <a:lstStyle/>
            <a:p>
              <a:endParaRPr sz="1493" dirty="0"/>
            </a:p>
          </p:txBody>
        </p:sp>
        <p:sp>
          <p:nvSpPr>
            <p:cNvPr id="1023" name="object 976">
              <a:extLst>
                <a:ext uri="{FF2B5EF4-FFF2-40B4-BE49-F238E27FC236}">
                  <a16:creationId xmlns:a16="http://schemas.microsoft.com/office/drawing/2014/main" id="{8AF3C791-3EB9-49A2-AC0F-6C6DEBDB9B62}"/>
                </a:ext>
              </a:extLst>
            </p:cNvPr>
            <p:cNvSpPr/>
            <p:nvPr/>
          </p:nvSpPr>
          <p:spPr>
            <a:xfrm>
              <a:off x="5905695" y="2111438"/>
              <a:ext cx="20320" cy="20320"/>
            </a:xfrm>
            <a:custGeom>
              <a:avLst/>
              <a:gdLst/>
              <a:ahLst/>
              <a:cxnLst/>
              <a:rect l="l" t="t" r="r" b="b"/>
              <a:pathLst>
                <a:path w="20320" h="20319">
                  <a:moveTo>
                    <a:pt x="15303" y="0"/>
                  </a:moveTo>
                  <a:lnTo>
                    <a:pt x="4356" y="190"/>
                  </a:lnTo>
                  <a:lnTo>
                    <a:pt x="0" y="4686"/>
                  </a:lnTo>
                  <a:lnTo>
                    <a:pt x="190" y="15633"/>
                  </a:lnTo>
                  <a:lnTo>
                    <a:pt x="4711" y="20002"/>
                  </a:lnTo>
                  <a:lnTo>
                    <a:pt x="15646" y="19812"/>
                  </a:lnTo>
                  <a:lnTo>
                    <a:pt x="20015" y="15290"/>
                  </a:lnTo>
                  <a:lnTo>
                    <a:pt x="19913" y="9817"/>
                  </a:lnTo>
                  <a:lnTo>
                    <a:pt x="19811" y="4343"/>
                  </a:lnTo>
                  <a:lnTo>
                    <a:pt x="15303" y="0"/>
                  </a:lnTo>
                  <a:close/>
                </a:path>
              </a:pathLst>
            </a:custGeom>
            <a:solidFill>
              <a:srgbClr val="601709"/>
            </a:solidFill>
          </p:spPr>
          <p:txBody>
            <a:bodyPr wrap="square" lIns="0" tIns="0" rIns="0" bIns="0" rtlCol="0"/>
            <a:lstStyle/>
            <a:p>
              <a:endParaRPr sz="1493" dirty="0"/>
            </a:p>
          </p:txBody>
        </p:sp>
        <p:sp>
          <p:nvSpPr>
            <p:cNvPr id="1024" name="object 977">
              <a:extLst>
                <a:ext uri="{FF2B5EF4-FFF2-40B4-BE49-F238E27FC236}">
                  <a16:creationId xmlns:a16="http://schemas.microsoft.com/office/drawing/2014/main" id="{E0E803A5-6812-47BE-9192-FDD02BB9E500}"/>
                </a:ext>
              </a:extLst>
            </p:cNvPr>
            <p:cNvSpPr/>
            <p:nvPr/>
          </p:nvSpPr>
          <p:spPr>
            <a:xfrm>
              <a:off x="5827364" y="2290086"/>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601907"/>
            </a:solidFill>
          </p:spPr>
          <p:txBody>
            <a:bodyPr wrap="square" lIns="0" tIns="0" rIns="0" bIns="0" rtlCol="0"/>
            <a:lstStyle/>
            <a:p>
              <a:endParaRPr sz="1493" dirty="0"/>
            </a:p>
          </p:txBody>
        </p:sp>
        <p:sp>
          <p:nvSpPr>
            <p:cNvPr id="1025" name="object 978">
              <a:extLst>
                <a:ext uri="{FF2B5EF4-FFF2-40B4-BE49-F238E27FC236}">
                  <a16:creationId xmlns:a16="http://schemas.microsoft.com/office/drawing/2014/main" id="{126BEF1A-51B5-4F99-8865-934225E4BA01}"/>
                </a:ext>
              </a:extLst>
            </p:cNvPr>
            <p:cNvSpPr/>
            <p:nvPr/>
          </p:nvSpPr>
          <p:spPr>
            <a:xfrm>
              <a:off x="5729292" y="2090948"/>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954025"/>
            </a:solidFill>
          </p:spPr>
          <p:txBody>
            <a:bodyPr wrap="square" lIns="0" tIns="0" rIns="0" bIns="0" rtlCol="0"/>
            <a:lstStyle/>
            <a:p>
              <a:endParaRPr sz="1493" dirty="0"/>
            </a:p>
          </p:txBody>
        </p:sp>
        <p:sp>
          <p:nvSpPr>
            <p:cNvPr id="1026" name="object 979">
              <a:extLst>
                <a:ext uri="{FF2B5EF4-FFF2-40B4-BE49-F238E27FC236}">
                  <a16:creationId xmlns:a16="http://schemas.microsoft.com/office/drawing/2014/main" id="{4D00B647-5EF0-4E55-B308-15ECE6BED9F1}"/>
                </a:ext>
              </a:extLst>
            </p:cNvPr>
            <p:cNvSpPr/>
            <p:nvPr/>
          </p:nvSpPr>
          <p:spPr>
            <a:xfrm>
              <a:off x="6264086" y="2035172"/>
              <a:ext cx="20320" cy="20320"/>
            </a:xfrm>
            <a:custGeom>
              <a:avLst/>
              <a:gdLst/>
              <a:ahLst/>
              <a:cxnLst/>
              <a:rect l="l" t="t" r="r" b="b"/>
              <a:pathLst>
                <a:path w="20320" h="20319">
                  <a:moveTo>
                    <a:pt x="15290" y="0"/>
                  </a:moveTo>
                  <a:lnTo>
                    <a:pt x="4343" y="190"/>
                  </a:lnTo>
                  <a:lnTo>
                    <a:pt x="0" y="4711"/>
                  </a:lnTo>
                  <a:lnTo>
                    <a:pt x="190" y="15659"/>
                  </a:lnTo>
                  <a:lnTo>
                    <a:pt x="4699" y="20002"/>
                  </a:lnTo>
                  <a:lnTo>
                    <a:pt x="15633" y="19811"/>
                  </a:lnTo>
                  <a:lnTo>
                    <a:pt x="20002" y="15316"/>
                  </a:lnTo>
                  <a:lnTo>
                    <a:pt x="19900" y="9842"/>
                  </a:lnTo>
                  <a:lnTo>
                    <a:pt x="19799" y="4368"/>
                  </a:lnTo>
                  <a:lnTo>
                    <a:pt x="15290" y="0"/>
                  </a:lnTo>
                  <a:close/>
                </a:path>
              </a:pathLst>
            </a:custGeom>
            <a:solidFill>
              <a:srgbClr val="632B1C"/>
            </a:solidFill>
          </p:spPr>
          <p:txBody>
            <a:bodyPr wrap="square" lIns="0" tIns="0" rIns="0" bIns="0" rtlCol="0"/>
            <a:lstStyle/>
            <a:p>
              <a:endParaRPr sz="1493" dirty="0"/>
            </a:p>
          </p:txBody>
        </p:sp>
        <p:sp>
          <p:nvSpPr>
            <p:cNvPr id="1027" name="object 980">
              <a:extLst>
                <a:ext uri="{FF2B5EF4-FFF2-40B4-BE49-F238E27FC236}">
                  <a16:creationId xmlns:a16="http://schemas.microsoft.com/office/drawing/2014/main" id="{FD33E592-9307-4F3B-A0F9-3155DD9CA671}"/>
                </a:ext>
              </a:extLst>
            </p:cNvPr>
            <p:cNvSpPr/>
            <p:nvPr/>
          </p:nvSpPr>
          <p:spPr>
            <a:xfrm>
              <a:off x="5592457" y="2246099"/>
              <a:ext cx="20320" cy="20320"/>
            </a:xfrm>
            <a:custGeom>
              <a:avLst/>
              <a:gdLst/>
              <a:ahLst/>
              <a:cxnLst/>
              <a:rect l="l" t="t" r="r" b="b"/>
              <a:pathLst>
                <a:path w="20320" h="20319">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773521"/>
            </a:solidFill>
          </p:spPr>
          <p:txBody>
            <a:bodyPr wrap="square" lIns="0" tIns="0" rIns="0" bIns="0" rtlCol="0"/>
            <a:lstStyle/>
            <a:p>
              <a:endParaRPr sz="1493" dirty="0"/>
            </a:p>
          </p:txBody>
        </p:sp>
        <p:sp>
          <p:nvSpPr>
            <p:cNvPr id="1028" name="object 981">
              <a:extLst>
                <a:ext uri="{FF2B5EF4-FFF2-40B4-BE49-F238E27FC236}">
                  <a16:creationId xmlns:a16="http://schemas.microsoft.com/office/drawing/2014/main" id="{2B3BB109-6FBE-49B4-A896-78B5AAEF2E67}"/>
                </a:ext>
              </a:extLst>
            </p:cNvPr>
            <p:cNvSpPr/>
            <p:nvPr/>
          </p:nvSpPr>
          <p:spPr>
            <a:xfrm>
              <a:off x="5515331" y="2204538"/>
              <a:ext cx="20320" cy="20320"/>
            </a:xfrm>
            <a:custGeom>
              <a:avLst/>
              <a:gdLst/>
              <a:ahLst/>
              <a:cxnLst/>
              <a:rect l="l" t="t" r="r" b="b"/>
              <a:pathLst>
                <a:path w="20320" h="20319">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833925"/>
            </a:solidFill>
          </p:spPr>
          <p:txBody>
            <a:bodyPr wrap="square" lIns="0" tIns="0" rIns="0" bIns="0" rtlCol="0"/>
            <a:lstStyle/>
            <a:p>
              <a:endParaRPr sz="1493" dirty="0"/>
            </a:p>
          </p:txBody>
        </p:sp>
        <p:sp>
          <p:nvSpPr>
            <p:cNvPr id="1029" name="object 982">
              <a:extLst>
                <a:ext uri="{FF2B5EF4-FFF2-40B4-BE49-F238E27FC236}">
                  <a16:creationId xmlns:a16="http://schemas.microsoft.com/office/drawing/2014/main" id="{9D3BC990-9B74-4C3C-94B9-3736A2F3708E}"/>
                </a:ext>
              </a:extLst>
            </p:cNvPr>
            <p:cNvSpPr/>
            <p:nvPr/>
          </p:nvSpPr>
          <p:spPr>
            <a:xfrm>
              <a:off x="5878124" y="2127843"/>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631808"/>
            </a:solidFill>
          </p:spPr>
          <p:txBody>
            <a:bodyPr wrap="square" lIns="0" tIns="0" rIns="0" bIns="0" rtlCol="0"/>
            <a:lstStyle/>
            <a:p>
              <a:endParaRPr sz="1493" dirty="0"/>
            </a:p>
          </p:txBody>
        </p:sp>
        <p:sp>
          <p:nvSpPr>
            <p:cNvPr id="1030" name="object 983">
              <a:extLst>
                <a:ext uri="{FF2B5EF4-FFF2-40B4-BE49-F238E27FC236}">
                  <a16:creationId xmlns:a16="http://schemas.microsoft.com/office/drawing/2014/main" id="{9694E3A4-A779-41A6-B9ED-CEC87098603B}"/>
                </a:ext>
              </a:extLst>
            </p:cNvPr>
            <p:cNvSpPr/>
            <p:nvPr/>
          </p:nvSpPr>
          <p:spPr>
            <a:xfrm>
              <a:off x="6357029" y="2225785"/>
              <a:ext cx="20320" cy="20320"/>
            </a:xfrm>
            <a:custGeom>
              <a:avLst/>
              <a:gdLst/>
              <a:ahLst/>
              <a:cxnLst/>
              <a:rect l="l" t="t" r="r" b="b"/>
              <a:pathLst>
                <a:path w="20320" h="20319">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6D2D1F"/>
            </a:solidFill>
          </p:spPr>
          <p:txBody>
            <a:bodyPr wrap="square" lIns="0" tIns="0" rIns="0" bIns="0" rtlCol="0"/>
            <a:lstStyle/>
            <a:p>
              <a:endParaRPr sz="1493" dirty="0"/>
            </a:p>
          </p:txBody>
        </p:sp>
        <p:sp>
          <p:nvSpPr>
            <p:cNvPr id="1031" name="object 984">
              <a:extLst>
                <a:ext uri="{FF2B5EF4-FFF2-40B4-BE49-F238E27FC236}">
                  <a16:creationId xmlns:a16="http://schemas.microsoft.com/office/drawing/2014/main" id="{BB80A526-FAE7-47FB-A9E0-58199AD271CD}"/>
                </a:ext>
              </a:extLst>
            </p:cNvPr>
            <p:cNvSpPr/>
            <p:nvPr/>
          </p:nvSpPr>
          <p:spPr>
            <a:xfrm>
              <a:off x="6142836" y="2109313"/>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6F3220"/>
            </a:solidFill>
          </p:spPr>
          <p:txBody>
            <a:bodyPr wrap="square" lIns="0" tIns="0" rIns="0" bIns="0" rtlCol="0"/>
            <a:lstStyle/>
            <a:p>
              <a:endParaRPr sz="1493" dirty="0"/>
            </a:p>
          </p:txBody>
        </p:sp>
        <p:sp>
          <p:nvSpPr>
            <p:cNvPr id="1032" name="object 985">
              <a:extLst>
                <a:ext uri="{FF2B5EF4-FFF2-40B4-BE49-F238E27FC236}">
                  <a16:creationId xmlns:a16="http://schemas.microsoft.com/office/drawing/2014/main" id="{79754AD5-6D12-4867-92F5-55DE1FEF5651}"/>
                </a:ext>
              </a:extLst>
            </p:cNvPr>
            <p:cNvSpPr/>
            <p:nvPr/>
          </p:nvSpPr>
          <p:spPr>
            <a:xfrm>
              <a:off x="6095999" y="2181923"/>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541707"/>
            </a:solidFill>
          </p:spPr>
          <p:txBody>
            <a:bodyPr wrap="square" lIns="0" tIns="0" rIns="0" bIns="0" rtlCol="0"/>
            <a:lstStyle/>
            <a:p>
              <a:endParaRPr sz="1493" dirty="0"/>
            </a:p>
          </p:txBody>
        </p:sp>
        <p:sp>
          <p:nvSpPr>
            <p:cNvPr id="1033" name="object 986">
              <a:extLst>
                <a:ext uri="{FF2B5EF4-FFF2-40B4-BE49-F238E27FC236}">
                  <a16:creationId xmlns:a16="http://schemas.microsoft.com/office/drawing/2014/main" id="{172AA877-6FE8-447F-8D79-B9C602177883}"/>
                </a:ext>
              </a:extLst>
            </p:cNvPr>
            <p:cNvSpPr/>
            <p:nvPr/>
          </p:nvSpPr>
          <p:spPr>
            <a:xfrm>
              <a:off x="5668432" y="2167196"/>
              <a:ext cx="20320" cy="20320"/>
            </a:xfrm>
            <a:custGeom>
              <a:avLst/>
              <a:gdLst/>
              <a:ahLst/>
              <a:cxnLst/>
              <a:rect l="l" t="t" r="r" b="b"/>
              <a:pathLst>
                <a:path w="20320" h="20319">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4F1506"/>
            </a:solidFill>
          </p:spPr>
          <p:txBody>
            <a:bodyPr wrap="square" lIns="0" tIns="0" rIns="0" bIns="0" rtlCol="0"/>
            <a:lstStyle/>
            <a:p>
              <a:endParaRPr sz="1493" dirty="0"/>
            </a:p>
          </p:txBody>
        </p:sp>
        <p:sp>
          <p:nvSpPr>
            <p:cNvPr id="1034" name="object 987">
              <a:extLst>
                <a:ext uri="{FF2B5EF4-FFF2-40B4-BE49-F238E27FC236}">
                  <a16:creationId xmlns:a16="http://schemas.microsoft.com/office/drawing/2014/main" id="{ECA938F2-4AEA-44B2-834B-BA4303187D05}"/>
                </a:ext>
              </a:extLst>
            </p:cNvPr>
            <p:cNvSpPr/>
            <p:nvPr/>
          </p:nvSpPr>
          <p:spPr>
            <a:xfrm>
              <a:off x="5887473" y="2090247"/>
              <a:ext cx="20320" cy="20320"/>
            </a:xfrm>
            <a:custGeom>
              <a:avLst/>
              <a:gdLst/>
              <a:ahLst/>
              <a:cxnLst/>
              <a:rect l="l" t="t" r="r" b="b"/>
              <a:pathLst>
                <a:path w="20320" h="20319">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5A1808"/>
            </a:solidFill>
          </p:spPr>
          <p:txBody>
            <a:bodyPr wrap="square" lIns="0" tIns="0" rIns="0" bIns="0" rtlCol="0"/>
            <a:lstStyle/>
            <a:p>
              <a:endParaRPr sz="1493" dirty="0"/>
            </a:p>
          </p:txBody>
        </p:sp>
        <p:sp>
          <p:nvSpPr>
            <p:cNvPr id="1035" name="object 988">
              <a:extLst>
                <a:ext uri="{FF2B5EF4-FFF2-40B4-BE49-F238E27FC236}">
                  <a16:creationId xmlns:a16="http://schemas.microsoft.com/office/drawing/2014/main" id="{3878F16E-8F37-4A4D-A189-BDCA19A8495D}"/>
                </a:ext>
              </a:extLst>
            </p:cNvPr>
            <p:cNvSpPr/>
            <p:nvPr/>
          </p:nvSpPr>
          <p:spPr>
            <a:xfrm>
              <a:off x="6028750" y="2135605"/>
              <a:ext cx="20320" cy="20320"/>
            </a:xfrm>
            <a:custGeom>
              <a:avLst/>
              <a:gdLst/>
              <a:ahLst/>
              <a:cxnLst/>
              <a:rect l="l" t="t" r="r" b="b"/>
              <a:pathLst>
                <a:path w="20320" h="20319">
                  <a:moveTo>
                    <a:pt x="15303" y="0"/>
                  </a:moveTo>
                  <a:lnTo>
                    <a:pt x="4343" y="190"/>
                  </a:lnTo>
                  <a:lnTo>
                    <a:pt x="0" y="4711"/>
                  </a:lnTo>
                  <a:lnTo>
                    <a:pt x="190" y="15659"/>
                  </a:lnTo>
                  <a:lnTo>
                    <a:pt x="4698" y="20002"/>
                  </a:lnTo>
                  <a:lnTo>
                    <a:pt x="15646" y="19811"/>
                  </a:lnTo>
                  <a:lnTo>
                    <a:pt x="20015" y="15316"/>
                  </a:lnTo>
                  <a:lnTo>
                    <a:pt x="19913" y="9842"/>
                  </a:lnTo>
                  <a:lnTo>
                    <a:pt x="19811" y="4368"/>
                  </a:lnTo>
                  <a:lnTo>
                    <a:pt x="15303" y="0"/>
                  </a:lnTo>
                  <a:close/>
                </a:path>
              </a:pathLst>
            </a:custGeom>
            <a:solidFill>
              <a:srgbClr val="753421"/>
            </a:solidFill>
          </p:spPr>
          <p:txBody>
            <a:bodyPr wrap="square" lIns="0" tIns="0" rIns="0" bIns="0" rtlCol="0"/>
            <a:lstStyle/>
            <a:p>
              <a:endParaRPr sz="1493" dirty="0"/>
            </a:p>
          </p:txBody>
        </p:sp>
        <p:sp>
          <p:nvSpPr>
            <p:cNvPr id="1036" name="object 989">
              <a:extLst>
                <a:ext uri="{FF2B5EF4-FFF2-40B4-BE49-F238E27FC236}">
                  <a16:creationId xmlns:a16="http://schemas.microsoft.com/office/drawing/2014/main" id="{B01DA500-13AA-437F-AACF-0D475E892288}"/>
                </a:ext>
              </a:extLst>
            </p:cNvPr>
            <p:cNvSpPr/>
            <p:nvPr/>
          </p:nvSpPr>
          <p:spPr>
            <a:xfrm>
              <a:off x="5696490" y="2311957"/>
              <a:ext cx="20320" cy="20320"/>
            </a:xfrm>
            <a:custGeom>
              <a:avLst/>
              <a:gdLst/>
              <a:ahLst/>
              <a:cxnLst/>
              <a:rect l="l" t="t" r="r" b="b"/>
              <a:pathLst>
                <a:path w="20320" h="20319">
                  <a:moveTo>
                    <a:pt x="15303" y="0"/>
                  </a:moveTo>
                  <a:lnTo>
                    <a:pt x="4356" y="190"/>
                  </a:lnTo>
                  <a:lnTo>
                    <a:pt x="0" y="4699"/>
                  </a:lnTo>
                  <a:lnTo>
                    <a:pt x="190" y="15659"/>
                  </a:lnTo>
                  <a:lnTo>
                    <a:pt x="4711" y="20015"/>
                  </a:lnTo>
                  <a:lnTo>
                    <a:pt x="15646" y="19824"/>
                  </a:lnTo>
                  <a:lnTo>
                    <a:pt x="20015" y="15316"/>
                  </a:lnTo>
                  <a:lnTo>
                    <a:pt x="19913" y="9829"/>
                  </a:lnTo>
                  <a:lnTo>
                    <a:pt x="19811" y="4356"/>
                  </a:lnTo>
                  <a:lnTo>
                    <a:pt x="15303" y="0"/>
                  </a:lnTo>
                  <a:close/>
                </a:path>
              </a:pathLst>
            </a:custGeom>
            <a:solidFill>
              <a:srgbClr val="783822"/>
            </a:solidFill>
          </p:spPr>
          <p:txBody>
            <a:bodyPr wrap="square" lIns="0" tIns="0" rIns="0" bIns="0" rtlCol="0"/>
            <a:lstStyle/>
            <a:p>
              <a:endParaRPr sz="1493" dirty="0"/>
            </a:p>
          </p:txBody>
        </p:sp>
        <p:sp>
          <p:nvSpPr>
            <p:cNvPr id="1037" name="object 990">
              <a:extLst>
                <a:ext uri="{FF2B5EF4-FFF2-40B4-BE49-F238E27FC236}">
                  <a16:creationId xmlns:a16="http://schemas.microsoft.com/office/drawing/2014/main" id="{EB71C177-AB19-4C36-BEE8-15FC762F7B33}"/>
                </a:ext>
              </a:extLst>
            </p:cNvPr>
            <p:cNvSpPr/>
            <p:nvPr/>
          </p:nvSpPr>
          <p:spPr>
            <a:xfrm>
              <a:off x="5860097" y="2148965"/>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501102"/>
            </a:solidFill>
          </p:spPr>
          <p:txBody>
            <a:bodyPr wrap="square" lIns="0" tIns="0" rIns="0" bIns="0" rtlCol="0"/>
            <a:lstStyle/>
            <a:p>
              <a:endParaRPr sz="1493" dirty="0"/>
            </a:p>
          </p:txBody>
        </p:sp>
        <p:sp>
          <p:nvSpPr>
            <p:cNvPr id="1038" name="object 991">
              <a:extLst>
                <a:ext uri="{FF2B5EF4-FFF2-40B4-BE49-F238E27FC236}">
                  <a16:creationId xmlns:a16="http://schemas.microsoft.com/office/drawing/2014/main" id="{AEE669A0-31A4-45DA-B765-47768237F1E0}"/>
                </a:ext>
              </a:extLst>
            </p:cNvPr>
            <p:cNvSpPr/>
            <p:nvPr/>
          </p:nvSpPr>
          <p:spPr>
            <a:xfrm>
              <a:off x="6106046" y="2041913"/>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6A2F1E"/>
            </a:solidFill>
          </p:spPr>
          <p:txBody>
            <a:bodyPr wrap="square" lIns="0" tIns="0" rIns="0" bIns="0" rtlCol="0"/>
            <a:lstStyle/>
            <a:p>
              <a:endParaRPr sz="1493" dirty="0"/>
            </a:p>
          </p:txBody>
        </p:sp>
        <p:sp>
          <p:nvSpPr>
            <p:cNvPr id="1039" name="object 992">
              <a:extLst>
                <a:ext uri="{FF2B5EF4-FFF2-40B4-BE49-F238E27FC236}">
                  <a16:creationId xmlns:a16="http://schemas.microsoft.com/office/drawing/2014/main" id="{3C85F320-7F1A-43D0-B40B-1DFA317E8713}"/>
                </a:ext>
              </a:extLst>
            </p:cNvPr>
            <p:cNvSpPr/>
            <p:nvPr/>
          </p:nvSpPr>
          <p:spPr>
            <a:xfrm>
              <a:off x="6208184" y="2211758"/>
              <a:ext cx="20320" cy="20320"/>
            </a:xfrm>
            <a:custGeom>
              <a:avLst/>
              <a:gdLst/>
              <a:ahLst/>
              <a:cxnLst/>
              <a:rect l="l" t="t" r="r" b="b"/>
              <a:pathLst>
                <a:path w="20320" h="20319">
                  <a:moveTo>
                    <a:pt x="15303" y="0"/>
                  </a:moveTo>
                  <a:lnTo>
                    <a:pt x="4356" y="190"/>
                  </a:lnTo>
                  <a:lnTo>
                    <a:pt x="0" y="4699"/>
                  </a:lnTo>
                  <a:lnTo>
                    <a:pt x="190" y="15646"/>
                  </a:lnTo>
                  <a:lnTo>
                    <a:pt x="4711" y="19989"/>
                  </a:lnTo>
                  <a:lnTo>
                    <a:pt x="15646" y="19799"/>
                  </a:lnTo>
                  <a:lnTo>
                    <a:pt x="20015" y="15303"/>
                  </a:lnTo>
                  <a:lnTo>
                    <a:pt x="19913" y="9829"/>
                  </a:lnTo>
                  <a:lnTo>
                    <a:pt x="19811" y="4356"/>
                  </a:lnTo>
                  <a:lnTo>
                    <a:pt x="15303" y="0"/>
                  </a:lnTo>
                  <a:close/>
                </a:path>
              </a:pathLst>
            </a:custGeom>
            <a:solidFill>
              <a:srgbClr val="410D02"/>
            </a:solidFill>
          </p:spPr>
          <p:txBody>
            <a:bodyPr wrap="square" lIns="0" tIns="0" rIns="0" bIns="0" rtlCol="0"/>
            <a:lstStyle/>
            <a:p>
              <a:endParaRPr sz="1493" dirty="0"/>
            </a:p>
          </p:txBody>
        </p:sp>
        <p:sp>
          <p:nvSpPr>
            <p:cNvPr id="1040" name="object 993">
              <a:extLst>
                <a:ext uri="{FF2B5EF4-FFF2-40B4-BE49-F238E27FC236}">
                  <a16:creationId xmlns:a16="http://schemas.microsoft.com/office/drawing/2014/main" id="{0E3A1637-C3E3-4FC1-A0B2-17045D30AF7B}"/>
                </a:ext>
              </a:extLst>
            </p:cNvPr>
            <p:cNvSpPr/>
            <p:nvPr/>
          </p:nvSpPr>
          <p:spPr>
            <a:xfrm>
              <a:off x="6007757" y="2236857"/>
              <a:ext cx="20320" cy="20320"/>
            </a:xfrm>
            <a:custGeom>
              <a:avLst/>
              <a:gdLst/>
              <a:ahLst/>
              <a:cxnLst/>
              <a:rect l="l" t="t" r="r" b="b"/>
              <a:pathLst>
                <a:path w="20320" h="20319">
                  <a:moveTo>
                    <a:pt x="15303" y="0"/>
                  </a:moveTo>
                  <a:lnTo>
                    <a:pt x="4356" y="190"/>
                  </a:lnTo>
                  <a:lnTo>
                    <a:pt x="0" y="4711"/>
                  </a:lnTo>
                  <a:lnTo>
                    <a:pt x="190" y="15659"/>
                  </a:lnTo>
                  <a:lnTo>
                    <a:pt x="4711" y="20002"/>
                  </a:lnTo>
                  <a:lnTo>
                    <a:pt x="15646" y="19811"/>
                  </a:lnTo>
                  <a:lnTo>
                    <a:pt x="20015" y="15316"/>
                  </a:lnTo>
                  <a:lnTo>
                    <a:pt x="19913" y="9842"/>
                  </a:lnTo>
                  <a:lnTo>
                    <a:pt x="19811" y="4368"/>
                  </a:lnTo>
                  <a:lnTo>
                    <a:pt x="15303" y="0"/>
                  </a:lnTo>
                  <a:close/>
                </a:path>
              </a:pathLst>
            </a:custGeom>
            <a:solidFill>
              <a:srgbClr val="6B311E"/>
            </a:solidFill>
          </p:spPr>
          <p:txBody>
            <a:bodyPr wrap="square" lIns="0" tIns="0" rIns="0" bIns="0" rtlCol="0"/>
            <a:lstStyle/>
            <a:p>
              <a:endParaRPr sz="1493" dirty="0"/>
            </a:p>
          </p:txBody>
        </p:sp>
        <p:sp>
          <p:nvSpPr>
            <p:cNvPr id="1041" name="object 994">
              <a:extLst>
                <a:ext uri="{FF2B5EF4-FFF2-40B4-BE49-F238E27FC236}">
                  <a16:creationId xmlns:a16="http://schemas.microsoft.com/office/drawing/2014/main" id="{76A4416E-A329-4666-B8A0-56E796030FB8}"/>
                </a:ext>
              </a:extLst>
            </p:cNvPr>
            <p:cNvSpPr/>
            <p:nvPr/>
          </p:nvSpPr>
          <p:spPr>
            <a:xfrm>
              <a:off x="6184041" y="2075376"/>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8C3C22"/>
            </a:solidFill>
          </p:spPr>
          <p:txBody>
            <a:bodyPr wrap="square" lIns="0" tIns="0" rIns="0" bIns="0" rtlCol="0"/>
            <a:lstStyle/>
            <a:p>
              <a:endParaRPr sz="1493" dirty="0"/>
            </a:p>
          </p:txBody>
        </p:sp>
        <p:sp>
          <p:nvSpPr>
            <p:cNvPr id="1042" name="object 995">
              <a:extLst>
                <a:ext uri="{FF2B5EF4-FFF2-40B4-BE49-F238E27FC236}">
                  <a16:creationId xmlns:a16="http://schemas.microsoft.com/office/drawing/2014/main" id="{227EAD98-4F9D-4315-86B8-FBBFD71D6C0C}"/>
                </a:ext>
              </a:extLst>
            </p:cNvPr>
            <p:cNvSpPr/>
            <p:nvPr/>
          </p:nvSpPr>
          <p:spPr>
            <a:xfrm>
              <a:off x="6341534" y="2239629"/>
              <a:ext cx="20320" cy="20320"/>
            </a:xfrm>
            <a:custGeom>
              <a:avLst/>
              <a:gdLst/>
              <a:ahLst/>
              <a:cxnLst/>
              <a:rect l="l" t="t" r="r" b="b"/>
              <a:pathLst>
                <a:path w="20320" h="20319">
                  <a:moveTo>
                    <a:pt x="15303" y="0"/>
                  </a:moveTo>
                  <a:lnTo>
                    <a:pt x="4343" y="190"/>
                  </a:lnTo>
                  <a:lnTo>
                    <a:pt x="0" y="4699"/>
                  </a:lnTo>
                  <a:lnTo>
                    <a:pt x="190" y="15659"/>
                  </a:lnTo>
                  <a:lnTo>
                    <a:pt x="4699" y="20002"/>
                  </a:lnTo>
                  <a:lnTo>
                    <a:pt x="15646" y="19812"/>
                  </a:lnTo>
                  <a:lnTo>
                    <a:pt x="20002" y="15316"/>
                  </a:lnTo>
                  <a:lnTo>
                    <a:pt x="19900" y="9829"/>
                  </a:lnTo>
                  <a:lnTo>
                    <a:pt x="19799" y="4356"/>
                  </a:lnTo>
                  <a:lnTo>
                    <a:pt x="15303" y="0"/>
                  </a:lnTo>
                  <a:close/>
                </a:path>
              </a:pathLst>
            </a:custGeom>
            <a:solidFill>
              <a:srgbClr val="572619"/>
            </a:solidFill>
          </p:spPr>
          <p:txBody>
            <a:bodyPr wrap="square" lIns="0" tIns="0" rIns="0" bIns="0" rtlCol="0"/>
            <a:lstStyle/>
            <a:p>
              <a:endParaRPr sz="1493" dirty="0"/>
            </a:p>
          </p:txBody>
        </p:sp>
        <p:sp>
          <p:nvSpPr>
            <p:cNvPr id="1043" name="object 996">
              <a:extLst>
                <a:ext uri="{FF2B5EF4-FFF2-40B4-BE49-F238E27FC236}">
                  <a16:creationId xmlns:a16="http://schemas.microsoft.com/office/drawing/2014/main" id="{F639964D-ADF2-4C78-AF5B-25F2FCBEAA60}"/>
                </a:ext>
              </a:extLst>
            </p:cNvPr>
            <p:cNvSpPr/>
            <p:nvPr/>
          </p:nvSpPr>
          <p:spPr>
            <a:xfrm>
              <a:off x="5773765" y="2085016"/>
              <a:ext cx="20320" cy="20320"/>
            </a:xfrm>
            <a:custGeom>
              <a:avLst/>
              <a:gdLst/>
              <a:ahLst/>
              <a:cxnLst/>
              <a:rect l="l" t="t" r="r" b="b"/>
              <a:pathLst>
                <a:path w="20320" h="20319">
                  <a:moveTo>
                    <a:pt x="15303" y="0"/>
                  </a:moveTo>
                  <a:lnTo>
                    <a:pt x="4356" y="190"/>
                  </a:lnTo>
                  <a:lnTo>
                    <a:pt x="0" y="4711"/>
                  </a:lnTo>
                  <a:lnTo>
                    <a:pt x="190" y="15659"/>
                  </a:lnTo>
                  <a:lnTo>
                    <a:pt x="4711" y="20002"/>
                  </a:lnTo>
                  <a:lnTo>
                    <a:pt x="15646" y="19811"/>
                  </a:lnTo>
                  <a:lnTo>
                    <a:pt x="20015" y="15316"/>
                  </a:lnTo>
                  <a:lnTo>
                    <a:pt x="19913" y="9842"/>
                  </a:lnTo>
                  <a:lnTo>
                    <a:pt x="19811" y="4368"/>
                  </a:lnTo>
                  <a:lnTo>
                    <a:pt x="15303" y="0"/>
                  </a:lnTo>
                  <a:close/>
                </a:path>
              </a:pathLst>
            </a:custGeom>
            <a:solidFill>
              <a:srgbClr val="581707"/>
            </a:solidFill>
          </p:spPr>
          <p:txBody>
            <a:bodyPr wrap="square" lIns="0" tIns="0" rIns="0" bIns="0" rtlCol="0"/>
            <a:lstStyle/>
            <a:p>
              <a:endParaRPr sz="1493" dirty="0"/>
            </a:p>
          </p:txBody>
        </p:sp>
        <p:sp>
          <p:nvSpPr>
            <p:cNvPr id="1044" name="object 997">
              <a:extLst>
                <a:ext uri="{FF2B5EF4-FFF2-40B4-BE49-F238E27FC236}">
                  <a16:creationId xmlns:a16="http://schemas.microsoft.com/office/drawing/2014/main" id="{CEDB4100-7C4F-4DCD-956B-C32AC7BAA533}"/>
                </a:ext>
              </a:extLst>
            </p:cNvPr>
            <p:cNvSpPr/>
            <p:nvPr/>
          </p:nvSpPr>
          <p:spPr>
            <a:xfrm>
              <a:off x="5607462" y="2246776"/>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8B3A29"/>
            </a:solidFill>
          </p:spPr>
          <p:txBody>
            <a:bodyPr wrap="square" lIns="0" tIns="0" rIns="0" bIns="0" rtlCol="0"/>
            <a:lstStyle/>
            <a:p>
              <a:endParaRPr sz="1493" dirty="0"/>
            </a:p>
          </p:txBody>
        </p:sp>
        <p:sp>
          <p:nvSpPr>
            <p:cNvPr id="1045" name="object 998">
              <a:extLst>
                <a:ext uri="{FF2B5EF4-FFF2-40B4-BE49-F238E27FC236}">
                  <a16:creationId xmlns:a16="http://schemas.microsoft.com/office/drawing/2014/main" id="{FD1B2665-AE84-4C88-B5C6-F85D969FF0BA}"/>
                </a:ext>
              </a:extLst>
            </p:cNvPr>
            <p:cNvSpPr/>
            <p:nvPr/>
          </p:nvSpPr>
          <p:spPr>
            <a:xfrm>
              <a:off x="6251219" y="2188794"/>
              <a:ext cx="20320" cy="20320"/>
            </a:xfrm>
            <a:custGeom>
              <a:avLst/>
              <a:gdLst/>
              <a:ahLst/>
              <a:cxnLst/>
              <a:rect l="l" t="t" r="r" b="b"/>
              <a:pathLst>
                <a:path w="20320" h="20319">
                  <a:moveTo>
                    <a:pt x="15303" y="0"/>
                  </a:moveTo>
                  <a:lnTo>
                    <a:pt x="4356" y="190"/>
                  </a:lnTo>
                  <a:lnTo>
                    <a:pt x="0" y="4698"/>
                  </a:lnTo>
                  <a:lnTo>
                    <a:pt x="190" y="15646"/>
                  </a:lnTo>
                  <a:lnTo>
                    <a:pt x="4711" y="20002"/>
                  </a:lnTo>
                  <a:lnTo>
                    <a:pt x="15646" y="19811"/>
                  </a:lnTo>
                  <a:lnTo>
                    <a:pt x="20015" y="15303"/>
                  </a:lnTo>
                  <a:lnTo>
                    <a:pt x="19913" y="9842"/>
                  </a:lnTo>
                  <a:lnTo>
                    <a:pt x="19811" y="4343"/>
                  </a:lnTo>
                  <a:lnTo>
                    <a:pt x="15303" y="0"/>
                  </a:lnTo>
                  <a:close/>
                </a:path>
              </a:pathLst>
            </a:custGeom>
            <a:solidFill>
              <a:srgbClr val="4E1307"/>
            </a:solidFill>
          </p:spPr>
          <p:txBody>
            <a:bodyPr wrap="square" lIns="0" tIns="0" rIns="0" bIns="0" rtlCol="0"/>
            <a:lstStyle/>
            <a:p>
              <a:endParaRPr sz="1493" dirty="0"/>
            </a:p>
          </p:txBody>
        </p:sp>
        <p:sp>
          <p:nvSpPr>
            <p:cNvPr id="1046" name="object 999">
              <a:extLst>
                <a:ext uri="{FF2B5EF4-FFF2-40B4-BE49-F238E27FC236}">
                  <a16:creationId xmlns:a16="http://schemas.microsoft.com/office/drawing/2014/main" id="{7571DFDC-0BAB-4A54-81A0-7543CE8C2550}"/>
                </a:ext>
              </a:extLst>
            </p:cNvPr>
            <p:cNvSpPr/>
            <p:nvPr/>
          </p:nvSpPr>
          <p:spPr>
            <a:xfrm>
              <a:off x="5783209" y="2199040"/>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5C1807"/>
            </a:solidFill>
          </p:spPr>
          <p:txBody>
            <a:bodyPr wrap="square" lIns="0" tIns="0" rIns="0" bIns="0" rtlCol="0"/>
            <a:lstStyle/>
            <a:p>
              <a:endParaRPr sz="1493" dirty="0"/>
            </a:p>
          </p:txBody>
        </p:sp>
        <p:sp>
          <p:nvSpPr>
            <p:cNvPr id="1047" name="object 1000">
              <a:extLst>
                <a:ext uri="{FF2B5EF4-FFF2-40B4-BE49-F238E27FC236}">
                  <a16:creationId xmlns:a16="http://schemas.microsoft.com/office/drawing/2014/main" id="{0D6835E5-5682-4B0D-B1CF-E8D44EFEBDA7}"/>
                </a:ext>
              </a:extLst>
            </p:cNvPr>
            <p:cNvSpPr/>
            <p:nvPr/>
          </p:nvSpPr>
          <p:spPr>
            <a:xfrm>
              <a:off x="5854589" y="2122003"/>
              <a:ext cx="20320" cy="20320"/>
            </a:xfrm>
            <a:custGeom>
              <a:avLst/>
              <a:gdLst/>
              <a:ahLst/>
              <a:cxnLst/>
              <a:rect l="l" t="t" r="r" b="b"/>
              <a:pathLst>
                <a:path w="20320" h="20319">
                  <a:moveTo>
                    <a:pt x="15303" y="0"/>
                  </a:moveTo>
                  <a:lnTo>
                    <a:pt x="4356" y="190"/>
                  </a:lnTo>
                  <a:lnTo>
                    <a:pt x="0" y="4686"/>
                  </a:lnTo>
                  <a:lnTo>
                    <a:pt x="190" y="15633"/>
                  </a:lnTo>
                  <a:lnTo>
                    <a:pt x="4711" y="19989"/>
                  </a:lnTo>
                  <a:lnTo>
                    <a:pt x="15646" y="19799"/>
                  </a:lnTo>
                  <a:lnTo>
                    <a:pt x="20015" y="15290"/>
                  </a:lnTo>
                  <a:lnTo>
                    <a:pt x="19913" y="9817"/>
                  </a:lnTo>
                  <a:lnTo>
                    <a:pt x="19811" y="4343"/>
                  </a:lnTo>
                  <a:lnTo>
                    <a:pt x="15303" y="0"/>
                  </a:lnTo>
                  <a:close/>
                </a:path>
              </a:pathLst>
            </a:custGeom>
            <a:solidFill>
              <a:srgbClr val="5D1708"/>
            </a:solidFill>
          </p:spPr>
          <p:txBody>
            <a:bodyPr wrap="square" lIns="0" tIns="0" rIns="0" bIns="0" rtlCol="0"/>
            <a:lstStyle/>
            <a:p>
              <a:endParaRPr sz="1493" dirty="0"/>
            </a:p>
          </p:txBody>
        </p:sp>
        <p:sp>
          <p:nvSpPr>
            <p:cNvPr id="1048" name="object 1001">
              <a:extLst>
                <a:ext uri="{FF2B5EF4-FFF2-40B4-BE49-F238E27FC236}">
                  <a16:creationId xmlns:a16="http://schemas.microsoft.com/office/drawing/2014/main" id="{F4FA32A0-FF62-44E5-B79D-F8886F70F35F}"/>
                </a:ext>
              </a:extLst>
            </p:cNvPr>
            <p:cNvSpPr/>
            <p:nvPr/>
          </p:nvSpPr>
          <p:spPr>
            <a:xfrm>
              <a:off x="6327651" y="2086938"/>
              <a:ext cx="20320" cy="20320"/>
            </a:xfrm>
            <a:custGeom>
              <a:avLst/>
              <a:gdLst/>
              <a:ahLst/>
              <a:cxnLst/>
              <a:rect l="l" t="t" r="r" b="b"/>
              <a:pathLst>
                <a:path w="20320" h="20319">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793222"/>
            </a:solidFill>
          </p:spPr>
          <p:txBody>
            <a:bodyPr wrap="square" lIns="0" tIns="0" rIns="0" bIns="0" rtlCol="0"/>
            <a:lstStyle/>
            <a:p>
              <a:endParaRPr sz="1493" dirty="0"/>
            </a:p>
          </p:txBody>
        </p:sp>
        <p:sp>
          <p:nvSpPr>
            <p:cNvPr id="1049" name="object 1002">
              <a:extLst>
                <a:ext uri="{FF2B5EF4-FFF2-40B4-BE49-F238E27FC236}">
                  <a16:creationId xmlns:a16="http://schemas.microsoft.com/office/drawing/2014/main" id="{C918D169-E027-4291-863A-20DA93D17D94}"/>
                </a:ext>
              </a:extLst>
            </p:cNvPr>
            <p:cNvSpPr/>
            <p:nvPr/>
          </p:nvSpPr>
          <p:spPr>
            <a:xfrm>
              <a:off x="5643837" y="2169680"/>
              <a:ext cx="20320" cy="20320"/>
            </a:xfrm>
            <a:custGeom>
              <a:avLst/>
              <a:gdLst/>
              <a:ahLst/>
              <a:cxnLst/>
              <a:rect l="l" t="t" r="r" b="b"/>
              <a:pathLst>
                <a:path w="20320" h="20319">
                  <a:moveTo>
                    <a:pt x="15303" y="0"/>
                  </a:moveTo>
                  <a:lnTo>
                    <a:pt x="4343" y="190"/>
                  </a:lnTo>
                  <a:lnTo>
                    <a:pt x="0" y="4711"/>
                  </a:lnTo>
                  <a:lnTo>
                    <a:pt x="190" y="15659"/>
                  </a:lnTo>
                  <a:lnTo>
                    <a:pt x="4698" y="20002"/>
                  </a:lnTo>
                  <a:lnTo>
                    <a:pt x="15646" y="19812"/>
                  </a:lnTo>
                  <a:lnTo>
                    <a:pt x="20015" y="15316"/>
                  </a:lnTo>
                  <a:lnTo>
                    <a:pt x="19913" y="9829"/>
                  </a:lnTo>
                  <a:lnTo>
                    <a:pt x="19824" y="4368"/>
                  </a:lnTo>
                  <a:lnTo>
                    <a:pt x="15303" y="0"/>
                  </a:lnTo>
                  <a:close/>
                </a:path>
              </a:pathLst>
            </a:custGeom>
            <a:solidFill>
              <a:srgbClr val="803724"/>
            </a:solidFill>
          </p:spPr>
          <p:txBody>
            <a:bodyPr wrap="square" lIns="0" tIns="0" rIns="0" bIns="0" rtlCol="0"/>
            <a:lstStyle/>
            <a:p>
              <a:endParaRPr sz="1493" dirty="0"/>
            </a:p>
          </p:txBody>
        </p:sp>
        <p:sp>
          <p:nvSpPr>
            <p:cNvPr id="1050" name="object 1003">
              <a:extLst>
                <a:ext uri="{FF2B5EF4-FFF2-40B4-BE49-F238E27FC236}">
                  <a16:creationId xmlns:a16="http://schemas.microsoft.com/office/drawing/2014/main" id="{3735FA9A-A28A-41CE-B950-16013BFA89C0}"/>
                </a:ext>
              </a:extLst>
            </p:cNvPr>
            <p:cNvSpPr/>
            <p:nvPr/>
          </p:nvSpPr>
          <p:spPr>
            <a:xfrm>
              <a:off x="5671264" y="2181740"/>
              <a:ext cx="20320" cy="20320"/>
            </a:xfrm>
            <a:custGeom>
              <a:avLst/>
              <a:gdLst/>
              <a:ahLst/>
              <a:cxnLst/>
              <a:rect l="l" t="t" r="r" b="b"/>
              <a:pathLst>
                <a:path w="20320" h="20319">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611908"/>
            </a:solidFill>
          </p:spPr>
          <p:txBody>
            <a:bodyPr wrap="square" lIns="0" tIns="0" rIns="0" bIns="0" rtlCol="0"/>
            <a:lstStyle/>
            <a:p>
              <a:endParaRPr sz="1493" dirty="0"/>
            </a:p>
          </p:txBody>
        </p:sp>
        <p:sp>
          <p:nvSpPr>
            <p:cNvPr id="1051" name="object 1004">
              <a:extLst>
                <a:ext uri="{FF2B5EF4-FFF2-40B4-BE49-F238E27FC236}">
                  <a16:creationId xmlns:a16="http://schemas.microsoft.com/office/drawing/2014/main" id="{EAA4CDAF-8748-4593-83F5-BEDB47729E2E}"/>
                </a:ext>
              </a:extLst>
            </p:cNvPr>
            <p:cNvSpPr/>
            <p:nvPr/>
          </p:nvSpPr>
          <p:spPr>
            <a:xfrm>
              <a:off x="5988974" y="2293317"/>
              <a:ext cx="20320" cy="20320"/>
            </a:xfrm>
            <a:custGeom>
              <a:avLst/>
              <a:gdLst/>
              <a:ahLst/>
              <a:cxnLst/>
              <a:rect l="l" t="t" r="r" b="b"/>
              <a:pathLst>
                <a:path w="20320" h="20319">
                  <a:moveTo>
                    <a:pt x="15303" y="0"/>
                  </a:moveTo>
                  <a:lnTo>
                    <a:pt x="4356" y="190"/>
                  </a:lnTo>
                  <a:lnTo>
                    <a:pt x="0" y="4686"/>
                  </a:lnTo>
                  <a:lnTo>
                    <a:pt x="190" y="15633"/>
                  </a:lnTo>
                  <a:lnTo>
                    <a:pt x="4711" y="20002"/>
                  </a:lnTo>
                  <a:lnTo>
                    <a:pt x="15646" y="19812"/>
                  </a:lnTo>
                  <a:lnTo>
                    <a:pt x="20015" y="15290"/>
                  </a:lnTo>
                  <a:lnTo>
                    <a:pt x="19913" y="9817"/>
                  </a:lnTo>
                  <a:lnTo>
                    <a:pt x="19811" y="4343"/>
                  </a:lnTo>
                  <a:lnTo>
                    <a:pt x="15303" y="0"/>
                  </a:lnTo>
                  <a:close/>
                </a:path>
              </a:pathLst>
            </a:custGeom>
            <a:solidFill>
              <a:srgbClr val="631808"/>
            </a:solidFill>
          </p:spPr>
          <p:txBody>
            <a:bodyPr wrap="square" lIns="0" tIns="0" rIns="0" bIns="0" rtlCol="0"/>
            <a:lstStyle/>
            <a:p>
              <a:endParaRPr sz="1493" dirty="0"/>
            </a:p>
          </p:txBody>
        </p:sp>
        <p:sp>
          <p:nvSpPr>
            <p:cNvPr id="1052" name="object 1005">
              <a:extLst>
                <a:ext uri="{FF2B5EF4-FFF2-40B4-BE49-F238E27FC236}">
                  <a16:creationId xmlns:a16="http://schemas.microsoft.com/office/drawing/2014/main" id="{5BCC5AA0-0223-454C-B449-1BB339812AD3}"/>
                </a:ext>
              </a:extLst>
            </p:cNvPr>
            <p:cNvSpPr/>
            <p:nvPr/>
          </p:nvSpPr>
          <p:spPr>
            <a:xfrm>
              <a:off x="5932066" y="2323499"/>
              <a:ext cx="20320" cy="20320"/>
            </a:xfrm>
            <a:custGeom>
              <a:avLst/>
              <a:gdLst/>
              <a:ahLst/>
              <a:cxnLst/>
              <a:rect l="l" t="t" r="r" b="b"/>
              <a:pathLst>
                <a:path w="20320" h="20319">
                  <a:moveTo>
                    <a:pt x="15316" y="0"/>
                  </a:moveTo>
                  <a:lnTo>
                    <a:pt x="4356" y="190"/>
                  </a:lnTo>
                  <a:lnTo>
                    <a:pt x="0" y="4686"/>
                  </a:lnTo>
                  <a:lnTo>
                    <a:pt x="190" y="15646"/>
                  </a:lnTo>
                  <a:lnTo>
                    <a:pt x="4711" y="19989"/>
                  </a:lnTo>
                  <a:lnTo>
                    <a:pt x="15659" y="19799"/>
                  </a:lnTo>
                  <a:lnTo>
                    <a:pt x="20015" y="15303"/>
                  </a:lnTo>
                  <a:lnTo>
                    <a:pt x="19913" y="9829"/>
                  </a:lnTo>
                  <a:lnTo>
                    <a:pt x="19811" y="4343"/>
                  </a:lnTo>
                  <a:lnTo>
                    <a:pt x="15316" y="0"/>
                  </a:lnTo>
                  <a:close/>
                </a:path>
              </a:pathLst>
            </a:custGeom>
            <a:solidFill>
              <a:srgbClr val="BA5133"/>
            </a:solidFill>
          </p:spPr>
          <p:txBody>
            <a:bodyPr wrap="square" lIns="0" tIns="0" rIns="0" bIns="0" rtlCol="0"/>
            <a:lstStyle/>
            <a:p>
              <a:endParaRPr sz="1493" dirty="0"/>
            </a:p>
          </p:txBody>
        </p:sp>
        <p:sp>
          <p:nvSpPr>
            <p:cNvPr id="1053" name="object 1006">
              <a:extLst>
                <a:ext uri="{FF2B5EF4-FFF2-40B4-BE49-F238E27FC236}">
                  <a16:creationId xmlns:a16="http://schemas.microsoft.com/office/drawing/2014/main" id="{975A1DB7-1898-4EF7-9DBF-73E4ADA58BAA}"/>
                </a:ext>
              </a:extLst>
            </p:cNvPr>
            <p:cNvSpPr/>
            <p:nvPr/>
          </p:nvSpPr>
          <p:spPr>
            <a:xfrm>
              <a:off x="5590428" y="2106250"/>
              <a:ext cx="20320" cy="20320"/>
            </a:xfrm>
            <a:custGeom>
              <a:avLst/>
              <a:gdLst/>
              <a:ahLst/>
              <a:cxnLst/>
              <a:rect l="l" t="t" r="r" b="b"/>
              <a:pathLst>
                <a:path w="20320" h="20319">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601808"/>
            </a:solidFill>
          </p:spPr>
          <p:txBody>
            <a:bodyPr wrap="square" lIns="0" tIns="0" rIns="0" bIns="0" rtlCol="0"/>
            <a:lstStyle/>
            <a:p>
              <a:endParaRPr sz="1493" dirty="0"/>
            </a:p>
          </p:txBody>
        </p:sp>
        <p:sp>
          <p:nvSpPr>
            <p:cNvPr id="1054" name="object 1007">
              <a:extLst>
                <a:ext uri="{FF2B5EF4-FFF2-40B4-BE49-F238E27FC236}">
                  <a16:creationId xmlns:a16="http://schemas.microsoft.com/office/drawing/2014/main" id="{451F01B7-6BCF-46C2-B6BF-8655F77A2454}"/>
                </a:ext>
              </a:extLst>
            </p:cNvPr>
            <p:cNvSpPr/>
            <p:nvPr/>
          </p:nvSpPr>
          <p:spPr>
            <a:xfrm>
              <a:off x="5933662" y="2172830"/>
              <a:ext cx="20320" cy="20320"/>
            </a:xfrm>
            <a:custGeom>
              <a:avLst/>
              <a:gdLst/>
              <a:ahLst/>
              <a:cxnLst/>
              <a:rect l="l" t="t" r="r" b="b"/>
              <a:pathLst>
                <a:path w="20320" h="20319">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6F3220"/>
            </a:solidFill>
          </p:spPr>
          <p:txBody>
            <a:bodyPr wrap="square" lIns="0" tIns="0" rIns="0" bIns="0" rtlCol="0"/>
            <a:lstStyle/>
            <a:p>
              <a:endParaRPr sz="1493" dirty="0"/>
            </a:p>
          </p:txBody>
        </p:sp>
        <p:sp>
          <p:nvSpPr>
            <p:cNvPr id="1055" name="object 1008">
              <a:extLst>
                <a:ext uri="{FF2B5EF4-FFF2-40B4-BE49-F238E27FC236}">
                  <a16:creationId xmlns:a16="http://schemas.microsoft.com/office/drawing/2014/main" id="{6D08268E-E113-40C4-A69B-AA80726A1D50}"/>
                </a:ext>
              </a:extLst>
            </p:cNvPr>
            <p:cNvSpPr/>
            <p:nvPr/>
          </p:nvSpPr>
          <p:spPr>
            <a:xfrm>
              <a:off x="5809293" y="2051433"/>
              <a:ext cx="20320" cy="20320"/>
            </a:xfrm>
            <a:custGeom>
              <a:avLst/>
              <a:gdLst/>
              <a:ahLst/>
              <a:cxnLst/>
              <a:rect l="l" t="t" r="r" b="b"/>
              <a:pathLst>
                <a:path w="20320" h="20319">
                  <a:moveTo>
                    <a:pt x="15303" y="0"/>
                  </a:moveTo>
                  <a:lnTo>
                    <a:pt x="4343" y="190"/>
                  </a:lnTo>
                  <a:lnTo>
                    <a:pt x="0" y="4686"/>
                  </a:lnTo>
                  <a:lnTo>
                    <a:pt x="190" y="15633"/>
                  </a:lnTo>
                  <a:lnTo>
                    <a:pt x="4698" y="19989"/>
                  </a:lnTo>
                  <a:lnTo>
                    <a:pt x="15646" y="19799"/>
                  </a:lnTo>
                  <a:lnTo>
                    <a:pt x="20015" y="15290"/>
                  </a:lnTo>
                  <a:lnTo>
                    <a:pt x="19913" y="9817"/>
                  </a:lnTo>
                  <a:lnTo>
                    <a:pt x="19811" y="4343"/>
                  </a:lnTo>
                  <a:lnTo>
                    <a:pt x="15303" y="0"/>
                  </a:lnTo>
                  <a:close/>
                </a:path>
              </a:pathLst>
            </a:custGeom>
            <a:solidFill>
              <a:srgbClr val="601709"/>
            </a:solidFill>
          </p:spPr>
          <p:txBody>
            <a:bodyPr wrap="square" lIns="0" tIns="0" rIns="0" bIns="0" rtlCol="0"/>
            <a:lstStyle/>
            <a:p>
              <a:endParaRPr sz="1493" dirty="0"/>
            </a:p>
          </p:txBody>
        </p:sp>
        <p:sp>
          <p:nvSpPr>
            <p:cNvPr id="1056" name="object 1009">
              <a:extLst>
                <a:ext uri="{FF2B5EF4-FFF2-40B4-BE49-F238E27FC236}">
                  <a16:creationId xmlns:a16="http://schemas.microsoft.com/office/drawing/2014/main" id="{295C3D38-1467-4072-95E4-A5CF31A3CB3B}"/>
                </a:ext>
              </a:extLst>
            </p:cNvPr>
            <p:cNvSpPr/>
            <p:nvPr/>
          </p:nvSpPr>
          <p:spPr>
            <a:xfrm>
              <a:off x="5660631" y="2171366"/>
              <a:ext cx="20320" cy="20320"/>
            </a:xfrm>
            <a:custGeom>
              <a:avLst/>
              <a:gdLst/>
              <a:ahLst/>
              <a:cxnLst/>
              <a:rect l="l" t="t" r="r" b="b"/>
              <a:pathLst>
                <a:path w="20320" h="20319">
                  <a:moveTo>
                    <a:pt x="15303" y="0"/>
                  </a:moveTo>
                  <a:lnTo>
                    <a:pt x="4356" y="190"/>
                  </a:lnTo>
                  <a:lnTo>
                    <a:pt x="0" y="4699"/>
                  </a:lnTo>
                  <a:lnTo>
                    <a:pt x="190" y="15659"/>
                  </a:lnTo>
                  <a:lnTo>
                    <a:pt x="4711" y="20015"/>
                  </a:lnTo>
                  <a:lnTo>
                    <a:pt x="15646" y="19824"/>
                  </a:lnTo>
                  <a:lnTo>
                    <a:pt x="20015" y="15316"/>
                  </a:lnTo>
                  <a:lnTo>
                    <a:pt x="19913" y="9829"/>
                  </a:lnTo>
                  <a:lnTo>
                    <a:pt x="19811" y="4356"/>
                  </a:lnTo>
                  <a:lnTo>
                    <a:pt x="15303" y="0"/>
                  </a:lnTo>
                  <a:close/>
                </a:path>
              </a:pathLst>
            </a:custGeom>
            <a:solidFill>
              <a:srgbClr val="4C1606"/>
            </a:solidFill>
          </p:spPr>
          <p:txBody>
            <a:bodyPr wrap="square" lIns="0" tIns="0" rIns="0" bIns="0" rtlCol="0"/>
            <a:lstStyle/>
            <a:p>
              <a:endParaRPr sz="1493" dirty="0"/>
            </a:p>
          </p:txBody>
        </p:sp>
        <p:sp>
          <p:nvSpPr>
            <p:cNvPr id="1057" name="object 1010">
              <a:extLst>
                <a:ext uri="{FF2B5EF4-FFF2-40B4-BE49-F238E27FC236}">
                  <a16:creationId xmlns:a16="http://schemas.microsoft.com/office/drawing/2014/main" id="{C3875F89-E097-4C1D-9263-F51B60418AE3}"/>
                </a:ext>
              </a:extLst>
            </p:cNvPr>
            <p:cNvSpPr/>
            <p:nvPr/>
          </p:nvSpPr>
          <p:spPr>
            <a:xfrm>
              <a:off x="6251098" y="2035785"/>
              <a:ext cx="20320" cy="20320"/>
            </a:xfrm>
            <a:custGeom>
              <a:avLst/>
              <a:gdLst/>
              <a:ahLst/>
              <a:cxnLst/>
              <a:rect l="l" t="t" r="r" b="b"/>
              <a:pathLst>
                <a:path w="20320" h="20319">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783323"/>
            </a:solidFill>
          </p:spPr>
          <p:txBody>
            <a:bodyPr wrap="square" lIns="0" tIns="0" rIns="0" bIns="0" rtlCol="0"/>
            <a:lstStyle/>
            <a:p>
              <a:endParaRPr sz="1493" dirty="0"/>
            </a:p>
          </p:txBody>
        </p:sp>
        <p:sp>
          <p:nvSpPr>
            <p:cNvPr id="1058" name="object 1011">
              <a:extLst>
                <a:ext uri="{FF2B5EF4-FFF2-40B4-BE49-F238E27FC236}">
                  <a16:creationId xmlns:a16="http://schemas.microsoft.com/office/drawing/2014/main" id="{90B9506F-7B3C-4272-BD54-856CDF5750A6}"/>
                </a:ext>
              </a:extLst>
            </p:cNvPr>
            <p:cNvSpPr/>
            <p:nvPr/>
          </p:nvSpPr>
          <p:spPr>
            <a:xfrm>
              <a:off x="6279706" y="2160197"/>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411205"/>
            </a:solidFill>
          </p:spPr>
          <p:txBody>
            <a:bodyPr wrap="square" lIns="0" tIns="0" rIns="0" bIns="0" rtlCol="0"/>
            <a:lstStyle/>
            <a:p>
              <a:endParaRPr sz="1493" dirty="0"/>
            </a:p>
          </p:txBody>
        </p:sp>
        <p:sp>
          <p:nvSpPr>
            <p:cNvPr id="1059" name="object 1012">
              <a:extLst>
                <a:ext uri="{FF2B5EF4-FFF2-40B4-BE49-F238E27FC236}">
                  <a16:creationId xmlns:a16="http://schemas.microsoft.com/office/drawing/2014/main" id="{E8A43389-CC76-4A1A-93A8-554766CE6622}"/>
                </a:ext>
              </a:extLst>
            </p:cNvPr>
            <p:cNvSpPr/>
            <p:nvPr/>
          </p:nvSpPr>
          <p:spPr>
            <a:xfrm>
              <a:off x="5880358" y="2275046"/>
              <a:ext cx="20320" cy="20320"/>
            </a:xfrm>
            <a:custGeom>
              <a:avLst/>
              <a:gdLst/>
              <a:ahLst/>
              <a:cxnLst/>
              <a:rect l="l" t="t" r="r" b="b"/>
              <a:pathLst>
                <a:path w="20320" h="20319">
                  <a:moveTo>
                    <a:pt x="15303" y="0"/>
                  </a:moveTo>
                  <a:lnTo>
                    <a:pt x="4343" y="190"/>
                  </a:lnTo>
                  <a:lnTo>
                    <a:pt x="0" y="4686"/>
                  </a:lnTo>
                  <a:lnTo>
                    <a:pt x="190" y="15633"/>
                  </a:lnTo>
                  <a:lnTo>
                    <a:pt x="4698" y="20002"/>
                  </a:lnTo>
                  <a:lnTo>
                    <a:pt x="15646" y="19812"/>
                  </a:lnTo>
                  <a:lnTo>
                    <a:pt x="20015" y="15290"/>
                  </a:lnTo>
                  <a:lnTo>
                    <a:pt x="19913" y="9817"/>
                  </a:lnTo>
                  <a:lnTo>
                    <a:pt x="19811" y="4343"/>
                  </a:lnTo>
                  <a:lnTo>
                    <a:pt x="15303" y="0"/>
                  </a:lnTo>
                  <a:close/>
                </a:path>
              </a:pathLst>
            </a:custGeom>
            <a:solidFill>
              <a:srgbClr val="813826"/>
            </a:solidFill>
          </p:spPr>
          <p:txBody>
            <a:bodyPr wrap="square" lIns="0" tIns="0" rIns="0" bIns="0" rtlCol="0"/>
            <a:lstStyle/>
            <a:p>
              <a:endParaRPr sz="1493" dirty="0"/>
            </a:p>
          </p:txBody>
        </p:sp>
        <p:sp>
          <p:nvSpPr>
            <p:cNvPr id="1060" name="object 1013">
              <a:extLst>
                <a:ext uri="{FF2B5EF4-FFF2-40B4-BE49-F238E27FC236}">
                  <a16:creationId xmlns:a16="http://schemas.microsoft.com/office/drawing/2014/main" id="{B6D7B75E-C118-47C3-8CF7-21D4345BE660}"/>
                </a:ext>
              </a:extLst>
            </p:cNvPr>
            <p:cNvSpPr/>
            <p:nvPr/>
          </p:nvSpPr>
          <p:spPr>
            <a:xfrm>
              <a:off x="5917983" y="2058918"/>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703220"/>
            </a:solidFill>
          </p:spPr>
          <p:txBody>
            <a:bodyPr wrap="square" lIns="0" tIns="0" rIns="0" bIns="0" rtlCol="0"/>
            <a:lstStyle/>
            <a:p>
              <a:endParaRPr sz="1493" dirty="0"/>
            </a:p>
          </p:txBody>
        </p:sp>
        <p:sp>
          <p:nvSpPr>
            <p:cNvPr id="1061" name="object 1014">
              <a:extLst>
                <a:ext uri="{FF2B5EF4-FFF2-40B4-BE49-F238E27FC236}">
                  <a16:creationId xmlns:a16="http://schemas.microsoft.com/office/drawing/2014/main" id="{9AC6FE33-446A-4CA6-A905-1948FBAE720A}"/>
                </a:ext>
              </a:extLst>
            </p:cNvPr>
            <p:cNvSpPr/>
            <p:nvPr/>
          </p:nvSpPr>
          <p:spPr>
            <a:xfrm>
              <a:off x="5930978" y="2340372"/>
              <a:ext cx="20320" cy="20320"/>
            </a:xfrm>
            <a:custGeom>
              <a:avLst/>
              <a:gdLst/>
              <a:ahLst/>
              <a:cxnLst/>
              <a:rect l="l" t="t" r="r" b="b"/>
              <a:pathLst>
                <a:path w="20320" h="20319">
                  <a:moveTo>
                    <a:pt x="15303" y="0"/>
                  </a:moveTo>
                  <a:lnTo>
                    <a:pt x="4343" y="190"/>
                  </a:lnTo>
                  <a:lnTo>
                    <a:pt x="0" y="4686"/>
                  </a:lnTo>
                  <a:lnTo>
                    <a:pt x="190" y="15633"/>
                  </a:lnTo>
                  <a:lnTo>
                    <a:pt x="4698" y="19989"/>
                  </a:lnTo>
                  <a:lnTo>
                    <a:pt x="15646" y="19799"/>
                  </a:lnTo>
                  <a:lnTo>
                    <a:pt x="20015" y="15290"/>
                  </a:lnTo>
                  <a:lnTo>
                    <a:pt x="19913" y="9829"/>
                  </a:lnTo>
                  <a:lnTo>
                    <a:pt x="19811" y="4343"/>
                  </a:lnTo>
                  <a:lnTo>
                    <a:pt x="15303" y="0"/>
                  </a:lnTo>
                  <a:close/>
                </a:path>
              </a:pathLst>
            </a:custGeom>
            <a:solidFill>
              <a:srgbClr val="853728"/>
            </a:solidFill>
          </p:spPr>
          <p:txBody>
            <a:bodyPr wrap="square" lIns="0" tIns="0" rIns="0" bIns="0" rtlCol="0"/>
            <a:lstStyle/>
            <a:p>
              <a:endParaRPr sz="1493" dirty="0"/>
            </a:p>
          </p:txBody>
        </p:sp>
        <p:sp>
          <p:nvSpPr>
            <p:cNvPr id="1062" name="object 1015">
              <a:extLst>
                <a:ext uri="{FF2B5EF4-FFF2-40B4-BE49-F238E27FC236}">
                  <a16:creationId xmlns:a16="http://schemas.microsoft.com/office/drawing/2014/main" id="{F9BC1E26-841E-4940-A91D-4DDFE49327E5}"/>
                </a:ext>
              </a:extLst>
            </p:cNvPr>
            <p:cNvSpPr/>
            <p:nvPr/>
          </p:nvSpPr>
          <p:spPr>
            <a:xfrm>
              <a:off x="5992952" y="1998205"/>
              <a:ext cx="20320" cy="20320"/>
            </a:xfrm>
            <a:custGeom>
              <a:avLst/>
              <a:gdLst/>
              <a:ahLst/>
              <a:cxnLst/>
              <a:rect l="l" t="t" r="r" b="b"/>
              <a:pathLst>
                <a:path w="20320" h="20319">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5C2A1A"/>
            </a:solidFill>
          </p:spPr>
          <p:txBody>
            <a:bodyPr wrap="square" lIns="0" tIns="0" rIns="0" bIns="0" rtlCol="0"/>
            <a:lstStyle/>
            <a:p>
              <a:endParaRPr sz="1493" dirty="0"/>
            </a:p>
          </p:txBody>
        </p:sp>
        <p:sp>
          <p:nvSpPr>
            <p:cNvPr id="1063" name="object 1016">
              <a:extLst>
                <a:ext uri="{FF2B5EF4-FFF2-40B4-BE49-F238E27FC236}">
                  <a16:creationId xmlns:a16="http://schemas.microsoft.com/office/drawing/2014/main" id="{A72CE009-CAAC-4747-8643-2BCD3BBE2E8A}"/>
                </a:ext>
              </a:extLst>
            </p:cNvPr>
            <p:cNvSpPr/>
            <p:nvPr/>
          </p:nvSpPr>
          <p:spPr>
            <a:xfrm>
              <a:off x="5748160" y="2214628"/>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863926"/>
            </a:solidFill>
          </p:spPr>
          <p:txBody>
            <a:bodyPr wrap="square" lIns="0" tIns="0" rIns="0" bIns="0" rtlCol="0"/>
            <a:lstStyle/>
            <a:p>
              <a:endParaRPr sz="1493" dirty="0"/>
            </a:p>
          </p:txBody>
        </p:sp>
        <p:sp>
          <p:nvSpPr>
            <p:cNvPr id="1064" name="object 1017">
              <a:extLst>
                <a:ext uri="{FF2B5EF4-FFF2-40B4-BE49-F238E27FC236}">
                  <a16:creationId xmlns:a16="http://schemas.microsoft.com/office/drawing/2014/main" id="{CF594DB8-1169-4BF5-94E1-542656810FA6}"/>
                </a:ext>
              </a:extLst>
            </p:cNvPr>
            <p:cNvSpPr/>
            <p:nvPr/>
          </p:nvSpPr>
          <p:spPr>
            <a:xfrm>
              <a:off x="6239337" y="2159457"/>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642D1C"/>
            </a:solidFill>
          </p:spPr>
          <p:txBody>
            <a:bodyPr wrap="square" lIns="0" tIns="0" rIns="0" bIns="0" rtlCol="0"/>
            <a:lstStyle/>
            <a:p>
              <a:endParaRPr sz="1493" dirty="0"/>
            </a:p>
          </p:txBody>
        </p:sp>
        <p:sp>
          <p:nvSpPr>
            <p:cNvPr id="1065" name="object 1018">
              <a:extLst>
                <a:ext uri="{FF2B5EF4-FFF2-40B4-BE49-F238E27FC236}">
                  <a16:creationId xmlns:a16="http://schemas.microsoft.com/office/drawing/2014/main" id="{22F91B90-E8FC-4842-9799-0C222B5995B4}"/>
                </a:ext>
              </a:extLst>
            </p:cNvPr>
            <p:cNvSpPr/>
            <p:nvPr/>
          </p:nvSpPr>
          <p:spPr>
            <a:xfrm>
              <a:off x="5702515" y="2330465"/>
              <a:ext cx="20320" cy="20320"/>
            </a:xfrm>
            <a:custGeom>
              <a:avLst/>
              <a:gdLst/>
              <a:ahLst/>
              <a:cxnLst/>
              <a:rect l="l" t="t" r="r" b="b"/>
              <a:pathLst>
                <a:path w="20320" h="20319">
                  <a:moveTo>
                    <a:pt x="15316" y="0"/>
                  </a:moveTo>
                  <a:lnTo>
                    <a:pt x="4356" y="190"/>
                  </a:lnTo>
                  <a:lnTo>
                    <a:pt x="0" y="4686"/>
                  </a:lnTo>
                  <a:lnTo>
                    <a:pt x="190" y="15633"/>
                  </a:lnTo>
                  <a:lnTo>
                    <a:pt x="4711" y="19989"/>
                  </a:lnTo>
                  <a:lnTo>
                    <a:pt x="15659" y="19799"/>
                  </a:lnTo>
                  <a:lnTo>
                    <a:pt x="20015" y="15290"/>
                  </a:lnTo>
                  <a:lnTo>
                    <a:pt x="19913" y="9817"/>
                  </a:lnTo>
                  <a:lnTo>
                    <a:pt x="19811" y="4343"/>
                  </a:lnTo>
                  <a:lnTo>
                    <a:pt x="15316" y="0"/>
                  </a:lnTo>
                  <a:close/>
                </a:path>
              </a:pathLst>
            </a:custGeom>
            <a:solidFill>
              <a:srgbClr val="8C3B29"/>
            </a:solidFill>
          </p:spPr>
          <p:txBody>
            <a:bodyPr wrap="square" lIns="0" tIns="0" rIns="0" bIns="0" rtlCol="0"/>
            <a:lstStyle/>
            <a:p>
              <a:endParaRPr sz="1493" dirty="0"/>
            </a:p>
          </p:txBody>
        </p:sp>
        <p:sp>
          <p:nvSpPr>
            <p:cNvPr id="1066" name="object 1019">
              <a:extLst>
                <a:ext uri="{FF2B5EF4-FFF2-40B4-BE49-F238E27FC236}">
                  <a16:creationId xmlns:a16="http://schemas.microsoft.com/office/drawing/2014/main" id="{7C3FEED7-8783-4BEC-A632-7563F37833B5}"/>
                </a:ext>
              </a:extLst>
            </p:cNvPr>
            <p:cNvSpPr/>
            <p:nvPr/>
          </p:nvSpPr>
          <p:spPr>
            <a:xfrm>
              <a:off x="5687816" y="2320328"/>
              <a:ext cx="20320" cy="20320"/>
            </a:xfrm>
            <a:custGeom>
              <a:avLst/>
              <a:gdLst/>
              <a:ahLst/>
              <a:cxnLst/>
              <a:rect l="l" t="t" r="r" b="b"/>
              <a:pathLst>
                <a:path w="20320" h="20319">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863A27"/>
            </a:solidFill>
          </p:spPr>
          <p:txBody>
            <a:bodyPr wrap="square" lIns="0" tIns="0" rIns="0" bIns="0" rtlCol="0"/>
            <a:lstStyle/>
            <a:p>
              <a:endParaRPr sz="1493" dirty="0"/>
            </a:p>
          </p:txBody>
        </p:sp>
        <p:sp>
          <p:nvSpPr>
            <p:cNvPr id="1067" name="object 1020">
              <a:extLst>
                <a:ext uri="{FF2B5EF4-FFF2-40B4-BE49-F238E27FC236}">
                  <a16:creationId xmlns:a16="http://schemas.microsoft.com/office/drawing/2014/main" id="{82CEB779-844D-4BF1-BCB1-90D4E123DD83}"/>
                </a:ext>
              </a:extLst>
            </p:cNvPr>
            <p:cNvSpPr/>
            <p:nvPr/>
          </p:nvSpPr>
          <p:spPr>
            <a:xfrm>
              <a:off x="5942106" y="2333837"/>
              <a:ext cx="20320" cy="20320"/>
            </a:xfrm>
            <a:custGeom>
              <a:avLst/>
              <a:gdLst/>
              <a:ahLst/>
              <a:cxnLst/>
              <a:rect l="l" t="t" r="r" b="b"/>
              <a:pathLst>
                <a:path w="20320" h="20319">
                  <a:moveTo>
                    <a:pt x="15303" y="0"/>
                  </a:moveTo>
                  <a:lnTo>
                    <a:pt x="4343" y="190"/>
                  </a:lnTo>
                  <a:lnTo>
                    <a:pt x="0" y="4724"/>
                  </a:lnTo>
                  <a:lnTo>
                    <a:pt x="190" y="15671"/>
                  </a:lnTo>
                  <a:lnTo>
                    <a:pt x="4698" y="20015"/>
                  </a:lnTo>
                  <a:lnTo>
                    <a:pt x="15646" y="19824"/>
                  </a:lnTo>
                  <a:lnTo>
                    <a:pt x="20015" y="15328"/>
                  </a:lnTo>
                  <a:lnTo>
                    <a:pt x="19913" y="9842"/>
                  </a:lnTo>
                  <a:lnTo>
                    <a:pt x="19811" y="4381"/>
                  </a:lnTo>
                  <a:lnTo>
                    <a:pt x="15303" y="0"/>
                  </a:lnTo>
                  <a:close/>
                </a:path>
              </a:pathLst>
            </a:custGeom>
            <a:solidFill>
              <a:srgbClr val="853926"/>
            </a:solidFill>
          </p:spPr>
          <p:txBody>
            <a:bodyPr wrap="square" lIns="0" tIns="0" rIns="0" bIns="0" rtlCol="0"/>
            <a:lstStyle/>
            <a:p>
              <a:endParaRPr sz="1493" dirty="0"/>
            </a:p>
          </p:txBody>
        </p:sp>
        <p:sp>
          <p:nvSpPr>
            <p:cNvPr id="1068" name="object 1021">
              <a:extLst>
                <a:ext uri="{FF2B5EF4-FFF2-40B4-BE49-F238E27FC236}">
                  <a16:creationId xmlns:a16="http://schemas.microsoft.com/office/drawing/2014/main" id="{8B992AAB-B040-4C6A-A6FE-E7DA4714AD00}"/>
                </a:ext>
              </a:extLst>
            </p:cNvPr>
            <p:cNvSpPr/>
            <p:nvPr/>
          </p:nvSpPr>
          <p:spPr>
            <a:xfrm>
              <a:off x="5717198" y="2276958"/>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5B1302"/>
            </a:solidFill>
          </p:spPr>
          <p:txBody>
            <a:bodyPr wrap="square" lIns="0" tIns="0" rIns="0" bIns="0" rtlCol="0"/>
            <a:lstStyle/>
            <a:p>
              <a:endParaRPr sz="1493" dirty="0"/>
            </a:p>
          </p:txBody>
        </p:sp>
        <p:sp>
          <p:nvSpPr>
            <p:cNvPr id="1069" name="object 1022">
              <a:extLst>
                <a:ext uri="{FF2B5EF4-FFF2-40B4-BE49-F238E27FC236}">
                  <a16:creationId xmlns:a16="http://schemas.microsoft.com/office/drawing/2014/main" id="{40E616F2-FA3A-47F6-A9B8-8D440D343799}"/>
                </a:ext>
              </a:extLst>
            </p:cNvPr>
            <p:cNvSpPr/>
            <p:nvPr/>
          </p:nvSpPr>
          <p:spPr>
            <a:xfrm>
              <a:off x="5834383" y="2027094"/>
              <a:ext cx="20320" cy="20320"/>
            </a:xfrm>
            <a:custGeom>
              <a:avLst/>
              <a:gdLst/>
              <a:ahLst/>
              <a:cxnLst/>
              <a:rect l="l" t="t" r="r" b="b"/>
              <a:pathLst>
                <a:path w="20320" h="20319">
                  <a:moveTo>
                    <a:pt x="15316" y="0"/>
                  </a:moveTo>
                  <a:lnTo>
                    <a:pt x="4356" y="190"/>
                  </a:lnTo>
                  <a:lnTo>
                    <a:pt x="0" y="4711"/>
                  </a:lnTo>
                  <a:lnTo>
                    <a:pt x="190" y="15659"/>
                  </a:lnTo>
                  <a:lnTo>
                    <a:pt x="4711" y="20002"/>
                  </a:lnTo>
                  <a:lnTo>
                    <a:pt x="15659" y="19811"/>
                  </a:lnTo>
                  <a:lnTo>
                    <a:pt x="20015" y="15316"/>
                  </a:lnTo>
                  <a:lnTo>
                    <a:pt x="19913" y="9842"/>
                  </a:lnTo>
                  <a:lnTo>
                    <a:pt x="19811" y="4368"/>
                  </a:lnTo>
                  <a:lnTo>
                    <a:pt x="15316" y="0"/>
                  </a:lnTo>
                  <a:close/>
                </a:path>
              </a:pathLst>
            </a:custGeom>
            <a:solidFill>
              <a:srgbClr val="E38F56"/>
            </a:solidFill>
          </p:spPr>
          <p:txBody>
            <a:bodyPr wrap="square" lIns="0" tIns="0" rIns="0" bIns="0" rtlCol="0"/>
            <a:lstStyle/>
            <a:p>
              <a:endParaRPr sz="1493" dirty="0"/>
            </a:p>
          </p:txBody>
        </p:sp>
        <p:sp>
          <p:nvSpPr>
            <p:cNvPr id="1070" name="object 1023">
              <a:extLst>
                <a:ext uri="{FF2B5EF4-FFF2-40B4-BE49-F238E27FC236}">
                  <a16:creationId xmlns:a16="http://schemas.microsoft.com/office/drawing/2014/main" id="{7DBB4A7E-8415-435C-801E-369B7D843944}"/>
                </a:ext>
              </a:extLst>
            </p:cNvPr>
            <p:cNvSpPr/>
            <p:nvPr/>
          </p:nvSpPr>
          <p:spPr>
            <a:xfrm>
              <a:off x="6299220" y="2115054"/>
              <a:ext cx="20320" cy="20320"/>
            </a:xfrm>
            <a:custGeom>
              <a:avLst/>
              <a:gdLst/>
              <a:ahLst/>
              <a:cxnLst/>
              <a:rect l="l" t="t" r="r" b="b"/>
              <a:pathLst>
                <a:path w="20320" h="20319">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481206"/>
            </a:solidFill>
          </p:spPr>
          <p:txBody>
            <a:bodyPr wrap="square" lIns="0" tIns="0" rIns="0" bIns="0" rtlCol="0"/>
            <a:lstStyle/>
            <a:p>
              <a:endParaRPr sz="1493" dirty="0"/>
            </a:p>
          </p:txBody>
        </p:sp>
        <p:sp>
          <p:nvSpPr>
            <p:cNvPr id="1071" name="object 1024">
              <a:extLst>
                <a:ext uri="{FF2B5EF4-FFF2-40B4-BE49-F238E27FC236}">
                  <a16:creationId xmlns:a16="http://schemas.microsoft.com/office/drawing/2014/main" id="{A44D1AA6-B21E-442A-B6C3-34D40E20F46E}"/>
                </a:ext>
              </a:extLst>
            </p:cNvPr>
            <p:cNvSpPr/>
            <p:nvPr/>
          </p:nvSpPr>
          <p:spPr>
            <a:xfrm>
              <a:off x="5711074" y="2260413"/>
              <a:ext cx="20320" cy="20320"/>
            </a:xfrm>
            <a:custGeom>
              <a:avLst/>
              <a:gdLst/>
              <a:ahLst/>
              <a:cxnLst/>
              <a:rect l="l" t="t" r="r" b="b"/>
              <a:pathLst>
                <a:path w="20320" h="20319">
                  <a:moveTo>
                    <a:pt x="15303" y="0"/>
                  </a:moveTo>
                  <a:lnTo>
                    <a:pt x="4356" y="190"/>
                  </a:lnTo>
                  <a:lnTo>
                    <a:pt x="0" y="4699"/>
                  </a:lnTo>
                  <a:lnTo>
                    <a:pt x="190" y="15646"/>
                  </a:lnTo>
                  <a:lnTo>
                    <a:pt x="4711" y="19989"/>
                  </a:lnTo>
                  <a:lnTo>
                    <a:pt x="15646" y="19799"/>
                  </a:lnTo>
                  <a:lnTo>
                    <a:pt x="20015" y="15303"/>
                  </a:lnTo>
                  <a:lnTo>
                    <a:pt x="19913" y="9829"/>
                  </a:lnTo>
                  <a:lnTo>
                    <a:pt x="19811" y="4356"/>
                  </a:lnTo>
                  <a:lnTo>
                    <a:pt x="15303" y="0"/>
                  </a:lnTo>
                  <a:close/>
                </a:path>
              </a:pathLst>
            </a:custGeom>
            <a:solidFill>
              <a:srgbClr val="8D3C29"/>
            </a:solidFill>
          </p:spPr>
          <p:txBody>
            <a:bodyPr wrap="square" lIns="0" tIns="0" rIns="0" bIns="0" rtlCol="0"/>
            <a:lstStyle/>
            <a:p>
              <a:endParaRPr sz="1493" dirty="0"/>
            </a:p>
          </p:txBody>
        </p:sp>
        <p:sp>
          <p:nvSpPr>
            <p:cNvPr id="1072" name="object 1025">
              <a:extLst>
                <a:ext uri="{FF2B5EF4-FFF2-40B4-BE49-F238E27FC236}">
                  <a16:creationId xmlns:a16="http://schemas.microsoft.com/office/drawing/2014/main" id="{6A205A59-49E6-4570-96E9-D8F11F0FAF90}"/>
                </a:ext>
              </a:extLst>
            </p:cNvPr>
            <p:cNvSpPr/>
            <p:nvPr/>
          </p:nvSpPr>
          <p:spPr>
            <a:xfrm>
              <a:off x="5984304" y="2038328"/>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7A3523"/>
            </a:solidFill>
          </p:spPr>
          <p:txBody>
            <a:bodyPr wrap="square" lIns="0" tIns="0" rIns="0" bIns="0" rtlCol="0"/>
            <a:lstStyle/>
            <a:p>
              <a:endParaRPr sz="1493" dirty="0"/>
            </a:p>
          </p:txBody>
        </p:sp>
        <p:sp>
          <p:nvSpPr>
            <p:cNvPr id="1073" name="object 1026">
              <a:extLst>
                <a:ext uri="{FF2B5EF4-FFF2-40B4-BE49-F238E27FC236}">
                  <a16:creationId xmlns:a16="http://schemas.microsoft.com/office/drawing/2014/main" id="{F0BC908D-98F6-4BC9-8BAE-8AC589398FF2}"/>
                </a:ext>
              </a:extLst>
            </p:cNvPr>
            <p:cNvSpPr/>
            <p:nvPr/>
          </p:nvSpPr>
          <p:spPr>
            <a:xfrm>
              <a:off x="5679419" y="2167229"/>
              <a:ext cx="20320" cy="20320"/>
            </a:xfrm>
            <a:custGeom>
              <a:avLst/>
              <a:gdLst/>
              <a:ahLst/>
              <a:cxnLst/>
              <a:rect l="l" t="t" r="r" b="b"/>
              <a:pathLst>
                <a:path w="20320" h="20319">
                  <a:moveTo>
                    <a:pt x="15316" y="0"/>
                  </a:moveTo>
                  <a:lnTo>
                    <a:pt x="4356" y="190"/>
                  </a:lnTo>
                  <a:lnTo>
                    <a:pt x="0" y="4699"/>
                  </a:lnTo>
                  <a:lnTo>
                    <a:pt x="190" y="15659"/>
                  </a:lnTo>
                  <a:lnTo>
                    <a:pt x="4711" y="20002"/>
                  </a:lnTo>
                  <a:lnTo>
                    <a:pt x="15659" y="19812"/>
                  </a:lnTo>
                  <a:lnTo>
                    <a:pt x="20015" y="15316"/>
                  </a:lnTo>
                  <a:lnTo>
                    <a:pt x="19913" y="9829"/>
                  </a:lnTo>
                  <a:lnTo>
                    <a:pt x="19811" y="4356"/>
                  </a:lnTo>
                  <a:lnTo>
                    <a:pt x="15316" y="0"/>
                  </a:lnTo>
                  <a:close/>
                </a:path>
              </a:pathLst>
            </a:custGeom>
            <a:solidFill>
              <a:srgbClr val="5F1808"/>
            </a:solidFill>
          </p:spPr>
          <p:txBody>
            <a:bodyPr wrap="square" lIns="0" tIns="0" rIns="0" bIns="0" rtlCol="0"/>
            <a:lstStyle/>
            <a:p>
              <a:endParaRPr sz="1493" dirty="0"/>
            </a:p>
          </p:txBody>
        </p:sp>
        <p:sp>
          <p:nvSpPr>
            <p:cNvPr id="1074" name="object 1027">
              <a:extLst>
                <a:ext uri="{FF2B5EF4-FFF2-40B4-BE49-F238E27FC236}">
                  <a16:creationId xmlns:a16="http://schemas.microsoft.com/office/drawing/2014/main" id="{C5444DD7-5F96-43E6-A838-70F4C797B92E}"/>
                </a:ext>
              </a:extLst>
            </p:cNvPr>
            <p:cNvSpPr/>
            <p:nvPr/>
          </p:nvSpPr>
          <p:spPr>
            <a:xfrm>
              <a:off x="5648914" y="2060757"/>
              <a:ext cx="20320" cy="20320"/>
            </a:xfrm>
            <a:custGeom>
              <a:avLst/>
              <a:gdLst/>
              <a:ahLst/>
              <a:cxnLst/>
              <a:rect l="l" t="t" r="r" b="b"/>
              <a:pathLst>
                <a:path w="20320" h="20319">
                  <a:moveTo>
                    <a:pt x="15303" y="0"/>
                  </a:moveTo>
                  <a:lnTo>
                    <a:pt x="4356" y="190"/>
                  </a:lnTo>
                  <a:lnTo>
                    <a:pt x="0" y="4686"/>
                  </a:lnTo>
                  <a:lnTo>
                    <a:pt x="190" y="15633"/>
                  </a:lnTo>
                  <a:lnTo>
                    <a:pt x="4711" y="20002"/>
                  </a:lnTo>
                  <a:lnTo>
                    <a:pt x="15646" y="19812"/>
                  </a:lnTo>
                  <a:lnTo>
                    <a:pt x="20015" y="15290"/>
                  </a:lnTo>
                  <a:lnTo>
                    <a:pt x="19913" y="9817"/>
                  </a:lnTo>
                  <a:lnTo>
                    <a:pt x="19811" y="4343"/>
                  </a:lnTo>
                  <a:lnTo>
                    <a:pt x="15303" y="0"/>
                  </a:lnTo>
                  <a:close/>
                </a:path>
              </a:pathLst>
            </a:custGeom>
            <a:solidFill>
              <a:srgbClr val="6D321F"/>
            </a:solidFill>
          </p:spPr>
          <p:txBody>
            <a:bodyPr wrap="square" lIns="0" tIns="0" rIns="0" bIns="0" rtlCol="0"/>
            <a:lstStyle/>
            <a:p>
              <a:endParaRPr sz="1493" dirty="0"/>
            </a:p>
          </p:txBody>
        </p:sp>
        <p:sp>
          <p:nvSpPr>
            <p:cNvPr id="1075" name="object 1028">
              <a:extLst>
                <a:ext uri="{FF2B5EF4-FFF2-40B4-BE49-F238E27FC236}">
                  <a16:creationId xmlns:a16="http://schemas.microsoft.com/office/drawing/2014/main" id="{F6AD4DEA-9A91-48AB-BD8C-4A1B2064194B}"/>
                </a:ext>
              </a:extLst>
            </p:cNvPr>
            <p:cNvSpPr/>
            <p:nvPr/>
          </p:nvSpPr>
          <p:spPr>
            <a:xfrm>
              <a:off x="5851504" y="2157610"/>
              <a:ext cx="20320" cy="20320"/>
            </a:xfrm>
            <a:custGeom>
              <a:avLst/>
              <a:gdLst/>
              <a:ahLst/>
              <a:cxnLst/>
              <a:rect l="l" t="t" r="r" b="b"/>
              <a:pathLst>
                <a:path w="20320" h="20319">
                  <a:moveTo>
                    <a:pt x="15303" y="0"/>
                  </a:moveTo>
                  <a:lnTo>
                    <a:pt x="4356" y="190"/>
                  </a:lnTo>
                  <a:lnTo>
                    <a:pt x="0" y="4699"/>
                  </a:lnTo>
                  <a:lnTo>
                    <a:pt x="190" y="15659"/>
                  </a:lnTo>
                  <a:lnTo>
                    <a:pt x="4711" y="20015"/>
                  </a:lnTo>
                  <a:lnTo>
                    <a:pt x="15646" y="19824"/>
                  </a:lnTo>
                  <a:lnTo>
                    <a:pt x="20015" y="15316"/>
                  </a:lnTo>
                  <a:lnTo>
                    <a:pt x="19913" y="9829"/>
                  </a:lnTo>
                  <a:lnTo>
                    <a:pt x="19811" y="4356"/>
                  </a:lnTo>
                  <a:lnTo>
                    <a:pt x="15303" y="0"/>
                  </a:lnTo>
                  <a:close/>
                </a:path>
              </a:pathLst>
            </a:custGeom>
            <a:solidFill>
              <a:srgbClr val="501606"/>
            </a:solidFill>
          </p:spPr>
          <p:txBody>
            <a:bodyPr wrap="square" lIns="0" tIns="0" rIns="0" bIns="0" rtlCol="0"/>
            <a:lstStyle/>
            <a:p>
              <a:endParaRPr sz="1493" dirty="0"/>
            </a:p>
          </p:txBody>
        </p:sp>
        <p:sp>
          <p:nvSpPr>
            <p:cNvPr id="1076" name="object 1029">
              <a:extLst>
                <a:ext uri="{FF2B5EF4-FFF2-40B4-BE49-F238E27FC236}">
                  <a16:creationId xmlns:a16="http://schemas.microsoft.com/office/drawing/2014/main" id="{F6CD5D3F-371A-4FB8-9EE9-BD8FF249DCE5}"/>
                </a:ext>
              </a:extLst>
            </p:cNvPr>
            <p:cNvSpPr/>
            <p:nvPr/>
          </p:nvSpPr>
          <p:spPr>
            <a:xfrm>
              <a:off x="5947003" y="2048595"/>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43"/>
                  </a:lnTo>
                  <a:lnTo>
                    <a:pt x="15303" y="0"/>
                  </a:lnTo>
                  <a:close/>
                </a:path>
              </a:pathLst>
            </a:custGeom>
            <a:solidFill>
              <a:srgbClr val="601709"/>
            </a:solidFill>
          </p:spPr>
          <p:txBody>
            <a:bodyPr wrap="square" lIns="0" tIns="0" rIns="0" bIns="0" rtlCol="0"/>
            <a:lstStyle/>
            <a:p>
              <a:endParaRPr sz="1493" dirty="0"/>
            </a:p>
          </p:txBody>
        </p:sp>
        <p:sp>
          <p:nvSpPr>
            <p:cNvPr id="1077" name="object 1030">
              <a:extLst>
                <a:ext uri="{FF2B5EF4-FFF2-40B4-BE49-F238E27FC236}">
                  <a16:creationId xmlns:a16="http://schemas.microsoft.com/office/drawing/2014/main" id="{04AB3C68-51DF-41DF-8C1C-D5108C3BABDB}"/>
                </a:ext>
              </a:extLst>
            </p:cNvPr>
            <p:cNvSpPr/>
            <p:nvPr/>
          </p:nvSpPr>
          <p:spPr>
            <a:xfrm>
              <a:off x="5969304" y="2056239"/>
              <a:ext cx="20320" cy="20320"/>
            </a:xfrm>
            <a:custGeom>
              <a:avLst/>
              <a:gdLst/>
              <a:ahLst/>
              <a:cxnLst/>
              <a:rect l="l" t="t" r="r" b="b"/>
              <a:pathLst>
                <a:path w="20320" h="20319">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773522"/>
            </a:solidFill>
          </p:spPr>
          <p:txBody>
            <a:bodyPr wrap="square" lIns="0" tIns="0" rIns="0" bIns="0" rtlCol="0"/>
            <a:lstStyle/>
            <a:p>
              <a:endParaRPr sz="1493" dirty="0"/>
            </a:p>
          </p:txBody>
        </p:sp>
        <p:sp>
          <p:nvSpPr>
            <p:cNvPr id="1078" name="object 1031">
              <a:extLst>
                <a:ext uri="{FF2B5EF4-FFF2-40B4-BE49-F238E27FC236}">
                  <a16:creationId xmlns:a16="http://schemas.microsoft.com/office/drawing/2014/main" id="{8D4C8A48-6447-47C7-B5FD-38E9B6D1BBDF}"/>
                </a:ext>
              </a:extLst>
            </p:cNvPr>
            <p:cNvSpPr/>
            <p:nvPr/>
          </p:nvSpPr>
          <p:spPr>
            <a:xfrm>
              <a:off x="6216099" y="2041409"/>
              <a:ext cx="20320" cy="20320"/>
            </a:xfrm>
            <a:custGeom>
              <a:avLst/>
              <a:gdLst/>
              <a:ahLst/>
              <a:cxnLst/>
              <a:rect l="l" t="t" r="r" b="b"/>
              <a:pathLst>
                <a:path w="20320" h="20319">
                  <a:moveTo>
                    <a:pt x="15303" y="0"/>
                  </a:moveTo>
                  <a:lnTo>
                    <a:pt x="4356" y="190"/>
                  </a:lnTo>
                  <a:lnTo>
                    <a:pt x="0" y="4686"/>
                  </a:lnTo>
                  <a:lnTo>
                    <a:pt x="190" y="15633"/>
                  </a:lnTo>
                  <a:lnTo>
                    <a:pt x="4711" y="20002"/>
                  </a:lnTo>
                  <a:lnTo>
                    <a:pt x="15646" y="19812"/>
                  </a:lnTo>
                  <a:lnTo>
                    <a:pt x="20015" y="15290"/>
                  </a:lnTo>
                  <a:lnTo>
                    <a:pt x="19913" y="9817"/>
                  </a:lnTo>
                  <a:lnTo>
                    <a:pt x="19811" y="4343"/>
                  </a:lnTo>
                  <a:lnTo>
                    <a:pt x="15303" y="0"/>
                  </a:lnTo>
                  <a:close/>
                </a:path>
              </a:pathLst>
            </a:custGeom>
            <a:solidFill>
              <a:srgbClr val="793222"/>
            </a:solidFill>
          </p:spPr>
          <p:txBody>
            <a:bodyPr wrap="square" lIns="0" tIns="0" rIns="0" bIns="0" rtlCol="0"/>
            <a:lstStyle/>
            <a:p>
              <a:endParaRPr sz="1493" dirty="0"/>
            </a:p>
          </p:txBody>
        </p:sp>
        <p:sp>
          <p:nvSpPr>
            <p:cNvPr id="1079" name="object 1032">
              <a:extLst>
                <a:ext uri="{FF2B5EF4-FFF2-40B4-BE49-F238E27FC236}">
                  <a16:creationId xmlns:a16="http://schemas.microsoft.com/office/drawing/2014/main" id="{7413DFFF-6F40-46DD-B9F9-4F3DC07C8732}"/>
                </a:ext>
              </a:extLst>
            </p:cNvPr>
            <p:cNvSpPr/>
            <p:nvPr/>
          </p:nvSpPr>
          <p:spPr>
            <a:xfrm>
              <a:off x="5802322" y="2355982"/>
              <a:ext cx="20320" cy="20320"/>
            </a:xfrm>
            <a:custGeom>
              <a:avLst/>
              <a:gdLst/>
              <a:ahLst/>
              <a:cxnLst/>
              <a:rect l="l" t="t" r="r" b="b"/>
              <a:pathLst>
                <a:path w="20320" h="20319">
                  <a:moveTo>
                    <a:pt x="15316" y="0"/>
                  </a:moveTo>
                  <a:lnTo>
                    <a:pt x="4356" y="190"/>
                  </a:lnTo>
                  <a:lnTo>
                    <a:pt x="0" y="4724"/>
                  </a:lnTo>
                  <a:lnTo>
                    <a:pt x="190" y="15671"/>
                  </a:lnTo>
                  <a:lnTo>
                    <a:pt x="4711" y="20015"/>
                  </a:lnTo>
                  <a:lnTo>
                    <a:pt x="15659" y="19824"/>
                  </a:lnTo>
                  <a:lnTo>
                    <a:pt x="20015" y="15328"/>
                  </a:lnTo>
                  <a:lnTo>
                    <a:pt x="19913" y="9842"/>
                  </a:lnTo>
                  <a:lnTo>
                    <a:pt x="19811" y="4381"/>
                  </a:lnTo>
                  <a:lnTo>
                    <a:pt x="15316" y="0"/>
                  </a:lnTo>
                  <a:close/>
                </a:path>
              </a:pathLst>
            </a:custGeom>
            <a:solidFill>
              <a:srgbClr val="8A3B27"/>
            </a:solidFill>
          </p:spPr>
          <p:txBody>
            <a:bodyPr wrap="square" lIns="0" tIns="0" rIns="0" bIns="0" rtlCol="0"/>
            <a:lstStyle/>
            <a:p>
              <a:endParaRPr sz="1493" dirty="0"/>
            </a:p>
          </p:txBody>
        </p:sp>
        <p:sp>
          <p:nvSpPr>
            <p:cNvPr id="1080" name="object 1033">
              <a:extLst>
                <a:ext uri="{FF2B5EF4-FFF2-40B4-BE49-F238E27FC236}">
                  <a16:creationId xmlns:a16="http://schemas.microsoft.com/office/drawing/2014/main" id="{24C70326-6609-4C4C-B2FF-2E05E1E30407}"/>
                </a:ext>
              </a:extLst>
            </p:cNvPr>
            <p:cNvSpPr/>
            <p:nvPr/>
          </p:nvSpPr>
          <p:spPr>
            <a:xfrm>
              <a:off x="5661268" y="2156843"/>
              <a:ext cx="20320" cy="20320"/>
            </a:xfrm>
            <a:custGeom>
              <a:avLst/>
              <a:gdLst/>
              <a:ahLst/>
              <a:cxnLst/>
              <a:rect l="l" t="t" r="r" b="b"/>
              <a:pathLst>
                <a:path w="20320" h="20319">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823725"/>
            </a:solidFill>
          </p:spPr>
          <p:txBody>
            <a:bodyPr wrap="square" lIns="0" tIns="0" rIns="0" bIns="0" rtlCol="0"/>
            <a:lstStyle/>
            <a:p>
              <a:endParaRPr sz="1493" dirty="0"/>
            </a:p>
          </p:txBody>
        </p:sp>
        <p:sp>
          <p:nvSpPr>
            <p:cNvPr id="1081" name="object 1034">
              <a:extLst>
                <a:ext uri="{FF2B5EF4-FFF2-40B4-BE49-F238E27FC236}">
                  <a16:creationId xmlns:a16="http://schemas.microsoft.com/office/drawing/2014/main" id="{8BEFEC3A-41FD-4D86-A6E2-E2F557F35B6E}"/>
                </a:ext>
              </a:extLst>
            </p:cNvPr>
            <p:cNvSpPr/>
            <p:nvPr/>
          </p:nvSpPr>
          <p:spPr>
            <a:xfrm>
              <a:off x="6091604" y="2210421"/>
              <a:ext cx="20320" cy="20320"/>
            </a:xfrm>
            <a:custGeom>
              <a:avLst/>
              <a:gdLst/>
              <a:ahLst/>
              <a:cxnLst/>
              <a:rect l="l" t="t" r="r" b="b"/>
              <a:pathLst>
                <a:path w="20320" h="20319">
                  <a:moveTo>
                    <a:pt x="15290" y="0"/>
                  </a:moveTo>
                  <a:lnTo>
                    <a:pt x="4343" y="190"/>
                  </a:lnTo>
                  <a:lnTo>
                    <a:pt x="0" y="4711"/>
                  </a:lnTo>
                  <a:lnTo>
                    <a:pt x="190" y="15659"/>
                  </a:lnTo>
                  <a:lnTo>
                    <a:pt x="4698" y="20015"/>
                  </a:lnTo>
                  <a:lnTo>
                    <a:pt x="15646" y="19824"/>
                  </a:lnTo>
                  <a:lnTo>
                    <a:pt x="20015" y="15316"/>
                  </a:lnTo>
                  <a:lnTo>
                    <a:pt x="19913" y="9842"/>
                  </a:lnTo>
                  <a:lnTo>
                    <a:pt x="19811" y="4368"/>
                  </a:lnTo>
                  <a:lnTo>
                    <a:pt x="15290" y="0"/>
                  </a:lnTo>
                  <a:close/>
                </a:path>
              </a:pathLst>
            </a:custGeom>
            <a:solidFill>
              <a:srgbClr val="501606"/>
            </a:solidFill>
          </p:spPr>
          <p:txBody>
            <a:bodyPr wrap="square" lIns="0" tIns="0" rIns="0" bIns="0" rtlCol="0"/>
            <a:lstStyle/>
            <a:p>
              <a:endParaRPr sz="1493" dirty="0"/>
            </a:p>
          </p:txBody>
        </p:sp>
        <p:sp>
          <p:nvSpPr>
            <p:cNvPr id="1082" name="object 1035">
              <a:extLst>
                <a:ext uri="{FF2B5EF4-FFF2-40B4-BE49-F238E27FC236}">
                  <a16:creationId xmlns:a16="http://schemas.microsoft.com/office/drawing/2014/main" id="{7E340D71-3F91-4585-AC9C-566F2964A9CC}"/>
                </a:ext>
              </a:extLst>
            </p:cNvPr>
            <p:cNvSpPr/>
            <p:nvPr/>
          </p:nvSpPr>
          <p:spPr>
            <a:xfrm>
              <a:off x="5740722" y="2090459"/>
              <a:ext cx="20320" cy="20320"/>
            </a:xfrm>
            <a:custGeom>
              <a:avLst/>
              <a:gdLst/>
              <a:ahLst/>
              <a:cxnLst/>
              <a:rect l="l" t="t" r="r" b="b"/>
              <a:pathLst>
                <a:path w="20320" h="20319">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531606"/>
            </a:solidFill>
          </p:spPr>
          <p:txBody>
            <a:bodyPr wrap="square" lIns="0" tIns="0" rIns="0" bIns="0" rtlCol="0"/>
            <a:lstStyle/>
            <a:p>
              <a:endParaRPr sz="1493" dirty="0"/>
            </a:p>
          </p:txBody>
        </p:sp>
        <p:sp>
          <p:nvSpPr>
            <p:cNvPr id="1083" name="object 1036">
              <a:extLst>
                <a:ext uri="{FF2B5EF4-FFF2-40B4-BE49-F238E27FC236}">
                  <a16:creationId xmlns:a16="http://schemas.microsoft.com/office/drawing/2014/main" id="{D9CF14D0-A0AF-4E1F-B8AB-BB7F639C64B3}"/>
                </a:ext>
              </a:extLst>
            </p:cNvPr>
            <p:cNvSpPr/>
            <p:nvPr/>
          </p:nvSpPr>
          <p:spPr>
            <a:xfrm>
              <a:off x="6154254" y="2291651"/>
              <a:ext cx="20320" cy="20320"/>
            </a:xfrm>
            <a:custGeom>
              <a:avLst/>
              <a:gdLst/>
              <a:ahLst/>
              <a:cxnLst/>
              <a:rect l="l" t="t" r="r" b="b"/>
              <a:pathLst>
                <a:path w="20320" h="20319">
                  <a:moveTo>
                    <a:pt x="15316" y="0"/>
                  </a:moveTo>
                  <a:lnTo>
                    <a:pt x="4356" y="190"/>
                  </a:lnTo>
                  <a:lnTo>
                    <a:pt x="0" y="4711"/>
                  </a:lnTo>
                  <a:lnTo>
                    <a:pt x="190" y="15659"/>
                  </a:lnTo>
                  <a:lnTo>
                    <a:pt x="4711" y="20015"/>
                  </a:lnTo>
                  <a:lnTo>
                    <a:pt x="15659" y="19824"/>
                  </a:lnTo>
                  <a:lnTo>
                    <a:pt x="20027" y="15316"/>
                  </a:lnTo>
                  <a:lnTo>
                    <a:pt x="19926" y="9842"/>
                  </a:lnTo>
                  <a:lnTo>
                    <a:pt x="19824" y="4368"/>
                  </a:lnTo>
                  <a:lnTo>
                    <a:pt x="15316" y="0"/>
                  </a:lnTo>
                  <a:close/>
                </a:path>
              </a:pathLst>
            </a:custGeom>
            <a:solidFill>
              <a:srgbClr val="5F2A1B"/>
            </a:solidFill>
          </p:spPr>
          <p:txBody>
            <a:bodyPr wrap="square" lIns="0" tIns="0" rIns="0" bIns="0" rtlCol="0"/>
            <a:lstStyle/>
            <a:p>
              <a:endParaRPr sz="1493" dirty="0"/>
            </a:p>
          </p:txBody>
        </p:sp>
        <p:sp>
          <p:nvSpPr>
            <p:cNvPr id="1084" name="object 1037">
              <a:extLst>
                <a:ext uri="{FF2B5EF4-FFF2-40B4-BE49-F238E27FC236}">
                  <a16:creationId xmlns:a16="http://schemas.microsoft.com/office/drawing/2014/main" id="{E69404BD-455B-471E-830F-8C19CE581775}"/>
                </a:ext>
              </a:extLst>
            </p:cNvPr>
            <p:cNvSpPr/>
            <p:nvPr/>
          </p:nvSpPr>
          <p:spPr>
            <a:xfrm>
              <a:off x="5961727" y="2202854"/>
              <a:ext cx="20320" cy="20320"/>
            </a:xfrm>
            <a:custGeom>
              <a:avLst/>
              <a:gdLst/>
              <a:ahLst/>
              <a:cxnLst/>
              <a:rect l="l" t="t" r="r" b="b"/>
              <a:pathLst>
                <a:path w="20320" h="20319">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793622"/>
            </a:solidFill>
          </p:spPr>
          <p:txBody>
            <a:bodyPr wrap="square" lIns="0" tIns="0" rIns="0" bIns="0" rtlCol="0"/>
            <a:lstStyle/>
            <a:p>
              <a:endParaRPr sz="1493" dirty="0"/>
            </a:p>
          </p:txBody>
        </p:sp>
        <p:sp>
          <p:nvSpPr>
            <p:cNvPr id="1085" name="object 1038">
              <a:extLst>
                <a:ext uri="{FF2B5EF4-FFF2-40B4-BE49-F238E27FC236}">
                  <a16:creationId xmlns:a16="http://schemas.microsoft.com/office/drawing/2014/main" id="{3A1E5D1E-20A8-41BB-9462-668859C9888A}"/>
                </a:ext>
              </a:extLst>
            </p:cNvPr>
            <p:cNvSpPr/>
            <p:nvPr/>
          </p:nvSpPr>
          <p:spPr>
            <a:xfrm>
              <a:off x="6149471" y="2255348"/>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4A1306"/>
            </a:solidFill>
          </p:spPr>
          <p:txBody>
            <a:bodyPr wrap="square" lIns="0" tIns="0" rIns="0" bIns="0" rtlCol="0"/>
            <a:lstStyle/>
            <a:p>
              <a:endParaRPr sz="1493" dirty="0"/>
            </a:p>
          </p:txBody>
        </p:sp>
        <p:sp>
          <p:nvSpPr>
            <p:cNvPr id="1086" name="object 1039">
              <a:extLst>
                <a:ext uri="{FF2B5EF4-FFF2-40B4-BE49-F238E27FC236}">
                  <a16:creationId xmlns:a16="http://schemas.microsoft.com/office/drawing/2014/main" id="{9563A53E-B6E9-45D6-A98E-596E6F9549E9}"/>
                </a:ext>
              </a:extLst>
            </p:cNvPr>
            <p:cNvSpPr/>
            <p:nvPr/>
          </p:nvSpPr>
          <p:spPr>
            <a:xfrm>
              <a:off x="6109649" y="2334552"/>
              <a:ext cx="20320" cy="20320"/>
            </a:xfrm>
            <a:custGeom>
              <a:avLst/>
              <a:gdLst/>
              <a:ahLst/>
              <a:cxnLst/>
              <a:rect l="l" t="t" r="r" b="b"/>
              <a:pathLst>
                <a:path w="20320" h="20319">
                  <a:moveTo>
                    <a:pt x="15303" y="0"/>
                  </a:moveTo>
                  <a:lnTo>
                    <a:pt x="4343" y="190"/>
                  </a:lnTo>
                  <a:lnTo>
                    <a:pt x="0" y="4711"/>
                  </a:lnTo>
                  <a:lnTo>
                    <a:pt x="190" y="15671"/>
                  </a:lnTo>
                  <a:lnTo>
                    <a:pt x="4698" y="20015"/>
                  </a:lnTo>
                  <a:lnTo>
                    <a:pt x="15646" y="19824"/>
                  </a:lnTo>
                  <a:lnTo>
                    <a:pt x="20015" y="15328"/>
                  </a:lnTo>
                  <a:lnTo>
                    <a:pt x="19913" y="9842"/>
                  </a:lnTo>
                  <a:lnTo>
                    <a:pt x="19811" y="4368"/>
                  </a:lnTo>
                  <a:lnTo>
                    <a:pt x="15303" y="0"/>
                  </a:lnTo>
                  <a:close/>
                </a:path>
              </a:pathLst>
            </a:custGeom>
            <a:solidFill>
              <a:srgbClr val="7D3524"/>
            </a:solidFill>
          </p:spPr>
          <p:txBody>
            <a:bodyPr wrap="square" lIns="0" tIns="0" rIns="0" bIns="0" rtlCol="0"/>
            <a:lstStyle/>
            <a:p>
              <a:endParaRPr sz="1493" dirty="0"/>
            </a:p>
          </p:txBody>
        </p:sp>
        <p:sp>
          <p:nvSpPr>
            <p:cNvPr id="1087" name="object 1040">
              <a:extLst>
                <a:ext uri="{FF2B5EF4-FFF2-40B4-BE49-F238E27FC236}">
                  <a16:creationId xmlns:a16="http://schemas.microsoft.com/office/drawing/2014/main" id="{E10406D9-1BA1-437E-B533-590595032A00}"/>
                </a:ext>
              </a:extLst>
            </p:cNvPr>
            <p:cNvSpPr/>
            <p:nvPr/>
          </p:nvSpPr>
          <p:spPr>
            <a:xfrm>
              <a:off x="6215268" y="2053583"/>
              <a:ext cx="20320" cy="20320"/>
            </a:xfrm>
            <a:custGeom>
              <a:avLst/>
              <a:gdLst/>
              <a:ahLst/>
              <a:cxnLst/>
              <a:rect l="l" t="t" r="r" b="b"/>
              <a:pathLst>
                <a:path w="20320" h="20319">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671C04"/>
            </a:solidFill>
          </p:spPr>
          <p:txBody>
            <a:bodyPr wrap="square" lIns="0" tIns="0" rIns="0" bIns="0" rtlCol="0"/>
            <a:lstStyle/>
            <a:p>
              <a:endParaRPr sz="1493" dirty="0"/>
            </a:p>
          </p:txBody>
        </p:sp>
        <p:sp>
          <p:nvSpPr>
            <p:cNvPr id="1088" name="object 1041">
              <a:extLst>
                <a:ext uri="{FF2B5EF4-FFF2-40B4-BE49-F238E27FC236}">
                  <a16:creationId xmlns:a16="http://schemas.microsoft.com/office/drawing/2014/main" id="{1D954099-4E46-4901-8F2A-97DD2056D424}"/>
                </a:ext>
              </a:extLst>
            </p:cNvPr>
            <p:cNvSpPr/>
            <p:nvPr/>
          </p:nvSpPr>
          <p:spPr>
            <a:xfrm>
              <a:off x="5838982" y="2315913"/>
              <a:ext cx="20320" cy="20320"/>
            </a:xfrm>
            <a:custGeom>
              <a:avLst/>
              <a:gdLst/>
              <a:ahLst/>
              <a:cxnLst/>
              <a:rect l="l" t="t" r="r" b="b"/>
              <a:pathLst>
                <a:path w="20320" h="20319">
                  <a:moveTo>
                    <a:pt x="15303" y="0"/>
                  </a:moveTo>
                  <a:lnTo>
                    <a:pt x="4356" y="190"/>
                  </a:lnTo>
                  <a:lnTo>
                    <a:pt x="0" y="4711"/>
                  </a:lnTo>
                  <a:lnTo>
                    <a:pt x="190" y="15646"/>
                  </a:lnTo>
                  <a:lnTo>
                    <a:pt x="4711" y="20027"/>
                  </a:lnTo>
                  <a:lnTo>
                    <a:pt x="15646" y="19837"/>
                  </a:lnTo>
                  <a:lnTo>
                    <a:pt x="20015" y="15303"/>
                  </a:lnTo>
                  <a:lnTo>
                    <a:pt x="19913" y="9842"/>
                  </a:lnTo>
                  <a:lnTo>
                    <a:pt x="19811" y="4368"/>
                  </a:lnTo>
                  <a:lnTo>
                    <a:pt x="15303" y="0"/>
                  </a:lnTo>
                  <a:close/>
                </a:path>
              </a:pathLst>
            </a:custGeom>
            <a:solidFill>
              <a:srgbClr val="7A3724"/>
            </a:solidFill>
          </p:spPr>
          <p:txBody>
            <a:bodyPr wrap="square" lIns="0" tIns="0" rIns="0" bIns="0" rtlCol="0"/>
            <a:lstStyle/>
            <a:p>
              <a:endParaRPr sz="1493" dirty="0"/>
            </a:p>
          </p:txBody>
        </p:sp>
        <p:sp>
          <p:nvSpPr>
            <p:cNvPr id="1089" name="object 1042">
              <a:extLst>
                <a:ext uri="{FF2B5EF4-FFF2-40B4-BE49-F238E27FC236}">
                  <a16:creationId xmlns:a16="http://schemas.microsoft.com/office/drawing/2014/main" id="{19290D7B-BE98-49FD-B252-BD6621E9C79B}"/>
                </a:ext>
              </a:extLst>
            </p:cNvPr>
            <p:cNvSpPr/>
            <p:nvPr/>
          </p:nvSpPr>
          <p:spPr>
            <a:xfrm>
              <a:off x="5717358" y="2249116"/>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823925"/>
            </a:solidFill>
          </p:spPr>
          <p:txBody>
            <a:bodyPr wrap="square" lIns="0" tIns="0" rIns="0" bIns="0" rtlCol="0"/>
            <a:lstStyle/>
            <a:p>
              <a:endParaRPr sz="1493" dirty="0"/>
            </a:p>
          </p:txBody>
        </p:sp>
        <p:sp>
          <p:nvSpPr>
            <p:cNvPr id="1090" name="object 1043">
              <a:extLst>
                <a:ext uri="{FF2B5EF4-FFF2-40B4-BE49-F238E27FC236}">
                  <a16:creationId xmlns:a16="http://schemas.microsoft.com/office/drawing/2014/main" id="{E026C168-A310-4A47-93C6-79E2CA94F5BF}"/>
                </a:ext>
              </a:extLst>
            </p:cNvPr>
            <p:cNvSpPr/>
            <p:nvPr/>
          </p:nvSpPr>
          <p:spPr>
            <a:xfrm>
              <a:off x="6345670" y="2254058"/>
              <a:ext cx="20320" cy="20320"/>
            </a:xfrm>
            <a:custGeom>
              <a:avLst/>
              <a:gdLst/>
              <a:ahLst/>
              <a:cxnLst/>
              <a:rect l="l" t="t" r="r" b="b"/>
              <a:pathLst>
                <a:path w="20320" h="20319">
                  <a:moveTo>
                    <a:pt x="15316" y="0"/>
                  </a:moveTo>
                  <a:lnTo>
                    <a:pt x="4356" y="190"/>
                  </a:lnTo>
                  <a:lnTo>
                    <a:pt x="0" y="4699"/>
                  </a:lnTo>
                  <a:lnTo>
                    <a:pt x="190" y="15646"/>
                  </a:lnTo>
                  <a:lnTo>
                    <a:pt x="4711" y="20015"/>
                  </a:lnTo>
                  <a:lnTo>
                    <a:pt x="15659" y="19824"/>
                  </a:lnTo>
                  <a:lnTo>
                    <a:pt x="20027" y="15303"/>
                  </a:lnTo>
                  <a:lnTo>
                    <a:pt x="19926" y="9829"/>
                  </a:lnTo>
                  <a:lnTo>
                    <a:pt x="19824" y="4356"/>
                  </a:lnTo>
                  <a:lnTo>
                    <a:pt x="15316" y="0"/>
                  </a:lnTo>
                  <a:close/>
                </a:path>
              </a:pathLst>
            </a:custGeom>
            <a:solidFill>
              <a:srgbClr val="61291B"/>
            </a:solidFill>
          </p:spPr>
          <p:txBody>
            <a:bodyPr wrap="square" lIns="0" tIns="0" rIns="0" bIns="0" rtlCol="0"/>
            <a:lstStyle/>
            <a:p>
              <a:endParaRPr sz="1493" dirty="0"/>
            </a:p>
          </p:txBody>
        </p:sp>
        <p:sp>
          <p:nvSpPr>
            <p:cNvPr id="1091" name="object 1044">
              <a:extLst>
                <a:ext uri="{FF2B5EF4-FFF2-40B4-BE49-F238E27FC236}">
                  <a16:creationId xmlns:a16="http://schemas.microsoft.com/office/drawing/2014/main" id="{A8624AB5-AD8D-4718-BE79-A58F9ED8BC0D}"/>
                </a:ext>
              </a:extLst>
            </p:cNvPr>
            <p:cNvSpPr/>
            <p:nvPr/>
          </p:nvSpPr>
          <p:spPr>
            <a:xfrm>
              <a:off x="5852625" y="2248837"/>
              <a:ext cx="20320" cy="20320"/>
            </a:xfrm>
            <a:custGeom>
              <a:avLst/>
              <a:gdLst/>
              <a:ahLst/>
              <a:cxnLst/>
              <a:rect l="l" t="t" r="r" b="b"/>
              <a:pathLst>
                <a:path w="20320" h="20319">
                  <a:moveTo>
                    <a:pt x="15303" y="0"/>
                  </a:moveTo>
                  <a:lnTo>
                    <a:pt x="4356" y="190"/>
                  </a:lnTo>
                  <a:lnTo>
                    <a:pt x="0" y="4686"/>
                  </a:lnTo>
                  <a:lnTo>
                    <a:pt x="190" y="15633"/>
                  </a:lnTo>
                  <a:lnTo>
                    <a:pt x="4711" y="20002"/>
                  </a:lnTo>
                  <a:lnTo>
                    <a:pt x="15646" y="19812"/>
                  </a:lnTo>
                  <a:lnTo>
                    <a:pt x="20015" y="15290"/>
                  </a:lnTo>
                  <a:lnTo>
                    <a:pt x="19913" y="9817"/>
                  </a:lnTo>
                  <a:lnTo>
                    <a:pt x="19811" y="4343"/>
                  </a:lnTo>
                  <a:lnTo>
                    <a:pt x="15303" y="0"/>
                  </a:lnTo>
                  <a:close/>
                </a:path>
              </a:pathLst>
            </a:custGeom>
            <a:solidFill>
              <a:srgbClr val="783822"/>
            </a:solidFill>
          </p:spPr>
          <p:txBody>
            <a:bodyPr wrap="square" lIns="0" tIns="0" rIns="0" bIns="0" rtlCol="0"/>
            <a:lstStyle/>
            <a:p>
              <a:endParaRPr sz="1493" dirty="0"/>
            </a:p>
          </p:txBody>
        </p:sp>
        <p:sp>
          <p:nvSpPr>
            <p:cNvPr id="1092" name="object 1045">
              <a:extLst>
                <a:ext uri="{FF2B5EF4-FFF2-40B4-BE49-F238E27FC236}">
                  <a16:creationId xmlns:a16="http://schemas.microsoft.com/office/drawing/2014/main" id="{FC3E9915-8716-43AB-98F2-896C96A4F2C9}"/>
                </a:ext>
              </a:extLst>
            </p:cNvPr>
            <p:cNvSpPr/>
            <p:nvPr/>
          </p:nvSpPr>
          <p:spPr>
            <a:xfrm>
              <a:off x="5821616" y="2310471"/>
              <a:ext cx="20320" cy="20320"/>
            </a:xfrm>
            <a:custGeom>
              <a:avLst/>
              <a:gdLst/>
              <a:ahLst/>
              <a:cxnLst/>
              <a:rect l="l" t="t" r="r" b="b"/>
              <a:pathLst>
                <a:path w="20320" h="20319">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7E3823"/>
            </a:solidFill>
          </p:spPr>
          <p:txBody>
            <a:bodyPr wrap="square" lIns="0" tIns="0" rIns="0" bIns="0" rtlCol="0"/>
            <a:lstStyle/>
            <a:p>
              <a:endParaRPr sz="1493" dirty="0"/>
            </a:p>
          </p:txBody>
        </p:sp>
        <p:sp>
          <p:nvSpPr>
            <p:cNvPr id="1093" name="object 1046">
              <a:extLst>
                <a:ext uri="{FF2B5EF4-FFF2-40B4-BE49-F238E27FC236}">
                  <a16:creationId xmlns:a16="http://schemas.microsoft.com/office/drawing/2014/main" id="{84731BE4-0BA6-486B-B4F0-B4E66BEDB90F}"/>
                </a:ext>
              </a:extLst>
            </p:cNvPr>
            <p:cNvSpPr/>
            <p:nvPr/>
          </p:nvSpPr>
          <p:spPr>
            <a:xfrm>
              <a:off x="5739665" y="2131759"/>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631808"/>
            </a:solidFill>
          </p:spPr>
          <p:txBody>
            <a:bodyPr wrap="square" lIns="0" tIns="0" rIns="0" bIns="0" rtlCol="0"/>
            <a:lstStyle/>
            <a:p>
              <a:endParaRPr sz="1493" dirty="0"/>
            </a:p>
          </p:txBody>
        </p:sp>
        <p:sp>
          <p:nvSpPr>
            <p:cNvPr id="1094" name="object 1047">
              <a:extLst>
                <a:ext uri="{FF2B5EF4-FFF2-40B4-BE49-F238E27FC236}">
                  <a16:creationId xmlns:a16="http://schemas.microsoft.com/office/drawing/2014/main" id="{5A68B67D-2169-4607-872B-B07CC94CDC64}"/>
                </a:ext>
              </a:extLst>
            </p:cNvPr>
            <p:cNvSpPr/>
            <p:nvPr/>
          </p:nvSpPr>
          <p:spPr>
            <a:xfrm>
              <a:off x="6004083" y="2262771"/>
              <a:ext cx="20320" cy="20320"/>
            </a:xfrm>
            <a:custGeom>
              <a:avLst/>
              <a:gdLst/>
              <a:ahLst/>
              <a:cxnLst/>
              <a:rect l="l" t="t" r="r" b="b"/>
              <a:pathLst>
                <a:path w="20320" h="20319">
                  <a:moveTo>
                    <a:pt x="15316" y="0"/>
                  </a:moveTo>
                  <a:lnTo>
                    <a:pt x="4356" y="190"/>
                  </a:lnTo>
                  <a:lnTo>
                    <a:pt x="0" y="4711"/>
                  </a:lnTo>
                  <a:lnTo>
                    <a:pt x="190" y="15659"/>
                  </a:lnTo>
                  <a:lnTo>
                    <a:pt x="4711" y="20015"/>
                  </a:lnTo>
                  <a:lnTo>
                    <a:pt x="15659" y="19824"/>
                  </a:lnTo>
                  <a:lnTo>
                    <a:pt x="20027" y="15316"/>
                  </a:lnTo>
                  <a:lnTo>
                    <a:pt x="19926" y="9842"/>
                  </a:lnTo>
                  <a:lnTo>
                    <a:pt x="19824" y="4368"/>
                  </a:lnTo>
                  <a:lnTo>
                    <a:pt x="15316" y="0"/>
                  </a:lnTo>
                  <a:close/>
                </a:path>
              </a:pathLst>
            </a:custGeom>
            <a:solidFill>
              <a:srgbClr val="601709"/>
            </a:solidFill>
          </p:spPr>
          <p:txBody>
            <a:bodyPr wrap="square" lIns="0" tIns="0" rIns="0" bIns="0" rtlCol="0"/>
            <a:lstStyle/>
            <a:p>
              <a:endParaRPr sz="1493" dirty="0"/>
            </a:p>
          </p:txBody>
        </p:sp>
        <p:sp>
          <p:nvSpPr>
            <p:cNvPr id="1095" name="object 1048">
              <a:extLst>
                <a:ext uri="{FF2B5EF4-FFF2-40B4-BE49-F238E27FC236}">
                  <a16:creationId xmlns:a16="http://schemas.microsoft.com/office/drawing/2014/main" id="{0D7F23E0-BA39-4574-B901-72637904AC75}"/>
                </a:ext>
              </a:extLst>
            </p:cNvPr>
            <p:cNvSpPr/>
            <p:nvPr/>
          </p:nvSpPr>
          <p:spPr>
            <a:xfrm>
              <a:off x="5579775" y="2285757"/>
              <a:ext cx="20320" cy="20320"/>
            </a:xfrm>
            <a:custGeom>
              <a:avLst/>
              <a:gdLst/>
              <a:ahLst/>
              <a:cxnLst/>
              <a:rect l="l" t="t" r="r" b="b"/>
              <a:pathLst>
                <a:path w="20320" h="20319">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7A3724"/>
            </a:solidFill>
          </p:spPr>
          <p:txBody>
            <a:bodyPr wrap="square" lIns="0" tIns="0" rIns="0" bIns="0" rtlCol="0"/>
            <a:lstStyle/>
            <a:p>
              <a:endParaRPr sz="1493" dirty="0"/>
            </a:p>
          </p:txBody>
        </p:sp>
        <p:sp>
          <p:nvSpPr>
            <p:cNvPr id="1096" name="object 1049">
              <a:extLst>
                <a:ext uri="{FF2B5EF4-FFF2-40B4-BE49-F238E27FC236}">
                  <a16:creationId xmlns:a16="http://schemas.microsoft.com/office/drawing/2014/main" id="{63857875-134B-436A-AF2C-D5E8A04DE16C}"/>
                </a:ext>
              </a:extLst>
            </p:cNvPr>
            <p:cNvSpPr/>
            <p:nvPr/>
          </p:nvSpPr>
          <p:spPr>
            <a:xfrm>
              <a:off x="5967905" y="2046052"/>
              <a:ext cx="20320" cy="20320"/>
            </a:xfrm>
            <a:custGeom>
              <a:avLst/>
              <a:gdLst/>
              <a:ahLst/>
              <a:cxnLst/>
              <a:rect l="l" t="t" r="r" b="b"/>
              <a:pathLst>
                <a:path w="20320" h="20319">
                  <a:moveTo>
                    <a:pt x="15303" y="0"/>
                  </a:moveTo>
                  <a:lnTo>
                    <a:pt x="4356" y="190"/>
                  </a:lnTo>
                  <a:lnTo>
                    <a:pt x="0" y="4698"/>
                  </a:lnTo>
                  <a:lnTo>
                    <a:pt x="190" y="15659"/>
                  </a:lnTo>
                  <a:lnTo>
                    <a:pt x="4711" y="20015"/>
                  </a:lnTo>
                  <a:lnTo>
                    <a:pt x="15646" y="19824"/>
                  </a:lnTo>
                  <a:lnTo>
                    <a:pt x="20015" y="15316"/>
                  </a:lnTo>
                  <a:lnTo>
                    <a:pt x="19913" y="9842"/>
                  </a:lnTo>
                  <a:lnTo>
                    <a:pt x="19811" y="4356"/>
                  </a:lnTo>
                  <a:lnTo>
                    <a:pt x="15303" y="0"/>
                  </a:lnTo>
                  <a:close/>
                </a:path>
              </a:pathLst>
            </a:custGeom>
            <a:solidFill>
              <a:srgbClr val="5A1808"/>
            </a:solidFill>
          </p:spPr>
          <p:txBody>
            <a:bodyPr wrap="square" lIns="0" tIns="0" rIns="0" bIns="0" rtlCol="0"/>
            <a:lstStyle/>
            <a:p>
              <a:endParaRPr sz="1493" dirty="0"/>
            </a:p>
          </p:txBody>
        </p:sp>
        <p:sp>
          <p:nvSpPr>
            <p:cNvPr id="1097" name="object 1050">
              <a:extLst>
                <a:ext uri="{FF2B5EF4-FFF2-40B4-BE49-F238E27FC236}">
                  <a16:creationId xmlns:a16="http://schemas.microsoft.com/office/drawing/2014/main" id="{C0A922EA-440F-4148-849B-7B7ED7059F9B}"/>
                </a:ext>
              </a:extLst>
            </p:cNvPr>
            <p:cNvSpPr/>
            <p:nvPr/>
          </p:nvSpPr>
          <p:spPr>
            <a:xfrm>
              <a:off x="6105273" y="2141555"/>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883927"/>
            </a:solidFill>
          </p:spPr>
          <p:txBody>
            <a:bodyPr wrap="square" lIns="0" tIns="0" rIns="0" bIns="0" rtlCol="0"/>
            <a:lstStyle/>
            <a:p>
              <a:endParaRPr sz="1493" dirty="0"/>
            </a:p>
          </p:txBody>
        </p:sp>
        <p:sp>
          <p:nvSpPr>
            <p:cNvPr id="1098" name="object 1051">
              <a:extLst>
                <a:ext uri="{FF2B5EF4-FFF2-40B4-BE49-F238E27FC236}">
                  <a16:creationId xmlns:a16="http://schemas.microsoft.com/office/drawing/2014/main" id="{906E2020-2C82-4E9F-A662-C57AA5D7F8E3}"/>
                </a:ext>
              </a:extLst>
            </p:cNvPr>
            <p:cNvSpPr/>
            <p:nvPr/>
          </p:nvSpPr>
          <p:spPr>
            <a:xfrm>
              <a:off x="6007583" y="2013028"/>
              <a:ext cx="20320" cy="20320"/>
            </a:xfrm>
            <a:custGeom>
              <a:avLst/>
              <a:gdLst/>
              <a:ahLst/>
              <a:cxnLst/>
              <a:rect l="l" t="t" r="r" b="b"/>
              <a:pathLst>
                <a:path w="20320" h="20319">
                  <a:moveTo>
                    <a:pt x="15303" y="0"/>
                  </a:moveTo>
                  <a:lnTo>
                    <a:pt x="4343" y="190"/>
                  </a:lnTo>
                  <a:lnTo>
                    <a:pt x="0" y="4699"/>
                  </a:lnTo>
                  <a:lnTo>
                    <a:pt x="190" y="15659"/>
                  </a:lnTo>
                  <a:lnTo>
                    <a:pt x="4698" y="20015"/>
                  </a:lnTo>
                  <a:lnTo>
                    <a:pt x="15646" y="19824"/>
                  </a:lnTo>
                  <a:lnTo>
                    <a:pt x="20015" y="15316"/>
                  </a:lnTo>
                  <a:lnTo>
                    <a:pt x="19913" y="9829"/>
                  </a:lnTo>
                  <a:lnTo>
                    <a:pt x="19811" y="4356"/>
                  </a:lnTo>
                  <a:lnTo>
                    <a:pt x="15303" y="0"/>
                  </a:lnTo>
                  <a:close/>
                </a:path>
              </a:pathLst>
            </a:custGeom>
            <a:solidFill>
              <a:srgbClr val="7D3524"/>
            </a:solidFill>
          </p:spPr>
          <p:txBody>
            <a:bodyPr wrap="square" lIns="0" tIns="0" rIns="0" bIns="0" rtlCol="0"/>
            <a:lstStyle/>
            <a:p>
              <a:endParaRPr sz="1493" dirty="0"/>
            </a:p>
          </p:txBody>
        </p:sp>
        <p:sp>
          <p:nvSpPr>
            <p:cNvPr id="1099" name="object 1052">
              <a:extLst>
                <a:ext uri="{FF2B5EF4-FFF2-40B4-BE49-F238E27FC236}">
                  <a16:creationId xmlns:a16="http://schemas.microsoft.com/office/drawing/2014/main" id="{0EFA44BA-97A2-4CEC-8B34-20F0EB0DB796}"/>
                </a:ext>
              </a:extLst>
            </p:cNvPr>
            <p:cNvSpPr/>
            <p:nvPr/>
          </p:nvSpPr>
          <p:spPr>
            <a:xfrm>
              <a:off x="5664227" y="2315935"/>
              <a:ext cx="20320" cy="20320"/>
            </a:xfrm>
            <a:custGeom>
              <a:avLst/>
              <a:gdLst/>
              <a:ahLst/>
              <a:cxnLst/>
              <a:rect l="l" t="t" r="r" b="b"/>
              <a:pathLst>
                <a:path w="20320" h="20319">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863926"/>
            </a:solidFill>
          </p:spPr>
          <p:txBody>
            <a:bodyPr wrap="square" lIns="0" tIns="0" rIns="0" bIns="0" rtlCol="0"/>
            <a:lstStyle/>
            <a:p>
              <a:endParaRPr sz="1493" dirty="0"/>
            </a:p>
          </p:txBody>
        </p:sp>
        <p:sp>
          <p:nvSpPr>
            <p:cNvPr id="1100" name="object 1053">
              <a:extLst>
                <a:ext uri="{FF2B5EF4-FFF2-40B4-BE49-F238E27FC236}">
                  <a16:creationId xmlns:a16="http://schemas.microsoft.com/office/drawing/2014/main" id="{62520325-0C73-4018-BD3A-ADCA242CF2E6}"/>
                </a:ext>
              </a:extLst>
            </p:cNvPr>
            <p:cNvSpPr/>
            <p:nvPr/>
          </p:nvSpPr>
          <p:spPr>
            <a:xfrm>
              <a:off x="6037672" y="2102095"/>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601709"/>
            </a:solidFill>
          </p:spPr>
          <p:txBody>
            <a:bodyPr wrap="square" lIns="0" tIns="0" rIns="0" bIns="0" rtlCol="0"/>
            <a:lstStyle/>
            <a:p>
              <a:endParaRPr sz="1493" dirty="0"/>
            </a:p>
          </p:txBody>
        </p:sp>
        <p:sp>
          <p:nvSpPr>
            <p:cNvPr id="1101" name="object 1054">
              <a:extLst>
                <a:ext uri="{FF2B5EF4-FFF2-40B4-BE49-F238E27FC236}">
                  <a16:creationId xmlns:a16="http://schemas.microsoft.com/office/drawing/2014/main" id="{855AD8D4-D67A-4546-B3D7-564FBD1C7403}"/>
                </a:ext>
              </a:extLst>
            </p:cNvPr>
            <p:cNvSpPr/>
            <p:nvPr/>
          </p:nvSpPr>
          <p:spPr>
            <a:xfrm>
              <a:off x="5995091" y="2161453"/>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481506"/>
            </a:solidFill>
          </p:spPr>
          <p:txBody>
            <a:bodyPr wrap="square" lIns="0" tIns="0" rIns="0" bIns="0" rtlCol="0"/>
            <a:lstStyle/>
            <a:p>
              <a:endParaRPr sz="1493" dirty="0"/>
            </a:p>
          </p:txBody>
        </p:sp>
        <p:sp>
          <p:nvSpPr>
            <p:cNvPr id="1102" name="object 1055">
              <a:extLst>
                <a:ext uri="{FF2B5EF4-FFF2-40B4-BE49-F238E27FC236}">
                  <a16:creationId xmlns:a16="http://schemas.microsoft.com/office/drawing/2014/main" id="{B69BDC80-02E9-4C1E-A24A-22D03EF7EEA4}"/>
                </a:ext>
              </a:extLst>
            </p:cNvPr>
            <p:cNvSpPr/>
            <p:nvPr/>
          </p:nvSpPr>
          <p:spPr>
            <a:xfrm>
              <a:off x="6094464" y="2337245"/>
              <a:ext cx="20320" cy="20320"/>
            </a:xfrm>
            <a:custGeom>
              <a:avLst/>
              <a:gdLst/>
              <a:ahLst/>
              <a:cxnLst/>
              <a:rect l="l" t="t" r="r" b="b"/>
              <a:pathLst>
                <a:path w="20320" h="20319">
                  <a:moveTo>
                    <a:pt x="15316" y="0"/>
                  </a:moveTo>
                  <a:lnTo>
                    <a:pt x="4356" y="190"/>
                  </a:lnTo>
                  <a:lnTo>
                    <a:pt x="0" y="4699"/>
                  </a:lnTo>
                  <a:lnTo>
                    <a:pt x="190" y="15633"/>
                  </a:lnTo>
                  <a:lnTo>
                    <a:pt x="4711" y="20015"/>
                  </a:lnTo>
                  <a:lnTo>
                    <a:pt x="15659" y="19824"/>
                  </a:lnTo>
                  <a:lnTo>
                    <a:pt x="20015" y="15290"/>
                  </a:lnTo>
                  <a:lnTo>
                    <a:pt x="19913" y="9829"/>
                  </a:lnTo>
                  <a:lnTo>
                    <a:pt x="19811" y="4343"/>
                  </a:lnTo>
                  <a:lnTo>
                    <a:pt x="15316" y="0"/>
                  </a:lnTo>
                  <a:close/>
                </a:path>
              </a:pathLst>
            </a:custGeom>
            <a:solidFill>
              <a:srgbClr val="743221"/>
            </a:solidFill>
          </p:spPr>
          <p:txBody>
            <a:bodyPr wrap="square" lIns="0" tIns="0" rIns="0" bIns="0" rtlCol="0"/>
            <a:lstStyle/>
            <a:p>
              <a:endParaRPr sz="1493" dirty="0"/>
            </a:p>
          </p:txBody>
        </p:sp>
        <p:sp>
          <p:nvSpPr>
            <p:cNvPr id="1103" name="object 1056">
              <a:extLst>
                <a:ext uri="{FF2B5EF4-FFF2-40B4-BE49-F238E27FC236}">
                  <a16:creationId xmlns:a16="http://schemas.microsoft.com/office/drawing/2014/main" id="{738A265A-9F13-4FF5-9A98-AF86E71BB9CC}"/>
                </a:ext>
              </a:extLst>
            </p:cNvPr>
            <p:cNvSpPr/>
            <p:nvPr/>
          </p:nvSpPr>
          <p:spPr>
            <a:xfrm>
              <a:off x="5716727" y="2318401"/>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7C3722"/>
            </a:solidFill>
          </p:spPr>
          <p:txBody>
            <a:bodyPr wrap="square" lIns="0" tIns="0" rIns="0" bIns="0" rtlCol="0"/>
            <a:lstStyle/>
            <a:p>
              <a:endParaRPr sz="1493" dirty="0"/>
            </a:p>
          </p:txBody>
        </p:sp>
        <p:sp>
          <p:nvSpPr>
            <p:cNvPr id="1104" name="object 1057">
              <a:extLst>
                <a:ext uri="{FF2B5EF4-FFF2-40B4-BE49-F238E27FC236}">
                  <a16:creationId xmlns:a16="http://schemas.microsoft.com/office/drawing/2014/main" id="{8E0FE64C-B9CD-468B-ACC7-BAE2B0F593BE}"/>
                </a:ext>
              </a:extLst>
            </p:cNvPr>
            <p:cNvSpPr/>
            <p:nvPr/>
          </p:nvSpPr>
          <p:spPr>
            <a:xfrm>
              <a:off x="6202861" y="2229703"/>
              <a:ext cx="20320" cy="20320"/>
            </a:xfrm>
            <a:custGeom>
              <a:avLst/>
              <a:gdLst/>
              <a:ahLst/>
              <a:cxnLst/>
              <a:rect l="l" t="t" r="r" b="b"/>
              <a:pathLst>
                <a:path w="20320" h="20319">
                  <a:moveTo>
                    <a:pt x="15316" y="0"/>
                  </a:moveTo>
                  <a:lnTo>
                    <a:pt x="4368" y="190"/>
                  </a:lnTo>
                  <a:lnTo>
                    <a:pt x="0" y="4699"/>
                  </a:lnTo>
                  <a:lnTo>
                    <a:pt x="190" y="15646"/>
                  </a:lnTo>
                  <a:lnTo>
                    <a:pt x="4724" y="20015"/>
                  </a:lnTo>
                  <a:lnTo>
                    <a:pt x="15659" y="19824"/>
                  </a:lnTo>
                  <a:lnTo>
                    <a:pt x="20027" y="15303"/>
                  </a:lnTo>
                  <a:lnTo>
                    <a:pt x="19926" y="9829"/>
                  </a:lnTo>
                  <a:lnTo>
                    <a:pt x="19824" y="4356"/>
                  </a:lnTo>
                  <a:lnTo>
                    <a:pt x="15316" y="0"/>
                  </a:lnTo>
                  <a:close/>
                </a:path>
              </a:pathLst>
            </a:custGeom>
            <a:solidFill>
              <a:srgbClr val="521407"/>
            </a:solidFill>
          </p:spPr>
          <p:txBody>
            <a:bodyPr wrap="square" lIns="0" tIns="0" rIns="0" bIns="0" rtlCol="0"/>
            <a:lstStyle/>
            <a:p>
              <a:endParaRPr sz="1493" dirty="0"/>
            </a:p>
          </p:txBody>
        </p:sp>
        <p:sp>
          <p:nvSpPr>
            <p:cNvPr id="1105" name="object 1058">
              <a:extLst>
                <a:ext uri="{FF2B5EF4-FFF2-40B4-BE49-F238E27FC236}">
                  <a16:creationId xmlns:a16="http://schemas.microsoft.com/office/drawing/2014/main" id="{45CFE00E-0259-412E-A883-7EB266E45D5D}"/>
                </a:ext>
              </a:extLst>
            </p:cNvPr>
            <p:cNvSpPr/>
            <p:nvPr/>
          </p:nvSpPr>
          <p:spPr>
            <a:xfrm>
              <a:off x="5621708" y="2100976"/>
              <a:ext cx="20320" cy="20320"/>
            </a:xfrm>
            <a:custGeom>
              <a:avLst/>
              <a:gdLst/>
              <a:ahLst/>
              <a:cxnLst/>
              <a:rect l="l" t="t" r="r" b="b"/>
              <a:pathLst>
                <a:path w="20320" h="20319">
                  <a:moveTo>
                    <a:pt x="15303" y="0"/>
                  </a:moveTo>
                  <a:lnTo>
                    <a:pt x="4356" y="190"/>
                  </a:lnTo>
                  <a:lnTo>
                    <a:pt x="0" y="4686"/>
                  </a:lnTo>
                  <a:lnTo>
                    <a:pt x="190" y="15633"/>
                  </a:lnTo>
                  <a:lnTo>
                    <a:pt x="4711" y="20002"/>
                  </a:lnTo>
                  <a:lnTo>
                    <a:pt x="15646" y="19812"/>
                  </a:lnTo>
                  <a:lnTo>
                    <a:pt x="20015" y="15290"/>
                  </a:lnTo>
                  <a:lnTo>
                    <a:pt x="19913" y="9817"/>
                  </a:lnTo>
                  <a:lnTo>
                    <a:pt x="19811" y="4343"/>
                  </a:lnTo>
                  <a:lnTo>
                    <a:pt x="15303" y="0"/>
                  </a:lnTo>
                  <a:close/>
                </a:path>
              </a:pathLst>
            </a:custGeom>
            <a:solidFill>
              <a:srgbClr val="5E1808"/>
            </a:solidFill>
          </p:spPr>
          <p:txBody>
            <a:bodyPr wrap="square" lIns="0" tIns="0" rIns="0" bIns="0" rtlCol="0"/>
            <a:lstStyle/>
            <a:p>
              <a:endParaRPr sz="1493" dirty="0"/>
            </a:p>
          </p:txBody>
        </p:sp>
        <p:sp>
          <p:nvSpPr>
            <p:cNvPr id="1106" name="object 1059">
              <a:extLst>
                <a:ext uri="{FF2B5EF4-FFF2-40B4-BE49-F238E27FC236}">
                  <a16:creationId xmlns:a16="http://schemas.microsoft.com/office/drawing/2014/main" id="{4B85E6F5-7DD9-4F06-9A17-09883BE9B98F}"/>
                </a:ext>
              </a:extLst>
            </p:cNvPr>
            <p:cNvSpPr/>
            <p:nvPr/>
          </p:nvSpPr>
          <p:spPr>
            <a:xfrm>
              <a:off x="5688943" y="2181308"/>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631808"/>
            </a:solidFill>
          </p:spPr>
          <p:txBody>
            <a:bodyPr wrap="square" lIns="0" tIns="0" rIns="0" bIns="0" rtlCol="0"/>
            <a:lstStyle/>
            <a:p>
              <a:endParaRPr sz="1493" dirty="0"/>
            </a:p>
          </p:txBody>
        </p:sp>
        <p:sp>
          <p:nvSpPr>
            <p:cNvPr id="1107" name="object 1060">
              <a:extLst>
                <a:ext uri="{FF2B5EF4-FFF2-40B4-BE49-F238E27FC236}">
                  <a16:creationId xmlns:a16="http://schemas.microsoft.com/office/drawing/2014/main" id="{6C565AB7-D36B-474F-AC12-A05C5279114C}"/>
                </a:ext>
              </a:extLst>
            </p:cNvPr>
            <p:cNvSpPr/>
            <p:nvPr/>
          </p:nvSpPr>
          <p:spPr>
            <a:xfrm>
              <a:off x="5822347" y="2036310"/>
              <a:ext cx="20320" cy="20320"/>
            </a:xfrm>
            <a:custGeom>
              <a:avLst/>
              <a:gdLst/>
              <a:ahLst/>
              <a:cxnLst/>
              <a:rect l="l" t="t" r="r" b="b"/>
              <a:pathLst>
                <a:path w="20320" h="20319">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793622"/>
            </a:solidFill>
          </p:spPr>
          <p:txBody>
            <a:bodyPr wrap="square" lIns="0" tIns="0" rIns="0" bIns="0" rtlCol="0"/>
            <a:lstStyle/>
            <a:p>
              <a:endParaRPr sz="1493" dirty="0"/>
            </a:p>
          </p:txBody>
        </p:sp>
        <p:sp>
          <p:nvSpPr>
            <p:cNvPr id="1108" name="object 1061">
              <a:extLst>
                <a:ext uri="{FF2B5EF4-FFF2-40B4-BE49-F238E27FC236}">
                  <a16:creationId xmlns:a16="http://schemas.microsoft.com/office/drawing/2014/main" id="{57847F33-D94B-4057-9A21-04AEBD00A651}"/>
                </a:ext>
              </a:extLst>
            </p:cNvPr>
            <p:cNvSpPr/>
            <p:nvPr/>
          </p:nvSpPr>
          <p:spPr>
            <a:xfrm>
              <a:off x="5806330" y="2321820"/>
              <a:ext cx="20320" cy="20320"/>
            </a:xfrm>
            <a:custGeom>
              <a:avLst/>
              <a:gdLst/>
              <a:ahLst/>
              <a:cxnLst/>
              <a:rect l="l" t="t" r="r" b="b"/>
              <a:pathLst>
                <a:path w="20320" h="20319">
                  <a:moveTo>
                    <a:pt x="15303" y="0"/>
                  </a:moveTo>
                  <a:lnTo>
                    <a:pt x="4343" y="190"/>
                  </a:lnTo>
                  <a:lnTo>
                    <a:pt x="0" y="4699"/>
                  </a:lnTo>
                  <a:lnTo>
                    <a:pt x="190" y="15633"/>
                  </a:lnTo>
                  <a:lnTo>
                    <a:pt x="4698" y="20015"/>
                  </a:lnTo>
                  <a:lnTo>
                    <a:pt x="15646" y="19824"/>
                  </a:lnTo>
                  <a:lnTo>
                    <a:pt x="20015" y="15290"/>
                  </a:lnTo>
                  <a:lnTo>
                    <a:pt x="19913" y="9829"/>
                  </a:lnTo>
                  <a:lnTo>
                    <a:pt x="19811" y="4356"/>
                  </a:lnTo>
                  <a:lnTo>
                    <a:pt x="15303" y="0"/>
                  </a:lnTo>
                  <a:close/>
                </a:path>
              </a:pathLst>
            </a:custGeom>
            <a:solidFill>
              <a:srgbClr val="823925"/>
            </a:solidFill>
          </p:spPr>
          <p:txBody>
            <a:bodyPr wrap="square" lIns="0" tIns="0" rIns="0" bIns="0" rtlCol="0"/>
            <a:lstStyle/>
            <a:p>
              <a:endParaRPr sz="1493" dirty="0"/>
            </a:p>
          </p:txBody>
        </p:sp>
        <p:sp>
          <p:nvSpPr>
            <p:cNvPr id="1109" name="object 1062">
              <a:extLst>
                <a:ext uri="{FF2B5EF4-FFF2-40B4-BE49-F238E27FC236}">
                  <a16:creationId xmlns:a16="http://schemas.microsoft.com/office/drawing/2014/main" id="{6616B124-E960-46A3-B376-394FA375D724}"/>
                </a:ext>
              </a:extLst>
            </p:cNvPr>
            <p:cNvSpPr/>
            <p:nvPr/>
          </p:nvSpPr>
          <p:spPr>
            <a:xfrm>
              <a:off x="6365989" y="2178714"/>
              <a:ext cx="20320" cy="20320"/>
            </a:xfrm>
            <a:custGeom>
              <a:avLst/>
              <a:gdLst/>
              <a:ahLst/>
              <a:cxnLst/>
              <a:rect l="l" t="t" r="r" b="b"/>
              <a:pathLst>
                <a:path w="20320" h="20319">
                  <a:moveTo>
                    <a:pt x="15303" y="0"/>
                  </a:moveTo>
                  <a:lnTo>
                    <a:pt x="4343" y="190"/>
                  </a:lnTo>
                  <a:lnTo>
                    <a:pt x="0" y="4698"/>
                  </a:lnTo>
                  <a:lnTo>
                    <a:pt x="190" y="15659"/>
                  </a:lnTo>
                  <a:lnTo>
                    <a:pt x="4698" y="20002"/>
                  </a:lnTo>
                  <a:lnTo>
                    <a:pt x="15646" y="19811"/>
                  </a:lnTo>
                  <a:lnTo>
                    <a:pt x="20015" y="15316"/>
                  </a:lnTo>
                  <a:lnTo>
                    <a:pt x="19913" y="9842"/>
                  </a:lnTo>
                  <a:lnTo>
                    <a:pt x="19811" y="4356"/>
                  </a:lnTo>
                  <a:lnTo>
                    <a:pt x="15303" y="0"/>
                  </a:lnTo>
                  <a:close/>
                </a:path>
              </a:pathLst>
            </a:custGeom>
            <a:solidFill>
              <a:srgbClr val="61291B"/>
            </a:solidFill>
          </p:spPr>
          <p:txBody>
            <a:bodyPr wrap="square" lIns="0" tIns="0" rIns="0" bIns="0" rtlCol="0"/>
            <a:lstStyle/>
            <a:p>
              <a:endParaRPr sz="1493" dirty="0"/>
            </a:p>
          </p:txBody>
        </p:sp>
        <p:sp>
          <p:nvSpPr>
            <p:cNvPr id="1110" name="object 1063">
              <a:extLst>
                <a:ext uri="{FF2B5EF4-FFF2-40B4-BE49-F238E27FC236}">
                  <a16:creationId xmlns:a16="http://schemas.microsoft.com/office/drawing/2014/main" id="{01DD1F52-2EFE-4C2C-B076-BFE16AA5BA62}"/>
                </a:ext>
              </a:extLst>
            </p:cNvPr>
            <p:cNvSpPr/>
            <p:nvPr/>
          </p:nvSpPr>
          <p:spPr>
            <a:xfrm>
              <a:off x="6335074" y="2254441"/>
              <a:ext cx="20320" cy="20320"/>
            </a:xfrm>
            <a:custGeom>
              <a:avLst/>
              <a:gdLst/>
              <a:ahLst/>
              <a:cxnLst/>
              <a:rect l="l" t="t" r="r" b="b"/>
              <a:pathLst>
                <a:path w="20320" h="20319">
                  <a:moveTo>
                    <a:pt x="15303" y="0"/>
                  </a:moveTo>
                  <a:lnTo>
                    <a:pt x="4356" y="190"/>
                  </a:lnTo>
                  <a:lnTo>
                    <a:pt x="0" y="4699"/>
                  </a:lnTo>
                  <a:lnTo>
                    <a:pt x="190" y="15646"/>
                  </a:lnTo>
                  <a:lnTo>
                    <a:pt x="4711" y="19989"/>
                  </a:lnTo>
                  <a:lnTo>
                    <a:pt x="15646" y="19799"/>
                  </a:lnTo>
                  <a:lnTo>
                    <a:pt x="20015" y="15303"/>
                  </a:lnTo>
                  <a:lnTo>
                    <a:pt x="19913" y="9829"/>
                  </a:lnTo>
                  <a:lnTo>
                    <a:pt x="19811" y="4356"/>
                  </a:lnTo>
                  <a:lnTo>
                    <a:pt x="15303" y="0"/>
                  </a:lnTo>
                  <a:close/>
                </a:path>
              </a:pathLst>
            </a:custGeom>
            <a:solidFill>
              <a:srgbClr val="6F2F20"/>
            </a:solidFill>
          </p:spPr>
          <p:txBody>
            <a:bodyPr wrap="square" lIns="0" tIns="0" rIns="0" bIns="0" rtlCol="0"/>
            <a:lstStyle/>
            <a:p>
              <a:endParaRPr sz="1493" dirty="0"/>
            </a:p>
          </p:txBody>
        </p:sp>
        <p:sp>
          <p:nvSpPr>
            <p:cNvPr id="1111" name="object 1064">
              <a:extLst>
                <a:ext uri="{FF2B5EF4-FFF2-40B4-BE49-F238E27FC236}">
                  <a16:creationId xmlns:a16="http://schemas.microsoft.com/office/drawing/2014/main" id="{EECE00D0-6EA8-4589-9A05-5F16E99304E1}"/>
                </a:ext>
              </a:extLst>
            </p:cNvPr>
            <p:cNvSpPr/>
            <p:nvPr/>
          </p:nvSpPr>
          <p:spPr>
            <a:xfrm>
              <a:off x="6050961" y="2115639"/>
              <a:ext cx="20320" cy="20320"/>
            </a:xfrm>
            <a:custGeom>
              <a:avLst/>
              <a:gdLst/>
              <a:ahLst/>
              <a:cxnLst/>
              <a:rect l="l" t="t" r="r" b="b"/>
              <a:pathLst>
                <a:path w="20320" h="20319">
                  <a:moveTo>
                    <a:pt x="15290" y="0"/>
                  </a:moveTo>
                  <a:lnTo>
                    <a:pt x="4330" y="190"/>
                  </a:lnTo>
                  <a:lnTo>
                    <a:pt x="0" y="4699"/>
                  </a:lnTo>
                  <a:lnTo>
                    <a:pt x="190" y="15646"/>
                  </a:lnTo>
                  <a:lnTo>
                    <a:pt x="4686" y="20015"/>
                  </a:lnTo>
                  <a:lnTo>
                    <a:pt x="15633" y="19824"/>
                  </a:lnTo>
                  <a:lnTo>
                    <a:pt x="20002" y="15303"/>
                  </a:lnTo>
                  <a:lnTo>
                    <a:pt x="19900" y="9829"/>
                  </a:lnTo>
                  <a:lnTo>
                    <a:pt x="19799" y="4356"/>
                  </a:lnTo>
                  <a:lnTo>
                    <a:pt x="15290" y="0"/>
                  </a:lnTo>
                  <a:close/>
                </a:path>
              </a:pathLst>
            </a:custGeom>
            <a:solidFill>
              <a:srgbClr val="803724"/>
            </a:solidFill>
          </p:spPr>
          <p:txBody>
            <a:bodyPr wrap="square" lIns="0" tIns="0" rIns="0" bIns="0" rtlCol="0"/>
            <a:lstStyle/>
            <a:p>
              <a:endParaRPr sz="1493" dirty="0"/>
            </a:p>
          </p:txBody>
        </p:sp>
        <p:sp>
          <p:nvSpPr>
            <p:cNvPr id="1112" name="object 1065">
              <a:extLst>
                <a:ext uri="{FF2B5EF4-FFF2-40B4-BE49-F238E27FC236}">
                  <a16:creationId xmlns:a16="http://schemas.microsoft.com/office/drawing/2014/main" id="{35133BF1-DBB0-4E92-99EA-4338DAD30503}"/>
                </a:ext>
              </a:extLst>
            </p:cNvPr>
            <p:cNvSpPr/>
            <p:nvPr/>
          </p:nvSpPr>
          <p:spPr>
            <a:xfrm>
              <a:off x="5800997" y="2346707"/>
              <a:ext cx="20320" cy="20320"/>
            </a:xfrm>
            <a:custGeom>
              <a:avLst/>
              <a:gdLst/>
              <a:ahLst/>
              <a:cxnLst/>
              <a:rect l="l" t="t" r="r" b="b"/>
              <a:pathLst>
                <a:path w="20320" h="20319">
                  <a:moveTo>
                    <a:pt x="15303" y="0"/>
                  </a:moveTo>
                  <a:lnTo>
                    <a:pt x="4343" y="190"/>
                  </a:lnTo>
                  <a:lnTo>
                    <a:pt x="0" y="4686"/>
                  </a:lnTo>
                  <a:lnTo>
                    <a:pt x="190" y="15633"/>
                  </a:lnTo>
                  <a:lnTo>
                    <a:pt x="4698" y="19989"/>
                  </a:lnTo>
                  <a:lnTo>
                    <a:pt x="15646" y="19799"/>
                  </a:lnTo>
                  <a:lnTo>
                    <a:pt x="20015" y="15290"/>
                  </a:lnTo>
                  <a:lnTo>
                    <a:pt x="19913" y="9829"/>
                  </a:lnTo>
                  <a:lnTo>
                    <a:pt x="19811" y="4343"/>
                  </a:lnTo>
                  <a:lnTo>
                    <a:pt x="15303" y="0"/>
                  </a:lnTo>
                  <a:close/>
                </a:path>
              </a:pathLst>
            </a:custGeom>
            <a:solidFill>
              <a:srgbClr val="8C3B29"/>
            </a:solidFill>
          </p:spPr>
          <p:txBody>
            <a:bodyPr wrap="square" lIns="0" tIns="0" rIns="0" bIns="0" rtlCol="0"/>
            <a:lstStyle/>
            <a:p>
              <a:endParaRPr sz="1493" dirty="0"/>
            </a:p>
          </p:txBody>
        </p:sp>
        <p:sp>
          <p:nvSpPr>
            <p:cNvPr id="1113" name="object 1066">
              <a:extLst>
                <a:ext uri="{FF2B5EF4-FFF2-40B4-BE49-F238E27FC236}">
                  <a16:creationId xmlns:a16="http://schemas.microsoft.com/office/drawing/2014/main" id="{09D8205B-1F54-4CD8-9E87-1D733D7FA6A2}"/>
                </a:ext>
              </a:extLst>
            </p:cNvPr>
            <p:cNvSpPr/>
            <p:nvPr/>
          </p:nvSpPr>
          <p:spPr>
            <a:xfrm>
              <a:off x="5676669" y="2335494"/>
              <a:ext cx="20320" cy="20320"/>
            </a:xfrm>
            <a:custGeom>
              <a:avLst/>
              <a:gdLst/>
              <a:ahLst/>
              <a:cxnLst/>
              <a:rect l="l" t="t" r="r" b="b"/>
              <a:pathLst>
                <a:path w="20320" h="20319">
                  <a:moveTo>
                    <a:pt x="15303" y="0"/>
                  </a:moveTo>
                  <a:lnTo>
                    <a:pt x="4356" y="190"/>
                  </a:lnTo>
                  <a:lnTo>
                    <a:pt x="0" y="4711"/>
                  </a:lnTo>
                  <a:lnTo>
                    <a:pt x="190" y="15646"/>
                  </a:lnTo>
                  <a:lnTo>
                    <a:pt x="4711" y="20015"/>
                  </a:lnTo>
                  <a:lnTo>
                    <a:pt x="15646" y="19824"/>
                  </a:lnTo>
                  <a:lnTo>
                    <a:pt x="20015" y="15303"/>
                  </a:lnTo>
                  <a:lnTo>
                    <a:pt x="19913" y="9842"/>
                  </a:lnTo>
                  <a:lnTo>
                    <a:pt x="19811" y="4356"/>
                  </a:lnTo>
                  <a:lnTo>
                    <a:pt x="15303" y="0"/>
                  </a:lnTo>
                  <a:close/>
                </a:path>
              </a:pathLst>
            </a:custGeom>
            <a:solidFill>
              <a:srgbClr val="8A3A29"/>
            </a:solidFill>
          </p:spPr>
          <p:txBody>
            <a:bodyPr wrap="square" lIns="0" tIns="0" rIns="0" bIns="0" rtlCol="0"/>
            <a:lstStyle/>
            <a:p>
              <a:endParaRPr sz="1493" dirty="0"/>
            </a:p>
          </p:txBody>
        </p:sp>
        <p:sp>
          <p:nvSpPr>
            <p:cNvPr id="1114" name="object 1067">
              <a:extLst>
                <a:ext uri="{FF2B5EF4-FFF2-40B4-BE49-F238E27FC236}">
                  <a16:creationId xmlns:a16="http://schemas.microsoft.com/office/drawing/2014/main" id="{32C94D0D-25EB-43A1-9B5C-70CAC0FE3A9A}"/>
                </a:ext>
              </a:extLst>
            </p:cNvPr>
            <p:cNvSpPr/>
            <p:nvPr/>
          </p:nvSpPr>
          <p:spPr>
            <a:xfrm>
              <a:off x="6000408" y="1993422"/>
              <a:ext cx="20320" cy="20320"/>
            </a:xfrm>
            <a:custGeom>
              <a:avLst/>
              <a:gdLst/>
              <a:ahLst/>
              <a:cxnLst/>
              <a:rect l="l" t="t" r="r" b="b"/>
              <a:pathLst>
                <a:path w="20320" h="20319">
                  <a:moveTo>
                    <a:pt x="15303" y="0"/>
                  </a:moveTo>
                  <a:lnTo>
                    <a:pt x="4356" y="190"/>
                  </a:lnTo>
                  <a:lnTo>
                    <a:pt x="0" y="4711"/>
                  </a:lnTo>
                  <a:lnTo>
                    <a:pt x="190" y="15659"/>
                  </a:lnTo>
                  <a:lnTo>
                    <a:pt x="4711" y="20015"/>
                  </a:lnTo>
                  <a:lnTo>
                    <a:pt x="15646" y="19824"/>
                  </a:lnTo>
                  <a:lnTo>
                    <a:pt x="20015" y="15316"/>
                  </a:lnTo>
                  <a:lnTo>
                    <a:pt x="19913" y="9842"/>
                  </a:lnTo>
                  <a:lnTo>
                    <a:pt x="19811" y="4356"/>
                  </a:lnTo>
                  <a:lnTo>
                    <a:pt x="15303" y="0"/>
                  </a:lnTo>
                  <a:close/>
                </a:path>
              </a:pathLst>
            </a:custGeom>
            <a:solidFill>
              <a:srgbClr val="602B1B"/>
            </a:solidFill>
          </p:spPr>
          <p:txBody>
            <a:bodyPr wrap="square" lIns="0" tIns="0" rIns="0" bIns="0" rtlCol="0"/>
            <a:lstStyle/>
            <a:p>
              <a:endParaRPr sz="1493" dirty="0"/>
            </a:p>
          </p:txBody>
        </p:sp>
        <p:sp>
          <p:nvSpPr>
            <p:cNvPr id="1115" name="object 1068">
              <a:extLst>
                <a:ext uri="{FF2B5EF4-FFF2-40B4-BE49-F238E27FC236}">
                  <a16:creationId xmlns:a16="http://schemas.microsoft.com/office/drawing/2014/main" id="{786126AD-FF18-45DC-9923-D06F9FFDD65E}"/>
                </a:ext>
              </a:extLst>
            </p:cNvPr>
            <p:cNvSpPr/>
            <p:nvPr/>
          </p:nvSpPr>
          <p:spPr>
            <a:xfrm>
              <a:off x="6340260" y="2116980"/>
              <a:ext cx="20320" cy="20320"/>
            </a:xfrm>
            <a:custGeom>
              <a:avLst/>
              <a:gdLst/>
              <a:ahLst/>
              <a:cxnLst/>
              <a:rect l="l" t="t" r="r" b="b"/>
              <a:pathLst>
                <a:path w="20320" h="20319">
                  <a:moveTo>
                    <a:pt x="15316" y="0"/>
                  </a:moveTo>
                  <a:lnTo>
                    <a:pt x="4356" y="190"/>
                  </a:lnTo>
                  <a:lnTo>
                    <a:pt x="0" y="4699"/>
                  </a:lnTo>
                  <a:lnTo>
                    <a:pt x="190" y="15659"/>
                  </a:lnTo>
                  <a:lnTo>
                    <a:pt x="4711" y="20015"/>
                  </a:lnTo>
                  <a:lnTo>
                    <a:pt x="15659" y="19824"/>
                  </a:lnTo>
                  <a:lnTo>
                    <a:pt x="20027" y="15316"/>
                  </a:lnTo>
                  <a:lnTo>
                    <a:pt x="19926" y="9829"/>
                  </a:lnTo>
                  <a:lnTo>
                    <a:pt x="19824" y="4356"/>
                  </a:lnTo>
                  <a:lnTo>
                    <a:pt x="15316" y="0"/>
                  </a:lnTo>
                  <a:close/>
                </a:path>
              </a:pathLst>
            </a:custGeom>
            <a:solidFill>
              <a:srgbClr val="662717"/>
            </a:solidFill>
          </p:spPr>
          <p:txBody>
            <a:bodyPr wrap="square" lIns="0" tIns="0" rIns="0" bIns="0" rtlCol="0"/>
            <a:lstStyle/>
            <a:p>
              <a:endParaRPr sz="1493" dirty="0"/>
            </a:p>
          </p:txBody>
        </p:sp>
        <p:sp>
          <p:nvSpPr>
            <p:cNvPr id="1116" name="object 1069">
              <a:extLst>
                <a:ext uri="{FF2B5EF4-FFF2-40B4-BE49-F238E27FC236}">
                  <a16:creationId xmlns:a16="http://schemas.microsoft.com/office/drawing/2014/main" id="{1C0B2C63-3032-4C5C-98B2-25E6B540FA15}"/>
                </a:ext>
              </a:extLst>
            </p:cNvPr>
            <p:cNvSpPr/>
            <p:nvPr/>
          </p:nvSpPr>
          <p:spPr>
            <a:xfrm>
              <a:off x="6239580" y="2214032"/>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6B2E1E"/>
            </a:solidFill>
          </p:spPr>
          <p:txBody>
            <a:bodyPr wrap="square" lIns="0" tIns="0" rIns="0" bIns="0" rtlCol="0"/>
            <a:lstStyle/>
            <a:p>
              <a:endParaRPr sz="1493" dirty="0"/>
            </a:p>
          </p:txBody>
        </p:sp>
        <p:sp>
          <p:nvSpPr>
            <p:cNvPr id="1117" name="object 1070">
              <a:extLst>
                <a:ext uri="{FF2B5EF4-FFF2-40B4-BE49-F238E27FC236}">
                  <a16:creationId xmlns:a16="http://schemas.microsoft.com/office/drawing/2014/main" id="{73FCD2FB-C763-4872-8FB6-C68DD1C6AAB3}"/>
                </a:ext>
              </a:extLst>
            </p:cNvPr>
            <p:cNvSpPr/>
            <p:nvPr/>
          </p:nvSpPr>
          <p:spPr>
            <a:xfrm>
              <a:off x="5986796" y="2184678"/>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7D3624"/>
            </a:solidFill>
          </p:spPr>
          <p:txBody>
            <a:bodyPr wrap="square" lIns="0" tIns="0" rIns="0" bIns="0" rtlCol="0"/>
            <a:lstStyle/>
            <a:p>
              <a:endParaRPr sz="1493" dirty="0"/>
            </a:p>
          </p:txBody>
        </p:sp>
        <p:sp>
          <p:nvSpPr>
            <p:cNvPr id="1118" name="object 1071">
              <a:extLst>
                <a:ext uri="{FF2B5EF4-FFF2-40B4-BE49-F238E27FC236}">
                  <a16:creationId xmlns:a16="http://schemas.microsoft.com/office/drawing/2014/main" id="{3CB33FCA-BDFC-4D4F-BEEC-7F1C0221536E}"/>
                </a:ext>
              </a:extLst>
            </p:cNvPr>
            <p:cNvSpPr/>
            <p:nvPr/>
          </p:nvSpPr>
          <p:spPr>
            <a:xfrm>
              <a:off x="6074856" y="2050620"/>
              <a:ext cx="20320" cy="20320"/>
            </a:xfrm>
            <a:custGeom>
              <a:avLst/>
              <a:gdLst/>
              <a:ahLst/>
              <a:cxnLst/>
              <a:rect l="l" t="t" r="r" b="b"/>
              <a:pathLst>
                <a:path w="20320" h="20319">
                  <a:moveTo>
                    <a:pt x="15328" y="0"/>
                  </a:moveTo>
                  <a:lnTo>
                    <a:pt x="4368" y="190"/>
                  </a:lnTo>
                  <a:lnTo>
                    <a:pt x="0" y="4699"/>
                  </a:lnTo>
                  <a:lnTo>
                    <a:pt x="190" y="15646"/>
                  </a:lnTo>
                  <a:lnTo>
                    <a:pt x="4724" y="20002"/>
                  </a:lnTo>
                  <a:lnTo>
                    <a:pt x="15671" y="19812"/>
                  </a:lnTo>
                  <a:lnTo>
                    <a:pt x="20027" y="15303"/>
                  </a:lnTo>
                  <a:lnTo>
                    <a:pt x="19926" y="9829"/>
                  </a:lnTo>
                  <a:lnTo>
                    <a:pt x="19824" y="4356"/>
                  </a:lnTo>
                  <a:lnTo>
                    <a:pt x="15328" y="0"/>
                  </a:lnTo>
                  <a:close/>
                </a:path>
              </a:pathLst>
            </a:custGeom>
            <a:solidFill>
              <a:srgbClr val="591707"/>
            </a:solidFill>
          </p:spPr>
          <p:txBody>
            <a:bodyPr wrap="square" lIns="0" tIns="0" rIns="0" bIns="0" rtlCol="0"/>
            <a:lstStyle/>
            <a:p>
              <a:endParaRPr sz="1493" dirty="0"/>
            </a:p>
          </p:txBody>
        </p:sp>
        <p:sp>
          <p:nvSpPr>
            <p:cNvPr id="1119" name="object 1072">
              <a:extLst>
                <a:ext uri="{FF2B5EF4-FFF2-40B4-BE49-F238E27FC236}">
                  <a16:creationId xmlns:a16="http://schemas.microsoft.com/office/drawing/2014/main" id="{B6B204D3-0ECC-443C-80AF-8847F920B75F}"/>
                </a:ext>
              </a:extLst>
            </p:cNvPr>
            <p:cNvSpPr/>
            <p:nvPr/>
          </p:nvSpPr>
          <p:spPr>
            <a:xfrm>
              <a:off x="6134264" y="2311289"/>
              <a:ext cx="20320" cy="20320"/>
            </a:xfrm>
            <a:custGeom>
              <a:avLst/>
              <a:gdLst/>
              <a:ahLst/>
              <a:cxnLst/>
              <a:rect l="l" t="t" r="r" b="b"/>
              <a:pathLst>
                <a:path w="20320" h="20319">
                  <a:moveTo>
                    <a:pt x="15316" y="0"/>
                  </a:moveTo>
                  <a:lnTo>
                    <a:pt x="4356" y="190"/>
                  </a:lnTo>
                  <a:lnTo>
                    <a:pt x="0" y="4699"/>
                  </a:lnTo>
                  <a:lnTo>
                    <a:pt x="190" y="15633"/>
                  </a:lnTo>
                  <a:lnTo>
                    <a:pt x="4711" y="20015"/>
                  </a:lnTo>
                  <a:lnTo>
                    <a:pt x="15659" y="19824"/>
                  </a:lnTo>
                  <a:lnTo>
                    <a:pt x="20027" y="15290"/>
                  </a:lnTo>
                  <a:lnTo>
                    <a:pt x="19926" y="9829"/>
                  </a:lnTo>
                  <a:lnTo>
                    <a:pt x="19824" y="4356"/>
                  </a:lnTo>
                  <a:lnTo>
                    <a:pt x="15316" y="0"/>
                  </a:lnTo>
                  <a:close/>
                </a:path>
              </a:pathLst>
            </a:custGeom>
            <a:solidFill>
              <a:srgbClr val="5E2B1B"/>
            </a:solidFill>
          </p:spPr>
          <p:txBody>
            <a:bodyPr wrap="square" lIns="0" tIns="0" rIns="0" bIns="0" rtlCol="0"/>
            <a:lstStyle/>
            <a:p>
              <a:endParaRPr sz="1493" dirty="0"/>
            </a:p>
          </p:txBody>
        </p:sp>
        <p:sp>
          <p:nvSpPr>
            <p:cNvPr id="1120" name="object 1073">
              <a:extLst>
                <a:ext uri="{FF2B5EF4-FFF2-40B4-BE49-F238E27FC236}">
                  <a16:creationId xmlns:a16="http://schemas.microsoft.com/office/drawing/2014/main" id="{3CCCEBA3-8334-4C05-8C6D-9602502222F4}"/>
                </a:ext>
              </a:extLst>
            </p:cNvPr>
            <p:cNvSpPr/>
            <p:nvPr/>
          </p:nvSpPr>
          <p:spPr>
            <a:xfrm>
              <a:off x="5947613" y="2209082"/>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4B1506"/>
            </a:solidFill>
          </p:spPr>
          <p:txBody>
            <a:bodyPr wrap="square" lIns="0" tIns="0" rIns="0" bIns="0" rtlCol="0"/>
            <a:lstStyle/>
            <a:p>
              <a:endParaRPr sz="1493" dirty="0"/>
            </a:p>
          </p:txBody>
        </p:sp>
        <p:sp>
          <p:nvSpPr>
            <p:cNvPr id="1121" name="object 1074">
              <a:extLst>
                <a:ext uri="{FF2B5EF4-FFF2-40B4-BE49-F238E27FC236}">
                  <a16:creationId xmlns:a16="http://schemas.microsoft.com/office/drawing/2014/main" id="{B461979B-5469-4419-992E-365432F1EA12}"/>
                </a:ext>
              </a:extLst>
            </p:cNvPr>
            <p:cNvSpPr/>
            <p:nvPr/>
          </p:nvSpPr>
          <p:spPr>
            <a:xfrm>
              <a:off x="5972044" y="2177714"/>
              <a:ext cx="20320" cy="20320"/>
            </a:xfrm>
            <a:custGeom>
              <a:avLst/>
              <a:gdLst/>
              <a:ahLst/>
              <a:cxnLst/>
              <a:rect l="l" t="t" r="r" b="b"/>
              <a:pathLst>
                <a:path w="20320" h="20319">
                  <a:moveTo>
                    <a:pt x="15303" y="0"/>
                  </a:moveTo>
                  <a:lnTo>
                    <a:pt x="4356" y="190"/>
                  </a:lnTo>
                  <a:lnTo>
                    <a:pt x="0" y="4686"/>
                  </a:lnTo>
                  <a:lnTo>
                    <a:pt x="190" y="15633"/>
                  </a:lnTo>
                  <a:lnTo>
                    <a:pt x="4711" y="19989"/>
                  </a:lnTo>
                  <a:lnTo>
                    <a:pt x="15646" y="19799"/>
                  </a:lnTo>
                  <a:lnTo>
                    <a:pt x="20015" y="15290"/>
                  </a:lnTo>
                  <a:lnTo>
                    <a:pt x="19913" y="9817"/>
                  </a:lnTo>
                  <a:lnTo>
                    <a:pt x="19811" y="4343"/>
                  </a:lnTo>
                  <a:lnTo>
                    <a:pt x="15303" y="0"/>
                  </a:lnTo>
                  <a:close/>
                </a:path>
              </a:pathLst>
            </a:custGeom>
            <a:solidFill>
              <a:srgbClr val="511507"/>
            </a:solidFill>
          </p:spPr>
          <p:txBody>
            <a:bodyPr wrap="square" lIns="0" tIns="0" rIns="0" bIns="0" rtlCol="0"/>
            <a:lstStyle/>
            <a:p>
              <a:endParaRPr sz="1493" dirty="0"/>
            </a:p>
          </p:txBody>
        </p:sp>
        <p:sp>
          <p:nvSpPr>
            <p:cNvPr id="1122" name="object 1075">
              <a:extLst>
                <a:ext uri="{FF2B5EF4-FFF2-40B4-BE49-F238E27FC236}">
                  <a16:creationId xmlns:a16="http://schemas.microsoft.com/office/drawing/2014/main" id="{01891BA1-2608-4BEC-AC28-B3FDD1FA7C85}"/>
                </a:ext>
              </a:extLst>
            </p:cNvPr>
            <p:cNvSpPr/>
            <p:nvPr/>
          </p:nvSpPr>
          <p:spPr>
            <a:xfrm>
              <a:off x="6352026" y="2085712"/>
              <a:ext cx="20320" cy="20320"/>
            </a:xfrm>
            <a:custGeom>
              <a:avLst/>
              <a:gdLst/>
              <a:ahLst/>
              <a:cxnLst/>
              <a:rect l="l" t="t" r="r" b="b"/>
              <a:pathLst>
                <a:path w="20320" h="20319">
                  <a:moveTo>
                    <a:pt x="15316" y="0"/>
                  </a:moveTo>
                  <a:lnTo>
                    <a:pt x="4356" y="190"/>
                  </a:lnTo>
                  <a:lnTo>
                    <a:pt x="0" y="4699"/>
                  </a:lnTo>
                  <a:lnTo>
                    <a:pt x="190" y="15646"/>
                  </a:lnTo>
                  <a:lnTo>
                    <a:pt x="4711" y="20015"/>
                  </a:lnTo>
                  <a:lnTo>
                    <a:pt x="15659" y="19824"/>
                  </a:lnTo>
                  <a:lnTo>
                    <a:pt x="20027" y="15303"/>
                  </a:lnTo>
                  <a:lnTo>
                    <a:pt x="19926" y="9829"/>
                  </a:lnTo>
                  <a:lnTo>
                    <a:pt x="19824" y="4356"/>
                  </a:lnTo>
                  <a:lnTo>
                    <a:pt x="15316" y="0"/>
                  </a:lnTo>
                  <a:close/>
                </a:path>
              </a:pathLst>
            </a:custGeom>
            <a:solidFill>
              <a:srgbClr val="6F2F20"/>
            </a:solidFill>
          </p:spPr>
          <p:txBody>
            <a:bodyPr wrap="square" lIns="0" tIns="0" rIns="0" bIns="0" rtlCol="0"/>
            <a:lstStyle/>
            <a:p>
              <a:endParaRPr sz="1493" dirty="0"/>
            </a:p>
          </p:txBody>
        </p:sp>
        <p:sp>
          <p:nvSpPr>
            <p:cNvPr id="1123" name="object 1076">
              <a:extLst>
                <a:ext uri="{FF2B5EF4-FFF2-40B4-BE49-F238E27FC236}">
                  <a16:creationId xmlns:a16="http://schemas.microsoft.com/office/drawing/2014/main" id="{7B8B00FD-FBAA-482B-81F3-F7D655DCFF15}"/>
                </a:ext>
              </a:extLst>
            </p:cNvPr>
            <p:cNvSpPr/>
            <p:nvPr/>
          </p:nvSpPr>
          <p:spPr>
            <a:xfrm>
              <a:off x="5897646" y="2206033"/>
              <a:ext cx="20320" cy="20320"/>
            </a:xfrm>
            <a:custGeom>
              <a:avLst/>
              <a:gdLst/>
              <a:ahLst/>
              <a:cxnLst/>
              <a:rect l="l" t="t" r="r" b="b"/>
              <a:pathLst>
                <a:path w="20320" h="20319">
                  <a:moveTo>
                    <a:pt x="15303" y="0"/>
                  </a:moveTo>
                  <a:lnTo>
                    <a:pt x="4343" y="190"/>
                  </a:lnTo>
                  <a:lnTo>
                    <a:pt x="0" y="4699"/>
                  </a:lnTo>
                  <a:lnTo>
                    <a:pt x="190" y="15659"/>
                  </a:lnTo>
                  <a:lnTo>
                    <a:pt x="4698" y="20015"/>
                  </a:lnTo>
                  <a:lnTo>
                    <a:pt x="15646" y="19824"/>
                  </a:lnTo>
                  <a:lnTo>
                    <a:pt x="20015" y="15316"/>
                  </a:lnTo>
                  <a:lnTo>
                    <a:pt x="19913" y="9829"/>
                  </a:lnTo>
                  <a:lnTo>
                    <a:pt x="19811" y="4356"/>
                  </a:lnTo>
                  <a:lnTo>
                    <a:pt x="15303" y="0"/>
                  </a:lnTo>
                  <a:close/>
                </a:path>
              </a:pathLst>
            </a:custGeom>
            <a:solidFill>
              <a:srgbClr val="6B311E"/>
            </a:solidFill>
          </p:spPr>
          <p:txBody>
            <a:bodyPr wrap="square" lIns="0" tIns="0" rIns="0" bIns="0" rtlCol="0"/>
            <a:lstStyle/>
            <a:p>
              <a:endParaRPr sz="1493" dirty="0"/>
            </a:p>
          </p:txBody>
        </p:sp>
        <p:sp>
          <p:nvSpPr>
            <p:cNvPr id="1124" name="object 1077">
              <a:extLst>
                <a:ext uri="{FF2B5EF4-FFF2-40B4-BE49-F238E27FC236}">
                  <a16:creationId xmlns:a16="http://schemas.microsoft.com/office/drawing/2014/main" id="{E7AC5DF7-DCA2-45B1-B15D-6C47884254EB}"/>
                </a:ext>
              </a:extLst>
            </p:cNvPr>
            <p:cNvSpPr/>
            <p:nvPr/>
          </p:nvSpPr>
          <p:spPr>
            <a:xfrm>
              <a:off x="6093377" y="2193333"/>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591707"/>
            </a:solidFill>
          </p:spPr>
          <p:txBody>
            <a:bodyPr wrap="square" lIns="0" tIns="0" rIns="0" bIns="0" rtlCol="0"/>
            <a:lstStyle/>
            <a:p>
              <a:endParaRPr sz="1493" dirty="0"/>
            </a:p>
          </p:txBody>
        </p:sp>
        <p:sp>
          <p:nvSpPr>
            <p:cNvPr id="1125" name="object 1078">
              <a:extLst>
                <a:ext uri="{FF2B5EF4-FFF2-40B4-BE49-F238E27FC236}">
                  <a16:creationId xmlns:a16="http://schemas.microsoft.com/office/drawing/2014/main" id="{0EA124BF-B4EC-48BF-8928-349621F9AA20}"/>
                </a:ext>
              </a:extLst>
            </p:cNvPr>
            <p:cNvSpPr/>
            <p:nvPr/>
          </p:nvSpPr>
          <p:spPr>
            <a:xfrm>
              <a:off x="5998334" y="2028088"/>
              <a:ext cx="20320" cy="20320"/>
            </a:xfrm>
            <a:custGeom>
              <a:avLst/>
              <a:gdLst/>
              <a:ahLst/>
              <a:cxnLst/>
              <a:rect l="l" t="t" r="r" b="b"/>
              <a:pathLst>
                <a:path w="20320" h="20319">
                  <a:moveTo>
                    <a:pt x="15303" y="0"/>
                  </a:moveTo>
                  <a:lnTo>
                    <a:pt x="4343" y="190"/>
                  </a:lnTo>
                  <a:lnTo>
                    <a:pt x="0" y="4686"/>
                  </a:lnTo>
                  <a:lnTo>
                    <a:pt x="190" y="15646"/>
                  </a:lnTo>
                  <a:lnTo>
                    <a:pt x="4698" y="20002"/>
                  </a:lnTo>
                  <a:lnTo>
                    <a:pt x="15646" y="19812"/>
                  </a:lnTo>
                  <a:lnTo>
                    <a:pt x="20015" y="15303"/>
                  </a:lnTo>
                  <a:lnTo>
                    <a:pt x="19913" y="9817"/>
                  </a:lnTo>
                  <a:lnTo>
                    <a:pt x="19811" y="4343"/>
                  </a:lnTo>
                  <a:lnTo>
                    <a:pt x="15303" y="0"/>
                  </a:lnTo>
                  <a:close/>
                </a:path>
              </a:pathLst>
            </a:custGeom>
            <a:solidFill>
              <a:srgbClr val="752D1A"/>
            </a:solidFill>
          </p:spPr>
          <p:txBody>
            <a:bodyPr wrap="square" lIns="0" tIns="0" rIns="0" bIns="0" rtlCol="0"/>
            <a:lstStyle/>
            <a:p>
              <a:endParaRPr sz="1493" dirty="0"/>
            </a:p>
          </p:txBody>
        </p:sp>
        <p:sp>
          <p:nvSpPr>
            <p:cNvPr id="1126" name="object 1079">
              <a:extLst>
                <a:ext uri="{FF2B5EF4-FFF2-40B4-BE49-F238E27FC236}">
                  <a16:creationId xmlns:a16="http://schemas.microsoft.com/office/drawing/2014/main" id="{9EEB5E18-705F-46D6-AB31-F7A85DB6C6D2}"/>
                </a:ext>
              </a:extLst>
            </p:cNvPr>
            <p:cNvSpPr/>
            <p:nvPr/>
          </p:nvSpPr>
          <p:spPr>
            <a:xfrm>
              <a:off x="5769753" y="2203965"/>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601709"/>
            </a:solidFill>
          </p:spPr>
          <p:txBody>
            <a:bodyPr wrap="square" lIns="0" tIns="0" rIns="0" bIns="0" rtlCol="0"/>
            <a:lstStyle/>
            <a:p>
              <a:endParaRPr sz="1493" dirty="0"/>
            </a:p>
          </p:txBody>
        </p:sp>
        <p:sp>
          <p:nvSpPr>
            <p:cNvPr id="1127" name="object 1080">
              <a:extLst>
                <a:ext uri="{FF2B5EF4-FFF2-40B4-BE49-F238E27FC236}">
                  <a16:creationId xmlns:a16="http://schemas.microsoft.com/office/drawing/2014/main" id="{2E6FA65D-DCE3-4FBE-8252-160BF8E2249B}"/>
                </a:ext>
              </a:extLst>
            </p:cNvPr>
            <p:cNvSpPr/>
            <p:nvPr/>
          </p:nvSpPr>
          <p:spPr>
            <a:xfrm>
              <a:off x="5769824" y="2099242"/>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5E1808"/>
            </a:solidFill>
          </p:spPr>
          <p:txBody>
            <a:bodyPr wrap="square" lIns="0" tIns="0" rIns="0" bIns="0" rtlCol="0"/>
            <a:lstStyle/>
            <a:p>
              <a:endParaRPr sz="1493" dirty="0"/>
            </a:p>
          </p:txBody>
        </p:sp>
        <p:sp>
          <p:nvSpPr>
            <p:cNvPr id="1128" name="object 1081">
              <a:extLst>
                <a:ext uri="{FF2B5EF4-FFF2-40B4-BE49-F238E27FC236}">
                  <a16:creationId xmlns:a16="http://schemas.microsoft.com/office/drawing/2014/main" id="{05D90816-2A89-4319-9E31-8B6993C3E6C3}"/>
                </a:ext>
              </a:extLst>
            </p:cNvPr>
            <p:cNvSpPr/>
            <p:nvPr/>
          </p:nvSpPr>
          <p:spPr>
            <a:xfrm>
              <a:off x="6325731" y="2262446"/>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5C281A"/>
            </a:solidFill>
          </p:spPr>
          <p:txBody>
            <a:bodyPr wrap="square" lIns="0" tIns="0" rIns="0" bIns="0" rtlCol="0"/>
            <a:lstStyle/>
            <a:p>
              <a:endParaRPr sz="1493" dirty="0"/>
            </a:p>
          </p:txBody>
        </p:sp>
        <p:sp>
          <p:nvSpPr>
            <p:cNvPr id="1129" name="object 1082">
              <a:extLst>
                <a:ext uri="{FF2B5EF4-FFF2-40B4-BE49-F238E27FC236}">
                  <a16:creationId xmlns:a16="http://schemas.microsoft.com/office/drawing/2014/main" id="{4EF0CCF6-11F5-40D1-92E6-095D98593394}"/>
                </a:ext>
              </a:extLst>
            </p:cNvPr>
            <p:cNvSpPr/>
            <p:nvPr/>
          </p:nvSpPr>
          <p:spPr>
            <a:xfrm>
              <a:off x="5820814" y="2326058"/>
              <a:ext cx="20320" cy="20320"/>
            </a:xfrm>
            <a:custGeom>
              <a:avLst/>
              <a:gdLst/>
              <a:ahLst/>
              <a:cxnLst/>
              <a:rect l="l" t="t" r="r" b="b"/>
              <a:pathLst>
                <a:path w="20320" h="20319">
                  <a:moveTo>
                    <a:pt x="15316" y="0"/>
                  </a:moveTo>
                  <a:lnTo>
                    <a:pt x="4356" y="190"/>
                  </a:lnTo>
                  <a:lnTo>
                    <a:pt x="0" y="4698"/>
                  </a:lnTo>
                  <a:lnTo>
                    <a:pt x="190" y="15646"/>
                  </a:lnTo>
                  <a:lnTo>
                    <a:pt x="4711" y="20015"/>
                  </a:lnTo>
                  <a:lnTo>
                    <a:pt x="15659" y="19824"/>
                  </a:lnTo>
                  <a:lnTo>
                    <a:pt x="20015" y="15303"/>
                  </a:lnTo>
                  <a:lnTo>
                    <a:pt x="19913" y="9842"/>
                  </a:lnTo>
                  <a:lnTo>
                    <a:pt x="19811" y="4356"/>
                  </a:lnTo>
                  <a:lnTo>
                    <a:pt x="15316" y="0"/>
                  </a:lnTo>
                  <a:close/>
                </a:path>
              </a:pathLst>
            </a:custGeom>
            <a:solidFill>
              <a:srgbClr val="873A28"/>
            </a:solidFill>
          </p:spPr>
          <p:txBody>
            <a:bodyPr wrap="square" lIns="0" tIns="0" rIns="0" bIns="0" rtlCol="0"/>
            <a:lstStyle/>
            <a:p>
              <a:endParaRPr sz="1493" dirty="0"/>
            </a:p>
          </p:txBody>
        </p:sp>
        <p:sp>
          <p:nvSpPr>
            <p:cNvPr id="1130" name="object 1083">
              <a:extLst>
                <a:ext uri="{FF2B5EF4-FFF2-40B4-BE49-F238E27FC236}">
                  <a16:creationId xmlns:a16="http://schemas.microsoft.com/office/drawing/2014/main" id="{D573D13A-2C4C-4043-A45D-0E5CEB98C2C6}"/>
                </a:ext>
              </a:extLst>
            </p:cNvPr>
            <p:cNvSpPr/>
            <p:nvPr/>
          </p:nvSpPr>
          <p:spPr>
            <a:xfrm>
              <a:off x="5623247" y="2207228"/>
              <a:ext cx="20320" cy="20320"/>
            </a:xfrm>
            <a:custGeom>
              <a:avLst/>
              <a:gdLst/>
              <a:ahLst/>
              <a:cxnLst/>
              <a:rect l="l" t="t" r="r" b="b"/>
              <a:pathLst>
                <a:path w="20320" h="20319">
                  <a:moveTo>
                    <a:pt x="15303" y="0"/>
                  </a:moveTo>
                  <a:lnTo>
                    <a:pt x="4343" y="190"/>
                  </a:lnTo>
                  <a:lnTo>
                    <a:pt x="0" y="4699"/>
                  </a:lnTo>
                  <a:lnTo>
                    <a:pt x="190" y="15659"/>
                  </a:lnTo>
                  <a:lnTo>
                    <a:pt x="4698" y="20015"/>
                  </a:lnTo>
                  <a:lnTo>
                    <a:pt x="15646" y="19824"/>
                  </a:lnTo>
                  <a:lnTo>
                    <a:pt x="20015" y="15316"/>
                  </a:lnTo>
                  <a:lnTo>
                    <a:pt x="19913" y="9829"/>
                  </a:lnTo>
                  <a:lnTo>
                    <a:pt x="19811" y="4356"/>
                  </a:lnTo>
                  <a:lnTo>
                    <a:pt x="15303" y="0"/>
                  </a:lnTo>
                  <a:close/>
                </a:path>
              </a:pathLst>
            </a:custGeom>
            <a:solidFill>
              <a:srgbClr val="772005"/>
            </a:solidFill>
          </p:spPr>
          <p:txBody>
            <a:bodyPr wrap="square" lIns="0" tIns="0" rIns="0" bIns="0" rtlCol="0"/>
            <a:lstStyle/>
            <a:p>
              <a:endParaRPr sz="1493" dirty="0"/>
            </a:p>
          </p:txBody>
        </p:sp>
        <p:sp>
          <p:nvSpPr>
            <p:cNvPr id="1131" name="object 1084">
              <a:extLst>
                <a:ext uri="{FF2B5EF4-FFF2-40B4-BE49-F238E27FC236}">
                  <a16:creationId xmlns:a16="http://schemas.microsoft.com/office/drawing/2014/main" id="{90E1BCE7-D3A2-4F80-B3F7-FD50AE53266F}"/>
                </a:ext>
              </a:extLst>
            </p:cNvPr>
            <p:cNvSpPr/>
            <p:nvPr/>
          </p:nvSpPr>
          <p:spPr>
            <a:xfrm>
              <a:off x="5767646" y="2246022"/>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511906"/>
            </a:solidFill>
          </p:spPr>
          <p:txBody>
            <a:bodyPr wrap="square" lIns="0" tIns="0" rIns="0" bIns="0" rtlCol="0"/>
            <a:lstStyle/>
            <a:p>
              <a:endParaRPr sz="1493" dirty="0"/>
            </a:p>
          </p:txBody>
        </p:sp>
        <p:sp>
          <p:nvSpPr>
            <p:cNvPr id="1132" name="object 1085">
              <a:extLst>
                <a:ext uri="{FF2B5EF4-FFF2-40B4-BE49-F238E27FC236}">
                  <a16:creationId xmlns:a16="http://schemas.microsoft.com/office/drawing/2014/main" id="{03B9DF39-CDEC-4013-B9B4-00F34FB4AE0B}"/>
                </a:ext>
              </a:extLst>
            </p:cNvPr>
            <p:cNvSpPr/>
            <p:nvPr/>
          </p:nvSpPr>
          <p:spPr>
            <a:xfrm>
              <a:off x="5980568" y="2008254"/>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5F2A1B"/>
            </a:solidFill>
          </p:spPr>
          <p:txBody>
            <a:bodyPr wrap="square" lIns="0" tIns="0" rIns="0" bIns="0" rtlCol="0"/>
            <a:lstStyle/>
            <a:p>
              <a:endParaRPr sz="1493" dirty="0"/>
            </a:p>
          </p:txBody>
        </p:sp>
        <p:sp>
          <p:nvSpPr>
            <p:cNvPr id="1133" name="object 1086">
              <a:extLst>
                <a:ext uri="{FF2B5EF4-FFF2-40B4-BE49-F238E27FC236}">
                  <a16:creationId xmlns:a16="http://schemas.microsoft.com/office/drawing/2014/main" id="{714F41FC-9BB2-4EA1-9059-97C597B9D65A}"/>
                </a:ext>
              </a:extLst>
            </p:cNvPr>
            <p:cNvSpPr/>
            <p:nvPr/>
          </p:nvSpPr>
          <p:spPr>
            <a:xfrm>
              <a:off x="5728465" y="2284460"/>
              <a:ext cx="20320" cy="20320"/>
            </a:xfrm>
            <a:custGeom>
              <a:avLst/>
              <a:gdLst/>
              <a:ahLst/>
              <a:cxnLst/>
              <a:rect l="l" t="t" r="r" b="b"/>
              <a:pathLst>
                <a:path w="20320" h="20319">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823925"/>
            </a:solidFill>
          </p:spPr>
          <p:txBody>
            <a:bodyPr wrap="square" lIns="0" tIns="0" rIns="0" bIns="0" rtlCol="0"/>
            <a:lstStyle/>
            <a:p>
              <a:endParaRPr sz="1493" dirty="0"/>
            </a:p>
          </p:txBody>
        </p:sp>
        <p:sp>
          <p:nvSpPr>
            <p:cNvPr id="1134" name="object 1087">
              <a:extLst>
                <a:ext uri="{FF2B5EF4-FFF2-40B4-BE49-F238E27FC236}">
                  <a16:creationId xmlns:a16="http://schemas.microsoft.com/office/drawing/2014/main" id="{38441869-0087-4963-BA5F-66FDBB05FE4B}"/>
                </a:ext>
              </a:extLst>
            </p:cNvPr>
            <p:cNvSpPr/>
            <p:nvPr/>
          </p:nvSpPr>
          <p:spPr>
            <a:xfrm>
              <a:off x="5984180" y="2278117"/>
              <a:ext cx="20320" cy="20320"/>
            </a:xfrm>
            <a:custGeom>
              <a:avLst/>
              <a:gdLst/>
              <a:ahLst/>
              <a:cxnLst/>
              <a:rect l="l" t="t" r="r" b="b"/>
              <a:pathLst>
                <a:path w="20320" h="20319">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4B1506"/>
            </a:solidFill>
          </p:spPr>
          <p:txBody>
            <a:bodyPr wrap="square" lIns="0" tIns="0" rIns="0" bIns="0" rtlCol="0"/>
            <a:lstStyle/>
            <a:p>
              <a:endParaRPr sz="1493" dirty="0"/>
            </a:p>
          </p:txBody>
        </p:sp>
        <p:sp>
          <p:nvSpPr>
            <p:cNvPr id="1135" name="object 1088">
              <a:extLst>
                <a:ext uri="{FF2B5EF4-FFF2-40B4-BE49-F238E27FC236}">
                  <a16:creationId xmlns:a16="http://schemas.microsoft.com/office/drawing/2014/main" id="{C53A11FE-9098-40FF-BCF4-98D12545EF74}"/>
                </a:ext>
              </a:extLst>
            </p:cNvPr>
            <p:cNvSpPr/>
            <p:nvPr/>
          </p:nvSpPr>
          <p:spPr>
            <a:xfrm>
              <a:off x="6008701" y="2139047"/>
              <a:ext cx="20320" cy="20320"/>
            </a:xfrm>
            <a:custGeom>
              <a:avLst/>
              <a:gdLst/>
              <a:ahLst/>
              <a:cxnLst/>
              <a:rect l="l" t="t" r="r" b="b"/>
              <a:pathLst>
                <a:path w="20320" h="20319">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511507"/>
            </a:solidFill>
          </p:spPr>
          <p:txBody>
            <a:bodyPr wrap="square" lIns="0" tIns="0" rIns="0" bIns="0" rtlCol="0"/>
            <a:lstStyle/>
            <a:p>
              <a:endParaRPr sz="1493" dirty="0"/>
            </a:p>
          </p:txBody>
        </p:sp>
        <p:sp>
          <p:nvSpPr>
            <p:cNvPr id="1136" name="object 1089">
              <a:extLst>
                <a:ext uri="{FF2B5EF4-FFF2-40B4-BE49-F238E27FC236}">
                  <a16:creationId xmlns:a16="http://schemas.microsoft.com/office/drawing/2014/main" id="{978E3DAC-416B-45CF-BFB5-D9BB69F01A73}"/>
                </a:ext>
              </a:extLst>
            </p:cNvPr>
            <p:cNvSpPr/>
            <p:nvPr/>
          </p:nvSpPr>
          <p:spPr>
            <a:xfrm>
              <a:off x="5943800" y="2164956"/>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5B1707"/>
            </a:solidFill>
          </p:spPr>
          <p:txBody>
            <a:bodyPr wrap="square" lIns="0" tIns="0" rIns="0" bIns="0" rtlCol="0"/>
            <a:lstStyle/>
            <a:p>
              <a:endParaRPr sz="1493" dirty="0"/>
            </a:p>
          </p:txBody>
        </p:sp>
        <p:sp>
          <p:nvSpPr>
            <p:cNvPr id="1137" name="object 1090">
              <a:extLst>
                <a:ext uri="{FF2B5EF4-FFF2-40B4-BE49-F238E27FC236}">
                  <a16:creationId xmlns:a16="http://schemas.microsoft.com/office/drawing/2014/main" id="{A1AF2151-BC9C-4161-B414-5EC8FDD173B5}"/>
                </a:ext>
              </a:extLst>
            </p:cNvPr>
            <p:cNvSpPr/>
            <p:nvPr/>
          </p:nvSpPr>
          <p:spPr>
            <a:xfrm>
              <a:off x="5956440" y="2168993"/>
              <a:ext cx="20320" cy="20320"/>
            </a:xfrm>
            <a:custGeom>
              <a:avLst/>
              <a:gdLst/>
              <a:ahLst/>
              <a:cxnLst/>
              <a:rect l="l" t="t" r="r" b="b"/>
              <a:pathLst>
                <a:path w="20320" h="20319">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591707"/>
            </a:solidFill>
          </p:spPr>
          <p:txBody>
            <a:bodyPr wrap="square" lIns="0" tIns="0" rIns="0" bIns="0" rtlCol="0"/>
            <a:lstStyle/>
            <a:p>
              <a:endParaRPr sz="1493" dirty="0"/>
            </a:p>
          </p:txBody>
        </p:sp>
        <p:sp>
          <p:nvSpPr>
            <p:cNvPr id="1138" name="object 1091">
              <a:extLst>
                <a:ext uri="{FF2B5EF4-FFF2-40B4-BE49-F238E27FC236}">
                  <a16:creationId xmlns:a16="http://schemas.microsoft.com/office/drawing/2014/main" id="{51D9F11E-682B-447D-9283-F11A74AA0A42}"/>
                </a:ext>
              </a:extLst>
            </p:cNvPr>
            <p:cNvSpPr/>
            <p:nvPr/>
          </p:nvSpPr>
          <p:spPr>
            <a:xfrm>
              <a:off x="5746381" y="2263411"/>
              <a:ext cx="20320" cy="20320"/>
            </a:xfrm>
            <a:custGeom>
              <a:avLst/>
              <a:gdLst/>
              <a:ahLst/>
              <a:cxnLst/>
              <a:rect l="l" t="t" r="r" b="b"/>
              <a:pathLst>
                <a:path w="20320" h="20319">
                  <a:moveTo>
                    <a:pt x="15303" y="0"/>
                  </a:moveTo>
                  <a:lnTo>
                    <a:pt x="4356" y="190"/>
                  </a:lnTo>
                  <a:lnTo>
                    <a:pt x="0" y="4686"/>
                  </a:lnTo>
                  <a:lnTo>
                    <a:pt x="190" y="15646"/>
                  </a:lnTo>
                  <a:lnTo>
                    <a:pt x="4711" y="20002"/>
                  </a:lnTo>
                  <a:lnTo>
                    <a:pt x="15646" y="19812"/>
                  </a:lnTo>
                  <a:lnTo>
                    <a:pt x="20015" y="15303"/>
                  </a:lnTo>
                  <a:lnTo>
                    <a:pt x="19913" y="9817"/>
                  </a:lnTo>
                  <a:lnTo>
                    <a:pt x="19811" y="4343"/>
                  </a:lnTo>
                  <a:lnTo>
                    <a:pt x="15303" y="0"/>
                  </a:lnTo>
                  <a:close/>
                </a:path>
              </a:pathLst>
            </a:custGeom>
            <a:solidFill>
              <a:srgbClr val="691A0A"/>
            </a:solidFill>
          </p:spPr>
          <p:txBody>
            <a:bodyPr wrap="square" lIns="0" tIns="0" rIns="0" bIns="0" rtlCol="0"/>
            <a:lstStyle/>
            <a:p>
              <a:endParaRPr sz="1493" dirty="0"/>
            </a:p>
          </p:txBody>
        </p:sp>
        <p:sp>
          <p:nvSpPr>
            <p:cNvPr id="1139" name="object 1092">
              <a:extLst>
                <a:ext uri="{FF2B5EF4-FFF2-40B4-BE49-F238E27FC236}">
                  <a16:creationId xmlns:a16="http://schemas.microsoft.com/office/drawing/2014/main" id="{42B751F5-571D-4DF9-BEEB-26072E234DDB}"/>
                </a:ext>
              </a:extLst>
            </p:cNvPr>
            <p:cNvSpPr/>
            <p:nvPr/>
          </p:nvSpPr>
          <p:spPr>
            <a:xfrm>
              <a:off x="6347236" y="2068165"/>
              <a:ext cx="20320" cy="20320"/>
            </a:xfrm>
            <a:custGeom>
              <a:avLst/>
              <a:gdLst/>
              <a:ahLst/>
              <a:cxnLst/>
              <a:rect l="l" t="t" r="r" b="b"/>
              <a:pathLst>
                <a:path w="20320" h="20319">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6E2F20"/>
            </a:solidFill>
          </p:spPr>
          <p:txBody>
            <a:bodyPr wrap="square" lIns="0" tIns="0" rIns="0" bIns="0" rtlCol="0"/>
            <a:lstStyle/>
            <a:p>
              <a:endParaRPr sz="1493" dirty="0"/>
            </a:p>
          </p:txBody>
        </p:sp>
        <p:sp>
          <p:nvSpPr>
            <p:cNvPr id="1140" name="object 1093">
              <a:extLst>
                <a:ext uri="{FF2B5EF4-FFF2-40B4-BE49-F238E27FC236}">
                  <a16:creationId xmlns:a16="http://schemas.microsoft.com/office/drawing/2014/main" id="{6FED4B5A-1561-4926-AEC3-384D013C4461}"/>
                </a:ext>
              </a:extLst>
            </p:cNvPr>
            <p:cNvSpPr/>
            <p:nvPr/>
          </p:nvSpPr>
          <p:spPr>
            <a:xfrm>
              <a:off x="6182276" y="2229262"/>
              <a:ext cx="20320" cy="20320"/>
            </a:xfrm>
            <a:custGeom>
              <a:avLst/>
              <a:gdLst/>
              <a:ahLst/>
              <a:cxnLst/>
              <a:rect l="l" t="t" r="r" b="b"/>
              <a:pathLst>
                <a:path w="20320" h="20319">
                  <a:moveTo>
                    <a:pt x="15328" y="0"/>
                  </a:moveTo>
                  <a:lnTo>
                    <a:pt x="4368" y="190"/>
                  </a:lnTo>
                  <a:lnTo>
                    <a:pt x="0" y="4699"/>
                  </a:lnTo>
                  <a:lnTo>
                    <a:pt x="190" y="15646"/>
                  </a:lnTo>
                  <a:lnTo>
                    <a:pt x="4724" y="20002"/>
                  </a:lnTo>
                  <a:lnTo>
                    <a:pt x="15671" y="19812"/>
                  </a:lnTo>
                  <a:lnTo>
                    <a:pt x="20027" y="15303"/>
                  </a:lnTo>
                  <a:lnTo>
                    <a:pt x="19926" y="9829"/>
                  </a:lnTo>
                  <a:lnTo>
                    <a:pt x="19824" y="4343"/>
                  </a:lnTo>
                  <a:lnTo>
                    <a:pt x="15328" y="0"/>
                  </a:lnTo>
                  <a:close/>
                </a:path>
              </a:pathLst>
            </a:custGeom>
            <a:solidFill>
              <a:srgbClr val="431205"/>
            </a:solidFill>
          </p:spPr>
          <p:txBody>
            <a:bodyPr wrap="square" lIns="0" tIns="0" rIns="0" bIns="0" rtlCol="0"/>
            <a:lstStyle/>
            <a:p>
              <a:endParaRPr sz="1493" dirty="0"/>
            </a:p>
          </p:txBody>
        </p:sp>
        <p:sp>
          <p:nvSpPr>
            <p:cNvPr id="1141" name="object 1094">
              <a:extLst>
                <a:ext uri="{FF2B5EF4-FFF2-40B4-BE49-F238E27FC236}">
                  <a16:creationId xmlns:a16="http://schemas.microsoft.com/office/drawing/2014/main" id="{E7A875EF-8E33-4F1C-8ED3-A26433EC0730}"/>
                </a:ext>
              </a:extLst>
            </p:cNvPr>
            <p:cNvSpPr/>
            <p:nvPr/>
          </p:nvSpPr>
          <p:spPr>
            <a:xfrm>
              <a:off x="6390454" y="2193579"/>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833920"/>
            </a:solidFill>
          </p:spPr>
          <p:txBody>
            <a:bodyPr wrap="square" lIns="0" tIns="0" rIns="0" bIns="0" rtlCol="0"/>
            <a:lstStyle/>
            <a:p>
              <a:endParaRPr sz="1493" dirty="0"/>
            </a:p>
          </p:txBody>
        </p:sp>
        <p:sp>
          <p:nvSpPr>
            <p:cNvPr id="1142" name="object 1095">
              <a:extLst>
                <a:ext uri="{FF2B5EF4-FFF2-40B4-BE49-F238E27FC236}">
                  <a16:creationId xmlns:a16="http://schemas.microsoft.com/office/drawing/2014/main" id="{C9262DB2-8A5D-4554-B1B4-11970A05D3B0}"/>
                </a:ext>
              </a:extLst>
            </p:cNvPr>
            <p:cNvSpPr/>
            <p:nvPr/>
          </p:nvSpPr>
          <p:spPr>
            <a:xfrm>
              <a:off x="5958754" y="2054852"/>
              <a:ext cx="20320" cy="20320"/>
            </a:xfrm>
            <a:custGeom>
              <a:avLst/>
              <a:gdLst/>
              <a:ahLst/>
              <a:cxnLst/>
              <a:rect l="l" t="t" r="r" b="b"/>
              <a:pathLst>
                <a:path w="20320" h="20319">
                  <a:moveTo>
                    <a:pt x="15303" y="0"/>
                  </a:moveTo>
                  <a:lnTo>
                    <a:pt x="4343" y="190"/>
                  </a:lnTo>
                  <a:lnTo>
                    <a:pt x="0" y="4686"/>
                  </a:lnTo>
                  <a:lnTo>
                    <a:pt x="190" y="15633"/>
                  </a:lnTo>
                  <a:lnTo>
                    <a:pt x="4698" y="20002"/>
                  </a:lnTo>
                  <a:lnTo>
                    <a:pt x="15646" y="19812"/>
                  </a:lnTo>
                  <a:lnTo>
                    <a:pt x="20015" y="15290"/>
                  </a:lnTo>
                  <a:lnTo>
                    <a:pt x="19913" y="9817"/>
                  </a:lnTo>
                  <a:lnTo>
                    <a:pt x="19811" y="4343"/>
                  </a:lnTo>
                  <a:lnTo>
                    <a:pt x="15303" y="0"/>
                  </a:lnTo>
                  <a:close/>
                </a:path>
              </a:pathLst>
            </a:custGeom>
            <a:solidFill>
              <a:srgbClr val="491505"/>
            </a:solidFill>
          </p:spPr>
          <p:txBody>
            <a:bodyPr wrap="square" lIns="0" tIns="0" rIns="0" bIns="0" rtlCol="0"/>
            <a:lstStyle/>
            <a:p>
              <a:endParaRPr sz="1493" dirty="0"/>
            </a:p>
          </p:txBody>
        </p:sp>
        <p:sp>
          <p:nvSpPr>
            <p:cNvPr id="1143" name="object 1096">
              <a:extLst>
                <a:ext uri="{FF2B5EF4-FFF2-40B4-BE49-F238E27FC236}">
                  <a16:creationId xmlns:a16="http://schemas.microsoft.com/office/drawing/2014/main" id="{ADE441FF-894D-44EB-83CB-2031E2047273}"/>
                </a:ext>
              </a:extLst>
            </p:cNvPr>
            <p:cNvSpPr/>
            <p:nvPr/>
          </p:nvSpPr>
          <p:spPr>
            <a:xfrm>
              <a:off x="6012967" y="2097660"/>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954025"/>
            </a:solidFill>
          </p:spPr>
          <p:txBody>
            <a:bodyPr wrap="square" lIns="0" tIns="0" rIns="0" bIns="0" rtlCol="0"/>
            <a:lstStyle/>
            <a:p>
              <a:endParaRPr sz="1493" dirty="0"/>
            </a:p>
          </p:txBody>
        </p:sp>
        <p:sp>
          <p:nvSpPr>
            <p:cNvPr id="1144" name="object 1097">
              <a:extLst>
                <a:ext uri="{FF2B5EF4-FFF2-40B4-BE49-F238E27FC236}">
                  <a16:creationId xmlns:a16="http://schemas.microsoft.com/office/drawing/2014/main" id="{CD169777-DDDA-4198-AF98-3D74FF8FE95D}"/>
                </a:ext>
              </a:extLst>
            </p:cNvPr>
            <p:cNvSpPr/>
            <p:nvPr/>
          </p:nvSpPr>
          <p:spPr>
            <a:xfrm>
              <a:off x="6202188" y="2058638"/>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672C1E"/>
            </a:solidFill>
          </p:spPr>
          <p:txBody>
            <a:bodyPr wrap="square" lIns="0" tIns="0" rIns="0" bIns="0" rtlCol="0"/>
            <a:lstStyle/>
            <a:p>
              <a:endParaRPr sz="1493" dirty="0"/>
            </a:p>
          </p:txBody>
        </p:sp>
        <p:sp>
          <p:nvSpPr>
            <p:cNvPr id="1145" name="object 1098">
              <a:extLst>
                <a:ext uri="{FF2B5EF4-FFF2-40B4-BE49-F238E27FC236}">
                  <a16:creationId xmlns:a16="http://schemas.microsoft.com/office/drawing/2014/main" id="{FBA4858F-FD84-4503-9580-807B4F3EE5A0}"/>
                </a:ext>
              </a:extLst>
            </p:cNvPr>
            <p:cNvSpPr/>
            <p:nvPr/>
          </p:nvSpPr>
          <p:spPr>
            <a:xfrm>
              <a:off x="5608713" y="2086475"/>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4B1506"/>
            </a:solidFill>
          </p:spPr>
          <p:txBody>
            <a:bodyPr wrap="square" lIns="0" tIns="0" rIns="0" bIns="0" rtlCol="0"/>
            <a:lstStyle/>
            <a:p>
              <a:endParaRPr sz="1493" dirty="0"/>
            </a:p>
          </p:txBody>
        </p:sp>
        <p:sp>
          <p:nvSpPr>
            <p:cNvPr id="1146" name="object 1099">
              <a:extLst>
                <a:ext uri="{FF2B5EF4-FFF2-40B4-BE49-F238E27FC236}">
                  <a16:creationId xmlns:a16="http://schemas.microsoft.com/office/drawing/2014/main" id="{47114243-1D08-48DA-B3F7-9A9788773560}"/>
                </a:ext>
              </a:extLst>
            </p:cNvPr>
            <p:cNvSpPr/>
            <p:nvPr/>
          </p:nvSpPr>
          <p:spPr>
            <a:xfrm>
              <a:off x="6071158" y="2069914"/>
              <a:ext cx="20320" cy="20320"/>
            </a:xfrm>
            <a:custGeom>
              <a:avLst/>
              <a:gdLst/>
              <a:ahLst/>
              <a:cxnLst/>
              <a:rect l="l" t="t" r="r" b="b"/>
              <a:pathLst>
                <a:path w="20320" h="20319">
                  <a:moveTo>
                    <a:pt x="15303" y="0"/>
                  </a:moveTo>
                  <a:lnTo>
                    <a:pt x="4356" y="190"/>
                  </a:lnTo>
                  <a:lnTo>
                    <a:pt x="0" y="4699"/>
                  </a:lnTo>
                  <a:lnTo>
                    <a:pt x="190" y="15646"/>
                  </a:lnTo>
                  <a:lnTo>
                    <a:pt x="4699" y="20002"/>
                  </a:lnTo>
                  <a:lnTo>
                    <a:pt x="15659" y="19812"/>
                  </a:lnTo>
                  <a:lnTo>
                    <a:pt x="20027" y="15303"/>
                  </a:lnTo>
                  <a:lnTo>
                    <a:pt x="19926" y="9829"/>
                  </a:lnTo>
                  <a:lnTo>
                    <a:pt x="19824" y="4356"/>
                  </a:lnTo>
                  <a:lnTo>
                    <a:pt x="15303" y="0"/>
                  </a:lnTo>
                  <a:close/>
                </a:path>
              </a:pathLst>
            </a:custGeom>
            <a:solidFill>
              <a:srgbClr val="6F3220"/>
            </a:solidFill>
          </p:spPr>
          <p:txBody>
            <a:bodyPr wrap="square" lIns="0" tIns="0" rIns="0" bIns="0" rtlCol="0"/>
            <a:lstStyle/>
            <a:p>
              <a:endParaRPr sz="1493" dirty="0"/>
            </a:p>
          </p:txBody>
        </p:sp>
        <p:sp>
          <p:nvSpPr>
            <p:cNvPr id="1147" name="object 1100">
              <a:extLst>
                <a:ext uri="{FF2B5EF4-FFF2-40B4-BE49-F238E27FC236}">
                  <a16:creationId xmlns:a16="http://schemas.microsoft.com/office/drawing/2014/main" id="{9ECCC90A-F7EE-4E2A-8B36-FA94BB6DB785}"/>
                </a:ext>
              </a:extLst>
            </p:cNvPr>
            <p:cNvSpPr/>
            <p:nvPr/>
          </p:nvSpPr>
          <p:spPr>
            <a:xfrm>
              <a:off x="5872144" y="2121263"/>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5F1808"/>
            </a:solidFill>
          </p:spPr>
          <p:txBody>
            <a:bodyPr wrap="square" lIns="0" tIns="0" rIns="0" bIns="0" rtlCol="0"/>
            <a:lstStyle/>
            <a:p>
              <a:endParaRPr sz="1493" dirty="0"/>
            </a:p>
          </p:txBody>
        </p:sp>
        <p:sp>
          <p:nvSpPr>
            <p:cNvPr id="1148" name="object 1101">
              <a:extLst>
                <a:ext uri="{FF2B5EF4-FFF2-40B4-BE49-F238E27FC236}">
                  <a16:creationId xmlns:a16="http://schemas.microsoft.com/office/drawing/2014/main" id="{FAEF196C-C7A3-483F-95EA-EC8392EB9051}"/>
                </a:ext>
              </a:extLst>
            </p:cNvPr>
            <p:cNvSpPr/>
            <p:nvPr/>
          </p:nvSpPr>
          <p:spPr>
            <a:xfrm>
              <a:off x="6156159" y="2241930"/>
              <a:ext cx="20320" cy="20320"/>
            </a:xfrm>
            <a:custGeom>
              <a:avLst/>
              <a:gdLst/>
              <a:ahLst/>
              <a:cxnLst/>
              <a:rect l="l" t="t" r="r" b="b"/>
              <a:pathLst>
                <a:path w="20320" h="20319">
                  <a:moveTo>
                    <a:pt x="15290" y="0"/>
                  </a:moveTo>
                  <a:lnTo>
                    <a:pt x="4343" y="190"/>
                  </a:lnTo>
                  <a:lnTo>
                    <a:pt x="0" y="4699"/>
                  </a:lnTo>
                  <a:lnTo>
                    <a:pt x="190" y="15646"/>
                  </a:lnTo>
                  <a:lnTo>
                    <a:pt x="4699" y="20015"/>
                  </a:lnTo>
                  <a:lnTo>
                    <a:pt x="15633" y="19824"/>
                  </a:lnTo>
                  <a:lnTo>
                    <a:pt x="20002" y="15303"/>
                  </a:lnTo>
                  <a:lnTo>
                    <a:pt x="19900" y="9829"/>
                  </a:lnTo>
                  <a:lnTo>
                    <a:pt x="19799" y="4356"/>
                  </a:lnTo>
                  <a:lnTo>
                    <a:pt x="15290" y="0"/>
                  </a:lnTo>
                  <a:close/>
                </a:path>
              </a:pathLst>
            </a:custGeom>
            <a:solidFill>
              <a:srgbClr val="E38F56"/>
            </a:solidFill>
          </p:spPr>
          <p:txBody>
            <a:bodyPr wrap="square" lIns="0" tIns="0" rIns="0" bIns="0" rtlCol="0"/>
            <a:lstStyle/>
            <a:p>
              <a:endParaRPr sz="1493" dirty="0"/>
            </a:p>
          </p:txBody>
        </p:sp>
        <p:sp>
          <p:nvSpPr>
            <p:cNvPr id="1149" name="object 1102">
              <a:extLst>
                <a:ext uri="{FF2B5EF4-FFF2-40B4-BE49-F238E27FC236}">
                  <a16:creationId xmlns:a16="http://schemas.microsoft.com/office/drawing/2014/main" id="{F6B6E9B3-2C23-4BA4-A7EA-FE957022D8F6}"/>
                </a:ext>
              </a:extLst>
            </p:cNvPr>
            <p:cNvSpPr/>
            <p:nvPr/>
          </p:nvSpPr>
          <p:spPr>
            <a:xfrm>
              <a:off x="6213995" y="2079585"/>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4A1306"/>
            </a:solidFill>
          </p:spPr>
          <p:txBody>
            <a:bodyPr wrap="square" lIns="0" tIns="0" rIns="0" bIns="0" rtlCol="0"/>
            <a:lstStyle/>
            <a:p>
              <a:endParaRPr sz="1493" dirty="0"/>
            </a:p>
          </p:txBody>
        </p:sp>
        <p:sp>
          <p:nvSpPr>
            <p:cNvPr id="1150" name="object 1103">
              <a:extLst>
                <a:ext uri="{FF2B5EF4-FFF2-40B4-BE49-F238E27FC236}">
                  <a16:creationId xmlns:a16="http://schemas.microsoft.com/office/drawing/2014/main" id="{9C0618FD-80B7-47AD-BBBC-CB90AEA4E8B5}"/>
                </a:ext>
              </a:extLst>
            </p:cNvPr>
            <p:cNvSpPr/>
            <p:nvPr/>
          </p:nvSpPr>
          <p:spPr>
            <a:xfrm>
              <a:off x="6000725" y="2295612"/>
              <a:ext cx="20320" cy="20320"/>
            </a:xfrm>
            <a:custGeom>
              <a:avLst/>
              <a:gdLst/>
              <a:ahLst/>
              <a:cxnLst/>
              <a:rect l="l" t="t" r="r" b="b"/>
              <a:pathLst>
                <a:path w="20320" h="20319">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773522"/>
            </a:solidFill>
          </p:spPr>
          <p:txBody>
            <a:bodyPr wrap="square" lIns="0" tIns="0" rIns="0" bIns="0" rtlCol="0"/>
            <a:lstStyle/>
            <a:p>
              <a:endParaRPr sz="1493" dirty="0"/>
            </a:p>
          </p:txBody>
        </p:sp>
        <p:sp>
          <p:nvSpPr>
            <p:cNvPr id="1151" name="object 1104">
              <a:extLst>
                <a:ext uri="{FF2B5EF4-FFF2-40B4-BE49-F238E27FC236}">
                  <a16:creationId xmlns:a16="http://schemas.microsoft.com/office/drawing/2014/main" id="{3FBC7CB5-F745-41AD-BE83-5B1473C894AB}"/>
                </a:ext>
              </a:extLst>
            </p:cNvPr>
            <p:cNvSpPr/>
            <p:nvPr/>
          </p:nvSpPr>
          <p:spPr>
            <a:xfrm>
              <a:off x="5771297" y="2068083"/>
              <a:ext cx="20320" cy="20320"/>
            </a:xfrm>
            <a:custGeom>
              <a:avLst/>
              <a:gdLst/>
              <a:ahLst/>
              <a:cxnLst/>
              <a:rect l="l" t="t" r="r" b="b"/>
              <a:pathLst>
                <a:path w="20320" h="20319">
                  <a:moveTo>
                    <a:pt x="15303" y="0"/>
                  </a:moveTo>
                  <a:lnTo>
                    <a:pt x="4356" y="190"/>
                  </a:lnTo>
                  <a:lnTo>
                    <a:pt x="0" y="4699"/>
                  </a:lnTo>
                  <a:lnTo>
                    <a:pt x="190" y="15646"/>
                  </a:lnTo>
                  <a:lnTo>
                    <a:pt x="4711" y="19989"/>
                  </a:lnTo>
                  <a:lnTo>
                    <a:pt x="15646" y="19799"/>
                  </a:lnTo>
                  <a:lnTo>
                    <a:pt x="20015" y="15303"/>
                  </a:lnTo>
                  <a:lnTo>
                    <a:pt x="19913" y="9829"/>
                  </a:lnTo>
                  <a:lnTo>
                    <a:pt x="19811" y="4356"/>
                  </a:lnTo>
                  <a:lnTo>
                    <a:pt x="15303" y="0"/>
                  </a:lnTo>
                  <a:close/>
                </a:path>
              </a:pathLst>
            </a:custGeom>
            <a:solidFill>
              <a:srgbClr val="601808"/>
            </a:solidFill>
          </p:spPr>
          <p:txBody>
            <a:bodyPr wrap="square" lIns="0" tIns="0" rIns="0" bIns="0" rtlCol="0"/>
            <a:lstStyle/>
            <a:p>
              <a:endParaRPr sz="1493" dirty="0"/>
            </a:p>
          </p:txBody>
        </p:sp>
        <p:sp>
          <p:nvSpPr>
            <p:cNvPr id="1152" name="object 1105">
              <a:extLst>
                <a:ext uri="{FF2B5EF4-FFF2-40B4-BE49-F238E27FC236}">
                  <a16:creationId xmlns:a16="http://schemas.microsoft.com/office/drawing/2014/main" id="{6DA4FFBB-7DDB-4470-A8A1-1933343A890E}"/>
                </a:ext>
              </a:extLst>
            </p:cNvPr>
            <p:cNvSpPr/>
            <p:nvPr/>
          </p:nvSpPr>
          <p:spPr>
            <a:xfrm>
              <a:off x="5601836" y="2124304"/>
              <a:ext cx="20320" cy="20320"/>
            </a:xfrm>
            <a:custGeom>
              <a:avLst/>
              <a:gdLst/>
              <a:ahLst/>
              <a:cxnLst/>
              <a:rect l="l" t="t" r="r" b="b"/>
              <a:pathLst>
                <a:path w="20320" h="20319">
                  <a:moveTo>
                    <a:pt x="15316" y="0"/>
                  </a:moveTo>
                  <a:lnTo>
                    <a:pt x="4356" y="190"/>
                  </a:lnTo>
                  <a:lnTo>
                    <a:pt x="0" y="4699"/>
                  </a:lnTo>
                  <a:lnTo>
                    <a:pt x="190" y="15646"/>
                  </a:lnTo>
                  <a:lnTo>
                    <a:pt x="4711" y="19989"/>
                  </a:lnTo>
                  <a:lnTo>
                    <a:pt x="15659" y="19799"/>
                  </a:lnTo>
                  <a:lnTo>
                    <a:pt x="20015" y="15303"/>
                  </a:lnTo>
                  <a:lnTo>
                    <a:pt x="19913" y="9829"/>
                  </a:lnTo>
                  <a:lnTo>
                    <a:pt x="19811" y="4356"/>
                  </a:lnTo>
                  <a:lnTo>
                    <a:pt x="15316" y="0"/>
                  </a:lnTo>
                  <a:close/>
                </a:path>
              </a:pathLst>
            </a:custGeom>
            <a:solidFill>
              <a:srgbClr val="511507"/>
            </a:solidFill>
          </p:spPr>
          <p:txBody>
            <a:bodyPr wrap="square" lIns="0" tIns="0" rIns="0" bIns="0" rtlCol="0"/>
            <a:lstStyle/>
            <a:p>
              <a:endParaRPr sz="1493" dirty="0"/>
            </a:p>
          </p:txBody>
        </p:sp>
        <p:sp>
          <p:nvSpPr>
            <p:cNvPr id="1153" name="object 1106">
              <a:extLst>
                <a:ext uri="{FF2B5EF4-FFF2-40B4-BE49-F238E27FC236}">
                  <a16:creationId xmlns:a16="http://schemas.microsoft.com/office/drawing/2014/main" id="{E6D22BF9-7414-496F-8EC2-439DFA7A2D65}"/>
                </a:ext>
              </a:extLst>
            </p:cNvPr>
            <p:cNvSpPr/>
            <p:nvPr/>
          </p:nvSpPr>
          <p:spPr>
            <a:xfrm>
              <a:off x="6223264" y="2221290"/>
              <a:ext cx="20320" cy="20320"/>
            </a:xfrm>
            <a:custGeom>
              <a:avLst/>
              <a:gdLst/>
              <a:ahLst/>
              <a:cxnLst/>
              <a:rect l="l" t="t" r="r" b="b"/>
              <a:pathLst>
                <a:path w="20320" h="20319">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4A1306"/>
            </a:solidFill>
          </p:spPr>
          <p:txBody>
            <a:bodyPr wrap="square" lIns="0" tIns="0" rIns="0" bIns="0" rtlCol="0"/>
            <a:lstStyle/>
            <a:p>
              <a:endParaRPr sz="1493" dirty="0"/>
            </a:p>
          </p:txBody>
        </p:sp>
        <p:sp>
          <p:nvSpPr>
            <p:cNvPr id="1154" name="object 1107">
              <a:extLst>
                <a:ext uri="{FF2B5EF4-FFF2-40B4-BE49-F238E27FC236}">
                  <a16:creationId xmlns:a16="http://schemas.microsoft.com/office/drawing/2014/main" id="{22DA940E-4794-4F04-8013-706410C43A24}"/>
                </a:ext>
              </a:extLst>
            </p:cNvPr>
            <p:cNvSpPr/>
            <p:nvPr/>
          </p:nvSpPr>
          <p:spPr>
            <a:xfrm>
              <a:off x="5883771" y="2235042"/>
              <a:ext cx="20320" cy="20320"/>
            </a:xfrm>
            <a:custGeom>
              <a:avLst/>
              <a:gdLst/>
              <a:ahLst/>
              <a:cxnLst/>
              <a:rect l="l" t="t" r="r" b="b"/>
              <a:pathLst>
                <a:path w="20320" h="20319">
                  <a:moveTo>
                    <a:pt x="15316" y="0"/>
                  </a:moveTo>
                  <a:lnTo>
                    <a:pt x="4356" y="190"/>
                  </a:lnTo>
                  <a:lnTo>
                    <a:pt x="0" y="4711"/>
                  </a:lnTo>
                  <a:lnTo>
                    <a:pt x="190" y="15659"/>
                  </a:lnTo>
                  <a:lnTo>
                    <a:pt x="4711" y="20015"/>
                  </a:lnTo>
                  <a:lnTo>
                    <a:pt x="15659" y="19824"/>
                  </a:lnTo>
                  <a:lnTo>
                    <a:pt x="20027" y="15316"/>
                  </a:lnTo>
                  <a:lnTo>
                    <a:pt x="19926" y="9842"/>
                  </a:lnTo>
                  <a:lnTo>
                    <a:pt x="19824" y="4368"/>
                  </a:lnTo>
                  <a:lnTo>
                    <a:pt x="15316" y="0"/>
                  </a:lnTo>
                  <a:close/>
                </a:path>
              </a:pathLst>
            </a:custGeom>
            <a:solidFill>
              <a:srgbClr val="521606"/>
            </a:solidFill>
          </p:spPr>
          <p:txBody>
            <a:bodyPr wrap="square" lIns="0" tIns="0" rIns="0" bIns="0" rtlCol="0"/>
            <a:lstStyle/>
            <a:p>
              <a:endParaRPr sz="1493" dirty="0"/>
            </a:p>
          </p:txBody>
        </p:sp>
        <p:sp>
          <p:nvSpPr>
            <p:cNvPr id="1155" name="object 1108">
              <a:extLst>
                <a:ext uri="{FF2B5EF4-FFF2-40B4-BE49-F238E27FC236}">
                  <a16:creationId xmlns:a16="http://schemas.microsoft.com/office/drawing/2014/main" id="{CE3B8ABB-3999-487E-AD11-4584D48557D8}"/>
                </a:ext>
              </a:extLst>
            </p:cNvPr>
            <p:cNvSpPr/>
            <p:nvPr/>
          </p:nvSpPr>
          <p:spPr>
            <a:xfrm>
              <a:off x="5979470" y="2163464"/>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531606"/>
            </a:solidFill>
          </p:spPr>
          <p:txBody>
            <a:bodyPr wrap="square" lIns="0" tIns="0" rIns="0" bIns="0" rtlCol="0"/>
            <a:lstStyle/>
            <a:p>
              <a:endParaRPr sz="1493" dirty="0"/>
            </a:p>
          </p:txBody>
        </p:sp>
        <p:sp>
          <p:nvSpPr>
            <p:cNvPr id="1156" name="object 1109">
              <a:extLst>
                <a:ext uri="{FF2B5EF4-FFF2-40B4-BE49-F238E27FC236}">
                  <a16:creationId xmlns:a16="http://schemas.microsoft.com/office/drawing/2014/main" id="{FCAE4BF2-D9B3-44CF-A9DE-7B4B6EB306C2}"/>
                </a:ext>
              </a:extLst>
            </p:cNvPr>
            <p:cNvSpPr/>
            <p:nvPr/>
          </p:nvSpPr>
          <p:spPr>
            <a:xfrm>
              <a:off x="5971970" y="2282606"/>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863926"/>
            </a:solidFill>
          </p:spPr>
          <p:txBody>
            <a:bodyPr wrap="square" lIns="0" tIns="0" rIns="0" bIns="0" rtlCol="0"/>
            <a:lstStyle/>
            <a:p>
              <a:endParaRPr sz="1493" dirty="0"/>
            </a:p>
          </p:txBody>
        </p:sp>
        <p:sp>
          <p:nvSpPr>
            <p:cNvPr id="1157" name="object 1110">
              <a:extLst>
                <a:ext uri="{FF2B5EF4-FFF2-40B4-BE49-F238E27FC236}">
                  <a16:creationId xmlns:a16="http://schemas.microsoft.com/office/drawing/2014/main" id="{038523B5-0A3C-4494-BF65-FA3B437F058A}"/>
                </a:ext>
              </a:extLst>
            </p:cNvPr>
            <p:cNvSpPr/>
            <p:nvPr/>
          </p:nvSpPr>
          <p:spPr>
            <a:xfrm>
              <a:off x="5848851" y="2300295"/>
              <a:ext cx="20320" cy="20320"/>
            </a:xfrm>
            <a:custGeom>
              <a:avLst/>
              <a:gdLst/>
              <a:ahLst/>
              <a:cxnLst/>
              <a:rect l="l" t="t" r="r" b="b"/>
              <a:pathLst>
                <a:path w="20320" h="20319">
                  <a:moveTo>
                    <a:pt x="15303" y="0"/>
                  </a:moveTo>
                  <a:lnTo>
                    <a:pt x="4356" y="190"/>
                  </a:lnTo>
                  <a:lnTo>
                    <a:pt x="0" y="4686"/>
                  </a:lnTo>
                  <a:lnTo>
                    <a:pt x="190" y="15633"/>
                  </a:lnTo>
                  <a:lnTo>
                    <a:pt x="4711" y="19989"/>
                  </a:lnTo>
                  <a:lnTo>
                    <a:pt x="15646" y="19799"/>
                  </a:lnTo>
                  <a:lnTo>
                    <a:pt x="20015" y="15290"/>
                  </a:lnTo>
                  <a:lnTo>
                    <a:pt x="19913" y="9817"/>
                  </a:lnTo>
                  <a:lnTo>
                    <a:pt x="19811" y="4343"/>
                  </a:lnTo>
                  <a:lnTo>
                    <a:pt x="15303" y="0"/>
                  </a:lnTo>
                  <a:close/>
                </a:path>
              </a:pathLst>
            </a:custGeom>
            <a:solidFill>
              <a:srgbClr val="883927"/>
            </a:solidFill>
          </p:spPr>
          <p:txBody>
            <a:bodyPr wrap="square" lIns="0" tIns="0" rIns="0" bIns="0" rtlCol="0"/>
            <a:lstStyle/>
            <a:p>
              <a:endParaRPr sz="1493" dirty="0"/>
            </a:p>
          </p:txBody>
        </p:sp>
        <p:sp>
          <p:nvSpPr>
            <p:cNvPr id="1158" name="object 1111">
              <a:extLst>
                <a:ext uri="{FF2B5EF4-FFF2-40B4-BE49-F238E27FC236}">
                  <a16:creationId xmlns:a16="http://schemas.microsoft.com/office/drawing/2014/main" id="{B4A1CFC4-BCE1-4698-B715-12E6D0A5BCBD}"/>
                </a:ext>
              </a:extLst>
            </p:cNvPr>
            <p:cNvSpPr/>
            <p:nvPr/>
          </p:nvSpPr>
          <p:spPr>
            <a:xfrm>
              <a:off x="6298052" y="2142285"/>
              <a:ext cx="20320" cy="20320"/>
            </a:xfrm>
            <a:custGeom>
              <a:avLst/>
              <a:gdLst/>
              <a:ahLst/>
              <a:cxnLst/>
              <a:rect l="l" t="t" r="r" b="b"/>
              <a:pathLst>
                <a:path w="20320" h="20319">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4B1307"/>
            </a:solidFill>
          </p:spPr>
          <p:txBody>
            <a:bodyPr wrap="square" lIns="0" tIns="0" rIns="0" bIns="0" rtlCol="0"/>
            <a:lstStyle/>
            <a:p>
              <a:endParaRPr sz="1493" dirty="0"/>
            </a:p>
          </p:txBody>
        </p:sp>
        <p:sp>
          <p:nvSpPr>
            <p:cNvPr id="1159" name="object 1112">
              <a:extLst>
                <a:ext uri="{FF2B5EF4-FFF2-40B4-BE49-F238E27FC236}">
                  <a16:creationId xmlns:a16="http://schemas.microsoft.com/office/drawing/2014/main" id="{29B55376-D99F-44ED-BAF2-AB58375F6BAC}"/>
                </a:ext>
              </a:extLst>
            </p:cNvPr>
            <p:cNvSpPr/>
            <p:nvPr/>
          </p:nvSpPr>
          <p:spPr>
            <a:xfrm>
              <a:off x="6188749" y="2251268"/>
              <a:ext cx="20320" cy="20320"/>
            </a:xfrm>
            <a:custGeom>
              <a:avLst/>
              <a:gdLst/>
              <a:ahLst/>
              <a:cxnLst/>
              <a:rect l="l" t="t" r="r" b="b"/>
              <a:pathLst>
                <a:path w="20320" h="20319">
                  <a:moveTo>
                    <a:pt x="15316" y="0"/>
                  </a:moveTo>
                  <a:lnTo>
                    <a:pt x="4356" y="190"/>
                  </a:lnTo>
                  <a:lnTo>
                    <a:pt x="0" y="4711"/>
                  </a:lnTo>
                  <a:lnTo>
                    <a:pt x="190" y="15659"/>
                  </a:lnTo>
                  <a:lnTo>
                    <a:pt x="4711" y="20015"/>
                  </a:lnTo>
                  <a:lnTo>
                    <a:pt x="15659" y="19824"/>
                  </a:lnTo>
                  <a:lnTo>
                    <a:pt x="20015" y="15316"/>
                  </a:lnTo>
                  <a:lnTo>
                    <a:pt x="19913" y="9842"/>
                  </a:lnTo>
                  <a:lnTo>
                    <a:pt x="19811" y="4368"/>
                  </a:lnTo>
                  <a:lnTo>
                    <a:pt x="15316" y="0"/>
                  </a:lnTo>
                  <a:close/>
                </a:path>
              </a:pathLst>
            </a:custGeom>
            <a:solidFill>
              <a:srgbClr val="501307"/>
            </a:solidFill>
          </p:spPr>
          <p:txBody>
            <a:bodyPr wrap="square" lIns="0" tIns="0" rIns="0" bIns="0" rtlCol="0"/>
            <a:lstStyle/>
            <a:p>
              <a:endParaRPr sz="1493" dirty="0"/>
            </a:p>
          </p:txBody>
        </p:sp>
        <p:sp>
          <p:nvSpPr>
            <p:cNvPr id="1160" name="object 1113">
              <a:extLst>
                <a:ext uri="{FF2B5EF4-FFF2-40B4-BE49-F238E27FC236}">
                  <a16:creationId xmlns:a16="http://schemas.microsoft.com/office/drawing/2014/main" id="{9B12C1BE-8BE6-4503-A5E0-7448BE1A3DB0}"/>
                </a:ext>
              </a:extLst>
            </p:cNvPr>
            <p:cNvSpPr/>
            <p:nvPr/>
          </p:nvSpPr>
          <p:spPr>
            <a:xfrm>
              <a:off x="5673140" y="2194778"/>
              <a:ext cx="20320" cy="20320"/>
            </a:xfrm>
            <a:custGeom>
              <a:avLst/>
              <a:gdLst/>
              <a:ahLst/>
              <a:cxnLst/>
              <a:rect l="l" t="t" r="r" b="b"/>
              <a:pathLst>
                <a:path w="20320" h="20319">
                  <a:moveTo>
                    <a:pt x="15316" y="0"/>
                  </a:moveTo>
                  <a:lnTo>
                    <a:pt x="4356" y="190"/>
                  </a:lnTo>
                  <a:lnTo>
                    <a:pt x="0" y="4699"/>
                  </a:lnTo>
                  <a:lnTo>
                    <a:pt x="190" y="15659"/>
                  </a:lnTo>
                  <a:lnTo>
                    <a:pt x="4711" y="20002"/>
                  </a:lnTo>
                  <a:lnTo>
                    <a:pt x="15659" y="19812"/>
                  </a:lnTo>
                  <a:lnTo>
                    <a:pt x="20015" y="15316"/>
                  </a:lnTo>
                  <a:lnTo>
                    <a:pt x="19913" y="9829"/>
                  </a:lnTo>
                  <a:lnTo>
                    <a:pt x="19811" y="4356"/>
                  </a:lnTo>
                  <a:lnTo>
                    <a:pt x="15316" y="0"/>
                  </a:lnTo>
                  <a:close/>
                </a:path>
              </a:pathLst>
            </a:custGeom>
            <a:solidFill>
              <a:srgbClr val="5B1707"/>
            </a:solidFill>
          </p:spPr>
          <p:txBody>
            <a:bodyPr wrap="square" lIns="0" tIns="0" rIns="0" bIns="0" rtlCol="0"/>
            <a:lstStyle/>
            <a:p>
              <a:endParaRPr sz="1493" dirty="0"/>
            </a:p>
          </p:txBody>
        </p:sp>
        <p:sp>
          <p:nvSpPr>
            <p:cNvPr id="1161" name="object 1114">
              <a:extLst>
                <a:ext uri="{FF2B5EF4-FFF2-40B4-BE49-F238E27FC236}">
                  <a16:creationId xmlns:a16="http://schemas.microsoft.com/office/drawing/2014/main" id="{06E85D15-33F8-4FF9-8763-EA7C70D3E83C}"/>
                </a:ext>
              </a:extLst>
            </p:cNvPr>
            <p:cNvSpPr/>
            <p:nvPr/>
          </p:nvSpPr>
          <p:spPr>
            <a:xfrm>
              <a:off x="5908603" y="2082439"/>
              <a:ext cx="20320" cy="20320"/>
            </a:xfrm>
            <a:custGeom>
              <a:avLst/>
              <a:gdLst/>
              <a:ahLst/>
              <a:cxnLst/>
              <a:rect l="l" t="t" r="r" b="b"/>
              <a:pathLst>
                <a:path w="20320" h="20319">
                  <a:moveTo>
                    <a:pt x="15303" y="0"/>
                  </a:moveTo>
                  <a:lnTo>
                    <a:pt x="4356" y="190"/>
                  </a:lnTo>
                  <a:lnTo>
                    <a:pt x="0" y="4711"/>
                  </a:lnTo>
                  <a:lnTo>
                    <a:pt x="190" y="15659"/>
                  </a:lnTo>
                  <a:lnTo>
                    <a:pt x="4711" y="20002"/>
                  </a:lnTo>
                  <a:lnTo>
                    <a:pt x="15646" y="19811"/>
                  </a:lnTo>
                  <a:lnTo>
                    <a:pt x="20015" y="15316"/>
                  </a:lnTo>
                  <a:lnTo>
                    <a:pt x="19913" y="9842"/>
                  </a:lnTo>
                  <a:lnTo>
                    <a:pt x="19811" y="4368"/>
                  </a:lnTo>
                  <a:lnTo>
                    <a:pt x="15303" y="0"/>
                  </a:lnTo>
                  <a:close/>
                </a:path>
              </a:pathLst>
            </a:custGeom>
            <a:solidFill>
              <a:srgbClr val="611808"/>
            </a:solidFill>
          </p:spPr>
          <p:txBody>
            <a:bodyPr wrap="square" lIns="0" tIns="0" rIns="0" bIns="0" rtlCol="0"/>
            <a:lstStyle/>
            <a:p>
              <a:endParaRPr sz="1493" dirty="0"/>
            </a:p>
          </p:txBody>
        </p:sp>
        <p:sp>
          <p:nvSpPr>
            <p:cNvPr id="1162" name="object 1115">
              <a:extLst>
                <a:ext uri="{FF2B5EF4-FFF2-40B4-BE49-F238E27FC236}">
                  <a16:creationId xmlns:a16="http://schemas.microsoft.com/office/drawing/2014/main" id="{5E1A7E47-C252-4B39-B89F-B22B05456B34}"/>
                </a:ext>
              </a:extLst>
            </p:cNvPr>
            <p:cNvSpPr/>
            <p:nvPr/>
          </p:nvSpPr>
          <p:spPr>
            <a:xfrm>
              <a:off x="5827563" y="2151156"/>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471405"/>
            </a:solidFill>
          </p:spPr>
          <p:txBody>
            <a:bodyPr wrap="square" lIns="0" tIns="0" rIns="0" bIns="0" rtlCol="0"/>
            <a:lstStyle/>
            <a:p>
              <a:endParaRPr sz="1493" dirty="0"/>
            </a:p>
          </p:txBody>
        </p:sp>
        <p:sp>
          <p:nvSpPr>
            <p:cNvPr id="1163" name="object 1116">
              <a:extLst>
                <a:ext uri="{FF2B5EF4-FFF2-40B4-BE49-F238E27FC236}">
                  <a16:creationId xmlns:a16="http://schemas.microsoft.com/office/drawing/2014/main" id="{AE3959AB-0C33-4185-86EC-D19A55FEE6DA}"/>
                </a:ext>
              </a:extLst>
            </p:cNvPr>
            <p:cNvSpPr/>
            <p:nvPr/>
          </p:nvSpPr>
          <p:spPr>
            <a:xfrm>
              <a:off x="5760850" y="2204051"/>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853827"/>
            </a:solidFill>
          </p:spPr>
          <p:txBody>
            <a:bodyPr wrap="square" lIns="0" tIns="0" rIns="0" bIns="0" rtlCol="0"/>
            <a:lstStyle/>
            <a:p>
              <a:endParaRPr sz="1493" dirty="0"/>
            </a:p>
          </p:txBody>
        </p:sp>
        <p:sp>
          <p:nvSpPr>
            <p:cNvPr id="1164" name="object 1117">
              <a:extLst>
                <a:ext uri="{FF2B5EF4-FFF2-40B4-BE49-F238E27FC236}">
                  <a16:creationId xmlns:a16="http://schemas.microsoft.com/office/drawing/2014/main" id="{F206AD44-7539-4D24-8C55-83A0E2A7C72C}"/>
                </a:ext>
              </a:extLst>
            </p:cNvPr>
            <p:cNvSpPr/>
            <p:nvPr/>
          </p:nvSpPr>
          <p:spPr>
            <a:xfrm>
              <a:off x="5985860" y="2312045"/>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7B3622"/>
            </a:solidFill>
          </p:spPr>
          <p:txBody>
            <a:bodyPr wrap="square" lIns="0" tIns="0" rIns="0" bIns="0" rtlCol="0"/>
            <a:lstStyle/>
            <a:p>
              <a:endParaRPr sz="1493" dirty="0"/>
            </a:p>
          </p:txBody>
        </p:sp>
        <p:sp>
          <p:nvSpPr>
            <p:cNvPr id="1165" name="object 1118">
              <a:extLst>
                <a:ext uri="{FF2B5EF4-FFF2-40B4-BE49-F238E27FC236}">
                  <a16:creationId xmlns:a16="http://schemas.microsoft.com/office/drawing/2014/main" id="{4EED8CCF-3916-4167-8D9F-C00141A98DB5}"/>
                </a:ext>
              </a:extLst>
            </p:cNvPr>
            <p:cNvSpPr/>
            <p:nvPr/>
          </p:nvSpPr>
          <p:spPr>
            <a:xfrm>
              <a:off x="5913803" y="2211322"/>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43"/>
                  </a:lnTo>
                  <a:lnTo>
                    <a:pt x="15303" y="0"/>
                  </a:lnTo>
                  <a:close/>
                </a:path>
              </a:pathLst>
            </a:custGeom>
            <a:solidFill>
              <a:srgbClr val="601709"/>
            </a:solidFill>
          </p:spPr>
          <p:txBody>
            <a:bodyPr wrap="square" lIns="0" tIns="0" rIns="0" bIns="0" rtlCol="0"/>
            <a:lstStyle/>
            <a:p>
              <a:endParaRPr sz="1493" dirty="0"/>
            </a:p>
          </p:txBody>
        </p:sp>
        <p:sp>
          <p:nvSpPr>
            <p:cNvPr id="1166" name="object 1119">
              <a:extLst>
                <a:ext uri="{FF2B5EF4-FFF2-40B4-BE49-F238E27FC236}">
                  <a16:creationId xmlns:a16="http://schemas.microsoft.com/office/drawing/2014/main" id="{299738A8-F5C4-4A36-9F71-34B33FDDF2D6}"/>
                </a:ext>
              </a:extLst>
            </p:cNvPr>
            <p:cNvSpPr/>
            <p:nvPr/>
          </p:nvSpPr>
          <p:spPr>
            <a:xfrm>
              <a:off x="5862464" y="2016474"/>
              <a:ext cx="20320" cy="20320"/>
            </a:xfrm>
            <a:custGeom>
              <a:avLst/>
              <a:gdLst/>
              <a:ahLst/>
              <a:cxnLst/>
              <a:rect l="l" t="t" r="r" b="b"/>
              <a:pathLst>
                <a:path w="20320" h="20319">
                  <a:moveTo>
                    <a:pt x="15303" y="0"/>
                  </a:moveTo>
                  <a:lnTo>
                    <a:pt x="4343" y="190"/>
                  </a:lnTo>
                  <a:lnTo>
                    <a:pt x="0" y="4699"/>
                  </a:lnTo>
                  <a:lnTo>
                    <a:pt x="190" y="15659"/>
                  </a:lnTo>
                  <a:lnTo>
                    <a:pt x="4698" y="20002"/>
                  </a:lnTo>
                  <a:lnTo>
                    <a:pt x="15646" y="19812"/>
                  </a:lnTo>
                  <a:lnTo>
                    <a:pt x="20015" y="15316"/>
                  </a:lnTo>
                  <a:lnTo>
                    <a:pt x="19913" y="9829"/>
                  </a:lnTo>
                  <a:lnTo>
                    <a:pt x="19811" y="4356"/>
                  </a:lnTo>
                  <a:lnTo>
                    <a:pt x="15303" y="0"/>
                  </a:lnTo>
                  <a:close/>
                </a:path>
              </a:pathLst>
            </a:custGeom>
            <a:solidFill>
              <a:srgbClr val="743321"/>
            </a:solidFill>
          </p:spPr>
          <p:txBody>
            <a:bodyPr wrap="square" lIns="0" tIns="0" rIns="0" bIns="0" rtlCol="0"/>
            <a:lstStyle/>
            <a:p>
              <a:endParaRPr sz="1493" dirty="0"/>
            </a:p>
          </p:txBody>
        </p:sp>
        <p:sp>
          <p:nvSpPr>
            <p:cNvPr id="1167" name="object 1120">
              <a:extLst>
                <a:ext uri="{FF2B5EF4-FFF2-40B4-BE49-F238E27FC236}">
                  <a16:creationId xmlns:a16="http://schemas.microsoft.com/office/drawing/2014/main" id="{06BC8812-4120-40FE-BCE4-DE2CED0D6505}"/>
                </a:ext>
              </a:extLst>
            </p:cNvPr>
            <p:cNvSpPr/>
            <p:nvPr/>
          </p:nvSpPr>
          <p:spPr>
            <a:xfrm>
              <a:off x="6105532" y="2012334"/>
              <a:ext cx="20320" cy="20320"/>
            </a:xfrm>
            <a:custGeom>
              <a:avLst/>
              <a:gdLst/>
              <a:ahLst/>
              <a:cxnLst/>
              <a:rect l="l" t="t" r="r" b="b"/>
              <a:pathLst>
                <a:path w="20320" h="20319">
                  <a:moveTo>
                    <a:pt x="15303" y="0"/>
                  </a:moveTo>
                  <a:lnTo>
                    <a:pt x="4343" y="190"/>
                  </a:lnTo>
                  <a:lnTo>
                    <a:pt x="0" y="4686"/>
                  </a:lnTo>
                  <a:lnTo>
                    <a:pt x="190" y="15646"/>
                  </a:lnTo>
                  <a:lnTo>
                    <a:pt x="4699" y="19989"/>
                  </a:lnTo>
                  <a:lnTo>
                    <a:pt x="15646" y="19799"/>
                  </a:lnTo>
                  <a:lnTo>
                    <a:pt x="20002" y="15303"/>
                  </a:lnTo>
                  <a:lnTo>
                    <a:pt x="19900" y="9829"/>
                  </a:lnTo>
                  <a:lnTo>
                    <a:pt x="19799" y="4343"/>
                  </a:lnTo>
                  <a:lnTo>
                    <a:pt x="15303" y="0"/>
                  </a:lnTo>
                  <a:close/>
                </a:path>
              </a:pathLst>
            </a:custGeom>
            <a:solidFill>
              <a:srgbClr val="7B3323"/>
            </a:solidFill>
          </p:spPr>
          <p:txBody>
            <a:bodyPr wrap="square" lIns="0" tIns="0" rIns="0" bIns="0" rtlCol="0"/>
            <a:lstStyle/>
            <a:p>
              <a:endParaRPr sz="1493" dirty="0"/>
            </a:p>
          </p:txBody>
        </p:sp>
        <p:sp>
          <p:nvSpPr>
            <p:cNvPr id="1168" name="object 1121">
              <a:extLst>
                <a:ext uri="{FF2B5EF4-FFF2-40B4-BE49-F238E27FC236}">
                  <a16:creationId xmlns:a16="http://schemas.microsoft.com/office/drawing/2014/main" id="{2A802789-9EF4-4926-8442-5872D0FB787D}"/>
                </a:ext>
              </a:extLst>
            </p:cNvPr>
            <p:cNvSpPr/>
            <p:nvPr/>
          </p:nvSpPr>
          <p:spPr>
            <a:xfrm>
              <a:off x="6240442" y="2022318"/>
              <a:ext cx="20320" cy="20320"/>
            </a:xfrm>
            <a:custGeom>
              <a:avLst/>
              <a:gdLst/>
              <a:ahLst/>
              <a:cxnLst/>
              <a:rect l="l" t="t" r="r" b="b"/>
              <a:pathLst>
                <a:path w="20320" h="20319">
                  <a:moveTo>
                    <a:pt x="15316" y="0"/>
                  </a:moveTo>
                  <a:lnTo>
                    <a:pt x="4356" y="190"/>
                  </a:lnTo>
                  <a:lnTo>
                    <a:pt x="0" y="4686"/>
                  </a:lnTo>
                  <a:lnTo>
                    <a:pt x="190" y="15646"/>
                  </a:lnTo>
                  <a:lnTo>
                    <a:pt x="4711" y="20002"/>
                  </a:lnTo>
                  <a:lnTo>
                    <a:pt x="15659" y="19812"/>
                  </a:lnTo>
                  <a:lnTo>
                    <a:pt x="20027" y="15303"/>
                  </a:lnTo>
                  <a:lnTo>
                    <a:pt x="19926" y="9829"/>
                  </a:lnTo>
                  <a:lnTo>
                    <a:pt x="19824" y="4343"/>
                  </a:lnTo>
                  <a:lnTo>
                    <a:pt x="15316" y="0"/>
                  </a:lnTo>
                  <a:close/>
                </a:path>
              </a:pathLst>
            </a:custGeom>
            <a:solidFill>
              <a:srgbClr val="723120"/>
            </a:solidFill>
          </p:spPr>
          <p:txBody>
            <a:bodyPr wrap="square" lIns="0" tIns="0" rIns="0" bIns="0" rtlCol="0"/>
            <a:lstStyle/>
            <a:p>
              <a:endParaRPr sz="1493" dirty="0"/>
            </a:p>
          </p:txBody>
        </p:sp>
        <p:sp>
          <p:nvSpPr>
            <p:cNvPr id="1169" name="object 1122">
              <a:extLst>
                <a:ext uri="{FF2B5EF4-FFF2-40B4-BE49-F238E27FC236}">
                  <a16:creationId xmlns:a16="http://schemas.microsoft.com/office/drawing/2014/main" id="{9FC6FBAC-FDA8-4AF3-A3D3-0F391858678E}"/>
                </a:ext>
              </a:extLst>
            </p:cNvPr>
            <p:cNvSpPr/>
            <p:nvPr/>
          </p:nvSpPr>
          <p:spPr>
            <a:xfrm>
              <a:off x="6119945" y="2004026"/>
              <a:ext cx="20320" cy="20320"/>
            </a:xfrm>
            <a:custGeom>
              <a:avLst/>
              <a:gdLst/>
              <a:ahLst/>
              <a:cxnLst/>
              <a:rect l="l" t="t" r="r" b="b"/>
              <a:pathLst>
                <a:path w="20320" h="20319">
                  <a:moveTo>
                    <a:pt x="15303" y="0"/>
                  </a:moveTo>
                  <a:lnTo>
                    <a:pt x="4356" y="190"/>
                  </a:lnTo>
                  <a:lnTo>
                    <a:pt x="0" y="4686"/>
                  </a:lnTo>
                  <a:lnTo>
                    <a:pt x="190" y="15646"/>
                  </a:lnTo>
                  <a:lnTo>
                    <a:pt x="4698" y="19989"/>
                  </a:lnTo>
                  <a:lnTo>
                    <a:pt x="15646" y="19799"/>
                  </a:lnTo>
                  <a:lnTo>
                    <a:pt x="20015" y="15303"/>
                  </a:lnTo>
                  <a:lnTo>
                    <a:pt x="19913" y="9817"/>
                  </a:lnTo>
                  <a:lnTo>
                    <a:pt x="19811" y="4343"/>
                  </a:lnTo>
                  <a:lnTo>
                    <a:pt x="15303" y="0"/>
                  </a:lnTo>
                  <a:close/>
                </a:path>
              </a:pathLst>
            </a:custGeom>
            <a:solidFill>
              <a:srgbClr val="692D1E"/>
            </a:solidFill>
          </p:spPr>
          <p:txBody>
            <a:bodyPr wrap="square" lIns="0" tIns="0" rIns="0" bIns="0" rtlCol="0"/>
            <a:lstStyle/>
            <a:p>
              <a:endParaRPr sz="1493" dirty="0"/>
            </a:p>
          </p:txBody>
        </p:sp>
        <p:sp>
          <p:nvSpPr>
            <p:cNvPr id="1170" name="object 1123">
              <a:extLst>
                <a:ext uri="{FF2B5EF4-FFF2-40B4-BE49-F238E27FC236}">
                  <a16:creationId xmlns:a16="http://schemas.microsoft.com/office/drawing/2014/main" id="{8CBE2504-0FF2-4F76-A5D5-E8DAFD457212}"/>
                </a:ext>
              </a:extLst>
            </p:cNvPr>
            <p:cNvSpPr/>
            <p:nvPr/>
          </p:nvSpPr>
          <p:spPr>
            <a:xfrm>
              <a:off x="5715879" y="2294285"/>
              <a:ext cx="20320" cy="20320"/>
            </a:xfrm>
            <a:custGeom>
              <a:avLst/>
              <a:gdLst/>
              <a:ahLst/>
              <a:cxnLst/>
              <a:rect l="l" t="t" r="r" b="b"/>
              <a:pathLst>
                <a:path w="20320" h="20319">
                  <a:moveTo>
                    <a:pt x="15316" y="0"/>
                  </a:moveTo>
                  <a:lnTo>
                    <a:pt x="4356" y="190"/>
                  </a:lnTo>
                  <a:lnTo>
                    <a:pt x="0" y="4686"/>
                  </a:lnTo>
                  <a:lnTo>
                    <a:pt x="190" y="15633"/>
                  </a:lnTo>
                  <a:lnTo>
                    <a:pt x="4711" y="20002"/>
                  </a:lnTo>
                  <a:lnTo>
                    <a:pt x="15659" y="19812"/>
                  </a:lnTo>
                  <a:lnTo>
                    <a:pt x="20015" y="15290"/>
                  </a:lnTo>
                  <a:lnTo>
                    <a:pt x="19913" y="9817"/>
                  </a:lnTo>
                  <a:lnTo>
                    <a:pt x="19811" y="4343"/>
                  </a:lnTo>
                  <a:lnTo>
                    <a:pt x="15316" y="0"/>
                  </a:lnTo>
                  <a:close/>
                </a:path>
              </a:pathLst>
            </a:custGeom>
            <a:solidFill>
              <a:srgbClr val="783822"/>
            </a:solidFill>
          </p:spPr>
          <p:txBody>
            <a:bodyPr wrap="square" lIns="0" tIns="0" rIns="0" bIns="0" rtlCol="0"/>
            <a:lstStyle/>
            <a:p>
              <a:endParaRPr sz="1493" dirty="0"/>
            </a:p>
          </p:txBody>
        </p:sp>
        <p:sp>
          <p:nvSpPr>
            <p:cNvPr id="1171" name="object 1124">
              <a:extLst>
                <a:ext uri="{FF2B5EF4-FFF2-40B4-BE49-F238E27FC236}">
                  <a16:creationId xmlns:a16="http://schemas.microsoft.com/office/drawing/2014/main" id="{8F91647A-EEC8-4506-9601-008B0A7835A4}"/>
                </a:ext>
              </a:extLst>
            </p:cNvPr>
            <p:cNvSpPr/>
            <p:nvPr/>
          </p:nvSpPr>
          <p:spPr>
            <a:xfrm>
              <a:off x="5607617" y="2209194"/>
              <a:ext cx="20320" cy="20320"/>
            </a:xfrm>
            <a:custGeom>
              <a:avLst/>
              <a:gdLst/>
              <a:ahLst/>
              <a:cxnLst/>
              <a:rect l="l" t="t" r="r" b="b"/>
              <a:pathLst>
                <a:path w="20320" h="20319">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8A3B27"/>
            </a:solidFill>
          </p:spPr>
          <p:txBody>
            <a:bodyPr wrap="square" lIns="0" tIns="0" rIns="0" bIns="0" rtlCol="0"/>
            <a:lstStyle/>
            <a:p>
              <a:endParaRPr sz="1493" dirty="0"/>
            </a:p>
          </p:txBody>
        </p:sp>
        <p:sp>
          <p:nvSpPr>
            <p:cNvPr id="1172" name="object 1125">
              <a:extLst>
                <a:ext uri="{FF2B5EF4-FFF2-40B4-BE49-F238E27FC236}">
                  <a16:creationId xmlns:a16="http://schemas.microsoft.com/office/drawing/2014/main" id="{6D2FAE22-BAAC-4B20-8B3C-0A34F0C62AA1}"/>
                </a:ext>
              </a:extLst>
            </p:cNvPr>
            <p:cNvSpPr/>
            <p:nvPr/>
          </p:nvSpPr>
          <p:spPr>
            <a:xfrm>
              <a:off x="5778945" y="2181941"/>
              <a:ext cx="20320" cy="20320"/>
            </a:xfrm>
            <a:custGeom>
              <a:avLst/>
              <a:gdLst/>
              <a:ahLst/>
              <a:cxnLst/>
              <a:rect l="l" t="t" r="r" b="b"/>
              <a:pathLst>
                <a:path w="20320" h="20319">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954025"/>
            </a:solidFill>
          </p:spPr>
          <p:txBody>
            <a:bodyPr wrap="square" lIns="0" tIns="0" rIns="0" bIns="0" rtlCol="0"/>
            <a:lstStyle/>
            <a:p>
              <a:endParaRPr sz="1493" dirty="0"/>
            </a:p>
          </p:txBody>
        </p:sp>
        <p:sp>
          <p:nvSpPr>
            <p:cNvPr id="1173" name="object 1126">
              <a:extLst>
                <a:ext uri="{FF2B5EF4-FFF2-40B4-BE49-F238E27FC236}">
                  <a16:creationId xmlns:a16="http://schemas.microsoft.com/office/drawing/2014/main" id="{13D70142-D87F-4374-8AE6-443909938407}"/>
                </a:ext>
              </a:extLst>
            </p:cNvPr>
            <p:cNvSpPr/>
            <p:nvPr/>
          </p:nvSpPr>
          <p:spPr>
            <a:xfrm>
              <a:off x="6117304" y="2150003"/>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631808"/>
            </a:solidFill>
          </p:spPr>
          <p:txBody>
            <a:bodyPr wrap="square" lIns="0" tIns="0" rIns="0" bIns="0" rtlCol="0"/>
            <a:lstStyle/>
            <a:p>
              <a:endParaRPr sz="1493" dirty="0"/>
            </a:p>
          </p:txBody>
        </p:sp>
        <p:sp>
          <p:nvSpPr>
            <p:cNvPr id="1174" name="object 1127">
              <a:extLst>
                <a:ext uri="{FF2B5EF4-FFF2-40B4-BE49-F238E27FC236}">
                  <a16:creationId xmlns:a16="http://schemas.microsoft.com/office/drawing/2014/main" id="{2E2729F8-92B5-4551-97C1-440EC96E18E8}"/>
                </a:ext>
              </a:extLst>
            </p:cNvPr>
            <p:cNvSpPr/>
            <p:nvPr/>
          </p:nvSpPr>
          <p:spPr>
            <a:xfrm>
              <a:off x="5643901" y="2216753"/>
              <a:ext cx="20320" cy="20320"/>
            </a:xfrm>
            <a:custGeom>
              <a:avLst/>
              <a:gdLst/>
              <a:ahLst/>
              <a:cxnLst/>
              <a:rect l="l" t="t" r="r" b="b"/>
              <a:pathLst>
                <a:path w="20320" h="20319">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661909"/>
            </a:solidFill>
          </p:spPr>
          <p:txBody>
            <a:bodyPr wrap="square" lIns="0" tIns="0" rIns="0" bIns="0" rtlCol="0"/>
            <a:lstStyle/>
            <a:p>
              <a:endParaRPr sz="1493" dirty="0"/>
            </a:p>
          </p:txBody>
        </p:sp>
        <p:sp>
          <p:nvSpPr>
            <p:cNvPr id="1175" name="object 1128">
              <a:extLst>
                <a:ext uri="{FF2B5EF4-FFF2-40B4-BE49-F238E27FC236}">
                  <a16:creationId xmlns:a16="http://schemas.microsoft.com/office/drawing/2014/main" id="{5DFECBEC-29D2-4CDF-87CA-239BB4C92358}"/>
                </a:ext>
              </a:extLst>
            </p:cNvPr>
            <p:cNvSpPr/>
            <p:nvPr/>
          </p:nvSpPr>
          <p:spPr>
            <a:xfrm>
              <a:off x="5965409" y="2159452"/>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4A1506"/>
            </a:solidFill>
          </p:spPr>
          <p:txBody>
            <a:bodyPr wrap="square" lIns="0" tIns="0" rIns="0" bIns="0" rtlCol="0"/>
            <a:lstStyle/>
            <a:p>
              <a:endParaRPr sz="1493" dirty="0"/>
            </a:p>
          </p:txBody>
        </p:sp>
        <p:sp>
          <p:nvSpPr>
            <p:cNvPr id="1176" name="object 1129">
              <a:extLst>
                <a:ext uri="{FF2B5EF4-FFF2-40B4-BE49-F238E27FC236}">
                  <a16:creationId xmlns:a16="http://schemas.microsoft.com/office/drawing/2014/main" id="{645054E5-3CE1-4802-B61F-C85DD49704C4}"/>
                </a:ext>
              </a:extLst>
            </p:cNvPr>
            <p:cNvSpPr/>
            <p:nvPr/>
          </p:nvSpPr>
          <p:spPr>
            <a:xfrm>
              <a:off x="6124249" y="2016818"/>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43"/>
                  </a:lnTo>
                  <a:lnTo>
                    <a:pt x="15303" y="0"/>
                  </a:lnTo>
                  <a:close/>
                </a:path>
              </a:pathLst>
            </a:custGeom>
            <a:solidFill>
              <a:srgbClr val="682E1D"/>
            </a:solidFill>
          </p:spPr>
          <p:txBody>
            <a:bodyPr wrap="square" lIns="0" tIns="0" rIns="0" bIns="0" rtlCol="0"/>
            <a:lstStyle/>
            <a:p>
              <a:endParaRPr sz="1493" dirty="0"/>
            </a:p>
          </p:txBody>
        </p:sp>
        <p:sp>
          <p:nvSpPr>
            <p:cNvPr id="1177" name="object 1130">
              <a:extLst>
                <a:ext uri="{FF2B5EF4-FFF2-40B4-BE49-F238E27FC236}">
                  <a16:creationId xmlns:a16="http://schemas.microsoft.com/office/drawing/2014/main" id="{907A27F0-30D6-4298-9D43-F7E76369D23E}"/>
                </a:ext>
              </a:extLst>
            </p:cNvPr>
            <p:cNvSpPr/>
            <p:nvPr/>
          </p:nvSpPr>
          <p:spPr>
            <a:xfrm>
              <a:off x="5820450" y="2048098"/>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621808"/>
            </a:solidFill>
          </p:spPr>
          <p:txBody>
            <a:bodyPr wrap="square" lIns="0" tIns="0" rIns="0" bIns="0" rtlCol="0"/>
            <a:lstStyle/>
            <a:p>
              <a:endParaRPr sz="1493" dirty="0"/>
            </a:p>
          </p:txBody>
        </p:sp>
        <p:sp>
          <p:nvSpPr>
            <p:cNvPr id="1178" name="object 1131">
              <a:extLst>
                <a:ext uri="{FF2B5EF4-FFF2-40B4-BE49-F238E27FC236}">
                  <a16:creationId xmlns:a16="http://schemas.microsoft.com/office/drawing/2014/main" id="{DC6C590C-3846-4FFC-9591-00D75F5BF51B}"/>
                </a:ext>
              </a:extLst>
            </p:cNvPr>
            <p:cNvSpPr/>
            <p:nvPr/>
          </p:nvSpPr>
          <p:spPr>
            <a:xfrm>
              <a:off x="5598444" y="2212466"/>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7A3724"/>
            </a:solidFill>
          </p:spPr>
          <p:txBody>
            <a:bodyPr wrap="square" lIns="0" tIns="0" rIns="0" bIns="0" rtlCol="0"/>
            <a:lstStyle/>
            <a:p>
              <a:endParaRPr sz="1493" dirty="0"/>
            </a:p>
          </p:txBody>
        </p:sp>
        <p:sp>
          <p:nvSpPr>
            <p:cNvPr id="1179" name="object 1132">
              <a:extLst>
                <a:ext uri="{FF2B5EF4-FFF2-40B4-BE49-F238E27FC236}">
                  <a16:creationId xmlns:a16="http://schemas.microsoft.com/office/drawing/2014/main" id="{2AEE9139-83D4-4634-BD35-90AC8D45E779}"/>
                </a:ext>
              </a:extLst>
            </p:cNvPr>
            <p:cNvSpPr/>
            <p:nvPr/>
          </p:nvSpPr>
          <p:spPr>
            <a:xfrm>
              <a:off x="6210951" y="2200280"/>
              <a:ext cx="20320" cy="20320"/>
            </a:xfrm>
            <a:custGeom>
              <a:avLst/>
              <a:gdLst/>
              <a:ahLst/>
              <a:cxnLst/>
              <a:rect l="l" t="t" r="r" b="b"/>
              <a:pathLst>
                <a:path w="20320" h="20319">
                  <a:moveTo>
                    <a:pt x="15303" y="0"/>
                  </a:moveTo>
                  <a:lnTo>
                    <a:pt x="4356" y="190"/>
                  </a:lnTo>
                  <a:lnTo>
                    <a:pt x="0" y="4711"/>
                  </a:lnTo>
                  <a:lnTo>
                    <a:pt x="190" y="15659"/>
                  </a:lnTo>
                  <a:lnTo>
                    <a:pt x="4711" y="20002"/>
                  </a:lnTo>
                  <a:lnTo>
                    <a:pt x="15646" y="19811"/>
                  </a:lnTo>
                  <a:lnTo>
                    <a:pt x="20015" y="15316"/>
                  </a:lnTo>
                  <a:lnTo>
                    <a:pt x="19913" y="9842"/>
                  </a:lnTo>
                  <a:lnTo>
                    <a:pt x="19811" y="4368"/>
                  </a:lnTo>
                  <a:lnTo>
                    <a:pt x="15303" y="0"/>
                  </a:lnTo>
                  <a:close/>
                </a:path>
              </a:pathLst>
            </a:custGeom>
            <a:solidFill>
              <a:srgbClr val="4F1406"/>
            </a:solidFill>
          </p:spPr>
          <p:txBody>
            <a:bodyPr wrap="square" lIns="0" tIns="0" rIns="0" bIns="0" rtlCol="0"/>
            <a:lstStyle/>
            <a:p>
              <a:endParaRPr sz="1493" dirty="0"/>
            </a:p>
          </p:txBody>
        </p:sp>
        <p:sp>
          <p:nvSpPr>
            <p:cNvPr id="1180" name="object 1133">
              <a:extLst>
                <a:ext uri="{FF2B5EF4-FFF2-40B4-BE49-F238E27FC236}">
                  <a16:creationId xmlns:a16="http://schemas.microsoft.com/office/drawing/2014/main" id="{FA7BABCB-0649-44CC-88C5-EF810D88E2E2}"/>
                </a:ext>
              </a:extLst>
            </p:cNvPr>
            <p:cNvSpPr/>
            <p:nvPr/>
          </p:nvSpPr>
          <p:spPr>
            <a:xfrm>
              <a:off x="6305189" y="2132680"/>
              <a:ext cx="20320" cy="20320"/>
            </a:xfrm>
            <a:custGeom>
              <a:avLst/>
              <a:gdLst/>
              <a:ahLst/>
              <a:cxnLst/>
              <a:rect l="l" t="t" r="r" b="b"/>
              <a:pathLst>
                <a:path w="20320" h="20319">
                  <a:moveTo>
                    <a:pt x="15303" y="0"/>
                  </a:moveTo>
                  <a:lnTo>
                    <a:pt x="4356" y="190"/>
                  </a:lnTo>
                  <a:lnTo>
                    <a:pt x="0" y="4698"/>
                  </a:lnTo>
                  <a:lnTo>
                    <a:pt x="190" y="15659"/>
                  </a:lnTo>
                  <a:lnTo>
                    <a:pt x="4711" y="20002"/>
                  </a:lnTo>
                  <a:lnTo>
                    <a:pt x="15646" y="19811"/>
                  </a:lnTo>
                  <a:lnTo>
                    <a:pt x="20015" y="15316"/>
                  </a:lnTo>
                  <a:lnTo>
                    <a:pt x="19913" y="9842"/>
                  </a:lnTo>
                  <a:lnTo>
                    <a:pt x="19811" y="4356"/>
                  </a:lnTo>
                  <a:lnTo>
                    <a:pt x="15303" y="0"/>
                  </a:lnTo>
                  <a:close/>
                </a:path>
              </a:pathLst>
            </a:custGeom>
            <a:solidFill>
              <a:srgbClr val="401105"/>
            </a:solidFill>
          </p:spPr>
          <p:txBody>
            <a:bodyPr wrap="square" lIns="0" tIns="0" rIns="0" bIns="0" rtlCol="0"/>
            <a:lstStyle/>
            <a:p>
              <a:endParaRPr sz="1493" dirty="0"/>
            </a:p>
          </p:txBody>
        </p:sp>
        <p:sp>
          <p:nvSpPr>
            <p:cNvPr id="1181" name="object 1134">
              <a:extLst>
                <a:ext uri="{FF2B5EF4-FFF2-40B4-BE49-F238E27FC236}">
                  <a16:creationId xmlns:a16="http://schemas.microsoft.com/office/drawing/2014/main" id="{2E74571B-0CAA-4A6E-98CE-3A1FC77F5341}"/>
                </a:ext>
              </a:extLst>
            </p:cNvPr>
            <p:cNvSpPr/>
            <p:nvPr/>
          </p:nvSpPr>
          <p:spPr>
            <a:xfrm>
              <a:off x="5707343" y="2124969"/>
              <a:ext cx="20320" cy="20320"/>
            </a:xfrm>
            <a:custGeom>
              <a:avLst/>
              <a:gdLst/>
              <a:ahLst/>
              <a:cxnLst/>
              <a:rect l="l" t="t" r="r" b="b"/>
              <a:pathLst>
                <a:path w="20320" h="20319">
                  <a:moveTo>
                    <a:pt x="15303" y="0"/>
                  </a:moveTo>
                  <a:lnTo>
                    <a:pt x="4343" y="190"/>
                  </a:lnTo>
                  <a:lnTo>
                    <a:pt x="0" y="4686"/>
                  </a:lnTo>
                  <a:lnTo>
                    <a:pt x="190" y="15633"/>
                  </a:lnTo>
                  <a:lnTo>
                    <a:pt x="4698" y="19989"/>
                  </a:lnTo>
                  <a:lnTo>
                    <a:pt x="15646" y="19799"/>
                  </a:lnTo>
                  <a:lnTo>
                    <a:pt x="20015" y="15290"/>
                  </a:lnTo>
                  <a:lnTo>
                    <a:pt x="19913" y="9817"/>
                  </a:lnTo>
                  <a:lnTo>
                    <a:pt x="19811" y="4343"/>
                  </a:lnTo>
                  <a:lnTo>
                    <a:pt x="15303" y="0"/>
                  </a:lnTo>
                  <a:close/>
                </a:path>
              </a:pathLst>
            </a:custGeom>
            <a:solidFill>
              <a:srgbClr val="611808"/>
            </a:solidFill>
          </p:spPr>
          <p:txBody>
            <a:bodyPr wrap="square" lIns="0" tIns="0" rIns="0" bIns="0" rtlCol="0"/>
            <a:lstStyle/>
            <a:p>
              <a:endParaRPr sz="1493" dirty="0"/>
            </a:p>
          </p:txBody>
        </p:sp>
        <p:sp>
          <p:nvSpPr>
            <p:cNvPr id="1182" name="object 1135">
              <a:extLst>
                <a:ext uri="{FF2B5EF4-FFF2-40B4-BE49-F238E27FC236}">
                  <a16:creationId xmlns:a16="http://schemas.microsoft.com/office/drawing/2014/main" id="{9F011DC6-BFC0-457C-87A6-8CA81DCA3ED1}"/>
                </a:ext>
              </a:extLst>
            </p:cNvPr>
            <p:cNvSpPr/>
            <p:nvPr/>
          </p:nvSpPr>
          <p:spPr>
            <a:xfrm>
              <a:off x="5748925" y="2119064"/>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461406"/>
            </a:solidFill>
          </p:spPr>
          <p:txBody>
            <a:bodyPr wrap="square" lIns="0" tIns="0" rIns="0" bIns="0" rtlCol="0"/>
            <a:lstStyle/>
            <a:p>
              <a:endParaRPr sz="1493" dirty="0"/>
            </a:p>
          </p:txBody>
        </p:sp>
        <p:sp>
          <p:nvSpPr>
            <p:cNvPr id="1183" name="object 1136">
              <a:extLst>
                <a:ext uri="{FF2B5EF4-FFF2-40B4-BE49-F238E27FC236}">
                  <a16:creationId xmlns:a16="http://schemas.microsoft.com/office/drawing/2014/main" id="{74322D28-5724-462D-B994-CBA90CEA950E}"/>
                </a:ext>
              </a:extLst>
            </p:cNvPr>
            <p:cNvSpPr/>
            <p:nvPr/>
          </p:nvSpPr>
          <p:spPr>
            <a:xfrm>
              <a:off x="6251899" y="2057124"/>
              <a:ext cx="20320" cy="20320"/>
            </a:xfrm>
            <a:custGeom>
              <a:avLst/>
              <a:gdLst/>
              <a:ahLst/>
              <a:cxnLst/>
              <a:rect l="l" t="t" r="r" b="b"/>
              <a:pathLst>
                <a:path w="20320" h="20319">
                  <a:moveTo>
                    <a:pt x="15303" y="0"/>
                  </a:moveTo>
                  <a:lnTo>
                    <a:pt x="4356" y="190"/>
                  </a:lnTo>
                  <a:lnTo>
                    <a:pt x="0" y="4699"/>
                  </a:lnTo>
                  <a:lnTo>
                    <a:pt x="190" y="15646"/>
                  </a:lnTo>
                  <a:lnTo>
                    <a:pt x="4699" y="20002"/>
                  </a:lnTo>
                  <a:lnTo>
                    <a:pt x="15646" y="19812"/>
                  </a:lnTo>
                  <a:lnTo>
                    <a:pt x="20002" y="15303"/>
                  </a:lnTo>
                  <a:lnTo>
                    <a:pt x="19900" y="9829"/>
                  </a:lnTo>
                  <a:lnTo>
                    <a:pt x="19799" y="4356"/>
                  </a:lnTo>
                  <a:lnTo>
                    <a:pt x="15303" y="0"/>
                  </a:lnTo>
                  <a:close/>
                </a:path>
              </a:pathLst>
            </a:custGeom>
            <a:solidFill>
              <a:srgbClr val="783323"/>
            </a:solidFill>
          </p:spPr>
          <p:txBody>
            <a:bodyPr wrap="square" lIns="0" tIns="0" rIns="0" bIns="0" rtlCol="0"/>
            <a:lstStyle/>
            <a:p>
              <a:endParaRPr sz="1493" dirty="0"/>
            </a:p>
          </p:txBody>
        </p:sp>
        <p:sp>
          <p:nvSpPr>
            <p:cNvPr id="1184" name="object 1137">
              <a:extLst>
                <a:ext uri="{FF2B5EF4-FFF2-40B4-BE49-F238E27FC236}">
                  <a16:creationId xmlns:a16="http://schemas.microsoft.com/office/drawing/2014/main" id="{D30F090A-3638-4897-8DFA-A4EAE9821F5D}"/>
                </a:ext>
              </a:extLst>
            </p:cNvPr>
            <p:cNvSpPr/>
            <p:nvPr/>
          </p:nvSpPr>
          <p:spPr>
            <a:xfrm>
              <a:off x="5821220" y="2165526"/>
              <a:ext cx="20320" cy="20320"/>
            </a:xfrm>
            <a:custGeom>
              <a:avLst/>
              <a:gdLst/>
              <a:ahLst/>
              <a:cxnLst/>
              <a:rect l="l" t="t" r="r" b="b"/>
              <a:pathLst>
                <a:path w="20320" h="20319">
                  <a:moveTo>
                    <a:pt x="15303" y="0"/>
                  </a:moveTo>
                  <a:lnTo>
                    <a:pt x="4343" y="190"/>
                  </a:lnTo>
                  <a:lnTo>
                    <a:pt x="0" y="4711"/>
                  </a:lnTo>
                  <a:lnTo>
                    <a:pt x="190" y="15659"/>
                  </a:lnTo>
                  <a:lnTo>
                    <a:pt x="4698" y="20002"/>
                  </a:lnTo>
                  <a:lnTo>
                    <a:pt x="15646" y="19811"/>
                  </a:lnTo>
                  <a:lnTo>
                    <a:pt x="20015" y="15316"/>
                  </a:lnTo>
                  <a:lnTo>
                    <a:pt x="19913" y="9842"/>
                  </a:lnTo>
                  <a:lnTo>
                    <a:pt x="19811" y="4368"/>
                  </a:lnTo>
                  <a:lnTo>
                    <a:pt x="15303" y="0"/>
                  </a:lnTo>
                  <a:close/>
                </a:path>
              </a:pathLst>
            </a:custGeom>
            <a:solidFill>
              <a:srgbClr val="701E05"/>
            </a:solidFill>
          </p:spPr>
          <p:txBody>
            <a:bodyPr wrap="square" lIns="0" tIns="0" rIns="0" bIns="0" rtlCol="0"/>
            <a:lstStyle/>
            <a:p>
              <a:endParaRPr sz="1493" dirty="0"/>
            </a:p>
          </p:txBody>
        </p:sp>
        <p:sp>
          <p:nvSpPr>
            <p:cNvPr id="1185" name="object 1138">
              <a:extLst>
                <a:ext uri="{FF2B5EF4-FFF2-40B4-BE49-F238E27FC236}">
                  <a16:creationId xmlns:a16="http://schemas.microsoft.com/office/drawing/2014/main" id="{99C81A4C-C5A2-456E-930C-34CA101FF201}"/>
                </a:ext>
              </a:extLst>
            </p:cNvPr>
            <p:cNvSpPr/>
            <p:nvPr/>
          </p:nvSpPr>
          <p:spPr>
            <a:xfrm>
              <a:off x="5988715" y="2169886"/>
              <a:ext cx="20320" cy="20320"/>
            </a:xfrm>
            <a:custGeom>
              <a:avLst/>
              <a:gdLst/>
              <a:ahLst/>
              <a:cxnLst/>
              <a:rect l="l" t="t" r="r" b="b"/>
              <a:pathLst>
                <a:path w="20320" h="20319">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7B3623"/>
            </a:solidFill>
          </p:spPr>
          <p:txBody>
            <a:bodyPr wrap="square" lIns="0" tIns="0" rIns="0" bIns="0" rtlCol="0"/>
            <a:lstStyle/>
            <a:p>
              <a:endParaRPr sz="1493" dirty="0"/>
            </a:p>
          </p:txBody>
        </p:sp>
        <p:sp>
          <p:nvSpPr>
            <p:cNvPr id="1186" name="object 1139">
              <a:extLst>
                <a:ext uri="{FF2B5EF4-FFF2-40B4-BE49-F238E27FC236}">
                  <a16:creationId xmlns:a16="http://schemas.microsoft.com/office/drawing/2014/main" id="{34F2AEE7-AF23-4468-85E3-48D6B0D5E27B}"/>
                </a:ext>
              </a:extLst>
            </p:cNvPr>
            <p:cNvSpPr/>
            <p:nvPr/>
          </p:nvSpPr>
          <p:spPr>
            <a:xfrm>
              <a:off x="6042544" y="2253971"/>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601808"/>
            </a:solidFill>
          </p:spPr>
          <p:txBody>
            <a:bodyPr wrap="square" lIns="0" tIns="0" rIns="0" bIns="0" rtlCol="0"/>
            <a:lstStyle/>
            <a:p>
              <a:endParaRPr sz="1493" dirty="0"/>
            </a:p>
          </p:txBody>
        </p:sp>
        <p:sp>
          <p:nvSpPr>
            <p:cNvPr id="1187" name="object 1140">
              <a:extLst>
                <a:ext uri="{FF2B5EF4-FFF2-40B4-BE49-F238E27FC236}">
                  <a16:creationId xmlns:a16="http://schemas.microsoft.com/office/drawing/2014/main" id="{494B2E9E-59D4-4F70-BBE7-99DA82AD5545}"/>
                </a:ext>
              </a:extLst>
            </p:cNvPr>
            <p:cNvSpPr/>
            <p:nvPr/>
          </p:nvSpPr>
          <p:spPr>
            <a:xfrm>
              <a:off x="6203139" y="2075213"/>
              <a:ext cx="20320" cy="20320"/>
            </a:xfrm>
            <a:custGeom>
              <a:avLst/>
              <a:gdLst/>
              <a:ahLst/>
              <a:cxnLst/>
              <a:rect l="l" t="t" r="r" b="b"/>
              <a:pathLst>
                <a:path w="20320" h="20319">
                  <a:moveTo>
                    <a:pt x="15316" y="0"/>
                  </a:moveTo>
                  <a:lnTo>
                    <a:pt x="4356" y="190"/>
                  </a:lnTo>
                  <a:lnTo>
                    <a:pt x="0" y="4686"/>
                  </a:lnTo>
                  <a:lnTo>
                    <a:pt x="190" y="15646"/>
                  </a:lnTo>
                  <a:lnTo>
                    <a:pt x="4711" y="19989"/>
                  </a:lnTo>
                  <a:lnTo>
                    <a:pt x="15659" y="19799"/>
                  </a:lnTo>
                  <a:lnTo>
                    <a:pt x="20015" y="15303"/>
                  </a:lnTo>
                  <a:lnTo>
                    <a:pt x="19913" y="9829"/>
                  </a:lnTo>
                  <a:lnTo>
                    <a:pt x="19811" y="4343"/>
                  </a:lnTo>
                  <a:lnTo>
                    <a:pt x="15316" y="0"/>
                  </a:lnTo>
                  <a:close/>
                </a:path>
              </a:pathLst>
            </a:custGeom>
            <a:solidFill>
              <a:srgbClr val="612B1B"/>
            </a:solidFill>
          </p:spPr>
          <p:txBody>
            <a:bodyPr wrap="square" lIns="0" tIns="0" rIns="0" bIns="0" rtlCol="0"/>
            <a:lstStyle/>
            <a:p>
              <a:endParaRPr sz="1493" dirty="0"/>
            </a:p>
          </p:txBody>
        </p:sp>
        <p:sp>
          <p:nvSpPr>
            <p:cNvPr id="1188" name="object 1141">
              <a:extLst>
                <a:ext uri="{FF2B5EF4-FFF2-40B4-BE49-F238E27FC236}">
                  <a16:creationId xmlns:a16="http://schemas.microsoft.com/office/drawing/2014/main" id="{581EC3B7-6E33-4D5B-86D1-0D693A9ED9D0}"/>
                </a:ext>
              </a:extLst>
            </p:cNvPr>
            <p:cNvSpPr/>
            <p:nvPr/>
          </p:nvSpPr>
          <p:spPr>
            <a:xfrm>
              <a:off x="5584156" y="2262634"/>
              <a:ext cx="20320" cy="20320"/>
            </a:xfrm>
            <a:custGeom>
              <a:avLst/>
              <a:gdLst/>
              <a:ahLst/>
              <a:cxnLst/>
              <a:rect l="l" t="t" r="r" b="b"/>
              <a:pathLst>
                <a:path w="20320" h="20319">
                  <a:moveTo>
                    <a:pt x="15303" y="0"/>
                  </a:moveTo>
                  <a:lnTo>
                    <a:pt x="4356" y="190"/>
                  </a:lnTo>
                  <a:lnTo>
                    <a:pt x="0" y="4699"/>
                  </a:lnTo>
                  <a:lnTo>
                    <a:pt x="190" y="15659"/>
                  </a:lnTo>
                  <a:lnTo>
                    <a:pt x="4711" y="20015"/>
                  </a:lnTo>
                  <a:lnTo>
                    <a:pt x="15646" y="19824"/>
                  </a:lnTo>
                  <a:lnTo>
                    <a:pt x="20015" y="15316"/>
                  </a:lnTo>
                  <a:lnTo>
                    <a:pt x="19913" y="9829"/>
                  </a:lnTo>
                  <a:lnTo>
                    <a:pt x="19811" y="4356"/>
                  </a:lnTo>
                  <a:lnTo>
                    <a:pt x="15303" y="0"/>
                  </a:lnTo>
                  <a:close/>
                </a:path>
              </a:pathLst>
            </a:custGeom>
            <a:solidFill>
              <a:srgbClr val="80311D"/>
            </a:solidFill>
          </p:spPr>
          <p:txBody>
            <a:bodyPr wrap="square" lIns="0" tIns="0" rIns="0" bIns="0" rtlCol="0"/>
            <a:lstStyle/>
            <a:p>
              <a:endParaRPr sz="1493" dirty="0"/>
            </a:p>
          </p:txBody>
        </p:sp>
        <p:sp>
          <p:nvSpPr>
            <p:cNvPr id="1189" name="object 1142">
              <a:extLst>
                <a:ext uri="{FF2B5EF4-FFF2-40B4-BE49-F238E27FC236}">
                  <a16:creationId xmlns:a16="http://schemas.microsoft.com/office/drawing/2014/main" id="{87841F8B-35C1-4A4C-BAB3-242A09495C3B}"/>
                </a:ext>
              </a:extLst>
            </p:cNvPr>
            <p:cNvSpPr/>
            <p:nvPr/>
          </p:nvSpPr>
          <p:spPr>
            <a:xfrm>
              <a:off x="5935817" y="2350094"/>
              <a:ext cx="20320" cy="20320"/>
            </a:xfrm>
            <a:custGeom>
              <a:avLst/>
              <a:gdLst/>
              <a:ahLst/>
              <a:cxnLst/>
              <a:rect l="l" t="t" r="r" b="b"/>
              <a:pathLst>
                <a:path w="20320" h="20319">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933F24"/>
            </a:solidFill>
          </p:spPr>
          <p:txBody>
            <a:bodyPr wrap="square" lIns="0" tIns="0" rIns="0" bIns="0" rtlCol="0"/>
            <a:lstStyle/>
            <a:p>
              <a:endParaRPr sz="1493" dirty="0"/>
            </a:p>
          </p:txBody>
        </p:sp>
        <p:sp>
          <p:nvSpPr>
            <p:cNvPr id="1190" name="object 1143">
              <a:extLst>
                <a:ext uri="{FF2B5EF4-FFF2-40B4-BE49-F238E27FC236}">
                  <a16:creationId xmlns:a16="http://schemas.microsoft.com/office/drawing/2014/main" id="{C4F8ADEF-A7FF-4E68-87CF-B820635869F5}"/>
                </a:ext>
              </a:extLst>
            </p:cNvPr>
            <p:cNvSpPr/>
            <p:nvPr/>
          </p:nvSpPr>
          <p:spPr>
            <a:xfrm>
              <a:off x="5721523" y="2263736"/>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5E1907"/>
            </a:solidFill>
          </p:spPr>
          <p:txBody>
            <a:bodyPr wrap="square" lIns="0" tIns="0" rIns="0" bIns="0" rtlCol="0"/>
            <a:lstStyle/>
            <a:p>
              <a:endParaRPr sz="1493" dirty="0"/>
            </a:p>
          </p:txBody>
        </p:sp>
        <p:sp>
          <p:nvSpPr>
            <p:cNvPr id="1191" name="object 1144">
              <a:extLst>
                <a:ext uri="{FF2B5EF4-FFF2-40B4-BE49-F238E27FC236}">
                  <a16:creationId xmlns:a16="http://schemas.microsoft.com/office/drawing/2014/main" id="{7A4A707F-ADAC-4449-A99B-13887B4A00FE}"/>
                </a:ext>
              </a:extLst>
            </p:cNvPr>
            <p:cNvSpPr/>
            <p:nvPr/>
          </p:nvSpPr>
          <p:spPr>
            <a:xfrm>
              <a:off x="6188413" y="2102098"/>
              <a:ext cx="20320" cy="20320"/>
            </a:xfrm>
            <a:custGeom>
              <a:avLst/>
              <a:gdLst/>
              <a:ahLst/>
              <a:cxnLst/>
              <a:rect l="l" t="t" r="r" b="b"/>
              <a:pathLst>
                <a:path w="20320" h="20319">
                  <a:moveTo>
                    <a:pt x="15303" y="0"/>
                  </a:moveTo>
                  <a:lnTo>
                    <a:pt x="4343" y="190"/>
                  </a:lnTo>
                  <a:lnTo>
                    <a:pt x="0" y="4699"/>
                  </a:lnTo>
                  <a:lnTo>
                    <a:pt x="190" y="15646"/>
                  </a:lnTo>
                  <a:lnTo>
                    <a:pt x="4698" y="19989"/>
                  </a:lnTo>
                  <a:lnTo>
                    <a:pt x="15646" y="19799"/>
                  </a:lnTo>
                  <a:lnTo>
                    <a:pt x="20015" y="15303"/>
                  </a:lnTo>
                  <a:lnTo>
                    <a:pt x="19913" y="9829"/>
                  </a:lnTo>
                  <a:lnTo>
                    <a:pt x="19811" y="4356"/>
                  </a:lnTo>
                  <a:lnTo>
                    <a:pt x="15303" y="0"/>
                  </a:lnTo>
                  <a:close/>
                </a:path>
              </a:pathLst>
            </a:custGeom>
            <a:solidFill>
              <a:srgbClr val="3F1205"/>
            </a:solidFill>
          </p:spPr>
          <p:txBody>
            <a:bodyPr wrap="square" lIns="0" tIns="0" rIns="0" bIns="0" rtlCol="0"/>
            <a:lstStyle/>
            <a:p>
              <a:endParaRPr sz="1493" dirty="0"/>
            </a:p>
          </p:txBody>
        </p:sp>
        <p:sp>
          <p:nvSpPr>
            <p:cNvPr id="1192" name="object 1145">
              <a:extLst>
                <a:ext uri="{FF2B5EF4-FFF2-40B4-BE49-F238E27FC236}">
                  <a16:creationId xmlns:a16="http://schemas.microsoft.com/office/drawing/2014/main" id="{75B730FE-7264-41C8-9E7A-8C234AFFFB79}"/>
                </a:ext>
              </a:extLst>
            </p:cNvPr>
            <p:cNvSpPr/>
            <p:nvPr/>
          </p:nvSpPr>
          <p:spPr>
            <a:xfrm>
              <a:off x="5991426" y="2013482"/>
              <a:ext cx="20320" cy="20320"/>
            </a:xfrm>
            <a:custGeom>
              <a:avLst/>
              <a:gdLst/>
              <a:ahLst/>
              <a:cxnLst/>
              <a:rect l="l" t="t" r="r" b="b"/>
              <a:pathLst>
                <a:path w="20320" h="20319">
                  <a:moveTo>
                    <a:pt x="15303" y="0"/>
                  </a:moveTo>
                  <a:lnTo>
                    <a:pt x="4356" y="190"/>
                  </a:lnTo>
                  <a:lnTo>
                    <a:pt x="0" y="4686"/>
                  </a:lnTo>
                  <a:lnTo>
                    <a:pt x="190" y="15646"/>
                  </a:lnTo>
                  <a:lnTo>
                    <a:pt x="4711" y="19989"/>
                  </a:lnTo>
                  <a:lnTo>
                    <a:pt x="15646" y="19799"/>
                  </a:lnTo>
                  <a:lnTo>
                    <a:pt x="20015" y="15303"/>
                  </a:lnTo>
                  <a:lnTo>
                    <a:pt x="19913" y="9817"/>
                  </a:lnTo>
                  <a:lnTo>
                    <a:pt x="19811" y="4343"/>
                  </a:lnTo>
                  <a:lnTo>
                    <a:pt x="15303" y="0"/>
                  </a:lnTo>
                  <a:close/>
                </a:path>
              </a:pathLst>
            </a:custGeom>
            <a:solidFill>
              <a:srgbClr val="743221"/>
            </a:solidFill>
          </p:spPr>
          <p:txBody>
            <a:bodyPr wrap="square" lIns="0" tIns="0" rIns="0" bIns="0" rtlCol="0"/>
            <a:lstStyle/>
            <a:p>
              <a:endParaRPr sz="1493" dirty="0"/>
            </a:p>
          </p:txBody>
        </p:sp>
        <p:sp>
          <p:nvSpPr>
            <p:cNvPr id="1193" name="object 1146">
              <a:extLst>
                <a:ext uri="{FF2B5EF4-FFF2-40B4-BE49-F238E27FC236}">
                  <a16:creationId xmlns:a16="http://schemas.microsoft.com/office/drawing/2014/main" id="{263BA5BD-3FA0-45F2-A468-4F6626B578D0}"/>
                </a:ext>
              </a:extLst>
            </p:cNvPr>
            <p:cNvSpPr/>
            <p:nvPr/>
          </p:nvSpPr>
          <p:spPr>
            <a:xfrm>
              <a:off x="6081763" y="2194806"/>
              <a:ext cx="20320" cy="20320"/>
            </a:xfrm>
            <a:custGeom>
              <a:avLst/>
              <a:gdLst/>
              <a:ahLst/>
              <a:cxnLst/>
              <a:rect l="l" t="t" r="r" b="b"/>
              <a:pathLst>
                <a:path w="20320" h="20319">
                  <a:moveTo>
                    <a:pt x="15290" y="0"/>
                  </a:moveTo>
                  <a:lnTo>
                    <a:pt x="4343" y="190"/>
                  </a:lnTo>
                  <a:lnTo>
                    <a:pt x="0" y="4699"/>
                  </a:lnTo>
                  <a:lnTo>
                    <a:pt x="190" y="15659"/>
                  </a:lnTo>
                  <a:lnTo>
                    <a:pt x="4699" y="20002"/>
                  </a:lnTo>
                  <a:lnTo>
                    <a:pt x="15633" y="19812"/>
                  </a:lnTo>
                  <a:lnTo>
                    <a:pt x="20002" y="15316"/>
                  </a:lnTo>
                  <a:lnTo>
                    <a:pt x="19900" y="9829"/>
                  </a:lnTo>
                  <a:lnTo>
                    <a:pt x="19799" y="4356"/>
                  </a:lnTo>
                  <a:lnTo>
                    <a:pt x="15290" y="0"/>
                  </a:lnTo>
                  <a:close/>
                </a:path>
              </a:pathLst>
            </a:custGeom>
            <a:solidFill>
              <a:srgbClr val="601709"/>
            </a:solidFill>
          </p:spPr>
          <p:txBody>
            <a:bodyPr wrap="square" lIns="0" tIns="0" rIns="0" bIns="0" rtlCol="0"/>
            <a:lstStyle/>
            <a:p>
              <a:endParaRPr sz="1493" dirty="0"/>
            </a:p>
          </p:txBody>
        </p:sp>
        <p:sp>
          <p:nvSpPr>
            <p:cNvPr id="1194" name="object 1147">
              <a:extLst>
                <a:ext uri="{FF2B5EF4-FFF2-40B4-BE49-F238E27FC236}">
                  <a16:creationId xmlns:a16="http://schemas.microsoft.com/office/drawing/2014/main" id="{363110B7-0500-4A4A-A2D9-019BACF83243}"/>
                </a:ext>
              </a:extLst>
            </p:cNvPr>
            <p:cNvSpPr/>
            <p:nvPr/>
          </p:nvSpPr>
          <p:spPr>
            <a:xfrm>
              <a:off x="6337085" y="2096485"/>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703021"/>
            </a:solidFill>
          </p:spPr>
          <p:txBody>
            <a:bodyPr wrap="square" lIns="0" tIns="0" rIns="0" bIns="0" rtlCol="0"/>
            <a:lstStyle/>
            <a:p>
              <a:endParaRPr sz="1493" dirty="0"/>
            </a:p>
          </p:txBody>
        </p:sp>
        <p:sp>
          <p:nvSpPr>
            <p:cNvPr id="1195" name="object 1148">
              <a:extLst>
                <a:ext uri="{FF2B5EF4-FFF2-40B4-BE49-F238E27FC236}">
                  <a16:creationId xmlns:a16="http://schemas.microsoft.com/office/drawing/2014/main" id="{EC34F9F3-6894-4DB1-8AB0-873088C40935}"/>
                </a:ext>
              </a:extLst>
            </p:cNvPr>
            <p:cNvSpPr/>
            <p:nvPr/>
          </p:nvSpPr>
          <p:spPr>
            <a:xfrm>
              <a:off x="6110362" y="2316716"/>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7D3524"/>
            </a:solidFill>
          </p:spPr>
          <p:txBody>
            <a:bodyPr wrap="square" lIns="0" tIns="0" rIns="0" bIns="0" rtlCol="0"/>
            <a:lstStyle/>
            <a:p>
              <a:endParaRPr sz="1493" dirty="0"/>
            </a:p>
          </p:txBody>
        </p:sp>
        <p:sp>
          <p:nvSpPr>
            <p:cNvPr id="1196" name="object 1149">
              <a:extLst>
                <a:ext uri="{FF2B5EF4-FFF2-40B4-BE49-F238E27FC236}">
                  <a16:creationId xmlns:a16="http://schemas.microsoft.com/office/drawing/2014/main" id="{74613413-08FE-430F-87BA-603444A319CC}"/>
                </a:ext>
              </a:extLst>
            </p:cNvPr>
            <p:cNvSpPr/>
            <p:nvPr/>
          </p:nvSpPr>
          <p:spPr>
            <a:xfrm>
              <a:off x="5965751" y="2194046"/>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863A27"/>
            </a:solidFill>
          </p:spPr>
          <p:txBody>
            <a:bodyPr wrap="square" lIns="0" tIns="0" rIns="0" bIns="0" rtlCol="0"/>
            <a:lstStyle/>
            <a:p>
              <a:endParaRPr sz="1493" dirty="0"/>
            </a:p>
          </p:txBody>
        </p:sp>
        <p:sp>
          <p:nvSpPr>
            <p:cNvPr id="1197" name="object 1150">
              <a:extLst>
                <a:ext uri="{FF2B5EF4-FFF2-40B4-BE49-F238E27FC236}">
                  <a16:creationId xmlns:a16="http://schemas.microsoft.com/office/drawing/2014/main" id="{A39AED49-9A2C-47EF-89C2-7857CC94F3AC}"/>
                </a:ext>
              </a:extLst>
            </p:cNvPr>
            <p:cNvSpPr/>
            <p:nvPr/>
          </p:nvSpPr>
          <p:spPr>
            <a:xfrm>
              <a:off x="6044574" y="2211404"/>
              <a:ext cx="20320" cy="20320"/>
            </a:xfrm>
            <a:custGeom>
              <a:avLst/>
              <a:gdLst/>
              <a:ahLst/>
              <a:cxnLst/>
              <a:rect l="l" t="t" r="r" b="b"/>
              <a:pathLst>
                <a:path w="20320" h="20319">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803724"/>
            </a:solidFill>
          </p:spPr>
          <p:txBody>
            <a:bodyPr wrap="square" lIns="0" tIns="0" rIns="0" bIns="0" rtlCol="0"/>
            <a:lstStyle/>
            <a:p>
              <a:endParaRPr sz="1493" dirty="0"/>
            </a:p>
          </p:txBody>
        </p:sp>
        <p:sp>
          <p:nvSpPr>
            <p:cNvPr id="1198" name="object 1151">
              <a:extLst>
                <a:ext uri="{FF2B5EF4-FFF2-40B4-BE49-F238E27FC236}">
                  <a16:creationId xmlns:a16="http://schemas.microsoft.com/office/drawing/2014/main" id="{531B5C93-3FB6-4BB5-8E02-FC485EF61050}"/>
                </a:ext>
              </a:extLst>
            </p:cNvPr>
            <p:cNvSpPr/>
            <p:nvPr/>
          </p:nvSpPr>
          <p:spPr>
            <a:xfrm>
              <a:off x="6317820" y="2275037"/>
              <a:ext cx="20320" cy="20320"/>
            </a:xfrm>
            <a:custGeom>
              <a:avLst/>
              <a:gdLst/>
              <a:ahLst/>
              <a:cxnLst/>
              <a:rect l="l" t="t" r="r" b="b"/>
              <a:pathLst>
                <a:path w="20320" h="20319">
                  <a:moveTo>
                    <a:pt x="15303" y="0"/>
                  </a:moveTo>
                  <a:lnTo>
                    <a:pt x="4343" y="190"/>
                  </a:lnTo>
                  <a:lnTo>
                    <a:pt x="0" y="4699"/>
                  </a:lnTo>
                  <a:lnTo>
                    <a:pt x="190" y="15659"/>
                  </a:lnTo>
                  <a:lnTo>
                    <a:pt x="4698" y="20002"/>
                  </a:lnTo>
                  <a:lnTo>
                    <a:pt x="15646" y="19812"/>
                  </a:lnTo>
                  <a:lnTo>
                    <a:pt x="20015" y="15316"/>
                  </a:lnTo>
                  <a:lnTo>
                    <a:pt x="19913" y="9829"/>
                  </a:lnTo>
                  <a:lnTo>
                    <a:pt x="19811" y="4356"/>
                  </a:lnTo>
                  <a:lnTo>
                    <a:pt x="15303" y="0"/>
                  </a:lnTo>
                  <a:close/>
                </a:path>
              </a:pathLst>
            </a:custGeom>
            <a:solidFill>
              <a:srgbClr val="562618"/>
            </a:solidFill>
          </p:spPr>
          <p:txBody>
            <a:bodyPr wrap="square" lIns="0" tIns="0" rIns="0" bIns="0" rtlCol="0"/>
            <a:lstStyle/>
            <a:p>
              <a:endParaRPr sz="1493" dirty="0"/>
            </a:p>
          </p:txBody>
        </p:sp>
        <p:sp>
          <p:nvSpPr>
            <p:cNvPr id="1199" name="object 1152">
              <a:extLst>
                <a:ext uri="{FF2B5EF4-FFF2-40B4-BE49-F238E27FC236}">
                  <a16:creationId xmlns:a16="http://schemas.microsoft.com/office/drawing/2014/main" id="{C1DB3DD1-AA94-42B8-B511-6A423C74E8C3}"/>
                </a:ext>
              </a:extLst>
            </p:cNvPr>
            <p:cNvSpPr/>
            <p:nvPr/>
          </p:nvSpPr>
          <p:spPr>
            <a:xfrm>
              <a:off x="6045001" y="2233366"/>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701E05"/>
            </a:solidFill>
          </p:spPr>
          <p:txBody>
            <a:bodyPr wrap="square" lIns="0" tIns="0" rIns="0" bIns="0" rtlCol="0"/>
            <a:lstStyle/>
            <a:p>
              <a:endParaRPr sz="1493" dirty="0"/>
            </a:p>
          </p:txBody>
        </p:sp>
        <p:sp>
          <p:nvSpPr>
            <p:cNvPr id="1200" name="object 1153">
              <a:extLst>
                <a:ext uri="{FF2B5EF4-FFF2-40B4-BE49-F238E27FC236}">
                  <a16:creationId xmlns:a16="http://schemas.microsoft.com/office/drawing/2014/main" id="{B59DE06A-9C96-40BF-913C-DE0DE131EF3C}"/>
                </a:ext>
              </a:extLst>
            </p:cNvPr>
            <p:cNvSpPr/>
            <p:nvPr/>
          </p:nvSpPr>
          <p:spPr>
            <a:xfrm>
              <a:off x="5808019" y="2168222"/>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601709"/>
            </a:solidFill>
          </p:spPr>
          <p:txBody>
            <a:bodyPr wrap="square" lIns="0" tIns="0" rIns="0" bIns="0" rtlCol="0"/>
            <a:lstStyle/>
            <a:p>
              <a:endParaRPr sz="1493" dirty="0"/>
            </a:p>
          </p:txBody>
        </p:sp>
        <p:sp>
          <p:nvSpPr>
            <p:cNvPr id="1201" name="object 1154">
              <a:extLst>
                <a:ext uri="{FF2B5EF4-FFF2-40B4-BE49-F238E27FC236}">
                  <a16:creationId xmlns:a16="http://schemas.microsoft.com/office/drawing/2014/main" id="{45F1B0FD-1E6F-4DA7-9D65-BCE16C4C1FEF}"/>
                </a:ext>
              </a:extLst>
            </p:cNvPr>
            <p:cNvSpPr/>
            <p:nvPr/>
          </p:nvSpPr>
          <p:spPr>
            <a:xfrm>
              <a:off x="5718677" y="2307838"/>
              <a:ext cx="20320" cy="20320"/>
            </a:xfrm>
            <a:custGeom>
              <a:avLst/>
              <a:gdLst/>
              <a:ahLst/>
              <a:cxnLst/>
              <a:rect l="l" t="t" r="r" b="b"/>
              <a:pathLst>
                <a:path w="20320" h="20319">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D68C5E"/>
            </a:solidFill>
          </p:spPr>
          <p:txBody>
            <a:bodyPr wrap="square" lIns="0" tIns="0" rIns="0" bIns="0" rtlCol="0"/>
            <a:lstStyle/>
            <a:p>
              <a:endParaRPr sz="1493" dirty="0"/>
            </a:p>
          </p:txBody>
        </p:sp>
        <p:sp>
          <p:nvSpPr>
            <p:cNvPr id="1202" name="object 1155">
              <a:extLst>
                <a:ext uri="{FF2B5EF4-FFF2-40B4-BE49-F238E27FC236}">
                  <a16:creationId xmlns:a16="http://schemas.microsoft.com/office/drawing/2014/main" id="{189F0E83-E202-4D3C-AEAA-576AEF5F8E37}"/>
                </a:ext>
              </a:extLst>
            </p:cNvPr>
            <p:cNvSpPr/>
            <p:nvPr/>
          </p:nvSpPr>
          <p:spPr>
            <a:xfrm>
              <a:off x="5956089" y="2182454"/>
              <a:ext cx="20320" cy="20320"/>
            </a:xfrm>
            <a:custGeom>
              <a:avLst/>
              <a:gdLst/>
              <a:ahLst/>
              <a:cxnLst/>
              <a:rect l="l" t="t" r="r" b="b"/>
              <a:pathLst>
                <a:path w="20320" h="20319">
                  <a:moveTo>
                    <a:pt x="15316" y="0"/>
                  </a:moveTo>
                  <a:lnTo>
                    <a:pt x="4356" y="190"/>
                  </a:lnTo>
                  <a:lnTo>
                    <a:pt x="0" y="4698"/>
                  </a:lnTo>
                  <a:lnTo>
                    <a:pt x="190" y="15659"/>
                  </a:lnTo>
                  <a:lnTo>
                    <a:pt x="4711" y="20015"/>
                  </a:lnTo>
                  <a:lnTo>
                    <a:pt x="15659" y="19824"/>
                  </a:lnTo>
                  <a:lnTo>
                    <a:pt x="20015" y="15316"/>
                  </a:lnTo>
                  <a:lnTo>
                    <a:pt x="19913" y="9842"/>
                  </a:lnTo>
                  <a:lnTo>
                    <a:pt x="19811" y="4356"/>
                  </a:lnTo>
                  <a:lnTo>
                    <a:pt x="15316" y="0"/>
                  </a:lnTo>
                  <a:close/>
                </a:path>
              </a:pathLst>
            </a:custGeom>
            <a:solidFill>
              <a:srgbClr val="581707"/>
            </a:solidFill>
          </p:spPr>
          <p:txBody>
            <a:bodyPr wrap="square" lIns="0" tIns="0" rIns="0" bIns="0" rtlCol="0"/>
            <a:lstStyle/>
            <a:p>
              <a:endParaRPr sz="1493" dirty="0"/>
            </a:p>
          </p:txBody>
        </p:sp>
        <p:sp>
          <p:nvSpPr>
            <p:cNvPr id="1203" name="object 1156">
              <a:extLst>
                <a:ext uri="{FF2B5EF4-FFF2-40B4-BE49-F238E27FC236}">
                  <a16:creationId xmlns:a16="http://schemas.microsoft.com/office/drawing/2014/main" id="{380F095B-76D0-4364-BB1D-BD015EDEC23E}"/>
                </a:ext>
              </a:extLst>
            </p:cNvPr>
            <p:cNvSpPr/>
            <p:nvPr/>
          </p:nvSpPr>
          <p:spPr>
            <a:xfrm>
              <a:off x="5719559" y="2124358"/>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5E1808"/>
            </a:solidFill>
          </p:spPr>
          <p:txBody>
            <a:bodyPr wrap="square" lIns="0" tIns="0" rIns="0" bIns="0" rtlCol="0"/>
            <a:lstStyle/>
            <a:p>
              <a:endParaRPr sz="1493" dirty="0"/>
            </a:p>
          </p:txBody>
        </p:sp>
        <p:sp>
          <p:nvSpPr>
            <p:cNvPr id="1204" name="object 1157">
              <a:extLst>
                <a:ext uri="{FF2B5EF4-FFF2-40B4-BE49-F238E27FC236}">
                  <a16:creationId xmlns:a16="http://schemas.microsoft.com/office/drawing/2014/main" id="{8C6AAD44-F5F8-4710-BEFA-B78464766187}"/>
                </a:ext>
              </a:extLst>
            </p:cNvPr>
            <p:cNvSpPr/>
            <p:nvPr/>
          </p:nvSpPr>
          <p:spPr>
            <a:xfrm>
              <a:off x="5795940" y="2335189"/>
              <a:ext cx="20320" cy="20320"/>
            </a:xfrm>
            <a:custGeom>
              <a:avLst/>
              <a:gdLst/>
              <a:ahLst/>
              <a:cxnLst/>
              <a:rect l="l" t="t" r="r" b="b"/>
              <a:pathLst>
                <a:path w="20320" h="20319">
                  <a:moveTo>
                    <a:pt x="15316" y="0"/>
                  </a:moveTo>
                  <a:lnTo>
                    <a:pt x="4356" y="190"/>
                  </a:lnTo>
                  <a:lnTo>
                    <a:pt x="0" y="4698"/>
                  </a:lnTo>
                  <a:lnTo>
                    <a:pt x="190" y="15646"/>
                  </a:lnTo>
                  <a:lnTo>
                    <a:pt x="4711" y="20015"/>
                  </a:lnTo>
                  <a:lnTo>
                    <a:pt x="15659" y="19824"/>
                  </a:lnTo>
                  <a:lnTo>
                    <a:pt x="20015" y="15303"/>
                  </a:lnTo>
                  <a:lnTo>
                    <a:pt x="19913" y="9842"/>
                  </a:lnTo>
                  <a:lnTo>
                    <a:pt x="19811" y="4356"/>
                  </a:lnTo>
                  <a:lnTo>
                    <a:pt x="15316" y="0"/>
                  </a:lnTo>
                  <a:close/>
                </a:path>
              </a:pathLst>
            </a:custGeom>
            <a:solidFill>
              <a:srgbClr val="813826"/>
            </a:solidFill>
          </p:spPr>
          <p:txBody>
            <a:bodyPr wrap="square" lIns="0" tIns="0" rIns="0" bIns="0" rtlCol="0"/>
            <a:lstStyle/>
            <a:p>
              <a:endParaRPr sz="1493" dirty="0"/>
            </a:p>
          </p:txBody>
        </p:sp>
        <p:sp>
          <p:nvSpPr>
            <p:cNvPr id="1205" name="object 1158">
              <a:extLst>
                <a:ext uri="{FF2B5EF4-FFF2-40B4-BE49-F238E27FC236}">
                  <a16:creationId xmlns:a16="http://schemas.microsoft.com/office/drawing/2014/main" id="{86323205-BA5D-4864-9465-97237DE41DA0}"/>
                </a:ext>
              </a:extLst>
            </p:cNvPr>
            <p:cNvSpPr/>
            <p:nvPr/>
          </p:nvSpPr>
          <p:spPr>
            <a:xfrm>
              <a:off x="5655895" y="2192574"/>
              <a:ext cx="20320" cy="20320"/>
            </a:xfrm>
            <a:custGeom>
              <a:avLst/>
              <a:gdLst/>
              <a:ahLst/>
              <a:cxnLst/>
              <a:rect l="l" t="t" r="r" b="b"/>
              <a:pathLst>
                <a:path w="20320" h="20319">
                  <a:moveTo>
                    <a:pt x="15303" y="0"/>
                  </a:moveTo>
                  <a:lnTo>
                    <a:pt x="4356" y="190"/>
                  </a:lnTo>
                  <a:lnTo>
                    <a:pt x="0" y="4699"/>
                  </a:lnTo>
                  <a:lnTo>
                    <a:pt x="190" y="15646"/>
                  </a:lnTo>
                  <a:lnTo>
                    <a:pt x="4711" y="19989"/>
                  </a:lnTo>
                  <a:lnTo>
                    <a:pt x="15646" y="19799"/>
                  </a:lnTo>
                  <a:lnTo>
                    <a:pt x="20015" y="15303"/>
                  </a:lnTo>
                  <a:lnTo>
                    <a:pt x="19913" y="9817"/>
                  </a:lnTo>
                  <a:lnTo>
                    <a:pt x="19811" y="4356"/>
                  </a:lnTo>
                  <a:lnTo>
                    <a:pt x="15303" y="0"/>
                  </a:lnTo>
                  <a:close/>
                </a:path>
              </a:pathLst>
            </a:custGeom>
            <a:solidFill>
              <a:srgbClr val="5B1707"/>
            </a:solidFill>
          </p:spPr>
          <p:txBody>
            <a:bodyPr wrap="square" lIns="0" tIns="0" rIns="0" bIns="0" rtlCol="0"/>
            <a:lstStyle/>
            <a:p>
              <a:endParaRPr sz="1493" dirty="0"/>
            </a:p>
          </p:txBody>
        </p:sp>
        <p:sp>
          <p:nvSpPr>
            <p:cNvPr id="1206" name="object 1159">
              <a:extLst>
                <a:ext uri="{FF2B5EF4-FFF2-40B4-BE49-F238E27FC236}">
                  <a16:creationId xmlns:a16="http://schemas.microsoft.com/office/drawing/2014/main" id="{D33D282E-70E9-4789-AB15-AF1BC9C52E5C}"/>
                </a:ext>
              </a:extLst>
            </p:cNvPr>
            <p:cNvSpPr/>
            <p:nvPr/>
          </p:nvSpPr>
          <p:spPr>
            <a:xfrm>
              <a:off x="6227952" y="2182234"/>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4F1406"/>
            </a:solidFill>
          </p:spPr>
          <p:txBody>
            <a:bodyPr wrap="square" lIns="0" tIns="0" rIns="0" bIns="0" rtlCol="0"/>
            <a:lstStyle/>
            <a:p>
              <a:endParaRPr sz="1493" dirty="0"/>
            </a:p>
          </p:txBody>
        </p:sp>
        <p:sp>
          <p:nvSpPr>
            <p:cNvPr id="1207" name="object 1160">
              <a:extLst>
                <a:ext uri="{FF2B5EF4-FFF2-40B4-BE49-F238E27FC236}">
                  <a16:creationId xmlns:a16="http://schemas.microsoft.com/office/drawing/2014/main" id="{66C492E6-8536-4DD2-8EEA-B95A969D71F9}"/>
                </a:ext>
              </a:extLst>
            </p:cNvPr>
            <p:cNvSpPr/>
            <p:nvPr/>
          </p:nvSpPr>
          <p:spPr>
            <a:xfrm>
              <a:off x="6052916" y="2239764"/>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5A1808"/>
            </a:solidFill>
          </p:spPr>
          <p:txBody>
            <a:bodyPr wrap="square" lIns="0" tIns="0" rIns="0" bIns="0" rtlCol="0"/>
            <a:lstStyle/>
            <a:p>
              <a:endParaRPr sz="1493" dirty="0"/>
            </a:p>
          </p:txBody>
        </p:sp>
        <p:sp>
          <p:nvSpPr>
            <p:cNvPr id="1208" name="object 1161">
              <a:extLst>
                <a:ext uri="{FF2B5EF4-FFF2-40B4-BE49-F238E27FC236}">
                  <a16:creationId xmlns:a16="http://schemas.microsoft.com/office/drawing/2014/main" id="{1E4CA6B3-E18C-4427-AE7E-8E3FA7133A56}"/>
                </a:ext>
              </a:extLst>
            </p:cNvPr>
            <p:cNvSpPr/>
            <p:nvPr/>
          </p:nvSpPr>
          <p:spPr>
            <a:xfrm>
              <a:off x="5780084" y="2213824"/>
              <a:ext cx="20320" cy="20320"/>
            </a:xfrm>
            <a:custGeom>
              <a:avLst/>
              <a:gdLst/>
              <a:ahLst/>
              <a:cxnLst/>
              <a:rect l="l" t="t" r="r" b="b"/>
              <a:pathLst>
                <a:path w="20320" h="20319">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601808"/>
            </a:solidFill>
          </p:spPr>
          <p:txBody>
            <a:bodyPr wrap="square" lIns="0" tIns="0" rIns="0" bIns="0" rtlCol="0"/>
            <a:lstStyle/>
            <a:p>
              <a:endParaRPr sz="1493" dirty="0"/>
            </a:p>
          </p:txBody>
        </p:sp>
        <p:sp>
          <p:nvSpPr>
            <p:cNvPr id="1209" name="object 1162">
              <a:extLst>
                <a:ext uri="{FF2B5EF4-FFF2-40B4-BE49-F238E27FC236}">
                  <a16:creationId xmlns:a16="http://schemas.microsoft.com/office/drawing/2014/main" id="{D2E3051C-2C2F-4B9F-A17F-D239D64B9600}"/>
                </a:ext>
              </a:extLst>
            </p:cNvPr>
            <p:cNvSpPr/>
            <p:nvPr/>
          </p:nvSpPr>
          <p:spPr>
            <a:xfrm>
              <a:off x="6237425" y="2171905"/>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3C1005"/>
            </a:solidFill>
          </p:spPr>
          <p:txBody>
            <a:bodyPr wrap="square" lIns="0" tIns="0" rIns="0" bIns="0" rtlCol="0"/>
            <a:lstStyle/>
            <a:p>
              <a:endParaRPr sz="1493" dirty="0"/>
            </a:p>
          </p:txBody>
        </p:sp>
        <p:sp>
          <p:nvSpPr>
            <p:cNvPr id="1210" name="object 1163">
              <a:extLst>
                <a:ext uri="{FF2B5EF4-FFF2-40B4-BE49-F238E27FC236}">
                  <a16:creationId xmlns:a16="http://schemas.microsoft.com/office/drawing/2014/main" id="{1AE8A5CA-75A4-477E-B3D1-388689066251}"/>
                </a:ext>
              </a:extLst>
            </p:cNvPr>
            <p:cNvSpPr/>
            <p:nvPr/>
          </p:nvSpPr>
          <p:spPr>
            <a:xfrm>
              <a:off x="5958422" y="2043639"/>
              <a:ext cx="20320" cy="20320"/>
            </a:xfrm>
            <a:custGeom>
              <a:avLst/>
              <a:gdLst/>
              <a:ahLst/>
              <a:cxnLst/>
              <a:rect l="l" t="t" r="r" b="b"/>
              <a:pathLst>
                <a:path w="20320" h="20319">
                  <a:moveTo>
                    <a:pt x="15316" y="0"/>
                  </a:moveTo>
                  <a:lnTo>
                    <a:pt x="4368" y="190"/>
                  </a:lnTo>
                  <a:lnTo>
                    <a:pt x="0" y="4686"/>
                  </a:lnTo>
                  <a:lnTo>
                    <a:pt x="190" y="15646"/>
                  </a:lnTo>
                  <a:lnTo>
                    <a:pt x="4711" y="20002"/>
                  </a:lnTo>
                  <a:lnTo>
                    <a:pt x="15659" y="19812"/>
                  </a:lnTo>
                  <a:lnTo>
                    <a:pt x="20027" y="15303"/>
                  </a:lnTo>
                  <a:lnTo>
                    <a:pt x="19926" y="9817"/>
                  </a:lnTo>
                  <a:lnTo>
                    <a:pt x="19824" y="4343"/>
                  </a:lnTo>
                  <a:lnTo>
                    <a:pt x="15316" y="0"/>
                  </a:lnTo>
                  <a:close/>
                </a:path>
              </a:pathLst>
            </a:custGeom>
            <a:solidFill>
              <a:srgbClr val="883927"/>
            </a:solidFill>
          </p:spPr>
          <p:txBody>
            <a:bodyPr wrap="square" lIns="0" tIns="0" rIns="0" bIns="0" rtlCol="0"/>
            <a:lstStyle/>
            <a:p>
              <a:endParaRPr sz="1493" dirty="0"/>
            </a:p>
          </p:txBody>
        </p:sp>
        <p:sp>
          <p:nvSpPr>
            <p:cNvPr id="1211" name="object 1164">
              <a:extLst>
                <a:ext uri="{FF2B5EF4-FFF2-40B4-BE49-F238E27FC236}">
                  <a16:creationId xmlns:a16="http://schemas.microsoft.com/office/drawing/2014/main" id="{EADEAF25-00BE-4F83-ADEE-2717DB49EE86}"/>
                </a:ext>
              </a:extLst>
            </p:cNvPr>
            <p:cNvSpPr/>
            <p:nvPr/>
          </p:nvSpPr>
          <p:spPr>
            <a:xfrm>
              <a:off x="5817168" y="2186212"/>
              <a:ext cx="20320" cy="20320"/>
            </a:xfrm>
            <a:custGeom>
              <a:avLst/>
              <a:gdLst/>
              <a:ahLst/>
              <a:cxnLst/>
              <a:rect l="l" t="t" r="r" b="b"/>
              <a:pathLst>
                <a:path w="20320" h="20319">
                  <a:moveTo>
                    <a:pt x="15303" y="0"/>
                  </a:moveTo>
                  <a:lnTo>
                    <a:pt x="4356" y="190"/>
                  </a:lnTo>
                  <a:lnTo>
                    <a:pt x="0" y="4698"/>
                  </a:lnTo>
                  <a:lnTo>
                    <a:pt x="190" y="15659"/>
                  </a:lnTo>
                  <a:lnTo>
                    <a:pt x="4711" y="20015"/>
                  </a:lnTo>
                  <a:lnTo>
                    <a:pt x="15646" y="19824"/>
                  </a:lnTo>
                  <a:lnTo>
                    <a:pt x="20015" y="15316"/>
                  </a:lnTo>
                  <a:lnTo>
                    <a:pt x="19913" y="9842"/>
                  </a:lnTo>
                  <a:lnTo>
                    <a:pt x="19811" y="4356"/>
                  </a:lnTo>
                  <a:lnTo>
                    <a:pt x="15303" y="0"/>
                  </a:lnTo>
                  <a:close/>
                </a:path>
              </a:pathLst>
            </a:custGeom>
            <a:solidFill>
              <a:srgbClr val="4C1606"/>
            </a:solidFill>
          </p:spPr>
          <p:txBody>
            <a:bodyPr wrap="square" lIns="0" tIns="0" rIns="0" bIns="0" rtlCol="0"/>
            <a:lstStyle/>
            <a:p>
              <a:endParaRPr sz="1493" dirty="0"/>
            </a:p>
          </p:txBody>
        </p:sp>
        <p:sp>
          <p:nvSpPr>
            <p:cNvPr id="1212" name="object 1165">
              <a:extLst>
                <a:ext uri="{FF2B5EF4-FFF2-40B4-BE49-F238E27FC236}">
                  <a16:creationId xmlns:a16="http://schemas.microsoft.com/office/drawing/2014/main" id="{7169FE5F-DADC-4C0A-B4FB-A1D8036A643B}"/>
                </a:ext>
              </a:extLst>
            </p:cNvPr>
            <p:cNvSpPr/>
            <p:nvPr/>
          </p:nvSpPr>
          <p:spPr>
            <a:xfrm>
              <a:off x="5982789" y="2146167"/>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9D381B"/>
            </a:solidFill>
          </p:spPr>
          <p:txBody>
            <a:bodyPr wrap="square" lIns="0" tIns="0" rIns="0" bIns="0" rtlCol="0"/>
            <a:lstStyle/>
            <a:p>
              <a:endParaRPr sz="1493" dirty="0"/>
            </a:p>
          </p:txBody>
        </p:sp>
        <p:sp>
          <p:nvSpPr>
            <p:cNvPr id="1213" name="object 1166">
              <a:extLst>
                <a:ext uri="{FF2B5EF4-FFF2-40B4-BE49-F238E27FC236}">
                  <a16:creationId xmlns:a16="http://schemas.microsoft.com/office/drawing/2014/main" id="{7BB2BCFA-5B2F-487D-9323-F249183EEADB}"/>
                </a:ext>
              </a:extLst>
            </p:cNvPr>
            <p:cNvSpPr/>
            <p:nvPr/>
          </p:nvSpPr>
          <p:spPr>
            <a:xfrm>
              <a:off x="6292910" y="2101448"/>
              <a:ext cx="20320" cy="20320"/>
            </a:xfrm>
            <a:custGeom>
              <a:avLst/>
              <a:gdLst/>
              <a:ahLst/>
              <a:cxnLst/>
              <a:rect l="l" t="t" r="r" b="b"/>
              <a:pathLst>
                <a:path w="20320" h="20319">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8C3C22"/>
            </a:solidFill>
          </p:spPr>
          <p:txBody>
            <a:bodyPr wrap="square" lIns="0" tIns="0" rIns="0" bIns="0" rtlCol="0"/>
            <a:lstStyle/>
            <a:p>
              <a:endParaRPr sz="1493" dirty="0"/>
            </a:p>
          </p:txBody>
        </p:sp>
        <p:sp>
          <p:nvSpPr>
            <p:cNvPr id="1214" name="object 1167">
              <a:extLst>
                <a:ext uri="{FF2B5EF4-FFF2-40B4-BE49-F238E27FC236}">
                  <a16:creationId xmlns:a16="http://schemas.microsoft.com/office/drawing/2014/main" id="{405EF484-A428-4BCA-BF17-D1A899592D51}"/>
                </a:ext>
              </a:extLst>
            </p:cNvPr>
            <p:cNvSpPr/>
            <p:nvPr/>
          </p:nvSpPr>
          <p:spPr>
            <a:xfrm>
              <a:off x="5565755" y="2265084"/>
              <a:ext cx="20320" cy="20320"/>
            </a:xfrm>
            <a:custGeom>
              <a:avLst/>
              <a:gdLst/>
              <a:ahLst/>
              <a:cxnLst/>
              <a:rect l="l" t="t" r="r" b="b"/>
              <a:pathLst>
                <a:path w="20320" h="20319">
                  <a:moveTo>
                    <a:pt x="15303" y="0"/>
                  </a:moveTo>
                  <a:lnTo>
                    <a:pt x="4343" y="190"/>
                  </a:lnTo>
                  <a:lnTo>
                    <a:pt x="0" y="4686"/>
                  </a:lnTo>
                  <a:lnTo>
                    <a:pt x="190" y="15646"/>
                  </a:lnTo>
                  <a:lnTo>
                    <a:pt x="4698" y="20002"/>
                  </a:lnTo>
                  <a:lnTo>
                    <a:pt x="15646" y="19812"/>
                  </a:lnTo>
                  <a:lnTo>
                    <a:pt x="20015" y="15303"/>
                  </a:lnTo>
                  <a:lnTo>
                    <a:pt x="19913" y="9829"/>
                  </a:lnTo>
                  <a:lnTo>
                    <a:pt x="19811" y="4343"/>
                  </a:lnTo>
                  <a:lnTo>
                    <a:pt x="15303" y="0"/>
                  </a:lnTo>
                  <a:close/>
                </a:path>
              </a:pathLst>
            </a:custGeom>
            <a:solidFill>
              <a:srgbClr val="803924"/>
            </a:solidFill>
          </p:spPr>
          <p:txBody>
            <a:bodyPr wrap="square" lIns="0" tIns="0" rIns="0" bIns="0" rtlCol="0"/>
            <a:lstStyle/>
            <a:p>
              <a:endParaRPr sz="1493" dirty="0"/>
            </a:p>
          </p:txBody>
        </p:sp>
        <p:sp>
          <p:nvSpPr>
            <p:cNvPr id="1215" name="object 1168">
              <a:extLst>
                <a:ext uri="{FF2B5EF4-FFF2-40B4-BE49-F238E27FC236}">
                  <a16:creationId xmlns:a16="http://schemas.microsoft.com/office/drawing/2014/main" id="{C5DE92B9-C2FA-4B87-8D3C-C9ADA3EC0E20}"/>
                </a:ext>
              </a:extLst>
            </p:cNvPr>
            <p:cNvSpPr/>
            <p:nvPr/>
          </p:nvSpPr>
          <p:spPr>
            <a:xfrm>
              <a:off x="6255524" y="2024896"/>
              <a:ext cx="20320" cy="20320"/>
            </a:xfrm>
            <a:custGeom>
              <a:avLst/>
              <a:gdLst/>
              <a:ahLst/>
              <a:cxnLst/>
              <a:rect l="l" t="t" r="r" b="b"/>
              <a:pathLst>
                <a:path w="20320" h="20319">
                  <a:moveTo>
                    <a:pt x="15316" y="0"/>
                  </a:moveTo>
                  <a:lnTo>
                    <a:pt x="4356" y="190"/>
                  </a:lnTo>
                  <a:lnTo>
                    <a:pt x="0" y="4711"/>
                  </a:lnTo>
                  <a:lnTo>
                    <a:pt x="190" y="15659"/>
                  </a:lnTo>
                  <a:lnTo>
                    <a:pt x="4711" y="20015"/>
                  </a:lnTo>
                  <a:lnTo>
                    <a:pt x="15659" y="19824"/>
                  </a:lnTo>
                  <a:lnTo>
                    <a:pt x="20015" y="15316"/>
                  </a:lnTo>
                  <a:lnTo>
                    <a:pt x="19913" y="9842"/>
                  </a:lnTo>
                  <a:lnTo>
                    <a:pt x="19811" y="4368"/>
                  </a:lnTo>
                  <a:lnTo>
                    <a:pt x="15316" y="0"/>
                  </a:lnTo>
                  <a:close/>
                </a:path>
              </a:pathLst>
            </a:custGeom>
            <a:solidFill>
              <a:srgbClr val="6B2E1E"/>
            </a:solidFill>
          </p:spPr>
          <p:txBody>
            <a:bodyPr wrap="square" lIns="0" tIns="0" rIns="0" bIns="0" rtlCol="0"/>
            <a:lstStyle/>
            <a:p>
              <a:endParaRPr sz="1493" dirty="0"/>
            </a:p>
          </p:txBody>
        </p:sp>
        <p:sp>
          <p:nvSpPr>
            <p:cNvPr id="1216" name="object 1169">
              <a:extLst>
                <a:ext uri="{FF2B5EF4-FFF2-40B4-BE49-F238E27FC236}">
                  <a16:creationId xmlns:a16="http://schemas.microsoft.com/office/drawing/2014/main" id="{CBA30350-C30E-4F98-B75A-84D43AD9FAD8}"/>
                </a:ext>
              </a:extLst>
            </p:cNvPr>
            <p:cNvSpPr/>
            <p:nvPr/>
          </p:nvSpPr>
          <p:spPr>
            <a:xfrm>
              <a:off x="5938865" y="2202844"/>
              <a:ext cx="20320" cy="20320"/>
            </a:xfrm>
            <a:custGeom>
              <a:avLst/>
              <a:gdLst/>
              <a:ahLst/>
              <a:cxnLst/>
              <a:rect l="l" t="t" r="r" b="b"/>
              <a:pathLst>
                <a:path w="20320" h="20319">
                  <a:moveTo>
                    <a:pt x="15316" y="0"/>
                  </a:moveTo>
                  <a:lnTo>
                    <a:pt x="4356" y="190"/>
                  </a:lnTo>
                  <a:lnTo>
                    <a:pt x="0" y="4699"/>
                  </a:lnTo>
                  <a:lnTo>
                    <a:pt x="190" y="15646"/>
                  </a:lnTo>
                  <a:lnTo>
                    <a:pt x="4711" y="19989"/>
                  </a:lnTo>
                  <a:lnTo>
                    <a:pt x="15659" y="19799"/>
                  </a:lnTo>
                  <a:lnTo>
                    <a:pt x="20015" y="15303"/>
                  </a:lnTo>
                  <a:lnTo>
                    <a:pt x="19913" y="9829"/>
                  </a:lnTo>
                  <a:lnTo>
                    <a:pt x="19811" y="4356"/>
                  </a:lnTo>
                  <a:lnTo>
                    <a:pt x="15316" y="0"/>
                  </a:lnTo>
                  <a:close/>
                </a:path>
              </a:pathLst>
            </a:custGeom>
            <a:solidFill>
              <a:srgbClr val="5A1808"/>
            </a:solidFill>
          </p:spPr>
          <p:txBody>
            <a:bodyPr wrap="square" lIns="0" tIns="0" rIns="0" bIns="0" rtlCol="0"/>
            <a:lstStyle/>
            <a:p>
              <a:endParaRPr sz="1493" dirty="0"/>
            </a:p>
          </p:txBody>
        </p:sp>
        <p:sp>
          <p:nvSpPr>
            <p:cNvPr id="1217" name="object 1170">
              <a:extLst>
                <a:ext uri="{FF2B5EF4-FFF2-40B4-BE49-F238E27FC236}">
                  <a16:creationId xmlns:a16="http://schemas.microsoft.com/office/drawing/2014/main" id="{D6D63FA0-3A29-4295-9257-09AB5FD6F292}"/>
                </a:ext>
              </a:extLst>
            </p:cNvPr>
            <p:cNvSpPr/>
            <p:nvPr/>
          </p:nvSpPr>
          <p:spPr>
            <a:xfrm>
              <a:off x="6175619" y="2262615"/>
              <a:ext cx="20320" cy="20320"/>
            </a:xfrm>
            <a:custGeom>
              <a:avLst/>
              <a:gdLst/>
              <a:ahLst/>
              <a:cxnLst/>
              <a:rect l="l" t="t" r="r" b="b"/>
              <a:pathLst>
                <a:path w="20320" h="20319">
                  <a:moveTo>
                    <a:pt x="15303" y="0"/>
                  </a:moveTo>
                  <a:lnTo>
                    <a:pt x="4343" y="190"/>
                  </a:lnTo>
                  <a:lnTo>
                    <a:pt x="0" y="4686"/>
                  </a:lnTo>
                  <a:lnTo>
                    <a:pt x="190" y="15633"/>
                  </a:lnTo>
                  <a:lnTo>
                    <a:pt x="4698" y="19989"/>
                  </a:lnTo>
                  <a:lnTo>
                    <a:pt x="15646" y="19799"/>
                  </a:lnTo>
                  <a:lnTo>
                    <a:pt x="20015" y="15290"/>
                  </a:lnTo>
                  <a:lnTo>
                    <a:pt x="19913" y="9817"/>
                  </a:lnTo>
                  <a:lnTo>
                    <a:pt x="19811" y="4343"/>
                  </a:lnTo>
                  <a:lnTo>
                    <a:pt x="15303" y="0"/>
                  </a:lnTo>
                  <a:close/>
                </a:path>
              </a:pathLst>
            </a:custGeom>
            <a:solidFill>
              <a:srgbClr val="3E1105"/>
            </a:solidFill>
          </p:spPr>
          <p:txBody>
            <a:bodyPr wrap="square" lIns="0" tIns="0" rIns="0" bIns="0" rtlCol="0"/>
            <a:lstStyle/>
            <a:p>
              <a:endParaRPr sz="1493" dirty="0"/>
            </a:p>
          </p:txBody>
        </p:sp>
        <p:sp>
          <p:nvSpPr>
            <p:cNvPr id="1218" name="object 1171">
              <a:extLst>
                <a:ext uri="{FF2B5EF4-FFF2-40B4-BE49-F238E27FC236}">
                  <a16:creationId xmlns:a16="http://schemas.microsoft.com/office/drawing/2014/main" id="{68DC2A26-1BDC-4762-9E54-145B3F51FC65}"/>
                </a:ext>
              </a:extLst>
            </p:cNvPr>
            <p:cNvSpPr/>
            <p:nvPr/>
          </p:nvSpPr>
          <p:spPr>
            <a:xfrm>
              <a:off x="6303117" y="2284233"/>
              <a:ext cx="20320" cy="20320"/>
            </a:xfrm>
            <a:custGeom>
              <a:avLst/>
              <a:gdLst/>
              <a:ahLst/>
              <a:cxnLst/>
              <a:rect l="l" t="t" r="r" b="b"/>
              <a:pathLst>
                <a:path w="20320" h="20319">
                  <a:moveTo>
                    <a:pt x="15303" y="0"/>
                  </a:moveTo>
                  <a:lnTo>
                    <a:pt x="4356" y="190"/>
                  </a:lnTo>
                  <a:lnTo>
                    <a:pt x="0" y="4686"/>
                  </a:lnTo>
                  <a:lnTo>
                    <a:pt x="190" y="15633"/>
                  </a:lnTo>
                  <a:lnTo>
                    <a:pt x="4711" y="19989"/>
                  </a:lnTo>
                  <a:lnTo>
                    <a:pt x="15646" y="19799"/>
                  </a:lnTo>
                  <a:lnTo>
                    <a:pt x="20015" y="15290"/>
                  </a:lnTo>
                  <a:lnTo>
                    <a:pt x="19913" y="9817"/>
                  </a:lnTo>
                  <a:lnTo>
                    <a:pt x="19811" y="4343"/>
                  </a:lnTo>
                  <a:lnTo>
                    <a:pt x="15303" y="0"/>
                  </a:lnTo>
                  <a:close/>
                </a:path>
              </a:pathLst>
            </a:custGeom>
            <a:solidFill>
              <a:srgbClr val="5C281A"/>
            </a:solidFill>
          </p:spPr>
          <p:txBody>
            <a:bodyPr wrap="square" lIns="0" tIns="0" rIns="0" bIns="0" rtlCol="0"/>
            <a:lstStyle/>
            <a:p>
              <a:endParaRPr sz="1493" dirty="0"/>
            </a:p>
          </p:txBody>
        </p:sp>
        <p:sp>
          <p:nvSpPr>
            <p:cNvPr id="1219" name="object 1172">
              <a:extLst>
                <a:ext uri="{FF2B5EF4-FFF2-40B4-BE49-F238E27FC236}">
                  <a16:creationId xmlns:a16="http://schemas.microsoft.com/office/drawing/2014/main" id="{6C1C291B-CC43-4CDA-A7FE-79A27076F2CE}"/>
                </a:ext>
              </a:extLst>
            </p:cNvPr>
            <p:cNvSpPr/>
            <p:nvPr/>
          </p:nvSpPr>
          <p:spPr>
            <a:xfrm>
              <a:off x="5510131" y="2217818"/>
              <a:ext cx="20320" cy="20320"/>
            </a:xfrm>
            <a:custGeom>
              <a:avLst/>
              <a:gdLst/>
              <a:ahLst/>
              <a:cxnLst/>
              <a:rect l="l" t="t" r="r" b="b"/>
              <a:pathLst>
                <a:path w="20320" h="20319">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7E3823"/>
            </a:solidFill>
          </p:spPr>
          <p:txBody>
            <a:bodyPr wrap="square" lIns="0" tIns="0" rIns="0" bIns="0" rtlCol="0"/>
            <a:lstStyle/>
            <a:p>
              <a:endParaRPr sz="1493" dirty="0"/>
            </a:p>
          </p:txBody>
        </p:sp>
        <p:sp>
          <p:nvSpPr>
            <p:cNvPr id="1220" name="object 1173">
              <a:extLst>
                <a:ext uri="{FF2B5EF4-FFF2-40B4-BE49-F238E27FC236}">
                  <a16:creationId xmlns:a16="http://schemas.microsoft.com/office/drawing/2014/main" id="{CAE63C9E-09C9-42E9-8DE6-E2B3DCD3056F}"/>
                </a:ext>
              </a:extLst>
            </p:cNvPr>
            <p:cNvSpPr/>
            <p:nvPr/>
          </p:nvSpPr>
          <p:spPr>
            <a:xfrm>
              <a:off x="6149647" y="2101916"/>
              <a:ext cx="20320" cy="20320"/>
            </a:xfrm>
            <a:custGeom>
              <a:avLst/>
              <a:gdLst/>
              <a:ahLst/>
              <a:cxnLst/>
              <a:rect l="l" t="t" r="r" b="b"/>
              <a:pathLst>
                <a:path w="20320" h="20319">
                  <a:moveTo>
                    <a:pt x="15328" y="0"/>
                  </a:moveTo>
                  <a:lnTo>
                    <a:pt x="4381" y="190"/>
                  </a:lnTo>
                  <a:lnTo>
                    <a:pt x="0" y="4711"/>
                  </a:lnTo>
                  <a:lnTo>
                    <a:pt x="190" y="15659"/>
                  </a:lnTo>
                  <a:lnTo>
                    <a:pt x="4724" y="20015"/>
                  </a:lnTo>
                  <a:lnTo>
                    <a:pt x="15671" y="19824"/>
                  </a:lnTo>
                  <a:lnTo>
                    <a:pt x="20027" y="15316"/>
                  </a:lnTo>
                  <a:lnTo>
                    <a:pt x="19926" y="9842"/>
                  </a:lnTo>
                  <a:lnTo>
                    <a:pt x="19824" y="4368"/>
                  </a:lnTo>
                  <a:lnTo>
                    <a:pt x="15328" y="0"/>
                  </a:lnTo>
                  <a:close/>
                </a:path>
              </a:pathLst>
            </a:custGeom>
            <a:solidFill>
              <a:srgbClr val="813825"/>
            </a:solidFill>
          </p:spPr>
          <p:txBody>
            <a:bodyPr wrap="square" lIns="0" tIns="0" rIns="0" bIns="0" rtlCol="0"/>
            <a:lstStyle/>
            <a:p>
              <a:endParaRPr sz="1493" dirty="0"/>
            </a:p>
          </p:txBody>
        </p:sp>
        <p:sp>
          <p:nvSpPr>
            <p:cNvPr id="1221" name="object 1174">
              <a:extLst>
                <a:ext uri="{FF2B5EF4-FFF2-40B4-BE49-F238E27FC236}">
                  <a16:creationId xmlns:a16="http://schemas.microsoft.com/office/drawing/2014/main" id="{1AE10B15-9730-4979-8820-56BCB1CDBA85}"/>
                </a:ext>
              </a:extLst>
            </p:cNvPr>
            <p:cNvSpPr/>
            <p:nvPr/>
          </p:nvSpPr>
          <p:spPr>
            <a:xfrm>
              <a:off x="5949586" y="2302955"/>
              <a:ext cx="20320" cy="20320"/>
            </a:xfrm>
            <a:custGeom>
              <a:avLst/>
              <a:gdLst/>
              <a:ahLst/>
              <a:cxnLst/>
              <a:rect l="l" t="t" r="r" b="b"/>
              <a:pathLst>
                <a:path w="20320" h="20319">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863926"/>
            </a:solidFill>
          </p:spPr>
          <p:txBody>
            <a:bodyPr wrap="square" lIns="0" tIns="0" rIns="0" bIns="0" rtlCol="0"/>
            <a:lstStyle/>
            <a:p>
              <a:endParaRPr sz="1493" dirty="0"/>
            </a:p>
          </p:txBody>
        </p:sp>
        <p:sp>
          <p:nvSpPr>
            <p:cNvPr id="1222" name="object 1175">
              <a:extLst>
                <a:ext uri="{FF2B5EF4-FFF2-40B4-BE49-F238E27FC236}">
                  <a16:creationId xmlns:a16="http://schemas.microsoft.com/office/drawing/2014/main" id="{E02A562E-AF93-43AE-8582-43B6E0FF9357}"/>
                </a:ext>
              </a:extLst>
            </p:cNvPr>
            <p:cNvSpPr/>
            <p:nvPr/>
          </p:nvSpPr>
          <p:spPr>
            <a:xfrm>
              <a:off x="5796541" y="2059053"/>
              <a:ext cx="20320" cy="20320"/>
            </a:xfrm>
            <a:custGeom>
              <a:avLst/>
              <a:gdLst/>
              <a:ahLst/>
              <a:cxnLst/>
              <a:rect l="l" t="t" r="r" b="b"/>
              <a:pathLst>
                <a:path w="20320" h="20319">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743321"/>
            </a:solidFill>
          </p:spPr>
          <p:txBody>
            <a:bodyPr wrap="square" lIns="0" tIns="0" rIns="0" bIns="0" rtlCol="0"/>
            <a:lstStyle/>
            <a:p>
              <a:endParaRPr sz="1493" dirty="0"/>
            </a:p>
          </p:txBody>
        </p:sp>
        <p:sp>
          <p:nvSpPr>
            <p:cNvPr id="1223" name="object 1176">
              <a:extLst>
                <a:ext uri="{FF2B5EF4-FFF2-40B4-BE49-F238E27FC236}">
                  <a16:creationId xmlns:a16="http://schemas.microsoft.com/office/drawing/2014/main" id="{B15060AF-2196-4363-93F1-26EC61A57654}"/>
                </a:ext>
              </a:extLst>
            </p:cNvPr>
            <p:cNvSpPr/>
            <p:nvPr/>
          </p:nvSpPr>
          <p:spPr>
            <a:xfrm>
              <a:off x="6036815" y="2225655"/>
              <a:ext cx="20320" cy="20320"/>
            </a:xfrm>
            <a:custGeom>
              <a:avLst/>
              <a:gdLst/>
              <a:ahLst/>
              <a:cxnLst/>
              <a:rect l="l" t="t" r="r" b="b"/>
              <a:pathLst>
                <a:path w="20320" h="20319">
                  <a:moveTo>
                    <a:pt x="15290" y="0"/>
                  </a:moveTo>
                  <a:lnTo>
                    <a:pt x="4343" y="190"/>
                  </a:lnTo>
                  <a:lnTo>
                    <a:pt x="0" y="4699"/>
                  </a:lnTo>
                  <a:lnTo>
                    <a:pt x="190" y="15646"/>
                  </a:lnTo>
                  <a:lnTo>
                    <a:pt x="4698" y="20015"/>
                  </a:lnTo>
                  <a:lnTo>
                    <a:pt x="15646" y="19824"/>
                  </a:lnTo>
                  <a:lnTo>
                    <a:pt x="20015" y="15303"/>
                  </a:lnTo>
                  <a:lnTo>
                    <a:pt x="19913" y="9829"/>
                  </a:lnTo>
                  <a:lnTo>
                    <a:pt x="19811" y="4356"/>
                  </a:lnTo>
                  <a:lnTo>
                    <a:pt x="15290" y="0"/>
                  </a:lnTo>
                  <a:close/>
                </a:path>
              </a:pathLst>
            </a:custGeom>
            <a:solidFill>
              <a:srgbClr val="4A1506"/>
            </a:solidFill>
          </p:spPr>
          <p:txBody>
            <a:bodyPr wrap="square" lIns="0" tIns="0" rIns="0" bIns="0" rtlCol="0"/>
            <a:lstStyle/>
            <a:p>
              <a:endParaRPr sz="1493" dirty="0"/>
            </a:p>
          </p:txBody>
        </p:sp>
        <p:sp>
          <p:nvSpPr>
            <p:cNvPr id="1224" name="object 1177">
              <a:extLst>
                <a:ext uri="{FF2B5EF4-FFF2-40B4-BE49-F238E27FC236}">
                  <a16:creationId xmlns:a16="http://schemas.microsoft.com/office/drawing/2014/main" id="{6845C93E-E586-4BFE-9CBF-E5A00D09694B}"/>
                </a:ext>
              </a:extLst>
            </p:cNvPr>
            <p:cNvSpPr/>
            <p:nvPr/>
          </p:nvSpPr>
          <p:spPr>
            <a:xfrm>
              <a:off x="6051337" y="2059369"/>
              <a:ext cx="20320" cy="20320"/>
            </a:xfrm>
            <a:custGeom>
              <a:avLst/>
              <a:gdLst/>
              <a:ahLst/>
              <a:cxnLst/>
              <a:rect l="l" t="t" r="r" b="b"/>
              <a:pathLst>
                <a:path w="20320" h="20319">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873926"/>
            </a:solidFill>
          </p:spPr>
          <p:txBody>
            <a:bodyPr wrap="square" lIns="0" tIns="0" rIns="0" bIns="0" rtlCol="0"/>
            <a:lstStyle/>
            <a:p>
              <a:endParaRPr sz="1493" dirty="0"/>
            </a:p>
          </p:txBody>
        </p:sp>
        <p:sp>
          <p:nvSpPr>
            <p:cNvPr id="1225" name="object 1178">
              <a:extLst>
                <a:ext uri="{FF2B5EF4-FFF2-40B4-BE49-F238E27FC236}">
                  <a16:creationId xmlns:a16="http://schemas.microsoft.com/office/drawing/2014/main" id="{165BB081-E482-45B0-9E1C-FF1904CC95D8}"/>
                </a:ext>
              </a:extLst>
            </p:cNvPr>
            <p:cNvSpPr/>
            <p:nvPr/>
          </p:nvSpPr>
          <p:spPr>
            <a:xfrm>
              <a:off x="5908630" y="2239002"/>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5E1808"/>
            </a:solidFill>
          </p:spPr>
          <p:txBody>
            <a:bodyPr wrap="square" lIns="0" tIns="0" rIns="0" bIns="0" rtlCol="0"/>
            <a:lstStyle/>
            <a:p>
              <a:endParaRPr sz="1493" dirty="0"/>
            </a:p>
          </p:txBody>
        </p:sp>
        <p:sp>
          <p:nvSpPr>
            <p:cNvPr id="1226" name="object 1179">
              <a:extLst>
                <a:ext uri="{FF2B5EF4-FFF2-40B4-BE49-F238E27FC236}">
                  <a16:creationId xmlns:a16="http://schemas.microsoft.com/office/drawing/2014/main" id="{FC509590-9CBC-406F-97F9-7737B38FBE46}"/>
                </a:ext>
              </a:extLst>
            </p:cNvPr>
            <p:cNvSpPr/>
            <p:nvPr/>
          </p:nvSpPr>
          <p:spPr>
            <a:xfrm>
              <a:off x="6123551" y="2035776"/>
              <a:ext cx="20320" cy="20320"/>
            </a:xfrm>
            <a:custGeom>
              <a:avLst/>
              <a:gdLst/>
              <a:ahLst/>
              <a:cxnLst/>
              <a:rect l="l" t="t" r="r" b="b"/>
              <a:pathLst>
                <a:path w="20320" h="20319">
                  <a:moveTo>
                    <a:pt x="15316" y="0"/>
                  </a:moveTo>
                  <a:lnTo>
                    <a:pt x="4356" y="190"/>
                  </a:lnTo>
                  <a:lnTo>
                    <a:pt x="0" y="4699"/>
                  </a:lnTo>
                  <a:lnTo>
                    <a:pt x="190" y="15659"/>
                  </a:lnTo>
                  <a:lnTo>
                    <a:pt x="4711" y="20015"/>
                  </a:lnTo>
                  <a:lnTo>
                    <a:pt x="15659" y="19824"/>
                  </a:lnTo>
                  <a:lnTo>
                    <a:pt x="20015" y="15316"/>
                  </a:lnTo>
                  <a:lnTo>
                    <a:pt x="19913" y="9829"/>
                  </a:lnTo>
                  <a:lnTo>
                    <a:pt x="19811" y="4356"/>
                  </a:lnTo>
                  <a:lnTo>
                    <a:pt x="15316" y="0"/>
                  </a:lnTo>
                  <a:close/>
                </a:path>
              </a:pathLst>
            </a:custGeom>
            <a:solidFill>
              <a:srgbClr val="6E2F20"/>
            </a:solidFill>
          </p:spPr>
          <p:txBody>
            <a:bodyPr wrap="square" lIns="0" tIns="0" rIns="0" bIns="0" rtlCol="0"/>
            <a:lstStyle/>
            <a:p>
              <a:endParaRPr sz="1493" dirty="0"/>
            </a:p>
          </p:txBody>
        </p:sp>
        <p:sp>
          <p:nvSpPr>
            <p:cNvPr id="1227" name="object 1180">
              <a:extLst>
                <a:ext uri="{FF2B5EF4-FFF2-40B4-BE49-F238E27FC236}">
                  <a16:creationId xmlns:a16="http://schemas.microsoft.com/office/drawing/2014/main" id="{44ED053F-E8F5-4771-952B-398605402144}"/>
                </a:ext>
              </a:extLst>
            </p:cNvPr>
            <p:cNvSpPr/>
            <p:nvPr/>
          </p:nvSpPr>
          <p:spPr>
            <a:xfrm>
              <a:off x="5839543" y="2301670"/>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511906"/>
            </a:solidFill>
          </p:spPr>
          <p:txBody>
            <a:bodyPr wrap="square" lIns="0" tIns="0" rIns="0" bIns="0" rtlCol="0"/>
            <a:lstStyle/>
            <a:p>
              <a:endParaRPr sz="1493" dirty="0"/>
            </a:p>
          </p:txBody>
        </p:sp>
        <p:sp>
          <p:nvSpPr>
            <p:cNvPr id="1228" name="object 1181">
              <a:extLst>
                <a:ext uri="{FF2B5EF4-FFF2-40B4-BE49-F238E27FC236}">
                  <a16:creationId xmlns:a16="http://schemas.microsoft.com/office/drawing/2014/main" id="{57B9281F-A396-4FD8-9504-1C7E54D2B266}"/>
                </a:ext>
              </a:extLst>
            </p:cNvPr>
            <p:cNvSpPr/>
            <p:nvPr/>
          </p:nvSpPr>
          <p:spPr>
            <a:xfrm>
              <a:off x="6074595" y="2183749"/>
              <a:ext cx="20320" cy="20320"/>
            </a:xfrm>
            <a:custGeom>
              <a:avLst/>
              <a:gdLst/>
              <a:ahLst/>
              <a:cxnLst/>
              <a:rect l="l" t="t" r="r" b="b"/>
              <a:pathLst>
                <a:path w="20320" h="20319">
                  <a:moveTo>
                    <a:pt x="15316" y="0"/>
                  </a:moveTo>
                  <a:lnTo>
                    <a:pt x="4356" y="190"/>
                  </a:lnTo>
                  <a:lnTo>
                    <a:pt x="0" y="4686"/>
                  </a:lnTo>
                  <a:lnTo>
                    <a:pt x="190" y="15646"/>
                  </a:lnTo>
                  <a:lnTo>
                    <a:pt x="4711" y="19989"/>
                  </a:lnTo>
                  <a:lnTo>
                    <a:pt x="15659" y="19799"/>
                  </a:lnTo>
                  <a:lnTo>
                    <a:pt x="20015" y="15303"/>
                  </a:lnTo>
                  <a:lnTo>
                    <a:pt x="19913" y="9829"/>
                  </a:lnTo>
                  <a:lnTo>
                    <a:pt x="19811" y="4343"/>
                  </a:lnTo>
                  <a:lnTo>
                    <a:pt x="15316" y="0"/>
                  </a:lnTo>
                  <a:close/>
                </a:path>
              </a:pathLst>
            </a:custGeom>
            <a:solidFill>
              <a:srgbClr val="591707"/>
            </a:solidFill>
          </p:spPr>
          <p:txBody>
            <a:bodyPr wrap="square" lIns="0" tIns="0" rIns="0" bIns="0" rtlCol="0"/>
            <a:lstStyle/>
            <a:p>
              <a:endParaRPr sz="1493" dirty="0"/>
            </a:p>
          </p:txBody>
        </p:sp>
        <p:sp>
          <p:nvSpPr>
            <p:cNvPr id="1229" name="object 1182">
              <a:extLst>
                <a:ext uri="{FF2B5EF4-FFF2-40B4-BE49-F238E27FC236}">
                  <a16:creationId xmlns:a16="http://schemas.microsoft.com/office/drawing/2014/main" id="{FE50C18A-8EE2-4FAA-9D87-BB7C32A7CC59}"/>
                </a:ext>
              </a:extLst>
            </p:cNvPr>
            <p:cNvSpPr/>
            <p:nvPr/>
          </p:nvSpPr>
          <p:spPr>
            <a:xfrm>
              <a:off x="6062868" y="2057078"/>
              <a:ext cx="20320" cy="20320"/>
            </a:xfrm>
            <a:custGeom>
              <a:avLst/>
              <a:gdLst/>
              <a:ahLst/>
              <a:cxnLst/>
              <a:rect l="l" t="t" r="r" b="b"/>
              <a:pathLst>
                <a:path w="20320" h="20319">
                  <a:moveTo>
                    <a:pt x="15303" y="0"/>
                  </a:moveTo>
                  <a:lnTo>
                    <a:pt x="4356" y="190"/>
                  </a:lnTo>
                  <a:lnTo>
                    <a:pt x="0" y="4699"/>
                  </a:lnTo>
                  <a:lnTo>
                    <a:pt x="190" y="15646"/>
                  </a:lnTo>
                  <a:lnTo>
                    <a:pt x="4699" y="20002"/>
                  </a:lnTo>
                  <a:lnTo>
                    <a:pt x="15659" y="19812"/>
                  </a:lnTo>
                  <a:lnTo>
                    <a:pt x="20027" y="15303"/>
                  </a:lnTo>
                  <a:lnTo>
                    <a:pt x="19926" y="9829"/>
                  </a:lnTo>
                  <a:lnTo>
                    <a:pt x="19824" y="4356"/>
                  </a:lnTo>
                  <a:lnTo>
                    <a:pt x="15303" y="0"/>
                  </a:lnTo>
                  <a:close/>
                </a:path>
              </a:pathLst>
            </a:custGeom>
            <a:solidFill>
              <a:srgbClr val="883927"/>
            </a:solidFill>
          </p:spPr>
          <p:txBody>
            <a:bodyPr wrap="square" lIns="0" tIns="0" rIns="0" bIns="0" rtlCol="0"/>
            <a:lstStyle/>
            <a:p>
              <a:endParaRPr sz="1493" dirty="0"/>
            </a:p>
          </p:txBody>
        </p:sp>
        <p:sp>
          <p:nvSpPr>
            <p:cNvPr id="1230" name="object 1183">
              <a:extLst>
                <a:ext uri="{FF2B5EF4-FFF2-40B4-BE49-F238E27FC236}">
                  <a16:creationId xmlns:a16="http://schemas.microsoft.com/office/drawing/2014/main" id="{9640BA20-6274-460F-80B2-C624E5846451}"/>
                </a:ext>
              </a:extLst>
            </p:cNvPr>
            <p:cNvSpPr/>
            <p:nvPr/>
          </p:nvSpPr>
          <p:spPr>
            <a:xfrm>
              <a:off x="6378145" y="2172793"/>
              <a:ext cx="20320" cy="20320"/>
            </a:xfrm>
            <a:custGeom>
              <a:avLst/>
              <a:gdLst/>
              <a:ahLst/>
              <a:cxnLst/>
              <a:rect l="l" t="t" r="r" b="b"/>
              <a:pathLst>
                <a:path w="20320" h="20319">
                  <a:moveTo>
                    <a:pt x="15303" y="0"/>
                  </a:moveTo>
                  <a:lnTo>
                    <a:pt x="4356" y="190"/>
                  </a:lnTo>
                  <a:lnTo>
                    <a:pt x="0" y="4698"/>
                  </a:lnTo>
                  <a:lnTo>
                    <a:pt x="190" y="15659"/>
                  </a:lnTo>
                  <a:lnTo>
                    <a:pt x="4711" y="20015"/>
                  </a:lnTo>
                  <a:lnTo>
                    <a:pt x="15646" y="19824"/>
                  </a:lnTo>
                  <a:lnTo>
                    <a:pt x="20015" y="15316"/>
                  </a:lnTo>
                  <a:lnTo>
                    <a:pt x="19913" y="9842"/>
                  </a:lnTo>
                  <a:lnTo>
                    <a:pt x="19811" y="4356"/>
                  </a:lnTo>
                  <a:lnTo>
                    <a:pt x="15303" y="0"/>
                  </a:lnTo>
                  <a:close/>
                </a:path>
              </a:pathLst>
            </a:custGeom>
            <a:solidFill>
              <a:srgbClr val="6E2E20"/>
            </a:solidFill>
          </p:spPr>
          <p:txBody>
            <a:bodyPr wrap="square" lIns="0" tIns="0" rIns="0" bIns="0" rtlCol="0"/>
            <a:lstStyle/>
            <a:p>
              <a:endParaRPr sz="1493" dirty="0"/>
            </a:p>
          </p:txBody>
        </p:sp>
        <p:sp>
          <p:nvSpPr>
            <p:cNvPr id="1231" name="object 1184">
              <a:extLst>
                <a:ext uri="{FF2B5EF4-FFF2-40B4-BE49-F238E27FC236}">
                  <a16:creationId xmlns:a16="http://schemas.microsoft.com/office/drawing/2014/main" id="{DED386C9-41FF-4A81-A714-4CD914AF6BF1}"/>
                </a:ext>
              </a:extLst>
            </p:cNvPr>
            <p:cNvSpPr/>
            <p:nvPr/>
          </p:nvSpPr>
          <p:spPr>
            <a:xfrm>
              <a:off x="5925404" y="2184191"/>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601808"/>
            </a:solidFill>
          </p:spPr>
          <p:txBody>
            <a:bodyPr wrap="square" lIns="0" tIns="0" rIns="0" bIns="0" rtlCol="0"/>
            <a:lstStyle/>
            <a:p>
              <a:endParaRPr sz="1493" dirty="0"/>
            </a:p>
          </p:txBody>
        </p:sp>
        <p:sp>
          <p:nvSpPr>
            <p:cNvPr id="1232" name="object 1185">
              <a:extLst>
                <a:ext uri="{FF2B5EF4-FFF2-40B4-BE49-F238E27FC236}">
                  <a16:creationId xmlns:a16="http://schemas.microsoft.com/office/drawing/2014/main" id="{C689AB70-4CDF-42F8-BAED-D545C3A4BD47}"/>
                </a:ext>
              </a:extLst>
            </p:cNvPr>
            <p:cNvSpPr/>
            <p:nvPr/>
          </p:nvSpPr>
          <p:spPr>
            <a:xfrm>
              <a:off x="5996694" y="2117260"/>
              <a:ext cx="20320" cy="20320"/>
            </a:xfrm>
            <a:custGeom>
              <a:avLst/>
              <a:gdLst/>
              <a:ahLst/>
              <a:cxnLst/>
              <a:rect l="l" t="t" r="r" b="b"/>
              <a:pathLst>
                <a:path w="20320" h="20319">
                  <a:moveTo>
                    <a:pt x="15303" y="0"/>
                  </a:moveTo>
                  <a:lnTo>
                    <a:pt x="4343" y="190"/>
                  </a:lnTo>
                  <a:lnTo>
                    <a:pt x="0" y="4686"/>
                  </a:lnTo>
                  <a:lnTo>
                    <a:pt x="190" y="15633"/>
                  </a:lnTo>
                  <a:lnTo>
                    <a:pt x="4698" y="20002"/>
                  </a:lnTo>
                  <a:lnTo>
                    <a:pt x="15646" y="19812"/>
                  </a:lnTo>
                  <a:lnTo>
                    <a:pt x="20015" y="15290"/>
                  </a:lnTo>
                  <a:lnTo>
                    <a:pt x="19913" y="9817"/>
                  </a:lnTo>
                  <a:lnTo>
                    <a:pt x="19811" y="4343"/>
                  </a:lnTo>
                  <a:lnTo>
                    <a:pt x="15303" y="0"/>
                  </a:lnTo>
                  <a:close/>
                </a:path>
              </a:pathLst>
            </a:custGeom>
            <a:solidFill>
              <a:srgbClr val="5B1707"/>
            </a:solidFill>
          </p:spPr>
          <p:txBody>
            <a:bodyPr wrap="square" lIns="0" tIns="0" rIns="0" bIns="0" rtlCol="0"/>
            <a:lstStyle/>
            <a:p>
              <a:endParaRPr sz="1493" dirty="0"/>
            </a:p>
          </p:txBody>
        </p:sp>
        <p:sp>
          <p:nvSpPr>
            <p:cNvPr id="1233" name="object 1186">
              <a:extLst>
                <a:ext uri="{FF2B5EF4-FFF2-40B4-BE49-F238E27FC236}">
                  <a16:creationId xmlns:a16="http://schemas.microsoft.com/office/drawing/2014/main" id="{576F9B2F-7027-47D5-A929-E3F58273A6D8}"/>
                </a:ext>
              </a:extLst>
            </p:cNvPr>
            <p:cNvSpPr/>
            <p:nvPr/>
          </p:nvSpPr>
          <p:spPr>
            <a:xfrm>
              <a:off x="6230298" y="2051541"/>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773223"/>
            </a:solidFill>
          </p:spPr>
          <p:txBody>
            <a:bodyPr wrap="square" lIns="0" tIns="0" rIns="0" bIns="0" rtlCol="0"/>
            <a:lstStyle/>
            <a:p>
              <a:endParaRPr sz="1493" dirty="0"/>
            </a:p>
          </p:txBody>
        </p:sp>
        <p:sp>
          <p:nvSpPr>
            <p:cNvPr id="1234" name="object 1187">
              <a:extLst>
                <a:ext uri="{FF2B5EF4-FFF2-40B4-BE49-F238E27FC236}">
                  <a16:creationId xmlns:a16="http://schemas.microsoft.com/office/drawing/2014/main" id="{CFA8BE3D-B17A-4117-A786-FC97285D6505}"/>
                </a:ext>
              </a:extLst>
            </p:cNvPr>
            <p:cNvSpPr/>
            <p:nvPr/>
          </p:nvSpPr>
          <p:spPr>
            <a:xfrm>
              <a:off x="5841698" y="2028943"/>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43"/>
                  </a:lnTo>
                  <a:lnTo>
                    <a:pt x="15303" y="0"/>
                  </a:lnTo>
                  <a:close/>
                </a:path>
              </a:pathLst>
            </a:custGeom>
            <a:solidFill>
              <a:srgbClr val="843926"/>
            </a:solidFill>
          </p:spPr>
          <p:txBody>
            <a:bodyPr wrap="square" lIns="0" tIns="0" rIns="0" bIns="0" rtlCol="0"/>
            <a:lstStyle/>
            <a:p>
              <a:endParaRPr sz="1493" dirty="0"/>
            </a:p>
          </p:txBody>
        </p:sp>
        <p:sp>
          <p:nvSpPr>
            <p:cNvPr id="1235" name="object 1188">
              <a:extLst>
                <a:ext uri="{FF2B5EF4-FFF2-40B4-BE49-F238E27FC236}">
                  <a16:creationId xmlns:a16="http://schemas.microsoft.com/office/drawing/2014/main" id="{029CC896-A230-4239-B50A-EC63D636272C}"/>
                </a:ext>
              </a:extLst>
            </p:cNvPr>
            <p:cNvSpPr/>
            <p:nvPr/>
          </p:nvSpPr>
          <p:spPr>
            <a:xfrm>
              <a:off x="6148076" y="2147310"/>
              <a:ext cx="20320" cy="20320"/>
            </a:xfrm>
            <a:custGeom>
              <a:avLst/>
              <a:gdLst/>
              <a:ahLst/>
              <a:cxnLst/>
              <a:rect l="l" t="t" r="r" b="b"/>
              <a:pathLst>
                <a:path w="20320" h="20319">
                  <a:moveTo>
                    <a:pt x="15316" y="0"/>
                  </a:moveTo>
                  <a:lnTo>
                    <a:pt x="4356" y="190"/>
                  </a:lnTo>
                  <a:lnTo>
                    <a:pt x="0" y="4699"/>
                  </a:lnTo>
                  <a:lnTo>
                    <a:pt x="190" y="15646"/>
                  </a:lnTo>
                  <a:lnTo>
                    <a:pt x="4711" y="19989"/>
                  </a:lnTo>
                  <a:lnTo>
                    <a:pt x="15659" y="19799"/>
                  </a:lnTo>
                  <a:lnTo>
                    <a:pt x="20027" y="15303"/>
                  </a:lnTo>
                  <a:lnTo>
                    <a:pt x="19926" y="9829"/>
                  </a:lnTo>
                  <a:lnTo>
                    <a:pt x="19824" y="4356"/>
                  </a:lnTo>
                  <a:lnTo>
                    <a:pt x="15316" y="0"/>
                  </a:lnTo>
                  <a:close/>
                </a:path>
              </a:pathLst>
            </a:custGeom>
            <a:solidFill>
              <a:srgbClr val="531606"/>
            </a:solidFill>
          </p:spPr>
          <p:txBody>
            <a:bodyPr wrap="square" lIns="0" tIns="0" rIns="0" bIns="0" rtlCol="0"/>
            <a:lstStyle/>
            <a:p>
              <a:endParaRPr sz="1493" dirty="0"/>
            </a:p>
          </p:txBody>
        </p:sp>
        <p:sp>
          <p:nvSpPr>
            <p:cNvPr id="1236" name="object 1189">
              <a:extLst>
                <a:ext uri="{FF2B5EF4-FFF2-40B4-BE49-F238E27FC236}">
                  <a16:creationId xmlns:a16="http://schemas.microsoft.com/office/drawing/2014/main" id="{FC35BF25-93A5-4D59-A347-BCF0CCB12C35}"/>
                </a:ext>
              </a:extLst>
            </p:cNvPr>
            <p:cNvSpPr/>
            <p:nvPr/>
          </p:nvSpPr>
          <p:spPr>
            <a:xfrm>
              <a:off x="6021659" y="2237713"/>
              <a:ext cx="20320" cy="20320"/>
            </a:xfrm>
            <a:custGeom>
              <a:avLst/>
              <a:gdLst/>
              <a:ahLst/>
              <a:cxnLst/>
              <a:rect l="l" t="t" r="r" b="b"/>
              <a:pathLst>
                <a:path w="20320" h="20319">
                  <a:moveTo>
                    <a:pt x="15303" y="0"/>
                  </a:moveTo>
                  <a:lnTo>
                    <a:pt x="4343" y="190"/>
                  </a:lnTo>
                  <a:lnTo>
                    <a:pt x="0" y="4686"/>
                  </a:lnTo>
                  <a:lnTo>
                    <a:pt x="190" y="15646"/>
                  </a:lnTo>
                  <a:lnTo>
                    <a:pt x="4698" y="19989"/>
                  </a:lnTo>
                  <a:lnTo>
                    <a:pt x="15646" y="19799"/>
                  </a:lnTo>
                  <a:lnTo>
                    <a:pt x="20015" y="15303"/>
                  </a:lnTo>
                  <a:lnTo>
                    <a:pt x="19913" y="9817"/>
                  </a:lnTo>
                  <a:lnTo>
                    <a:pt x="19811" y="4343"/>
                  </a:lnTo>
                  <a:lnTo>
                    <a:pt x="15303" y="0"/>
                  </a:lnTo>
                  <a:close/>
                </a:path>
              </a:pathLst>
            </a:custGeom>
            <a:solidFill>
              <a:srgbClr val="4C1606"/>
            </a:solidFill>
          </p:spPr>
          <p:txBody>
            <a:bodyPr wrap="square" lIns="0" tIns="0" rIns="0" bIns="0" rtlCol="0"/>
            <a:lstStyle/>
            <a:p>
              <a:endParaRPr sz="1493" dirty="0"/>
            </a:p>
          </p:txBody>
        </p:sp>
        <p:sp>
          <p:nvSpPr>
            <p:cNvPr id="1237" name="object 1190">
              <a:extLst>
                <a:ext uri="{FF2B5EF4-FFF2-40B4-BE49-F238E27FC236}">
                  <a16:creationId xmlns:a16="http://schemas.microsoft.com/office/drawing/2014/main" id="{9DE45904-A31D-4FF4-B1E8-6714DB036686}"/>
                </a:ext>
              </a:extLst>
            </p:cNvPr>
            <p:cNvSpPr/>
            <p:nvPr/>
          </p:nvSpPr>
          <p:spPr>
            <a:xfrm>
              <a:off x="6232772" y="2038553"/>
              <a:ext cx="20320" cy="20320"/>
            </a:xfrm>
            <a:custGeom>
              <a:avLst/>
              <a:gdLst/>
              <a:ahLst/>
              <a:cxnLst/>
              <a:rect l="l" t="t" r="r" b="b"/>
              <a:pathLst>
                <a:path w="20320" h="20319">
                  <a:moveTo>
                    <a:pt x="15316" y="0"/>
                  </a:moveTo>
                  <a:lnTo>
                    <a:pt x="4356" y="190"/>
                  </a:lnTo>
                  <a:lnTo>
                    <a:pt x="0" y="4711"/>
                  </a:lnTo>
                  <a:lnTo>
                    <a:pt x="190" y="15659"/>
                  </a:lnTo>
                  <a:lnTo>
                    <a:pt x="4711" y="20015"/>
                  </a:lnTo>
                  <a:lnTo>
                    <a:pt x="15659" y="19824"/>
                  </a:lnTo>
                  <a:lnTo>
                    <a:pt x="20015" y="15316"/>
                  </a:lnTo>
                  <a:lnTo>
                    <a:pt x="19913" y="9842"/>
                  </a:lnTo>
                  <a:lnTo>
                    <a:pt x="19811" y="4368"/>
                  </a:lnTo>
                  <a:lnTo>
                    <a:pt x="15316" y="0"/>
                  </a:lnTo>
                  <a:close/>
                </a:path>
              </a:pathLst>
            </a:custGeom>
            <a:solidFill>
              <a:srgbClr val="632B1C"/>
            </a:solidFill>
          </p:spPr>
          <p:txBody>
            <a:bodyPr wrap="square" lIns="0" tIns="0" rIns="0" bIns="0" rtlCol="0"/>
            <a:lstStyle/>
            <a:p>
              <a:endParaRPr sz="1493" dirty="0"/>
            </a:p>
          </p:txBody>
        </p:sp>
        <p:sp>
          <p:nvSpPr>
            <p:cNvPr id="1238" name="object 1191">
              <a:extLst>
                <a:ext uri="{FF2B5EF4-FFF2-40B4-BE49-F238E27FC236}">
                  <a16:creationId xmlns:a16="http://schemas.microsoft.com/office/drawing/2014/main" id="{C474DB15-0ADE-4326-98BF-B28C0C1BD10C}"/>
                </a:ext>
              </a:extLst>
            </p:cNvPr>
            <p:cNvSpPr/>
            <p:nvPr/>
          </p:nvSpPr>
          <p:spPr>
            <a:xfrm>
              <a:off x="5936833" y="2363970"/>
              <a:ext cx="20320" cy="20320"/>
            </a:xfrm>
            <a:custGeom>
              <a:avLst/>
              <a:gdLst/>
              <a:ahLst/>
              <a:cxnLst/>
              <a:rect l="l" t="t" r="r" b="b"/>
              <a:pathLst>
                <a:path w="20320" h="20319">
                  <a:moveTo>
                    <a:pt x="15303" y="0"/>
                  </a:moveTo>
                  <a:lnTo>
                    <a:pt x="4343" y="190"/>
                  </a:lnTo>
                  <a:lnTo>
                    <a:pt x="0" y="4699"/>
                  </a:lnTo>
                  <a:lnTo>
                    <a:pt x="190" y="15633"/>
                  </a:lnTo>
                  <a:lnTo>
                    <a:pt x="4698" y="20002"/>
                  </a:lnTo>
                  <a:lnTo>
                    <a:pt x="15646" y="19812"/>
                  </a:lnTo>
                  <a:lnTo>
                    <a:pt x="20015" y="15290"/>
                  </a:lnTo>
                  <a:lnTo>
                    <a:pt x="19913" y="9829"/>
                  </a:lnTo>
                  <a:lnTo>
                    <a:pt x="19811" y="4343"/>
                  </a:lnTo>
                  <a:lnTo>
                    <a:pt x="15303" y="0"/>
                  </a:lnTo>
                  <a:close/>
                </a:path>
              </a:pathLst>
            </a:custGeom>
            <a:solidFill>
              <a:srgbClr val="783322"/>
            </a:solidFill>
          </p:spPr>
          <p:txBody>
            <a:bodyPr wrap="square" lIns="0" tIns="0" rIns="0" bIns="0" rtlCol="0"/>
            <a:lstStyle/>
            <a:p>
              <a:endParaRPr sz="1493" dirty="0"/>
            </a:p>
          </p:txBody>
        </p:sp>
        <p:sp>
          <p:nvSpPr>
            <p:cNvPr id="1239" name="object 1192">
              <a:extLst>
                <a:ext uri="{FF2B5EF4-FFF2-40B4-BE49-F238E27FC236}">
                  <a16:creationId xmlns:a16="http://schemas.microsoft.com/office/drawing/2014/main" id="{817962C6-DF5D-4B86-917E-B45D18963EAC}"/>
                </a:ext>
              </a:extLst>
            </p:cNvPr>
            <p:cNvSpPr/>
            <p:nvPr/>
          </p:nvSpPr>
          <p:spPr>
            <a:xfrm>
              <a:off x="5725780" y="2112943"/>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601808"/>
            </a:solidFill>
          </p:spPr>
          <p:txBody>
            <a:bodyPr wrap="square" lIns="0" tIns="0" rIns="0" bIns="0" rtlCol="0"/>
            <a:lstStyle/>
            <a:p>
              <a:endParaRPr sz="1493" dirty="0"/>
            </a:p>
          </p:txBody>
        </p:sp>
        <p:sp>
          <p:nvSpPr>
            <p:cNvPr id="1240" name="object 1193">
              <a:extLst>
                <a:ext uri="{FF2B5EF4-FFF2-40B4-BE49-F238E27FC236}">
                  <a16:creationId xmlns:a16="http://schemas.microsoft.com/office/drawing/2014/main" id="{0E9E2B38-AD8D-46BC-9287-FD67F4D379DD}"/>
                </a:ext>
              </a:extLst>
            </p:cNvPr>
            <p:cNvSpPr/>
            <p:nvPr/>
          </p:nvSpPr>
          <p:spPr>
            <a:xfrm>
              <a:off x="5636192" y="2052570"/>
              <a:ext cx="20320" cy="20320"/>
            </a:xfrm>
            <a:custGeom>
              <a:avLst/>
              <a:gdLst/>
              <a:ahLst/>
              <a:cxnLst/>
              <a:rect l="l" t="t" r="r" b="b"/>
              <a:pathLst>
                <a:path w="20320" h="20319">
                  <a:moveTo>
                    <a:pt x="15303" y="0"/>
                  </a:moveTo>
                  <a:lnTo>
                    <a:pt x="4356" y="190"/>
                  </a:lnTo>
                  <a:lnTo>
                    <a:pt x="0" y="4699"/>
                  </a:lnTo>
                  <a:lnTo>
                    <a:pt x="190" y="15646"/>
                  </a:lnTo>
                  <a:lnTo>
                    <a:pt x="4711" y="19989"/>
                  </a:lnTo>
                  <a:lnTo>
                    <a:pt x="15646" y="19799"/>
                  </a:lnTo>
                  <a:lnTo>
                    <a:pt x="20015" y="15303"/>
                  </a:lnTo>
                  <a:lnTo>
                    <a:pt x="19913" y="9829"/>
                  </a:lnTo>
                  <a:lnTo>
                    <a:pt x="19811" y="4356"/>
                  </a:lnTo>
                  <a:lnTo>
                    <a:pt x="15303" y="0"/>
                  </a:lnTo>
                  <a:close/>
                </a:path>
              </a:pathLst>
            </a:custGeom>
            <a:solidFill>
              <a:srgbClr val="7D3624"/>
            </a:solidFill>
          </p:spPr>
          <p:txBody>
            <a:bodyPr wrap="square" lIns="0" tIns="0" rIns="0" bIns="0" rtlCol="0"/>
            <a:lstStyle/>
            <a:p>
              <a:endParaRPr sz="1493" dirty="0"/>
            </a:p>
          </p:txBody>
        </p:sp>
        <p:sp>
          <p:nvSpPr>
            <p:cNvPr id="1241" name="object 1194">
              <a:extLst>
                <a:ext uri="{FF2B5EF4-FFF2-40B4-BE49-F238E27FC236}">
                  <a16:creationId xmlns:a16="http://schemas.microsoft.com/office/drawing/2014/main" id="{C41C3415-F079-4096-91A1-05816A67E96B}"/>
                </a:ext>
              </a:extLst>
            </p:cNvPr>
            <p:cNvSpPr/>
            <p:nvPr/>
          </p:nvSpPr>
          <p:spPr>
            <a:xfrm>
              <a:off x="5723851" y="2148880"/>
              <a:ext cx="20320" cy="20320"/>
            </a:xfrm>
            <a:custGeom>
              <a:avLst/>
              <a:gdLst/>
              <a:ahLst/>
              <a:cxnLst/>
              <a:rect l="l" t="t" r="r" b="b"/>
              <a:pathLst>
                <a:path w="20320" h="20319">
                  <a:moveTo>
                    <a:pt x="15303" y="0"/>
                  </a:moveTo>
                  <a:lnTo>
                    <a:pt x="4356" y="190"/>
                  </a:lnTo>
                  <a:lnTo>
                    <a:pt x="0" y="4686"/>
                  </a:lnTo>
                  <a:lnTo>
                    <a:pt x="190" y="15646"/>
                  </a:lnTo>
                  <a:lnTo>
                    <a:pt x="4711" y="19989"/>
                  </a:lnTo>
                  <a:lnTo>
                    <a:pt x="15646" y="19799"/>
                  </a:lnTo>
                  <a:lnTo>
                    <a:pt x="20015" y="15303"/>
                  </a:lnTo>
                  <a:lnTo>
                    <a:pt x="19913" y="9817"/>
                  </a:lnTo>
                  <a:lnTo>
                    <a:pt x="19811" y="4343"/>
                  </a:lnTo>
                  <a:lnTo>
                    <a:pt x="15303" y="0"/>
                  </a:lnTo>
                  <a:close/>
                </a:path>
              </a:pathLst>
            </a:custGeom>
            <a:solidFill>
              <a:srgbClr val="701E05"/>
            </a:solidFill>
          </p:spPr>
          <p:txBody>
            <a:bodyPr wrap="square" lIns="0" tIns="0" rIns="0" bIns="0" rtlCol="0"/>
            <a:lstStyle/>
            <a:p>
              <a:endParaRPr sz="1493" dirty="0"/>
            </a:p>
          </p:txBody>
        </p:sp>
        <p:sp>
          <p:nvSpPr>
            <p:cNvPr id="1242" name="object 1195">
              <a:extLst>
                <a:ext uri="{FF2B5EF4-FFF2-40B4-BE49-F238E27FC236}">
                  <a16:creationId xmlns:a16="http://schemas.microsoft.com/office/drawing/2014/main" id="{10D2C2A9-78EF-45DE-8B25-B99C8337EEF0}"/>
                </a:ext>
              </a:extLst>
            </p:cNvPr>
            <p:cNvSpPr/>
            <p:nvPr/>
          </p:nvSpPr>
          <p:spPr>
            <a:xfrm>
              <a:off x="5849412" y="2039675"/>
              <a:ext cx="20320" cy="20320"/>
            </a:xfrm>
            <a:custGeom>
              <a:avLst/>
              <a:gdLst/>
              <a:ahLst/>
              <a:cxnLst/>
              <a:rect l="l" t="t" r="r" b="b"/>
              <a:pathLst>
                <a:path w="20320" h="20319">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783522"/>
            </a:solidFill>
          </p:spPr>
          <p:txBody>
            <a:bodyPr wrap="square" lIns="0" tIns="0" rIns="0" bIns="0" rtlCol="0"/>
            <a:lstStyle/>
            <a:p>
              <a:endParaRPr sz="1493" dirty="0"/>
            </a:p>
          </p:txBody>
        </p:sp>
        <p:sp>
          <p:nvSpPr>
            <p:cNvPr id="1243" name="object 1196">
              <a:extLst>
                <a:ext uri="{FF2B5EF4-FFF2-40B4-BE49-F238E27FC236}">
                  <a16:creationId xmlns:a16="http://schemas.microsoft.com/office/drawing/2014/main" id="{6A69560A-5E6F-4F9F-B550-99B4FAAF1FF0}"/>
                </a:ext>
              </a:extLst>
            </p:cNvPr>
            <p:cNvSpPr/>
            <p:nvPr/>
          </p:nvSpPr>
          <p:spPr>
            <a:xfrm>
              <a:off x="5648341" y="2182197"/>
              <a:ext cx="20320" cy="20320"/>
            </a:xfrm>
            <a:custGeom>
              <a:avLst/>
              <a:gdLst/>
              <a:ahLst/>
              <a:cxnLst/>
              <a:rect l="l" t="t" r="r" b="b"/>
              <a:pathLst>
                <a:path w="20320" h="20319">
                  <a:moveTo>
                    <a:pt x="15316" y="0"/>
                  </a:moveTo>
                  <a:lnTo>
                    <a:pt x="4356" y="190"/>
                  </a:lnTo>
                  <a:lnTo>
                    <a:pt x="0" y="4699"/>
                  </a:lnTo>
                  <a:lnTo>
                    <a:pt x="190" y="15646"/>
                  </a:lnTo>
                  <a:lnTo>
                    <a:pt x="4711" y="19989"/>
                  </a:lnTo>
                  <a:lnTo>
                    <a:pt x="15659" y="19799"/>
                  </a:lnTo>
                  <a:lnTo>
                    <a:pt x="20015" y="15303"/>
                  </a:lnTo>
                  <a:lnTo>
                    <a:pt x="19913" y="9829"/>
                  </a:lnTo>
                  <a:lnTo>
                    <a:pt x="19811" y="4356"/>
                  </a:lnTo>
                  <a:lnTo>
                    <a:pt x="15316" y="0"/>
                  </a:lnTo>
                  <a:close/>
                </a:path>
              </a:pathLst>
            </a:custGeom>
            <a:solidFill>
              <a:srgbClr val="701E05"/>
            </a:solidFill>
          </p:spPr>
          <p:txBody>
            <a:bodyPr wrap="square" lIns="0" tIns="0" rIns="0" bIns="0" rtlCol="0"/>
            <a:lstStyle/>
            <a:p>
              <a:endParaRPr sz="1493" dirty="0"/>
            </a:p>
          </p:txBody>
        </p:sp>
        <p:sp>
          <p:nvSpPr>
            <p:cNvPr id="1244" name="object 1197">
              <a:extLst>
                <a:ext uri="{FF2B5EF4-FFF2-40B4-BE49-F238E27FC236}">
                  <a16:creationId xmlns:a16="http://schemas.microsoft.com/office/drawing/2014/main" id="{617A7CC2-D7AD-449A-B783-CC9E19D191D7}"/>
                </a:ext>
              </a:extLst>
            </p:cNvPr>
            <p:cNvSpPr/>
            <p:nvPr/>
          </p:nvSpPr>
          <p:spPr>
            <a:xfrm>
              <a:off x="5791232" y="2033304"/>
              <a:ext cx="20320" cy="20320"/>
            </a:xfrm>
            <a:custGeom>
              <a:avLst/>
              <a:gdLst/>
              <a:ahLst/>
              <a:cxnLst/>
              <a:rect l="l" t="t" r="r" b="b"/>
              <a:pathLst>
                <a:path w="20320" h="20319">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793622"/>
            </a:solidFill>
          </p:spPr>
          <p:txBody>
            <a:bodyPr wrap="square" lIns="0" tIns="0" rIns="0" bIns="0" rtlCol="0"/>
            <a:lstStyle/>
            <a:p>
              <a:endParaRPr sz="1493" dirty="0"/>
            </a:p>
          </p:txBody>
        </p:sp>
        <p:sp>
          <p:nvSpPr>
            <p:cNvPr id="1245" name="object 1198">
              <a:extLst>
                <a:ext uri="{FF2B5EF4-FFF2-40B4-BE49-F238E27FC236}">
                  <a16:creationId xmlns:a16="http://schemas.microsoft.com/office/drawing/2014/main" id="{F00FA151-9CC2-44BC-A76D-41D7CCC7A579}"/>
                </a:ext>
              </a:extLst>
            </p:cNvPr>
            <p:cNvSpPr/>
            <p:nvPr/>
          </p:nvSpPr>
          <p:spPr>
            <a:xfrm>
              <a:off x="6093275" y="2019456"/>
              <a:ext cx="20320" cy="20320"/>
            </a:xfrm>
            <a:custGeom>
              <a:avLst/>
              <a:gdLst/>
              <a:ahLst/>
              <a:cxnLst/>
              <a:rect l="l" t="t" r="r" b="b"/>
              <a:pathLst>
                <a:path w="20320" h="20319">
                  <a:moveTo>
                    <a:pt x="15316" y="0"/>
                  </a:moveTo>
                  <a:lnTo>
                    <a:pt x="4356" y="190"/>
                  </a:lnTo>
                  <a:lnTo>
                    <a:pt x="0" y="4699"/>
                  </a:lnTo>
                  <a:lnTo>
                    <a:pt x="190" y="15659"/>
                  </a:lnTo>
                  <a:lnTo>
                    <a:pt x="4711" y="20002"/>
                  </a:lnTo>
                  <a:lnTo>
                    <a:pt x="15659" y="19812"/>
                  </a:lnTo>
                  <a:lnTo>
                    <a:pt x="20015" y="15316"/>
                  </a:lnTo>
                  <a:lnTo>
                    <a:pt x="19913" y="9829"/>
                  </a:lnTo>
                  <a:lnTo>
                    <a:pt x="19811" y="4356"/>
                  </a:lnTo>
                  <a:lnTo>
                    <a:pt x="15316" y="0"/>
                  </a:lnTo>
                  <a:close/>
                </a:path>
              </a:pathLst>
            </a:custGeom>
            <a:solidFill>
              <a:srgbClr val="793222"/>
            </a:solidFill>
          </p:spPr>
          <p:txBody>
            <a:bodyPr wrap="square" lIns="0" tIns="0" rIns="0" bIns="0" rtlCol="0"/>
            <a:lstStyle/>
            <a:p>
              <a:endParaRPr sz="1493" dirty="0"/>
            </a:p>
          </p:txBody>
        </p:sp>
        <p:sp>
          <p:nvSpPr>
            <p:cNvPr id="1246" name="object 1199">
              <a:extLst>
                <a:ext uri="{FF2B5EF4-FFF2-40B4-BE49-F238E27FC236}">
                  <a16:creationId xmlns:a16="http://schemas.microsoft.com/office/drawing/2014/main" id="{4F7D4068-D2C8-4ED3-BA49-490243625BEA}"/>
                </a:ext>
              </a:extLst>
            </p:cNvPr>
            <p:cNvSpPr/>
            <p:nvPr/>
          </p:nvSpPr>
          <p:spPr>
            <a:xfrm>
              <a:off x="6219042" y="2178922"/>
              <a:ext cx="20320" cy="20320"/>
            </a:xfrm>
            <a:custGeom>
              <a:avLst/>
              <a:gdLst/>
              <a:ahLst/>
              <a:cxnLst/>
              <a:rect l="l" t="t" r="r" b="b"/>
              <a:pathLst>
                <a:path w="20320" h="20319">
                  <a:moveTo>
                    <a:pt x="15290" y="0"/>
                  </a:moveTo>
                  <a:lnTo>
                    <a:pt x="4343" y="190"/>
                  </a:lnTo>
                  <a:lnTo>
                    <a:pt x="0" y="4699"/>
                  </a:lnTo>
                  <a:lnTo>
                    <a:pt x="190" y="15646"/>
                  </a:lnTo>
                  <a:lnTo>
                    <a:pt x="4699" y="20002"/>
                  </a:lnTo>
                  <a:lnTo>
                    <a:pt x="15633" y="19812"/>
                  </a:lnTo>
                  <a:lnTo>
                    <a:pt x="20002" y="15303"/>
                  </a:lnTo>
                  <a:lnTo>
                    <a:pt x="19900" y="9829"/>
                  </a:lnTo>
                  <a:lnTo>
                    <a:pt x="19799" y="4356"/>
                  </a:lnTo>
                  <a:lnTo>
                    <a:pt x="15290" y="0"/>
                  </a:lnTo>
                  <a:close/>
                </a:path>
              </a:pathLst>
            </a:custGeom>
            <a:solidFill>
              <a:srgbClr val="652C1D"/>
            </a:solidFill>
          </p:spPr>
          <p:txBody>
            <a:bodyPr wrap="square" lIns="0" tIns="0" rIns="0" bIns="0" rtlCol="0"/>
            <a:lstStyle/>
            <a:p>
              <a:endParaRPr sz="1493" dirty="0"/>
            </a:p>
          </p:txBody>
        </p:sp>
        <p:sp>
          <p:nvSpPr>
            <p:cNvPr id="1247" name="object 1200">
              <a:extLst>
                <a:ext uri="{FF2B5EF4-FFF2-40B4-BE49-F238E27FC236}">
                  <a16:creationId xmlns:a16="http://schemas.microsoft.com/office/drawing/2014/main" id="{8E76380D-6975-4979-A75E-E3BA4D6DA61E}"/>
                </a:ext>
              </a:extLst>
            </p:cNvPr>
            <p:cNvSpPr/>
            <p:nvPr/>
          </p:nvSpPr>
          <p:spPr>
            <a:xfrm>
              <a:off x="6056267" y="2196939"/>
              <a:ext cx="20320" cy="20320"/>
            </a:xfrm>
            <a:custGeom>
              <a:avLst/>
              <a:gdLst/>
              <a:ahLst/>
              <a:cxnLst/>
              <a:rect l="l" t="t" r="r" b="b"/>
              <a:pathLst>
                <a:path w="20320" h="20319">
                  <a:moveTo>
                    <a:pt x="15316" y="0"/>
                  </a:moveTo>
                  <a:lnTo>
                    <a:pt x="4356" y="190"/>
                  </a:lnTo>
                  <a:lnTo>
                    <a:pt x="0" y="4686"/>
                  </a:lnTo>
                  <a:lnTo>
                    <a:pt x="190" y="15633"/>
                  </a:lnTo>
                  <a:lnTo>
                    <a:pt x="4711" y="20002"/>
                  </a:lnTo>
                  <a:lnTo>
                    <a:pt x="15659" y="19812"/>
                  </a:lnTo>
                  <a:lnTo>
                    <a:pt x="20015" y="15290"/>
                  </a:lnTo>
                  <a:lnTo>
                    <a:pt x="19913" y="9817"/>
                  </a:lnTo>
                  <a:lnTo>
                    <a:pt x="19811" y="4343"/>
                  </a:lnTo>
                  <a:lnTo>
                    <a:pt x="15316" y="0"/>
                  </a:lnTo>
                  <a:close/>
                </a:path>
              </a:pathLst>
            </a:custGeom>
            <a:solidFill>
              <a:srgbClr val="813825"/>
            </a:solidFill>
          </p:spPr>
          <p:txBody>
            <a:bodyPr wrap="square" lIns="0" tIns="0" rIns="0" bIns="0" rtlCol="0"/>
            <a:lstStyle/>
            <a:p>
              <a:endParaRPr sz="1493" dirty="0"/>
            </a:p>
          </p:txBody>
        </p:sp>
        <p:sp>
          <p:nvSpPr>
            <p:cNvPr id="1248" name="object 1201">
              <a:extLst>
                <a:ext uri="{FF2B5EF4-FFF2-40B4-BE49-F238E27FC236}">
                  <a16:creationId xmlns:a16="http://schemas.microsoft.com/office/drawing/2014/main" id="{26E53258-B381-4F46-A134-55D3BD788C0E}"/>
                </a:ext>
              </a:extLst>
            </p:cNvPr>
            <p:cNvSpPr/>
            <p:nvPr/>
          </p:nvSpPr>
          <p:spPr>
            <a:xfrm>
              <a:off x="6296873" y="2152718"/>
              <a:ext cx="20320" cy="20320"/>
            </a:xfrm>
            <a:custGeom>
              <a:avLst/>
              <a:gdLst/>
              <a:ahLst/>
              <a:cxnLst/>
              <a:rect l="l" t="t" r="r" b="b"/>
              <a:pathLst>
                <a:path w="20320" h="20319">
                  <a:moveTo>
                    <a:pt x="15303" y="0"/>
                  </a:moveTo>
                  <a:lnTo>
                    <a:pt x="4356" y="190"/>
                  </a:lnTo>
                  <a:lnTo>
                    <a:pt x="0" y="4686"/>
                  </a:lnTo>
                  <a:lnTo>
                    <a:pt x="190" y="15646"/>
                  </a:lnTo>
                  <a:lnTo>
                    <a:pt x="4698" y="19989"/>
                  </a:lnTo>
                  <a:lnTo>
                    <a:pt x="15646" y="19799"/>
                  </a:lnTo>
                  <a:lnTo>
                    <a:pt x="20015" y="15303"/>
                  </a:lnTo>
                  <a:lnTo>
                    <a:pt x="19913" y="9817"/>
                  </a:lnTo>
                  <a:lnTo>
                    <a:pt x="19811" y="4343"/>
                  </a:lnTo>
                  <a:lnTo>
                    <a:pt x="15303" y="0"/>
                  </a:lnTo>
                  <a:close/>
                </a:path>
              </a:pathLst>
            </a:custGeom>
            <a:solidFill>
              <a:srgbClr val="571508"/>
            </a:solidFill>
          </p:spPr>
          <p:txBody>
            <a:bodyPr wrap="square" lIns="0" tIns="0" rIns="0" bIns="0" rtlCol="0"/>
            <a:lstStyle/>
            <a:p>
              <a:endParaRPr sz="1493" dirty="0"/>
            </a:p>
          </p:txBody>
        </p:sp>
        <p:sp>
          <p:nvSpPr>
            <p:cNvPr id="1249" name="object 1202">
              <a:extLst>
                <a:ext uri="{FF2B5EF4-FFF2-40B4-BE49-F238E27FC236}">
                  <a16:creationId xmlns:a16="http://schemas.microsoft.com/office/drawing/2014/main" id="{BBF22333-0B6C-44AF-A86F-57307B6DB592}"/>
                </a:ext>
              </a:extLst>
            </p:cNvPr>
            <p:cNvSpPr/>
            <p:nvPr/>
          </p:nvSpPr>
          <p:spPr>
            <a:xfrm>
              <a:off x="5977713" y="2305335"/>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8D3C29"/>
            </a:solidFill>
          </p:spPr>
          <p:txBody>
            <a:bodyPr wrap="square" lIns="0" tIns="0" rIns="0" bIns="0" rtlCol="0"/>
            <a:lstStyle/>
            <a:p>
              <a:endParaRPr sz="1493" dirty="0"/>
            </a:p>
          </p:txBody>
        </p:sp>
        <p:sp>
          <p:nvSpPr>
            <p:cNvPr id="1250" name="object 1203">
              <a:extLst>
                <a:ext uri="{FF2B5EF4-FFF2-40B4-BE49-F238E27FC236}">
                  <a16:creationId xmlns:a16="http://schemas.microsoft.com/office/drawing/2014/main" id="{E5F3D8A3-F6AC-48FA-A793-4ECC4950BDDA}"/>
                </a:ext>
              </a:extLst>
            </p:cNvPr>
            <p:cNvSpPr/>
            <p:nvPr/>
          </p:nvSpPr>
          <p:spPr>
            <a:xfrm>
              <a:off x="5823545" y="2058201"/>
              <a:ext cx="20320" cy="20320"/>
            </a:xfrm>
            <a:custGeom>
              <a:avLst/>
              <a:gdLst/>
              <a:ahLst/>
              <a:cxnLst/>
              <a:rect l="l" t="t" r="r" b="b"/>
              <a:pathLst>
                <a:path w="20320" h="20319">
                  <a:moveTo>
                    <a:pt x="15303" y="0"/>
                  </a:moveTo>
                  <a:lnTo>
                    <a:pt x="4343" y="190"/>
                  </a:lnTo>
                  <a:lnTo>
                    <a:pt x="0" y="4686"/>
                  </a:lnTo>
                  <a:lnTo>
                    <a:pt x="190" y="15633"/>
                  </a:lnTo>
                  <a:lnTo>
                    <a:pt x="4698" y="20002"/>
                  </a:lnTo>
                  <a:lnTo>
                    <a:pt x="15646" y="19812"/>
                  </a:lnTo>
                  <a:lnTo>
                    <a:pt x="20015" y="15290"/>
                  </a:lnTo>
                  <a:lnTo>
                    <a:pt x="19913" y="9817"/>
                  </a:lnTo>
                  <a:lnTo>
                    <a:pt x="19811" y="4343"/>
                  </a:lnTo>
                  <a:lnTo>
                    <a:pt x="15303" y="0"/>
                  </a:lnTo>
                  <a:close/>
                </a:path>
              </a:pathLst>
            </a:custGeom>
            <a:solidFill>
              <a:srgbClr val="7C3623"/>
            </a:solidFill>
          </p:spPr>
          <p:txBody>
            <a:bodyPr wrap="square" lIns="0" tIns="0" rIns="0" bIns="0" rtlCol="0"/>
            <a:lstStyle/>
            <a:p>
              <a:endParaRPr sz="1493" dirty="0"/>
            </a:p>
          </p:txBody>
        </p:sp>
        <p:sp>
          <p:nvSpPr>
            <p:cNvPr id="1251" name="object 1204">
              <a:extLst>
                <a:ext uri="{FF2B5EF4-FFF2-40B4-BE49-F238E27FC236}">
                  <a16:creationId xmlns:a16="http://schemas.microsoft.com/office/drawing/2014/main" id="{06F00B91-12AF-4F36-A118-6E47978C3924}"/>
                </a:ext>
              </a:extLst>
            </p:cNvPr>
            <p:cNvSpPr/>
            <p:nvPr/>
          </p:nvSpPr>
          <p:spPr>
            <a:xfrm>
              <a:off x="6011146" y="2247931"/>
              <a:ext cx="20320" cy="20320"/>
            </a:xfrm>
            <a:custGeom>
              <a:avLst/>
              <a:gdLst/>
              <a:ahLst/>
              <a:cxnLst/>
              <a:rect l="l" t="t" r="r" b="b"/>
              <a:pathLst>
                <a:path w="20320" h="20319">
                  <a:moveTo>
                    <a:pt x="15303" y="0"/>
                  </a:moveTo>
                  <a:lnTo>
                    <a:pt x="4343" y="190"/>
                  </a:lnTo>
                  <a:lnTo>
                    <a:pt x="0" y="4686"/>
                  </a:lnTo>
                  <a:lnTo>
                    <a:pt x="190" y="15646"/>
                  </a:lnTo>
                  <a:lnTo>
                    <a:pt x="4698" y="20002"/>
                  </a:lnTo>
                  <a:lnTo>
                    <a:pt x="15646" y="19812"/>
                  </a:lnTo>
                  <a:lnTo>
                    <a:pt x="20015" y="15303"/>
                  </a:lnTo>
                  <a:lnTo>
                    <a:pt x="19913" y="9817"/>
                  </a:lnTo>
                  <a:lnTo>
                    <a:pt x="19811" y="4343"/>
                  </a:lnTo>
                  <a:lnTo>
                    <a:pt x="15303" y="0"/>
                  </a:lnTo>
                  <a:close/>
                </a:path>
              </a:pathLst>
            </a:custGeom>
            <a:solidFill>
              <a:srgbClr val="571707"/>
            </a:solidFill>
          </p:spPr>
          <p:txBody>
            <a:bodyPr wrap="square" lIns="0" tIns="0" rIns="0" bIns="0" rtlCol="0"/>
            <a:lstStyle/>
            <a:p>
              <a:endParaRPr sz="1493" dirty="0"/>
            </a:p>
          </p:txBody>
        </p:sp>
        <p:sp>
          <p:nvSpPr>
            <p:cNvPr id="1252" name="object 1205">
              <a:extLst>
                <a:ext uri="{FF2B5EF4-FFF2-40B4-BE49-F238E27FC236}">
                  <a16:creationId xmlns:a16="http://schemas.microsoft.com/office/drawing/2014/main" id="{3326415E-5D8D-497D-9467-5DE7962AF2A7}"/>
                </a:ext>
              </a:extLst>
            </p:cNvPr>
            <p:cNvSpPr/>
            <p:nvPr/>
          </p:nvSpPr>
          <p:spPr>
            <a:xfrm>
              <a:off x="5845394" y="2145983"/>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9D381B"/>
            </a:solidFill>
          </p:spPr>
          <p:txBody>
            <a:bodyPr wrap="square" lIns="0" tIns="0" rIns="0" bIns="0" rtlCol="0"/>
            <a:lstStyle/>
            <a:p>
              <a:endParaRPr sz="1493" dirty="0"/>
            </a:p>
          </p:txBody>
        </p:sp>
        <p:sp>
          <p:nvSpPr>
            <p:cNvPr id="1253" name="object 1206">
              <a:extLst>
                <a:ext uri="{FF2B5EF4-FFF2-40B4-BE49-F238E27FC236}">
                  <a16:creationId xmlns:a16="http://schemas.microsoft.com/office/drawing/2014/main" id="{BB15DB18-4BAE-4B85-BB75-6DE26BAB3405}"/>
                </a:ext>
              </a:extLst>
            </p:cNvPr>
            <p:cNvSpPr/>
            <p:nvPr/>
          </p:nvSpPr>
          <p:spPr>
            <a:xfrm>
              <a:off x="5606344" y="2098625"/>
              <a:ext cx="20320" cy="20320"/>
            </a:xfrm>
            <a:custGeom>
              <a:avLst/>
              <a:gdLst/>
              <a:ahLst/>
              <a:cxnLst/>
              <a:rect l="l" t="t" r="r" b="b"/>
              <a:pathLst>
                <a:path w="20320" h="20319">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591707"/>
            </a:solidFill>
          </p:spPr>
          <p:txBody>
            <a:bodyPr wrap="square" lIns="0" tIns="0" rIns="0" bIns="0" rtlCol="0"/>
            <a:lstStyle/>
            <a:p>
              <a:endParaRPr sz="1493" dirty="0"/>
            </a:p>
          </p:txBody>
        </p:sp>
        <p:sp>
          <p:nvSpPr>
            <p:cNvPr id="1254" name="object 1207">
              <a:extLst>
                <a:ext uri="{FF2B5EF4-FFF2-40B4-BE49-F238E27FC236}">
                  <a16:creationId xmlns:a16="http://schemas.microsoft.com/office/drawing/2014/main" id="{0AD0B564-240A-4908-96EE-EF65A3A150CC}"/>
                </a:ext>
              </a:extLst>
            </p:cNvPr>
            <p:cNvSpPr/>
            <p:nvPr/>
          </p:nvSpPr>
          <p:spPr>
            <a:xfrm>
              <a:off x="5865540" y="2285065"/>
              <a:ext cx="20320" cy="20320"/>
            </a:xfrm>
            <a:custGeom>
              <a:avLst/>
              <a:gdLst/>
              <a:ahLst/>
              <a:cxnLst/>
              <a:rect l="l" t="t" r="r" b="b"/>
              <a:pathLst>
                <a:path w="20320" h="20319">
                  <a:moveTo>
                    <a:pt x="15303" y="0"/>
                  </a:moveTo>
                  <a:lnTo>
                    <a:pt x="4343" y="190"/>
                  </a:lnTo>
                  <a:lnTo>
                    <a:pt x="0" y="4699"/>
                  </a:lnTo>
                  <a:lnTo>
                    <a:pt x="190" y="15659"/>
                  </a:lnTo>
                  <a:lnTo>
                    <a:pt x="4698" y="20002"/>
                  </a:lnTo>
                  <a:lnTo>
                    <a:pt x="15646" y="19812"/>
                  </a:lnTo>
                  <a:lnTo>
                    <a:pt x="20015" y="15316"/>
                  </a:lnTo>
                  <a:lnTo>
                    <a:pt x="19913" y="9829"/>
                  </a:lnTo>
                  <a:lnTo>
                    <a:pt x="19811" y="4356"/>
                  </a:lnTo>
                  <a:lnTo>
                    <a:pt x="15303" y="0"/>
                  </a:lnTo>
                  <a:close/>
                </a:path>
              </a:pathLst>
            </a:custGeom>
            <a:solidFill>
              <a:srgbClr val="7A3724"/>
            </a:solidFill>
          </p:spPr>
          <p:txBody>
            <a:bodyPr wrap="square" lIns="0" tIns="0" rIns="0" bIns="0" rtlCol="0"/>
            <a:lstStyle/>
            <a:p>
              <a:endParaRPr sz="1493" dirty="0"/>
            </a:p>
          </p:txBody>
        </p:sp>
        <p:sp>
          <p:nvSpPr>
            <p:cNvPr id="1255" name="object 1208">
              <a:extLst>
                <a:ext uri="{FF2B5EF4-FFF2-40B4-BE49-F238E27FC236}">
                  <a16:creationId xmlns:a16="http://schemas.microsoft.com/office/drawing/2014/main" id="{4600C9A7-2D34-4A3C-97CF-9DADA25E1A13}"/>
                </a:ext>
              </a:extLst>
            </p:cNvPr>
            <p:cNvSpPr/>
            <p:nvPr/>
          </p:nvSpPr>
          <p:spPr>
            <a:xfrm>
              <a:off x="6263540" y="2130380"/>
              <a:ext cx="20320" cy="20320"/>
            </a:xfrm>
            <a:custGeom>
              <a:avLst/>
              <a:gdLst/>
              <a:ahLst/>
              <a:cxnLst/>
              <a:rect l="l" t="t" r="r" b="b"/>
              <a:pathLst>
                <a:path w="20320" h="20319">
                  <a:moveTo>
                    <a:pt x="15303" y="0"/>
                  </a:moveTo>
                  <a:lnTo>
                    <a:pt x="4356" y="190"/>
                  </a:lnTo>
                  <a:lnTo>
                    <a:pt x="0" y="4686"/>
                  </a:lnTo>
                  <a:lnTo>
                    <a:pt x="190" y="15633"/>
                  </a:lnTo>
                  <a:lnTo>
                    <a:pt x="4699" y="19989"/>
                  </a:lnTo>
                  <a:lnTo>
                    <a:pt x="15646" y="19799"/>
                  </a:lnTo>
                  <a:lnTo>
                    <a:pt x="20002" y="15290"/>
                  </a:lnTo>
                  <a:lnTo>
                    <a:pt x="19900" y="9817"/>
                  </a:lnTo>
                  <a:lnTo>
                    <a:pt x="19799" y="4343"/>
                  </a:lnTo>
                  <a:lnTo>
                    <a:pt x="15303" y="0"/>
                  </a:lnTo>
                  <a:close/>
                </a:path>
              </a:pathLst>
            </a:custGeom>
            <a:solidFill>
              <a:srgbClr val="662D1D"/>
            </a:solidFill>
          </p:spPr>
          <p:txBody>
            <a:bodyPr wrap="square" lIns="0" tIns="0" rIns="0" bIns="0" rtlCol="0"/>
            <a:lstStyle/>
            <a:p>
              <a:endParaRPr sz="1493" dirty="0"/>
            </a:p>
          </p:txBody>
        </p:sp>
        <p:sp>
          <p:nvSpPr>
            <p:cNvPr id="1256" name="object 1209">
              <a:extLst>
                <a:ext uri="{FF2B5EF4-FFF2-40B4-BE49-F238E27FC236}">
                  <a16:creationId xmlns:a16="http://schemas.microsoft.com/office/drawing/2014/main" id="{687CE082-AE51-4C25-9455-5574140C863A}"/>
                </a:ext>
              </a:extLst>
            </p:cNvPr>
            <p:cNvSpPr/>
            <p:nvPr/>
          </p:nvSpPr>
          <p:spPr>
            <a:xfrm>
              <a:off x="5754739" y="2132963"/>
              <a:ext cx="20320" cy="20320"/>
            </a:xfrm>
            <a:custGeom>
              <a:avLst/>
              <a:gdLst/>
              <a:ahLst/>
              <a:cxnLst/>
              <a:rect l="l" t="t" r="r" b="b"/>
              <a:pathLst>
                <a:path w="20320" h="20319">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703220"/>
            </a:solidFill>
          </p:spPr>
          <p:txBody>
            <a:bodyPr wrap="square" lIns="0" tIns="0" rIns="0" bIns="0" rtlCol="0"/>
            <a:lstStyle/>
            <a:p>
              <a:endParaRPr sz="1493" dirty="0"/>
            </a:p>
          </p:txBody>
        </p:sp>
        <p:sp>
          <p:nvSpPr>
            <p:cNvPr id="1257" name="object 1210">
              <a:extLst>
                <a:ext uri="{FF2B5EF4-FFF2-40B4-BE49-F238E27FC236}">
                  <a16:creationId xmlns:a16="http://schemas.microsoft.com/office/drawing/2014/main" id="{66C7A50C-1567-4C1F-94D6-8F884FACD4F8}"/>
                </a:ext>
              </a:extLst>
            </p:cNvPr>
            <p:cNvSpPr/>
            <p:nvPr/>
          </p:nvSpPr>
          <p:spPr>
            <a:xfrm>
              <a:off x="5865529" y="2277578"/>
              <a:ext cx="20320" cy="20320"/>
            </a:xfrm>
            <a:custGeom>
              <a:avLst/>
              <a:gdLst/>
              <a:ahLst/>
              <a:cxnLst/>
              <a:rect l="l" t="t" r="r" b="b"/>
              <a:pathLst>
                <a:path w="20320" h="20319">
                  <a:moveTo>
                    <a:pt x="15303" y="0"/>
                  </a:moveTo>
                  <a:lnTo>
                    <a:pt x="4356" y="190"/>
                  </a:lnTo>
                  <a:lnTo>
                    <a:pt x="0" y="4711"/>
                  </a:lnTo>
                  <a:lnTo>
                    <a:pt x="190" y="15659"/>
                  </a:lnTo>
                  <a:lnTo>
                    <a:pt x="4711" y="20002"/>
                  </a:lnTo>
                  <a:lnTo>
                    <a:pt x="15646" y="19811"/>
                  </a:lnTo>
                  <a:lnTo>
                    <a:pt x="20015" y="15316"/>
                  </a:lnTo>
                  <a:lnTo>
                    <a:pt x="19913" y="9842"/>
                  </a:lnTo>
                  <a:lnTo>
                    <a:pt x="19811" y="4368"/>
                  </a:lnTo>
                  <a:lnTo>
                    <a:pt x="15303" y="0"/>
                  </a:lnTo>
                  <a:close/>
                </a:path>
              </a:pathLst>
            </a:custGeom>
            <a:solidFill>
              <a:srgbClr val="551808"/>
            </a:solidFill>
          </p:spPr>
          <p:txBody>
            <a:bodyPr wrap="square" lIns="0" tIns="0" rIns="0" bIns="0" rtlCol="0"/>
            <a:lstStyle/>
            <a:p>
              <a:endParaRPr sz="1493" dirty="0"/>
            </a:p>
          </p:txBody>
        </p:sp>
        <p:sp>
          <p:nvSpPr>
            <p:cNvPr id="1258" name="object 1211">
              <a:extLst>
                <a:ext uri="{FF2B5EF4-FFF2-40B4-BE49-F238E27FC236}">
                  <a16:creationId xmlns:a16="http://schemas.microsoft.com/office/drawing/2014/main" id="{34F7DC18-5B45-4826-AA8D-2B4C2EE38016}"/>
                </a:ext>
              </a:extLst>
            </p:cNvPr>
            <p:cNvSpPr/>
            <p:nvPr/>
          </p:nvSpPr>
          <p:spPr>
            <a:xfrm>
              <a:off x="6148633" y="2272127"/>
              <a:ext cx="20320" cy="20320"/>
            </a:xfrm>
            <a:custGeom>
              <a:avLst/>
              <a:gdLst/>
              <a:ahLst/>
              <a:cxnLst/>
              <a:rect l="l" t="t" r="r" b="b"/>
              <a:pathLst>
                <a:path w="20320" h="20319">
                  <a:moveTo>
                    <a:pt x="15290" y="0"/>
                  </a:moveTo>
                  <a:lnTo>
                    <a:pt x="4343" y="190"/>
                  </a:lnTo>
                  <a:lnTo>
                    <a:pt x="0" y="4699"/>
                  </a:lnTo>
                  <a:lnTo>
                    <a:pt x="190" y="15646"/>
                  </a:lnTo>
                  <a:lnTo>
                    <a:pt x="4686" y="20002"/>
                  </a:lnTo>
                  <a:lnTo>
                    <a:pt x="15646" y="19812"/>
                  </a:lnTo>
                  <a:lnTo>
                    <a:pt x="20015" y="15303"/>
                  </a:lnTo>
                  <a:lnTo>
                    <a:pt x="19913" y="9829"/>
                  </a:lnTo>
                  <a:lnTo>
                    <a:pt x="19811" y="4343"/>
                  </a:lnTo>
                  <a:lnTo>
                    <a:pt x="15290" y="0"/>
                  </a:lnTo>
                  <a:close/>
                </a:path>
              </a:pathLst>
            </a:custGeom>
            <a:solidFill>
              <a:srgbClr val="7C3424"/>
            </a:solidFill>
          </p:spPr>
          <p:txBody>
            <a:bodyPr wrap="square" lIns="0" tIns="0" rIns="0" bIns="0" rtlCol="0"/>
            <a:lstStyle/>
            <a:p>
              <a:endParaRPr sz="1493" dirty="0"/>
            </a:p>
          </p:txBody>
        </p:sp>
        <p:sp>
          <p:nvSpPr>
            <p:cNvPr id="1259" name="object 1212">
              <a:extLst>
                <a:ext uri="{FF2B5EF4-FFF2-40B4-BE49-F238E27FC236}">
                  <a16:creationId xmlns:a16="http://schemas.microsoft.com/office/drawing/2014/main" id="{49BB1367-AC64-4390-A3F5-9D36822F2B31}"/>
                </a:ext>
              </a:extLst>
            </p:cNvPr>
            <p:cNvSpPr/>
            <p:nvPr/>
          </p:nvSpPr>
          <p:spPr>
            <a:xfrm>
              <a:off x="5850389" y="2135329"/>
              <a:ext cx="20320" cy="20320"/>
            </a:xfrm>
            <a:custGeom>
              <a:avLst/>
              <a:gdLst/>
              <a:ahLst/>
              <a:cxnLst/>
              <a:rect l="l" t="t" r="r" b="b"/>
              <a:pathLst>
                <a:path w="20320" h="20319">
                  <a:moveTo>
                    <a:pt x="15303" y="0"/>
                  </a:moveTo>
                  <a:lnTo>
                    <a:pt x="4343" y="190"/>
                  </a:lnTo>
                  <a:lnTo>
                    <a:pt x="0" y="4686"/>
                  </a:lnTo>
                  <a:lnTo>
                    <a:pt x="190" y="15633"/>
                  </a:lnTo>
                  <a:lnTo>
                    <a:pt x="4698" y="20002"/>
                  </a:lnTo>
                  <a:lnTo>
                    <a:pt x="15646" y="19812"/>
                  </a:lnTo>
                  <a:lnTo>
                    <a:pt x="20015" y="15290"/>
                  </a:lnTo>
                  <a:lnTo>
                    <a:pt x="19913" y="9817"/>
                  </a:lnTo>
                  <a:lnTo>
                    <a:pt x="19811" y="4343"/>
                  </a:lnTo>
                  <a:lnTo>
                    <a:pt x="15303" y="0"/>
                  </a:lnTo>
                  <a:close/>
                </a:path>
              </a:pathLst>
            </a:custGeom>
            <a:solidFill>
              <a:srgbClr val="601709"/>
            </a:solidFill>
          </p:spPr>
          <p:txBody>
            <a:bodyPr wrap="square" lIns="0" tIns="0" rIns="0" bIns="0" rtlCol="0"/>
            <a:lstStyle/>
            <a:p>
              <a:endParaRPr sz="1493" dirty="0"/>
            </a:p>
          </p:txBody>
        </p:sp>
        <p:sp>
          <p:nvSpPr>
            <p:cNvPr id="1260" name="object 1213">
              <a:extLst>
                <a:ext uri="{FF2B5EF4-FFF2-40B4-BE49-F238E27FC236}">
                  <a16:creationId xmlns:a16="http://schemas.microsoft.com/office/drawing/2014/main" id="{681AA5DF-448A-4DC5-9038-50852EDB622C}"/>
                </a:ext>
              </a:extLst>
            </p:cNvPr>
            <p:cNvSpPr/>
            <p:nvPr/>
          </p:nvSpPr>
          <p:spPr>
            <a:xfrm>
              <a:off x="5554715" y="2162364"/>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641809"/>
            </a:solidFill>
          </p:spPr>
          <p:txBody>
            <a:bodyPr wrap="square" lIns="0" tIns="0" rIns="0" bIns="0" rtlCol="0"/>
            <a:lstStyle/>
            <a:p>
              <a:endParaRPr sz="1493" dirty="0"/>
            </a:p>
          </p:txBody>
        </p:sp>
        <p:sp>
          <p:nvSpPr>
            <p:cNvPr id="1261" name="object 1214">
              <a:extLst>
                <a:ext uri="{FF2B5EF4-FFF2-40B4-BE49-F238E27FC236}">
                  <a16:creationId xmlns:a16="http://schemas.microsoft.com/office/drawing/2014/main" id="{17E45EEB-8080-48E5-AADB-E9F636D2A5EB}"/>
                </a:ext>
              </a:extLst>
            </p:cNvPr>
            <p:cNvSpPr/>
            <p:nvPr/>
          </p:nvSpPr>
          <p:spPr>
            <a:xfrm>
              <a:off x="6420479" y="2152197"/>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6A2D1E"/>
            </a:solidFill>
          </p:spPr>
          <p:txBody>
            <a:bodyPr wrap="square" lIns="0" tIns="0" rIns="0" bIns="0" rtlCol="0"/>
            <a:lstStyle/>
            <a:p>
              <a:endParaRPr sz="1493" dirty="0"/>
            </a:p>
          </p:txBody>
        </p:sp>
        <p:sp>
          <p:nvSpPr>
            <p:cNvPr id="1262" name="object 1215">
              <a:extLst>
                <a:ext uri="{FF2B5EF4-FFF2-40B4-BE49-F238E27FC236}">
                  <a16:creationId xmlns:a16="http://schemas.microsoft.com/office/drawing/2014/main" id="{89ADE9C5-4814-480E-ACEC-FA5A6C77105D}"/>
                </a:ext>
              </a:extLst>
            </p:cNvPr>
            <p:cNvSpPr/>
            <p:nvPr/>
          </p:nvSpPr>
          <p:spPr>
            <a:xfrm>
              <a:off x="5568840" y="2279201"/>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7C3722"/>
            </a:solidFill>
          </p:spPr>
          <p:txBody>
            <a:bodyPr wrap="square" lIns="0" tIns="0" rIns="0" bIns="0" rtlCol="0"/>
            <a:lstStyle/>
            <a:p>
              <a:endParaRPr sz="1493" dirty="0"/>
            </a:p>
          </p:txBody>
        </p:sp>
        <p:sp>
          <p:nvSpPr>
            <p:cNvPr id="1263" name="object 1216">
              <a:extLst>
                <a:ext uri="{FF2B5EF4-FFF2-40B4-BE49-F238E27FC236}">
                  <a16:creationId xmlns:a16="http://schemas.microsoft.com/office/drawing/2014/main" id="{F6F73C28-CE67-4D8C-A1D4-DFDC407ABC8A}"/>
                </a:ext>
              </a:extLst>
            </p:cNvPr>
            <p:cNvSpPr/>
            <p:nvPr/>
          </p:nvSpPr>
          <p:spPr>
            <a:xfrm>
              <a:off x="6237223" y="2064692"/>
              <a:ext cx="20320" cy="20320"/>
            </a:xfrm>
            <a:custGeom>
              <a:avLst/>
              <a:gdLst/>
              <a:ahLst/>
              <a:cxnLst/>
              <a:rect l="l" t="t" r="r" b="b"/>
              <a:pathLst>
                <a:path w="20320" h="20319">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682E1D"/>
            </a:solidFill>
          </p:spPr>
          <p:txBody>
            <a:bodyPr wrap="square" lIns="0" tIns="0" rIns="0" bIns="0" rtlCol="0"/>
            <a:lstStyle/>
            <a:p>
              <a:endParaRPr sz="1493" dirty="0"/>
            </a:p>
          </p:txBody>
        </p:sp>
        <p:sp>
          <p:nvSpPr>
            <p:cNvPr id="1264" name="object 1217">
              <a:extLst>
                <a:ext uri="{FF2B5EF4-FFF2-40B4-BE49-F238E27FC236}">
                  <a16:creationId xmlns:a16="http://schemas.microsoft.com/office/drawing/2014/main" id="{4755765D-4A1E-48CC-9C25-4C2C8598A2D0}"/>
                </a:ext>
              </a:extLst>
            </p:cNvPr>
            <p:cNvSpPr/>
            <p:nvPr/>
          </p:nvSpPr>
          <p:spPr>
            <a:xfrm>
              <a:off x="6099483" y="2201113"/>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5B1707"/>
            </a:solidFill>
          </p:spPr>
          <p:txBody>
            <a:bodyPr wrap="square" lIns="0" tIns="0" rIns="0" bIns="0" rtlCol="0"/>
            <a:lstStyle/>
            <a:p>
              <a:endParaRPr sz="1493" dirty="0"/>
            </a:p>
          </p:txBody>
        </p:sp>
        <p:sp>
          <p:nvSpPr>
            <p:cNvPr id="1265" name="object 1218">
              <a:extLst>
                <a:ext uri="{FF2B5EF4-FFF2-40B4-BE49-F238E27FC236}">
                  <a16:creationId xmlns:a16="http://schemas.microsoft.com/office/drawing/2014/main" id="{B87C208F-1FB8-4F18-B346-03750B9342F8}"/>
                </a:ext>
              </a:extLst>
            </p:cNvPr>
            <p:cNvSpPr/>
            <p:nvPr/>
          </p:nvSpPr>
          <p:spPr>
            <a:xfrm>
              <a:off x="5636469" y="2184032"/>
              <a:ext cx="20320" cy="20320"/>
            </a:xfrm>
            <a:custGeom>
              <a:avLst/>
              <a:gdLst/>
              <a:ahLst/>
              <a:cxnLst/>
              <a:rect l="l" t="t" r="r" b="b"/>
              <a:pathLst>
                <a:path w="20320" h="20319">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6F3220"/>
            </a:solidFill>
          </p:spPr>
          <p:txBody>
            <a:bodyPr wrap="square" lIns="0" tIns="0" rIns="0" bIns="0" rtlCol="0"/>
            <a:lstStyle/>
            <a:p>
              <a:endParaRPr sz="1493" dirty="0"/>
            </a:p>
          </p:txBody>
        </p:sp>
        <p:sp>
          <p:nvSpPr>
            <p:cNvPr id="1266" name="object 1219">
              <a:extLst>
                <a:ext uri="{FF2B5EF4-FFF2-40B4-BE49-F238E27FC236}">
                  <a16:creationId xmlns:a16="http://schemas.microsoft.com/office/drawing/2014/main" id="{A6B90F62-6B6C-4EC2-AECA-E3B67D2D1D70}"/>
                </a:ext>
              </a:extLst>
            </p:cNvPr>
            <p:cNvSpPr/>
            <p:nvPr/>
          </p:nvSpPr>
          <p:spPr>
            <a:xfrm>
              <a:off x="5731010" y="2260359"/>
              <a:ext cx="20320" cy="20320"/>
            </a:xfrm>
            <a:custGeom>
              <a:avLst/>
              <a:gdLst/>
              <a:ahLst/>
              <a:cxnLst/>
              <a:rect l="l" t="t" r="r" b="b"/>
              <a:pathLst>
                <a:path w="20320" h="20319">
                  <a:moveTo>
                    <a:pt x="15303" y="0"/>
                  </a:moveTo>
                  <a:lnTo>
                    <a:pt x="4356" y="190"/>
                  </a:lnTo>
                  <a:lnTo>
                    <a:pt x="0" y="4686"/>
                  </a:lnTo>
                  <a:lnTo>
                    <a:pt x="190" y="15646"/>
                  </a:lnTo>
                  <a:lnTo>
                    <a:pt x="4711" y="20002"/>
                  </a:lnTo>
                  <a:lnTo>
                    <a:pt x="15646" y="19812"/>
                  </a:lnTo>
                  <a:lnTo>
                    <a:pt x="20015" y="15303"/>
                  </a:lnTo>
                  <a:lnTo>
                    <a:pt x="19913" y="9829"/>
                  </a:lnTo>
                  <a:lnTo>
                    <a:pt x="19811" y="4343"/>
                  </a:lnTo>
                  <a:lnTo>
                    <a:pt x="15303" y="0"/>
                  </a:lnTo>
                  <a:close/>
                </a:path>
              </a:pathLst>
            </a:custGeom>
            <a:solidFill>
              <a:srgbClr val="641809"/>
            </a:solidFill>
          </p:spPr>
          <p:txBody>
            <a:bodyPr wrap="square" lIns="0" tIns="0" rIns="0" bIns="0" rtlCol="0"/>
            <a:lstStyle/>
            <a:p>
              <a:endParaRPr sz="1493" dirty="0"/>
            </a:p>
          </p:txBody>
        </p:sp>
        <p:sp>
          <p:nvSpPr>
            <p:cNvPr id="1267" name="object 1220">
              <a:extLst>
                <a:ext uri="{FF2B5EF4-FFF2-40B4-BE49-F238E27FC236}">
                  <a16:creationId xmlns:a16="http://schemas.microsoft.com/office/drawing/2014/main" id="{9F6ACE97-EA42-40EE-AE2A-6737E314D05C}"/>
                </a:ext>
              </a:extLst>
            </p:cNvPr>
            <p:cNvSpPr/>
            <p:nvPr/>
          </p:nvSpPr>
          <p:spPr>
            <a:xfrm>
              <a:off x="5844035" y="2284275"/>
              <a:ext cx="20320" cy="20320"/>
            </a:xfrm>
            <a:custGeom>
              <a:avLst/>
              <a:gdLst/>
              <a:ahLst/>
              <a:cxnLst/>
              <a:rect l="l" t="t" r="r" b="b"/>
              <a:pathLst>
                <a:path w="20320" h="20319">
                  <a:moveTo>
                    <a:pt x="15303" y="0"/>
                  </a:moveTo>
                  <a:lnTo>
                    <a:pt x="4343" y="190"/>
                  </a:lnTo>
                  <a:lnTo>
                    <a:pt x="0" y="4686"/>
                  </a:lnTo>
                  <a:lnTo>
                    <a:pt x="190" y="15646"/>
                  </a:lnTo>
                  <a:lnTo>
                    <a:pt x="4698" y="20002"/>
                  </a:lnTo>
                  <a:lnTo>
                    <a:pt x="15646" y="19812"/>
                  </a:lnTo>
                  <a:lnTo>
                    <a:pt x="20015" y="15303"/>
                  </a:lnTo>
                  <a:lnTo>
                    <a:pt x="19913" y="9817"/>
                  </a:lnTo>
                  <a:lnTo>
                    <a:pt x="19811" y="4343"/>
                  </a:lnTo>
                  <a:lnTo>
                    <a:pt x="15303" y="0"/>
                  </a:lnTo>
                  <a:close/>
                </a:path>
              </a:pathLst>
            </a:custGeom>
            <a:solidFill>
              <a:srgbClr val="903821"/>
            </a:solidFill>
          </p:spPr>
          <p:txBody>
            <a:bodyPr wrap="square" lIns="0" tIns="0" rIns="0" bIns="0" rtlCol="0"/>
            <a:lstStyle/>
            <a:p>
              <a:endParaRPr sz="1493" dirty="0"/>
            </a:p>
          </p:txBody>
        </p:sp>
        <p:sp>
          <p:nvSpPr>
            <p:cNvPr id="1268" name="object 1221">
              <a:extLst>
                <a:ext uri="{FF2B5EF4-FFF2-40B4-BE49-F238E27FC236}">
                  <a16:creationId xmlns:a16="http://schemas.microsoft.com/office/drawing/2014/main" id="{D3CA1CAF-6AEE-4125-9022-A05D0BDB2844}"/>
                </a:ext>
              </a:extLst>
            </p:cNvPr>
            <p:cNvSpPr/>
            <p:nvPr/>
          </p:nvSpPr>
          <p:spPr>
            <a:xfrm>
              <a:off x="6359310" y="2215323"/>
              <a:ext cx="20320" cy="20320"/>
            </a:xfrm>
            <a:custGeom>
              <a:avLst/>
              <a:gdLst/>
              <a:ahLst/>
              <a:cxnLst/>
              <a:rect l="l" t="t" r="r" b="b"/>
              <a:pathLst>
                <a:path w="20320" h="20319">
                  <a:moveTo>
                    <a:pt x="15316" y="0"/>
                  </a:moveTo>
                  <a:lnTo>
                    <a:pt x="4356" y="190"/>
                  </a:lnTo>
                  <a:lnTo>
                    <a:pt x="0" y="4686"/>
                  </a:lnTo>
                  <a:lnTo>
                    <a:pt x="190" y="15633"/>
                  </a:lnTo>
                  <a:lnTo>
                    <a:pt x="4711" y="20002"/>
                  </a:lnTo>
                  <a:lnTo>
                    <a:pt x="15659" y="19812"/>
                  </a:lnTo>
                  <a:lnTo>
                    <a:pt x="20027" y="15290"/>
                  </a:lnTo>
                  <a:lnTo>
                    <a:pt x="19926" y="9817"/>
                  </a:lnTo>
                  <a:lnTo>
                    <a:pt x="19824" y="4343"/>
                  </a:lnTo>
                  <a:lnTo>
                    <a:pt x="15316" y="0"/>
                  </a:lnTo>
                  <a:close/>
                </a:path>
              </a:pathLst>
            </a:custGeom>
            <a:solidFill>
              <a:srgbClr val="5C281A"/>
            </a:solidFill>
          </p:spPr>
          <p:txBody>
            <a:bodyPr wrap="square" lIns="0" tIns="0" rIns="0" bIns="0" rtlCol="0"/>
            <a:lstStyle/>
            <a:p>
              <a:endParaRPr sz="1493" dirty="0"/>
            </a:p>
          </p:txBody>
        </p:sp>
        <p:sp>
          <p:nvSpPr>
            <p:cNvPr id="1269" name="object 1222">
              <a:extLst>
                <a:ext uri="{FF2B5EF4-FFF2-40B4-BE49-F238E27FC236}">
                  <a16:creationId xmlns:a16="http://schemas.microsoft.com/office/drawing/2014/main" id="{EF4A287F-6BC0-4563-9292-A550F9778C69}"/>
                </a:ext>
              </a:extLst>
            </p:cNvPr>
            <p:cNvSpPr/>
            <p:nvPr/>
          </p:nvSpPr>
          <p:spPr>
            <a:xfrm>
              <a:off x="5777073" y="2107076"/>
              <a:ext cx="20320" cy="20320"/>
            </a:xfrm>
            <a:custGeom>
              <a:avLst/>
              <a:gdLst/>
              <a:ahLst/>
              <a:cxnLst/>
              <a:rect l="l" t="t" r="r" b="b"/>
              <a:pathLst>
                <a:path w="20320" h="20319">
                  <a:moveTo>
                    <a:pt x="15303" y="0"/>
                  </a:moveTo>
                  <a:lnTo>
                    <a:pt x="4356" y="190"/>
                  </a:lnTo>
                  <a:lnTo>
                    <a:pt x="0" y="4699"/>
                  </a:lnTo>
                  <a:lnTo>
                    <a:pt x="190" y="15646"/>
                  </a:lnTo>
                  <a:lnTo>
                    <a:pt x="4711" y="19989"/>
                  </a:lnTo>
                  <a:lnTo>
                    <a:pt x="15646" y="19799"/>
                  </a:lnTo>
                  <a:lnTo>
                    <a:pt x="20015" y="15303"/>
                  </a:lnTo>
                  <a:lnTo>
                    <a:pt x="19913" y="9829"/>
                  </a:lnTo>
                  <a:lnTo>
                    <a:pt x="19811" y="4356"/>
                  </a:lnTo>
                  <a:lnTo>
                    <a:pt x="15303" y="0"/>
                  </a:lnTo>
                  <a:close/>
                </a:path>
              </a:pathLst>
            </a:custGeom>
            <a:solidFill>
              <a:srgbClr val="713320"/>
            </a:solidFill>
          </p:spPr>
          <p:txBody>
            <a:bodyPr wrap="square" lIns="0" tIns="0" rIns="0" bIns="0" rtlCol="0"/>
            <a:lstStyle/>
            <a:p>
              <a:endParaRPr sz="1493" dirty="0"/>
            </a:p>
          </p:txBody>
        </p:sp>
        <p:sp>
          <p:nvSpPr>
            <p:cNvPr id="1270" name="object 1223">
              <a:extLst>
                <a:ext uri="{FF2B5EF4-FFF2-40B4-BE49-F238E27FC236}">
                  <a16:creationId xmlns:a16="http://schemas.microsoft.com/office/drawing/2014/main" id="{BA61C12C-9DB9-4259-936C-40E4A9EB6909}"/>
                </a:ext>
              </a:extLst>
            </p:cNvPr>
            <p:cNvSpPr/>
            <p:nvPr/>
          </p:nvSpPr>
          <p:spPr>
            <a:xfrm>
              <a:off x="6176425" y="2093056"/>
              <a:ext cx="20320" cy="20320"/>
            </a:xfrm>
            <a:custGeom>
              <a:avLst/>
              <a:gdLst/>
              <a:ahLst/>
              <a:cxnLst/>
              <a:rect l="l" t="t" r="r" b="b"/>
              <a:pathLst>
                <a:path w="20320" h="20319">
                  <a:moveTo>
                    <a:pt x="15328" y="0"/>
                  </a:moveTo>
                  <a:lnTo>
                    <a:pt x="4368" y="190"/>
                  </a:lnTo>
                  <a:lnTo>
                    <a:pt x="0" y="4699"/>
                  </a:lnTo>
                  <a:lnTo>
                    <a:pt x="190" y="15646"/>
                  </a:lnTo>
                  <a:lnTo>
                    <a:pt x="4724" y="20015"/>
                  </a:lnTo>
                  <a:lnTo>
                    <a:pt x="15671" y="19824"/>
                  </a:lnTo>
                  <a:lnTo>
                    <a:pt x="20027" y="15303"/>
                  </a:lnTo>
                  <a:lnTo>
                    <a:pt x="19926" y="9829"/>
                  </a:lnTo>
                  <a:lnTo>
                    <a:pt x="19824" y="4356"/>
                  </a:lnTo>
                  <a:lnTo>
                    <a:pt x="15328" y="0"/>
                  </a:lnTo>
                  <a:close/>
                </a:path>
              </a:pathLst>
            </a:custGeom>
            <a:solidFill>
              <a:srgbClr val="571508"/>
            </a:solidFill>
          </p:spPr>
          <p:txBody>
            <a:bodyPr wrap="square" lIns="0" tIns="0" rIns="0" bIns="0" rtlCol="0"/>
            <a:lstStyle/>
            <a:p>
              <a:endParaRPr sz="1493" dirty="0"/>
            </a:p>
          </p:txBody>
        </p:sp>
        <p:sp>
          <p:nvSpPr>
            <p:cNvPr id="1271" name="object 1224">
              <a:extLst>
                <a:ext uri="{FF2B5EF4-FFF2-40B4-BE49-F238E27FC236}">
                  <a16:creationId xmlns:a16="http://schemas.microsoft.com/office/drawing/2014/main" id="{54082723-DC39-4F8C-B15A-B779A0A50ED3}"/>
                </a:ext>
              </a:extLst>
            </p:cNvPr>
            <p:cNvSpPr/>
            <p:nvPr/>
          </p:nvSpPr>
          <p:spPr>
            <a:xfrm>
              <a:off x="5795115" y="2170230"/>
              <a:ext cx="20320" cy="20320"/>
            </a:xfrm>
            <a:custGeom>
              <a:avLst/>
              <a:gdLst/>
              <a:ahLst/>
              <a:cxnLst/>
              <a:rect l="l" t="t" r="r" b="b"/>
              <a:pathLst>
                <a:path w="20320" h="20319">
                  <a:moveTo>
                    <a:pt x="15316" y="0"/>
                  </a:moveTo>
                  <a:lnTo>
                    <a:pt x="4356" y="190"/>
                  </a:lnTo>
                  <a:lnTo>
                    <a:pt x="0" y="4686"/>
                  </a:lnTo>
                  <a:lnTo>
                    <a:pt x="190" y="15633"/>
                  </a:lnTo>
                  <a:lnTo>
                    <a:pt x="4711" y="20002"/>
                  </a:lnTo>
                  <a:lnTo>
                    <a:pt x="15659" y="19812"/>
                  </a:lnTo>
                  <a:lnTo>
                    <a:pt x="20015" y="15290"/>
                  </a:lnTo>
                  <a:lnTo>
                    <a:pt x="19913" y="9829"/>
                  </a:lnTo>
                  <a:lnTo>
                    <a:pt x="19811" y="4343"/>
                  </a:lnTo>
                  <a:lnTo>
                    <a:pt x="15316" y="0"/>
                  </a:lnTo>
                  <a:close/>
                </a:path>
              </a:pathLst>
            </a:custGeom>
            <a:solidFill>
              <a:srgbClr val="701E05"/>
            </a:solidFill>
          </p:spPr>
          <p:txBody>
            <a:bodyPr wrap="square" lIns="0" tIns="0" rIns="0" bIns="0" rtlCol="0"/>
            <a:lstStyle/>
            <a:p>
              <a:endParaRPr sz="1493" dirty="0"/>
            </a:p>
          </p:txBody>
        </p:sp>
        <p:sp>
          <p:nvSpPr>
            <p:cNvPr id="1272" name="object 1225">
              <a:extLst>
                <a:ext uri="{FF2B5EF4-FFF2-40B4-BE49-F238E27FC236}">
                  <a16:creationId xmlns:a16="http://schemas.microsoft.com/office/drawing/2014/main" id="{5AD896F8-133F-45E2-A4BE-2CBB958EC47D}"/>
                </a:ext>
              </a:extLst>
            </p:cNvPr>
            <p:cNvSpPr/>
            <p:nvPr/>
          </p:nvSpPr>
          <p:spPr>
            <a:xfrm>
              <a:off x="6062281" y="2211185"/>
              <a:ext cx="20320" cy="20320"/>
            </a:xfrm>
            <a:custGeom>
              <a:avLst/>
              <a:gdLst/>
              <a:ahLst/>
              <a:cxnLst/>
              <a:rect l="l" t="t" r="r" b="b"/>
              <a:pathLst>
                <a:path w="20320" h="20319">
                  <a:moveTo>
                    <a:pt x="15303" y="0"/>
                  </a:moveTo>
                  <a:lnTo>
                    <a:pt x="4343" y="190"/>
                  </a:lnTo>
                  <a:lnTo>
                    <a:pt x="0" y="4699"/>
                  </a:lnTo>
                  <a:lnTo>
                    <a:pt x="190" y="15646"/>
                  </a:lnTo>
                  <a:lnTo>
                    <a:pt x="4699" y="19989"/>
                  </a:lnTo>
                  <a:lnTo>
                    <a:pt x="15646" y="19799"/>
                  </a:lnTo>
                  <a:lnTo>
                    <a:pt x="20002" y="15303"/>
                  </a:lnTo>
                  <a:lnTo>
                    <a:pt x="19900" y="9829"/>
                  </a:lnTo>
                  <a:lnTo>
                    <a:pt x="19799" y="4356"/>
                  </a:lnTo>
                  <a:lnTo>
                    <a:pt x="15303" y="0"/>
                  </a:lnTo>
                  <a:close/>
                </a:path>
              </a:pathLst>
            </a:custGeom>
            <a:solidFill>
              <a:srgbClr val="511507"/>
            </a:solidFill>
          </p:spPr>
          <p:txBody>
            <a:bodyPr wrap="square" lIns="0" tIns="0" rIns="0" bIns="0" rtlCol="0"/>
            <a:lstStyle/>
            <a:p>
              <a:endParaRPr sz="1493" dirty="0"/>
            </a:p>
          </p:txBody>
        </p:sp>
        <p:sp>
          <p:nvSpPr>
            <p:cNvPr id="1273" name="object 1226">
              <a:extLst>
                <a:ext uri="{FF2B5EF4-FFF2-40B4-BE49-F238E27FC236}">
                  <a16:creationId xmlns:a16="http://schemas.microsoft.com/office/drawing/2014/main" id="{2AF83CC8-A056-4CE2-ACF4-1D9DEEDB8691}"/>
                </a:ext>
              </a:extLst>
            </p:cNvPr>
            <p:cNvSpPr/>
            <p:nvPr/>
          </p:nvSpPr>
          <p:spPr>
            <a:xfrm>
              <a:off x="6220330" y="2191080"/>
              <a:ext cx="20320" cy="20320"/>
            </a:xfrm>
            <a:custGeom>
              <a:avLst/>
              <a:gdLst/>
              <a:ahLst/>
              <a:cxnLst/>
              <a:rect l="l" t="t" r="r" b="b"/>
              <a:pathLst>
                <a:path w="20320" h="20319">
                  <a:moveTo>
                    <a:pt x="15303" y="0"/>
                  </a:moveTo>
                  <a:lnTo>
                    <a:pt x="4343" y="190"/>
                  </a:lnTo>
                  <a:lnTo>
                    <a:pt x="0" y="4686"/>
                  </a:lnTo>
                  <a:lnTo>
                    <a:pt x="190" y="15646"/>
                  </a:lnTo>
                  <a:lnTo>
                    <a:pt x="4698" y="19989"/>
                  </a:lnTo>
                  <a:lnTo>
                    <a:pt x="15646" y="19799"/>
                  </a:lnTo>
                  <a:lnTo>
                    <a:pt x="20015" y="15303"/>
                  </a:lnTo>
                  <a:lnTo>
                    <a:pt x="19913" y="9829"/>
                  </a:lnTo>
                  <a:lnTo>
                    <a:pt x="19811" y="4343"/>
                  </a:lnTo>
                  <a:lnTo>
                    <a:pt x="15303" y="0"/>
                  </a:lnTo>
                  <a:close/>
                </a:path>
              </a:pathLst>
            </a:custGeom>
            <a:solidFill>
              <a:srgbClr val="451306"/>
            </a:solidFill>
          </p:spPr>
          <p:txBody>
            <a:bodyPr wrap="square" lIns="0" tIns="0" rIns="0" bIns="0" rtlCol="0"/>
            <a:lstStyle/>
            <a:p>
              <a:endParaRPr sz="1493" dirty="0"/>
            </a:p>
          </p:txBody>
        </p:sp>
        <p:sp>
          <p:nvSpPr>
            <p:cNvPr id="1274" name="object 1227">
              <a:extLst>
                <a:ext uri="{FF2B5EF4-FFF2-40B4-BE49-F238E27FC236}">
                  <a16:creationId xmlns:a16="http://schemas.microsoft.com/office/drawing/2014/main" id="{876A4E78-D8FC-4CDF-BF27-158EF1F7BBF3}"/>
                </a:ext>
              </a:extLst>
            </p:cNvPr>
            <p:cNvSpPr/>
            <p:nvPr/>
          </p:nvSpPr>
          <p:spPr>
            <a:xfrm>
              <a:off x="6115062" y="2026747"/>
              <a:ext cx="20320" cy="20320"/>
            </a:xfrm>
            <a:custGeom>
              <a:avLst/>
              <a:gdLst/>
              <a:ahLst/>
              <a:cxnLst/>
              <a:rect l="l" t="t" r="r" b="b"/>
              <a:pathLst>
                <a:path w="20320" h="20319">
                  <a:moveTo>
                    <a:pt x="15316" y="0"/>
                  </a:moveTo>
                  <a:lnTo>
                    <a:pt x="4356" y="190"/>
                  </a:lnTo>
                  <a:lnTo>
                    <a:pt x="0" y="4699"/>
                  </a:lnTo>
                  <a:lnTo>
                    <a:pt x="190" y="15659"/>
                  </a:lnTo>
                  <a:lnTo>
                    <a:pt x="4711" y="20002"/>
                  </a:lnTo>
                  <a:lnTo>
                    <a:pt x="15659" y="19812"/>
                  </a:lnTo>
                  <a:lnTo>
                    <a:pt x="20027" y="15316"/>
                  </a:lnTo>
                  <a:lnTo>
                    <a:pt x="19926" y="9829"/>
                  </a:lnTo>
                  <a:lnTo>
                    <a:pt x="19824" y="4356"/>
                  </a:lnTo>
                  <a:lnTo>
                    <a:pt x="15316" y="0"/>
                  </a:lnTo>
                  <a:close/>
                </a:path>
              </a:pathLst>
            </a:custGeom>
            <a:solidFill>
              <a:srgbClr val="5D2A1A"/>
            </a:solidFill>
          </p:spPr>
          <p:txBody>
            <a:bodyPr wrap="square" lIns="0" tIns="0" rIns="0" bIns="0" rtlCol="0"/>
            <a:lstStyle/>
            <a:p>
              <a:endParaRPr sz="1493" dirty="0"/>
            </a:p>
          </p:txBody>
        </p:sp>
        <p:sp>
          <p:nvSpPr>
            <p:cNvPr id="1275" name="object 1228">
              <a:extLst>
                <a:ext uri="{FF2B5EF4-FFF2-40B4-BE49-F238E27FC236}">
                  <a16:creationId xmlns:a16="http://schemas.microsoft.com/office/drawing/2014/main" id="{C0459A58-70A9-40DA-B4F6-97A4DE7D5340}"/>
                </a:ext>
              </a:extLst>
            </p:cNvPr>
            <p:cNvSpPr/>
            <p:nvPr/>
          </p:nvSpPr>
          <p:spPr>
            <a:xfrm>
              <a:off x="6071454" y="2197013"/>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4C1606"/>
            </a:solidFill>
          </p:spPr>
          <p:txBody>
            <a:bodyPr wrap="square" lIns="0" tIns="0" rIns="0" bIns="0" rtlCol="0"/>
            <a:lstStyle/>
            <a:p>
              <a:endParaRPr sz="1493" dirty="0"/>
            </a:p>
          </p:txBody>
        </p:sp>
        <p:sp>
          <p:nvSpPr>
            <p:cNvPr id="1276" name="object 1229">
              <a:extLst>
                <a:ext uri="{FF2B5EF4-FFF2-40B4-BE49-F238E27FC236}">
                  <a16:creationId xmlns:a16="http://schemas.microsoft.com/office/drawing/2014/main" id="{9778E8C7-B0CF-4E48-B964-D48502AE73D2}"/>
                </a:ext>
              </a:extLst>
            </p:cNvPr>
            <p:cNvSpPr/>
            <p:nvPr/>
          </p:nvSpPr>
          <p:spPr>
            <a:xfrm>
              <a:off x="5812965" y="2201524"/>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4D1506"/>
            </a:solidFill>
          </p:spPr>
          <p:txBody>
            <a:bodyPr wrap="square" lIns="0" tIns="0" rIns="0" bIns="0" rtlCol="0"/>
            <a:lstStyle/>
            <a:p>
              <a:endParaRPr sz="1493" dirty="0"/>
            </a:p>
          </p:txBody>
        </p:sp>
        <p:sp>
          <p:nvSpPr>
            <p:cNvPr id="1277" name="object 1230">
              <a:extLst>
                <a:ext uri="{FF2B5EF4-FFF2-40B4-BE49-F238E27FC236}">
                  <a16:creationId xmlns:a16="http://schemas.microsoft.com/office/drawing/2014/main" id="{85C7DDE9-F992-4177-B5E8-6E40E9FE7ABC}"/>
                </a:ext>
              </a:extLst>
            </p:cNvPr>
            <p:cNvSpPr/>
            <p:nvPr/>
          </p:nvSpPr>
          <p:spPr>
            <a:xfrm>
              <a:off x="6403539" y="2179810"/>
              <a:ext cx="20320" cy="20320"/>
            </a:xfrm>
            <a:custGeom>
              <a:avLst/>
              <a:gdLst/>
              <a:ahLst/>
              <a:cxnLst/>
              <a:rect l="l" t="t" r="r" b="b"/>
              <a:pathLst>
                <a:path w="20320" h="20319">
                  <a:moveTo>
                    <a:pt x="15290" y="0"/>
                  </a:moveTo>
                  <a:lnTo>
                    <a:pt x="4343" y="190"/>
                  </a:lnTo>
                  <a:lnTo>
                    <a:pt x="0" y="4699"/>
                  </a:lnTo>
                  <a:lnTo>
                    <a:pt x="190" y="15646"/>
                  </a:lnTo>
                  <a:lnTo>
                    <a:pt x="4699" y="20002"/>
                  </a:lnTo>
                  <a:lnTo>
                    <a:pt x="15633" y="19812"/>
                  </a:lnTo>
                  <a:lnTo>
                    <a:pt x="20002" y="15303"/>
                  </a:lnTo>
                  <a:lnTo>
                    <a:pt x="19900" y="9829"/>
                  </a:lnTo>
                  <a:lnTo>
                    <a:pt x="19799" y="4356"/>
                  </a:lnTo>
                  <a:lnTo>
                    <a:pt x="15290" y="0"/>
                  </a:lnTo>
                  <a:close/>
                </a:path>
              </a:pathLst>
            </a:custGeom>
            <a:solidFill>
              <a:srgbClr val="5A2819"/>
            </a:solidFill>
          </p:spPr>
          <p:txBody>
            <a:bodyPr wrap="square" lIns="0" tIns="0" rIns="0" bIns="0" rtlCol="0"/>
            <a:lstStyle/>
            <a:p>
              <a:endParaRPr sz="1493" dirty="0"/>
            </a:p>
          </p:txBody>
        </p:sp>
        <p:sp>
          <p:nvSpPr>
            <p:cNvPr id="1278" name="object 1231">
              <a:extLst>
                <a:ext uri="{FF2B5EF4-FFF2-40B4-BE49-F238E27FC236}">
                  <a16:creationId xmlns:a16="http://schemas.microsoft.com/office/drawing/2014/main" id="{FB8B7ACE-A5E1-4B28-9C3E-5E993FA799D6}"/>
                </a:ext>
              </a:extLst>
            </p:cNvPr>
            <p:cNvSpPr/>
            <p:nvPr/>
          </p:nvSpPr>
          <p:spPr>
            <a:xfrm>
              <a:off x="5863173" y="2109702"/>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4D1506"/>
            </a:solidFill>
          </p:spPr>
          <p:txBody>
            <a:bodyPr wrap="square" lIns="0" tIns="0" rIns="0" bIns="0" rtlCol="0"/>
            <a:lstStyle/>
            <a:p>
              <a:endParaRPr sz="1493" dirty="0"/>
            </a:p>
          </p:txBody>
        </p:sp>
        <p:sp>
          <p:nvSpPr>
            <p:cNvPr id="1279" name="object 1232">
              <a:extLst>
                <a:ext uri="{FF2B5EF4-FFF2-40B4-BE49-F238E27FC236}">
                  <a16:creationId xmlns:a16="http://schemas.microsoft.com/office/drawing/2014/main" id="{790B3E3A-7872-401A-AC79-690FB24D2C57}"/>
                </a:ext>
              </a:extLst>
            </p:cNvPr>
            <p:cNvSpPr/>
            <p:nvPr/>
          </p:nvSpPr>
          <p:spPr>
            <a:xfrm>
              <a:off x="6281918" y="2128622"/>
              <a:ext cx="20320" cy="20320"/>
            </a:xfrm>
            <a:custGeom>
              <a:avLst/>
              <a:gdLst/>
              <a:ahLst/>
              <a:cxnLst/>
              <a:rect l="l" t="t" r="r" b="b"/>
              <a:pathLst>
                <a:path w="20320" h="20319">
                  <a:moveTo>
                    <a:pt x="15303" y="0"/>
                  </a:moveTo>
                  <a:lnTo>
                    <a:pt x="4343" y="190"/>
                  </a:lnTo>
                  <a:lnTo>
                    <a:pt x="0" y="4686"/>
                  </a:lnTo>
                  <a:lnTo>
                    <a:pt x="190" y="15646"/>
                  </a:lnTo>
                  <a:lnTo>
                    <a:pt x="4698" y="20002"/>
                  </a:lnTo>
                  <a:lnTo>
                    <a:pt x="15646" y="19812"/>
                  </a:lnTo>
                  <a:lnTo>
                    <a:pt x="20015" y="15303"/>
                  </a:lnTo>
                  <a:lnTo>
                    <a:pt x="19913" y="9829"/>
                  </a:lnTo>
                  <a:lnTo>
                    <a:pt x="19811" y="4343"/>
                  </a:lnTo>
                  <a:lnTo>
                    <a:pt x="15303" y="0"/>
                  </a:lnTo>
                  <a:close/>
                </a:path>
              </a:pathLst>
            </a:custGeom>
            <a:solidFill>
              <a:srgbClr val="671C04"/>
            </a:solidFill>
          </p:spPr>
          <p:txBody>
            <a:bodyPr wrap="square" lIns="0" tIns="0" rIns="0" bIns="0" rtlCol="0"/>
            <a:lstStyle/>
            <a:p>
              <a:endParaRPr sz="1493" dirty="0"/>
            </a:p>
          </p:txBody>
        </p:sp>
        <p:sp>
          <p:nvSpPr>
            <p:cNvPr id="1280" name="object 1233">
              <a:extLst>
                <a:ext uri="{FF2B5EF4-FFF2-40B4-BE49-F238E27FC236}">
                  <a16:creationId xmlns:a16="http://schemas.microsoft.com/office/drawing/2014/main" id="{3DB75820-9DFE-468C-AEC5-0F0AE8071DDB}"/>
                </a:ext>
              </a:extLst>
            </p:cNvPr>
            <p:cNvSpPr/>
            <p:nvPr/>
          </p:nvSpPr>
          <p:spPr>
            <a:xfrm>
              <a:off x="6337905" y="2268754"/>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6C2D1F"/>
            </a:solidFill>
          </p:spPr>
          <p:txBody>
            <a:bodyPr wrap="square" lIns="0" tIns="0" rIns="0" bIns="0" rtlCol="0"/>
            <a:lstStyle/>
            <a:p>
              <a:endParaRPr sz="1493" dirty="0"/>
            </a:p>
          </p:txBody>
        </p:sp>
        <p:sp>
          <p:nvSpPr>
            <p:cNvPr id="1281" name="object 1234">
              <a:extLst>
                <a:ext uri="{FF2B5EF4-FFF2-40B4-BE49-F238E27FC236}">
                  <a16:creationId xmlns:a16="http://schemas.microsoft.com/office/drawing/2014/main" id="{EE6F4A43-38B3-4EC3-B110-1DFA86D48837}"/>
                </a:ext>
              </a:extLst>
            </p:cNvPr>
            <p:cNvSpPr/>
            <p:nvPr/>
          </p:nvSpPr>
          <p:spPr>
            <a:xfrm>
              <a:off x="5867970" y="2232567"/>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793622"/>
            </a:solidFill>
          </p:spPr>
          <p:txBody>
            <a:bodyPr wrap="square" lIns="0" tIns="0" rIns="0" bIns="0" rtlCol="0"/>
            <a:lstStyle/>
            <a:p>
              <a:endParaRPr sz="1493" dirty="0"/>
            </a:p>
          </p:txBody>
        </p:sp>
        <p:sp>
          <p:nvSpPr>
            <p:cNvPr id="1282" name="object 1235">
              <a:extLst>
                <a:ext uri="{FF2B5EF4-FFF2-40B4-BE49-F238E27FC236}">
                  <a16:creationId xmlns:a16="http://schemas.microsoft.com/office/drawing/2014/main" id="{0C27FA7D-7959-4795-83B8-CF2D9F0283E4}"/>
                </a:ext>
              </a:extLst>
            </p:cNvPr>
            <p:cNvSpPr/>
            <p:nvPr/>
          </p:nvSpPr>
          <p:spPr>
            <a:xfrm>
              <a:off x="5696342" y="2152459"/>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5A1808"/>
            </a:solidFill>
          </p:spPr>
          <p:txBody>
            <a:bodyPr wrap="square" lIns="0" tIns="0" rIns="0" bIns="0" rtlCol="0"/>
            <a:lstStyle/>
            <a:p>
              <a:endParaRPr sz="1493" dirty="0"/>
            </a:p>
          </p:txBody>
        </p:sp>
        <p:sp>
          <p:nvSpPr>
            <p:cNvPr id="1283" name="object 1236">
              <a:extLst>
                <a:ext uri="{FF2B5EF4-FFF2-40B4-BE49-F238E27FC236}">
                  <a16:creationId xmlns:a16="http://schemas.microsoft.com/office/drawing/2014/main" id="{C5C82E45-E608-4906-977B-E789AD972C10}"/>
                </a:ext>
              </a:extLst>
            </p:cNvPr>
            <p:cNvSpPr/>
            <p:nvPr/>
          </p:nvSpPr>
          <p:spPr>
            <a:xfrm>
              <a:off x="5709919" y="2110291"/>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7E3624"/>
            </a:solidFill>
          </p:spPr>
          <p:txBody>
            <a:bodyPr wrap="square" lIns="0" tIns="0" rIns="0" bIns="0" rtlCol="0"/>
            <a:lstStyle/>
            <a:p>
              <a:endParaRPr sz="1493" dirty="0"/>
            </a:p>
          </p:txBody>
        </p:sp>
        <p:sp>
          <p:nvSpPr>
            <p:cNvPr id="1284" name="object 1237">
              <a:extLst>
                <a:ext uri="{FF2B5EF4-FFF2-40B4-BE49-F238E27FC236}">
                  <a16:creationId xmlns:a16="http://schemas.microsoft.com/office/drawing/2014/main" id="{712A5AD0-1B07-4A5E-ABF6-EED57DA05B65}"/>
                </a:ext>
              </a:extLst>
            </p:cNvPr>
            <p:cNvSpPr/>
            <p:nvPr/>
          </p:nvSpPr>
          <p:spPr>
            <a:xfrm>
              <a:off x="5798401" y="2077849"/>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5D1708"/>
            </a:solidFill>
          </p:spPr>
          <p:txBody>
            <a:bodyPr wrap="square" lIns="0" tIns="0" rIns="0" bIns="0" rtlCol="0"/>
            <a:lstStyle/>
            <a:p>
              <a:endParaRPr sz="1493" dirty="0"/>
            </a:p>
          </p:txBody>
        </p:sp>
        <p:sp>
          <p:nvSpPr>
            <p:cNvPr id="1285" name="object 1238">
              <a:extLst>
                <a:ext uri="{FF2B5EF4-FFF2-40B4-BE49-F238E27FC236}">
                  <a16:creationId xmlns:a16="http://schemas.microsoft.com/office/drawing/2014/main" id="{C86FF207-498A-4784-ACCE-20EBE1868A39}"/>
                </a:ext>
              </a:extLst>
            </p:cNvPr>
            <p:cNvSpPr/>
            <p:nvPr/>
          </p:nvSpPr>
          <p:spPr>
            <a:xfrm>
              <a:off x="5789592" y="2049388"/>
              <a:ext cx="20320" cy="20320"/>
            </a:xfrm>
            <a:custGeom>
              <a:avLst/>
              <a:gdLst/>
              <a:ahLst/>
              <a:cxnLst/>
              <a:rect l="l" t="t" r="r" b="b"/>
              <a:pathLst>
                <a:path w="20320" h="20319">
                  <a:moveTo>
                    <a:pt x="15303" y="0"/>
                  </a:moveTo>
                  <a:lnTo>
                    <a:pt x="4356" y="190"/>
                  </a:lnTo>
                  <a:lnTo>
                    <a:pt x="0" y="4698"/>
                  </a:lnTo>
                  <a:lnTo>
                    <a:pt x="190" y="15659"/>
                  </a:lnTo>
                  <a:lnTo>
                    <a:pt x="4711" y="20002"/>
                  </a:lnTo>
                  <a:lnTo>
                    <a:pt x="15646" y="19811"/>
                  </a:lnTo>
                  <a:lnTo>
                    <a:pt x="20015" y="15316"/>
                  </a:lnTo>
                  <a:lnTo>
                    <a:pt x="19913" y="9842"/>
                  </a:lnTo>
                  <a:lnTo>
                    <a:pt x="19811" y="4356"/>
                  </a:lnTo>
                  <a:lnTo>
                    <a:pt x="15303" y="0"/>
                  </a:lnTo>
                  <a:close/>
                </a:path>
              </a:pathLst>
            </a:custGeom>
            <a:solidFill>
              <a:srgbClr val="521606"/>
            </a:solidFill>
          </p:spPr>
          <p:txBody>
            <a:bodyPr wrap="square" lIns="0" tIns="0" rIns="0" bIns="0" rtlCol="0"/>
            <a:lstStyle/>
            <a:p>
              <a:endParaRPr sz="1493" dirty="0"/>
            </a:p>
          </p:txBody>
        </p:sp>
        <p:sp>
          <p:nvSpPr>
            <p:cNvPr id="1286" name="object 1239">
              <a:extLst>
                <a:ext uri="{FF2B5EF4-FFF2-40B4-BE49-F238E27FC236}">
                  <a16:creationId xmlns:a16="http://schemas.microsoft.com/office/drawing/2014/main" id="{A538AF09-3074-48D2-9955-A7DE0DF453F1}"/>
                </a:ext>
              </a:extLst>
            </p:cNvPr>
            <p:cNvSpPr/>
            <p:nvPr/>
          </p:nvSpPr>
          <p:spPr>
            <a:xfrm>
              <a:off x="6270078" y="2173278"/>
              <a:ext cx="20320" cy="20320"/>
            </a:xfrm>
            <a:custGeom>
              <a:avLst/>
              <a:gdLst/>
              <a:ahLst/>
              <a:cxnLst/>
              <a:rect l="l" t="t" r="r" b="b"/>
              <a:pathLst>
                <a:path w="20320" h="20319">
                  <a:moveTo>
                    <a:pt x="15316" y="0"/>
                  </a:moveTo>
                  <a:lnTo>
                    <a:pt x="4368" y="190"/>
                  </a:lnTo>
                  <a:lnTo>
                    <a:pt x="0" y="4699"/>
                  </a:lnTo>
                  <a:lnTo>
                    <a:pt x="190" y="15646"/>
                  </a:lnTo>
                  <a:lnTo>
                    <a:pt x="4724" y="20002"/>
                  </a:lnTo>
                  <a:lnTo>
                    <a:pt x="15659" y="19812"/>
                  </a:lnTo>
                  <a:lnTo>
                    <a:pt x="20027" y="15303"/>
                  </a:lnTo>
                  <a:lnTo>
                    <a:pt x="19926" y="9829"/>
                  </a:lnTo>
                  <a:lnTo>
                    <a:pt x="19824" y="4356"/>
                  </a:lnTo>
                  <a:lnTo>
                    <a:pt x="15316" y="0"/>
                  </a:lnTo>
                  <a:close/>
                </a:path>
              </a:pathLst>
            </a:custGeom>
            <a:solidFill>
              <a:srgbClr val="501307"/>
            </a:solidFill>
          </p:spPr>
          <p:txBody>
            <a:bodyPr wrap="square" lIns="0" tIns="0" rIns="0" bIns="0" rtlCol="0"/>
            <a:lstStyle/>
            <a:p>
              <a:endParaRPr sz="1493" dirty="0"/>
            </a:p>
          </p:txBody>
        </p:sp>
        <p:sp>
          <p:nvSpPr>
            <p:cNvPr id="1287" name="object 1240">
              <a:extLst>
                <a:ext uri="{FF2B5EF4-FFF2-40B4-BE49-F238E27FC236}">
                  <a16:creationId xmlns:a16="http://schemas.microsoft.com/office/drawing/2014/main" id="{0662D03B-B38F-4AB5-9D46-996D6DEFFF6C}"/>
                </a:ext>
              </a:extLst>
            </p:cNvPr>
            <p:cNvSpPr/>
            <p:nvPr/>
          </p:nvSpPr>
          <p:spPr>
            <a:xfrm>
              <a:off x="5595903" y="2132286"/>
              <a:ext cx="20320" cy="20320"/>
            </a:xfrm>
            <a:custGeom>
              <a:avLst/>
              <a:gdLst/>
              <a:ahLst/>
              <a:cxnLst/>
              <a:rect l="l" t="t" r="r" b="b"/>
              <a:pathLst>
                <a:path w="20320" h="20319">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591707"/>
            </a:solidFill>
          </p:spPr>
          <p:txBody>
            <a:bodyPr wrap="square" lIns="0" tIns="0" rIns="0" bIns="0" rtlCol="0"/>
            <a:lstStyle/>
            <a:p>
              <a:endParaRPr sz="1493" dirty="0"/>
            </a:p>
          </p:txBody>
        </p:sp>
        <p:sp>
          <p:nvSpPr>
            <p:cNvPr id="1288" name="object 1241">
              <a:extLst>
                <a:ext uri="{FF2B5EF4-FFF2-40B4-BE49-F238E27FC236}">
                  <a16:creationId xmlns:a16="http://schemas.microsoft.com/office/drawing/2014/main" id="{151588B1-5E06-46F4-9D90-F16C93D2606D}"/>
                </a:ext>
              </a:extLst>
            </p:cNvPr>
            <p:cNvSpPr/>
            <p:nvPr/>
          </p:nvSpPr>
          <p:spPr>
            <a:xfrm>
              <a:off x="5578261" y="2132404"/>
              <a:ext cx="20320" cy="20320"/>
            </a:xfrm>
            <a:custGeom>
              <a:avLst/>
              <a:gdLst/>
              <a:ahLst/>
              <a:cxnLst/>
              <a:rect l="l" t="t" r="r" b="b"/>
              <a:pathLst>
                <a:path w="20320" h="20319">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581707"/>
            </a:solidFill>
          </p:spPr>
          <p:txBody>
            <a:bodyPr wrap="square" lIns="0" tIns="0" rIns="0" bIns="0" rtlCol="0"/>
            <a:lstStyle/>
            <a:p>
              <a:endParaRPr sz="1493" dirty="0"/>
            </a:p>
          </p:txBody>
        </p:sp>
        <p:sp>
          <p:nvSpPr>
            <p:cNvPr id="1289" name="object 1242">
              <a:extLst>
                <a:ext uri="{FF2B5EF4-FFF2-40B4-BE49-F238E27FC236}">
                  <a16:creationId xmlns:a16="http://schemas.microsoft.com/office/drawing/2014/main" id="{FFF52AAA-74A4-4FCE-B281-7F001D05E9CB}"/>
                </a:ext>
              </a:extLst>
            </p:cNvPr>
            <p:cNvSpPr/>
            <p:nvPr/>
          </p:nvSpPr>
          <p:spPr>
            <a:xfrm>
              <a:off x="6111860" y="2163804"/>
              <a:ext cx="20320" cy="20320"/>
            </a:xfrm>
            <a:custGeom>
              <a:avLst/>
              <a:gdLst/>
              <a:ahLst/>
              <a:cxnLst/>
              <a:rect l="l" t="t" r="r" b="b"/>
              <a:pathLst>
                <a:path w="20320" h="20319">
                  <a:moveTo>
                    <a:pt x="15316" y="0"/>
                  </a:moveTo>
                  <a:lnTo>
                    <a:pt x="4356" y="190"/>
                  </a:lnTo>
                  <a:lnTo>
                    <a:pt x="0" y="4699"/>
                  </a:lnTo>
                  <a:lnTo>
                    <a:pt x="190" y="15646"/>
                  </a:lnTo>
                  <a:lnTo>
                    <a:pt x="4711" y="20015"/>
                  </a:lnTo>
                  <a:lnTo>
                    <a:pt x="15659" y="19824"/>
                  </a:lnTo>
                  <a:lnTo>
                    <a:pt x="20015" y="15303"/>
                  </a:lnTo>
                  <a:lnTo>
                    <a:pt x="19913" y="9829"/>
                  </a:lnTo>
                  <a:lnTo>
                    <a:pt x="19811" y="4356"/>
                  </a:lnTo>
                  <a:lnTo>
                    <a:pt x="15316" y="0"/>
                  </a:lnTo>
                  <a:close/>
                </a:path>
              </a:pathLst>
            </a:custGeom>
            <a:solidFill>
              <a:srgbClr val="611908"/>
            </a:solidFill>
          </p:spPr>
          <p:txBody>
            <a:bodyPr wrap="square" lIns="0" tIns="0" rIns="0" bIns="0" rtlCol="0"/>
            <a:lstStyle/>
            <a:p>
              <a:endParaRPr sz="1493" dirty="0"/>
            </a:p>
          </p:txBody>
        </p:sp>
        <p:sp>
          <p:nvSpPr>
            <p:cNvPr id="1290" name="object 1243">
              <a:extLst>
                <a:ext uri="{FF2B5EF4-FFF2-40B4-BE49-F238E27FC236}">
                  <a16:creationId xmlns:a16="http://schemas.microsoft.com/office/drawing/2014/main" id="{6C53FBEF-779C-4B9F-A414-2705B6026A7F}"/>
                </a:ext>
              </a:extLst>
            </p:cNvPr>
            <p:cNvSpPr/>
            <p:nvPr/>
          </p:nvSpPr>
          <p:spPr>
            <a:xfrm>
              <a:off x="5739726" y="2107098"/>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501606"/>
            </a:solidFill>
          </p:spPr>
          <p:txBody>
            <a:bodyPr wrap="square" lIns="0" tIns="0" rIns="0" bIns="0" rtlCol="0"/>
            <a:lstStyle/>
            <a:p>
              <a:endParaRPr sz="1493" dirty="0"/>
            </a:p>
          </p:txBody>
        </p:sp>
        <p:sp>
          <p:nvSpPr>
            <p:cNvPr id="1291" name="object 1244">
              <a:extLst>
                <a:ext uri="{FF2B5EF4-FFF2-40B4-BE49-F238E27FC236}">
                  <a16:creationId xmlns:a16="http://schemas.microsoft.com/office/drawing/2014/main" id="{5C503726-6E6C-4969-BAAE-9DBA7B14D6F2}"/>
                </a:ext>
              </a:extLst>
            </p:cNvPr>
            <p:cNvSpPr/>
            <p:nvPr/>
          </p:nvSpPr>
          <p:spPr>
            <a:xfrm>
              <a:off x="6123519" y="2287659"/>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783323"/>
            </a:solidFill>
          </p:spPr>
          <p:txBody>
            <a:bodyPr wrap="square" lIns="0" tIns="0" rIns="0" bIns="0" rtlCol="0"/>
            <a:lstStyle/>
            <a:p>
              <a:endParaRPr sz="1493" dirty="0"/>
            </a:p>
          </p:txBody>
        </p:sp>
        <p:sp>
          <p:nvSpPr>
            <p:cNvPr id="1292" name="object 1245">
              <a:extLst>
                <a:ext uri="{FF2B5EF4-FFF2-40B4-BE49-F238E27FC236}">
                  <a16:creationId xmlns:a16="http://schemas.microsoft.com/office/drawing/2014/main" id="{47649BA8-FA37-49CC-8517-400A853570F6}"/>
                </a:ext>
              </a:extLst>
            </p:cNvPr>
            <p:cNvSpPr/>
            <p:nvPr/>
          </p:nvSpPr>
          <p:spPr>
            <a:xfrm>
              <a:off x="6176298" y="2238936"/>
              <a:ext cx="20320" cy="20320"/>
            </a:xfrm>
            <a:custGeom>
              <a:avLst/>
              <a:gdLst/>
              <a:ahLst/>
              <a:cxnLst/>
              <a:rect l="l" t="t" r="r" b="b"/>
              <a:pathLst>
                <a:path w="20320" h="20319">
                  <a:moveTo>
                    <a:pt x="15316" y="0"/>
                  </a:moveTo>
                  <a:lnTo>
                    <a:pt x="4356" y="190"/>
                  </a:lnTo>
                  <a:lnTo>
                    <a:pt x="0" y="4711"/>
                  </a:lnTo>
                  <a:lnTo>
                    <a:pt x="190" y="15659"/>
                  </a:lnTo>
                  <a:lnTo>
                    <a:pt x="4711" y="20002"/>
                  </a:lnTo>
                  <a:lnTo>
                    <a:pt x="15659" y="19811"/>
                  </a:lnTo>
                  <a:lnTo>
                    <a:pt x="20027" y="15316"/>
                  </a:lnTo>
                  <a:lnTo>
                    <a:pt x="19926" y="9842"/>
                  </a:lnTo>
                  <a:lnTo>
                    <a:pt x="19824" y="4368"/>
                  </a:lnTo>
                  <a:lnTo>
                    <a:pt x="15316" y="0"/>
                  </a:lnTo>
                  <a:close/>
                </a:path>
              </a:pathLst>
            </a:custGeom>
            <a:solidFill>
              <a:srgbClr val="571508"/>
            </a:solidFill>
          </p:spPr>
          <p:txBody>
            <a:bodyPr wrap="square" lIns="0" tIns="0" rIns="0" bIns="0" rtlCol="0"/>
            <a:lstStyle/>
            <a:p>
              <a:endParaRPr sz="1493" dirty="0"/>
            </a:p>
          </p:txBody>
        </p:sp>
        <p:sp>
          <p:nvSpPr>
            <p:cNvPr id="1293" name="object 1246">
              <a:extLst>
                <a:ext uri="{FF2B5EF4-FFF2-40B4-BE49-F238E27FC236}">
                  <a16:creationId xmlns:a16="http://schemas.microsoft.com/office/drawing/2014/main" id="{150B6A52-6D63-4E2C-8FEB-48EADB5EF388}"/>
                </a:ext>
              </a:extLst>
            </p:cNvPr>
            <p:cNvSpPr/>
            <p:nvPr/>
          </p:nvSpPr>
          <p:spPr>
            <a:xfrm>
              <a:off x="5859340" y="2265434"/>
              <a:ext cx="20320" cy="20320"/>
            </a:xfrm>
            <a:custGeom>
              <a:avLst/>
              <a:gdLst/>
              <a:ahLst/>
              <a:cxnLst/>
              <a:rect l="l" t="t" r="r" b="b"/>
              <a:pathLst>
                <a:path w="20320" h="20319">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5C1808"/>
            </a:solidFill>
          </p:spPr>
          <p:txBody>
            <a:bodyPr wrap="square" lIns="0" tIns="0" rIns="0" bIns="0" rtlCol="0"/>
            <a:lstStyle/>
            <a:p>
              <a:endParaRPr sz="1493" dirty="0"/>
            </a:p>
          </p:txBody>
        </p:sp>
        <p:sp>
          <p:nvSpPr>
            <p:cNvPr id="1294" name="object 1247">
              <a:extLst>
                <a:ext uri="{FF2B5EF4-FFF2-40B4-BE49-F238E27FC236}">
                  <a16:creationId xmlns:a16="http://schemas.microsoft.com/office/drawing/2014/main" id="{7386BFD0-3D49-4A20-8FD5-0059305E14BA}"/>
                </a:ext>
              </a:extLst>
            </p:cNvPr>
            <p:cNvSpPr/>
            <p:nvPr/>
          </p:nvSpPr>
          <p:spPr>
            <a:xfrm>
              <a:off x="5825068" y="2301603"/>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903821"/>
            </a:solidFill>
          </p:spPr>
          <p:txBody>
            <a:bodyPr wrap="square" lIns="0" tIns="0" rIns="0" bIns="0" rtlCol="0"/>
            <a:lstStyle/>
            <a:p>
              <a:endParaRPr sz="1493" dirty="0"/>
            </a:p>
          </p:txBody>
        </p:sp>
        <p:sp>
          <p:nvSpPr>
            <p:cNvPr id="1295" name="object 1248">
              <a:extLst>
                <a:ext uri="{FF2B5EF4-FFF2-40B4-BE49-F238E27FC236}">
                  <a16:creationId xmlns:a16="http://schemas.microsoft.com/office/drawing/2014/main" id="{80B6B4F2-3FB8-4ADE-9EC1-CBC9DB88094E}"/>
                </a:ext>
              </a:extLst>
            </p:cNvPr>
            <p:cNvSpPr/>
            <p:nvPr/>
          </p:nvSpPr>
          <p:spPr>
            <a:xfrm>
              <a:off x="5666466" y="2211952"/>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43"/>
                  </a:lnTo>
                  <a:lnTo>
                    <a:pt x="15303" y="0"/>
                  </a:lnTo>
                  <a:close/>
                </a:path>
              </a:pathLst>
            </a:custGeom>
            <a:solidFill>
              <a:srgbClr val="6E311F"/>
            </a:solidFill>
          </p:spPr>
          <p:txBody>
            <a:bodyPr wrap="square" lIns="0" tIns="0" rIns="0" bIns="0" rtlCol="0"/>
            <a:lstStyle/>
            <a:p>
              <a:endParaRPr sz="1493" dirty="0"/>
            </a:p>
          </p:txBody>
        </p:sp>
        <p:sp>
          <p:nvSpPr>
            <p:cNvPr id="1296" name="object 1249">
              <a:extLst>
                <a:ext uri="{FF2B5EF4-FFF2-40B4-BE49-F238E27FC236}">
                  <a16:creationId xmlns:a16="http://schemas.microsoft.com/office/drawing/2014/main" id="{3CCBB2B0-2687-43EF-B807-1208A66773AB}"/>
                </a:ext>
              </a:extLst>
            </p:cNvPr>
            <p:cNvSpPr/>
            <p:nvPr/>
          </p:nvSpPr>
          <p:spPr>
            <a:xfrm>
              <a:off x="6174560" y="2275302"/>
              <a:ext cx="20320" cy="20320"/>
            </a:xfrm>
            <a:custGeom>
              <a:avLst/>
              <a:gdLst/>
              <a:ahLst/>
              <a:cxnLst/>
              <a:rect l="l" t="t" r="r" b="b"/>
              <a:pathLst>
                <a:path w="20320" h="20319">
                  <a:moveTo>
                    <a:pt x="15316" y="0"/>
                  </a:moveTo>
                  <a:lnTo>
                    <a:pt x="4356" y="190"/>
                  </a:lnTo>
                  <a:lnTo>
                    <a:pt x="0" y="4699"/>
                  </a:lnTo>
                  <a:lnTo>
                    <a:pt x="190" y="15646"/>
                  </a:lnTo>
                  <a:lnTo>
                    <a:pt x="4711" y="20015"/>
                  </a:lnTo>
                  <a:lnTo>
                    <a:pt x="15659" y="19824"/>
                  </a:lnTo>
                  <a:lnTo>
                    <a:pt x="20015" y="15303"/>
                  </a:lnTo>
                  <a:lnTo>
                    <a:pt x="19913" y="9829"/>
                  </a:lnTo>
                  <a:lnTo>
                    <a:pt x="19811" y="4356"/>
                  </a:lnTo>
                  <a:lnTo>
                    <a:pt x="15316" y="0"/>
                  </a:lnTo>
                  <a:close/>
                </a:path>
              </a:pathLst>
            </a:custGeom>
            <a:solidFill>
              <a:srgbClr val="783323"/>
            </a:solidFill>
          </p:spPr>
          <p:txBody>
            <a:bodyPr wrap="square" lIns="0" tIns="0" rIns="0" bIns="0" rtlCol="0"/>
            <a:lstStyle/>
            <a:p>
              <a:endParaRPr sz="1493" dirty="0"/>
            </a:p>
          </p:txBody>
        </p:sp>
        <p:sp>
          <p:nvSpPr>
            <p:cNvPr id="1297" name="object 1250">
              <a:extLst>
                <a:ext uri="{FF2B5EF4-FFF2-40B4-BE49-F238E27FC236}">
                  <a16:creationId xmlns:a16="http://schemas.microsoft.com/office/drawing/2014/main" id="{062841D4-E3FC-4905-9CBA-CEBA1421FC4C}"/>
                </a:ext>
              </a:extLst>
            </p:cNvPr>
            <p:cNvSpPr/>
            <p:nvPr/>
          </p:nvSpPr>
          <p:spPr>
            <a:xfrm>
              <a:off x="6244000" y="2035989"/>
              <a:ext cx="20320" cy="20320"/>
            </a:xfrm>
            <a:custGeom>
              <a:avLst/>
              <a:gdLst/>
              <a:ahLst/>
              <a:cxnLst/>
              <a:rect l="l" t="t" r="r" b="b"/>
              <a:pathLst>
                <a:path w="20320" h="20319">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6F2F20"/>
            </a:solidFill>
          </p:spPr>
          <p:txBody>
            <a:bodyPr wrap="square" lIns="0" tIns="0" rIns="0" bIns="0" rtlCol="0"/>
            <a:lstStyle/>
            <a:p>
              <a:endParaRPr sz="1493" dirty="0"/>
            </a:p>
          </p:txBody>
        </p:sp>
        <p:sp>
          <p:nvSpPr>
            <p:cNvPr id="1298" name="object 1251">
              <a:extLst>
                <a:ext uri="{FF2B5EF4-FFF2-40B4-BE49-F238E27FC236}">
                  <a16:creationId xmlns:a16="http://schemas.microsoft.com/office/drawing/2014/main" id="{EBB6138F-E0F9-4FB8-8477-4C38C99FE8FF}"/>
                </a:ext>
              </a:extLst>
            </p:cNvPr>
            <p:cNvSpPr/>
            <p:nvPr/>
          </p:nvSpPr>
          <p:spPr>
            <a:xfrm>
              <a:off x="5745779" y="2279964"/>
              <a:ext cx="20320" cy="20320"/>
            </a:xfrm>
            <a:custGeom>
              <a:avLst/>
              <a:gdLst/>
              <a:ahLst/>
              <a:cxnLst/>
              <a:rect l="l" t="t" r="r" b="b"/>
              <a:pathLst>
                <a:path w="20320" h="20319">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853A27"/>
            </a:solidFill>
          </p:spPr>
          <p:txBody>
            <a:bodyPr wrap="square" lIns="0" tIns="0" rIns="0" bIns="0" rtlCol="0"/>
            <a:lstStyle/>
            <a:p>
              <a:endParaRPr sz="1493" dirty="0"/>
            </a:p>
          </p:txBody>
        </p:sp>
        <p:sp>
          <p:nvSpPr>
            <p:cNvPr id="1299" name="object 1252">
              <a:extLst>
                <a:ext uri="{FF2B5EF4-FFF2-40B4-BE49-F238E27FC236}">
                  <a16:creationId xmlns:a16="http://schemas.microsoft.com/office/drawing/2014/main" id="{87171958-EAD9-4B63-BD73-15AE011B834A}"/>
                </a:ext>
              </a:extLst>
            </p:cNvPr>
            <p:cNvSpPr/>
            <p:nvPr/>
          </p:nvSpPr>
          <p:spPr>
            <a:xfrm>
              <a:off x="6406771" y="2157592"/>
              <a:ext cx="20320" cy="20320"/>
            </a:xfrm>
            <a:custGeom>
              <a:avLst/>
              <a:gdLst/>
              <a:ahLst/>
              <a:cxnLst/>
              <a:rect l="l" t="t" r="r" b="b"/>
              <a:pathLst>
                <a:path w="20320" h="20319">
                  <a:moveTo>
                    <a:pt x="15316" y="0"/>
                  </a:moveTo>
                  <a:lnTo>
                    <a:pt x="4356" y="190"/>
                  </a:lnTo>
                  <a:lnTo>
                    <a:pt x="0" y="4686"/>
                  </a:lnTo>
                  <a:lnTo>
                    <a:pt x="190" y="15633"/>
                  </a:lnTo>
                  <a:lnTo>
                    <a:pt x="4711" y="20002"/>
                  </a:lnTo>
                  <a:lnTo>
                    <a:pt x="15659" y="19812"/>
                  </a:lnTo>
                  <a:lnTo>
                    <a:pt x="20015" y="15290"/>
                  </a:lnTo>
                  <a:lnTo>
                    <a:pt x="19913" y="9817"/>
                  </a:lnTo>
                  <a:lnTo>
                    <a:pt x="19811" y="4343"/>
                  </a:lnTo>
                  <a:lnTo>
                    <a:pt x="15316" y="0"/>
                  </a:lnTo>
                  <a:close/>
                </a:path>
              </a:pathLst>
            </a:custGeom>
            <a:solidFill>
              <a:srgbClr val="672B1E"/>
            </a:solidFill>
          </p:spPr>
          <p:txBody>
            <a:bodyPr wrap="square" lIns="0" tIns="0" rIns="0" bIns="0" rtlCol="0"/>
            <a:lstStyle/>
            <a:p>
              <a:endParaRPr sz="1493" dirty="0"/>
            </a:p>
          </p:txBody>
        </p:sp>
        <p:sp>
          <p:nvSpPr>
            <p:cNvPr id="1300" name="object 1253">
              <a:extLst>
                <a:ext uri="{FF2B5EF4-FFF2-40B4-BE49-F238E27FC236}">
                  <a16:creationId xmlns:a16="http://schemas.microsoft.com/office/drawing/2014/main" id="{D9242698-A59B-4F17-84EC-0B27BAAE8FBE}"/>
                </a:ext>
              </a:extLst>
            </p:cNvPr>
            <p:cNvSpPr/>
            <p:nvPr/>
          </p:nvSpPr>
          <p:spPr>
            <a:xfrm>
              <a:off x="5910959" y="2223640"/>
              <a:ext cx="20320" cy="20320"/>
            </a:xfrm>
            <a:custGeom>
              <a:avLst/>
              <a:gdLst/>
              <a:ahLst/>
              <a:cxnLst/>
              <a:rect l="l" t="t" r="r" b="b"/>
              <a:pathLst>
                <a:path w="20320" h="20319">
                  <a:moveTo>
                    <a:pt x="15316" y="0"/>
                  </a:moveTo>
                  <a:lnTo>
                    <a:pt x="4356" y="190"/>
                  </a:lnTo>
                  <a:lnTo>
                    <a:pt x="0" y="4711"/>
                  </a:lnTo>
                  <a:lnTo>
                    <a:pt x="190" y="15659"/>
                  </a:lnTo>
                  <a:lnTo>
                    <a:pt x="4711" y="20015"/>
                  </a:lnTo>
                  <a:lnTo>
                    <a:pt x="15659" y="19824"/>
                  </a:lnTo>
                  <a:lnTo>
                    <a:pt x="20027" y="15316"/>
                  </a:lnTo>
                  <a:lnTo>
                    <a:pt x="19926" y="9842"/>
                  </a:lnTo>
                  <a:lnTo>
                    <a:pt x="19824" y="4368"/>
                  </a:lnTo>
                  <a:lnTo>
                    <a:pt x="15316" y="0"/>
                  </a:lnTo>
                  <a:close/>
                </a:path>
              </a:pathLst>
            </a:custGeom>
            <a:solidFill>
              <a:srgbClr val="491505"/>
            </a:solidFill>
          </p:spPr>
          <p:txBody>
            <a:bodyPr wrap="square" lIns="0" tIns="0" rIns="0" bIns="0" rtlCol="0"/>
            <a:lstStyle/>
            <a:p>
              <a:endParaRPr sz="1493" dirty="0"/>
            </a:p>
          </p:txBody>
        </p:sp>
        <p:sp>
          <p:nvSpPr>
            <p:cNvPr id="1301" name="object 1254">
              <a:extLst>
                <a:ext uri="{FF2B5EF4-FFF2-40B4-BE49-F238E27FC236}">
                  <a16:creationId xmlns:a16="http://schemas.microsoft.com/office/drawing/2014/main" id="{DB5C0808-2BEA-4E9B-A6C8-37236E55EAB9}"/>
                </a:ext>
              </a:extLst>
            </p:cNvPr>
            <p:cNvSpPr/>
            <p:nvPr/>
          </p:nvSpPr>
          <p:spPr>
            <a:xfrm>
              <a:off x="5957997" y="2332056"/>
              <a:ext cx="20320" cy="20320"/>
            </a:xfrm>
            <a:custGeom>
              <a:avLst/>
              <a:gdLst/>
              <a:ahLst/>
              <a:cxnLst/>
              <a:rect l="l" t="t" r="r" b="b"/>
              <a:pathLst>
                <a:path w="20320" h="20319">
                  <a:moveTo>
                    <a:pt x="15303" y="0"/>
                  </a:moveTo>
                  <a:lnTo>
                    <a:pt x="4356" y="190"/>
                  </a:lnTo>
                  <a:lnTo>
                    <a:pt x="0" y="4698"/>
                  </a:lnTo>
                  <a:lnTo>
                    <a:pt x="190" y="15646"/>
                  </a:lnTo>
                  <a:lnTo>
                    <a:pt x="4711" y="20015"/>
                  </a:lnTo>
                  <a:lnTo>
                    <a:pt x="15646" y="19824"/>
                  </a:lnTo>
                  <a:lnTo>
                    <a:pt x="20015" y="15303"/>
                  </a:lnTo>
                  <a:lnTo>
                    <a:pt x="19913" y="9842"/>
                  </a:lnTo>
                  <a:lnTo>
                    <a:pt x="19811" y="4343"/>
                  </a:lnTo>
                  <a:lnTo>
                    <a:pt x="15303" y="0"/>
                  </a:lnTo>
                  <a:close/>
                </a:path>
              </a:pathLst>
            </a:custGeom>
            <a:solidFill>
              <a:srgbClr val="933F24"/>
            </a:solidFill>
          </p:spPr>
          <p:txBody>
            <a:bodyPr wrap="square" lIns="0" tIns="0" rIns="0" bIns="0" rtlCol="0"/>
            <a:lstStyle/>
            <a:p>
              <a:endParaRPr sz="1493" dirty="0"/>
            </a:p>
          </p:txBody>
        </p:sp>
        <p:sp>
          <p:nvSpPr>
            <p:cNvPr id="1302" name="object 1255">
              <a:extLst>
                <a:ext uri="{FF2B5EF4-FFF2-40B4-BE49-F238E27FC236}">
                  <a16:creationId xmlns:a16="http://schemas.microsoft.com/office/drawing/2014/main" id="{495D7274-7935-4E77-8969-0ABBE59594AC}"/>
                </a:ext>
              </a:extLst>
            </p:cNvPr>
            <p:cNvSpPr/>
            <p:nvPr/>
          </p:nvSpPr>
          <p:spPr>
            <a:xfrm>
              <a:off x="6180961" y="2247734"/>
              <a:ext cx="20320" cy="20320"/>
            </a:xfrm>
            <a:custGeom>
              <a:avLst/>
              <a:gdLst/>
              <a:ahLst/>
              <a:cxnLst/>
              <a:rect l="l" t="t" r="r" b="b"/>
              <a:pathLst>
                <a:path w="20320" h="20319">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411205"/>
            </a:solidFill>
          </p:spPr>
          <p:txBody>
            <a:bodyPr wrap="square" lIns="0" tIns="0" rIns="0" bIns="0" rtlCol="0"/>
            <a:lstStyle/>
            <a:p>
              <a:endParaRPr sz="1493" dirty="0"/>
            </a:p>
          </p:txBody>
        </p:sp>
        <p:sp>
          <p:nvSpPr>
            <p:cNvPr id="1303" name="object 1256">
              <a:extLst>
                <a:ext uri="{FF2B5EF4-FFF2-40B4-BE49-F238E27FC236}">
                  <a16:creationId xmlns:a16="http://schemas.microsoft.com/office/drawing/2014/main" id="{1169D817-041D-497C-846E-6BCE35C42B74}"/>
                </a:ext>
              </a:extLst>
            </p:cNvPr>
            <p:cNvSpPr/>
            <p:nvPr/>
          </p:nvSpPr>
          <p:spPr>
            <a:xfrm>
              <a:off x="5794744" y="2090855"/>
              <a:ext cx="20320" cy="20320"/>
            </a:xfrm>
            <a:custGeom>
              <a:avLst/>
              <a:gdLst/>
              <a:ahLst/>
              <a:cxnLst/>
              <a:rect l="l" t="t" r="r" b="b"/>
              <a:pathLst>
                <a:path w="20320" h="20319">
                  <a:moveTo>
                    <a:pt x="15303" y="0"/>
                  </a:moveTo>
                  <a:lnTo>
                    <a:pt x="4343" y="190"/>
                  </a:lnTo>
                  <a:lnTo>
                    <a:pt x="0" y="4711"/>
                  </a:lnTo>
                  <a:lnTo>
                    <a:pt x="190" y="15659"/>
                  </a:lnTo>
                  <a:lnTo>
                    <a:pt x="4698" y="20002"/>
                  </a:lnTo>
                  <a:lnTo>
                    <a:pt x="15646" y="19811"/>
                  </a:lnTo>
                  <a:lnTo>
                    <a:pt x="20015" y="15316"/>
                  </a:lnTo>
                  <a:lnTo>
                    <a:pt x="19913" y="9842"/>
                  </a:lnTo>
                  <a:lnTo>
                    <a:pt x="19811" y="4368"/>
                  </a:lnTo>
                  <a:lnTo>
                    <a:pt x="15303" y="0"/>
                  </a:lnTo>
                  <a:close/>
                </a:path>
              </a:pathLst>
            </a:custGeom>
            <a:solidFill>
              <a:srgbClr val="7F3725"/>
            </a:solidFill>
          </p:spPr>
          <p:txBody>
            <a:bodyPr wrap="square" lIns="0" tIns="0" rIns="0" bIns="0" rtlCol="0"/>
            <a:lstStyle/>
            <a:p>
              <a:endParaRPr sz="1493" dirty="0"/>
            </a:p>
          </p:txBody>
        </p:sp>
        <p:sp>
          <p:nvSpPr>
            <p:cNvPr id="1304" name="object 1257">
              <a:extLst>
                <a:ext uri="{FF2B5EF4-FFF2-40B4-BE49-F238E27FC236}">
                  <a16:creationId xmlns:a16="http://schemas.microsoft.com/office/drawing/2014/main" id="{1655880A-DDB1-4A7E-9B6F-C81E2530AA9D}"/>
                </a:ext>
              </a:extLst>
            </p:cNvPr>
            <p:cNvSpPr/>
            <p:nvPr/>
          </p:nvSpPr>
          <p:spPr>
            <a:xfrm>
              <a:off x="5597207" y="2270260"/>
              <a:ext cx="20320" cy="20320"/>
            </a:xfrm>
            <a:custGeom>
              <a:avLst/>
              <a:gdLst/>
              <a:ahLst/>
              <a:cxnLst/>
              <a:rect l="l" t="t" r="r" b="b"/>
              <a:pathLst>
                <a:path w="20320" h="20319">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823925"/>
            </a:solidFill>
          </p:spPr>
          <p:txBody>
            <a:bodyPr wrap="square" lIns="0" tIns="0" rIns="0" bIns="0" rtlCol="0"/>
            <a:lstStyle/>
            <a:p>
              <a:endParaRPr sz="1493" dirty="0"/>
            </a:p>
          </p:txBody>
        </p:sp>
        <p:sp>
          <p:nvSpPr>
            <p:cNvPr id="1305" name="object 1258">
              <a:extLst>
                <a:ext uri="{FF2B5EF4-FFF2-40B4-BE49-F238E27FC236}">
                  <a16:creationId xmlns:a16="http://schemas.microsoft.com/office/drawing/2014/main" id="{D899F405-A8B3-4B3B-9E2C-F3DFCA2F620D}"/>
                </a:ext>
              </a:extLst>
            </p:cNvPr>
            <p:cNvSpPr/>
            <p:nvPr/>
          </p:nvSpPr>
          <p:spPr>
            <a:xfrm>
              <a:off x="5605268" y="2110350"/>
              <a:ext cx="20320" cy="20320"/>
            </a:xfrm>
            <a:custGeom>
              <a:avLst/>
              <a:gdLst/>
              <a:ahLst/>
              <a:cxnLst/>
              <a:rect l="l" t="t" r="r" b="b"/>
              <a:pathLst>
                <a:path w="20320" h="20319">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631808"/>
            </a:solidFill>
          </p:spPr>
          <p:txBody>
            <a:bodyPr wrap="square" lIns="0" tIns="0" rIns="0" bIns="0" rtlCol="0"/>
            <a:lstStyle/>
            <a:p>
              <a:endParaRPr sz="1493" dirty="0"/>
            </a:p>
          </p:txBody>
        </p:sp>
        <p:sp>
          <p:nvSpPr>
            <p:cNvPr id="1306" name="object 1259">
              <a:extLst>
                <a:ext uri="{FF2B5EF4-FFF2-40B4-BE49-F238E27FC236}">
                  <a16:creationId xmlns:a16="http://schemas.microsoft.com/office/drawing/2014/main" id="{ED481D5F-A30B-4184-AE53-EBE6B0DB7306}"/>
                </a:ext>
              </a:extLst>
            </p:cNvPr>
            <p:cNvSpPr/>
            <p:nvPr/>
          </p:nvSpPr>
          <p:spPr>
            <a:xfrm>
              <a:off x="5677867" y="2143451"/>
              <a:ext cx="20320" cy="20320"/>
            </a:xfrm>
            <a:custGeom>
              <a:avLst/>
              <a:gdLst/>
              <a:ahLst/>
              <a:cxnLst/>
              <a:rect l="l" t="t" r="r" b="b"/>
              <a:pathLst>
                <a:path w="20320" h="20319">
                  <a:moveTo>
                    <a:pt x="15316" y="0"/>
                  </a:moveTo>
                  <a:lnTo>
                    <a:pt x="4356" y="190"/>
                  </a:lnTo>
                  <a:lnTo>
                    <a:pt x="0" y="4686"/>
                  </a:lnTo>
                  <a:lnTo>
                    <a:pt x="190" y="15633"/>
                  </a:lnTo>
                  <a:lnTo>
                    <a:pt x="4711" y="20002"/>
                  </a:lnTo>
                  <a:lnTo>
                    <a:pt x="15659" y="19812"/>
                  </a:lnTo>
                  <a:lnTo>
                    <a:pt x="20015" y="15290"/>
                  </a:lnTo>
                  <a:lnTo>
                    <a:pt x="19913" y="9817"/>
                  </a:lnTo>
                  <a:lnTo>
                    <a:pt x="19811" y="4343"/>
                  </a:lnTo>
                  <a:lnTo>
                    <a:pt x="15316" y="0"/>
                  </a:lnTo>
                  <a:close/>
                </a:path>
              </a:pathLst>
            </a:custGeom>
            <a:solidFill>
              <a:srgbClr val="773522"/>
            </a:solidFill>
          </p:spPr>
          <p:txBody>
            <a:bodyPr wrap="square" lIns="0" tIns="0" rIns="0" bIns="0" rtlCol="0"/>
            <a:lstStyle/>
            <a:p>
              <a:endParaRPr sz="1493" dirty="0"/>
            </a:p>
          </p:txBody>
        </p:sp>
        <p:sp>
          <p:nvSpPr>
            <p:cNvPr id="1307" name="object 1260">
              <a:extLst>
                <a:ext uri="{FF2B5EF4-FFF2-40B4-BE49-F238E27FC236}">
                  <a16:creationId xmlns:a16="http://schemas.microsoft.com/office/drawing/2014/main" id="{401799D1-0E9C-45D0-9ED3-5DE8197545D3}"/>
                </a:ext>
              </a:extLst>
            </p:cNvPr>
            <p:cNvSpPr/>
            <p:nvPr/>
          </p:nvSpPr>
          <p:spPr>
            <a:xfrm>
              <a:off x="5922294" y="2197691"/>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701E05"/>
            </a:solidFill>
          </p:spPr>
          <p:txBody>
            <a:bodyPr wrap="square" lIns="0" tIns="0" rIns="0" bIns="0" rtlCol="0"/>
            <a:lstStyle/>
            <a:p>
              <a:endParaRPr sz="1493" dirty="0"/>
            </a:p>
          </p:txBody>
        </p:sp>
        <p:sp>
          <p:nvSpPr>
            <p:cNvPr id="1308" name="object 1261">
              <a:extLst>
                <a:ext uri="{FF2B5EF4-FFF2-40B4-BE49-F238E27FC236}">
                  <a16:creationId xmlns:a16="http://schemas.microsoft.com/office/drawing/2014/main" id="{6F4C8E1E-AFA9-4949-B81D-D2FB65F2B28B}"/>
                </a:ext>
              </a:extLst>
            </p:cNvPr>
            <p:cNvSpPr/>
            <p:nvPr/>
          </p:nvSpPr>
          <p:spPr>
            <a:xfrm>
              <a:off x="6326661" y="2277780"/>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43"/>
                  </a:lnTo>
                  <a:lnTo>
                    <a:pt x="15303" y="0"/>
                  </a:lnTo>
                  <a:close/>
                </a:path>
              </a:pathLst>
            </a:custGeom>
            <a:solidFill>
              <a:srgbClr val="552518"/>
            </a:solidFill>
          </p:spPr>
          <p:txBody>
            <a:bodyPr wrap="square" lIns="0" tIns="0" rIns="0" bIns="0" rtlCol="0"/>
            <a:lstStyle/>
            <a:p>
              <a:endParaRPr sz="1493" dirty="0"/>
            </a:p>
          </p:txBody>
        </p:sp>
        <p:sp>
          <p:nvSpPr>
            <p:cNvPr id="1309" name="object 1262">
              <a:extLst>
                <a:ext uri="{FF2B5EF4-FFF2-40B4-BE49-F238E27FC236}">
                  <a16:creationId xmlns:a16="http://schemas.microsoft.com/office/drawing/2014/main" id="{4C76ADEA-64C9-4B08-BE2D-FE796BB2C2CE}"/>
                </a:ext>
              </a:extLst>
            </p:cNvPr>
            <p:cNvSpPr/>
            <p:nvPr/>
          </p:nvSpPr>
          <p:spPr>
            <a:xfrm>
              <a:off x="6371112" y="2220137"/>
              <a:ext cx="20320" cy="20320"/>
            </a:xfrm>
            <a:custGeom>
              <a:avLst/>
              <a:gdLst/>
              <a:ahLst/>
              <a:cxnLst/>
              <a:rect l="l" t="t" r="r" b="b"/>
              <a:pathLst>
                <a:path w="20320" h="20319">
                  <a:moveTo>
                    <a:pt x="15303" y="0"/>
                  </a:moveTo>
                  <a:lnTo>
                    <a:pt x="4343" y="190"/>
                  </a:lnTo>
                  <a:lnTo>
                    <a:pt x="0" y="4686"/>
                  </a:lnTo>
                  <a:lnTo>
                    <a:pt x="190" y="15646"/>
                  </a:lnTo>
                  <a:lnTo>
                    <a:pt x="4698" y="20002"/>
                  </a:lnTo>
                  <a:lnTo>
                    <a:pt x="15646" y="19812"/>
                  </a:lnTo>
                  <a:lnTo>
                    <a:pt x="20015" y="15303"/>
                  </a:lnTo>
                  <a:lnTo>
                    <a:pt x="19913" y="9817"/>
                  </a:lnTo>
                  <a:lnTo>
                    <a:pt x="19811" y="4343"/>
                  </a:lnTo>
                  <a:lnTo>
                    <a:pt x="15303" y="0"/>
                  </a:lnTo>
                  <a:close/>
                </a:path>
              </a:pathLst>
            </a:custGeom>
            <a:solidFill>
              <a:srgbClr val="61291B"/>
            </a:solidFill>
          </p:spPr>
          <p:txBody>
            <a:bodyPr wrap="square" lIns="0" tIns="0" rIns="0" bIns="0" rtlCol="0"/>
            <a:lstStyle/>
            <a:p>
              <a:endParaRPr sz="1493" dirty="0"/>
            </a:p>
          </p:txBody>
        </p:sp>
        <p:sp>
          <p:nvSpPr>
            <p:cNvPr id="1310" name="object 1263">
              <a:extLst>
                <a:ext uri="{FF2B5EF4-FFF2-40B4-BE49-F238E27FC236}">
                  <a16:creationId xmlns:a16="http://schemas.microsoft.com/office/drawing/2014/main" id="{849D60E5-8F5C-4274-ADB4-A6523AD17F96}"/>
                </a:ext>
              </a:extLst>
            </p:cNvPr>
            <p:cNvSpPr/>
            <p:nvPr/>
          </p:nvSpPr>
          <p:spPr>
            <a:xfrm>
              <a:off x="5911045" y="2363589"/>
              <a:ext cx="20320" cy="20320"/>
            </a:xfrm>
            <a:custGeom>
              <a:avLst/>
              <a:gdLst/>
              <a:ahLst/>
              <a:cxnLst/>
              <a:rect l="l" t="t" r="r" b="b"/>
              <a:pathLst>
                <a:path w="20320" h="20319">
                  <a:moveTo>
                    <a:pt x="15303" y="0"/>
                  </a:moveTo>
                  <a:lnTo>
                    <a:pt x="4343" y="190"/>
                  </a:lnTo>
                  <a:lnTo>
                    <a:pt x="0" y="4699"/>
                  </a:lnTo>
                  <a:lnTo>
                    <a:pt x="190" y="15646"/>
                  </a:lnTo>
                  <a:lnTo>
                    <a:pt x="4698" y="19989"/>
                  </a:lnTo>
                  <a:lnTo>
                    <a:pt x="15646" y="19799"/>
                  </a:lnTo>
                  <a:lnTo>
                    <a:pt x="20015" y="15303"/>
                  </a:lnTo>
                  <a:lnTo>
                    <a:pt x="19913" y="9817"/>
                  </a:lnTo>
                  <a:lnTo>
                    <a:pt x="19811" y="4356"/>
                  </a:lnTo>
                  <a:lnTo>
                    <a:pt x="15303" y="0"/>
                  </a:lnTo>
                  <a:close/>
                </a:path>
              </a:pathLst>
            </a:custGeom>
            <a:solidFill>
              <a:srgbClr val="69311E"/>
            </a:solidFill>
          </p:spPr>
          <p:txBody>
            <a:bodyPr wrap="square" lIns="0" tIns="0" rIns="0" bIns="0" rtlCol="0"/>
            <a:lstStyle/>
            <a:p>
              <a:endParaRPr sz="1493" dirty="0"/>
            </a:p>
          </p:txBody>
        </p:sp>
        <p:sp>
          <p:nvSpPr>
            <p:cNvPr id="1311" name="object 1264">
              <a:extLst>
                <a:ext uri="{FF2B5EF4-FFF2-40B4-BE49-F238E27FC236}">
                  <a16:creationId xmlns:a16="http://schemas.microsoft.com/office/drawing/2014/main" id="{961A53A3-8B6E-4FA1-91F1-EB4A1F458E6C}"/>
                </a:ext>
              </a:extLst>
            </p:cNvPr>
            <p:cNvSpPr/>
            <p:nvPr/>
          </p:nvSpPr>
          <p:spPr>
            <a:xfrm>
              <a:off x="5940849" y="2187812"/>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601709"/>
            </a:solidFill>
          </p:spPr>
          <p:txBody>
            <a:bodyPr wrap="square" lIns="0" tIns="0" rIns="0" bIns="0" rtlCol="0"/>
            <a:lstStyle/>
            <a:p>
              <a:endParaRPr sz="1493" dirty="0"/>
            </a:p>
          </p:txBody>
        </p:sp>
        <p:sp>
          <p:nvSpPr>
            <p:cNvPr id="1312" name="object 1265">
              <a:extLst>
                <a:ext uri="{FF2B5EF4-FFF2-40B4-BE49-F238E27FC236}">
                  <a16:creationId xmlns:a16="http://schemas.microsoft.com/office/drawing/2014/main" id="{7C91D8CA-7A5B-4417-9977-11DEDAC117CD}"/>
                </a:ext>
              </a:extLst>
            </p:cNvPr>
            <p:cNvSpPr/>
            <p:nvPr/>
          </p:nvSpPr>
          <p:spPr>
            <a:xfrm>
              <a:off x="5920482" y="2343297"/>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43"/>
                  </a:lnTo>
                  <a:lnTo>
                    <a:pt x="15303" y="0"/>
                  </a:lnTo>
                  <a:close/>
                </a:path>
              </a:pathLst>
            </a:custGeom>
            <a:solidFill>
              <a:srgbClr val="6E301F"/>
            </a:solidFill>
          </p:spPr>
          <p:txBody>
            <a:bodyPr wrap="square" lIns="0" tIns="0" rIns="0" bIns="0" rtlCol="0"/>
            <a:lstStyle/>
            <a:p>
              <a:endParaRPr sz="1493" dirty="0"/>
            </a:p>
          </p:txBody>
        </p:sp>
        <p:sp>
          <p:nvSpPr>
            <p:cNvPr id="1313" name="object 1266">
              <a:extLst>
                <a:ext uri="{FF2B5EF4-FFF2-40B4-BE49-F238E27FC236}">
                  <a16:creationId xmlns:a16="http://schemas.microsoft.com/office/drawing/2014/main" id="{D6D8167F-5AA5-4029-8197-45B460C759F3}"/>
                </a:ext>
              </a:extLst>
            </p:cNvPr>
            <p:cNvSpPr/>
            <p:nvPr/>
          </p:nvSpPr>
          <p:spPr>
            <a:xfrm>
              <a:off x="6207208" y="2102953"/>
              <a:ext cx="20320" cy="20320"/>
            </a:xfrm>
            <a:custGeom>
              <a:avLst/>
              <a:gdLst/>
              <a:ahLst/>
              <a:cxnLst/>
              <a:rect l="l" t="t" r="r" b="b"/>
              <a:pathLst>
                <a:path w="20320" h="20319">
                  <a:moveTo>
                    <a:pt x="15316" y="0"/>
                  </a:moveTo>
                  <a:lnTo>
                    <a:pt x="4356" y="190"/>
                  </a:lnTo>
                  <a:lnTo>
                    <a:pt x="0" y="4711"/>
                  </a:lnTo>
                  <a:lnTo>
                    <a:pt x="190" y="15659"/>
                  </a:lnTo>
                  <a:lnTo>
                    <a:pt x="4711" y="20015"/>
                  </a:lnTo>
                  <a:lnTo>
                    <a:pt x="15659" y="19824"/>
                  </a:lnTo>
                  <a:lnTo>
                    <a:pt x="20015" y="15316"/>
                  </a:lnTo>
                  <a:lnTo>
                    <a:pt x="19913" y="9842"/>
                  </a:lnTo>
                  <a:lnTo>
                    <a:pt x="19811" y="4368"/>
                  </a:lnTo>
                  <a:lnTo>
                    <a:pt x="15316" y="0"/>
                  </a:lnTo>
                  <a:close/>
                </a:path>
              </a:pathLst>
            </a:custGeom>
            <a:solidFill>
              <a:srgbClr val="743221"/>
            </a:solidFill>
          </p:spPr>
          <p:txBody>
            <a:bodyPr wrap="square" lIns="0" tIns="0" rIns="0" bIns="0" rtlCol="0"/>
            <a:lstStyle/>
            <a:p>
              <a:endParaRPr sz="1493" dirty="0"/>
            </a:p>
          </p:txBody>
        </p:sp>
        <p:sp>
          <p:nvSpPr>
            <p:cNvPr id="1314" name="object 1267">
              <a:extLst>
                <a:ext uri="{FF2B5EF4-FFF2-40B4-BE49-F238E27FC236}">
                  <a16:creationId xmlns:a16="http://schemas.microsoft.com/office/drawing/2014/main" id="{A103DB12-7DCB-48B4-80B5-9FB0EAEAB236}"/>
                </a:ext>
              </a:extLst>
            </p:cNvPr>
            <p:cNvSpPr/>
            <p:nvPr/>
          </p:nvSpPr>
          <p:spPr>
            <a:xfrm>
              <a:off x="5682541" y="2309416"/>
              <a:ext cx="20320" cy="20320"/>
            </a:xfrm>
            <a:custGeom>
              <a:avLst/>
              <a:gdLst/>
              <a:ahLst/>
              <a:cxnLst/>
              <a:rect l="l" t="t" r="r" b="b"/>
              <a:pathLst>
                <a:path w="20320" h="20319">
                  <a:moveTo>
                    <a:pt x="15303" y="0"/>
                  </a:moveTo>
                  <a:lnTo>
                    <a:pt x="4343" y="190"/>
                  </a:lnTo>
                  <a:lnTo>
                    <a:pt x="0" y="4699"/>
                  </a:lnTo>
                  <a:lnTo>
                    <a:pt x="190" y="15659"/>
                  </a:lnTo>
                  <a:lnTo>
                    <a:pt x="4698" y="20002"/>
                  </a:lnTo>
                  <a:lnTo>
                    <a:pt x="15646" y="19812"/>
                  </a:lnTo>
                  <a:lnTo>
                    <a:pt x="20015" y="15316"/>
                  </a:lnTo>
                  <a:lnTo>
                    <a:pt x="19913" y="9829"/>
                  </a:lnTo>
                  <a:lnTo>
                    <a:pt x="19811" y="4356"/>
                  </a:lnTo>
                  <a:lnTo>
                    <a:pt x="15303" y="0"/>
                  </a:lnTo>
                  <a:close/>
                </a:path>
              </a:pathLst>
            </a:custGeom>
            <a:solidFill>
              <a:srgbClr val="813826"/>
            </a:solidFill>
          </p:spPr>
          <p:txBody>
            <a:bodyPr wrap="square" lIns="0" tIns="0" rIns="0" bIns="0" rtlCol="0"/>
            <a:lstStyle/>
            <a:p>
              <a:endParaRPr sz="1493" dirty="0"/>
            </a:p>
          </p:txBody>
        </p:sp>
        <p:sp>
          <p:nvSpPr>
            <p:cNvPr id="1315" name="object 1268">
              <a:extLst>
                <a:ext uri="{FF2B5EF4-FFF2-40B4-BE49-F238E27FC236}">
                  <a16:creationId xmlns:a16="http://schemas.microsoft.com/office/drawing/2014/main" id="{FE01C3FE-7649-408E-A47F-1B02932BC1AD}"/>
                </a:ext>
              </a:extLst>
            </p:cNvPr>
            <p:cNvSpPr/>
            <p:nvPr/>
          </p:nvSpPr>
          <p:spPr>
            <a:xfrm>
              <a:off x="5921703" y="2091148"/>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4D1506"/>
            </a:solidFill>
          </p:spPr>
          <p:txBody>
            <a:bodyPr wrap="square" lIns="0" tIns="0" rIns="0" bIns="0" rtlCol="0"/>
            <a:lstStyle/>
            <a:p>
              <a:endParaRPr sz="1493" dirty="0"/>
            </a:p>
          </p:txBody>
        </p:sp>
        <p:sp>
          <p:nvSpPr>
            <p:cNvPr id="1316" name="object 1269">
              <a:extLst>
                <a:ext uri="{FF2B5EF4-FFF2-40B4-BE49-F238E27FC236}">
                  <a16:creationId xmlns:a16="http://schemas.microsoft.com/office/drawing/2014/main" id="{64D2BF19-D574-4BD4-91CC-D2DD4F64026B}"/>
                </a:ext>
              </a:extLst>
            </p:cNvPr>
            <p:cNvSpPr/>
            <p:nvPr/>
          </p:nvSpPr>
          <p:spPr>
            <a:xfrm>
              <a:off x="5693943" y="2130910"/>
              <a:ext cx="20320" cy="20320"/>
            </a:xfrm>
            <a:custGeom>
              <a:avLst/>
              <a:gdLst/>
              <a:ahLst/>
              <a:cxnLst/>
              <a:rect l="l" t="t" r="r" b="b"/>
              <a:pathLst>
                <a:path w="20320" h="20319">
                  <a:moveTo>
                    <a:pt x="15303" y="0"/>
                  </a:moveTo>
                  <a:lnTo>
                    <a:pt x="4343" y="190"/>
                  </a:lnTo>
                  <a:lnTo>
                    <a:pt x="0" y="4686"/>
                  </a:lnTo>
                  <a:lnTo>
                    <a:pt x="190" y="15633"/>
                  </a:lnTo>
                  <a:lnTo>
                    <a:pt x="4698" y="19989"/>
                  </a:lnTo>
                  <a:lnTo>
                    <a:pt x="15646" y="19799"/>
                  </a:lnTo>
                  <a:lnTo>
                    <a:pt x="20015" y="15290"/>
                  </a:lnTo>
                  <a:lnTo>
                    <a:pt x="19913" y="9817"/>
                  </a:lnTo>
                  <a:lnTo>
                    <a:pt x="19811" y="4343"/>
                  </a:lnTo>
                  <a:lnTo>
                    <a:pt x="15303" y="0"/>
                  </a:lnTo>
                  <a:close/>
                </a:path>
              </a:pathLst>
            </a:custGeom>
            <a:solidFill>
              <a:srgbClr val="501102"/>
            </a:solidFill>
          </p:spPr>
          <p:txBody>
            <a:bodyPr wrap="square" lIns="0" tIns="0" rIns="0" bIns="0" rtlCol="0"/>
            <a:lstStyle/>
            <a:p>
              <a:endParaRPr sz="1493" dirty="0"/>
            </a:p>
          </p:txBody>
        </p:sp>
        <p:sp>
          <p:nvSpPr>
            <p:cNvPr id="1317" name="object 1270">
              <a:extLst>
                <a:ext uri="{FF2B5EF4-FFF2-40B4-BE49-F238E27FC236}">
                  <a16:creationId xmlns:a16="http://schemas.microsoft.com/office/drawing/2014/main" id="{AE285766-28BE-4BCC-B2B8-61E52078F52C}"/>
                </a:ext>
              </a:extLst>
            </p:cNvPr>
            <p:cNvSpPr/>
            <p:nvPr/>
          </p:nvSpPr>
          <p:spPr>
            <a:xfrm>
              <a:off x="6318308" y="2099094"/>
              <a:ext cx="20320" cy="20320"/>
            </a:xfrm>
            <a:custGeom>
              <a:avLst/>
              <a:gdLst/>
              <a:ahLst/>
              <a:cxnLst/>
              <a:rect l="l" t="t" r="r" b="b"/>
              <a:pathLst>
                <a:path w="20320" h="20319">
                  <a:moveTo>
                    <a:pt x="15303" y="0"/>
                  </a:moveTo>
                  <a:lnTo>
                    <a:pt x="4343" y="190"/>
                  </a:lnTo>
                  <a:lnTo>
                    <a:pt x="0" y="4711"/>
                  </a:lnTo>
                  <a:lnTo>
                    <a:pt x="190" y="15659"/>
                  </a:lnTo>
                  <a:lnTo>
                    <a:pt x="4698" y="20002"/>
                  </a:lnTo>
                  <a:lnTo>
                    <a:pt x="15646" y="19811"/>
                  </a:lnTo>
                  <a:lnTo>
                    <a:pt x="20015" y="15316"/>
                  </a:lnTo>
                  <a:lnTo>
                    <a:pt x="19913" y="9842"/>
                  </a:lnTo>
                  <a:lnTo>
                    <a:pt x="19811" y="4368"/>
                  </a:lnTo>
                  <a:lnTo>
                    <a:pt x="15303" y="0"/>
                  </a:lnTo>
                  <a:close/>
                </a:path>
              </a:pathLst>
            </a:custGeom>
            <a:solidFill>
              <a:srgbClr val="371004"/>
            </a:solidFill>
          </p:spPr>
          <p:txBody>
            <a:bodyPr wrap="square" lIns="0" tIns="0" rIns="0" bIns="0" rtlCol="0"/>
            <a:lstStyle/>
            <a:p>
              <a:endParaRPr sz="1493" dirty="0"/>
            </a:p>
          </p:txBody>
        </p:sp>
        <p:sp>
          <p:nvSpPr>
            <p:cNvPr id="1318" name="object 1271">
              <a:extLst>
                <a:ext uri="{FF2B5EF4-FFF2-40B4-BE49-F238E27FC236}">
                  <a16:creationId xmlns:a16="http://schemas.microsoft.com/office/drawing/2014/main" id="{16AAD043-CDF2-4D66-A8C5-34EBF70C9356}"/>
                </a:ext>
              </a:extLst>
            </p:cNvPr>
            <p:cNvSpPr/>
            <p:nvPr/>
          </p:nvSpPr>
          <p:spPr>
            <a:xfrm>
              <a:off x="6222818" y="2066790"/>
              <a:ext cx="20320" cy="20320"/>
            </a:xfrm>
            <a:custGeom>
              <a:avLst/>
              <a:gdLst/>
              <a:ahLst/>
              <a:cxnLst/>
              <a:rect l="l" t="t" r="r" b="b"/>
              <a:pathLst>
                <a:path w="20320" h="20319">
                  <a:moveTo>
                    <a:pt x="15303" y="0"/>
                  </a:moveTo>
                  <a:lnTo>
                    <a:pt x="4343" y="190"/>
                  </a:lnTo>
                  <a:lnTo>
                    <a:pt x="0" y="4698"/>
                  </a:lnTo>
                  <a:lnTo>
                    <a:pt x="190" y="15646"/>
                  </a:lnTo>
                  <a:lnTo>
                    <a:pt x="4698" y="20002"/>
                  </a:lnTo>
                  <a:lnTo>
                    <a:pt x="15646" y="19811"/>
                  </a:lnTo>
                  <a:lnTo>
                    <a:pt x="20015" y="15303"/>
                  </a:lnTo>
                  <a:lnTo>
                    <a:pt x="19913" y="9842"/>
                  </a:lnTo>
                  <a:lnTo>
                    <a:pt x="19811" y="4356"/>
                  </a:lnTo>
                  <a:lnTo>
                    <a:pt x="15303" y="0"/>
                  </a:lnTo>
                  <a:close/>
                </a:path>
              </a:pathLst>
            </a:custGeom>
            <a:solidFill>
              <a:srgbClr val="491306"/>
            </a:solidFill>
          </p:spPr>
          <p:txBody>
            <a:bodyPr wrap="square" lIns="0" tIns="0" rIns="0" bIns="0" rtlCol="0"/>
            <a:lstStyle/>
            <a:p>
              <a:endParaRPr sz="1493" dirty="0"/>
            </a:p>
          </p:txBody>
        </p:sp>
        <p:sp>
          <p:nvSpPr>
            <p:cNvPr id="1319" name="object 1272">
              <a:extLst>
                <a:ext uri="{FF2B5EF4-FFF2-40B4-BE49-F238E27FC236}">
                  <a16:creationId xmlns:a16="http://schemas.microsoft.com/office/drawing/2014/main" id="{D4873A37-E0F9-4FA7-A70B-4663BA129293}"/>
                </a:ext>
              </a:extLst>
            </p:cNvPr>
            <p:cNvSpPr/>
            <p:nvPr/>
          </p:nvSpPr>
          <p:spPr>
            <a:xfrm>
              <a:off x="6391298" y="2178709"/>
              <a:ext cx="20320" cy="20320"/>
            </a:xfrm>
            <a:custGeom>
              <a:avLst/>
              <a:gdLst/>
              <a:ahLst/>
              <a:cxnLst/>
              <a:rect l="l" t="t" r="r" b="b"/>
              <a:pathLst>
                <a:path w="20320" h="20319">
                  <a:moveTo>
                    <a:pt x="15316" y="0"/>
                  </a:moveTo>
                  <a:lnTo>
                    <a:pt x="4356" y="190"/>
                  </a:lnTo>
                  <a:lnTo>
                    <a:pt x="0" y="4711"/>
                  </a:lnTo>
                  <a:lnTo>
                    <a:pt x="190" y="15659"/>
                  </a:lnTo>
                  <a:lnTo>
                    <a:pt x="4711" y="20015"/>
                  </a:lnTo>
                  <a:lnTo>
                    <a:pt x="15659" y="19824"/>
                  </a:lnTo>
                  <a:lnTo>
                    <a:pt x="20015" y="15316"/>
                  </a:lnTo>
                  <a:lnTo>
                    <a:pt x="19913" y="9842"/>
                  </a:lnTo>
                  <a:lnTo>
                    <a:pt x="19811" y="4356"/>
                  </a:lnTo>
                  <a:lnTo>
                    <a:pt x="15316" y="0"/>
                  </a:lnTo>
                  <a:close/>
                </a:path>
              </a:pathLst>
            </a:custGeom>
            <a:solidFill>
              <a:srgbClr val="522417"/>
            </a:solidFill>
          </p:spPr>
          <p:txBody>
            <a:bodyPr wrap="square" lIns="0" tIns="0" rIns="0" bIns="0" rtlCol="0"/>
            <a:lstStyle/>
            <a:p>
              <a:endParaRPr sz="1493" dirty="0"/>
            </a:p>
          </p:txBody>
        </p:sp>
        <p:sp>
          <p:nvSpPr>
            <p:cNvPr id="1320" name="object 1273">
              <a:extLst>
                <a:ext uri="{FF2B5EF4-FFF2-40B4-BE49-F238E27FC236}">
                  <a16:creationId xmlns:a16="http://schemas.microsoft.com/office/drawing/2014/main" id="{E57A9614-6D4C-4061-A98F-BC4BFDDFFB46}"/>
                </a:ext>
              </a:extLst>
            </p:cNvPr>
            <p:cNvSpPr/>
            <p:nvPr/>
          </p:nvSpPr>
          <p:spPr>
            <a:xfrm>
              <a:off x="6218845" y="2073755"/>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531407"/>
            </a:solidFill>
          </p:spPr>
          <p:txBody>
            <a:bodyPr wrap="square" lIns="0" tIns="0" rIns="0" bIns="0" rtlCol="0"/>
            <a:lstStyle/>
            <a:p>
              <a:endParaRPr sz="1493" dirty="0"/>
            </a:p>
          </p:txBody>
        </p:sp>
        <p:sp>
          <p:nvSpPr>
            <p:cNvPr id="1321" name="object 1274">
              <a:extLst>
                <a:ext uri="{FF2B5EF4-FFF2-40B4-BE49-F238E27FC236}">
                  <a16:creationId xmlns:a16="http://schemas.microsoft.com/office/drawing/2014/main" id="{EEC4B9EB-CF48-4C10-951C-563BA6B966C5}"/>
                </a:ext>
              </a:extLst>
            </p:cNvPr>
            <p:cNvSpPr/>
            <p:nvPr/>
          </p:nvSpPr>
          <p:spPr>
            <a:xfrm>
              <a:off x="5598229" y="2227638"/>
              <a:ext cx="20320" cy="20320"/>
            </a:xfrm>
            <a:custGeom>
              <a:avLst/>
              <a:gdLst/>
              <a:ahLst/>
              <a:cxnLst/>
              <a:rect l="l" t="t" r="r" b="b"/>
              <a:pathLst>
                <a:path w="20320" h="20319">
                  <a:moveTo>
                    <a:pt x="15303" y="0"/>
                  </a:moveTo>
                  <a:lnTo>
                    <a:pt x="4356" y="190"/>
                  </a:lnTo>
                  <a:lnTo>
                    <a:pt x="0" y="4711"/>
                  </a:lnTo>
                  <a:lnTo>
                    <a:pt x="190" y="15659"/>
                  </a:lnTo>
                  <a:lnTo>
                    <a:pt x="4711" y="20002"/>
                  </a:lnTo>
                  <a:lnTo>
                    <a:pt x="15646" y="19811"/>
                  </a:lnTo>
                  <a:lnTo>
                    <a:pt x="20015" y="15316"/>
                  </a:lnTo>
                  <a:lnTo>
                    <a:pt x="19913" y="9842"/>
                  </a:lnTo>
                  <a:lnTo>
                    <a:pt x="19811" y="4368"/>
                  </a:lnTo>
                  <a:lnTo>
                    <a:pt x="15303" y="0"/>
                  </a:lnTo>
                  <a:close/>
                </a:path>
              </a:pathLst>
            </a:custGeom>
            <a:solidFill>
              <a:srgbClr val="D68C5E"/>
            </a:solidFill>
          </p:spPr>
          <p:txBody>
            <a:bodyPr wrap="square" lIns="0" tIns="0" rIns="0" bIns="0" rtlCol="0"/>
            <a:lstStyle/>
            <a:p>
              <a:endParaRPr sz="1493" dirty="0"/>
            </a:p>
          </p:txBody>
        </p:sp>
        <p:sp>
          <p:nvSpPr>
            <p:cNvPr id="1322" name="object 1275">
              <a:extLst>
                <a:ext uri="{FF2B5EF4-FFF2-40B4-BE49-F238E27FC236}">
                  <a16:creationId xmlns:a16="http://schemas.microsoft.com/office/drawing/2014/main" id="{0C9F9678-BDD0-42C8-9D88-7B9B556E2C07}"/>
                </a:ext>
              </a:extLst>
            </p:cNvPr>
            <p:cNvSpPr/>
            <p:nvPr/>
          </p:nvSpPr>
          <p:spPr>
            <a:xfrm>
              <a:off x="6082824" y="2032920"/>
              <a:ext cx="20320" cy="20320"/>
            </a:xfrm>
            <a:custGeom>
              <a:avLst/>
              <a:gdLst/>
              <a:ahLst/>
              <a:cxnLst/>
              <a:rect l="l" t="t" r="r" b="b"/>
              <a:pathLst>
                <a:path w="20320" h="20319">
                  <a:moveTo>
                    <a:pt x="15290" y="0"/>
                  </a:moveTo>
                  <a:lnTo>
                    <a:pt x="4343" y="190"/>
                  </a:lnTo>
                  <a:lnTo>
                    <a:pt x="0" y="4711"/>
                  </a:lnTo>
                  <a:lnTo>
                    <a:pt x="190" y="15659"/>
                  </a:lnTo>
                  <a:lnTo>
                    <a:pt x="4698" y="20002"/>
                  </a:lnTo>
                  <a:lnTo>
                    <a:pt x="15646" y="19811"/>
                  </a:lnTo>
                  <a:lnTo>
                    <a:pt x="20015" y="15316"/>
                  </a:lnTo>
                  <a:lnTo>
                    <a:pt x="19913" y="9842"/>
                  </a:lnTo>
                  <a:lnTo>
                    <a:pt x="19811" y="4368"/>
                  </a:lnTo>
                  <a:lnTo>
                    <a:pt x="15290" y="0"/>
                  </a:lnTo>
                  <a:close/>
                </a:path>
              </a:pathLst>
            </a:custGeom>
            <a:solidFill>
              <a:srgbClr val="692D1E"/>
            </a:solidFill>
          </p:spPr>
          <p:txBody>
            <a:bodyPr wrap="square" lIns="0" tIns="0" rIns="0" bIns="0" rtlCol="0"/>
            <a:lstStyle/>
            <a:p>
              <a:endParaRPr sz="1493" dirty="0"/>
            </a:p>
          </p:txBody>
        </p:sp>
        <p:sp>
          <p:nvSpPr>
            <p:cNvPr id="1323" name="object 1276">
              <a:extLst>
                <a:ext uri="{FF2B5EF4-FFF2-40B4-BE49-F238E27FC236}">
                  <a16:creationId xmlns:a16="http://schemas.microsoft.com/office/drawing/2014/main" id="{34E1FBCB-D981-4213-9ADD-279C03879B5A}"/>
                </a:ext>
              </a:extLst>
            </p:cNvPr>
            <p:cNvSpPr/>
            <p:nvPr/>
          </p:nvSpPr>
          <p:spPr>
            <a:xfrm>
              <a:off x="5532819" y="2174857"/>
              <a:ext cx="20320" cy="20320"/>
            </a:xfrm>
            <a:custGeom>
              <a:avLst/>
              <a:gdLst/>
              <a:ahLst/>
              <a:cxnLst/>
              <a:rect l="l" t="t" r="r" b="b"/>
              <a:pathLst>
                <a:path w="20320" h="20319">
                  <a:moveTo>
                    <a:pt x="15303" y="0"/>
                  </a:moveTo>
                  <a:lnTo>
                    <a:pt x="4343" y="190"/>
                  </a:lnTo>
                  <a:lnTo>
                    <a:pt x="0" y="4686"/>
                  </a:lnTo>
                  <a:lnTo>
                    <a:pt x="190" y="15646"/>
                  </a:lnTo>
                  <a:lnTo>
                    <a:pt x="4690" y="19994"/>
                  </a:lnTo>
                  <a:lnTo>
                    <a:pt x="15653" y="19805"/>
                  </a:lnTo>
                  <a:lnTo>
                    <a:pt x="20010" y="15308"/>
                  </a:lnTo>
                  <a:lnTo>
                    <a:pt x="19811" y="4343"/>
                  </a:lnTo>
                  <a:lnTo>
                    <a:pt x="15303" y="0"/>
                  </a:lnTo>
                  <a:close/>
                </a:path>
              </a:pathLst>
            </a:custGeom>
            <a:solidFill>
              <a:srgbClr val="E7AB87">
                <a:alpha val="36000"/>
              </a:srgbClr>
            </a:solidFill>
          </p:spPr>
          <p:txBody>
            <a:bodyPr wrap="square" lIns="0" tIns="0" rIns="0" bIns="0" rtlCol="0"/>
            <a:lstStyle/>
            <a:p>
              <a:endParaRPr sz="1493" dirty="0"/>
            </a:p>
          </p:txBody>
        </p:sp>
        <p:sp>
          <p:nvSpPr>
            <p:cNvPr id="1324" name="object 1277">
              <a:extLst>
                <a:ext uri="{FF2B5EF4-FFF2-40B4-BE49-F238E27FC236}">
                  <a16:creationId xmlns:a16="http://schemas.microsoft.com/office/drawing/2014/main" id="{EA900703-6483-4313-BD05-00FF8CDD21D5}"/>
                </a:ext>
              </a:extLst>
            </p:cNvPr>
            <p:cNvSpPr/>
            <p:nvPr/>
          </p:nvSpPr>
          <p:spPr>
            <a:xfrm>
              <a:off x="5515725" y="2182789"/>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3" y="15305"/>
                  </a:lnTo>
                  <a:lnTo>
                    <a:pt x="19811" y="4343"/>
                  </a:lnTo>
                  <a:lnTo>
                    <a:pt x="15303" y="0"/>
                  </a:lnTo>
                  <a:close/>
                </a:path>
              </a:pathLst>
            </a:custGeom>
            <a:solidFill>
              <a:srgbClr val="FFC9A4">
                <a:alpha val="89999"/>
              </a:srgbClr>
            </a:solidFill>
          </p:spPr>
          <p:txBody>
            <a:bodyPr wrap="square" lIns="0" tIns="0" rIns="0" bIns="0" rtlCol="0"/>
            <a:lstStyle/>
            <a:p>
              <a:endParaRPr sz="1493" dirty="0"/>
            </a:p>
          </p:txBody>
        </p:sp>
        <p:sp>
          <p:nvSpPr>
            <p:cNvPr id="1325" name="object 1278">
              <a:extLst>
                <a:ext uri="{FF2B5EF4-FFF2-40B4-BE49-F238E27FC236}">
                  <a16:creationId xmlns:a16="http://schemas.microsoft.com/office/drawing/2014/main" id="{FB4D99CE-A8A5-4E51-BFF6-34E02EA0BFAE}"/>
                </a:ext>
              </a:extLst>
            </p:cNvPr>
            <p:cNvSpPr/>
            <p:nvPr/>
          </p:nvSpPr>
          <p:spPr>
            <a:xfrm>
              <a:off x="5699982" y="2289542"/>
              <a:ext cx="20320" cy="20320"/>
            </a:xfrm>
            <a:custGeom>
              <a:avLst/>
              <a:gdLst/>
              <a:ahLst/>
              <a:cxnLst/>
              <a:rect l="l" t="t" r="r" b="b"/>
              <a:pathLst>
                <a:path w="20320" h="20319">
                  <a:moveTo>
                    <a:pt x="15303" y="0"/>
                  </a:moveTo>
                  <a:lnTo>
                    <a:pt x="4356" y="190"/>
                  </a:lnTo>
                  <a:lnTo>
                    <a:pt x="0" y="4699"/>
                  </a:lnTo>
                  <a:lnTo>
                    <a:pt x="193" y="15649"/>
                  </a:lnTo>
                  <a:lnTo>
                    <a:pt x="4709" y="20012"/>
                  </a:lnTo>
                  <a:lnTo>
                    <a:pt x="15654" y="19816"/>
                  </a:lnTo>
                  <a:lnTo>
                    <a:pt x="20008" y="15310"/>
                  </a:lnTo>
                  <a:lnTo>
                    <a:pt x="19811" y="4356"/>
                  </a:lnTo>
                  <a:lnTo>
                    <a:pt x="15303" y="0"/>
                  </a:lnTo>
                  <a:close/>
                </a:path>
              </a:pathLst>
            </a:custGeom>
            <a:solidFill>
              <a:srgbClr val="E7AB87">
                <a:alpha val="59999"/>
              </a:srgbClr>
            </a:solidFill>
          </p:spPr>
          <p:txBody>
            <a:bodyPr wrap="square" lIns="0" tIns="0" rIns="0" bIns="0" rtlCol="0"/>
            <a:lstStyle/>
            <a:p>
              <a:endParaRPr sz="1493" dirty="0"/>
            </a:p>
          </p:txBody>
        </p:sp>
        <p:sp>
          <p:nvSpPr>
            <p:cNvPr id="1326" name="object 1279">
              <a:extLst>
                <a:ext uri="{FF2B5EF4-FFF2-40B4-BE49-F238E27FC236}">
                  <a16:creationId xmlns:a16="http://schemas.microsoft.com/office/drawing/2014/main" id="{892EDAC1-F741-4608-944D-70CE6A4B4AF2}"/>
                </a:ext>
              </a:extLst>
            </p:cNvPr>
            <p:cNvSpPr/>
            <p:nvPr/>
          </p:nvSpPr>
          <p:spPr>
            <a:xfrm>
              <a:off x="5617743" y="2193417"/>
              <a:ext cx="20320" cy="20320"/>
            </a:xfrm>
            <a:custGeom>
              <a:avLst/>
              <a:gdLst/>
              <a:ahLst/>
              <a:cxnLst/>
              <a:rect l="l" t="t" r="r" b="b"/>
              <a:pathLst>
                <a:path w="20320" h="20319">
                  <a:moveTo>
                    <a:pt x="15307" y="0"/>
                  </a:moveTo>
                  <a:lnTo>
                    <a:pt x="4350" y="189"/>
                  </a:lnTo>
                  <a:lnTo>
                    <a:pt x="0" y="4704"/>
                  </a:lnTo>
                  <a:lnTo>
                    <a:pt x="189" y="15654"/>
                  </a:lnTo>
                  <a:lnTo>
                    <a:pt x="4710" y="20009"/>
                  </a:lnTo>
                  <a:lnTo>
                    <a:pt x="15644" y="19819"/>
                  </a:lnTo>
                  <a:lnTo>
                    <a:pt x="20001" y="15323"/>
                  </a:lnTo>
                  <a:lnTo>
                    <a:pt x="19810" y="4363"/>
                  </a:lnTo>
                  <a:lnTo>
                    <a:pt x="15307" y="0"/>
                  </a:lnTo>
                  <a:close/>
                </a:path>
              </a:pathLst>
            </a:custGeom>
            <a:solidFill>
              <a:srgbClr val="F8C4A0">
                <a:alpha val="86997"/>
              </a:srgbClr>
            </a:solidFill>
          </p:spPr>
          <p:txBody>
            <a:bodyPr wrap="square" lIns="0" tIns="0" rIns="0" bIns="0" rtlCol="0"/>
            <a:lstStyle/>
            <a:p>
              <a:endParaRPr sz="1493" dirty="0"/>
            </a:p>
          </p:txBody>
        </p:sp>
        <p:sp>
          <p:nvSpPr>
            <p:cNvPr id="1327" name="object 1280">
              <a:extLst>
                <a:ext uri="{FF2B5EF4-FFF2-40B4-BE49-F238E27FC236}">
                  <a16:creationId xmlns:a16="http://schemas.microsoft.com/office/drawing/2014/main" id="{F9F20F5C-AFE7-4D75-93A6-97DE52A0F2C3}"/>
                </a:ext>
              </a:extLst>
            </p:cNvPr>
            <p:cNvSpPr/>
            <p:nvPr/>
          </p:nvSpPr>
          <p:spPr>
            <a:xfrm>
              <a:off x="5580472" y="2243455"/>
              <a:ext cx="20320" cy="20320"/>
            </a:xfrm>
            <a:custGeom>
              <a:avLst/>
              <a:gdLst/>
              <a:ahLst/>
              <a:cxnLst/>
              <a:rect l="l" t="t" r="r" b="b"/>
              <a:pathLst>
                <a:path w="20320" h="20319">
                  <a:moveTo>
                    <a:pt x="15303" y="0"/>
                  </a:moveTo>
                  <a:lnTo>
                    <a:pt x="4356" y="190"/>
                  </a:lnTo>
                  <a:lnTo>
                    <a:pt x="0" y="4699"/>
                  </a:lnTo>
                  <a:lnTo>
                    <a:pt x="190" y="15646"/>
                  </a:lnTo>
                  <a:lnTo>
                    <a:pt x="4707" y="20011"/>
                  </a:lnTo>
                  <a:lnTo>
                    <a:pt x="15655" y="19814"/>
                  </a:lnTo>
                  <a:lnTo>
                    <a:pt x="19998" y="15320"/>
                  </a:lnTo>
                  <a:lnTo>
                    <a:pt x="19808" y="4352"/>
                  </a:lnTo>
                  <a:lnTo>
                    <a:pt x="15303" y="0"/>
                  </a:lnTo>
                  <a:close/>
                </a:path>
              </a:pathLst>
            </a:custGeom>
            <a:solidFill>
              <a:srgbClr val="E7AB87">
                <a:alpha val="25000"/>
              </a:srgbClr>
            </a:solidFill>
          </p:spPr>
          <p:txBody>
            <a:bodyPr wrap="square" lIns="0" tIns="0" rIns="0" bIns="0" rtlCol="0"/>
            <a:lstStyle/>
            <a:p>
              <a:endParaRPr sz="1493" dirty="0"/>
            </a:p>
          </p:txBody>
        </p:sp>
        <p:sp>
          <p:nvSpPr>
            <p:cNvPr id="1328" name="object 1281">
              <a:extLst>
                <a:ext uri="{FF2B5EF4-FFF2-40B4-BE49-F238E27FC236}">
                  <a16:creationId xmlns:a16="http://schemas.microsoft.com/office/drawing/2014/main" id="{7432A537-A15A-4169-A42E-B411780396EE}"/>
                </a:ext>
              </a:extLst>
            </p:cNvPr>
            <p:cNvSpPr/>
            <p:nvPr/>
          </p:nvSpPr>
          <p:spPr>
            <a:xfrm>
              <a:off x="5857989" y="2293512"/>
              <a:ext cx="20320" cy="20320"/>
            </a:xfrm>
            <a:custGeom>
              <a:avLst/>
              <a:gdLst/>
              <a:ahLst/>
              <a:cxnLst/>
              <a:rect l="l" t="t" r="r" b="b"/>
              <a:pathLst>
                <a:path w="20320" h="20319">
                  <a:moveTo>
                    <a:pt x="15302" y="0"/>
                  </a:moveTo>
                  <a:lnTo>
                    <a:pt x="4355" y="190"/>
                  </a:lnTo>
                  <a:lnTo>
                    <a:pt x="0" y="4698"/>
                  </a:lnTo>
                  <a:lnTo>
                    <a:pt x="189" y="15646"/>
                  </a:lnTo>
                  <a:lnTo>
                    <a:pt x="4711" y="20015"/>
                  </a:lnTo>
                  <a:lnTo>
                    <a:pt x="15648" y="19821"/>
                  </a:lnTo>
                  <a:lnTo>
                    <a:pt x="20001" y="15316"/>
                  </a:lnTo>
                  <a:lnTo>
                    <a:pt x="19811" y="4356"/>
                  </a:lnTo>
                  <a:lnTo>
                    <a:pt x="15302" y="0"/>
                  </a:lnTo>
                  <a:close/>
                </a:path>
              </a:pathLst>
            </a:custGeom>
            <a:solidFill>
              <a:srgbClr val="E7AB87">
                <a:alpha val="77999"/>
              </a:srgbClr>
            </a:solidFill>
          </p:spPr>
          <p:txBody>
            <a:bodyPr wrap="square" lIns="0" tIns="0" rIns="0" bIns="0" rtlCol="0"/>
            <a:lstStyle/>
            <a:p>
              <a:endParaRPr sz="1493" dirty="0"/>
            </a:p>
          </p:txBody>
        </p:sp>
        <p:sp>
          <p:nvSpPr>
            <p:cNvPr id="1329" name="object 1282">
              <a:extLst>
                <a:ext uri="{FF2B5EF4-FFF2-40B4-BE49-F238E27FC236}">
                  <a16:creationId xmlns:a16="http://schemas.microsoft.com/office/drawing/2014/main" id="{F2A7AACC-8155-4652-8B18-0B3F7E3CBF8C}"/>
                </a:ext>
              </a:extLst>
            </p:cNvPr>
            <p:cNvSpPr/>
            <p:nvPr/>
          </p:nvSpPr>
          <p:spPr>
            <a:xfrm>
              <a:off x="5694235" y="2270975"/>
              <a:ext cx="20320" cy="20320"/>
            </a:xfrm>
            <a:custGeom>
              <a:avLst/>
              <a:gdLst/>
              <a:ahLst/>
              <a:cxnLst/>
              <a:rect l="l" t="t" r="r" b="b"/>
              <a:pathLst>
                <a:path w="20320" h="20319">
                  <a:moveTo>
                    <a:pt x="15319" y="0"/>
                  </a:moveTo>
                  <a:lnTo>
                    <a:pt x="4347" y="189"/>
                  </a:lnTo>
                  <a:lnTo>
                    <a:pt x="0" y="4689"/>
                  </a:lnTo>
                  <a:lnTo>
                    <a:pt x="189" y="15642"/>
                  </a:lnTo>
                  <a:lnTo>
                    <a:pt x="4701" y="19989"/>
                  </a:lnTo>
                  <a:lnTo>
                    <a:pt x="15662" y="19799"/>
                  </a:lnTo>
                  <a:lnTo>
                    <a:pt x="20011" y="15297"/>
                  </a:lnTo>
                  <a:lnTo>
                    <a:pt x="19809" y="4349"/>
                  </a:lnTo>
                  <a:lnTo>
                    <a:pt x="15319" y="0"/>
                  </a:lnTo>
                  <a:close/>
                </a:path>
              </a:pathLst>
            </a:custGeom>
            <a:solidFill>
              <a:srgbClr val="E7AB87">
                <a:alpha val="19999"/>
              </a:srgbClr>
            </a:solidFill>
          </p:spPr>
          <p:txBody>
            <a:bodyPr wrap="square" lIns="0" tIns="0" rIns="0" bIns="0" rtlCol="0"/>
            <a:lstStyle/>
            <a:p>
              <a:endParaRPr sz="1493" dirty="0"/>
            </a:p>
          </p:txBody>
        </p:sp>
        <p:sp>
          <p:nvSpPr>
            <p:cNvPr id="1330" name="object 1283">
              <a:extLst>
                <a:ext uri="{FF2B5EF4-FFF2-40B4-BE49-F238E27FC236}">
                  <a16:creationId xmlns:a16="http://schemas.microsoft.com/office/drawing/2014/main" id="{2E3EE259-4F2D-4A7F-AEE4-614248AA6D34}"/>
                </a:ext>
              </a:extLst>
            </p:cNvPr>
            <p:cNvSpPr/>
            <p:nvPr/>
          </p:nvSpPr>
          <p:spPr>
            <a:xfrm>
              <a:off x="5777667" y="2352370"/>
              <a:ext cx="20320" cy="20320"/>
            </a:xfrm>
            <a:custGeom>
              <a:avLst/>
              <a:gdLst/>
              <a:ahLst/>
              <a:cxnLst/>
              <a:rect l="l" t="t" r="r" b="b"/>
              <a:pathLst>
                <a:path w="20320" h="20319">
                  <a:moveTo>
                    <a:pt x="15303" y="0"/>
                  </a:moveTo>
                  <a:lnTo>
                    <a:pt x="4356" y="190"/>
                  </a:lnTo>
                  <a:lnTo>
                    <a:pt x="0" y="4686"/>
                  </a:lnTo>
                  <a:lnTo>
                    <a:pt x="190" y="15633"/>
                  </a:lnTo>
                  <a:lnTo>
                    <a:pt x="4711" y="20002"/>
                  </a:lnTo>
                  <a:lnTo>
                    <a:pt x="15646" y="19812"/>
                  </a:lnTo>
                  <a:lnTo>
                    <a:pt x="20005" y="15301"/>
                  </a:lnTo>
                  <a:lnTo>
                    <a:pt x="19808" y="4340"/>
                  </a:lnTo>
                  <a:lnTo>
                    <a:pt x="15303" y="0"/>
                  </a:lnTo>
                  <a:close/>
                </a:path>
              </a:pathLst>
            </a:custGeom>
            <a:solidFill>
              <a:srgbClr val="E7AB87">
                <a:alpha val="33998"/>
              </a:srgbClr>
            </a:solidFill>
          </p:spPr>
          <p:txBody>
            <a:bodyPr wrap="square" lIns="0" tIns="0" rIns="0" bIns="0" rtlCol="0"/>
            <a:lstStyle/>
            <a:p>
              <a:endParaRPr sz="1493" dirty="0"/>
            </a:p>
          </p:txBody>
        </p:sp>
        <p:sp>
          <p:nvSpPr>
            <p:cNvPr id="1331" name="object 1284">
              <a:extLst>
                <a:ext uri="{FF2B5EF4-FFF2-40B4-BE49-F238E27FC236}">
                  <a16:creationId xmlns:a16="http://schemas.microsoft.com/office/drawing/2014/main" id="{477C8B4F-9EE4-4CD0-8763-2C7CCEA94045}"/>
                </a:ext>
              </a:extLst>
            </p:cNvPr>
            <p:cNvSpPr/>
            <p:nvPr/>
          </p:nvSpPr>
          <p:spPr>
            <a:xfrm>
              <a:off x="5780183" y="2307887"/>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07" y="15311"/>
                  </a:lnTo>
                  <a:lnTo>
                    <a:pt x="19896" y="8884"/>
                  </a:lnTo>
                  <a:lnTo>
                    <a:pt x="19811" y="4356"/>
                  </a:lnTo>
                  <a:lnTo>
                    <a:pt x="15303" y="0"/>
                  </a:lnTo>
                  <a:close/>
                </a:path>
              </a:pathLst>
            </a:custGeom>
            <a:solidFill>
              <a:srgbClr val="FFC9A4">
                <a:alpha val="75999"/>
              </a:srgbClr>
            </a:solidFill>
          </p:spPr>
          <p:txBody>
            <a:bodyPr wrap="square" lIns="0" tIns="0" rIns="0" bIns="0" rtlCol="0"/>
            <a:lstStyle/>
            <a:p>
              <a:endParaRPr sz="1493" dirty="0"/>
            </a:p>
          </p:txBody>
        </p:sp>
        <p:sp>
          <p:nvSpPr>
            <p:cNvPr id="1332" name="object 1285">
              <a:extLst>
                <a:ext uri="{FF2B5EF4-FFF2-40B4-BE49-F238E27FC236}">
                  <a16:creationId xmlns:a16="http://schemas.microsoft.com/office/drawing/2014/main" id="{D330B2A3-4A9F-415B-9CE1-37C6F80E1567}"/>
                </a:ext>
              </a:extLst>
            </p:cNvPr>
            <p:cNvSpPr/>
            <p:nvPr/>
          </p:nvSpPr>
          <p:spPr>
            <a:xfrm>
              <a:off x="5485425" y="2213432"/>
              <a:ext cx="20320" cy="20320"/>
            </a:xfrm>
            <a:custGeom>
              <a:avLst/>
              <a:gdLst/>
              <a:ahLst/>
              <a:cxnLst/>
              <a:rect l="l" t="t" r="r" b="b"/>
              <a:pathLst>
                <a:path w="20320" h="20319">
                  <a:moveTo>
                    <a:pt x="15323" y="0"/>
                  </a:moveTo>
                  <a:lnTo>
                    <a:pt x="4339" y="189"/>
                  </a:lnTo>
                  <a:lnTo>
                    <a:pt x="0" y="4680"/>
                  </a:lnTo>
                  <a:lnTo>
                    <a:pt x="196" y="15645"/>
                  </a:lnTo>
                  <a:lnTo>
                    <a:pt x="4706" y="19990"/>
                  </a:lnTo>
                  <a:lnTo>
                    <a:pt x="15653" y="19799"/>
                  </a:lnTo>
                  <a:lnTo>
                    <a:pt x="20022" y="15291"/>
                  </a:lnTo>
                  <a:lnTo>
                    <a:pt x="19819" y="4343"/>
                  </a:lnTo>
                  <a:lnTo>
                    <a:pt x="15323" y="0"/>
                  </a:lnTo>
                  <a:close/>
                </a:path>
              </a:pathLst>
            </a:custGeom>
            <a:solidFill>
              <a:srgbClr val="E7AB87">
                <a:alpha val="66000"/>
              </a:srgbClr>
            </a:solidFill>
          </p:spPr>
          <p:txBody>
            <a:bodyPr wrap="square" lIns="0" tIns="0" rIns="0" bIns="0" rtlCol="0"/>
            <a:lstStyle/>
            <a:p>
              <a:endParaRPr sz="1493" dirty="0"/>
            </a:p>
          </p:txBody>
        </p:sp>
        <p:sp>
          <p:nvSpPr>
            <p:cNvPr id="1333" name="object 1286">
              <a:extLst>
                <a:ext uri="{FF2B5EF4-FFF2-40B4-BE49-F238E27FC236}">
                  <a16:creationId xmlns:a16="http://schemas.microsoft.com/office/drawing/2014/main" id="{C9B0EB65-33D8-43F3-B608-9CD9EE2C5151}"/>
                </a:ext>
              </a:extLst>
            </p:cNvPr>
            <p:cNvSpPr/>
            <p:nvPr/>
          </p:nvSpPr>
          <p:spPr>
            <a:xfrm>
              <a:off x="6433650" y="2194068"/>
              <a:ext cx="20320" cy="20320"/>
            </a:xfrm>
            <a:custGeom>
              <a:avLst/>
              <a:gdLst/>
              <a:ahLst/>
              <a:cxnLst/>
              <a:rect l="l" t="t" r="r" b="b"/>
              <a:pathLst>
                <a:path w="20320" h="20319">
                  <a:moveTo>
                    <a:pt x="15316" y="0"/>
                  </a:moveTo>
                  <a:lnTo>
                    <a:pt x="4356" y="190"/>
                  </a:lnTo>
                  <a:lnTo>
                    <a:pt x="0" y="4699"/>
                  </a:lnTo>
                  <a:lnTo>
                    <a:pt x="190" y="15659"/>
                  </a:lnTo>
                  <a:lnTo>
                    <a:pt x="4711" y="20002"/>
                  </a:lnTo>
                  <a:lnTo>
                    <a:pt x="15659" y="19812"/>
                  </a:lnTo>
                  <a:lnTo>
                    <a:pt x="20027" y="15316"/>
                  </a:lnTo>
                  <a:lnTo>
                    <a:pt x="19926" y="9829"/>
                  </a:lnTo>
                  <a:lnTo>
                    <a:pt x="19824" y="4356"/>
                  </a:lnTo>
                  <a:lnTo>
                    <a:pt x="15316" y="0"/>
                  </a:lnTo>
                  <a:close/>
                </a:path>
              </a:pathLst>
            </a:custGeom>
            <a:solidFill>
              <a:srgbClr val="6E3620"/>
            </a:solidFill>
          </p:spPr>
          <p:txBody>
            <a:bodyPr wrap="square" lIns="0" tIns="0" rIns="0" bIns="0" rtlCol="0"/>
            <a:lstStyle/>
            <a:p>
              <a:endParaRPr sz="1493" dirty="0"/>
            </a:p>
          </p:txBody>
        </p:sp>
        <p:sp>
          <p:nvSpPr>
            <p:cNvPr id="1334" name="object 1287">
              <a:extLst>
                <a:ext uri="{FF2B5EF4-FFF2-40B4-BE49-F238E27FC236}">
                  <a16:creationId xmlns:a16="http://schemas.microsoft.com/office/drawing/2014/main" id="{C4471C7D-D95F-479B-8666-A4BEFEA44F9D}"/>
                </a:ext>
              </a:extLst>
            </p:cNvPr>
            <p:cNvSpPr/>
            <p:nvPr/>
          </p:nvSpPr>
          <p:spPr>
            <a:xfrm>
              <a:off x="6430367" y="2250099"/>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5F301C"/>
            </a:solidFill>
          </p:spPr>
          <p:txBody>
            <a:bodyPr wrap="square" lIns="0" tIns="0" rIns="0" bIns="0" rtlCol="0"/>
            <a:lstStyle/>
            <a:p>
              <a:endParaRPr sz="1493" dirty="0"/>
            </a:p>
          </p:txBody>
        </p:sp>
        <p:sp>
          <p:nvSpPr>
            <p:cNvPr id="1335" name="object 1288">
              <a:extLst>
                <a:ext uri="{FF2B5EF4-FFF2-40B4-BE49-F238E27FC236}">
                  <a16:creationId xmlns:a16="http://schemas.microsoft.com/office/drawing/2014/main" id="{BFCDA92A-8D1F-40BC-A7BB-31BDA374B6EB}"/>
                </a:ext>
              </a:extLst>
            </p:cNvPr>
            <p:cNvSpPr/>
            <p:nvPr/>
          </p:nvSpPr>
          <p:spPr>
            <a:xfrm>
              <a:off x="6406585" y="2275272"/>
              <a:ext cx="20320" cy="20320"/>
            </a:xfrm>
            <a:custGeom>
              <a:avLst/>
              <a:gdLst/>
              <a:ahLst/>
              <a:cxnLst/>
              <a:rect l="l" t="t" r="r" b="b"/>
              <a:pathLst>
                <a:path w="20320" h="20319">
                  <a:moveTo>
                    <a:pt x="15290" y="0"/>
                  </a:moveTo>
                  <a:lnTo>
                    <a:pt x="4343" y="190"/>
                  </a:lnTo>
                  <a:lnTo>
                    <a:pt x="0" y="4686"/>
                  </a:lnTo>
                  <a:lnTo>
                    <a:pt x="190" y="15633"/>
                  </a:lnTo>
                  <a:lnTo>
                    <a:pt x="4699" y="20002"/>
                  </a:lnTo>
                  <a:lnTo>
                    <a:pt x="15633" y="19812"/>
                  </a:lnTo>
                  <a:lnTo>
                    <a:pt x="20002" y="15290"/>
                  </a:lnTo>
                  <a:lnTo>
                    <a:pt x="19900" y="9817"/>
                  </a:lnTo>
                  <a:lnTo>
                    <a:pt x="19799" y="4343"/>
                  </a:lnTo>
                  <a:lnTo>
                    <a:pt x="15290" y="0"/>
                  </a:lnTo>
                  <a:close/>
                </a:path>
              </a:pathLst>
            </a:custGeom>
            <a:solidFill>
              <a:srgbClr val="773A21"/>
            </a:solidFill>
          </p:spPr>
          <p:txBody>
            <a:bodyPr wrap="square" lIns="0" tIns="0" rIns="0" bIns="0" rtlCol="0"/>
            <a:lstStyle/>
            <a:p>
              <a:endParaRPr sz="1493" dirty="0"/>
            </a:p>
          </p:txBody>
        </p:sp>
        <p:sp>
          <p:nvSpPr>
            <p:cNvPr id="1336" name="object 1289">
              <a:extLst>
                <a:ext uri="{FF2B5EF4-FFF2-40B4-BE49-F238E27FC236}">
                  <a16:creationId xmlns:a16="http://schemas.microsoft.com/office/drawing/2014/main" id="{FA7BD9AC-9736-43F7-B31D-5ED05EA38021}"/>
                </a:ext>
              </a:extLst>
            </p:cNvPr>
            <p:cNvSpPr/>
            <p:nvPr/>
          </p:nvSpPr>
          <p:spPr>
            <a:xfrm>
              <a:off x="6387163" y="2308913"/>
              <a:ext cx="20320" cy="20320"/>
            </a:xfrm>
            <a:custGeom>
              <a:avLst/>
              <a:gdLst/>
              <a:ahLst/>
              <a:cxnLst/>
              <a:rect l="l" t="t" r="r" b="b"/>
              <a:pathLst>
                <a:path w="20320" h="20319">
                  <a:moveTo>
                    <a:pt x="15303" y="0"/>
                  </a:moveTo>
                  <a:lnTo>
                    <a:pt x="4343" y="190"/>
                  </a:lnTo>
                  <a:lnTo>
                    <a:pt x="0" y="4686"/>
                  </a:lnTo>
                  <a:lnTo>
                    <a:pt x="190" y="15646"/>
                  </a:lnTo>
                  <a:lnTo>
                    <a:pt x="4698" y="20002"/>
                  </a:lnTo>
                  <a:lnTo>
                    <a:pt x="15646" y="19812"/>
                  </a:lnTo>
                  <a:lnTo>
                    <a:pt x="20015" y="15303"/>
                  </a:lnTo>
                  <a:lnTo>
                    <a:pt x="19913" y="9829"/>
                  </a:lnTo>
                  <a:lnTo>
                    <a:pt x="19811" y="4343"/>
                  </a:lnTo>
                  <a:lnTo>
                    <a:pt x="15303" y="0"/>
                  </a:lnTo>
                  <a:close/>
                </a:path>
              </a:pathLst>
            </a:custGeom>
            <a:solidFill>
              <a:srgbClr val="703621"/>
            </a:solidFill>
          </p:spPr>
          <p:txBody>
            <a:bodyPr wrap="square" lIns="0" tIns="0" rIns="0" bIns="0" rtlCol="0"/>
            <a:lstStyle/>
            <a:p>
              <a:endParaRPr sz="1493" dirty="0"/>
            </a:p>
          </p:txBody>
        </p:sp>
        <p:sp>
          <p:nvSpPr>
            <p:cNvPr id="1337" name="object 1290">
              <a:extLst>
                <a:ext uri="{FF2B5EF4-FFF2-40B4-BE49-F238E27FC236}">
                  <a16:creationId xmlns:a16="http://schemas.microsoft.com/office/drawing/2014/main" id="{74F763F8-6452-4449-86FD-61572A11E48A}"/>
                </a:ext>
              </a:extLst>
            </p:cNvPr>
            <p:cNvSpPr/>
            <p:nvPr/>
          </p:nvSpPr>
          <p:spPr>
            <a:xfrm>
              <a:off x="5546652" y="2360041"/>
              <a:ext cx="20320" cy="20320"/>
            </a:xfrm>
            <a:custGeom>
              <a:avLst/>
              <a:gdLst/>
              <a:ahLst/>
              <a:cxnLst/>
              <a:rect l="l" t="t" r="r" b="b"/>
              <a:pathLst>
                <a:path w="20320" h="20319">
                  <a:moveTo>
                    <a:pt x="15303" y="0"/>
                  </a:moveTo>
                  <a:lnTo>
                    <a:pt x="4343" y="190"/>
                  </a:lnTo>
                  <a:lnTo>
                    <a:pt x="0" y="4686"/>
                  </a:lnTo>
                  <a:lnTo>
                    <a:pt x="190" y="15633"/>
                  </a:lnTo>
                  <a:lnTo>
                    <a:pt x="4698" y="19989"/>
                  </a:lnTo>
                  <a:lnTo>
                    <a:pt x="15646" y="19799"/>
                  </a:lnTo>
                  <a:lnTo>
                    <a:pt x="20015" y="15290"/>
                  </a:lnTo>
                  <a:lnTo>
                    <a:pt x="19913" y="9829"/>
                  </a:lnTo>
                  <a:lnTo>
                    <a:pt x="19811" y="4343"/>
                  </a:lnTo>
                  <a:lnTo>
                    <a:pt x="15303" y="0"/>
                  </a:lnTo>
                  <a:close/>
                </a:path>
              </a:pathLst>
            </a:custGeom>
            <a:solidFill>
              <a:srgbClr val="9D4C2E"/>
            </a:solidFill>
          </p:spPr>
          <p:txBody>
            <a:bodyPr wrap="square" lIns="0" tIns="0" rIns="0" bIns="0" rtlCol="0"/>
            <a:lstStyle/>
            <a:p>
              <a:endParaRPr sz="1493" dirty="0"/>
            </a:p>
          </p:txBody>
        </p:sp>
        <p:sp>
          <p:nvSpPr>
            <p:cNvPr id="1338" name="object 1291">
              <a:extLst>
                <a:ext uri="{FF2B5EF4-FFF2-40B4-BE49-F238E27FC236}">
                  <a16:creationId xmlns:a16="http://schemas.microsoft.com/office/drawing/2014/main" id="{471C219B-2FBD-4AC1-AC0E-8A2C75AEE880}"/>
                </a:ext>
              </a:extLst>
            </p:cNvPr>
            <p:cNvSpPr/>
            <p:nvPr/>
          </p:nvSpPr>
          <p:spPr>
            <a:xfrm>
              <a:off x="6379757" y="2296974"/>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7A3923"/>
            </a:solidFill>
          </p:spPr>
          <p:txBody>
            <a:bodyPr wrap="square" lIns="0" tIns="0" rIns="0" bIns="0" rtlCol="0"/>
            <a:lstStyle/>
            <a:p>
              <a:endParaRPr sz="1493" dirty="0"/>
            </a:p>
          </p:txBody>
        </p:sp>
        <p:sp>
          <p:nvSpPr>
            <p:cNvPr id="1339" name="object 1292">
              <a:extLst>
                <a:ext uri="{FF2B5EF4-FFF2-40B4-BE49-F238E27FC236}">
                  <a16:creationId xmlns:a16="http://schemas.microsoft.com/office/drawing/2014/main" id="{5F21331D-273A-4D11-99EF-1DC9EE2952E5}"/>
                </a:ext>
              </a:extLst>
            </p:cNvPr>
            <p:cNvSpPr/>
            <p:nvPr/>
          </p:nvSpPr>
          <p:spPr>
            <a:xfrm>
              <a:off x="6368818" y="2342482"/>
              <a:ext cx="20320" cy="20320"/>
            </a:xfrm>
            <a:custGeom>
              <a:avLst/>
              <a:gdLst/>
              <a:ahLst/>
              <a:cxnLst/>
              <a:rect l="l" t="t" r="r" b="b"/>
              <a:pathLst>
                <a:path w="20320" h="20319">
                  <a:moveTo>
                    <a:pt x="15316" y="0"/>
                  </a:moveTo>
                  <a:lnTo>
                    <a:pt x="4356" y="190"/>
                  </a:lnTo>
                  <a:lnTo>
                    <a:pt x="0" y="4699"/>
                  </a:lnTo>
                  <a:lnTo>
                    <a:pt x="190" y="15659"/>
                  </a:lnTo>
                  <a:lnTo>
                    <a:pt x="4711" y="20002"/>
                  </a:lnTo>
                  <a:lnTo>
                    <a:pt x="15659" y="19812"/>
                  </a:lnTo>
                  <a:lnTo>
                    <a:pt x="20027" y="15316"/>
                  </a:lnTo>
                  <a:lnTo>
                    <a:pt x="19926" y="9829"/>
                  </a:lnTo>
                  <a:lnTo>
                    <a:pt x="19824" y="4356"/>
                  </a:lnTo>
                  <a:lnTo>
                    <a:pt x="15316" y="0"/>
                  </a:lnTo>
                  <a:close/>
                </a:path>
              </a:pathLst>
            </a:custGeom>
            <a:solidFill>
              <a:srgbClr val="60321B"/>
            </a:solidFill>
          </p:spPr>
          <p:txBody>
            <a:bodyPr wrap="square" lIns="0" tIns="0" rIns="0" bIns="0" rtlCol="0"/>
            <a:lstStyle/>
            <a:p>
              <a:endParaRPr sz="1493" dirty="0"/>
            </a:p>
          </p:txBody>
        </p:sp>
        <p:sp>
          <p:nvSpPr>
            <p:cNvPr id="1340" name="object 1293">
              <a:extLst>
                <a:ext uri="{FF2B5EF4-FFF2-40B4-BE49-F238E27FC236}">
                  <a16:creationId xmlns:a16="http://schemas.microsoft.com/office/drawing/2014/main" id="{4605E026-D30E-4D49-8F7D-89FC0DA4C45C}"/>
                </a:ext>
              </a:extLst>
            </p:cNvPr>
            <p:cNvSpPr/>
            <p:nvPr/>
          </p:nvSpPr>
          <p:spPr>
            <a:xfrm>
              <a:off x="6343511" y="2378757"/>
              <a:ext cx="20320" cy="20320"/>
            </a:xfrm>
            <a:custGeom>
              <a:avLst/>
              <a:gdLst/>
              <a:ahLst/>
              <a:cxnLst/>
              <a:rect l="l" t="t" r="r" b="b"/>
              <a:pathLst>
                <a:path w="20320" h="20319">
                  <a:moveTo>
                    <a:pt x="15316" y="0"/>
                  </a:moveTo>
                  <a:lnTo>
                    <a:pt x="4356" y="190"/>
                  </a:lnTo>
                  <a:lnTo>
                    <a:pt x="0" y="4699"/>
                  </a:lnTo>
                  <a:lnTo>
                    <a:pt x="190" y="15646"/>
                  </a:lnTo>
                  <a:lnTo>
                    <a:pt x="4711" y="19989"/>
                  </a:lnTo>
                  <a:lnTo>
                    <a:pt x="15659" y="19799"/>
                  </a:lnTo>
                  <a:lnTo>
                    <a:pt x="20027" y="15303"/>
                  </a:lnTo>
                  <a:lnTo>
                    <a:pt x="19926" y="9829"/>
                  </a:lnTo>
                  <a:lnTo>
                    <a:pt x="19824" y="4356"/>
                  </a:lnTo>
                  <a:lnTo>
                    <a:pt x="15316" y="0"/>
                  </a:lnTo>
                  <a:close/>
                </a:path>
              </a:pathLst>
            </a:custGeom>
            <a:solidFill>
              <a:srgbClr val="63341C"/>
            </a:solidFill>
          </p:spPr>
          <p:txBody>
            <a:bodyPr wrap="square" lIns="0" tIns="0" rIns="0" bIns="0" rtlCol="0"/>
            <a:lstStyle/>
            <a:p>
              <a:endParaRPr sz="1493" dirty="0"/>
            </a:p>
          </p:txBody>
        </p:sp>
        <p:sp>
          <p:nvSpPr>
            <p:cNvPr id="1341" name="object 1294">
              <a:extLst>
                <a:ext uri="{FF2B5EF4-FFF2-40B4-BE49-F238E27FC236}">
                  <a16:creationId xmlns:a16="http://schemas.microsoft.com/office/drawing/2014/main" id="{D45BEE32-1FF0-428E-A614-ACFBE648C984}"/>
                </a:ext>
              </a:extLst>
            </p:cNvPr>
            <p:cNvSpPr/>
            <p:nvPr/>
          </p:nvSpPr>
          <p:spPr>
            <a:xfrm>
              <a:off x="5558131" y="2383381"/>
              <a:ext cx="20320" cy="20320"/>
            </a:xfrm>
            <a:custGeom>
              <a:avLst/>
              <a:gdLst/>
              <a:ahLst/>
              <a:cxnLst/>
              <a:rect l="l" t="t" r="r" b="b"/>
              <a:pathLst>
                <a:path w="20320" h="20319">
                  <a:moveTo>
                    <a:pt x="15303" y="0"/>
                  </a:moveTo>
                  <a:lnTo>
                    <a:pt x="4356" y="190"/>
                  </a:lnTo>
                  <a:lnTo>
                    <a:pt x="0" y="4686"/>
                  </a:lnTo>
                  <a:lnTo>
                    <a:pt x="190" y="15633"/>
                  </a:lnTo>
                  <a:lnTo>
                    <a:pt x="4711" y="20015"/>
                  </a:lnTo>
                  <a:lnTo>
                    <a:pt x="15646" y="19824"/>
                  </a:lnTo>
                  <a:lnTo>
                    <a:pt x="20015" y="15290"/>
                  </a:lnTo>
                  <a:lnTo>
                    <a:pt x="19913" y="9829"/>
                  </a:lnTo>
                  <a:lnTo>
                    <a:pt x="19811" y="4343"/>
                  </a:lnTo>
                  <a:lnTo>
                    <a:pt x="15303" y="0"/>
                  </a:lnTo>
                  <a:close/>
                </a:path>
              </a:pathLst>
            </a:custGeom>
            <a:solidFill>
              <a:srgbClr val="894628"/>
            </a:solidFill>
          </p:spPr>
          <p:txBody>
            <a:bodyPr wrap="square" lIns="0" tIns="0" rIns="0" bIns="0" rtlCol="0"/>
            <a:lstStyle/>
            <a:p>
              <a:endParaRPr sz="1493" dirty="0"/>
            </a:p>
          </p:txBody>
        </p:sp>
        <p:sp>
          <p:nvSpPr>
            <p:cNvPr id="1342" name="object 1295">
              <a:extLst>
                <a:ext uri="{FF2B5EF4-FFF2-40B4-BE49-F238E27FC236}">
                  <a16:creationId xmlns:a16="http://schemas.microsoft.com/office/drawing/2014/main" id="{8302AE16-DE49-47B4-A86B-08C560E3A2F5}"/>
                </a:ext>
              </a:extLst>
            </p:cNvPr>
            <p:cNvSpPr/>
            <p:nvPr/>
          </p:nvSpPr>
          <p:spPr>
            <a:xfrm>
              <a:off x="5541665" y="2295245"/>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85031"/>
            </a:solidFill>
          </p:spPr>
          <p:txBody>
            <a:bodyPr wrap="square" lIns="0" tIns="0" rIns="0" bIns="0" rtlCol="0"/>
            <a:lstStyle/>
            <a:p>
              <a:endParaRPr sz="1493" dirty="0"/>
            </a:p>
          </p:txBody>
        </p:sp>
        <p:sp>
          <p:nvSpPr>
            <p:cNvPr id="1343" name="object 1296">
              <a:extLst>
                <a:ext uri="{FF2B5EF4-FFF2-40B4-BE49-F238E27FC236}">
                  <a16:creationId xmlns:a16="http://schemas.microsoft.com/office/drawing/2014/main" id="{570C3647-BD73-48FC-851C-43088CBAB8DE}"/>
                </a:ext>
              </a:extLst>
            </p:cNvPr>
            <p:cNvSpPr/>
            <p:nvPr/>
          </p:nvSpPr>
          <p:spPr>
            <a:xfrm>
              <a:off x="6312001" y="2411580"/>
              <a:ext cx="20320" cy="20320"/>
            </a:xfrm>
            <a:custGeom>
              <a:avLst/>
              <a:gdLst/>
              <a:ahLst/>
              <a:cxnLst/>
              <a:rect l="l" t="t" r="r" b="b"/>
              <a:pathLst>
                <a:path w="20320" h="20319">
                  <a:moveTo>
                    <a:pt x="15316" y="0"/>
                  </a:moveTo>
                  <a:lnTo>
                    <a:pt x="4356" y="190"/>
                  </a:lnTo>
                  <a:lnTo>
                    <a:pt x="0" y="4711"/>
                  </a:lnTo>
                  <a:lnTo>
                    <a:pt x="190" y="15659"/>
                  </a:lnTo>
                  <a:lnTo>
                    <a:pt x="4711" y="20002"/>
                  </a:lnTo>
                  <a:lnTo>
                    <a:pt x="15659" y="19812"/>
                  </a:lnTo>
                  <a:lnTo>
                    <a:pt x="20027" y="15316"/>
                  </a:lnTo>
                  <a:lnTo>
                    <a:pt x="19926" y="9829"/>
                  </a:lnTo>
                  <a:lnTo>
                    <a:pt x="19824" y="4368"/>
                  </a:lnTo>
                  <a:lnTo>
                    <a:pt x="15316" y="0"/>
                  </a:lnTo>
                  <a:close/>
                </a:path>
              </a:pathLst>
            </a:custGeom>
            <a:solidFill>
              <a:srgbClr val="723720"/>
            </a:solidFill>
          </p:spPr>
          <p:txBody>
            <a:bodyPr wrap="square" lIns="0" tIns="0" rIns="0" bIns="0" rtlCol="0"/>
            <a:lstStyle/>
            <a:p>
              <a:endParaRPr sz="1493" dirty="0"/>
            </a:p>
          </p:txBody>
        </p:sp>
        <p:sp>
          <p:nvSpPr>
            <p:cNvPr id="1344" name="object 1297">
              <a:extLst>
                <a:ext uri="{FF2B5EF4-FFF2-40B4-BE49-F238E27FC236}">
                  <a16:creationId xmlns:a16="http://schemas.microsoft.com/office/drawing/2014/main" id="{221C8770-7C56-4CD2-996E-E5BF348980DD}"/>
                </a:ext>
              </a:extLst>
            </p:cNvPr>
            <p:cNvSpPr/>
            <p:nvPr/>
          </p:nvSpPr>
          <p:spPr>
            <a:xfrm>
              <a:off x="6272604" y="2426384"/>
              <a:ext cx="20320" cy="20320"/>
            </a:xfrm>
            <a:custGeom>
              <a:avLst/>
              <a:gdLst/>
              <a:ahLst/>
              <a:cxnLst/>
              <a:rect l="l" t="t" r="r" b="b"/>
              <a:pathLst>
                <a:path w="20320" h="20319">
                  <a:moveTo>
                    <a:pt x="15303" y="0"/>
                  </a:moveTo>
                  <a:lnTo>
                    <a:pt x="4343" y="190"/>
                  </a:lnTo>
                  <a:lnTo>
                    <a:pt x="0" y="4724"/>
                  </a:lnTo>
                  <a:lnTo>
                    <a:pt x="190" y="15671"/>
                  </a:lnTo>
                  <a:lnTo>
                    <a:pt x="4698" y="20015"/>
                  </a:lnTo>
                  <a:lnTo>
                    <a:pt x="15646" y="19824"/>
                  </a:lnTo>
                  <a:lnTo>
                    <a:pt x="20015" y="15328"/>
                  </a:lnTo>
                  <a:lnTo>
                    <a:pt x="19913" y="9842"/>
                  </a:lnTo>
                  <a:lnTo>
                    <a:pt x="19811" y="4381"/>
                  </a:lnTo>
                  <a:lnTo>
                    <a:pt x="15303" y="0"/>
                  </a:lnTo>
                  <a:close/>
                </a:path>
              </a:pathLst>
            </a:custGeom>
            <a:solidFill>
              <a:srgbClr val="703621"/>
            </a:solidFill>
          </p:spPr>
          <p:txBody>
            <a:bodyPr wrap="square" lIns="0" tIns="0" rIns="0" bIns="0" rtlCol="0"/>
            <a:lstStyle/>
            <a:p>
              <a:endParaRPr sz="1493" dirty="0"/>
            </a:p>
          </p:txBody>
        </p:sp>
        <p:sp>
          <p:nvSpPr>
            <p:cNvPr id="1345" name="object 1298">
              <a:extLst>
                <a:ext uri="{FF2B5EF4-FFF2-40B4-BE49-F238E27FC236}">
                  <a16:creationId xmlns:a16="http://schemas.microsoft.com/office/drawing/2014/main" id="{155F1038-A615-4F9B-A83B-7B8075C76A36}"/>
                </a:ext>
              </a:extLst>
            </p:cNvPr>
            <p:cNvSpPr/>
            <p:nvPr/>
          </p:nvSpPr>
          <p:spPr>
            <a:xfrm>
              <a:off x="6092342" y="2375420"/>
              <a:ext cx="44450" cy="81915"/>
            </a:xfrm>
            <a:custGeom>
              <a:avLst/>
              <a:gdLst/>
              <a:ahLst/>
              <a:cxnLst/>
              <a:rect l="l" t="t" r="r" b="b"/>
              <a:pathLst>
                <a:path w="44450" h="81914">
                  <a:moveTo>
                    <a:pt x="20027" y="15303"/>
                  </a:moveTo>
                  <a:lnTo>
                    <a:pt x="19926" y="9829"/>
                  </a:lnTo>
                  <a:lnTo>
                    <a:pt x="19824" y="4343"/>
                  </a:lnTo>
                  <a:lnTo>
                    <a:pt x="15303" y="0"/>
                  </a:lnTo>
                  <a:lnTo>
                    <a:pt x="4356" y="190"/>
                  </a:lnTo>
                  <a:lnTo>
                    <a:pt x="0" y="4699"/>
                  </a:lnTo>
                  <a:lnTo>
                    <a:pt x="190" y="15646"/>
                  </a:lnTo>
                  <a:lnTo>
                    <a:pt x="4699" y="20015"/>
                  </a:lnTo>
                  <a:lnTo>
                    <a:pt x="15659" y="19824"/>
                  </a:lnTo>
                  <a:lnTo>
                    <a:pt x="20027" y="15303"/>
                  </a:lnTo>
                  <a:close/>
                </a:path>
                <a:path w="44450" h="81914">
                  <a:moveTo>
                    <a:pt x="44119" y="76695"/>
                  </a:moveTo>
                  <a:lnTo>
                    <a:pt x="44018" y="71234"/>
                  </a:lnTo>
                  <a:lnTo>
                    <a:pt x="43916" y="65747"/>
                  </a:lnTo>
                  <a:lnTo>
                    <a:pt x="39408" y="61391"/>
                  </a:lnTo>
                  <a:lnTo>
                    <a:pt x="28448" y="61582"/>
                  </a:lnTo>
                  <a:lnTo>
                    <a:pt x="24104" y="66103"/>
                  </a:lnTo>
                  <a:lnTo>
                    <a:pt x="24295" y="77038"/>
                  </a:lnTo>
                  <a:lnTo>
                    <a:pt x="28803" y="81407"/>
                  </a:lnTo>
                  <a:lnTo>
                    <a:pt x="39751" y="81216"/>
                  </a:lnTo>
                  <a:lnTo>
                    <a:pt x="44119" y="76695"/>
                  </a:lnTo>
                  <a:close/>
                </a:path>
              </a:pathLst>
            </a:custGeom>
            <a:solidFill>
              <a:srgbClr val="62331C"/>
            </a:solidFill>
          </p:spPr>
          <p:txBody>
            <a:bodyPr wrap="square" lIns="0" tIns="0" rIns="0" bIns="0" rtlCol="0"/>
            <a:lstStyle/>
            <a:p>
              <a:endParaRPr sz="1493" dirty="0"/>
            </a:p>
          </p:txBody>
        </p:sp>
        <p:sp>
          <p:nvSpPr>
            <p:cNvPr id="1346" name="object 1299">
              <a:extLst>
                <a:ext uri="{FF2B5EF4-FFF2-40B4-BE49-F238E27FC236}">
                  <a16:creationId xmlns:a16="http://schemas.microsoft.com/office/drawing/2014/main" id="{DB1045EB-68FC-40E3-9401-125705985D64}"/>
                </a:ext>
              </a:extLst>
            </p:cNvPr>
            <p:cNvSpPr/>
            <p:nvPr/>
          </p:nvSpPr>
          <p:spPr>
            <a:xfrm>
              <a:off x="5570840" y="2394704"/>
              <a:ext cx="20320" cy="20320"/>
            </a:xfrm>
            <a:custGeom>
              <a:avLst/>
              <a:gdLst/>
              <a:ahLst/>
              <a:cxnLst/>
              <a:rect l="l" t="t" r="r" b="b"/>
              <a:pathLst>
                <a:path w="20320" h="20319">
                  <a:moveTo>
                    <a:pt x="15303" y="0"/>
                  </a:moveTo>
                  <a:lnTo>
                    <a:pt x="4343" y="190"/>
                  </a:lnTo>
                  <a:lnTo>
                    <a:pt x="0" y="4686"/>
                  </a:lnTo>
                  <a:lnTo>
                    <a:pt x="190" y="15633"/>
                  </a:lnTo>
                  <a:lnTo>
                    <a:pt x="4698" y="20002"/>
                  </a:lnTo>
                  <a:lnTo>
                    <a:pt x="15646" y="19812"/>
                  </a:lnTo>
                  <a:lnTo>
                    <a:pt x="20015" y="15290"/>
                  </a:lnTo>
                  <a:lnTo>
                    <a:pt x="19913" y="9829"/>
                  </a:lnTo>
                  <a:lnTo>
                    <a:pt x="19811" y="4343"/>
                  </a:lnTo>
                  <a:lnTo>
                    <a:pt x="15303" y="0"/>
                  </a:lnTo>
                  <a:close/>
                </a:path>
              </a:pathLst>
            </a:custGeom>
            <a:solidFill>
              <a:srgbClr val="9A4B2C"/>
            </a:solidFill>
          </p:spPr>
          <p:txBody>
            <a:bodyPr wrap="square" lIns="0" tIns="0" rIns="0" bIns="0" rtlCol="0"/>
            <a:lstStyle/>
            <a:p>
              <a:endParaRPr sz="1493" dirty="0"/>
            </a:p>
          </p:txBody>
        </p:sp>
        <p:sp>
          <p:nvSpPr>
            <p:cNvPr id="1347" name="object 1300">
              <a:extLst>
                <a:ext uri="{FF2B5EF4-FFF2-40B4-BE49-F238E27FC236}">
                  <a16:creationId xmlns:a16="http://schemas.microsoft.com/office/drawing/2014/main" id="{82611DDA-CFAB-46D7-A800-AC5347BE0AAA}"/>
                </a:ext>
              </a:extLst>
            </p:cNvPr>
            <p:cNvSpPr/>
            <p:nvPr/>
          </p:nvSpPr>
          <p:spPr>
            <a:xfrm>
              <a:off x="6385921" y="2264942"/>
              <a:ext cx="20320" cy="20320"/>
            </a:xfrm>
            <a:custGeom>
              <a:avLst/>
              <a:gdLst/>
              <a:ahLst/>
              <a:cxnLst/>
              <a:rect l="l" t="t" r="r" b="b"/>
              <a:pathLst>
                <a:path w="20320" h="20319">
                  <a:moveTo>
                    <a:pt x="15303" y="0"/>
                  </a:moveTo>
                  <a:lnTo>
                    <a:pt x="4356" y="190"/>
                  </a:lnTo>
                  <a:lnTo>
                    <a:pt x="0" y="4686"/>
                  </a:lnTo>
                  <a:lnTo>
                    <a:pt x="190" y="15633"/>
                  </a:lnTo>
                  <a:lnTo>
                    <a:pt x="4711" y="20002"/>
                  </a:lnTo>
                  <a:lnTo>
                    <a:pt x="15646" y="19812"/>
                  </a:lnTo>
                  <a:lnTo>
                    <a:pt x="20015" y="15290"/>
                  </a:lnTo>
                  <a:lnTo>
                    <a:pt x="19913" y="9817"/>
                  </a:lnTo>
                  <a:lnTo>
                    <a:pt x="19811" y="4343"/>
                  </a:lnTo>
                  <a:lnTo>
                    <a:pt x="15303" y="0"/>
                  </a:lnTo>
                  <a:close/>
                </a:path>
              </a:pathLst>
            </a:custGeom>
            <a:solidFill>
              <a:srgbClr val="7B3B23"/>
            </a:solidFill>
          </p:spPr>
          <p:txBody>
            <a:bodyPr wrap="square" lIns="0" tIns="0" rIns="0" bIns="0" rtlCol="0"/>
            <a:lstStyle/>
            <a:p>
              <a:endParaRPr sz="1493" dirty="0"/>
            </a:p>
          </p:txBody>
        </p:sp>
        <p:sp>
          <p:nvSpPr>
            <p:cNvPr id="1348" name="object 1301">
              <a:extLst>
                <a:ext uri="{FF2B5EF4-FFF2-40B4-BE49-F238E27FC236}">
                  <a16:creationId xmlns:a16="http://schemas.microsoft.com/office/drawing/2014/main" id="{AFB0B974-9A4C-41AF-A102-D4BDA5FAA565}"/>
                </a:ext>
              </a:extLst>
            </p:cNvPr>
            <p:cNvSpPr/>
            <p:nvPr/>
          </p:nvSpPr>
          <p:spPr>
            <a:xfrm>
              <a:off x="6092301" y="2436138"/>
              <a:ext cx="20320" cy="20320"/>
            </a:xfrm>
            <a:custGeom>
              <a:avLst/>
              <a:gdLst/>
              <a:ahLst/>
              <a:cxnLst/>
              <a:rect l="l" t="t" r="r" b="b"/>
              <a:pathLst>
                <a:path w="20320" h="20319">
                  <a:moveTo>
                    <a:pt x="15303" y="0"/>
                  </a:moveTo>
                  <a:lnTo>
                    <a:pt x="4343" y="190"/>
                  </a:lnTo>
                  <a:lnTo>
                    <a:pt x="0" y="4711"/>
                  </a:lnTo>
                  <a:lnTo>
                    <a:pt x="190" y="15659"/>
                  </a:lnTo>
                  <a:lnTo>
                    <a:pt x="4698" y="20015"/>
                  </a:lnTo>
                  <a:lnTo>
                    <a:pt x="15646" y="19824"/>
                  </a:lnTo>
                  <a:lnTo>
                    <a:pt x="20015" y="15316"/>
                  </a:lnTo>
                  <a:lnTo>
                    <a:pt x="19913" y="9829"/>
                  </a:lnTo>
                  <a:lnTo>
                    <a:pt x="19811" y="4368"/>
                  </a:lnTo>
                  <a:lnTo>
                    <a:pt x="15303" y="0"/>
                  </a:lnTo>
                  <a:close/>
                </a:path>
              </a:pathLst>
            </a:custGeom>
            <a:solidFill>
              <a:srgbClr val="753922"/>
            </a:solidFill>
          </p:spPr>
          <p:txBody>
            <a:bodyPr wrap="square" lIns="0" tIns="0" rIns="0" bIns="0" rtlCol="0"/>
            <a:lstStyle/>
            <a:p>
              <a:endParaRPr sz="1493" dirty="0"/>
            </a:p>
          </p:txBody>
        </p:sp>
        <p:sp>
          <p:nvSpPr>
            <p:cNvPr id="1349" name="object 1302">
              <a:extLst>
                <a:ext uri="{FF2B5EF4-FFF2-40B4-BE49-F238E27FC236}">
                  <a16:creationId xmlns:a16="http://schemas.microsoft.com/office/drawing/2014/main" id="{4EF894A0-35D3-4765-B91C-1C935DE212F4}"/>
                </a:ext>
              </a:extLst>
            </p:cNvPr>
            <p:cNvSpPr/>
            <p:nvPr/>
          </p:nvSpPr>
          <p:spPr>
            <a:xfrm>
              <a:off x="6329479" y="2308355"/>
              <a:ext cx="20320" cy="20320"/>
            </a:xfrm>
            <a:custGeom>
              <a:avLst/>
              <a:gdLst/>
              <a:ahLst/>
              <a:cxnLst/>
              <a:rect l="l" t="t" r="r" b="b"/>
              <a:pathLst>
                <a:path w="20320" h="20319">
                  <a:moveTo>
                    <a:pt x="15303" y="0"/>
                  </a:moveTo>
                  <a:lnTo>
                    <a:pt x="4356" y="190"/>
                  </a:lnTo>
                  <a:lnTo>
                    <a:pt x="0" y="4711"/>
                  </a:lnTo>
                  <a:lnTo>
                    <a:pt x="190" y="15659"/>
                  </a:lnTo>
                  <a:lnTo>
                    <a:pt x="4711" y="20027"/>
                  </a:lnTo>
                  <a:lnTo>
                    <a:pt x="15646" y="19837"/>
                  </a:lnTo>
                  <a:lnTo>
                    <a:pt x="20015" y="15316"/>
                  </a:lnTo>
                  <a:lnTo>
                    <a:pt x="19913" y="9842"/>
                  </a:lnTo>
                  <a:lnTo>
                    <a:pt x="19811" y="4368"/>
                  </a:lnTo>
                  <a:lnTo>
                    <a:pt x="15303" y="0"/>
                  </a:lnTo>
                  <a:close/>
                </a:path>
              </a:pathLst>
            </a:custGeom>
            <a:solidFill>
              <a:srgbClr val="65341D"/>
            </a:solidFill>
          </p:spPr>
          <p:txBody>
            <a:bodyPr wrap="square" lIns="0" tIns="0" rIns="0" bIns="0" rtlCol="0"/>
            <a:lstStyle/>
            <a:p>
              <a:endParaRPr sz="1493" dirty="0"/>
            </a:p>
          </p:txBody>
        </p:sp>
        <p:sp>
          <p:nvSpPr>
            <p:cNvPr id="1350" name="object 1303">
              <a:extLst>
                <a:ext uri="{FF2B5EF4-FFF2-40B4-BE49-F238E27FC236}">
                  <a16:creationId xmlns:a16="http://schemas.microsoft.com/office/drawing/2014/main" id="{3DD965A5-EF85-4712-9C90-2631C5B7380D}"/>
                </a:ext>
              </a:extLst>
            </p:cNvPr>
            <p:cNvSpPr/>
            <p:nvPr/>
          </p:nvSpPr>
          <p:spPr>
            <a:xfrm>
              <a:off x="6052798" y="2421149"/>
              <a:ext cx="20320" cy="20320"/>
            </a:xfrm>
            <a:custGeom>
              <a:avLst/>
              <a:gdLst/>
              <a:ahLst/>
              <a:cxnLst/>
              <a:rect l="l" t="t" r="r" b="b"/>
              <a:pathLst>
                <a:path w="20320" h="20319">
                  <a:moveTo>
                    <a:pt x="15303" y="0"/>
                  </a:moveTo>
                  <a:lnTo>
                    <a:pt x="4343" y="190"/>
                  </a:lnTo>
                  <a:lnTo>
                    <a:pt x="0" y="4698"/>
                  </a:lnTo>
                  <a:lnTo>
                    <a:pt x="190" y="15646"/>
                  </a:lnTo>
                  <a:lnTo>
                    <a:pt x="4698" y="20015"/>
                  </a:lnTo>
                  <a:lnTo>
                    <a:pt x="15646" y="19824"/>
                  </a:lnTo>
                  <a:lnTo>
                    <a:pt x="20015" y="15303"/>
                  </a:lnTo>
                  <a:lnTo>
                    <a:pt x="19913" y="9842"/>
                  </a:lnTo>
                  <a:lnTo>
                    <a:pt x="19811" y="4356"/>
                  </a:lnTo>
                  <a:lnTo>
                    <a:pt x="15303" y="0"/>
                  </a:lnTo>
                  <a:close/>
                </a:path>
              </a:pathLst>
            </a:custGeom>
            <a:solidFill>
              <a:srgbClr val="66341E"/>
            </a:solidFill>
          </p:spPr>
          <p:txBody>
            <a:bodyPr wrap="square" lIns="0" tIns="0" rIns="0" bIns="0" rtlCol="0"/>
            <a:lstStyle/>
            <a:p>
              <a:endParaRPr sz="1493" dirty="0"/>
            </a:p>
          </p:txBody>
        </p:sp>
        <p:sp>
          <p:nvSpPr>
            <p:cNvPr id="1351" name="object 1304">
              <a:extLst>
                <a:ext uri="{FF2B5EF4-FFF2-40B4-BE49-F238E27FC236}">
                  <a16:creationId xmlns:a16="http://schemas.microsoft.com/office/drawing/2014/main" id="{A5FC33C3-0BE9-408A-B39F-4269F55B3B20}"/>
                </a:ext>
              </a:extLst>
            </p:cNvPr>
            <p:cNvSpPr/>
            <p:nvPr/>
          </p:nvSpPr>
          <p:spPr>
            <a:xfrm>
              <a:off x="5482746" y="2254313"/>
              <a:ext cx="20320" cy="20320"/>
            </a:xfrm>
            <a:custGeom>
              <a:avLst/>
              <a:gdLst/>
              <a:ahLst/>
              <a:cxnLst/>
              <a:rect l="l" t="t" r="r" b="b"/>
              <a:pathLst>
                <a:path w="20320" h="20319">
                  <a:moveTo>
                    <a:pt x="15316" y="0"/>
                  </a:moveTo>
                  <a:lnTo>
                    <a:pt x="4356" y="190"/>
                  </a:lnTo>
                  <a:lnTo>
                    <a:pt x="0" y="4711"/>
                  </a:lnTo>
                  <a:lnTo>
                    <a:pt x="190" y="15659"/>
                  </a:lnTo>
                  <a:lnTo>
                    <a:pt x="4711" y="20002"/>
                  </a:lnTo>
                  <a:lnTo>
                    <a:pt x="15659" y="19811"/>
                  </a:lnTo>
                  <a:lnTo>
                    <a:pt x="20015" y="15316"/>
                  </a:lnTo>
                  <a:lnTo>
                    <a:pt x="19913" y="9842"/>
                  </a:lnTo>
                  <a:lnTo>
                    <a:pt x="19811" y="4368"/>
                  </a:lnTo>
                  <a:lnTo>
                    <a:pt x="15316" y="0"/>
                  </a:lnTo>
                  <a:close/>
                </a:path>
              </a:pathLst>
            </a:custGeom>
            <a:solidFill>
              <a:srgbClr val="A44F31"/>
            </a:solidFill>
          </p:spPr>
          <p:txBody>
            <a:bodyPr wrap="square" lIns="0" tIns="0" rIns="0" bIns="0" rtlCol="0"/>
            <a:lstStyle/>
            <a:p>
              <a:endParaRPr sz="1493" dirty="0"/>
            </a:p>
          </p:txBody>
        </p:sp>
        <p:sp>
          <p:nvSpPr>
            <p:cNvPr id="1352" name="object 1305">
              <a:extLst>
                <a:ext uri="{FF2B5EF4-FFF2-40B4-BE49-F238E27FC236}">
                  <a16:creationId xmlns:a16="http://schemas.microsoft.com/office/drawing/2014/main" id="{F4312122-90CA-4557-8B2D-FFCA48AFADDE}"/>
                </a:ext>
              </a:extLst>
            </p:cNvPr>
            <p:cNvSpPr/>
            <p:nvPr/>
          </p:nvSpPr>
          <p:spPr>
            <a:xfrm>
              <a:off x="6432057" y="2207958"/>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703621"/>
            </a:solidFill>
          </p:spPr>
          <p:txBody>
            <a:bodyPr wrap="square" lIns="0" tIns="0" rIns="0" bIns="0" rtlCol="0"/>
            <a:lstStyle/>
            <a:p>
              <a:endParaRPr sz="1493" dirty="0"/>
            </a:p>
          </p:txBody>
        </p:sp>
        <p:sp>
          <p:nvSpPr>
            <p:cNvPr id="1353" name="object 1306">
              <a:extLst>
                <a:ext uri="{FF2B5EF4-FFF2-40B4-BE49-F238E27FC236}">
                  <a16:creationId xmlns:a16="http://schemas.microsoft.com/office/drawing/2014/main" id="{D3D639A2-8176-4FFC-9376-0E682BD53CC4}"/>
                </a:ext>
              </a:extLst>
            </p:cNvPr>
            <p:cNvSpPr/>
            <p:nvPr/>
          </p:nvSpPr>
          <p:spPr>
            <a:xfrm>
              <a:off x="6023683" y="2391191"/>
              <a:ext cx="20320" cy="20320"/>
            </a:xfrm>
            <a:custGeom>
              <a:avLst/>
              <a:gdLst/>
              <a:ahLst/>
              <a:cxnLst/>
              <a:rect l="l" t="t" r="r" b="b"/>
              <a:pathLst>
                <a:path w="20320" h="20319">
                  <a:moveTo>
                    <a:pt x="15303" y="0"/>
                  </a:moveTo>
                  <a:lnTo>
                    <a:pt x="4356" y="190"/>
                  </a:lnTo>
                  <a:lnTo>
                    <a:pt x="0" y="4686"/>
                  </a:lnTo>
                  <a:lnTo>
                    <a:pt x="190" y="15633"/>
                  </a:lnTo>
                  <a:lnTo>
                    <a:pt x="4711" y="20002"/>
                  </a:lnTo>
                  <a:lnTo>
                    <a:pt x="15646" y="19812"/>
                  </a:lnTo>
                  <a:lnTo>
                    <a:pt x="20015" y="15290"/>
                  </a:lnTo>
                  <a:lnTo>
                    <a:pt x="19913" y="9829"/>
                  </a:lnTo>
                  <a:lnTo>
                    <a:pt x="19811" y="4343"/>
                  </a:lnTo>
                  <a:lnTo>
                    <a:pt x="15303" y="0"/>
                  </a:lnTo>
                  <a:close/>
                </a:path>
              </a:pathLst>
            </a:custGeom>
            <a:solidFill>
              <a:srgbClr val="60321B"/>
            </a:solidFill>
          </p:spPr>
          <p:txBody>
            <a:bodyPr wrap="square" lIns="0" tIns="0" rIns="0" bIns="0" rtlCol="0"/>
            <a:lstStyle/>
            <a:p>
              <a:endParaRPr sz="1493" dirty="0"/>
            </a:p>
          </p:txBody>
        </p:sp>
        <p:sp>
          <p:nvSpPr>
            <p:cNvPr id="1354" name="object 1307">
              <a:extLst>
                <a:ext uri="{FF2B5EF4-FFF2-40B4-BE49-F238E27FC236}">
                  <a16:creationId xmlns:a16="http://schemas.microsoft.com/office/drawing/2014/main" id="{87B7B425-A52F-4D85-9601-3DC343EDBA60}"/>
                </a:ext>
              </a:extLst>
            </p:cNvPr>
            <p:cNvSpPr/>
            <p:nvPr/>
          </p:nvSpPr>
          <p:spPr>
            <a:xfrm>
              <a:off x="5577531" y="2409385"/>
              <a:ext cx="20320" cy="20320"/>
            </a:xfrm>
            <a:custGeom>
              <a:avLst/>
              <a:gdLst/>
              <a:ahLst/>
              <a:cxnLst/>
              <a:rect l="l" t="t" r="r" b="b"/>
              <a:pathLst>
                <a:path w="20320" h="20319">
                  <a:moveTo>
                    <a:pt x="15303" y="0"/>
                  </a:moveTo>
                  <a:lnTo>
                    <a:pt x="4356" y="190"/>
                  </a:lnTo>
                  <a:lnTo>
                    <a:pt x="0" y="4711"/>
                  </a:lnTo>
                  <a:lnTo>
                    <a:pt x="190" y="15671"/>
                  </a:lnTo>
                  <a:lnTo>
                    <a:pt x="4711" y="20015"/>
                  </a:lnTo>
                  <a:lnTo>
                    <a:pt x="15646" y="19824"/>
                  </a:lnTo>
                  <a:lnTo>
                    <a:pt x="20015" y="15328"/>
                  </a:lnTo>
                  <a:lnTo>
                    <a:pt x="19913" y="9842"/>
                  </a:lnTo>
                  <a:lnTo>
                    <a:pt x="19811" y="4368"/>
                  </a:lnTo>
                  <a:lnTo>
                    <a:pt x="15303" y="0"/>
                  </a:lnTo>
                  <a:close/>
                </a:path>
              </a:pathLst>
            </a:custGeom>
            <a:solidFill>
              <a:srgbClr val="8E4729"/>
            </a:solidFill>
          </p:spPr>
          <p:txBody>
            <a:bodyPr wrap="square" lIns="0" tIns="0" rIns="0" bIns="0" rtlCol="0"/>
            <a:lstStyle/>
            <a:p>
              <a:endParaRPr sz="1493" dirty="0"/>
            </a:p>
          </p:txBody>
        </p:sp>
        <p:sp>
          <p:nvSpPr>
            <p:cNvPr id="1355" name="object 1308">
              <a:extLst>
                <a:ext uri="{FF2B5EF4-FFF2-40B4-BE49-F238E27FC236}">
                  <a16:creationId xmlns:a16="http://schemas.microsoft.com/office/drawing/2014/main" id="{07A0B84C-0B55-4011-8BA0-0C56DAFCF22D}"/>
                </a:ext>
              </a:extLst>
            </p:cNvPr>
            <p:cNvSpPr/>
            <p:nvPr/>
          </p:nvSpPr>
          <p:spPr>
            <a:xfrm>
              <a:off x="6002945" y="2400747"/>
              <a:ext cx="20320" cy="20320"/>
            </a:xfrm>
            <a:custGeom>
              <a:avLst/>
              <a:gdLst/>
              <a:ahLst/>
              <a:cxnLst/>
              <a:rect l="l" t="t" r="r" b="b"/>
              <a:pathLst>
                <a:path w="20320" h="20319">
                  <a:moveTo>
                    <a:pt x="15316" y="0"/>
                  </a:moveTo>
                  <a:lnTo>
                    <a:pt x="4356" y="190"/>
                  </a:lnTo>
                  <a:lnTo>
                    <a:pt x="0" y="4686"/>
                  </a:lnTo>
                  <a:lnTo>
                    <a:pt x="190" y="15646"/>
                  </a:lnTo>
                  <a:lnTo>
                    <a:pt x="4711" y="19989"/>
                  </a:lnTo>
                  <a:lnTo>
                    <a:pt x="15659" y="19799"/>
                  </a:lnTo>
                  <a:lnTo>
                    <a:pt x="20015" y="15303"/>
                  </a:lnTo>
                  <a:lnTo>
                    <a:pt x="19913" y="9817"/>
                  </a:lnTo>
                  <a:lnTo>
                    <a:pt x="19811" y="4343"/>
                  </a:lnTo>
                  <a:lnTo>
                    <a:pt x="15316" y="0"/>
                  </a:lnTo>
                  <a:close/>
                </a:path>
              </a:pathLst>
            </a:custGeom>
            <a:solidFill>
              <a:srgbClr val="783A23"/>
            </a:solidFill>
          </p:spPr>
          <p:txBody>
            <a:bodyPr wrap="square" lIns="0" tIns="0" rIns="0" bIns="0" rtlCol="0"/>
            <a:lstStyle/>
            <a:p>
              <a:endParaRPr sz="1493" dirty="0"/>
            </a:p>
          </p:txBody>
        </p:sp>
        <p:sp>
          <p:nvSpPr>
            <p:cNvPr id="1356" name="object 1309">
              <a:extLst>
                <a:ext uri="{FF2B5EF4-FFF2-40B4-BE49-F238E27FC236}">
                  <a16:creationId xmlns:a16="http://schemas.microsoft.com/office/drawing/2014/main" id="{E339FACD-0092-4D85-8619-C86584C28D3E}"/>
                </a:ext>
              </a:extLst>
            </p:cNvPr>
            <p:cNvSpPr/>
            <p:nvPr/>
          </p:nvSpPr>
          <p:spPr>
            <a:xfrm>
              <a:off x="6255412" y="2435434"/>
              <a:ext cx="20320" cy="20320"/>
            </a:xfrm>
            <a:custGeom>
              <a:avLst/>
              <a:gdLst/>
              <a:ahLst/>
              <a:cxnLst/>
              <a:rect l="l" t="t" r="r" b="b"/>
              <a:pathLst>
                <a:path w="20320" h="20319">
                  <a:moveTo>
                    <a:pt x="15316" y="0"/>
                  </a:moveTo>
                  <a:lnTo>
                    <a:pt x="4356" y="190"/>
                  </a:lnTo>
                  <a:lnTo>
                    <a:pt x="0" y="4698"/>
                  </a:lnTo>
                  <a:lnTo>
                    <a:pt x="190" y="15646"/>
                  </a:lnTo>
                  <a:lnTo>
                    <a:pt x="4711" y="20015"/>
                  </a:lnTo>
                  <a:lnTo>
                    <a:pt x="15659" y="19824"/>
                  </a:lnTo>
                  <a:lnTo>
                    <a:pt x="20015" y="15303"/>
                  </a:lnTo>
                  <a:lnTo>
                    <a:pt x="19913" y="9842"/>
                  </a:lnTo>
                  <a:lnTo>
                    <a:pt x="19811" y="4343"/>
                  </a:lnTo>
                  <a:lnTo>
                    <a:pt x="15316" y="0"/>
                  </a:lnTo>
                  <a:close/>
                </a:path>
              </a:pathLst>
            </a:custGeom>
            <a:solidFill>
              <a:srgbClr val="7F3C25"/>
            </a:solidFill>
          </p:spPr>
          <p:txBody>
            <a:bodyPr wrap="square" lIns="0" tIns="0" rIns="0" bIns="0" rtlCol="0"/>
            <a:lstStyle/>
            <a:p>
              <a:endParaRPr sz="1493" dirty="0"/>
            </a:p>
          </p:txBody>
        </p:sp>
        <p:sp>
          <p:nvSpPr>
            <p:cNvPr id="1357" name="object 1310">
              <a:extLst>
                <a:ext uri="{FF2B5EF4-FFF2-40B4-BE49-F238E27FC236}">
                  <a16:creationId xmlns:a16="http://schemas.microsoft.com/office/drawing/2014/main" id="{65684674-2143-4A5E-B2E3-546D29F08654}"/>
                </a:ext>
              </a:extLst>
            </p:cNvPr>
            <p:cNvSpPr/>
            <p:nvPr/>
          </p:nvSpPr>
          <p:spPr>
            <a:xfrm>
              <a:off x="5595749" y="2417188"/>
              <a:ext cx="20320" cy="20320"/>
            </a:xfrm>
            <a:custGeom>
              <a:avLst/>
              <a:gdLst/>
              <a:ahLst/>
              <a:cxnLst/>
              <a:rect l="l" t="t" r="r" b="b"/>
              <a:pathLst>
                <a:path w="20320" h="20319">
                  <a:moveTo>
                    <a:pt x="15303" y="0"/>
                  </a:moveTo>
                  <a:lnTo>
                    <a:pt x="4343" y="190"/>
                  </a:lnTo>
                  <a:lnTo>
                    <a:pt x="0" y="4698"/>
                  </a:lnTo>
                  <a:lnTo>
                    <a:pt x="190" y="15646"/>
                  </a:lnTo>
                  <a:lnTo>
                    <a:pt x="4698" y="20015"/>
                  </a:lnTo>
                  <a:lnTo>
                    <a:pt x="15646" y="19824"/>
                  </a:lnTo>
                  <a:lnTo>
                    <a:pt x="20015" y="15303"/>
                  </a:lnTo>
                  <a:lnTo>
                    <a:pt x="19913" y="9842"/>
                  </a:lnTo>
                  <a:lnTo>
                    <a:pt x="19811" y="4343"/>
                  </a:lnTo>
                  <a:lnTo>
                    <a:pt x="15303" y="0"/>
                  </a:lnTo>
                  <a:close/>
                </a:path>
              </a:pathLst>
            </a:custGeom>
            <a:solidFill>
              <a:srgbClr val="9D4D2D"/>
            </a:solidFill>
          </p:spPr>
          <p:txBody>
            <a:bodyPr wrap="square" lIns="0" tIns="0" rIns="0" bIns="0" rtlCol="0"/>
            <a:lstStyle/>
            <a:p>
              <a:endParaRPr sz="1493" dirty="0"/>
            </a:p>
          </p:txBody>
        </p:sp>
        <p:sp>
          <p:nvSpPr>
            <p:cNvPr id="1358" name="object 1311">
              <a:extLst>
                <a:ext uri="{FF2B5EF4-FFF2-40B4-BE49-F238E27FC236}">
                  <a16:creationId xmlns:a16="http://schemas.microsoft.com/office/drawing/2014/main" id="{D51710F6-ACDF-4D57-A2C0-BEBE8930677E}"/>
                </a:ext>
              </a:extLst>
            </p:cNvPr>
            <p:cNvSpPr/>
            <p:nvPr/>
          </p:nvSpPr>
          <p:spPr>
            <a:xfrm>
              <a:off x="5476991" y="2206428"/>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4502E"/>
            </a:solidFill>
          </p:spPr>
          <p:txBody>
            <a:bodyPr wrap="square" lIns="0" tIns="0" rIns="0" bIns="0" rtlCol="0"/>
            <a:lstStyle/>
            <a:p>
              <a:endParaRPr sz="1493" dirty="0"/>
            </a:p>
          </p:txBody>
        </p:sp>
        <p:sp>
          <p:nvSpPr>
            <p:cNvPr id="1359" name="object 1312">
              <a:extLst>
                <a:ext uri="{FF2B5EF4-FFF2-40B4-BE49-F238E27FC236}">
                  <a16:creationId xmlns:a16="http://schemas.microsoft.com/office/drawing/2014/main" id="{66F24F13-AE32-4336-B660-BB960088C02A}"/>
                </a:ext>
              </a:extLst>
            </p:cNvPr>
            <p:cNvSpPr/>
            <p:nvPr/>
          </p:nvSpPr>
          <p:spPr>
            <a:xfrm>
              <a:off x="6352053" y="2336244"/>
              <a:ext cx="20320" cy="20320"/>
            </a:xfrm>
            <a:custGeom>
              <a:avLst/>
              <a:gdLst/>
              <a:ahLst/>
              <a:cxnLst/>
              <a:rect l="l" t="t" r="r" b="b"/>
              <a:pathLst>
                <a:path w="20320" h="20319">
                  <a:moveTo>
                    <a:pt x="15303" y="0"/>
                  </a:moveTo>
                  <a:lnTo>
                    <a:pt x="4343" y="190"/>
                  </a:lnTo>
                  <a:lnTo>
                    <a:pt x="0" y="4686"/>
                  </a:lnTo>
                  <a:lnTo>
                    <a:pt x="190" y="15646"/>
                  </a:lnTo>
                  <a:lnTo>
                    <a:pt x="4698" y="20015"/>
                  </a:lnTo>
                  <a:lnTo>
                    <a:pt x="15646" y="19824"/>
                  </a:lnTo>
                  <a:lnTo>
                    <a:pt x="20015" y="15303"/>
                  </a:lnTo>
                  <a:lnTo>
                    <a:pt x="19913" y="9829"/>
                  </a:lnTo>
                  <a:lnTo>
                    <a:pt x="19811" y="4343"/>
                  </a:lnTo>
                  <a:lnTo>
                    <a:pt x="15303" y="0"/>
                  </a:lnTo>
                  <a:close/>
                </a:path>
              </a:pathLst>
            </a:custGeom>
            <a:solidFill>
              <a:srgbClr val="69351F"/>
            </a:solidFill>
          </p:spPr>
          <p:txBody>
            <a:bodyPr wrap="square" lIns="0" tIns="0" rIns="0" bIns="0" rtlCol="0"/>
            <a:lstStyle/>
            <a:p>
              <a:endParaRPr sz="1493" dirty="0"/>
            </a:p>
          </p:txBody>
        </p:sp>
        <p:sp>
          <p:nvSpPr>
            <p:cNvPr id="1360" name="object 1313">
              <a:extLst>
                <a:ext uri="{FF2B5EF4-FFF2-40B4-BE49-F238E27FC236}">
                  <a16:creationId xmlns:a16="http://schemas.microsoft.com/office/drawing/2014/main" id="{7039298A-F80F-4712-9AFE-6BD173E23F3F}"/>
                </a:ext>
              </a:extLst>
            </p:cNvPr>
            <p:cNvSpPr/>
            <p:nvPr/>
          </p:nvSpPr>
          <p:spPr>
            <a:xfrm>
              <a:off x="5635255" y="2431171"/>
              <a:ext cx="20320" cy="20320"/>
            </a:xfrm>
            <a:custGeom>
              <a:avLst/>
              <a:gdLst/>
              <a:ahLst/>
              <a:cxnLst/>
              <a:rect l="l" t="t" r="r" b="b"/>
              <a:pathLst>
                <a:path w="20320" h="20319">
                  <a:moveTo>
                    <a:pt x="15303" y="0"/>
                  </a:moveTo>
                  <a:lnTo>
                    <a:pt x="4356" y="190"/>
                  </a:lnTo>
                  <a:lnTo>
                    <a:pt x="0" y="4711"/>
                  </a:lnTo>
                  <a:lnTo>
                    <a:pt x="190" y="15659"/>
                  </a:lnTo>
                  <a:lnTo>
                    <a:pt x="4711" y="20002"/>
                  </a:lnTo>
                  <a:lnTo>
                    <a:pt x="15646" y="19812"/>
                  </a:lnTo>
                  <a:lnTo>
                    <a:pt x="20015" y="15316"/>
                  </a:lnTo>
                  <a:lnTo>
                    <a:pt x="19913" y="9829"/>
                  </a:lnTo>
                  <a:lnTo>
                    <a:pt x="19811" y="4368"/>
                  </a:lnTo>
                  <a:lnTo>
                    <a:pt x="15303" y="0"/>
                  </a:lnTo>
                  <a:close/>
                </a:path>
              </a:pathLst>
            </a:custGeom>
            <a:solidFill>
              <a:srgbClr val="A24E2F"/>
            </a:solidFill>
          </p:spPr>
          <p:txBody>
            <a:bodyPr wrap="square" lIns="0" tIns="0" rIns="0" bIns="0" rtlCol="0"/>
            <a:lstStyle/>
            <a:p>
              <a:endParaRPr sz="1493" dirty="0"/>
            </a:p>
          </p:txBody>
        </p:sp>
        <p:sp>
          <p:nvSpPr>
            <p:cNvPr id="1361" name="object 1314">
              <a:extLst>
                <a:ext uri="{FF2B5EF4-FFF2-40B4-BE49-F238E27FC236}">
                  <a16:creationId xmlns:a16="http://schemas.microsoft.com/office/drawing/2014/main" id="{4CF3529B-D5A5-4845-8256-5ED9FBBD863C}"/>
                </a:ext>
              </a:extLst>
            </p:cNvPr>
            <p:cNvSpPr/>
            <p:nvPr/>
          </p:nvSpPr>
          <p:spPr>
            <a:xfrm>
              <a:off x="6108130" y="2450364"/>
              <a:ext cx="20320" cy="20320"/>
            </a:xfrm>
            <a:custGeom>
              <a:avLst/>
              <a:gdLst/>
              <a:ahLst/>
              <a:cxnLst/>
              <a:rect l="l" t="t" r="r" b="b"/>
              <a:pathLst>
                <a:path w="20320" h="20319">
                  <a:moveTo>
                    <a:pt x="15290" y="0"/>
                  </a:moveTo>
                  <a:lnTo>
                    <a:pt x="4343" y="190"/>
                  </a:lnTo>
                  <a:lnTo>
                    <a:pt x="0" y="4711"/>
                  </a:lnTo>
                  <a:lnTo>
                    <a:pt x="190" y="15659"/>
                  </a:lnTo>
                  <a:lnTo>
                    <a:pt x="4699" y="20015"/>
                  </a:lnTo>
                  <a:lnTo>
                    <a:pt x="15633" y="19824"/>
                  </a:lnTo>
                  <a:lnTo>
                    <a:pt x="20002" y="15316"/>
                  </a:lnTo>
                  <a:lnTo>
                    <a:pt x="19900" y="9829"/>
                  </a:lnTo>
                  <a:lnTo>
                    <a:pt x="19799" y="4368"/>
                  </a:lnTo>
                  <a:lnTo>
                    <a:pt x="15290" y="0"/>
                  </a:lnTo>
                  <a:close/>
                </a:path>
              </a:pathLst>
            </a:custGeom>
            <a:solidFill>
              <a:srgbClr val="773A21"/>
            </a:solidFill>
          </p:spPr>
          <p:txBody>
            <a:bodyPr wrap="square" lIns="0" tIns="0" rIns="0" bIns="0" rtlCol="0"/>
            <a:lstStyle/>
            <a:p>
              <a:endParaRPr sz="1493" dirty="0"/>
            </a:p>
          </p:txBody>
        </p:sp>
        <p:sp>
          <p:nvSpPr>
            <p:cNvPr id="1362" name="object 1315">
              <a:extLst>
                <a:ext uri="{FF2B5EF4-FFF2-40B4-BE49-F238E27FC236}">
                  <a16:creationId xmlns:a16="http://schemas.microsoft.com/office/drawing/2014/main" id="{FB16A248-D0FF-49BF-81CB-41090385540F}"/>
                </a:ext>
              </a:extLst>
            </p:cNvPr>
            <p:cNvSpPr/>
            <p:nvPr/>
          </p:nvSpPr>
          <p:spPr>
            <a:xfrm>
              <a:off x="6190127" y="2359395"/>
              <a:ext cx="20320" cy="20320"/>
            </a:xfrm>
            <a:custGeom>
              <a:avLst/>
              <a:gdLst/>
              <a:ahLst/>
              <a:cxnLst/>
              <a:rect l="l" t="t" r="r" b="b"/>
              <a:pathLst>
                <a:path w="20320" h="20319">
                  <a:moveTo>
                    <a:pt x="15316" y="0"/>
                  </a:moveTo>
                  <a:lnTo>
                    <a:pt x="4368" y="190"/>
                  </a:lnTo>
                  <a:lnTo>
                    <a:pt x="0" y="4699"/>
                  </a:lnTo>
                  <a:lnTo>
                    <a:pt x="190" y="15646"/>
                  </a:lnTo>
                  <a:lnTo>
                    <a:pt x="4724" y="20002"/>
                  </a:lnTo>
                  <a:lnTo>
                    <a:pt x="15659" y="19812"/>
                  </a:lnTo>
                  <a:lnTo>
                    <a:pt x="20027" y="15303"/>
                  </a:lnTo>
                  <a:lnTo>
                    <a:pt x="19926" y="9817"/>
                  </a:lnTo>
                  <a:lnTo>
                    <a:pt x="19824" y="4356"/>
                  </a:lnTo>
                  <a:lnTo>
                    <a:pt x="15316" y="0"/>
                  </a:lnTo>
                  <a:close/>
                </a:path>
              </a:pathLst>
            </a:custGeom>
            <a:solidFill>
              <a:srgbClr val="6B3620"/>
            </a:solidFill>
          </p:spPr>
          <p:txBody>
            <a:bodyPr wrap="square" lIns="0" tIns="0" rIns="0" bIns="0" rtlCol="0"/>
            <a:lstStyle/>
            <a:p>
              <a:endParaRPr sz="1493" dirty="0"/>
            </a:p>
          </p:txBody>
        </p:sp>
        <p:sp>
          <p:nvSpPr>
            <p:cNvPr id="1363" name="object 1316">
              <a:extLst>
                <a:ext uri="{FF2B5EF4-FFF2-40B4-BE49-F238E27FC236}">
                  <a16:creationId xmlns:a16="http://schemas.microsoft.com/office/drawing/2014/main" id="{E856EEDF-570F-4510-85E4-11000E25F551}"/>
                </a:ext>
              </a:extLst>
            </p:cNvPr>
            <p:cNvSpPr/>
            <p:nvPr/>
          </p:nvSpPr>
          <p:spPr>
            <a:xfrm>
              <a:off x="5989661" y="2479967"/>
              <a:ext cx="20320" cy="20320"/>
            </a:xfrm>
            <a:custGeom>
              <a:avLst/>
              <a:gdLst/>
              <a:ahLst/>
              <a:cxnLst/>
              <a:rect l="l" t="t" r="r" b="b"/>
              <a:pathLst>
                <a:path w="20320" h="20319">
                  <a:moveTo>
                    <a:pt x="15316" y="0"/>
                  </a:moveTo>
                  <a:lnTo>
                    <a:pt x="4356" y="190"/>
                  </a:lnTo>
                  <a:lnTo>
                    <a:pt x="0" y="4686"/>
                  </a:lnTo>
                  <a:lnTo>
                    <a:pt x="190" y="15633"/>
                  </a:lnTo>
                  <a:lnTo>
                    <a:pt x="4711" y="20015"/>
                  </a:lnTo>
                  <a:lnTo>
                    <a:pt x="15659" y="19824"/>
                  </a:lnTo>
                  <a:lnTo>
                    <a:pt x="20015" y="15290"/>
                  </a:lnTo>
                  <a:lnTo>
                    <a:pt x="19913" y="9829"/>
                  </a:lnTo>
                  <a:lnTo>
                    <a:pt x="19811" y="4343"/>
                  </a:lnTo>
                  <a:lnTo>
                    <a:pt x="15316" y="0"/>
                  </a:lnTo>
                  <a:close/>
                </a:path>
              </a:pathLst>
            </a:custGeom>
            <a:solidFill>
              <a:srgbClr val="6E3620"/>
            </a:solidFill>
          </p:spPr>
          <p:txBody>
            <a:bodyPr wrap="square" lIns="0" tIns="0" rIns="0" bIns="0" rtlCol="0"/>
            <a:lstStyle/>
            <a:p>
              <a:endParaRPr sz="1493" dirty="0"/>
            </a:p>
          </p:txBody>
        </p:sp>
        <p:sp>
          <p:nvSpPr>
            <p:cNvPr id="1364" name="object 1317">
              <a:extLst>
                <a:ext uri="{FF2B5EF4-FFF2-40B4-BE49-F238E27FC236}">
                  <a16:creationId xmlns:a16="http://schemas.microsoft.com/office/drawing/2014/main" id="{2C457D11-3565-4893-8CDB-5AFBCDEB07C3}"/>
                </a:ext>
              </a:extLst>
            </p:cNvPr>
            <p:cNvSpPr/>
            <p:nvPr/>
          </p:nvSpPr>
          <p:spPr>
            <a:xfrm>
              <a:off x="5493886" y="2332462"/>
              <a:ext cx="20320" cy="20320"/>
            </a:xfrm>
            <a:custGeom>
              <a:avLst/>
              <a:gdLst/>
              <a:ahLst/>
              <a:cxnLst/>
              <a:rect l="l" t="t" r="r" b="b"/>
              <a:pathLst>
                <a:path w="20320" h="20319">
                  <a:moveTo>
                    <a:pt x="15303" y="0"/>
                  </a:moveTo>
                  <a:lnTo>
                    <a:pt x="4343" y="190"/>
                  </a:lnTo>
                  <a:lnTo>
                    <a:pt x="0" y="4711"/>
                  </a:lnTo>
                  <a:lnTo>
                    <a:pt x="190" y="15646"/>
                  </a:lnTo>
                  <a:lnTo>
                    <a:pt x="4698" y="20015"/>
                  </a:lnTo>
                  <a:lnTo>
                    <a:pt x="15646" y="19824"/>
                  </a:lnTo>
                  <a:lnTo>
                    <a:pt x="20015" y="15303"/>
                  </a:lnTo>
                  <a:lnTo>
                    <a:pt x="19913" y="9842"/>
                  </a:lnTo>
                  <a:lnTo>
                    <a:pt x="19811" y="4356"/>
                  </a:lnTo>
                  <a:lnTo>
                    <a:pt x="15303" y="0"/>
                  </a:lnTo>
                  <a:close/>
                </a:path>
              </a:pathLst>
            </a:custGeom>
            <a:solidFill>
              <a:srgbClr val="854426"/>
            </a:solidFill>
          </p:spPr>
          <p:txBody>
            <a:bodyPr wrap="square" lIns="0" tIns="0" rIns="0" bIns="0" rtlCol="0"/>
            <a:lstStyle/>
            <a:p>
              <a:endParaRPr sz="1493" dirty="0"/>
            </a:p>
          </p:txBody>
        </p:sp>
        <p:sp>
          <p:nvSpPr>
            <p:cNvPr id="1365" name="object 1318">
              <a:extLst>
                <a:ext uri="{FF2B5EF4-FFF2-40B4-BE49-F238E27FC236}">
                  <a16:creationId xmlns:a16="http://schemas.microsoft.com/office/drawing/2014/main" id="{1707AE79-EDFB-45D5-96BB-962048132EC0}"/>
                </a:ext>
              </a:extLst>
            </p:cNvPr>
            <p:cNvSpPr/>
            <p:nvPr/>
          </p:nvSpPr>
          <p:spPr>
            <a:xfrm>
              <a:off x="6154337" y="2393019"/>
              <a:ext cx="20320" cy="20320"/>
            </a:xfrm>
            <a:custGeom>
              <a:avLst/>
              <a:gdLst/>
              <a:ahLst/>
              <a:cxnLst/>
              <a:rect l="l" t="t" r="r" b="b"/>
              <a:pathLst>
                <a:path w="20320" h="20319">
                  <a:moveTo>
                    <a:pt x="15328" y="0"/>
                  </a:moveTo>
                  <a:lnTo>
                    <a:pt x="4368" y="190"/>
                  </a:lnTo>
                  <a:lnTo>
                    <a:pt x="0" y="4686"/>
                  </a:lnTo>
                  <a:lnTo>
                    <a:pt x="190" y="15633"/>
                  </a:lnTo>
                  <a:lnTo>
                    <a:pt x="4724" y="20002"/>
                  </a:lnTo>
                  <a:lnTo>
                    <a:pt x="15671" y="19812"/>
                  </a:lnTo>
                  <a:lnTo>
                    <a:pt x="20027" y="15290"/>
                  </a:lnTo>
                  <a:lnTo>
                    <a:pt x="19926" y="9829"/>
                  </a:lnTo>
                  <a:lnTo>
                    <a:pt x="19824" y="4343"/>
                  </a:lnTo>
                  <a:lnTo>
                    <a:pt x="15328" y="0"/>
                  </a:lnTo>
                  <a:close/>
                </a:path>
              </a:pathLst>
            </a:custGeom>
            <a:solidFill>
              <a:srgbClr val="6A341E"/>
            </a:solidFill>
          </p:spPr>
          <p:txBody>
            <a:bodyPr wrap="square" lIns="0" tIns="0" rIns="0" bIns="0" rtlCol="0"/>
            <a:lstStyle/>
            <a:p>
              <a:endParaRPr sz="1493" dirty="0"/>
            </a:p>
          </p:txBody>
        </p:sp>
        <p:sp>
          <p:nvSpPr>
            <p:cNvPr id="1366" name="object 1319">
              <a:extLst>
                <a:ext uri="{FF2B5EF4-FFF2-40B4-BE49-F238E27FC236}">
                  <a16:creationId xmlns:a16="http://schemas.microsoft.com/office/drawing/2014/main" id="{F87DB40B-9AF6-4677-8175-F9EBBBF53692}"/>
                </a:ext>
              </a:extLst>
            </p:cNvPr>
            <p:cNvSpPr/>
            <p:nvPr/>
          </p:nvSpPr>
          <p:spPr>
            <a:xfrm>
              <a:off x="6182458" y="2372605"/>
              <a:ext cx="20320" cy="20320"/>
            </a:xfrm>
            <a:custGeom>
              <a:avLst/>
              <a:gdLst/>
              <a:ahLst/>
              <a:cxnLst/>
              <a:rect l="l" t="t" r="r" b="b"/>
              <a:pathLst>
                <a:path w="20320" h="20319">
                  <a:moveTo>
                    <a:pt x="15316" y="0"/>
                  </a:moveTo>
                  <a:lnTo>
                    <a:pt x="4368" y="190"/>
                  </a:lnTo>
                  <a:lnTo>
                    <a:pt x="0" y="4699"/>
                  </a:lnTo>
                  <a:lnTo>
                    <a:pt x="190" y="15633"/>
                  </a:lnTo>
                  <a:lnTo>
                    <a:pt x="4711" y="20015"/>
                  </a:lnTo>
                  <a:lnTo>
                    <a:pt x="15659" y="19824"/>
                  </a:lnTo>
                  <a:lnTo>
                    <a:pt x="20015" y="15290"/>
                  </a:lnTo>
                  <a:lnTo>
                    <a:pt x="19913" y="9829"/>
                  </a:lnTo>
                  <a:lnTo>
                    <a:pt x="19811" y="4343"/>
                  </a:lnTo>
                  <a:lnTo>
                    <a:pt x="15316" y="0"/>
                  </a:lnTo>
                  <a:close/>
                </a:path>
              </a:pathLst>
            </a:custGeom>
            <a:solidFill>
              <a:srgbClr val="67351E"/>
            </a:solidFill>
          </p:spPr>
          <p:txBody>
            <a:bodyPr wrap="square" lIns="0" tIns="0" rIns="0" bIns="0" rtlCol="0"/>
            <a:lstStyle/>
            <a:p>
              <a:endParaRPr sz="1493" dirty="0"/>
            </a:p>
          </p:txBody>
        </p:sp>
        <p:sp>
          <p:nvSpPr>
            <p:cNvPr id="1367" name="object 1320">
              <a:extLst>
                <a:ext uri="{FF2B5EF4-FFF2-40B4-BE49-F238E27FC236}">
                  <a16:creationId xmlns:a16="http://schemas.microsoft.com/office/drawing/2014/main" id="{E7AC920C-5F21-400D-BFC7-E077BC6EF517}"/>
                </a:ext>
              </a:extLst>
            </p:cNvPr>
            <p:cNvSpPr/>
            <p:nvPr/>
          </p:nvSpPr>
          <p:spPr>
            <a:xfrm>
              <a:off x="5647044" y="2431020"/>
              <a:ext cx="20320" cy="20320"/>
            </a:xfrm>
            <a:custGeom>
              <a:avLst/>
              <a:gdLst/>
              <a:ahLst/>
              <a:cxnLst/>
              <a:rect l="l" t="t" r="r" b="b"/>
              <a:pathLst>
                <a:path w="20320" h="20319">
                  <a:moveTo>
                    <a:pt x="15303" y="0"/>
                  </a:moveTo>
                  <a:lnTo>
                    <a:pt x="4343" y="190"/>
                  </a:lnTo>
                  <a:lnTo>
                    <a:pt x="0" y="4686"/>
                  </a:lnTo>
                  <a:lnTo>
                    <a:pt x="190" y="15633"/>
                  </a:lnTo>
                  <a:lnTo>
                    <a:pt x="4698" y="20002"/>
                  </a:lnTo>
                  <a:lnTo>
                    <a:pt x="15646" y="19812"/>
                  </a:lnTo>
                  <a:lnTo>
                    <a:pt x="20015" y="15290"/>
                  </a:lnTo>
                  <a:lnTo>
                    <a:pt x="19913" y="9829"/>
                  </a:lnTo>
                  <a:lnTo>
                    <a:pt x="19811" y="4343"/>
                  </a:lnTo>
                  <a:lnTo>
                    <a:pt x="15303" y="0"/>
                  </a:lnTo>
                  <a:close/>
                </a:path>
              </a:pathLst>
            </a:custGeom>
            <a:solidFill>
              <a:srgbClr val="9D4C2E"/>
            </a:solidFill>
          </p:spPr>
          <p:txBody>
            <a:bodyPr wrap="square" lIns="0" tIns="0" rIns="0" bIns="0" rtlCol="0"/>
            <a:lstStyle/>
            <a:p>
              <a:endParaRPr sz="1493" dirty="0"/>
            </a:p>
          </p:txBody>
        </p:sp>
        <p:sp>
          <p:nvSpPr>
            <p:cNvPr id="1368" name="object 1321">
              <a:extLst>
                <a:ext uri="{FF2B5EF4-FFF2-40B4-BE49-F238E27FC236}">
                  <a16:creationId xmlns:a16="http://schemas.microsoft.com/office/drawing/2014/main" id="{055B3786-5CC9-4D67-9911-6D98F197D832}"/>
                </a:ext>
              </a:extLst>
            </p:cNvPr>
            <p:cNvSpPr/>
            <p:nvPr/>
          </p:nvSpPr>
          <p:spPr>
            <a:xfrm>
              <a:off x="6312609" y="2313296"/>
              <a:ext cx="20320" cy="20320"/>
            </a:xfrm>
            <a:custGeom>
              <a:avLst/>
              <a:gdLst/>
              <a:ahLst/>
              <a:cxnLst/>
              <a:rect l="l" t="t" r="r" b="b"/>
              <a:pathLst>
                <a:path w="20320" h="20319">
                  <a:moveTo>
                    <a:pt x="15303" y="0"/>
                  </a:moveTo>
                  <a:lnTo>
                    <a:pt x="4343" y="190"/>
                  </a:lnTo>
                  <a:lnTo>
                    <a:pt x="0" y="4711"/>
                  </a:lnTo>
                  <a:lnTo>
                    <a:pt x="190" y="15646"/>
                  </a:lnTo>
                  <a:lnTo>
                    <a:pt x="4698" y="20002"/>
                  </a:lnTo>
                  <a:lnTo>
                    <a:pt x="15646" y="19811"/>
                  </a:lnTo>
                  <a:lnTo>
                    <a:pt x="20015" y="15303"/>
                  </a:lnTo>
                  <a:lnTo>
                    <a:pt x="19913" y="9842"/>
                  </a:lnTo>
                  <a:lnTo>
                    <a:pt x="19811" y="4368"/>
                  </a:lnTo>
                  <a:lnTo>
                    <a:pt x="15303" y="0"/>
                  </a:lnTo>
                  <a:close/>
                </a:path>
              </a:pathLst>
            </a:custGeom>
            <a:solidFill>
              <a:srgbClr val="954925"/>
            </a:solidFill>
          </p:spPr>
          <p:txBody>
            <a:bodyPr wrap="square" lIns="0" tIns="0" rIns="0" bIns="0" rtlCol="0"/>
            <a:lstStyle/>
            <a:p>
              <a:endParaRPr sz="1493" dirty="0"/>
            </a:p>
          </p:txBody>
        </p:sp>
        <p:sp>
          <p:nvSpPr>
            <p:cNvPr id="1369" name="object 1322">
              <a:extLst>
                <a:ext uri="{FF2B5EF4-FFF2-40B4-BE49-F238E27FC236}">
                  <a16:creationId xmlns:a16="http://schemas.microsoft.com/office/drawing/2014/main" id="{5B3D6D5E-3C55-4A9F-8335-F96E384E3481}"/>
                </a:ext>
              </a:extLst>
            </p:cNvPr>
            <p:cNvSpPr/>
            <p:nvPr/>
          </p:nvSpPr>
          <p:spPr>
            <a:xfrm>
              <a:off x="6357511" y="2287381"/>
              <a:ext cx="20320" cy="20320"/>
            </a:xfrm>
            <a:custGeom>
              <a:avLst/>
              <a:gdLst/>
              <a:ahLst/>
              <a:cxnLst/>
              <a:rect l="l" t="t" r="r" b="b"/>
              <a:pathLst>
                <a:path w="20320" h="20319">
                  <a:moveTo>
                    <a:pt x="15303" y="0"/>
                  </a:moveTo>
                  <a:lnTo>
                    <a:pt x="4343" y="190"/>
                  </a:lnTo>
                  <a:lnTo>
                    <a:pt x="0" y="4686"/>
                  </a:lnTo>
                  <a:lnTo>
                    <a:pt x="190" y="15633"/>
                  </a:lnTo>
                  <a:lnTo>
                    <a:pt x="4698" y="19989"/>
                  </a:lnTo>
                  <a:lnTo>
                    <a:pt x="15646" y="19799"/>
                  </a:lnTo>
                  <a:lnTo>
                    <a:pt x="20015" y="15290"/>
                  </a:lnTo>
                  <a:lnTo>
                    <a:pt x="19913" y="9817"/>
                  </a:lnTo>
                  <a:lnTo>
                    <a:pt x="19811" y="4343"/>
                  </a:lnTo>
                  <a:lnTo>
                    <a:pt x="15303" y="0"/>
                  </a:lnTo>
                  <a:close/>
                </a:path>
              </a:pathLst>
            </a:custGeom>
            <a:solidFill>
              <a:srgbClr val="7E3D23"/>
            </a:solidFill>
          </p:spPr>
          <p:txBody>
            <a:bodyPr wrap="square" lIns="0" tIns="0" rIns="0" bIns="0" rtlCol="0"/>
            <a:lstStyle/>
            <a:p>
              <a:endParaRPr sz="1493" dirty="0"/>
            </a:p>
          </p:txBody>
        </p:sp>
        <p:sp>
          <p:nvSpPr>
            <p:cNvPr id="1370" name="object 1323">
              <a:extLst>
                <a:ext uri="{FF2B5EF4-FFF2-40B4-BE49-F238E27FC236}">
                  <a16:creationId xmlns:a16="http://schemas.microsoft.com/office/drawing/2014/main" id="{7333829F-D1A6-40D3-8C9B-28E9A76734F9}"/>
                </a:ext>
              </a:extLst>
            </p:cNvPr>
            <p:cNvSpPr/>
            <p:nvPr/>
          </p:nvSpPr>
          <p:spPr>
            <a:xfrm>
              <a:off x="6002461" y="2420068"/>
              <a:ext cx="20320" cy="20320"/>
            </a:xfrm>
            <a:custGeom>
              <a:avLst/>
              <a:gdLst/>
              <a:ahLst/>
              <a:cxnLst/>
              <a:rect l="l" t="t" r="r" b="b"/>
              <a:pathLst>
                <a:path w="20320" h="20319">
                  <a:moveTo>
                    <a:pt x="15316" y="0"/>
                  </a:moveTo>
                  <a:lnTo>
                    <a:pt x="4356" y="190"/>
                  </a:lnTo>
                  <a:lnTo>
                    <a:pt x="0" y="4686"/>
                  </a:lnTo>
                  <a:lnTo>
                    <a:pt x="190" y="15646"/>
                  </a:lnTo>
                  <a:lnTo>
                    <a:pt x="4711" y="19989"/>
                  </a:lnTo>
                  <a:lnTo>
                    <a:pt x="15659" y="19799"/>
                  </a:lnTo>
                  <a:lnTo>
                    <a:pt x="20015" y="15303"/>
                  </a:lnTo>
                  <a:lnTo>
                    <a:pt x="19913" y="9829"/>
                  </a:lnTo>
                  <a:lnTo>
                    <a:pt x="19811" y="4343"/>
                  </a:lnTo>
                  <a:lnTo>
                    <a:pt x="15316" y="0"/>
                  </a:lnTo>
                  <a:close/>
                </a:path>
              </a:pathLst>
            </a:custGeom>
            <a:solidFill>
              <a:srgbClr val="692F18"/>
            </a:solidFill>
          </p:spPr>
          <p:txBody>
            <a:bodyPr wrap="square" lIns="0" tIns="0" rIns="0" bIns="0" rtlCol="0"/>
            <a:lstStyle/>
            <a:p>
              <a:endParaRPr sz="1493" dirty="0"/>
            </a:p>
          </p:txBody>
        </p:sp>
        <p:sp>
          <p:nvSpPr>
            <p:cNvPr id="1371" name="object 1324">
              <a:extLst>
                <a:ext uri="{FF2B5EF4-FFF2-40B4-BE49-F238E27FC236}">
                  <a16:creationId xmlns:a16="http://schemas.microsoft.com/office/drawing/2014/main" id="{69EF5829-1EDB-4740-AE0C-98C5075071FA}"/>
                </a:ext>
              </a:extLst>
            </p:cNvPr>
            <p:cNvSpPr/>
            <p:nvPr/>
          </p:nvSpPr>
          <p:spPr>
            <a:xfrm>
              <a:off x="6243680" y="2426242"/>
              <a:ext cx="20320" cy="20320"/>
            </a:xfrm>
            <a:custGeom>
              <a:avLst/>
              <a:gdLst/>
              <a:ahLst/>
              <a:cxnLst/>
              <a:rect l="l" t="t" r="r" b="b"/>
              <a:pathLst>
                <a:path w="20320" h="20319">
                  <a:moveTo>
                    <a:pt x="15303" y="0"/>
                  </a:moveTo>
                  <a:lnTo>
                    <a:pt x="4343" y="190"/>
                  </a:lnTo>
                  <a:lnTo>
                    <a:pt x="0" y="4698"/>
                  </a:lnTo>
                  <a:lnTo>
                    <a:pt x="190" y="15646"/>
                  </a:lnTo>
                  <a:lnTo>
                    <a:pt x="4698" y="20002"/>
                  </a:lnTo>
                  <a:lnTo>
                    <a:pt x="15646" y="19811"/>
                  </a:lnTo>
                  <a:lnTo>
                    <a:pt x="20015" y="15303"/>
                  </a:lnTo>
                  <a:lnTo>
                    <a:pt x="19913" y="9842"/>
                  </a:lnTo>
                  <a:lnTo>
                    <a:pt x="19811" y="4356"/>
                  </a:lnTo>
                  <a:lnTo>
                    <a:pt x="15303" y="0"/>
                  </a:lnTo>
                  <a:close/>
                </a:path>
              </a:pathLst>
            </a:custGeom>
            <a:solidFill>
              <a:srgbClr val="6B3620"/>
            </a:solidFill>
          </p:spPr>
          <p:txBody>
            <a:bodyPr wrap="square" lIns="0" tIns="0" rIns="0" bIns="0" rtlCol="0"/>
            <a:lstStyle/>
            <a:p>
              <a:endParaRPr sz="1493" dirty="0"/>
            </a:p>
          </p:txBody>
        </p:sp>
        <p:sp>
          <p:nvSpPr>
            <p:cNvPr id="1372" name="object 1325">
              <a:extLst>
                <a:ext uri="{FF2B5EF4-FFF2-40B4-BE49-F238E27FC236}">
                  <a16:creationId xmlns:a16="http://schemas.microsoft.com/office/drawing/2014/main" id="{D5EF7F23-802E-4723-A32F-AF27119F3FB8}"/>
                </a:ext>
              </a:extLst>
            </p:cNvPr>
            <p:cNvSpPr/>
            <p:nvPr/>
          </p:nvSpPr>
          <p:spPr>
            <a:xfrm>
              <a:off x="5963969" y="2455105"/>
              <a:ext cx="20320" cy="20320"/>
            </a:xfrm>
            <a:custGeom>
              <a:avLst/>
              <a:gdLst/>
              <a:ahLst/>
              <a:cxnLst/>
              <a:rect l="l" t="t" r="r" b="b"/>
              <a:pathLst>
                <a:path w="20320" h="20319">
                  <a:moveTo>
                    <a:pt x="15303" y="0"/>
                  </a:moveTo>
                  <a:lnTo>
                    <a:pt x="4356" y="190"/>
                  </a:lnTo>
                  <a:lnTo>
                    <a:pt x="0" y="4699"/>
                  </a:lnTo>
                  <a:lnTo>
                    <a:pt x="190" y="15659"/>
                  </a:lnTo>
                  <a:lnTo>
                    <a:pt x="4711" y="20015"/>
                  </a:lnTo>
                  <a:lnTo>
                    <a:pt x="15646" y="19824"/>
                  </a:lnTo>
                  <a:lnTo>
                    <a:pt x="20015" y="15316"/>
                  </a:lnTo>
                  <a:lnTo>
                    <a:pt x="19913" y="9829"/>
                  </a:lnTo>
                  <a:lnTo>
                    <a:pt x="19811" y="4356"/>
                  </a:lnTo>
                  <a:lnTo>
                    <a:pt x="15303" y="0"/>
                  </a:lnTo>
                  <a:close/>
                </a:path>
              </a:pathLst>
            </a:custGeom>
            <a:solidFill>
              <a:srgbClr val="773A21"/>
            </a:solidFill>
          </p:spPr>
          <p:txBody>
            <a:bodyPr wrap="square" lIns="0" tIns="0" rIns="0" bIns="0" rtlCol="0"/>
            <a:lstStyle/>
            <a:p>
              <a:endParaRPr sz="1493" dirty="0"/>
            </a:p>
          </p:txBody>
        </p:sp>
        <p:sp>
          <p:nvSpPr>
            <p:cNvPr id="1373" name="object 1326">
              <a:extLst>
                <a:ext uri="{FF2B5EF4-FFF2-40B4-BE49-F238E27FC236}">
                  <a16:creationId xmlns:a16="http://schemas.microsoft.com/office/drawing/2014/main" id="{D6B50F87-7327-428A-817F-5389A38E7943}"/>
                </a:ext>
              </a:extLst>
            </p:cNvPr>
            <p:cNvSpPr/>
            <p:nvPr/>
          </p:nvSpPr>
          <p:spPr>
            <a:xfrm>
              <a:off x="6189066" y="2402074"/>
              <a:ext cx="20320" cy="20320"/>
            </a:xfrm>
            <a:custGeom>
              <a:avLst/>
              <a:gdLst/>
              <a:ahLst/>
              <a:cxnLst/>
              <a:rect l="l" t="t" r="r" b="b"/>
              <a:pathLst>
                <a:path w="20320" h="20319">
                  <a:moveTo>
                    <a:pt x="15316" y="0"/>
                  </a:moveTo>
                  <a:lnTo>
                    <a:pt x="4368" y="190"/>
                  </a:lnTo>
                  <a:lnTo>
                    <a:pt x="0" y="4686"/>
                  </a:lnTo>
                  <a:lnTo>
                    <a:pt x="190" y="15646"/>
                  </a:lnTo>
                  <a:lnTo>
                    <a:pt x="4711" y="20002"/>
                  </a:lnTo>
                  <a:lnTo>
                    <a:pt x="15659" y="19812"/>
                  </a:lnTo>
                  <a:lnTo>
                    <a:pt x="20015" y="15303"/>
                  </a:lnTo>
                  <a:lnTo>
                    <a:pt x="19913" y="9829"/>
                  </a:lnTo>
                  <a:lnTo>
                    <a:pt x="19811" y="4343"/>
                  </a:lnTo>
                  <a:lnTo>
                    <a:pt x="15316" y="0"/>
                  </a:lnTo>
                  <a:close/>
                </a:path>
              </a:pathLst>
            </a:custGeom>
            <a:solidFill>
              <a:srgbClr val="692F18"/>
            </a:solidFill>
          </p:spPr>
          <p:txBody>
            <a:bodyPr wrap="square" lIns="0" tIns="0" rIns="0" bIns="0" rtlCol="0"/>
            <a:lstStyle/>
            <a:p>
              <a:endParaRPr sz="1493" dirty="0"/>
            </a:p>
          </p:txBody>
        </p:sp>
        <p:sp>
          <p:nvSpPr>
            <p:cNvPr id="1374" name="object 1327">
              <a:extLst>
                <a:ext uri="{FF2B5EF4-FFF2-40B4-BE49-F238E27FC236}">
                  <a16:creationId xmlns:a16="http://schemas.microsoft.com/office/drawing/2014/main" id="{0B2C49C9-4A01-4D98-AA84-FED8636D9059}"/>
                </a:ext>
              </a:extLst>
            </p:cNvPr>
            <p:cNvSpPr/>
            <p:nvPr/>
          </p:nvSpPr>
          <p:spPr>
            <a:xfrm>
              <a:off x="5555878" y="2302903"/>
              <a:ext cx="20320" cy="20320"/>
            </a:xfrm>
            <a:custGeom>
              <a:avLst/>
              <a:gdLst/>
              <a:ahLst/>
              <a:cxnLst/>
              <a:rect l="l" t="t" r="r" b="b"/>
              <a:pathLst>
                <a:path w="20320" h="20319">
                  <a:moveTo>
                    <a:pt x="15316" y="0"/>
                  </a:moveTo>
                  <a:lnTo>
                    <a:pt x="4356" y="190"/>
                  </a:lnTo>
                  <a:lnTo>
                    <a:pt x="0" y="4699"/>
                  </a:lnTo>
                  <a:lnTo>
                    <a:pt x="190" y="15646"/>
                  </a:lnTo>
                  <a:lnTo>
                    <a:pt x="4711" y="19989"/>
                  </a:lnTo>
                  <a:lnTo>
                    <a:pt x="15659" y="19799"/>
                  </a:lnTo>
                  <a:lnTo>
                    <a:pt x="20015" y="15303"/>
                  </a:lnTo>
                  <a:lnTo>
                    <a:pt x="19913" y="9829"/>
                  </a:lnTo>
                  <a:lnTo>
                    <a:pt x="19811" y="4356"/>
                  </a:lnTo>
                  <a:lnTo>
                    <a:pt x="15316" y="0"/>
                  </a:lnTo>
                  <a:close/>
                </a:path>
              </a:pathLst>
            </a:custGeom>
            <a:solidFill>
              <a:srgbClr val="974B2A"/>
            </a:solidFill>
          </p:spPr>
          <p:txBody>
            <a:bodyPr wrap="square" lIns="0" tIns="0" rIns="0" bIns="0" rtlCol="0"/>
            <a:lstStyle/>
            <a:p>
              <a:endParaRPr sz="1493" dirty="0"/>
            </a:p>
          </p:txBody>
        </p:sp>
        <p:sp>
          <p:nvSpPr>
            <p:cNvPr id="1375" name="object 1328">
              <a:extLst>
                <a:ext uri="{FF2B5EF4-FFF2-40B4-BE49-F238E27FC236}">
                  <a16:creationId xmlns:a16="http://schemas.microsoft.com/office/drawing/2014/main" id="{D7C1DFFC-674A-4FA5-A392-811756D9F4A2}"/>
                </a:ext>
              </a:extLst>
            </p:cNvPr>
            <p:cNvSpPr/>
            <p:nvPr/>
          </p:nvSpPr>
          <p:spPr>
            <a:xfrm>
              <a:off x="6380048" y="2365974"/>
              <a:ext cx="20320" cy="20320"/>
            </a:xfrm>
            <a:custGeom>
              <a:avLst/>
              <a:gdLst/>
              <a:ahLst/>
              <a:cxnLst/>
              <a:rect l="l" t="t" r="r" b="b"/>
              <a:pathLst>
                <a:path w="20320" h="20319">
                  <a:moveTo>
                    <a:pt x="15316" y="0"/>
                  </a:moveTo>
                  <a:lnTo>
                    <a:pt x="4368" y="190"/>
                  </a:lnTo>
                  <a:lnTo>
                    <a:pt x="0" y="4673"/>
                  </a:lnTo>
                  <a:lnTo>
                    <a:pt x="190" y="15633"/>
                  </a:lnTo>
                  <a:lnTo>
                    <a:pt x="4711" y="19977"/>
                  </a:lnTo>
                  <a:lnTo>
                    <a:pt x="15659" y="19786"/>
                  </a:lnTo>
                  <a:lnTo>
                    <a:pt x="20027" y="15290"/>
                  </a:lnTo>
                  <a:lnTo>
                    <a:pt x="19926" y="9804"/>
                  </a:lnTo>
                  <a:lnTo>
                    <a:pt x="19824" y="4330"/>
                  </a:lnTo>
                  <a:lnTo>
                    <a:pt x="15316" y="0"/>
                  </a:lnTo>
                  <a:close/>
                </a:path>
              </a:pathLst>
            </a:custGeom>
            <a:solidFill>
              <a:srgbClr val="803E24"/>
            </a:solidFill>
          </p:spPr>
          <p:txBody>
            <a:bodyPr wrap="square" lIns="0" tIns="0" rIns="0" bIns="0" rtlCol="0"/>
            <a:lstStyle/>
            <a:p>
              <a:endParaRPr sz="1493" dirty="0"/>
            </a:p>
          </p:txBody>
        </p:sp>
        <p:sp>
          <p:nvSpPr>
            <p:cNvPr id="1376" name="object 1329">
              <a:extLst>
                <a:ext uri="{FF2B5EF4-FFF2-40B4-BE49-F238E27FC236}">
                  <a16:creationId xmlns:a16="http://schemas.microsoft.com/office/drawing/2014/main" id="{8791C1CA-7D23-492C-9669-F4250C4CCEDE}"/>
                </a:ext>
              </a:extLst>
            </p:cNvPr>
            <p:cNvSpPr/>
            <p:nvPr/>
          </p:nvSpPr>
          <p:spPr>
            <a:xfrm>
              <a:off x="5599837" y="2354282"/>
              <a:ext cx="20320" cy="20320"/>
            </a:xfrm>
            <a:custGeom>
              <a:avLst/>
              <a:gdLst/>
              <a:ahLst/>
              <a:cxnLst/>
              <a:rect l="l" t="t" r="r" b="b"/>
              <a:pathLst>
                <a:path w="20320" h="20319">
                  <a:moveTo>
                    <a:pt x="15316" y="0"/>
                  </a:moveTo>
                  <a:lnTo>
                    <a:pt x="4356" y="190"/>
                  </a:lnTo>
                  <a:lnTo>
                    <a:pt x="0" y="4698"/>
                  </a:lnTo>
                  <a:lnTo>
                    <a:pt x="190" y="15646"/>
                  </a:lnTo>
                  <a:lnTo>
                    <a:pt x="4711" y="20002"/>
                  </a:lnTo>
                  <a:lnTo>
                    <a:pt x="15659" y="19799"/>
                  </a:lnTo>
                  <a:lnTo>
                    <a:pt x="20015" y="15303"/>
                  </a:lnTo>
                  <a:lnTo>
                    <a:pt x="19913" y="9842"/>
                  </a:lnTo>
                  <a:lnTo>
                    <a:pt x="19811" y="4343"/>
                  </a:lnTo>
                  <a:lnTo>
                    <a:pt x="15316" y="0"/>
                  </a:lnTo>
                  <a:close/>
                </a:path>
              </a:pathLst>
            </a:custGeom>
            <a:solidFill>
              <a:srgbClr val="8F4828"/>
            </a:solidFill>
          </p:spPr>
          <p:txBody>
            <a:bodyPr wrap="square" lIns="0" tIns="0" rIns="0" bIns="0" rtlCol="0"/>
            <a:lstStyle/>
            <a:p>
              <a:endParaRPr sz="1493" dirty="0"/>
            </a:p>
          </p:txBody>
        </p:sp>
        <p:sp>
          <p:nvSpPr>
            <p:cNvPr id="1377" name="object 1330">
              <a:extLst>
                <a:ext uri="{FF2B5EF4-FFF2-40B4-BE49-F238E27FC236}">
                  <a16:creationId xmlns:a16="http://schemas.microsoft.com/office/drawing/2014/main" id="{C2FD7291-7304-41F6-A100-B21131B867D3}"/>
                </a:ext>
              </a:extLst>
            </p:cNvPr>
            <p:cNvSpPr/>
            <p:nvPr/>
          </p:nvSpPr>
          <p:spPr>
            <a:xfrm>
              <a:off x="5508402" y="2369392"/>
              <a:ext cx="20320" cy="20320"/>
            </a:xfrm>
            <a:custGeom>
              <a:avLst/>
              <a:gdLst/>
              <a:ahLst/>
              <a:cxnLst/>
              <a:rect l="l" t="t" r="r" b="b"/>
              <a:pathLst>
                <a:path w="20320" h="20319">
                  <a:moveTo>
                    <a:pt x="15303" y="0"/>
                  </a:moveTo>
                  <a:lnTo>
                    <a:pt x="4343" y="190"/>
                  </a:lnTo>
                  <a:lnTo>
                    <a:pt x="0" y="4698"/>
                  </a:lnTo>
                  <a:lnTo>
                    <a:pt x="190" y="15646"/>
                  </a:lnTo>
                  <a:lnTo>
                    <a:pt x="4698" y="20015"/>
                  </a:lnTo>
                  <a:lnTo>
                    <a:pt x="15646" y="19824"/>
                  </a:lnTo>
                  <a:lnTo>
                    <a:pt x="20015" y="15303"/>
                  </a:lnTo>
                  <a:lnTo>
                    <a:pt x="19913" y="9842"/>
                  </a:lnTo>
                  <a:lnTo>
                    <a:pt x="19811" y="4343"/>
                  </a:lnTo>
                  <a:lnTo>
                    <a:pt x="15303" y="0"/>
                  </a:lnTo>
                  <a:close/>
                </a:path>
              </a:pathLst>
            </a:custGeom>
            <a:solidFill>
              <a:srgbClr val="974B2C"/>
            </a:solidFill>
          </p:spPr>
          <p:txBody>
            <a:bodyPr wrap="square" lIns="0" tIns="0" rIns="0" bIns="0" rtlCol="0"/>
            <a:lstStyle/>
            <a:p>
              <a:endParaRPr sz="1493" dirty="0"/>
            </a:p>
          </p:txBody>
        </p:sp>
        <p:sp>
          <p:nvSpPr>
            <p:cNvPr id="1378" name="object 1331">
              <a:extLst>
                <a:ext uri="{FF2B5EF4-FFF2-40B4-BE49-F238E27FC236}">
                  <a16:creationId xmlns:a16="http://schemas.microsoft.com/office/drawing/2014/main" id="{5E1650C2-E726-4554-A9C9-89565C50CDA0}"/>
                </a:ext>
              </a:extLst>
            </p:cNvPr>
            <p:cNvSpPr/>
            <p:nvPr/>
          </p:nvSpPr>
          <p:spPr>
            <a:xfrm>
              <a:off x="5929901" y="2421403"/>
              <a:ext cx="20320" cy="20320"/>
            </a:xfrm>
            <a:custGeom>
              <a:avLst/>
              <a:gdLst/>
              <a:ahLst/>
              <a:cxnLst/>
              <a:rect l="l" t="t" r="r" b="b"/>
              <a:pathLst>
                <a:path w="20320" h="20319">
                  <a:moveTo>
                    <a:pt x="15316" y="0"/>
                  </a:moveTo>
                  <a:lnTo>
                    <a:pt x="4356" y="190"/>
                  </a:lnTo>
                  <a:lnTo>
                    <a:pt x="0" y="4686"/>
                  </a:lnTo>
                  <a:lnTo>
                    <a:pt x="190" y="15633"/>
                  </a:lnTo>
                  <a:lnTo>
                    <a:pt x="4711" y="20015"/>
                  </a:lnTo>
                  <a:lnTo>
                    <a:pt x="15659" y="19824"/>
                  </a:lnTo>
                  <a:lnTo>
                    <a:pt x="20015" y="15290"/>
                  </a:lnTo>
                  <a:lnTo>
                    <a:pt x="19913" y="9829"/>
                  </a:lnTo>
                  <a:lnTo>
                    <a:pt x="19811" y="4343"/>
                  </a:lnTo>
                  <a:lnTo>
                    <a:pt x="15316" y="0"/>
                  </a:lnTo>
                  <a:close/>
                </a:path>
              </a:pathLst>
            </a:custGeom>
            <a:solidFill>
              <a:srgbClr val="95492B"/>
            </a:solidFill>
          </p:spPr>
          <p:txBody>
            <a:bodyPr wrap="square" lIns="0" tIns="0" rIns="0" bIns="0" rtlCol="0"/>
            <a:lstStyle/>
            <a:p>
              <a:endParaRPr sz="1493" dirty="0"/>
            </a:p>
          </p:txBody>
        </p:sp>
        <p:sp>
          <p:nvSpPr>
            <p:cNvPr id="1379" name="object 1332">
              <a:extLst>
                <a:ext uri="{FF2B5EF4-FFF2-40B4-BE49-F238E27FC236}">
                  <a16:creationId xmlns:a16="http://schemas.microsoft.com/office/drawing/2014/main" id="{7B787988-C314-40E9-A9ED-187F46F6F08A}"/>
                </a:ext>
              </a:extLst>
            </p:cNvPr>
            <p:cNvSpPr/>
            <p:nvPr/>
          </p:nvSpPr>
          <p:spPr>
            <a:xfrm>
              <a:off x="5983856" y="2425604"/>
              <a:ext cx="20320" cy="20320"/>
            </a:xfrm>
            <a:custGeom>
              <a:avLst/>
              <a:gdLst/>
              <a:ahLst/>
              <a:cxnLst/>
              <a:rect l="l" t="t" r="r" b="b"/>
              <a:pathLst>
                <a:path w="20320" h="20319">
                  <a:moveTo>
                    <a:pt x="15303" y="0"/>
                  </a:moveTo>
                  <a:lnTo>
                    <a:pt x="4343" y="190"/>
                  </a:lnTo>
                  <a:lnTo>
                    <a:pt x="0" y="4686"/>
                  </a:lnTo>
                  <a:lnTo>
                    <a:pt x="190" y="15633"/>
                  </a:lnTo>
                  <a:lnTo>
                    <a:pt x="4698" y="19989"/>
                  </a:lnTo>
                  <a:lnTo>
                    <a:pt x="15646" y="19799"/>
                  </a:lnTo>
                  <a:lnTo>
                    <a:pt x="20015" y="15290"/>
                  </a:lnTo>
                  <a:lnTo>
                    <a:pt x="19913" y="9829"/>
                  </a:lnTo>
                  <a:lnTo>
                    <a:pt x="19811" y="4343"/>
                  </a:lnTo>
                  <a:lnTo>
                    <a:pt x="15303" y="0"/>
                  </a:lnTo>
                  <a:close/>
                </a:path>
              </a:pathLst>
            </a:custGeom>
            <a:solidFill>
              <a:srgbClr val="6F371F"/>
            </a:solidFill>
          </p:spPr>
          <p:txBody>
            <a:bodyPr wrap="square" lIns="0" tIns="0" rIns="0" bIns="0" rtlCol="0"/>
            <a:lstStyle/>
            <a:p>
              <a:endParaRPr sz="1493" dirty="0"/>
            </a:p>
          </p:txBody>
        </p:sp>
        <p:sp>
          <p:nvSpPr>
            <p:cNvPr id="1380" name="object 1333">
              <a:extLst>
                <a:ext uri="{FF2B5EF4-FFF2-40B4-BE49-F238E27FC236}">
                  <a16:creationId xmlns:a16="http://schemas.microsoft.com/office/drawing/2014/main" id="{EFA527F8-4893-4F7A-8EF3-2D95374B3793}"/>
                </a:ext>
              </a:extLst>
            </p:cNvPr>
            <p:cNvSpPr/>
            <p:nvPr/>
          </p:nvSpPr>
          <p:spPr>
            <a:xfrm>
              <a:off x="6234094" y="2436817"/>
              <a:ext cx="20320" cy="20320"/>
            </a:xfrm>
            <a:custGeom>
              <a:avLst/>
              <a:gdLst/>
              <a:ahLst/>
              <a:cxnLst/>
              <a:rect l="l" t="t" r="r" b="b"/>
              <a:pathLst>
                <a:path w="20320" h="20319">
                  <a:moveTo>
                    <a:pt x="15303" y="0"/>
                  </a:moveTo>
                  <a:lnTo>
                    <a:pt x="4343" y="190"/>
                  </a:lnTo>
                  <a:lnTo>
                    <a:pt x="0" y="4699"/>
                  </a:lnTo>
                  <a:lnTo>
                    <a:pt x="190" y="15646"/>
                  </a:lnTo>
                  <a:lnTo>
                    <a:pt x="4698" y="19989"/>
                  </a:lnTo>
                  <a:lnTo>
                    <a:pt x="15646" y="19799"/>
                  </a:lnTo>
                  <a:lnTo>
                    <a:pt x="20015" y="15303"/>
                  </a:lnTo>
                  <a:lnTo>
                    <a:pt x="19913" y="9829"/>
                  </a:lnTo>
                  <a:lnTo>
                    <a:pt x="19811" y="4356"/>
                  </a:lnTo>
                  <a:lnTo>
                    <a:pt x="15303" y="0"/>
                  </a:lnTo>
                  <a:close/>
                </a:path>
              </a:pathLst>
            </a:custGeom>
            <a:solidFill>
              <a:srgbClr val="7C3D23"/>
            </a:solidFill>
          </p:spPr>
          <p:txBody>
            <a:bodyPr wrap="square" lIns="0" tIns="0" rIns="0" bIns="0" rtlCol="0"/>
            <a:lstStyle/>
            <a:p>
              <a:endParaRPr sz="1493" dirty="0"/>
            </a:p>
          </p:txBody>
        </p:sp>
        <p:sp>
          <p:nvSpPr>
            <p:cNvPr id="1381" name="object 1334">
              <a:extLst>
                <a:ext uri="{FF2B5EF4-FFF2-40B4-BE49-F238E27FC236}">
                  <a16:creationId xmlns:a16="http://schemas.microsoft.com/office/drawing/2014/main" id="{FB36393C-F43E-4E20-A80D-121C71011EA8}"/>
                </a:ext>
              </a:extLst>
            </p:cNvPr>
            <p:cNvSpPr/>
            <p:nvPr/>
          </p:nvSpPr>
          <p:spPr>
            <a:xfrm>
              <a:off x="6010378" y="2421020"/>
              <a:ext cx="20320" cy="20320"/>
            </a:xfrm>
            <a:custGeom>
              <a:avLst/>
              <a:gdLst/>
              <a:ahLst/>
              <a:cxnLst/>
              <a:rect l="l" t="t" r="r" b="b"/>
              <a:pathLst>
                <a:path w="20320" h="20319">
                  <a:moveTo>
                    <a:pt x="15303" y="0"/>
                  </a:moveTo>
                  <a:lnTo>
                    <a:pt x="4343" y="190"/>
                  </a:lnTo>
                  <a:lnTo>
                    <a:pt x="0" y="4699"/>
                  </a:lnTo>
                  <a:lnTo>
                    <a:pt x="190" y="15646"/>
                  </a:lnTo>
                  <a:lnTo>
                    <a:pt x="4698" y="19989"/>
                  </a:lnTo>
                  <a:lnTo>
                    <a:pt x="15646" y="19799"/>
                  </a:lnTo>
                  <a:lnTo>
                    <a:pt x="20015" y="15303"/>
                  </a:lnTo>
                  <a:lnTo>
                    <a:pt x="19913" y="9817"/>
                  </a:lnTo>
                  <a:lnTo>
                    <a:pt x="19811" y="4356"/>
                  </a:lnTo>
                  <a:lnTo>
                    <a:pt x="15303" y="0"/>
                  </a:lnTo>
                  <a:close/>
                </a:path>
              </a:pathLst>
            </a:custGeom>
            <a:solidFill>
              <a:srgbClr val="69351F"/>
            </a:solidFill>
          </p:spPr>
          <p:txBody>
            <a:bodyPr wrap="square" lIns="0" tIns="0" rIns="0" bIns="0" rtlCol="0"/>
            <a:lstStyle/>
            <a:p>
              <a:endParaRPr sz="1493" dirty="0"/>
            </a:p>
          </p:txBody>
        </p:sp>
        <p:sp>
          <p:nvSpPr>
            <p:cNvPr id="1382" name="object 1335">
              <a:extLst>
                <a:ext uri="{FF2B5EF4-FFF2-40B4-BE49-F238E27FC236}">
                  <a16:creationId xmlns:a16="http://schemas.microsoft.com/office/drawing/2014/main" id="{387C37F7-D0FD-4B1D-BFFA-6F2F283D50DA}"/>
                </a:ext>
              </a:extLst>
            </p:cNvPr>
            <p:cNvSpPr/>
            <p:nvPr/>
          </p:nvSpPr>
          <p:spPr>
            <a:xfrm>
              <a:off x="5938319" y="2473883"/>
              <a:ext cx="20320" cy="20320"/>
            </a:xfrm>
            <a:custGeom>
              <a:avLst/>
              <a:gdLst/>
              <a:ahLst/>
              <a:cxnLst/>
              <a:rect l="l" t="t" r="r" b="b"/>
              <a:pathLst>
                <a:path w="20320" h="20319">
                  <a:moveTo>
                    <a:pt x="15303" y="0"/>
                  </a:moveTo>
                  <a:lnTo>
                    <a:pt x="4356" y="190"/>
                  </a:lnTo>
                  <a:lnTo>
                    <a:pt x="0" y="4724"/>
                  </a:lnTo>
                  <a:lnTo>
                    <a:pt x="190" y="15671"/>
                  </a:lnTo>
                  <a:lnTo>
                    <a:pt x="4711" y="20015"/>
                  </a:lnTo>
                  <a:lnTo>
                    <a:pt x="15646" y="19824"/>
                  </a:lnTo>
                  <a:lnTo>
                    <a:pt x="20015" y="15328"/>
                  </a:lnTo>
                  <a:lnTo>
                    <a:pt x="19913" y="9842"/>
                  </a:lnTo>
                  <a:lnTo>
                    <a:pt x="19811" y="4381"/>
                  </a:lnTo>
                  <a:lnTo>
                    <a:pt x="15303" y="0"/>
                  </a:lnTo>
                  <a:close/>
                </a:path>
              </a:pathLst>
            </a:custGeom>
            <a:solidFill>
              <a:srgbClr val="63341C"/>
            </a:solidFill>
          </p:spPr>
          <p:txBody>
            <a:bodyPr wrap="square" lIns="0" tIns="0" rIns="0" bIns="0" rtlCol="0"/>
            <a:lstStyle/>
            <a:p>
              <a:endParaRPr sz="1493" dirty="0"/>
            </a:p>
          </p:txBody>
        </p:sp>
        <p:sp>
          <p:nvSpPr>
            <p:cNvPr id="1383" name="object 1336">
              <a:extLst>
                <a:ext uri="{FF2B5EF4-FFF2-40B4-BE49-F238E27FC236}">
                  <a16:creationId xmlns:a16="http://schemas.microsoft.com/office/drawing/2014/main" id="{C0FAD6E7-1F75-48C3-9C78-34EEEE4D3175}"/>
                </a:ext>
              </a:extLst>
            </p:cNvPr>
            <p:cNvSpPr/>
            <p:nvPr/>
          </p:nvSpPr>
          <p:spPr>
            <a:xfrm>
              <a:off x="6190270" y="2382941"/>
              <a:ext cx="20320" cy="20320"/>
            </a:xfrm>
            <a:custGeom>
              <a:avLst/>
              <a:gdLst/>
              <a:ahLst/>
              <a:cxnLst/>
              <a:rect l="l" t="t" r="r" b="b"/>
              <a:pathLst>
                <a:path w="20320" h="20319">
                  <a:moveTo>
                    <a:pt x="15303" y="0"/>
                  </a:moveTo>
                  <a:lnTo>
                    <a:pt x="4343" y="190"/>
                  </a:lnTo>
                  <a:lnTo>
                    <a:pt x="0" y="4686"/>
                  </a:lnTo>
                  <a:lnTo>
                    <a:pt x="190" y="15633"/>
                  </a:lnTo>
                  <a:lnTo>
                    <a:pt x="4699" y="20002"/>
                  </a:lnTo>
                  <a:lnTo>
                    <a:pt x="15646" y="19812"/>
                  </a:lnTo>
                  <a:lnTo>
                    <a:pt x="20002" y="15290"/>
                  </a:lnTo>
                  <a:lnTo>
                    <a:pt x="19900" y="9829"/>
                  </a:lnTo>
                  <a:lnTo>
                    <a:pt x="19799" y="4343"/>
                  </a:lnTo>
                  <a:lnTo>
                    <a:pt x="15303" y="0"/>
                  </a:lnTo>
                  <a:close/>
                </a:path>
              </a:pathLst>
            </a:custGeom>
            <a:solidFill>
              <a:srgbClr val="954925"/>
            </a:solidFill>
          </p:spPr>
          <p:txBody>
            <a:bodyPr wrap="square" lIns="0" tIns="0" rIns="0" bIns="0" rtlCol="0"/>
            <a:lstStyle/>
            <a:p>
              <a:endParaRPr sz="1493" dirty="0"/>
            </a:p>
          </p:txBody>
        </p:sp>
        <p:sp>
          <p:nvSpPr>
            <p:cNvPr id="1384" name="object 1337">
              <a:extLst>
                <a:ext uri="{FF2B5EF4-FFF2-40B4-BE49-F238E27FC236}">
                  <a16:creationId xmlns:a16="http://schemas.microsoft.com/office/drawing/2014/main" id="{2D80AC34-64D0-4253-8876-E4E5086291C8}"/>
                </a:ext>
              </a:extLst>
            </p:cNvPr>
            <p:cNvSpPr/>
            <p:nvPr/>
          </p:nvSpPr>
          <p:spPr>
            <a:xfrm>
              <a:off x="5917088" y="2407151"/>
              <a:ext cx="20320" cy="20320"/>
            </a:xfrm>
            <a:custGeom>
              <a:avLst/>
              <a:gdLst/>
              <a:ahLst/>
              <a:cxnLst/>
              <a:rect l="l" t="t" r="r" b="b"/>
              <a:pathLst>
                <a:path w="20320" h="20319">
                  <a:moveTo>
                    <a:pt x="15316" y="0"/>
                  </a:moveTo>
                  <a:lnTo>
                    <a:pt x="4356" y="190"/>
                  </a:lnTo>
                  <a:lnTo>
                    <a:pt x="0" y="4711"/>
                  </a:lnTo>
                  <a:lnTo>
                    <a:pt x="190" y="15671"/>
                  </a:lnTo>
                  <a:lnTo>
                    <a:pt x="4711" y="20015"/>
                  </a:lnTo>
                  <a:lnTo>
                    <a:pt x="15659" y="19824"/>
                  </a:lnTo>
                  <a:lnTo>
                    <a:pt x="20015" y="15328"/>
                  </a:lnTo>
                  <a:lnTo>
                    <a:pt x="19913" y="9842"/>
                  </a:lnTo>
                  <a:lnTo>
                    <a:pt x="19811" y="4368"/>
                  </a:lnTo>
                  <a:lnTo>
                    <a:pt x="15316" y="0"/>
                  </a:lnTo>
                  <a:close/>
                </a:path>
              </a:pathLst>
            </a:custGeom>
            <a:solidFill>
              <a:srgbClr val="844226"/>
            </a:solidFill>
          </p:spPr>
          <p:txBody>
            <a:bodyPr wrap="square" lIns="0" tIns="0" rIns="0" bIns="0" rtlCol="0"/>
            <a:lstStyle/>
            <a:p>
              <a:endParaRPr sz="1493" dirty="0"/>
            </a:p>
          </p:txBody>
        </p:sp>
        <p:sp>
          <p:nvSpPr>
            <p:cNvPr id="1385" name="object 1338">
              <a:extLst>
                <a:ext uri="{FF2B5EF4-FFF2-40B4-BE49-F238E27FC236}">
                  <a16:creationId xmlns:a16="http://schemas.microsoft.com/office/drawing/2014/main" id="{4926BA86-F5CB-478D-A34F-CC78D40D4144}"/>
                </a:ext>
              </a:extLst>
            </p:cNvPr>
            <p:cNvSpPr/>
            <p:nvPr/>
          </p:nvSpPr>
          <p:spPr>
            <a:xfrm>
              <a:off x="6064865" y="2459816"/>
              <a:ext cx="20320" cy="20320"/>
            </a:xfrm>
            <a:custGeom>
              <a:avLst/>
              <a:gdLst/>
              <a:ahLst/>
              <a:cxnLst/>
              <a:rect l="l" t="t" r="r" b="b"/>
              <a:pathLst>
                <a:path w="20320" h="20319">
                  <a:moveTo>
                    <a:pt x="15303" y="0"/>
                  </a:moveTo>
                  <a:lnTo>
                    <a:pt x="4343" y="190"/>
                  </a:lnTo>
                  <a:lnTo>
                    <a:pt x="0" y="4686"/>
                  </a:lnTo>
                  <a:lnTo>
                    <a:pt x="190" y="15646"/>
                  </a:lnTo>
                  <a:lnTo>
                    <a:pt x="4699" y="19989"/>
                  </a:lnTo>
                  <a:lnTo>
                    <a:pt x="15646" y="19799"/>
                  </a:lnTo>
                  <a:lnTo>
                    <a:pt x="20002" y="15303"/>
                  </a:lnTo>
                  <a:lnTo>
                    <a:pt x="19900" y="9829"/>
                  </a:lnTo>
                  <a:lnTo>
                    <a:pt x="19799" y="4343"/>
                  </a:lnTo>
                  <a:lnTo>
                    <a:pt x="15303" y="0"/>
                  </a:lnTo>
                  <a:close/>
                </a:path>
              </a:pathLst>
            </a:custGeom>
            <a:solidFill>
              <a:srgbClr val="803E24"/>
            </a:solidFill>
          </p:spPr>
          <p:txBody>
            <a:bodyPr wrap="square" lIns="0" tIns="0" rIns="0" bIns="0" rtlCol="0"/>
            <a:lstStyle/>
            <a:p>
              <a:endParaRPr sz="1493" dirty="0"/>
            </a:p>
          </p:txBody>
        </p:sp>
        <p:sp>
          <p:nvSpPr>
            <p:cNvPr id="1386" name="object 1339">
              <a:extLst>
                <a:ext uri="{FF2B5EF4-FFF2-40B4-BE49-F238E27FC236}">
                  <a16:creationId xmlns:a16="http://schemas.microsoft.com/office/drawing/2014/main" id="{5E1A008D-40B0-4617-BB61-CA5AFB10090C}"/>
                </a:ext>
              </a:extLst>
            </p:cNvPr>
            <p:cNvSpPr/>
            <p:nvPr/>
          </p:nvSpPr>
          <p:spPr>
            <a:xfrm>
              <a:off x="6404711" y="2316525"/>
              <a:ext cx="20320" cy="20320"/>
            </a:xfrm>
            <a:custGeom>
              <a:avLst/>
              <a:gdLst/>
              <a:ahLst/>
              <a:cxnLst/>
              <a:rect l="l" t="t" r="r" b="b"/>
              <a:pathLst>
                <a:path w="20320" h="20319">
                  <a:moveTo>
                    <a:pt x="15303" y="0"/>
                  </a:moveTo>
                  <a:lnTo>
                    <a:pt x="4356" y="190"/>
                  </a:lnTo>
                  <a:lnTo>
                    <a:pt x="0" y="4686"/>
                  </a:lnTo>
                  <a:lnTo>
                    <a:pt x="190" y="15646"/>
                  </a:lnTo>
                  <a:lnTo>
                    <a:pt x="4711" y="20002"/>
                  </a:lnTo>
                  <a:lnTo>
                    <a:pt x="15646" y="19812"/>
                  </a:lnTo>
                  <a:lnTo>
                    <a:pt x="20015" y="15303"/>
                  </a:lnTo>
                  <a:lnTo>
                    <a:pt x="19913" y="9829"/>
                  </a:lnTo>
                  <a:lnTo>
                    <a:pt x="19811" y="4343"/>
                  </a:lnTo>
                  <a:lnTo>
                    <a:pt x="15303" y="0"/>
                  </a:lnTo>
                  <a:close/>
                </a:path>
              </a:pathLst>
            </a:custGeom>
            <a:solidFill>
              <a:srgbClr val="703621"/>
            </a:solidFill>
          </p:spPr>
          <p:txBody>
            <a:bodyPr wrap="square" lIns="0" tIns="0" rIns="0" bIns="0" rtlCol="0"/>
            <a:lstStyle/>
            <a:p>
              <a:endParaRPr sz="1493" dirty="0"/>
            </a:p>
          </p:txBody>
        </p:sp>
        <p:sp>
          <p:nvSpPr>
            <p:cNvPr id="1387" name="object 1340">
              <a:extLst>
                <a:ext uri="{FF2B5EF4-FFF2-40B4-BE49-F238E27FC236}">
                  <a16:creationId xmlns:a16="http://schemas.microsoft.com/office/drawing/2014/main" id="{149F9CF3-74E1-4BDB-A031-2BF5B1EF328F}"/>
                </a:ext>
              </a:extLst>
            </p:cNvPr>
            <p:cNvSpPr/>
            <p:nvPr/>
          </p:nvSpPr>
          <p:spPr>
            <a:xfrm>
              <a:off x="5915882" y="2385112"/>
              <a:ext cx="20320" cy="20320"/>
            </a:xfrm>
            <a:custGeom>
              <a:avLst/>
              <a:gdLst/>
              <a:ahLst/>
              <a:cxnLst/>
              <a:rect l="l" t="t" r="r" b="b"/>
              <a:pathLst>
                <a:path w="20320" h="20319">
                  <a:moveTo>
                    <a:pt x="15303" y="0"/>
                  </a:moveTo>
                  <a:lnTo>
                    <a:pt x="4356" y="190"/>
                  </a:lnTo>
                  <a:lnTo>
                    <a:pt x="0" y="4686"/>
                  </a:lnTo>
                  <a:lnTo>
                    <a:pt x="190" y="15633"/>
                  </a:lnTo>
                  <a:lnTo>
                    <a:pt x="4711" y="20015"/>
                  </a:lnTo>
                  <a:lnTo>
                    <a:pt x="15646" y="19824"/>
                  </a:lnTo>
                  <a:lnTo>
                    <a:pt x="20015" y="15290"/>
                  </a:lnTo>
                  <a:lnTo>
                    <a:pt x="19913" y="9829"/>
                  </a:lnTo>
                  <a:lnTo>
                    <a:pt x="19811" y="4343"/>
                  </a:lnTo>
                  <a:lnTo>
                    <a:pt x="15303" y="0"/>
                  </a:lnTo>
                  <a:close/>
                </a:path>
              </a:pathLst>
            </a:custGeom>
            <a:solidFill>
              <a:srgbClr val="804024"/>
            </a:solidFill>
          </p:spPr>
          <p:txBody>
            <a:bodyPr wrap="square" lIns="0" tIns="0" rIns="0" bIns="0" rtlCol="0"/>
            <a:lstStyle/>
            <a:p>
              <a:endParaRPr sz="1493" dirty="0"/>
            </a:p>
          </p:txBody>
        </p:sp>
        <p:sp>
          <p:nvSpPr>
            <p:cNvPr id="1388" name="object 1341">
              <a:extLst>
                <a:ext uri="{FF2B5EF4-FFF2-40B4-BE49-F238E27FC236}">
                  <a16:creationId xmlns:a16="http://schemas.microsoft.com/office/drawing/2014/main" id="{B83D91B7-9756-4765-84D6-A7F936CF79EE}"/>
                </a:ext>
              </a:extLst>
            </p:cNvPr>
            <p:cNvSpPr/>
            <p:nvPr/>
          </p:nvSpPr>
          <p:spPr>
            <a:xfrm>
              <a:off x="5665243" y="2423067"/>
              <a:ext cx="20320" cy="20320"/>
            </a:xfrm>
            <a:custGeom>
              <a:avLst/>
              <a:gdLst/>
              <a:ahLst/>
              <a:cxnLst/>
              <a:rect l="l" t="t" r="r" b="b"/>
              <a:pathLst>
                <a:path w="20320" h="20319">
                  <a:moveTo>
                    <a:pt x="15303" y="0"/>
                  </a:moveTo>
                  <a:lnTo>
                    <a:pt x="4356" y="190"/>
                  </a:lnTo>
                  <a:lnTo>
                    <a:pt x="0" y="4699"/>
                  </a:lnTo>
                  <a:lnTo>
                    <a:pt x="190" y="15633"/>
                  </a:lnTo>
                  <a:lnTo>
                    <a:pt x="4711" y="20002"/>
                  </a:lnTo>
                  <a:lnTo>
                    <a:pt x="15646" y="19812"/>
                  </a:lnTo>
                  <a:lnTo>
                    <a:pt x="20015" y="15290"/>
                  </a:lnTo>
                  <a:lnTo>
                    <a:pt x="19913" y="9829"/>
                  </a:lnTo>
                  <a:lnTo>
                    <a:pt x="19811" y="4343"/>
                  </a:lnTo>
                  <a:lnTo>
                    <a:pt x="15303" y="0"/>
                  </a:lnTo>
                  <a:close/>
                </a:path>
              </a:pathLst>
            </a:custGeom>
            <a:solidFill>
              <a:srgbClr val="9E4D2E"/>
            </a:solidFill>
          </p:spPr>
          <p:txBody>
            <a:bodyPr wrap="square" lIns="0" tIns="0" rIns="0" bIns="0" rtlCol="0"/>
            <a:lstStyle/>
            <a:p>
              <a:endParaRPr sz="1493" dirty="0"/>
            </a:p>
          </p:txBody>
        </p:sp>
        <p:sp>
          <p:nvSpPr>
            <p:cNvPr id="1389" name="object 1342">
              <a:extLst>
                <a:ext uri="{FF2B5EF4-FFF2-40B4-BE49-F238E27FC236}">
                  <a16:creationId xmlns:a16="http://schemas.microsoft.com/office/drawing/2014/main" id="{8C167A55-62AF-42B6-8424-6DA9D38A89AB}"/>
                </a:ext>
              </a:extLst>
            </p:cNvPr>
            <p:cNvSpPr/>
            <p:nvPr/>
          </p:nvSpPr>
          <p:spPr>
            <a:xfrm>
              <a:off x="5685547" y="2457131"/>
              <a:ext cx="20320" cy="20320"/>
            </a:xfrm>
            <a:custGeom>
              <a:avLst/>
              <a:gdLst/>
              <a:ahLst/>
              <a:cxnLst/>
              <a:rect l="l" t="t" r="r" b="b"/>
              <a:pathLst>
                <a:path w="20320" h="20319">
                  <a:moveTo>
                    <a:pt x="15316" y="0"/>
                  </a:moveTo>
                  <a:lnTo>
                    <a:pt x="4356" y="190"/>
                  </a:lnTo>
                  <a:lnTo>
                    <a:pt x="0" y="4711"/>
                  </a:lnTo>
                  <a:lnTo>
                    <a:pt x="190" y="15659"/>
                  </a:lnTo>
                  <a:lnTo>
                    <a:pt x="4711" y="20002"/>
                  </a:lnTo>
                  <a:lnTo>
                    <a:pt x="15659" y="19812"/>
                  </a:lnTo>
                  <a:lnTo>
                    <a:pt x="20015" y="15316"/>
                  </a:lnTo>
                  <a:lnTo>
                    <a:pt x="19913" y="9829"/>
                  </a:lnTo>
                  <a:lnTo>
                    <a:pt x="19811" y="4368"/>
                  </a:lnTo>
                  <a:lnTo>
                    <a:pt x="15316" y="0"/>
                  </a:lnTo>
                  <a:close/>
                </a:path>
              </a:pathLst>
            </a:custGeom>
            <a:solidFill>
              <a:srgbClr val="874527"/>
            </a:solidFill>
          </p:spPr>
          <p:txBody>
            <a:bodyPr wrap="square" lIns="0" tIns="0" rIns="0" bIns="0" rtlCol="0"/>
            <a:lstStyle/>
            <a:p>
              <a:endParaRPr sz="1493" dirty="0"/>
            </a:p>
          </p:txBody>
        </p:sp>
        <p:sp>
          <p:nvSpPr>
            <p:cNvPr id="1390" name="object 1343">
              <a:extLst>
                <a:ext uri="{FF2B5EF4-FFF2-40B4-BE49-F238E27FC236}">
                  <a16:creationId xmlns:a16="http://schemas.microsoft.com/office/drawing/2014/main" id="{3244355E-56C6-4DA5-820B-334EFB709471}"/>
                </a:ext>
              </a:extLst>
            </p:cNvPr>
            <p:cNvSpPr/>
            <p:nvPr/>
          </p:nvSpPr>
          <p:spPr>
            <a:xfrm>
              <a:off x="6286850" y="2344789"/>
              <a:ext cx="20320" cy="20320"/>
            </a:xfrm>
            <a:custGeom>
              <a:avLst/>
              <a:gdLst/>
              <a:ahLst/>
              <a:cxnLst/>
              <a:rect l="l" t="t" r="r" b="b"/>
              <a:pathLst>
                <a:path w="20320" h="20319">
                  <a:moveTo>
                    <a:pt x="15316" y="0"/>
                  </a:moveTo>
                  <a:lnTo>
                    <a:pt x="4356" y="190"/>
                  </a:lnTo>
                  <a:lnTo>
                    <a:pt x="0" y="4686"/>
                  </a:lnTo>
                  <a:lnTo>
                    <a:pt x="190" y="15633"/>
                  </a:lnTo>
                  <a:lnTo>
                    <a:pt x="4711" y="20015"/>
                  </a:lnTo>
                  <a:lnTo>
                    <a:pt x="15659" y="19824"/>
                  </a:lnTo>
                  <a:lnTo>
                    <a:pt x="20015" y="15290"/>
                  </a:lnTo>
                  <a:lnTo>
                    <a:pt x="19913" y="9829"/>
                  </a:lnTo>
                  <a:lnTo>
                    <a:pt x="19811" y="4343"/>
                  </a:lnTo>
                  <a:lnTo>
                    <a:pt x="15316" y="0"/>
                  </a:lnTo>
                  <a:close/>
                </a:path>
              </a:pathLst>
            </a:custGeom>
            <a:solidFill>
              <a:srgbClr val="5F301C"/>
            </a:solidFill>
          </p:spPr>
          <p:txBody>
            <a:bodyPr wrap="square" lIns="0" tIns="0" rIns="0" bIns="0" rtlCol="0"/>
            <a:lstStyle/>
            <a:p>
              <a:endParaRPr sz="1493" dirty="0"/>
            </a:p>
          </p:txBody>
        </p:sp>
        <p:sp>
          <p:nvSpPr>
            <p:cNvPr id="1391" name="object 1344">
              <a:extLst>
                <a:ext uri="{FF2B5EF4-FFF2-40B4-BE49-F238E27FC236}">
                  <a16:creationId xmlns:a16="http://schemas.microsoft.com/office/drawing/2014/main" id="{86EECBB7-A173-4186-B821-7E6F5FAD8607}"/>
                </a:ext>
              </a:extLst>
            </p:cNvPr>
            <p:cNvSpPr/>
            <p:nvPr/>
          </p:nvSpPr>
          <p:spPr>
            <a:xfrm>
              <a:off x="6390721" y="2326270"/>
              <a:ext cx="20320" cy="20320"/>
            </a:xfrm>
            <a:custGeom>
              <a:avLst/>
              <a:gdLst/>
              <a:ahLst/>
              <a:cxnLst/>
              <a:rect l="l" t="t" r="r" b="b"/>
              <a:pathLst>
                <a:path w="20320" h="20319">
                  <a:moveTo>
                    <a:pt x="15303" y="0"/>
                  </a:moveTo>
                  <a:lnTo>
                    <a:pt x="4356" y="190"/>
                  </a:lnTo>
                  <a:lnTo>
                    <a:pt x="0" y="4686"/>
                  </a:lnTo>
                  <a:lnTo>
                    <a:pt x="190" y="15646"/>
                  </a:lnTo>
                  <a:lnTo>
                    <a:pt x="4711" y="20002"/>
                  </a:lnTo>
                  <a:lnTo>
                    <a:pt x="15646" y="19812"/>
                  </a:lnTo>
                  <a:lnTo>
                    <a:pt x="20015" y="15303"/>
                  </a:lnTo>
                  <a:lnTo>
                    <a:pt x="19913" y="9829"/>
                  </a:lnTo>
                  <a:lnTo>
                    <a:pt x="19811" y="4343"/>
                  </a:lnTo>
                  <a:lnTo>
                    <a:pt x="15303" y="0"/>
                  </a:lnTo>
                  <a:close/>
                </a:path>
              </a:pathLst>
            </a:custGeom>
            <a:solidFill>
              <a:srgbClr val="713820"/>
            </a:solidFill>
          </p:spPr>
          <p:txBody>
            <a:bodyPr wrap="square" lIns="0" tIns="0" rIns="0" bIns="0" rtlCol="0"/>
            <a:lstStyle/>
            <a:p>
              <a:endParaRPr sz="1493" dirty="0"/>
            </a:p>
          </p:txBody>
        </p:sp>
        <p:sp>
          <p:nvSpPr>
            <p:cNvPr id="1392" name="object 1345">
              <a:extLst>
                <a:ext uri="{FF2B5EF4-FFF2-40B4-BE49-F238E27FC236}">
                  <a16:creationId xmlns:a16="http://schemas.microsoft.com/office/drawing/2014/main" id="{D06C1508-430F-4180-BFFA-299DED1DE810}"/>
                </a:ext>
              </a:extLst>
            </p:cNvPr>
            <p:cNvSpPr/>
            <p:nvPr/>
          </p:nvSpPr>
          <p:spPr>
            <a:xfrm>
              <a:off x="5648693" y="2351204"/>
              <a:ext cx="20320" cy="20320"/>
            </a:xfrm>
            <a:custGeom>
              <a:avLst/>
              <a:gdLst/>
              <a:ahLst/>
              <a:cxnLst/>
              <a:rect l="l" t="t" r="r" b="b"/>
              <a:pathLst>
                <a:path w="20320" h="20319">
                  <a:moveTo>
                    <a:pt x="15303" y="0"/>
                  </a:moveTo>
                  <a:lnTo>
                    <a:pt x="4343" y="190"/>
                  </a:lnTo>
                  <a:lnTo>
                    <a:pt x="0" y="4698"/>
                  </a:lnTo>
                  <a:lnTo>
                    <a:pt x="190" y="15646"/>
                  </a:lnTo>
                  <a:lnTo>
                    <a:pt x="4698" y="20015"/>
                  </a:lnTo>
                  <a:lnTo>
                    <a:pt x="15646" y="19824"/>
                  </a:lnTo>
                  <a:lnTo>
                    <a:pt x="20015" y="15303"/>
                  </a:lnTo>
                  <a:lnTo>
                    <a:pt x="19913" y="9842"/>
                  </a:lnTo>
                  <a:lnTo>
                    <a:pt x="19811" y="4343"/>
                  </a:lnTo>
                  <a:lnTo>
                    <a:pt x="15303" y="0"/>
                  </a:lnTo>
                  <a:close/>
                </a:path>
              </a:pathLst>
            </a:custGeom>
            <a:solidFill>
              <a:srgbClr val="A85132"/>
            </a:solidFill>
          </p:spPr>
          <p:txBody>
            <a:bodyPr wrap="square" lIns="0" tIns="0" rIns="0" bIns="0" rtlCol="0"/>
            <a:lstStyle/>
            <a:p>
              <a:endParaRPr sz="1493" dirty="0"/>
            </a:p>
          </p:txBody>
        </p:sp>
        <p:sp>
          <p:nvSpPr>
            <p:cNvPr id="1393" name="object 1346">
              <a:extLst>
                <a:ext uri="{FF2B5EF4-FFF2-40B4-BE49-F238E27FC236}">
                  <a16:creationId xmlns:a16="http://schemas.microsoft.com/office/drawing/2014/main" id="{D3A2F7F6-F423-4DB3-82CA-F57BE74B5408}"/>
                </a:ext>
              </a:extLst>
            </p:cNvPr>
            <p:cNvSpPr/>
            <p:nvPr/>
          </p:nvSpPr>
          <p:spPr>
            <a:xfrm>
              <a:off x="6327332" y="2406938"/>
              <a:ext cx="20320" cy="20320"/>
            </a:xfrm>
            <a:custGeom>
              <a:avLst/>
              <a:gdLst/>
              <a:ahLst/>
              <a:cxnLst/>
              <a:rect l="l" t="t" r="r" b="b"/>
              <a:pathLst>
                <a:path w="20320" h="20319">
                  <a:moveTo>
                    <a:pt x="15303" y="0"/>
                  </a:moveTo>
                  <a:lnTo>
                    <a:pt x="4343" y="190"/>
                  </a:lnTo>
                  <a:lnTo>
                    <a:pt x="0" y="4711"/>
                  </a:lnTo>
                  <a:lnTo>
                    <a:pt x="190" y="15659"/>
                  </a:lnTo>
                  <a:lnTo>
                    <a:pt x="4699" y="20015"/>
                  </a:lnTo>
                  <a:lnTo>
                    <a:pt x="15646" y="19824"/>
                  </a:lnTo>
                  <a:lnTo>
                    <a:pt x="20002" y="15316"/>
                  </a:lnTo>
                  <a:lnTo>
                    <a:pt x="19900" y="9829"/>
                  </a:lnTo>
                  <a:lnTo>
                    <a:pt x="19799" y="4368"/>
                  </a:lnTo>
                  <a:lnTo>
                    <a:pt x="15303" y="0"/>
                  </a:lnTo>
                  <a:close/>
                </a:path>
              </a:pathLst>
            </a:custGeom>
            <a:solidFill>
              <a:srgbClr val="803E24"/>
            </a:solidFill>
          </p:spPr>
          <p:txBody>
            <a:bodyPr wrap="square" lIns="0" tIns="0" rIns="0" bIns="0" rtlCol="0"/>
            <a:lstStyle/>
            <a:p>
              <a:endParaRPr sz="1493" dirty="0"/>
            </a:p>
          </p:txBody>
        </p:sp>
        <p:sp>
          <p:nvSpPr>
            <p:cNvPr id="1394" name="object 1347">
              <a:extLst>
                <a:ext uri="{FF2B5EF4-FFF2-40B4-BE49-F238E27FC236}">
                  <a16:creationId xmlns:a16="http://schemas.microsoft.com/office/drawing/2014/main" id="{68AFF75C-51F9-497C-824E-4AD760BD6D97}"/>
                </a:ext>
              </a:extLst>
            </p:cNvPr>
            <p:cNvSpPr/>
            <p:nvPr/>
          </p:nvSpPr>
          <p:spPr>
            <a:xfrm>
              <a:off x="6026572" y="2427480"/>
              <a:ext cx="20320" cy="20320"/>
            </a:xfrm>
            <a:custGeom>
              <a:avLst/>
              <a:gdLst/>
              <a:ahLst/>
              <a:cxnLst/>
              <a:rect l="l" t="t" r="r" b="b"/>
              <a:pathLst>
                <a:path w="20320" h="20319">
                  <a:moveTo>
                    <a:pt x="15303" y="0"/>
                  </a:moveTo>
                  <a:lnTo>
                    <a:pt x="4343" y="190"/>
                  </a:lnTo>
                  <a:lnTo>
                    <a:pt x="0" y="4686"/>
                  </a:lnTo>
                  <a:lnTo>
                    <a:pt x="190" y="15633"/>
                  </a:lnTo>
                  <a:lnTo>
                    <a:pt x="4698" y="20015"/>
                  </a:lnTo>
                  <a:lnTo>
                    <a:pt x="15646" y="19824"/>
                  </a:lnTo>
                  <a:lnTo>
                    <a:pt x="20015" y="15290"/>
                  </a:lnTo>
                  <a:lnTo>
                    <a:pt x="19913" y="9829"/>
                  </a:lnTo>
                  <a:lnTo>
                    <a:pt x="19811" y="4343"/>
                  </a:lnTo>
                  <a:lnTo>
                    <a:pt x="15303" y="0"/>
                  </a:lnTo>
                  <a:close/>
                </a:path>
              </a:pathLst>
            </a:custGeom>
            <a:solidFill>
              <a:srgbClr val="61311B"/>
            </a:solidFill>
          </p:spPr>
          <p:txBody>
            <a:bodyPr wrap="square" lIns="0" tIns="0" rIns="0" bIns="0" rtlCol="0"/>
            <a:lstStyle/>
            <a:p>
              <a:endParaRPr sz="1493" dirty="0"/>
            </a:p>
          </p:txBody>
        </p:sp>
        <p:sp>
          <p:nvSpPr>
            <p:cNvPr id="1395" name="object 1348">
              <a:extLst>
                <a:ext uri="{FF2B5EF4-FFF2-40B4-BE49-F238E27FC236}">
                  <a16:creationId xmlns:a16="http://schemas.microsoft.com/office/drawing/2014/main" id="{24422F1F-AF15-4737-B00B-DA635E17D85A}"/>
                </a:ext>
              </a:extLst>
            </p:cNvPr>
            <p:cNvSpPr/>
            <p:nvPr/>
          </p:nvSpPr>
          <p:spPr>
            <a:xfrm>
              <a:off x="6207264" y="2407265"/>
              <a:ext cx="20320" cy="20320"/>
            </a:xfrm>
            <a:custGeom>
              <a:avLst/>
              <a:gdLst/>
              <a:ahLst/>
              <a:cxnLst/>
              <a:rect l="l" t="t" r="r" b="b"/>
              <a:pathLst>
                <a:path w="20320" h="20319">
                  <a:moveTo>
                    <a:pt x="15290" y="0"/>
                  </a:moveTo>
                  <a:lnTo>
                    <a:pt x="4343" y="190"/>
                  </a:lnTo>
                  <a:lnTo>
                    <a:pt x="0" y="4724"/>
                  </a:lnTo>
                  <a:lnTo>
                    <a:pt x="190" y="15671"/>
                  </a:lnTo>
                  <a:lnTo>
                    <a:pt x="4698" y="20015"/>
                  </a:lnTo>
                  <a:lnTo>
                    <a:pt x="15646" y="19824"/>
                  </a:lnTo>
                  <a:lnTo>
                    <a:pt x="20015" y="15328"/>
                  </a:lnTo>
                  <a:lnTo>
                    <a:pt x="19913" y="9842"/>
                  </a:lnTo>
                  <a:lnTo>
                    <a:pt x="19811" y="4381"/>
                  </a:lnTo>
                  <a:lnTo>
                    <a:pt x="15290" y="0"/>
                  </a:lnTo>
                  <a:close/>
                </a:path>
              </a:pathLst>
            </a:custGeom>
            <a:solidFill>
              <a:srgbClr val="723720"/>
            </a:solidFill>
          </p:spPr>
          <p:txBody>
            <a:bodyPr wrap="square" lIns="0" tIns="0" rIns="0" bIns="0" rtlCol="0"/>
            <a:lstStyle/>
            <a:p>
              <a:endParaRPr sz="1493" dirty="0"/>
            </a:p>
          </p:txBody>
        </p:sp>
        <p:sp>
          <p:nvSpPr>
            <p:cNvPr id="1396" name="object 1349">
              <a:extLst>
                <a:ext uri="{FF2B5EF4-FFF2-40B4-BE49-F238E27FC236}">
                  <a16:creationId xmlns:a16="http://schemas.microsoft.com/office/drawing/2014/main" id="{CBD323EB-7BD3-48EF-B0B5-8422403F2C8E}"/>
                </a:ext>
              </a:extLst>
            </p:cNvPr>
            <p:cNvSpPr/>
            <p:nvPr/>
          </p:nvSpPr>
          <p:spPr>
            <a:xfrm>
              <a:off x="6255152" y="2335556"/>
              <a:ext cx="20320" cy="20320"/>
            </a:xfrm>
            <a:custGeom>
              <a:avLst/>
              <a:gdLst/>
              <a:ahLst/>
              <a:cxnLst/>
              <a:rect l="l" t="t" r="r" b="b"/>
              <a:pathLst>
                <a:path w="20320" h="20319">
                  <a:moveTo>
                    <a:pt x="15303" y="0"/>
                  </a:moveTo>
                  <a:lnTo>
                    <a:pt x="4356" y="190"/>
                  </a:lnTo>
                  <a:lnTo>
                    <a:pt x="0" y="4711"/>
                  </a:lnTo>
                  <a:lnTo>
                    <a:pt x="190" y="15659"/>
                  </a:lnTo>
                  <a:lnTo>
                    <a:pt x="4711" y="20002"/>
                  </a:lnTo>
                  <a:lnTo>
                    <a:pt x="15646" y="19812"/>
                  </a:lnTo>
                  <a:lnTo>
                    <a:pt x="20015" y="15316"/>
                  </a:lnTo>
                  <a:lnTo>
                    <a:pt x="19913" y="9829"/>
                  </a:lnTo>
                  <a:lnTo>
                    <a:pt x="19811" y="4368"/>
                  </a:lnTo>
                  <a:lnTo>
                    <a:pt x="15303" y="0"/>
                  </a:lnTo>
                  <a:close/>
                </a:path>
              </a:pathLst>
            </a:custGeom>
            <a:solidFill>
              <a:srgbClr val="63341C"/>
            </a:solidFill>
          </p:spPr>
          <p:txBody>
            <a:bodyPr wrap="square" lIns="0" tIns="0" rIns="0" bIns="0" rtlCol="0"/>
            <a:lstStyle/>
            <a:p>
              <a:endParaRPr sz="1493" dirty="0"/>
            </a:p>
          </p:txBody>
        </p:sp>
        <p:sp>
          <p:nvSpPr>
            <p:cNvPr id="1397" name="object 1350">
              <a:extLst>
                <a:ext uri="{FF2B5EF4-FFF2-40B4-BE49-F238E27FC236}">
                  <a16:creationId xmlns:a16="http://schemas.microsoft.com/office/drawing/2014/main" id="{BD0141BB-1486-44D7-87B1-B116F5A570AB}"/>
                </a:ext>
              </a:extLst>
            </p:cNvPr>
            <p:cNvSpPr/>
            <p:nvPr/>
          </p:nvSpPr>
          <p:spPr>
            <a:xfrm>
              <a:off x="6018840" y="2472070"/>
              <a:ext cx="20320" cy="20320"/>
            </a:xfrm>
            <a:custGeom>
              <a:avLst/>
              <a:gdLst/>
              <a:ahLst/>
              <a:cxnLst/>
              <a:rect l="l" t="t" r="r" b="b"/>
              <a:pathLst>
                <a:path w="20320" h="20319">
                  <a:moveTo>
                    <a:pt x="15303" y="0"/>
                  </a:moveTo>
                  <a:lnTo>
                    <a:pt x="4343" y="190"/>
                  </a:lnTo>
                  <a:lnTo>
                    <a:pt x="0" y="4699"/>
                  </a:lnTo>
                  <a:lnTo>
                    <a:pt x="190" y="15659"/>
                  </a:lnTo>
                  <a:lnTo>
                    <a:pt x="4698" y="19989"/>
                  </a:lnTo>
                  <a:lnTo>
                    <a:pt x="15646" y="19799"/>
                  </a:lnTo>
                  <a:lnTo>
                    <a:pt x="20015" y="15316"/>
                  </a:lnTo>
                  <a:lnTo>
                    <a:pt x="19913" y="9817"/>
                  </a:lnTo>
                  <a:lnTo>
                    <a:pt x="19811" y="4356"/>
                  </a:lnTo>
                  <a:lnTo>
                    <a:pt x="15303" y="0"/>
                  </a:lnTo>
                  <a:close/>
                </a:path>
              </a:pathLst>
            </a:custGeom>
            <a:solidFill>
              <a:srgbClr val="66341E"/>
            </a:solidFill>
          </p:spPr>
          <p:txBody>
            <a:bodyPr wrap="square" lIns="0" tIns="0" rIns="0" bIns="0" rtlCol="0"/>
            <a:lstStyle/>
            <a:p>
              <a:endParaRPr sz="1493" dirty="0"/>
            </a:p>
          </p:txBody>
        </p:sp>
        <p:sp>
          <p:nvSpPr>
            <p:cNvPr id="1398" name="object 1351">
              <a:extLst>
                <a:ext uri="{FF2B5EF4-FFF2-40B4-BE49-F238E27FC236}">
                  <a16:creationId xmlns:a16="http://schemas.microsoft.com/office/drawing/2014/main" id="{0029A4F6-347A-4B2F-8D1E-C9413FC13447}"/>
                </a:ext>
              </a:extLst>
            </p:cNvPr>
            <p:cNvSpPr/>
            <p:nvPr/>
          </p:nvSpPr>
          <p:spPr>
            <a:xfrm>
              <a:off x="6119703" y="2413609"/>
              <a:ext cx="20320" cy="20320"/>
            </a:xfrm>
            <a:custGeom>
              <a:avLst/>
              <a:gdLst/>
              <a:ahLst/>
              <a:cxnLst/>
              <a:rect l="l" t="t" r="r" b="b"/>
              <a:pathLst>
                <a:path w="20320" h="20319">
                  <a:moveTo>
                    <a:pt x="15303" y="0"/>
                  </a:moveTo>
                  <a:lnTo>
                    <a:pt x="4356" y="190"/>
                  </a:lnTo>
                  <a:lnTo>
                    <a:pt x="0" y="4711"/>
                  </a:lnTo>
                  <a:lnTo>
                    <a:pt x="190" y="15659"/>
                  </a:lnTo>
                  <a:lnTo>
                    <a:pt x="4699" y="20002"/>
                  </a:lnTo>
                  <a:lnTo>
                    <a:pt x="15659" y="19812"/>
                  </a:lnTo>
                  <a:lnTo>
                    <a:pt x="20027" y="15316"/>
                  </a:lnTo>
                  <a:lnTo>
                    <a:pt x="19926" y="9829"/>
                  </a:lnTo>
                  <a:lnTo>
                    <a:pt x="19824" y="4368"/>
                  </a:lnTo>
                  <a:lnTo>
                    <a:pt x="15303" y="0"/>
                  </a:lnTo>
                  <a:close/>
                </a:path>
              </a:pathLst>
            </a:custGeom>
            <a:solidFill>
              <a:srgbClr val="773A21"/>
            </a:solidFill>
          </p:spPr>
          <p:txBody>
            <a:bodyPr wrap="square" lIns="0" tIns="0" rIns="0" bIns="0" rtlCol="0"/>
            <a:lstStyle/>
            <a:p>
              <a:endParaRPr sz="1493" dirty="0"/>
            </a:p>
          </p:txBody>
        </p:sp>
        <p:sp>
          <p:nvSpPr>
            <p:cNvPr id="1399" name="object 1352">
              <a:extLst>
                <a:ext uri="{FF2B5EF4-FFF2-40B4-BE49-F238E27FC236}">
                  <a16:creationId xmlns:a16="http://schemas.microsoft.com/office/drawing/2014/main" id="{D677227D-3451-41C0-8DF0-A7B4822BAD79}"/>
                </a:ext>
              </a:extLst>
            </p:cNvPr>
            <p:cNvSpPr/>
            <p:nvPr/>
          </p:nvSpPr>
          <p:spPr>
            <a:xfrm>
              <a:off x="6420569" y="2225083"/>
              <a:ext cx="20320" cy="20320"/>
            </a:xfrm>
            <a:custGeom>
              <a:avLst/>
              <a:gdLst/>
              <a:ahLst/>
              <a:cxnLst/>
              <a:rect l="l" t="t" r="r" b="b"/>
              <a:pathLst>
                <a:path w="20320" h="20319">
                  <a:moveTo>
                    <a:pt x="15316" y="0"/>
                  </a:moveTo>
                  <a:lnTo>
                    <a:pt x="4356" y="190"/>
                  </a:lnTo>
                  <a:lnTo>
                    <a:pt x="0" y="4686"/>
                  </a:lnTo>
                  <a:lnTo>
                    <a:pt x="190" y="15633"/>
                  </a:lnTo>
                  <a:lnTo>
                    <a:pt x="4711" y="20002"/>
                  </a:lnTo>
                  <a:lnTo>
                    <a:pt x="15659" y="19812"/>
                  </a:lnTo>
                  <a:lnTo>
                    <a:pt x="20027" y="15290"/>
                  </a:lnTo>
                  <a:lnTo>
                    <a:pt x="19926" y="9817"/>
                  </a:lnTo>
                  <a:lnTo>
                    <a:pt x="19824" y="4343"/>
                  </a:lnTo>
                  <a:lnTo>
                    <a:pt x="15316" y="0"/>
                  </a:lnTo>
                  <a:close/>
                </a:path>
              </a:pathLst>
            </a:custGeom>
            <a:solidFill>
              <a:srgbClr val="6A341E"/>
            </a:solidFill>
          </p:spPr>
          <p:txBody>
            <a:bodyPr wrap="square" lIns="0" tIns="0" rIns="0" bIns="0" rtlCol="0"/>
            <a:lstStyle/>
            <a:p>
              <a:endParaRPr sz="1493" dirty="0"/>
            </a:p>
          </p:txBody>
        </p:sp>
        <p:sp>
          <p:nvSpPr>
            <p:cNvPr id="1400" name="object 1353">
              <a:extLst>
                <a:ext uri="{FF2B5EF4-FFF2-40B4-BE49-F238E27FC236}">
                  <a16:creationId xmlns:a16="http://schemas.microsoft.com/office/drawing/2014/main" id="{98B74411-D8AF-43D3-AF70-6D32B175630C}"/>
                </a:ext>
              </a:extLst>
            </p:cNvPr>
            <p:cNvSpPr/>
            <p:nvPr/>
          </p:nvSpPr>
          <p:spPr>
            <a:xfrm>
              <a:off x="6420162" y="2311172"/>
              <a:ext cx="20320" cy="20320"/>
            </a:xfrm>
            <a:custGeom>
              <a:avLst/>
              <a:gdLst/>
              <a:ahLst/>
              <a:cxnLst/>
              <a:rect l="l" t="t" r="r" b="b"/>
              <a:pathLst>
                <a:path w="20320" h="20319">
                  <a:moveTo>
                    <a:pt x="15316" y="0"/>
                  </a:moveTo>
                  <a:lnTo>
                    <a:pt x="4368" y="190"/>
                  </a:lnTo>
                  <a:lnTo>
                    <a:pt x="0" y="4686"/>
                  </a:lnTo>
                  <a:lnTo>
                    <a:pt x="190" y="15646"/>
                  </a:lnTo>
                  <a:lnTo>
                    <a:pt x="4711" y="20002"/>
                  </a:lnTo>
                  <a:lnTo>
                    <a:pt x="15659" y="19812"/>
                  </a:lnTo>
                  <a:lnTo>
                    <a:pt x="20027" y="15303"/>
                  </a:lnTo>
                  <a:lnTo>
                    <a:pt x="19926" y="9817"/>
                  </a:lnTo>
                  <a:lnTo>
                    <a:pt x="19824" y="4343"/>
                  </a:lnTo>
                  <a:lnTo>
                    <a:pt x="15316" y="0"/>
                  </a:lnTo>
                  <a:close/>
                </a:path>
              </a:pathLst>
            </a:custGeom>
            <a:solidFill>
              <a:srgbClr val="7D3C24"/>
            </a:solidFill>
          </p:spPr>
          <p:txBody>
            <a:bodyPr wrap="square" lIns="0" tIns="0" rIns="0" bIns="0" rtlCol="0"/>
            <a:lstStyle/>
            <a:p>
              <a:endParaRPr sz="1493" dirty="0"/>
            </a:p>
          </p:txBody>
        </p:sp>
        <p:sp>
          <p:nvSpPr>
            <p:cNvPr id="1401" name="object 1354">
              <a:extLst>
                <a:ext uri="{FF2B5EF4-FFF2-40B4-BE49-F238E27FC236}">
                  <a16:creationId xmlns:a16="http://schemas.microsoft.com/office/drawing/2014/main" id="{1D00D51D-F565-4A48-87EF-4F69A27FEE21}"/>
                </a:ext>
              </a:extLst>
            </p:cNvPr>
            <p:cNvSpPr/>
            <p:nvPr/>
          </p:nvSpPr>
          <p:spPr>
            <a:xfrm>
              <a:off x="6313770" y="2331474"/>
              <a:ext cx="20320" cy="20320"/>
            </a:xfrm>
            <a:custGeom>
              <a:avLst/>
              <a:gdLst/>
              <a:ahLst/>
              <a:cxnLst/>
              <a:rect l="l" t="t" r="r" b="b"/>
              <a:pathLst>
                <a:path w="20320" h="20319">
                  <a:moveTo>
                    <a:pt x="15303" y="0"/>
                  </a:moveTo>
                  <a:lnTo>
                    <a:pt x="4343" y="190"/>
                  </a:lnTo>
                  <a:lnTo>
                    <a:pt x="0" y="4698"/>
                  </a:lnTo>
                  <a:lnTo>
                    <a:pt x="190" y="15646"/>
                  </a:lnTo>
                  <a:lnTo>
                    <a:pt x="4698" y="20015"/>
                  </a:lnTo>
                  <a:lnTo>
                    <a:pt x="15646" y="19824"/>
                  </a:lnTo>
                  <a:lnTo>
                    <a:pt x="20002" y="15303"/>
                  </a:lnTo>
                  <a:lnTo>
                    <a:pt x="19913" y="9842"/>
                  </a:lnTo>
                  <a:lnTo>
                    <a:pt x="19811" y="4343"/>
                  </a:lnTo>
                  <a:lnTo>
                    <a:pt x="15303" y="0"/>
                  </a:lnTo>
                  <a:close/>
                </a:path>
              </a:pathLst>
            </a:custGeom>
            <a:solidFill>
              <a:srgbClr val="7C3D23"/>
            </a:solidFill>
          </p:spPr>
          <p:txBody>
            <a:bodyPr wrap="square" lIns="0" tIns="0" rIns="0" bIns="0" rtlCol="0"/>
            <a:lstStyle/>
            <a:p>
              <a:endParaRPr sz="1493" dirty="0"/>
            </a:p>
          </p:txBody>
        </p:sp>
        <p:sp>
          <p:nvSpPr>
            <p:cNvPr id="1402" name="object 1355">
              <a:extLst>
                <a:ext uri="{FF2B5EF4-FFF2-40B4-BE49-F238E27FC236}">
                  <a16:creationId xmlns:a16="http://schemas.microsoft.com/office/drawing/2014/main" id="{BDBFF671-2537-402F-9D45-1BD7156BF326}"/>
                </a:ext>
              </a:extLst>
            </p:cNvPr>
            <p:cNvSpPr/>
            <p:nvPr/>
          </p:nvSpPr>
          <p:spPr>
            <a:xfrm>
              <a:off x="6050296" y="2409200"/>
              <a:ext cx="20320" cy="20320"/>
            </a:xfrm>
            <a:custGeom>
              <a:avLst/>
              <a:gdLst/>
              <a:ahLst/>
              <a:cxnLst/>
              <a:rect l="l" t="t" r="r" b="b"/>
              <a:pathLst>
                <a:path w="20320" h="20319">
                  <a:moveTo>
                    <a:pt x="15290" y="0"/>
                  </a:moveTo>
                  <a:lnTo>
                    <a:pt x="4343" y="190"/>
                  </a:lnTo>
                  <a:lnTo>
                    <a:pt x="0" y="4711"/>
                  </a:lnTo>
                  <a:lnTo>
                    <a:pt x="190" y="15659"/>
                  </a:lnTo>
                  <a:lnTo>
                    <a:pt x="4699" y="20015"/>
                  </a:lnTo>
                  <a:lnTo>
                    <a:pt x="15633" y="19824"/>
                  </a:lnTo>
                  <a:lnTo>
                    <a:pt x="20002" y="15316"/>
                  </a:lnTo>
                  <a:lnTo>
                    <a:pt x="19900" y="9842"/>
                  </a:lnTo>
                  <a:lnTo>
                    <a:pt x="19799" y="4368"/>
                  </a:lnTo>
                  <a:lnTo>
                    <a:pt x="15290" y="0"/>
                  </a:lnTo>
                  <a:close/>
                </a:path>
              </a:pathLst>
            </a:custGeom>
            <a:solidFill>
              <a:srgbClr val="6B3620"/>
            </a:solidFill>
          </p:spPr>
          <p:txBody>
            <a:bodyPr wrap="square" lIns="0" tIns="0" rIns="0" bIns="0" rtlCol="0"/>
            <a:lstStyle/>
            <a:p>
              <a:endParaRPr sz="1493" dirty="0"/>
            </a:p>
          </p:txBody>
        </p:sp>
        <p:sp>
          <p:nvSpPr>
            <p:cNvPr id="1403" name="object 1356">
              <a:extLst>
                <a:ext uri="{FF2B5EF4-FFF2-40B4-BE49-F238E27FC236}">
                  <a16:creationId xmlns:a16="http://schemas.microsoft.com/office/drawing/2014/main" id="{365F3937-D6A4-4A87-B96D-5BFE66D79F5A}"/>
                </a:ext>
              </a:extLst>
            </p:cNvPr>
            <p:cNvSpPr/>
            <p:nvPr/>
          </p:nvSpPr>
          <p:spPr>
            <a:xfrm>
              <a:off x="6420055" y="2261655"/>
              <a:ext cx="20320" cy="20320"/>
            </a:xfrm>
            <a:custGeom>
              <a:avLst/>
              <a:gdLst/>
              <a:ahLst/>
              <a:cxnLst/>
              <a:rect l="l" t="t" r="r" b="b"/>
              <a:pathLst>
                <a:path w="20320" h="20319">
                  <a:moveTo>
                    <a:pt x="15290" y="0"/>
                  </a:moveTo>
                  <a:lnTo>
                    <a:pt x="4330" y="190"/>
                  </a:lnTo>
                  <a:lnTo>
                    <a:pt x="0" y="4699"/>
                  </a:lnTo>
                  <a:lnTo>
                    <a:pt x="190" y="15646"/>
                  </a:lnTo>
                  <a:lnTo>
                    <a:pt x="4686" y="20002"/>
                  </a:lnTo>
                  <a:lnTo>
                    <a:pt x="15633" y="19812"/>
                  </a:lnTo>
                  <a:lnTo>
                    <a:pt x="20002" y="15303"/>
                  </a:lnTo>
                  <a:lnTo>
                    <a:pt x="19900" y="9829"/>
                  </a:lnTo>
                  <a:lnTo>
                    <a:pt x="19799" y="4356"/>
                  </a:lnTo>
                  <a:lnTo>
                    <a:pt x="15290" y="0"/>
                  </a:lnTo>
                  <a:close/>
                </a:path>
              </a:pathLst>
            </a:custGeom>
            <a:solidFill>
              <a:srgbClr val="692F18"/>
            </a:solidFill>
          </p:spPr>
          <p:txBody>
            <a:bodyPr wrap="square" lIns="0" tIns="0" rIns="0" bIns="0" rtlCol="0"/>
            <a:lstStyle/>
            <a:p>
              <a:endParaRPr sz="1493" dirty="0"/>
            </a:p>
          </p:txBody>
        </p:sp>
        <p:sp>
          <p:nvSpPr>
            <p:cNvPr id="1404" name="object 1357">
              <a:extLst>
                <a:ext uri="{FF2B5EF4-FFF2-40B4-BE49-F238E27FC236}">
                  <a16:creationId xmlns:a16="http://schemas.microsoft.com/office/drawing/2014/main" id="{D07F5ACA-8A77-4E8F-855D-1221CD2C6E89}"/>
                </a:ext>
              </a:extLst>
            </p:cNvPr>
            <p:cNvSpPr/>
            <p:nvPr/>
          </p:nvSpPr>
          <p:spPr>
            <a:xfrm>
              <a:off x="5630458" y="2422264"/>
              <a:ext cx="20320" cy="20320"/>
            </a:xfrm>
            <a:custGeom>
              <a:avLst/>
              <a:gdLst/>
              <a:ahLst/>
              <a:cxnLst/>
              <a:rect l="l" t="t" r="r" b="b"/>
              <a:pathLst>
                <a:path w="20320" h="20319">
                  <a:moveTo>
                    <a:pt x="15303" y="0"/>
                  </a:moveTo>
                  <a:lnTo>
                    <a:pt x="4343" y="190"/>
                  </a:lnTo>
                  <a:lnTo>
                    <a:pt x="0" y="4698"/>
                  </a:lnTo>
                  <a:lnTo>
                    <a:pt x="190" y="15646"/>
                  </a:lnTo>
                  <a:lnTo>
                    <a:pt x="4698" y="20015"/>
                  </a:lnTo>
                  <a:lnTo>
                    <a:pt x="15646" y="19824"/>
                  </a:lnTo>
                  <a:lnTo>
                    <a:pt x="20015" y="15303"/>
                  </a:lnTo>
                  <a:lnTo>
                    <a:pt x="19913" y="9842"/>
                  </a:lnTo>
                  <a:lnTo>
                    <a:pt x="19811" y="4343"/>
                  </a:lnTo>
                  <a:lnTo>
                    <a:pt x="15303" y="0"/>
                  </a:lnTo>
                  <a:close/>
                </a:path>
              </a:pathLst>
            </a:custGeom>
            <a:solidFill>
              <a:srgbClr val="984B2C"/>
            </a:solidFill>
          </p:spPr>
          <p:txBody>
            <a:bodyPr wrap="square" lIns="0" tIns="0" rIns="0" bIns="0" rtlCol="0"/>
            <a:lstStyle/>
            <a:p>
              <a:endParaRPr sz="1493" dirty="0"/>
            </a:p>
          </p:txBody>
        </p:sp>
        <p:sp>
          <p:nvSpPr>
            <p:cNvPr id="1405" name="object 1358">
              <a:extLst>
                <a:ext uri="{FF2B5EF4-FFF2-40B4-BE49-F238E27FC236}">
                  <a16:creationId xmlns:a16="http://schemas.microsoft.com/office/drawing/2014/main" id="{E0B58F14-A23C-4642-B849-24ED45EB42DA}"/>
                </a:ext>
              </a:extLst>
            </p:cNvPr>
            <p:cNvSpPr/>
            <p:nvPr/>
          </p:nvSpPr>
          <p:spPr>
            <a:xfrm>
              <a:off x="6424108" y="2320881"/>
              <a:ext cx="20320" cy="20320"/>
            </a:xfrm>
            <a:custGeom>
              <a:avLst/>
              <a:gdLst/>
              <a:ahLst/>
              <a:cxnLst/>
              <a:rect l="l" t="t" r="r" b="b"/>
              <a:pathLst>
                <a:path w="20320" h="20319">
                  <a:moveTo>
                    <a:pt x="15303" y="0"/>
                  </a:moveTo>
                  <a:lnTo>
                    <a:pt x="4356" y="190"/>
                  </a:lnTo>
                  <a:lnTo>
                    <a:pt x="0" y="4686"/>
                  </a:lnTo>
                  <a:lnTo>
                    <a:pt x="190" y="15633"/>
                  </a:lnTo>
                  <a:lnTo>
                    <a:pt x="4711" y="20002"/>
                  </a:lnTo>
                  <a:lnTo>
                    <a:pt x="15646" y="19812"/>
                  </a:lnTo>
                  <a:lnTo>
                    <a:pt x="20015" y="15290"/>
                  </a:lnTo>
                  <a:lnTo>
                    <a:pt x="19913" y="9829"/>
                  </a:lnTo>
                  <a:lnTo>
                    <a:pt x="19811" y="4343"/>
                  </a:lnTo>
                  <a:lnTo>
                    <a:pt x="15303" y="0"/>
                  </a:lnTo>
                  <a:close/>
                </a:path>
              </a:pathLst>
            </a:custGeom>
            <a:solidFill>
              <a:srgbClr val="6F371F"/>
            </a:solidFill>
          </p:spPr>
          <p:txBody>
            <a:bodyPr wrap="square" lIns="0" tIns="0" rIns="0" bIns="0" rtlCol="0"/>
            <a:lstStyle/>
            <a:p>
              <a:endParaRPr sz="1493" dirty="0"/>
            </a:p>
          </p:txBody>
        </p:sp>
        <p:sp>
          <p:nvSpPr>
            <p:cNvPr id="1406" name="object 1359">
              <a:extLst>
                <a:ext uri="{FF2B5EF4-FFF2-40B4-BE49-F238E27FC236}">
                  <a16:creationId xmlns:a16="http://schemas.microsoft.com/office/drawing/2014/main" id="{A4C25021-38EB-4D46-A966-B24EB39D11A7}"/>
                </a:ext>
              </a:extLst>
            </p:cNvPr>
            <p:cNvSpPr/>
            <p:nvPr/>
          </p:nvSpPr>
          <p:spPr>
            <a:xfrm>
              <a:off x="6303530" y="2350324"/>
              <a:ext cx="20320" cy="20320"/>
            </a:xfrm>
            <a:custGeom>
              <a:avLst/>
              <a:gdLst/>
              <a:ahLst/>
              <a:cxnLst/>
              <a:rect l="l" t="t" r="r" b="b"/>
              <a:pathLst>
                <a:path w="20320" h="20319">
                  <a:moveTo>
                    <a:pt x="15290" y="0"/>
                  </a:moveTo>
                  <a:lnTo>
                    <a:pt x="4330" y="190"/>
                  </a:lnTo>
                  <a:lnTo>
                    <a:pt x="0" y="4711"/>
                  </a:lnTo>
                  <a:lnTo>
                    <a:pt x="190" y="15659"/>
                  </a:lnTo>
                  <a:lnTo>
                    <a:pt x="4686" y="20002"/>
                  </a:lnTo>
                  <a:lnTo>
                    <a:pt x="15633" y="19812"/>
                  </a:lnTo>
                  <a:lnTo>
                    <a:pt x="20002" y="15316"/>
                  </a:lnTo>
                  <a:lnTo>
                    <a:pt x="19900" y="9829"/>
                  </a:lnTo>
                  <a:lnTo>
                    <a:pt x="19799" y="4368"/>
                  </a:lnTo>
                  <a:lnTo>
                    <a:pt x="15290" y="0"/>
                  </a:lnTo>
                  <a:close/>
                </a:path>
              </a:pathLst>
            </a:custGeom>
            <a:solidFill>
              <a:srgbClr val="6C351F"/>
            </a:solidFill>
          </p:spPr>
          <p:txBody>
            <a:bodyPr wrap="square" lIns="0" tIns="0" rIns="0" bIns="0" rtlCol="0"/>
            <a:lstStyle/>
            <a:p>
              <a:endParaRPr sz="1493" dirty="0"/>
            </a:p>
          </p:txBody>
        </p:sp>
        <p:sp>
          <p:nvSpPr>
            <p:cNvPr id="1407" name="object 1360">
              <a:extLst>
                <a:ext uri="{FF2B5EF4-FFF2-40B4-BE49-F238E27FC236}">
                  <a16:creationId xmlns:a16="http://schemas.microsoft.com/office/drawing/2014/main" id="{CF783E4B-8387-48AE-9CA4-E6A4B03FC717}"/>
                </a:ext>
              </a:extLst>
            </p:cNvPr>
            <p:cNvSpPr/>
            <p:nvPr/>
          </p:nvSpPr>
          <p:spPr>
            <a:xfrm>
              <a:off x="5680096" y="2428556"/>
              <a:ext cx="20320" cy="20320"/>
            </a:xfrm>
            <a:custGeom>
              <a:avLst/>
              <a:gdLst/>
              <a:ahLst/>
              <a:cxnLst/>
              <a:rect l="l" t="t" r="r" b="b"/>
              <a:pathLst>
                <a:path w="20320" h="20319">
                  <a:moveTo>
                    <a:pt x="15303" y="0"/>
                  </a:moveTo>
                  <a:lnTo>
                    <a:pt x="4356" y="190"/>
                  </a:lnTo>
                  <a:lnTo>
                    <a:pt x="0" y="4699"/>
                  </a:lnTo>
                  <a:lnTo>
                    <a:pt x="190" y="15646"/>
                  </a:lnTo>
                  <a:lnTo>
                    <a:pt x="4711" y="19989"/>
                  </a:lnTo>
                  <a:lnTo>
                    <a:pt x="15646" y="19799"/>
                  </a:lnTo>
                  <a:lnTo>
                    <a:pt x="20015" y="15303"/>
                  </a:lnTo>
                  <a:lnTo>
                    <a:pt x="19913" y="9817"/>
                  </a:lnTo>
                  <a:lnTo>
                    <a:pt x="19811" y="4356"/>
                  </a:lnTo>
                  <a:lnTo>
                    <a:pt x="15303" y="0"/>
                  </a:lnTo>
                  <a:close/>
                </a:path>
              </a:pathLst>
            </a:custGeom>
            <a:solidFill>
              <a:srgbClr val="9E4D2E"/>
            </a:solidFill>
          </p:spPr>
          <p:txBody>
            <a:bodyPr wrap="square" lIns="0" tIns="0" rIns="0" bIns="0" rtlCol="0"/>
            <a:lstStyle/>
            <a:p>
              <a:endParaRPr sz="1493" dirty="0"/>
            </a:p>
          </p:txBody>
        </p:sp>
        <p:sp>
          <p:nvSpPr>
            <p:cNvPr id="1408" name="object 1361">
              <a:extLst>
                <a:ext uri="{FF2B5EF4-FFF2-40B4-BE49-F238E27FC236}">
                  <a16:creationId xmlns:a16="http://schemas.microsoft.com/office/drawing/2014/main" id="{C249EAC4-129F-4B6B-862E-9C926CE402F7}"/>
                </a:ext>
              </a:extLst>
            </p:cNvPr>
            <p:cNvSpPr/>
            <p:nvPr/>
          </p:nvSpPr>
          <p:spPr>
            <a:xfrm>
              <a:off x="6350455" y="2299082"/>
              <a:ext cx="20320" cy="20320"/>
            </a:xfrm>
            <a:custGeom>
              <a:avLst/>
              <a:gdLst/>
              <a:ahLst/>
              <a:cxnLst/>
              <a:rect l="l" t="t" r="r" b="b"/>
              <a:pathLst>
                <a:path w="20320" h="20319">
                  <a:moveTo>
                    <a:pt x="15303" y="0"/>
                  </a:moveTo>
                  <a:lnTo>
                    <a:pt x="4356" y="190"/>
                  </a:lnTo>
                  <a:lnTo>
                    <a:pt x="0" y="4686"/>
                  </a:lnTo>
                  <a:lnTo>
                    <a:pt x="190" y="15633"/>
                  </a:lnTo>
                  <a:lnTo>
                    <a:pt x="4711" y="20002"/>
                  </a:lnTo>
                  <a:lnTo>
                    <a:pt x="15646" y="19812"/>
                  </a:lnTo>
                  <a:lnTo>
                    <a:pt x="20015" y="15290"/>
                  </a:lnTo>
                  <a:lnTo>
                    <a:pt x="19913" y="9817"/>
                  </a:lnTo>
                  <a:lnTo>
                    <a:pt x="19811" y="4343"/>
                  </a:lnTo>
                  <a:lnTo>
                    <a:pt x="15303" y="0"/>
                  </a:lnTo>
                  <a:close/>
                </a:path>
              </a:pathLst>
            </a:custGeom>
            <a:solidFill>
              <a:srgbClr val="6B3620"/>
            </a:solidFill>
          </p:spPr>
          <p:txBody>
            <a:bodyPr wrap="square" lIns="0" tIns="0" rIns="0" bIns="0" rtlCol="0"/>
            <a:lstStyle/>
            <a:p>
              <a:endParaRPr sz="1493" dirty="0"/>
            </a:p>
          </p:txBody>
        </p:sp>
        <p:sp>
          <p:nvSpPr>
            <p:cNvPr id="1409" name="object 1362">
              <a:extLst>
                <a:ext uri="{FF2B5EF4-FFF2-40B4-BE49-F238E27FC236}">
                  <a16:creationId xmlns:a16="http://schemas.microsoft.com/office/drawing/2014/main" id="{82099D56-83DB-4EE9-A9FA-75AAB3B87686}"/>
                </a:ext>
              </a:extLst>
            </p:cNvPr>
            <p:cNvSpPr/>
            <p:nvPr/>
          </p:nvSpPr>
          <p:spPr>
            <a:xfrm>
              <a:off x="6123227" y="2372710"/>
              <a:ext cx="20320" cy="20320"/>
            </a:xfrm>
            <a:custGeom>
              <a:avLst/>
              <a:gdLst/>
              <a:ahLst/>
              <a:cxnLst/>
              <a:rect l="l" t="t" r="r" b="b"/>
              <a:pathLst>
                <a:path w="20320" h="20319">
                  <a:moveTo>
                    <a:pt x="15316" y="0"/>
                  </a:moveTo>
                  <a:lnTo>
                    <a:pt x="4356" y="190"/>
                  </a:lnTo>
                  <a:lnTo>
                    <a:pt x="0" y="4686"/>
                  </a:lnTo>
                  <a:lnTo>
                    <a:pt x="190" y="15633"/>
                  </a:lnTo>
                  <a:lnTo>
                    <a:pt x="4711" y="20002"/>
                  </a:lnTo>
                  <a:lnTo>
                    <a:pt x="15659" y="19812"/>
                  </a:lnTo>
                  <a:lnTo>
                    <a:pt x="20015" y="15290"/>
                  </a:lnTo>
                  <a:lnTo>
                    <a:pt x="19913" y="9829"/>
                  </a:lnTo>
                  <a:lnTo>
                    <a:pt x="19811" y="4343"/>
                  </a:lnTo>
                  <a:lnTo>
                    <a:pt x="15316" y="0"/>
                  </a:lnTo>
                  <a:close/>
                </a:path>
              </a:pathLst>
            </a:custGeom>
            <a:solidFill>
              <a:srgbClr val="67351E"/>
            </a:solidFill>
          </p:spPr>
          <p:txBody>
            <a:bodyPr wrap="square" lIns="0" tIns="0" rIns="0" bIns="0" rtlCol="0"/>
            <a:lstStyle/>
            <a:p>
              <a:endParaRPr sz="1493" dirty="0"/>
            </a:p>
          </p:txBody>
        </p:sp>
        <p:sp>
          <p:nvSpPr>
            <p:cNvPr id="1410" name="object 1363">
              <a:extLst>
                <a:ext uri="{FF2B5EF4-FFF2-40B4-BE49-F238E27FC236}">
                  <a16:creationId xmlns:a16="http://schemas.microsoft.com/office/drawing/2014/main" id="{0BED846C-B0AE-4026-863C-15E32E37538C}"/>
                </a:ext>
              </a:extLst>
            </p:cNvPr>
            <p:cNvSpPr/>
            <p:nvPr/>
          </p:nvSpPr>
          <p:spPr>
            <a:xfrm>
              <a:off x="6201917" y="2351830"/>
              <a:ext cx="20320" cy="20320"/>
            </a:xfrm>
            <a:custGeom>
              <a:avLst/>
              <a:gdLst/>
              <a:ahLst/>
              <a:cxnLst/>
              <a:rect l="l" t="t" r="r" b="b"/>
              <a:pathLst>
                <a:path w="20320" h="20319">
                  <a:moveTo>
                    <a:pt x="15303" y="0"/>
                  </a:moveTo>
                  <a:lnTo>
                    <a:pt x="4343" y="190"/>
                  </a:lnTo>
                  <a:lnTo>
                    <a:pt x="0" y="4686"/>
                  </a:lnTo>
                  <a:lnTo>
                    <a:pt x="190" y="15646"/>
                  </a:lnTo>
                  <a:lnTo>
                    <a:pt x="4698" y="20015"/>
                  </a:lnTo>
                  <a:lnTo>
                    <a:pt x="15646" y="19824"/>
                  </a:lnTo>
                  <a:lnTo>
                    <a:pt x="20015" y="15303"/>
                  </a:lnTo>
                  <a:lnTo>
                    <a:pt x="19913" y="9829"/>
                  </a:lnTo>
                  <a:lnTo>
                    <a:pt x="19811" y="4343"/>
                  </a:lnTo>
                  <a:lnTo>
                    <a:pt x="15303" y="0"/>
                  </a:lnTo>
                  <a:close/>
                </a:path>
              </a:pathLst>
            </a:custGeom>
            <a:solidFill>
              <a:srgbClr val="68341D"/>
            </a:solidFill>
          </p:spPr>
          <p:txBody>
            <a:bodyPr wrap="square" lIns="0" tIns="0" rIns="0" bIns="0" rtlCol="0"/>
            <a:lstStyle/>
            <a:p>
              <a:endParaRPr sz="1493" dirty="0"/>
            </a:p>
          </p:txBody>
        </p:sp>
        <p:sp>
          <p:nvSpPr>
            <p:cNvPr id="1411" name="object 1364">
              <a:extLst>
                <a:ext uri="{FF2B5EF4-FFF2-40B4-BE49-F238E27FC236}">
                  <a16:creationId xmlns:a16="http://schemas.microsoft.com/office/drawing/2014/main" id="{F69E5384-9ACB-47B0-988B-B927E3AA7758}"/>
                </a:ext>
              </a:extLst>
            </p:cNvPr>
            <p:cNvSpPr/>
            <p:nvPr/>
          </p:nvSpPr>
          <p:spPr>
            <a:xfrm>
              <a:off x="5598938" y="2376750"/>
              <a:ext cx="20320" cy="20320"/>
            </a:xfrm>
            <a:custGeom>
              <a:avLst/>
              <a:gdLst/>
              <a:ahLst/>
              <a:cxnLst/>
              <a:rect l="l" t="t" r="r" b="b"/>
              <a:pathLst>
                <a:path w="20320" h="20319">
                  <a:moveTo>
                    <a:pt x="15316" y="0"/>
                  </a:moveTo>
                  <a:lnTo>
                    <a:pt x="4356" y="190"/>
                  </a:lnTo>
                  <a:lnTo>
                    <a:pt x="0" y="4699"/>
                  </a:lnTo>
                  <a:lnTo>
                    <a:pt x="190" y="15633"/>
                  </a:lnTo>
                  <a:lnTo>
                    <a:pt x="4711" y="20002"/>
                  </a:lnTo>
                  <a:lnTo>
                    <a:pt x="15659" y="19812"/>
                  </a:lnTo>
                  <a:lnTo>
                    <a:pt x="20015" y="15290"/>
                  </a:lnTo>
                  <a:lnTo>
                    <a:pt x="19913" y="9829"/>
                  </a:lnTo>
                  <a:lnTo>
                    <a:pt x="19811" y="4343"/>
                  </a:lnTo>
                  <a:lnTo>
                    <a:pt x="15316" y="0"/>
                  </a:lnTo>
                  <a:close/>
                </a:path>
              </a:pathLst>
            </a:custGeom>
            <a:solidFill>
              <a:srgbClr val="8B4727"/>
            </a:solidFill>
          </p:spPr>
          <p:txBody>
            <a:bodyPr wrap="square" lIns="0" tIns="0" rIns="0" bIns="0" rtlCol="0"/>
            <a:lstStyle/>
            <a:p>
              <a:endParaRPr sz="1493" dirty="0"/>
            </a:p>
          </p:txBody>
        </p:sp>
        <p:sp>
          <p:nvSpPr>
            <p:cNvPr id="1412" name="object 1365">
              <a:extLst>
                <a:ext uri="{FF2B5EF4-FFF2-40B4-BE49-F238E27FC236}">
                  <a16:creationId xmlns:a16="http://schemas.microsoft.com/office/drawing/2014/main" id="{E64048D9-37BB-4581-ADAF-439444FAD232}"/>
                </a:ext>
              </a:extLst>
            </p:cNvPr>
            <p:cNvSpPr/>
            <p:nvPr/>
          </p:nvSpPr>
          <p:spPr>
            <a:xfrm>
              <a:off x="6006857" y="2383713"/>
              <a:ext cx="20320" cy="20320"/>
            </a:xfrm>
            <a:custGeom>
              <a:avLst/>
              <a:gdLst/>
              <a:ahLst/>
              <a:cxnLst/>
              <a:rect l="l" t="t" r="r" b="b"/>
              <a:pathLst>
                <a:path w="20320" h="20319">
                  <a:moveTo>
                    <a:pt x="15303" y="0"/>
                  </a:moveTo>
                  <a:lnTo>
                    <a:pt x="4356" y="190"/>
                  </a:lnTo>
                  <a:lnTo>
                    <a:pt x="0" y="4698"/>
                  </a:lnTo>
                  <a:lnTo>
                    <a:pt x="190" y="15646"/>
                  </a:lnTo>
                  <a:lnTo>
                    <a:pt x="4711" y="20015"/>
                  </a:lnTo>
                  <a:lnTo>
                    <a:pt x="15646" y="19824"/>
                  </a:lnTo>
                  <a:lnTo>
                    <a:pt x="20015" y="15303"/>
                  </a:lnTo>
                  <a:lnTo>
                    <a:pt x="19913" y="9842"/>
                  </a:lnTo>
                  <a:lnTo>
                    <a:pt x="19811" y="4356"/>
                  </a:lnTo>
                  <a:lnTo>
                    <a:pt x="15303" y="0"/>
                  </a:lnTo>
                  <a:close/>
                </a:path>
              </a:pathLst>
            </a:custGeom>
            <a:solidFill>
              <a:srgbClr val="9E4D2E"/>
            </a:solidFill>
          </p:spPr>
          <p:txBody>
            <a:bodyPr wrap="square" lIns="0" tIns="0" rIns="0" bIns="0" rtlCol="0"/>
            <a:lstStyle/>
            <a:p>
              <a:endParaRPr sz="1493" dirty="0"/>
            </a:p>
          </p:txBody>
        </p:sp>
        <p:sp>
          <p:nvSpPr>
            <p:cNvPr id="1413" name="object 1366">
              <a:extLst>
                <a:ext uri="{FF2B5EF4-FFF2-40B4-BE49-F238E27FC236}">
                  <a16:creationId xmlns:a16="http://schemas.microsoft.com/office/drawing/2014/main" id="{25FFC387-B824-4774-8C87-494F9C3A1EA7}"/>
                </a:ext>
              </a:extLst>
            </p:cNvPr>
            <p:cNvSpPr/>
            <p:nvPr/>
          </p:nvSpPr>
          <p:spPr>
            <a:xfrm>
              <a:off x="6131752" y="2464094"/>
              <a:ext cx="20320" cy="20320"/>
            </a:xfrm>
            <a:custGeom>
              <a:avLst/>
              <a:gdLst/>
              <a:ahLst/>
              <a:cxnLst/>
              <a:rect l="l" t="t" r="r" b="b"/>
              <a:pathLst>
                <a:path w="20320" h="20319">
                  <a:moveTo>
                    <a:pt x="15303" y="0"/>
                  </a:moveTo>
                  <a:lnTo>
                    <a:pt x="4343" y="190"/>
                  </a:lnTo>
                  <a:lnTo>
                    <a:pt x="0" y="4711"/>
                  </a:lnTo>
                  <a:lnTo>
                    <a:pt x="190" y="15659"/>
                  </a:lnTo>
                  <a:lnTo>
                    <a:pt x="4698" y="20015"/>
                  </a:lnTo>
                  <a:lnTo>
                    <a:pt x="15646" y="19824"/>
                  </a:lnTo>
                  <a:lnTo>
                    <a:pt x="20015" y="15316"/>
                  </a:lnTo>
                  <a:lnTo>
                    <a:pt x="19913" y="9829"/>
                  </a:lnTo>
                  <a:lnTo>
                    <a:pt x="19811" y="4368"/>
                  </a:lnTo>
                  <a:lnTo>
                    <a:pt x="15303" y="0"/>
                  </a:lnTo>
                  <a:close/>
                </a:path>
              </a:pathLst>
            </a:custGeom>
            <a:solidFill>
              <a:srgbClr val="7B3B23"/>
            </a:solidFill>
          </p:spPr>
          <p:txBody>
            <a:bodyPr wrap="square" lIns="0" tIns="0" rIns="0" bIns="0" rtlCol="0"/>
            <a:lstStyle/>
            <a:p>
              <a:endParaRPr sz="1493" dirty="0"/>
            </a:p>
          </p:txBody>
        </p:sp>
        <p:sp>
          <p:nvSpPr>
            <p:cNvPr id="1414" name="object 1367">
              <a:extLst>
                <a:ext uri="{FF2B5EF4-FFF2-40B4-BE49-F238E27FC236}">
                  <a16:creationId xmlns:a16="http://schemas.microsoft.com/office/drawing/2014/main" id="{8AECC99D-4F53-4BC4-AA6A-4F3BCF4300A9}"/>
                </a:ext>
              </a:extLst>
            </p:cNvPr>
            <p:cNvSpPr/>
            <p:nvPr/>
          </p:nvSpPr>
          <p:spPr>
            <a:xfrm>
              <a:off x="5652514" y="2343374"/>
              <a:ext cx="20320" cy="20320"/>
            </a:xfrm>
            <a:custGeom>
              <a:avLst/>
              <a:gdLst/>
              <a:ahLst/>
              <a:cxnLst/>
              <a:rect l="l" t="t" r="r" b="b"/>
              <a:pathLst>
                <a:path w="20320" h="20319">
                  <a:moveTo>
                    <a:pt x="15303" y="0"/>
                  </a:moveTo>
                  <a:lnTo>
                    <a:pt x="4356" y="190"/>
                  </a:lnTo>
                  <a:lnTo>
                    <a:pt x="0" y="4698"/>
                  </a:lnTo>
                  <a:lnTo>
                    <a:pt x="190" y="15646"/>
                  </a:lnTo>
                  <a:lnTo>
                    <a:pt x="4711" y="20015"/>
                  </a:lnTo>
                  <a:lnTo>
                    <a:pt x="15646" y="19824"/>
                  </a:lnTo>
                  <a:lnTo>
                    <a:pt x="20015" y="15303"/>
                  </a:lnTo>
                  <a:lnTo>
                    <a:pt x="19913" y="9842"/>
                  </a:lnTo>
                  <a:lnTo>
                    <a:pt x="19811" y="4356"/>
                  </a:lnTo>
                  <a:lnTo>
                    <a:pt x="15303" y="0"/>
                  </a:lnTo>
                  <a:close/>
                </a:path>
              </a:pathLst>
            </a:custGeom>
            <a:solidFill>
              <a:srgbClr val="934A29"/>
            </a:solidFill>
          </p:spPr>
          <p:txBody>
            <a:bodyPr wrap="square" lIns="0" tIns="0" rIns="0" bIns="0" rtlCol="0"/>
            <a:lstStyle/>
            <a:p>
              <a:endParaRPr sz="1493" dirty="0"/>
            </a:p>
          </p:txBody>
        </p:sp>
        <p:sp>
          <p:nvSpPr>
            <p:cNvPr id="1415" name="object 1368">
              <a:extLst>
                <a:ext uri="{FF2B5EF4-FFF2-40B4-BE49-F238E27FC236}">
                  <a16:creationId xmlns:a16="http://schemas.microsoft.com/office/drawing/2014/main" id="{71442DDE-42E6-4C76-A7FB-572343F29CF5}"/>
                </a:ext>
              </a:extLst>
            </p:cNvPr>
            <p:cNvSpPr/>
            <p:nvPr/>
          </p:nvSpPr>
          <p:spPr>
            <a:xfrm>
              <a:off x="6288832" y="2421092"/>
              <a:ext cx="20320" cy="20320"/>
            </a:xfrm>
            <a:custGeom>
              <a:avLst/>
              <a:gdLst/>
              <a:ahLst/>
              <a:cxnLst/>
              <a:rect l="l" t="t" r="r" b="b"/>
              <a:pathLst>
                <a:path w="20320" h="20319">
                  <a:moveTo>
                    <a:pt x="15303" y="0"/>
                  </a:moveTo>
                  <a:lnTo>
                    <a:pt x="4356" y="190"/>
                  </a:lnTo>
                  <a:lnTo>
                    <a:pt x="0" y="4686"/>
                  </a:lnTo>
                  <a:lnTo>
                    <a:pt x="190" y="15633"/>
                  </a:lnTo>
                  <a:lnTo>
                    <a:pt x="4711" y="20002"/>
                  </a:lnTo>
                  <a:lnTo>
                    <a:pt x="15646" y="19812"/>
                  </a:lnTo>
                  <a:lnTo>
                    <a:pt x="20015" y="15290"/>
                  </a:lnTo>
                  <a:lnTo>
                    <a:pt x="19913" y="9829"/>
                  </a:lnTo>
                  <a:lnTo>
                    <a:pt x="19811" y="4343"/>
                  </a:lnTo>
                  <a:lnTo>
                    <a:pt x="15303" y="0"/>
                  </a:lnTo>
                  <a:close/>
                </a:path>
              </a:pathLst>
            </a:custGeom>
            <a:solidFill>
              <a:srgbClr val="803E24"/>
            </a:solidFill>
          </p:spPr>
          <p:txBody>
            <a:bodyPr wrap="square" lIns="0" tIns="0" rIns="0" bIns="0" rtlCol="0"/>
            <a:lstStyle/>
            <a:p>
              <a:endParaRPr sz="1493" dirty="0"/>
            </a:p>
          </p:txBody>
        </p:sp>
        <p:sp>
          <p:nvSpPr>
            <p:cNvPr id="1416" name="object 1369">
              <a:extLst>
                <a:ext uri="{FF2B5EF4-FFF2-40B4-BE49-F238E27FC236}">
                  <a16:creationId xmlns:a16="http://schemas.microsoft.com/office/drawing/2014/main" id="{706557F4-A787-4CDF-BE1C-CB5A1D7DA4DA}"/>
                </a:ext>
              </a:extLst>
            </p:cNvPr>
            <p:cNvSpPr/>
            <p:nvPr/>
          </p:nvSpPr>
          <p:spPr>
            <a:xfrm>
              <a:off x="5541348" y="2368883"/>
              <a:ext cx="20320" cy="20320"/>
            </a:xfrm>
            <a:custGeom>
              <a:avLst/>
              <a:gdLst/>
              <a:ahLst/>
              <a:cxnLst/>
              <a:rect l="l" t="t" r="r" b="b"/>
              <a:pathLst>
                <a:path w="20320" h="20319">
                  <a:moveTo>
                    <a:pt x="15303" y="0"/>
                  </a:moveTo>
                  <a:lnTo>
                    <a:pt x="4356" y="190"/>
                  </a:lnTo>
                  <a:lnTo>
                    <a:pt x="0" y="4711"/>
                  </a:lnTo>
                  <a:lnTo>
                    <a:pt x="190" y="15659"/>
                  </a:lnTo>
                  <a:lnTo>
                    <a:pt x="4711" y="20002"/>
                  </a:lnTo>
                  <a:lnTo>
                    <a:pt x="15646" y="19812"/>
                  </a:lnTo>
                  <a:lnTo>
                    <a:pt x="20015" y="15316"/>
                  </a:lnTo>
                  <a:lnTo>
                    <a:pt x="19913" y="9829"/>
                  </a:lnTo>
                  <a:lnTo>
                    <a:pt x="19811" y="4368"/>
                  </a:lnTo>
                  <a:lnTo>
                    <a:pt x="15303" y="0"/>
                  </a:lnTo>
                  <a:close/>
                </a:path>
              </a:pathLst>
            </a:custGeom>
            <a:solidFill>
              <a:srgbClr val="9D4D2D"/>
            </a:solidFill>
          </p:spPr>
          <p:txBody>
            <a:bodyPr wrap="square" lIns="0" tIns="0" rIns="0" bIns="0" rtlCol="0"/>
            <a:lstStyle/>
            <a:p>
              <a:endParaRPr sz="1493" dirty="0"/>
            </a:p>
          </p:txBody>
        </p:sp>
        <p:sp>
          <p:nvSpPr>
            <p:cNvPr id="1417" name="object 1370">
              <a:extLst>
                <a:ext uri="{FF2B5EF4-FFF2-40B4-BE49-F238E27FC236}">
                  <a16:creationId xmlns:a16="http://schemas.microsoft.com/office/drawing/2014/main" id="{DF146DD4-7149-4C6B-A2EC-28E7E8B9998F}"/>
                </a:ext>
              </a:extLst>
            </p:cNvPr>
            <p:cNvSpPr/>
            <p:nvPr/>
          </p:nvSpPr>
          <p:spPr>
            <a:xfrm>
              <a:off x="5715003" y="2459268"/>
              <a:ext cx="20320" cy="20320"/>
            </a:xfrm>
            <a:custGeom>
              <a:avLst/>
              <a:gdLst/>
              <a:ahLst/>
              <a:cxnLst/>
              <a:rect l="l" t="t" r="r" b="b"/>
              <a:pathLst>
                <a:path w="20320" h="20319">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93482A"/>
            </a:solidFill>
          </p:spPr>
          <p:txBody>
            <a:bodyPr wrap="square" lIns="0" tIns="0" rIns="0" bIns="0" rtlCol="0"/>
            <a:lstStyle/>
            <a:p>
              <a:endParaRPr sz="1493" dirty="0"/>
            </a:p>
          </p:txBody>
        </p:sp>
        <p:sp>
          <p:nvSpPr>
            <p:cNvPr id="1418" name="object 1371">
              <a:extLst>
                <a:ext uri="{FF2B5EF4-FFF2-40B4-BE49-F238E27FC236}">
                  <a16:creationId xmlns:a16="http://schemas.microsoft.com/office/drawing/2014/main" id="{4527B691-38AC-4D71-8243-6400A9F16D26}"/>
                </a:ext>
              </a:extLst>
            </p:cNvPr>
            <p:cNvSpPr/>
            <p:nvPr/>
          </p:nvSpPr>
          <p:spPr>
            <a:xfrm>
              <a:off x="5922790" y="2479272"/>
              <a:ext cx="20320" cy="20320"/>
            </a:xfrm>
            <a:custGeom>
              <a:avLst/>
              <a:gdLst/>
              <a:ahLst/>
              <a:cxnLst/>
              <a:rect l="l" t="t" r="r" b="b"/>
              <a:pathLst>
                <a:path w="20320" h="20319">
                  <a:moveTo>
                    <a:pt x="15303" y="0"/>
                  </a:moveTo>
                  <a:lnTo>
                    <a:pt x="4343" y="190"/>
                  </a:lnTo>
                  <a:lnTo>
                    <a:pt x="0" y="4686"/>
                  </a:lnTo>
                  <a:lnTo>
                    <a:pt x="190" y="15633"/>
                  </a:lnTo>
                  <a:lnTo>
                    <a:pt x="4698" y="20015"/>
                  </a:lnTo>
                  <a:lnTo>
                    <a:pt x="15646" y="19824"/>
                  </a:lnTo>
                  <a:lnTo>
                    <a:pt x="20015" y="15290"/>
                  </a:lnTo>
                  <a:lnTo>
                    <a:pt x="19913" y="9829"/>
                  </a:lnTo>
                  <a:lnTo>
                    <a:pt x="19811" y="4343"/>
                  </a:lnTo>
                  <a:lnTo>
                    <a:pt x="15303" y="0"/>
                  </a:lnTo>
                  <a:close/>
                </a:path>
              </a:pathLst>
            </a:custGeom>
            <a:solidFill>
              <a:srgbClr val="62331C"/>
            </a:solidFill>
          </p:spPr>
          <p:txBody>
            <a:bodyPr wrap="square" lIns="0" tIns="0" rIns="0" bIns="0" rtlCol="0"/>
            <a:lstStyle/>
            <a:p>
              <a:endParaRPr sz="1493" dirty="0"/>
            </a:p>
          </p:txBody>
        </p:sp>
        <p:sp>
          <p:nvSpPr>
            <p:cNvPr id="1419" name="object 1372">
              <a:extLst>
                <a:ext uri="{FF2B5EF4-FFF2-40B4-BE49-F238E27FC236}">
                  <a16:creationId xmlns:a16="http://schemas.microsoft.com/office/drawing/2014/main" id="{BC8EF4DC-EAC8-445B-9927-7E4B1F06E6FB}"/>
                </a:ext>
              </a:extLst>
            </p:cNvPr>
            <p:cNvSpPr/>
            <p:nvPr/>
          </p:nvSpPr>
          <p:spPr>
            <a:xfrm>
              <a:off x="6142193" y="2409577"/>
              <a:ext cx="20320" cy="20320"/>
            </a:xfrm>
            <a:custGeom>
              <a:avLst/>
              <a:gdLst/>
              <a:ahLst/>
              <a:cxnLst/>
              <a:rect l="l" t="t" r="r" b="b"/>
              <a:pathLst>
                <a:path w="20320" h="20319">
                  <a:moveTo>
                    <a:pt x="15316" y="0"/>
                  </a:moveTo>
                  <a:lnTo>
                    <a:pt x="4356" y="190"/>
                  </a:lnTo>
                  <a:lnTo>
                    <a:pt x="0" y="4711"/>
                  </a:lnTo>
                  <a:lnTo>
                    <a:pt x="190" y="15659"/>
                  </a:lnTo>
                  <a:lnTo>
                    <a:pt x="4711" y="20002"/>
                  </a:lnTo>
                  <a:lnTo>
                    <a:pt x="15659" y="19812"/>
                  </a:lnTo>
                  <a:lnTo>
                    <a:pt x="20015" y="15316"/>
                  </a:lnTo>
                  <a:lnTo>
                    <a:pt x="19913" y="9829"/>
                  </a:lnTo>
                  <a:lnTo>
                    <a:pt x="19811" y="4368"/>
                  </a:lnTo>
                  <a:lnTo>
                    <a:pt x="15316" y="0"/>
                  </a:lnTo>
                  <a:close/>
                </a:path>
              </a:pathLst>
            </a:custGeom>
            <a:solidFill>
              <a:srgbClr val="6C351F"/>
            </a:solidFill>
          </p:spPr>
          <p:txBody>
            <a:bodyPr wrap="square" lIns="0" tIns="0" rIns="0" bIns="0" rtlCol="0"/>
            <a:lstStyle/>
            <a:p>
              <a:endParaRPr sz="1493" dirty="0"/>
            </a:p>
          </p:txBody>
        </p:sp>
        <p:sp>
          <p:nvSpPr>
            <p:cNvPr id="1420" name="object 1373">
              <a:extLst>
                <a:ext uri="{FF2B5EF4-FFF2-40B4-BE49-F238E27FC236}">
                  <a16:creationId xmlns:a16="http://schemas.microsoft.com/office/drawing/2014/main" id="{D811B7AF-B823-46D3-83AD-977C0FEC652D}"/>
                </a:ext>
              </a:extLst>
            </p:cNvPr>
            <p:cNvSpPr/>
            <p:nvPr/>
          </p:nvSpPr>
          <p:spPr>
            <a:xfrm>
              <a:off x="5633341" y="2400915"/>
              <a:ext cx="20320" cy="20320"/>
            </a:xfrm>
            <a:custGeom>
              <a:avLst/>
              <a:gdLst/>
              <a:ahLst/>
              <a:cxnLst/>
              <a:rect l="l" t="t" r="r" b="b"/>
              <a:pathLst>
                <a:path w="20320" h="20319">
                  <a:moveTo>
                    <a:pt x="15303" y="0"/>
                  </a:moveTo>
                  <a:lnTo>
                    <a:pt x="4356" y="190"/>
                  </a:lnTo>
                  <a:lnTo>
                    <a:pt x="0" y="4698"/>
                  </a:lnTo>
                  <a:lnTo>
                    <a:pt x="190" y="15671"/>
                  </a:lnTo>
                  <a:lnTo>
                    <a:pt x="4711" y="20015"/>
                  </a:lnTo>
                  <a:lnTo>
                    <a:pt x="15646" y="19824"/>
                  </a:lnTo>
                  <a:lnTo>
                    <a:pt x="20015" y="15328"/>
                  </a:lnTo>
                  <a:lnTo>
                    <a:pt x="19913" y="9842"/>
                  </a:lnTo>
                  <a:lnTo>
                    <a:pt x="19811" y="4343"/>
                  </a:lnTo>
                  <a:lnTo>
                    <a:pt x="15303" y="0"/>
                  </a:lnTo>
                  <a:close/>
                </a:path>
              </a:pathLst>
            </a:custGeom>
            <a:solidFill>
              <a:srgbClr val="9F4D2E"/>
            </a:solidFill>
          </p:spPr>
          <p:txBody>
            <a:bodyPr wrap="square" lIns="0" tIns="0" rIns="0" bIns="0" rtlCol="0"/>
            <a:lstStyle/>
            <a:p>
              <a:endParaRPr sz="1493" dirty="0"/>
            </a:p>
          </p:txBody>
        </p:sp>
        <p:sp>
          <p:nvSpPr>
            <p:cNvPr id="1421" name="object 1374">
              <a:extLst>
                <a:ext uri="{FF2B5EF4-FFF2-40B4-BE49-F238E27FC236}">
                  <a16:creationId xmlns:a16="http://schemas.microsoft.com/office/drawing/2014/main" id="{0983BAF9-04AD-40AC-8825-B7D043E2B81C}"/>
                </a:ext>
              </a:extLst>
            </p:cNvPr>
            <p:cNvSpPr/>
            <p:nvPr/>
          </p:nvSpPr>
          <p:spPr>
            <a:xfrm>
              <a:off x="5925139" y="2459377"/>
              <a:ext cx="20320" cy="20320"/>
            </a:xfrm>
            <a:custGeom>
              <a:avLst/>
              <a:gdLst/>
              <a:ahLst/>
              <a:cxnLst/>
              <a:rect l="l" t="t" r="r" b="b"/>
              <a:pathLst>
                <a:path w="20320" h="20319">
                  <a:moveTo>
                    <a:pt x="15303" y="0"/>
                  </a:moveTo>
                  <a:lnTo>
                    <a:pt x="4356" y="190"/>
                  </a:lnTo>
                  <a:lnTo>
                    <a:pt x="0" y="4724"/>
                  </a:lnTo>
                  <a:lnTo>
                    <a:pt x="190" y="15671"/>
                  </a:lnTo>
                  <a:lnTo>
                    <a:pt x="4711" y="20015"/>
                  </a:lnTo>
                  <a:lnTo>
                    <a:pt x="15646" y="19824"/>
                  </a:lnTo>
                  <a:lnTo>
                    <a:pt x="20015" y="15328"/>
                  </a:lnTo>
                  <a:lnTo>
                    <a:pt x="19913" y="9842"/>
                  </a:lnTo>
                  <a:lnTo>
                    <a:pt x="19811" y="4381"/>
                  </a:lnTo>
                  <a:lnTo>
                    <a:pt x="15303" y="0"/>
                  </a:lnTo>
                  <a:close/>
                </a:path>
              </a:pathLst>
            </a:custGeom>
            <a:solidFill>
              <a:srgbClr val="68321D"/>
            </a:solidFill>
          </p:spPr>
          <p:txBody>
            <a:bodyPr wrap="square" lIns="0" tIns="0" rIns="0" bIns="0" rtlCol="0"/>
            <a:lstStyle/>
            <a:p>
              <a:endParaRPr sz="1493" dirty="0"/>
            </a:p>
          </p:txBody>
        </p:sp>
        <p:sp>
          <p:nvSpPr>
            <p:cNvPr id="1422" name="object 1375">
              <a:extLst>
                <a:ext uri="{FF2B5EF4-FFF2-40B4-BE49-F238E27FC236}">
                  <a16:creationId xmlns:a16="http://schemas.microsoft.com/office/drawing/2014/main" id="{9D4E6259-D692-4118-88D9-C63A744B9DA7}"/>
                </a:ext>
              </a:extLst>
            </p:cNvPr>
            <p:cNvSpPr/>
            <p:nvPr/>
          </p:nvSpPr>
          <p:spPr>
            <a:xfrm>
              <a:off x="6168526" y="2449017"/>
              <a:ext cx="20320" cy="20320"/>
            </a:xfrm>
            <a:custGeom>
              <a:avLst/>
              <a:gdLst/>
              <a:ahLst/>
              <a:cxnLst/>
              <a:rect l="l" t="t" r="r" b="b"/>
              <a:pathLst>
                <a:path w="20320" h="20319">
                  <a:moveTo>
                    <a:pt x="15303" y="0"/>
                  </a:moveTo>
                  <a:lnTo>
                    <a:pt x="4356" y="190"/>
                  </a:lnTo>
                  <a:lnTo>
                    <a:pt x="0" y="4699"/>
                  </a:lnTo>
                  <a:lnTo>
                    <a:pt x="190" y="15646"/>
                  </a:lnTo>
                  <a:lnTo>
                    <a:pt x="4698" y="19989"/>
                  </a:lnTo>
                  <a:lnTo>
                    <a:pt x="15646" y="19799"/>
                  </a:lnTo>
                  <a:lnTo>
                    <a:pt x="20015" y="15303"/>
                  </a:lnTo>
                  <a:lnTo>
                    <a:pt x="19913" y="9817"/>
                  </a:lnTo>
                  <a:lnTo>
                    <a:pt x="19811" y="4356"/>
                  </a:lnTo>
                  <a:lnTo>
                    <a:pt x="15303" y="0"/>
                  </a:lnTo>
                  <a:close/>
                </a:path>
              </a:pathLst>
            </a:custGeom>
            <a:solidFill>
              <a:srgbClr val="723720"/>
            </a:solidFill>
          </p:spPr>
          <p:txBody>
            <a:bodyPr wrap="square" lIns="0" tIns="0" rIns="0" bIns="0" rtlCol="0"/>
            <a:lstStyle/>
            <a:p>
              <a:endParaRPr sz="1493" dirty="0"/>
            </a:p>
          </p:txBody>
        </p:sp>
        <p:sp>
          <p:nvSpPr>
            <p:cNvPr id="1423" name="object 1376">
              <a:extLst>
                <a:ext uri="{FF2B5EF4-FFF2-40B4-BE49-F238E27FC236}">
                  <a16:creationId xmlns:a16="http://schemas.microsoft.com/office/drawing/2014/main" id="{8DC188D6-6BB6-44F0-95BC-5F5F88F57457}"/>
                </a:ext>
              </a:extLst>
            </p:cNvPr>
            <p:cNvSpPr/>
            <p:nvPr/>
          </p:nvSpPr>
          <p:spPr>
            <a:xfrm>
              <a:off x="6293498" y="2412367"/>
              <a:ext cx="20320" cy="20320"/>
            </a:xfrm>
            <a:custGeom>
              <a:avLst/>
              <a:gdLst/>
              <a:ahLst/>
              <a:cxnLst/>
              <a:rect l="l" t="t" r="r" b="b"/>
              <a:pathLst>
                <a:path w="20320" h="20319">
                  <a:moveTo>
                    <a:pt x="15303" y="0"/>
                  </a:moveTo>
                  <a:lnTo>
                    <a:pt x="4343" y="190"/>
                  </a:lnTo>
                  <a:lnTo>
                    <a:pt x="0" y="4686"/>
                  </a:lnTo>
                  <a:lnTo>
                    <a:pt x="190" y="15633"/>
                  </a:lnTo>
                  <a:lnTo>
                    <a:pt x="4698" y="20002"/>
                  </a:lnTo>
                  <a:lnTo>
                    <a:pt x="15646" y="19812"/>
                  </a:lnTo>
                  <a:lnTo>
                    <a:pt x="20015" y="15290"/>
                  </a:lnTo>
                  <a:lnTo>
                    <a:pt x="19913" y="9829"/>
                  </a:lnTo>
                  <a:lnTo>
                    <a:pt x="19811" y="4343"/>
                  </a:lnTo>
                  <a:lnTo>
                    <a:pt x="15303" y="0"/>
                  </a:lnTo>
                  <a:close/>
                </a:path>
              </a:pathLst>
            </a:custGeom>
            <a:solidFill>
              <a:srgbClr val="6A341E"/>
            </a:solidFill>
          </p:spPr>
          <p:txBody>
            <a:bodyPr wrap="square" lIns="0" tIns="0" rIns="0" bIns="0" rtlCol="0"/>
            <a:lstStyle/>
            <a:p>
              <a:endParaRPr sz="1493" dirty="0"/>
            </a:p>
          </p:txBody>
        </p:sp>
        <p:sp>
          <p:nvSpPr>
            <p:cNvPr id="1424" name="object 1377">
              <a:extLst>
                <a:ext uri="{FF2B5EF4-FFF2-40B4-BE49-F238E27FC236}">
                  <a16:creationId xmlns:a16="http://schemas.microsoft.com/office/drawing/2014/main" id="{1DABB852-D3A4-44AB-ABCA-0AA81AF3E41C}"/>
                </a:ext>
              </a:extLst>
            </p:cNvPr>
            <p:cNvSpPr/>
            <p:nvPr/>
          </p:nvSpPr>
          <p:spPr>
            <a:xfrm>
              <a:off x="5662425" y="2445056"/>
              <a:ext cx="20320" cy="20320"/>
            </a:xfrm>
            <a:custGeom>
              <a:avLst/>
              <a:gdLst/>
              <a:ahLst/>
              <a:cxnLst/>
              <a:rect l="l" t="t" r="r" b="b"/>
              <a:pathLst>
                <a:path w="20320" h="20319">
                  <a:moveTo>
                    <a:pt x="15303" y="0"/>
                  </a:moveTo>
                  <a:lnTo>
                    <a:pt x="4343" y="190"/>
                  </a:lnTo>
                  <a:lnTo>
                    <a:pt x="0" y="4686"/>
                  </a:lnTo>
                  <a:lnTo>
                    <a:pt x="190" y="15633"/>
                  </a:lnTo>
                  <a:lnTo>
                    <a:pt x="4698" y="20015"/>
                  </a:lnTo>
                  <a:lnTo>
                    <a:pt x="15646" y="19824"/>
                  </a:lnTo>
                  <a:lnTo>
                    <a:pt x="20015" y="15290"/>
                  </a:lnTo>
                  <a:lnTo>
                    <a:pt x="19913" y="9829"/>
                  </a:lnTo>
                  <a:lnTo>
                    <a:pt x="19811" y="4343"/>
                  </a:lnTo>
                  <a:lnTo>
                    <a:pt x="15303" y="0"/>
                  </a:lnTo>
                  <a:close/>
                </a:path>
              </a:pathLst>
            </a:custGeom>
            <a:solidFill>
              <a:srgbClr val="A24E2F"/>
            </a:solidFill>
          </p:spPr>
          <p:txBody>
            <a:bodyPr wrap="square" lIns="0" tIns="0" rIns="0" bIns="0" rtlCol="0"/>
            <a:lstStyle/>
            <a:p>
              <a:endParaRPr sz="1493" dirty="0"/>
            </a:p>
          </p:txBody>
        </p:sp>
        <p:sp>
          <p:nvSpPr>
            <p:cNvPr id="1425" name="object 1378">
              <a:extLst>
                <a:ext uri="{FF2B5EF4-FFF2-40B4-BE49-F238E27FC236}">
                  <a16:creationId xmlns:a16="http://schemas.microsoft.com/office/drawing/2014/main" id="{BF6AB868-9C64-4502-8670-02B112103854}"/>
                </a:ext>
              </a:extLst>
            </p:cNvPr>
            <p:cNvSpPr/>
            <p:nvPr/>
          </p:nvSpPr>
          <p:spPr>
            <a:xfrm>
              <a:off x="5981508" y="2442381"/>
              <a:ext cx="20320" cy="20320"/>
            </a:xfrm>
            <a:custGeom>
              <a:avLst/>
              <a:gdLst/>
              <a:ahLst/>
              <a:cxnLst/>
              <a:rect l="l" t="t" r="r" b="b"/>
              <a:pathLst>
                <a:path w="20320" h="20319">
                  <a:moveTo>
                    <a:pt x="15303" y="0"/>
                  </a:moveTo>
                  <a:lnTo>
                    <a:pt x="4356" y="190"/>
                  </a:lnTo>
                  <a:lnTo>
                    <a:pt x="0" y="4698"/>
                  </a:lnTo>
                  <a:lnTo>
                    <a:pt x="190" y="15646"/>
                  </a:lnTo>
                  <a:lnTo>
                    <a:pt x="4711" y="20015"/>
                  </a:lnTo>
                  <a:lnTo>
                    <a:pt x="15646" y="19824"/>
                  </a:lnTo>
                  <a:lnTo>
                    <a:pt x="20015" y="15303"/>
                  </a:lnTo>
                  <a:lnTo>
                    <a:pt x="19913" y="9842"/>
                  </a:lnTo>
                  <a:lnTo>
                    <a:pt x="19811" y="4356"/>
                  </a:lnTo>
                  <a:lnTo>
                    <a:pt x="15303" y="0"/>
                  </a:lnTo>
                  <a:close/>
                </a:path>
              </a:pathLst>
            </a:custGeom>
            <a:solidFill>
              <a:srgbClr val="7A3923"/>
            </a:solidFill>
          </p:spPr>
          <p:txBody>
            <a:bodyPr wrap="square" lIns="0" tIns="0" rIns="0" bIns="0" rtlCol="0"/>
            <a:lstStyle/>
            <a:p>
              <a:endParaRPr sz="1493" dirty="0"/>
            </a:p>
          </p:txBody>
        </p:sp>
        <p:sp>
          <p:nvSpPr>
            <p:cNvPr id="1426" name="object 1379">
              <a:extLst>
                <a:ext uri="{FF2B5EF4-FFF2-40B4-BE49-F238E27FC236}">
                  <a16:creationId xmlns:a16="http://schemas.microsoft.com/office/drawing/2014/main" id="{6DADEB17-4402-44AD-8890-9D50FBBAA4FF}"/>
                </a:ext>
              </a:extLst>
            </p:cNvPr>
            <p:cNvSpPr/>
            <p:nvPr/>
          </p:nvSpPr>
          <p:spPr>
            <a:xfrm>
              <a:off x="5912895" y="2396756"/>
              <a:ext cx="20320" cy="20320"/>
            </a:xfrm>
            <a:custGeom>
              <a:avLst/>
              <a:gdLst/>
              <a:ahLst/>
              <a:cxnLst/>
              <a:rect l="l" t="t" r="r" b="b"/>
              <a:pathLst>
                <a:path w="20320" h="20319">
                  <a:moveTo>
                    <a:pt x="15303" y="0"/>
                  </a:moveTo>
                  <a:lnTo>
                    <a:pt x="4356" y="190"/>
                  </a:lnTo>
                  <a:lnTo>
                    <a:pt x="0" y="4724"/>
                  </a:lnTo>
                  <a:lnTo>
                    <a:pt x="190" y="15671"/>
                  </a:lnTo>
                  <a:lnTo>
                    <a:pt x="4711" y="20015"/>
                  </a:lnTo>
                  <a:lnTo>
                    <a:pt x="15646" y="19824"/>
                  </a:lnTo>
                  <a:lnTo>
                    <a:pt x="20015" y="15328"/>
                  </a:lnTo>
                  <a:lnTo>
                    <a:pt x="19913" y="9842"/>
                  </a:lnTo>
                  <a:lnTo>
                    <a:pt x="19811" y="4381"/>
                  </a:lnTo>
                  <a:lnTo>
                    <a:pt x="15303" y="0"/>
                  </a:lnTo>
                  <a:close/>
                </a:path>
              </a:pathLst>
            </a:custGeom>
            <a:solidFill>
              <a:srgbClr val="833B1E"/>
            </a:solidFill>
          </p:spPr>
          <p:txBody>
            <a:bodyPr wrap="square" lIns="0" tIns="0" rIns="0" bIns="0" rtlCol="0"/>
            <a:lstStyle/>
            <a:p>
              <a:endParaRPr sz="1493" dirty="0"/>
            </a:p>
          </p:txBody>
        </p:sp>
        <p:sp>
          <p:nvSpPr>
            <p:cNvPr id="1427" name="object 1380">
              <a:extLst>
                <a:ext uri="{FF2B5EF4-FFF2-40B4-BE49-F238E27FC236}">
                  <a16:creationId xmlns:a16="http://schemas.microsoft.com/office/drawing/2014/main" id="{A2BA1E78-F02B-4DD5-8E5D-E263A4336F2D}"/>
                </a:ext>
              </a:extLst>
            </p:cNvPr>
            <p:cNvSpPr/>
            <p:nvPr/>
          </p:nvSpPr>
          <p:spPr>
            <a:xfrm>
              <a:off x="6073139" y="2444112"/>
              <a:ext cx="20320" cy="20320"/>
            </a:xfrm>
            <a:custGeom>
              <a:avLst/>
              <a:gdLst/>
              <a:ahLst/>
              <a:cxnLst/>
              <a:rect l="l" t="t" r="r" b="b"/>
              <a:pathLst>
                <a:path w="20320" h="20319">
                  <a:moveTo>
                    <a:pt x="15328" y="0"/>
                  </a:moveTo>
                  <a:lnTo>
                    <a:pt x="4368" y="190"/>
                  </a:lnTo>
                  <a:lnTo>
                    <a:pt x="0" y="4699"/>
                  </a:lnTo>
                  <a:lnTo>
                    <a:pt x="190" y="15646"/>
                  </a:lnTo>
                  <a:lnTo>
                    <a:pt x="4724" y="20002"/>
                  </a:lnTo>
                  <a:lnTo>
                    <a:pt x="15671" y="19812"/>
                  </a:lnTo>
                  <a:lnTo>
                    <a:pt x="20027" y="15303"/>
                  </a:lnTo>
                  <a:lnTo>
                    <a:pt x="19926" y="9829"/>
                  </a:lnTo>
                  <a:lnTo>
                    <a:pt x="19824" y="4356"/>
                  </a:lnTo>
                  <a:lnTo>
                    <a:pt x="15328" y="0"/>
                  </a:lnTo>
                  <a:close/>
                </a:path>
              </a:pathLst>
            </a:custGeom>
            <a:solidFill>
              <a:srgbClr val="692F18"/>
            </a:solidFill>
          </p:spPr>
          <p:txBody>
            <a:bodyPr wrap="square" lIns="0" tIns="0" rIns="0" bIns="0" rtlCol="0"/>
            <a:lstStyle/>
            <a:p>
              <a:endParaRPr sz="1493" dirty="0"/>
            </a:p>
          </p:txBody>
        </p:sp>
        <p:sp>
          <p:nvSpPr>
            <p:cNvPr id="1428" name="object 1381">
              <a:extLst>
                <a:ext uri="{FF2B5EF4-FFF2-40B4-BE49-F238E27FC236}">
                  <a16:creationId xmlns:a16="http://schemas.microsoft.com/office/drawing/2014/main" id="{2EDF72C1-8577-4908-8D4B-EB0FF45E32C5}"/>
                </a:ext>
              </a:extLst>
            </p:cNvPr>
            <p:cNvSpPr/>
            <p:nvPr/>
          </p:nvSpPr>
          <p:spPr>
            <a:xfrm>
              <a:off x="5903937" y="2407498"/>
              <a:ext cx="20320" cy="20320"/>
            </a:xfrm>
            <a:custGeom>
              <a:avLst/>
              <a:gdLst/>
              <a:ahLst/>
              <a:cxnLst/>
              <a:rect l="l" t="t" r="r" b="b"/>
              <a:pathLst>
                <a:path w="20320" h="20319">
                  <a:moveTo>
                    <a:pt x="15303" y="0"/>
                  </a:moveTo>
                  <a:lnTo>
                    <a:pt x="4356" y="190"/>
                  </a:lnTo>
                  <a:lnTo>
                    <a:pt x="0" y="4686"/>
                  </a:lnTo>
                  <a:lnTo>
                    <a:pt x="190" y="15633"/>
                  </a:lnTo>
                  <a:lnTo>
                    <a:pt x="4711" y="20002"/>
                  </a:lnTo>
                  <a:lnTo>
                    <a:pt x="15646" y="19812"/>
                  </a:lnTo>
                  <a:lnTo>
                    <a:pt x="20015" y="15290"/>
                  </a:lnTo>
                  <a:lnTo>
                    <a:pt x="19913" y="9829"/>
                  </a:lnTo>
                  <a:lnTo>
                    <a:pt x="19811" y="4343"/>
                  </a:lnTo>
                  <a:lnTo>
                    <a:pt x="15303" y="0"/>
                  </a:lnTo>
                  <a:close/>
                </a:path>
              </a:pathLst>
            </a:custGeom>
            <a:solidFill>
              <a:srgbClr val="8C4428"/>
            </a:solidFill>
          </p:spPr>
          <p:txBody>
            <a:bodyPr wrap="square" lIns="0" tIns="0" rIns="0" bIns="0" rtlCol="0"/>
            <a:lstStyle/>
            <a:p>
              <a:endParaRPr sz="1493" dirty="0"/>
            </a:p>
          </p:txBody>
        </p:sp>
        <p:sp>
          <p:nvSpPr>
            <p:cNvPr id="1429" name="object 1382">
              <a:extLst>
                <a:ext uri="{FF2B5EF4-FFF2-40B4-BE49-F238E27FC236}">
                  <a16:creationId xmlns:a16="http://schemas.microsoft.com/office/drawing/2014/main" id="{F599836E-CD37-45E0-B185-49D2230B1C70}"/>
                </a:ext>
              </a:extLst>
            </p:cNvPr>
            <p:cNvSpPr/>
            <p:nvPr/>
          </p:nvSpPr>
          <p:spPr>
            <a:xfrm>
              <a:off x="5479733" y="2320404"/>
              <a:ext cx="20320" cy="20320"/>
            </a:xfrm>
            <a:custGeom>
              <a:avLst/>
              <a:gdLst/>
              <a:ahLst/>
              <a:cxnLst/>
              <a:rect l="l" t="t" r="r" b="b"/>
              <a:pathLst>
                <a:path w="20320" h="20319">
                  <a:moveTo>
                    <a:pt x="15316" y="0"/>
                  </a:moveTo>
                  <a:lnTo>
                    <a:pt x="4356" y="190"/>
                  </a:lnTo>
                  <a:lnTo>
                    <a:pt x="0" y="4699"/>
                  </a:lnTo>
                  <a:lnTo>
                    <a:pt x="190" y="15646"/>
                  </a:lnTo>
                  <a:lnTo>
                    <a:pt x="4711" y="19989"/>
                  </a:lnTo>
                  <a:lnTo>
                    <a:pt x="15659" y="19799"/>
                  </a:lnTo>
                  <a:lnTo>
                    <a:pt x="20015" y="15303"/>
                  </a:lnTo>
                  <a:lnTo>
                    <a:pt x="19913" y="9829"/>
                  </a:lnTo>
                  <a:lnTo>
                    <a:pt x="19811" y="4356"/>
                  </a:lnTo>
                  <a:lnTo>
                    <a:pt x="15316" y="0"/>
                  </a:lnTo>
                  <a:close/>
                </a:path>
              </a:pathLst>
            </a:custGeom>
            <a:solidFill>
              <a:srgbClr val="9F4C2F"/>
            </a:solidFill>
          </p:spPr>
          <p:txBody>
            <a:bodyPr wrap="square" lIns="0" tIns="0" rIns="0" bIns="0" rtlCol="0"/>
            <a:lstStyle/>
            <a:p>
              <a:endParaRPr sz="1493" dirty="0"/>
            </a:p>
          </p:txBody>
        </p:sp>
        <p:sp>
          <p:nvSpPr>
            <p:cNvPr id="1430" name="object 1383">
              <a:extLst>
                <a:ext uri="{FF2B5EF4-FFF2-40B4-BE49-F238E27FC236}">
                  <a16:creationId xmlns:a16="http://schemas.microsoft.com/office/drawing/2014/main" id="{012A4314-5BE9-4BFD-A025-070AC6E29ABD}"/>
                </a:ext>
              </a:extLst>
            </p:cNvPr>
            <p:cNvSpPr/>
            <p:nvPr/>
          </p:nvSpPr>
          <p:spPr>
            <a:xfrm>
              <a:off x="6408013" y="2290249"/>
              <a:ext cx="20320" cy="20320"/>
            </a:xfrm>
            <a:custGeom>
              <a:avLst/>
              <a:gdLst/>
              <a:ahLst/>
              <a:cxnLst/>
              <a:rect l="l" t="t" r="r" b="b"/>
              <a:pathLst>
                <a:path w="20320" h="20319">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67351E"/>
            </a:solidFill>
          </p:spPr>
          <p:txBody>
            <a:bodyPr wrap="square" lIns="0" tIns="0" rIns="0" bIns="0" rtlCol="0"/>
            <a:lstStyle/>
            <a:p>
              <a:endParaRPr sz="1493" dirty="0"/>
            </a:p>
          </p:txBody>
        </p:sp>
        <p:sp>
          <p:nvSpPr>
            <p:cNvPr id="1431" name="object 1384">
              <a:extLst>
                <a:ext uri="{FF2B5EF4-FFF2-40B4-BE49-F238E27FC236}">
                  <a16:creationId xmlns:a16="http://schemas.microsoft.com/office/drawing/2014/main" id="{5C61AC35-6215-44D3-A3E1-C2E9E9148D92}"/>
                </a:ext>
              </a:extLst>
            </p:cNvPr>
            <p:cNvSpPr/>
            <p:nvPr/>
          </p:nvSpPr>
          <p:spPr>
            <a:xfrm>
              <a:off x="5531220" y="2309477"/>
              <a:ext cx="20320" cy="20320"/>
            </a:xfrm>
            <a:custGeom>
              <a:avLst/>
              <a:gdLst/>
              <a:ahLst/>
              <a:cxnLst/>
              <a:rect l="l" t="t" r="r" b="b"/>
              <a:pathLst>
                <a:path w="20320" h="20319">
                  <a:moveTo>
                    <a:pt x="15303" y="0"/>
                  </a:moveTo>
                  <a:lnTo>
                    <a:pt x="4356" y="190"/>
                  </a:lnTo>
                  <a:lnTo>
                    <a:pt x="0" y="4686"/>
                  </a:lnTo>
                  <a:lnTo>
                    <a:pt x="190" y="15633"/>
                  </a:lnTo>
                  <a:lnTo>
                    <a:pt x="4711" y="19989"/>
                  </a:lnTo>
                  <a:lnTo>
                    <a:pt x="15646" y="19799"/>
                  </a:lnTo>
                  <a:lnTo>
                    <a:pt x="20015" y="15290"/>
                  </a:lnTo>
                  <a:lnTo>
                    <a:pt x="19913" y="9817"/>
                  </a:lnTo>
                  <a:lnTo>
                    <a:pt x="19811" y="4343"/>
                  </a:lnTo>
                  <a:lnTo>
                    <a:pt x="15303" y="0"/>
                  </a:lnTo>
                  <a:close/>
                </a:path>
              </a:pathLst>
            </a:custGeom>
            <a:solidFill>
              <a:srgbClr val="8E4729"/>
            </a:solidFill>
          </p:spPr>
          <p:txBody>
            <a:bodyPr wrap="square" lIns="0" tIns="0" rIns="0" bIns="0" rtlCol="0"/>
            <a:lstStyle/>
            <a:p>
              <a:endParaRPr sz="1493" dirty="0"/>
            </a:p>
          </p:txBody>
        </p:sp>
        <p:sp>
          <p:nvSpPr>
            <p:cNvPr id="1432" name="object 1385">
              <a:extLst>
                <a:ext uri="{FF2B5EF4-FFF2-40B4-BE49-F238E27FC236}">
                  <a16:creationId xmlns:a16="http://schemas.microsoft.com/office/drawing/2014/main" id="{715A7320-091F-4A77-B58E-E9E179FA2C73}"/>
                </a:ext>
              </a:extLst>
            </p:cNvPr>
            <p:cNvSpPr/>
            <p:nvPr/>
          </p:nvSpPr>
          <p:spPr>
            <a:xfrm>
              <a:off x="5887067" y="2390368"/>
              <a:ext cx="20320" cy="20320"/>
            </a:xfrm>
            <a:custGeom>
              <a:avLst/>
              <a:gdLst/>
              <a:ahLst/>
              <a:cxnLst/>
              <a:rect l="l" t="t" r="r" b="b"/>
              <a:pathLst>
                <a:path w="20320" h="20319">
                  <a:moveTo>
                    <a:pt x="15316" y="0"/>
                  </a:moveTo>
                  <a:lnTo>
                    <a:pt x="4356" y="190"/>
                  </a:lnTo>
                  <a:lnTo>
                    <a:pt x="0" y="4686"/>
                  </a:lnTo>
                  <a:lnTo>
                    <a:pt x="190" y="15633"/>
                  </a:lnTo>
                  <a:lnTo>
                    <a:pt x="4711" y="20002"/>
                  </a:lnTo>
                  <a:lnTo>
                    <a:pt x="15659" y="19812"/>
                  </a:lnTo>
                  <a:lnTo>
                    <a:pt x="20015" y="15290"/>
                  </a:lnTo>
                  <a:lnTo>
                    <a:pt x="19913" y="9829"/>
                  </a:lnTo>
                  <a:lnTo>
                    <a:pt x="19811" y="4343"/>
                  </a:lnTo>
                  <a:lnTo>
                    <a:pt x="15316" y="0"/>
                  </a:lnTo>
                  <a:close/>
                </a:path>
              </a:pathLst>
            </a:custGeom>
            <a:solidFill>
              <a:srgbClr val="914729"/>
            </a:solidFill>
          </p:spPr>
          <p:txBody>
            <a:bodyPr wrap="square" lIns="0" tIns="0" rIns="0" bIns="0" rtlCol="0"/>
            <a:lstStyle/>
            <a:p>
              <a:endParaRPr sz="1493" dirty="0"/>
            </a:p>
          </p:txBody>
        </p:sp>
        <p:sp>
          <p:nvSpPr>
            <p:cNvPr id="1433" name="object 1386">
              <a:extLst>
                <a:ext uri="{FF2B5EF4-FFF2-40B4-BE49-F238E27FC236}">
                  <a16:creationId xmlns:a16="http://schemas.microsoft.com/office/drawing/2014/main" id="{3F9C9E15-78AF-42FE-A8E2-D44D27F854AA}"/>
                </a:ext>
              </a:extLst>
            </p:cNvPr>
            <p:cNvSpPr/>
            <p:nvPr/>
          </p:nvSpPr>
          <p:spPr>
            <a:xfrm>
              <a:off x="6396921" y="2312802"/>
              <a:ext cx="20320" cy="20320"/>
            </a:xfrm>
            <a:custGeom>
              <a:avLst/>
              <a:gdLst/>
              <a:ahLst/>
              <a:cxnLst/>
              <a:rect l="l" t="t" r="r" b="b"/>
              <a:pathLst>
                <a:path w="20320" h="20319">
                  <a:moveTo>
                    <a:pt x="15303" y="0"/>
                  </a:moveTo>
                  <a:lnTo>
                    <a:pt x="4356" y="190"/>
                  </a:lnTo>
                  <a:lnTo>
                    <a:pt x="0" y="4711"/>
                  </a:lnTo>
                  <a:lnTo>
                    <a:pt x="190" y="15671"/>
                  </a:lnTo>
                  <a:lnTo>
                    <a:pt x="4711" y="20015"/>
                  </a:lnTo>
                  <a:lnTo>
                    <a:pt x="15646" y="19824"/>
                  </a:lnTo>
                  <a:lnTo>
                    <a:pt x="20015" y="15328"/>
                  </a:lnTo>
                  <a:lnTo>
                    <a:pt x="19913" y="9829"/>
                  </a:lnTo>
                  <a:lnTo>
                    <a:pt x="19811" y="4368"/>
                  </a:lnTo>
                  <a:lnTo>
                    <a:pt x="15303" y="0"/>
                  </a:lnTo>
                  <a:close/>
                </a:path>
              </a:pathLst>
            </a:custGeom>
            <a:solidFill>
              <a:srgbClr val="66341E"/>
            </a:solidFill>
          </p:spPr>
          <p:txBody>
            <a:bodyPr wrap="square" lIns="0" tIns="0" rIns="0" bIns="0" rtlCol="0"/>
            <a:lstStyle/>
            <a:p>
              <a:endParaRPr sz="1493" dirty="0"/>
            </a:p>
          </p:txBody>
        </p:sp>
        <p:sp>
          <p:nvSpPr>
            <p:cNvPr id="1434" name="object 1387">
              <a:extLst>
                <a:ext uri="{FF2B5EF4-FFF2-40B4-BE49-F238E27FC236}">
                  <a16:creationId xmlns:a16="http://schemas.microsoft.com/office/drawing/2014/main" id="{4AEC978E-298C-4F6E-AADA-ED5E6EADF87C}"/>
                </a:ext>
              </a:extLst>
            </p:cNvPr>
            <p:cNvSpPr/>
            <p:nvPr/>
          </p:nvSpPr>
          <p:spPr>
            <a:xfrm>
              <a:off x="5807079" y="2407199"/>
              <a:ext cx="20320" cy="20320"/>
            </a:xfrm>
            <a:custGeom>
              <a:avLst/>
              <a:gdLst/>
              <a:ahLst/>
              <a:cxnLst/>
              <a:rect l="l" t="t" r="r" b="b"/>
              <a:pathLst>
                <a:path w="20320" h="20319">
                  <a:moveTo>
                    <a:pt x="15303" y="0"/>
                  </a:moveTo>
                  <a:lnTo>
                    <a:pt x="4356" y="190"/>
                  </a:lnTo>
                  <a:lnTo>
                    <a:pt x="0" y="4699"/>
                  </a:lnTo>
                  <a:lnTo>
                    <a:pt x="190" y="15633"/>
                  </a:lnTo>
                  <a:lnTo>
                    <a:pt x="4711" y="20002"/>
                  </a:lnTo>
                  <a:lnTo>
                    <a:pt x="15646" y="19812"/>
                  </a:lnTo>
                  <a:lnTo>
                    <a:pt x="20015" y="15290"/>
                  </a:lnTo>
                  <a:lnTo>
                    <a:pt x="19913" y="9829"/>
                  </a:lnTo>
                  <a:lnTo>
                    <a:pt x="19811" y="4343"/>
                  </a:lnTo>
                  <a:lnTo>
                    <a:pt x="15303" y="0"/>
                  </a:lnTo>
                  <a:close/>
                </a:path>
              </a:pathLst>
            </a:custGeom>
            <a:solidFill>
              <a:srgbClr val="8F4628"/>
            </a:solidFill>
          </p:spPr>
          <p:txBody>
            <a:bodyPr wrap="square" lIns="0" tIns="0" rIns="0" bIns="0" rtlCol="0"/>
            <a:lstStyle/>
            <a:p>
              <a:endParaRPr sz="1493" dirty="0"/>
            </a:p>
          </p:txBody>
        </p:sp>
        <p:sp>
          <p:nvSpPr>
            <p:cNvPr id="1435" name="object 1388">
              <a:extLst>
                <a:ext uri="{FF2B5EF4-FFF2-40B4-BE49-F238E27FC236}">
                  <a16:creationId xmlns:a16="http://schemas.microsoft.com/office/drawing/2014/main" id="{3C10F2F6-66E3-4209-80A1-DCDEA51CAF77}"/>
                </a:ext>
              </a:extLst>
            </p:cNvPr>
            <p:cNvSpPr/>
            <p:nvPr/>
          </p:nvSpPr>
          <p:spPr>
            <a:xfrm>
              <a:off x="6143495" y="2365005"/>
              <a:ext cx="20320" cy="20320"/>
            </a:xfrm>
            <a:custGeom>
              <a:avLst/>
              <a:gdLst/>
              <a:ahLst/>
              <a:cxnLst/>
              <a:rect l="l" t="t" r="r" b="b"/>
              <a:pathLst>
                <a:path w="20320" h="20319">
                  <a:moveTo>
                    <a:pt x="15316" y="0"/>
                  </a:moveTo>
                  <a:lnTo>
                    <a:pt x="4356" y="190"/>
                  </a:lnTo>
                  <a:lnTo>
                    <a:pt x="0" y="4711"/>
                  </a:lnTo>
                  <a:lnTo>
                    <a:pt x="190" y="15659"/>
                  </a:lnTo>
                  <a:lnTo>
                    <a:pt x="4711" y="20002"/>
                  </a:lnTo>
                  <a:lnTo>
                    <a:pt x="15659" y="19812"/>
                  </a:lnTo>
                  <a:lnTo>
                    <a:pt x="20015" y="15316"/>
                  </a:lnTo>
                  <a:lnTo>
                    <a:pt x="19913" y="9829"/>
                  </a:lnTo>
                  <a:lnTo>
                    <a:pt x="19811" y="4368"/>
                  </a:lnTo>
                  <a:lnTo>
                    <a:pt x="15316" y="0"/>
                  </a:lnTo>
                  <a:close/>
                </a:path>
              </a:pathLst>
            </a:custGeom>
            <a:solidFill>
              <a:srgbClr val="803E24"/>
            </a:solidFill>
          </p:spPr>
          <p:txBody>
            <a:bodyPr wrap="square" lIns="0" tIns="0" rIns="0" bIns="0" rtlCol="0"/>
            <a:lstStyle/>
            <a:p>
              <a:endParaRPr sz="1493" dirty="0"/>
            </a:p>
          </p:txBody>
        </p:sp>
        <p:sp>
          <p:nvSpPr>
            <p:cNvPr id="1436" name="object 1389">
              <a:extLst>
                <a:ext uri="{FF2B5EF4-FFF2-40B4-BE49-F238E27FC236}">
                  <a16:creationId xmlns:a16="http://schemas.microsoft.com/office/drawing/2014/main" id="{9AB83EE5-BBEA-4D8D-BB59-735322295D8F}"/>
                </a:ext>
              </a:extLst>
            </p:cNvPr>
            <p:cNvSpPr/>
            <p:nvPr/>
          </p:nvSpPr>
          <p:spPr>
            <a:xfrm>
              <a:off x="6363689" y="2314469"/>
              <a:ext cx="20320" cy="20320"/>
            </a:xfrm>
            <a:custGeom>
              <a:avLst/>
              <a:gdLst/>
              <a:ahLst/>
              <a:cxnLst/>
              <a:rect l="l" t="t" r="r" b="b"/>
              <a:pathLst>
                <a:path w="20320" h="20319">
                  <a:moveTo>
                    <a:pt x="15303" y="0"/>
                  </a:moveTo>
                  <a:lnTo>
                    <a:pt x="4343" y="190"/>
                  </a:lnTo>
                  <a:lnTo>
                    <a:pt x="0" y="4698"/>
                  </a:lnTo>
                  <a:lnTo>
                    <a:pt x="190" y="15646"/>
                  </a:lnTo>
                  <a:lnTo>
                    <a:pt x="4698" y="20015"/>
                  </a:lnTo>
                  <a:lnTo>
                    <a:pt x="15646" y="19824"/>
                  </a:lnTo>
                  <a:lnTo>
                    <a:pt x="20015" y="15303"/>
                  </a:lnTo>
                  <a:lnTo>
                    <a:pt x="19913" y="9842"/>
                  </a:lnTo>
                  <a:lnTo>
                    <a:pt x="19811" y="4356"/>
                  </a:lnTo>
                  <a:lnTo>
                    <a:pt x="15303" y="0"/>
                  </a:lnTo>
                  <a:close/>
                </a:path>
              </a:pathLst>
            </a:custGeom>
            <a:solidFill>
              <a:srgbClr val="61311B"/>
            </a:solidFill>
          </p:spPr>
          <p:txBody>
            <a:bodyPr wrap="square" lIns="0" tIns="0" rIns="0" bIns="0" rtlCol="0"/>
            <a:lstStyle/>
            <a:p>
              <a:endParaRPr sz="1493" dirty="0"/>
            </a:p>
          </p:txBody>
        </p:sp>
        <p:sp>
          <p:nvSpPr>
            <p:cNvPr id="1437" name="object 1390">
              <a:extLst>
                <a:ext uri="{FF2B5EF4-FFF2-40B4-BE49-F238E27FC236}">
                  <a16:creationId xmlns:a16="http://schemas.microsoft.com/office/drawing/2014/main" id="{43132893-E889-4074-A8CF-DBA195D155F2}"/>
                </a:ext>
              </a:extLst>
            </p:cNvPr>
            <p:cNvSpPr/>
            <p:nvPr/>
          </p:nvSpPr>
          <p:spPr>
            <a:xfrm>
              <a:off x="6156235" y="2407160"/>
              <a:ext cx="20320" cy="20320"/>
            </a:xfrm>
            <a:custGeom>
              <a:avLst/>
              <a:gdLst/>
              <a:ahLst/>
              <a:cxnLst/>
              <a:rect l="l" t="t" r="r" b="b"/>
              <a:pathLst>
                <a:path w="20320" h="20319">
                  <a:moveTo>
                    <a:pt x="15303" y="0"/>
                  </a:moveTo>
                  <a:lnTo>
                    <a:pt x="4343" y="190"/>
                  </a:lnTo>
                  <a:lnTo>
                    <a:pt x="0" y="4686"/>
                  </a:lnTo>
                  <a:lnTo>
                    <a:pt x="190" y="15633"/>
                  </a:lnTo>
                  <a:lnTo>
                    <a:pt x="4698" y="20015"/>
                  </a:lnTo>
                  <a:lnTo>
                    <a:pt x="15646" y="19824"/>
                  </a:lnTo>
                  <a:lnTo>
                    <a:pt x="20015" y="15290"/>
                  </a:lnTo>
                  <a:lnTo>
                    <a:pt x="19913" y="9829"/>
                  </a:lnTo>
                  <a:lnTo>
                    <a:pt x="19811" y="4343"/>
                  </a:lnTo>
                  <a:lnTo>
                    <a:pt x="15303" y="0"/>
                  </a:lnTo>
                  <a:close/>
                </a:path>
              </a:pathLst>
            </a:custGeom>
            <a:solidFill>
              <a:srgbClr val="793A22"/>
            </a:solidFill>
          </p:spPr>
          <p:txBody>
            <a:bodyPr wrap="square" lIns="0" tIns="0" rIns="0" bIns="0" rtlCol="0"/>
            <a:lstStyle/>
            <a:p>
              <a:endParaRPr sz="1493" dirty="0"/>
            </a:p>
          </p:txBody>
        </p:sp>
        <p:sp>
          <p:nvSpPr>
            <p:cNvPr id="1438" name="object 1391">
              <a:extLst>
                <a:ext uri="{FF2B5EF4-FFF2-40B4-BE49-F238E27FC236}">
                  <a16:creationId xmlns:a16="http://schemas.microsoft.com/office/drawing/2014/main" id="{F09F5E79-D16B-4BAC-8F33-28BDC8EE6185}"/>
                </a:ext>
              </a:extLst>
            </p:cNvPr>
            <p:cNvSpPr/>
            <p:nvPr/>
          </p:nvSpPr>
          <p:spPr>
            <a:xfrm>
              <a:off x="6405191" y="2334451"/>
              <a:ext cx="20320" cy="20320"/>
            </a:xfrm>
            <a:custGeom>
              <a:avLst/>
              <a:gdLst/>
              <a:ahLst/>
              <a:cxnLst/>
              <a:rect l="l" t="t" r="r" b="b"/>
              <a:pathLst>
                <a:path w="20320" h="20319">
                  <a:moveTo>
                    <a:pt x="15290" y="0"/>
                  </a:moveTo>
                  <a:lnTo>
                    <a:pt x="4343" y="190"/>
                  </a:lnTo>
                  <a:lnTo>
                    <a:pt x="0" y="4698"/>
                  </a:lnTo>
                  <a:lnTo>
                    <a:pt x="190" y="15646"/>
                  </a:lnTo>
                  <a:lnTo>
                    <a:pt x="4699" y="20015"/>
                  </a:lnTo>
                  <a:lnTo>
                    <a:pt x="15633" y="19824"/>
                  </a:lnTo>
                  <a:lnTo>
                    <a:pt x="20002" y="15303"/>
                  </a:lnTo>
                  <a:lnTo>
                    <a:pt x="19900" y="9842"/>
                  </a:lnTo>
                  <a:lnTo>
                    <a:pt x="19799" y="4356"/>
                  </a:lnTo>
                  <a:lnTo>
                    <a:pt x="15290" y="0"/>
                  </a:lnTo>
                  <a:close/>
                </a:path>
              </a:pathLst>
            </a:custGeom>
            <a:solidFill>
              <a:srgbClr val="69351F"/>
            </a:solidFill>
          </p:spPr>
          <p:txBody>
            <a:bodyPr wrap="square" lIns="0" tIns="0" rIns="0" bIns="0" rtlCol="0"/>
            <a:lstStyle/>
            <a:p>
              <a:endParaRPr sz="1493" dirty="0"/>
            </a:p>
          </p:txBody>
        </p:sp>
        <p:sp>
          <p:nvSpPr>
            <p:cNvPr id="1439" name="object 1392">
              <a:extLst>
                <a:ext uri="{FF2B5EF4-FFF2-40B4-BE49-F238E27FC236}">
                  <a16:creationId xmlns:a16="http://schemas.microsoft.com/office/drawing/2014/main" id="{E2CDA2AF-CE21-4830-86E1-08E131ADADC0}"/>
                </a:ext>
              </a:extLst>
            </p:cNvPr>
            <p:cNvSpPr/>
            <p:nvPr/>
          </p:nvSpPr>
          <p:spPr>
            <a:xfrm>
              <a:off x="6152046" y="2454294"/>
              <a:ext cx="20320" cy="20320"/>
            </a:xfrm>
            <a:custGeom>
              <a:avLst/>
              <a:gdLst/>
              <a:ahLst/>
              <a:cxnLst/>
              <a:rect l="l" t="t" r="r" b="b"/>
              <a:pathLst>
                <a:path w="20320" h="20319">
                  <a:moveTo>
                    <a:pt x="15316" y="0"/>
                  </a:moveTo>
                  <a:lnTo>
                    <a:pt x="4368" y="190"/>
                  </a:lnTo>
                  <a:lnTo>
                    <a:pt x="0" y="4686"/>
                  </a:lnTo>
                  <a:lnTo>
                    <a:pt x="190" y="15646"/>
                  </a:lnTo>
                  <a:lnTo>
                    <a:pt x="4711" y="19989"/>
                  </a:lnTo>
                  <a:lnTo>
                    <a:pt x="15659" y="19799"/>
                  </a:lnTo>
                  <a:lnTo>
                    <a:pt x="20027" y="15303"/>
                  </a:lnTo>
                  <a:lnTo>
                    <a:pt x="19926" y="9817"/>
                  </a:lnTo>
                  <a:lnTo>
                    <a:pt x="19824" y="4343"/>
                  </a:lnTo>
                  <a:lnTo>
                    <a:pt x="15316" y="0"/>
                  </a:lnTo>
                  <a:close/>
                </a:path>
              </a:pathLst>
            </a:custGeom>
            <a:solidFill>
              <a:srgbClr val="6F371F"/>
            </a:solidFill>
          </p:spPr>
          <p:txBody>
            <a:bodyPr wrap="square" lIns="0" tIns="0" rIns="0" bIns="0" rtlCol="0"/>
            <a:lstStyle/>
            <a:p>
              <a:endParaRPr sz="1493" dirty="0"/>
            </a:p>
          </p:txBody>
        </p:sp>
        <p:sp>
          <p:nvSpPr>
            <p:cNvPr id="1440" name="object 1393">
              <a:extLst>
                <a:ext uri="{FF2B5EF4-FFF2-40B4-BE49-F238E27FC236}">
                  <a16:creationId xmlns:a16="http://schemas.microsoft.com/office/drawing/2014/main" id="{BAF3EB03-4147-431C-AF6B-BE21D9F06B07}"/>
                </a:ext>
              </a:extLst>
            </p:cNvPr>
            <p:cNvSpPr/>
            <p:nvPr/>
          </p:nvSpPr>
          <p:spPr>
            <a:xfrm>
              <a:off x="5907672" y="2465006"/>
              <a:ext cx="20320" cy="20320"/>
            </a:xfrm>
            <a:custGeom>
              <a:avLst/>
              <a:gdLst/>
              <a:ahLst/>
              <a:cxnLst/>
              <a:rect l="l" t="t" r="r" b="b"/>
              <a:pathLst>
                <a:path w="20320" h="20319">
                  <a:moveTo>
                    <a:pt x="15316" y="0"/>
                  </a:moveTo>
                  <a:lnTo>
                    <a:pt x="4356" y="190"/>
                  </a:lnTo>
                  <a:lnTo>
                    <a:pt x="0" y="4724"/>
                  </a:lnTo>
                  <a:lnTo>
                    <a:pt x="190" y="15671"/>
                  </a:lnTo>
                  <a:lnTo>
                    <a:pt x="4711" y="20015"/>
                  </a:lnTo>
                  <a:lnTo>
                    <a:pt x="15659" y="19824"/>
                  </a:lnTo>
                  <a:lnTo>
                    <a:pt x="20015" y="15328"/>
                  </a:lnTo>
                  <a:lnTo>
                    <a:pt x="19913" y="9842"/>
                  </a:lnTo>
                  <a:lnTo>
                    <a:pt x="19811" y="4381"/>
                  </a:lnTo>
                  <a:lnTo>
                    <a:pt x="15316" y="0"/>
                  </a:lnTo>
                  <a:close/>
                </a:path>
              </a:pathLst>
            </a:custGeom>
            <a:solidFill>
              <a:srgbClr val="874327"/>
            </a:solidFill>
          </p:spPr>
          <p:txBody>
            <a:bodyPr wrap="square" lIns="0" tIns="0" rIns="0" bIns="0" rtlCol="0"/>
            <a:lstStyle/>
            <a:p>
              <a:endParaRPr sz="1493" dirty="0"/>
            </a:p>
          </p:txBody>
        </p:sp>
        <p:sp>
          <p:nvSpPr>
            <p:cNvPr id="1441" name="object 1394">
              <a:extLst>
                <a:ext uri="{FF2B5EF4-FFF2-40B4-BE49-F238E27FC236}">
                  <a16:creationId xmlns:a16="http://schemas.microsoft.com/office/drawing/2014/main" id="{2F22B18C-5E84-4889-9E9D-C4529E23864E}"/>
                </a:ext>
              </a:extLst>
            </p:cNvPr>
            <p:cNvSpPr/>
            <p:nvPr/>
          </p:nvSpPr>
          <p:spPr>
            <a:xfrm>
              <a:off x="6323177" y="2397988"/>
              <a:ext cx="20320" cy="20320"/>
            </a:xfrm>
            <a:custGeom>
              <a:avLst/>
              <a:gdLst/>
              <a:ahLst/>
              <a:cxnLst/>
              <a:rect l="l" t="t" r="r" b="b"/>
              <a:pathLst>
                <a:path w="20320" h="20319">
                  <a:moveTo>
                    <a:pt x="15316" y="0"/>
                  </a:moveTo>
                  <a:lnTo>
                    <a:pt x="4356" y="190"/>
                  </a:lnTo>
                  <a:lnTo>
                    <a:pt x="0" y="4686"/>
                  </a:lnTo>
                  <a:lnTo>
                    <a:pt x="190" y="15646"/>
                  </a:lnTo>
                  <a:lnTo>
                    <a:pt x="4711" y="20015"/>
                  </a:lnTo>
                  <a:lnTo>
                    <a:pt x="15659" y="19824"/>
                  </a:lnTo>
                  <a:lnTo>
                    <a:pt x="20027" y="15303"/>
                  </a:lnTo>
                  <a:lnTo>
                    <a:pt x="19926" y="9829"/>
                  </a:lnTo>
                  <a:lnTo>
                    <a:pt x="19824" y="4343"/>
                  </a:lnTo>
                  <a:lnTo>
                    <a:pt x="15316" y="0"/>
                  </a:lnTo>
                  <a:close/>
                </a:path>
              </a:pathLst>
            </a:custGeom>
            <a:solidFill>
              <a:srgbClr val="7D3C24"/>
            </a:solidFill>
          </p:spPr>
          <p:txBody>
            <a:bodyPr wrap="square" lIns="0" tIns="0" rIns="0" bIns="0" rtlCol="0"/>
            <a:lstStyle/>
            <a:p>
              <a:endParaRPr sz="1493" dirty="0"/>
            </a:p>
          </p:txBody>
        </p:sp>
        <p:sp>
          <p:nvSpPr>
            <p:cNvPr id="1442" name="object 1395">
              <a:extLst>
                <a:ext uri="{FF2B5EF4-FFF2-40B4-BE49-F238E27FC236}">
                  <a16:creationId xmlns:a16="http://schemas.microsoft.com/office/drawing/2014/main" id="{5F3B872B-B45B-40FC-8413-162D6D637553}"/>
                </a:ext>
              </a:extLst>
            </p:cNvPr>
            <p:cNvSpPr/>
            <p:nvPr/>
          </p:nvSpPr>
          <p:spPr>
            <a:xfrm>
              <a:off x="6019594" y="2436618"/>
              <a:ext cx="20320" cy="20320"/>
            </a:xfrm>
            <a:custGeom>
              <a:avLst/>
              <a:gdLst/>
              <a:ahLst/>
              <a:cxnLst/>
              <a:rect l="l" t="t" r="r" b="b"/>
              <a:pathLst>
                <a:path w="20320" h="20319">
                  <a:moveTo>
                    <a:pt x="15303" y="0"/>
                  </a:moveTo>
                  <a:lnTo>
                    <a:pt x="4343" y="190"/>
                  </a:lnTo>
                  <a:lnTo>
                    <a:pt x="0" y="4699"/>
                  </a:lnTo>
                  <a:lnTo>
                    <a:pt x="190" y="15633"/>
                  </a:lnTo>
                  <a:lnTo>
                    <a:pt x="4698" y="20002"/>
                  </a:lnTo>
                  <a:lnTo>
                    <a:pt x="15646" y="19812"/>
                  </a:lnTo>
                  <a:lnTo>
                    <a:pt x="20015" y="15290"/>
                  </a:lnTo>
                  <a:lnTo>
                    <a:pt x="19913" y="9829"/>
                  </a:lnTo>
                  <a:lnTo>
                    <a:pt x="19811" y="4343"/>
                  </a:lnTo>
                  <a:lnTo>
                    <a:pt x="15303" y="0"/>
                  </a:lnTo>
                  <a:close/>
                </a:path>
              </a:pathLst>
            </a:custGeom>
            <a:solidFill>
              <a:srgbClr val="723720"/>
            </a:solidFill>
          </p:spPr>
          <p:txBody>
            <a:bodyPr wrap="square" lIns="0" tIns="0" rIns="0" bIns="0" rtlCol="0"/>
            <a:lstStyle/>
            <a:p>
              <a:endParaRPr sz="1493" dirty="0"/>
            </a:p>
          </p:txBody>
        </p:sp>
        <p:sp>
          <p:nvSpPr>
            <p:cNvPr id="1443" name="object 1396">
              <a:extLst>
                <a:ext uri="{FF2B5EF4-FFF2-40B4-BE49-F238E27FC236}">
                  <a16:creationId xmlns:a16="http://schemas.microsoft.com/office/drawing/2014/main" id="{3862CEA4-640A-4324-9FB4-4433FCE83949}"/>
                </a:ext>
              </a:extLst>
            </p:cNvPr>
            <p:cNvSpPr/>
            <p:nvPr/>
          </p:nvSpPr>
          <p:spPr>
            <a:xfrm>
              <a:off x="6377948" y="2281516"/>
              <a:ext cx="20320" cy="20320"/>
            </a:xfrm>
            <a:custGeom>
              <a:avLst/>
              <a:gdLst/>
              <a:ahLst/>
              <a:cxnLst/>
              <a:rect l="l" t="t" r="r" b="b"/>
              <a:pathLst>
                <a:path w="20320" h="20319">
                  <a:moveTo>
                    <a:pt x="15303" y="0"/>
                  </a:moveTo>
                  <a:lnTo>
                    <a:pt x="4343" y="190"/>
                  </a:lnTo>
                  <a:lnTo>
                    <a:pt x="0" y="4699"/>
                  </a:lnTo>
                  <a:lnTo>
                    <a:pt x="190" y="15646"/>
                  </a:lnTo>
                  <a:lnTo>
                    <a:pt x="4699" y="20002"/>
                  </a:lnTo>
                  <a:lnTo>
                    <a:pt x="15646" y="19812"/>
                  </a:lnTo>
                  <a:lnTo>
                    <a:pt x="20002" y="15303"/>
                  </a:lnTo>
                  <a:lnTo>
                    <a:pt x="19900" y="9829"/>
                  </a:lnTo>
                  <a:lnTo>
                    <a:pt x="19799" y="4356"/>
                  </a:lnTo>
                  <a:lnTo>
                    <a:pt x="15303" y="0"/>
                  </a:lnTo>
                  <a:close/>
                </a:path>
              </a:pathLst>
            </a:custGeom>
            <a:solidFill>
              <a:srgbClr val="7F3C25"/>
            </a:solidFill>
          </p:spPr>
          <p:txBody>
            <a:bodyPr wrap="square" lIns="0" tIns="0" rIns="0" bIns="0" rtlCol="0"/>
            <a:lstStyle/>
            <a:p>
              <a:endParaRPr sz="1493" dirty="0"/>
            </a:p>
          </p:txBody>
        </p:sp>
        <p:sp>
          <p:nvSpPr>
            <p:cNvPr id="1444" name="object 1397">
              <a:extLst>
                <a:ext uri="{FF2B5EF4-FFF2-40B4-BE49-F238E27FC236}">
                  <a16:creationId xmlns:a16="http://schemas.microsoft.com/office/drawing/2014/main" id="{FA19BF72-9978-42CF-AEE1-100591C4DDAB}"/>
                </a:ext>
              </a:extLst>
            </p:cNvPr>
            <p:cNvSpPr/>
            <p:nvPr/>
          </p:nvSpPr>
          <p:spPr>
            <a:xfrm>
              <a:off x="5542753" y="2395839"/>
              <a:ext cx="20320" cy="20320"/>
            </a:xfrm>
            <a:custGeom>
              <a:avLst/>
              <a:gdLst/>
              <a:ahLst/>
              <a:cxnLst/>
              <a:rect l="l" t="t" r="r" b="b"/>
              <a:pathLst>
                <a:path w="20320" h="20319">
                  <a:moveTo>
                    <a:pt x="15303" y="0"/>
                  </a:moveTo>
                  <a:lnTo>
                    <a:pt x="4356" y="190"/>
                  </a:lnTo>
                  <a:lnTo>
                    <a:pt x="0" y="4711"/>
                  </a:lnTo>
                  <a:lnTo>
                    <a:pt x="190" y="15659"/>
                  </a:lnTo>
                  <a:lnTo>
                    <a:pt x="4711" y="20002"/>
                  </a:lnTo>
                  <a:lnTo>
                    <a:pt x="15646" y="19812"/>
                  </a:lnTo>
                  <a:lnTo>
                    <a:pt x="20015" y="15316"/>
                  </a:lnTo>
                  <a:lnTo>
                    <a:pt x="19913" y="9829"/>
                  </a:lnTo>
                  <a:lnTo>
                    <a:pt x="19811" y="4368"/>
                  </a:lnTo>
                  <a:lnTo>
                    <a:pt x="15303" y="0"/>
                  </a:lnTo>
                  <a:close/>
                </a:path>
              </a:pathLst>
            </a:custGeom>
            <a:solidFill>
              <a:srgbClr val="8D4828"/>
            </a:solidFill>
          </p:spPr>
          <p:txBody>
            <a:bodyPr wrap="square" lIns="0" tIns="0" rIns="0" bIns="0" rtlCol="0"/>
            <a:lstStyle/>
            <a:p>
              <a:endParaRPr sz="1493" dirty="0"/>
            </a:p>
          </p:txBody>
        </p:sp>
        <p:sp>
          <p:nvSpPr>
            <p:cNvPr id="1445" name="object 1398">
              <a:extLst>
                <a:ext uri="{FF2B5EF4-FFF2-40B4-BE49-F238E27FC236}">
                  <a16:creationId xmlns:a16="http://schemas.microsoft.com/office/drawing/2014/main" id="{E188540C-F2CA-4025-BA86-12BA24B468EF}"/>
                </a:ext>
              </a:extLst>
            </p:cNvPr>
            <p:cNvSpPr/>
            <p:nvPr/>
          </p:nvSpPr>
          <p:spPr>
            <a:xfrm>
              <a:off x="5880112" y="2401137"/>
              <a:ext cx="34925" cy="78740"/>
            </a:xfrm>
            <a:custGeom>
              <a:avLst/>
              <a:gdLst/>
              <a:ahLst/>
              <a:cxnLst/>
              <a:rect l="l" t="t" r="r" b="b"/>
              <a:pathLst>
                <a:path w="34925" h="78739">
                  <a:moveTo>
                    <a:pt x="20015" y="73799"/>
                  </a:moveTo>
                  <a:lnTo>
                    <a:pt x="19913" y="68338"/>
                  </a:lnTo>
                  <a:lnTo>
                    <a:pt x="19812" y="62852"/>
                  </a:lnTo>
                  <a:lnTo>
                    <a:pt x="15303" y="58496"/>
                  </a:lnTo>
                  <a:lnTo>
                    <a:pt x="4356" y="58686"/>
                  </a:lnTo>
                  <a:lnTo>
                    <a:pt x="0" y="63195"/>
                  </a:lnTo>
                  <a:lnTo>
                    <a:pt x="190" y="74142"/>
                  </a:lnTo>
                  <a:lnTo>
                    <a:pt x="4711" y="78511"/>
                  </a:lnTo>
                  <a:lnTo>
                    <a:pt x="15646" y="78320"/>
                  </a:lnTo>
                  <a:lnTo>
                    <a:pt x="20015" y="73799"/>
                  </a:lnTo>
                  <a:close/>
                </a:path>
                <a:path w="34925" h="78739">
                  <a:moveTo>
                    <a:pt x="34696" y="15328"/>
                  </a:moveTo>
                  <a:lnTo>
                    <a:pt x="34594" y="9842"/>
                  </a:lnTo>
                  <a:lnTo>
                    <a:pt x="34493" y="4381"/>
                  </a:lnTo>
                  <a:lnTo>
                    <a:pt x="29984" y="0"/>
                  </a:lnTo>
                  <a:lnTo>
                    <a:pt x="19037" y="190"/>
                  </a:lnTo>
                  <a:lnTo>
                    <a:pt x="14681" y="4724"/>
                  </a:lnTo>
                  <a:lnTo>
                    <a:pt x="14871" y="15671"/>
                  </a:lnTo>
                  <a:lnTo>
                    <a:pt x="19392" y="20015"/>
                  </a:lnTo>
                  <a:lnTo>
                    <a:pt x="30327" y="19824"/>
                  </a:lnTo>
                  <a:lnTo>
                    <a:pt x="34696" y="15328"/>
                  </a:lnTo>
                  <a:close/>
                </a:path>
              </a:pathLst>
            </a:custGeom>
            <a:solidFill>
              <a:srgbClr val="90452A"/>
            </a:solidFill>
          </p:spPr>
          <p:txBody>
            <a:bodyPr wrap="square" lIns="0" tIns="0" rIns="0" bIns="0" rtlCol="0"/>
            <a:lstStyle/>
            <a:p>
              <a:endParaRPr sz="1493" dirty="0"/>
            </a:p>
          </p:txBody>
        </p:sp>
        <p:sp>
          <p:nvSpPr>
            <p:cNvPr id="1446" name="object 1399">
              <a:extLst>
                <a:ext uri="{FF2B5EF4-FFF2-40B4-BE49-F238E27FC236}">
                  <a16:creationId xmlns:a16="http://schemas.microsoft.com/office/drawing/2014/main" id="{B9F14815-0955-4447-A9B5-5A2A45AAA10A}"/>
                </a:ext>
              </a:extLst>
            </p:cNvPr>
            <p:cNvSpPr/>
            <p:nvPr/>
          </p:nvSpPr>
          <p:spPr>
            <a:xfrm>
              <a:off x="5991750" y="2463057"/>
              <a:ext cx="20320" cy="20320"/>
            </a:xfrm>
            <a:custGeom>
              <a:avLst/>
              <a:gdLst/>
              <a:ahLst/>
              <a:cxnLst/>
              <a:rect l="l" t="t" r="r" b="b"/>
              <a:pathLst>
                <a:path w="20320" h="20319">
                  <a:moveTo>
                    <a:pt x="15303" y="0"/>
                  </a:moveTo>
                  <a:lnTo>
                    <a:pt x="4356" y="190"/>
                  </a:lnTo>
                  <a:lnTo>
                    <a:pt x="0" y="4686"/>
                  </a:lnTo>
                  <a:lnTo>
                    <a:pt x="190" y="15646"/>
                  </a:lnTo>
                  <a:lnTo>
                    <a:pt x="4711" y="20002"/>
                  </a:lnTo>
                  <a:lnTo>
                    <a:pt x="15646" y="19812"/>
                  </a:lnTo>
                  <a:lnTo>
                    <a:pt x="20015" y="15303"/>
                  </a:lnTo>
                  <a:lnTo>
                    <a:pt x="19913" y="9817"/>
                  </a:lnTo>
                  <a:lnTo>
                    <a:pt x="19811" y="4343"/>
                  </a:lnTo>
                  <a:lnTo>
                    <a:pt x="15303" y="0"/>
                  </a:lnTo>
                  <a:close/>
                </a:path>
              </a:pathLst>
            </a:custGeom>
            <a:solidFill>
              <a:srgbClr val="783A23"/>
            </a:solidFill>
          </p:spPr>
          <p:txBody>
            <a:bodyPr wrap="square" lIns="0" tIns="0" rIns="0" bIns="0" rtlCol="0"/>
            <a:lstStyle/>
            <a:p>
              <a:endParaRPr sz="1493" dirty="0"/>
            </a:p>
          </p:txBody>
        </p:sp>
        <p:sp>
          <p:nvSpPr>
            <p:cNvPr id="1447" name="object 1400">
              <a:extLst>
                <a:ext uri="{FF2B5EF4-FFF2-40B4-BE49-F238E27FC236}">
                  <a16:creationId xmlns:a16="http://schemas.microsoft.com/office/drawing/2014/main" id="{DECC893C-4D54-42FA-979C-955C2B6EA8A8}"/>
                </a:ext>
              </a:extLst>
            </p:cNvPr>
            <p:cNvSpPr/>
            <p:nvPr/>
          </p:nvSpPr>
          <p:spPr>
            <a:xfrm>
              <a:off x="5615170" y="2361568"/>
              <a:ext cx="20320" cy="20320"/>
            </a:xfrm>
            <a:custGeom>
              <a:avLst/>
              <a:gdLst/>
              <a:ahLst/>
              <a:cxnLst/>
              <a:rect l="l" t="t" r="r" b="b"/>
              <a:pathLst>
                <a:path w="20320" h="20319">
                  <a:moveTo>
                    <a:pt x="15303" y="0"/>
                  </a:moveTo>
                  <a:lnTo>
                    <a:pt x="4356" y="190"/>
                  </a:lnTo>
                  <a:lnTo>
                    <a:pt x="0" y="4699"/>
                  </a:lnTo>
                  <a:lnTo>
                    <a:pt x="190" y="15646"/>
                  </a:lnTo>
                  <a:lnTo>
                    <a:pt x="4711" y="19989"/>
                  </a:lnTo>
                  <a:lnTo>
                    <a:pt x="15646" y="19799"/>
                  </a:lnTo>
                  <a:lnTo>
                    <a:pt x="20015" y="15303"/>
                  </a:lnTo>
                  <a:lnTo>
                    <a:pt x="19913" y="9817"/>
                  </a:lnTo>
                  <a:lnTo>
                    <a:pt x="19811" y="4356"/>
                  </a:lnTo>
                  <a:lnTo>
                    <a:pt x="15303" y="0"/>
                  </a:lnTo>
                  <a:close/>
                </a:path>
              </a:pathLst>
            </a:custGeom>
            <a:solidFill>
              <a:srgbClr val="8A4527"/>
            </a:solidFill>
          </p:spPr>
          <p:txBody>
            <a:bodyPr wrap="square" lIns="0" tIns="0" rIns="0" bIns="0" rtlCol="0"/>
            <a:lstStyle/>
            <a:p>
              <a:endParaRPr sz="1493" dirty="0"/>
            </a:p>
          </p:txBody>
        </p:sp>
        <p:sp>
          <p:nvSpPr>
            <p:cNvPr id="1448" name="object 1401">
              <a:extLst>
                <a:ext uri="{FF2B5EF4-FFF2-40B4-BE49-F238E27FC236}">
                  <a16:creationId xmlns:a16="http://schemas.microsoft.com/office/drawing/2014/main" id="{52879A2C-4932-4D23-B2BF-82E86698E260}"/>
                </a:ext>
              </a:extLst>
            </p:cNvPr>
            <p:cNvSpPr/>
            <p:nvPr/>
          </p:nvSpPr>
          <p:spPr>
            <a:xfrm>
              <a:off x="6406373" y="2301146"/>
              <a:ext cx="20320" cy="20320"/>
            </a:xfrm>
            <a:custGeom>
              <a:avLst/>
              <a:gdLst/>
              <a:ahLst/>
              <a:cxnLst/>
              <a:rect l="l" t="t" r="r" b="b"/>
              <a:pathLst>
                <a:path w="20320" h="20319">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68341D"/>
            </a:solidFill>
          </p:spPr>
          <p:txBody>
            <a:bodyPr wrap="square" lIns="0" tIns="0" rIns="0" bIns="0" rtlCol="0"/>
            <a:lstStyle/>
            <a:p>
              <a:endParaRPr sz="1493" dirty="0"/>
            </a:p>
          </p:txBody>
        </p:sp>
        <p:sp>
          <p:nvSpPr>
            <p:cNvPr id="1449" name="object 1402">
              <a:extLst>
                <a:ext uri="{FF2B5EF4-FFF2-40B4-BE49-F238E27FC236}">
                  <a16:creationId xmlns:a16="http://schemas.microsoft.com/office/drawing/2014/main" id="{7198104D-9B35-4119-AB1D-6E11FBF3137A}"/>
                </a:ext>
              </a:extLst>
            </p:cNvPr>
            <p:cNvSpPr/>
            <p:nvPr/>
          </p:nvSpPr>
          <p:spPr>
            <a:xfrm>
              <a:off x="5721605" y="2450494"/>
              <a:ext cx="20320" cy="20320"/>
            </a:xfrm>
            <a:custGeom>
              <a:avLst/>
              <a:gdLst/>
              <a:ahLst/>
              <a:cxnLst/>
              <a:rect l="l" t="t" r="r" b="b"/>
              <a:pathLst>
                <a:path w="20320" h="20319">
                  <a:moveTo>
                    <a:pt x="15303" y="0"/>
                  </a:moveTo>
                  <a:lnTo>
                    <a:pt x="4343" y="190"/>
                  </a:lnTo>
                  <a:lnTo>
                    <a:pt x="0" y="4686"/>
                  </a:lnTo>
                  <a:lnTo>
                    <a:pt x="190" y="15646"/>
                  </a:lnTo>
                  <a:lnTo>
                    <a:pt x="4698" y="20015"/>
                  </a:lnTo>
                  <a:lnTo>
                    <a:pt x="15646" y="19824"/>
                  </a:lnTo>
                  <a:lnTo>
                    <a:pt x="20015" y="15303"/>
                  </a:lnTo>
                  <a:lnTo>
                    <a:pt x="19913" y="9829"/>
                  </a:lnTo>
                  <a:lnTo>
                    <a:pt x="19811" y="4343"/>
                  </a:lnTo>
                  <a:lnTo>
                    <a:pt x="15303" y="0"/>
                  </a:lnTo>
                  <a:close/>
                </a:path>
              </a:pathLst>
            </a:custGeom>
            <a:solidFill>
              <a:srgbClr val="914729"/>
            </a:solidFill>
          </p:spPr>
          <p:txBody>
            <a:bodyPr wrap="square" lIns="0" tIns="0" rIns="0" bIns="0" rtlCol="0"/>
            <a:lstStyle/>
            <a:p>
              <a:endParaRPr sz="1493" dirty="0"/>
            </a:p>
          </p:txBody>
        </p:sp>
        <p:sp>
          <p:nvSpPr>
            <p:cNvPr id="1450" name="object 1403">
              <a:extLst>
                <a:ext uri="{FF2B5EF4-FFF2-40B4-BE49-F238E27FC236}">
                  <a16:creationId xmlns:a16="http://schemas.microsoft.com/office/drawing/2014/main" id="{7A0416E0-FD88-4BD8-83B2-708E57D35560}"/>
                </a:ext>
              </a:extLst>
            </p:cNvPr>
            <p:cNvSpPr/>
            <p:nvPr/>
          </p:nvSpPr>
          <p:spPr>
            <a:xfrm>
              <a:off x="5857389" y="2467631"/>
              <a:ext cx="20320" cy="20320"/>
            </a:xfrm>
            <a:custGeom>
              <a:avLst/>
              <a:gdLst/>
              <a:ahLst/>
              <a:cxnLst/>
              <a:rect l="l" t="t" r="r" b="b"/>
              <a:pathLst>
                <a:path w="20320" h="20319">
                  <a:moveTo>
                    <a:pt x="15303" y="0"/>
                  </a:moveTo>
                  <a:lnTo>
                    <a:pt x="4356" y="190"/>
                  </a:lnTo>
                  <a:lnTo>
                    <a:pt x="0" y="4686"/>
                  </a:lnTo>
                  <a:lnTo>
                    <a:pt x="190" y="15633"/>
                  </a:lnTo>
                  <a:lnTo>
                    <a:pt x="4711" y="19989"/>
                  </a:lnTo>
                  <a:lnTo>
                    <a:pt x="15646" y="19799"/>
                  </a:lnTo>
                  <a:lnTo>
                    <a:pt x="20015" y="15290"/>
                  </a:lnTo>
                  <a:lnTo>
                    <a:pt x="19913" y="9829"/>
                  </a:lnTo>
                  <a:lnTo>
                    <a:pt x="19811" y="4343"/>
                  </a:lnTo>
                  <a:lnTo>
                    <a:pt x="15303" y="0"/>
                  </a:lnTo>
                  <a:close/>
                </a:path>
              </a:pathLst>
            </a:custGeom>
            <a:solidFill>
              <a:srgbClr val="894428"/>
            </a:solidFill>
          </p:spPr>
          <p:txBody>
            <a:bodyPr wrap="square" lIns="0" tIns="0" rIns="0" bIns="0" rtlCol="0"/>
            <a:lstStyle/>
            <a:p>
              <a:endParaRPr sz="1493" dirty="0"/>
            </a:p>
          </p:txBody>
        </p:sp>
        <p:sp>
          <p:nvSpPr>
            <p:cNvPr id="1451" name="object 1404">
              <a:extLst>
                <a:ext uri="{FF2B5EF4-FFF2-40B4-BE49-F238E27FC236}">
                  <a16:creationId xmlns:a16="http://schemas.microsoft.com/office/drawing/2014/main" id="{71D49783-D00E-4C4D-89D8-C108FEC1BCA2}"/>
                </a:ext>
              </a:extLst>
            </p:cNvPr>
            <p:cNvSpPr/>
            <p:nvPr/>
          </p:nvSpPr>
          <p:spPr>
            <a:xfrm>
              <a:off x="5740190" y="2375720"/>
              <a:ext cx="20320" cy="20320"/>
            </a:xfrm>
            <a:custGeom>
              <a:avLst/>
              <a:gdLst/>
              <a:ahLst/>
              <a:cxnLst/>
              <a:rect l="l" t="t" r="r" b="b"/>
              <a:pathLst>
                <a:path w="20320" h="20319">
                  <a:moveTo>
                    <a:pt x="15303" y="0"/>
                  </a:moveTo>
                  <a:lnTo>
                    <a:pt x="4343" y="190"/>
                  </a:lnTo>
                  <a:lnTo>
                    <a:pt x="0" y="4686"/>
                  </a:lnTo>
                  <a:lnTo>
                    <a:pt x="190" y="15646"/>
                  </a:lnTo>
                  <a:lnTo>
                    <a:pt x="4698" y="20015"/>
                  </a:lnTo>
                  <a:lnTo>
                    <a:pt x="15646" y="19824"/>
                  </a:lnTo>
                  <a:lnTo>
                    <a:pt x="20015" y="15303"/>
                  </a:lnTo>
                  <a:lnTo>
                    <a:pt x="19913" y="9829"/>
                  </a:lnTo>
                  <a:lnTo>
                    <a:pt x="19811" y="4343"/>
                  </a:lnTo>
                  <a:lnTo>
                    <a:pt x="15303" y="0"/>
                  </a:lnTo>
                  <a:close/>
                </a:path>
              </a:pathLst>
            </a:custGeom>
            <a:solidFill>
              <a:srgbClr val="8B4727"/>
            </a:solidFill>
          </p:spPr>
          <p:txBody>
            <a:bodyPr wrap="square" lIns="0" tIns="0" rIns="0" bIns="0" rtlCol="0"/>
            <a:lstStyle/>
            <a:p>
              <a:endParaRPr sz="1493" dirty="0"/>
            </a:p>
          </p:txBody>
        </p:sp>
        <p:sp>
          <p:nvSpPr>
            <p:cNvPr id="1452" name="object 1405">
              <a:extLst>
                <a:ext uri="{FF2B5EF4-FFF2-40B4-BE49-F238E27FC236}">
                  <a16:creationId xmlns:a16="http://schemas.microsoft.com/office/drawing/2014/main" id="{C8B2BDA4-987B-4D2D-902A-946C33FEBBB5}"/>
                </a:ext>
              </a:extLst>
            </p:cNvPr>
            <p:cNvSpPr/>
            <p:nvPr/>
          </p:nvSpPr>
          <p:spPr>
            <a:xfrm>
              <a:off x="5963724" y="2423617"/>
              <a:ext cx="20320" cy="20320"/>
            </a:xfrm>
            <a:custGeom>
              <a:avLst/>
              <a:gdLst/>
              <a:ahLst/>
              <a:cxnLst/>
              <a:rect l="l" t="t" r="r" b="b"/>
              <a:pathLst>
                <a:path w="20320" h="20319">
                  <a:moveTo>
                    <a:pt x="15316" y="0"/>
                  </a:moveTo>
                  <a:lnTo>
                    <a:pt x="4356" y="190"/>
                  </a:lnTo>
                  <a:lnTo>
                    <a:pt x="0" y="4724"/>
                  </a:lnTo>
                  <a:lnTo>
                    <a:pt x="190" y="15671"/>
                  </a:lnTo>
                  <a:lnTo>
                    <a:pt x="4711" y="20015"/>
                  </a:lnTo>
                  <a:lnTo>
                    <a:pt x="15659" y="19824"/>
                  </a:lnTo>
                  <a:lnTo>
                    <a:pt x="20015" y="15328"/>
                  </a:lnTo>
                  <a:lnTo>
                    <a:pt x="19913" y="9842"/>
                  </a:lnTo>
                  <a:lnTo>
                    <a:pt x="19811" y="4381"/>
                  </a:lnTo>
                  <a:lnTo>
                    <a:pt x="15316" y="0"/>
                  </a:lnTo>
                  <a:close/>
                </a:path>
              </a:pathLst>
            </a:custGeom>
            <a:solidFill>
              <a:srgbClr val="68321D"/>
            </a:solidFill>
          </p:spPr>
          <p:txBody>
            <a:bodyPr wrap="square" lIns="0" tIns="0" rIns="0" bIns="0" rtlCol="0"/>
            <a:lstStyle/>
            <a:p>
              <a:endParaRPr sz="1493" dirty="0"/>
            </a:p>
          </p:txBody>
        </p:sp>
        <p:sp>
          <p:nvSpPr>
            <p:cNvPr id="1453" name="object 1406">
              <a:extLst>
                <a:ext uri="{FF2B5EF4-FFF2-40B4-BE49-F238E27FC236}">
                  <a16:creationId xmlns:a16="http://schemas.microsoft.com/office/drawing/2014/main" id="{BA378523-6ADA-410D-9B06-862E4DA09A7B}"/>
                </a:ext>
              </a:extLst>
            </p:cNvPr>
            <p:cNvSpPr/>
            <p:nvPr/>
          </p:nvSpPr>
          <p:spPr>
            <a:xfrm>
              <a:off x="5691743" y="2411417"/>
              <a:ext cx="20320" cy="20320"/>
            </a:xfrm>
            <a:custGeom>
              <a:avLst/>
              <a:gdLst/>
              <a:ahLst/>
              <a:cxnLst/>
              <a:rect l="l" t="t" r="r" b="b"/>
              <a:pathLst>
                <a:path w="20320" h="20319">
                  <a:moveTo>
                    <a:pt x="15303" y="0"/>
                  </a:moveTo>
                  <a:lnTo>
                    <a:pt x="4356" y="190"/>
                  </a:lnTo>
                  <a:lnTo>
                    <a:pt x="0" y="4699"/>
                  </a:lnTo>
                  <a:lnTo>
                    <a:pt x="190" y="15633"/>
                  </a:lnTo>
                  <a:lnTo>
                    <a:pt x="4711" y="20002"/>
                  </a:lnTo>
                  <a:lnTo>
                    <a:pt x="15646" y="19812"/>
                  </a:lnTo>
                  <a:lnTo>
                    <a:pt x="20015" y="15290"/>
                  </a:lnTo>
                  <a:lnTo>
                    <a:pt x="19913" y="9829"/>
                  </a:lnTo>
                  <a:lnTo>
                    <a:pt x="19811" y="4343"/>
                  </a:lnTo>
                  <a:lnTo>
                    <a:pt x="15303" y="0"/>
                  </a:lnTo>
                  <a:close/>
                </a:path>
              </a:pathLst>
            </a:custGeom>
            <a:solidFill>
              <a:srgbClr val="8F4828"/>
            </a:solidFill>
          </p:spPr>
          <p:txBody>
            <a:bodyPr wrap="square" lIns="0" tIns="0" rIns="0" bIns="0" rtlCol="0"/>
            <a:lstStyle/>
            <a:p>
              <a:endParaRPr sz="1493" dirty="0"/>
            </a:p>
          </p:txBody>
        </p:sp>
        <p:sp>
          <p:nvSpPr>
            <p:cNvPr id="1454" name="object 1407">
              <a:extLst>
                <a:ext uri="{FF2B5EF4-FFF2-40B4-BE49-F238E27FC236}">
                  <a16:creationId xmlns:a16="http://schemas.microsoft.com/office/drawing/2014/main" id="{F8B90634-BE47-4287-9E63-740DA2909BF1}"/>
                </a:ext>
              </a:extLst>
            </p:cNvPr>
            <p:cNvSpPr/>
            <p:nvPr/>
          </p:nvSpPr>
          <p:spPr>
            <a:xfrm>
              <a:off x="6082168" y="2382128"/>
              <a:ext cx="20320" cy="20320"/>
            </a:xfrm>
            <a:custGeom>
              <a:avLst/>
              <a:gdLst/>
              <a:ahLst/>
              <a:cxnLst/>
              <a:rect l="l" t="t" r="r" b="b"/>
              <a:pathLst>
                <a:path w="20320" h="20319">
                  <a:moveTo>
                    <a:pt x="15316" y="0"/>
                  </a:moveTo>
                  <a:lnTo>
                    <a:pt x="4368" y="190"/>
                  </a:lnTo>
                  <a:lnTo>
                    <a:pt x="0" y="4686"/>
                  </a:lnTo>
                  <a:lnTo>
                    <a:pt x="190" y="15633"/>
                  </a:lnTo>
                  <a:lnTo>
                    <a:pt x="4711" y="19977"/>
                  </a:lnTo>
                  <a:lnTo>
                    <a:pt x="15659" y="19786"/>
                  </a:lnTo>
                  <a:lnTo>
                    <a:pt x="20027" y="15290"/>
                  </a:lnTo>
                  <a:lnTo>
                    <a:pt x="19926" y="9804"/>
                  </a:lnTo>
                  <a:lnTo>
                    <a:pt x="19824" y="4343"/>
                  </a:lnTo>
                  <a:lnTo>
                    <a:pt x="15316" y="0"/>
                  </a:lnTo>
                  <a:close/>
                </a:path>
              </a:pathLst>
            </a:custGeom>
            <a:solidFill>
              <a:srgbClr val="60321B"/>
            </a:solidFill>
          </p:spPr>
          <p:txBody>
            <a:bodyPr wrap="square" lIns="0" tIns="0" rIns="0" bIns="0" rtlCol="0"/>
            <a:lstStyle/>
            <a:p>
              <a:endParaRPr sz="1493" dirty="0"/>
            </a:p>
          </p:txBody>
        </p:sp>
        <p:sp>
          <p:nvSpPr>
            <p:cNvPr id="1455" name="object 1408">
              <a:extLst>
                <a:ext uri="{FF2B5EF4-FFF2-40B4-BE49-F238E27FC236}">
                  <a16:creationId xmlns:a16="http://schemas.microsoft.com/office/drawing/2014/main" id="{D304B57D-E2FE-481E-82E8-74BFA4ACC6EE}"/>
                </a:ext>
              </a:extLst>
            </p:cNvPr>
            <p:cNvSpPr/>
            <p:nvPr/>
          </p:nvSpPr>
          <p:spPr>
            <a:xfrm>
              <a:off x="6010814" y="2457577"/>
              <a:ext cx="20320" cy="20320"/>
            </a:xfrm>
            <a:custGeom>
              <a:avLst/>
              <a:gdLst/>
              <a:ahLst/>
              <a:cxnLst/>
              <a:rect l="l" t="t" r="r" b="b"/>
              <a:pathLst>
                <a:path w="20320" h="20319">
                  <a:moveTo>
                    <a:pt x="15303" y="0"/>
                  </a:moveTo>
                  <a:lnTo>
                    <a:pt x="4343" y="190"/>
                  </a:lnTo>
                  <a:lnTo>
                    <a:pt x="0" y="4698"/>
                  </a:lnTo>
                  <a:lnTo>
                    <a:pt x="190" y="15646"/>
                  </a:lnTo>
                  <a:lnTo>
                    <a:pt x="4698" y="20015"/>
                  </a:lnTo>
                  <a:lnTo>
                    <a:pt x="15646" y="19824"/>
                  </a:lnTo>
                  <a:lnTo>
                    <a:pt x="20015" y="15303"/>
                  </a:lnTo>
                  <a:lnTo>
                    <a:pt x="19913" y="9842"/>
                  </a:lnTo>
                  <a:lnTo>
                    <a:pt x="19811" y="4356"/>
                  </a:lnTo>
                  <a:lnTo>
                    <a:pt x="15303" y="0"/>
                  </a:lnTo>
                  <a:close/>
                </a:path>
              </a:pathLst>
            </a:custGeom>
            <a:solidFill>
              <a:srgbClr val="67351E"/>
            </a:solidFill>
          </p:spPr>
          <p:txBody>
            <a:bodyPr wrap="square" lIns="0" tIns="0" rIns="0" bIns="0" rtlCol="0"/>
            <a:lstStyle/>
            <a:p>
              <a:endParaRPr sz="1493" dirty="0"/>
            </a:p>
          </p:txBody>
        </p:sp>
        <p:sp>
          <p:nvSpPr>
            <p:cNvPr id="1456" name="object 1409">
              <a:extLst>
                <a:ext uri="{FF2B5EF4-FFF2-40B4-BE49-F238E27FC236}">
                  <a16:creationId xmlns:a16="http://schemas.microsoft.com/office/drawing/2014/main" id="{24D87E11-E43E-461A-8F8B-4E42695A9E7E}"/>
                </a:ext>
              </a:extLst>
            </p:cNvPr>
            <p:cNvSpPr/>
            <p:nvPr/>
          </p:nvSpPr>
          <p:spPr>
            <a:xfrm>
              <a:off x="5524625" y="2284625"/>
              <a:ext cx="20320" cy="20320"/>
            </a:xfrm>
            <a:custGeom>
              <a:avLst/>
              <a:gdLst/>
              <a:ahLst/>
              <a:cxnLst/>
              <a:rect l="l" t="t" r="r" b="b"/>
              <a:pathLst>
                <a:path w="20320" h="20319">
                  <a:moveTo>
                    <a:pt x="15303" y="0"/>
                  </a:moveTo>
                  <a:lnTo>
                    <a:pt x="4343" y="190"/>
                  </a:lnTo>
                  <a:lnTo>
                    <a:pt x="0" y="4699"/>
                  </a:lnTo>
                  <a:lnTo>
                    <a:pt x="190" y="15646"/>
                  </a:lnTo>
                  <a:lnTo>
                    <a:pt x="4698" y="19989"/>
                  </a:lnTo>
                  <a:lnTo>
                    <a:pt x="15646" y="19799"/>
                  </a:lnTo>
                  <a:lnTo>
                    <a:pt x="20015" y="15303"/>
                  </a:lnTo>
                  <a:lnTo>
                    <a:pt x="19913" y="9829"/>
                  </a:lnTo>
                  <a:lnTo>
                    <a:pt x="19811" y="4356"/>
                  </a:lnTo>
                  <a:lnTo>
                    <a:pt x="15303" y="0"/>
                  </a:lnTo>
                  <a:close/>
                </a:path>
              </a:pathLst>
            </a:custGeom>
            <a:solidFill>
              <a:srgbClr val="9B4C2E"/>
            </a:solidFill>
          </p:spPr>
          <p:txBody>
            <a:bodyPr wrap="square" lIns="0" tIns="0" rIns="0" bIns="0" rtlCol="0"/>
            <a:lstStyle/>
            <a:p>
              <a:endParaRPr sz="1493" dirty="0"/>
            </a:p>
          </p:txBody>
        </p:sp>
        <p:sp>
          <p:nvSpPr>
            <p:cNvPr id="1457" name="object 1410">
              <a:extLst>
                <a:ext uri="{FF2B5EF4-FFF2-40B4-BE49-F238E27FC236}">
                  <a16:creationId xmlns:a16="http://schemas.microsoft.com/office/drawing/2014/main" id="{EBF69F14-39BD-438A-9E60-6D44EAEB9E19}"/>
                </a:ext>
              </a:extLst>
            </p:cNvPr>
            <p:cNvSpPr/>
            <p:nvPr/>
          </p:nvSpPr>
          <p:spPr>
            <a:xfrm>
              <a:off x="5814778" y="2468934"/>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833B1E"/>
            </a:solidFill>
          </p:spPr>
          <p:txBody>
            <a:bodyPr wrap="square" lIns="0" tIns="0" rIns="0" bIns="0" rtlCol="0"/>
            <a:lstStyle/>
            <a:p>
              <a:endParaRPr sz="1493" dirty="0"/>
            </a:p>
          </p:txBody>
        </p:sp>
        <p:sp>
          <p:nvSpPr>
            <p:cNvPr id="1458" name="object 1411">
              <a:extLst>
                <a:ext uri="{FF2B5EF4-FFF2-40B4-BE49-F238E27FC236}">
                  <a16:creationId xmlns:a16="http://schemas.microsoft.com/office/drawing/2014/main" id="{A2EB46EF-7B93-4B14-81DA-90EF52FF5989}"/>
                </a:ext>
              </a:extLst>
            </p:cNvPr>
            <p:cNvSpPr/>
            <p:nvPr/>
          </p:nvSpPr>
          <p:spPr>
            <a:xfrm>
              <a:off x="5480026" y="2281862"/>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9D4C2E"/>
            </a:solidFill>
          </p:spPr>
          <p:txBody>
            <a:bodyPr wrap="square" lIns="0" tIns="0" rIns="0" bIns="0" rtlCol="0"/>
            <a:lstStyle/>
            <a:p>
              <a:endParaRPr sz="1493" dirty="0"/>
            </a:p>
          </p:txBody>
        </p:sp>
        <p:sp>
          <p:nvSpPr>
            <p:cNvPr id="1459" name="object 1412">
              <a:extLst>
                <a:ext uri="{FF2B5EF4-FFF2-40B4-BE49-F238E27FC236}">
                  <a16:creationId xmlns:a16="http://schemas.microsoft.com/office/drawing/2014/main" id="{E23DF994-0CFC-4B2A-B5C0-A2C8D243C3F2}"/>
                </a:ext>
              </a:extLst>
            </p:cNvPr>
            <p:cNvSpPr/>
            <p:nvPr/>
          </p:nvSpPr>
          <p:spPr>
            <a:xfrm>
              <a:off x="5677397" y="2408742"/>
              <a:ext cx="20320" cy="20320"/>
            </a:xfrm>
            <a:custGeom>
              <a:avLst/>
              <a:gdLst/>
              <a:ahLst/>
              <a:cxnLst/>
              <a:rect l="l" t="t" r="r" b="b"/>
              <a:pathLst>
                <a:path w="20320" h="20319">
                  <a:moveTo>
                    <a:pt x="15303" y="0"/>
                  </a:moveTo>
                  <a:lnTo>
                    <a:pt x="4356" y="190"/>
                  </a:lnTo>
                  <a:lnTo>
                    <a:pt x="0" y="4686"/>
                  </a:lnTo>
                  <a:lnTo>
                    <a:pt x="190" y="15646"/>
                  </a:lnTo>
                  <a:lnTo>
                    <a:pt x="4711" y="20015"/>
                  </a:lnTo>
                  <a:lnTo>
                    <a:pt x="15646" y="19824"/>
                  </a:lnTo>
                  <a:lnTo>
                    <a:pt x="20015" y="15303"/>
                  </a:lnTo>
                  <a:lnTo>
                    <a:pt x="19913" y="9829"/>
                  </a:lnTo>
                  <a:lnTo>
                    <a:pt x="19811" y="4343"/>
                  </a:lnTo>
                  <a:lnTo>
                    <a:pt x="15303" y="0"/>
                  </a:lnTo>
                  <a:close/>
                </a:path>
              </a:pathLst>
            </a:custGeom>
            <a:solidFill>
              <a:srgbClr val="8B4727"/>
            </a:solidFill>
          </p:spPr>
          <p:txBody>
            <a:bodyPr wrap="square" lIns="0" tIns="0" rIns="0" bIns="0" rtlCol="0"/>
            <a:lstStyle/>
            <a:p>
              <a:endParaRPr sz="1493" dirty="0"/>
            </a:p>
          </p:txBody>
        </p:sp>
        <p:sp>
          <p:nvSpPr>
            <p:cNvPr id="1460" name="object 1413">
              <a:extLst>
                <a:ext uri="{FF2B5EF4-FFF2-40B4-BE49-F238E27FC236}">
                  <a16:creationId xmlns:a16="http://schemas.microsoft.com/office/drawing/2014/main" id="{9FBE7C01-9D84-4931-BBC9-0144D8CAC0D4}"/>
                </a:ext>
              </a:extLst>
            </p:cNvPr>
            <p:cNvSpPr/>
            <p:nvPr/>
          </p:nvSpPr>
          <p:spPr>
            <a:xfrm>
              <a:off x="5478792" y="2263124"/>
              <a:ext cx="20320" cy="20320"/>
            </a:xfrm>
            <a:custGeom>
              <a:avLst/>
              <a:gdLst/>
              <a:ahLst/>
              <a:cxnLst/>
              <a:rect l="l" t="t" r="r" b="b"/>
              <a:pathLst>
                <a:path w="20320" h="20319">
                  <a:moveTo>
                    <a:pt x="15303" y="0"/>
                  </a:moveTo>
                  <a:lnTo>
                    <a:pt x="4343" y="190"/>
                  </a:lnTo>
                  <a:lnTo>
                    <a:pt x="0" y="4686"/>
                  </a:lnTo>
                  <a:lnTo>
                    <a:pt x="190" y="15646"/>
                  </a:lnTo>
                  <a:lnTo>
                    <a:pt x="4698" y="20002"/>
                  </a:lnTo>
                  <a:lnTo>
                    <a:pt x="15646" y="19812"/>
                  </a:lnTo>
                  <a:lnTo>
                    <a:pt x="20015" y="15303"/>
                  </a:lnTo>
                  <a:lnTo>
                    <a:pt x="19913" y="9829"/>
                  </a:lnTo>
                  <a:lnTo>
                    <a:pt x="19811" y="4343"/>
                  </a:lnTo>
                  <a:lnTo>
                    <a:pt x="15303" y="0"/>
                  </a:lnTo>
                  <a:close/>
                </a:path>
              </a:pathLst>
            </a:custGeom>
            <a:solidFill>
              <a:srgbClr val="AF562B"/>
            </a:solidFill>
          </p:spPr>
          <p:txBody>
            <a:bodyPr wrap="square" lIns="0" tIns="0" rIns="0" bIns="0" rtlCol="0"/>
            <a:lstStyle/>
            <a:p>
              <a:endParaRPr sz="1493" dirty="0"/>
            </a:p>
          </p:txBody>
        </p:sp>
        <p:sp>
          <p:nvSpPr>
            <p:cNvPr id="1461" name="object 1414">
              <a:extLst>
                <a:ext uri="{FF2B5EF4-FFF2-40B4-BE49-F238E27FC236}">
                  <a16:creationId xmlns:a16="http://schemas.microsoft.com/office/drawing/2014/main" id="{9B8576EA-6B26-4D43-B490-70887F9815AD}"/>
                </a:ext>
              </a:extLst>
            </p:cNvPr>
            <p:cNvSpPr/>
            <p:nvPr/>
          </p:nvSpPr>
          <p:spPr>
            <a:xfrm>
              <a:off x="6039503" y="2425893"/>
              <a:ext cx="20320" cy="20320"/>
            </a:xfrm>
            <a:custGeom>
              <a:avLst/>
              <a:gdLst/>
              <a:ahLst/>
              <a:cxnLst/>
              <a:rect l="l" t="t" r="r" b="b"/>
              <a:pathLst>
                <a:path w="20320" h="20319">
                  <a:moveTo>
                    <a:pt x="15316" y="0"/>
                  </a:moveTo>
                  <a:lnTo>
                    <a:pt x="4356" y="190"/>
                  </a:lnTo>
                  <a:lnTo>
                    <a:pt x="0" y="4711"/>
                  </a:lnTo>
                  <a:lnTo>
                    <a:pt x="190" y="15659"/>
                  </a:lnTo>
                  <a:lnTo>
                    <a:pt x="4711" y="20002"/>
                  </a:lnTo>
                  <a:lnTo>
                    <a:pt x="15659" y="19812"/>
                  </a:lnTo>
                  <a:lnTo>
                    <a:pt x="20015" y="15316"/>
                  </a:lnTo>
                  <a:lnTo>
                    <a:pt x="19913" y="9829"/>
                  </a:lnTo>
                  <a:lnTo>
                    <a:pt x="19811" y="4368"/>
                  </a:lnTo>
                  <a:lnTo>
                    <a:pt x="15316" y="0"/>
                  </a:lnTo>
                  <a:close/>
                </a:path>
              </a:pathLst>
            </a:custGeom>
            <a:solidFill>
              <a:srgbClr val="64331D"/>
            </a:solidFill>
          </p:spPr>
          <p:txBody>
            <a:bodyPr wrap="square" lIns="0" tIns="0" rIns="0" bIns="0" rtlCol="0"/>
            <a:lstStyle/>
            <a:p>
              <a:endParaRPr sz="1493" dirty="0"/>
            </a:p>
          </p:txBody>
        </p:sp>
        <p:sp>
          <p:nvSpPr>
            <p:cNvPr id="1462" name="object 1415">
              <a:extLst>
                <a:ext uri="{FF2B5EF4-FFF2-40B4-BE49-F238E27FC236}">
                  <a16:creationId xmlns:a16="http://schemas.microsoft.com/office/drawing/2014/main" id="{D3C8EB48-2A7C-403F-BE15-7BC39FA96A30}"/>
                </a:ext>
              </a:extLst>
            </p:cNvPr>
            <p:cNvSpPr/>
            <p:nvPr/>
          </p:nvSpPr>
          <p:spPr>
            <a:xfrm>
              <a:off x="5901973" y="2479252"/>
              <a:ext cx="20320" cy="20320"/>
            </a:xfrm>
            <a:custGeom>
              <a:avLst/>
              <a:gdLst/>
              <a:ahLst/>
              <a:cxnLst/>
              <a:rect l="l" t="t" r="r" b="b"/>
              <a:pathLst>
                <a:path w="20320" h="20319">
                  <a:moveTo>
                    <a:pt x="15303" y="0"/>
                  </a:moveTo>
                  <a:lnTo>
                    <a:pt x="4356" y="190"/>
                  </a:lnTo>
                  <a:lnTo>
                    <a:pt x="0" y="4699"/>
                  </a:lnTo>
                  <a:lnTo>
                    <a:pt x="190" y="15659"/>
                  </a:lnTo>
                  <a:lnTo>
                    <a:pt x="4711" y="20002"/>
                  </a:lnTo>
                  <a:lnTo>
                    <a:pt x="15646" y="19812"/>
                  </a:lnTo>
                  <a:lnTo>
                    <a:pt x="20015" y="15316"/>
                  </a:lnTo>
                  <a:lnTo>
                    <a:pt x="19913" y="9817"/>
                  </a:lnTo>
                  <a:lnTo>
                    <a:pt x="19811" y="4356"/>
                  </a:lnTo>
                  <a:lnTo>
                    <a:pt x="15303" y="0"/>
                  </a:lnTo>
                  <a:close/>
                </a:path>
              </a:pathLst>
            </a:custGeom>
            <a:solidFill>
              <a:srgbClr val="602F1B"/>
            </a:solidFill>
          </p:spPr>
          <p:txBody>
            <a:bodyPr wrap="square" lIns="0" tIns="0" rIns="0" bIns="0" rtlCol="0"/>
            <a:lstStyle/>
            <a:p>
              <a:endParaRPr sz="1493" dirty="0"/>
            </a:p>
          </p:txBody>
        </p:sp>
        <p:sp>
          <p:nvSpPr>
            <p:cNvPr id="1463" name="object 1416">
              <a:extLst>
                <a:ext uri="{FF2B5EF4-FFF2-40B4-BE49-F238E27FC236}">
                  <a16:creationId xmlns:a16="http://schemas.microsoft.com/office/drawing/2014/main" id="{8415C25F-188A-4665-8AF7-D8DBCB4FD88D}"/>
                </a:ext>
              </a:extLst>
            </p:cNvPr>
            <p:cNvSpPr/>
            <p:nvPr/>
          </p:nvSpPr>
          <p:spPr>
            <a:xfrm>
              <a:off x="5877423" y="2403970"/>
              <a:ext cx="20320" cy="20320"/>
            </a:xfrm>
            <a:custGeom>
              <a:avLst/>
              <a:gdLst/>
              <a:ahLst/>
              <a:cxnLst/>
              <a:rect l="l" t="t" r="r" b="b"/>
              <a:pathLst>
                <a:path w="20320" h="20319">
                  <a:moveTo>
                    <a:pt x="15303" y="0"/>
                  </a:moveTo>
                  <a:lnTo>
                    <a:pt x="4343" y="190"/>
                  </a:lnTo>
                  <a:lnTo>
                    <a:pt x="0" y="4698"/>
                  </a:lnTo>
                  <a:lnTo>
                    <a:pt x="190" y="15646"/>
                  </a:lnTo>
                  <a:lnTo>
                    <a:pt x="4698" y="20002"/>
                  </a:lnTo>
                  <a:lnTo>
                    <a:pt x="15646" y="19811"/>
                  </a:lnTo>
                  <a:lnTo>
                    <a:pt x="20015" y="15303"/>
                  </a:lnTo>
                  <a:lnTo>
                    <a:pt x="19913" y="9842"/>
                  </a:lnTo>
                  <a:lnTo>
                    <a:pt x="19811" y="4356"/>
                  </a:lnTo>
                  <a:lnTo>
                    <a:pt x="15303" y="0"/>
                  </a:lnTo>
                  <a:close/>
                </a:path>
              </a:pathLst>
            </a:custGeom>
            <a:solidFill>
              <a:srgbClr val="994A2D"/>
            </a:solidFill>
          </p:spPr>
          <p:txBody>
            <a:bodyPr wrap="square" lIns="0" tIns="0" rIns="0" bIns="0" rtlCol="0"/>
            <a:lstStyle/>
            <a:p>
              <a:endParaRPr sz="1493" dirty="0"/>
            </a:p>
          </p:txBody>
        </p:sp>
        <p:sp>
          <p:nvSpPr>
            <p:cNvPr id="1464" name="object 1417">
              <a:extLst>
                <a:ext uri="{FF2B5EF4-FFF2-40B4-BE49-F238E27FC236}">
                  <a16:creationId xmlns:a16="http://schemas.microsoft.com/office/drawing/2014/main" id="{7346C160-884B-4F8B-8C95-4C8599C1132E}"/>
                </a:ext>
              </a:extLst>
            </p:cNvPr>
            <p:cNvSpPr/>
            <p:nvPr/>
          </p:nvSpPr>
          <p:spPr>
            <a:xfrm>
              <a:off x="6084417" y="2357233"/>
              <a:ext cx="273685" cy="118110"/>
            </a:xfrm>
            <a:custGeom>
              <a:avLst/>
              <a:gdLst/>
              <a:ahLst/>
              <a:cxnLst/>
              <a:rect l="l" t="t" r="r" b="b"/>
              <a:pathLst>
                <a:path w="273685" h="118110">
                  <a:moveTo>
                    <a:pt x="20015" y="113411"/>
                  </a:moveTo>
                  <a:lnTo>
                    <a:pt x="19913" y="107924"/>
                  </a:lnTo>
                  <a:lnTo>
                    <a:pt x="19812" y="102463"/>
                  </a:lnTo>
                  <a:lnTo>
                    <a:pt x="15303" y="98082"/>
                  </a:lnTo>
                  <a:lnTo>
                    <a:pt x="4343" y="98272"/>
                  </a:lnTo>
                  <a:lnTo>
                    <a:pt x="0" y="102806"/>
                  </a:lnTo>
                  <a:lnTo>
                    <a:pt x="190" y="113753"/>
                  </a:lnTo>
                  <a:lnTo>
                    <a:pt x="4686" y="118097"/>
                  </a:lnTo>
                  <a:lnTo>
                    <a:pt x="15646" y="117906"/>
                  </a:lnTo>
                  <a:lnTo>
                    <a:pt x="20015" y="113411"/>
                  </a:lnTo>
                  <a:close/>
                </a:path>
                <a:path w="273685" h="118110">
                  <a:moveTo>
                    <a:pt x="273304" y="15328"/>
                  </a:moveTo>
                  <a:lnTo>
                    <a:pt x="273202" y="9842"/>
                  </a:lnTo>
                  <a:lnTo>
                    <a:pt x="273113" y="4381"/>
                  </a:lnTo>
                  <a:lnTo>
                    <a:pt x="268592" y="0"/>
                  </a:lnTo>
                  <a:lnTo>
                    <a:pt x="257644" y="190"/>
                  </a:lnTo>
                  <a:lnTo>
                    <a:pt x="253288" y="4724"/>
                  </a:lnTo>
                  <a:lnTo>
                    <a:pt x="253479" y="15671"/>
                  </a:lnTo>
                  <a:lnTo>
                    <a:pt x="258000" y="20015"/>
                  </a:lnTo>
                  <a:lnTo>
                    <a:pt x="268935" y="19824"/>
                  </a:lnTo>
                  <a:lnTo>
                    <a:pt x="273304" y="15328"/>
                  </a:lnTo>
                  <a:close/>
                </a:path>
              </a:pathLst>
            </a:custGeom>
            <a:solidFill>
              <a:srgbClr val="6A341E"/>
            </a:solidFill>
          </p:spPr>
          <p:txBody>
            <a:bodyPr wrap="square" lIns="0" tIns="0" rIns="0" bIns="0" rtlCol="0"/>
            <a:lstStyle/>
            <a:p>
              <a:endParaRPr sz="1493" dirty="0"/>
            </a:p>
          </p:txBody>
        </p:sp>
        <p:sp>
          <p:nvSpPr>
            <p:cNvPr id="1465" name="object 1418">
              <a:extLst>
                <a:ext uri="{FF2B5EF4-FFF2-40B4-BE49-F238E27FC236}">
                  <a16:creationId xmlns:a16="http://schemas.microsoft.com/office/drawing/2014/main" id="{7C0CD65C-9A7F-4099-AD6C-CB2B05E9E3C0}"/>
                </a:ext>
              </a:extLst>
            </p:cNvPr>
            <p:cNvSpPr/>
            <p:nvPr/>
          </p:nvSpPr>
          <p:spPr>
            <a:xfrm>
              <a:off x="5995598" y="2448994"/>
              <a:ext cx="20320" cy="20320"/>
            </a:xfrm>
            <a:custGeom>
              <a:avLst/>
              <a:gdLst/>
              <a:ahLst/>
              <a:cxnLst/>
              <a:rect l="l" t="t" r="r" b="b"/>
              <a:pathLst>
                <a:path w="20320" h="20319">
                  <a:moveTo>
                    <a:pt x="15303" y="0"/>
                  </a:moveTo>
                  <a:lnTo>
                    <a:pt x="4343" y="190"/>
                  </a:lnTo>
                  <a:lnTo>
                    <a:pt x="0" y="4711"/>
                  </a:lnTo>
                  <a:lnTo>
                    <a:pt x="190" y="15659"/>
                  </a:lnTo>
                  <a:lnTo>
                    <a:pt x="4698" y="20015"/>
                  </a:lnTo>
                  <a:lnTo>
                    <a:pt x="15646" y="19824"/>
                  </a:lnTo>
                  <a:lnTo>
                    <a:pt x="20015" y="15316"/>
                  </a:lnTo>
                  <a:lnTo>
                    <a:pt x="19913" y="9829"/>
                  </a:lnTo>
                  <a:lnTo>
                    <a:pt x="19811" y="4368"/>
                  </a:lnTo>
                  <a:lnTo>
                    <a:pt x="15303" y="0"/>
                  </a:lnTo>
                  <a:close/>
                </a:path>
              </a:pathLst>
            </a:custGeom>
            <a:solidFill>
              <a:srgbClr val="66341E"/>
            </a:solidFill>
          </p:spPr>
          <p:txBody>
            <a:bodyPr wrap="square" lIns="0" tIns="0" rIns="0" bIns="0" rtlCol="0"/>
            <a:lstStyle/>
            <a:p>
              <a:endParaRPr sz="1493" dirty="0"/>
            </a:p>
          </p:txBody>
        </p:sp>
        <p:sp>
          <p:nvSpPr>
            <p:cNvPr id="1466" name="object 1419">
              <a:extLst>
                <a:ext uri="{FF2B5EF4-FFF2-40B4-BE49-F238E27FC236}">
                  <a16:creationId xmlns:a16="http://schemas.microsoft.com/office/drawing/2014/main" id="{7A79697C-AAD9-4A4F-870D-3284F3F48D06}"/>
                </a:ext>
              </a:extLst>
            </p:cNvPr>
            <p:cNvSpPr/>
            <p:nvPr/>
          </p:nvSpPr>
          <p:spPr>
            <a:xfrm>
              <a:off x="6370140" y="2378207"/>
              <a:ext cx="20320" cy="20320"/>
            </a:xfrm>
            <a:custGeom>
              <a:avLst/>
              <a:gdLst/>
              <a:ahLst/>
              <a:cxnLst/>
              <a:rect l="l" t="t" r="r" b="b"/>
              <a:pathLst>
                <a:path w="20320" h="20319">
                  <a:moveTo>
                    <a:pt x="15316" y="0"/>
                  </a:moveTo>
                  <a:lnTo>
                    <a:pt x="4356" y="190"/>
                  </a:lnTo>
                  <a:lnTo>
                    <a:pt x="0" y="4699"/>
                  </a:lnTo>
                  <a:lnTo>
                    <a:pt x="190" y="15659"/>
                  </a:lnTo>
                  <a:lnTo>
                    <a:pt x="4711" y="20002"/>
                  </a:lnTo>
                  <a:lnTo>
                    <a:pt x="15659" y="19812"/>
                  </a:lnTo>
                  <a:lnTo>
                    <a:pt x="20027" y="15316"/>
                  </a:lnTo>
                  <a:lnTo>
                    <a:pt x="19926" y="9829"/>
                  </a:lnTo>
                  <a:lnTo>
                    <a:pt x="19824" y="4356"/>
                  </a:lnTo>
                  <a:lnTo>
                    <a:pt x="15316" y="0"/>
                  </a:lnTo>
                  <a:close/>
                </a:path>
              </a:pathLst>
            </a:custGeom>
            <a:solidFill>
              <a:srgbClr val="692F18"/>
            </a:solidFill>
          </p:spPr>
          <p:txBody>
            <a:bodyPr wrap="square" lIns="0" tIns="0" rIns="0" bIns="0" rtlCol="0"/>
            <a:lstStyle/>
            <a:p>
              <a:endParaRPr sz="1493" dirty="0"/>
            </a:p>
          </p:txBody>
        </p:sp>
        <p:sp>
          <p:nvSpPr>
            <p:cNvPr id="1467" name="object 1420">
              <a:extLst>
                <a:ext uri="{FF2B5EF4-FFF2-40B4-BE49-F238E27FC236}">
                  <a16:creationId xmlns:a16="http://schemas.microsoft.com/office/drawing/2014/main" id="{B336B2CA-6016-47DB-BDD7-27C2872D8F65}"/>
                </a:ext>
              </a:extLst>
            </p:cNvPr>
            <p:cNvSpPr/>
            <p:nvPr/>
          </p:nvSpPr>
          <p:spPr>
            <a:xfrm>
              <a:off x="6361018" y="2357092"/>
              <a:ext cx="20320" cy="20320"/>
            </a:xfrm>
            <a:custGeom>
              <a:avLst/>
              <a:gdLst/>
              <a:ahLst/>
              <a:cxnLst/>
              <a:rect l="l" t="t" r="r" b="b"/>
              <a:pathLst>
                <a:path w="20320" h="20319">
                  <a:moveTo>
                    <a:pt x="15303" y="0"/>
                  </a:moveTo>
                  <a:lnTo>
                    <a:pt x="4343" y="190"/>
                  </a:lnTo>
                  <a:lnTo>
                    <a:pt x="0" y="4711"/>
                  </a:lnTo>
                  <a:lnTo>
                    <a:pt x="190" y="15671"/>
                  </a:lnTo>
                  <a:lnTo>
                    <a:pt x="4698" y="20015"/>
                  </a:lnTo>
                  <a:lnTo>
                    <a:pt x="15646" y="19824"/>
                  </a:lnTo>
                  <a:lnTo>
                    <a:pt x="20015" y="15328"/>
                  </a:lnTo>
                  <a:lnTo>
                    <a:pt x="19913" y="9842"/>
                  </a:lnTo>
                  <a:lnTo>
                    <a:pt x="19811" y="4368"/>
                  </a:lnTo>
                  <a:lnTo>
                    <a:pt x="15303" y="0"/>
                  </a:lnTo>
                  <a:close/>
                </a:path>
              </a:pathLst>
            </a:custGeom>
            <a:solidFill>
              <a:srgbClr val="6F371F"/>
            </a:solidFill>
          </p:spPr>
          <p:txBody>
            <a:bodyPr wrap="square" lIns="0" tIns="0" rIns="0" bIns="0" rtlCol="0"/>
            <a:lstStyle/>
            <a:p>
              <a:endParaRPr sz="1493" dirty="0"/>
            </a:p>
          </p:txBody>
        </p:sp>
        <p:sp>
          <p:nvSpPr>
            <p:cNvPr id="1468" name="object 1421">
              <a:extLst>
                <a:ext uri="{FF2B5EF4-FFF2-40B4-BE49-F238E27FC236}">
                  <a16:creationId xmlns:a16="http://schemas.microsoft.com/office/drawing/2014/main" id="{FB5E6DB1-F32D-4218-8912-BC2CEA4BEA37}"/>
                </a:ext>
              </a:extLst>
            </p:cNvPr>
            <p:cNvSpPr/>
            <p:nvPr/>
          </p:nvSpPr>
          <p:spPr>
            <a:xfrm>
              <a:off x="5622214" y="2400865"/>
              <a:ext cx="20320" cy="20320"/>
            </a:xfrm>
            <a:custGeom>
              <a:avLst/>
              <a:gdLst/>
              <a:ahLst/>
              <a:cxnLst/>
              <a:rect l="l" t="t" r="r" b="b"/>
              <a:pathLst>
                <a:path w="20320" h="20319">
                  <a:moveTo>
                    <a:pt x="15303" y="0"/>
                  </a:moveTo>
                  <a:lnTo>
                    <a:pt x="4356" y="190"/>
                  </a:lnTo>
                  <a:lnTo>
                    <a:pt x="0" y="4699"/>
                  </a:lnTo>
                  <a:lnTo>
                    <a:pt x="190" y="15646"/>
                  </a:lnTo>
                  <a:lnTo>
                    <a:pt x="4711" y="20015"/>
                  </a:lnTo>
                  <a:lnTo>
                    <a:pt x="15646" y="19824"/>
                  </a:lnTo>
                  <a:lnTo>
                    <a:pt x="20015" y="15303"/>
                  </a:lnTo>
                  <a:lnTo>
                    <a:pt x="19913" y="9829"/>
                  </a:lnTo>
                  <a:lnTo>
                    <a:pt x="19811" y="4343"/>
                  </a:lnTo>
                  <a:lnTo>
                    <a:pt x="15303" y="0"/>
                  </a:lnTo>
                  <a:close/>
                </a:path>
              </a:pathLst>
            </a:custGeom>
            <a:solidFill>
              <a:srgbClr val="964A2B"/>
            </a:solidFill>
          </p:spPr>
          <p:txBody>
            <a:bodyPr wrap="square" lIns="0" tIns="0" rIns="0" bIns="0" rtlCol="0"/>
            <a:lstStyle/>
            <a:p>
              <a:endParaRPr sz="1493" dirty="0"/>
            </a:p>
          </p:txBody>
        </p:sp>
        <p:sp>
          <p:nvSpPr>
            <p:cNvPr id="1469" name="object 1422">
              <a:extLst>
                <a:ext uri="{FF2B5EF4-FFF2-40B4-BE49-F238E27FC236}">
                  <a16:creationId xmlns:a16="http://schemas.microsoft.com/office/drawing/2014/main" id="{67BF3952-3208-4940-A271-0A223EFEE64A}"/>
                </a:ext>
              </a:extLst>
            </p:cNvPr>
            <p:cNvSpPr/>
            <p:nvPr/>
          </p:nvSpPr>
          <p:spPr>
            <a:xfrm>
              <a:off x="5866291" y="2398617"/>
              <a:ext cx="20320" cy="20320"/>
            </a:xfrm>
            <a:custGeom>
              <a:avLst/>
              <a:gdLst/>
              <a:ahLst/>
              <a:cxnLst/>
              <a:rect l="l" t="t" r="r" b="b"/>
              <a:pathLst>
                <a:path w="20320" h="20319">
                  <a:moveTo>
                    <a:pt x="15303" y="0"/>
                  </a:moveTo>
                  <a:lnTo>
                    <a:pt x="4356" y="190"/>
                  </a:lnTo>
                  <a:lnTo>
                    <a:pt x="0" y="4686"/>
                  </a:lnTo>
                  <a:lnTo>
                    <a:pt x="190" y="15646"/>
                  </a:lnTo>
                  <a:lnTo>
                    <a:pt x="4711" y="20015"/>
                  </a:lnTo>
                  <a:lnTo>
                    <a:pt x="15646" y="19824"/>
                  </a:lnTo>
                  <a:lnTo>
                    <a:pt x="20015" y="15303"/>
                  </a:lnTo>
                  <a:lnTo>
                    <a:pt x="19913" y="9829"/>
                  </a:lnTo>
                  <a:lnTo>
                    <a:pt x="19811" y="4343"/>
                  </a:lnTo>
                  <a:lnTo>
                    <a:pt x="15303" y="0"/>
                  </a:lnTo>
                  <a:close/>
                </a:path>
              </a:pathLst>
            </a:custGeom>
            <a:solidFill>
              <a:srgbClr val="8B4428"/>
            </a:solidFill>
          </p:spPr>
          <p:txBody>
            <a:bodyPr wrap="square" lIns="0" tIns="0" rIns="0" bIns="0" rtlCol="0"/>
            <a:lstStyle/>
            <a:p>
              <a:endParaRPr sz="1493" dirty="0"/>
            </a:p>
          </p:txBody>
        </p:sp>
        <p:sp>
          <p:nvSpPr>
            <p:cNvPr id="1470" name="object 1423">
              <a:extLst>
                <a:ext uri="{FF2B5EF4-FFF2-40B4-BE49-F238E27FC236}">
                  <a16:creationId xmlns:a16="http://schemas.microsoft.com/office/drawing/2014/main" id="{CA94D3B6-6BA9-43D1-A69B-1B2A47397FFC}"/>
                </a:ext>
              </a:extLst>
            </p:cNvPr>
            <p:cNvSpPr/>
            <p:nvPr/>
          </p:nvSpPr>
          <p:spPr>
            <a:xfrm>
              <a:off x="5713577" y="2447588"/>
              <a:ext cx="20320" cy="20320"/>
            </a:xfrm>
            <a:custGeom>
              <a:avLst/>
              <a:gdLst/>
              <a:ahLst/>
              <a:cxnLst/>
              <a:rect l="l" t="t" r="r" b="b"/>
              <a:pathLst>
                <a:path w="20320" h="20319">
                  <a:moveTo>
                    <a:pt x="15303" y="0"/>
                  </a:moveTo>
                  <a:lnTo>
                    <a:pt x="4343" y="190"/>
                  </a:lnTo>
                  <a:lnTo>
                    <a:pt x="0" y="4686"/>
                  </a:lnTo>
                  <a:lnTo>
                    <a:pt x="190" y="15646"/>
                  </a:lnTo>
                  <a:lnTo>
                    <a:pt x="4698" y="20015"/>
                  </a:lnTo>
                  <a:lnTo>
                    <a:pt x="15646" y="19824"/>
                  </a:lnTo>
                  <a:lnTo>
                    <a:pt x="20015" y="15303"/>
                  </a:lnTo>
                  <a:lnTo>
                    <a:pt x="19913" y="9829"/>
                  </a:lnTo>
                  <a:lnTo>
                    <a:pt x="19811" y="4343"/>
                  </a:lnTo>
                  <a:lnTo>
                    <a:pt x="15303" y="0"/>
                  </a:lnTo>
                  <a:close/>
                </a:path>
              </a:pathLst>
            </a:custGeom>
            <a:solidFill>
              <a:srgbClr val="894428"/>
            </a:solidFill>
          </p:spPr>
          <p:txBody>
            <a:bodyPr wrap="square" lIns="0" tIns="0" rIns="0" bIns="0" rtlCol="0"/>
            <a:lstStyle/>
            <a:p>
              <a:endParaRPr sz="1493" dirty="0"/>
            </a:p>
          </p:txBody>
        </p:sp>
        <p:sp>
          <p:nvSpPr>
            <p:cNvPr id="1471" name="object 1424">
              <a:extLst>
                <a:ext uri="{FF2B5EF4-FFF2-40B4-BE49-F238E27FC236}">
                  <a16:creationId xmlns:a16="http://schemas.microsoft.com/office/drawing/2014/main" id="{B25B7137-C80E-45D1-9367-CEFA9E020F94}"/>
                </a:ext>
              </a:extLst>
            </p:cNvPr>
            <p:cNvSpPr/>
            <p:nvPr/>
          </p:nvSpPr>
          <p:spPr>
            <a:xfrm>
              <a:off x="5640896" y="2417142"/>
              <a:ext cx="20320" cy="20320"/>
            </a:xfrm>
            <a:custGeom>
              <a:avLst/>
              <a:gdLst/>
              <a:ahLst/>
              <a:cxnLst/>
              <a:rect l="l" t="t" r="r" b="b"/>
              <a:pathLst>
                <a:path w="20320" h="20319">
                  <a:moveTo>
                    <a:pt x="15303" y="0"/>
                  </a:moveTo>
                  <a:lnTo>
                    <a:pt x="4343" y="190"/>
                  </a:lnTo>
                  <a:lnTo>
                    <a:pt x="0" y="4711"/>
                  </a:lnTo>
                  <a:lnTo>
                    <a:pt x="190" y="15659"/>
                  </a:lnTo>
                  <a:lnTo>
                    <a:pt x="4698" y="20015"/>
                  </a:lnTo>
                  <a:lnTo>
                    <a:pt x="15646" y="19824"/>
                  </a:lnTo>
                  <a:lnTo>
                    <a:pt x="20015" y="15316"/>
                  </a:lnTo>
                  <a:lnTo>
                    <a:pt x="19913" y="9829"/>
                  </a:lnTo>
                  <a:lnTo>
                    <a:pt x="19811" y="4368"/>
                  </a:lnTo>
                  <a:lnTo>
                    <a:pt x="15303" y="0"/>
                  </a:lnTo>
                  <a:close/>
                </a:path>
              </a:pathLst>
            </a:custGeom>
            <a:solidFill>
              <a:srgbClr val="A04D2E"/>
            </a:solidFill>
          </p:spPr>
          <p:txBody>
            <a:bodyPr wrap="square" lIns="0" tIns="0" rIns="0" bIns="0" rtlCol="0"/>
            <a:lstStyle/>
            <a:p>
              <a:endParaRPr sz="1493" dirty="0"/>
            </a:p>
          </p:txBody>
        </p:sp>
        <p:sp>
          <p:nvSpPr>
            <p:cNvPr id="1472" name="object 1425">
              <a:extLst>
                <a:ext uri="{FF2B5EF4-FFF2-40B4-BE49-F238E27FC236}">
                  <a16:creationId xmlns:a16="http://schemas.microsoft.com/office/drawing/2014/main" id="{BC08D358-D484-4AC5-BB43-201B03960154}"/>
                </a:ext>
              </a:extLst>
            </p:cNvPr>
            <p:cNvSpPr/>
            <p:nvPr/>
          </p:nvSpPr>
          <p:spPr>
            <a:xfrm>
              <a:off x="5479684" y="2299544"/>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04E2F"/>
            </a:solidFill>
          </p:spPr>
          <p:txBody>
            <a:bodyPr wrap="square" lIns="0" tIns="0" rIns="0" bIns="0" rtlCol="0"/>
            <a:lstStyle/>
            <a:p>
              <a:endParaRPr sz="1493" dirty="0"/>
            </a:p>
          </p:txBody>
        </p:sp>
        <p:sp>
          <p:nvSpPr>
            <p:cNvPr id="1473" name="object 1426">
              <a:extLst>
                <a:ext uri="{FF2B5EF4-FFF2-40B4-BE49-F238E27FC236}">
                  <a16:creationId xmlns:a16="http://schemas.microsoft.com/office/drawing/2014/main" id="{6D0646FD-846D-4E5A-A8B8-4C00EA80D8AE}"/>
                </a:ext>
              </a:extLst>
            </p:cNvPr>
            <p:cNvSpPr/>
            <p:nvPr/>
          </p:nvSpPr>
          <p:spPr>
            <a:xfrm>
              <a:off x="5932934" y="2393379"/>
              <a:ext cx="20320" cy="20320"/>
            </a:xfrm>
            <a:custGeom>
              <a:avLst/>
              <a:gdLst/>
              <a:ahLst/>
              <a:cxnLst/>
              <a:rect l="l" t="t" r="r" b="b"/>
              <a:pathLst>
                <a:path w="20320" h="20319">
                  <a:moveTo>
                    <a:pt x="15303" y="0"/>
                  </a:moveTo>
                  <a:lnTo>
                    <a:pt x="4343" y="190"/>
                  </a:lnTo>
                  <a:lnTo>
                    <a:pt x="0" y="4699"/>
                  </a:lnTo>
                  <a:lnTo>
                    <a:pt x="190" y="15646"/>
                  </a:lnTo>
                  <a:lnTo>
                    <a:pt x="4698" y="19989"/>
                  </a:lnTo>
                  <a:lnTo>
                    <a:pt x="15646" y="19799"/>
                  </a:lnTo>
                  <a:lnTo>
                    <a:pt x="20015" y="15303"/>
                  </a:lnTo>
                  <a:lnTo>
                    <a:pt x="19913" y="9817"/>
                  </a:lnTo>
                  <a:lnTo>
                    <a:pt x="19811" y="4356"/>
                  </a:lnTo>
                  <a:lnTo>
                    <a:pt x="15303" y="0"/>
                  </a:lnTo>
                  <a:close/>
                </a:path>
              </a:pathLst>
            </a:custGeom>
            <a:solidFill>
              <a:srgbClr val="8B4428"/>
            </a:solidFill>
          </p:spPr>
          <p:txBody>
            <a:bodyPr wrap="square" lIns="0" tIns="0" rIns="0" bIns="0" rtlCol="0"/>
            <a:lstStyle/>
            <a:p>
              <a:endParaRPr sz="1493" dirty="0"/>
            </a:p>
          </p:txBody>
        </p:sp>
        <p:sp>
          <p:nvSpPr>
            <p:cNvPr id="1474" name="object 1427">
              <a:extLst>
                <a:ext uri="{FF2B5EF4-FFF2-40B4-BE49-F238E27FC236}">
                  <a16:creationId xmlns:a16="http://schemas.microsoft.com/office/drawing/2014/main" id="{0E659936-1A6D-48E9-B811-EC657C8AFC64}"/>
                </a:ext>
              </a:extLst>
            </p:cNvPr>
            <p:cNvSpPr/>
            <p:nvPr/>
          </p:nvSpPr>
          <p:spPr>
            <a:xfrm>
              <a:off x="5644270" y="2391324"/>
              <a:ext cx="20320" cy="20320"/>
            </a:xfrm>
            <a:custGeom>
              <a:avLst/>
              <a:gdLst/>
              <a:ahLst/>
              <a:cxnLst/>
              <a:rect l="l" t="t" r="r" b="b"/>
              <a:pathLst>
                <a:path w="20320" h="20319">
                  <a:moveTo>
                    <a:pt x="15303" y="0"/>
                  </a:moveTo>
                  <a:lnTo>
                    <a:pt x="4356" y="190"/>
                  </a:lnTo>
                  <a:lnTo>
                    <a:pt x="0" y="4686"/>
                  </a:lnTo>
                  <a:lnTo>
                    <a:pt x="190" y="15646"/>
                  </a:lnTo>
                  <a:lnTo>
                    <a:pt x="4711" y="20002"/>
                  </a:lnTo>
                  <a:lnTo>
                    <a:pt x="15646" y="19812"/>
                  </a:lnTo>
                  <a:lnTo>
                    <a:pt x="20015" y="15303"/>
                  </a:lnTo>
                  <a:lnTo>
                    <a:pt x="19913" y="9829"/>
                  </a:lnTo>
                  <a:lnTo>
                    <a:pt x="19811" y="4343"/>
                  </a:lnTo>
                  <a:lnTo>
                    <a:pt x="15303" y="0"/>
                  </a:lnTo>
                  <a:close/>
                </a:path>
              </a:pathLst>
            </a:custGeom>
            <a:solidFill>
              <a:srgbClr val="894628"/>
            </a:solidFill>
          </p:spPr>
          <p:txBody>
            <a:bodyPr wrap="square" lIns="0" tIns="0" rIns="0" bIns="0" rtlCol="0"/>
            <a:lstStyle/>
            <a:p>
              <a:endParaRPr sz="1493" dirty="0"/>
            </a:p>
          </p:txBody>
        </p:sp>
        <p:sp>
          <p:nvSpPr>
            <p:cNvPr id="1475" name="object 1428">
              <a:extLst>
                <a:ext uri="{FF2B5EF4-FFF2-40B4-BE49-F238E27FC236}">
                  <a16:creationId xmlns:a16="http://schemas.microsoft.com/office/drawing/2014/main" id="{CF6A28E8-1AC5-4FA9-8F71-2EB1555FE6F3}"/>
                </a:ext>
              </a:extLst>
            </p:cNvPr>
            <p:cNvSpPr/>
            <p:nvPr/>
          </p:nvSpPr>
          <p:spPr>
            <a:xfrm>
              <a:off x="5758607" y="2388223"/>
              <a:ext cx="20320" cy="20320"/>
            </a:xfrm>
            <a:custGeom>
              <a:avLst/>
              <a:gdLst/>
              <a:ahLst/>
              <a:cxnLst/>
              <a:rect l="l" t="t" r="r" b="b"/>
              <a:pathLst>
                <a:path w="20320" h="20319">
                  <a:moveTo>
                    <a:pt x="15303" y="0"/>
                  </a:moveTo>
                  <a:lnTo>
                    <a:pt x="4356" y="190"/>
                  </a:lnTo>
                  <a:lnTo>
                    <a:pt x="0" y="4724"/>
                  </a:lnTo>
                  <a:lnTo>
                    <a:pt x="190" y="15671"/>
                  </a:lnTo>
                  <a:lnTo>
                    <a:pt x="4711" y="20015"/>
                  </a:lnTo>
                  <a:lnTo>
                    <a:pt x="15646" y="19824"/>
                  </a:lnTo>
                  <a:lnTo>
                    <a:pt x="20015" y="15328"/>
                  </a:lnTo>
                  <a:lnTo>
                    <a:pt x="19913" y="9842"/>
                  </a:lnTo>
                  <a:lnTo>
                    <a:pt x="19811" y="4381"/>
                  </a:lnTo>
                  <a:lnTo>
                    <a:pt x="15303" y="0"/>
                  </a:lnTo>
                  <a:close/>
                </a:path>
              </a:pathLst>
            </a:custGeom>
            <a:solidFill>
              <a:srgbClr val="7B4023"/>
            </a:solidFill>
          </p:spPr>
          <p:txBody>
            <a:bodyPr wrap="square" lIns="0" tIns="0" rIns="0" bIns="0" rtlCol="0"/>
            <a:lstStyle/>
            <a:p>
              <a:endParaRPr sz="1493" dirty="0"/>
            </a:p>
          </p:txBody>
        </p:sp>
        <p:sp>
          <p:nvSpPr>
            <p:cNvPr id="1476" name="object 1429">
              <a:extLst>
                <a:ext uri="{FF2B5EF4-FFF2-40B4-BE49-F238E27FC236}">
                  <a16:creationId xmlns:a16="http://schemas.microsoft.com/office/drawing/2014/main" id="{602F7599-06DA-4C1C-BD94-305F65C0ED90}"/>
                </a:ext>
              </a:extLst>
            </p:cNvPr>
            <p:cNvSpPr/>
            <p:nvPr/>
          </p:nvSpPr>
          <p:spPr>
            <a:xfrm>
              <a:off x="5741400" y="2365924"/>
              <a:ext cx="20320" cy="20320"/>
            </a:xfrm>
            <a:custGeom>
              <a:avLst/>
              <a:gdLst/>
              <a:ahLst/>
              <a:cxnLst/>
              <a:rect l="l" t="t" r="r" b="b"/>
              <a:pathLst>
                <a:path w="20320" h="20319">
                  <a:moveTo>
                    <a:pt x="15303" y="0"/>
                  </a:moveTo>
                  <a:lnTo>
                    <a:pt x="4356" y="190"/>
                  </a:lnTo>
                  <a:lnTo>
                    <a:pt x="0" y="4711"/>
                  </a:lnTo>
                  <a:lnTo>
                    <a:pt x="190" y="15659"/>
                  </a:lnTo>
                  <a:lnTo>
                    <a:pt x="4711" y="20015"/>
                  </a:lnTo>
                  <a:lnTo>
                    <a:pt x="15646" y="19824"/>
                  </a:lnTo>
                  <a:lnTo>
                    <a:pt x="20015" y="15316"/>
                  </a:lnTo>
                  <a:lnTo>
                    <a:pt x="19913" y="9829"/>
                  </a:lnTo>
                  <a:lnTo>
                    <a:pt x="19811" y="4368"/>
                  </a:lnTo>
                  <a:lnTo>
                    <a:pt x="15303" y="0"/>
                  </a:lnTo>
                  <a:close/>
                </a:path>
              </a:pathLst>
            </a:custGeom>
            <a:solidFill>
              <a:srgbClr val="974B2A"/>
            </a:solidFill>
          </p:spPr>
          <p:txBody>
            <a:bodyPr wrap="square" lIns="0" tIns="0" rIns="0" bIns="0" rtlCol="0"/>
            <a:lstStyle/>
            <a:p>
              <a:endParaRPr sz="1493" dirty="0"/>
            </a:p>
          </p:txBody>
        </p:sp>
        <p:sp>
          <p:nvSpPr>
            <p:cNvPr id="1477" name="object 1430">
              <a:extLst>
                <a:ext uri="{FF2B5EF4-FFF2-40B4-BE49-F238E27FC236}">
                  <a16:creationId xmlns:a16="http://schemas.microsoft.com/office/drawing/2014/main" id="{3F16FEA8-EC7B-4BE3-93EF-B6A82DF0BD95}"/>
                </a:ext>
              </a:extLst>
            </p:cNvPr>
            <p:cNvSpPr/>
            <p:nvPr/>
          </p:nvSpPr>
          <p:spPr>
            <a:xfrm>
              <a:off x="6356658" y="2325248"/>
              <a:ext cx="20320" cy="20320"/>
            </a:xfrm>
            <a:custGeom>
              <a:avLst/>
              <a:gdLst/>
              <a:ahLst/>
              <a:cxnLst/>
              <a:rect l="l" t="t" r="r" b="b"/>
              <a:pathLst>
                <a:path w="20320" h="20319">
                  <a:moveTo>
                    <a:pt x="15303" y="0"/>
                  </a:moveTo>
                  <a:lnTo>
                    <a:pt x="4343" y="190"/>
                  </a:lnTo>
                  <a:lnTo>
                    <a:pt x="0" y="4686"/>
                  </a:lnTo>
                  <a:lnTo>
                    <a:pt x="190" y="15633"/>
                  </a:lnTo>
                  <a:lnTo>
                    <a:pt x="4698" y="20002"/>
                  </a:lnTo>
                  <a:lnTo>
                    <a:pt x="15646" y="19812"/>
                  </a:lnTo>
                  <a:lnTo>
                    <a:pt x="20015" y="15290"/>
                  </a:lnTo>
                  <a:lnTo>
                    <a:pt x="19913" y="9829"/>
                  </a:lnTo>
                  <a:lnTo>
                    <a:pt x="19811" y="4343"/>
                  </a:lnTo>
                  <a:lnTo>
                    <a:pt x="15303" y="0"/>
                  </a:lnTo>
                  <a:close/>
                </a:path>
              </a:pathLst>
            </a:custGeom>
            <a:solidFill>
              <a:srgbClr val="62331C"/>
            </a:solidFill>
          </p:spPr>
          <p:txBody>
            <a:bodyPr wrap="square" lIns="0" tIns="0" rIns="0" bIns="0" rtlCol="0"/>
            <a:lstStyle/>
            <a:p>
              <a:endParaRPr sz="1493" dirty="0"/>
            </a:p>
          </p:txBody>
        </p:sp>
        <p:sp>
          <p:nvSpPr>
            <p:cNvPr id="1478" name="object 1431">
              <a:extLst>
                <a:ext uri="{FF2B5EF4-FFF2-40B4-BE49-F238E27FC236}">
                  <a16:creationId xmlns:a16="http://schemas.microsoft.com/office/drawing/2014/main" id="{94B565D7-3E52-4D92-B602-C1DC1B74FF11}"/>
                </a:ext>
              </a:extLst>
            </p:cNvPr>
            <p:cNvSpPr/>
            <p:nvPr/>
          </p:nvSpPr>
          <p:spPr>
            <a:xfrm>
              <a:off x="5905440" y="2419573"/>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43"/>
                  </a:lnTo>
                  <a:lnTo>
                    <a:pt x="15303" y="0"/>
                  </a:lnTo>
                  <a:close/>
                </a:path>
              </a:pathLst>
            </a:custGeom>
            <a:solidFill>
              <a:srgbClr val="96482B"/>
            </a:solidFill>
          </p:spPr>
          <p:txBody>
            <a:bodyPr wrap="square" lIns="0" tIns="0" rIns="0" bIns="0" rtlCol="0"/>
            <a:lstStyle/>
            <a:p>
              <a:endParaRPr sz="1493" dirty="0"/>
            </a:p>
          </p:txBody>
        </p:sp>
        <p:sp>
          <p:nvSpPr>
            <p:cNvPr id="1479" name="object 1432">
              <a:extLst>
                <a:ext uri="{FF2B5EF4-FFF2-40B4-BE49-F238E27FC236}">
                  <a16:creationId xmlns:a16="http://schemas.microsoft.com/office/drawing/2014/main" id="{9EDD8083-76B2-4323-B4B1-4F83F683E5C1}"/>
                </a:ext>
              </a:extLst>
            </p:cNvPr>
            <p:cNvSpPr/>
            <p:nvPr/>
          </p:nvSpPr>
          <p:spPr>
            <a:xfrm>
              <a:off x="5787998" y="2374042"/>
              <a:ext cx="20320" cy="20320"/>
            </a:xfrm>
            <a:custGeom>
              <a:avLst/>
              <a:gdLst/>
              <a:ahLst/>
              <a:cxnLst/>
              <a:rect l="l" t="t" r="r" b="b"/>
              <a:pathLst>
                <a:path w="20320" h="20319">
                  <a:moveTo>
                    <a:pt x="15303" y="0"/>
                  </a:moveTo>
                  <a:lnTo>
                    <a:pt x="4343" y="190"/>
                  </a:lnTo>
                  <a:lnTo>
                    <a:pt x="0" y="4686"/>
                  </a:lnTo>
                  <a:lnTo>
                    <a:pt x="190" y="15633"/>
                  </a:lnTo>
                  <a:lnTo>
                    <a:pt x="4698" y="20015"/>
                  </a:lnTo>
                  <a:lnTo>
                    <a:pt x="15646" y="19824"/>
                  </a:lnTo>
                  <a:lnTo>
                    <a:pt x="20015" y="15290"/>
                  </a:lnTo>
                  <a:lnTo>
                    <a:pt x="19913" y="9829"/>
                  </a:lnTo>
                  <a:lnTo>
                    <a:pt x="19811" y="4343"/>
                  </a:lnTo>
                  <a:lnTo>
                    <a:pt x="15303" y="0"/>
                  </a:lnTo>
                  <a:close/>
                </a:path>
              </a:pathLst>
            </a:custGeom>
            <a:solidFill>
              <a:srgbClr val="9B4B2E"/>
            </a:solidFill>
          </p:spPr>
          <p:txBody>
            <a:bodyPr wrap="square" lIns="0" tIns="0" rIns="0" bIns="0" rtlCol="0"/>
            <a:lstStyle/>
            <a:p>
              <a:endParaRPr sz="1493" dirty="0"/>
            </a:p>
          </p:txBody>
        </p:sp>
        <p:sp>
          <p:nvSpPr>
            <p:cNvPr id="1480" name="object 1433">
              <a:extLst>
                <a:ext uri="{FF2B5EF4-FFF2-40B4-BE49-F238E27FC236}">
                  <a16:creationId xmlns:a16="http://schemas.microsoft.com/office/drawing/2014/main" id="{DA37B827-9E59-48E9-B822-174FA8A83C5C}"/>
                </a:ext>
              </a:extLst>
            </p:cNvPr>
            <p:cNvSpPr/>
            <p:nvPr/>
          </p:nvSpPr>
          <p:spPr>
            <a:xfrm>
              <a:off x="6272415" y="2386186"/>
              <a:ext cx="20320" cy="20320"/>
            </a:xfrm>
            <a:custGeom>
              <a:avLst/>
              <a:gdLst/>
              <a:ahLst/>
              <a:cxnLst/>
              <a:rect l="l" t="t" r="r" b="b"/>
              <a:pathLst>
                <a:path w="20320" h="20319">
                  <a:moveTo>
                    <a:pt x="15303" y="0"/>
                  </a:moveTo>
                  <a:lnTo>
                    <a:pt x="4343" y="190"/>
                  </a:lnTo>
                  <a:lnTo>
                    <a:pt x="0" y="4686"/>
                  </a:lnTo>
                  <a:lnTo>
                    <a:pt x="190" y="15633"/>
                  </a:lnTo>
                  <a:lnTo>
                    <a:pt x="4698" y="20002"/>
                  </a:lnTo>
                  <a:lnTo>
                    <a:pt x="15646" y="19812"/>
                  </a:lnTo>
                  <a:lnTo>
                    <a:pt x="20015" y="15290"/>
                  </a:lnTo>
                  <a:lnTo>
                    <a:pt x="19913" y="9829"/>
                  </a:lnTo>
                  <a:lnTo>
                    <a:pt x="19811" y="4343"/>
                  </a:lnTo>
                  <a:lnTo>
                    <a:pt x="15303" y="0"/>
                  </a:lnTo>
                  <a:close/>
                </a:path>
              </a:pathLst>
            </a:custGeom>
            <a:solidFill>
              <a:srgbClr val="773A21"/>
            </a:solidFill>
          </p:spPr>
          <p:txBody>
            <a:bodyPr wrap="square" lIns="0" tIns="0" rIns="0" bIns="0" rtlCol="0"/>
            <a:lstStyle/>
            <a:p>
              <a:endParaRPr sz="1493" dirty="0"/>
            </a:p>
          </p:txBody>
        </p:sp>
        <p:sp>
          <p:nvSpPr>
            <p:cNvPr id="1481" name="object 1434">
              <a:extLst>
                <a:ext uri="{FF2B5EF4-FFF2-40B4-BE49-F238E27FC236}">
                  <a16:creationId xmlns:a16="http://schemas.microsoft.com/office/drawing/2014/main" id="{A721A53E-05E1-4DDB-AB3B-DF4E74AF8261}"/>
                </a:ext>
              </a:extLst>
            </p:cNvPr>
            <p:cNvSpPr/>
            <p:nvPr/>
          </p:nvSpPr>
          <p:spPr>
            <a:xfrm>
              <a:off x="6426071" y="2279950"/>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7B3B23"/>
            </a:solidFill>
          </p:spPr>
          <p:txBody>
            <a:bodyPr wrap="square" lIns="0" tIns="0" rIns="0" bIns="0" rtlCol="0"/>
            <a:lstStyle/>
            <a:p>
              <a:endParaRPr sz="1493" dirty="0"/>
            </a:p>
          </p:txBody>
        </p:sp>
        <p:sp>
          <p:nvSpPr>
            <p:cNvPr id="1482" name="object 1435">
              <a:extLst>
                <a:ext uri="{FF2B5EF4-FFF2-40B4-BE49-F238E27FC236}">
                  <a16:creationId xmlns:a16="http://schemas.microsoft.com/office/drawing/2014/main" id="{59E1921C-7BB7-4D46-A168-1AFF0BCE3CA7}"/>
                </a:ext>
              </a:extLst>
            </p:cNvPr>
            <p:cNvSpPr/>
            <p:nvPr/>
          </p:nvSpPr>
          <p:spPr>
            <a:xfrm>
              <a:off x="6104499" y="2424342"/>
              <a:ext cx="20320" cy="20320"/>
            </a:xfrm>
            <a:custGeom>
              <a:avLst/>
              <a:gdLst/>
              <a:ahLst/>
              <a:cxnLst/>
              <a:rect l="l" t="t" r="r" b="b"/>
              <a:pathLst>
                <a:path w="20320" h="20319">
                  <a:moveTo>
                    <a:pt x="15303" y="0"/>
                  </a:moveTo>
                  <a:lnTo>
                    <a:pt x="4343" y="190"/>
                  </a:lnTo>
                  <a:lnTo>
                    <a:pt x="0" y="4711"/>
                  </a:lnTo>
                  <a:lnTo>
                    <a:pt x="190" y="15659"/>
                  </a:lnTo>
                  <a:lnTo>
                    <a:pt x="4698" y="20015"/>
                  </a:lnTo>
                  <a:lnTo>
                    <a:pt x="15646" y="19824"/>
                  </a:lnTo>
                  <a:lnTo>
                    <a:pt x="20015" y="15316"/>
                  </a:lnTo>
                  <a:lnTo>
                    <a:pt x="19913" y="9829"/>
                  </a:lnTo>
                  <a:lnTo>
                    <a:pt x="19811" y="4368"/>
                  </a:lnTo>
                  <a:lnTo>
                    <a:pt x="15303" y="0"/>
                  </a:lnTo>
                  <a:close/>
                </a:path>
              </a:pathLst>
            </a:custGeom>
            <a:solidFill>
              <a:srgbClr val="763922"/>
            </a:solidFill>
          </p:spPr>
          <p:txBody>
            <a:bodyPr wrap="square" lIns="0" tIns="0" rIns="0" bIns="0" rtlCol="0"/>
            <a:lstStyle/>
            <a:p>
              <a:endParaRPr sz="1493" dirty="0"/>
            </a:p>
          </p:txBody>
        </p:sp>
        <p:sp>
          <p:nvSpPr>
            <p:cNvPr id="1483" name="object 1436">
              <a:extLst>
                <a:ext uri="{FF2B5EF4-FFF2-40B4-BE49-F238E27FC236}">
                  <a16:creationId xmlns:a16="http://schemas.microsoft.com/office/drawing/2014/main" id="{D4ADC757-093A-47C3-95F2-0725E5A4122B}"/>
                </a:ext>
              </a:extLst>
            </p:cNvPr>
            <p:cNvSpPr/>
            <p:nvPr/>
          </p:nvSpPr>
          <p:spPr>
            <a:xfrm>
              <a:off x="5763714" y="2402673"/>
              <a:ext cx="20320" cy="20320"/>
            </a:xfrm>
            <a:custGeom>
              <a:avLst/>
              <a:gdLst/>
              <a:ahLst/>
              <a:cxnLst/>
              <a:rect l="l" t="t" r="r" b="b"/>
              <a:pathLst>
                <a:path w="20320" h="20319">
                  <a:moveTo>
                    <a:pt x="15303" y="0"/>
                  </a:moveTo>
                  <a:lnTo>
                    <a:pt x="4343" y="190"/>
                  </a:lnTo>
                  <a:lnTo>
                    <a:pt x="0" y="4698"/>
                  </a:lnTo>
                  <a:lnTo>
                    <a:pt x="190" y="15659"/>
                  </a:lnTo>
                  <a:lnTo>
                    <a:pt x="4698" y="20015"/>
                  </a:lnTo>
                  <a:lnTo>
                    <a:pt x="15646" y="19824"/>
                  </a:lnTo>
                  <a:lnTo>
                    <a:pt x="20015" y="15316"/>
                  </a:lnTo>
                  <a:lnTo>
                    <a:pt x="19913" y="9842"/>
                  </a:lnTo>
                  <a:lnTo>
                    <a:pt x="19811" y="4356"/>
                  </a:lnTo>
                  <a:lnTo>
                    <a:pt x="15303" y="0"/>
                  </a:lnTo>
                  <a:close/>
                </a:path>
              </a:pathLst>
            </a:custGeom>
            <a:solidFill>
              <a:srgbClr val="824125"/>
            </a:solidFill>
          </p:spPr>
          <p:txBody>
            <a:bodyPr wrap="square" lIns="0" tIns="0" rIns="0" bIns="0" rtlCol="0"/>
            <a:lstStyle/>
            <a:p>
              <a:endParaRPr sz="1493" dirty="0"/>
            </a:p>
          </p:txBody>
        </p:sp>
        <p:sp>
          <p:nvSpPr>
            <p:cNvPr id="1484" name="object 1437">
              <a:extLst>
                <a:ext uri="{FF2B5EF4-FFF2-40B4-BE49-F238E27FC236}">
                  <a16:creationId xmlns:a16="http://schemas.microsoft.com/office/drawing/2014/main" id="{51AC5141-C191-462E-9C49-103BE277AAE4}"/>
                </a:ext>
              </a:extLst>
            </p:cNvPr>
            <p:cNvSpPr/>
            <p:nvPr/>
          </p:nvSpPr>
          <p:spPr>
            <a:xfrm>
              <a:off x="5964184" y="2438359"/>
              <a:ext cx="20320" cy="20320"/>
            </a:xfrm>
            <a:custGeom>
              <a:avLst/>
              <a:gdLst/>
              <a:ahLst/>
              <a:cxnLst/>
              <a:rect l="l" t="t" r="r" b="b"/>
              <a:pathLst>
                <a:path w="20320" h="20319">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6E3620"/>
            </a:solidFill>
          </p:spPr>
          <p:txBody>
            <a:bodyPr wrap="square" lIns="0" tIns="0" rIns="0" bIns="0" rtlCol="0"/>
            <a:lstStyle/>
            <a:p>
              <a:endParaRPr sz="1493" dirty="0"/>
            </a:p>
          </p:txBody>
        </p:sp>
        <p:sp>
          <p:nvSpPr>
            <p:cNvPr id="1485" name="object 1438">
              <a:extLst>
                <a:ext uri="{FF2B5EF4-FFF2-40B4-BE49-F238E27FC236}">
                  <a16:creationId xmlns:a16="http://schemas.microsoft.com/office/drawing/2014/main" id="{B050CC68-5C2D-4C45-8BDF-0B8ED9AEAE7E}"/>
                </a:ext>
              </a:extLst>
            </p:cNvPr>
            <p:cNvSpPr/>
            <p:nvPr/>
          </p:nvSpPr>
          <p:spPr>
            <a:xfrm>
              <a:off x="5627252" y="2413438"/>
              <a:ext cx="20320" cy="20320"/>
            </a:xfrm>
            <a:custGeom>
              <a:avLst/>
              <a:gdLst/>
              <a:ahLst/>
              <a:cxnLst/>
              <a:rect l="l" t="t" r="r" b="b"/>
              <a:pathLst>
                <a:path w="20320" h="20319">
                  <a:moveTo>
                    <a:pt x="15303" y="0"/>
                  </a:moveTo>
                  <a:lnTo>
                    <a:pt x="4343" y="190"/>
                  </a:lnTo>
                  <a:lnTo>
                    <a:pt x="0" y="4699"/>
                  </a:lnTo>
                  <a:lnTo>
                    <a:pt x="190" y="15659"/>
                  </a:lnTo>
                  <a:lnTo>
                    <a:pt x="4698" y="20015"/>
                  </a:lnTo>
                  <a:lnTo>
                    <a:pt x="15646" y="19824"/>
                  </a:lnTo>
                  <a:lnTo>
                    <a:pt x="20015" y="15316"/>
                  </a:lnTo>
                  <a:lnTo>
                    <a:pt x="19913" y="9829"/>
                  </a:lnTo>
                  <a:lnTo>
                    <a:pt x="19811" y="4356"/>
                  </a:lnTo>
                  <a:lnTo>
                    <a:pt x="15303" y="0"/>
                  </a:lnTo>
                  <a:close/>
                </a:path>
              </a:pathLst>
            </a:custGeom>
            <a:solidFill>
              <a:srgbClr val="984B2C"/>
            </a:solidFill>
          </p:spPr>
          <p:txBody>
            <a:bodyPr wrap="square" lIns="0" tIns="0" rIns="0" bIns="0" rtlCol="0"/>
            <a:lstStyle/>
            <a:p>
              <a:endParaRPr sz="1493" dirty="0"/>
            </a:p>
          </p:txBody>
        </p:sp>
        <p:sp>
          <p:nvSpPr>
            <p:cNvPr id="1486" name="object 1439">
              <a:extLst>
                <a:ext uri="{FF2B5EF4-FFF2-40B4-BE49-F238E27FC236}">
                  <a16:creationId xmlns:a16="http://schemas.microsoft.com/office/drawing/2014/main" id="{87201C5B-F1DF-49BC-A729-525DE6BC610C}"/>
                </a:ext>
              </a:extLst>
            </p:cNvPr>
            <p:cNvSpPr/>
            <p:nvPr/>
          </p:nvSpPr>
          <p:spPr>
            <a:xfrm>
              <a:off x="5657893" y="2381313"/>
              <a:ext cx="20320" cy="20320"/>
            </a:xfrm>
            <a:custGeom>
              <a:avLst/>
              <a:gdLst/>
              <a:ahLst/>
              <a:cxnLst/>
              <a:rect l="l" t="t" r="r" b="b"/>
              <a:pathLst>
                <a:path w="20320" h="20319">
                  <a:moveTo>
                    <a:pt x="15303" y="0"/>
                  </a:moveTo>
                  <a:lnTo>
                    <a:pt x="4356" y="190"/>
                  </a:lnTo>
                  <a:lnTo>
                    <a:pt x="0" y="4686"/>
                  </a:lnTo>
                  <a:lnTo>
                    <a:pt x="190" y="15646"/>
                  </a:lnTo>
                  <a:lnTo>
                    <a:pt x="4711" y="20015"/>
                  </a:lnTo>
                  <a:lnTo>
                    <a:pt x="15646" y="19824"/>
                  </a:lnTo>
                  <a:lnTo>
                    <a:pt x="20015" y="15303"/>
                  </a:lnTo>
                  <a:lnTo>
                    <a:pt x="19913" y="9829"/>
                  </a:lnTo>
                  <a:lnTo>
                    <a:pt x="19811" y="4343"/>
                  </a:lnTo>
                  <a:lnTo>
                    <a:pt x="15303" y="0"/>
                  </a:lnTo>
                  <a:close/>
                </a:path>
              </a:pathLst>
            </a:custGeom>
            <a:solidFill>
              <a:srgbClr val="9D4C2E"/>
            </a:solidFill>
          </p:spPr>
          <p:txBody>
            <a:bodyPr wrap="square" lIns="0" tIns="0" rIns="0" bIns="0" rtlCol="0"/>
            <a:lstStyle/>
            <a:p>
              <a:endParaRPr sz="1493" dirty="0"/>
            </a:p>
          </p:txBody>
        </p:sp>
        <p:sp>
          <p:nvSpPr>
            <p:cNvPr id="1487" name="object 1440">
              <a:extLst>
                <a:ext uri="{FF2B5EF4-FFF2-40B4-BE49-F238E27FC236}">
                  <a16:creationId xmlns:a16="http://schemas.microsoft.com/office/drawing/2014/main" id="{1D482272-DF72-4A66-B73B-3DAE1A9D6AFB}"/>
                </a:ext>
              </a:extLst>
            </p:cNvPr>
            <p:cNvSpPr/>
            <p:nvPr/>
          </p:nvSpPr>
          <p:spPr>
            <a:xfrm>
              <a:off x="5558142" y="2317650"/>
              <a:ext cx="20320" cy="20320"/>
            </a:xfrm>
            <a:custGeom>
              <a:avLst/>
              <a:gdLst/>
              <a:ahLst/>
              <a:cxnLst/>
              <a:rect l="l" t="t" r="r" b="b"/>
              <a:pathLst>
                <a:path w="20320" h="20319">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A85031"/>
            </a:solidFill>
          </p:spPr>
          <p:txBody>
            <a:bodyPr wrap="square" lIns="0" tIns="0" rIns="0" bIns="0" rtlCol="0"/>
            <a:lstStyle/>
            <a:p>
              <a:endParaRPr sz="1493" dirty="0"/>
            </a:p>
          </p:txBody>
        </p:sp>
        <p:sp>
          <p:nvSpPr>
            <p:cNvPr id="1488" name="object 1441">
              <a:extLst>
                <a:ext uri="{FF2B5EF4-FFF2-40B4-BE49-F238E27FC236}">
                  <a16:creationId xmlns:a16="http://schemas.microsoft.com/office/drawing/2014/main" id="{7B9E163C-9C98-4293-BAE5-AF3B95FE2017}"/>
                </a:ext>
              </a:extLst>
            </p:cNvPr>
            <p:cNvSpPr/>
            <p:nvPr/>
          </p:nvSpPr>
          <p:spPr>
            <a:xfrm>
              <a:off x="5958385" y="2479669"/>
              <a:ext cx="20320" cy="20320"/>
            </a:xfrm>
            <a:custGeom>
              <a:avLst/>
              <a:gdLst/>
              <a:ahLst/>
              <a:cxnLst/>
              <a:rect l="l" t="t" r="r" b="b"/>
              <a:pathLst>
                <a:path w="20320" h="20319">
                  <a:moveTo>
                    <a:pt x="15316" y="0"/>
                  </a:moveTo>
                  <a:lnTo>
                    <a:pt x="4356" y="190"/>
                  </a:lnTo>
                  <a:lnTo>
                    <a:pt x="0" y="4699"/>
                  </a:lnTo>
                  <a:lnTo>
                    <a:pt x="190" y="15646"/>
                  </a:lnTo>
                  <a:lnTo>
                    <a:pt x="4711" y="19989"/>
                  </a:lnTo>
                  <a:lnTo>
                    <a:pt x="15659" y="19799"/>
                  </a:lnTo>
                  <a:lnTo>
                    <a:pt x="20015" y="15303"/>
                  </a:lnTo>
                  <a:lnTo>
                    <a:pt x="19913" y="9829"/>
                  </a:lnTo>
                  <a:lnTo>
                    <a:pt x="19811" y="4356"/>
                  </a:lnTo>
                  <a:lnTo>
                    <a:pt x="15316" y="0"/>
                  </a:lnTo>
                  <a:close/>
                </a:path>
              </a:pathLst>
            </a:custGeom>
            <a:solidFill>
              <a:srgbClr val="5F301C"/>
            </a:solidFill>
          </p:spPr>
          <p:txBody>
            <a:bodyPr wrap="square" lIns="0" tIns="0" rIns="0" bIns="0" rtlCol="0"/>
            <a:lstStyle/>
            <a:p>
              <a:endParaRPr sz="1493" dirty="0"/>
            </a:p>
          </p:txBody>
        </p:sp>
        <p:sp>
          <p:nvSpPr>
            <p:cNvPr id="1489" name="object 1442">
              <a:extLst>
                <a:ext uri="{FF2B5EF4-FFF2-40B4-BE49-F238E27FC236}">
                  <a16:creationId xmlns:a16="http://schemas.microsoft.com/office/drawing/2014/main" id="{D8C0CD57-92E4-4392-801E-73AA245F3686}"/>
                </a:ext>
              </a:extLst>
            </p:cNvPr>
            <p:cNvSpPr/>
            <p:nvPr/>
          </p:nvSpPr>
          <p:spPr>
            <a:xfrm>
              <a:off x="6306169" y="2396620"/>
              <a:ext cx="20320" cy="20320"/>
            </a:xfrm>
            <a:custGeom>
              <a:avLst/>
              <a:gdLst/>
              <a:ahLst/>
              <a:cxnLst/>
              <a:rect l="l" t="t" r="r" b="b"/>
              <a:pathLst>
                <a:path w="20320" h="20319">
                  <a:moveTo>
                    <a:pt x="15303" y="0"/>
                  </a:moveTo>
                  <a:lnTo>
                    <a:pt x="4343" y="190"/>
                  </a:lnTo>
                  <a:lnTo>
                    <a:pt x="0" y="4686"/>
                  </a:lnTo>
                  <a:lnTo>
                    <a:pt x="190" y="15633"/>
                  </a:lnTo>
                  <a:lnTo>
                    <a:pt x="4699" y="20015"/>
                  </a:lnTo>
                  <a:lnTo>
                    <a:pt x="15646" y="19824"/>
                  </a:lnTo>
                  <a:lnTo>
                    <a:pt x="20002" y="15290"/>
                  </a:lnTo>
                  <a:lnTo>
                    <a:pt x="19900" y="9829"/>
                  </a:lnTo>
                  <a:lnTo>
                    <a:pt x="19799" y="4343"/>
                  </a:lnTo>
                  <a:lnTo>
                    <a:pt x="15303" y="0"/>
                  </a:lnTo>
                  <a:close/>
                </a:path>
              </a:pathLst>
            </a:custGeom>
            <a:solidFill>
              <a:srgbClr val="7B3B23"/>
            </a:solidFill>
          </p:spPr>
          <p:txBody>
            <a:bodyPr wrap="square" lIns="0" tIns="0" rIns="0" bIns="0" rtlCol="0"/>
            <a:lstStyle/>
            <a:p>
              <a:endParaRPr sz="1493" dirty="0"/>
            </a:p>
          </p:txBody>
        </p:sp>
        <p:sp>
          <p:nvSpPr>
            <p:cNvPr id="1490" name="object 1443">
              <a:extLst>
                <a:ext uri="{FF2B5EF4-FFF2-40B4-BE49-F238E27FC236}">
                  <a16:creationId xmlns:a16="http://schemas.microsoft.com/office/drawing/2014/main" id="{DDF7C3A3-E8F8-4B84-B7A0-488F29BECB6C}"/>
                </a:ext>
              </a:extLst>
            </p:cNvPr>
            <p:cNvSpPr/>
            <p:nvPr/>
          </p:nvSpPr>
          <p:spPr>
            <a:xfrm>
              <a:off x="5495395" y="2317484"/>
              <a:ext cx="20320" cy="20320"/>
            </a:xfrm>
            <a:custGeom>
              <a:avLst/>
              <a:gdLst/>
              <a:ahLst/>
              <a:cxnLst/>
              <a:rect l="l" t="t" r="r" b="b"/>
              <a:pathLst>
                <a:path w="20320" h="20319">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9C4B2D"/>
            </a:solidFill>
          </p:spPr>
          <p:txBody>
            <a:bodyPr wrap="square" lIns="0" tIns="0" rIns="0" bIns="0" rtlCol="0"/>
            <a:lstStyle/>
            <a:p>
              <a:endParaRPr sz="1493" dirty="0"/>
            </a:p>
          </p:txBody>
        </p:sp>
        <p:sp>
          <p:nvSpPr>
            <p:cNvPr id="1491" name="object 1444">
              <a:extLst>
                <a:ext uri="{FF2B5EF4-FFF2-40B4-BE49-F238E27FC236}">
                  <a16:creationId xmlns:a16="http://schemas.microsoft.com/office/drawing/2014/main" id="{83715121-F0C1-4227-BE83-922FCAD1A6F2}"/>
                </a:ext>
              </a:extLst>
            </p:cNvPr>
            <p:cNvSpPr/>
            <p:nvPr/>
          </p:nvSpPr>
          <p:spPr>
            <a:xfrm>
              <a:off x="6066289" y="2382380"/>
              <a:ext cx="20320" cy="20320"/>
            </a:xfrm>
            <a:custGeom>
              <a:avLst/>
              <a:gdLst/>
              <a:ahLst/>
              <a:cxnLst/>
              <a:rect l="l" t="t" r="r" b="b"/>
              <a:pathLst>
                <a:path w="20320" h="20319">
                  <a:moveTo>
                    <a:pt x="15303" y="0"/>
                  </a:moveTo>
                  <a:lnTo>
                    <a:pt x="4356" y="190"/>
                  </a:lnTo>
                  <a:lnTo>
                    <a:pt x="0" y="4699"/>
                  </a:lnTo>
                  <a:lnTo>
                    <a:pt x="190" y="15646"/>
                  </a:lnTo>
                  <a:lnTo>
                    <a:pt x="4699" y="20002"/>
                  </a:lnTo>
                  <a:lnTo>
                    <a:pt x="15659" y="19812"/>
                  </a:lnTo>
                  <a:lnTo>
                    <a:pt x="20027" y="15303"/>
                  </a:lnTo>
                  <a:lnTo>
                    <a:pt x="19926" y="9829"/>
                  </a:lnTo>
                  <a:lnTo>
                    <a:pt x="19824" y="4343"/>
                  </a:lnTo>
                  <a:lnTo>
                    <a:pt x="15303" y="0"/>
                  </a:lnTo>
                  <a:close/>
                </a:path>
              </a:pathLst>
            </a:custGeom>
            <a:solidFill>
              <a:srgbClr val="6D371E"/>
            </a:solidFill>
          </p:spPr>
          <p:txBody>
            <a:bodyPr wrap="square" lIns="0" tIns="0" rIns="0" bIns="0" rtlCol="0"/>
            <a:lstStyle/>
            <a:p>
              <a:endParaRPr sz="1493" dirty="0"/>
            </a:p>
          </p:txBody>
        </p:sp>
        <p:sp>
          <p:nvSpPr>
            <p:cNvPr id="1492" name="object 1445">
              <a:extLst>
                <a:ext uri="{FF2B5EF4-FFF2-40B4-BE49-F238E27FC236}">
                  <a16:creationId xmlns:a16="http://schemas.microsoft.com/office/drawing/2014/main" id="{216405EA-762B-4A87-BB0C-F63685C33FA4}"/>
                </a:ext>
              </a:extLst>
            </p:cNvPr>
            <p:cNvSpPr/>
            <p:nvPr/>
          </p:nvSpPr>
          <p:spPr>
            <a:xfrm>
              <a:off x="6118383" y="2425613"/>
              <a:ext cx="20320" cy="20320"/>
            </a:xfrm>
            <a:custGeom>
              <a:avLst/>
              <a:gdLst/>
              <a:ahLst/>
              <a:cxnLst/>
              <a:rect l="l" t="t" r="r" b="b"/>
              <a:pathLst>
                <a:path w="20320" h="20319">
                  <a:moveTo>
                    <a:pt x="15290" y="0"/>
                  </a:moveTo>
                  <a:lnTo>
                    <a:pt x="4343" y="190"/>
                  </a:lnTo>
                  <a:lnTo>
                    <a:pt x="0" y="4698"/>
                  </a:lnTo>
                  <a:lnTo>
                    <a:pt x="190" y="15646"/>
                  </a:lnTo>
                  <a:lnTo>
                    <a:pt x="4686" y="20015"/>
                  </a:lnTo>
                  <a:lnTo>
                    <a:pt x="15646" y="19824"/>
                  </a:lnTo>
                  <a:lnTo>
                    <a:pt x="20015" y="15303"/>
                  </a:lnTo>
                  <a:lnTo>
                    <a:pt x="19913" y="9842"/>
                  </a:lnTo>
                  <a:lnTo>
                    <a:pt x="19811" y="4356"/>
                  </a:lnTo>
                  <a:lnTo>
                    <a:pt x="15290" y="0"/>
                  </a:lnTo>
                  <a:close/>
                </a:path>
              </a:pathLst>
            </a:custGeom>
            <a:solidFill>
              <a:srgbClr val="6E3620"/>
            </a:solidFill>
          </p:spPr>
          <p:txBody>
            <a:bodyPr wrap="square" lIns="0" tIns="0" rIns="0" bIns="0" rtlCol="0"/>
            <a:lstStyle/>
            <a:p>
              <a:endParaRPr sz="1493" dirty="0"/>
            </a:p>
          </p:txBody>
        </p:sp>
        <p:sp>
          <p:nvSpPr>
            <p:cNvPr id="1493" name="object 1446">
              <a:extLst>
                <a:ext uri="{FF2B5EF4-FFF2-40B4-BE49-F238E27FC236}">
                  <a16:creationId xmlns:a16="http://schemas.microsoft.com/office/drawing/2014/main" id="{455A4702-52D5-472C-BAF4-D27F092DF20B}"/>
                </a:ext>
              </a:extLst>
            </p:cNvPr>
            <p:cNvSpPr/>
            <p:nvPr/>
          </p:nvSpPr>
          <p:spPr>
            <a:xfrm>
              <a:off x="6113353" y="2377335"/>
              <a:ext cx="20320" cy="20320"/>
            </a:xfrm>
            <a:custGeom>
              <a:avLst/>
              <a:gdLst/>
              <a:ahLst/>
              <a:cxnLst/>
              <a:rect l="l" t="t" r="r" b="b"/>
              <a:pathLst>
                <a:path w="20320" h="20319">
                  <a:moveTo>
                    <a:pt x="15303" y="0"/>
                  </a:moveTo>
                  <a:lnTo>
                    <a:pt x="4343" y="190"/>
                  </a:lnTo>
                  <a:lnTo>
                    <a:pt x="0" y="4698"/>
                  </a:lnTo>
                  <a:lnTo>
                    <a:pt x="190" y="15646"/>
                  </a:lnTo>
                  <a:lnTo>
                    <a:pt x="4698" y="20015"/>
                  </a:lnTo>
                  <a:lnTo>
                    <a:pt x="15646" y="19824"/>
                  </a:lnTo>
                  <a:lnTo>
                    <a:pt x="20015" y="15303"/>
                  </a:lnTo>
                  <a:lnTo>
                    <a:pt x="19913" y="9842"/>
                  </a:lnTo>
                  <a:lnTo>
                    <a:pt x="19811" y="4356"/>
                  </a:lnTo>
                  <a:lnTo>
                    <a:pt x="15303" y="0"/>
                  </a:lnTo>
                  <a:close/>
                </a:path>
              </a:pathLst>
            </a:custGeom>
            <a:solidFill>
              <a:srgbClr val="743821"/>
            </a:solidFill>
          </p:spPr>
          <p:txBody>
            <a:bodyPr wrap="square" lIns="0" tIns="0" rIns="0" bIns="0" rtlCol="0"/>
            <a:lstStyle/>
            <a:p>
              <a:endParaRPr sz="1493" dirty="0"/>
            </a:p>
          </p:txBody>
        </p:sp>
        <p:sp>
          <p:nvSpPr>
            <p:cNvPr id="1494" name="object 1447">
              <a:extLst>
                <a:ext uri="{FF2B5EF4-FFF2-40B4-BE49-F238E27FC236}">
                  <a16:creationId xmlns:a16="http://schemas.microsoft.com/office/drawing/2014/main" id="{9D4C3892-47BF-42F3-B8CA-E04E63FF67A4}"/>
                </a:ext>
              </a:extLst>
            </p:cNvPr>
            <p:cNvSpPr/>
            <p:nvPr/>
          </p:nvSpPr>
          <p:spPr>
            <a:xfrm>
              <a:off x="5780053" y="2393872"/>
              <a:ext cx="20320" cy="20320"/>
            </a:xfrm>
            <a:custGeom>
              <a:avLst/>
              <a:gdLst/>
              <a:ahLst/>
              <a:cxnLst/>
              <a:rect l="l" t="t" r="r" b="b"/>
              <a:pathLst>
                <a:path w="20320" h="20319">
                  <a:moveTo>
                    <a:pt x="15303" y="0"/>
                  </a:moveTo>
                  <a:lnTo>
                    <a:pt x="4356" y="190"/>
                  </a:lnTo>
                  <a:lnTo>
                    <a:pt x="0" y="4724"/>
                  </a:lnTo>
                  <a:lnTo>
                    <a:pt x="190" y="15671"/>
                  </a:lnTo>
                  <a:lnTo>
                    <a:pt x="4711" y="20015"/>
                  </a:lnTo>
                  <a:lnTo>
                    <a:pt x="15646" y="19824"/>
                  </a:lnTo>
                  <a:lnTo>
                    <a:pt x="20015" y="15328"/>
                  </a:lnTo>
                  <a:lnTo>
                    <a:pt x="19913" y="9842"/>
                  </a:lnTo>
                  <a:lnTo>
                    <a:pt x="19811" y="4381"/>
                  </a:lnTo>
                  <a:lnTo>
                    <a:pt x="15303" y="0"/>
                  </a:lnTo>
                  <a:close/>
                </a:path>
              </a:pathLst>
            </a:custGeom>
            <a:solidFill>
              <a:srgbClr val="8B4428"/>
            </a:solidFill>
          </p:spPr>
          <p:txBody>
            <a:bodyPr wrap="square" lIns="0" tIns="0" rIns="0" bIns="0" rtlCol="0"/>
            <a:lstStyle/>
            <a:p>
              <a:endParaRPr sz="1493" dirty="0"/>
            </a:p>
          </p:txBody>
        </p:sp>
        <p:sp>
          <p:nvSpPr>
            <p:cNvPr id="1495" name="object 1448">
              <a:extLst>
                <a:ext uri="{FF2B5EF4-FFF2-40B4-BE49-F238E27FC236}">
                  <a16:creationId xmlns:a16="http://schemas.microsoft.com/office/drawing/2014/main" id="{E5494360-A5B9-4021-834C-252ED0DE10EB}"/>
                </a:ext>
              </a:extLst>
            </p:cNvPr>
            <p:cNvSpPr/>
            <p:nvPr/>
          </p:nvSpPr>
          <p:spPr>
            <a:xfrm>
              <a:off x="6022972" y="2404619"/>
              <a:ext cx="20320" cy="20320"/>
            </a:xfrm>
            <a:custGeom>
              <a:avLst/>
              <a:gdLst/>
              <a:ahLst/>
              <a:cxnLst/>
              <a:rect l="l" t="t" r="r" b="b"/>
              <a:pathLst>
                <a:path w="20320" h="20319">
                  <a:moveTo>
                    <a:pt x="15303" y="0"/>
                  </a:moveTo>
                  <a:lnTo>
                    <a:pt x="4356" y="190"/>
                  </a:lnTo>
                  <a:lnTo>
                    <a:pt x="0" y="4711"/>
                  </a:lnTo>
                  <a:lnTo>
                    <a:pt x="190" y="15671"/>
                  </a:lnTo>
                  <a:lnTo>
                    <a:pt x="4711" y="20015"/>
                  </a:lnTo>
                  <a:lnTo>
                    <a:pt x="15646" y="19824"/>
                  </a:lnTo>
                  <a:lnTo>
                    <a:pt x="20015" y="15328"/>
                  </a:lnTo>
                  <a:lnTo>
                    <a:pt x="19913" y="9842"/>
                  </a:lnTo>
                  <a:lnTo>
                    <a:pt x="19811" y="4368"/>
                  </a:lnTo>
                  <a:lnTo>
                    <a:pt x="15303" y="0"/>
                  </a:lnTo>
                  <a:close/>
                </a:path>
              </a:pathLst>
            </a:custGeom>
            <a:solidFill>
              <a:srgbClr val="6E3620"/>
            </a:solidFill>
          </p:spPr>
          <p:txBody>
            <a:bodyPr wrap="square" lIns="0" tIns="0" rIns="0" bIns="0" rtlCol="0"/>
            <a:lstStyle/>
            <a:p>
              <a:endParaRPr sz="1493" dirty="0"/>
            </a:p>
          </p:txBody>
        </p:sp>
        <p:sp>
          <p:nvSpPr>
            <p:cNvPr id="1496" name="object 1449">
              <a:extLst>
                <a:ext uri="{FF2B5EF4-FFF2-40B4-BE49-F238E27FC236}">
                  <a16:creationId xmlns:a16="http://schemas.microsoft.com/office/drawing/2014/main" id="{229A74B8-497A-48E7-BF85-5D1541461F96}"/>
                </a:ext>
              </a:extLst>
            </p:cNvPr>
            <p:cNvSpPr/>
            <p:nvPr/>
          </p:nvSpPr>
          <p:spPr>
            <a:xfrm>
              <a:off x="5582381" y="2351046"/>
              <a:ext cx="20320" cy="20320"/>
            </a:xfrm>
            <a:custGeom>
              <a:avLst/>
              <a:gdLst/>
              <a:ahLst/>
              <a:cxnLst/>
              <a:rect l="l" t="t" r="r" b="b"/>
              <a:pathLst>
                <a:path w="20320" h="20319">
                  <a:moveTo>
                    <a:pt x="15303" y="0"/>
                  </a:moveTo>
                  <a:lnTo>
                    <a:pt x="4356" y="190"/>
                  </a:lnTo>
                  <a:lnTo>
                    <a:pt x="0" y="4686"/>
                  </a:lnTo>
                  <a:lnTo>
                    <a:pt x="190" y="15659"/>
                  </a:lnTo>
                  <a:lnTo>
                    <a:pt x="4711" y="20002"/>
                  </a:lnTo>
                  <a:lnTo>
                    <a:pt x="15646" y="19812"/>
                  </a:lnTo>
                  <a:lnTo>
                    <a:pt x="20015" y="15316"/>
                  </a:lnTo>
                  <a:lnTo>
                    <a:pt x="19913" y="9829"/>
                  </a:lnTo>
                  <a:lnTo>
                    <a:pt x="19811" y="4343"/>
                  </a:lnTo>
                  <a:lnTo>
                    <a:pt x="15303" y="0"/>
                  </a:lnTo>
                  <a:close/>
                </a:path>
              </a:pathLst>
            </a:custGeom>
            <a:solidFill>
              <a:srgbClr val="9F4C2F"/>
            </a:solidFill>
          </p:spPr>
          <p:txBody>
            <a:bodyPr wrap="square" lIns="0" tIns="0" rIns="0" bIns="0" rtlCol="0"/>
            <a:lstStyle/>
            <a:p>
              <a:endParaRPr sz="1493" dirty="0"/>
            </a:p>
          </p:txBody>
        </p:sp>
        <p:sp>
          <p:nvSpPr>
            <p:cNvPr id="1497" name="object 1450">
              <a:extLst>
                <a:ext uri="{FF2B5EF4-FFF2-40B4-BE49-F238E27FC236}">
                  <a16:creationId xmlns:a16="http://schemas.microsoft.com/office/drawing/2014/main" id="{2BA7B50F-22C3-422F-BB39-8CF4B7DEBC89}"/>
                </a:ext>
              </a:extLst>
            </p:cNvPr>
            <p:cNvSpPr/>
            <p:nvPr/>
          </p:nvSpPr>
          <p:spPr>
            <a:xfrm>
              <a:off x="5565500" y="2410043"/>
              <a:ext cx="20320" cy="20320"/>
            </a:xfrm>
            <a:custGeom>
              <a:avLst/>
              <a:gdLst/>
              <a:ahLst/>
              <a:cxnLst/>
              <a:rect l="l" t="t" r="r" b="b"/>
              <a:pathLst>
                <a:path w="20320" h="20319">
                  <a:moveTo>
                    <a:pt x="15303" y="0"/>
                  </a:moveTo>
                  <a:lnTo>
                    <a:pt x="4356" y="190"/>
                  </a:lnTo>
                  <a:lnTo>
                    <a:pt x="0" y="4698"/>
                  </a:lnTo>
                  <a:lnTo>
                    <a:pt x="190" y="15646"/>
                  </a:lnTo>
                  <a:lnTo>
                    <a:pt x="4711" y="20002"/>
                  </a:lnTo>
                  <a:lnTo>
                    <a:pt x="15646" y="19811"/>
                  </a:lnTo>
                  <a:lnTo>
                    <a:pt x="20015" y="15303"/>
                  </a:lnTo>
                  <a:lnTo>
                    <a:pt x="19913" y="9842"/>
                  </a:lnTo>
                  <a:lnTo>
                    <a:pt x="19811" y="4356"/>
                  </a:lnTo>
                  <a:lnTo>
                    <a:pt x="15303" y="0"/>
                  </a:lnTo>
                  <a:close/>
                </a:path>
              </a:pathLst>
            </a:custGeom>
            <a:solidFill>
              <a:srgbClr val="A14D2E"/>
            </a:solidFill>
          </p:spPr>
          <p:txBody>
            <a:bodyPr wrap="square" lIns="0" tIns="0" rIns="0" bIns="0" rtlCol="0"/>
            <a:lstStyle/>
            <a:p>
              <a:endParaRPr sz="1493" dirty="0"/>
            </a:p>
          </p:txBody>
        </p:sp>
        <p:sp>
          <p:nvSpPr>
            <p:cNvPr id="1498" name="object 1451">
              <a:extLst>
                <a:ext uri="{FF2B5EF4-FFF2-40B4-BE49-F238E27FC236}">
                  <a16:creationId xmlns:a16="http://schemas.microsoft.com/office/drawing/2014/main" id="{C9F9E036-1E08-44EC-A85C-9CE9200214D8}"/>
                </a:ext>
              </a:extLst>
            </p:cNvPr>
            <p:cNvSpPr/>
            <p:nvPr/>
          </p:nvSpPr>
          <p:spPr>
            <a:xfrm>
              <a:off x="5877145" y="2479818"/>
              <a:ext cx="20320" cy="20320"/>
            </a:xfrm>
            <a:custGeom>
              <a:avLst/>
              <a:gdLst/>
              <a:ahLst/>
              <a:cxnLst/>
              <a:rect l="l" t="t" r="r" b="b"/>
              <a:pathLst>
                <a:path w="20320" h="20319">
                  <a:moveTo>
                    <a:pt x="15303" y="0"/>
                  </a:moveTo>
                  <a:lnTo>
                    <a:pt x="4343" y="190"/>
                  </a:lnTo>
                  <a:lnTo>
                    <a:pt x="0" y="4686"/>
                  </a:lnTo>
                  <a:lnTo>
                    <a:pt x="190" y="15646"/>
                  </a:lnTo>
                  <a:lnTo>
                    <a:pt x="4698" y="20002"/>
                  </a:lnTo>
                  <a:lnTo>
                    <a:pt x="15646" y="19812"/>
                  </a:lnTo>
                  <a:lnTo>
                    <a:pt x="20015" y="15303"/>
                  </a:lnTo>
                  <a:lnTo>
                    <a:pt x="19913" y="9829"/>
                  </a:lnTo>
                  <a:lnTo>
                    <a:pt x="19811" y="4343"/>
                  </a:lnTo>
                  <a:lnTo>
                    <a:pt x="15303" y="0"/>
                  </a:lnTo>
                  <a:close/>
                </a:path>
              </a:pathLst>
            </a:custGeom>
            <a:solidFill>
              <a:srgbClr val="98492C"/>
            </a:solidFill>
          </p:spPr>
          <p:txBody>
            <a:bodyPr wrap="square" lIns="0" tIns="0" rIns="0" bIns="0" rtlCol="0"/>
            <a:lstStyle/>
            <a:p>
              <a:endParaRPr sz="1493" dirty="0"/>
            </a:p>
          </p:txBody>
        </p:sp>
        <p:sp>
          <p:nvSpPr>
            <p:cNvPr id="1499" name="object 1452">
              <a:extLst>
                <a:ext uri="{FF2B5EF4-FFF2-40B4-BE49-F238E27FC236}">
                  <a16:creationId xmlns:a16="http://schemas.microsoft.com/office/drawing/2014/main" id="{8B709B4A-C41A-4B55-B492-8C89D3446D7B}"/>
                </a:ext>
              </a:extLst>
            </p:cNvPr>
            <p:cNvSpPr/>
            <p:nvPr/>
          </p:nvSpPr>
          <p:spPr>
            <a:xfrm>
              <a:off x="6302158" y="2333837"/>
              <a:ext cx="20320" cy="20320"/>
            </a:xfrm>
            <a:custGeom>
              <a:avLst/>
              <a:gdLst/>
              <a:ahLst/>
              <a:cxnLst/>
              <a:rect l="l" t="t" r="r" b="b"/>
              <a:pathLst>
                <a:path w="20320" h="20319">
                  <a:moveTo>
                    <a:pt x="15303" y="0"/>
                  </a:moveTo>
                  <a:lnTo>
                    <a:pt x="4356" y="190"/>
                  </a:lnTo>
                  <a:lnTo>
                    <a:pt x="0" y="4699"/>
                  </a:lnTo>
                  <a:lnTo>
                    <a:pt x="190" y="15646"/>
                  </a:lnTo>
                  <a:lnTo>
                    <a:pt x="4711" y="19989"/>
                  </a:lnTo>
                  <a:lnTo>
                    <a:pt x="15646" y="19799"/>
                  </a:lnTo>
                  <a:lnTo>
                    <a:pt x="20015" y="15303"/>
                  </a:lnTo>
                  <a:lnTo>
                    <a:pt x="19913" y="9817"/>
                  </a:lnTo>
                  <a:lnTo>
                    <a:pt x="19811" y="4356"/>
                  </a:lnTo>
                  <a:lnTo>
                    <a:pt x="15303" y="0"/>
                  </a:lnTo>
                  <a:close/>
                </a:path>
              </a:pathLst>
            </a:custGeom>
            <a:solidFill>
              <a:srgbClr val="7B3B23"/>
            </a:solidFill>
          </p:spPr>
          <p:txBody>
            <a:bodyPr wrap="square" lIns="0" tIns="0" rIns="0" bIns="0" rtlCol="0"/>
            <a:lstStyle/>
            <a:p>
              <a:endParaRPr sz="1493" dirty="0"/>
            </a:p>
          </p:txBody>
        </p:sp>
        <p:sp>
          <p:nvSpPr>
            <p:cNvPr id="1500" name="object 1453">
              <a:extLst>
                <a:ext uri="{FF2B5EF4-FFF2-40B4-BE49-F238E27FC236}">
                  <a16:creationId xmlns:a16="http://schemas.microsoft.com/office/drawing/2014/main" id="{8115D648-EE74-4E2D-96D4-F7E5E257BF18}"/>
                </a:ext>
              </a:extLst>
            </p:cNvPr>
            <p:cNvSpPr/>
            <p:nvPr/>
          </p:nvSpPr>
          <p:spPr>
            <a:xfrm>
              <a:off x="6284630" y="2394292"/>
              <a:ext cx="20320" cy="20320"/>
            </a:xfrm>
            <a:custGeom>
              <a:avLst/>
              <a:gdLst/>
              <a:ahLst/>
              <a:cxnLst/>
              <a:rect l="l" t="t" r="r" b="b"/>
              <a:pathLst>
                <a:path w="20320" h="20319">
                  <a:moveTo>
                    <a:pt x="15303" y="0"/>
                  </a:moveTo>
                  <a:lnTo>
                    <a:pt x="4356" y="190"/>
                  </a:lnTo>
                  <a:lnTo>
                    <a:pt x="0" y="4699"/>
                  </a:lnTo>
                  <a:lnTo>
                    <a:pt x="190" y="15633"/>
                  </a:lnTo>
                  <a:lnTo>
                    <a:pt x="4711" y="20015"/>
                  </a:lnTo>
                  <a:lnTo>
                    <a:pt x="15646" y="19824"/>
                  </a:lnTo>
                  <a:lnTo>
                    <a:pt x="20015" y="15290"/>
                  </a:lnTo>
                  <a:lnTo>
                    <a:pt x="19913" y="9829"/>
                  </a:lnTo>
                  <a:lnTo>
                    <a:pt x="19811" y="4343"/>
                  </a:lnTo>
                  <a:lnTo>
                    <a:pt x="15303" y="0"/>
                  </a:lnTo>
                  <a:close/>
                </a:path>
              </a:pathLst>
            </a:custGeom>
            <a:solidFill>
              <a:srgbClr val="733921"/>
            </a:solidFill>
          </p:spPr>
          <p:txBody>
            <a:bodyPr wrap="square" lIns="0" tIns="0" rIns="0" bIns="0" rtlCol="0"/>
            <a:lstStyle/>
            <a:p>
              <a:endParaRPr sz="1493" dirty="0"/>
            </a:p>
          </p:txBody>
        </p:sp>
        <p:sp>
          <p:nvSpPr>
            <p:cNvPr id="1501" name="object 1454">
              <a:extLst>
                <a:ext uri="{FF2B5EF4-FFF2-40B4-BE49-F238E27FC236}">
                  <a16:creationId xmlns:a16="http://schemas.microsoft.com/office/drawing/2014/main" id="{B28C6042-2700-4146-A32E-FE6574A97E32}"/>
                </a:ext>
              </a:extLst>
            </p:cNvPr>
            <p:cNvSpPr/>
            <p:nvPr/>
          </p:nvSpPr>
          <p:spPr>
            <a:xfrm>
              <a:off x="5551186" y="2346521"/>
              <a:ext cx="20320" cy="20320"/>
            </a:xfrm>
            <a:custGeom>
              <a:avLst/>
              <a:gdLst/>
              <a:ahLst/>
              <a:cxnLst/>
              <a:rect l="l" t="t" r="r" b="b"/>
              <a:pathLst>
                <a:path w="20320" h="20319">
                  <a:moveTo>
                    <a:pt x="15303" y="0"/>
                  </a:moveTo>
                  <a:lnTo>
                    <a:pt x="4356" y="190"/>
                  </a:lnTo>
                  <a:lnTo>
                    <a:pt x="0" y="4686"/>
                  </a:lnTo>
                  <a:lnTo>
                    <a:pt x="190" y="15633"/>
                  </a:lnTo>
                  <a:lnTo>
                    <a:pt x="4698" y="19989"/>
                  </a:lnTo>
                  <a:lnTo>
                    <a:pt x="15646" y="19799"/>
                  </a:lnTo>
                  <a:lnTo>
                    <a:pt x="20015" y="15290"/>
                  </a:lnTo>
                  <a:lnTo>
                    <a:pt x="19913" y="9804"/>
                  </a:lnTo>
                  <a:lnTo>
                    <a:pt x="19811" y="4343"/>
                  </a:lnTo>
                  <a:lnTo>
                    <a:pt x="15303" y="0"/>
                  </a:lnTo>
                  <a:close/>
                </a:path>
              </a:pathLst>
            </a:custGeom>
            <a:solidFill>
              <a:srgbClr val="A04D2E"/>
            </a:solidFill>
          </p:spPr>
          <p:txBody>
            <a:bodyPr wrap="square" lIns="0" tIns="0" rIns="0" bIns="0" rtlCol="0"/>
            <a:lstStyle/>
            <a:p>
              <a:endParaRPr sz="1493" dirty="0"/>
            </a:p>
          </p:txBody>
        </p:sp>
        <p:sp>
          <p:nvSpPr>
            <p:cNvPr id="1502" name="object 1455">
              <a:extLst>
                <a:ext uri="{FF2B5EF4-FFF2-40B4-BE49-F238E27FC236}">
                  <a16:creationId xmlns:a16="http://schemas.microsoft.com/office/drawing/2014/main" id="{A0F8EE12-FA20-440C-91BF-C5B31380F7CE}"/>
                </a:ext>
              </a:extLst>
            </p:cNvPr>
            <p:cNvSpPr/>
            <p:nvPr/>
          </p:nvSpPr>
          <p:spPr>
            <a:xfrm>
              <a:off x="6008251" y="2443126"/>
              <a:ext cx="20320" cy="20320"/>
            </a:xfrm>
            <a:custGeom>
              <a:avLst/>
              <a:gdLst/>
              <a:ahLst/>
              <a:cxnLst/>
              <a:rect l="l" t="t" r="r" b="b"/>
              <a:pathLst>
                <a:path w="20320" h="20319">
                  <a:moveTo>
                    <a:pt x="15303" y="0"/>
                  </a:moveTo>
                  <a:lnTo>
                    <a:pt x="4356" y="190"/>
                  </a:lnTo>
                  <a:lnTo>
                    <a:pt x="0" y="4686"/>
                  </a:lnTo>
                  <a:lnTo>
                    <a:pt x="190" y="15633"/>
                  </a:lnTo>
                  <a:lnTo>
                    <a:pt x="4711" y="19989"/>
                  </a:lnTo>
                  <a:lnTo>
                    <a:pt x="15646" y="19799"/>
                  </a:lnTo>
                  <a:lnTo>
                    <a:pt x="20015" y="15290"/>
                  </a:lnTo>
                  <a:lnTo>
                    <a:pt x="19913" y="9829"/>
                  </a:lnTo>
                  <a:lnTo>
                    <a:pt x="19811" y="4343"/>
                  </a:lnTo>
                  <a:lnTo>
                    <a:pt x="15303" y="0"/>
                  </a:lnTo>
                  <a:close/>
                </a:path>
              </a:pathLst>
            </a:custGeom>
            <a:solidFill>
              <a:srgbClr val="68341D"/>
            </a:solidFill>
          </p:spPr>
          <p:txBody>
            <a:bodyPr wrap="square" lIns="0" tIns="0" rIns="0" bIns="0" rtlCol="0"/>
            <a:lstStyle/>
            <a:p>
              <a:endParaRPr sz="1493" dirty="0"/>
            </a:p>
          </p:txBody>
        </p:sp>
        <p:sp>
          <p:nvSpPr>
            <p:cNvPr id="1503" name="object 1456">
              <a:extLst>
                <a:ext uri="{FF2B5EF4-FFF2-40B4-BE49-F238E27FC236}">
                  <a16:creationId xmlns:a16="http://schemas.microsoft.com/office/drawing/2014/main" id="{15E1EAD6-4BA3-49F7-A377-8B4E1FBB4363}"/>
                </a:ext>
              </a:extLst>
            </p:cNvPr>
            <p:cNvSpPr/>
            <p:nvPr/>
          </p:nvSpPr>
          <p:spPr>
            <a:xfrm>
              <a:off x="6336640" y="2312181"/>
              <a:ext cx="20320" cy="20320"/>
            </a:xfrm>
            <a:custGeom>
              <a:avLst/>
              <a:gdLst/>
              <a:ahLst/>
              <a:cxnLst/>
              <a:rect l="l" t="t" r="r" b="b"/>
              <a:pathLst>
                <a:path w="20320" h="20319">
                  <a:moveTo>
                    <a:pt x="15303" y="0"/>
                  </a:moveTo>
                  <a:lnTo>
                    <a:pt x="4343" y="190"/>
                  </a:lnTo>
                  <a:lnTo>
                    <a:pt x="0" y="4699"/>
                  </a:lnTo>
                  <a:lnTo>
                    <a:pt x="190" y="15659"/>
                  </a:lnTo>
                  <a:lnTo>
                    <a:pt x="4698" y="20002"/>
                  </a:lnTo>
                  <a:lnTo>
                    <a:pt x="15646" y="19812"/>
                  </a:lnTo>
                  <a:lnTo>
                    <a:pt x="20015" y="15316"/>
                  </a:lnTo>
                  <a:lnTo>
                    <a:pt x="19913" y="9817"/>
                  </a:lnTo>
                  <a:lnTo>
                    <a:pt x="19811" y="4356"/>
                  </a:lnTo>
                  <a:lnTo>
                    <a:pt x="15303" y="0"/>
                  </a:lnTo>
                  <a:close/>
                </a:path>
              </a:pathLst>
            </a:custGeom>
            <a:solidFill>
              <a:srgbClr val="65341D"/>
            </a:solidFill>
          </p:spPr>
          <p:txBody>
            <a:bodyPr wrap="square" lIns="0" tIns="0" rIns="0" bIns="0" rtlCol="0"/>
            <a:lstStyle/>
            <a:p>
              <a:endParaRPr sz="1493" dirty="0"/>
            </a:p>
          </p:txBody>
        </p:sp>
        <p:sp>
          <p:nvSpPr>
            <p:cNvPr id="1504" name="object 1457">
              <a:extLst>
                <a:ext uri="{FF2B5EF4-FFF2-40B4-BE49-F238E27FC236}">
                  <a16:creationId xmlns:a16="http://schemas.microsoft.com/office/drawing/2014/main" id="{C026ED66-C357-43DE-A992-1F64A5B4E81C}"/>
                </a:ext>
              </a:extLst>
            </p:cNvPr>
            <p:cNvSpPr/>
            <p:nvPr/>
          </p:nvSpPr>
          <p:spPr>
            <a:xfrm>
              <a:off x="5603302" y="2339751"/>
              <a:ext cx="20320" cy="20320"/>
            </a:xfrm>
            <a:custGeom>
              <a:avLst/>
              <a:gdLst/>
              <a:ahLst/>
              <a:cxnLst/>
              <a:rect l="l" t="t" r="r" b="b"/>
              <a:pathLst>
                <a:path w="20320" h="20319">
                  <a:moveTo>
                    <a:pt x="15303" y="0"/>
                  </a:moveTo>
                  <a:lnTo>
                    <a:pt x="4356" y="190"/>
                  </a:lnTo>
                  <a:lnTo>
                    <a:pt x="0" y="4724"/>
                  </a:lnTo>
                  <a:lnTo>
                    <a:pt x="190" y="15671"/>
                  </a:lnTo>
                  <a:lnTo>
                    <a:pt x="4711" y="20015"/>
                  </a:lnTo>
                  <a:lnTo>
                    <a:pt x="15646" y="19824"/>
                  </a:lnTo>
                  <a:lnTo>
                    <a:pt x="20015" y="15328"/>
                  </a:lnTo>
                  <a:lnTo>
                    <a:pt x="19913" y="9842"/>
                  </a:lnTo>
                  <a:lnTo>
                    <a:pt x="19811" y="4381"/>
                  </a:lnTo>
                  <a:lnTo>
                    <a:pt x="15303" y="0"/>
                  </a:lnTo>
                  <a:close/>
                </a:path>
              </a:pathLst>
            </a:custGeom>
            <a:solidFill>
              <a:srgbClr val="924D29"/>
            </a:solidFill>
          </p:spPr>
          <p:txBody>
            <a:bodyPr wrap="square" lIns="0" tIns="0" rIns="0" bIns="0" rtlCol="0"/>
            <a:lstStyle/>
            <a:p>
              <a:endParaRPr sz="1493" dirty="0"/>
            </a:p>
          </p:txBody>
        </p:sp>
        <p:sp>
          <p:nvSpPr>
            <p:cNvPr id="1505" name="object 1458">
              <a:extLst>
                <a:ext uri="{FF2B5EF4-FFF2-40B4-BE49-F238E27FC236}">
                  <a16:creationId xmlns:a16="http://schemas.microsoft.com/office/drawing/2014/main" id="{7A027F56-9763-4919-813B-97B1075893DB}"/>
                </a:ext>
              </a:extLst>
            </p:cNvPr>
            <p:cNvSpPr/>
            <p:nvPr/>
          </p:nvSpPr>
          <p:spPr>
            <a:xfrm>
              <a:off x="5563465" y="2346013"/>
              <a:ext cx="20320" cy="20320"/>
            </a:xfrm>
            <a:custGeom>
              <a:avLst/>
              <a:gdLst/>
              <a:ahLst/>
              <a:cxnLst/>
              <a:rect l="l" t="t" r="r" b="b"/>
              <a:pathLst>
                <a:path w="20320" h="20319">
                  <a:moveTo>
                    <a:pt x="15303" y="0"/>
                  </a:moveTo>
                  <a:lnTo>
                    <a:pt x="4343" y="190"/>
                  </a:lnTo>
                  <a:lnTo>
                    <a:pt x="0" y="4711"/>
                  </a:lnTo>
                  <a:lnTo>
                    <a:pt x="190" y="15671"/>
                  </a:lnTo>
                  <a:lnTo>
                    <a:pt x="4698" y="20015"/>
                  </a:lnTo>
                  <a:lnTo>
                    <a:pt x="15646" y="19824"/>
                  </a:lnTo>
                  <a:lnTo>
                    <a:pt x="20015" y="15328"/>
                  </a:lnTo>
                  <a:lnTo>
                    <a:pt x="19913" y="9829"/>
                  </a:lnTo>
                  <a:lnTo>
                    <a:pt x="19811" y="4368"/>
                  </a:lnTo>
                  <a:lnTo>
                    <a:pt x="15303" y="0"/>
                  </a:lnTo>
                  <a:close/>
                </a:path>
              </a:pathLst>
            </a:custGeom>
            <a:solidFill>
              <a:srgbClr val="9C4B2D"/>
            </a:solidFill>
          </p:spPr>
          <p:txBody>
            <a:bodyPr wrap="square" lIns="0" tIns="0" rIns="0" bIns="0" rtlCol="0"/>
            <a:lstStyle/>
            <a:p>
              <a:endParaRPr sz="1493" dirty="0"/>
            </a:p>
          </p:txBody>
        </p:sp>
        <p:sp>
          <p:nvSpPr>
            <p:cNvPr id="1506" name="object 1459">
              <a:extLst>
                <a:ext uri="{FF2B5EF4-FFF2-40B4-BE49-F238E27FC236}">
                  <a16:creationId xmlns:a16="http://schemas.microsoft.com/office/drawing/2014/main" id="{EE012DD7-0C1E-412B-BD20-48E03939E992}"/>
                </a:ext>
              </a:extLst>
            </p:cNvPr>
            <p:cNvSpPr/>
            <p:nvPr/>
          </p:nvSpPr>
          <p:spPr>
            <a:xfrm>
              <a:off x="6137803" y="2443304"/>
              <a:ext cx="20320" cy="20320"/>
            </a:xfrm>
            <a:custGeom>
              <a:avLst/>
              <a:gdLst/>
              <a:ahLst/>
              <a:cxnLst/>
              <a:rect l="l" t="t" r="r" b="b"/>
              <a:pathLst>
                <a:path w="20320" h="20319">
                  <a:moveTo>
                    <a:pt x="15316" y="0"/>
                  </a:moveTo>
                  <a:lnTo>
                    <a:pt x="4356" y="190"/>
                  </a:lnTo>
                  <a:lnTo>
                    <a:pt x="0" y="4686"/>
                  </a:lnTo>
                  <a:lnTo>
                    <a:pt x="190" y="15633"/>
                  </a:lnTo>
                  <a:lnTo>
                    <a:pt x="4711" y="20002"/>
                  </a:lnTo>
                  <a:lnTo>
                    <a:pt x="15659" y="19812"/>
                  </a:lnTo>
                  <a:lnTo>
                    <a:pt x="20015" y="15290"/>
                  </a:lnTo>
                  <a:lnTo>
                    <a:pt x="19913" y="9829"/>
                  </a:lnTo>
                  <a:lnTo>
                    <a:pt x="19811" y="4343"/>
                  </a:lnTo>
                  <a:lnTo>
                    <a:pt x="15316" y="0"/>
                  </a:lnTo>
                  <a:close/>
                </a:path>
              </a:pathLst>
            </a:custGeom>
            <a:solidFill>
              <a:srgbClr val="67351E"/>
            </a:solidFill>
          </p:spPr>
          <p:txBody>
            <a:bodyPr wrap="square" lIns="0" tIns="0" rIns="0" bIns="0" rtlCol="0"/>
            <a:lstStyle/>
            <a:p>
              <a:endParaRPr sz="1493" dirty="0"/>
            </a:p>
          </p:txBody>
        </p:sp>
        <p:sp>
          <p:nvSpPr>
            <p:cNvPr id="1507" name="object 1460">
              <a:extLst>
                <a:ext uri="{FF2B5EF4-FFF2-40B4-BE49-F238E27FC236}">
                  <a16:creationId xmlns:a16="http://schemas.microsoft.com/office/drawing/2014/main" id="{A9F6F2FB-782D-4264-B591-20E21749C272}"/>
                </a:ext>
              </a:extLst>
            </p:cNvPr>
            <p:cNvSpPr/>
            <p:nvPr/>
          </p:nvSpPr>
          <p:spPr>
            <a:xfrm>
              <a:off x="6138582" y="2376082"/>
              <a:ext cx="20320" cy="20320"/>
            </a:xfrm>
            <a:custGeom>
              <a:avLst/>
              <a:gdLst/>
              <a:ahLst/>
              <a:cxnLst/>
              <a:rect l="l" t="t" r="r" b="b"/>
              <a:pathLst>
                <a:path w="20320" h="20319">
                  <a:moveTo>
                    <a:pt x="15303" y="0"/>
                  </a:moveTo>
                  <a:lnTo>
                    <a:pt x="4343" y="190"/>
                  </a:lnTo>
                  <a:lnTo>
                    <a:pt x="0" y="4686"/>
                  </a:lnTo>
                  <a:lnTo>
                    <a:pt x="190" y="15633"/>
                  </a:lnTo>
                  <a:lnTo>
                    <a:pt x="4698" y="20002"/>
                  </a:lnTo>
                  <a:lnTo>
                    <a:pt x="15646" y="19812"/>
                  </a:lnTo>
                  <a:lnTo>
                    <a:pt x="20015" y="15290"/>
                  </a:lnTo>
                  <a:lnTo>
                    <a:pt x="19913" y="9829"/>
                  </a:lnTo>
                  <a:lnTo>
                    <a:pt x="19811" y="4343"/>
                  </a:lnTo>
                  <a:lnTo>
                    <a:pt x="15303" y="0"/>
                  </a:lnTo>
                  <a:close/>
                </a:path>
              </a:pathLst>
            </a:custGeom>
            <a:solidFill>
              <a:srgbClr val="63341C"/>
            </a:solidFill>
          </p:spPr>
          <p:txBody>
            <a:bodyPr wrap="square" lIns="0" tIns="0" rIns="0" bIns="0" rtlCol="0"/>
            <a:lstStyle/>
            <a:p>
              <a:endParaRPr sz="1493" dirty="0"/>
            </a:p>
          </p:txBody>
        </p:sp>
        <p:sp>
          <p:nvSpPr>
            <p:cNvPr id="1508" name="object 1461">
              <a:extLst>
                <a:ext uri="{FF2B5EF4-FFF2-40B4-BE49-F238E27FC236}">
                  <a16:creationId xmlns:a16="http://schemas.microsoft.com/office/drawing/2014/main" id="{F820600B-6F39-45C8-8D9E-45859C5963D4}"/>
                </a:ext>
              </a:extLst>
            </p:cNvPr>
            <p:cNvSpPr/>
            <p:nvPr/>
          </p:nvSpPr>
          <p:spPr>
            <a:xfrm>
              <a:off x="5868238" y="2445803"/>
              <a:ext cx="41275" cy="50165"/>
            </a:xfrm>
            <a:custGeom>
              <a:avLst/>
              <a:gdLst/>
              <a:ahLst/>
              <a:cxnLst/>
              <a:rect l="l" t="t" r="r" b="b"/>
              <a:pathLst>
                <a:path w="41275" h="50164">
                  <a:moveTo>
                    <a:pt x="20015" y="15290"/>
                  </a:moveTo>
                  <a:lnTo>
                    <a:pt x="19913" y="9817"/>
                  </a:lnTo>
                  <a:lnTo>
                    <a:pt x="19812" y="4343"/>
                  </a:lnTo>
                  <a:lnTo>
                    <a:pt x="15316" y="0"/>
                  </a:lnTo>
                  <a:lnTo>
                    <a:pt x="4356" y="190"/>
                  </a:lnTo>
                  <a:lnTo>
                    <a:pt x="0" y="4686"/>
                  </a:lnTo>
                  <a:lnTo>
                    <a:pt x="190" y="15633"/>
                  </a:lnTo>
                  <a:lnTo>
                    <a:pt x="4711" y="19989"/>
                  </a:lnTo>
                  <a:lnTo>
                    <a:pt x="15659" y="19799"/>
                  </a:lnTo>
                  <a:lnTo>
                    <a:pt x="20015" y="15290"/>
                  </a:lnTo>
                  <a:close/>
                </a:path>
                <a:path w="41275" h="50164">
                  <a:moveTo>
                    <a:pt x="40741" y="45275"/>
                  </a:moveTo>
                  <a:lnTo>
                    <a:pt x="40640" y="39789"/>
                  </a:lnTo>
                  <a:lnTo>
                    <a:pt x="40538" y="34328"/>
                  </a:lnTo>
                  <a:lnTo>
                    <a:pt x="36029" y="29946"/>
                  </a:lnTo>
                  <a:lnTo>
                    <a:pt x="25069" y="30137"/>
                  </a:lnTo>
                  <a:lnTo>
                    <a:pt x="20713" y="34671"/>
                  </a:lnTo>
                  <a:lnTo>
                    <a:pt x="20904" y="45618"/>
                  </a:lnTo>
                  <a:lnTo>
                    <a:pt x="25425" y="49961"/>
                  </a:lnTo>
                  <a:lnTo>
                    <a:pt x="36372" y="49771"/>
                  </a:lnTo>
                  <a:lnTo>
                    <a:pt x="40741" y="45275"/>
                  </a:lnTo>
                  <a:close/>
                </a:path>
              </a:pathLst>
            </a:custGeom>
            <a:solidFill>
              <a:srgbClr val="793F22"/>
            </a:solidFill>
          </p:spPr>
          <p:txBody>
            <a:bodyPr wrap="square" lIns="0" tIns="0" rIns="0" bIns="0" rtlCol="0"/>
            <a:lstStyle/>
            <a:p>
              <a:endParaRPr sz="1493" dirty="0"/>
            </a:p>
          </p:txBody>
        </p:sp>
        <p:sp>
          <p:nvSpPr>
            <p:cNvPr id="1509" name="object 1462">
              <a:extLst>
                <a:ext uri="{FF2B5EF4-FFF2-40B4-BE49-F238E27FC236}">
                  <a16:creationId xmlns:a16="http://schemas.microsoft.com/office/drawing/2014/main" id="{3A3B9062-A11C-46C6-9559-BDFF5363F17C}"/>
                </a:ext>
              </a:extLst>
            </p:cNvPr>
            <p:cNvSpPr/>
            <p:nvPr/>
          </p:nvSpPr>
          <p:spPr>
            <a:xfrm>
              <a:off x="5980914" y="2470434"/>
              <a:ext cx="20320" cy="20320"/>
            </a:xfrm>
            <a:custGeom>
              <a:avLst/>
              <a:gdLst/>
              <a:ahLst/>
              <a:cxnLst/>
              <a:rect l="l" t="t" r="r" b="b"/>
              <a:pathLst>
                <a:path w="20320" h="20319">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6C351F"/>
            </a:solidFill>
          </p:spPr>
          <p:txBody>
            <a:bodyPr wrap="square" lIns="0" tIns="0" rIns="0" bIns="0" rtlCol="0"/>
            <a:lstStyle/>
            <a:p>
              <a:endParaRPr sz="1493" dirty="0"/>
            </a:p>
          </p:txBody>
        </p:sp>
        <p:sp>
          <p:nvSpPr>
            <p:cNvPr id="1510" name="object 1463">
              <a:extLst>
                <a:ext uri="{FF2B5EF4-FFF2-40B4-BE49-F238E27FC236}">
                  <a16:creationId xmlns:a16="http://schemas.microsoft.com/office/drawing/2014/main" id="{4374330D-D36D-468A-83FB-7D295D439945}"/>
                </a:ext>
              </a:extLst>
            </p:cNvPr>
            <p:cNvSpPr/>
            <p:nvPr/>
          </p:nvSpPr>
          <p:spPr>
            <a:xfrm>
              <a:off x="6182136" y="2442879"/>
              <a:ext cx="20320" cy="20320"/>
            </a:xfrm>
            <a:custGeom>
              <a:avLst/>
              <a:gdLst/>
              <a:ahLst/>
              <a:cxnLst/>
              <a:rect l="l" t="t" r="r" b="b"/>
              <a:pathLst>
                <a:path w="20320" h="20319">
                  <a:moveTo>
                    <a:pt x="15316" y="0"/>
                  </a:moveTo>
                  <a:lnTo>
                    <a:pt x="4368" y="190"/>
                  </a:lnTo>
                  <a:lnTo>
                    <a:pt x="0" y="4711"/>
                  </a:lnTo>
                  <a:lnTo>
                    <a:pt x="190" y="15659"/>
                  </a:lnTo>
                  <a:lnTo>
                    <a:pt x="4724" y="20015"/>
                  </a:lnTo>
                  <a:lnTo>
                    <a:pt x="15659" y="19824"/>
                  </a:lnTo>
                  <a:lnTo>
                    <a:pt x="20027" y="15316"/>
                  </a:lnTo>
                  <a:lnTo>
                    <a:pt x="19926" y="9842"/>
                  </a:lnTo>
                  <a:lnTo>
                    <a:pt x="19824" y="4368"/>
                  </a:lnTo>
                  <a:lnTo>
                    <a:pt x="15316" y="0"/>
                  </a:lnTo>
                  <a:close/>
                </a:path>
              </a:pathLst>
            </a:custGeom>
            <a:solidFill>
              <a:srgbClr val="5F301C"/>
            </a:solidFill>
          </p:spPr>
          <p:txBody>
            <a:bodyPr wrap="square" lIns="0" tIns="0" rIns="0" bIns="0" rtlCol="0"/>
            <a:lstStyle/>
            <a:p>
              <a:endParaRPr sz="1493" dirty="0"/>
            </a:p>
          </p:txBody>
        </p:sp>
        <p:sp>
          <p:nvSpPr>
            <p:cNvPr id="1511" name="object 1464">
              <a:extLst>
                <a:ext uri="{FF2B5EF4-FFF2-40B4-BE49-F238E27FC236}">
                  <a16:creationId xmlns:a16="http://schemas.microsoft.com/office/drawing/2014/main" id="{86F943AC-BAA5-4E75-BB92-D7441F4B66B6}"/>
                </a:ext>
              </a:extLst>
            </p:cNvPr>
            <p:cNvSpPr/>
            <p:nvPr/>
          </p:nvSpPr>
          <p:spPr>
            <a:xfrm>
              <a:off x="5902056" y="2387220"/>
              <a:ext cx="20320" cy="20320"/>
            </a:xfrm>
            <a:custGeom>
              <a:avLst/>
              <a:gdLst/>
              <a:ahLst/>
              <a:cxnLst/>
              <a:rect l="l" t="t" r="r" b="b"/>
              <a:pathLst>
                <a:path w="20320" h="20319">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7C3F23"/>
            </a:solidFill>
          </p:spPr>
          <p:txBody>
            <a:bodyPr wrap="square" lIns="0" tIns="0" rIns="0" bIns="0" rtlCol="0"/>
            <a:lstStyle/>
            <a:p>
              <a:endParaRPr sz="1493" dirty="0"/>
            </a:p>
          </p:txBody>
        </p:sp>
        <p:sp>
          <p:nvSpPr>
            <p:cNvPr id="1512" name="object 1465">
              <a:extLst>
                <a:ext uri="{FF2B5EF4-FFF2-40B4-BE49-F238E27FC236}">
                  <a16:creationId xmlns:a16="http://schemas.microsoft.com/office/drawing/2014/main" id="{77A40187-CE0F-4DC3-ADE3-74EAFA3CBBC1}"/>
                </a:ext>
              </a:extLst>
            </p:cNvPr>
            <p:cNvSpPr/>
            <p:nvPr/>
          </p:nvSpPr>
          <p:spPr>
            <a:xfrm>
              <a:off x="6031272" y="2445162"/>
              <a:ext cx="20320" cy="20320"/>
            </a:xfrm>
            <a:custGeom>
              <a:avLst/>
              <a:gdLst/>
              <a:ahLst/>
              <a:cxnLst/>
              <a:rect l="l" t="t" r="r" b="b"/>
              <a:pathLst>
                <a:path w="20320" h="20319">
                  <a:moveTo>
                    <a:pt x="15316" y="0"/>
                  </a:moveTo>
                  <a:lnTo>
                    <a:pt x="4356" y="190"/>
                  </a:lnTo>
                  <a:lnTo>
                    <a:pt x="0" y="4711"/>
                  </a:lnTo>
                  <a:lnTo>
                    <a:pt x="190" y="15659"/>
                  </a:lnTo>
                  <a:lnTo>
                    <a:pt x="4711" y="20002"/>
                  </a:lnTo>
                  <a:lnTo>
                    <a:pt x="15659" y="19812"/>
                  </a:lnTo>
                  <a:lnTo>
                    <a:pt x="20015" y="15316"/>
                  </a:lnTo>
                  <a:lnTo>
                    <a:pt x="19913" y="9829"/>
                  </a:lnTo>
                  <a:lnTo>
                    <a:pt x="19811" y="4368"/>
                  </a:lnTo>
                  <a:lnTo>
                    <a:pt x="15316" y="0"/>
                  </a:lnTo>
                  <a:close/>
                </a:path>
              </a:pathLst>
            </a:custGeom>
            <a:solidFill>
              <a:srgbClr val="69351F"/>
            </a:solidFill>
          </p:spPr>
          <p:txBody>
            <a:bodyPr wrap="square" lIns="0" tIns="0" rIns="0" bIns="0" rtlCol="0"/>
            <a:lstStyle/>
            <a:p>
              <a:endParaRPr sz="1493" dirty="0"/>
            </a:p>
          </p:txBody>
        </p:sp>
        <p:sp>
          <p:nvSpPr>
            <p:cNvPr id="1513" name="object 1466">
              <a:extLst>
                <a:ext uri="{FF2B5EF4-FFF2-40B4-BE49-F238E27FC236}">
                  <a16:creationId xmlns:a16="http://schemas.microsoft.com/office/drawing/2014/main" id="{8BAACE35-92D6-4C2D-8AFF-A05420814D56}"/>
                </a:ext>
              </a:extLst>
            </p:cNvPr>
            <p:cNvSpPr/>
            <p:nvPr/>
          </p:nvSpPr>
          <p:spPr>
            <a:xfrm>
              <a:off x="6142886" y="2390688"/>
              <a:ext cx="20320" cy="20320"/>
            </a:xfrm>
            <a:custGeom>
              <a:avLst/>
              <a:gdLst/>
              <a:ahLst/>
              <a:cxnLst/>
              <a:rect l="l" t="t" r="r" b="b"/>
              <a:pathLst>
                <a:path w="20320" h="20319">
                  <a:moveTo>
                    <a:pt x="15316" y="0"/>
                  </a:moveTo>
                  <a:lnTo>
                    <a:pt x="4356" y="190"/>
                  </a:lnTo>
                  <a:lnTo>
                    <a:pt x="0" y="4686"/>
                  </a:lnTo>
                  <a:lnTo>
                    <a:pt x="190" y="15633"/>
                  </a:lnTo>
                  <a:lnTo>
                    <a:pt x="4711" y="20002"/>
                  </a:lnTo>
                  <a:lnTo>
                    <a:pt x="15659" y="19812"/>
                  </a:lnTo>
                  <a:lnTo>
                    <a:pt x="20015" y="15290"/>
                  </a:lnTo>
                  <a:lnTo>
                    <a:pt x="19913" y="9829"/>
                  </a:lnTo>
                  <a:lnTo>
                    <a:pt x="19811" y="4343"/>
                  </a:lnTo>
                  <a:lnTo>
                    <a:pt x="15316" y="0"/>
                  </a:lnTo>
                  <a:close/>
                </a:path>
              </a:pathLst>
            </a:custGeom>
            <a:solidFill>
              <a:srgbClr val="7F3C25"/>
            </a:solidFill>
          </p:spPr>
          <p:txBody>
            <a:bodyPr wrap="square" lIns="0" tIns="0" rIns="0" bIns="0" rtlCol="0"/>
            <a:lstStyle/>
            <a:p>
              <a:endParaRPr sz="1493" dirty="0"/>
            </a:p>
          </p:txBody>
        </p:sp>
        <p:sp>
          <p:nvSpPr>
            <p:cNvPr id="1514" name="object 1467">
              <a:extLst>
                <a:ext uri="{FF2B5EF4-FFF2-40B4-BE49-F238E27FC236}">
                  <a16:creationId xmlns:a16="http://schemas.microsoft.com/office/drawing/2014/main" id="{5C9D5D79-24BB-4B1D-9103-F5E68D82719D}"/>
                </a:ext>
              </a:extLst>
            </p:cNvPr>
            <p:cNvSpPr/>
            <p:nvPr/>
          </p:nvSpPr>
          <p:spPr>
            <a:xfrm>
              <a:off x="5991030" y="2429969"/>
              <a:ext cx="20320" cy="20320"/>
            </a:xfrm>
            <a:custGeom>
              <a:avLst/>
              <a:gdLst/>
              <a:ahLst/>
              <a:cxnLst/>
              <a:rect l="l" t="t" r="r" b="b"/>
              <a:pathLst>
                <a:path w="20320" h="20319">
                  <a:moveTo>
                    <a:pt x="15303" y="0"/>
                  </a:moveTo>
                  <a:lnTo>
                    <a:pt x="4343" y="190"/>
                  </a:lnTo>
                  <a:lnTo>
                    <a:pt x="0" y="4698"/>
                  </a:lnTo>
                  <a:lnTo>
                    <a:pt x="190" y="15659"/>
                  </a:lnTo>
                  <a:lnTo>
                    <a:pt x="4698" y="20015"/>
                  </a:lnTo>
                  <a:lnTo>
                    <a:pt x="15646" y="19824"/>
                  </a:lnTo>
                  <a:lnTo>
                    <a:pt x="20015" y="15316"/>
                  </a:lnTo>
                  <a:lnTo>
                    <a:pt x="19913" y="9842"/>
                  </a:lnTo>
                  <a:lnTo>
                    <a:pt x="19811" y="4356"/>
                  </a:lnTo>
                  <a:lnTo>
                    <a:pt x="15303" y="0"/>
                  </a:lnTo>
                  <a:close/>
                </a:path>
              </a:pathLst>
            </a:custGeom>
            <a:solidFill>
              <a:srgbClr val="743821"/>
            </a:solidFill>
          </p:spPr>
          <p:txBody>
            <a:bodyPr wrap="square" lIns="0" tIns="0" rIns="0" bIns="0" rtlCol="0"/>
            <a:lstStyle/>
            <a:p>
              <a:endParaRPr sz="1493" dirty="0"/>
            </a:p>
          </p:txBody>
        </p:sp>
        <p:sp>
          <p:nvSpPr>
            <p:cNvPr id="1515" name="object 1468">
              <a:extLst>
                <a:ext uri="{FF2B5EF4-FFF2-40B4-BE49-F238E27FC236}">
                  <a16:creationId xmlns:a16="http://schemas.microsoft.com/office/drawing/2014/main" id="{82AB4224-B4C7-4E60-9A74-D797C9E4CB50}"/>
                </a:ext>
              </a:extLst>
            </p:cNvPr>
            <p:cNvSpPr/>
            <p:nvPr/>
          </p:nvSpPr>
          <p:spPr>
            <a:xfrm>
              <a:off x="5759700" y="2448684"/>
              <a:ext cx="20320" cy="20320"/>
            </a:xfrm>
            <a:custGeom>
              <a:avLst/>
              <a:gdLst/>
              <a:ahLst/>
              <a:cxnLst/>
              <a:rect l="l" t="t" r="r" b="b"/>
              <a:pathLst>
                <a:path w="20320" h="20319">
                  <a:moveTo>
                    <a:pt x="15303" y="0"/>
                  </a:moveTo>
                  <a:lnTo>
                    <a:pt x="4343" y="190"/>
                  </a:lnTo>
                  <a:lnTo>
                    <a:pt x="0" y="4686"/>
                  </a:lnTo>
                  <a:lnTo>
                    <a:pt x="190" y="15633"/>
                  </a:lnTo>
                  <a:lnTo>
                    <a:pt x="4698" y="19989"/>
                  </a:lnTo>
                  <a:lnTo>
                    <a:pt x="15646" y="19799"/>
                  </a:lnTo>
                  <a:lnTo>
                    <a:pt x="20015" y="15290"/>
                  </a:lnTo>
                  <a:lnTo>
                    <a:pt x="19913" y="9817"/>
                  </a:lnTo>
                  <a:lnTo>
                    <a:pt x="19811" y="4343"/>
                  </a:lnTo>
                  <a:lnTo>
                    <a:pt x="15303" y="0"/>
                  </a:lnTo>
                  <a:close/>
                </a:path>
              </a:pathLst>
            </a:custGeom>
            <a:solidFill>
              <a:srgbClr val="814224"/>
            </a:solidFill>
          </p:spPr>
          <p:txBody>
            <a:bodyPr wrap="square" lIns="0" tIns="0" rIns="0" bIns="0" rtlCol="0"/>
            <a:lstStyle/>
            <a:p>
              <a:endParaRPr sz="1493" dirty="0"/>
            </a:p>
          </p:txBody>
        </p:sp>
        <p:sp>
          <p:nvSpPr>
            <p:cNvPr id="1516" name="object 1469">
              <a:extLst>
                <a:ext uri="{FF2B5EF4-FFF2-40B4-BE49-F238E27FC236}">
                  <a16:creationId xmlns:a16="http://schemas.microsoft.com/office/drawing/2014/main" id="{65454BE1-E408-4D4B-B703-DA5494F88EA3}"/>
                </a:ext>
              </a:extLst>
            </p:cNvPr>
            <p:cNvSpPr/>
            <p:nvPr/>
          </p:nvSpPr>
          <p:spPr>
            <a:xfrm>
              <a:off x="6274914" y="2404937"/>
              <a:ext cx="20320" cy="20320"/>
            </a:xfrm>
            <a:custGeom>
              <a:avLst/>
              <a:gdLst/>
              <a:ahLst/>
              <a:cxnLst/>
              <a:rect l="l" t="t" r="r" b="b"/>
              <a:pathLst>
                <a:path w="20320" h="20319">
                  <a:moveTo>
                    <a:pt x="15316" y="0"/>
                  </a:moveTo>
                  <a:lnTo>
                    <a:pt x="4356" y="190"/>
                  </a:lnTo>
                  <a:lnTo>
                    <a:pt x="0" y="4724"/>
                  </a:lnTo>
                  <a:lnTo>
                    <a:pt x="190" y="15671"/>
                  </a:lnTo>
                  <a:lnTo>
                    <a:pt x="4711" y="20015"/>
                  </a:lnTo>
                  <a:lnTo>
                    <a:pt x="15659" y="19824"/>
                  </a:lnTo>
                  <a:lnTo>
                    <a:pt x="20015" y="15328"/>
                  </a:lnTo>
                  <a:lnTo>
                    <a:pt x="19913" y="9842"/>
                  </a:lnTo>
                  <a:lnTo>
                    <a:pt x="19811" y="4381"/>
                  </a:lnTo>
                  <a:lnTo>
                    <a:pt x="15316" y="0"/>
                  </a:lnTo>
                  <a:close/>
                </a:path>
              </a:pathLst>
            </a:custGeom>
            <a:solidFill>
              <a:srgbClr val="65341D"/>
            </a:solidFill>
          </p:spPr>
          <p:txBody>
            <a:bodyPr wrap="square" lIns="0" tIns="0" rIns="0" bIns="0" rtlCol="0"/>
            <a:lstStyle/>
            <a:p>
              <a:endParaRPr sz="1493" dirty="0"/>
            </a:p>
          </p:txBody>
        </p:sp>
        <p:sp>
          <p:nvSpPr>
            <p:cNvPr id="1517" name="object 1470">
              <a:extLst>
                <a:ext uri="{FF2B5EF4-FFF2-40B4-BE49-F238E27FC236}">
                  <a16:creationId xmlns:a16="http://schemas.microsoft.com/office/drawing/2014/main" id="{33961EF3-D9D6-46E6-B30B-219C00139102}"/>
                </a:ext>
              </a:extLst>
            </p:cNvPr>
            <p:cNvSpPr/>
            <p:nvPr/>
          </p:nvSpPr>
          <p:spPr>
            <a:xfrm>
              <a:off x="5510661" y="2319773"/>
              <a:ext cx="20320" cy="20320"/>
            </a:xfrm>
            <a:custGeom>
              <a:avLst/>
              <a:gdLst/>
              <a:ahLst/>
              <a:cxnLst/>
              <a:rect l="l" t="t" r="r" b="b"/>
              <a:pathLst>
                <a:path w="20320" h="20319">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984B2C"/>
            </a:solidFill>
          </p:spPr>
          <p:txBody>
            <a:bodyPr wrap="square" lIns="0" tIns="0" rIns="0" bIns="0" rtlCol="0"/>
            <a:lstStyle/>
            <a:p>
              <a:endParaRPr sz="1493" dirty="0"/>
            </a:p>
          </p:txBody>
        </p:sp>
        <p:sp>
          <p:nvSpPr>
            <p:cNvPr id="1518" name="object 1471">
              <a:extLst>
                <a:ext uri="{FF2B5EF4-FFF2-40B4-BE49-F238E27FC236}">
                  <a16:creationId xmlns:a16="http://schemas.microsoft.com/office/drawing/2014/main" id="{CA78B306-1AF3-4025-8F5F-70C20529356F}"/>
                </a:ext>
              </a:extLst>
            </p:cNvPr>
            <p:cNvSpPr/>
            <p:nvPr/>
          </p:nvSpPr>
          <p:spPr>
            <a:xfrm>
              <a:off x="6064525" y="2475864"/>
              <a:ext cx="20320" cy="20320"/>
            </a:xfrm>
            <a:custGeom>
              <a:avLst/>
              <a:gdLst/>
              <a:ahLst/>
              <a:cxnLst/>
              <a:rect l="l" t="t" r="r" b="b"/>
              <a:pathLst>
                <a:path w="20320" h="20319">
                  <a:moveTo>
                    <a:pt x="15303" y="0"/>
                  </a:moveTo>
                  <a:lnTo>
                    <a:pt x="4356" y="190"/>
                  </a:lnTo>
                  <a:lnTo>
                    <a:pt x="0" y="4711"/>
                  </a:lnTo>
                  <a:lnTo>
                    <a:pt x="190" y="15671"/>
                  </a:lnTo>
                  <a:lnTo>
                    <a:pt x="4711" y="20015"/>
                  </a:lnTo>
                  <a:lnTo>
                    <a:pt x="15646" y="19824"/>
                  </a:lnTo>
                  <a:lnTo>
                    <a:pt x="20015" y="15328"/>
                  </a:lnTo>
                  <a:lnTo>
                    <a:pt x="19913" y="9829"/>
                  </a:lnTo>
                  <a:lnTo>
                    <a:pt x="19811" y="4368"/>
                  </a:lnTo>
                  <a:lnTo>
                    <a:pt x="15303" y="0"/>
                  </a:lnTo>
                  <a:close/>
                </a:path>
              </a:pathLst>
            </a:custGeom>
            <a:solidFill>
              <a:srgbClr val="66341E"/>
            </a:solidFill>
          </p:spPr>
          <p:txBody>
            <a:bodyPr wrap="square" lIns="0" tIns="0" rIns="0" bIns="0" rtlCol="0"/>
            <a:lstStyle/>
            <a:p>
              <a:endParaRPr sz="1493" dirty="0"/>
            </a:p>
          </p:txBody>
        </p:sp>
        <p:sp>
          <p:nvSpPr>
            <p:cNvPr id="1519" name="object 1472">
              <a:extLst>
                <a:ext uri="{FF2B5EF4-FFF2-40B4-BE49-F238E27FC236}">
                  <a16:creationId xmlns:a16="http://schemas.microsoft.com/office/drawing/2014/main" id="{66541025-A203-48CE-A481-9A50DCE3A90F}"/>
                </a:ext>
              </a:extLst>
            </p:cNvPr>
            <p:cNvSpPr/>
            <p:nvPr/>
          </p:nvSpPr>
          <p:spPr>
            <a:xfrm>
              <a:off x="6093497" y="2468491"/>
              <a:ext cx="20320" cy="20320"/>
            </a:xfrm>
            <a:custGeom>
              <a:avLst/>
              <a:gdLst/>
              <a:ahLst/>
              <a:cxnLst/>
              <a:rect l="l" t="t" r="r" b="b"/>
              <a:pathLst>
                <a:path w="20320" h="20319">
                  <a:moveTo>
                    <a:pt x="15303" y="0"/>
                  </a:moveTo>
                  <a:lnTo>
                    <a:pt x="4356" y="190"/>
                  </a:lnTo>
                  <a:lnTo>
                    <a:pt x="0" y="4699"/>
                  </a:lnTo>
                  <a:lnTo>
                    <a:pt x="190" y="15659"/>
                  </a:lnTo>
                  <a:lnTo>
                    <a:pt x="4711" y="20015"/>
                  </a:lnTo>
                  <a:lnTo>
                    <a:pt x="15659" y="19824"/>
                  </a:lnTo>
                  <a:lnTo>
                    <a:pt x="20027" y="15316"/>
                  </a:lnTo>
                  <a:lnTo>
                    <a:pt x="19926" y="9829"/>
                  </a:lnTo>
                  <a:lnTo>
                    <a:pt x="19824" y="4356"/>
                  </a:lnTo>
                  <a:lnTo>
                    <a:pt x="15303" y="0"/>
                  </a:lnTo>
                  <a:close/>
                </a:path>
              </a:pathLst>
            </a:custGeom>
            <a:solidFill>
              <a:srgbClr val="713820"/>
            </a:solidFill>
          </p:spPr>
          <p:txBody>
            <a:bodyPr wrap="square" lIns="0" tIns="0" rIns="0" bIns="0" rtlCol="0"/>
            <a:lstStyle/>
            <a:p>
              <a:endParaRPr sz="1493" dirty="0"/>
            </a:p>
          </p:txBody>
        </p:sp>
        <p:sp>
          <p:nvSpPr>
            <p:cNvPr id="1520" name="object 1473">
              <a:extLst>
                <a:ext uri="{FF2B5EF4-FFF2-40B4-BE49-F238E27FC236}">
                  <a16:creationId xmlns:a16="http://schemas.microsoft.com/office/drawing/2014/main" id="{12648EC8-3F36-426B-89A7-0437B1ADC20B}"/>
                </a:ext>
              </a:extLst>
            </p:cNvPr>
            <p:cNvSpPr/>
            <p:nvPr/>
          </p:nvSpPr>
          <p:spPr>
            <a:xfrm>
              <a:off x="6251633" y="2371497"/>
              <a:ext cx="20320" cy="20320"/>
            </a:xfrm>
            <a:custGeom>
              <a:avLst/>
              <a:gdLst/>
              <a:ahLst/>
              <a:cxnLst/>
              <a:rect l="l" t="t" r="r" b="b"/>
              <a:pathLst>
                <a:path w="20320" h="20319">
                  <a:moveTo>
                    <a:pt x="15316" y="0"/>
                  </a:moveTo>
                  <a:lnTo>
                    <a:pt x="4356" y="190"/>
                  </a:lnTo>
                  <a:lnTo>
                    <a:pt x="0" y="4698"/>
                  </a:lnTo>
                  <a:lnTo>
                    <a:pt x="190" y="15659"/>
                  </a:lnTo>
                  <a:lnTo>
                    <a:pt x="4711" y="20015"/>
                  </a:lnTo>
                  <a:lnTo>
                    <a:pt x="15659" y="19824"/>
                  </a:lnTo>
                  <a:lnTo>
                    <a:pt x="20015" y="15316"/>
                  </a:lnTo>
                  <a:lnTo>
                    <a:pt x="19913" y="9842"/>
                  </a:lnTo>
                  <a:lnTo>
                    <a:pt x="19811" y="4343"/>
                  </a:lnTo>
                  <a:lnTo>
                    <a:pt x="15316" y="0"/>
                  </a:lnTo>
                  <a:close/>
                </a:path>
              </a:pathLst>
            </a:custGeom>
            <a:solidFill>
              <a:srgbClr val="64331D"/>
            </a:solidFill>
          </p:spPr>
          <p:txBody>
            <a:bodyPr wrap="square" lIns="0" tIns="0" rIns="0" bIns="0" rtlCol="0"/>
            <a:lstStyle/>
            <a:p>
              <a:endParaRPr sz="1493" dirty="0"/>
            </a:p>
          </p:txBody>
        </p:sp>
        <p:sp>
          <p:nvSpPr>
            <p:cNvPr id="1521" name="object 1474">
              <a:extLst>
                <a:ext uri="{FF2B5EF4-FFF2-40B4-BE49-F238E27FC236}">
                  <a16:creationId xmlns:a16="http://schemas.microsoft.com/office/drawing/2014/main" id="{42AAD3EA-6ACD-4ED1-8E0F-549A1E30006C}"/>
                </a:ext>
              </a:extLst>
            </p:cNvPr>
            <p:cNvSpPr/>
            <p:nvPr/>
          </p:nvSpPr>
          <p:spPr>
            <a:xfrm>
              <a:off x="5951989" y="2449488"/>
              <a:ext cx="20320" cy="20320"/>
            </a:xfrm>
            <a:custGeom>
              <a:avLst/>
              <a:gdLst/>
              <a:ahLst/>
              <a:cxnLst/>
              <a:rect l="l" t="t" r="r" b="b"/>
              <a:pathLst>
                <a:path w="20320" h="20319">
                  <a:moveTo>
                    <a:pt x="15303" y="0"/>
                  </a:moveTo>
                  <a:lnTo>
                    <a:pt x="4356" y="190"/>
                  </a:lnTo>
                  <a:lnTo>
                    <a:pt x="0" y="4686"/>
                  </a:lnTo>
                  <a:lnTo>
                    <a:pt x="190" y="15633"/>
                  </a:lnTo>
                  <a:lnTo>
                    <a:pt x="4711" y="19989"/>
                  </a:lnTo>
                  <a:lnTo>
                    <a:pt x="15646" y="19799"/>
                  </a:lnTo>
                  <a:lnTo>
                    <a:pt x="20015" y="15290"/>
                  </a:lnTo>
                  <a:lnTo>
                    <a:pt x="19913" y="9829"/>
                  </a:lnTo>
                  <a:lnTo>
                    <a:pt x="19811" y="4343"/>
                  </a:lnTo>
                  <a:lnTo>
                    <a:pt x="15303" y="0"/>
                  </a:lnTo>
                  <a:close/>
                </a:path>
              </a:pathLst>
            </a:custGeom>
            <a:solidFill>
              <a:srgbClr val="763922"/>
            </a:solidFill>
          </p:spPr>
          <p:txBody>
            <a:bodyPr wrap="square" lIns="0" tIns="0" rIns="0" bIns="0" rtlCol="0"/>
            <a:lstStyle/>
            <a:p>
              <a:endParaRPr sz="1493" dirty="0"/>
            </a:p>
          </p:txBody>
        </p:sp>
        <p:sp>
          <p:nvSpPr>
            <p:cNvPr id="1522" name="object 1475">
              <a:extLst>
                <a:ext uri="{FF2B5EF4-FFF2-40B4-BE49-F238E27FC236}">
                  <a16:creationId xmlns:a16="http://schemas.microsoft.com/office/drawing/2014/main" id="{F12146FD-4E81-4371-BF6A-96ABD613FDE9}"/>
                </a:ext>
              </a:extLst>
            </p:cNvPr>
            <p:cNvSpPr/>
            <p:nvPr/>
          </p:nvSpPr>
          <p:spPr>
            <a:xfrm>
              <a:off x="6084441" y="2416950"/>
              <a:ext cx="20320" cy="20320"/>
            </a:xfrm>
            <a:custGeom>
              <a:avLst/>
              <a:gdLst/>
              <a:ahLst/>
              <a:cxnLst/>
              <a:rect l="l" t="t" r="r" b="b"/>
              <a:pathLst>
                <a:path w="20320" h="20319">
                  <a:moveTo>
                    <a:pt x="15328" y="0"/>
                  </a:moveTo>
                  <a:lnTo>
                    <a:pt x="4356" y="190"/>
                  </a:lnTo>
                  <a:lnTo>
                    <a:pt x="0" y="4711"/>
                  </a:lnTo>
                  <a:lnTo>
                    <a:pt x="190" y="15659"/>
                  </a:lnTo>
                  <a:lnTo>
                    <a:pt x="4711" y="20002"/>
                  </a:lnTo>
                  <a:lnTo>
                    <a:pt x="15671" y="19812"/>
                  </a:lnTo>
                  <a:lnTo>
                    <a:pt x="20027" y="15316"/>
                  </a:lnTo>
                  <a:lnTo>
                    <a:pt x="19926" y="9829"/>
                  </a:lnTo>
                  <a:lnTo>
                    <a:pt x="19824" y="4368"/>
                  </a:lnTo>
                  <a:lnTo>
                    <a:pt x="15328" y="0"/>
                  </a:lnTo>
                  <a:close/>
                </a:path>
              </a:pathLst>
            </a:custGeom>
            <a:solidFill>
              <a:srgbClr val="68341D"/>
            </a:solidFill>
          </p:spPr>
          <p:txBody>
            <a:bodyPr wrap="square" lIns="0" tIns="0" rIns="0" bIns="0" rtlCol="0"/>
            <a:lstStyle/>
            <a:p>
              <a:endParaRPr sz="1493" dirty="0"/>
            </a:p>
          </p:txBody>
        </p:sp>
        <p:sp>
          <p:nvSpPr>
            <p:cNvPr id="1523" name="object 1476">
              <a:extLst>
                <a:ext uri="{FF2B5EF4-FFF2-40B4-BE49-F238E27FC236}">
                  <a16:creationId xmlns:a16="http://schemas.microsoft.com/office/drawing/2014/main" id="{CEFA3A70-E4EF-4129-A1A1-D365407AC4A5}"/>
                </a:ext>
              </a:extLst>
            </p:cNvPr>
            <p:cNvSpPr/>
            <p:nvPr/>
          </p:nvSpPr>
          <p:spPr>
            <a:xfrm>
              <a:off x="5791076" y="2391848"/>
              <a:ext cx="20320" cy="20320"/>
            </a:xfrm>
            <a:custGeom>
              <a:avLst/>
              <a:gdLst/>
              <a:ahLst/>
              <a:cxnLst/>
              <a:rect l="l" t="t" r="r" b="b"/>
              <a:pathLst>
                <a:path w="20320" h="20319">
                  <a:moveTo>
                    <a:pt x="15316" y="0"/>
                  </a:moveTo>
                  <a:lnTo>
                    <a:pt x="4356" y="190"/>
                  </a:lnTo>
                  <a:lnTo>
                    <a:pt x="0" y="4699"/>
                  </a:lnTo>
                  <a:lnTo>
                    <a:pt x="190" y="15659"/>
                  </a:lnTo>
                  <a:lnTo>
                    <a:pt x="4711" y="20002"/>
                  </a:lnTo>
                  <a:lnTo>
                    <a:pt x="15659" y="19812"/>
                  </a:lnTo>
                  <a:lnTo>
                    <a:pt x="20015" y="15316"/>
                  </a:lnTo>
                  <a:lnTo>
                    <a:pt x="19913" y="9829"/>
                  </a:lnTo>
                  <a:lnTo>
                    <a:pt x="19811" y="4356"/>
                  </a:lnTo>
                  <a:lnTo>
                    <a:pt x="15316" y="0"/>
                  </a:lnTo>
                  <a:close/>
                </a:path>
              </a:pathLst>
            </a:custGeom>
            <a:solidFill>
              <a:srgbClr val="833B1E"/>
            </a:solidFill>
          </p:spPr>
          <p:txBody>
            <a:bodyPr wrap="square" lIns="0" tIns="0" rIns="0" bIns="0" rtlCol="0"/>
            <a:lstStyle/>
            <a:p>
              <a:endParaRPr sz="1493" dirty="0"/>
            </a:p>
          </p:txBody>
        </p:sp>
        <p:sp>
          <p:nvSpPr>
            <p:cNvPr id="1524" name="object 1477">
              <a:extLst>
                <a:ext uri="{FF2B5EF4-FFF2-40B4-BE49-F238E27FC236}">
                  <a16:creationId xmlns:a16="http://schemas.microsoft.com/office/drawing/2014/main" id="{B293A281-BE5F-4F87-A124-89C5C77541FB}"/>
                </a:ext>
              </a:extLst>
            </p:cNvPr>
            <p:cNvSpPr/>
            <p:nvPr/>
          </p:nvSpPr>
          <p:spPr>
            <a:xfrm>
              <a:off x="5863848" y="2408914"/>
              <a:ext cx="20320" cy="20320"/>
            </a:xfrm>
            <a:custGeom>
              <a:avLst/>
              <a:gdLst/>
              <a:ahLst/>
              <a:cxnLst/>
              <a:rect l="l" t="t" r="r" b="b"/>
              <a:pathLst>
                <a:path w="20320" h="20319">
                  <a:moveTo>
                    <a:pt x="15316" y="0"/>
                  </a:moveTo>
                  <a:lnTo>
                    <a:pt x="4368" y="190"/>
                  </a:lnTo>
                  <a:lnTo>
                    <a:pt x="0" y="4686"/>
                  </a:lnTo>
                  <a:lnTo>
                    <a:pt x="190" y="15633"/>
                  </a:lnTo>
                  <a:lnTo>
                    <a:pt x="4724" y="19989"/>
                  </a:lnTo>
                  <a:lnTo>
                    <a:pt x="15659" y="19799"/>
                  </a:lnTo>
                  <a:lnTo>
                    <a:pt x="20027" y="15290"/>
                  </a:lnTo>
                  <a:lnTo>
                    <a:pt x="19926" y="9829"/>
                  </a:lnTo>
                  <a:lnTo>
                    <a:pt x="19824" y="4343"/>
                  </a:lnTo>
                  <a:lnTo>
                    <a:pt x="15316" y="0"/>
                  </a:lnTo>
                  <a:close/>
                </a:path>
              </a:pathLst>
            </a:custGeom>
            <a:solidFill>
              <a:srgbClr val="834325"/>
            </a:solidFill>
          </p:spPr>
          <p:txBody>
            <a:bodyPr wrap="square" lIns="0" tIns="0" rIns="0" bIns="0" rtlCol="0"/>
            <a:lstStyle/>
            <a:p>
              <a:endParaRPr sz="1493" dirty="0"/>
            </a:p>
          </p:txBody>
        </p:sp>
        <p:sp>
          <p:nvSpPr>
            <p:cNvPr id="1525" name="object 1478">
              <a:extLst>
                <a:ext uri="{FF2B5EF4-FFF2-40B4-BE49-F238E27FC236}">
                  <a16:creationId xmlns:a16="http://schemas.microsoft.com/office/drawing/2014/main" id="{CD183F38-BC15-4C8C-B896-E1A943489741}"/>
                </a:ext>
              </a:extLst>
            </p:cNvPr>
            <p:cNvSpPr/>
            <p:nvPr/>
          </p:nvSpPr>
          <p:spPr>
            <a:xfrm>
              <a:off x="5979705" y="2386436"/>
              <a:ext cx="20320" cy="20320"/>
            </a:xfrm>
            <a:custGeom>
              <a:avLst/>
              <a:gdLst/>
              <a:ahLst/>
              <a:cxnLst/>
              <a:rect l="l" t="t" r="r" b="b"/>
              <a:pathLst>
                <a:path w="20320" h="20319">
                  <a:moveTo>
                    <a:pt x="15303" y="0"/>
                  </a:moveTo>
                  <a:lnTo>
                    <a:pt x="4356" y="190"/>
                  </a:lnTo>
                  <a:lnTo>
                    <a:pt x="0" y="4686"/>
                  </a:lnTo>
                  <a:lnTo>
                    <a:pt x="190" y="15633"/>
                  </a:lnTo>
                  <a:lnTo>
                    <a:pt x="4711" y="20015"/>
                  </a:lnTo>
                  <a:lnTo>
                    <a:pt x="15646" y="19824"/>
                  </a:lnTo>
                  <a:lnTo>
                    <a:pt x="20015" y="15290"/>
                  </a:lnTo>
                  <a:lnTo>
                    <a:pt x="19913" y="9829"/>
                  </a:lnTo>
                  <a:lnTo>
                    <a:pt x="19811" y="4343"/>
                  </a:lnTo>
                  <a:lnTo>
                    <a:pt x="15303" y="0"/>
                  </a:lnTo>
                  <a:close/>
                </a:path>
              </a:pathLst>
            </a:custGeom>
            <a:solidFill>
              <a:srgbClr val="7E4023"/>
            </a:solidFill>
          </p:spPr>
          <p:txBody>
            <a:bodyPr wrap="square" lIns="0" tIns="0" rIns="0" bIns="0" rtlCol="0"/>
            <a:lstStyle/>
            <a:p>
              <a:endParaRPr sz="1493" dirty="0"/>
            </a:p>
          </p:txBody>
        </p:sp>
        <p:sp>
          <p:nvSpPr>
            <p:cNvPr id="1526" name="object 1479">
              <a:extLst>
                <a:ext uri="{FF2B5EF4-FFF2-40B4-BE49-F238E27FC236}">
                  <a16:creationId xmlns:a16="http://schemas.microsoft.com/office/drawing/2014/main" id="{E61BC610-3EAB-4820-8AB0-6FB906F3780E}"/>
                </a:ext>
              </a:extLst>
            </p:cNvPr>
            <p:cNvSpPr/>
            <p:nvPr/>
          </p:nvSpPr>
          <p:spPr>
            <a:xfrm>
              <a:off x="6048120" y="2442970"/>
              <a:ext cx="20320" cy="20320"/>
            </a:xfrm>
            <a:custGeom>
              <a:avLst/>
              <a:gdLst/>
              <a:ahLst/>
              <a:cxnLst/>
              <a:rect l="l" t="t" r="r" b="b"/>
              <a:pathLst>
                <a:path w="20320" h="20319">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753922"/>
            </a:solidFill>
          </p:spPr>
          <p:txBody>
            <a:bodyPr wrap="square" lIns="0" tIns="0" rIns="0" bIns="0" rtlCol="0"/>
            <a:lstStyle/>
            <a:p>
              <a:endParaRPr sz="1493" dirty="0"/>
            </a:p>
          </p:txBody>
        </p:sp>
        <p:sp>
          <p:nvSpPr>
            <p:cNvPr id="1527" name="object 1480">
              <a:extLst>
                <a:ext uri="{FF2B5EF4-FFF2-40B4-BE49-F238E27FC236}">
                  <a16:creationId xmlns:a16="http://schemas.microsoft.com/office/drawing/2014/main" id="{F8EEF4B7-313D-45BE-AC18-2A19BD8EAA79}"/>
                </a:ext>
              </a:extLst>
            </p:cNvPr>
            <p:cNvSpPr/>
            <p:nvPr/>
          </p:nvSpPr>
          <p:spPr>
            <a:xfrm>
              <a:off x="5601559" y="2388789"/>
              <a:ext cx="20320" cy="20320"/>
            </a:xfrm>
            <a:custGeom>
              <a:avLst/>
              <a:gdLst/>
              <a:ahLst/>
              <a:cxnLst/>
              <a:rect l="l" t="t" r="r" b="b"/>
              <a:pathLst>
                <a:path w="20320" h="20319">
                  <a:moveTo>
                    <a:pt x="15303" y="0"/>
                  </a:moveTo>
                  <a:lnTo>
                    <a:pt x="4356" y="190"/>
                  </a:lnTo>
                  <a:lnTo>
                    <a:pt x="0" y="4686"/>
                  </a:lnTo>
                  <a:lnTo>
                    <a:pt x="190" y="15633"/>
                  </a:lnTo>
                  <a:lnTo>
                    <a:pt x="4711" y="19989"/>
                  </a:lnTo>
                  <a:lnTo>
                    <a:pt x="15646" y="19799"/>
                  </a:lnTo>
                  <a:lnTo>
                    <a:pt x="20015" y="15290"/>
                  </a:lnTo>
                  <a:lnTo>
                    <a:pt x="19913" y="9829"/>
                  </a:lnTo>
                  <a:lnTo>
                    <a:pt x="19811" y="4343"/>
                  </a:lnTo>
                  <a:lnTo>
                    <a:pt x="15303" y="0"/>
                  </a:lnTo>
                  <a:close/>
                </a:path>
              </a:pathLst>
            </a:custGeom>
            <a:solidFill>
              <a:srgbClr val="A14D2E"/>
            </a:solidFill>
          </p:spPr>
          <p:txBody>
            <a:bodyPr wrap="square" lIns="0" tIns="0" rIns="0" bIns="0" rtlCol="0"/>
            <a:lstStyle/>
            <a:p>
              <a:endParaRPr sz="1493" dirty="0"/>
            </a:p>
          </p:txBody>
        </p:sp>
        <p:sp>
          <p:nvSpPr>
            <p:cNvPr id="1528" name="object 1481">
              <a:extLst>
                <a:ext uri="{FF2B5EF4-FFF2-40B4-BE49-F238E27FC236}">
                  <a16:creationId xmlns:a16="http://schemas.microsoft.com/office/drawing/2014/main" id="{FCF36496-68DF-4D4A-9FFB-A4218B507A64}"/>
                </a:ext>
              </a:extLst>
            </p:cNvPr>
            <p:cNvSpPr/>
            <p:nvPr/>
          </p:nvSpPr>
          <p:spPr>
            <a:xfrm>
              <a:off x="6297523" y="2385227"/>
              <a:ext cx="20320" cy="20320"/>
            </a:xfrm>
            <a:custGeom>
              <a:avLst/>
              <a:gdLst/>
              <a:ahLst/>
              <a:cxnLst/>
              <a:rect l="l" t="t" r="r" b="b"/>
              <a:pathLst>
                <a:path w="20320" h="20319">
                  <a:moveTo>
                    <a:pt x="15316" y="0"/>
                  </a:moveTo>
                  <a:lnTo>
                    <a:pt x="4356" y="190"/>
                  </a:lnTo>
                  <a:lnTo>
                    <a:pt x="0" y="4711"/>
                  </a:lnTo>
                  <a:lnTo>
                    <a:pt x="190" y="15659"/>
                  </a:lnTo>
                  <a:lnTo>
                    <a:pt x="4711" y="20015"/>
                  </a:lnTo>
                  <a:lnTo>
                    <a:pt x="15659" y="19824"/>
                  </a:lnTo>
                  <a:lnTo>
                    <a:pt x="20015" y="15316"/>
                  </a:lnTo>
                  <a:lnTo>
                    <a:pt x="19913" y="9829"/>
                  </a:lnTo>
                  <a:lnTo>
                    <a:pt x="19811" y="4368"/>
                  </a:lnTo>
                  <a:lnTo>
                    <a:pt x="15316" y="0"/>
                  </a:lnTo>
                  <a:close/>
                </a:path>
              </a:pathLst>
            </a:custGeom>
            <a:solidFill>
              <a:srgbClr val="7D3C24"/>
            </a:solidFill>
          </p:spPr>
          <p:txBody>
            <a:bodyPr wrap="square" lIns="0" tIns="0" rIns="0" bIns="0" rtlCol="0"/>
            <a:lstStyle/>
            <a:p>
              <a:endParaRPr sz="1493" dirty="0"/>
            </a:p>
          </p:txBody>
        </p:sp>
        <p:sp>
          <p:nvSpPr>
            <p:cNvPr id="1529" name="object 1482">
              <a:extLst>
                <a:ext uri="{FF2B5EF4-FFF2-40B4-BE49-F238E27FC236}">
                  <a16:creationId xmlns:a16="http://schemas.microsoft.com/office/drawing/2014/main" id="{101B2960-15ED-4134-8185-052936243170}"/>
                </a:ext>
              </a:extLst>
            </p:cNvPr>
            <p:cNvSpPr/>
            <p:nvPr/>
          </p:nvSpPr>
          <p:spPr>
            <a:xfrm>
              <a:off x="5509996" y="2352539"/>
              <a:ext cx="20320" cy="20320"/>
            </a:xfrm>
            <a:custGeom>
              <a:avLst/>
              <a:gdLst/>
              <a:ahLst/>
              <a:cxnLst/>
              <a:rect l="l" t="t" r="r" b="b"/>
              <a:pathLst>
                <a:path w="20320" h="20319">
                  <a:moveTo>
                    <a:pt x="15303" y="0"/>
                  </a:moveTo>
                  <a:lnTo>
                    <a:pt x="4356" y="190"/>
                  </a:lnTo>
                  <a:lnTo>
                    <a:pt x="0" y="4711"/>
                  </a:lnTo>
                  <a:lnTo>
                    <a:pt x="190" y="15659"/>
                  </a:lnTo>
                  <a:lnTo>
                    <a:pt x="4711" y="20015"/>
                  </a:lnTo>
                  <a:lnTo>
                    <a:pt x="15646" y="19824"/>
                  </a:lnTo>
                  <a:lnTo>
                    <a:pt x="20015" y="15316"/>
                  </a:lnTo>
                  <a:lnTo>
                    <a:pt x="19913" y="9829"/>
                  </a:lnTo>
                  <a:lnTo>
                    <a:pt x="19811" y="4368"/>
                  </a:lnTo>
                  <a:lnTo>
                    <a:pt x="15303" y="0"/>
                  </a:lnTo>
                  <a:close/>
                </a:path>
              </a:pathLst>
            </a:custGeom>
            <a:solidFill>
              <a:srgbClr val="8F4020"/>
            </a:solidFill>
          </p:spPr>
          <p:txBody>
            <a:bodyPr wrap="square" lIns="0" tIns="0" rIns="0" bIns="0" rtlCol="0"/>
            <a:lstStyle/>
            <a:p>
              <a:endParaRPr sz="1493" dirty="0"/>
            </a:p>
          </p:txBody>
        </p:sp>
        <p:sp>
          <p:nvSpPr>
            <p:cNvPr id="1530" name="object 1483">
              <a:extLst>
                <a:ext uri="{FF2B5EF4-FFF2-40B4-BE49-F238E27FC236}">
                  <a16:creationId xmlns:a16="http://schemas.microsoft.com/office/drawing/2014/main" id="{3EAEEDBF-7FCB-4926-9BD3-E0F1831E36E3}"/>
                </a:ext>
              </a:extLst>
            </p:cNvPr>
            <p:cNvSpPr/>
            <p:nvPr/>
          </p:nvSpPr>
          <p:spPr>
            <a:xfrm>
              <a:off x="6224649" y="2394565"/>
              <a:ext cx="20320" cy="20320"/>
            </a:xfrm>
            <a:custGeom>
              <a:avLst/>
              <a:gdLst/>
              <a:ahLst/>
              <a:cxnLst/>
              <a:rect l="l" t="t" r="r" b="b"/>
              <a:pathLst>
                <a:path w="20320" h="20319">
                  <a:moveTo>
                    <a:pt x="15303" y="0"/>
                  </a:moveTo>
                  <a:lnTo>
                    <a:pt x="4343" y="190"/>
                  </a:lnTo>
                  <a:lnTo>
                    <a:pt x="0" y="4711"/>
                  </a:lnTo>
                  <a:lnTo>
                    <a:pt x="190" y="15659"/>
                  </a:lnTo>
                  <a:lnTo>
                    <a:pt x="4698" y="20015"/>
                  </a:lnTo>
                  <a:lnTo>
                    <a:pt x="15646" y="19824"/>
                  </a:lnTo>
                  <a:lnTo>
                    <a:pt x="20015" y="15316"/>
                  </a:lnTo>
                  <a:lnTo>
                    <a:pt x="19913" y="9829"/>
                  </a:lnTo>
                  <a:lnTo>
                    <a:pt x="19811" y="4368"/>
                  </a:lnTo>
                  <a:lnTo>
                    <a:pt x="15303" y="0"/>
                  </a:lnTo>
                  <a:close/>
                </a:path>
              </a:pathLst>
            </a:custGeom>
            <a:solidFill>
              <a:srgbClr val="723720"/>
            </a:solidFill>
          </p:spPr>
          <p:txBody>
            <a:bodyPr wrap="square" lIns="0" tIns="0" rIns="0" bIns="0" rtlCol="0"/>
            <a:lstStyle/>
            <a:p>
              <a:endParaRPr sz="1493" dirty="0"/>
            </a:p>
          </p:txBody>
        </p:sp>
        <p:sp>
          <p:nvSpPr>
            <p:cNvPr id="1531" name="object 1484">
              <a:extLst>
                <a:ext uri="{FF2B5EF4-FFF2-40B4-BE49-F238E27FC236}">
                  <a16:creationId xmlns:a16="http://schemas.microsoft.com/office/drawing/2014/main" id="{C547D016-E2CE-4D3D-9B3D-33639056892D}"/>
                </a:ext>
              </a:extLst>
            </p:cNvPr>
            <p:cNvSpPr/>
            <p:nvPr/>
          </p:nvSpPr>
          <p:spPr>
            <a:xfrm>
              <a:off x="6303516" y="2366253"/>
              <a:ext cx="20320" cy="20320"/>
            </a:xfrm>
            <a:custGeom>
              <a:avLst/>
              <a:gdLst/>
              <a:ahLst/>
              <a:cxnLst/>
              <a:rect l="l" t="t" r="r" b="b"/>
              <a:pathLst>
                <a:path w="20320" h="20319">
                  <a:moveTo>
                    <a:pt x="15316" y="0"/>
                  </a:moveTo>
                  <a:lnTo>
                    <a:pt x="4356" y="190"/>
                  </a:lnTo>
                  <a:lnTo>
                    <a:pt x="0" y="4724"/>
                  </a:lnTo>
                  <a:lnTo>
                    <a:pt x="190" y="15671"/>
                  </a:lnTo>
                  <a:lnTo>
                    <a:pt x="4711" y="20015"/>
                  </a:lnTo>
                  <a:lnTo>
                    <a:pt x="15659" y="19824"/>
                  </a:lnTo>
                  <a:lnTo>
                    <a:pt x="20027" y="15328"/>
                  </a:lnTo>
                  <a:lnTo>
                    <a:pt x="19926" y="9842"/>
                  </a:lnTo>
                  <a:lnTo>
                    <a:pt x="19824" y="4381"/>
                  </a:lnTo>
                  <a:lnTo>
                    <a:pt x="15316" y="0"/>
                  </a:lnTo>
                  <a:close/>
                </a:path>
              </a:pathLst>
            </a:custGeom>
            <a:solidFill>
              <a:srgbClr val="703621"/>
            </a:solidFill>
          </p:spPr>
          <p:txBody>
            <a:bodyPr wrap="square" lIns="0" tIns="0" rIns="0" bIns="0" rtlCol="0"/>
            <a:lstStyle/>
            <a:p>
              <a:endParaRPr sz="1493" dirty="0"/>
            </a:p>
          </p:txBody>
        </p:sp>
        <p:sp>
          <p:nvSpPr>
            <p:cNvPr id="1532" name="object 1485">
              <a:extLst>
                <a:ext uri="{FF2B5EF4-FFF2-40B4-BE49-F238E27FC236}">
                  <a16:creationId xmlns:a16="http://schemas.microsoft.com/office/drawing/2014/main" id="{835193E1-C0B9-4D33-B88C-D5306E576DEE}"/>
                </a:ext>
              </a:extLst>
            </p:cNvPr>
            <p:cNvSpPr/>
            <p:nvPr/>
          </p:nvSpPr>
          <p:spPr>
            <a:xfrm>
              <a:off x="6044781" y="2358656"/>
              <a:ext cx="289560" cy="117475"/>
            </a:xfrm>
            <a:custGeom>
              <a:avLst/>
              <a:gdLst/>
              <a:ahLst/>
              <a:cxnLst/>
              <a:rect l="l" t="t" r="r" b="b"/>
              <a:pathLst>
                <a:path w="289560" h="117475">
                  <a:moveTo>
                    <a:pt x="20015" y="112191"/>
                  </a:moveTo>
                  <a:lnTo>
                    <a:pt x="19913" y="106718"/>
                  </a:lnTo>
                  <a:lnTo>
                    <a:pt x="19812" y="101231"/>
                  </a:lnTo>
                  <a:lnTo>
                    <a:pt x="15303" y="96888"/>
                  </a:lnTo>
                  <a:lnTo>
                    <a:pt x="4343" y="97078"/>
                  </a:lnTo>
                  <a:lnTo>
                    <a:pt x="0" y="101574"/>
                  </a:lnTo>
                  <a:lnTo>
                    <a:pt x="190" y="112534"/>
                  </a:lnTo>
                  <a:lnTo>
                    <a:pt x="4699" y="116878"/>
                  </a:lnTo>
                  <a:lnTo>
                    <a:pt x="15646" y="116687"/>
                  </a:lnTo>
                  <a:lnTo>
                    <a:pt x="20015" y="112191"/>
                  </a:lnTo>
                  <a:close/>
                </a:path>
                <a:path w="289560" h="117475">
                  <a:moveTo>
                    <a:pt x="289356" y="15303"/>
                  </a:moveTo>
                  <a:lnTo>
                    <a:pt x="289255" y="9829"/>
                  </a:lnTo>
                  <a:lnTo>
                    <a:pt x="289153" y="4356"/>
                  </a:lnTo>
                  <a:lnTo>
                    <a:pt x="284645" y="0"/>
                  </a:lnTo>
                  <a:lnTo>
                    <a:pt x="273697" y="190"/>
                  </a:lnTo>
                  <a:lnTo>
                    <a:pt x="269341" y="4699"/>
                  </a:lnTo>
                  <a:lnTo>
                    <a:pt x="269532" y="15646"/>
                  </a:lnTo>
                  <a:lnTo>
                    <a:pt x="274053" y="20002"/>
                  </a:lnTo>
                  <a:lnTo>
                    <a:pt x="284988" y="19812"/>
                  </a:lnTo>
                  <a:lnTo>
                    <a:pt x="289356" y="15303"/>
                  </a:lnTo>
                  <a:close/>
                </a:path>
              </a:pathLst>
            </a:custGeom>
            <a:solidFill>
              <a:srgbClr val="60321B"/>
            </a:solidFill>
          </p:spPr>
          <p:txBody>
            <a:bodyPr wrap="square" lIns="0" tIns="0" rIns="0" bIns="0" rtlCol="0"/>
            <a:lstStyle/>
            <a:p>
              <a:endParaRPr sz="1493" dirty="0"/>
            </a:p>
          </p:txBody>
        </p:sp>
        <p:sp>
          <p:nvSpPr>
            <p:cNvPr id="1533" name="object 1486">
              <a:extLst>
                <a:ext uri="{FF2B5EF4-FFF2-40B4-BE49-F238E27FC236}">
                  <a16:creationId xmlns:a16="http://schemas.microsoft.com/office/drawing/2014/main" id="{046F02B1-DAD7-44C4-8CB1-132E4A52BE2F}"/>
                </a:ext>
              </a:extLst>
            </p:cNvPr>
            <p:cNvSpPr/>
            <p:nvPr/>
          </p:nvSpPr>
          <p:spPr>
            <a:xfrm>
              <a:off x="5479217" y="2231339"/>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944B2C"/>
            </a:solidFill>
          </p:spPr>
          <p:txBody>
            <a:bodyPr wrap="square" lIns="0" tIns="0" rIns="0" bIns="0" rtlCol="0"/>
            <a:lstStyle/>
            <a:p>
              <a:endParaRPr sz="1493" dirty="0"/>
            </a:p>
          </p:txBody>
        </p:sp>
        <p:sp>
          <p:nvSpPr>
            <p:cNvPr id="1534" name="object 1487">
              <a:extLst>
                <a:ext uri="{FF2B5EF4-FFF2-40B4-BE49-F238E27FC236}">
                  <a16:creationId xmlns:a16="http://schemas.microsoft.com/office/drawing/2014/main" id="{95ED0FC9-624D-4193-BC6A-1B3A0D9A58A4}"/>
                </a:ext>
              </a:extLst>
            </p:cNvPr>
            <p:cNvSpPr/>
            <p:nvPr/>
          </p:nvSpPr>
          <p:spPr>
            <a:xfrm>
              <a:off x="6140632" y="2457292"/>
              <a:ext cx="20320" cy="20320"/>
            </a:xfrm>
            <a:custGeom>
              <a:avLst/>
              <a:gdLst/>
              <a:ahLst/>
              <a:cxnLst/>
              <a:rect l="l" t="t" r="r" b="b"/>
              <a:pathLst>
                <a:path w="20320" h="20319">
                  <a:moveTo>
                    <a:pt x="15328" y="0"/>
                  </a:moveTo>
                  <a:lnTo>
                    <a:pt x="4368" y="190"/>
                  </a:lnTo>
                  <a:lnTo>
                    <a:pt x="0" y="4686"/>
                  </a:lnTo>
                  <a:lnTo>
                    <a:pt x="190" y="15633"/>
                  </a:lnTo>
                  <a:lnTo>
                    <a:pt x="4724" y="20002"/>
                  </a:lnTo>
                  <a:lnTo>
                    <a:pt x="15671" y="19812"/>
                  </a:lnTo>
                  <a:lnTo>
                    <a:pt x="20027" y="15290"/>
                  </a:lnTo>
                  <a:lnTo>
                    <a:pt x="19926" y="9829"/>
                  </a:lnTo>
                  <a:lnTo>
                    <a:pt x="19824" y="4343"/>
                  </a:lnTo>
                  <a:lnTo>
                    <a:pt x="15328" y="0"/>
                  </a:lnTo>
                  <a:close/>
                </a:path>
              </a:pathLst>
            </a:custGeom>
            <a:solidFill>
              <a:srgbClr val="7C3D23"/>
            </a:solidFill>
          </p:spPr>
          <p:txBody>
            <a:bodyPr wrap="square" lIns="0" tIns="0" rIns="0" bIns="0" rtlCol="0"/>
            <a:lstStyle/>
            <a:p>
              <a:endParaRPr sz="1493" dirty="0"/>
            </a:p>
          </p:txBody>
        </p:sp>
        <p:sp>
          <p:nvSpPr>
            <p:cNvPr id="1535" name="object 1488">
              <a:extLst>
                <a:ext uri="{FF2B5EF4-FFF2-40B4-BE49-F238E27FC236}">
                  <a16:creationId xmlns:a16="http://schemas.microsoft.com/office/drawing/2014/main" id="{0DF9A99B-D4E6-40C1-B25C-A8A5A0496C80}"/>
                </a:ext>
              </a:extLst>
            </p:cNvPr>
            <p:cNvSpPr/>
            <p:nvPr/>
          </p:nvSpPr>
          <p:spPr>
            <a:xfrm>
              <a:off x="6165599" y="2461855"/>
              <a:ext cx="20320" cy="20320"/>
            </a:xfrm>
            <a:custGeom>
              <a:avLst/>
              <a:gdLst/>
              <a:ahLst/>
              <a:cxnLst/>
              <a:rect l="l" t="t" r="r" b="b"/>
              <a:pathLst>
                <a:path w="20320" h="20319">
                  <a:moveTo>
                    <a:pt x="15303" y="0"/>
                  </a:moveTo>
                  <a:lnTo>
                    <a:pt x="4343" y="190"/>
                  </a:lnTo>
                  <a:lnTo>
                    <a:pt x="0" y="4699"/>
                  </a:lnTo>
                  <a:lnTo>
                    <a:pt x="190" y="15646"/>
                  </a:lnTo>
                  <a:lnTo>
                    <a:pt x="4698" y="19989"/>
                  </a:lnTo>
                  <a:lnTo>
                    <a:pt x="15646" y="19799"/>
                  </a:lnTo>
                  <a:lnTo>
                    <a:pt x="20015" y="15303"/>
                  </a:lnTo>
                  <a:lnTo>
                    <a:pt x="19913" y="9829"/>
                  </a:lnTo>
                  <a:lnTo>
                    <a:pt x="19811" y="4343"/>
                  </a:lnTo>
                  <a:lnTo>
                    <a:pt x="15303" y="0"/>
                  </a:lnTo>
                  <a:close/>
                </a:path>
              </a:pathLst>
            </a:custGeom>
            <a:solidFill>
              <a:srgbClr val="954925"/>
            </a:solidFill>
          </p:spPr>
          <p:txBody>
            <a:bodyPr wrap="square" lIns="0" tIns="0" rIns="0" bIns="0" rtlCol="0"/>
            <a:lstStyle/>
            <a:p>
              <a:endParaRPr sz="1493" dirty="0"/>
            </a:p>
          </p:txBody>
        </p:sp>
        <p:sp>
          <p:nvSpPr>
            <p:cNvPr id="1536" name="object 1489">
              <a:extLst>
                <a:ext uri="{FF2B5EF4-FFF2-40B4-BE49-F238E27FC236}">
                  <a16:creationId xmlns:a16="http://schemas.microsoft.com/office/drawing/2014/main" id="{1D6B078F-52BD-4639-ACB2-850158A7EED0}"/>
                </a:ext>
              </a:extLst>
            </p:cNvPr>
            <p:cNvSpPr/>
            <p:nvPr/>
          </p:nvSpPr>
          <p:spPr>
            <a:xfrm>
              <a:off x="6295629" y="2324451"/>
              <a:ext cx="20320" cy="20320"/>
            </a:xfrm>
            <a:custGeom>
              <a:avLst/>
              <a:gdLst/>
              <a:ahLst/>
              <a:cxnLst/>
              <a:rect l="l" t="t" r="r" b="b"/>
              <a:pathLst>
                <a:path w="20320" h="20319">
                  <a:moveTo>
                    <a:pt x="15303" y="0"/>
                  </a:moveTo>
                  <a:lnTo>
                    <a:pt x="4343" y="190"/>
                  </a:lnTo>
                  <a:lnTo>
                    <a:pt x="0" y="4686"/>
                  </a:lnTo>
                  <a:lnTo>
                    <a:pt x="190" y="15633"/>
                  </a:lnTo>
                  <a:lnTo>
                    <a:pt x="4698" y="20002"/>
                  </a:lnTo>
                  <a:lnTo>
                    <a:pt x="15646" y="19812"/>
                  </a:lnTo>
                  <a:lnTo>
                    <a:pt x="20015" y="15290"/>
                  </a:lnTo>
                  <a:lnTo>
                    <a:pt x="19913" y="9829"/>
                  </a:lnTo>
                  <a:lnTo>
                    <a:pt x="19811" y="4343"/>
                  </a:lnTo>
                  <a:lnTo>
                    <a:pt x="15303" y="0"/>
                  </a:lnTo>
                  <a:close/>
                </a:path>
              </a:pathLst>
            </a:custGeom>
            <a:solidFill>
              <a:srgbClr val="723720"/>
            </a:solidFill>
          </p:spPr>
          <p:txBody>
            <a:bodyPr wrap="square" lIns="0" tIns="0" rIns="0" bIns="0" rtlCol="0"/>
            <a:lstStyle/>
            <a:p>
              <a:endParaRPr sz="1493" dirty="0"/>
            </a:p>
          </p:txBody>
        </p:sp>
        <p:sp>
          <p:nvSpPr>
            <p:cNvPr id="1537" name="object 1490">
              <a:extLst>
                <a:ext uri="{FF2B5EF4-FFF2-40B4-BE49-F238E27FC236}">
                  <a16:creationId xmlns:a16="http://schemas.microsoft.com/office/drawing/2014/main" id="{EBA0354E-70C1-40E6-8453-9B020BAF8D18}"/>
                </a:ext>
              </a:extLst>
            </p:cNvPr>
            <p:cNvSpPr/>
            <p:nvPr/>
          </p:nvSpPr>
          <p:spPr>
            <a:xfrm>
              <a:off x="6075796" y="2472119"/>
              <a:ext cx="20320" cy="20320"/>
            </a:xfrm>
            <a:custGeom>
              <a:avLst/>
              <a:gdLst/>
              <a:ahLst/>
              <a:cxnLst/>
              <a:rect l="l" t="t" r="r" b="b"/>
              <a:pathLst>
                <a:path w="20320" h="20319">
                  <a:moveTo>
                    <a:pt x="15303" y="0"/>
                  </a:moveTo>
                  <a:lnTo>
                    <a:pt x="4356" y="190"/>
                  </a:lnTo>
                  <a:lnTo>
                    <a:pt x="0" y="4711"/>
                  </a:lnTo>
                  <a:lnTo>
                    <a:pt x="190" y="15671"/>
                  </a:lnTo>
                  <a:lnTo>
                    <a:pt x="4711" y="20002"/>
                  </a:lnTo>
                  <a:lnTo>
                    <a:pt x="15646" y="19812"/>
                  </a:lnTo>
                  <a:lnTo>
                    <a:pt x="20015" y="15328"/>
                  </a:lnTo>
                  <a:lnTo>
                    <a:pt x="19913" y="9829"/>
                  </a:lnTo>
                  <a:lnTo>
                    <a:pt x="19811" y="4368"/>
                  </a:lnTo>
                  <a:lnTo>
                    <a:pt x="15303" y="0"/>
                  </a:lnTo>
                  <a:close/>
                </a:path>
              </a:pathLst>
            </a:custGeom>
            <a:solidFill>
              <a:srgbClr val="793A22"/>
            </a:solidFill>
          </p:spPr>
          <p:txBody>
            <a:bodyPr wrap="square" lIns="0" tIns="0" rIns="0" bIns="0" rtlCol="0"/>
            <a:lstStyle/>
            <a:p>
              <a:endParaRPr sz="1493" dirty="0"/>
            </a:p>
          </p:txBody>
        </p:sp>
        <p:sp>
          <p:nvSpPr>
            <p:cNvPr id="1538" name="object 1491">
              <a:extLst>
                <a:ext uri="{FF2B5EF4-FFF2-40B4-BE49-F238E27FC236}">
                  <a16:creationId xmlns:a16="http://schemas.microsoft.com/office/drawing/2014/main" id="{19A5DA2D-D2C7-40FD-985E-50F848E89781}"/>
                </a:ext>
              </a:extLst>
            </p:cNvPr>
            <p:cNvSpPr/>
            <p:nvPr/>
          </p:nvSpPr>
          <p:spPr>
            <a:xfrm>
              <a:off x="6370868" y="2362455"/>
              <a:ext cx="20320" cy="20320"/>
            </a:xfrm>
            <a:custGeom>
              <a:avLst/>
              <a:gdLst/>
              <a:ahLst/>
              <a:cxnLst/>
              <a:rect l="l" t="t" r="r" b="b"/>
              <a:pathLst>
                <a:path w="20320" h="20319">
                  <a:moveTo>
                    <a:pt x="15316" y="0"/>
                  </a:moveTo>
                  <a:lnTo>
                    <a:pt x="4356" y="190"/>
                  </a:lnTo>
                  <a:lnTo>
                    <a:pt x="0" y="4699"/>
                  </a:lnTo>
                  <a:lnTo>
                    <a:pt x="190" y="15659"/>
                  </a:lnTo>
                  <a:lnTo>
                    <a:pt x="4711" y="20002"/>
                  </a:lnTo>
                  <a:lnTo>
                    <a:pt x="15659" y="19812"/>
                  </a:lnTo>
                  <a:lnTo>
                    <a:pt x="20027" y="15316"/>
                  </a:lnTo>
                  <a:lnTo>
                    <a:pt x="19926" y="9829"/>
                  </a:lnTo>
                  <a:lnTo>
                    <a:pt x="19824" y="4356"/>
                  </a:lnTo>
                  <a:lnTo>
                    <a:pt x="15316" y="0"/>
                  </a:lnTo>
                  <a:close/>
                </a:path>
              </a:pathLst>
            </a:custGeom>
            <a:solidFill>
              <a:srgbClr val="67351E"/>
            </a:solidFill>
          </p:spPr>
          <p:txBody>
            <a:bodyPr wrap="square" lIns="0" tIns="0" rIns="0" bIns="0" rtlCol="0"/>
            <a:lstStyle/>
            <a:p>
              <a:endParaRPr sz="1493" dirty="0"/>
            </a:p>
          </p:txBody>
        </p:sp>
        <p:sp>
          <p:nvSpPr>
            <p:cNvPr id="1539" name="object 1492">
              <a:extLst>
                <a:ext uri="{FF2B5EF4-FFF2-40B4-BE49-F238E27FC236}">
                  <a16:creationId xmlns:a16="http://schemas.microsoft.com/office/drawing/2014/main" id="{A1C6A6E2-AB13-44A2-90C9-784A2E1A1CD4}"/>
                </a:ext>
              </a:extLst>
            </p:cNvPr>
            <p:cNvSpPr/>
            <p:nvPr/>
          </p:nvSpPr>
          <p:spPr>
            <a:xfrm>
              <a:off x="5786678" y="2423808"/>
              <a:ext cx="20320" cy="20320"/>
            </a:xfrm>
            <a:custGeom>
              <a:avLst/>
              <a:gdLst/>
              <a:ahLst/>
              <a:cxnLst/>
              <a:rect l="l" t="t" r="r" b="b"/>
              <a:pathLst>
                <a:path w="20320" h="20319">
                  <a:moveTo>
                    <a:pt x="15316" y="0"/>
                  </a:moveTo>
                  <a:lnTo>
                    <a:pt x="4356" y="190"/>
                  </a:lnTo>
                  <a:lnTo>
                    <a:pt x="0" y="4699"/>
                  </a:lnTo>
                  <a:lnTo>
                    <a:pt x="190" y="15646"/>
                  </a:lnTo>
                  <a:lnTo>
                    <a:pt x="4711" y="19989"/>
                  </a:lnTo>
                  <a:lnTo>
                    <a:pt x="15659" y="19799"/>
                  </a:lnTo>
                  <a:lnTo>
                    <a:pt x="20015" y="15303"/>
                  </a:lnTo>
                  <a:lnTo>
                    <a:pt x="19913" y="9817"/>
                  </a:lnTo>
                  <a:lnTo>
                    <a:pt x="19811" y="4356"/>
                  </a:lnTo>
                  <a:lnTo>
                    <a:pt x="15316" y="0"/>
                  </a:lnTo>
                  <a:close/>
                </a:path>
              </a:pathLst>
            </a:custGeom>
            <a:solidFill>
              <a:srgbClr val="94472C"/>
            </a:solidFill>
          </p:spPr>
          <p:txBody>
            <a:bodyPr wrap="square" lIns="0" tIns="0" rIns="0" bIns="0" rtlCol="0"/>
            <a:lstStyle/>
            <a:p>
              <a:endParaRPr sz="1493" dirty="0"/>
            </a:p>
          </p:txBody>
        </p:sp>
        <p:sp>
          <p:nvSpPr>
            <p:cNvPr id="1540" name="object 1493">
              <a:extLst>
                <a:ext uri="{FF2B5EF4-FFF2-40B4-BE49-F238E27FC236}">
                  <a16:creationId xmlns:a16="http://schemas.microsoft.com/office/drawing/2014/main" id="{957C283D-9BC8-4F8F-B89B-FE1BA5874A02}"/>
                </a:ext>
              </a:extLst>
            </p:cNvPr>
            <p:cNvSpPr/>
            <p:nvPr/>
          </p:nvSpPr>
          <p:spPr>
            <a:xfrm>
              <a:off x="5743939" y="2451433"/>
              <a:ext cx="20320" cy="20320"/>
            </a:xfrm>
            <a:custGeom>
              <a:avLst/>
              <a:gdLst/>
              <a:ahLst/>
              <a:cxnLst/>
              <a:rect l="l" t="t" r="r" b="b"/>
              <a:pathLst>
                <a:path w="20320" h="20319">
                  <a:moveTo>
                    <a:pt x="15303" y="0"/>
                  </a:moveTo>
                  <a:lnTo>
                    <a:pt x="4343" y="190"/>
                  </a:lnTo>
                  <a:lnTo>
                    <a:pt x="0" y="4711"/>
                  </a:lnTo>
                  <a:lnTo>
                    <a:pt x="190" y="15659"/>
                  </a:lnTo>
                  <a:lnTo>
                    <a:pt x="4698" y="20002"/>
                  </a:lnTo>
                  <a:lnTo>
                    <a:pt x="15646" y="19812"/>
                  </a:lnTo>
                  <a:lnTo>
                    <a:pt x="20015" y="15316"/>
                  </a:lnTo>
                  <a:lnTo>
                    <a:pt x="19913" y="9829"/>
                  </a:lnTo>
                  <a:lnTo>
                    <a:pt x="19811" y="4368"/>
                  </a:lnTo>
                  <a:lnTo>
                    <a:pt x="15303" y="0"/>
                  </a:lnTo>
                  <a:close/>
                </a:path>
              </a:pathLst>
            </a:custGeom>
            <a:solidFill>
              <a:srgbClr val="8C4428"/>
            </a:solidFill>
          </p:spPr>
          <p:txBody>
            <a:bodyPr wrap="square" lIns="0" tIns="0" rIns="0" bIns="0" rtlCol="0"/>
            <a:lstStyle/>
            <a:p>
              <a:endParaRPr sz="1493" dirty="0"/>
            </a:p>
          </p:txBody>
        </p:sp>
        <p:sp>
          <p:nvSpPr>
            <p:cNvPr id="1541" name="object 1494">
              <a:extLst>
                <a:ext uri="{FF2B5EF4-FFF2-40B4-BE49-F238E27FC236}">
                  <a16:creationId xmlns:a16="http://schemas.microsoft.com/office/drawing/2014/main" id="{556C07B8-DC2D-47E1-AE48-D158E0CB4C45}"/>
                </a:ext>
              </a:extLst>
            </p:cNvPr>
            <p:cNvSpPr/>
            <p:nvPr/>
          </p:nvSpPr>
          <p:spPr>
            <a:xfrm>
              <a:off x="5719416" y="2437679"/>
              <a:ext cx="20320" cy="20320"/>
            </a:xfrm>
            <a:custGeom>
              <a:avLst/>
              <a:gdLst/>
              <a:ahLst/>
              <a:cxnLst/>
              <a:rect l="l" t="t" r="r" b="b"/>
              <a:pathLst>
                <a:path w="20320" h="20319">
                  <a:moveTo>
                    <a:pt x="15303" y="0"/>
                  </a:moveTo>
                  <a:lnTo>
                    <a:pt x="4356" y="190"/>
                  </a:lnTo>
                  <a:lnTo>
                    <a:pt x="0" y="4686"/>
                  </a:lnTo>
                  <a:lnTo>
                    <a:pt x="190" y="15646"/>
                  </a:lnTo>
                  <a:lnTo>
                    <a:pt x="4711" y="20015"/>
                  </a:lnTo>
                  <a:lnTo>
                    <a:pt x="15646" y="19824"/>
                  </a:lnTo>
                  <a:lnTo>
                    <a:pt x="20015" y="15303"/>
                  </a:lnTo>
                  <a:lnTo>
                    <a:pt x="19913" y="9829"/>
                  </a:lnTo>
                  <a:lnTo>
                    <a:pt x="19811" y="4343"/>
                  </a:lnTo>
                  <a:lnTo>
                    <a:pt x="15303" y="0"/>
                  </a:lnTo>
                  <a:close/>
                </a:path>
              </a:pathLst>
            </a:custGeom>
            <a:solidFill>
              <a:srgbClr val="814224"/>
            </a:solidFill>
          </p:spPr>
          <p:txBody>
            <a:bodyPr wrap="square" lIns="0" tIns="0" rIns="0" bIns="0" rtlCol="0"/>
            <a:lstStyle/>
            <a:p>
              <a:endParaRPr sz="1493" dirty="0"/>
            </a:p>
          </p:txBody>
        </p:sp>
        <p:sp>
          <p:nvSpPr>
            <p:cNvPr id="1542" name="object 1495">
              <a:extLst>
                <a:ext uri="{FF2B5EF4-FFF2-40B4-BE49-F238E27FC236}">
                  <a16:creationId xmlns:a16="http://schemas.microsoft.com/office/drawing/2014/main" id="{4A208819-9071-4C1A-84E6-4D60A647F64B}"/>
                </a:ext>
              </a:extLst>
            </p:cNvPr>
            <p:cNvSpPr/>
            <p:nvPr/>
          </p:nvSpPr>
          <p:spPr>
            <a:xfrm>
              <a:off x="5807185" y="2389455"/>
              <a:ext cx="20320" cy="20320"/>
            </a:xfrm>
            <a:custGeom>
              <a:avLst/>
              <a:gdLst/>
              <a:ahLst/>
              <a:cxnLst/>
              <a:rect l="l" t="t" r="r" b="b"/>
              <a:pathLst>
                <a:path w="20320" h="20319">
                  <a:moveTo>
                    <a:pt x="15303" y="0"/>
                  </a:moveTo>
                  <a:lnTo>
                    <a:pt x="4343" y="190"/>
                  </a:lnTo>
                  <a:lnTo>
                    <a:pt x="0" y="4698"/>
                  </a:lnTo>
                  <a:lnTo>
                    <a:pt x="190" y="15646"/>
                  </a:lnTo>
                  <a:lnTo>
                    <a:pt x="4698" y="20015"/>
                  </a:lnTo>
                  <a:lnTo>
                    <a:pt x="15646" y="19824"/>
                  </a:lnTo>
                  <a:lnTo>
                    <a:pt x="20015" y="15303"/>
                  </a:lnTo>
                  <a:lnTo>
                    <a:pt x="19913" y="9842"/>
                  </a:lnTo>
                  <a:lnTo>
                    <a:pt x="19811" y="4343"/>
                  </a:lnTo>
                  <a:lnTo>
                    <a:pt x="15303" y="0"/>
                  </a:lnTo>
                  <a:close/>
                </a:path>
              </a:pathLst>
            </a:custGeom>
            <a:solidFill>
              <a:srgbClr val="804024"/>
            </a:solidFill>
          </p:spPr>
          <p:txBody>
            <a:bodyPr wrap="square" lIns="0" tIns="0" rIns="0" bIns="0" rtlCol="0"/>
            <a:lstStyle/>
            <a:p>
              <a:endParaRPr sz="1493" dirty="0"/>
            </a:p>
          </p:txBody>
        </p:sp>
        <p:sp>
          <p:nvSpPr>
            <p:cNvPr id="1543" name="object 1496">
              <a:extLst>
                <a:ext uri="{FF2B5EF4-FFF2-40B4-BE49-F238E27FC236}">
                  <a16:creationId xmlns:a16="http://schemas.microsoft.com/office/drawing/2014/main" id="{F69AAF3F-CAE7-4DEF-A2C7-A6D7F45C24BE}"/>
                </a:ext>
              </a:extLst>
            </p:cNvPr>
            <p:cNvSpPr/>
            <p:nvPr/>
          </p:nvSpPr>
          <p:spPr>
            <a:xfrm>
              <a:off x="5933742" y="2447762"/>
              <a:ext cx="20320" cy="20320"/>
            </a:xfrm>
            <a:custGeom>
              <a:avLst/>
              <a:gdLst/>
              <a:ahLst/>
              <a:cxnLst/>
              <a:rect l="l" t="t" r="r" b="b"/>
              <a:pathLst>
                <a:path w="20320" h="20319">
                  <a:moveTo>
                    <a:pt x="15316" y="0"/>
                  </a:moveTo>
                  <a:lnTo>
                    <a:pt x="4356" y="190"/>
                  </a:lnTo>
                  <a:lnTo>
                    <a:pt x="0" y="4711"/>
                  </a:lnTo>
                  <a:lnTo>
                    <a:pt x="190" y="15659"/>
                  </a:lnTo>
                  <a:lnTo>
                    <a:pt x="4711" y="20002"/>
                  </a:lnTo>
                  <a:lnTo>
                    <a:pt x="15659" y="19812"/>
                  </a:lnTo>
                  <a:lnTo>
                    <a:pt x="20027" y="15316"/>
                  </a:lnTo>
                  <a:lnTo>
                    <a:pt x="19926" y="9829"/>
                  </a:lnTo>
                  <a:lnTo>
                    <a:pt x="19824" y="4368"/>
                  </a:lnTo>
                  <a:lnTo>
                    <a:pt x="15316" y="0"/>
                  </a:lnTo>
                  <a:close/>
                </a:path>
              </a:pathLst>
            </a:custGeom>
            <a:solidFill>
              <a:srgbClr val="582C1A"/>
            </a:solidFill>
          </p:spPr>
          <p:txBody>
            <a:bodyPr wrap="square" lIns="0" tIns="0" rIns="0" bIns="0" rtlCol="0"/>
            <a:lstStyle/>
            <a:p>
              <a:endParaRPr sz="1493" dirty="0"/>
            </a:p>
          </p:txBody>
        </p:sp>
        <p:sp>
          <p:nvSpPr>
            <p:cNvPr id="1544" name="object 1497">
              <a:extLst>
                <a:ext uri="{FF2B5EF4-FFF2-40B4-BE49-F238E27FC236}">
                  <a16:creationId xmlns:a16="http://schemas.microsoft.com/office/drawing/2014/main" id="{C1C34F8C-66F8-46AA-98CE-540D40B3DDF0}"/>
                </a:ext>
              </a:extLst>
            </p:cNvPr>
            <p:cNvSpPr/>
            <p:nvPr/>
          </p:nvSpPr>
          <p:spPr>
            <a:xfrm>
              <a:off x="6128916" y="2390570"/>
              <a:ext cx="20320" cy="20320"/>
            </a:xfrm>
            <a:custGeom>
              <a:avLst/>
              <a:gdLst/>
              <a:ahLst/>
              <a:cxnLst/>
              <a:rect l="l" t="t" r="r" b="b"/>
              <a:pathLst>
                <a:path w="20320" h="20319">
                  <a:moveTo>
                    <a:pt x="15290" y="0"/>
                  </a:moveTo>
                  <a:lnTo>
                    <a:pt x="4343" y="190"/>
                  </a:lnTo>
                  <a:lnTo>
                    <a:pt x="0" y="4699"/>
                  </a:lnTo>
                  <a:lnTo>
                    <a:pt x="190" y="15646"/>
                  </a:lnTo>
                  <a:lnTo>
                    <a:pt x="4698" y="19989"/>
                  </a:lnTo>
                  <a:lnTo>
                    <a:pt x="15646" y="19799"/>
                  </a:lnTo>
                  <a:lnTo>
                    <a:pt x="20015" y="15303"/>
                  </a:lnTo>
                  <a:lnTo>
                    <a:pt x="19913" y="9829"/>
                  </a:lnTo>
                  <a:lnTo>
                    <a:pt x="19811" y="4356"/>
                  </a:lnTo>
                  <a:lnTo>
                    <a:pt x="15290" y="0"/>
                  </a:lnTo>
                  <a:close/>
                </a:path>
              </a:pathLst>
            </a:custGeom>
            <a:solidFill>
              <a:srgbClr val="7D3C24"/>
            </a:solidFill>
          </p:spPr>
          <p:txBody>
            <a:bodyPr wrap="square" lIns="0" tIns="0" rIns="0" bIns="0" rtlCol="0"/>
            <a:lstStyle/>
            <a:p>
              <a:endParaRPr sz="1493" dirty="0"/>
            </a:p>
          </p:txBody>
        </p:sp>
        <p:sp>
          <p:nvSpPr>
            <p:cNvPr id="1545" name="object 1498">
              <a:extLst>
                <a:ext uri="{FF2B5EF4-FFF2-40B4-BE49-F238E27FC236}">
                  <a16:creationId xmlns:a16="http://schemas.microsoft.com/office/drawing/2014/main" id="{34998D89-E83D-4C0A-8286-DA5978A00908}"/>
                </a:ext>
              </a:extLst>
            </p:cNvPr>
            <p:cNvSpPr/>
            <p:nvPr/>
          </p:nvSpPr>
          <p:spPr>
            <a:xfrm>
              <a:off x="6259384" y="2393115"/>
              <a:ext cx="20320" cy="20320"/>
            </a:xfrm>
            <a:custGeom>
              <a:avLst/>
              <a:gdLst/>
              <a:ahLst/>
              <a:cxnLst/>
              <a:rect l="l" t="t" r="r" b="b"/>
              <a:pathLst>
                <a:path w="20320" h="20319">
                  <a:moveTo>
                    <a:pt x="15316" y="0"/>
                  </a:moveTo>
                  <a:lnTo>
                    <a:pt x="4356" y="190"/>
                  </a:lnTo>
                  <a:lnTo>
                    <a:pt x="0" y="4711"/>
                  </a:lnTo>
                  <a:lnTo>
                    <a:pt x="190" y="15671"/>
                  </a:lnTo>
                  <a:lnTo>
                    <a:pt x="4711" y="20015"/>
                  </a:lnTo>
                  <a:lnTo>
                    <a:pt x="15659" y="19824"/>
                  </a:lnTo>
                  <a:lnTo>
                    <a:pt x="20015" y="15328"/>
                  </a:lnTo>
                  <a:lnTo>
                    <a:pt x="19913" y="9829"/>
                  </a:lnTo>
                  <a:lnTo>
                    <a:pt x="19811" y="4368"/>
                  </a:lnTo>
                  <a:lnTo>
                    <a:pt x="15316" y="0"/>
                  </a:lnTo>
                  <a:close/>
                </a:path>
              </a:pathLst>
            </a:custGeom>
            <a:solidFill>
              <a:srgbClr val="733921"/>
            </a:solidFill>
          </p:spPr>
          <p:txBody>
            <a:bodyPr wrap="square" lIns="0" tIns="0" rIns="0" bIns="0" rtlCol="0"/>
            <a:lstStyle/>
            <a:p>
              <a:endParaRPr sz="1493" dirty="0"/>
            </a:p>
          </p:txBody>
        </p:sp>
        <p:sp>
          <p:nvSpPr>
            <p:cNvPr id="1546" name="object 1499">
              <a:extLst>
                <a:ext uri="{FF2B5EF4-FFF2-40B4-BE49-F238E27FC236}">
                  <a16:creationId xmlns:a16="http://schemas.microsoft.com/office/drawing/2014/main" id="{7B18E7FE-83CC-43C8-BE63-6330BBF7C4FE}"/>
                </a:ext>
              </a:extLst>
            </p:cNvPr>
            <p:cNvSpPr/>
            <p:nvPr/>
          </p:nvSpPr>
          <p:spPr>
            <a:xfrm>
              <a:off x="5519311" y="2364140"/>
              <a:ext cx="20320" cy="20320"/>
            </a:xfrm>
            <a:custGeom>
              <a:avLst/>
              <a:gdLst/>
              <a:ahLst/>
              <a:cxnLst/>
              <a:rect l="l" t="t" r="r" b="b"/>
              <a:pathLst>
                <a:path w="20320" h="20319">
                  <a:moveTo>
                    <a:pt x="15303" y="0"/>
                  </a:moveTo>
                  <a:lnTo>
                    <a:pt x="4356" y="190"/>
                  </a:lnTo>
                  <a:lnTo>
                    <a:pt x="0" y="4686"/>
                  </a:lnTo>
                  <a:lnTo>
                    <a:pt x="190" y="15646"/>
                  </a:lnTo>
                  <a:lnTo>
                    <a:pt x="4711" y="20002"/>
                  </a:lnTo>
                  <a:lnTo>
                    <a:pt x="15646" y="19812"/>
                  </a:lnTo>
                  <a:lnTo>
                    <a:pt x="20015" y="15303"/>
                  </a:lnTo>
                  <a:lnTo>
                    <a:pt x="19913" y="9829"/>
                  </a:lnTo>
                  <a:lnTo>
                    <a:pt x="19811" y="4343"/>
                  </a:lnTo>
                  <a:lnTo>
                    <a:pt x="15303" y="0"/>
                  </a:lnTo>
                  <a:close/>
                </a:path>
              </a:pathLst>
            </a:custGeom>
            <a:solidFill>
              <a:srgbClr val="8B4727"/>
            </a:solidFill>
          </p:spPr>
          <p:txBody>
            <a:bodyPr wrap="square" lIns="0" tIns="0" rIns="0" bIns="0" rtlCol="0"/>
            <a:lstStyle/>
            <a:p>
              <a:endParaRPr sz="1493" dirty="0"/>
            </a:p>
          </p:txBody>
        </p:sp>
        <p:sp>
          <p:nvSpPr>
            <p:cNvPr id="1547" name="object 1500">
              <a:extLst>
                <a:ext uri="{FF2B5EF4-FFF2-40B4-BE49-F238E27FC236}">
                  <a16:creationId xmlns:a16="http://schemas.microsoft.com/office/drawing/2014/main" id="{CF6B7918-37B1-4998-9F51-ACFCC0A1A7C9}"/>
                </a:ext>
              </a:extLst>
            </p:cNvPr>
            <p:cNvSpPr/>
            <p:nvPr/>
          </p:nvSpPr>
          <p:spPr>
            <a:xfrm>
              <a:off x="5848287" y="2443443"/>
              <a:ext cx="20320" cy="20320"/>
            </a:xfrm>
            <a:custGeom>
              <a:avLst/>
              <a:gdLst/>
              <a:ahLst/>
              <a:cxnLst/>
              <a:rect l="l" t="t" r="r" b="b"/>
              <a:pathLst>
                <a:path w="20320" h="20319">
                  <a:moveTo>
                    <a:pt x="15303" y="0"/>
                  </a:moveTo>
                  <a:lnTo>
                    <a:pt x="4343" y="190"/>
                  </a:lnTo>
                  <a:lnTo>
                    <a:pt x="0" y="4711"/>
                  </a:lnTo>
                  <a:lnTo>
                    <a:pt x="190" y="15671"/>
                  </a:lnTo>
                  <a:lnTo>
                    <a:pt x="4698" y="20015"/>
                  </a:lnTo>
                  <a:lnTo>
                    <a:pt x="15646" y="19824"/>
                  </a:lnTo>
                  <a:lnTo>
                    <a:pt x="20015" y="15328"/>
                  </a:lnTo>
                  <a:lnTo>
                    <a:pt x="19913" y="9829"/>
                  </a:lnTo>
                  <a:lnTo>
                    <a:pt x="19811" y="4368"/>
                  </a:lnTo>
                  <a:lnTo>
                    <a:pt x="15303" y="0"/>
                  </a:lnTo>
                  <a:close/>
                </a:path>
              </a:pathLst>
            </a:custGeom>
            <a:solidFill>
              <a:srgbClr val="A8532A"/>
            </a:solidFill>
          </p:spPr>
          <p:txBody>
            <a:bodyPr wrap="square" lIns="0" tIns="0" rIns="0" bIns="0" rtlCol="0"/>
            <a:lstStyle/>
            <a:p>
              <a:endParaRPr sz="1493" dirty="0"/>
            </a:p>
          </p:txBody>
        </p:sp>
        <p:sp>
          <p:nvSpPr>
            <p:cNvPr id="1548" name="object 1501">
              <a:extLst>
                <a:ext uri="{FF2B5EF4-FFF2-40B4-BE49-F238E27FC236}">
                  <a16:creationId xmlns:a16="http://schemas.microsoft.com/office/drawing/2014/main" id="{F68C7891-55E5-4FE1-92C0-AA8877AA48FE}"/>
                </a:ext>
              </a:extLst>
            </p:cNvPr>
            <p:cNvSpPr/>
            <p:nvPr/>
          </p:nvSpPr>
          <p:spPr>
            <a:xfrm>
              <a:off x="6245909" y="2344600"/>
              <a:ext cx="20320" cy="20320"/>
            </a:xfrm>
            <a:custGeom>
              <a:avLst/>
              <a:gdLst/>
              <a:ahLst/>
              <a:cxnLst/>
              <a:rect l="l" t="t" r="r" b="b"/>
              <a:pathLst>
                <a:path w="20320" h="20319">
                  <a:moveTo>
                    <a:pt x="15303" y="0"/>
                  </a:moveTo>
                  <a:lnTo>
                    <a:pt x="4343" y="190"/>
                  </a:lnTo>
                  <a:lnTo>
                    <a:pt x="0" y="4698"/>
                  </a:lnTo>
                  <a:lnTo>
                    <a:pt x="190" y="15646"/>
                  </a:lnTo>
                  <a:lnTo>
                    <a:pt x="4698" y="20015"/>
                  </a:lnTo>
                  <a:lnTo>
                    <a:pt x="15646" y="19824"/>
                  </a:lnTo>
                  <a:lnTo>
                    <a:pt x="20015" y="15303"/>
                  </a:lnTo>
                  <a:lnTo>
                    <a:pt x="19913" y="9842"/>
                  </a:lnTo>
                  <a:lnTo>
                    <a:pt x="19811" y="4343"/>
                  </a:lnTo>
                  <a:lnTo>
                    <a:pt x="15303" y="0"/>
                  </a:lnTo>
                  <a:close/>
                </a:path>
              </a:pathLst>
            </a:custGeom>
            <a:solidFill>
              <a:srgbClr val="773A21"/>
            </a:solidFill>
          </p:spPr>
          <p:txBody>
            <a:bodyPr wrap="square" lIns="0" tIns="0" rIns="0" bIns="0" rtlCol="0"/>
            <a:lstStyle/>
            <a:p>
              <a:endParaRPr sz="1493" dirty="0"/>
            </a:p>
          </p:txBody>
        </p:sp>
        <p:sp>
          <p:nvSpPr>
            <p:cNvPr id="1549" name="object 1502">
              <a:extLst>
                <a:ext uri="{FF2B5EF4-FFF2-40B4-BE49-F238E27FC236}">
                  <a16:creationId xmlns:a16="http://schemas.microsoft.com/office/drawing/2014/main" id="{0F35233A-C40C-43BE-9AF6-EFEAC7EEDF7F}"/>
                </a:ext>
              </a:extLst>
            </p:cNvPr>
            <p:cNvSpPr/>
            <p:nvPr/>
          </p:nvSpPr>
          <p:spPr>
            <a:xfrm>
              <a:off x="6172944" y="2404074"/>
              <a:ext cx="20320" cy="20320"/>
            </a:xfrm>
            <a:custGeom>
              <a:avLst/>
              <a:gdLst/>
              <a:ahLst/>
              <a:cxnLst/>
              <a:rect l="l" t="t" r="r" b="b"/>
              <a:pathLst>
                <a:path w="20320" h="20319">
                  <a:moveTo>
                    <a:pt x="15316" y="0"/>
                  </a:moveTo>
                  <a:lnTo>
                    <a:pt x="4356" y="190"/>
                  </a:lnTo>
                  <a:lnTo>
                    <a:pt x="0" y="4686"/>
                  </a:lnTo>
                  <a:lnTo>
                    <a:pt x="190" y="15633"/>
                  </a:lnTo>
                  <a:lnTo>
                    <a:pt x="4711" y="20015"/>
                  </a:lnTo>
                  <a:lnTo>
                    <a:pt x="15659" y="19824"/>
                  </a:lnTo>
                  <a:lnTo>
                    <a:pt x="20027" y="15290"/>
                  </a:lnTo>
                  <a:lnTo>
                    <a:pt x="19926" y="9829"/>
                  </a:lnTo>
                  <a:lnTo>
                    <a:pt x="19824" y="4343"/>
                  </a:lnTo>
                  <a:lnTo>
                    <a:pt x="15316" y="0"/>
                  </a:lnTo>
                  <a:close/>
                </a:path>
              </a:pathLst>
            </a:custGeom>
            <a:solidFill>
              <a:srgbClr val="61311B"/>
            </a:solidFill>
          </p:spPr>
          <p:txBody>
            <a:bodyPr wrap="square" lIns="0" tIns="0" rIns="0" bIns="0" rtlCol="0"/>
            <a:lstStyle/>
            <a:p>
              <a:endParaRPr sz="1493" dirty="0"/>
            </a:p>
          </p:txBody>
        </p:sp>
        <p:sp>
          <p:nvSpPr>
            <p:cNvPr id="1550" name="object 1503">
              <a:extLst>
                <a:ext uri="{FF2B5EF4-FFF2-40B4-BE49-F238E27FC236}">
                  <a16:creationId xmlns:a16="http://schemas.microsoft.com/office/drawing/2014/main" id="{D5C96150-D5F3-4D72-8A57-1E6D8BBB4025}"/>
                </a:ext>
              </a:extLst>
            </p:cNvPr>
            <p:cNvSpPr/>
            <p:nvPr/>
          </p:nvSpPr>
          <p:spPr>
            <a:xfrm>
              <a:off x="6356039" y="2381196"/>
              <a:ext cx="20320" cy="20320"/>
            </a:xfrm>
            <a:custGeom>
              <a:avLst/>
              <a:gdLst/>
              <a:ahLst/>
              <a:cxnLst/>
              <a:rect l="l" t="t" r="r" b="b"/>
              <a:pathLst>
                <a:path w="20320" h="20319">
                  <a:moveTo>
                    <a:pt x="15303" y="0"/>
                  </a:moveTo>
                  <a:lnTo>
                    <a:pt x="4343" y="190"/>
                  </a:lnTo>
                  <a:lnTo>
                    <a:pt x="0" y="4686"/>
                  </a:lnTo>
                  <a:lnTo>
                    <a:pt x="190" y="15633"/>
                  </a:lnTo>
                  <a:lnTo>
                    <a:pt x="4698" y="19989"/>
                  </a:lnTo>
                  <a:lnTo>
                    <a:pt x="15646" y="19799"/>
                  </a:lnTo>
                  <a:lnTo>
                    <a:pt x="20015" y="15290"/>
                  </a:lnTo>
                  <a:lnTo>
                    <a:pt x="19913" y="9829"/>
                  </a:lnTo>
                  <a:lnTo>
                    <a:pt x="19811" y="4343"/>
                  </a:lnTo>
                  <a:lnTo>
                    <a:pt x="15303" y="0"/>
                  </a:lnTo>
                  <a:close/>
                </a:path>
              </a:pathLst>
            </a:custGeom>
            <a:solidFill>
              <a:srgbClr val="65341D"/>
            </a:solidFill>
          </p:spPr>
          <p:txBody>
            <a:bodyPr wrap="square" lIns="0" tIns="0" rIns="0" bIns="0" rtlCol="0"/>
            <a:lstStyle/>
            <a:p>
              <a:endParaRPr sz="1493" dirty="0"/>
            </a:p>
          </p:txBody>
        </p:sp>
        <p:sp>
          <p:nvSpPr>
            <p:cNvPr id="1551" name="object 1504">
              <a:extLst>
                <a:ext uri="{FF2B5EF4-FFF2-40B4-BE49-F238E27FC236}">
                  <a16:creationId xmlns:a16="http://schemas.microsoft.com/office/drawing/2014/main" id="{D46502DD-FA8B-4446-BEB1-1B8482E8A45F}"/>
                </a:ext>
              </a:extLst>
            </p:cNvPr>
            <p:cNvSpPr/>
            <p:nvPr/>
          </p:nvSpPr>
          <p:spPr>
            <a:xfrm>
              <a:off x="5765183" y="2377459"/>
              <a:ext cx="20320" cy="20320"/>
            </a:xfrm>
            <a:custGeom>
              <a:avLst/>
              <a:gdLst/>
              <a:ahLst/>
              <a:cxnLst/>
              <a:rect l="l" t="t" r="r" b="b"/>
              <a:pathLst>
                <a:path w="20320" h="20319">
                  <a:moveTo>
                    <a:pt x="15316" y="0"/>
                  </a:moveTo>
                  <a:lnTo>
                    <a:pt x="4356" y="190"/>
                  </a:lnTo>
                  <a:lnTo>
                    <a:pt x="0" y="4698"/>
                  </a:lnTo>
                  <a:lnTo>
                    <a:pt x="190" y="15646"/>
                  </a:lnTo>
                  <a:lnTo>
                    <a:pt x="4711" y="20002"/>
                  </a:lnTo>
                  <a:lnTo>
                    <a:pt x="15659" y="19811"/>
                  </a:lnTo>
                  <a:lnTo>
                    <a:pt x="20015" y="15303"/>
                  </a:lnTo>
                  <a:lnTo>
                    <a:pt x="19913" y="9842"/>
                  </a:lnTo>
                  <a:lnTo>
                    <a:pt x="19811" y="4356"/>
                  </a:lnTo>
                  <a:lnTo>
                    <a:pt x="15316" y="0"/>
                  </a:lnTo>
                  <a:close/>
                </a:path>
              </a:pathLst>
            </a:custGeom>
            <a:solidFill>
              <a:srgbClr val="884326"/>
            </a:solidFill>
          </p:spPr>
          <p:txBody>
            <a:bodyPr wrap="square" lIns="0" tIns="0" rIns="0" bIns="0" rtlCol="0"/>
            <a:lstStyle/>
            <a:p>
              <a:endParaRPr sz="1493" dirty="0"/>
            </a:p>
          </p:txBody>
        </p:sp>
        <p:sp>
          <p:nvSpPr>
            <p:cNvPr id="1552" name="object 1505">
              <a:extLst>
                <a:ext uri="{FF2B5EF4-FFF2-40B4-BE49-F238E27FC236}">
                  <a16:creationId xmlns:a16="http://schemas.microsoft.com/office/drawing/2014/main" id="{AC1024EE-E6B6-491D-AB39-D296C0BE2BBA}"/>
                </a:ext>
              </a:extLst>
            </p:cNvPr>
            <p:cNvSpPr/>
            <p:nvPr/>
          </p:nvSpPr>
          <p:spPr>
            <a:xfrm>
              <a:off x="6219291" y="2431158"/>
              <a:ext cx="20320" cy="20320"/>
            </a:xfrm>
            <a:custGeom>
              <a:avLst/>
              <a:gdLst/>
              <a:ahLst/>
              <a:cxnLst/>
              <a:rect l="l" t="t" r="r" b="b"/>
              <a:pathLst>
                <a:path w="20320" h="20319">
                  <a:moveTo>
                    <a:pt x="15316" y="0"/>
                  </a:moveTo>
                  <a:lnTo>
                    <a:pt x="4343" y="190"/>
                  </a:lnTo>
                  <a:lnTo>
                    <a:pt x="0" y="4711"/>
                  </a:lnTo>
                  <a:lnTo>
                    <a:pt x="190" y="15659"/>
                  </a:lnTo>
                  <a:lnTo>
                    <a:pt x="4698" y="20015"/>
                  </a:lnTo>
                  <a:lnTo>
                    <a:pt x="15659" y="19824"/>
                  </a:lnTo>
                  <a:lnTo>
                    <a:pt x="20015" y="15316"/>
                  </a:lnTo>
                  <a:lnTo>
                    <a:pt x="19913" y="9829"/>
                  </a:lnTo>
                  <a:lnTo>
                    <a:pt x="19811" y="4368"/>
                  </a:lnTo>
                  <a:lnTo>
                    <a:pt x="15316" y="0"/>
                  </a:lnTo>
                  <a:close/>
                </a:path>
              </a:pathLst>
            </a:custGeom>
            <a:solidFill>
              <a:srgbClr val="6D371E"/>
            </a:solidFill>
          </p:spPr>
          <p:txBody>
            <a:bodyPr wrap="square" lIns="0" tIns="0" rIns="0" bIns="0" rtlCol="0"/>
            <a:lstStyle/>
            <a:p>
              <a:endParaRPr sz="1493" dirty="0"/>
            </a:p>
          </p:txBody>
        </p:sp>
        <p:sp>
          <p:nvSpPr>
            <p:cNvPr id="1553" name="object 1506">
              <a:extLst>
                <a:ext uri="{FF2B5EF4-FFF2-40B4-BE49-F238E27FC236}">
                  <a16:creationId xmlns:a16="http://schemas.microsoft.com/office/drawing/2014/main" id="{0EDB7DC2-7B47-4592-AB0C-79E0DB928EF1}"/>
                </a:ext>
              </a:extLst>
            </p:cNvPr>
            <p:cNvSpPr/>
            <p:nvPr/>
          </p:nvSpPr>
          <p:spPr>
            <a:xfrm>
              <a:off x="5840224" y="2474530"/>
              <a:ext cx="20320" cy="20320"/>
            </a:xfrm>
            <a:custGeom>
              <a:avLst/>
              <a:gdLst/>
              <a:ahLst/>
              <a:cxnLst/>
              <a:rect l="l" t="t" r="r" b="b"/>
              <a:pathLst>
                <a:path w="20320" h="20319">
                  <a:moveTo>
                    <a:pt x="15303" y="0"/>
                  </a:moveTo>
                  <a:lnTo>
                    <a:pt x="4356" y="190"/>
                  </a:lnTo>
                  <a:lnTo>
                    <a:pt x="0" y="4711"/>
                  </a:lnTo>
                  <a:lnTo>
                    <a:pt x="190" y="15659"/>
                  </a:lnTo>
                  <a:lnTo>
                    <a:pt x="4711" y="20002"/>
                  </a:lnTo>
                  <a:lnTo>
                    <a:pt x="15646" y="19812"/>
                  </a:lnTo>
                  <a:lnTo>
                    <a:pt x="20015" y="15316"/>
                  </a:lnTo>
                  <a:lnTo>
                    <a:pt x="19913" y="9829"/>
                  </a:lnTo>
                  <a:lnTo>
                    <a:pt x="19811" y="4368"/>
                  </a:lnTo>
                  <a:lnTo>
                    <a:pt x="15303" y="0"/>
                  </a:lnTo>
                  <a:close/>
                </a:path>
              </a:pathLst>
            </a:custGeom>
            <a:solidFill>
              <a:srgbClr val="814224"/>
            </a:solidFill>
          </p:spPr>
          <p:txBody>
            <a:bodyPr wrap="square" lIns="0" tIns="0" rIns="0" bIns="0" rtlCol="0"/>
            <a:lstStyle/>
            <a:p>
              <a:endParaRPr sz="1493" dirty="0"/>
            </a:p>
          </p:txBody>
        </p:sp>
        <p:sp>
          <p:nvSpPr>
            <p:cNvPr id="1554" name="object 1507">
              <a:extLst>
                <a:ext uri="{FF2B5EF4-FFF2-40B4-BE49-F238E27FC236}">
                  <a16:creationId xmlns:a16="http://schemas.microsoft.com/office/drawing/2014/main" id="{FC97FBB8-6AD6-4F7E-B457-A152CC30F66A}"/>
                </a:ext>
              </a:extLst>
            </p:cNvPr>
            <p:cNvSpPr/>
            <p:nvPr/>
          </p:nvSpPr>
          <p:spPr>
            <a:xfrm>
              <a:off x="6433539" y="2267657"/>
              <a:ext cx="20320" cy="20320"/>
            </a:xfrm>
            <a:custGeom>
              <a:avLst/>
              <a:gdLst/>
              <a:ahLst/>
              <a:cxnLst/>
              <a:rect l="l" t="t" r="r" b="b"/>
              <a:pathLst>
                <a:path w="20320" h="20319">
                  <a:moveTo>
                    <a:pt x="15303" y="0"/>
                  </a:moveTo>
                  <a:lnTo>
                    <a:pt x="4356" y="190"/>
                  </a:lnTo>
                  <a:lnTo>
                    <a:pt x="0" y="4686"/>
                  </a:lnTo>
                  <a:lnTo>
                    <a:pt x="190" y="15646"/>
                  </a:lnTo>
                  <a:lnTo>
                    <a:pt x="4698" y="20002"/>
                  </a:lnTo>
                  <a:lnTo>
                    <a:pt x="15646" y="19812"/>
                  </a:lnTo>
                  <a:lnTo>
                    <a:pt x="20015" y="15303"/>
                  </a:lnTo>
                  <a:lnTo>
                    <a:pt x="19913" y="9817"/>
                  </a:lnTo>
                  <a:lnTo>
                    <a:pt x="19811" y="4343"/>
                  </a:lnTo>
                  <a:lnTo>
                    <a:pt x="15303" y="0"/>
                  </a:lnTo>
                  <a:close/>
                </a:path>
              </a:pathLst>
            </a:custGeom>
            <a:solidFill>
              <a:srgbClr val="60321B"/>
            </a:solidFill>
          </p:spPr>
          <p:txBody>
            <a:bodyPr wrap="square" lIns="0" tIns="0" rIns="0" bIns="0" rtlCol="0"/>
            <a:lstStyle/>
            <a:p>
              <a:endParaRPr sz="1493" dirty="0"/>
            </a:p>
          </p:txBody>
        </p:sp>
        <p:sp>
          <p:nvSpPr>
            <p:cNvPr id="1555" name="object 1508">
              <a:extLst>
                <a:ext uri="{FF2B5EF4-FFF2-40B4-BE49-F238E27FC236}">
                  <a16:creationId xmlns:a16="http://schemas.microsoft.com/office/drawing/2014/main" id="{189E142F-8607-4AEC-B721-3EF063A1E424}"/>
                </a:ext>
              </a:extLst>
            </p:cNvPr>
            <p:cNvSpPr/>
            <p:nvPr/>
          </p:nvSpPr>
          <p:spPr>
            <a:xfrm>
              <a:off x="6275927" y="2334840"/>
              <a:ext cx="20320" cy="20320"/>
            </a:xfrm>
            <a:custGeom>
              <a:avLst/>
              <a:gdLst/>
              <a:ahLst/>
              <a:cxnLst/>
              <a:rect l="l" t="t" r="r" b="b"/>
              <a:pathLst>
                <a:path w="20320" h="20319">
                  <a:moveTo>
                    <a:pt x="15303" y="0"/>
                  </a:moveTo>
                  <a:lnTo>
                    <a:pt x="4356" y="190"/>
                  </a:lnTo>
                  <a:lnTo>
                    <a:pt x="0" y="4711"/>
                  </a:lnTo>
                  <a:lnTo>
                    <a:pt x="190" y="15646"/>
                  </a:lnTo>
                  <a:lnTo>
                    <a:pt x="4711" y="20015"/>
                  </a:lnTo>
                  <a:lnTo>
                    <a:pt x="15646" y="19824"/>
                  </a:lnTo>
                  <a:lnTo>
                    <a:pt x="20015" y="15303"/>
                  </a:lnTo>
                  <a:lnTo>
                    <a:pt x="19913" y="9842"/>
                  </a:lnTo>
                  <a:lnTo>
                    <a:pt x="19811" y="4356"/>
                  </a:lnTo>
                  <a:lnTo>
                    <a:pt x="15303" y="0"/>
                  </a:lnTo>
                  <a:close/>
                </a:path>
              </a:pathLst>
            </a:custGeom>
            <a:solidFill>
              <a:srgbClr val="954925"/>
            </a:solidFill>
          </p:spPr>
          <p:txBody>
            <a:bodyPr wrap="square" lIns="0" tIns="0" rIns="0" bIns="0" rtlCol="0"/>
            <a:lstStyle/>
            <a:p>
              <a:endParaRPr sz="1493" dirty="0"/>
            </a:p>
          </p:txBody>
        </p:sp>
        <p:sp>
          <p:nvSpPr>
            <p:cNvPr id="1556" name="object 1509">
              <a:extLst>
                <a:ext uri="{FF2B5EF4-FFF2-40B4-BE49-F238E27FC236}">
                  <a16:creationId xmlns:a16="http://schemas.microsoft.com/office/drawing/2014/main" id="{64DE8973-3B59-41DD-9797-0D6206CA7A92}"/>
                </a:ext>
              </a:extLst>
            </p:cNvPr>
            <p:cNvSpPr/>
            <p:nvPr/>
          </p:nvSpPr>
          <p:spPr>
            <a:xfrm>
              <a:off x="6173192" y="2418859"/>
              <a:ext cx="20320" cy="20320"/>
            </a:xfrm>
            <a:custGeom>
              <a:avLst/>
              <a:gdLst/>
              <a:ahLst/>
              <a:cxnLst/>
              <a:rect l="l" t="t" r="r" b="b"/>
              <a:pathLst>
                <a:path w="20320" h="20319">
                  <a:moveTo>
                    <a:pt x="15316" y="0"/>
                  </a:moveTo>
                  <a:lnTo>
                    <a:pt x="4356" y="190"/>
                  </a:lnTo>
                  <a:lnTo>
                    <a:pt x="0" y="4699"/>
                  </a:lnTo>
                  <a:lnTo>
                    <a:pt x="190" y="15646"/>
                  </a:lnTo>
                  <a:lnTo>
                    <a:pt x="4711" y="19989"/>
                  </a:lnTo>
                  <a:lnTo>
                    <a:pt x="15659" y="19799"/>
                  </a:lnTo>
                  <a:lnTo>
                    <a:pt x="20015" y="15303"/>
                  </a:lnTo>
                  <a:lnTo>
                    <a:pt x="19913" y="9829"/>
                  </a:lnTo>
                  <a:lnTo>
                    <a:pt x="19811" y="4356"/>
                  </a:lnTo>
                  <a:lnTo>
                    <a:pt x="15316" y="0"/>
                  </a:lnTo>
                  <a:close/>
                </a:path>
              </a:pathLst>
            </a:custGeom>
            <a:solidFill>
              <a:srgbClr val="63341C"/>
            </a:solidFill>
          </p:spPr>
          <p:txBody>
            <a:bodyPr wrap="square" lIns="0" tIns="0" rIns="0" bIns="0" rtlCol="0"/>
            <a:lstStyle/>
            <a:p>
              <a:endParaRPr sz="1493" dirty="0"/>
            </a:p>
          </p:txBody>
        </p:sp>
        <p:sp>
          <p:nvSpPr>
            <p:cNvPr id="1557" name="object 1510">
              <a:extLst>
                <a:ext uri="{FF2B5EF4-FFF2-40B4-BE49-F238E27FC236}">
                  <a16:creationId xmlns:a16="http://schemas.microsoft.com/office/drawing/2014/main" id="{2E4D40B9-47C1-422D-A64D-EAF296FBA346}"/>
                </a:ext>
              </a:extLst>
            </p:cNvPr>
            <p:cNvSpPr/>
            <p:nvPr/>
          </p:nvSpPr>
          <p:spPr>
            <a:xfrm>
              <a:off x="5990762" y="2408581"/>
              <a:ext cx="20320" cy="20320"/>
            </a:xfrm>
            <a:custGeom>
              <a:avLst/>
              <a:gdLst/>
              <a:ahLst/>
              <a:cxnLst/>
              <a:rect l="l" t="t" r="r" b="b"/>
              <a:pathLst>
                <a:path w="20320" h="20319">
                  <a:moveTo>
                    <a:pt x="15316" y="0"/>
                  </a:moveTo>
                  <a:lnTo>
                    <a:pt x="4356" y="190"/>
                  </a:lnTo>
                  <a:lnTo>
                    <a:pt x="0" y="4686"/>
                  </a:lnTo>
                  <a:lnTo>
                    <a:pt x="190" y="15633"/>
                  </a:lnTo>
                  <a:lnTo>
                    <a:pt x="4711" y="20002"/>
                  </a:lnTo>
                  <a:lnTo>
                    <a:pt x="15659" y="19812"/>
                  </a:lnTo>
                  <a:lnTo>
                    <a:pt x="20015" y="15290"/>
                  </a:lnTo>
                  <a:lnTo>
                    <a:pt x="19913" y="9829"/>
                  </a:lnTo>
                  <a:lnTo>
                    <a:pt x="19811" y="4343"/>
                  </a:lnTo>
                  <a:lnTo>
                    <a:pt x="15316" y="0"/>
                  </a:lnTo>
                  <a:close/>
                </a:path>
              </a:pathLst>
            </a:custGeom>
            <a:solidFill>
              <a:srgbClr val="763922"/>
            </a:solidFill>
          </p:spPr>
          <p:txBody>
            <a:bodyPr wrap="square" lIns="0" tIns="0" rIns="0" bIns="0" rtlCol="0"/>
            <a:lstStyle/>
            <a:p>
              <a:endParaRPr sz="1493" dirty="0"/>
            </a:p>
          </p:txBody>
        </p:sp>
        <p:sp>
          <p:nvSpPr>
            <p:cNvPr id="1558" name="object 1511">
              <a:extLst>
                <a:ext uri="{FF2B5EF4-FFF2-40B4-BE49-F238E27FC236}">
                  <a16:creationId xmlns:a16="http://schemas.microsoft.com/office/drawing/2014/main" id="{48779BA0-AC44-4981-9943-0C6226F5E077}"/>
                </a:ext>
              </a:extLst>
            </p:cNvPr>
            <p:cNvSpPr/>
            <p:nvPr/>
          </p:nvSpPr>
          <p:spPr>
            <a:xfrm>
              <a:off x="6185277" y="2423311"/>
              <a:ext cx="20320" cy="20320"/>
            </a:xfrm>
            <a:custGeom>
              <a:avLst/>
              <a:gdLst/>
              <a:ahLst/>
              <a:cxnLst/>
              <a:rect l="l" t="t" r="r" b="b"/>
              <a:pathLst>
                <a:path w="20320" h="20319">
                  <a:moveTo>
                    <a:pt x="15290" y="0"/>
                  </a:moveTo>
                  <a:lnTo>
                    <a:pt x="4343" y="190"/>
                  </a:lnTo>
                  <a:lnTo>
                    <a:pt x="0" y="4686"/>
                  </a:lnTo>
                  <a:lnTo>
                    <a:pt x="190" y="15646"/>
                  </a:lnTo>
                  <a:lnTo>
                    <a:pt x="4699" y="19989"/>
                  </a:lnTo>
                  <a:lnTo>
                    <a:pt x="15633" y="19799"/>
                  </a:lnTo>
                  <a:lnTo>
                    <a:pt x="20002" y="15303"/>
                  </a:lnTo>
                  <a:lnTo>
                    <a:pt x="19900" y="9829"/>
                  </a:lnTo>
                  <a:lnTo>
                    <a:pt x="19799" y="4343"/>
                  </a:lnTo>
                  <a:lnTo>
                    <a:pt x="15290" y="0"/>
                  </a:lnTo>
                  <a:close/>
                </a:path>
              </a:pathLst>
            </a:custGeom>
            <a:solidFill>
              <a:srgbClr val="7E3D23"/>
            </a:solidFill>
          </p:spPr>
          <p:txBody>
            <a:bodyPr wrap="square" lIns="0" tIns="0" rIns="0" bIns="0" rtlCol="0"/>
            <a:lstStyle/>
            <a:p>
              <a:endParaRPr sz="1493" dirty="0"/>
            </a:p>
          </p:txBody>
        </p:sp>
        <p:sp>
          <p:nvSpPr>
            <p:cNvPr id="1559" name="object 1512">
              <a:extLst>
                <a:ext uri="{FF2B5EF4-FFF2-40B4-BE49-F238E27FC236}">
                  <a16:creationId xmlns:a16="http://schemas.microsoft.com/office/drawing/2014/main" id="{3990FD6D-EC92-46BE-A1A2-276B02F88E01}"/>
                </a:ext>
              </a:extLst>
            </p:cNvPr>
            <p:cNvSpPr/>
            <p:nvPr/>
          </p:nvSpPr>
          <p:spPr>
            <a:xfrm>
              <a:off x="5925689" y="2434656"/>
              <a:ext cx="20320" cy="20320"/>
            </a:xfrm>
            <a:custGeom>
              <a:avLst/>
              <a:gdLst/>
              <a:ahLst/>
              <a:cxnLst/>
              <a:rect l="l" t="t" r="r" b="b"/>
              <a:pathLst>
                <a:path w="20320" h="20319">
                  <a:moveTo>
                    <a:pt x="15303" y="0"/>
                  </a:moveTo>
                  <a:lnTo>
                    <a:pt x="4356" y="190"/>
                  </a:lnTo>
                  <a:lnTo>
                    <a:pt x="0" y="4711"/>
                  </a:lnTo>
                  <a:lnTo>
                    <a:pt x="190" y="15659"/>
                  </a:lnTo>
                  <a:lnTo>
                    <a:pt x="4711" y="20002"/>
                  </a:lnTo>
                  <a:lnTo>
                    <a:pt x="15646" y="19812"/>
                  </a:lnTo>
                  <a:lnTo>
                    <a:pt x="20015" y="15316"/>
                  </a:lnTo>
                  <a:lnTo>
                    <a:pt x="19913" y="9829"/>
                  </a:lnTo>
                  <a:lnTo>
                    <a:pt x="19811" y="4368"/>
                  </a:lnTo>
                  <a:lnTo>
                    <a:pt x="15303" y="0"/>
                  </a:lnTo>
                  <a:close/>
                </a:path>
              </a:pathLst>
            </a:custGeom>
            <a:solidFill>
              <a:srgbClr val="7B4023"/>
            </a:solidFill>
          </p:spPr>
          <p:txBody>
            <a:bodyPr wrap="square" lIns="0" tIns="0" rIns="0" bIns="0" rtlCol="0"/>
            <a:lstStyle/>
            <a:p>
              <a:endParaRPr sz="1493" dirty="0"/>
            </a:p>
          </p:txBody>
        </p:sp>
        <p:sp>
          <p:nvSpPr>
            <p:cNvPr id="1560" name="object 1513">
              <a:extLst>
                <a:ext uri="{FF2B5EF4-FFF2-40B4-BE49-F238E27FC236}">
                  <a16:creationId xmlns:a16="http://schemas.microsoft.com/office/drawing/2014/main" id="{F1FAD605-EBEB-4DC2-A6A4-B54C7DBC44E2}"/>
                </a:ext>
              </a:extLst>
            </p:cNvPr>
            <p:cNvSpPr/>
            <p:nvPr/>
          </p:nvSpPr>
          <p:spPr>
            <a:xfrm>
              <a:off x="6373513" y="2306440"/>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793A22"/>
            </a:solidFill>
          </p:spPr>
          <p:txBody>
            <a:bodyPr wrap="square" lIns="0" tIns="0" rIns="0" bIns="0" rtlCol="0"/>
            <a:lstStyle/>
            <a:p>
              <a:endParaRPr sz="1493" dirty="0"/>
            </a:p>
          </p:txBody>
        </p:sp>
        <p:sp>
          <p:nvSpPr>
            <p:cNvPr id="1561" name="object 1514">
              <a:extLst>
                <a:ext uri="{FF2B5EF4-FFF2-40B4-BE49-F238E27FC236}">
                  <a16:creationId xmlns:a16="http://schemas.microsoft.com/office/drawing/2014/main" id="{47E74F45-382E-477B-A3AD-658D6D6B93D9}"/>
                </a:ext>
              </a:extLst>
            </p:cNvPr>
            <p:cNvSpPr/>
            <p:nvPr/>
          </p:nvSpPr>
          <p:spPr>
            <a:xfrm>
              <a:off x="5770092" y="2427564"/>
              <a:ext cx="20320" cy="20320"/>
            </a:xfrm>
            <a:custGeom>
              <a:avLst/>
              <a:gdLst/>
              <a:ahLst/>
              <a:cxnLst/>
              <a:rect l="l" t="t" r="r" b="b"/>
              <a:pathLst>
                <a:path w="20320" h="20319">
                  <a:moveTo>
                    <a:pt x="15316" y="0"/>
                  </a:moveTo>
                  <a:lnTo>
                    <a:pt x="4356" y="190"/>
                  </a:lnTo>
                  <a:lnTo>
                    <a:pt x="0" y="4699"/>
                  </a:lnTo>
                  <a:lnTo>
                    <a:pt x="190" y="15633"/>
                  </a:lnTo>
                  <a:lnTo>
                    <a:pt x="4711" y="20002"/>
                  </a:lnTo>
                  <a:lnTo>
                    <a:pt x="15659" y="19812"/>
                  </a:lnTo>
                  <a:lnTo>
                    <a:pt x="20015" y="15290"/>
                  </a:lnTo>
                  <a:lnTo>
                    <a:pt x="19913" y="9829"/>
                  </a:lnTo>
                  <a:lnTo>
                    <a:pt x="19811" y="4343"/>
                  </a:lnTo>
                  <a:lnTo>
                    <a:pt x="15316" y="0"/>
                  </a:lnTo>
                  <a:close/>
                </a:path>
              </a:pathLst>
            </a:custGeom>
            <a:solidFill>
              <a:srgbClr val="8D4529"/>
            </a:solidFill>
          </p:spPr>
          <p:txBody>
            <a:bodyPr wrap="square" lIns="0" tIns="0" rIns="0" bIns="0" rtlCol="0"/>
            <a:lstStyle/>
            <a:p>
              <a:endParaRPr sz="1493" dirty="0"/>
            </a:p>
          </p:txBody>
        </p:sp>
        <p:sp>
          <p:nvSpPr>
            <p:cNvPr id="1562" name="object 1515">
              <a:extLst>
                <a:ext uri="{FF2B5EF4-FFF2-40B4-BE49-F238E27FC236}">
                  <a16:creationId xmlns:a16="http://schemas.microsoft.com/office/drawing/2014/main" id="{05828C99-C6D2-4C4B-B4C4-4FAA39FD6131}"/>
                </a:ext>
              </a:extLst>
            </p:cNvPr>
            <p:cNvSpPr/>
            <p:nvPr/>
          </p:nvSpPr>
          <p:spPr>
            <a:xfrm>
              <a:off x="5977691" y="2462392"/>
              <a:ext cx="20320" cy="20320"/>
            </a:xfrm>
            <a:custGeom>
              <a:avLst/>
              <a:gdLst/>
              <a:ahLst/>
              <a:cxnLst/>
              <a:rect l="l" t="t" r="r" b="b"/>
              <a:pathLst>
                <a:path w="20320" h="20319">
                  <a:moveTo>
                    <a:pt x="15303" y="0"/>
                  </a:moveTo>
                  <a:lnTo>
                    <a:pt x="4343" y="190"/>
                  </a:lnTo>
                  <a:lnTo>
                    <a:pt x="0" y="4686"/>
                  </a:lnTo>
                  <a:lnTo>
                    <a:pt x="190" y="15633"/>
                  </a:lnTo>
                  <a:lnTo>
                    <a:pt x="4698" y="20015"/>
                  </a:lnTo>
                  <a:lnTo>
                    <a:pt x="15646" y="19824"/>
                  </a:lnTo>
                  <a:lnTo>
                    <a:pt x="20015" y="15290"/>
                  </a:lnTo>
                  <a:lnTo>
                    <a:pt x="19913" y="9829"/>
                  </a:lnTo>
                  <a:lnTo>
                    <a:pt x="19811" y="4343"/>
                  </a:lnTo>
                  <a:lnTo>
                    <a:pt x="15303" y="0"/>
                  </a:lnTo>
                  <a:close/>
                </a:path>
              </a:pathLst>
            </a:custGeom>
            <a:solidFill>
              <a:srgbClr val="63341C"/>
            </a:solidFill>
          </p:spPr>
          <p:txBody>
            <a:bodyPr wrap="square" lIns="0" tIns="0" rIns="0" bIns="0" rtlCol="0"/>
            <a:lstStyle/>
            <a:p>
              <a:endParaRPr sz="1493" dirty="0"/>
            </a:p>
          </p:txBody>
        </p:sp>
        <p:sp>
          <p:nvSpPr>
            <p:cNvPr id="1563" name="object 1516">
              <a:extLst>
                <a:ext uri="{FF2B5EF4-FFF2-40B4-BE49-F238E27FC236}">
                  <a16:creationId xmlns:a16="http://schemas.microsoft.com/office/drawing/2014/main" id="{C6A930C6-5FC3-47BA-A0E9-82FFF3E1549C}"/>
                </a:ext>
              </a:extLst>
            </p:cNvPr>
            <p:cNvSpPr/>
            <p:nvPr/>
          </p:nvSpPr>
          <p:spPr>
            <a:xfrm>
              <a:off x="5835216" y="2421039"/>
              <a:ext cx="20320" cy="20320"/>
            </a:xfrm>
            <a:custGeom>
              <a:avLst/>
              <a:gdLst/>
              <a:ahLst/>
              <a:cxnLst/>
              <a:rect l="l" t="t" r="r" b="b"/>
              <a:pathLst>
                <a:path w="20320" h="20319">
                  <a:moveTo>
                    <a:pt x="15316" y="0"/>
                  </a:moveTo>
                  <a:lnTo>
                    <a:pt x="4356" y="190"/>
                  </a:lnTo>
                  <a:lnTo>
                    <a:pt x="0" y="4686"/>
                  </a:lnTo>
                  <a:lnTo>
                    <a:pt x="190" y="15633"/>
                  </a:lnTo>
                  <a:lnTo>
                    <a:pt x="4711" y="19977"/>
                  </a:lnTo>
                  <a:lnTo>
                    <a:pt x="15659" y="19786"/>
                  </a:lnTo>
                  <a:lnTo>
                    <a:pt x="20027" y="15290"/>
                  </a:lnTo>
                  <a:lnTo>
                    <a:pt x="19926" y="9804"/>
                  </a:lnTo>
                  <a:lnTo>
                    <a:pt x="19824" y="4343"/>
                  </a:lnTo>
                  <a:lnTo>
                    <a:pt x="15316" y="0"/>
                  </a:lnTo>
                  <a:close/>
                </a:path>
              </a:pathLst>
            </a:custGeom>
            <a:solidFill>
              <a:srgbClr val="894428"/>
            </a:solidFill>
          </p:spPr>
          <p:txBody>
            <a:bodyPr wrap="square" lIns="0" tIns="0" rIns="0" bIns="0" rtlCol="0"/>
            <a:lstStyle/>
            <a:p>
              <a:endParaRPr sz="1493" dirty="0"/>
            </a:p>
          </p:txBody>
        </p:sp>
        <p:sp>
          <p:nvSpPr>
            <p:cNvPr id="1564" name="object 1517">
              <a:extLst>
                <a:ext uri="{FF2B5EF4-FFF2-40B4-BE49-F238E27FC236}">
                  <a16:creationId xmlns:a16="http://schemas.microsoft.com/office/drawing/2014/main" id="{87701C6C-FA82-40AF-A9B7-4C917EA733AD}"/>
                </a:ext>
              </a:extLst>
            </p:cNvPr>
            <p:cNvSpPr/>
            <p:nvPr/>
          </p:nvSpPr>
          <p:spPr>
            <a:xfrm>
              <a:off x="5822594" y="2393447"/>
              <a:ext cx="20320" cy="20320"/>
            </a:xfrm>
            <a:custGeom>
              <a:avLst/>
              <a:gdLst/>
              <a:ahLst/>
              <a:cxnLst/>
              <a:rect l="l" t="t" r="r" b="b"/>
              <a:pathLst>
                <a:path w="20320" h="20319">
                  <a:moveTo>
                    <a:pt x="15303" y="0"/>
                  </a:moveTo>
                  <a:lnTo>
                    <a:pt x="4356" y="190"/>
                  </a:lnTo>
                  <a:lnTo>
                    <a:pt x="0" y="4686"/>
                  </a:lnTo>
                  <a:lnTo>
                    <a:pt x="190" y="15646"/>
                  </a:lnTo>
                  <a:lnTo>
                    <a:pt x="4711" y="20002"/>
                  </a:lnTo>
                  <a:lnTo>
                    <a:pt x="15646" y="19812"/>
                  </a:lnTo>
                  <a:lnTo>
                    <a:pt x="20015" y="15303"/>
                  </a:lnTo>
                  <a:lnTo>
                    <a:pt x="19913" y="9829"/>
                  </a:lnTo>
                  <a:lnTo>
                    <a:pt x="19811" y="4343"/>
                  </a:lnTo>
                  <a:lnTo>
                    <a:pt x="15303" y="0"/>
                  </a:lnTo>
                  <a:close/>
                </a:path>
              </a:pathLst>
            </a:custGeom>
            <a:solidFill>
              <a:srgbClr val="93482A"/>
            </a:solidFill>
          </p:spPr>
          <p:txBody>
            <a:bodyPr wrap="square" lIns="0" tIns="0" rIns="0" bIns="0" rtlCol="0"/>
            <a:lstStyle/>
            <a:p>
              <a:endParaRPr sz="1493" dirty="0"/>
            </a:p>
          </p:txBody>
        </p:sp>
        <p:sp>
          <p:nvSpPr>
            <p:cNvPr id="1565" name="object 1518">
              <a:extLst>
                <a:ext uri="{FF2B5EF4-FFF2-40B4-BE49-F238E27FC236}">
                  <a16:creationId xmlns:a16="http://schemas.microsoft.com/office/drawing/2014/main" id="{127947EE-8E91-4C0D-8749-B8A7BC2655CC}"/>
                </a:ext>
              </a:extLst>
            </p:cNvPr>
            <p:cNvSpPr/>
            <p:nvPr/>
          </p:nvSpPr>
          <p:spPr>
            <a:xfrm>
              <a:off x="5950756" y="2390420"/>
              <a:ext cx="20320" cy="20320"/>
            </a:xfrm>
            <a:custGeom>
              <a:avLst/>
              <a:gdLst/>
              <a:ahLst/>
              <a:cxnLst/>
              <a:rect l="l" t="t" r="r" b="b"/>
              <a:pathLst>
                <a:path w="20320" h="20319">
                  <a:moveTo>
                    <a:pt x="15303" y="0"/>
                  </a:moveTo>
                  <a:lnTo>
                    <a:pt x="4343" y="190"/>
                  </a:lnTo>
                  <a:lnTo>
                    <a:pt x="0" y="4686"/>
                  </a:lnTo>
                  <a:lnTo>
                    <a:pt x="190" y="15646"/>
                  </a:lnTo>
                  <a:lnTo>
                    <a:pt x="4698" y="20002"/>
                  </a:lnTo>
                  <a:lnTo>
                    <a:pt x="15646" y="19812"/>
                  </a:lnTo>
                  <a:lnTo>
                    <a:pt x="20015" y="15303"/>
                  </a:lnTo>
                  <a:lnTo>
                    <a:pt x="19913" y="9829"/>
                  </a:lnTo>
                  <a:lnTo>
                    <a:pt x="19811" y="4330"/>
                  </a:lnTo>
                  <a:lnTo>
                    <a:pt x="15303" y="0"/>
                  </a:lnTo>
                  <a:close/>
                </a:path>
              </a:pathLst>
            </a:custGeom>
            <a:solidFill>
              <a:srgbClr val="894428"/>
            </a:solidFill>
          </p:spPr>
          <p:txBody>
            <a:bodyPr wrap="square" lIns="0" tIns="0" rIns="0" bIns="0" rtlCol="0"/>
            <a:lstStyle/>
            <a:p>
              <a:endParaRPr sz="1493" dirty="0"/>
            </a:p>
          </p:txBody>
        </p:sp>
        <p:sp>
          <p:nvSpPr>
            <p:cNvPr id="1566" name="object 1519">
              <a:extLst>
                <a:ext uri="{FF2B5EF4-FFF2-40B4-BE49-F238E27FC236}">
                  <a16:creationId xmlns:a16="http://schemas.microsoft.com/office/drawing/2014/main" id="{94CAA06A-CEBA-4B7E-93BD-25552C388658}"/>
                </a:ext>
              </a:extLst>
            </p:cNvPr>
            <p:cNvSpPr/>
            <p:nvPr/>
          </p:nvSpPr>
          <p:spPr>
            <a:xfrm>
              <a:off x="6158060" y="2440101"/>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27" y="15303"/>
                  </a:lnTo>
                  <a:lnTo>
                    <a:pt x="19926" y="9829"/>
                  </a:lnTo>
                  <a:lnTo>
                    <a:pt x="19824" y="4343"/>
                  </a:lnTo>
                  <a:lnTo>
                    <a:pt x="15316" y="0"/>
                  </a:lnTo>
                  <a:close/>
                </a:path>
              </a:pathLst>
            </a:custGeom>
            <a:solidFill>
              <a:srgbClr val="7F3C25"/>
            </a:solidFill>
          </p:spPr>
          <p:txBody>
            <a:bodyPr wrap="square" lIns="0" tIns="0" rIns="0" bIns="0" rtlCol="0"/>
            <a:lstStyle/>
            <a:p>
              <a:endParaRPr sz="1493" dirty="0"/>
            </a:p>
          </p:txBody>
        </p:sp>
        <p:sp>
          <p:nvSpPr>
            <p:cNvPr id="1567" name="object 1520">
              <a:extLst>
                <a:ext uri="{FF2B5EF4-FFF2-40B4-BE49-F238E27FC236}">
                  <a16:creationId xmlns:a16="http://schemas.microsoft.com/office/drawing/2014/main" id="{C81E3A5D-ACB1-4C6C-A166-3895E8A89F09}"/>
                </a:ext>
              </a:extLst>
            </p:cNvPr>
            <p:cNvSpPr/>
            <p:nvPr/>
          </p:nvSpPr>
          <p:spPr>
            <a:xfrm>
              <a:off x="5939284" y="2458582"/>
              <a:ext cx="20320" cy="20320"/>
            </a:xfrm>
            <a:custGeom>
              <a:avLst/>
              <a:gdLst/>
              <a:ahLst/>
              <a:cxnLst/>
              <a:rect l="l" t="t" r="r" b="b"/>
              <a:pathLst>
                <a:path w="20320" h="20319">
                  <a:moveTo>
                    <a:pt x="15303" y="0"/>
                  </a:moveTo>
                  <a:lnTo>
                    <a:pt x="4343" y="190"/>
                  </a:lnTo>
                  <a:lnTo>
                    <a:pt x="0" y="4686"/>
                  </a:lnTo>
                  <a:lnTo>
                    <a:pt x="190" y="15646"/>
                  </a:lnTo>
                  <a:lnTo>
                    <a:pt x="4698" y="20015"/>
                  </a:lnTo>
                  <a:lnTo>
                    <a:pt x="15646" y="19824"/>
                  </a:lnTo>
                  <a:lnTo>
                    <a:pt x="20015" y="15303"/>
                  </a:lnTo>
                  <a:lnTo>
                    <a:pt x="19913" y="9829"/>
                  </a:lnTo>
                  <a:lnTo>
                    <a:pt x="19811" y="4343"/>
                  </a:lnTo>
                  <a:lnTo>
                    <a:pt x="15303" y="0"/>
                  </a:lnTo>
                  <a:close/>
                </a:path>
              </a:pathLst>
            </a:custGeom>
            <a:solidFill>
              <a:srgbClr val="723720"/>
            </a:solidFill>
          </p:spPr>
          <p:txBody>
            <a:bodyPr wrap="square" lIns="0" tIns="0" rIns="0" bIns="0" rtlCol="0"/>
            <a:lstStyle/>
            <a:p>
              <a:endParaRPr sz="1493" dirty="0"/>
            </a:p>
          </p:txBody>
        </p:sp>
        <p:sp>
          <p:nvSpPr>
            <p:cNvPr id="1568" name="object 1521">
              <a:extLst>
                <a:ext uri="{FF2B5EF4-FFF2-40B4-BE49-F238E27FC236}">
                  <a16:creationId xmlns:a16="http://schemas.microsoft.com/office/drawing/2014/main" id="{0818AAC4-7958-4181-8C2F-3E511E2BF333}"/>
                </a:ext>
              </a:extLst>
            </p:cNvPr>
            <p:cNvSpPr/>
            <p:nvPr/>
          </p:nvSpPr>
          <p:spPr>
            <a:xfrm>
              <a:off x="5515961" y="2333924"/>
              <a:ext cx="20320" cy="20320"/>
            </a:xfrm>
            <a:custGeom>
              <a:avLst/>
              <a:gdLst/>
              <a:ahLst/>
              <a:cxnLst/>
              <a:rect l="l" t="t" r="r" b="b"/>
              <a:pathLst>
                <a:path w="20320" h="20319">
                  <a:moveTo>
                    <a:pt x="15303" y="0"/>
                  </a:moveTo>
                  <a:lnTo>
                    <a:pt x="4343" y="190"/>
                  </a:lnTo>
                  <a:lnTo>
                    <a:pt x="0" y="4698"/>
                  </a:lnTo>
                  <a:lnTo>
                    <a:pt x="190" y="15659"/>
                  </a:lnTo>
                  <a:lnTo>
                    <a:pt x="4698" y="20002"/>
                  </a:lnTo>
                  <a:lnTo>
                    <a:pt x="15646" y="19811"/>
                  </a:lnTo>
                  <a:lnTo>
                    <a:pt x="20015" y="15316"/>
                  </a:lnTo>
                  <a:lnTo>
                    <a:pt x="19913" y="9842"/>
                  </a:lnTo>
                  <a:lnTo>
                    <a:pt x="19811" y="4356"/>
                  </a:lnTo>
                  <a:lnTo>
                    <a:pt x="15303" y="0"/>
                  </a:lnTo>
                  <a:close/>
                </a:path>
              </a:pathLst>
            </a:custGeom>
            <a:solidFill>
              <a:srgbClr val="924929"/>
            </a:solidFill>
          </p:spPr>
          <p:txBody>
            <a:bodyPr wrap="square" lIns="0" tIns="0" rIns="0" bIns="0" rtlCol="0"/>
            <a:lstStyle/>
            <a:p>
              <a:endParaRPr sz="1493" dirty="0"/>
            </a:p>
          </p:txBody>
        </p:sp>
        <p:sp>
          <p:nvSpPr>
            <p:cNvPr id="1569" name="object 1522">
              <a:extLst>
                <a:ext uri="{FF2B5EF4-FFF2-40B4-BE49-F238E27FC236}">
                  <a16:creationId xmlns:a16="http://schemas.microsoft.com/office/drawing/2014/main" id="{2A1D4AE9-39FE-4A17-908A-5C2F0B2B5B07}"/>
                </a:ext>
              </a:extLst>
            </p:cNvPr>
            <p:cNvSpPr/>
            <p:nvPr/>
          </p:nvSpPr>
          <p:spPr>
            <a:xfrm>
              <a:off x="5742168" y="2420343"/>
              <a:ext cx="20320" cy="20320"/>
            </a:xfrm>
            <a:custGeom>
              <a:avLst/>
              <a:gdLst/>
              <a:ahLst/>
              <a:cxnLst/>
              <a:rect l="l" t="t" r="r" b="b"/>
              <a:pathLst>
                <a:path w="20320" h="20319">
                  <a:moveTo>
                    <a:pt x="15303" y="0"/>
                  </a:moveTo>
                  <a:lnTo>
                    <a:pt x="4356" y="190"/>
                  </a:lnTo>
                  <a:lnTo>
                    <a:pt x="0" y="4711"/>
                  </a:lnTo>
                  <a:lnTo>
                    <a:pt x="190" y="15659"/>
                  </a:lnTo>
                  <a:lnTo>
                    <a:pt x="4711" y="20015"/>
                  </a:lnTo>
                  <a:lnTo>
                    <a:pt x="15646" y="19824"/>
                  </a:lnTo>
                  <a:lnTo>
                    <a:pt x="20015" y="15316"/>
                  </a:lnTo>
                  <a:lnTo>
                    <a:pt x="19913" y="9829"/>
                  </a:lnTo>
                  <a:lnTo>
                    <a:pt x="19811" y="4368"/>
                  </a:lnTo>
                  <a:lnTo>
                    <a:pt x="15303" y="0"/>
                  </a:lnTo>
                  <a:close/>
                </a:path>
              </a:pathLst>
            </a:custGeom>
            <a:solidFill>
              <a:srgbClr val="804024"/>
            </a:solidFill>
          </p:spPr>
          <p:txBody>
            <a:bodyPr wrap="square" lIns="0" tIns="0" rIns="0" bIns="0" rtlCol="0"/>
            <a:lstStyle/>
            <a:p>
              <a:endParaRPr sz="1493" dirty="0"/>
            </a:p>
          </p:txBody>
        </p:sp>
        <p:sp>
          <p:nvSpPr>
            <p:cNvPr id="1570" name="object 1523">
              <a:extLst>
                <a:ext uri="{FF2B5EF4-FFF2-40B4-BE49-F238E27FC236}">
                  <a16:creationId xmlns:a16="http://schemas.microsoft.com/office/drawing/2014/main" id="{1729A260-6059-425A-AA92-DAB2D191C498}"/>
                </a:ext>
              </a:extLst>
            </p:cNvPr>
            <p:cNvSpPr/>
            <p:nvPr/>
          </p:nvSpPr>
          <p:spPr>
            <a:xfrm>
              <a:off x="5694847" y="2423516"/>
              <a:ext cx="20320" cy="20320"/>
            </a:xfrm>
            <a:custGeom>
              <a:avLst/>
              <a:gdLst/>
              <a:ahLst/>
              <a:cxnLst/>
              <a:rect l="l" t="t" r="r" b="b"/>
              <a:pathLst>
                <a:path w="20320" h="20319">
                  <a:moveTo>
                    <a:pt x="15316" y="0"/>
                  </a:moveTo>
                  <a:lnTo>
                    <a:pt x="4356" y="190"/>
                  </a:lnTo>
                  <a:lnTo>
                    <a:pt x="0" y="4699"/>
                  </a:lnTo>
                  <a:lnTo>
                    <a:pt x="190" y="15659"/>
                  </a:lnTo>
                  <a:lnTo>
                    <a:pt x="4711" y="20015"/>
                  </a:lnTo>
                  <a:lnTo>
                    <a:pt x="15659" y="19824"/>
                  </a:lnTo>
                  <a:lnTo>
                    <a:pt x="20015" y="15316"/>
                  </a:lnTo>
                  <a:lnTo>
                    <a:pt x="19913" y="9829"/>
                  </a:lnTo>
                  <a:lnTo>
                    <a:pt x="19811" y="4356"/>
                  </a:lnTo>
                  <a:lnTo>
                    <a:pt x="15316" y="0"/>
                  </a:lnTo>
                  <a:close/>
                </a:path>
              </a:pathLst>
            </a:custGeom>
            <a:solidFill>
              <a:srgbClr val="864425"/>
            </a:solidFill>
          </p:spPr>
          <p:txBody>
            <a:bodyPr wrap="square" lIns="0" tIns="0" rIns="0" bIns="0" rtlCol="0"/>
            <a:lstStyle/>
            <a:p>
              <a:endParaRPr sz="1493" dirty="0"/>
            </a:p>
          </p:txBody>
        </p:sp>
        <p:sp>
          <p:nvSpPr>
            <p:cNvPr id="1571" name="object 1524">
              <a:extLst>
                <a:ext uri="{FF2B5EF4-FFF2-40B4-BE49-F238E27FC236}">
                  <a16:creationId xmlns:a16="http://schemas.microsoft.com/office/drawing/2014/main" id="{7B18F9FF-7919-405D-A36B-CF524275BF30}"/>
                </a:ext>
              </a:extLst>
            </p:cNvPr>
            <p:cNvSpPr/>
            <p:nvPr/>
          </p:nvSpPr>
          <p:spPr>
            <a:xfrm>
              <a:off x="5701570" y="2401895"/>
              <a:ext cx="20320" cy="20320"/>
            </a:xfrm>
            <a:custGeom>
              <a:avLst/>
              <a:gdLst/>
              <a:ahLst/>
              <a:cxnLst/>
              <a:rect l="l" t="t" r="r" b="b"/>
              <a:pathLst>
                <a:path w="20320" h="20319">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A24E2F"/>
            </a:solidFill>
          </p:spPr>
          <p:txBody>
            <a:bodyPr wrap="square" lIns="0" tIns="0" rIns="0" bIns="0" rtlCol="0"/>
            <a:lstStyle/>
            <a:p>
              <a:endParaRPr sz="1493" dirty="0"/>
            </a:p>
          </p:txBody>
        </p:sp>
        <p:sp>
          <p:nvSpPr>
            <p:cNvPr id="1572" name="object 1525">
              <a:extLst>
                <a:ext uri="{FF2B5EF4-FFF2-40B4-BE49-F238E27FC236}">
                  <a16:creationId xmlns:a16="http://schemas.microsoft.com/office/drawing/2014/main" id="{B9BF6BB8-BB18-4F4A-B164-19BC84521D5B}"/>
                </a:ext>
              </a:extLst>
            </p:cNvPr>
            <p:cNvSpPr/>
            <p:nvPr/>
          </p:nvSpPr>
          <p:spPr>
            <a:xfrm>
              <a:off x="6289832" y="2363688"/>
              <a:ext cx="20320" cy="20320"/>
            </a:xfrm>
            <a:custGeom>
              <a:avLst/>
              <a:gdLst/>
              <a:ahLst/>
              <a:cxnLst/>
              <a:rect l="l" t="t" r="r" b="b"/>
              <a:pathLst>
                <a:path w="20320" h="20319">
                  <a:moveTo>
                    <a:pt x="15303" y="0"/>
                  </a:moveTo>
                  <a:lnTo>
                    <a:pt x="4343" y="190"/>
                  </a:lnTo>
                  <a:lnTo>
                    <a:pt x="0" y="4686"/>
                  </a:lnTo>
                  <a:lnTo>
                    <a:pt x="190" y="15633"/>
                  </a:lnTo>
                  <a:lnTo>
                    <a:pt x="4698" y="20015"/>
                  </a:lnTo>
                  <a:lnTo>
                    <a:pt x="15646" y="19824"/>
                  </a:lnTo>
                  <a:lnTo>
                    <a:pt x="20015" y="15290"/>
                  </a:lnTo>
                  <a:lnTo>
                    <a:pt x="19913" y="9829"/>
                  </a:lnTo>
                  <a:lnTo>
                    <a:pt x="19811" y="4343"/>
                  </a:lnTo>
                  <a:lnTo>
                    <a:pt x="15303" y="0"/>
                  </a:lnTo>
                  <a:close/>
                </a:path>
              </a:pathLst>
            </a:custGeom>
            <a:solidFill>
              <a:srgbClr val="6C351F"/>
            </a:solidFill>
          </p:spPr>
          <p:txBody>
            <a:bodyPr wrap="square" lIns="0" tIns="0" rIns="0" bIns="0" rtlCol="0"/>
            <a:lstStyle/>
            <a:p>
              <a:endParaRPr sz="1493" dirty="0"/>
            </a:p>
          </p:txBody>
        </p:sp>
        <p:sp>
          <p:nvSpPr>
            <p:cNvPr id="1573" name="object 1526">
              <a:extLst>
                <a:ext uri="{FF2B5EF4-FFF2-40B4-BE49-F238E27FC236}">
                  <a16:creationId xmlns:a16="http://schemas.microsoft.com/office/drawing/2014/main" id="{0B487F2D-F591-4199-9EAB-EE4478DF0077}"/>
                </a:ext>
              </a:extLst>
            </p:cNvPr>
            <p:cNvSpPr/>
            <p:nvPr/>
          </p:nvSpPr>
          <p:spPr>
            <a:xfrm>
              <a:off x="5942247" y="2437598"/>
              <a:ext cx="20320" cy="20320"/>
            </a:xfrm>
            <a:custGeom>
              <a:avLst/>
              <a:gdLst/>
              <a:ahLst/>
              <a:cxnLst/>
              <a:rect l="l" t="t" r="r" b="b"/>
              <a:pathLst>
                <a:path w="20320" h="20319">
                  <a:moveTo>
                    <a:pt x="15303" y="0"/>
                  </a:moveTo>
                  <a:lnTo>
                    <a:pt x="4356" y="190"/>
                  </a:lnTo>
                  <a:lnTo>
                    <a:pt x="0" y="4686"/>
                  </a:lnTo>
                  <a:lnTo>
                    <a:pt x="190" y="15633"/>
                  </a:lnTo>
                  <a:lnTo>
                    <a:pt x="4698" y="19977"/>
                  </a:lnTo>
                  <a:lnTo>
                    <a:pt x="15646" y="19786"/>
                  </a:lnTo>
                  <a:lnTo>
                    <a:pt x="20015" y="15290"/>
                  </a:lnTo>
                  <a:lnTo>
                    <a:pt x="19913" y="9804"/>
                  </a:lnTo>
                  <a:lnTo>
                    <a:pt x="19811" y="4343"/>
                  </a:lnTo>
                  <a:lnTo>
                    <a:pt x="15303" y="0"/>
                  </a:lnTo>
                  <a:close/>
                </a:path>
              </a:pathLst>
            </a:custGeom>
            <a:solidFill>
              <a:srgbClr val="8F4628"/>
            </a:solidFill>
          </p:spPr>
          <p:txBody>
            <a:bodyPr wrap="square" lIns="0" tIns="0" rIns="0" bIns="0" rtlCol="0"/>
            <a:lstStyle/>
            <a:p>
              <a:endParaRPr sz="1493" dirty="0"/>
            </a:p>
          </p:txBody>
        </p:sp>
        <p:sp>
          <p:nvSpPr>
            <p:cNvPr id="1574" name="object 1527">
              <a:extLst>
                <a:ext uri="{FF2B5EF4-FFF2-40B4-BE49-F238E27FC236}">
                  <a16:creationId xmlns:a16="http://schemas.microsoft.com/office/drawing/2014/main" id="{220B820D-3F5A-4CC4-B537-419430958FC4}"/>
                </a:ext>
              </a:extLst>
            </p:cNvPr>
            <p:cNvSpPr/>
            <p:nvPr/>
          </p:nvSpPr>
          <p:spPr>
            <a:xfrm>
              <a:off x="5720606" y="2407935"/>
              <a:ext cx="20320" cy="20320"/>
            </a:xfrm>
            <a:custGeom>
              <a:avLst/>
              <a:gdLst/>
              <a:ahLst/>
              <a:cxnLst/>
              <a:rect l="l" t="t" r="r" b="b"/>
              <a:pathLst>
                <a:path w="20320" h="20319">
                  <a:moveTo>
                    <a:pt x="15316" y="0"/>
                  </a:moveTo>
                  <a:lnTo>
                    <a:pt x="4356" y="190"/>
                  </a:lnTo>
                  <a:lnTo>
                    <a:pt x="0" y="4686"/>
                  </a:lnTo>
                  <a:lnTo>
                    <a:pt x="190" y="15633"/>
                  </a:lnTo>
                  <a:lnTo>
                    <a:pt x="4711" y="20015"/>
                  </a:lnTo>
                  <a:lnTo>
                    <a:pt x="15659" y="19824"/>
                  </a:lnTo>
                  <a:lnTo>
                    <a:pt x="20015" y="15290"/>
                  </a:lnTo>
                  <a:lnTo>
                    <a:pt x="19913" y="9829"/>
                  </a:lnTo>
                  <a:lnTo>
                    <a:pt x="19811" y="4343"/>
                  </a:lnTo>
                  <a:lnTo>
                    <a:pt x="15316" y="0"/>
                  </a:lnTo>
                  <a:close/>
                </a:path>
              </a:pathLst>
            </a:custGeom>
            <a:solidFill>
              <a:srgbClr val="8F4020"/>
            </a:solidFill>
          </p:spPr>
          <p:txBody>
            <a:bodyPr wrap="square" lIns="0" tIns="0" rIns="0" bIns="0" rtlCol="0"/>
            <a:lstStyle/>
            <a:p>
              <a:endParaRPr sz="1493" dirty="0"/>
            </a:p>
          </p:txBody>
        </p:sp>
        <p:sp>
          <p:nvSpPr>
            <p:cNvPr id="1575" name="object 1528">
              <a:extLst>
                <a:ext uri="{FF2B5EF4-FFF2-40B4-BE49-F238E27FC236}">
                  <a16:creationId xmlns:a16="http://schemas.microsoft.com/office/drawing/2014/main" id="{99B55EF8-2BF8-45EC-82E6-9FCDA0A58133}"/>
                </a:ext>
              </a:extLst>
            </p:cNvPr>
            <p:cNvSpPr/>
            <p:nvPr/>
          </p:nvSpPr>
          <p:spPr>
            <a:xfrm>
              <a:off x="5792650" y="2406122"/>
              <a:ext cx="20320" cy="20320"/>
            </a:xfrm>
            <a:custGeom>
              <a:avLst/>
              <a:gdLst/>
              <a:ahLst/>
              <a:cxnLst/>
              <a:rect l="l" t="t" r="r" b="b"/>
              <a:pathLst>
                <a:path w="20320" h="20319">
                  <a:moveTo>
                    <a:pt x="15303" y="0"/>
                  </a:moveTo>
                  <a:lnTo>
                    <a:pt x="4343" y="190"/>
                  </a:lnTo>
                  <a:lnTo>
                    <a:pt x="0" y="4686"/>
                  </a:lnTo>
                  <a:lnTo>
                    <a:pt x="190" y="15633"/>
                  </a:lnTo>
                  <a:lnTo>
                    <a:pt x="4698" y="19989"/>
                  </a:lnTo>
                  <a:lnTo>
                    <a:pt x="15646" y="19799"/>
                  </a:lnTo>
                  <a:lnTo>
                    <a:pt x="20015" y="15290"/>
                  </a:lnTo>
                  <a:lnTo>
                    <a:pt x="19913" y="9829"/>
                  </a:lnTo>
                  <a:lnTo>
                    <a:pt x="19811" y="4343"/>
                  </a:lnTo>
                  <a:lnTo>
                    <a:pt x="15303" y="0"/>
                  </a:lnTo>
                  <a:close/>
                </a:path>
              </a:pathLst>
            </a:custGeom>
            <a:solidFill>
              <a:srgbClr val="994A2D"/>
            </a:solidFill>
          </p:spPr>
          <p:txBody>
            <a:bodyPr wrap="square" lIns="0" tIns="0" rIns="0" bIns="0" rtlCol="0"/>
            <a:lstStyle/>
            <a:p>
              <a:endParaRPr sz="1493" dirty="0"/>
            </a:p>
          </p:txBody>
        </p:sp>
        <p:sp>
          <p:nvSpPr>
            <p:cNvPr id="1576" name="object 1529">
              <a:extLst>
                <a:ext uri="{FF2B5EF4-FFF2-40B4-BE49-F238E27FC236}">
                  <a16:creationId xmlns:a16="http://schemas.microsoft.com/office/drawing/2014/main" id="{4824C613-0EAE-4323-8CE6-DF2FB8C176C6}"/>
                </a:ext>
              </a:extLst>
            </p:cNvPr>
            <p:cNvSpPr/>
            <p:nvPr/>
          </p:nvSpPr>
          <p:spPr>
            <a:xfrm>
              <a:off x="5497933" y="2268526"/>
              <a:ext cx="20320" cy="20320"/>
            </a:xfrm>
            <a:custGeom>
              <a:avLst/>
              <a:gdLst/>
              <a:ahLst/>
              <a:cxnLst/>
              <a:rect l="l" t="t" r="r" b="b"/>
              <a:pathLst>
                <a:path w="20320" h="20319">
                  <a:moveTo>
                    <a:pt x="15303" y="0"/>
                  </a:moveTo>
                  <a:lnTo>
                    <a:pt x="4356" y="190"/>
                  </a:lnTo>
                  <a:lnTo>
                    <a:pt x="0" y="4686"/>
                  </a:lnTo>
                  <a:lnTo>
                    <a:pt x="190" y="15646"/>
                  </a:lnTo>
                  <a:lnTo>
                    <a:pt x="4711" y="19989"/>
                  </a:lnTo>
                  <a:lnTo>
                    <a:pt x="15646" y="19799"/>
                  </a:lnTo>
                  <a:lnTo>
                    <a:pt x="20015" y="15303"/>
                  </a:lnTo>
                  <a:lnTo>
                    <a:pt x="19913" y="9829"/>
                  </a:lnTo>
                  <a:lnTo>
                    <a:pt x="19811" y="4343"/>
                  </a:lnTo>
                  <a:lnTo>
                    <a:pt x="15303" y="0"/>
                  </a:lnTo>
                  <a:close/>
                </a:path>
              </a:pathLst>
            </a:custGeom>
            <a:solidFill>
              <a:srgbClr val="904C28"/>
            </a:solidFill>
          </p:spPr>
          <p:txBody>
            <a:bodyPr wrap="square" lIns="0" tIns="0" rIns="0" bIns="0" rtlCol="0"/>
            <a:lstStyle/>
            <a:p>
              <a:endParaRPr sz="1493" dirty="0"/>
            </a:p>
          </p:txBody>
        </p:sp>
        <p:sp>
          <p:nvSpPr>
            <p:cNvPr id="1577" name="object 1530">
              <a:extLst>
                <a:ext uri="{FF2B5EF4-FFF2-40B4-BE49-F238E27FC236}">
                  <a16:creationId xmlns:a16="http://schemas.microsoft.com/office/drawing/2014/main" id="{A04B2D4A-86E0-449F-9804-4711EFECEE28}"/>
                </a:ext>
              </a:extLst>
            </p:cNvPr>
            <p:cNvSpPr/>
            <p:nvPr/>
          </p:nvSpPr>
          <p:spPr>
            <a:xfrm>
              <a:off x="5686300" y="2395418"/>
              <a:ext cx="20320" cy="20320"/>
            </a:xfrm>
            <a:custGeom>
              <a:avLst/>
              <a:gdLst/>
              <a:ahLst/>
              <a:cxnLst/>
              <a:rect l="l" t="t" r="r" b="b"/>
              <a:pathLst>
                <a:path w="20320" h="20319">
                  <a:moveTo>
                    <a:pt x="15316" y="0"/>
                  </a:moveTo>
                  <a:lnTo>
                    <a:pt x="4356" y="190"/>
                  </a:lnTo>
                  <a:lnTo>
                    <a:pt x="0" y="4724"/>
                  </a:lnTo>
                  <a:lnTo>
                    <a:pt x="190" y="15671"/>
                  </a:lnTo>
                  <a:lnTo>
                    <a:pt x="4711" y="20015"/>
                  </a:lnTo>
                  <a:lnTo>
                    <a:pt x="15659" y="19824"/>
                  </a:lnTo>
                  <a:lnTo>
                    <a:pt x="20015" y="15328"/>
                  </a:lnTo>
                  <a:lnTo>
                    <a:pt x="19913" y="9842"/>
                  </a:lnTo>
                  <a:lnTo>
                    <a:pt x="19811" y="4381"/>
                  </a:lnTo>
                  <a:lnTo>
                    <a:pt x="15316" y="0"/>
                  </a:lnTo>
                  <a:close/>
                </a:path>
              </a:pathLst>
            </a:custGeom>
            <a:solidFill>
              <a:srgbClr val="8A4527"/>
            </a:solidFill>
          </p:spPr>
          <p:txBody>
            <a:bodyPr wrap="square" lIns="0" tIns="0" rIns="0" bIns="0" rtlCol="0"/>
            <a:lstStyle/>
            <a:p>
              <a:endParaRPr sz="1493" dirty="0"/>
            </a:p>
          </p:txBody>
        </p:sp>
        <p:sp>
          <p:nvSpPr>
            <p:cNvPr id="1578" name="object 1531">
              <a:extLst>
                <a:ext uri="{FF2B5EF4-FFF2-40B4-BE49-F238E27FC236}">
                  <a16:creationId xmlns:a16="http://schemas.microsoft.com/office/drawing/2014/main" id="{7AE2F1AC-3D29-4836-BA22-1CC068F02F02}"/>
                </a:ext>
              </a:extLst>
            </p:cNvPr>
            <p:cNvSpPr/>
            <p:nvPr/>
          </p:nvSpPr>
          <p:spPr>
            <a:xfrm>
              <a:off x="5814933" y="2479074"/>
              <a:ext cx="20320" cy="20320"/>
            </a:xfrm>
            <a:custGeom>
              <a:avLst/>
              <a:gdLst/>
              <a:ahLst/>
              <a:cxnLst/>
              <a:rect l="l" t="t" r="r" b="b"/>
              <a:pathLst>
                <a:path w="20320" h="20319">
                  <a:moveTo>
                    <a:pt x="15303" y="0"/>
                  </a:moveTo>
                  <a:lnTo>
                    <a:pt x="4343" y="190"/>
                  </a:lnTo>
                  <a:lnTo>
                    <a:pt x="0" y="4711"/>
                  </a:lnTo>
                  <a:lnTo>
                    <a:pt x="190" y="15659"/>
                  </a:lnTo>
                  <a:lnTo>
                    <a:pt x="4698" y="20015"/>
                  </a:lnTo>
                  <a:lnTo>
                    <a:pt x="15646" y="19824"/>
                  </a:lnTo>
                  <a:lnTo>
                    <a:pt x="20015" y="15316"/>
                  </a:lnTo>
                  <a:lnTo>
                    <a:pt x="19913" y="9829"/>
                  </a:lnTo>
                  <a:lnTo>
                    <a:pt x="19811" y="4368"/>
                  </a:lnTo>
                  <a:lnTo>
                    <a:pt x="15303" y="0"/>
                  </a:lnTo>
                  <a:close/>
                </a:path>
              </a:pathLst>
            </a:custGeom>
            <a:solidFill>
              <a:srgbClr val="90452A"/>
            </a:solidFill>
          </p:spPr>
          <p:txBody>
            <a:bodyPr wrap="square" lIns="0" tIns="0" rIns="0" bIns="0" rtlCol="0"/>
            <a:lstStyle/>
            <a:p>
              <a:endParaRPr sz="1493" dirty="0"/>
            </a:p>
          </p:txBody>
        </p:sp>
        <p:sp>
          <p:nvSpPr>
            <p:cNvPr id="1579" name="object 1532">
              <a:extLst>
                <a:ext uri="{FF2B5EF4-FFF2-40B4-BE49-F238E27FC236}">
                  <a16:creationId xmlns:a16="http://schemas.microsoft.com/office/drawing/2014/main" id="{5F469258-C99B-47E4-9818-662839BA08C6}"/>
                </a:ext>
              </a:extLst>
            </p:cNvPr>
            <p:cNvSpPr/>
            <p:nvPr/>
          </p:nvSpPr>
          <p:spPr>
            <a:xfrm>
              <a:off x="6351685" y="2310991"/>
              <a:ext cx="20320" cy="20320"/>
            </a:xfrm>
            <a:custGeom>
              <a:avLst/>
              <a:gdLst/>
              <a:ahLst/>
              <a:cxnLst/>
              <a:rect l="l" t="t" r="r" b="b"/>
              <a:pathLst>
                <a:path w="20320" h="20319">
                  <a:moveTo>
                    <a:pt x="15316" y="0"/>
                  </a:moveTo>
                  <a:lnTo>
                    <a:pt x="4368" y="190"/>
                  </a:lnTo>
                  <a:lnTo>
                    <a:pt x="0" y="4686"/>
                  </a:lnTo>
                  <a:lnTo>
                    <a:pt x="190" y="15646"/>
                  </a:lnTo>
                  <a:lnTo>
                    <a:pt x="4711" y="19989"/>
                  </a:lnTo>
                  <a:lnTo>
                    <a:pt x="15659" y="19799"/>
                  </a:lnTo>
                  <a:lnTo>
                    <a:pt x="20027" y="15303"/>
                  </a:lnTo>
                  <a:lnTo>
                    <a:pt x="19926" y="9817"/>
                  </a:lnTo>
                  <a:lnTo>
                    <a:pt x="19824" y="4343"/>
                  </a:lnTo>
                  <a:lnTo>
                    <a:pt x="15316" y="0"/>
                  </a:lnTo>
                  <a:close/>
                </a:path>
              </a:pathLst>
            </a:custGeom>
            <a:solidFill>
              <a:srgbClr val="65341D"/>
            </a:solidFill>
          </p:spPr>
          <p:txBody>
            <a:bodyPr wrap="square" lIns="0" tIns="0" rIns="0" bIns="0" rtlCol="0"/>
            <a:lstStyle/>
            <a:p>
              <a:endParaRPr sz="1493" dirty="0"/>
            </a:p>
          </p:txBody>
        </p:sp>
        <p:sp>
          <p:nvSpPr>
            <p:cNvPr id="1580" name="object 1533">
              <a:extLst>
                <a:ext uri="{FF2B5EF4-FFF2-40B4-BE49-F238E27FC236}">
                  <a16:creationId xmlns:a16="http://schemas.microsoft.com/office/drawing/2014/main" id="{686E4C19-D15C-424B-B4D9-B3420A880BD0}"/>
                </a:ext>
              </a:extLst>
            </p:cNvPr>
            <p:cNvSpPr/>
            <p:nvPr/>
          </p:nvSpPr>
          <p:spPr>
            <a:xfrm>
              <a:off x="5730535" y="2385694"/>
              <a:ext cx="20320" cy="20320"/>
            </a:xfrm>
            <a:custGeom>
              <a:avLst/>
              <a:gdLst/>
              <a:ahLst/>
              <a:cxnLst/>
              <a:rect l="l" t="t" r="r" b="b"/>
              <a:pathLst>
                <a:path w="20320" h="20319">
                  <a:moveTo>
                    <a:pt x="15303" y="0"/>
                  </a:moveTo>
                  <a:lnTo>
                    <a:pt x="4343" y="190"/>
                  </a:lnTo>
                  <a:lnTo>
                    <a:pt x="0" y="4699"/>
                  </a:lnTo>
                  <a:lnTo>
                    <a:pt x="190" y="15659"/>
                  </a:lnTo>
                  <a:lnTo>
                    <a:pt x="4698" y="20002"/>
                  </a:lnTo>
                  <a:lnTo>
                    <a:pt x="15646" y="19812"/>
                  </a:lnTo>
                  <a:lnTo>
                    <a:pt x="20015" y="15316"/>
                  </a:lnTo>
                  <a:lnTo>
                    <a:pt x="19913" y="9829"/>
                  </a:lnTo>
                  <a:lnTo>
                    <a:pt x="19811" y="4356"/>
                  </a:lnTo>
                  <a:lnTo>
                    <a:pt x="15303" y="0"/>
                  </a:lnTo>
                  <a:close/>
                </a:path>
              </a:pathLst>
            </a:custGeom>
            <a:solidFill>
              <a:srgbClr val="9B4C2C"/>
            </a:solidFill>
          </p:spPr>
          <p:txBody>
            <a:bodyPr wrap="square" lIns="0" tIns="0" rIns="0" bIns="0" rtlCol="0"/>
            <a:lstStyle/>
            <a:p>
              <a:endParaRPr sz="1493" dirty="0"/>
            </a:p>
          </p:txBody>
        </p:sp>
        <p:sp>
          <p:nvSpPr>
            <p:cNvPr id="1581" name="object 1534">
              <a:extLst>
                <a:ext uri="{FF2B5EF4-FFF2-40B4-BE49-F238E27FC236}">
                  <a16:creationId xmlns:a16="http://schemas.microsoft.com/office/drawing/2014/main" id="{5E711113-B15C-45F8-8347-7D6E57B231DE}"/>
                </a:ext>
              </a:extLst>
            </p:cNvPr>
            <p:cNvSpPr/>
            <p:nvPr/>
          </p:nvSpPr>
          <p:spPr>
            <a:xfrm>
              <a:off x="5790397" y="2472796"/>
              <a:ext cx="20320" cy="20320"/>
            </a:xfrm>
            <a:custGeom>
              <a:avLst/>
              <a:gdLst/>
              <a:ahLst/>
              <a:cxnLst/>
              <a:rect l="l" t="t" r="r" b="b"/>
              <a:pathLst>
                <a:path w="20320" h="20319">
                  <a:moveTo>
                    <a:pt x="15316" y="0"/>
                  </a:moveTo>
                  <a:lnTo>
                    <a:pt x="4356" y="190"/>
                  </a:lnTo>
                  <a:lnTo>
                    <a:pt x="0" y="4686"/>
                  </a:lnTo>
                  <a:lnTo>
                    <a:pt x="190" y="15633"/>
                  </a:lnTo>
                  <a:lnTo>
                    <a:pt x="4711" y="19989"/>
                  </a:lnTo>
                  <a:lnTo>
                    <a:pt x="15659" y="19799"/>
                  </a:lnTo>
                  <a:lnTo>
                    <a:pt x="20027" y="15290"/>
                  </a:lnTo>
                  <a:lnTo>
                    <a:pt x="19926" y="9829"/>
                  </a:lnTo>
                  <a:lnTo>
                    <a:pt x="19824" y="4343"/>
                  </a:lnTo>
                  <a:lnTo>
                    <a:pt x="15316" y="0"/>
                  </a:lnTo>
                  <a:close/>
                </a:path>
              </a:pathLst>
            </a:custGeom>
            <a:solidFill>
              <a:srgbClr val="94472C"/>
            </a:solidFill>
          </p:spPr>
          <p:txBody>
            <a:bodyPr wrap="square" lIns="0" tIns="0" rIns="0" bIns="0" rtlCol="0"/>
            <a:lstStyle/>
            <a:p>
              <a:endParaRPr sz="1493" dirty="0"/>
            </a:p>
          </p:txBody>
        </p:sp>
        <p:sp>
          <p:nvSpPr>
            <p:cNvPr id="1582" name="object 1535">
              <a:extLst>
                <a:ext uri="{FF2B5EF4-FFF2-40B4-BE49-F238E27FC236}">
                  <a16:creationId xmlns:a16="http://schemas.microsoft.com/office/drawing/2014/main" id="{762FC8EF-ED73-4467-BB98-9119CAABAF62}"/>
                </a:ext>
              </a:extLst>
            </p:cNvPr>
            <p:cNvSpPr/>
            <p:nvPr/>
          </p:nvSpPr>
          <p:spPr>
            <a:xfrm>
              <a:off x="5599655" y="2404122"/>
              <a:ext cx="20320" cy="20320"/>
            </a:xfrm>
            <a:custGeom>
              <a:avLst/>
              <a:gdLst/>
              <a:ahLst/>
              <a:cxnLst/>
              <a:rect l="l" t="t" r="r" b="b"/>
              <a:pathLst>
                <a:path w="20320" h="20319">
                  <a:moveTo>
                    <a:pt x="15303" y="0"/>
                  </a:moveTo>
                  <a:lnTo>
                    <a:pt x="4356" y="190"/>
                  </a:lnTo>
                  <a:lnTo>
                    <a:pt x="0" y="4698"/>
                  </a:lnTo>
                  <a:lnTo>
                    <a:pt x="190" y="15646"/>
                  </a:lnTo>
                  <a:lnTo>
                    <a:pt x="4711" y="20015"/>
                  </a:lnTo>
                  <a:lnTo>
                    <a:pt x="15646" y="19824"/>
                  </a:lnTo>
                  <a:lnTo>
                    <a:pt x="20002" y="15303"/>
                  </a:lnTo>
                  <a:lnTo>
                    <a:pt x="19913" y="9842"/>
                  </a:lnTo>
                  <a:lnTo>
                    <a:pt x="19811" y="4356"/>
                  </a:lnTo>
                  <a:lnTo>
                    <a:pt x="15303" y="0"/>
                  </a:lnTo>
                  <a:close/>
                </a:path>
              </a:pathLst>
            </a:custGeom>
            <a:solidFill>
              <a:srgbClr val="AF562B"/>
            </a:solidFill>
          </p:spPr>
          <p:txBody>
            <a:bodyPr wrap="square" lIns="0" tIns="0" rIns="0" bIns="0" rtlCol="0"/>
            <a:lstStyle/>
            <a:p>
              <a:endParaRPr sz="1493" dirty="0"/>
            </a:p>
          </p:txBody>
        </p:sp>
        <p:sp>
          <p:nvSpPr>
            <p:cNvPr id="1583" name="object 1536">
              <a:extLst>
                <a:ext uri="{FF2B5EF4-FFF2-40B4-BE49-F238E27FC236}">
                  <a16:creationId xmlns:a16="http://schemas.microsoft.com/office/drawing/2014/main" id="{18C83611-988F-43D9-B667-718994477900}"/>
                </a:ext>
              </a:extLst>
            </p:cNvPr>
            <p:cNvSpPr/>
            <p:nvPr/>
          </p:nvSpPr>
          <p:spPr>
            <a:xfrm>
              <a:off x="6286309" y="2378707"/>
              <a:ext cx="20320" cy="20320"/>
            </a:xfrm>
            <a:custGeom>
              <a:avLst/>
              <a:gdLst/>
              <a:ahLst/>
              <a:cxnLst/>
              <a:rect l="l" t="t" r="r" b="b"/>
              <a:pathLst>
                <a:path w="20320" h="20319">
                  <a:moveTo>
                    <a:pt x="15316" y="0"/>
                  </a:moveTo>
                  <a:lnTo>
                    <a:pt x="4356" y="190"/>
                  </a:lnTo>
                  <a:lnTo>
                    <a:pt x="0" y="4711"/>
                  </a:lnTo>
                  <a:lnTo>
                    <a:pt x="190" y="15646"/>
                  </a:lnTo>
                  <a:lnTo>
                    <a:pt x="4711" y="20015"/>
                  </a:lnTo>
                  <a:lnTo>
                    <a:pt x="15659" y="19824"/>
                  </a:lnTo>
                  <a:lnTo>
                    <a:pt x="20027" y="15303"/>
                  </a:lnTo>
                  <a:lnTo>
                    <a:pt x="19926" y="9842"/>
                  </a:lnTo>
                  <a:lnTo>
                    <a:pt x="19824" y="4356"/>
                  </a:lnTo>
                  <a:lnTo>
                    <a:pt x="15316" y="0"/>
                  </a:lnTo>
                  <a:close/>
                </a:path>
              </a:pathLst>
            </a:custGeom>
            <a:solidFill>
              <a:srgbClr val="954925"/>
            </a:solidFill>
          </p:spPr>
          <p:txBody>
            <a:bodyPr wrap="square" lIns="0" tIns="0" rIns="0" bIns="0" rtlCol="0"/>
            <a:lstStyle/>
            <a:p>
              <a:endParaRPr sz="1493" dirty="0"/>
            </a:p>
          </p:txBody>
        </p:sp>
        <p:sp>
          <p:nvSpPr>
            <p:cNvPr id="1584" name="object 1537">
              <a:extLst>
                <a:ext uri="{FF2B5EF4-FFF2-40B4-BE49-F238E27FC236}">
                  <a16:creationId xmlns:a16="http://schemas.microsoft.com/office/drawing/2014/main" id="{58CB7B8E-5D0C-467B-8CE4-156EE7363C80}"/>
                </a:ext>
              </a:extLst>
            </p:cNvPr>
            <p:cNvSpPr/>
            <p:nvPr/>
          </p:nvSpPr>
          <p:spPr>
            <a:xfrm>
              <a:off x="5518008" y="2302038"/>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04D2E"/>
            </a:solidFill>
          </p:spPr>
          <p:txBody>
            <a:bodyPr wrap="square" lIns="0" tIns="0" rIns="0" bIns="0" rtlCol="0"/>
            <a:lstStyle/>
            <a:p>
              <a:endParaRPr sz="1493" dirty="0"/>
            </a:p>
          </p:txBody>
        </p:sp>
        <p:sp>
          <p:nvSpPr>
            <p:cNvPr id="1585" name="object 1538">
              <a:extLst>
                <a:ext uri="{FF2B5EF4-FFF2-40B4-BE49-F238E27FC236}">
                  <a16:creationId xmlns:a16="http://schemas.microsoft.com/office/drawing/2014/main" id="{3511E6CE-4398-4A4F-B1DC-410631239A30}"/>
                </a:ext>
              </a:extLst>
            </p:cNvPr>
            <p:cNvSpPr/>
            <p:nvPr/>
          </p:nvSpPr>
          <p:spPr>
            <a:xfrm>
              <a:off x="5697376" y="2437653"/>
              <a:ext cx="20320" cy="20320"/>
            </a:xfrm>
            <a:custGeom>
              <a:avLst/>
              <a:gdLst/>
              <a:ahLst/>
              <a:cxnLst/>
              <a:rect l="l" t="t" r="r" b="b"/>
              <a:pathLst>
                <a:path w="20320" h="20319">
                  <a:moveTo>
                    <a:pt x="15316" y="0"/>
                  </a:moveTo>
                  <a:lnTo>
                    <a:pt x="4356" y="190"/>
                  </a:lnTo>
                  <a:lnTo>
                    <a:pt x="0" y="4711"/>
                  </a:lnTo>
                  <a:lnTo>
                    <a:pt x="190" y="15671"/>
                  </a:lnTo>
                  <a:lnTo>
                    <a:pt x="4711" y="20002"/>
                  </a:lnTo>
                  <a:lnTo>
                    <a:pt x="15659" y="19812"/>
                  </a:lnTo>
                  <a:lnTo>
                    <a:pt x="20015" y="15328"/>
                  </a:lnTo>
                  <a:lnTo>
                    <a:pt x="19913" y="9829"/>
                  </a:lnTo>
                  <a:lnTo>
                    <a:pt x="19824" y="4368"/>
                  </a:lnTo>
                  <a:lnTo>
                    <a:pt x="15316" y="0"/>
                  </a:lnTo>
                  <a:close/>
                </a:path>
              </a:pathLst>
            </a:custGeom>
            <a:solidFill>
              <a:srgbClr val="A04E2F"/>
            </a:solidFill>
          </p:spPr>
          <p:txBody>
            <a:bodyPr wrap="square" lIns="0" tIns="0" rIns="0" bIns="0" rtlCol="0"/>
            <a:lstStyle/>
            <a:p>
              <a:endParaRPr sz="1493" dirty="0"/>
            </a:p>
          </p:txBody>
        </p:sp>
        <p:sp>
          <p:nvSpPr>
            <p:cNvPr id="1586" name="object 1539">
              <a:extLst>
                <a:ext uri="{FF2B5EF4-FFF2-40B4-BE49-F238E27FC236}">
                  <a16:creationId xmlns:a16="http://schemas.microsoft.com/office/drawing/2014/main" id="{F1CEE982-7506-433D-A9F2-663B4433FCB7}"/>
                </a:ext>
              </a:extLst>
            </p:cNvPr>
            <p:cNvSpPr/>
            <p:nvPr/>
          </p:nvSpPr>
          <p:spPr>
            <a:xfrm>
              <a:off x="6332150" y="2328829"/>
              <a:ext cx="20320" cy="20320"/>
            </a:xfrm>
            <a:custGeom>
              <a:avLst/>
              <a:gdLst/>
              <a:ahLst/>
              <a:cxnLst/>
              <a:rect l="l" t="t" r="r" b="b"/>
              <a:pathLst>
                <a:path w="20320" h="20319">
                  <a:moveTo>
                    <a:pt x="15316" y="0"/>
                  </a:moveTo>
                  <a:lnTo>
                    <a:pt x="4356" y="190"/>
                  </a:lnTo>
                  <a:lnTo>
                    <a:pt x="0" y="4711"/>
                  </a:lnTo>
                  <a:lnTo>
                    <a:pt x="190" y="15671"/>
                  </a:lnTo>
                  <a:lnTo>
                    <a:pt x="4711" y="20015"/>
                  </a:lnTo>
                  <a:lnTo>
                    <a:pt x="15659" y="19824"/>
                  </a:lnTo>
                  <a:lnTo>
                    <a:pt x="20027" y="15328"/>
                  </a:lnTo>
                  <a:lnTo>
                    <a:pt x="19926" y="9829"/>
                  </a:lnTo>
                  <a:lnTo>
                    <a:pt x="19824" y="4368"/>
                  </a:lnTo>
                  <a:lnTo>
                    <a:pt x="15316" y="0"/>
                  </a:lnTo>
                  <a:close/>
                </a:path>
              </a:pathLst>
            </a:custGeom>
            <a:solidFill>
              <a:srgbClr val="61311B"/>
            </a:solidFill>
          </p:spPr>
          <p:txBody>
            <a:bodyPr wrap="square" lIns="0" tIns="0" rIns="0" bIns="0" rtlCol="0"/>
            <a:lstStyle/>
            <a:p>
              <a:endParaRPr sz="1493" dirty="0"/>
            </a:p>
          </p:txBody>
        </p:sp>
        <p:sp>
          <p:nvSpPr>
            <p:cNvPr id="1587" name="object 1540">
              <a:extLst>
                <a:ext uri="{FF2B5EF4-FFF2-40B4-BE49-F238E27FC236}">
                  <a16:creationId xmlns:a16="http://schemas.microsoft.com/office/drawing/2014/main" id="{210584E1-A829-4BCE-B40A-CB192768202F}"/>
                </a:ext>
              </a:extLst>
            </p:cNvPr>
            <p:cNvSpPr/>
            <p:nvPr/>
          </p:nvSpPr>
          <p:spPr>
            <a:xfrm>
              <a:off x="5521839" y="2348751"/>
              <a:ext cx="20320" cy="20320"/>
            </a:xfrm>
            <a:custGeom>
              <a:avLst/>
              <a:gdLst/>
              <a:ahLst/>
              <a:cxnLst/>
              <a:rect l="l" t="t" r="r" b="b"/>
              <a:pathLst>
                <a:path w="20320" h="20319">
                  <a:moveTo>
                    <a:pt x="15316" y="0"/>
                  </a:moveTo>
                  <a:lnTo>
                    <a:pt x="4356" y="190"/>
                  </a:lnTo>
                  <a:lnTo>
                    <a:pt x="0" y="4686"/>
                  </a:lnTo>
                  <a:lnTo>
                    <a:pt x="190" y="15646"/>
                  </a:lnTo>
                  <a:lnTo>
                    <a:pt x="4711" y="20002"/>
                  </a:lnTo>
                  <a:lnTo>
                    <a:pt x="15659" y="19812"/>
                  </a:lnTo>
                  <a:lnTo>
                    <a:pt x="20015" y="15303"/>
                  </a:lnTo>
                  <a:lnTo>
                    <a:pt x="19913" y="9829"/>
                  </a:lnTo>
                  <a:lnTo>
                    <a:pt x="19811" y="4343"/>
                  </a:lnTo>
                  <a:lnTo>
                    <a:pt x="15316" y="0"/>
                  </a:lnTo>
                  <a:close/>
                </a:path>
              </a:pathLst>
            </a:custGeom>
            <a:solidFill>
              <a:srgbClr val="884526"/>
            </a:solidFill>
          </p:spPr>
          <p:txBody>
            <a:bodyPr wrap="square" lIns="0" tIns="0" rIns="0" bIns="0" rtlCol="0"/>
            <a:lstStyle/>
            <a:p>
              <a:endParaRPr sz="1493" dirty="0"/>
            </a:p>
          </p:txBody>
        </p:sp>
        <p:sp>
          <p:nvSpPr>
            <p:cNvPr id="1588" name="object 1541">
              <a:extLst>
                <a:ext uri="{FF2B5EF4-FFF2-40B4-BE49-F238E27FC236}">
                  <a16:creationId xmlns:a16="http://schemas.microsoft.com/office/drawing/2014/main" id="{B2758FCC-B67F-4A80-B9A7-EC398D8F4762}"/>
                </a:ext>
              </a:extLst>
            </p:cNvPr>
            <p:cNvSpPr/>
            <p:nvPr/>
          </p:nvSpPr>
          <p:spPr>
            <a:xfrm>
              <a:off x="5973357" y="2482472"/>
              <a:ext cx="20320" cy="20320"/>
            </a:xfrm>
            <a:custGeom>
              <a:avLst/>
              <a:gdLst/>
              <a:ahLst/>
              <a:cxnLst/>
              <a:rect l="l" t="t" r="r" b="b"/>
              <a:pathLst>
                <a:path w="20320" h="20319">
                  <a:moveTo>
                    <a:pt x="15303" y="0"/>
                  </a:moveTo>
                  <a:lnTo>
                    <a:pt x="4356" y="190"/>
                  </a:lnTo>
                  <a:lnTo>
                    <a:pt x="0" y="4699"/>
                  </a:lnTo>
                  <a:lnTo>
                    <a:pt x="190" y="15646"/>
                  </a:lnTo>
                  <a:lnTo>
                    <a:pt x="4711" y="19989"/>
                  </a:lnTo>
                  <a:lnTo>
                    <a:pt x="15646" y="19799"/>
                  </a:lnTo>
                  <a:lnTo>
                    <a:pt x="20015" y="15303"/>
                  </a:lnTo>
                  <a:lnTo>
                    <a:pt x="19913" y="9817"/>
                  </a:lnTo>
                  <a:lnTo>
                    <a:pt x="19811" y="4356"/>
                  </a:lnTo>
                  <a:lnTo>
                    <a:pt x="15303" y="0"/>
                  </a:lnTo>
                  <a:close/>
                </a:path>
              </a:pathLst>
            </a:custGeom>
            <a:solidFill>
              <a:srgbClr val="6A341E"/>
            </a:solidFill>
          </p:spPr>
          <p:txBody>
            <a:bodyPr wrap="square" lIns="0" tIns="0" rIns="0" bIns="0" rtlCol="0"/>
            <a:lstStyle/>
            <a:p>
              <a:endParaRPr sz="1493" dirty="0"/>
            </a:p>
          </p:txBody>
        </p:sp>
        <p:sp>
          <p:nvSpPr>
            <p:cNvPr id="1589" name="object 1542">
              <a:extLst>
                <a:ext uri="{FF2B5EF4-FFF2-40B4-BE49-F238E27FC236}">
                  <a16:creationId xmlns:a16="http://schemas.microsoft.com/office/drawing/2014/main" id="{4F09196F-A70E-4E26-B8CF-7804B73DBF3A}"/>
                </a:ext>
              </a:extLst>
            </p:cNvPr>
            <p:cNvSpPr/>
            <p:nvPr/>
          </p:nvSpPr>
          <p:spPr>
            <a:xfrm>
              <a:off x="5793369" y="2457399"/>
              <a:ext cx="20320" cy="20320"/>
            </a:xfrm>
            <a:custGeom>
              <a:avLst/>
              <a:gdLst/>
              <a:ahLst/>
              <a:cxnLst/>
              <a:rect l="l" t="t" r="r" b="b"/>
              <a:pathLst>
                <a:path w="20320" h="20319">
                  <a:moveTo>
                    <a:pt x="15303" y="0"/>
                  </a:moveTo>
                  <a:lnTo>
                    <a:pt x="4356" y="190"/>
                  </a:lnTo>
                  <a:lnTo>
                    <a:pt x="0" y="4686"/>
                  </a:lnTo>
                  <a:lnTo>
                    <a:pt x="190" y="15633"/>
                  </a:lnTo>
                  <a:lnTo>
                    <a:pt x="4711" y="20015"/>
                  </a:lnTo>
                  <a:lnTo>
                    <a:pt x="15646" y="19824"/>
                  </a:lnTo>
                  <a:lnTo>
                    <a:pt x="20015" y="15290"/>
                  </a:lnTo>
                  <a:lnTo>
                    <a:pt x="19913" y="9829"/>
                  </a:lnTo>
                  <a:lnTo>
                    <a:pt x="19811" y="4343"/>
                  </a:lnTo>
                  <a:lnTo>
                    <a:pt x="15303" y="0"/>
                  </a:lnTo>
                  <a:close/>
                </a:path>
              </a:pathLst>
            </a:custGeom>
            <a:solidFill>
              <a:srgbClr val="8C4428"/>
            </a:solidFill>
          </p:spPr>
          <p:txBody>
            <a:bodyPr wrap="square" lIns="0" tIns="0" rIns="0" bIns="0" rtlCol="0"/>
            <a:lstStyle/>
            <a:p>
              <a:endParaRPr sz="1493" dirty="0"/>
            </a:p>
          </p:txBody>
        </p:sp>
        <p:sp>
          <p:nvSpPr>
            <p:cNvPr id="1590" name="object 1543">
              <a:extLst>
                <a:ext uri="{FF2B5EF4-FFF2-40B4-BE49-F238E27FC236}">
                  <a16:creationId xmlns:a16="http://schemas.microsoft.com/office/drawing/2014/main" id="{CDCF7BEF-D91F-46A3-B188-19810BE18C0B}"/>
                </a:ext>
              </a:extLst>
            </p:cNvPr>
            <p:cNvSpPr/>
            <p:nvPr/>
          </p:nvSpPr>
          <p:spPr>
            <a:xfrm>
              <a:off x="6407862" y="2258682"/>
              <a:ext cx="20320" cy="20320"/>
            </a:xfrm>
            <a:custGeom>
              <a:avLst/>
              <a:gdLst/>
              <a:ahLst/>
              <a:cxnLst/>
              <a:rect l="l" t="t" r="r" b="b"/>
              <a:pathLst>
                <a:path w="20320" h="20319">
                  <a:moveTo>
                    <a:pt x="15303" y="0"/>
                  </a:moveTo>
                  <a:lnTo>
                    <a:pt x="4356" y="190"/>
                  </a:lnTo>
                  <a:lnTo>
                    <a:pt x="0" y="4699"/>
                  </a:lnTo>
                  <a:lnTo>
                    <a:pt x="190" y="15659"/>
                  </a:lnTo>
                  <a:lnTo>
                    <a:pt x="4711" y="20015"/>
                  </a:lnTo>
                  <a:lnTo>
                    <a:pt x="15646" y="19824"/>
                  </a:lnTo>
                  <a:lnTo>
                    <a:pt x="20015" y="15316"/>
                  </a:lnTo>
                  <a:lnTo>
                    <a:pt x="19913" y="9829"/>
                  </a:lnTo>
                  <a:lnTo>
                    <a:pt x="19811" y="4356"/>
                  </a:lnTo>
                  <a:lnTo>
                    <a:pt x="15303" y="0"/>
                  </a:lnTo>
                  <a:close/>
                </a:path>
              </a:pathLst>
            </a:custGeom>
            <a:solidFill>
              <a:srgbClr val="6B3620"/>
            </a:solidFill>
          </p:spPr>
          <p:txBody>
            <a:bodyPr wrap="square" lIns="0" tIns="0" rIns="0" bIns="0" rtlCol="0"/>
            <a:lstStyle/>
            <a:p>
              <a:endParaRPr sz="1493" dirty="0"/>
            </a:p>
          </p:txBody>
        </p:sp>
        <p:sp>
          <p:nvSpPr>
            <p:cNvPr id="1591" name="object 1544">
              <a:extLst>
                <a:ext uri="{FF2B5EF4-FFF2-40B4-BE49-F238E27FC236}">
                  <a16:creationId xmlns:a16="http://schemas.microsoft.com/office/drawing/2014/main" id="{0EA45F8F-7CF4-453C-9C59-2FAA3D10B2BC}"/>
                </a:ext>
              </a:extLst>
            </p:cNvPr>
            <p:cNvSpPr/>
            <p:nvPr/>
          </p:nvSpPr>
          <p:spPr>
            <a:xfrm>
              <a:off x="5668411" y="2381722"/>
              <a:ext cx="20320" cy="20320"/>
            </a:xfrm>
            <a:custGeom>
              <a:avLst/>
              <a:gdLst/>
              <a:ahLst/>
              <a:cxnLst/>
              <a:rect l="l" t="t" r="r" b="b"/>
              <a:pathLst>
                <a:path w="20320" h="20319">
                  <a:moveTo>
                    <a:pt x="15303" y="0"/>
                  </a:moveTo>
                  <a:lnTo>
                    <a:pt x="4356" y="190"/>
                  </a:lnTo>
                  <a:lnTo>
                    <a:pt x="0" y="4711"/>
                  </a:lnTo>
                  <a:lnTo>
                    <a:pt x="190" y="15659"/>
                  </a:lnTo>
                  <a:lnTo>
                    <a:pt x="4711" y="20002"/>
                  </a:lnTo>
                  <a:lnTo>
                    <a:pt x="15646" y="19812"/>
                  </a:lnTo>
                  <a:lnTo>
                    <a:pt x="20015" y="15316"/>
                  </a:lnTo>
                  <a:lnTo>
                    <a:pt x="19913" y="9829"/>
                  </a:lnTo>
                  <a:lnTo>
                    <a:pt x="19811" y="4368"/>
                  </a:lnTo>
                  <a:lnTo>
                    <a:pt x="15303" y="0"/>
                  </a:lnTo>
                  <a:close/>
                </a:path>
              </a:pathLst>
            </a:custGeom>
            <a:solidFill>
              <a:srgbClr val="894628"/>
            </a:solidFill>
          </p:spPr>
          <p:txBody>
            <a:bodyPr wrap="square" lIns="0" tIns="0" rIns="0" bIns="0" rtlCol="0"/>
            <a:lstStyle/>
            <a:p>
              <a:endParaRPr sz="1493" dirty="0"/>
            </a:p>
          </p:txBody>
        </p:sp>
        <p:sp>
          <p:nvSpPr>
            <p:cNvPr id="1592" name="object 1545">
              <a:extLst>
                <a:ext uri="{FF2B5EF4-FFF2-40B4-BE49-F238E27FC236}">
                  <a16:creationId xmlns:a16="http://schemas.microsoft.com/office/drawing/2014/main" id="{B6F71A12-EA9F-4AE9-BD9F-BE38F9BA92BE}"/>
                </a:ext>
              </a:extLst>
            </p:cNvPr>
            <p:cNvSpPr/>
            <p:nvPr/>
          </p:nvSpPr>
          <p:spPr>
            <a:xfrm>
              <a:off x="6429230" y="2287360"/>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64331D"/>
            </a:solidFill>
          </p:spPr>
          <p:txBody>
            <a:bodyPr wrap="square" lIns="0" tIns="0" rIns="0" bIns="0" rtlCol="0"/>
            <a:lstStyle/>
            <a:p>
              <a:endParaRPr sz="1493" dirty="0"/>
            </a:p>
          </p:txBody>
        </p:sp>
        <p:sp>
          <p:nvSpPr>
            <p:cNvPr id="1593" name="object 1546">
              <a:extLst>
                <a:ext uri="{FF2B5EF4-FFF2-40B4-BE49-F238E27FC236}">
                  <a16:creationId xmlns:a16="http://schemas.microsoft.com/office/drawing/2014/main" id="{279307D0-4D04-41FA-8A83-5773D49E485B}"/>
                </a:ext>
              </a:extLst>
            </p:cNvPr>
            <p:cNvSpPr/>
            <p:nvPr/>
          </p:nvSpPr>
          <p:spPr>
            <a:xfrm>
              <a:off x="6268390" y="2373238"/>
              <a:ext cx="20320" cy="20320"/>
            </a:xfrm>
            <a:custGeom>
              <a:avLst/>
              <a:gdLst/>
              <a:ahLst/>
              <a:cxnLst/>
              <a:rect l="l" t="t" r="r" b="b"/>
              <a:pathLst>
                <a:path w="20320" h="20319">
                  <a:moveTo>
                    <a:pt x="15303" y="0"/>
                  </a:moveTo>
                  <a:lnTo>
                    <a:pt x="4356" y="190"/>
                  </a:lnTo>
                  <a:lnTo>
                    <a:pt x="0" y="4686"/>
                  </a:lnTo>
                  <a:lnTo>
                    <a:pt x="190" y="15646"/>
                  </a:lnTo>
                  <a:lnTo>
                    <a:pt x="4711" y="20015"/>
                  </a:lnTo>
                  <a:lnTo>
                    <a:pt x="15646" y="19824"/>
                  </a:lnTo>
                  <a:lnTo>
                    <a:pt x="20015" y="15303"/>
                  </a:lnTo>
                  <a:lnTo>
                    <a:pt x="19913" y="9829"/>
                  </a:lnTo>
                  <a:lnTo>
                    <a:pt x="19811" y="4343"/>
                  </a:lnTo>
                  <a:lnTo>
                    <a:pt x="15303" y="0"/>
                  </a:lnTo>
                  <a:close/>
                </a:path>
              </a:pathLst>
            </a:custGeom>
            <a:solidFill>
              <a:srgbClr val="7B3B23"/>
            </a:solidFill>
          </p:spPr>
          <p:txBody>
            <a:bodyPr wrap="square" lIns="0" tIns="0" rIns="0" bIns="0" rtlCol="0"/>
            <a:lstStyle/>
            <a:p>
              <a:endParaRPr sz="1493" dirty="0"/>
            </a:p>
          </p:txBody>
        </p:sp>
        <p:sp>
          <p:nvSpPr>
            <p:cNvPr id="1594" name="object 1547">
              <a:extLst>
                <a:ext uri="{FF2B5EF4-FFF2-40B4-BE49-F238E27FC236}">
                  <a16:creationId xmlns:a16="http://schemas.microsoft.com/office/drawing/2014/main" id="{40EEA3F2-790C-4B0E-B164-577D714E375E}"/>
                </a:ext>
              </a:extLst>
            </p:cNvPr>
            <p:cNvSpPr/>
            <p:nvPr/>
          </p:nvSpPr>
          <p:spPr>
            <a:xfrm>
              <a:off x="5861391" y="2433706"/>
              <a:ext cx="20320" cy="20320"/>
            </a:xfrm>
            <a:custGeom>
              <a:avLst/>
              <a:gdLst/>
              <a:ahLst/>
              <a:cxnLst/>
              <a:rect l="l" t="t" r="r" b="b"/>
              <a:pathLst>
                <a:path w="20320" h="20319">
                  <a:moveTo>
                    <a:pt x="15303" y="0"/>
                  </a:moveTo>
                  <a:lnTo>
                    <a:pt x="4343" y="190"/>
                  </a:lnTo>
                  <a:lnTo>
                    <a:pt x="0" y="4698"/>
                  </a:lnTo>
                  <a:lnTo>
                    <a:pt x="190" y="15646"/>
                  </a:lnTo>
                  <a:lnTo>
                    <a:pt x="4698" y="20002"/>
                  </a:lnTo>
                  <a:lnTo>
                    <a:pt x="15646" y="19811"/>
                  </a:lnTo>
                  <a:lnTo>
                    <a:pt x="20015" y="15303"/>
                  </a:lnTo>
                  <a:lnTo>
                    <a:pt x="19913" y="9842"/>
                  </a:lnTo>
                  <a:lnTo>
                    <a:pt x="19811" y="4343"/>
                  </a:lnTo>
                  <a:lnTo>
                    <a:pt x="15303" y="0"/>
                  </a:lnTo>
                  <a:close/>
                </a:path>
              </a:pathLst>
            </a:custGeom>
            <a:solidFill>
              <a:srgbClr val="824125"/>
            </a:solidFill>
          </p:spPr>
          <p:txBody>
            <a:bodyPr wrap="square" lIns="0" tIns="0" rIns="0" bIns="0" rtlCol="0"/>
            <a:lstStyle/>
            <a:p>
              <a:endParaRPr sz="1493" dirty="0"/>
            </a:p>
          </p:txBody>
        </p:sp>
        <p:sp>
          <p:nvSpPr>
            <p:cNvPr id="1595" name="object 1548">
              <a:extLst>
                <a:ext uri="{FF2B5EF4-FFF2-40B4-BE49-F238E27FC236}">
                  <a16:creationId xmlns:a16="http://schemas.microsoft.com/office/drawing/2014/main" id="{6B12DC5B-5CF4-4F8B-A94E-BC77684D9BEB}"/>
                </a:ext>
              </a:extLst>
            </p:cNvPr>
            <p:cNvSpPr/>
            <p:nvPr/>
          </p:nvSpPr>
          <p:spPr>
            <a:xfrm>
              <a:off x="6164203" y="2420771"/>
              <a:ext cx="20320" cy="20320"/>
            </a:xfrm>
            <a:custGeom>
              <a:avLst/>
              <a:gdLst/>
              <a:ahLst/>
              <a:cxnLst/>
              <a:rect l="l" t="t" r="r" b="b"/>
              <a:pathLst>
                <a:path w="20320" h="20319">
                  <a:moveTo>
                    <a:pt x="15316" y="0"/>
                  </a:moveTo>
                  <a:lnTo>
                    <a:pt x="4368" y="190"/>
                  </a:lnTo>
                  <a:lnTo>
                    <a:pt x="0" y="4686"/>
                  </a:lnTo>
                  <a:lnTo>
                    <a:pt x="190" y="15646"/>
                  </a:lnTo>
                  <a:lnTo>
                    <a:pt x="4711" y="20015"/>
                  </a:lnTo>
                  <a:lnTo>
                    <a:pt x="15659" y="19824"/>
                  </a:lnTo>
                  <a:lnTo>
                    <a:pt x="20015" y="15303"/>
                  </a:lnTo>
                  <a:lnTo>
                    <a:pt x="19913" y="9829"/>
                  </a:lnTo>
                  <a:lnTo>
                    <a:pt x="19811" y="4343"/>
                  </a:lnTo>
                  <a:lnTo>
                    <a:pt x="15316" y="0"/>
                  </a:lnTo>
                  <a:close/>
                </a:path>
              </a:pathLst>
            </a:custGeom>
            <a:solidFill>
              <a:srgbClr val="954925"/>
            </a:solidFill>
          </p:spPr>
          <p:txBody>
            <a:bodyPr wrap="square" lIns="0" tIns="0" rIns="0" bIns="0" rtlCol="0"/>
            <a:lstStyle/>
            <a:p>
              <a:endParaRPr sz="1493" dirty="0"/>
            </a:p>
          </p:txBody>
        </p:sp>
        <p:sp>
          <p:nvSpPr>
            <p:cNvPr id="1596" name="object 1549">
              <a:extLst>
                <a:ext uri="{FF2B5EF4-FFF2-40B4-BE49-F238E27FC236}">
                  <a16:creationId xmlns:a16="http://schemas.microsoft.com/office/drawing/2014/main" id="{01A53B75-90A4-4714-8FAD-0BA3A220FFE4}"/>
                </a:ext>
              </a:extLst>
            </p:cNvPr>
            <p:cNvSpPr/>
            <p:nvPr/>
          </p:nvSpPr>
          <p:spPr>
            <a:xfrm>
              <a:off x="5828379" y="2381323"/>
              <a:ext cx="20320" cy="20320"/>
            </a:xfrm>
            <a:custGeom>
              <a:avLst/>
              <a:gdLst/>
              <a:ahLst/>
              <a:cxnLst/>
              <a:rect l="l" t="t" r="r" b="b"/>
              <a:pathLst>
                <a:path w="20320" h="20319">
                  <a:moveTo>
                    <a:pt x="15303" y="0"/>
                  </a:moveTo>
                  <a:lnTo>
                    <a:pt x="4343" y="190"/>
                  </a:lnTo>
                  <a:lnTo>
                    <a:pt x="0" y="4698"/>
                  </a:lnTo>
                  <a:lnTo>
                    <a:pt x="190" y="15646"/>
                  </a:lnTo>
                  <a:lnTo>
                    <a:pt x="4698" y="20015"/>
                  </a:lnTo>
                  <a:lnTo>
                    <a:pt x="15646" y="19824"/>
                  </a:lnTo>
                  <a:lnTo>
                    <a:pt x="20015" y="15303"/>
                  </a:lnTo>
                  <a:lnTo>
                    <a:pt x="19913" y="9842"/>
                  </a:lnTo>
                  <a:lnTo>
                    <a:pt x="19811" y="4356"/>
                  </a:lnTo>
                  <a:lnTo>
                    <a:pt x="15303" y="0"/>
                  </a:lnTo>
                  <a:close/>
                </a:path>
              </a:pathLst>
            </a:custGeom>
            <a:solidFill>
              <a:srgbClr val="994A2D"/>
            </a:solidFill>
          </p:spPr>
          <p:txBody>
            <a:bodyPr wrap="square" lIns="0" tIns="0" rIns="0" bIns="0" rtlCol="0"/>
            <a:lstStyle/>
            <a:p>
              <a:endParaRPr sz="1493" dirty="0"/>
            </a:p>
          </p:txBody>
        </p:sp>
        <p:sp>
          <p:nvSpPr>
            <p:cNvPr id="1597" name="object 1550">
              <a:extLst>
                <a:ext uri="{FF2B5EF4-FFF2-40B4-BE49-F238E27FC236}">
                  <a16:creationId xmlns:a16="http://schemas.microsoft.com/office/drawing/2014/main" id="{09F9FF53-CABF-4DC4-A055-F562BC388FDF}"/>
                </a:ext>
              </a:extLst>
            </p:cNvPr>
            <p:cNvSpPr/>
            <p:nvPr/>
          </p:nvSpPr>
          <p:spPr>
            <a:xfrm>
              <a:off x="5699502" y="2388227"/>
              <a:ext cx="20320" cy="20320"/>
            </a:xfrm>
            <a:custGeom>
              <a:avLst/>
              <a:gdLst/>
              <a:ahLst/>
              <a:cxnLst/>
              <a:rect l="l" t="t" r="r" b="b"/>
              <a:pathLst>
                <a:path w="20320" h="20319">
                  <a:moveTo>
                    <a:pt x="15303" y="0"/>
                  </a:moveTo>
                  <a:lnTo>
                    <a:pt x="4343" y="190"/>
                  </a:lnTo>
                  <a:lnTo>
                    <a:pt x="0" y="4699"/>
                  </a:lnTo>
                  <a:lnTo>
                    <a:pt x="190" y="15659"/>
                  </a:lnTo>
                  <a:lnTo>
                    <a:pt x="4698" y="20002"/>
                  </a:lnTo>
                  <a:lnTo>
                    <a:pt x="15646" y="19812"/>
                  </a:lnTo>
                  <a:lnTo>
                    <a:pt x="20015" y="15316"/>
                  </a:lnTo>
                  <a:lnTo>
                    <a:pt x="19913" y="9829"/>
                  </a:lnTo>
                  <a:lnTo>
                    <a:pt x="19811" y="4356"/>
                  </a:lnTo>
                  <a:lnTo>
                    <a:pt x="15303" y="0"/>
                  </a:lnTo>
                  <a:close/>
                </a:path>
              </a:pathLst>
            </a:custGeom>
            <a:solidFill>
              <a:srgbClr val="9A4B2C"/>
            </a:solidFill>
          </p:spPr>
          <p:txBody>
            <a:bodyPr wrap="square" lIns="0" tIns="0" rIns="0" bIns="0" rtlCol="0"/>
            <a:lstStyle/>
            <a:p>
              <a:endParaRPr sz="1493" dirty="0"/>
            </a:p>
          </p:txBody>
        </p:sp>
        <p:sp>
          <p:nvSpPr>
            <p:cNvPr id="1598" name="object 1551">
              <a:extLst>
                <a:ext uri="{FF2B5EF4-FFF2-40B4-BE49-F238E27FC236}">
                  <a16:creationId xmlns:a16="http://schemas.microsoft.com/office/drawing/2014/main" id="{C47AE65B-B303-4169-898E-E2E5C25F3680}"/>
                </a:ext>
              </a:extLst>
            </p:cNvPr>
            <p:cNvSpPr/>
            <p:nvPr/>
          </p:nvSpPr>
          <p:spPr>
            <a:xfrm>
              <a:off x="5800152" y="2419598"/>
              <a:ext cx="20320" cy="20320"/>
            </a:xfrm>
            <a:custGeom>
              <a:avLst/>
              <a:gdLst/>
              <a:ahLst/>
              <a:cxnLst/>
              <a:rect l="l" t="t" r="r" b="b"/>
              <a:pathLst>
                <a:path w="20320" h="20319">
                  <a:moveTo>
                    <a:pt x="15303" y="0"/>
                  </a:moveTo>
                  <a:lnTo>
                    <a:pt x="4356" y="190"/>
                  </a:lnTo>
                  <a:lnTo>
                    <a:pt x="0" y="4699"/>
                  </a:lnTo>
                  <a:lnTo>
                    <a:pt x="190" y="15659"/>
                  </a:lnTo>
                  <a:lnTo>
                    <a:pt x="4711" y="20015"/>
                  </a:lnTo>
                  <a:lnTo>
                    <a:pt x="15646" y="19824"/>
                  </a:lnTo>
                  <a:lnTo>
                    <a:pt x="20015" y="15316"/>
                  </a:lnTo>
                  <a:lnTo>
                    <a:pt x="19913" y="9829"/>
                  </a:lnTo>
                  <a:lnTo>
                    <a:pt x="19811" y="4356"/>
                  </a:lnTo>
                  <a:lnTo>
                    <a:pt x="15303" y="0"/>
                  </a:lnTo>
                  <a:close/>
                </a:path>
              </a:pathLst>
            </a:custGeom>
            <a:solidFill>
              <a:srgbClr val="92462B"/>
            </a:solidFill>
          </p:spPr>
          <p:txBody>
            <a:bodyPr wrap="square" lIns="0" tIns="0" rIns="0" bIns="0" rtlCol="0"/>
            <a:lstStyle/>
            <a:p>
              <a:endParaRPr sz="1493" dirty="0"/>
            </a:p>
          </p:txBody>
        </p:sp>
        <p:sp>
          <p:nvSpPr>
            <p:cNvPr id="1599" name="object 1552">
              <a:extLst>
                <a:ext uri="{FF2B5EF4-FFF2-40B4-BE49-F238E27FC236}">
                  <a16:creationId xmlns:a16="http://schemas.microsoft.com/office/drawing/2014/main" id="{102A4AE0-AEED-41F8-BDE2-093FDC354720}"/>
                </a:ext>
              </a:extLst>
            </p:cNvPr>
            <p:cNvSpPr/>
            <p:nvPr/>
          </p:nvSpPr>
          <p:spPr>
            <a:xfrm>
              <a:off x="6202650" y="2424135"/>
              <a:ext cx="20320" cy="20320"/>
            </a:xfrm>
            <a:custGeom>
              <a:avLst/>
              <a:gdLst/>
              <a:ahLst/>
              <a:cxnLst/>
              <a:rect l="l" t="t" r="r" b="b"/>
              <a:pathLst>
                <a:path w="20320" h="20319">
                  <a:moveTo>
                    <a:pt x="15290" y="0"/>
                  </a:moveTo>
                  <a:lnTo>
                    <a:pt x="4343" y="190"/>
                  </a:lnTo>
                  <a:lnTo>
                    <a:pt x="0" y="4686"/>
                  </a:lnTo>
                  <a:lnTo>
                    <a:pt x="190" y="15646"/>
                  </a:lnTo>
                  <a:lnTo>
                    <a:pt x="4686" y="20015"/>
                  </a:lnTo>
                  <a:lnTo>
                    <a:pt x="15646" y="19824"/>
                  </a:lnTo>
                  <a:lnTo>
                    <a:pt x="20015" y="15303"/>
                  </a:lnTo>
                  <a:lnTo>
                    <a:pt x="19913" y="9829"/>
                  </a:lnTo>
                  <a:lnTo>
                    <a:pt x="19811" y="4343"/>
                  </a:lnTo>
                  <a:lnTo>
                    <a:pt x="15290" y="0"/>
                  </a:lnTo>
                  <a:close/>
                </a:path>
              </a:pathLst>
            </a:custGeom>
            <a:solidFill>
              <a:srgbClr val="692F18"/>
            </a:solidFill>
          </p:spPr>
          <p:txBody>
            <a:bodyPr wrap="square" lIns="0" tIns="0" rIns="0" bIns="0" rtlCol="0"/>
            <a:lstStyle/>
            <a:p>
              <a:endParaRPr sz="1493" dirty="0"/>
            </a:p>
          </p:txBody>
        </p:sp>
        <p:sp>
          <p:nvSpPr>
            <p:cNvPr id="1600" name="object 1553">
              <a:extLst>
                <a:ext uri="{FF2B5EF4-FFF2-40B4-BE49-F238E27FC236}">
                  <a16:creationId xmlns:a16="http://schemas.microsoft.com/office/drawing/2014/main" id="{E02F3148-6662-4A3D-9CE4-F902A10A0190}"/>
                </a:ext>
              </a:extLst>
            </p:cNvPr>
            <p:cNvSpPr/>
            <p:nvPr/>
          </p:nvSpPr>
          <p:spPr>
            <a:xfrm>
              <a:off x="5897595" y="2439431"/>
              <a:ext cx="20320" cy="20320"/>
            </a:xfrm>
            <a:custGeom>
              <a:avLst/>
              <a:gdLst/>
              <a:ahLst/>
              <a:cxnLst/>
              <a:rect l="l" t="t" r="r" b="b"/>
              <a:pathLst>
                <a:path w="20320" h="20319">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8C4428"/>
            </a:solidFill>
          </p:spPr>
          <p:txBody>
            <a:bodyPr wrap="square" lIns="0" tIns="0" rIns="0" bIns="0" rtlCol="0"/>
            <a:lstStyle/>
            <a:p>
              <a:endParaRPr sz="1493" dirty="0"/>
            </a:p>
          </p:txBody>
        </p:sp>
        <p:sp>
          <p:nvSpPr>
            <p:cNvPr id="1601" name="object 1554">
              <a:extLst>
                <a:ext uri="{FF2B5EF4-FFF2-40B4-BE49-F238E27FC236}">
                  <a16:creationId xmlns:a16="http://schemas.microsoft.com/office/drawing/2014/main" id="{DC0FBD56-828F-4DD7-8D96-E35AA4F52268}"/>
                </a:ext>
              </a:extLst>
            </p:cNvPr>
            <p:cNvSpPr/>
            <p:nvPr/>
          </p:nvSpPr>
          <p:spPr>
            <a:xfrm>
              <a:off x="5858582" y="2453641"/>
              <a:ext cx="20320" cy="20320"/>
            </a:xfrm>
            <a:custGeom>
              <a:avLst/>
              <a:gdLst/>
              <a:ahLst/>
              <a:cxnLst/>
              <a:rect l="l" t="t" r="r" b="b"/>
              <a:pathLst>
                <a:path w="20320" h="20319">
                  <a:moveTo>
                    <a:pt x="15303" y="0"/>
                  </a:moveTo>
                  <a:lnTo>
                    <a:pt x="4343" y="190"/>
                  </a:lnTo>
                  <a:lnTo>
                    <a:pt x="0" y="4711"/>
                  </a:lnTo>
                  <a:lnTo>
                    <a:pt x="190" y="15671"/>
                  </a:lnTo>
                  <a:lnTo>
                    <a:pt x="4698" y="20015"/>
                  </a:lnTo>
                  <a:lnTo>
                    <a:pt x="15646" y="19824"/>
                  </a:lnTo>
                  <a:lnTo>
                    <a:pt x="20015" y="15328"/>
                  </a:lnTo>
                  <a:lnTo>
                    <a:pt x="19913" y="9829"/>
                  </a:lnTo>
                  <a:lnTo>
                    <a:pt x="19811" y="4368"/>
                  </a:lnTo>
                  <a:lnTo>
                    <a:pt x="15303" y="0"/>
                  </a:lnTo>
                  <a:close/>
                </a:path>
              </a:pathLst>
            </a:custGeom>
            <a:solidFill>
              <a:srgbClr val="793F22"/>
            </a:solidFill>
          </p:spPr>
          <p:txBody>
            <a:bodyPr wrap="square" lIns="0" tIns="0" rIns="0" bIns="0" rtlCol="0"/>
            <a:lstStyle/>
            <a:p>
              <a:endParaRPr sz="1493" dirty="0"/>
            </a:p>
          </p:txBody>
        </p:sp>
        <p:sp>
          <p:nvSpPr>
            <p:cNvPr id="1602" name="object 1555">
              <a:extLst>
                <a:ext uri="{FF2B5EF4-FFF2-40B4-BE49-F238E27FC236}">
                  <a16:creationId xmlns:a16="http://schemas.microsoft.com/office/drawing/2014/main" id="{2599189C-D64F-45D3-8FC4-74002B1E8BF8}"/>
                </a:ext>
              </a:extLst>
            </p:cNvPr>
            <p:cNvSpPr/>
            <p:nvPr/>
          </p:nvSpPr>
          <p:spPr>
            <a:xfrm>
              <a:off x="5625830" y="2335604"/>
              <a:ext cx="20320" cy="20320"/>
            </a:xfrm>
            <a:custGeom>
              <a:avLst/>
              <a:gdLst/>
              <a:ahLst/>
              <a:cxnLst/>
              <a:rect l="l" t="t" r="r" b="b"/>
              <a:pathLst>
                <a:path w="20320" h="20319">
                  <a:moveTo>
                    <a:pt x="15303" y="0"/>
                  </a:moveTo>
                  <a:lnTo>
                    <a:pt x="4356" y="190"/>
                  </a:lnTo>
                  <a:lnTo>
                    <a:pt x="0" y="4686"/>
                  </a:lnTo>
                  <a:lnTo>
                    <a:pt x="190" y="15646"/>
                  </a:lnTo>
                  <a:lnTo>
                    <a:pt x="4711" y="20002"/>
                  </a:lnTo>
                  <a:lnTo>
                    <a:pt x="15646" y="19812"/>
                  </a:lnTo>
                  <a:lnTo>
                    <a:pt x="20015" y="15303"/>
                  </a:lnTo>
                  <a:lnTo>
                    <a:pt x="19913" y="9829"/>
                  </a:lnTo>
                  <a:lnTo>
                    <a:pt x="19811" y="4343"/>
                  </a:lnTo>
                  <a:lnTo>
                    <a:pt x="15303" y="0"/>
                  </a:lnTo>
                  <a:close/>
                </a:path>
              </a:pathLst>
            </a:custGeom>
            <a:solidFill>
              <a:srgbClr val="974B2A"/>
            </a:solidFill>
          </p:spPr>
          <p:txBody>
            <a:bodyPr wrap="square" lIns="0" tIns="0" rIns="0" bIns="0" rtlCol="0"/>
            <a:lstStyle/>
            <a:p>
              <a:endParaRPr sz="1493" dirty="0"/>
            </a:p>
          </p:txBody>
        </p:sp>
        <p:sp>
          <p:nvSpPr>
            <p:cNvPr id="1603" name="object 1556">
              <a:extLst>
                <a:ext uri="{FF2B5EF4-FFF2-40B4-BE49-F238E27FC236}">
                  <a16:creationId xmlns:a16="http://schemas.microsoft.com/office/drawing/2014/main" id="{0DA45B96-FCF4-4E76-A6C6-6B7D6216B9A8}"/>
                </a:ext>
              </a:extLst>
            </p:cNvPr>
            <p:cNvSpPr/>
            <p:nvPr/>
          </p:nvSpPr>
          <p:spPr>
            <a:xfrm>
              <a:off x="6042656" y="2397947"/>
              <a:ext cx="20320" cy="20320"/>
            </a:xfrm>
            <a:custGeom>
              <a:avLst/>
              <a:gdLst/>
              <a:ahLst/>
              <a:cxnLst/>
              <a:rect l="l" t="t" r="r" b="b"/>
              <a:pathLst>
                <a:path w="20320" h="20319">
                  <a:moveTo>
                    <a:pt x="15316" y="0"/>
                  </a:moveTo>
                  <a:lnTo>
                    <a:pt x="4356" y="190"/>
                  </a:lnTo>
                  <a:lnTo>
                    <a:pt x="0" y="4698"/>
                  </a:lnTo>
                  <a:lnTo>
                    <a:pt x="190" y="15646"/>
                  </a:lnTo>
                  <a:lnTo>
                    <a:pt x="4711" y="20015"/>
                  </a:lnTo>
                  <a:lnTo>
                    <a:pt x="15659" y="19824"/>
                  </a:lnTo>
                  <a:lnTo>
                    <a:pt x="20015" y="15303"/>
                  </a:lnTo>
                  <a:lnTo>
                    <a:pt x="19913" y="9842"/>
                  </a:lnTo>
                  <a:lnTo>
                    <a:pt x="19811" y="4343"/>
                  </a:lnTo>
                  <a:lnTo>
                    <a:pt x="15316" y="0"/>
                  </a:lnTo>
                  <a:close/>
                </a:path>
              </a:pathLst>
            </a:custGeom>
            <a:solidFill>
              <a:srgbClr val="7B3B23"/>
            </a:solidFill>
          </p:spPr>
          <p:txBody>
            <a:bodyPr wrap="square" lIns="0" tIns="0" rIns="0" bIns="0" rtlCol="0"/>
            <a:lstStyle/>
            <a:p>
              <a:endParaRPr sz="1493" dirty="0"/>
            </a:p>
          </p:txBody>
        </p:sp>
        <p:sp>
          <p:nvSpPr>
            <p:cNvPr id="1604" name="object 1557">
              <a:extLst>
                <a:ext uri="{FF2B5EF4-FFF2-40B4-BE49-F238E27FC236}">
                  <a16:creationId xmlns:a16="http://schemas.microsoft.com/office/drawing/2014/main" id="{FE7E17A8-7E45-4DE3-8D23-A8BEAA8BDE20}"/>
                </a:ext>
              </a:extLst>
            </p:cNvPr>
            <p:cNvSpPr/>
            <p:nvPr/>
          </p:nvSpPr>
          <p:spPr>
            <a:xfrm>
              <a:off x="6165914" y="2385374"/>
              <a:ext cx="20320" cy="20320"/>
            </a:xfrm>
            <a:custGeom>
              <a:avLst/>
              <a:gdLst/>
              <a:ahLst/>
              <a:cxnLst/>
              <a:rect l="l" t="t" r="r" b="b"/>
              <a:pathLst>
                <a:path w="20320" h="20319">
                  <a:moveTo>
                    <a:pt x="15303" y="0"/>
                  </a:moveTo>
                  <a:lnTo>
                    <a:pt x="4343" y="190"/>
                  </a:lnTo>
                  <a:lnTo>
                    <a:pt x="0" y="4711"/>
                  </a:lnTo>
                  <a:lnTo>
                    <a:pt x="190" y="15659"/>
                  </a:lnTo>
                  <a:lnTo>
                    <a:pt x="4699" y="20002"/>
                  </a:lnTo>
                  <a:lnTo>
                    <a:pt x="15646" y="19812"/>
                  </a:lnTo>
                  <a:lnTo>
                    <a:pt x="20002" y="15316"/>
                  </a:lnTo>
                  <a:lnTo>
                    <a:pt x="19900" y="9829"/>
                  </a:lnTo>
                  <a:lnTo>
                    <a:pt x="19799" y="4368"/>
                  </a:lnTo>
                  <a:lnTo>
                    <a:pt x="15303" y="0"/>
                  </a:lnTo>
                  <a:close/>
                </a:path>
              </a:pathLst>
            </a:custGeom>
            <a:solidFill>
              <a:srgbClr val="723720"/>
            </a:solidFill>
          </p:spPr>
          <p:txBody>
            <a:bodyPr wrap="square" lIns="0" tIns="0" rIns="0" bIns="0" rtlCol="0"/>
            <a:lstStyle/>
            <a:p>
              <a:endParaRPr sz="1493" dirty="0"/>
            </a:p>
          </p:txBody>
        </p:sp>
        <p:sp>
          <p:nvSpPr>
            <p:cNvPr id="1605" name="object 1558">
              <a:extLst>
                <a:ext uri="{FF2B5EF4-FFF2-40B4-BE49-F238E27FC236}">
                  <a16:creationId xmlns:a16="http://schemas.microsoft.com/office/drawing/2014/main" id="{524E2283-339C-41B0-ABAC-3675573DA1ED}"/>
                </a:ext>
              </a:extLst>
            </p:cNvPr>
            <p:cNvSpPr/>
            <p:nvPr/>
          </p:nvSpPr>
          <p:spPr>
            <a:xfrm>
              <a:off x="6054784" y="2478905"/>
              <a:ext cx="20320" cy="20320"/>
            </a:xfrm>
            <a:custGeom>
              <a:avLst/>
              <a:gdLst/>
              <a:ahLst/>
              <a:cxnLst/>
              <a:rect l="l" t="t" r="r" b="b"/>
              <a:pathLst>
                <a:path w="20320" h="20319">
                  <a:moveTo>
                    <a:pt x="15303" y="0"/>
                  </a:moveTo>
                  <a:lnTo>
                    <a:pt x="4343" y="190"/>
                  </a:lnTo>
                  <a:lnTo>
                    <a:pt x="0" y="4686"/>
                  </a:lnTo>
                  <a:lnTo>
                    <a:pt x="190" y="15646"/>
                  </a:lnTo>
                  <a:lnTo>
                    <a:pt x="4699" y="20002"/>
                  </a:lnTo>
                  <a:lnTo>
                    <a:pt x="15646" y="19812"/>
                  </a:lnTo>
                  <a:lnTo>
                    <a:pt x="20002" y="15303"/>
                  </a:lnTo>
                  <a:lnTo>
                    <a:pt x="19900" y="9829"/>
                  </a:lnTo>
                  <a:lnTo>
                    <a:pt x="19799" y="4343"/>
                  </a:lnTo>
                  <a:lnTo>
                    <a:pt x="15303" y="0"/>
                  </a:lnTo>
                  <a:close/>
                </a:path>
              </a:pathLst>
            </a:custGeom>
            <a:solidFill>
              <a:srgbClr val="60321B"/>
            </a:solidFill>
          </p:spPr>
          <p:txBody>
            <a:bodyPr wrap="square" lIns="0" tIns="0" rIns="0" bIns="0" rtlCol="0"/>
            <a:lstStyle/>
            <a:p>
              <a:endParaRPr sz="1493" dirty="0"/>
            </a:p>
          </p:txBody>
        </p:sp>
        <p:sp>
          <p:nvSpPr>
            <p:cNvPr id="1606" name="object 1559">
              <a:extLst>
                <a:ext uri="{FF2B5EF4-FFF2-40B4-BE49-F238E27FC236}">
                  <a16:creationId xmlns:a16="http://schemas.microsoft.com/office/drawing/2014/main" id="{F655A49F-78F9-413C-BE08-C5A2F5ED7FB1}"/>
                </a:ext>
              </a:extLst>
            </p:cNvPr>
            <p:cNvSpPr/>
            <p:nvPr/>
          </p:nvSpPr>
          <p:spPr>
            <a:xfrm>
              <a:off x="5611861" y="2413807"/>
              <a:ext cx="20320" cy="20320"/>
            </a:xfrm>
            <a:custGeom>
              <a:avLst/>
              <a:gdLst/>
              <a:ahLst/>
              <a:cxnLst/>
              <a:rect l="l" t="t" r="r" b="b"/>
              <a:pathLst>
                <a:path w="20320" h="20319">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A04E2F"/>
            </a:solidFill>
          </p:spPr>
          <p:txBody>
            <a:bodyPr wrap="square" lIns="0" tIns="0" rIns="0" bIns="0" rtlCol="0"/>
            <a:lstStyle/>
            <a:p>
              <a:endParaRPr sz="1493" dirty="0"/>
            </a:p>
          </p:txBody>
        </p:sp>
        <p:sp>
          <p:nvSpPr>
            <p:cNvPr id="1607" name="object 1560">
              <a:extLst>
                <a:ext uri="{FF2B5EF4-FFF2-40B4-BE49-F238E27FC236}">
                  <a16:creationId xmlns:a16="http://schemas.microsoft.com/office/drawing/2014/main" id="{50B3FD7F-2C02-44EF-A590-75C1A642C7D9}"/>
                </a:ext>
              </a:extLst>
            </p:cNvPr>
            <p:cNvSpPr/>
            <p:nvPr/>
          </p:nvSpPr>
          <p:spPr>
            <a:xfrm>
              <a:off x="5808424" y="2455595"/>
              <a:ext cx="20320" cy="20320"/>
            </a:xfrm>
            <a:custGeom>
              <a:avLst/>
              <a:gdLst/>
              <a:ahLst/>
              <a:cxnLst/>
              <a:rect l="l" t="t" r="r" b="b"/>
              <a:pathLst>
                <a:path w="20320" h="20319">
                  <a:moveTo>
                    <a:pt x="15303" y="0"/>
                  </a:moveTo>
                  <a:lnTo>
                    <a:pt x="4343" y="190"/>
                  </a:lnTo>
                  <a:lnTo>
                    <a:pt x="0" y="4686"/>
                  </a:lnTo>
                  <a:lnTo>
                    <a:pt x="190" y="15646"/>
                  </a:lnTo>
                  <a:lnTo>
                    <a:pt x="4698" y="19989"/>
                  </a:lnTo>
                  <a:lnTo>
                    <a:pt x="15646" y="19799"/>
                  </a:lnTo>
                  <a:lnTo>
                    <a:pt x="20015" y="15303"/>
                  </a:lnTo>
                  <a:lnTo>
                    <a:pt x="19913" y="9829"/>
                  </a:lnTo>
                  <a:lnTo>
                    <a:pt x="19811" y="4343"/>
                  </a:lnTo>
                  <a:lnTo>
                    <a:pt x="15303" y="0"/>
                  </a:lnTo>
                  <a:close/>
                </a:path>
              </a:pathLst>
            </a:custGeom>
            <a:solidFill>
              <a:srgbClr val="804024"/>
            </a:solidFill>
          </p:spPr>
          <p:txBody>
            <a:bodyPr wrap="square" lIns="0" tIns="0" rIns="0" bIns="0" rtlCol="0"/>
            <a:lstStyle/>
            <a:p>
              <a:endParaRPr sz="1493" dirty="0"/>
            </a:p>
          </p:txBody>
        </p:sp>
        <p:sp>
          <p:nvSpPr>
            <p:cNvPr id="1608" name="object 1561">
              <a:extLst>
                <a:ext uri="{FF2B5EF4-FFF2-40B4-BE49-F238E27FC236}">
                  <a16:creationId xmlns:a16="http://schemas.microsoft.com/office/drawing/2014/main" id="{060E8AEE-7AB0-435D-BBBE-507DA5CE71F1}"/>
                </a:ext>
              </a:extLst>
            </p:cNvPr>
            <p:cNvSpPr/>
            <p:nvPr/>
          </p:nvSpPr>
          <p:spPr>
            <a:xfrm>
              <a:off x="6119402" y="2451223"/>
              <a:ext cx="20320" cy="20320"/>
            </a:xfrm>
            <a:custGeom>
              <a:avLst/>
              <a:gdLst/>
              <a:ahLst/>
              <a:cxnLst/>
              <a:rect l="l" t="t" r="r" b="b"/>
              <a:pathLst>
                <a:path w="20320" h="20319">
                  <a:moveTo>
                    <a:pt x="15290" y="0"/>
                  </a:moveTo>
                  <a:lnTo>
                    <a:pt x="4343" y="190"/>
                  </a:lnTo>
                  <a:lnTo>
                    <a:pt x="0" y="4699"/>
                  </a:lnTo>
                  <a:lnTo>
                    <a:pt x="190" y="15646"/>
                  </a:lnTo>
                  <a:lnTo>
                    <a:pt x="4699" y="20015"/>
                  </a:lnTo>
                  <a:lnTo>
                    <a:pt x="15633" y="19824"/>
                  </a:lnTo>
                  <a:lnTo>
                    <a:pt x="20002" y="15303"/>
                  </a:lnTo>
                  <a:lnTo>
                    <a:pt x="19900" y="9829"/>
                  </a:lnTo>
                  <a:lnTo>
                    <a:pt x="19799" y="4356"/>
                  </a:lnTo>
                  <a:lnTo>
                    <a:pt x="15290" y="0"/>
                  </a:lnTo>
                  <a:close/>
                </a:path>
              </a:pathLst>
            </a:custGeom>
            <a:solidFill>
              <a:srgbClr val="6A341E"/>
            </a:solidFill>
          </p:spPr>
          <p:txBody>
            <a:bodyPr wrap="square" lIns="0" tIns="0" rIns="0" bIns="0" rtlCol="0"/>
            <a:lstStyle/>
            <a:p>
              <a:endParaRPr sz="1493" dirty="0"/>
            </a:p>
          </p:txBody>
        </p:sp>
        <p:sp>
          <p:nvSpPr>
            <p:cNvPr id="1609" name="object 1562">
              <a:extLst>
                <a:ext uri="{FF2B5EF4-FFF2-40B4-BE49-F238E27FC236}">
                  <a16:creationId xmlns:a16="http://schemas.microsoft.com/office/drawing/2014/main" id="{A51E82AB-8012-4222-8569-559171B3D0D4}"/>
                </a:ext>
              </a:extLst>
            </p:cNvPr>
            <p:cNvSpPr/>
            <p:nvPr/>
          </p:nvSpPr>
          <p:spPr>
            <a:xfrm>
              <a:off x="5843323" y="2426461"/>
              <a:ext cx="20320" cy="20320"/>
            </a:xfrm>
            <a:custGeom>
              <a:avLst/>
              <a:gdLst/>
              <a:ahLst/>
              <a:cxnLst/>
              <a:rect l="l" t="t" r="r" b="b"/>
              <a:pathLst>
                <a:path w="20320" h="20319">
                  <a:moveTo>
                    <a:pt x="15303" y="0"/>
                  </a:moveTo>
                  <a:lnTo>
                    <a:pt x="4343" y="190"/>
                  </a:lnTo>
                  <a:lnTo>
                    <a:pt x="0" y="4699"/>
                  </a:lnTo>
                  <a:lnTo>
                    <a:pt x="190" y="15633"/>
                  </a:lnTo>
                  <a:lnTo>
                    <a:pt x="4698" y="20015"/>
                  </a:lnTo>
                  <a:lnTo>
                    <a:pt x="15646" y="19824"/>
                  </a:lnTo>
                  <a:lnTo>
                    <a:pt x="20015" y="15290"/>
                  </a:lnTo>
                  <a:lnTo>
                    <a:pt x="19913" y="9829"/>
                  </a:lnTo>
                  <a:lnTo>
                    <a:pt x="19811" y="4343"/>
                  </a:lnTo>
                  <a:lnTo>
                    <a:pt x="15303" y="0"/>
                  </a:lnTo>
                  <a:close/>
                </a:path>
              </a:pathLst>
            </a:custGeom>
            <a:solidFill>
              <a:srgbClr val="7A3E22"/>
            </a:solidFill>
          </p:spPr>
          <p:txBody>
            <a:bodyPr wrap="square" lIns="0" tIns="0" rIns="0" bIns="0" rtlCol="0"/>
            <a:lstStyle/>
            <a:p>
              <a:endParaRPr sz="1493" dirty="0"/>
            </a:p>
          </p:txBody>
        </p:sp>
        <p:sp>
          <p:nvSpPr>
            <p:cNvPr id="1610" name="object 1563">
              <a:extLst>
                <a:ext uri="{FF2B5EF4-FFF2-40B4-BE49-F238E27FC236}">
                  <a16:creationId xmlns:a16="http://schemas.microsoft.com/office/drawing/2014/main" id="{FE08D651-E7E0-4D9F-B5EE-BFA8FA60EC62}"/>
                </a:ext>
              </a:extLst>
            </p:cNvPr>
            <p:cNvSpPr/>
            <p:nvPr/>
          </p:nvSpPr>
          <p:spPr>
            <a:xfrm>
              <a:off x="5794654" y="2438115"/>
              <a:ext cx="20320" cy="20320"/>
            </a:xfrm>
            <a:custGeom>
              <a:avLst/>
              <a:gdLst/>
              <a:ahLst/>
              <a:cxnLst/>
              <a:rect l="l" t="t" r="r" b="b"/>
              <a:pathLst>
                <a:path w="20320" h="20319">
                  <a:moveTo>
                    <a:pt x="15303" y="0"/>
                  </a:moveTo>
                  <a:lnTo>
                    <a:pt x="4343" y="190"/>
                  </a:lnTo>
                  <a:lnTo>
                    <a:pt x="0" y="4698"/>
                  </a:lnTo>
                  <a:lnTo>
                    <a:pt x="190" y="15646"/>
                  </a:lnTo>
                  <a:lnTo>
                    <a:pt x="4698" y="20015"/>
                  </a:lnTo>
                  <a:lnTo>
                    <a:pt x="15646" y="19824"/>
                  </a:lnTo>
                  <a:lnTo>
                    <a:pt x="20015" y="15303"/>
                  </a:lnTo>
                  <a:lnTo>
                    <a:pt x="19913" y="9842"/>
                  </a:lnTo>
                  <a:lnTo>
                    <a:pt x="19811" y="4343"/>
                  </a:lnTo>
                  <a:lnTo>
                    <a:pt x="15303" y="0"/>
                  </a:lnTo>
                  <a:close/>
                </a:path>
              </a:pathLst>
            </a:custGeom>
            <a:solidFill>
              <a:srgbClr val="95492B"/>
            </a:solidFill>
          </p:spPr>
          <p:txBody>
            <a:bodyPr wrap="square" lIns="0" tIns="0" rIns="0" bIns="0" rtlCol="0"/>
            <a:lstStyle/>
            <a:p>
              <a:endParaRPr sz="1493" dirty="0"/>
            </a:p>
          </p:txBody>
        </p:sp>
        <p:sp>
          <p:nvSpPr>
            <p:cNvPr id="1611" name="object 1564">
              <a:extLst>
                <a:ext uri="{FF2B5EF4-FFF2-40B4-BE49-F238E27FC236}">
                  <a16:creationId xmlns:a16="http://schemas.microsoft.com/office/drawing/2014/main" id="{4F866D4B-1828-4AD1-9D24-5401BA8CDE6D}"/>
                </a:ext>
              </a:extLst>
            </p:cNvPr>
            <p:cNvSpPr/>
            <p:nvPr/>
          </p:nvSpPr>
          <p:spPr>
            <a:xfrm>
              <a:off x="6344677" y="2397187"/>
              <a:ext cx="20320" cy="20320"/>
            </a:xfrm>
            <a:custGeom>
              <a:avLst/>
              <a:gdLst/>
              <a:ahLst/>
              <a:cxnLst/>
              <a:rect l="l" t="t" r="r" b="b"/>
              <a:pathLst>
                <a:path w="20320" h="20319">
                  <a:moveTo>
                    <a:pt x="15303" y="0"/>
                  </a:moveTo>
                  <a:lnTo>
                    <a:pt x="4343" y="190"/>
                  </a:lnTo>
                  <a:lnTo>
                    <a:pt x="0" y="4686"/>
                  </a:lnTo>
                  <a:lnTo>
                    <a:pt x="190" y="15646"/>
                  </a:lnTo>
                  <a:lnTo>
                    <a:pt x="4698" y="20015"/>
                  </a:lnTo>
                  <a:lnTo>
                    <a:pt x="15646" y="19824"/>
                  </a:lnTo>
                  <a:lnTo>
                    <a:pt x="20015" y="15303"/>
                  </a:lnTo>
                  <a:lnTo>
                    <a:pt x="19913" y="9829"/>
                  </a:lnTo>
                  <a:lnTo>
                    <a:pt x="19811" y="4343"/>
                  </a:lnTo>
                  <a:lnTo>
                    <a:pt x="15303" y="0"/>
                  </a:lnTo>
                  <a:close/>
                </a:path>
              </a:pathLst>
            </a:custGeom>
            <a:solidFill>
              <a:srgbClr val="733921"/>
            </a:solidFill>
          </p:spPr>
          <p:txBody>
            <a:bodyPr wrap="square" lIns="0" tIns="0" rIns="0" bIns="0" rtlCol="0"/>
            <a:lstStyle/>
            <a:p>
              <a:endParaRPr sz="1493" dirty="0"/>
            </a:p>
          </p:txBody>
        </p:sp>
        <p:sp>
          <p:nvSpPr>
            <p:cNvPr id="1612" name="object 1565">
              <a:extLst>
                <a:ext uri="{FF2B5EF4-FFF2-40B4-BE49-F238E27FC236}">
                  <a16:creationId xmlns:a16="http://schemas.microsoft.com/office/drawing/2014/main" id="{2CBC98A5-4501-4423-B20B-D5E6FAECA78A}"/>
                </a:ext>
              </a:extLst>
            </p:cNvPr>
            <p:cNvSpPr/>
            <p:nvPr/>
          </p:nvSpPr>
          <p:spPr>
            <a:xfrm>
              <a:off x="5851503" y="2385006"/>
              <a:ext cx="20320" cy="20320"/>
            </a:xfrm>
            <a:custGeom>
              <a:avLst/>
              <a:gdLst/>
              <a:ahLst/>
              <a:cxnLst/>
              <a:rect l="l" t="t" r="r" b="b"/>
              <a:pathLst>
                <a:path w="20320" h="20319">
                  <a:moveTo>
                    <a:pt x="15316" y="0"/>
                  </a:moveTo>
                  <a:lnTo>
                    <a:pt x="4356" y="190"/>
                  </a:lnTo>
                  <a:lnTo>
                    <a:pt x="0" y="4724"/>
                  </a:lnTo>
                  <a:lnTo>
                    <a:pt x="190" y="15671"/>
                  </a:lnTo>
                  <a:lnTo>
                    <a:pt x="4711" y="20015"/>
                  </a:lnTo>
                  <a:lnTo>
                    <a:pt x="15659" y="19824"/>
                  </a:lnTo>
                  <a:lnTo>
                    <a:pt x="20015" y="15328"/>
                  </a:lnTo>
                  <a:lnTo>
                    <a:pt x="19913" y="9842"/>
                  </a:lnTo>
                  <a:lnTo>
                    <a:pt x="19811" y="4381"/>
                  </a:lnTo>
                  <a:lnTo>
                    <a:pt x="15316" y="0"/>
                  </a:lnTo>
                  <a:close/>
                </a:path>
              </a:pathLst>
            </a:custGeom>
            <a:solidFill>
              <a:srgbClr val="8C4428"/>
            </a:solidFill>
          </p:spPr>
          <p:txBody>
            <a:bodyPr wrap="square" lIns="0" tIns="0" rIns="0" bIns="0" rtlCol="0"/>
            <a:lstStyle/>
            <a:p>
              <a:endParaRPr sz="1493" dirty="0"/>
            </a:p>
          </p:txBody>
        </p:sp>
        <p:sp>
          <p:nvSpPr>
            <p:cNvPr id="1613" name="object 1566">
              <a:extLst>
                <a:ext uri="{FF2B5EF4-FFF2-40B4-BE49-F238E27FC236}">
                  <a16:creationId xmlns:a16="http://schemas.microsoft.com/office/drawing/2014/main" id="{68761606-D8C0-49E2-9627-AB277D4FD870}"/>
                </a:ext>
              </a:extLst>
            </p:cNvPr>
            <p:cNvSpPr/>
            <p:nvPr/>
          </p:nvSpPr>
          <p:spPr>
            <a:xfrm>
              <a:off x="6117918" y="2390587"/>
              <a:ext cx="20320" cy="20320"/>
            </a:xfrm>
            <a:custGeom>
              <a:avLst/>
              <a:gdLst/>
              <a:ahLst/>
              <a:cxnLst/>
              <a:rect l="l" t="t" r="r" b="b"/>
              <a:pathLst>
                <a:path w="20320" h="20319">
                  <a:moveTo>
                    <a:pt x="15328" y="0"/>
                  </a:moveTo>
                  <a:lnTo>
                    <a:pt x="4368" y="190"/>
                  </a:lnTo>
                  <a:lnTo>
                    <a:pt x="0" y="4711"/>
                  </a:lnTo>
                  <a:lnTo>
                    <a:pt x="190" y="15659"/>
                  </a:lnTo>
                  <a:lnTo>
                    <a:pt x="4724" y="20002"/>
                  </a:lnTo>
                  <a:lnTo>
                    <a:pt x="15671" y="19812"/>
                  </a:lnTo>
                  <a:lnTo>
                    <a:pt x="20027" y="15316"/>
                  </a:lnTo>
                  <a:lnTo>
                    <a:pt x="19926" y="9829"/>
                  </a:lnTo>
                  <a:lnTo>
                    <a:pt x="19824" y="4368"/>
                  </a:lnTo>
                  <a:lnTo>
                    <a:pt x="15328" y="0"/>
                  </a:lnTo>
                  <a:close/>
                </a:path>
              </a:pathLst>
            </a:custGeom>
            <a:solidFill>
              <a:srgbClr val="6D371E"/>
            </a:solidFill>
          </p:spPr>
          <p:txBody>
            <a:bodyPr wrap="square" lIns="0" tIns="0" rIns="0" bIns="0" rtlCol="0"/>
            <a:lstStyle/>
            <a:p>
              <a:endParaRPr sz="1493" dirty="0"/>
            </a:p>
          </p:txBody>
        </p:sp>
        <p:sp>
          <p:nvSpPr>
            <p:cNvPr id="1614" name="object 1567">
              <a:extLst>
                <a:ext uri="{FF2B5EF4-FFF2-40B4-BE49-F238E27FC236}">
                  <a16:creationId xmlns:a16="http://schemas.microsoft.com/office/drawing/2014/main" id="{D4699AA6-DE6F-40D7-9042-A6F550AE464A}"/>
                </a:ext>
              </a:extLst>
            </p:cNvPr>
            <p:cNvSpPr/>
            <p:nvPr/>
          </p:nvSpPr>
          <p:spPr>
            <a:xfrm>
              <a:off x="5748464" y="2426105"/>
              <a:ext cx="20320" cy="20320"/>
            </a:xfrm>
            <a:custGeom>
              <a:avLst/>
              <a:gdLst/>
              <a:ahLst/>
              <a:cxnLst/>
              <a:rect l="l" t="t" r="r" b="b"/>
              <a:pathLst>
                <a:path w="20320" h="20319">
                  <a:moveTo>
                    <a:pt x="15303" y="0"/>
                  </a:moveTo>
                  <a:lnTo>
                    <a:pt x="4356" y="190"/>
                  </a:lnTo>
                  <a:lnTo>
                    <a:pt x="0" y="4698"/>
                  </a:lnTo>
                  <a:lnTo>
                    <a:pt x="190" y="15646"/>
                  </a:lnTo>
                  <a:lnTo>
                    <a:pt x="4711" y="20015"/>
                  </a:lnTo>
                  <a:lnTo>
                    <a:pt x="15646" y="19824"/>
                  </a:lnTo>
                  <a:lnTo>
                    <a:pt x="20015" y="15303"/>
                  </a:lnTo>
                  <a:lnTo>
                    <a:pt x="19913" y="9842"/>
                  </a:lnTo>
                  <a:lnTo>
                    <a:pt x="19811" y="4356"/>
                  </a:lnTo>
                  <a:lnTo>
                    <a:pt x="15303" y="0"/>
                  </a:lnTo>
                  <a:close/>
                </a:path>
              </a:pathLst>
            </a:custGeom>
            <a:solidFill>
              <a:srgbClr val="874327"/>
            </a:solidFill>
          </p:spPr>
          <p:txBody>
            <a:bodyPr wrap="square" lIns="0" tIns="0" rIns="0" bIns="0" rtlCol="0"/>
            <a:lstStyle/>
            <a:p>
              <a:endParaRPr sz="1493" dirty="0"/>
            </a:p>
          </p:txBody>
        </p:sp>
        <p:sp>
          <p:nvSpPr>
            <p:cNvPr id="1615" name="object 1568">
              <a:extLst>
                <a:ext uri="{FF2B5EF4-FFF2-40B4-BE49-F238E27FC236}">
                  <a16:creationId xmlns:a16="http://schemas.microsoft.com/office/drawing/2014/main" id="{62062E4C-CD2C-40CD-A012-954C41CDE969}"/>
                </a:ext>
              </a:extLst>
            </p:cNvPr>
            <p:cNvSpPr/>
            <p:nvPr/>
          </p:nvSpPr>
          <p:spPr>
            <a:xfrm>
              <a:off x="5776537" y="2413756"/>
              <a:ext cx="20320" cy="20320"/>
            </a:xfrm>
            <a:custGeom>
              <a:avLst/>
              <a:gdLst/>
              <a:ahLst/>
              <a:cxnLst/>
              <a:rect l="l" t="t" r="r" b="b"/>
              <a:pathLst>
                <a:path w="20320" h="20319">
                  <a:moveTo>
                    <a:pt x="15316" y="0"/>
                  </a:moveTo>
                  <a:lnTo>
                    <a:pt x="4356" y="190"/>
                  </a:lnTo>
                  <a:lnTo>
                    <a:pt x="0" y="4686"/>
                  </a:lnTo>
                  <a:lnTo>
                    <a:pt x="190" y="15633"/>
                  </a:lnTo>
                  <a:lnTo>
                    <a:pt x="4711" y="20002"/>
                  </a:lnTo>
                  <a:lnTo>
                    <a:pt x="15659" y="19812"/>
                  </a:lnTo>
                  <a:lnTo>
                    <a:pt x="20015" y="15290"/>
                  </a:lnTo>
                  <a:lnTo>
                    <a:pt x="19913" y="9829"/>
                  </a:lnTo>
                  <a:lnTo>
                    <a:pt x="19811" y="4343"/>
                  </a:lnTo>
                  <a:lnTo>
                    <a:pt x="15316" y="0"/>
                  </a:lnTo>
                  <a:close/>
                </a:path>
              </a:pathLst>
            </a:custGeom>
            <a:solidFill>
              <a:srgbClr val="914729"/>
            </a:solidFill>
          </p:spPr>
          <p:txBody>
            <a:bodyPr wrap="square" lIns="0" tIns="0" rIns="0" bIns="0" rtlCol="0"/>
            <a:lstStyle/>
            <a:p>
              <a:endParaRPr sz="1493" dirty="0"/>
            </a:p>
          </p:txBody>
        </p:sp>
        <p:sp>
          <p:nvSpPr>
            <p:cNvPr id="1616" name="object 1569">
              <a:extLst>
                <a:ext uri="{FF2B5EF4-FFF2-40B4-BE49-F238E27FC236}">
                  <a16:creationId xmlns:a16="http://schemas.microsoft.com/office/drawing/2014/main" id="{AD678C5D-8104-4490-9387-D553D3F7ED8E}"/>
                </a:ext>
              </a:extLst>
            </p:cNvPr>
            <p:cNvSpPr/>
            <p:nvPr/>
          </p:nvSpPr>
          <p:spPr>
            <a:xfrm>
              <a:off x="5829800" y="2456558"/>
              <a:ext cx="20320" cy="20320"/>
            </a:xfrm>
            <a:custGeom>
              <a:avLst/>
              <a:gdLst/>
              <a:ahLst/>
              <a:cxnLst/>
              <a:rect l="l" t="t" r="r" b="b"/>
              <a:pathLst>
                <a:path w="20320" h="20319">
                  <a:moveTo>
                    <a:pt x="15303" y="0"/>
                  </a:moveTo>
                  <a:lnTo>
                    <a:pt x="4356" y="190"/>
                  </a:lnTo>
                  <a:lnTo>
                    <a:pt x="0" y="4711"/>
                  </a:lnTo>
                  <a:lnTo>
                    <a:pt x="190" y="15671"/>
                  </a:lnTo>
                  <a:lnTo>
                    <a:pt x="4711" y="20015"/>
                  </a:lnTo>
                  <a:lnTo>
                    <a:pt x="15646" y="19824"/>
                  </a:lnTo>
                  <a:lnTo>
                    <a:pt x="20015" y="15328"/>
                  </a:lnTo>
                  <a:lnTo>
                    <a:pt x="19913" y="9842"/>
                  </a:lnTo>
                  <a:lnTo>
                    <a:pt x="19811" y="4368"/>
                  </a:lnTo>
                  <a:lnTo>
                    <a:pt x="15303" y="0"/>
                  </a:lnTo>
                  <a:close/>
                </a:path>
              </a:pathLst>
            </a:custGeom>
            <a:solidFill>
              <a:srgbClr val="804024"/>
            </a:solidFill>
          </p:spPr>
          <p:txBody>
            <a:bodyPr wrap="square" lIns="0" tIns="0" rIns="0" bIns="0" rtlCol="0"/>
            <a:lstStyle/>
            <a:p>
              <a:endParaRPr sz="1493" dirty="0"/>
            </a:p>
          </p:txBody>
        </p:sp>
        <p:sp>
          <p:nvSpPr>
            <p:cNvPr id="1617" name="object 1570">
              <a:extLst>
                <a:ext uri="{FF2B5EF4-FFF2-40B4-BE49-F238E27FC236}">
                  <a16:creationId xmlns:a16="http://schemas.microsoft.com/office/drawing/2014/main" id="{7D1CAEC8-27AC-4823-8627-53CB6EFEAACD}"/>
                </a:ext>
              </a:extLst>
            </p:cNvPr>
            <p:cNvSpPr/>
            <p:nvPr/>
          </p:nvSpPr>
          <p:spPr>
            <a:xfrm>
              <a:off x="6325420" y="2367639"/>
              <a:ext cx="20320" cy="20320"/>
            </a:xfrm>
            <a:custGeom>
              <a:avLst/>
              <a:gdLst/>
              <a:ahLst/>
              <a:cxnLst/>
              <a:rect l="l" t="t" r="r" b="b"/>
              <a:pathLst>
                <a:path w="20320" h="20319">
                  <a:moveTo>
                    <a:pt x="15290" y="0"/>
                  </a:moveTo>
                  <a:lnTo>
                    <a:pt x="4343" y="190"/>
                  </a:lnTo>
                  <a:lnTo>
                    <a:pt x="0" y="4686"/>
                  </a:lnTo>
                  <a:lnTo>
                    <a:pt x="190" y="15633"/>
                  </a:lnTo>
                  <a:lnTo>
                    <a:pt x="4699" y="20015"/>
                  </a:lnTo>
                  <a:lnTo>
                    <a:pt x="15633" y="19824"/>
                  </a:lnTo>
                  <a:lnTo>
                    <a:pt x="20002" y="15290"/>
                  </a:lnTo>
                  <a:lnTo>
                    <a:pt x="19900" y="9829"/>
                  </a:lnTo>
                  <a:lnTo>
                    <a:pt x="19799" y="4343"/>
                  </a:lnTo>
                  <a:lnTo>
                    <a:pt x="15290" y="0"/>
                  </a:lnTo>
                  <a:close/>
                </a:path>
              </a:pathLst>
            </a:custGeom>
            <a:solidFill>
              <a:srgbClr val="65341D"/>
            </a:solidFill>
          </p:spPr>
          <p:txBody>
            <a:bodyPr wrap="square" lIns="0" tIns="0" rIns="0" bIns="0" rtlCol="0"/>
            <a:lstStyle/>
            <a:p>
              <a:endParaRPr sz="1493" dirty="0"/>
            </a:p>
          </p:txBody>
        </p:sp>
        <p:sp>
          <p:nvSpPr>
            <p:cNvPr id="1618" name="object 1571">
              <a:extLst>
                <a:ext uri="{FF2B5EF4-FFF2-40B4-BE49-F238E27FC236}">
                  <a16:creationId xmlns:a16="http://schemas.microsoft.com/office/drawing/2014/main" id="{64179104-3C87-4D8B-9792-77E1A242724E}"/>
                </a:ext>
              </a:extLst>
            </p:cNvPr>
            <p:cNvSpPr/>
            <p:nvPr/>
          </p:nvSpPr>
          <p:spPr>
            <a:xfrm>
              <a:off x="5993952" y="2386521"/>
              <a:ext cx="20320" cy="20320"/>
            </a:xfrm>
            <a:custGeom>
              <a:avLst/>
              <a:gdLst/>
              <a:ahLst/>
              <a:cxnLst/>
              <a:rect l="l" t="t" r="r" b="b"/>
              <a:pathLst>
                <a:path w="20320" h="20319">
                  <a:moveTo>
                    <a:pt x="15303" y="0"/>
                  </a:moveTo>
                  <a:lnTo>
                    <a:pt x="4343" y="190"/>
                  </a:lnTo>
                  <a:lnTo>
                    <a:pt x="0" y="4698"/>
                  </a:lnTo>
                  <a:lnTo>
                    <a:pt x="190" y="15646"/>
                  </a:lnTo>
                  <a:lnTo>
                    <a:pt x="4698" y="20015"/>
                  </a:lnTo>
                  <a:lnTo>
                    <a:pt x="15646" y="19824"/>
                  </a:lnTo>
                  <a:lnTo>
                    <a:pt x="20002" y="15303"/>
                  </a:lnTo>
                  <a:lnTo>
                    <a:pt x="19913" y="9842"/>
                  </a:lnTo>
                  <a:lnTo>
                    <a:pt x="19811" y="4356"/>
                  </a:lnTo>
                  <a:lnTo>
                    <a:pt x="15303" y="0"/>
                  </a:lnTo>
                  <a:close/>
                </a:path>
              </a:pathLst>
            </a:custGeom>
            <a:solidFill>
              <a:srgbClr val="7F4123"/>
            </a:solidFill>
          </p:spPr>
          <p:txBody>
            <a:bodyPr wrap="square" lIns="0" tIns="0" rIns="0" bIns="0" rtlCol="0"/>
            <a:lstStyle/>
            <a:p>
              <a:endParaRPr sz="1493" dirty="0"/>
            </a:p>
          </p:txBody>
        </p:sp>
        <p:sp>
          <p:nvSpPr>
            <p:cNvPr id="1619" name="object 1572">
              <a:extLst>
                <a:ext uri="{FF2B5EF4-FFF2-40B4-BE49-F238E27FC236}">
                  <a16:creationId xmlns:a16="http://schemas.microsoft.com/office/drawing/2014/main" id="{33CF50B7-2AF1-4D9B-A66B-BAE905C283E4}"/>
                </a:ext>
              </a:extLst>
            </p:cNvPr>
            <p:cNvSpPr/>
            <p:nvPr/>
          </p:nvSpPr>
          <p:spPr>
            <a:xfrm>
              <a:off x="5780578" y="2465843"/>
              <a:ext cx="20320" cy="20320"/>
            </a:xfrm>
            <a:custGeom>
              <a:avLst/>
              <a:gdLst/>
              <a:ahLst/>
              <a:cxnLst/>
              <a:rect l="l" t="t" r="r" b="b"/>
              <a:pathLst>
                <a:path w="20320" h="20319">
                  <a:moveTo>
                    <a:pt x="15303" y="0"/>
                  </a:moveTo>
                  <a:lnTo>
                    <a:pt x="4356" y="190"/>
                  </a:lnTo>
                  <a:lnTo>
                    <a:pt x="0" y="4711"/>
                  </a:lnTo>
                  <a:lnTo>
                    <a:pt x="190" y="15659"/>
                  </a:lnTo>
                  <a:lnTo>
                    <a:pt x="4711" y="20002"/>
                  </a:lnTo>
                  <a:lnTo>
                    <a:pt x="15646" y="19811"/>
                  </a:lnTo>
                  <a:lnTo>
                    <a:pt x="20015" y="15316"/>
                  </a:lnTo>
                  <a:lnTo>
                    <a:pt x="19913" y="9842"/>
                  </a:lnTo>
                  <a:lnTo>
                    <a:pt x="19811" y="4356"/>
                  </a:lnTo>
                  <a:lnTo>
                    <a:pt x="15303" y="0"/>
                  </a:lnTo>
                  <a:close/>
                </a:path>
              </a:pathLst>
            </a:custGeom>
            <a:solidFill>
              <a:srgbClr val="8F4628"/>
            </a:solidFill>
          </p:spPr>
          <p:txBody>
            <a:bodyPr wrap="square" lIns="0" tIns="0" rIns="0" bIns="0" rtlCol="0"/>
            <a:lstStyle/>
            <a:p>
              <a:endParaRPr sz="1493" dirty="0"/>
            </a:p>
          </p:txBody>
        </p:sp>
        <p:sp>
          <p:nvSpPr>
            <p:cNvPr id="1620" name="object 1573">
              <a:extLst>
                <a:ext uri="{FF2B5EF4-FFF2-40B4-BE49-F238E27FC236}">
                  <a16:creationId xmlns:a16="http://schemas.microsoft.com/office/drawing/2014/main" id="{BFFB7FF2-B708-429B-8E23-E6EAF2D65F65}"/>
                </a:ext>
              </a:extLst>
            </p:cNvPr>
            <p:cNvSpPr/>
            <p:nvPr/>
          </p:nvSpPr>
          <p:spPr>
            <a:xfrm>
              <a:off x="6321170" y="2345542"/>
              <a:ext cx="20320" cy="20320"/>
            </a:xfrm>
            <a:custGeom>
              <a:avLst/>
              <a:gdLst/>
              <a:ahLst/>
              <a:cxnLst/>
              <a:rect l="l" t="t" r="r" b="b"/>
              <a:pathLst>
                <a:path w="20320" h="20319">
                  <a:moveTo>
                    <a:pt x="15303" y="0"/>
                  </a:moveTo>
                  <a:lnTo>
                    <a:pt x="4356" y="190"/>
                  </a:lnTo>
                  <a:lnTo>
                    <a:pt x="0" y="4724"/>
                  </a:lnTo>
                  <a:lnTo>
                    <a:pt x="190" y="15671"/>
                  </a:lnTo>
                  <a:lnTo>
                    <a:pt x="4711" y="20015"/>
                  </a:lnTo>
                  <a:lnTo>
                    <a:pt x="15646" y="19824"/>
                  </a:lnTo>
                  <a:lnTo>
                    <a:pt x="20015" y="15328"/>
                  </a:lnTo>
                  <a:lnTo>
                    <a:pt x="19913" y="9842"/>
                  </a:lnTo>
                  <a:lnTo>
                    <a:pt x="19811" y="4381"/>
                  </a:lnTo>
                  <a:lnTo>
                    <a:pt x="15303" y="0"/>
                  </a:lnTo>
                  <a:close/>
                </a:path>
              </a:pathLst>
            </a:custGeom>
            <a:solidFill>
              <a:srgbClr val="67351E"/>
            </a:solidFill>
          </p:spPr>
          <p:txBody>
            <a:bodyPr wrap="square" lIns="0" tIns="0" rIns="0" bIns="0" rtlCol="0"/>
            <a:lstStyle/>
            <a:p>
              <a:endParaRPr sz="1493" dirty="0"/>
            </a:p>
          </p:txBody>
        </p:sp>
        <p:sp>
          <p:nvSpPr>
            <p:cNvPr id="1621" name="object 1574">
              <a:extLst>
                <a:ext uri="{FF2B5EF4-FFF2-40B4-BE49-F238E27FC236}">
                  <a16:creationId xmlns:a16="http://schemas.microsoft.com/office/drawing/2014/main" id="{89EE1B0C-75A3-4123-B4E8-930C9607D715}"/>
                </a:ext>
              </a:extLst>
            </p:cNvPr>
            <p:cNvSpPr/>
            <p:nvPr/>
          </p:nvSpPr>
          <p:spPr>
            <a:xfrm>
              <a:off x="5654503" y="2396183"/>
              <a:ext cx="20320" cy="20320"/>
            </a:xfrm>
            <a:custGeom>
              <a:avLst/>
              <a:gdLst/>
              <a:ahLst/>
              <a:cxnLst/>
              <a:rect l="l" t="t" r="r" b="b"/>
              <a:pathLst>
                <a:path w="20320" h="20319">
                  <a:moveTo>
                    <a:pt x="15303" y="0"/>
                  </a:moveTo>
                  <a:lnTo>
                    <a:pt x="4343" y="190"/>
                  </a:lnTo>
                  <a:lnTo>
                    <a:pt x="0" y="4711"/>
                  </a:lnTo>
                  <a:lnTo>
                    <a:pt x="190" y="15659"/>
                  </a:lnTo>
                  <a:lnTo>
                    <a:pt x="4698" y="20002"/>
                  </a:lnTo>
                  <a:lnTo>
                    <a:pt x="15646" y="19812"/>
                  </a:lnTo>
                  <a:lnTo>
                    <a:pt x="20015" y="15316"/>
                  </a:lnTo>
                  <a:lnTo>
                    <a:pt x="19913" y="9829"/>
                  </a:lnTo>
                  <a:lnTo>
                    <a:pt x="19811" y="4368"/>
                  </a:lnTo>
                  <a:lnTo>
                    <a:pt x="15303" y="0"/>
                  </a:lnTo>
                  <a:close/>
                </a:path>
              </a:pathLst>
            </a:custGeom>
            <a:solidFill>
              <a:srgbClr val="874527"/>
            </a:solidFill>
          </p:spPr>
          <p:txBody>
            <a:bodyPr wrap="square" lIns="0" tIns="0" rIns="0" bIns="0" rtlCol="0"/>
            <a:lstStyle/>
            <a:p>
              <a:endParaRPr sz="1493" dirty="0"/>
            </a:p>
          </p:txBody>
        </p:sp>
        <p:sp>
          <p:nvSpPr>
            <p:cNvPr id="1622" name="object 1575">
              <a:extLst>
                <a:ext uri="{FF2B5EF4-FFF2-40B4-BE49-F238E27FC236}">
                  <a16:creationId xmlns:a16="http://schemas.microsoft.com/office/drawing/2014/main" id="{D795B2DA-00C0-4EED-B318-E1D99CE77136}"/>
                </a:ext>
              </a:extLst>
            </p:cNvPr>
            <p:cNvSpPr/>
            <p:nvPr/>
          </p:nvSpPr>
          <p:spPr>
            <a:xfrm>
              <a:off x="5822370" y="2407208"/>
              <a:ext cx="20320" cy="20320"/>
            </a:xfrm>
            <a:custGeom>
              <a:avLst/>
              <a:gdLst/>
              <a:ahLst/>
              <a:cxnLst/>
              <a:rect l="l" t="t" r="r" b="b"/>
              <a:pathLst>
                <a:path w="20320" h="20319">
                  <a:moveTo>
                    <a:pt x="15316" y="0"/>
                  </a:moveTo>
                  <a:lnTo>
                    <a:pt x="4356" y="190"/>
                  </a:lnTo>
                  <a:lnTo>
                    <a:pt x="0" y="4698"/>
                  </a:lnTo>
                  <a:lnTo>
                    <a:pt x="190" y="15646"/>
                  </a:lnTo>
                  <a:lnTo>
                    <a:pt x="4711" y="20015"/>
                  </a:lnTo>
                  <a:lnTo>
                    <a:pt x="15659" y="19824"/>
                  </a:lnTo>
                  <a:lnTo>
                    <a:pt x="20015" y="15303"/>
                  </a:lnTo>
                  <a:lnTo>
                    <a:pt x="19913" y="9842"/>
                  </a:lnTo>
                  <a:lnTo>
                    <a:pt x="19811" y="4343"/>
                  </a:lnTo>
                  <a:lnTo>
                    <a:pt x="15316" y="0"/>
                  </a:lnTo>
                  <a:close/>
                </a:path>
              </a:pathLst>
            </a:custGeom>
            <a:solidFill>
              <a:srgbClr val="844226"/>
            </a:solidFill>
          </p:spPr>
          <p:txBody>
            <a:bodyPr wrap="square" lIns="0" tIns="0" rIns="0" bIns="0" rtlCol="0"/>
            <a:lstStyle/>
            <a:p>
              <a:endParaRPr sz="1493" dirty="0"/>
            </a:p>
          </p:txBody>
        </p:sp>
        <p:sp>
          <p:nvSpPr>
            <p:cNvPr id="1623" name="object 1576">
              <a:extLst>
                <a:ext uri="{FF2B5EF4-FFF2-40B4-BE49-F238E27FC236}">
                  <a16:creationId xmlns:a16="http://schemas.microsoft.com/office/drawing/2014/main" id="{06A4A7AD-D699-4535-B35F-385D6456155E}"/>
                </a:ext>
              </a:extLst>
            </p:cNvPr>
            <p:cNvSpPr/>
            <p:nvPr/>
          </p:nvSpPr>
          <p:spPr>
            <a:xfrm>
              <a:off x="5534667" y="2378859"/>
              <a:ext cx="20320" cy="20320"/>
            </a:xfrm>
            <a:custGeom>
              <a:avLst/>
              <a:gdLst/>
              <a:ahLst/>
              <a:cxnLst/>
              <a:rect l="l" t="t" r="r" b="b"/>
              <a:pathLst>
                <a:path w="20320" h="20319">
                  <a:moveTo>
                    <a:pt x="15303" y="0"/>
                  </a:moveTo>
                  <a:lnTo>
                    <a:pt x="4343" y="190"/>
                  </a:lnTo>
                  <a:lnTo>
                    <a:pt x="0" y="4686"/>
                  </a:lnTo>
                  <a:lnTo>
                    <a:pt x="190" y="15633"/>
                  </a:lnTo>
                  <a:lnTo>
                    <a:pt x="4698" y="20002"/>
                  </a:lnTo>
                  <a:lnTo>
                    <a:pt x="15646" y="19812"/>
                  </a:lnTo>
                  <a:lnTo>
                    <a:pt x="20015" y="15290"/>
                  </a:lnTo>
                  <a:lnTo>
                    <a:pt x="19913" y="9829"/>
                  </a:lnTo>
                  <a:lnTo>
                    <a:pt x="19811" y="4343"/>
                  </a:lnTo>
                  <a:lnTo>
                    <a:pt x="15303" y="0"/>
                  </a:lnTo>
                  <a:close/>
                </a:path>
              </a:pathLst>
            </a:custGeom>
            <a:solidFill>
              <a:srgbClr val="8E4729"/>
            </a:solidFill>
          </p:spPr>
          <p:txBody>
            <a:bodyPr wrap="square" lIns="0" tIns="0" rIns="0" bIns="0" rtlCol="0"/>
            <a:lstStyle/>
            <a:p>
              <a:endParaRPr sz="1493" dirty="0"/>
            </a:p>
          </p:txBody>
        </p:sp>
        <p:sp>
          <p:nvSpPr>
            <p:cNvPr id="1624" name="object 1577">
              <a:extLst>
                <a:ext uri="{FF2B5EF4-FFF2-40B4-BE49-F238E27FC236}">
                  <a16:creationId xmlns:a16="http://schemas.microsoft.com/office/drawing/2014/main" id="{AEFC5CF6-44F6-434F-8953-2062100EEA06}"/>
                </a:ext>
              </a:extLst>
            </p:cNvPr>
            <p:cNvSpPr/>
            <p:nvPr/>
          </p:nvSpPr>
          <p:spPr>
            <a:xfrm>
              <a:off x="5673174" y="2437947"/>
              <a:ext cx="20320" cy="20320"/>
            </a:xfrm>
            <a:custGeom>
              <a:avLst/>
              <a:gdLst/>
              <a:ahLst/>
              <a:cxnLst/>
              <a:rect l="l" t="t" r="r" b="b"/>
              <a:pathLst>
                <a:path w="20320" h="20319">
                  <a:moveTo>
                    <a:pt x="15303" y="0"/>
                  </a:moveTo>
                  <a:lnTo>
                    <a:pt x="4356" y="190"/>
                  </a:lnTo>
                  <a:lnTo>
                    <a:pt x="0" y="4711"/>
                  </a:lnTo>
                  <a:lnTo>
                    <a:pt x="190" y="15671"/>
                  </a:lnTo>
                  <a:lnTo>
                    <a:pt x="4711" y="20015"/>
                  </a:lnTo>
                  <a:lnTo>
                    <a:pt x="15646" y="19824"/>
                  </a:lnTo>
                  <a:lnTo>
                    <a:pt x="20015" y="15328"/>
                  </a:lnTo>
                  <a:lnTo>
                    <a:pt x="19913" y="9829"/>
                  </a:lnTo>
                  <a:lnTo>
                    <a:pt x="19811" y="4368"/>
                  </a:lnTo>
                  <a:lnTo>
                    <a:pt x="15303" y="0"/>
                  </a:lnTo>
                  <a:close/>
                </a:path>
              </a:pathLst>
            </a:custGeom>
            <a:solidFill>
              <a:srgbClr val="864425"/>
            </a:solidFill>
          </p:spPr>
          <p:txBody>
            <a:bodyPr wrap="square" lIns="0" tIns="0" rIns="0" bIns="0" rtlCol="0"/>
            <a:lstStyle/>
            <a:p>
              <a:endParaRPr sz="1493" dirty="0"/>
            </a:p>
          </p:txBody>
        </p:sp>
        <p:sp>
          <p:nvSpPr>
            <p:cNvPr id="1625" name="object 1578">
              <a:extLst>
                <a:ext uri="{FF2B5EF4-FFF2-40B4-BE49-F238E27FC236}">
                  <a16:creationId xmlns:a16="http://schemas.microsoft.com/office/drawing/2014/main" id="{0FB9C2C5-9D10-458F-A677-1BDE5C48DD17}"/>
                </a:ext>
              </a:extLst>
            </p:cNvPr>
            <p:cNvSpPr/>
            <p:nvPr/>
          </p:nvSpPr>
          <p:spPr>
            <a:xfrm>
              <a:off x="6412078" y="2323431"/>
              <a:ext cx="20320" cy="20320"/>
            </a:xfrm>
            <a:custGeom>
              <a:avLst/>
              <a:gdLst/>
              <a:ahLst/>
              <a:cxnLst/>
              <a:rect l="l" t="t" r="r" b="b"/>
              <a:pathLst>
                <a:path w="20320" h="20319">
                  <a:moveTo>
                    <a:pt x="15303" y="0"/>
                  </a:moveTo>
                  <a:lnTo>
                    <a:pt x="4343" y="190"/>
                  </a:lnTo>
                  <a:lnTo>
                    <a:pt x="0" y="4698"/>
                  </a:lnTo>
                  <a:lnTo>
                    <a:pt x="190" y="15646"/>
                  </a:lnTo>
                  <a:lnTo>
                    <a:pt x="4698" y="20015"/>
                  </a:lnTo>
                  <a:lnTo>
                    <a:pt x="15646" y="19824"/>
                  </a:lnTo>
                  <a:lnTo>
                    <a:pt x="20015" y="15303"/>
                  </a:lnTo>
                  <a:lnTo>
                    <a:pt x="19913" y="9842"/>
                  </a:lnTo>
                  <a:lnTo>
                    <a:pt x="19811" y="4343"/>
                  </a:lnTo>
                  <a:lnTo>
                    <a:pt x="15303" y="0"/>
                  </a:lnTo>
                  <a:close/>
                </a:path>
              </a:pathLst>
            </a:custGeom>
            <a:solidFill>
              <a:srgbClr val="743821"/>
            </a:solidFill>
          </p:spPr>
          <p:txBody>
            <a:bodyPr wrap="square" lIns="0" tIns="0" rIns="0" bIns="0" rtlCol="0"/>
            <a:lstStyle/>
            <a:p>
              <a:endParaRPr sz="1493" dirty="0"/>
            </a:p>
          </p:txBody>
        </p:sp>
        <p:sp>
          <p:nvSpPr>
            <p:cNvPr id="1626" name="object 1579">
              <a:extLst>
                <a:ext uri="{FF2B5EF4-FFF2-40B4-BE49-F238E27FC236}">
                  <a16:creationId xmlns:a16="http://schemas.microsoft.com/office/drawing/2014/main" id="{0BC6A317-0020-46CD-8B24-7EF52207A109}"/>
                </a:ext>
              </a:extLst>
            </p:cNvPr>
            <p:cNvSpPr/>
            <p:nvPr/>
          </p:nvSpPr>
          <p:spPr>
            <a:xfrm>
              <a:off x="6415348" y="2238472"/>
              <a:ext cx="20320" cy="20320"/>
            </a:xfrm>
            <a:custGeom>
              <a:avLst/>
              <a:gdLst/>
              <a:ahLst/>
              <a:cxnLst/>
              <a:rect l="l" t="t" r="r" b="b"/>
              <a:pathLst>
                <a:path w="20320" h="20319">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66341E"/>
            </a:solidFill>
          </p:spPr>
          <p:txBody>
            <a:bodyPr wrap="square" lIns="0" tIns="0" rIns="0" bIns="0" rtlCol="0"/>
            <a:lstStyle/>
            <a:p>
              <a:endParaRPr sz="1493" dirty="0"/>
            </a:p>
          </p:txBody>
        </p:sp>
        <p:sp>
          <p:nvSpPr>
            <p:cNvPr id="1627" name="object 1580">
              <a:extLst>
                <a:ext uri="{FF2B5EF4-FFF2-40B4-BE49-F238E27FC236}">
                  <a16:creationId xmlns:a16="http://schemas.microsoft.com/office/drawing/2014/main" id="{39783250-9837-47E1-AAB8-A81E4D2EFA2D}"/>
                </a:ext>
              </a:extLst>
            </p:cNvPr>
            <p:cNvSpPr/>
            <p:nvPr/>
          </p:nvSpPr>
          <p:spPr>
            <a:xfrm>
              <a:off x="6241808" y="2399731"/>
              <a:ext cx="20320" cy="20320"/>
            </a:xfrm>
            <a:custGeom>
              <a:avLst/>
              <a:gdLst/>
              <a:ahLst/>
              <a:cxnLst/>
              <a:rect l="l" t="t" r="r" b="b"/>
              <a:pathLst>
                <a:path w="20320" h="20319">
                  <a:moveTo>
                    <a:pt x="15303" y="0"/>
                  </a:moveTo>
                  <a:lnTo>
                    <a:pt x="4343" y="190"/>
                  </a:lnTo>
                  <a:lnTo>
                    <a:pt x="0" y="4686"/>
                  </a:lnTo>
                  <a:lnTo>
                    <a:pt x="190" y="15646"/>
                  </a:lnTo>
                  <a:lnTo>
                    <a:pt x="4698" y="19989"/>
                  </a:lnTo>
                  <a:lnTo>
                    <a:pt x="15646" y="19799"/>
                  </a:lnTo>
                  <a:lnTo>
                    <a:pt x="20015" y="15303"/>
                  </a:lnTo>
                  <a:lnTo>
                    <a:pt x="19913" y="9817"/>
                  </a:lnTo>
                  <a:lnTo>
                    <a:pt x="19811" y="4343"/>
                  </a:lnTo>
                  <a:lnTo>
                    <a:pt x="15303" y="0"/>
                  </a:lnTo>
                  <a:close/>
                </a:path>
              </a:pathLst>
            </a:custGeom>
            <a:solidFill>
              <a:srgbClr val="6D371E"/>
            </a:solidFill>
          </p:spPr>
          <p:txBody>
            <a:bodyPr wrap="square" lIns="0" tIns="0" rIns="0" bIns="0" rtlCol="0"/>
            <a:lstStyle/>
            <a:p>
              <a:endParaRPr sz="1493" dirty="0"/>
            </a:p>
          </p:txBody>
        </p:sp>
        <p:sp>
          <p:nvSpPr>
            <p:cNvPr id="1628" name="object 1581">
              <a:extLst>
                <a:ext uri="{FF2B5EF4-FFF2-40B4-BE49-F238E27FC236}">
                  <a16:creationId xmlns:a16="http://schemas.microsoft.com/office/drawing/2014/main" id="{259548F2-8338-4DBC-93CD-FBAB26A2A4AC}"/>
                </a:ext>
              </a:extLst>
            </p:cNvPr>
            <p:cNvSpPr/>
            <p:nvPr/>
          </p:nvSpPr>
          <p:spPr>
            <a:xfrm>
              <a:off x="5753073" y="2468214"/>
              <a:ext cx="20320" cy="20320"/>
            </a:xfrm>
            <a:custGeom>
              <a:avLst/>
              <a:gdLst/>
              <a:ahLst/>
              <a:cxnLst/>
              <a:rect l="l" t="t" r="r" b="b"/>
              <a:pathLst>
                <a:path w="20320" h="20319">
                  <a:moveTo>
                    <a:pt x="15316" y="0"/>
                  </a:moveTo>
                  <a:lnTo>
                    <a:pt x="4356" y="190"/>
                  </a:lnTo>
                  <a:lnTo>
                    <a:pt x="0" y="4711"/>
                  </a:lnTo>
                  <a:lnTo>
                    <a:pt x="190" y="15659"/>
                  </a:lnTo>
                  <a:lnTo>
                    <a:pt x="4711" y="20015"/>
                  </a:lnTo>
                  <a:lnTo>
                    <a:pt x="15659" y="19824"/>
                  </a:lnTo>
                  <a:lnTo>
                    <a:pt x="20015" y="15316"/>
                  </a:lnTo>
                  <a:lnTo>
                    <a:pt x="19913" y="9829"/>
                  </a:lnTo>
                  <a:lnTo>
                    <a:pt x="19811" y="4368"/>
                  </a:lnTo>
                  <a:lnTo>
                    <a:pt x="15316" y="0"/>
                  </a:lnTo>
                  <a:close/>
                </a:path>
              </a:pathLst>
            </a:custGeom>
            <a:solidFill>
              <a:srgbClr val="814224"/>
            </a:solidFill>
          </p:spPr>
          <p:txBody>
            <a:bodyPr wrap="square" lIns="0" tIns="0" rIns="0" bIns="0" rtlCol="0"/>
            <a:lstStyle/>
            <a:p>
              <a:endParaRPr sz="1493" dirty="0"/>
            </a:p>
          </p:txBody>
        </p:sp>
        <p:sp>
          <p:nvSpPr>
            <p:cNvPr id="1629" name="object 1582">
              <a:extLst>
                <a:ext uri="{FF2B5EF4-FFF2-40B4-BE49-F238E27FC236}">
                  <a16:creationId xmlns:a16="http://schemas.microsoft.com/office/drawing/2014/main" id="{5ED5897F-653F-43B3-B6D1-204538281B44}"/>
                </a:ext>
              </a:extLst>
            </p:cNvPr>
            <p:cNvSpPr/>
            <p:nvPr/>
          </p:nvSpPr>
          <p:spPr>
            <a:xfrm>
              <a:off x="6031471" y="2480537"/>
              <a:ext cx="20320" cy="20320"/>
            </a:xfrm>
            <a:custGeom>
              <a:avLst/>
              <a:gdLst/>
              <a:ahLst/>
              <a:cxnLst/>
              <a:rect l="l" t="t" r="r" b="b"/>
              <a:pathLst>
                <a:path w="20320" h="20319">
                  <a:moveTo>
                    <a:pt x="15303" y="0"/>
                  </a:moveTo>
                  <a:lnTo>
                    <a:pt x="4343" y="190"/>
                  </a:lnTo>
                  <a:lnTo>
                    <a:pt x="0" y="4698"/>
                  </a:lnTo>
                  <a:lnTo>
                    <a:pt x="190" y="15646"/>
                  </a:lnTo>
                  <a:lnTo>
                    <a:pt x="4699" y="20015"/>
                  </a:lnTo>
                  <a:lnTo>
                    <a:pt x="15646" y="19824"/>
                  </a:lnTo>
                  <a:lnTo>
                    <a:pt x="20002" y="15303"/>
                  </a:lnTo>
                  <a:lnTo>
                    <a:pt x="19900" y="9842"/>
                  </a:lnTo>
                  <a:lnTo>
                    <a:pt x="19799" y="4356"/>
                  </a:lnTo>
                  <a:lnTo>
                    <a:pt x="15303" y="0"/>
                  </a:lnTo>
                  <a:close/>
                </a:path>
              </a:pathLst>
            </a:custGeom>
            <a:solidFill>
              <a:srgbClr val="68341D"/>
            </a:solidFill>
          </p:spPr>
          <p:txBody>
            <a:bodyPr wrap="square" lIns="0" tIns="0" rIns="0" bIns="0" rtlCol="0"/>
            <a:lstStyle/>
            <a:p>
              <a:endParaRPr sz="1493" dirty="0"/>
            </a:p>
          </p:txBody>
        </p:sp>
        <p:sp>
          <p:nvSpPr>
            <p:cNvPr id="1630" name="object 1583">
              <a:extLst>
                <a:ext uri="{FF2B5EF4-FFF2-40B4-BE49-F238E27FC236}">
                  <a16:creationId xmlns:a16="http://schemas.microsoft.com/office/drawing/2014/main" id="{7854548E-5CDF-465F-9BF5-DC7B62464A83}"/>
                </a:ext>
              </a:extLst>
            </p:cNvPr>
            <p:cNvSpPr/>
            <p:nvPr/>
          </p:nvSpPr>
          <p:spPr>
            <a:xfrm>
              <a:off x="6316088" y="2378734"/>
              <a:ext cx="20320" cy="20320"/>
            </a:xfrm>
            <a:custGeom>
              <a:avLst/>
              <a:gdLst/>
              <a:ahLst/>
              <a:cxnLst/>
              <a:rect l="l" t="t" r="r" b="b"/>
              <a:pathLst>
                <a:path w="20320" h="20319">
                  <a:moveTo>
                    <a:pt x="15303" y="0"/>
                  </a:moveTo>
                  <a:lnTo>
                    <a:pt x="4356" y="190"/>
                  </a:lnTo>
                  <a:lnTo>
                    <a:pt x="0" y="4711"/>
                  </a:lnTo>
                  <a:lnTo>
                    <a:pt x="190" y="15671"/>
                  </a:lnTo>
                  <a:lnTo>
                    <a:pt x="4711" y="20015"/>
                  </a:lnTo>
                  <a:lnTo>
                    <a:pt x="15646" y="19824"/>
                  </a:lnTo>
                  <a:lnTo>
                    <a:pt x="20015" y="15328"/>
                  </a:lnTo>
                  <a:lnTo>
                    <a:pt x="19913" y="9829"/>
                  </a:lnTo>
                  <a:lnTo>
                    <a:pt x="19811" y="4368"/>
                  </a:lnTo>
                  <a:lnTo>
                    <a:pt x="15303" y="0"/>
                  </a:lnTo>
                  <a:close/>
                </a:path>
              </a:pathLst>
            </a:custGeom>
            <a:solidFill>
              <a:srgbClr val="703621"/>
            </a:solidFill>
          </p:spPr>
          <p:txBody>
            <a:bodyPr wrap="square" lIns="0" tIns="0" rIns="0" bIns="0" rtlCol="0"/>
            <a:lstStyle/>
            <a:p>
              <a:endParaRPr sz="1493" dirty="0"/>
            </a:p>
          </p:txBody>
        </p:sp>
        <p:sp>
          <p:nvSpPr>
            <p:cNvPr id="1631" name="object 1584">
              <a:extLst>
                <a:ext uri="{FF2B5EF4-FFF2-40B4-BE49-F238E27FC236}">
                  <a16:creationId xmlns:a16="http://schemas.microsoft.com/office/drawing/2014/main" id="{51917B93-1C1B-48C5-A2AA-0A9697DDEB57}"/>
                </a:ext>
              </a:extLst>
            </p:cNvPr>
            <p:cNvSpPr/>
            <p:nvPr/>
          </p:nvSpPr>
          <p:spPr>
            <a:xfrm>
              <a:off x="5690328" y="2446526"/>
              <a:ext cx="20320" cy="20320"/>
            </a:xfrm>
            <a:custGeom>
              <a:avLst/>
              <a:gdLst/>
              <a:ahLst/>
              <a:cxnLst/>
              <a:rect l="l" t="t" r="r" b="b"/>
              <a:pathLst>
                <a:path w="20320" h="20319">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994B2D"/>
            </a:solidFill>
          </p:spPr>
          <p:txBody>
            <a:bodyPr wrap="square" lIns="0" tIns="0" rIns="0" bIns="0" rtlCol="0"/>
            <a:lstStyle/>
            <a:p>
              <a:endParaRPr sz="1493" dirty="0"/>
            </a:p>
          </p:txBody>
        </p:sp>
        <p:sp>
          <p:nvSpPr>
            <p:cNvPr id="1632" name="object 1585">
              <a:extLst>
                <a:ext uri="{FF2B5EF4-FFF2-40B4-BE49-F238E27FC236}">
                  <a16:creationId xmlns:a16="http://schemas.microsoft.com/office/drawing/2014/main" id="{2F1F8F5C-1C4C-4337-B1D3-D076AE0C9D89}"/>
                </a:ext>
              </a:extLst>
            </p:cNvPr>
            <p:cNvSpPr/>
            <p:nvPr/>
          </p:nvSpPr>
          <p:spPr>
            <a:xfrm>
              <a:off x="6095051" y="2450986"/>
              <a:ext cx="20320" cy="20320"/>
            </a:xfrm>
            <a:custGeom>
              <a:avLst/>
              <a:gdLst/>
              <a:ahLst/>
              <a:cxnLst/>
              <a:rect l="l" t="t" r="r" b="b"/>
              <a:pathLst>
                <a:path w="20320" h="20319">
                  <a:moveTo>
                    <a:pt x="15303" y="0"/>
                  </a:moveTo>
                  <a:lnTo>
                    <a:pt x="4356" y="190"/>
                  </a:lnTo>
                  <a:lnTo>
                    <a:pt x="0" y="4699"/>
                  </a:lnTo>
                  <a:lnTo>
                    <a:pt x="190" y="15633"/>
                  </a:lnTo>
                  <a:lnTo>
                    <a:pt x="4711" y="20015"/>
                  </a:lnTo>
                  <a:lnTo>
                    <a:pt x="15646" y="19824"/>
                  </a:lnTo>
                  <a:lnTo>
                    <a:pt x="20015" y="15290"/>
                  </a:lnTo>
                  <a:lnTo>
                    <a:pt x="19913" y="9829"/>
                  </a:lnTo>
                  <a:lnTo>
                    <a:pt x="19811" y="4343"/>
                  </a:lnTo>
                  <a:lnTo>
                    <a:pt x="15303" y="0"/>
                  </a:lnTo>
                  <a:close/>
                </a:path>
              </a:pathLst>
            </a:custGeom>
            <a:solidFill>
              <a:srgbClr val="68341D"/>
            </a:solidFill>
          </p:spPr>
          <p:txBody>
            <a:bodyPr wrap="square" lIns="0" tIns="0" rIns="0" bIns="0" rtlCol="0"/>
            <a:lstStyle/>
            <a:p>
              <a:endParaRPr sz="1493" dirty="0"/>
            </a:p>
          </p:txBody>
        </p:sp>
        <p:sp>
          <p:nvSpPr>
            <p:cNvPr id="1633" name="object 1586">
              <a:extLst>
                <a:ext uri="{FF2B5EF4-FFF2-40B4-BE49-F238E27FC236}">
                  <a16:creationId xmlns:a16="http://schemas.microsoft.com/office/drawing/2014/main" id="{0C30D606-6042-4F7B-9F54-FD0758934CA3}"/>
                </a:ext>
              </a:extLst>
            </p:cNvPr>
            <p:cNvSpPr/>
            <p:nvPr/>
          </p:nvSpPr>
          <p:spPr>
            <a:xfrm>
              <a:off x="5733456" y="2435679"/>
              <a:ext cx="20320" cy="20320"/>
            </a:xfrm>
            <a:custGeom>
              <a:avLst/>
              <a:gdLst/>
              <a:ahLst/>
              <a:cxnLst/>
              <a:rect l="l" t="t" r="r" b="b"/>
              <a:pathLst>
                <a:path w="20320" h="20319">
                  <a:moveTo>
                    <a:pt x="15303" y="0"/>
                  </a:moveTo>
                  <a:lnTo>
                    <a:pt x="4343" y="190"/>
                  </a:lnTo>
                  <a:lnTo>
                    <a:pt x="0" y="4686"/>
                  </a:lnTo>
                  <a:lnTo>
                    <a:pt x="190" y="15633"/>
                  </a:lnTo>
                  <a:lnTo>
                    <a:pt x="4698" y="20002"/>
                  </a:lnTo>
                  <a:lnTo>
                    <a:pt x="15646" y="19812"/>
                  </a:lnTo>
                  <a:lnTo>
                    <a:pt x="20015" y="15290"/>
                  </a:lnTo>
                  <a:lnTo>
                    <a:pt x="19913" y="9829"/>
                  </a:lnTo>
                  <a:lnTo>
                    <a:pt x="19811" y="4330"/>
                  </a:lnTo>
                  <a:lnTo>
                    <a:pt x="15303" y="0"/>
                  </a:lnTo>
                  <a:close/>
                </a:path>
              </a:pathLst>
            </a:custGeom>
            <a:solidFill>
              <a:srgbClr val="833B1E"/>
            </a:solidFill>
          </p:spPr>
          <p:txBody>
            <a:bodyPr wrap="square" lIns="0" tIns="0" rIns="0" bIns="0" rtlCol="0"/>
            <a:lstStyle/>
            <a:p>
              <a:endParaRPr sz="1493" dirty="0"/>
            </a:p>
          </p:txBody>
        </p:sp>
        <p:sp>
          <p:nvSpPr>
            <p:cNvPr id="1634" name="object 1587">
              <a:extLst>
                <a:ext uri="{FF2B5EF4-FFF2-40B4-BE49-F238E27FC236}">
                  <a16:creationId xmlns:a16="http://schemas.microsoft.com/office/drawing/2014/main" id="{CD286E74-5C67-475E-BE2E-95B77748E841}"/>
                </a:ext>
              </a:extLst>
            </p:cNvPr>
            <p:cNvSpPr/>
            <p:nvPr/>
          </p:nvSpPr>
          <p:spPr>
            <a:xfrm>
              <a:off x="6204921" y="2374529"/>
              <a:ext cx="20320" cy="20320"/>
            </a:xfrm>
            <a:custGeom>
              <a:avLst/>
              <a:gdLst/>
              <a:ahLst/>
              <a:cxnLst/>
              <a:rect l="l" t="t" r="r" b="b"/>
              <a:pathLst>
                <a:path w="20320" h="20319">
                  <a:moveTo>
                    <a:pt x="15316" y="0"/>
                  </a:moveTo>
                  <a:lnTo>
                    <a:pt x="4356" y="190"/>
                  </a:lnTo>
                  <a:lnTo>
                    <a:pt x="0" y="4686"/>
                  </a:lnTo>
                  <a:lnTo>
                    <a:pt x="190" y="15646"/>
                  </a:lnTo>
                  <a:lnTo>
                    <a:pt x="4711" y="20015"/>
                  </a:lnTo>
                  <a:lnTo>
                    <a:pt x="15659" y="19824"/>
                  </a:lnTo>
                  <a:lnTo>
                    <a:pt x="20015" y="15303"/>
                  </a:lnTo>
                  <a:lnTo>
                    <a:pt x="19913" y="9829"/>
                  </a:lnTo>
                  <a:lnTo>
                    <a:pt x="19811" y="4343"/>
                  </a:lnTo>
                  <a:lnTo>
                    <a:pt x="15316" y="0"/>
                  </a:lnTo>
                  <a:close/>
                </a:path>
              </a:pathLst>
            </a:custGeom>
            <a:solidFill>
              <a:srgbClr val="5F301C"/>
            </a:solidFill>
          </p:spPr>
          <p:txBody>
            <a:bodyPr wrap="square" lIns="0" tIns="0" rIns="0" bIns="0" rtlCol="0"/>
            <a:lstStyle/>
            <a:p>
              <a:endParaRPr sz="1493" dirty="0"/>
            </a:p>
          </p:txBody>
        </p:sp>
        <p:sp>
          <p:nvSpPr>
            <p:cNvPr id="1635" name="object 1588">
              <a:extLst>
                <a:ext uri="{FF2B5EF4-FFF2-40B4-BE49-F238E27FC236}">
                  <a16:creationId xmlns:a16="http://schemas.microsoft.com/office/drawing/2014/main" id="{A4F27092-1C29-4D94-B0E5-C98543D17C8E}"/>
                </a:ext>
              </a:extLst>
            </p:cNvPr>
            <p:cNvSpPr/>
            <p:nvPr/>
          </p:nvSpPr>
          <p:spPr>
            <a:xfrm>
              <a:off x="6251626" y="2357344"/>
              <a:ext cx="20320" cy="20320"/>
            </a:xfrm>
            <a:custGeom>
              <a:avLst/>
              <a:gdLst/>
              <a:ahLst/>
              <a:cxnLst/>
              <a:rect l="l" t="t" r="r" b="b"/>
              <a:pathLst>
                <a:path w="20320" h="20319">
                  <a:moveTo>
                    <a:pt x="15303" y="0"/>
                  </a:moveTo>
                  <a:lnTo>
                    <a:pt x="4343" y="190"/>
                  </a:lnTo>
                  <a:lnTo>
                    <a:pt x="0" y="4686"/>
                  </a:lnTo>
                  <a:lnTo>
                    <a:pt x="190" y="15633"/>
                  </a:lnTo>
                  <a:lnTo>
                    <a:pt x="4698" y="19989"/>
                  </a:lnTo>
                  <a:lnTo>
                    <a:pt x="15646" y="19799"/>
                  </a:lnTo>
                  <a:lnTo>
                    <a:pt x="20015" y="15290"/>
                  </a:lnTo>
                  <a:lnTo>
                    <a:pt x="19913" y="9829"/>
                  </a:lnTo>
                  <a:lnTo>
                    <a:pt x="19811" y="4343"/>
                  </a:lnTo>
                  <a:lnTo>
                    <a:pt x="15303" y="0"/>
                  </a:lnTo>
                  <a:close/>
                </a:path>
              </a:pathLst>
            </a:custGeom>
            <a:solidFill>
              <a:srgbClr val="6C351F"/>
            </a:solidFill>
          </p:spPr>
          <p:txBody>
            <a:bodyPr wrap="square" lIns="0" tIns="0" rIns="0" bIns="0" rtlCol="0"/>
            <a:lstStyle/>
            <a:p>
              <a:endParaRPr sz="1493" dirty="0"/>
            </a:p>
          </p:txBody>
        </p:sp>
        <p:sp>
          <p:nvSpPr>
            <p:cNvPr id="1636" name="object 1589">
              <a:extLst>
                <a:ext uri="{FF2B5EF4-FFF2-40B4-BE49-F238E27FC236}">
                  <a16:creationId xmlns:a16="http://schemas.microsoft.com/office/drawing/2014/main" id="{DFF53DA4-B2BF-4223-BD7A-466930AD7918}"/>
                </a:ext>
              </a:extLst>
            </p:cNvPr>
            <p:cNvSpPr/>
            <p:nvPr/>
          </p:nvSpPr>
          <p:spPr>
            <a:xfrm>
              <a:off x="5823053" y="2427446"/>
              <a:ext cx="20320" cy="20320"/>
            </a:xfrm>
            <a:custGeom>
              <a:avLst/>
              <a:gdLst/>
              <a:ahLst/>
              <a:cxnLst/>
              <a:rect l="l" t="t" r="r" b="b"/>
              <a:pathLst>
                <a:path w="20320" h="20319">
                  <a:moveTo>
                    <a:pt x="15303" y="0"/>
                  </a:moveTo>
                  <a:lnTo>
                    <a:pt x="4356" y="190"/>
                  </a:lnTo>
                  <a:lnTo>
                    <a:pt x="0" y="4711"/>
                  </a:lnTo>
                  <a:lnTo>
                    <a:pt x="190" y="15659"/>
                  </a:lnTo>
                  <a:lnTo>
                    <a:pt x="4711" y="20015"/>
                  </a:lnTo>
                  <a:lnTo>
                    <a:pt x="15646" y="19824"/>
                  </a:lnTo>
                  <a:lnTo>
                    <a:pt x="20015" y="15316"/>
                  </a:lnTo>
                  <a:lnTo>
                    <a:pt x="19913" y="9829"/>
                  </a:lnTo>
                  <a:lnTo>
                    <a:pt x="19811" y="4368"/>
                  </a:lnTo>
                  <a:lnTo>
                    <a:pt x="15303" y="0"/>
                  </a:lnTo>
                  <a:close/>
                </a:path>
              </a:pathLst>
            </a:custGeom>
            <a:solidFill>
              <a:srgbClr val="7A3E22"/>
            </a:solidFill>
          </p:spPr>
          <p:txBody>
            <a:bodyPr wrap="square" lIns="0" tIns="0" rIns="0" bIns="0" rtlCol="0"/>
            <a:lstStyle/>
            <a:p>
              <a:endParaRPr sz="1493" dirty="0"/>
            </a:p>
          </p:txBody>
        </p:sp>
        <p:sp>
          <p:nvSpPr>
            <p:cNvPr id="1637" name="object 1590">
              <a:extLst>
                <a:ext uri="{FF2B5EF4-FFF2-40B4-BE49-F238E27FC236}">
                  <a16:creationId xmlns:a16="http://schemas.microsoft.com/office/drawing/2014/main" id="{FB8F49EF-1983-44DB-98D8-74FA911FBE33}"/>
                </a:ext>
              </a:extLst>
            </p:cNvPr>
            <p:cNvSpPr/>
            <p:nvPr/>
          </p:nvSpPr>
          <p:spPr>
            <a:xfrm>
              <a:off x="5866465" y="2420644"/>
              <a:ext cx="20320" cy="20320"/>
            </a:xfrm>
            <a:custGeom>
              <a:avLst/>
              <a:gdLst/>
              <a:ahLst/>
              <a:cxnLst/>
              <a:rect l="l" t="t" r="r" b="b"/>
              <a:pathLst>
                <a:path w="20320" h="20319">
                  <a:moveTo>
                    <a:pt x="15316" y="0"/>
                  </a:moveTo>
                  <a:lnTo>
                    <a:pt x="4356" y="190"/>
                  </a:lnTo>
                  <a:lnTo>
                    <a:pt x="0" y="4711"/>
                  </a:lnTo>
                  <a:lnTo>
                    <a:pt x="190" y="15671"/>
                  </a:lnTo>
                  <a:lnTo>
                    <a:pt x="4711" y="20015"/>
                  </a:lnTo>
                  <a:lnTo>
                    <a:pt x="15659" y="19824"/>
                  </a:lnTo>
                  <a:lnTo>
                    <a:pt x="20027" y="15328"/>
                  </a:lnTo>
                  <a:lnTo>
                    <a:pt x="19926" y="9829"/>
                  </a:lnTo>
                  <a:lnTo>
                    <a:pt x="19824" y="4368"/>
                  </a:lnTo>
                  <a:lnTo>
                    <a:pt x="15316" y="0"/>
                  </a:lnTo>
                  <a:close/>
                </a:path>
              </a:pathLst>
            </a:custGeom>
            <a:solidFill>
              <a:srgbClr val="814224"/>
            </a:solidFill>
          </p:spPr>
          <p:txBody>
            <a:bodyPr wrap="square" lIns="0" tIns="0" rIns="0" bIns="0" rtlCol="0"/>
            <a:lstStyle/>
            <a:p>
              <a:endParaRPr sz="1493" dirty="0"/>
            </a:p>
          </p:txBody>
        </p:sp>
        <p:sp>
          <p:nvSpPr>
            <p:cNvPr id="1638" name="object 1591">
              <a:extLst>
                <a:ext uri="{FF2B5EF4-FFF2-40B4-BE49-F238E27FC236}">
                  <a16:creationId xmlns:a16="http://schemas.microsoft.com/office/drawing/2014/main" id="{41896D47-9294-437B-ACB1-AF569732CFB7}"/>
                </a:ext>
              </a:extLst>
            </p:cNvPr>
            <p:cNvSpPr/>
            <p:nvPr/>
          </p:nvSpPr>
          <p:spPr>
            <a:xfrm>
              <a:off x="6150432" y="2432649"/>
              <a:ext cx="20320" cy="20320"/>
            </a:xfrm>
            <a:custGeom>
              <a:avLst/>
              <a:gdLst/>
              <a:ahLst/>
              <a:cxnLst/>
              <a:rect l="l" t="t" r="r" b="b"/>
              <a:pathLst>
                <a:path w="20320" h="20319">
                  <a:moveTo>
                    <a:pt x="15303" y="0"/>
                  </a:moveTo>
                  <a:lnTo>
                    <a:pt x="4356" y="190"/>
                  </a:lnTo>
                  <a:lnTo>
                    <a:pt x="0" y="4686"/>
                  </a:lnTo>
                  <a:lnTo>
                    <a:pt x="190" y="15646"/>
                  </a:lnTo>
                  <a:lnTo>
                    <a:pt x="4711" y="20002"/>
                  </a:lnTo>
                  <a:lnTo>
                    <a:pt x="15646" y="19812"/>
                  </a:lnTo>
                  <a:lnTo>
                    <a:pt x="20015" y="15303"/>
                  </a:lnTo>
                  <a:lnTo>
                    <a:pt x="19913" y="9829"/>
                  </a:lnTo>
                  <a:lnTo>
                    <a:pt x="19811" y="4343"/>
                  </a:lnTo>
                  <a:lnTo>
                    <a:pt x="15303" y="0"/>
                  </a:lnTo>
                  <a:close/>
                </a:path>
              </a:pathLst>
            </a:custGeom>
            <a:solidFill>
              <a:srgbClr val="7C3D23"/>
            </a:solidFill>
          </p:spPr>
          <p:txBody>
            <a:bodyPr wrap="square" lIns="0" tIns="0" rIns="0" bIns="0" rtlCol="0"/>
            <a:lstStyle/>
            <a:p>
              <a:endParaRPr sz="1493" dirty="0"/>
            </a:p>
          </p:txBody>
        </p:sp>
        <p:sp>
          <p:nvSpPr>
            <p:cNvPr id="1639" name="object 1592">
              <a:extLst>
                <a:ext uri="{FF2B5EF4-FFF2-40B4-BE49-F238E27FC236}">
                  <a16:creationId xmlns:a16="http://schemas.microsoft.com/office/drawing/2014/main" id="{2BE8616E-4A52-4579-AD6B-0187AEE04D01}"/>
                </a:ext>
              </a:extLst>
            </p:cNvPr>
            <p:cNvSpPr/>
            <p:nvPr/>
          </p:nvSpPr>
          <p:spPr>
            <a:xfrm>
              <a:off x="6221633" y="2449156"/>
              <a:ext cx="20320" cy="20320"/>
            </a:xfrm>
            <a:custGeom>
              <a:avLst/>
              <a:gdLst/>
              <a:ahLst/>
              <a:cxnLst/>
              <a:rect l="l" t="t" r="r" b="b"/>
              <a:pathLst>
                <a:path w="20320" h="20319">
                  <a:moveTo>
                    <a:pt x="15316" y="0"/>
                  </a:moveTo>
                  <a:lnTo>
                    <a:pt x="4343" y="190"/>
                  </a:lnTo>
                  <a:lnTo>
                    <a:pt x="0" y="4686"/>
                  </a:lnTo>
                  <a:lnTo>
                    <a:pt x="190" y="15633"/>
                  </a:lnTo>
                  <a:lnTo>
                    <a:pt x="4698" y="20002"/>
                  </a:lnTo>
                  <a:lnTo>
                    <a:pt x="15659" y="19812"/>
                  </a:lnTo>
                  <a:lnTo>
                    <a:pt x="20015" y="15290"/>
                  </a:lnTo>
                  <a:lnTo>
                    <a:pt x="19913" y="9829"/>
                  </a:lnTo>
                  <a:lnTo>
                    <a:pt x="19811" y="4330"/>
                  </a:lnTo>
                  <a:lnTo>
                    <a:pt x="15316" y="0"/>
                  </a:lnTo>
                  <a:close/>
                </a:path>
              </a:pathLst>
            </a:custGeom>
            <a:solidFill>
              <a:srgbClr val="64331D"/>
            </a:solidFill>
          </p:spPr>
          <p:txBody>
            <a:bodyPr wrap="square" lIns="0" tIns="0" rIns="0" bIns="0" rtlCol="0"/>
            <a:lstStyle/>
            <a:p>
              <a:endParaRPr sz="1493" dirty="0"/>
            </a:p>
          </p:txBody>
        </p:sp>
        <p:sp>
          <p:nvSpPr>
            <p:cNvPr id="1640" name="object 1593">
              <a:extLst>
                <a:ext uri="{FF2B5EF4-FFF2-40B4-BE49-F238E27FC236}">
                  <a16:creationId xmlns:a16="http://schemas.microsoft.com/office/drawing/2014/main" id="{8EAEAEBB-0A06-464A-A26E-CE04D9282161}"/>
                </a:ext>
              </a:extLst>
            </p:cNvPr>
            <p:cNvSpPr/>
            <p:nvPr/>
          </p:nvSpPr>
          <p:spPr>
            <a:xfrm>
              <a:off x="6207133" y="2393367"/>
              <a:ext cx="20320" cy="20320"/>
            </a:xfrm>
            <a:custGeom>
              <a:avLst/>
              <a:gdLst/>
              <a:ahLst/>
              <a:cxnLst/>
              <a:rect l="l" t="t" r="r" b="b"/>
              <a:pathLst>
                <a:path w="20320" h="20319">
                  <a:moveTo>
                    <a:pt x="15303" y="0"/>
                  </a:moveTo>
                  <a:lnTo>
                    <a:pt x="4343" y="190"/>
                  </a:lnTo>
                  <a:lnTo>
                    <a:pt x="0" y="4686"/>
                  </a:lnTo>
                  <a:lnTo>
                    <a:pt x="190" y="15646"/>
                  </a:lnTo>
                  <a:lnTo>
                    <a:pt x="4698" y="20002"/>
                  </a:lnTo>
                  <a:lnTo>
                    <a:pt x="15646" y="19812"/>
                  </a:lnTo>
                  <a:lnTo>
                    <a:pt x="20015" y="15303"/>
                  </a:lnTo>
                  <a:lnTo>
                    <a:pt x="19913" y="9829"/>
                  </a:lnTo>
                  <a:lnTo>
                    <a:pt x="19811" y="4343"/>
                  </a:lnTo>
                  <a:lnTo>
                    <a:pt x="15303" y="0"/>
                  </a:lnTo>
                  <a:close/>
                </a:path>
              </a:pathLst>
            </a:custGeom>
            <a:solidFill>
              <a:srgbClr val="6C351F"/>
            </a:solidFill>
          </p:spPr>
          <p:txBody>
            <a:bodyPr wrap="square" lIns="0" tIns="0" rIns="0" bIns="0" rtlCol="0"/>
            <a:lstStyle/>
            <a:p>
              <a:endParaRPr sz="1493" dirty="0"/>
            </a:p>
          </p:txBody>
        </p:sp>
        <p:sp>
          <p:nvSpPr>
            <p:cNvPr id="1641" name="object 1594">
              <a:extLst>
                <a:ext uri="{FF2B5EF4-FFF2-40B4-BE49-F238E27FC236}">
                  <a16:creationId xmlns:a16="http://schemas.microsoft.com/office/drawing/2014/main" id="{A058A4C5-C6B5-4826-9516-F45158B605D8}"/>
                </a:ext>
              </a:extLst>
            </p:cNvPr>
            <p:cNvSpPr/>
            <p:nvPr/>
          </p:nvSpPr>
          <p:spPr>
            <a:xfrm>
              <a:off x="6381063" y="2347055"/>
              <a:ext cx="20320" cy="20320"/>
            </a:xfrm>
            <a:custGeom>
              <a:avLst/>
              <a:gdLst/>
              <a:ahLst/>
              <a:cxnLst/>
              <a:rect l="l" t="t" r="r" b="b"/>
              <a:pathLst>
                <a:path w="20320" h="20319">
                  <a:moveTo>
                    <a:pt x="15303" y="0"/>
                  </a:moveTo>
                  <a:lnTo>
                    <a:pt x="4343" y="190"/>
                  </a:lnTo>
                  <a:lnTo>
                    <a:pt x="0" y="4699"/>
                  </a:lnTo>
                  <a:lnTo>
                    <a:pt x="190" y="15633"/>
                  </a:lnTo>
                  <a:lnTo>
                    <a:pt x="4698" y="20002"/>
                  </a:lnTo>
                  <a:lnTo>
                    <a:pt x="15646" y="19812"/>
                  </a:lnTo>
                  <a:lnTo>
                    <a:pt x="20015" y="15290"/>
                  </a:lnTo>
                  <a:lnTo>
                    <a:pt x="19913" y="9829"/>
                  </a:lnTo>
                  <a:lnTo>
                    <a:pt x="19811" y="4343"/>
                  </a:lnTo>
                  <a:lnTo>
                    <a:pt x="15303" y="0"/>
                  </a:lnTo>
                  <a:close/>
                </a:path>
              </a:pathLst>
            </a:custGeom>
            <a:solidFill>
              <a:srgbClr val="6F371F"/>
            </a:solidFill>
          </p:spPr>
          <p:txBody>
            <a:bodyPr wrap="square" lIns="0" tIns="0" rIns="0" bIns="0" rtlCol="0"/>
            <a:lstStyle/>
            <a:p>
              <a:endParaRPr sz="1493" dirty="0"/>
            </a:p>
          </p:txBody>
        </p:sp>
        <p:sp>
          <p:nvSpPr>
            <p:cNvPr id="1642" name="object 1595">
              <a:extLst>
                <a:ext uri="{FF2B5EF4-FFF2-40B4-BE49-F238E27FC236}">
                  <a16:creationId xmlns:a16="http://schemas.microsoft.com/office/drawing/2014/main" id="{A21529CC-AE9A-44E9-AC81-DD6F55A0B509}"/>
                </a:ext>
              </a:extLst>
            </p:cNvPr>
            <p:cNvSpPr/>
            <p:nvPr/>
          </p:nvSpPr>
          <p:spPr>
            <a:xfrm>
              <a:off x="6337500" y="2392893"/>
              <a:ext cx="20320" cy="20320"/>
            </a:xfrm>
            <a:custGeom>
              <a:avLst/>
              <a:gdLst/>
              <a:ahLst/>
              <a:cxnLst/>
              <a:rect l="l" t="t" r="r" b="b"/>
              <a:pathLst>
                <a:path w="20320" h="20319">
                  <a:moveTo>
                    <a:pt x="15303" y="0"/>
                  </a:moveTo>
                  <a:lnTo>
                    <a:pt x="4356" y="190"/>
                  </a:lnTo>
                  <a:lnTo>
                    <a:pt x="0" y="4711"/>
                  </a:lnTo>
                  <a:lnTo>
                    <a:pt x="190" y="15671"/>
                  </a:lnTo>
                  <a:lnTo>
                    <a:pt x="4711" y="20015"/>
                  </a:lnTo>
                  <a:lnTo>
                    <a:pt x="15646" y="19824"/>
                  </a:lnTo>
                  <a:lnTo>
                    <a:pt x="20015" y="15328"/>
                  </a:lnTo>
                  <a:lnTo>
                    <a:pt x="19913" y="9842"/>
                  </a:lnTo>
                  <a:lnTo>
                    <a:pt x="19811" y="4368"/>
                  </a:lnTo>
                  <a:lnTo>
                    <a:pt x="15303" y="0"/>
                  </a:lnTo>
                  <a:close/>
                </a:path>
              </a:pathLst>
            </a:custGeom>
            <a:solidFill>
              <a:srgbClr val="7A3923"/>
            </a:solidFill>
          </p:spPr>
          <p:txBody>
            <a:bodyPr wrap="square" lIns="0" tIns="0" rIns="0" bIns="0" rtlCol="0"/>
            <a:lstStyle/>
            <a:p>
              <a:endParaRPr sz="1493" dirty="0"/>
            </a:p>
          </p:txBody>
        </p:sp>
        <p:sp>
          <p:nvSpPr>
            <p:cNvPr id="1643" name="object 1596">
              <a:extLst>
                <a:ext uri="{FF2B5EF4-FFF2-40B4-BE49-F238E27FC236}">
                  <a16:creationId xmlns:a16="http://schemas.microsoft.com/office/drawing/2014/main" id="{B1807311-C5C1-489A-9617-701015CD10B9}"/>
                </a:ext>
              </a:extLst>
            </p:cNvPr>
            <p:cNvSpPr/>
            <p:nvPr/>
          </p:nvSpPr>
          <p:spPr>
            <a:xfrm>
              <a:off x="6003842" y="2478405"/>
              <a:ext cx="20320" cy="20320"/>
            </a:xfrm>
            <a:custGeom>
              <a:avLst/>
              <a:gdLst/>
              <a:ahLst/>
              <a:cxnLst/>
              <a:rect l="l" t="t" r="r" b="b"/>
              <a:pathLst>
                <a:path w="20320" h="20319">
                  <a:moveTo>
                    <a:pt x="15303" y="0"/>
                  </a:moveTo>
                  <a:lnTo>
                    <a:pt x="4356" y="190"/>
                  </a:lnTo>
                  <a:lnTo>
                    <a:pt x="0" y="4711"/>
                  </a:lnTo>
                  <a:lnTo>
                    <a:pt x="190" y="15646"/>
                  </a:lnTo>
                  <a:lnTo>
                    <a:pt x="4711" y="20015"/>
                  </a:lnTo>
                  <a:lnTo>
                    <a:pt x="15646" y="19824"/>
                  </a:lnTo>
                  <a:lnTo>
                    <a:pt x="20015" y="15303"/>
                  </a:lnTo>
                  <a:lnTo>
                    <a:pt x="19913" y="9842"/>
                  </a:lnTo>
                  <a:lnTo>
                    <a:pt x="19811" y="4356"/>
                  </a:lnTo>
                  <a:lnTo>
                    <a:pt x="15303" y="0"/>
                  </a:lnTo>
                  <a:close/>
                </a:path>
              </a:pathLst>
            </a:custGeom>
            <a:solidFill>
              <a:srgbClr val="6A341E"/>
            </a:solidFill>
          </p:spPr>
          <p:txBody>
            <a:bodyPr wrap="square" lIns="0" tIns="0" rIns="0" bIns="0" rtlCol="0"/>
            <a:lstStyle/>
            <a:p>
              <a:endParaRPr sz="1493" dirty="0"/>
            </a:p>
          </p:txBody>
        </p:sp>
        <p:sp>
          <p:nvSpPr>
            <p:cNvPr id="1644" name="object 1597">
              <a:extLst>
                <a:ext uri="{FF2B5EF4-FFF2-40B4-BE49-F238E27FC236}">
                  <a16:creationId xmlns:a16="http://schemas.microsoft.com/office/drawing/2014/main" id="{6F914B9A-F644-4E0C-9C9A-5685889A50F8}"/>
                </a:ext>
              </a:extLst>
            </p:cNvPr>
            <p:cNvSpPr/>
            <p:nvPr/>
          </p:nvSpPr>
          <p:spPr>
            <a:xfrm>
              <a:off x="5841187" y="2456654"/>
              <a:ext cx="20320" cy="20320"/>
            </a:xfrm>
            <a:custGeom>
              <a:avLst/>
              <a:gdLst/>
              <a:ahLst/>
              <a:cxnLst/>
              <a:rect l="l" t="t" r="r" b="b"/>
              <a:pathLst>
                <a:path w="20320" h="20319">
                  <a:moveTo>
                    <a:pt x="15303" y="0"/>
                  </a:moveTo>
                  <a:lnTo>
                    <a:pt x="4356" y="190"/>
                  </a:lnTo>
                  <a:lnTo>
                    <a:pt x="0" y="4711"/>
                  </a:lnTo>
                  <a:lnTo>
                    <a:pt x="190" y="15659"/>
                  </a:lnTo>
                  <a:lnTo>
                    <a:pt x="4711" y="20015"/>
                  </a:lnTo>
                  <a:lnTo>
                    <a:pt x="15646" y="19824"/>
                  </a:lnTo>
                  <a:lnTo>
                    <a:pt x="20015" y="15316"/>
                  </a:lnTo>
                  <a:lnTo>
                    <a:pt x="19913" y="9829"/>
                  </a:lnTo>
                  <a:lnTo>
                    <a:pt x="19811" y="4368"/>
                  </a:lnTo>
                  <a:lnTo>
                    <a:pt x="15303" y="0"/>
                  </a:lnTo>
                  <a:close/>
                </a:path>
              </a:pathLst>
            </a:custGeom>
            <a:solidFill>
              <a:srgbClr val="98492C"/>
            </a:solidFill>
          </p:spPr>
          <p:txBody>
            <a:bodyPr wrap="square" lIns="0" tIns="0" rIns="0" bIns="0" rtlCol="0"/>
            <a:lstStyle/>
            <a:p>
              <a:endParaRPr sz="1493" dirty="0"/>
            </a:p>
          </p:txBody>
        </p:sp>
        <p:sp>
          <p:nvSpPr>
            <p:cNvPr id="1645" name="object 1598">
              <a:extLst>
                <a:ext uri="{FF2B5EF4-FFF2-40B4-BE49-F238E27FC236}">
                  <a16:creationId xmlns:a16="http://schemas.microsoft.com/office/drawing/2014/main" id="{FB552745-CF20-438E-B851-9B982AFAC231}"/>
                </a:ext>
              </a:extLst>
            </p:cNvPr>
            <p:cNvSpPr/>
            <p:nvPr/>
          </p:nvSpPr>
          <p:spPr>
            <a:xfrm>
              <a:off x="5671259" y="2451432"/>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9F4D2E"/>
            </a:solidFill>
          </p:spPr>
          <p:txBody>
            <a:bodyPr wrap="square" lIns="0" tIns="0" rIns="0" bIns="0" rtlCol="0"/>
            <a:lstStyle/>
            <a:p>
              <a:endParaRPr sz="1493" dirty="0"/>
            </a:p>
          </p:txBody>
        </p:sp>
        <p:sp>
          <p:nvSpPr>
            <p:cNvPr id="1646" name="object 1599">
              <a:extLst>
                <a:ext uri="{FF2B5EF4-FFF2-40B4-BE49-F238E27FC236}">
                  <a16:creationId xmlns:a16="http://schemas.microsoft.com/office/drawing/2014/main" id="{BE5993A0-3149-494B-8F4F-64376AE9C5F3}"/>
                </a:ext>
              </a:extLst>
            </p:cNvPr>
            <p:cNvSpPr/>
            <p:nvPr/>
          </p:nvSpPr>
          <p:spPr>
            <a:xfrm>
              <a:off x="6219376" y="2352009"/>
              <a:ext cx="20320" cy="20320"/>
            </a:xfrm>
            <a:custGeom>
              <a:avLst/>
              <a:gdLst/>
              <a:ahLst/>
              <a:cxnLst/>
              <a:rect l="l" t="t" r="r" b="b"/>
              <a:pathLst>
                <a:path w="20320" h="20319">
                  <a:moveTo>
                    <a:pt x="15316" y="0"/>
                  </a:moveTo>
                  <a:lnTo>
                    <a:pt x="4356" y="190"/>
                  </a:lnTo>
                  <a:lnTo>
                    <a:pt x="0" y="4699"/>
                  </a:lnTo>
                  <a:lnTo>
                    <a:pt x="190" y="15646"/>
                  </a:lnTo>
                  <a:lnTo>
                    <a:pt x="4711" y="19989"/>
                  </a:lnTo>
                  <a:lnTo>
                    <a:pt x="15659" y="19799"/>
                  </a:lnTo>
                  <a:lnTo>
                    <a:pt x="20015" y="15303"/>
                  </a:lnTo>
                  <a:lnTo>
                    <a:pt x="19913" y="9817"/>
                  </a:lnTo>
                  <a:lnTo>
                    <a:pt x="19811" y="4356"/>
                  </a:lnTo>
                  <a:lnTo>
                    <a:pt x="15316" y="0"/>
                  </a:lnTo>
                  <a:close/>
                </a:path>
              </a:pathLst>
            </a:custGeom>
            <a:solidFill>
              <a:srgbClr val="7C3D23"/>
            </a:solidFill>
          </p:spPr>
          <p:txBody>
            <a:bodyPr wrap="square" lIns="0" tIns="0" rIns="0" bIns="0" rtlCol="0"/>
            <a:lstStyle/>
            <a:p>
              <a:endParaRPr sz="1493" dirty="0"/>
            </a:p>
          </p:txBody>
        </p:sp>
        <p:sp>
          <p:nvSpPr>
            <p:cNvPr id="1647" name="object 1600">
              <a:extLst>
                <a:ext uri="{FF2B5EF4-FFF2-40B4-BE49-F238E27FC236}">
                  <a16:creationId xmlns:a16="http://schemas.microsoft.com/office/drawing/2014/main" id="{BEC0ED54-FB7A-405E-87CD-A9E1BCA14DF8}"/>
                </a:ext>
              </a:extLst>
            </p:cNvPr>
            <p:cNvSpPr/>
            <p:nvPr/>
          </p:nvSpPr>
          <p:spPr>
            <a:xfrm>
              <a:off x="5967339" y="2389337"/>
              <a:ext cx="20320" cy="20320"/>
            </a:xfrm>
            <a:custGeom>
              <a:avLst/>
              <a:gdLst/>
              <a:ahLst/>
              <a:cxnLst/>
              <a:rect l="l" t="t" r="r" b="b"/>
              <a:pathLst>
                <a:path w="20320" h="20319">
                  <a:moveTo>
                    <a:pt x="15303" y="0"/>
                  </a:moveTo>
                  <a:lnTo>
                    <a:pt x="4356" y="190"/>
                  </a:lnTo>
                  <a:lnTo>
                    <a:pt x="0" y="4699"/>
                  </a:lnTo>
                  <a:lnTo>
                    <a:pt x="190" y="15646"/>
                  </a:lnTo>
                  <a:lnTo>
                    <a:pt x="4711" y="19989"/>
                  </a:lnTo>
                  <a:lnTo>
                    <a:pt x="15646" y="19799"/>
                  </a:lnTo>
                  <a:lnTo>
                    <a:pt x="20015" y="15303"/>
                  </a:lnTo>
                  <a:lnTo>
                    <a:pt x="19913" y="9817"/>
                  </a:lnTo>
                  <a:lnTo>
                    <a:pt x="19811" y="4356"/>
                  </a:lnTo>
                  <a:lnTo>
                    <a:pt x="15303" y="0"/>
                  </a:lnTo>
                  <a:close/>
                </a:path>
              </a:pathLst>
            </a:custGeom>
            <a:solidFill>
              <a:srgbClr val="864225"/>
            </a:solidFill>
          </p:spPr>
          <p:txBody>
            <a:bodyPr wrap="square" lIns="0" tIns="0" rIns="0" bIns="0" rtlCol="0"/>
            <a:lstStyle/>
            <a:p>
              <a:endParaRPr sz="1493" dirty="0"/>
            </a:p>
          </p:txBody>
        </p:sp>
        <p:sp>
          <p:nvSpPr>
            <p:cNvPr id="1648" name="object 1601">
              <a:extLst>
                <a:ext uri="{FF2B5EF4-FFF2-40B4-BE49-F238E27FC236}">
                  <a16:creationId xmlns:a16="http://schemas.microsoft.com/office/drawing/2014/main" id="{79DA5A6C-9837-4BB9-886E-398B68D11241}"/>
                </a:ext>
              </a:extLst>
            </p:cNvPr>
            <p:cNvSpPr/>
            <p:nvPr/>
          </p:nvSpPr>
          <p:spPr>
            <a:xfrm>
              <a:off x="5851002" y="2397531"/>
              <a:ext cx="20320" cy="20320"/>
            </a:xfrm>
            <a:custGeom>
              <a:avLst/>
              <a:gdLst/>
              <a:ahLst/>
              <a:cxnLst/>
              <a:rect l="l" t="t" r="r" b="b"/>
              <a:pathLst>
                <a:path w="20320" h="20319">
                  <a:moveTo>
                    <a:pt x="15303" y="0"/>
                  </a:moveTo>
                  <a:lnTo>
                    <a:pt x="4356" y="190"/>
                  </a:lnTo>
                  <a:lnTo>
                    <a:pt x="0" y="4698"/>
                  </a:lnTo>
                  <a:lnTo>
                    <a:pt x="190" y="15646"/>
                  </a:lnTo>
                  <a:lnTo>
                    <a:pt x="4711" y="20015"/>
                  </a:lnTo>
                  <a:lnTo>
                    <a:pt x="15646" y="19824"/>
                  </a:lnTo>
                  <a:lnTo>
                    <a:pt x="20015" y="15303"/>
                  </a:lnTo>
                  <a:lnTo>
                    <a:pt x="19913" y="9842"/>
                  </a:lnTo>
                  <a:lnTo>
                    <a:pt x="19811" y="4356"/>
                  </a:lnTo>
                  <a:lnTo>
                    <a:pt x="15303" y="0"/>
                  </a:lnTo>
                  <a:close/>
                </a:path>
              </a:pathLst>
            </a:custGeom>
            <a:solidFill>
              <a:srgbClr val="96482B"/>
            </a:solidFill>
          </p:spPr>
          <p:txBody>
            <a:bodyPr wrap="square" lIns="0" tIns="0" rIns="0" bIns="0" rtlCol="0"/>
            <a:lstStyle/>
            <a:p>
              <a:endParaRPr sz="1493" dirty="0"/>
            </a:p>
          </p:txBody>
        </p:sp>
        <p:sp>
          <p:nvSpPr>
            <p:cNvPr id="1649" name="object 1602">
              <a:extLst>
                <a:ext uri="{FF2B5EF4-FFF2-40B4-BE49-F238E27FC236}">
                  <a16:creationId xmlns:a16="http://schemas.microsoft.com/office/drawing/2014/main" id="{920F76A3-6688-486D-8539-B0E124FBBC4B}"/>
                </a:ext>
              </a:extLst>
            </p:cNvPr>
            <p:cNvSpPr/>
            <p:nvPr/>
          </p:nvSpPr>
          <p:spPr>
            <a:xfrm>
              <a:off x="5757861" y="2431077"/>
              <a:ext cx="20320" cy="20320"/>
            </a:xfrm>
            <a:custGeom>
              <a:avLst/>
              <a:gdLst/>
              <a:ahLst/>
              <a:cxnLst/>
              <a:rect l="l" t="t" r="r" b="b"/>
              <a:pathLst>
                <a:path w="20320" h="20319">
                  <a:moveTo>
                    <a:pt x="15303" y="0"/>
                  </a:moveTo>
                  <a:lnTo>
                    <a:pt x="4343" y="190"/>
                  </a:lnTo>
                  <a:lnTo>
                    <a:pt x="0" y="4711"/>
                  </a:lnTo>
                  <a:lnTo>
                    <a:pt x="190" y="15659"/>
                  </a:lnTo>
                  <a:lnTo>
                    <a:pt x="4698" y="20002"/>
                  </a:lnTo>
                  <a:lnTo>
                    <a:pt x="15646" y="19812"/>
                  </a:lnTo>
                  <a:lnTo>
                    <a:pt x="20015" y="15316"/>
                  </a:lnTo>
                  <a:lnTo>
                    <a:pt x="19913" y="9829"/>
                  </a:lnTo>
                  <a:lnTo>
                    <a:pt x="19811" y="4368"/>
                  </a:lnTo>
                  <a:lnTo>
                    <a:pt x="15303" y="0"/>
                  </a:lnTo>
                  <a:close/>
                </a:path>
              </a:pathLst>
            </a:custGeom>
            <a:solidFill>
              <a:srgbClr val="8B4428"/>
            </a:solidFill>
          </p:spPr>
          <p:txBody>
            <a:bodyPr wrap="square" lIns="0" tIns="0" rIns="0" bIns="0" rtlCol="0"/>
            <a:lstStyle/>
            <a:p>
              <a:endParaRPr sz="1493" dirty="0"/>
            </a:p>
          </p:txBody>
        </p:sp>
        <p:sp>
          <p:nvSpPr>
            <p:cNvPr id="1650" name="object 1603">
              <a:extLst>
                <a:ext uri="{FF2B5EF4-FFF2-40B4-BE49-F238E27FC236}">
                  <a16:creationId xmlns:a16="http://schemas.microsoft.com/office/drawing/2014/main" id="{E91707E8-BF45-4A14-BBD2-B4768BC8EAD4}"/>
                </a:ext>
              </a:extLst>
            </p:cNvPr>
            <p:cNvSpPr/>
            <p:nvPr/>
          </p:nvSpPr>
          <p:spPr>
            <a:xfrm>
              <a:off x="6130829" y="2427451"/>
              <a:ext cx="20320" cy="20320"/>
            </a:xfrm>
            <a:custGeom>
              <a:avLst/>
              <a:gdLst/>
              <a:ahLst/>
              <a:cxnLst/>
              <a:rect l="l" t="t" r="r" b="b"/>
              <a:pathLst>
                <a:path w="20320" h="20319">
                  <a:moveTo>
                    <a:pt x="15316" y="0"/>
                  </a:moveTo>
                  <a:lnTo>
                    <a:pt x="4356" y="190"/>
                  </a:lnTo>
                  <a:lnTo>
                    <a:pt x="0" y="4711"/>
                  </a:lnTo>
                  <a:lnTo>
                    <a:pt x="190" y="15659"/>
                  </a:lnTo>
                  <a:lnTo>
                    <a:pt x="4711" y="20002"/>
                  </a:lnTo>
                  <a:lnTo>
                    <a:pt x="15659" y="19812"/>
                  </a:lnTo>
                  <a:lnTo>
                    <a:pt x="20027" y="15316"/>
                  </a:lnTo>
                  <a:lnTo>
                    <a:pt x="19926" y="9829"/>
                  </a:lnTo>
                  <a:lnTo>
                    <a:pt x="19824" y="4368"/>
                  </a:lnTo>
                  <a:lnTo>
                    <a:pt x="15316" y="0"/>
                  </a:lnTo>
                  <a:close/>
                </a:path>
              </a:pathLst>
            </a:custGeom>
            <a:solidFill>
              <a:srgbClr val="6E3620"/>
            </a:solidFill>
          </p:spPr>
          <p:txBody>
            <a:bodyPr wrap="square" lIns="0" tIns="0" rIns="0" bIns="0" rtlCol="0"/>
            <a:lstStyle/>
            <a:p>
              <a:endParaRPr sz="1493" dirty="0"/>
            </a:p>
          </p:txBody>
        </p:sp>
        <p:sp>
          <p:nvSpPr>
            <p:cNvPr id="1651" name="object 1604">
              <a:extLst>
                <a:ext uri="{FF2B5EF4-FFF2-40B4-BE49-F238E27FC236}">
                  <a16:creationId xmlns:a16="http://schemas.microsoft.com/office/drawing/2014/main" id="{DD7BDBFF-3F6D-458E-9DF7-32CF036743C2}"/>
                </a:ext>
              </a:extLst>
            </p:cNvPr>
            <p:cNvSpPr/>
            <p:nvPr/>
          </p:nvSpPr>
          <p:spPr>
            <a:xfrm>
              <a:off x="5747735" y="2404477"/>
              <a:ext cx="20320" cy="20320"/>
            </a:xfrm>
            <a:custGeom>
              <a:avLst/>
              <a:gdLst/>
              <a:ahLst/>
              <a:cxnLst/>
              <a:rect l="l" t="t" r="r" b="b"/>
              <a:pathLst>
                <a:path w="20320" h="20319">
                  <a:moveTo>
                    <a:pt x="15303" y="0"/>
                  </a:moveTo>
                  <a:lnTo>
                    <a:pt x="4356" y="190"/>
                  </a:lnTo>
                  <a:lnTo>
                    <a:pt x="0" y="4698"/>
                  </a:lnTo>
                  <a:lnTo>
                    <a:pt x="190" y="15646"/>
                  </a:lnTo>
                  <a:lnTo>
                    <a:pt x="4711" y="20015"/>
                  </a:lnTo>
                  <a:lnTo>
                    <a:pt x="15646" y="19824"/>
                  </a:lnTo>
                  <a:lnTo>
                    <a:pt x="20015" y="15303"/>
                  </a:lnTo>
                  <a:lnTo>
                    <a:pt x="19913" y="9842"/>
                  </a:lnTo>
                  <a:lnTo>
                    <a:pt x="19811" y="4356"/>
                  </a:lnTo>
                  <a:lnTo>
                    <a:pt x="15303" y="0"/>
                  </a:lnTo>
                  <a:close/>
                </a:path>
              </a:pathLst>
            </a:custGeom>
            <a:solidFill>
              <a:srgbClr val="7D4024"/>
            </a:solidFill>
          </p:spPr>
          <p:txBody>
            <a:bodyPr wrap="square" lIns="0" tIns="0" rIns="0" bIns="0" rtlCol="0"/>
            <a:lstStyle/>
            <a:p>
              <a:endParaRPr sz="1493" dirty="0"/>
            </a:p>
          </p:txBody>
        </p:sp>
        <p:sp>
          <p:nvSpPr>
            <p:cNvPr id="1652" name="object 1605">
              <a:extLst>
                <a:ext uri="{FF2B5EF4-FFF2-40B4-BE49-F238E27FC236}">
                  <a16:creationId xmlns:a16="http://schemas.microsoft.com/office/drawing/2014/main" id="{5F2A0D69-D927-4674-9DDB-6C5B476BCAC0}"/>
                </a:ext>
              </a:extLst>
            </p:cNvPr>
            <p:cNvSpPr/>
            <p:nvPr/>
          </p:nvSpPr>
          <p:spPr>
            <a:xfrm>
              <a:off x="6189856" y="2458341"/>
              <a:ext cx="20320" cy="20320"/>
            </a:xfrm>
            <a:custGeom>
              <a:avLst/>
              <a:gdLst/>
              <a:ahLst/>
              <a:cxnLst/>
              <a:rect l="l" t="t" r="r" b="b"/>
              <a:pathLst>
                <a:path w="20320" h="20319">
                  <a:moveTo>
                    <a:pt x="15316" y="0"/>
                  </a:moveTo>
                  <a:lnTo>
                    <a:pt x="4356" y="190"/>
                  </a:lnTo>
                  <a:lnTo>
                    <a:pt x="0" y="4698"/>
                  </a:lnTo>
                  <a:lnTo>
                    <a:pt x="190" y="15646"/>
                  </a:lnTo>
                  <a:lnTo>
                    <a:pt x="4711" y="20002"/>
                  </a:lnTo>
                  <a:lnTo>
                    <a:pt x="15659" y="19811"/>
                  </a:lnTo>
                  <a:lnTo>
                    <a:pt x="20015" y="15303"/>
                  </a:lnTo>
                  <a:lnTo>
                    <a:pt x="19913" y="9842"/>
                  </a:lnTo>
                  <a:lnTo>
                    <a:pt x="19811" y="4356"/>
                  </a:lnTo>
                  <a:lnTo>
                    <a:pt x="15316" y="0"/>
                  </a:lnTo>
                  <a:close/>
                </a:path>
              </a:pathLst>
            </a:custGeom>
            <a:solidFill>
              <a:srgbClr val="6B3620"/>
            </a:solidFill>
          </p:spPr>
          <p:txBody>
            <a:bodyPr wrap="square" lIns="0" tIns="0" rIns="0" bIns="0" rtlCol="0"/>
            <a:lstStyle/>
            <a:p>
              <a:endParaRPr sz="1493" dirty="0"/>
            </a:p>
          </p:txBody>
        </p:sp>
        <p:sp>
          <p:nvSpPr>
            <p:cNvPr id="1653" name="object 1606">
              <a:extLst>
                <a:ext uri="{FF2B5EF4-FFF2-40B4-BE49-F238E27FC236}">
                  <a16:creationId xmlns:a16="http://schemas.microsoft.com/office/drawing/2014/main" id="{B245290C-DF49-4AF0-BC98-B58DB8A51468}"/>
                </a:ext>
              </a:extLst>
            </p:cNvPr>
            <p:cNvSpPr/>
            <p:nvPr/>
          </p:nvSpPr>
          <p:spPr>
            <a:xfrm>
              <a:off x="6241515" y="2412342"/>
              <a:ext cx="20320" cy="20320"/>
            </a:xfrm>
            <a:custGeom>
              <a:avLst/>
              <a:gdLst/>
              <a:ahLst/>
              <a:cxnLst/>
              <a:rect l="l" t="t" r="r" b="b"/>
              <a:pathLst>
                <a:path w="20320" h="20319">
                  <a:moveTo>
                    <a:pt x="15303" y="0"/>
                  </a:moveTo>
                  <a:lnTo>
                    <a:pt x="4356" y="190"/>
                  </a:lnTo>
                  <a:lnTo>
                    <a:pt x="0" y="4711"/>
                  </a:lnTo>
                  <a:lnTo>
                    <a:pt x="190" y="15659"/>
                  </a:lnTo>
                  <a:lnTo>
                    <a:pt x="4711" y="20002"/>
                  </a:lnTo>
                  <a:lnTo>
                    <a:pt x="15646" y="19812"/>
                  </a:lnTo>
                  <a:lnTo>
                    <a:pt x="20015" y="15316"/>
                  </a:lnTo>
                  <a:lnTo>
                    <a:pt x="19913" y="9829"/>
                  </a:lnTo>
                  <a:lnTo>
                    <a:pt x="19811" y="4368"/>
                  </a:lnTo>
                  <a:lnTo>
                    <a:pt x="15303" y="0"/>
                  </a:lnTo>
                  <a:close/>
                </a:path>
              </a:pathLst>
            </a:custGeom>
            <a:solidFill>
              <a:srgbClr val="62331C"/>
            </a:solidFill>
          </p:spPr>
          <p:txBody>
            <a:bodyPr wrap="square" lIns="0" tIns="0" rIns="0" bIns="0" rtlCol="0"/>
            <a:lstStyle/>
            <a:p>
              <a:endParaRPr sz="1493" dirty="0"/>
            </a:p>
          </p:txBody>
        </p:sp>
        <p:sp>
          <p:nvSpPr>
            <p:cNvPr id="1654" name="object 1607">
              <a:extLst>
                <a:ext uri="{FF2B5EF4-FFF2-40B4-BE49-F238E27FC236}">
                  <a16:creationId xmlns:a16="http://schemas.microsoft.com/office/drawing/2014/main" id="{BE1050E6-6BFB-4703-8A79-287AB91B36F1}"/>
                </a:ext>
              </a:extLst>
            </p:cNvPr>
            <p:cNvSpPr/>
            <p:nvPr/>
          </p:nvSpPr>
          <p:spPr>
            <a:xfrm>
              <a:off x="5894867" y="2450904"/>
              <a:ext cx="20320" cy="20320"/>
            </a:xfrm>
            <a:custGeom>
              <a:avLst/>
              <a:gdLst/>
              <a:ahLst/>
              <a:cxnLst/>
              <a:rect l="l" t="t" r="r" b="b"/>
              <a:pathLst>
                <a:path w="20320" h="20319">
                  <a:moveTo>
                    <a:pt x="15303" y="0"/>
                  </a:moveTo>
                  <a:lnTo>
                    <a:pt x="4356" y="190"/>
                  </a:lnTo>
                  <a:lnTo>
                    <a:pt x="0" y="4724"/>
                  </a:lnTo>
                  <a:lnTo>
                    <a:pt x="190" y="15671"/>
                  </a:lnTo>
                  <a:lnTo>
                    <a:pt x="4711" y="20015"/>
                  </a:lnTo>
                  <a:lnTo>
                    <a:pt x="15646" y="19824"/>
                  </a:lnTo>
                  <a:lnTo>
                    <a:pt x="20015" y="15328"/>
                  </a:lnTo>
                  <a:lnTo>
                    <a:pt x="19913" y="9842"/>
                  </a:lnTo>
                  <a:lnTo>
                    <a:pt x="19811" y="4381"/>
                  </a:lnTo>
                  <a:lnTo>
                    <a:pt x="15303" y="0"/>
                  </a:lnTo>
                  <a:close/>
                </a:path>
              </a:pathLst>
            </a:custGeom>
            <a:solidFill>
              <a:srgbClr val="793F22"/>
            </a:solidFill>
          </p:spPr>
          <p:txBody>
            <a:bodyPr wrap="square" lIns="0" tIns="0" rIns="0" bIns="0" rtlCol="0"/>
            <a:lstStyle/>
            <a:p>
              <a:endParaRPr sz="1493" dirty="0"/>
            </a:p>
          </p:txBody>
        </p:sp>
        <p:sp>
          <p:nvSpPr>
            <p:cNvPr id="1655" name="object 1608">
              <a:extLst>
                <a:ext uri="{FF2B5EF4-FFF2-40B4-BE49-F238E27FC236}">
                  <a16:creationId xmlns:a16="http://schemas.microsoft.com/office/drawing/2014/main" id="{E3F651D2-4460-4F25-98FC-CE296B72972B}"/>
                </a:ext>
              </a:extLst>
            </p:cNvPr>
            <p:cNvSpPr/>
            <p:nvPr/>
          </p:nvSpPr>
          <p:spPr>
            <a:xfrm>
              <a:off x="5535194" y="2356413"/>
              <a:ext cx="20320" cy="20320"/>
            </a:xfrm>
            <a:custGeom>
              <a:avLst/>
              <a:gdLst/>
              <a:ahLst/>
              <a:cxnLst/>
              <a:rect l="l" t="t" r="r" b="b"/>
              <a:pathLst>
                <a:path w="20320" h="20319">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9D4D2D"/>
            </a:solidFill>
          </p:spPr>
          <p:txBody>
            <a:bodyPr wrap="square" lIns="0" tIns="0" rIns="0" bIns="0" rtlCol="0"/>
            <a:lstStyle/>
            <a:p>
              <a:endParaRPr sz="1493" dirty="0"/>
            </a:p>
          </p:txBody>
        </p:sp>
        <p:sp>
          <p:nvSpPr>
            <p:cNvPr id="1656" name="object 1609">
              <a:extLst>
                <a:ext uri="{FF2B5EF4-FFF2-40B4-BE49-F238E27FC236}">
                  <a16:creationId xmlns:a16="http://schemas.microsoft.com/office/drawing/2014/main" id="{072CECCB-9766-4BA7-A137-D5B89C5CB169}"/>
                </a:ext>
              </a:extLst>
            </p:cNvPr>
            <p:cNvSpPr/>
            <p:nvPr/>
          </p:nvSpPr>
          <p:spPr>
            <a:xfrm>
              <a:off x="6030342" y="2384178"/>
              <a:ext cx="20320" cy="20320"/>
            </a:xfrm>
            <a:custGeom>
              <a:avLst/>
              <a:gdLst/>
              <a:ahLst/>
              <a:cxnLst/>
              <a:rect l="l" t="t" r="r" b="b"/>
              <a:pathLst>
                <a:path w="20320" h="20319">
                  <a:moveTo>
                    <a:pt x="15303" y="0"/>
                  </a:moveTo>
                  <a:lnTo>
                    <a:pt x="4356" y="190"/>
                  </a:lnTo>
                  <a:lnTo>
                    <a:pt x="0" y="4711"/>
                  </a:lnTo>
                  <a:lnTo>
                    <a:pt x="190" y="15659"/>
                  </a:lnTo>
                  <a:lnTo>
                    <a:pt x="4711" y="20015"/>
                  </a:lnTo>
                  <a:lnTo>
                    <a:pt x="15646" y="19824"/>
                  </a:lnTo>
                  <a:lnTo>
                    <a:pt x="20015" y="15316"/>
                  </a:lnTo>
                  <a:lnTo>
                    <a:pt x="19913" y="9842"/>
                  </a:lnTo>
                  <a:lnTo>
                    <a:pt x="19811" y="4356"/>
                  </a:lnTo>
                  <a:lnTo>
                    <a:pt x="15303" y="0"/>
                  </a:lnTo>
                  <a:close/>
                </a:path>
              </a:pathLst>
            </a:custGeom>
            <a:solidFill>
              <a:srgbClr val="7F3C25"/>
            </a:solidFill>
          </p:spPr>
          <p:txBody>
            <a:bodyPr wrap="square" lIns="0" tIns="0" rIns="0" bIns="0" rtlCol="0"/>
            <a:lstStyle/>
            <a:p>
              <a:endParaRPr sz="1493" dirty="0"/>
            </a:p>
          </p:txBody>
        </p:sp>
        <p:sp>
          <p:nvSpPr>
            <p:cNvPr id="1657" name="object 1610">
              <a:extLst>
                <a:ext uri="{FF2B5EF4-FFF2-40B4-BE49-F238E27FC236}">
                  <a16:creationId xmlns:a16="http://schemas.microsoft.com/office/drawing/2014/main" id="{E109BAE8-5CD2-4E3A-B939-399ECB113453}"/>
                </a:ext>
              </a:extLst>
            </p:cNvPr>
            <p:cNvSpPr/>
            <p:nvPr/>
          </p:nvSpPr>
          <p:spPr>
            <a:xfrm>
              <a:off x="6330453" y="2388114"/>
              <a:ext cx="20320" cy="20320"/>
            </a:xfrm>
            <a:custGeom>
              <a:avLst/>
              <a:gdLst/>
              <a:ahLst/>
              <a:cxnLst/>
              <a:rect l="l" t="t" r="r" b="b"/>
              <a:pathLst>
                <a:path w="20320" h="20319">
                  <a:moveTo>
                    <a:pt x="15316" y="0"/>
                  </a:moveTo>
                  <a:lnTo>
                    <a:pt x="4356" y="190"/>
                  </a:lnTo>
                  <a:lnTo>
                    <a:pt x="0" y="4711"/>
                  </a:lnTo>
                  <a:lnTo>
                    <a:pt x="190" y="15659"/>
                  </a:lnTo>
                  <a:lnTo>
                    <a:pt x="4711" y="20002"/>
                  </a:lnTo>
                  <a:lnTo>
                    <a:pt x="15659" y="19812"/>
                  </a:lnTo>
                  <a:lnTo>
                    <a:pt x="20027" y="15316"/>
                  </a:lnTo>
                  <a:lnTo>
                    <a:pt x="19926" y="9829"/>
                  </a:lnTo>
                  <a:lnTo>
                    <a:pt x="19824" y="4368"/>
                  </a:lnTo>
                  <a:lnTo>
                    <a:pt x="15316" y="0"/>
                  </a:lnTo>
                  <a:close/>
                </a:path>
              </a:pathLst>
            </a:custGeom>
            <a:solidFill>
              <a:srgbClr val="62331C"/>
            </a:solidFill>
          </p:spPr>
          <p:txBody>
            <a:bodyPr wrap="square" lIns="0" tIns="0" rIns="0" bIns="0" rtlCol="0"/>
            <a:lstStyle/>
            <a:p>
              <a:endParaRPr sz="1493" dirty="0"/>
            </a:p>
          </p:txBody>
        </p:sp>
        <p:sp>
          <p:nvSpPr>
            <p:cNvPr id="1658" name="object 1611">
              <a:extLst>
                <a:ext uri="{FF2B5EF4-FFF2-40B4-BE49-F238E27FC236}">
                  <a16:creationId xmlns:a16="http://schemas.microsoft.com/office/drawing/2014/main" id="{FE904A5C-BC4D-4527-B119-459D46F6C0E4}"/>
                </a:ext>
              </a:extLst>
            </p:cNvPr>
            <p:cNvSpPr/>
            <p:nvPr/>
          </p:nvSpPr>
          <p:spPr>
            <a:xfrm>
              <a:off x="5824878" y="2443347"/>
              <a:ext cx="20320" cy="20320"/>
            </a:xfrm>
            <a:custGeom>
              <a:avLst/>
              <a:gdLst/>
              <a:ahLst/>
              <a:cxnLst/>
              <a:rect l="l" t="t" r="r" b="b"/>
              <a:pathLst>
                <a:path w="20320" h="20319">
                  <a:moveTo>
                    <a:pt x="15303" y="0"/>
                  </a:moveTo>
                  <a:lnTo>
                    <a:pt x="4356" y="190"/>
                  </a:lnTo>
                  <a:lnTo>
                    <a:pt x="0" y="4699"/>
                  </a:lnTo>
                  <a:lnTo>
                    <a:pt x="190" y="15646"/>
                  </a:lnTo>
                  <a:lnTo>
                    <a:pt x="4711" y="19989"/>
                  </a:lnTo>
                  <a:lnTo>
                    <a:pt x="15646" y="19799"/>
                  </a:lnTo>
                  <a:lnTo>
                    <a:pt x="20015" y="15303"/>
                  </a:lnTo>
                  <a:lnTo>
                    <a:pt x="19913" y="9817"/>
                  </a:lnTo>
                  <a:lnTo>
                    <a:pt x="19811" y="4356"/>
                  </a:lnTo>
                  <a:lnTo>
                    <a:pt x="15303" y="0"/>
                  </a:lnTo>
                  <a:close/>
                </a:path>
              </a:pathLst>
            </a:custGeom>
            <a:solidFill>
              <a:srgbClr val="8E4529"/>
            </a:solidFill>
          </p:spPr>
          <p:txBody>
            <a:bodyPr wrap="square" lIns="0" tIns="0" rIns="0" bIns="0" rtlCol="0"/>
            <a:lstStyle/>
            <a:p>
              <a:endParaRPr sz="1493" dirty="0"/>
            </a:p>
          </p:txBody>
        </p:sp>
        <p:sp>
          <p:nvSpPr>
            <p:cNvPr id="1659" name="object 1612">
              <a:extLst>
                <a:ext uri="{FF2B5EF4-FFF2-40B4-BE49-F238E27FC236}">
                  <a16:creationId xmlns:a16="http://schemas.microsoft.com/office/drawing/2014/main" id="{3C2F13B0-DE35-457F-A2AF-3A87C7C0E730}"/>
                </a:ext>
              </a:extLst>
            </p:cNvPr>
            <p:cNvSpPr/>
            <p:nvPr/>
          </p:nvSpPr>
          <p:spPr>
            <a:xfrm>
              <a:off x="5500042" y="2347159"/>
              <a:ext cx="20320" cy="20320"/>
            </a:xfrm>
            <a:custGeom>
              <a:avLst/>
              <a:gdLst/>
              <a:ahLst/>
              <a:cxnLst/>
              <a:rect l="l" t="t" r="r" b="b"/>
              <a:pathLst>
                <a:path w="20320" h="20319">
                  <a:moveTo>
                    <a:pt x="15303" y="0"/>
                  </a:moveTo>
                  <a:lnTo>
                    <a:pt x="4356" y="190"/>
                  </a:lnTo>
                  <a:lnTo>
                    <a:pt x="0" y="4686"/>
                  </a:lnTo>
                  <a:lnTo>
                    <a:pt x="190" y="15646"/>
                  </a:lnTo>
                  <a:lnTo>
                    <a:pt x="4711" y="20002"/>
                  </a:lnTo>
                  <a:lnTo>
                    <a:pt x="15646" y="19812"/>
                  </a:lnTo>
                  <a:lnTo>
                    <a:pt x="20015" y="15303"/>
                  </a:lnTo>
                  <a:lnTo>
                    <a:pt x="19913" y="9829"/>
                  </a:lnTo>
                  <a:lnTo>
                    <a:pt x="19811" y="4343"/>
                  </a:lnTo>
                  <a:lnTo>
                    <a:pt x="15303" y="0"/>
                  </a:lnTo>
                  <a:close/>
                </a:path>
              </a:pathLst>
            </a:custGeom>
            <a:solidFill>
              <a:srgbClr val="884526"/>
            </a:solidFill>
          </p:spPr>
          <p:txBody>
            <a:bodyPr wrap="square" lIns="0" tIns="0" rIns="0" bIns="0" rtlCol="0"/>
            <a:lstStyle/>
            <a:p>
              <a:endParaRPr sz="1493" dirty="0"/>
            </a:p>
          </p:txBody>
        </p:sp>
        <p:sp>
          <p:nvSpPr>
            <p:cNvPr id="1660" name="object 1613">
              <a:extLst>
                <a:ext uri="{FF2B5EF4-FFF2-40B4-BE49-F238E27FC236}">
                  <a16:creationId xmlns:a16="http://schemas.microsoft.com/office/drawing/2014/main" id="{2EC30C26-4F81-48E0-8662-63F9B6616EB4}"/>
                </a:ext>
              </a:extLst>
            </p:cNvPr>
            <p:cNvSpPr/>
            <p:nvPr/>
          </p:nvSpPr>
          <p:spPr>
            <a:xfrm>
              <a:off x="5776050" y="2381879"/>
              <a:ext cx="20320" cy="20320"/>
            </a:xfrm>
            <a:custGeom>
              <a:avLst/>
              <a:gdLst/>
              <a:ahLst/>
              <a:cxnLst/>
              <a:rect l="l" t="t" r="r" b="b"/>
              <a:pathLst>
                <a:path w="20320" h="20319">
                  <a:moveTo>
                    <a:pt x="15303" y="0"/>
                  </a:moveTo>
                  <a:lnTo>
                    <a:pt x="4356" y="190"/>
                  </a:lnTo>
                  <a:lnTo>
                    <a:pt x="0" y="4698"/>
                  </a:lnTo>
                  <a:lnTo>
                    <a:pt x="190" y="15659"/>
                  </a:lnTo>
                  <a:lnTo>
                    <a:pt x="4711" y="20015"/>
                  </a:lnTo>
                  <a:lnTo>
                    <a:pt x="15646" y="19824"/>
                  </a:lnTo>
                  <a:lnTo>
                    <a:pt x="20015" y="15316"/>
                  </a:lnTo>
                  <a:lnTo>
                    <a:pt x="19913" y="9842"/>
                  </a:lnTo>
                  <a:lnTo>
                    <a:pt x="19811" y="4356"/>
                  </a:lnTo>
                  <a:lnTo>
                    <a:pt x="15303" y="0"/>
                  </a:lnTo>
                  <a:close/>
                </a:path>
              </a:pathLst>
            </a:custGeom>
            <a:solidFill>
              <a:srgbClr val="9A492C"/>
            </a:solidFill>
          </p:spPr>
          <p:txBody>
            <a:bodyPr wrap="square" lIns="0" tIns="0" rIns="0" bIns="0" rtlCol="0"/>
            <a:lstStyle/>
            <a:p>
              <a:endParaRPr sz="1493" dirty="0"/>
            </a:p>
          </p:txBody>
        </p:sp>
        <p:sp>
          <p:nvSpPr>
            <p:cNvPr id="1661" name="object 1614">
              <a:extLst>
                <a:ext uri="{FF2B5EF4-FFF2-40B4-BE49-F238E27FC236}">
                  <a16:creationId xmlns:a16="http://schemas.microsoft.com/office/drawing/2014/main" id="{80DE65AD-9C92-4BEA-97D6-AFB659B736EC}"/>
                </a:ext>
              </a:extLst>
            </p:cNvPr>
            <p:cNvSpPr/>
            <p:nvPr/>
          </p:nvSpPr>
          <p:spPr>
            <a:xfrm>
              <a:off x="5587785" y="2424038"/>
              <a:ext cx="20320" cy="20320"/>
            </a:xfrm>
            <a:custGeom>
              <a:avLst/>
              <a:gdLst/>
              <a:ahLst/>
              <a:cxnLst/>
              <a:rect l="l" t="t" r="r" b="b"/>
              <a:pathLst>
                <a:path w="20320" h="20319">
                  <a:moveTo>
                    <a:pt x="15303" y="0"/>
                  </a:moveTo>
                  <a:lnTo>
                    <a:pt x="4343" y="190"/>
                  </a:lnTo>
                  <a:lnTo>
                    <a:pt x="0" y="4699"/>
                  </a:lnTo>
                  <a:lnTo>
                    <a:pt x="190" y="15646"/>
                  </a:lnTo>
                  <a:lnTo>
                    <a:pt x="4698" y="19989"/>
                  </a:lnTo>
                  <a:lnTo>
                    <a:pt x="15646" y="19799"/>
                  </a:lnTo>
                  <a:lnTo>
                    <a:pt x="20015" y="15303"/>
                  </a:lnTo>
                  <a:lnTo>
                    <a:pt x="19913" y="9817"/>
                  </a:lnTo>
                  <a:lnTo>
                    <a:pt x="19811" y="4356"/>
                  </a:lnTo>
                  <a:lnTo>
                    <a:pt x="15303" y="0"/>
                  </a:lnTo>
                  <a:close/>
                </a:path>
              </a:pathLst>
            </a:custGeom>
            <a:solidFill>
              <a:srgbClr val="964A2B"/>
            </a:solidFill>
          </p:spPr>
          <p:txBody>
            <a:bodyPr wrap="square" lIns="0" tIns="0" rIns="0" bIns="0" rtlCol="0"/>
            <a:lstStyle/>
            <a:p>
              <a:endParaRPr sz="1493" dirty="0"/>
            </a:p>
          </p:txBody>
        </p:sp>
        <p:sp>
          <p:nvSpPr>
            <p:cNvPr id="1662" name="object 1615">
              <a:extLst>
                <a:ext uri="{FF2B5EF4-FFF2-40B4-BE49-F238E27FC236}">
                  <a16:creationId xmlns:a16="http://schemas.microsoft.com/office/drawing/2014/main" id="{74BB5980-67B2-4F4C-BE42-EDC5D5E9DAB4}"/>
                </a:ext>
              </a:extLst>
            </p:cNvPr>
            <p:cNvSpPr/>
            <p:nvPr/>
          </p:nvSpPr>
          <p:spPr>
            <a:xfrm>
              <a:off x="6191380" y="2440790"/>
              <a:ext cx="20320" cy="20320"/>
            </a:xfrm>
            <a:custGeom>
              <a:avLst/>
              <a:gdLst/>
              <a:ahLst/>
              <a:cxnLst/>
              <a:rect l="l" t="t" r="r" b="b"/>
              <a:pathLst>
                <a:path w="20320" h="20319">
                  <a:moveTo>
                    <a:pt x="15290" y="0"/>
                  </a:moveTo>
                  <a:lnTo>
                    <a:pt x="4330" y="190"/>
                  </a:lnTo>
                  <a:lnTo>
                    <a:pt x="0" y="4686"/>
                  </a:lnTo>
                  <a:lnTo>
                    <a:pt x="190" y="15633"/>
                  </a:lnTo>
                  <a:lnTo>
                    <a:pt x="4686" y="20015"/>
                  </a:lnTo>
                  <a:lnTo>
                    <a:pt x="15633" y="19824"/>
                  </a:lnTo>
                  <a:lnTo>
                    <a:pt x="20002" y="15290"/>
                  </a:lnTo>
                  <a:lnTo>
                    <a:pt x="19900" y="9829"/>
                  </a:lnTo>
                  <a:lnTo>
                    <a:pt x="19799" y="4343"/>
                  </a:lnTo>
                  <a:lnTo>
                    <a:pt x="15290" y="0"/>
                  </a:lnTo>
                  <a:close/>
                </a:path>
              </a:pathLst>
            </a:custGeom>
            <a:solidFill>
              <a:srgbClr val="763922"/>
            </a:solidFill>
          </p:spPr>
          <p:txBody>
            <a:bodyPr wrap="square" lIns="0" tIns="0" rIns="0" bIns="0" rtlCol="0"/>
            <a:lstStyle/>
            <a:p>
              <a:endParaRPr sz="1493" dirty="0"/>
            </a:p>
          </p:txBody>
        </p:sp>
        <p:sp>
          <p:nvSpPr>
            <p:cNvPr id="1663" name="object 1616">
              <a:extLst>
                <a:ext uri="{FF2B5EF4-FFF2-40B4-BE49-F238E27FC236}">
                  <a16:creationId xmlns:a16="http://schemas.microsoft.com/office/drawing/2014/main" id="{7A5EEA57-B4BE-4BE3-A234-434FF5226494}"/>
                </a:ext>
              </a:extLst>
            </p:cNvPr>
            <p:cNvSpPr/>
            <p:nvPr/>
          </p:nvSpPr>
          <p:spPr>
            <a:xfrm>
              <a:off x="5728632" y="2416371"/>
              <a:ext cx="20320" cy="20320"/>
            </a:xfrm>
            <a:custGeom>
              <a:avLst/>
              <a:gdLst/>
              <a:ahLst/>
              <a:cxnLst/>
              <a:rect l="l" t="t" r="r" b="b"/>
              <a:pathLst>
                <a:path w="20320" h="20319">
                  <a:moveTo>
                    <a:pt x="15316" y="0"/>
                  </a:moveTo>
                  <a:lnTo>
                    <a:pt x="4356" y="190"/>
                  </a:lnTo>
                  <a:lnTo>
                    <a:pt x="0" y="4698"/>
                  </a:lnTo>
                  <a:lnTo>
                    <a:pt x="190" y="15646"/>
                  </a:lnTo>
                  <a:lnTo>
                    <a:pt x="4711" y="20002"/>
                  </a:lnTo>
                  <a:lnTo>
                    <a:pt x="15659" y="19811"/>
                  </a:lnTo>
                  <a:lnTo>
                    <a:pt x="20015" y="15303"/>
                  </a:lnTo>
                  <a:lnTo>
                    <a:pt x="19926" y="9842"/>
                  </a:lnTo>
                  <a:lnTo>
                    <a:pt x="19824" y="4356"/>
                  </a:lnTo>
                  <a:lnTo>
                    <a:pt x="15316" y="0"/>
                  </a:lnTo>
                  <a:close/>
                </a:path>
              </a:pathLst>
            </a:custGeom>
            <a:solidFill>
              <a:srgbClr val="9A492C"/>
            </a:solidFill>
          </p:spPr>
          <p:txBody>
            <a:bodyPr wrap="square" lIns="0" tIns="0" rIns="0" bIns="0" rtlCol="0"/>
            <a:lstStyle/>
            <a:p>
              <a:endParaRPr sz="1493" dirty="0"/>
            </a:p>
          </p:txBody>
        </p:sp>
        <p:sp>
          <p:nvSpPr>
            <p:cNvPr id="1664" name="object 1617">
              <a:extLst>
                <a:ext uri="{FF2B5EF4-FFF2-40B4-BE49-F238E27FC236}">
                  <a16:creationId xmlns:a16="http://schemas.microsoft.com/office/drawing/2014/main" id="{E765627E-BD54-4EBD-986E-A69C03E76182}"/>
                </a:ext>
              </a:extLst>
            </p:cNvPr>
            <p:cNvSpPr/>
            <p:nvPr/>
          </p:nvSpPr>
          <p:spPr>
            <a:xfrm>
              <a:off x="5863753" y="2484640"/>
              <a:ext cx="20320" cy="20320"/>
            </a:xfrm>
            <a:custGeom>
              <a:avLst/>
              <a:gdLst/>
              <a:ahLst/>
              <a:cxnLst/>
              <a:rect l="l" t="t" r="r" b="b"/>
              <a:pathLst>
                <a:path w="20320" h="20319">
                  <a:moveTo>
                    <a:pt x="15316" y="0"/>
                  </a:moveTo>
                  <a:lnTo>
                    <a:pt x="4356" y="190"/>
                  </a:lnTo>
                  <a:lnTo>
                    <a:pt x="0" y="4711"/>
                  </a:lnTo>
                  <a:lnTo>
                    <a:pt x="190" y="15659"/>
                  </a:lnTo>
                  <a:lnTo>
                    <a:pt x="4711" y="20015"/>
                  </a:lnTo>
                  <a:lnTo>
                    <a:pt x="15659" y="19824"/>
                  </a:lnTo>
                  <a:lnTo>
                    <a:pt x="20015" y="15316"/>
                  </a:lnTo>
                  <a:lnTo>
                    <a:pt x="19811" y="4368"/>
                  </a:lnTo>
                  <a:lnTo>
                    <a:pt x="15316" y="0"/>
                  </a:lnTo>
                  <a:close/>
                </a:path>
              </a:pathLst>
            </a:custGeom>
            <a:solidFill>
              <a:srgbClr val="95492B"/>
            </a:solidFill>
          </p:spPr>
          <p:txBody>
            <a:bodyPr wrap="square" lIns="0" tIns="0" rIns="0" bIns="0" rtlCol="0"/>
            <a:lstStyle/>
            <a:p>
              <a:endParaRPr sz="1493" dirty="0"/>
            </a:p>
          </p:txBody>
        </p:sp>
        <p:sp>
          <p:nvSpPr>
            <p:cNvPr id="1665" name="object 1618">
              <a:extLst>
                <a:ext uri="{FF2B5EF4-FFF2-40B4-BE49-F238E27FC236}">
                  <a16:creationId xmlns:a16="http://schemas.microsoft.com/office/drawing/2014/main" id="{6E0FA00F-84B2-4E62-B356-21C8B67417ED}"/>
                </a:ext>
              </a:extLst>
            </p:cNvPr>
            <p:cNvSpPr/>
            <p:nvPr/>
          </p:nvSpPr>
          <p:spPr>
            <a:xfrm>
              <a:off x="5978799" y="2414323"/>
              <a:ext cx="20320" cy="20320"/>
            </a:xfrm>
            <a:custGeom>
              <a:avLst/>
              <a:gdLst/>
              <a:ahLst/>
              <a:cxnLst/>
              <a:rect l="l" t="t" r="r" b="b"/>
              <a:pathLst>
                <a:path w="20320" h="20319">
                  <a:moveTo>
                    <a:pt x="15303" y="0"/>
                  </a:moveTo>
                  <a:lnTo>
                    <a:pt x="4356" y="190"/>
                  </a:lnTo>
                  <a:lnTo>
                    <a:pt x="0" y="4698"/>
                  </a:lnTo>
                  <a:lnTo>
                    <a:pt x="190" y="15646"/>
                  </a:lnTo>
                  <a:lnTo>
                    <a:pt x="4711" y="20015"/>
                  </a:lnTo>
                  <a:lnTo>
                    <a:pt x="15646" y="19824"/>
                  </a:lnTo>
                  <a:lnTo>
                    <a:pt x="20015" y="15303"/>
                  </a:lnTo>
                  <a:lnTo>
                    <a:pt x="19913" y="9842"/>
                  </a:lnTo>
                  <a:lnTo>
                    <a:pt x="19811" y="4343"/>
                  </a:lnTo>
                  <a:lnTo>
                    <a:pt x="15303" y="0"/>
                  </a:lnTo>
                  <a:close/>
                </a:path>
              </a:pathLst>
            </a:custGeom>
            <a:solidFill>
              <a:srgbClr val="6E3320"/>
            </a:solidFill>
          </p:spPr>
          <p:txBody>
            <a:bodyPr wrap="square" lIns="0" tIns="0" rIns="0" bIns="0" rtlCol="0"/>
            <a:lstStyle/>
            <a:p>
              <a:endParaRPr sz="1493" dirty="0"/>
            </a:p>
          </p:txBody>
        </p:sp>
        <p:sp>
          <p:nvSpPr>
            <p:cNvPr id="1666" name="object 1619">
              <a:extLst>
                <a:ext uri="{FF2B5EF4-FFF2-40B4-BE49-F238E27FC236}">
                  <a16:creationId xmlns:a16="http://schemas.microsoft.com/office/drawing/2014/main" id="{7B5BEB27-9C5E-40EC-A315-83A04E2D4755}"/>
                </a:ext>
              </a:extLst>
            </p:cNvPr>
            <p:cNvSpPr/>
            <p:nvPr/>
          </p:nvSpPr>
          <p:spPr>
            <a:xfrm>
              <a:off x="5809953" y="2441371"/>
              <a:ext cx="20320" cy="20320"/>
            </a:xfrm>
            <a:custGeom>
              <a:avLst/>
              <a:gdLst/>
              <a:ahLst/>
              <a:cxnLst/>
              <a:rect l="l" t="t" r="r" b="b"/>
              <a:pathLst>
                <a:path w="20320" h="20319">
                  <a:moveTo>
                    <a:pt x="15303" y="0"/>
                  </a:moveTo>
                  <a:lnTo>
                    <a:pt x="4343" y="190"/>
                  </a:lnTo>
                  <a:lnTo>
                    <a:pt x="0" y="4686"/>
                  </a:lnTo>
                  <a:lnTo>
                    <a:pt x="190" y="15633"/>
                  </a:lnTo>
                  <a:lnTo>
                    <a:pt x="4698" y="19989"/>
                  </a:lnTo>
                  <a:lnTo>
                    <a:pt x="15646" y="19799"/>
                  </a:lnTo>
                  <a:lnTo>
                    <a:pt x="20015" y="15290"/>
                  </a:lnTo>
                  <a:lnTo>
                    <a:pt x="19913" y="9829"/>
                  </a:lnTo>
                  <a:lnTo>
                    <a:pt x="19811" y="4343"/>
                  </a:lnTo>
                  <a:lnTo>
                    <a:pt x="15303" y="0"/>
                  </a:lnTo>
                  <a:close/>
                </a:path>
              </a:pathLst>
            </a:custGeom>
            <a:solidFill>
              <a:srgbClr val="8F4628"/>
            </a:solidFill>
          </p:spPr>
          <p:txBody>
            <a:bodyPr wrap="square" lIns="0" tIns="0" rIns="0" bIns="0" rtlCol="0"/>
            <a:lstStyle/>
            <a:p>
              <a:endParaRPr sz="1493" dirty="0"/>
            </a:p>
          </p:txBody>
        </p:sp>
        <p:sp>
          <p:nvSpPr>
            <p:cNvPr id="1667" name="object 1620">
              <a:extLst>
                <a:ext uri="{FF2B5EF4-FFF2-40B4-BE49-F238E27FC236}">
                  <a16:creationId xmlns:a16="http://schemas.microsoft.com/office/drawing/2014/main" id="{7AF5B1DA-A035-4D16-8E7F-E593BCBDFFAB}"/>
                </a:ext>
              </a:extLst>
            </p:cNvPr>
            <p:cNvSpPr/>
            <p:nvPr/>
          </p:nvSpPr>
          <p:spPr>
            <a:xfrm>
              <a:off x="5735656" y="2398191"/>
              <a:ext cx="20320" cy="20320"/>
            </a:xfrm>
            <a:custGeom>
              <a:avLst/>
              <a:gdLst/>
              <a:ahLst/>
              <a:cxnLst/>
              <a:rect l="l" t="t" r="r" b="b"/>
              <a:pathLst>
                <a:path w="20320" h="20319">
                  <a:moveTo>
                    <a:pt x="15303" y="0"/>
                  </a:moveTo>
                  <a:lnTo>
                    <a:pt x="4356" y="190"/>
                  </a:lnTo>
                  <a:lnTo>
                    <a:pt x="0" y="4711"/>
                  </a:lnTo>
                  <a:lnTo>
                    <a:pt x="190" y="15659"/>
                  </a:lnTo>
                  <a:lnTo>
                    <a:pt x="4711" y="20002"/>
                  </a:lnTo>
                  <a:lnTo>
                    <a:pt x="15646" y="19812"/>
                  </a:lnTo>
                  <a:lnTo>
                    <a:pt x="20015" y="15316"/>
                  </a:lnTo>
                  <a:lnTo>
                    <a:pt x="19913" y="9829"/>
                  </a:lnTo>
                  <a:lnTo>
                    <a:pt x="19811" y="4368"/>
                  </a:lnTo>
                  <a:lnTo>
                    <a:pt x="15303" y="0"/>
                  </a:lnTo>
                  <a:close/>
                </a:path>
              </a:pathLst>
            </a:custGeom>
            <a:solidFill>
              <a:srgbClr val="974B2C"/>
            </a:solidFill>
          </p:spPr>
          <p:txBody>
            <a:bodyPr wrap="square" lIns="0" tIns="0" rIns="0" bIns="0" rtlCol="0"/>
            <a:lstStyle/>
            <a:p>
              <a:endParaRPr sz="1493" dirty="0"/>
            </a:p>
          </p:txBody>
        </p:sp>
        <p:sp>
          <p:nvSpPr>
            <p:cNvPr id="1668" name="object 1621">
              <a:extLst>
                <a:ext uri="{FF2B5EF4-FFF2-40B4-BE49-F238E27FC236}">
                  <a16:creationId xmlns:a16="http://schemas.microsoft.com/office/drawing/2014/main" id="{246CF185-E698-44A0-A324-87A0A67E90DB}"/>
                </a:ext>
              </a:extLst>
            </p:cNvPr>
            <p:cNvSpPr/>
            <p:nvPr/>
          </p:nvSpPr>
          <p:spPr>
            <a:xfrm>
              <a:off x="6170900" y="2369267"/>
              <a:ext cx="20320" cy="20320"/>
            </a:xfrm>
            <a:custGeom>
              <a:avLst/>
              <a:gdLst/>
              <a:ahLst/>
              <a:cxnLst/>
              <a:rect l="l" t="t" r="r" b="b"/>
              <a:pathLst>
                <a:path w="20320" h="20319">
                  <a:moveTo>
                    <a:pt x="15316" y="0"/>
                  </a:moveTo>
                  <a:lnTo>
                    <a:pt x="4356" y="190"/>
                  </a:lnTo>
                  <a:lnTo>
                    <a:pt x="0" y="4698"/>
                  </a:lnTo>
                  <a:lnTo>
                    <a:pt x="190" y="15646"/>
                  </a:lnTo>
                  <a:lnTo>
                    <a:pt x="4711" y="20015"/>
                  </a:lnTo>
                  <a:lnTo>
                    <a:pt x="15659" y="19824"/>
                  </a:lnTo>
                  <a:lnTo>
                    <a:pt x="20027" y="15303"/>
                  </a:lnTo>
                  <a:lnTo>
                    <a:pt x="19926" y="9842"/>
                  </a:lnTo>
                  <a:lnTo>
                    <a:pt x="19824" y="4356"/>
                  </a:lnTo>
                  <a:lnTo>
                    <a:pt x="15316" y="0"/>
                  </a:lnTo>
                  <a:close/>
                </a:path>
              </a:pathLst>
            </a:custGeom>
            <a:solidFill>
              <a:srgbClr val="64331D"/>
            </a:solidFill>
          </p:spPr>
          <p:txBody>
            <a:bodyPr wrap="square" lIns="0" tIns="0" rIns="0" bIns="0" rtlCol="0"/>
            <a:lstStyle/>
            <a:p>
              <a:endParaRPr sz="1493" dirty="0"/>
            </a:p>
          </p:txBody>
        </p:sp>
        <p:sp>
          <p:nvSpPr>
            <p:cNvPr id="1669" name="object 1622">
              <a:extLst>
                <a:ext uri="{FF2B5EF4-FFF2-40B4-BE49-F238E27FC236}">
                  <a16:creationId xmlns:a16="http://schemas.microsoft.com/office/drawing/2014/main" id="{24305796-53E9-4F3F-9198-E5F216AE9281}"/>
                </a:ext>
              </a:extLst>
            </p:cNvPr>
            <p:cNvSpPr/>
            <p:nvPr/>
          </p:nvSpPr>
          <p:spPr>
            <a:xfrm>
              <a:off x="6268267" y="2356219"/>
              <a:ext cx="20320" cy="20320"/>
            </a:xfrm>
            <a:custGeom>
              <a:avLst/>
              <a:gdLst/>
              <a:ahLst/>
              <a:cxnLst/>
              <a:rect l="l" t="t" r="r" b="b"/>
              <a:pathLst>
                <a:path w="20320" h="20319">
                  <a:moveTo>
                    <a:pt x="15316" y="0"/>
                  </a:moveTo>
                  <a:lnTo>
                    <a:pt x="4356" y="190"/>
                  </a:lnTo>
                  <a:lnTo>
                    <a:pt x="0" y="4698"/>
                  </a:lnTo>
                  <a:lnTo>
                    <a:pt x="190" y="15646"/>
                  </a:lnTo>
                  <a:lnTo>
                    <a:pt x="4711" y="20015"/>
                  </a:lnTo>
                  <a:lnTo>
                    <a:pt x="15659" y="19824"/>
                  </a:lnTo>
                  <a:lnTo>
                    <a:pt x="20027" y="15303"/>
                  </a:lnTo>
                  <a:lnTo>
                    <a:pt x="19926" y="9842"/>
                  </a:lnTo>
                  <a:lnTo>
                    <a:pt x="19824" y="4343"/>
                  </a:lnTo>
                  <a:lnTo>
                    <a:pt x="15316" y="0"/>
                  </a:lnTo>
                  <a:close/>
                </a:path>
              </a:pathLst>
            </a:custGeom>
            <a:solidFill>
              <a:srgbClr val="66341E"/>
            </a:solidFill>
          </p:spPr>
          <p:txBody>
            <a:bodyPr wrap="square" lIns="0" tIns="0" rIns="0" bIns="0" rtlCol="0"/>
            <a:lstStyle/>
            <a:p>
              <a:endParaRPr sz="1493" dirty="0"/>
            </a:p>
          </p:txBody>
        </p:sp>
        <p:sp>
          <p:nvSpPr>
            <p:cNvPr id="1670" name="object 1623">
              <a:extLst>
                <a:ext uri="{FF2B5EF4-FFF2-40B4-BE49-F238E27FC236}">
                  <a16:creationId xmlns:a16="http://schemas.microsoft.com/office/drawing/2014/main" id="{5445BFB1-4F56-4DB3-A6A1-CD2594ACFDA5}"/>
                </a:ext>
              </a:extLst>
            </p:cNvPr>
            <p:cNvSpPr/>
            <p:nvPr/>
          </p:nvSpPr>
          <p:spPr>
            <a:xfrm>
              <a:off x="6057527" y="2441773"/>
              <a:ext cx="20320" cy="20320"/>
            </a:xfrm>
            <a:custGeom>
              <a:avLst/>
              <a:gdLst/>
              <a:ahLst/>
              <a:cxnLst/>
              <a:rect l="l" t="t" r="r" b="b"/>
              <a:pathLst>
                <a:path w="20320" h="20319">
                  <a:moveTo>
                    <a:pt x="15290" y="0"/>
                  </a:moveTo>
                  <a:lnTo>
                    <a:pt x="4343" y="190"/>
                  </a:lnTo>
                  <a:lnTo>
                    <a:pt x="0" y="4724"/>
                  </a:lnTo>
                  <a:lnTo>
                    <a:pt x="190" y="15671"/>
                  </a:lnTo>
                  <a:lnTo>
                    <a:pt x="4698" y="20015"/>
                  </a:lnTo>
                  <a:lnTo>
                    <a:pt x="15646" y="19824"/>
                  </a:lnTo>
                  <a:lnTo>
                    <a:pt x="20015" y="15328"/>
                  </a:lnTo>
                  <a:lnTo>
                    <a:pt x="19913" y="9842"/>
                  </a:lnTo>
                  <a:lnTo>
                    <a:pt x="19811" y="4381"/>
                  </a:lnTo>
                  <a:lnTo>
                    <a:pt x="15290" y="0"/>
                  </a:lnTo>
                  <a:close/>
                </a:path>
              </a:pathLst>
            </a:custGeom>
            <a:solidFill>
              <a:srgbClr val="7B3B23"/>
            </a:solidFill>
          </p:spPr>
          <p:txBody>
            <a:bodyPr wrap="square" lIns="0" tIns="0" rIns="0" bIns="0" rtlCol="0"/>
            <a:lstStyle/>
            <a:p>
              <a:endParaRPr sz="1493" dirty="0"/>
            </a:p>
          </p:txBody>
        </p:sp>
        <p:sp>
          <p:nvSpPr>
            <p:cNvPr id="1671" name="object 1624">
              <a:extLst>
                <a:ext uri="{FF2B5EF4-FFF2-40B4-BE49-F238E27FC236}">
                  <a16:creationId xmlns:a16="http://schemas.microsoft.com/office/drawing/2014/main" id="{C27AD1C7-0482-4DA5-B266-7C2AB41C0D05}"/>
                </a:ext>
              </a:extLst>
            </p:cNvPr>
            <p:cNvSpPr/>
            <p:nvPr/>
          </p:nvSpPr>
          <p:spPr>
            <a:xfrm>
              <a:off x="6400540" y="2348006"/>
              <a:ext cx="20320" cy="20320"/>
            </a:xfrm>
            <a:custGeom>
              <a:avLst/>
              <a:gdLst/>
              <a:ahLst/>
              <a:cxnLst/>
              <a:rect l="l" t="t" r="r" b="b"/>
              <a:pathLst>
                <a:path w="20320" h="20319">
                  <a:moveTo>
                    <a:pt x="15290" y="0"/>
                  </a:moveTo>
                  <a:lnTo>
                    <a:pt x="4343" y="190"/>
                  </a:lnTo>
                  <a:lnTo>
                    <a:pt x="0" y="4686"/>
                  </a:lnTo>
                  <a:lnTo>
                    <a:pt x="190" y="15633"/>
                  </a:lnTo>
                  <a:lnTo>
                    <a:pt x="4699" y="20002"/>
                  </a:lnTo>
                  <a:lnTo>
                    <a:pt x="15633" y="19812"/>
                  </a:lnTo>
                  <a:lnTo>
                    <a:pt x="20002" y="15290"/>
                  </a:lnTo>
                  <a:lnTo>
                    <a:pt x="19900" y="9829"/>
                  </a:lnTo>
                  <a:lnTo>
                    <a:pt x="19799" y="4343"/>
                  </a:lnTo>
                  <a:lnTo>
                    <a:pt x="15290" y="0"/>
                  </a:lnTo>
                  <a:close/>
                </a:path>
              </a:pathLst>
            </a:custGeom>
            <a:solidFill>
              <a:srgbClr val="954925"/>
            </a:solidFill>
          </p:spPr>
          <p:txBody>
            <a:bodyPr wrap="square" lIns="0" tIns="0" rIns="0" bIns="0" rtlCol="0"/>
            <a:lstStyle/>
            <a:p>
              <a:endParaRPr sz="1493" dirty="0"/>
            </a:p>
          </p:txBody>
        </p:sp>
        <p:sp>
          <p:nvSpPr>
            <p:cNvPr id="1672" name="object 1625">
              <a:extLst>
                <a:ext uri="{FF2B5EF4-FFF2-40B4-BE49-F238E27FC236}">
                  <a16:creationId xmlns:a16="http://schemas.microsoft.com/office/drawing/2014/main" id="{6A057237-B338-46A5-BB27-F664BE44D779}"/>
                </a:ext>
              </a:extLst>
            </p:cNvPr>
            <p:cNvSpPr/>
            <p:nvPr/>
          </p:nvSpPr>
          <p:spPr>
            <a:xfrm>
              <a:off x="5655396" y="2413375"/>
              <a:ext cx="20320" cy="20320"/>
            </a:xfrm>
            <a:custGeom>
              <a:avLst/>
              <a:gdLst/>
              <a:ahLst/>
              <a:cxnLst/>
              <a:rect l="l" t="t" r="r" b="b"/>
              <a:pathLst>
                <a:path w="20320" h="20319">
                  <a:moveTo>
                    <a:pt x="15303" y="0"/>
                  </a:moveTo>
                  <a:lnTo>
                    <a:pt x="4343" y="190"/>
                  </a:lnTo>
                  <a:lnTo>
                    <a:pt x="0" y="4686"/>
                  </a:lnTo>
                  <a:lnTo>
                    <a:pt x="190" y="15633"/>
                  </a:lnTo>
                  <a:lnTo>
                    <a:pt x="4698" y="19989"/>
                  </a:lnTo>
                  <a:lnTo>
                    <a:pt x="15646" y="19799"/>
                  </a:lnTo>
                  <a:lnTo>
                    <a:pt x="20015" y="15290"/>
                  </a:lnTo>
                  <a:lnTo>
                    <a:pt x="19913" y="9817"/>
                  </a:lnTo>
                  <a:lnTo>
                    <a:pt x="19811" y="4343"/>
                  </a:lnTo>
                  <a:lnTo>
                    <a:pt x="15303" y="0"/>
                  </a:lnTo>
                  <a:close/>
                </a:path>
              </a:pathLst>
            </a:custGeom>
            <a:solidFill>
              <a:srgbClr val="974B2C"/>
            </a:solidFill>
          </p:spPr>
          <p:txBody>
            <a:bodyPr wrap="square" lIns="0" tIns="0" rIns="0" bIns="0" rtlCol="0"/>
            <a:lstStyle/>
            <a:p>
              <a:endParaRPr sz="1493" dirty="0"/>
            </a:p>
          </p:txBody>
        </p:sp>
        <p:sp>
          <p:nvSpPr>
            <p:cNvPr id="1673" name="object 1626">
              <a:extLst>
                <a:ext uri="{FF2B5EF4-FFF2-40B4-BE49-F238E27FC236}">
                  <a16:creationId xmlns:a16="http://schemas.microsoft.com/office/drawing/2014/main" id="{101A0446-ACB0-41EB-8F3B-D2DE2DA02FB2}"/>
                </a:ext>
              </a:extLst>
            </p:cNvPr>
            <p:cNvSpPr/>
            <p:nvPr/>
          </p:nvSpPr>
          <p:spPr>
            <a:xfrm>
              <a:off x="6204927" y="2441397"/>
              <a:ext cx="20320" cy="20320"/>
            </a:xfrm>
            <a:custGeom>
              <a:avLst/>
              <a:gdLst/>
              <a:ahLst/>
              <a:cxnLst/>
              <a:rect l="l" t="t" r="r" b="b"/>
              <a:pathLst>
                <a:path w="20320" h="20319">
                  <a:moveTo>
                    <a:pt x="15290" y="0"/>
                  </a:moveTo>
                  <a:lnTo>
                    <a:pt x="4330" y="190"/>
                  </a:lnTo>
                  <a:lnTo>
                    <a:pt x="0" y="4686"/>
                  </a:lnTo>
                  <a:lnTo>
                    <a:pt x="190" y="15633"/>
                  </a:lnTo>
                  <a:lnTo>
                    <a:pt x="4686" y="20015"/>
                  </a:lnTo>
                  <a:lnTo>
                    <a:pt x="15633" y="19824"/>
                  </a:lnTo>
                  <a:lnTo>
                    <a:pt x="20002" y="15290"/>
                  </a:lnTo>
                  <a:lnTo>
                    <a:pt x="19900" y="9829"/>
                  </a:lnTo>
                  <a:lnTo>
                    <a:pt x="19799" y="4343"/>
                  </a:lnTo>
                  <a:lnTo>
                    <a:pt x="15290" y="0"/>
                  </a:lnTo>
                  <a:close/>
                </a:path>
              </a:pathLst>
            </a:custGeom>
            <a:solidFill>
              <a:srgbClr val="713820"/>
            </a:solidFill>
          </p:spPr>
          <p:txBody>
            <a:bodyPr wrap="square" lIns="0" tIns="0" rIns="0" bIns="0" rtlCol="0"/>
            <a:lstStyle/>
            <a:p>
              <a:endParaRPr sz="1493" dirty="0"/>
            </a:p>
          </p:txBody>
        </p:sp>
        <p:sp>
          <p:nvSpPr>
            <p:cNvPr id="1674" name="object 1627">
              <a:extLst>
                <a:ext uri="{FF2B5EF4-FFF2-40B4-BE49-F238E27FC236}">
                  <a16:creationId xmlns:a16="http://schemas.microsoft.com/office/drawing/2014/main" id="{4D636A10-2F83-44E1-AD59-C75AC2E863B5}"/>
                </a:ext>
              </a:extLst>
            </p:cNvPr>
            <p:cNvSpPr/>
            <p:nvPr/>
          </p:nvSpPr>
          <p:spPr>
            <a:xfrm>
              <a:off x="5935158" y="2407061"/>
              <a:ext cx="20320" cy="20320"/>
            </a:xfrm>
            <a:custGeom>
              <a:avLst/>
              <a:gdLst/>
              <a:ahLst/>
              <a:cxnLst/>
              <a:rect l="l" t="t" r="r" b="b"/>
              <a:pathLst>
                <a:path w="20320" h="20319">
                  <a:moveTo>
                    <a:pt x="15303" y="0"/>
                  </a:moveTo>
                  <a:lnTo>
                    <a:pt x="4343" y="190"/>
                  </a:lnTo>
                  <a:lnTo>
                    <a:pt x="0" y="4699"/>
                  </a:lnTo>
                  <a:lnTo>
                    <a:pt x="190" y="15659"/>
                  </a:lnTo>
                  <a:lnTo>
                    <a:pt x="4698" y="20002"/>
                  </a:lnTo>
                  <a:lnTo>
                    <a:pt x="15646" y="19812"/>
                  </a:lnTo>
                  <a:lnTo>
                    <a:pt x="20015" y="15316"/>
                  </a:lnTo>
                  <a:lnTo>
                    <a:pt x="19913" y="9829"/>
                  </a:lnTo>
                  <a:lnTo>
                    <a:pt x="19811" y="4356"/>
                  </a:lnTo>
                  <a:lnTo>
                    <a:pt x="15303" y="0"/>
                  </a:lnTo>
                  <a:close/>
                </a:path>
              </a:pathLst>
            </a:custGeom>
            <a:solidFill>
              <a:srgbClr val="994A2D"/>
            </a:solidFill>
          </p:spPr>
          <p:txBody>
            <a:bodyPr wrap="square" lIns="0" tIns="0" rIns="0" bIns="0" rtlCol="0"/>
            <a:lstStyle/>
            <a:p>
              <a:endParaRPr sz="1493" dirty="0"/>
            </a:p>
          </p:txBody>
        </p:sp>
        <p:sp>
          <p:nvSpPr>
            <p:cNvPr id="1675" name="object 1628">
              <a:extLst>
                <a:ext uri="{FF2B5EF4-FFF2-40B4-BE49-F238E27FC236}">
                  <a16:creationId xmlns:a16="http://schemas.microsoft.com/office/drawing/2014/main" id="{A468D7F7-F862-4933-B8CE-7B0B4B5CEBDB}"/>
                </a:ext>
              </a:extLst>
            </p:cNvPr>
            <p:cNvSpPr/>
            <p:nvPr/>
          </p:nvSpPr>
          <p:spPr>
            <a:xfrm>
              <a:off x="5923804" y="2388262"/>
              <a:ext cx="20320" cy="20320"/>
            </a:xfrm>
            <a:custGeom>
              <a:avLst/>
              <a:gdLst/>
              <a:ahLst/>
              <a:cxnLst/>
              <a:rect l="l" t="t" r="r" b="b"/>
              <a:pathLst>
                <a:path w="20320" h="20319">
                  <a:moveTo>
                    <a:pt x="15316" y="0"/>
                  </a:moveTo>
                  <a:lnTo>
                    <a:pt x="4356" y="190"/>
                  </a:lnTo>
                  <a:lnTo>
                    <a:pt x="0" y="4711"/>
                  </a:lnTo>
                  <a:lnTo>
                    <a:pt x="190" y="15646"/>
                  </a:lnTo>
                  <a:lnTo>
                    <a:pt x="4711" y="20015"/>
                  </a:lnTo>
                  <a:lnTo>
                    <a:pt x="15659" y="19824"/>
                  </a:lnTo>
                  <a:lnTo>
                    <a:pt x="20027" y="15303"/>
                  </a:lnTo>
                  <a:lnTo>
                    <a:pt x="19926" y="9842"/>
                  </a:lnTo>
                  <a:lnTo>
                    <a:pt x="19824" y="4356"/>
                  </a:lnTo>
                  <a:lnTo>
                    <a:pt x="15316" y="0"/>
                  </a:lnTo>
                  <a:close/>
                </a:path>
              </a:pathLst>
            </a:custGeom>
            <a:solidFill>
              <a:srgbClr val="824125"/>
            </a:solidFill>
          </p:spPr>
          <p:txBody>
            <a:bodyPr wrap="square" lIns="0" tIns="0" rIns="0" bIns="0" rtlCol="0"/>
            <a:lstStyle/>
            <a:p>
              <a:endParaRPr sz="1493" dirty="0"/>
            </a:p>
          </p:txBody>
        </p:sp>
        <p:sp>
          <p:nvSpPr>
            <p:cNvPr id="1676" name="object 1629">
              <a:extLst>
                <a:ext uri="{FF2B5EF4-FFF2-40B4-BE49-F238E27FC236}">
                  <a16:creationId xmlns:a16="http://schemas.microsoft.com/office/drawing/2014/main" id="{0F90D478-545A-475D-AF09-A4827CD24C32}"/>
                </a:ext>
              </a:extLst>
            </p:cNvPr>
            <p:cNvSpPr/>
            <p:nvPr/>
          </p:nvSpPr>
          <p:spPr>
            <a:xfrm>
              <a:off x="5943085" y="2427494"/>
              <a:ext cx="20320" cy="20320"/>
            </a:xfrm>
            <a:custGeom>
              <a:avLst/>
              <a:gdLst/>
              <a:ahLst/>
              <a:cxnLst/>
              <a:rect l="l" t="t" r="r" b="b"/>
              <a:pathLst>
                <a:path w="20320" h="20319">
                  <a:moveTo>
                    <a:pt x="15303" y="0"/>
                  </a:moveTo>
                  <a:lnTo>
                    <a:pt x="4356" y="190"/>
                  </a:lnTo>
                  <a:lnTo>
                    <a:pt x="0" y="4698"/>
                  </a:lnTo>
                  <a:lnTo>
                    <a:pt x="190" y="15646"/>
                  </a:lnTo>
                  <a:lnTo>
                    <a:pt x="4711" y="20015"/>
                  </a:lnTo>
                  <a:lnTo>
                    <a:pt x="15646" y="19824"/>
                  </a:lnTo>
                  <a:lnTo>
                    <a:pt x="20015" y="15303"/>
                  </a:lnTo>
                  <a:lnTo>
                    <a:pt x="19913" y="9842"/>
                  </a:lnTo>
                  <a:lnTo>
                    <a:pt x="19811" y="4356"/>
                  </a:lnTo>
                  <a:lnTo>
                    <a:pt x="15303" y="0"/>
                  </a:lnTo>
                  <a:close/>
                </a:path>
              </a:pathLst>
            </a:custGeom>
            <a:solidFill>
              <a:srgbClr val="914729"/>
            </a:solidFill>
          </p:spPr>
          <p:txBody>
            <a:bodyPr wrap="square" lIns="0" tIns="0" rIns="0" bIns="0" rtlCol="0"/>
            <a:lstStyle/>
            <a:p>
              <a:endParaRPr sz="1493" dirty="0"/>
            </a:p>
          </p:txBody>
        </p:sp>
        <p:sp>
          <p:nvSpPr>
            <p:cNvPr id="1677" name="object 1630">
              <a:extLst>
                <a:ext uri="{FF2B5EF4-FFF2-40B4-BE49-F238E27FC236}">
                  <a16:creationId xmlns:a16="http://schemas.microsoft.com/office/drawing/2014/main" id="{8E7D1FF0-4D88-4AB2-BE4B-9204F70306E8}"/>
                </a:ext>
              </a:extLst>
            </p:cNvPr>
            <p:cNvSpPr/>
            <p:nvPr/>
          </p:nvSpPr>
          <p:spPr>
            <a:xfrm>
              <a:off x="6113248" y="2467234"/>
              <a:ext cx="20320" cy="20320"/>
            </a:xfrm>
            <a:custGeom>
              <a:avLst/>
              <a:gdLst/>
              <a:ahLst/>
              <a:cxnLst/>
              <a:rect l="l" t="t" r="r" b="b"/>
              <a:pathLst>
                <a:path w="20320" h="20319">
                  <a:moveTo>
                    <a:pt x="15316" y="0"/>
                  </a:moveTo>
                  <a:lnTo>
                    <a:pt x="4356" y="190"/>
                  </a:lnTo>
                  <a:lnTo>
                    <a:pt x="0" y="4699"/>
                  </a:lnTo>
                  <a:lnTo>
                    <a:pt x="190" y="15633"/>
                  </a:lnTo>
                  <a:lnTo>
                    <a:pt x="4711" y="19989"/>
                  </a:lnTo>
                  <a:lnTo>
                    <a:pt x="15659" y="19799"/>
                  </a:lnTo>
                  <a:lnTo>
                    <a:pt x="20027" y="15290"/>
                  </a:lnTo>
                  <a:lnTo>
                    <a:pt x="19926" y="9829"/>
                  </a:lnTo>
                  <a:lnTo>
                    <a:pt x="19824" y="4343"/>
                  </a:lnTo>
                  <a:lnTo>
                    <a:pt x="15316" y="0"/>
                  </a:lnTo>
                  <a:close/>
                </a:path>
              </a:pathLst>
            </a:custGeom>
            <a:solidFill>
              <a:srgbClr val="65341D"/>
            </a:solidFill>
          </p:spPr>
          <p:txBody>
            <a:bodyPr wrap="square" lIns="0" tIns="0" rIns="0" bIns="0" rtlCol="0"/>
            <a:lstStyle/>
            <a:p>
              <a:endParaRPr sz="1493" dirty="0"/>
            </a:p>
          </p:txBody>
        </p:sp>
        <p:sp>
          <p:nvSpPr>
            <p:cNvPr id="1678" name="object 1631">
              <a:extLst>
                <a:ext uri="{FF2B5EF4-FFF2-40B4-BE49-F238E27FC236}">
                  <a16:creationId xmlns:a16="http://schemas.microsoft.com/office/drawing/2014/main" id="{311DD056-FC28-40D8-8904-A3092F27423F}"/>
                </a:ext>
              </a:extLst>
            </p:cNvPr>
            <p:cNvSpPr/>
            <p:nvPr/>
          </p:nvSpPr>
          <p:spPr>
            <a:xfrm>
              <a:off x="5800089" y="2467392"/>
              <a:ext cx="20320" cy="20320"/>
            </a:xfrm>
            <a:custGeom>
              <a:avLst/>
              <a:gdLst/>
              <a:ahLst/>
              <a:cxnLst/>
              <a:rect l="l" t="t" r="r" b="b"/>
              <a:pathLst>
                <a:path w="20320" h="20319">
                  <a:moveTo>
                    <a:pt x="15303" y="0"/>
                  </a:moveTo>
                  <a:lnTo>
                    <a:pt x="4356" y="190"/>
                  </a:lnTo>
                  <a:lnTo>
                    <a:pt x="0" y="4711"/>
                  </a:lnTo>
                  <a:lnTo>
                    <a:pt x="190" y="15659"/>
                  </a:lnTo>
                  <a:lnTo>
                    <a:pt x="4711" y="20015"/>
                  </a:lnTo>
                  <a:lnTo>
                    <a:pt x="15646" y="19824"/>
                  </a:lnTo>
                  <a:lnTo>
                    <a:pt x="20015" y="15316"/>
                  </a:lnTo>
                  <a:lnTo>
                    <a:pt x="19913" y="9829"/>
                  </a:lnTo>
                  <a:lnTo>
                    <a:pt x="19811" y="4368"/>
                  </a:lnTo>
                  <a:lnTo>
                    <a:pt x="15303" y="0"/>
                  </a:lnTo>
                  <a:close/>
                </a:path>
              </a:pathLst>
            </a:custGeom>
            <a:solidFill>
              <a:srgbClr val="793F22"/>
            </a:solidFill>
          </p:spPr>
          <p:txBody>
            <a:bodyPr wrap="square" lIns="0" tIns="0" rIns="0" bIns="0" rtlCol="0"/>
            <a:lstStyle/>
            <a:p>
              <a:endParaRPr sz="1493" dirty="0"/>
            </a:p>
          </p:txBody>
        </p:sp>
        <p:sp>
          <p:nvSpPr>
            <p:cNvPr id="1679" name="object 1632">
              <a:extLst>
                <a:ext uri="{FF2B5EF4-FFF2-40B4-BE49-F238E27FC236}">
                  <a16:creationId xmlns:a16="http://schemas.microsoft.com/office/drawing/2014/main" id="{A06C2831-5BF3-49FA-B9F1-8B852BD1A6A1}"/>
                </a:ext>
              </a:extLst>
            </p:cNvPr>
            <p:cNvSpPr/>
            <p:nvPr/>
          </p:nvSpPr>
          <p:spPr>
            <a:xfrm>
              <a:off x="6425446" y="2301031"/>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7D3C24"/>
            </a:solidFill>
          </p:spPr>
          <p:txBody>
            <a:bodyPr wrap="square" lIns="0" tIns="0" rIns="0" bIns="0" rtlCol="0"/>
            <a:lstStyle/>
            <a:p>
              <a:endParaRPr sz="1493" dirty="0"/>
            </a:p>
          </p:txBody>
        </p:sp>
        <p:sp>
          <p:nvSpPr>
            <p:cNvPr id="1680" name="object 1633">
              <a:extLst>
                <a:ext uri="{FF2B5EF4-FFF2-40B4-BE49-F238E27FC236}">
                  <a16:creationId xmlns:a16="http://schemas.microsoft.com/office/drawing/2014/main" id="{AEA63E47-2A6E-4C17-9493-C92FB44810FB}"/>
                </a:ext>
              </a:extLst>
            </p:cNvPr>
            <p:cNvSpPr/>
            <p:nvPr/>
          </p:nvSpPr>
          <p:spPr>
            <a:xfrm>
              <a:off x="5957291" y="2472330"/>
              <a:ext cx="20320" cy="20320"/>
            </a:xfrm>
            <a:custGeom>
              <a:avLst/>
              <a:gdLst/>
              <a:ahLst/>
              <a:cxnLst/>
              <a:rect l="l" t="t" r="r" b="b"/>
              <a:pathLst>
                <a:path w="20320" h="20319">
                  <a:moveTo>
                    <a:pt x="15303" y="0"/>
                  </a:moveTo>
                  <a:lnTo>
                    <a:pt x="4356" y="190"/>
                  </a:lnTo>
                  <a:lnTo>
                    <a:pt x="0" y="4686"/>
                  </a:lnTo>
                  <a:lnTo>
                    <a:pt x="190" y="15633"/>
                  </a:lnTo>
                  <a:lnTo>
                    <a:pt x="4698" y="19977"/>
                  </a:lnTo>
                  <a:lnTo>
                    <a:pt x="15646" y="19786"/>
                  </a:lnTo>
                  <a:lnTo>
                    <a:pt x="20015" y="15290"/>
                  </a:lnTo>
                  <a:lnTo>
                    <a:pt x="19913" y="9804"/>
                  </a:lnTo>
                  <a:lnTo>
                    <a:pt x="19811" y="4343"/>
                  </a:lnTo>
                  <a:lnTo>
                    <a:pt x="15303" y="0"/>
                  </a:lnTo>
                  <a:close/>
                </a:path>
              </a:pathLst>
            </a:custGeom>
            <a:solidFill>
              <a:srgbClr val="713820"/>
            </a:solidFill>
          </p:spPr>
          <p:txBody>
            <a:bodyPr wrap="square" lIns="0" tIns="0" rIns="0" bIns="0" rtlCol="0"/>
            <a:lstStyle/>
            <a:p>
              <a:endParaRPr sz="1493" dirty="0"/>
            </a:p>
          </p:txBody>
        </p:sp>
        <p:sp>
          <p:nvSpPr>
            <p:cNvPr id="1681" name="object 1634">
              <a:extLst>
                <a:ext uri="{FF2B5EF4-FFF2-40B4-BE49-F238E27FC236}">
                  <a16:creationId xmlns:a16="http://schemas.microsoft.com/office/drawing/2014/main" id="{8712E2C4-3D5D-434B-B650-24FC4EC4DF1B}"/>
                </a:ext>
              </a:extLst>
            </p:cNvPr>
            <p:cNvSpPr/>
            <p:nvPr/>
          </p:nvSpPr>
          <p:spPr>
            <a:xfrm>
              <a:off x="5766423" y="2465867"/>
              <a:ext cx="20320" cy="20320"/>
            </a:xfrm>
            <a:custGeom>
              <a:avLst/>
              <a:gdLst/>
              <a:ahLst/>
              <a:cxnLst/>
              <a:rect l="l" t="t" r="r" b="b"/>
              <a:pathLst>
                <a:path w="20320" h="20319">
                  <a:moveTo>
                    <a:pt x="15303" y="0"/>
                  </a:moveTo>
                  <a:lnTo>
                    <a:pt x="4356" y="190"/>
                  </a:lnTo>
                  <a:lnTo>
                    <a:pt x="0" y="4686"/>
                  </a:lnTo>
                  <a:lnTo>
                    <a:pt x="190" y="15633"/>
                  </a:lnTo>
                  <a:lnTo>
                    <a:pt x="4711" y="20015"/>
                  </a:lnTo>
                  <a:lnTo>
                    <a:pt x="15646" y="19824"/>
                  </a:lnTo>
                  <a:lnTo>
                    <a:pt x="20015" y="15290"/>
                  </a:lnTo>
                  <a:lnTo>
                    <a:pt x="19913" y="9829"/>
                  </a:lnTo>
                  <a:lnTo>
                    <a:pt x="19811" y="4343"/>
                  </a:lnTo>
                  <a:lnTo>
                    <a:pt x="15303" y="0"/>
                  </a:lnTo>
                  <a:close/>
                </a:path>
              </a:pathLst>
            </a:custGeom>
            <a:solidFill>
              <a:srgbClr val="7A3E22"/>
            </a:solidFill>
          </p:spPr>
          <p:txBody>
            <a:bodyPr wrap="square" lIns="0" tIns="0" rIns="0" bIns="0" rtlCol="0"/>
            <a:lstStyle/>
            <a:p>
              <a:endParaRPr sz="1493" dirty="0"/>
            </a:p>
          </p:txBody>
        </p:sp>
        <p:sp>
          <p:nvSpPr>
            <p:cNvPr id="1682" name="object 1635">
              <a:extLst>
                <a:ext uri="{FF2B5EF4-FFF2-40B4-BE49-F238E27FC236}">
                  <a16:creationId xmlns:a16="http://schemas.microsoft.com/office/drawing/2014/main" id="{8B6BD9B0-A861-4803-8F92-DED302C4C2BA}"/>
                </a:ext>
              </a:extLst>
            </p:cNvPr>
            <p:cNvSpPr/>
            <p:nvPr/>
          </p:nvSpPr>
          <p:spPr>
            <a:xfrm>
              <a:off x="6252945" y="2416200"/>
              <a:ext cx="20320" cy="20320"/>
            </a:xfrm>
            <a:custGeom>
              <a:avLst/>
              <a:gdLst/>
              <a:ahLst/>
              <a:cxnLst/>
              <a:rect l="l" t="t" r="r" b="b"/>
              <a:pathLst>
                <a:path w="20320" h="20319">
                  <a:moveTo>
                    <a:pt x="15316" y="0"/>
                  </a:moveTo>
                  <a:lnTo>
                    <a:pt x="4356" y="190"/>
                  </a:lnTo>
                  <a:lnTo>
                    <a:pt x="0" y="4673"/>
                  </a:lnTo>
                  <a:lnTo>
                    <a:pt x="190" y="15633"/>
                  </a:lnTo>
                  <a:lnTo>
                    <a:pt x="4711" y="19989"/>
                  </a:lnTo>
                  <a:lnTo>
                    <a:pt x="15659" y="19799"/>
                  </a:lnTo>
                  <a:lnTo>
                    <a:pt x="20027" y="15290"/>
                  </a:lnTo>
                  <a:lnTo>
                    <a:pt x="19926" y="9804"/>
                  </a:lnTo>
                  <a:lnTo>
                    <a:pt x="19824" y="4330"/>
                  </a:lnTo>
                  <a:lnTo>
                    <a:pt x="15316" y="0"/>
                  </a:lnTo>
                  <a:close/>
                </a:path>
              </a:pathLst>
            </a:custGeom>
            <a:solidFill>
              <a:srgbClr val="65341D"/>
            </a:solidFill>
          </p:spPr>
          <p:txBody>
            <a:bodyPr wrap="square" lIns="0" tIns="0" rIns="0" bIns="0" rtlCol="0"/>
            <a:lstStyle/>
            <a:p>
              <a:endParaRPr sz="1493" dirty="0"/>
            </a:p>
          </p:txBody>
        </p:sp>
        <p:sp>
          <p:nvSpPr>
            <p:cNvPr id="1683" name="object 1636">
              <a:extLst>
                <a:ext uri="{FF2B5EF4-FFF2-40B4-BE49-F238E27FC236}">
                  <a16:creationId xmlns:a16="http://schemas.microsoft.com/office/drawing/2014/main" id="{16AF9C7B-8CB8-4B99-94E4-93471A0BF961}"/>
                </a:ext>
              </a:extLst>
            </p:cNvPr>
            <p:cNvSpPr/>
            <p:nvPr/>
          </p:nvSpPr>
          <p:spPr>
            <a:xfrm>
              <a:off x="6044248" y="2474541"/>
              <a:ext cx="20320" cy="20320"/>
            </a:xfrm>
            <a:custGeom>
              <a:avLst/>
              <a:gdLst/>
              <a:ahLst/>
              <a:cxnLst/>
              <a:rect l="l" t="t" r="r" b="b"/>
              <a:pathLst>
                <a:path w="20320" h="20319">
                  <a:moveTo>
                    <a:pt x="15303" y="0"/>
                  </a:moveTo>
                  <a:lnTo>
                    <a:pt x="4356" y="190"/>
                  </a:lnTo>
                  <a:lnTo>
                    <a:pt x="0" y="4711"/>
                  </a:lnTo>
                  <a:lnTo>
                    <a:pt x="190" y="15671"/>
                  </a:lnTo>
                  <a:lnTo>
                    <a:pt x="4711" y="20015"/>
                  </a:lnTo>
                  <a:lnTo>
                    <a:pt x="15646" y="19824"/>
                  </a:lnTo>
                  <a:lnTo>
                    <a:pt x="20015" y="15328"/>
                  </a:lnTo>
                  <a:lnTo>
                    <a:pt x="19913" y="9842"/>
                  </a:lnTo>
                  <a:lnTo>
                    <a:pt x="19811" y="4368"/>
                  </a:lnTo>
                  <a:lnTo>
                    <a:pt x="15303" y="0"/>
                  </a:lnTo>
                  <a:close/>
                </a:path>
              </a:pathLst>
            </a:custGeom>
            <a:solidFill>
              <a:srgbClr val="733921"/>
            </a:solidFill>
          </p:spPr>
          <p:txBody>
            <a:bodyPr wrap="square" lIns="0" tIns="0" rIns="0" bIns="0" rtlCol="0"/>
            <a:lstStyle/>
            <a:p>
              <a:endParaRPr sz="1493" dirty="0"/>
            </a:p>
          </p:txBody>
        </p:sp>
        <p:sp>
          <p:nvSpPr>
            <p:cNvPr id="1684" name="object 1637">
              <a:extLst>
                <a:ext uri="{FF2B5EF4-FFF2-40B4-BE49-F238E27FC236}">
                  <a16:creationId xmlns:a16="http://schemas.microsoft.com/office/drawing/2014/main" id="{1954358A-CF0C-4E96-8A6C-232055EF46AF}"/>
                </a:ext>
              </a:extLst>
            </p:cNvPr>
            <p:cNvSpPr/>
            <p:nvPr/>
          </p:nvSpPr>
          <p:spPr>
            <a:xfrm>
              <a:off x="5880294" y="2435805"/>
              <a:ext cx="20320" cy="20320"/>
            </a:xfrm>
            <a:custGeom>
              <a:avLst/>
              <a:gdLst/>
              <a:ahLst/>
              <a:cxnLst/>
              <a:rect l="l" t="t" r="r" b="b"/>
              <a:pathLst>
                <a:path w="20320" h="20319">
                  <a:moveTo>
                    <a:pt x="15303" y="0"/>
                  </a:moveTo>
                  <a:lnTo>
                    <a:pt x="4343" y="190"/>
                  </a:lnTo>
                  <a:lnTo>
                    <a:pt x="0" y="4686"/>
                  </a:lnTo>
                  <a:lnTo>
                    <a:pt x="190" y="15633"/>
                  </a:lnTo>
                  <a:lnTo>
                    <a:pt x="4698" y="20015"/>
                  </a:lnTo>
                  <a:lnTo>
                    <a:pt x="15646" y="19824"/>
                  </a:lnTo>
                  <a:lnTo>
                    <a:pt x="20015" y="15290"/>
                  </a:lnTo>
                  <a:lnTo>
                    <a:pt x="19913" y="9829"/>
                  </a:lnTo>
                  <a:lnTo>
                    <a:pt x="19811" y="4343"/>
                  </a:lnTo>
                  <a:lnTo>
                    <a:pt x="15303" y="0"/>
                  </a:lnTo>
                  <a:close/>
                </a:path>
              </a:pathLst>
            </a:custGeom>
            <a:solidFill>
              <a:srgbClr val="95492B"/>
            </a:solidFill>
          </p:spPr>
          <p:txBody>
            <a:bodyPr wrap="square" lIns="0" tIns="0" rIns="0" bIns="0" rtlCol="0"/>
            <a:lstStyle/>
            <a:p>
              <a:endParaRPr sz="1493" dirty="0"/>
            </a:p>
          </p:txBody>
        </p:sp>
        <p:sp>
          <p:nvSpPr>
            <p:cNvPr id="1685" name="object 1638">
              <a:extLst>
                <a:ext uri="{FF2B5EF4-FFF2-40B4-BE49-F238E27FC236}">
                  <a16:creationId xmlns:a16="http://schemas.microsoft.com/office/drawing/2014/main" id="{F03D84D2-8C33-4054-BFC1-D9963A835FFF}"/>
                </a:ext>
              </a:extLst>
            </p:cNvPr>
            <p:cNvSpPr/>
            <p:nvPr/>
          </p:nvSpPr>
          <p:spPr>
            <a:xfrm>
              <a:off x="5914081" y="2427740"/>
              <a:ext cx="20320" cy="20320"/>
            </a:xfrm>
            <a:custGeom>
              <a:avLst/>
              <a:gdLst/>
              <a:ahLst/>
              <a:cxnLst/>
              <a:rect l="l" t="t" r="r" b="b"/>
              <a:pathLst>
                <a:path w="20320" h="20319">
                  <a:moveTo>
                    <a:pt x="15303" y="0"/>
                  </a:moveTo>
                  <a:lnTo>
                    <a:pt x="4343" y="190"/>
                  </a:lnTo>
                  <a:lnTo>
                    <a:pt x="0" y="4686"/>
                  </a:lnTo>
                  <a:lnTo>
                    <a:pt x="190" y="15633"/>
                  </a:lnTo>
                  <a:lnTo>
                    <a:pt x="4698" y="20002"/>
                  </a:lnTo>
                  <a:lnTo>
                    <a:pt x="15646" y="19812"/>
                  </a:lnTo>
                  <a:lnTo>
                    <a:pt x="20015" y="15290"/>
                  </a:lnTo>
                  <a:lnTo>
                    <a:pt x="19913" y="9829"/>
                  </a:lnTo>
                  <a:lnTo>
                    <a:pt x="19811" y="4343"/>
                  </a:lnTo>
                  <a:lnTo>
                    <a:pt x="15303" y="0"/>
                  </a:lnTo>
                  <a:close/>
                </a:path>
              </a:pathLst>
            </a:custGeom>
            <a:solidFill>
              <a:srgbClr val="884326"/>
            </a:solidFill>
          </p:spPr>
          <p:txBody>
            <a:bodyPr wrap="square" lIns="0" tIns="0" rIns="0" bIns="0" rtlCol="0"/>
            <a:lstStyle/>
            <a:p>
              <a:endParaRPr sz="1493" dirty="0"/>
            </a:p>
          </p:txBody>
        </p:sp>
        <p:sp>
          <p:nvSpPr>
            <p:cNvPr id="1686" name="object 1639">
              <a:extLst>
                <a:ext uri="{FF2B5EF4-FFF2-40B4-BE49-F238E27FC236}">
                  <a16:creationId xmlns:a16="http://schemas.microsoft.com/office/drawing/2014/main" id="{F0C49B75-BEFB-4E81-B05C-2C75C0783B98}"/>
                </a:ext>
              </a:extLst>
            </p:cNvPr>
            <p:cNvSpPr/>
            <p:nvPr/>
          </p:nvSpPr>
          <p:spPr>
            <a:xfrm>
              <a:off x="5776225" y="2448135"/>
              <a:ext cx="20320" cy="20320"/>
            </a:xfrm>
            <a:custGeom>
              <a:avLst/>
              <a:gdLst/>
              <a:ahLst/>
              <a:cxnLst/>
              <a:rect l="l" t="t" r="r" b="b"/>
              <a:pathLst>
                <a:path w="20320" h="20319">
                  <a:moveTo>
                    <a:pt x="15316" y="0"/>
                  </a:moveTo>
                  <a:lnTo>
                    <a:pt x="4356" y="190"/>
                  </a:lnTo>
                  <a:lnTo>
                    <a:pt x="0" y="4698"/>
                  </a:lnTo>
                  <a:lnTo>
                    <a:pt x="190" y="15646"/>
                  </a:lnTo>
                  <a:lnTo>
                    <a:pt x="4711" y="20015"/>
                  </a:lnTo>
                  <a:lnTo>
                    <a:pt x="15659" y="19824"/>
                  </a:lnTo>
                  <a:lnTo>
                    <a:pt x="20002" y="15303"/>
                  </a:lnTo>
                  <a:lnTo>
                    <a:pt x="19913" y="9842"/>
                  </a:lnTo>
                  <a:lnTo>
                    <a:pt x="19811" y="4356"/>
                  </a:lnTo>
                  <a:lnTo>
                    <a:pt x="15316" y="0"/>
                  </a:lnTo>
                  <a:close/>
                </a:path>
              </a:pathLst>
            </a:custGeom>
            <a:solidFill>
              <a:srgbClr val="7E4023"/>
            </a:solidFill>
          </p:spPr>
          <p:txBody>
            <a:bodyPr wrap="square" lIns="0" tIns="0" rIns="0" bIns="0" rtlCol="0"/>
            <a:lstStyle/>
            <a:p>
              <a:endParaRPr sz="1493" dirty="0"/>
            </a:p>
          </p:txBody>
        </p:sp>
        <p:sp>
          <p:nvSpPr>
            <p:cNvPr id="1687" name="object 1640">
              <a:extLst>
                <a:ext uri="{FF2B5EF4-FFF2-40B4-BE49-F238E27FC236}">
                  <a16:creationId xmlns:a16="http://schemas.microsoft.com/office/drawing/2014/main" id="{96AA96A9-B2EF-454D-B91A-63D01C47DB06}"/>
                </a:ext>
              </a:extLst>
            </p:cNvPr>
            <p:cNvSpPr/>
            <p:nvPr/>
          </p:nvSpPr>
          <p:spPr>
            <a:xfrm>
              <a:off x="6158631" y="2370421"/>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6E3620"/>
            </a:solidFill>
          </p:spPr>
          <p:txBody>
            <a:bodyPr wrap="square" lIns="0" tIns="0" rIns="0" bIns="0" rtlCol="0"/>
            <a:lstStyle/>
            <a:p>
              <a:endParaRPr sz="1493" dirty="0"/>
            </a:p>
          </p:txBody>
        </p:sp>
        <p:sp>
          <p:nvSpPr>
            <p:cNvPr id="1688" name="object 1641">
              <a:extLst>
                <a:ext uri="{FF2B5EF4-FFF2-40B4-BE49-F238E27FC236}">
                  <a16:creationId xmlns:a16="http://schemas.microsoft.com/office/drawing/2014/main" id="{5925270E-DF59-4495-83C2-3CA33D1A787F}"/>
                </a:ext>
              </a:extLst>
            </p:cNvPr>
            <p:cNvSpPr/>
            <p:nvPr/>
          </p:nvSpPr>
          <p:spPr>
            <a:xfrm>
              <a:off x="5943235" y="2401253"/>
              <a:ext cx="20320" cy="20320"/>
            </a:xfrm>
            <a:custGeom>
              <a:avLst/>
              <a:gdLst/>
              <a:ahLst/>
              <a:cxnLst/>
              <a:rect l="l" t="t" r="r" b="b"/>
              <a:pathLst>
                <a:path w="20320" h="20319">
                  <a:moveTo>
                    <a:pt x="15303" y="0"/>
                  </a:moveTo>
                  <a:lnTo>
                    <a:pt x="4343" y="190"/>
                  </a:lnTo>
                  <a:lnTo>
                    <a:pt x="0" y="4711"/>
                  </a:lnTo>
                  <a:lnTo>
                    <a:pt x="190" y="15659"/>
                  </a:lnTo>
                  <a:lnTo>
                    <a:pt x="4698" y="20002"/>
                  </a:lnTo>
                  <a:lnTo>
                    <a:pt x="15646" y="19812"/>
                  </a:lnTo>
                  <a:lnTo>
                    <a:pt x="20015" y="15316"/>
                  </a:lnTo>
                  <a:lnTo>
                    <a:pt x="19913" y="9829"/>
                  </a:lnTo>
                  <a:lnTo>
                    <a:pt x="19811" y="4368"/>
                  </a:lnTo>
                  <a:lnTo>
                    <a:pt x="15303" y="0"/>
                  </a:lnTo>
                  <a:close/>
                </a:path>
              </a:pathLst>
            </a:custGeom>
            <a:solidFill>
              <a:srgbClr val="8A4327"/>
            </a:solidFill>
          </p:spPr>
          <p:txBody>
            <a:bodyPr wrap="square" lIns="0" tIns="0" rIns="0" bIns="0" rtlCol="0"/>
            <a:lstStyle/>
            <a:p>
              <a:endParaRPr sz="1493" dirty="0"/>
            </a:p>
          </p:txBody>
        </p:sp>
        <p:sp>
          <p:nvSpPr>
            <p:cNvPr id="1689" name="object 1642">
              <a:extLst>
                <a:ext uri="{FF2B5EF4-FFF2-40B4-BE49-F238E27FC236}">
                  <a16:creationId xmlns:a16="http://schemas.microsoft.com/office/drawing/2014/main" id="{8BA53D75-F060-4D2A-A7ED-1F0D67B9661D}"/>
                </a:ext>
              </a:extLst>
            </p:cNvPr>
            <p:cNvSpPr/>
            <p:nvPr/>
          </p:nvSpPr>
          <p:spPr>
            <a:xfrm>
              <a:off x="6027263" y="2415260"/>
              <a:ext cx="20320" cy="20320"/>
            </a:xfrm>
            <a:custGeom>
              <a:avLst/>
              <a:gdLst/>
              <a:ahLst/>
              <a:cxnLst/>
              <a:rect l="l" t="t" r="r" b="b"/>
              <a:pathLst>
                <a:path w="20320" h="20319">
                  <a:moveTo>
                    <a:pt x="15303" y="0"/>
                  </a:moveTo>
                  <a:lnTo>
                    <a:pt x="4356" y="190"/>
                  </a:lnTo>
                  <a:lnTo>
                    <a:pt x="0" y="4686"/>
                  </a:lnTo>
                  <a:lnTo>
                    <a:pt x="190" y="15633"/>
                  </a:lnTo>
                  <a:lnTo>
                    <a:pt x="4699" y="20002"/>
                  </a:lnTo>
                  <a:lnTo>
                    <a:pt x="15646" y="19812"/>
                  </a:lnTo>
                  <a:lnTo>
                    <a:pt x="20002" y="15290"/>
                  </a:lnTo>
                  <a:lnTo>
                    <a:pt x="19900" y="9829"/>
                  </a:lnTo>
                  <a:lnTo>
                    <a:pt x="19799" y="4330"/>
                  </a:lnTo>
                  <a:lnTo>
                    <a:pt x="15303" y="0"/>
                  </a:lnTo>
                  <a:close/>
                </a:path>
              </a:pathLst>
            </a:custGeom>
            <a:solidFill>
              <a:srgbClr val="7D3C24"/>
            </a:solidFill>
          </p:spPr>
          <p:txBody>
            <a:bodyPr wrap="square" lIns="0" tIns="0" rIns="0" bIns="0" rtlCol="0"/>
            <a:lstStyle/>
            <a:p>
              <a:endParaRPr sz="1493" dirty="0"/>
            </a:p>
          </p:txBody>
        </p:sp>
        <p:sp>
          <p:nvSpPr>
            <p:cNvPr id="1690" name="object 1643">
              <a:extLst>
                <a:ext uri="{FF2B5EF4-FFF2-40B4-BE49-F238E27FC236}">
                  <a16:creationId xmlns:a16="http://schemas.microsoft.com/office/drawing/2014/main" id="{84B9E6E9-6820-42BF-8354-133F982CD870}"/>
                </a:ext>
              </a:extLst>
            </p:cNvPr>
            <p:cNvSpPr/>
            <p:nvPr/>
          </p:nvSpPr>
          <p:spPr>
            <a:xfrm>
              <a:off x="6206318" y="2453365"/>
              <a:ext cx="20320" cy="20320"/>
            </a:xfrm>
            <a:custGeom>
              <a:avLst/>
              <a:gdLst/>
              <a:ahLst/>
              <a:cxnLst/>
              <a:rect l="l" t="t" r="r" b="b"/>
              <a:pathLst>
                <a:path w="20320" h="20319">
                  <a:moveTo>
                    <a:pt x="15328" y="0"/>
                  </a:moveTo>
                  <a:lnTo>
                    <a:pt x="4368" y="190"/>
                  </a:lnTo>
                  <a:lnTo>
                    <a:pt x="0" y="4699"/>
                  </a:lnTo>
                  <a:lnTo>
                    <a:pt x="190" y="15659"/>
                  </a:lnTo>
                  <a:lnTo>
                    <a:pt x="4724" y="20002"/>
                  </a:lnTo>
                  <a:lnTo>
                    <a:pt x="15671" y="19812"/>
                  </a:lnTo>
                  <a:lnTo>
                    <a:pt x="20027" y="15316"/>
                  </a:lnTo>
                  <a:lnTo>
                    <a:pt x="19926" y="9829"/>
                  </a:lnTo>
                  <a:lnTo>
                    <a:pt x="19824" y="4356"/>
                  </a:lnTo>
                  <a:lnTo>
                    <a:pt x="15328" y="0"/>
                  </a:lnTo>
                  <a:close/>
                </a:path>
              </a:pathLst>
            </a:custGeom>
            <a:solidFill>
              <a:srgbClr val="723720"/>
            </a:solidFill>
          </p:spPr>
          <p:txBody>
            <a:bodyPr wrap="square" lIns="0" tIns="0" rIns="0" bIns="0" rtlCol="0"/>
            <a:lstStyle/>
            <a:p>
              <a:endParaRPr sz="1493" dirty="0"/>
            </a:p>
          </p:txBody>
        </p:sp>
        <p:sp>
          <p:nvSpPr>
            <p:cNvPr id="1691" name="object 1644">
              <a:extLst>
                <a:ext uri="{FF2B5EF4-FFF2-40B4-BE49-F238E27FC236}">
                  <a16:creationId xmlns:a16="http://schemas.microsoft.com/office/drawing/2014/main" id="{7B742F9B-DC26-4878-8B01-974EFB0B3700}"/>
                </a:ext>
              </a:extLst>
            </p:cNvPr>
            <p:cNvSpPr/>
            <p:nvPr/>
          </p:nvSpPr>
          <p:spPr>
            <a:xfrm>
              <a:off x="6246993" y="2388242"/>
              <a:ext cx="20320" cy="20320"/>
            </a:xfrm>
            <a:custGeom>
              <a:avLst/>
              <a:gdLst/>
              <a:ahLst/>
              <a:cxnLst/>
              <a:rect l="l" t="t" r="r" b="b"/>
              <a:pathLst>
                <a:path w="20320" h="20319">
                  <a:moveTo>
                    <a:pt x="15316" y="0"/>
                  </a:moveTo>
                  <a:lnTo>
                    <a:pt x="4356" y="190"/>
                  </a:lnTo>
                  <a:lnTo>
                    <a:pt x="0" y="4711"/>
                  </a:lnTo>
                  <a:lnTo>
                    <a:pt x="190" y="15659"/>
                  </a:lnTo>
                  <a:lnTo>
                    <a:pt x="4711" y="20015"/>
                  </a:lnTo>
                  <a:lnTo>
                    <a:pt x="15659" y="19824"/>
                  </a:lnTo>
                  <a:lnTo>
                    <a:pt x="20027" y="15316"/>
                  </a:lnTo>
                  <a:lnTo>
                    <a:pt x="19926" y="9829"/>
                  </a:lnTo>
                  <a:lnTo>
                    <a:pt x="19824" y="4368"/>
                  </a:lnTo>
                  <a:lnTo>
                    <a:pt x="15316" y="0"/>
                  </a:lnTo>
                  <a:close/>
                </a:path>
              </a:pathLst>
            </a:custGeom>
            <a:solidFill>
              <a:srgbClr val="6D371E"/>
            </a:solidFill>
          </p:spPr>
          <p:txBody>
            <a:bodyPr wrap="square" lIns="0" tIns="0" rIns="0" bIns="0" rtlCol="0"/>
            <a:lstStyle/>
            <a:p>
              <a:endParaRPr sz="1493" dirty="0"/>
            </a:p>
          </p:txBody>
        </p:sp>
        <p:sp>
          <p:nvSpPr>
            <p:cNvPr id="1692" name="object 1645">
              <a:extLst>
                <a:ext uri="{FF2B5EF4-FFF2-40B4-BE49-F238E27FC236}">
                  <a16:creationId xmlns:a16="http://schemas.microsoft.com/office/drawing/2014/main" id="{38A1B0BB-43B4-4CE0-A242-D3146E61D2B0}"/>
                </a:ext>
              </a:extLst>
            </p:cNvPr>
            <p:cNvSpPr/>
            <p:nvPr/>
          </p:nvSpPr>
          <p:spPr>
            <a:xfrm>
              <a:off x="5960553" y="2403031"/>
              <a:ext cx="20320" cy="20320"/>
            </a:xfrm>
            <a:custGeom>
              <a:avLst/>
              <a:gdLst/>
              <a:ahLst/>
              <a:cxnLst/>
              <a:rect l="l" t="t" r="r" b="b"/>
              <a:pathLst>
                <a:path w="20320" h="20319">
                  <a:moveTo>
                    <a:pt x="15316" y="0"/>
                  </a:moveTo>
                  <a:lnTo>
                    <a:pt x="4356" y="190"/>
                  </a:lnTo>
                  <a:lnTo>
                    <a:pt x="0" y="4686"/>
                  </a:lnTo>
                  <a:lnTo>
                    <a:pt x="190" y="15633"/>
                  </a:lnTo>
                  <a:lnTo>
                    <a:pt x="4711" y="20002"/>
                  </a:lnTo>
                  <a:lnTo>
                    <a:pt x="15659" y="19812"/>
                  </a:lnTo>
                  <a:lnTo>
                    <a:pt x="20015" y="15290"/>
                  </a:lnTo>
                  <a:lnTo>
                    <a:pt x="19913" y="9829"/>
                  </a:lnTo>
                  <a:lnTo>
                    <a:pt x="19811" y="4330"/>
                  </a:lnTo>
                  <a:lnTo>
                    <a:pt x="15316" y="0"/>
                  </a:lnTo>
                  <a:close/>
                </a:path>
              </a:pathLst>
            </a:custGeom>
            <a:solidFill>
              <a:srgbClr val="804024"/>
            </a:solidFill>
          </p:spPr>
          <p:txBody>
            <a:bodyPr wrap="square" lIns="0" tIns="0" rIns="0" bIns="0" rtlCol="0"/>
            <a:lstStyle/>
            <a:p>
              <a:endParaRPr sz="1493" dirty="0"/>
            </a:p>
          </p:txBody>
        </p:sp>
        <p:sp>
          <p:nvSpPr>
            <p:cNvPr id="1693" name="object 1646">
              <a:extLst>
                <a:ext uri="{FF2B5EF4-FFF2-40B4-BE49-F238E27FC236}">
                  <a16:creationId xmlns:a16="http://schemas.microsoft.com/office/drawing/2014/main" id="{34641DE5-EEAE-4171-B866-614958EBAC5A}"/>
                </a:ext>
              </a:extLst>
            </p:cNvPr>
            <p:cNvSpPr/>
            <p:nvPr/>
          </p:nvSpPr>
          <p:spPr>
            <a:xfrm>
              <a:off x="5579307" y="2332687"/>
              <a:ext cx="20320" cy="20320"/>
            </a:xfrm>
            <a:custGeom>
              <a:avLst/>
              <a:gdLst/>
              <a:ahLst/>
              <a:cxnLst/>
              <a:rect l="l" t="t" r="r" b="b"/>
              <a:pathLst>
                <a:path w="20320" h="20319">
                  <a:moveTo>
                    <a:pt x="15316" y="0"/>
                  </a:moveTo>
                  <a:lnTo>
                    <a:pt x="4356" y="190"/>
                  </a:lnTo>
                  <a:lnTo>
                    <a:pt x="0" y="4699"/>
                  </a:lnTo>
                  <a:lnTo>
                    <a:pt x="190" y="15659"/>
                  </a:lnTo>
                  <a:lnTo>
                    <a:pt x="4711" y="20002"/>
                  </a:lnTo>
                  <a:lnTo>
                    <a:pt x="15659" y="19812"/>
                  </a:lnTo>
                  <a:lnTo>
                    <a:pt x="20015" y="15316"/>
                  </a:lnTo>
                  <a:lnTo>
                    <a:pt x="19913" y="9829"/>
                  </a:lnTo>
                  <a:lnTo>
                    <a:pt x="19811" y="4356"/>
                  </a:lnTo>
                  <a:lnTo>
                    <a:pt x="15316" y="0"/>
                  </a:lnTo>
                  <a:close/>
                </a:path>
              </a:pathLst>
            </a:custGeom>
            <a:solidFill>
              <a:srgbClr val="A04E2D"/>
            </a:solidFill>
          </p:spPr>
          <p:txBody>
            <a:bodyPr wrap="square" lIns="0" tIns="0" rIns="0" bIns="0" rtlCol="0"/>
            <a:lstStyle/>
            <a:p>
              <a:endParaRPr sz="1493" dirty="0"/>
            </a:p>
          </p:txBody>
        </p:sp>
        <p:sp>
          <p:nvSpPr>
            <p:cNvPr id="1694" name="object 1647">
              <a:extLst>
                <a:ext uri="{FF2B5EF4-FFF2-40B4-BE49-F238E27FC236}">
                  <a16:creationId xmlns:a16="http://schemas.microsoft.com/office/drawing/2014/main" id="{B56C48EE-71A5-4D05-97F9-74DF257CE5A4}"/>
                </a:ext>
              </a:extLst>
            </p:cNvPr>
            <p:cNvSpPr/>
            <p:nvPr/>
          </p:nvSpPr>
          <p:spPr>
            <a:xfrm>
              <a:off x="6236560" y="2378618"/>
              <a:ext cx="20320" cy="20320"/>
            </a:xfrm>
            <a:custGeom>
              <a:avLst/>
              <a:gdLst/>
              <a:ahLst/>
              <a:cxnLst/>
              <a:rect l="l" t="t" r="r" b="b"/>
              <a:pathLst>
                <a:path w="20320" h="20319">
                  <a:moveTo>
                    <a:pt x="15316" y="0"/>
                  </a:moveTo>
                  <a:lnTo>
                    <a:pt x="4356" y="190"/>
                  </a:lnTo>
                  <a:lnTo>
                    <a:pt x="0" y="4711"/>
                  </a:lnTo>
                  <a:lnTo>
                    <a:pt x="190" y="15671"/>
                  </a:lnTo>
                  <a:lnTo>
                    <a:pt x="4711" y="20015"/>
                  </a:lnTo>
                  <a:lnTo>
                    <a:pt x="15659" y="19824"/>
                  </a:lnTo>
                  <a:lnTo>
                    <a:pt x="20027" y="15328"/>
                  </a:lnTo>
                  <a:lnTo>
                    <a:pt x="19926" y="9829"/>
                  </a:lnTo>
                  <a:lnTo>
                    <a:pt x="19824" y="4368"/>
                  </a:lnTo>
                  <a:lnTo>
                    <a:pt x="15316" y="0"/>
                  </a:lnTo>
                  <a:close/>
                </a:path>
              </a:pathLst>
            </a:custGeom>
            <a:solidFill>
              <a:srgbClr val="64331D"/>
            </a:solidFill>
          </p:spPr>
          <p:txBody>
            <a:bodyPr wrap="square" lIns="0" tIns="0" rIns="0" bIns="0" rtlCol="0"/>
            <a:lstStyle/>
            <a:p>
              <a:endParaRPr sz="1493" dirty="0"/>
            </a:p>
          </p:txBody>
        </p:sp>
        <p:sp>
          <p:nvSpPr>
            <p:cNvPr id="1695" name="object 1648">
              <a:extLst>
                <a:ext uri="{FF2B5EF4-FFF2-40B4-BE49-F238E27FC236}">
                  <a16:creationId xmlns:a16="http://schemas.microsoft.com/office/drawing/2014/main" id="{37095654-08C3-479D-99C3-33335EDFED01}"/>
                </a:ext>
              </a:extLst>
            </p:cNvPr>
            <p:cNvSpPr/>
            <p:nvPr/>
          </p:nvSpPr>
          <p:spPr>
            <a:xfrm>
              <a:off x="5836306" y="2410496"/>
              <a:ext cx="20320" cy="20320"/>
            </a:xfrm>
            <a:custGeom>
              <a:avLst/>
              <a:gdLst/>
              <a:ahLst/>
              <a:cxnLst/>
              <a:rect l="l" t="t" r="r" b="b"/>
              <a:pathLst>
                <a:path w="20320" h="20319">
                  <a:moveTo>
                    <a:pt x="15303" y="0"/>
                  </a:moveTo>
                  <a:lnTo>
                    <a:pt x="4356" y="190"/>
                  </a:lnTo>
                  <a:lnTo>
                    <a:pt x="0" y="4711"/>
                  </a:lnTo>
                  <a:lnTo>
                    <a:pt x="190" y="15671"/>
                  </a:lnTo>
                  <a:lnTo>
                    <a:pt x="4711" y="20015"/>
                  </a:lnTo>
                  <a:lnTo>
                    <a:pt x="15646" y="19824"/>
                  </a:lnTo>
                  <a:lnTo>
                    <a:pt x="20015" y="15328"/>
                  </a:lnTo>
                  <a:lnTo>
                    <a:pt x="19913" y="9842"/>
                  </a:lnTo>
                  <a:lnTo>
                    <a:pt x="19811" y="4368"/>
                  </a:lnTo>
                  <a:lnTo>
                    <a:pt x="15303" y="0"/>
                  </a:lnTo>
                  <a:close/>
                </a:path>
              </a:pathLst>
            </a:custGeom>
            <a:solidFill>
              <a:srgbClr val="7F4123"/>
            </a:solidFill>
          </p:spPr>
          <p:txBody>
            <a:bodyPr wrap="square" lIns="0" tIns="0" rIns="0" bIns="0" rtlCol="0"/>
            <a:lstStyle/>
            <a:p>
              <a:endParaRPr sz="1493" dirty="0"/>
            </a:p>
          </p:txBody>
        </p:sp>
        <p:sp>
          <p:nvSpPr>
            <p:cNvPr id="1696" name="object 1649">
              <a:extLst>
                <a:ext uri="{FF2B5EF4-FFF2-40B4-BE49-F238E27FC236}">
                  <a16:creationId xmlns:a16="http://schemas.microsoft.com/office/drawing/2014/main" id="{9707F89B-C098-4CCD-A4FC-37999F644180}"/>
                </a:ext>
              </a:extLst>
            </p:cNvPr>
            <p:cNvSpPr/>
            <p:nvPr/>
          </p:nvSpPr>
          <p:spPr>
            <a:xfrm>
              <a:off x="5617498" y="2432629"/>
              <a:ext cx="20320" cy="20320"/>
            </a:xfrm>
            <a:custGeom>
              <a:avLst/>
              <a:gdLst/>
              <a:ahLst/>
              <a:cxnLst/>
              <a:rect l="l" t="t" r="r" b="b"/>
              <a:pathLst>
                <a:path w="20320" h="20319">
                  <a:moveTo>
                    <a:pt x="15303" y="0"/>
                  </a:moveTo>
                  <a:lnTo>
                    <a:pt x="4356" y="190"/>
                  </a:lnTo>
                  <a:lnTo>
                    <a:pt x="0" y="4686"/>
                  </a:lnTo>
                  <a:lnTo>
                    <a:pt x="190" y="15646"/>
                  </a:lnTo>
                  <a:lnTo>
                    <a:pt x="4711" y="19989"/>
                  </a:lnTo>
                  <a:lnTo>
                    <a:pt x="15646" y="19799"/>
                  </a:lnTo>
                  <a:lnTo>
                    <a:pt x="20015" y="15303"/>
                  </a:lnTo>
                  <a:lnTo>
                    <a:pt x="19913" y="9829"/>
                  </a:lnTo>
                  <a:lnTo>
                    <a:pt x="19811" y="4343"/>
                  </a:lnTo>
                  <a:lnTo>
                    <a:pt x="15303" y="0"/>
                  </a:lnTo>
                  <a:close/>
                </a:path>
              </a:pathLst>
            </a:custGeom>
            <a:solidFill>
              <a:srgbClr val="9B4C2C"/>
            </a:solidFill>
          </p:spPr>
          <p:txBody>
            <a:bodyPr wrap="square" lIns="0" tIns="0" rIns="0" bIns="0" rtlCol="0"/>
            <a:lstStyle/>
            <a:p>
              <a:endParaRPr sz="1493" dirty="0"/>
            </a:p>
          </p:txBody>
        </p:sp>
        <p:sp>
          <p:nvSpPr>
            <p:cNvPr id="1697" name="object 1650">
              <a:extLst>
                <a:ext uri="{FF2B5EF4-FFF2-40B4-BE49-F238E27FC236}">
                  <a16:creationId xmlns:a16="http://schemas.microsoft.com/office/drawing/2014/main" id="{83D15BA0-F69E-4C80-88B5-AFBFD858E523}"/>
                </a:ext>
              </a:extLst>
            </p:cNvPr>
            <p:cNvSpPr/>
            <p:nvPr/>
          </p:nvSpPr>
          <p:spPr>
            <a:xfrm>
              <a:off x="6430682" y="2230870"/>
              <a:ext cx="20320" cy="20320"/>
            </a:xfrm>
            <a:custGeom>
              <a:avLst/>
              <a:gdLst/>
              <a:ahLst/>
              <a:cxnLst/>
              <a:rect l="l" t="t" r="r" b="b"/>
              <a:pathLst>
                <a:path w="20320" h="20319">
                  <a:moveTo>
                    <a:pt x="15316" y="0"/>
                  </a:moveTo>
                  <a:lnTo>
                    <a:pt x="4356" y="190"/>
                  </a:lnTo>
                  <a:lnTo>
                    <a:pt x="0" y="4699"/>
                  </a:lnTo>
                  <a:lnTo>
                    <a:pt x="190" y="15646"/>
                  </a:lnTo>
                  <a:lnTo>
                    <a:pt x="4711" y="20015"/>
                  </a:lnTo>
                  <a:lnTo>
                    <a:pt x="15659" y="19824"/>
                  </a:lnTo>
                  <a:lnTo>
                    <a:pt x="20015" y="15303"/>
                  </a:lnTo>
                  <a:lnTo>
                    <a:pt x="19913" y="9829"/>
                  </a:lnTo>
                  <a:lnTo>
                    <a:pt x="19811" y="4356"/>
                  </a:lnTo>
                  <a:lnTo>
                    <a:pt x="15316" y="0"/>
                  </a:lnTo>
                  <a:close/>
                </a:path>
              </a:pathLst>
            </a:custGeom>
            <a:solidFill>
              <a:srgbClr val="692F18"/>
            </a:solidFill>
          </p:spPr>
          <p:txBody>
            <a:bodyPr wrap="square" lIns="0" tIns="0" rIns="0" bIns="0" rtlCol="0"/>
            <a:lstStyle/>
            <a:p>
              <a:endParaRPr sz="1493" dirty="0"/>
            </a:p>
          </p:txBody>
        </p:sp>
        <p:sp>
          <p:nvSpPr>
            <p:cNvPr id="1698" name="object 1651">
              <a:extLst>
                <a:ext uri="{FF2B5EF4-FFF2-40B4-BE49-F238E27FC236}">
                  <a16:creationId xmlns:a16="http://schemas.microsoft.com/office/drawing/2014/main" id="{344FA053-4AA1-4850-8094-538D137EE936}"/>
                </a:ext>
              </a:extLst>
            </p:cNvPr>
            <p:cNvSpPr/>
            <p:nvPr/>
          </p:nvSpPr>
          <p:spPr>
            <a:xfrm>
              <a:off x="5866871" y="2386665"/>
              <a:ext cx="20320" cy="20320"/>
            </a:xfrm>
            <a:custGeom>
              <a:avLst/>
              <a:gdLst/>
              <a:ahLst/>
              <a:cxnLst/>
              <a:rect l="l" t="t" r="r" b="b"/>
              <a:pathLst>
                <a:path w="20320" h="20319">
                  <a:moveTo>
                    <a:pt x="15303" y="0"/>
                  </a:moveTo>
                  <a:lnTo>
                    <a:pt x="4343" y="190"/>
                  </a:lnTo>
                  <a:lnTo>
                    <a:pt x="0" y="4711"/>
                  </a:lnTo>
                  <a:lnTo>
                    <a:pt x="190" y="15671"/>
                  </a:lnTo>
                  <a:lnTo>
                    <a:pt x="4698" y="20015"/>
                  </a:lnTo>
                  <a:lnTo>
                    <a:pt x="15646" y="19824"/>
                  </a:lnTo>
                  <a:lnTo>
                    <a:pt x="20015" y="15328"/>
                  </a:lnTo>
                  <a:lnTo>
                    <a:pt x="19913" y="9829"/>
                  </a:lnTo>
                  <a:lnTo>
                    <a:pt x="19811" y="4368"/>
                  </a:lnTo>
                  <a:lnTo>
                    <a:pt x="15303" y="0"/>
                  </a:lnTo>
                  <a:close/>
                </a:path>
              </a:pathLst>
            </a:custGeom>
            <a:solidFill>
              <a:srgbClr val="8F4628"/>
            </a:solidFill>
          </p:spPr>
          <p:txBody>
            <a:bodyPr wrap="square" lIns="0" tIns="0" rIns="0" bIns="0" rtlCol="0"/>
            <a:lstStyle/>
            <a:p>
              <a:endParaRPr sz="1493" dirty="0"/>
            </a:p>
          </p:txBody>
        </p:sp>
        <p:sp>
          <p:nvSpPr>
            <p:cNvPr id="1699" name="object 1652">
              <a:extLst>
                <a:ext uri="{FF2B5EF4-FFF2-40B4-BE49-F238E27FC236}">
                  <a16:creationId xmlns:a16="http://schemas.microsoft.com/office/drawing/2014/main" id="{5895986D-D0EE-460E-A315-CE3A586ADE19}"/>
                </a:ext>
              </a:extLst>
            </p:cNvPr>
            <p:cNvSpPr/>
            <p:nvPr/>
          </p:nvSpPr>
          <p:spPr>
            <a:xfrm>
              <a:off x="6390431" y="2287662"/>
              <a:ext cx="20320" cy="20320"/>
            </a:xfrm>
            <a:custGeom>
              <a:avLst/>
              <a:gdLst/>
              <a:ahLst/>
              <a:cxnLst/>
              <a:rect l="l" t="t" r="r" b="b"/>
              <a:pathLst>
                <a:path w="20320" h="20319">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6C351F"/>
            </a:solidFill>
          </p:spPr>
          <p:txBody>
            <a:bodyPr wrap="square" lIns="0" tIns="0" rIns="0" bIns="0" rtlCol="0"/>
            <a:lstStyle/>
            <a:p>
              <a:endParaRPr sz="1493" dirty="0"/>
            </a:p>
          </p:txBody>
        </p:sp>
        <p:sp>
          <p:nvSpPr>
            <p:cNvPr id="1700" name="object 1653">
              <a:extLst>
                <a:ext uri="{FF2B5EF4-FFF2-40B4-BE49-F238E27FC236}">
                  <a16:creationId xmlns:a16="http://schemas.microsoft.com/office/drawing/2014/main" id="{62A563FC-47DD-4499-8DB6-D9429FB9D57A}"/>
                </a:ext>
              </a:extLst>
            </p:cNvPr>
            <p:cNvSpPr/>
            <p:nvPr/>
          </p:nvSpPr>
          <p:spPr>
            <a:xfrm>
              <a:off x="5891217" y="2414498"/>
              <a:ext cx="20320" cy="20320"/>
            </a:xfrm>
            <a:custGeom>
              <a:avLst/>
              <a:gdLst/>
              <a:ahLst/>
              <a:cxnLst/>
              <a:rect l="l" t="t" r="r" b="b"/>
              <a:pathLst>
                <a:path w="20320" h="20319">
                  <a:moveTo>
                    <a:pt x="15303" y="0"/>
                  </a:moveTo>
                  <a:lnTo>
                    <a:pt x="4356" y="190"/>
                  </a:lnTo>
                  <a:lnTo>
                    <a:pt x="0" y="4686"/>
                  </a:lnTo>
                  <a:lnTo>
                    <a:pt x="190" y="15659"/>
                  </a:lnTo>
                  <a:lnTo>
                    <a:pt x="4711" y="20002"/>
                  </a:lnTo>
                  <a:lnTo>
                    <a:pt x="15646" y="19812"/>
                  </a:lnTo>
                  <a:lnTo>
                    <a:pt x="20015" y="15316"/>
                  </a:lnTo>
                  <a:lnTo>
                    <a:pt x="19913" y="9829"/>
                  </a:lnTo>
                  <a:lnTo>
                    <a:pt x="19811" y="4343"/>
                  </a:lnTo>
                  <a:lnTo>
                    <a:pt x="15303" y="0"/>
                  </a:lnTo>
                  <a:close/>
                </a:path>
              </a:pathLst>
            </a:custGeom>
            <a:solidFill>
              <a:srgbClr val="834325"/>
            </a:solidFill>
          </p:spPr>
          <p:txBody>
            <a:bodyPr wrap="square" lIns="0" tIns="0" rIns="0" bIns="0" rtlCol="0"/>
            <a:lstStyle/>
            <a:p>
              <a:endParaRPr sz="1493" dirty="0"/>
            </a:p>
          </p:txBody>
        </p:sp>
        <p:sp>
          <p:nvSpPr>
            <p:cNvPr id="1701" name="object 1654">
              <a:extLst>
                <a:ext uri="{FF2B5EF4-FFF2-40B4-BE49-F238E27FC236}">
                  <a16:creationId xmlns:a16="http://schemas.microsoft.com/office/drawing/2014/main" id="{12E101B0-0C3A-40C6-877E-AA852354D9C2}"/>
                </a:ext>
              </a:extLst>
            </p:cNvPr>
            <p:cNvSpPr/>
            <p:nvPr/>
          </p:nvSpPr>
          <p:spPr>
            <a:xfrm>
              <a:off x="5974749" y="2405687"/>
              <a:ext cx="20320" cy="20320"/>
            </a:xfrm>
            <a:custGeom>
              <a:avLst/>
              <a:gdLst/>
              <a:ahLst/>
              <a:cxnLst/>
              <a:rect l="l" t="t" r="r" b="b"/>
              <a:pathLst>
                <a:path w="20320" h="20319">
                  <a:moveTo>
                    <a:pt x="15303" y="0"/>
                  </a:moveTo>
                  <a:lnTo>
                    <a:pt x="4356" y="190"/>
                  </a:lnTo>
                  <a:lnTo>
                    <a:pt x="0" y="4699"/>
                  </a:lnTo>
                  <a:lnTo>
                    <a:pt x="190" y="15659"/>
                  </a:lnTo>
                  <a:lnTo>
                    <a:pt x="4711" y="20015"/>
                  </a:lnTo>
                  <a:lnTo>
                    <a:pt x="15646" y="19824"/>
                  </a:lnTo>
                  <a:lnTo>
                    <a:pt x="20015" y="15316"/>
                  </a:lnTo>
                  <a:lnTo>
                    <a:pt x="19913" y="9829"/>
                  </a:lnTo>
                  <a:lnTo>
                    <a:pt x="19811" y="4356"/>
                  </a:lnTo>
                  <a:lnTo>
                    <a:pt x="15303" y="0"/>
                  </a:lnTo>
                  <a:close/>
                </a:path>
              </a:pathLst>
            </a:custGeom>
            <a:solidFill>
              <a:srgbClr val="8E4529"/>
            </a:solidFill>
          </p:spPr>
          <p:txBody>
            <a:bodyPr wrap="square" lIns="0" tIns="0" rIns="0" bIns="0" rtlCol="0"/>
            <a:lstStyle/>
            <a:p>
              <a:endParaRPr sz="1493" dirty="0"/>
            </a:p>
          </p:txBody>
        </p:sp>
        <p:sp>
          <p:nvSpPr>
            <p:cNvPr id="1702" name="object 1655">
              <a:extLst>
                <a:ext uri="{FF2B5EF4-FFF2-40B4-BE49-F238E27FC236}">
                  <a16:creationId xmlns:a16="http://schemas.microsoft.com/office/drawing/2014/main" id="{A463AF15-4C0E-4009-9513-D0BEE07DBD77}"/>
                </a:ext>
              </a:extLst>
            </p:cNvPr>
            <p:cNvSpPr/>
            <p:nvPr/>
          </p:nvSpPr>
          <p:spPr>
            <a:xfrm>
              <a:off x="6141779" y="2423304"/>
              <a:ext cx="20320" cy="20320"/>
            </a:xfrm>
            <a:custGeom>
              <a:avLst/>
              <a:gdLst/>
              <a:ahLst/>
              <a:cxnLst/>
              <a:rect l="l" t="t" r="r" b="b"/>
              <a:pathLst>
                <a:path w="20320" h="20319">
                  <a:moveTo>
                    <a:pt x="15303" y="0"/>
                  </a:moveTo>
                  <a:lnTo>
                    <a:pt x="4356" y="190"/>
                  </a:lnTo>
                  <a:lnTo>
                    <a:pt x="0" y="4711"/>
                  </a:lnTo>
                  <a:lnTo>
                    <a:pt x="190" y="15646"/>
                  </a:lnTo>
                  <a:lnTo>
                    <a:pt x="4699" y="20015"/>
                  </a:lnTo>
                  <a:lnTo>
                    <a:pt x="15659" y="19824"/>
                  </a:lnTo>
                  <a:lnTo>
                    <a:pt x="20027" y="15303"/>
                  </a:lnTo>
                  <a:lnTo>
                    <a:pt x="19926" y="9842"/>
                  </a:lnTo>
                  <a:lnTo>
                    <a:pt x="19824" y="4356"/>
                  </a:lnTo>
                  <a:lnTo>
                    <a:pt x="15303" y="0"/>
                  </a:lnTo>
                  <a:close/>
                </a:path>
              </a:pathLst>
            </a:custGeom>
            <a:solidFill>
              <a:srgbClr val="64331D"/>
            </a:solidFill>
          </p:spPr>
          <p:txBody>
            <a:bodyPr wrap="square" lIns="0" tIns="0" rIns="0" bIns="0" rtlCol="0"/>
            <a:lstStyle/>
            <a:p>
              <a:endParaRPr sz="1493" dirty="0"/>
            </a:p>
          </p:txBody>
        </p:sp>
        <p:sp>
          <p:nvSpPr>
            <p:cNvPr id="1703" name="object 1656">
              <a:extLst>
                <a:ext uri="{FF2B5EF4-FFF2-40B4-BE49-F238E27FC236}">
                  <a16:creationId xmlns:a16="http://schemas.microsoft.com/office/drawing/2014/main" id="{8F4F4F97-94F2-455F-8D71-0F068B2DC95C}"/>
                </a:ext>
              </a:extLst>
            </p:cNvPr>
            <p:cNvSpPr/>
            <p:nvPr/>
          </p:nvSpPr>
          <p:spPr>
            <a:xfrm>
              <a:off x="5853508" y="2418276"/>
              <a:ext cx="20320" cy="20320"/>
            </a:xfrm>
            <a:custGeom>
              <a:avLst/>
              <a:gdLst/>
              <a:ahLst/>
              <a:cxnLst/>
              <a:rect l="l" t="t" r="r" b="b"/>
              <a:pathLst>
                <a:path w="20320" h="20319">
                  <a:moveTo>
                    <a:pt x="15303" y="0"/>
                  </a:moveTo>
                  <a:lnTo>
                    <a:pt x="4356" y="190"/>
                  </a:lnTo>
                  <a:lnTo>
                    <a:pt x="0" y="4699"/>
                  </a:lnTo>
                  <a:lnTo>
                    <a:pt x="190" y="15633"/>
                  </a:lnTo>
                  <a:lnTo>
                    <a:pt x="4711" y="19989"/>
                  </a:lnTo>
                  <a:lnTo>
                    <a:pt x="15646" y="19799"/>
                  </a:lnTo>
                  <a:lnTo>
                    <a:pt x="20015" y="15290"/>
                  </a:lnTo>
                  <a:lnTo>
                    <a:pt x="19913" y="9829"/>
                  </a:lnTo>
                  <a:lnTo>
                    <a:pt x="19811" y="4343"/>
                  </a:lnTo>
                  <a:lnTo>
                    <a:pt x="15303" y="0"/>
                  </a:lnTo>
                  <a:close/>
                </a:path>
              </a:pathLst>
            </a:custGeom>
            <a:solidFill>
              <a:srgbClr val="92462B"/>
            </a:solidFill>
          </p:spPr>
          <p:txBody>
            <a:bodyPr wrap="square" lIns="0" tIns="0" rIns="0" bIns="0" rtlCol="0"/>
            <a:lstStyle/>
            <a:p>
              <a:endParaRPr sz="1493" dirty="0"/>
            </a:p>
          </p:txBody>
        </p:sp>
        <p:sp>
          <p:nvSpPr>
            <p:cNvPr id="1704" name="object 1657">
              <a:extLst>
                <a:ext uri="{FF2B5EF4-FFF2-40B4-BE49-F238E27FC236}">
                  <a16:creationId xmlns:a16="http://schemas.microsoft.com/office/drawing/2014/main" id="{50D4BA39-8DFA-4056-8782-4514C5F97A91}"/>
                </a:ext>
              </a:extLst>
            </p:cNvPr>
            <p:cNvSpPr/>
            <p:nvPr/>
          </p:nvSpPr>
          <p:spPr>
            <a:xfrm>
              <a:off x="6181226" y="2389209"/>
              <a:ext cx="20320" cy="20320"/>
            </a:xfrm>
            <a:custGeom>
              <a:avLst/>
              <a:gdLst/>
              <a:ahLst/>
              <a:cxnLst/>
              <a:rect l="l" t="t" r="r" b="b"/>
              <a:pathLst>
                <a:path w="20320" h="20319">
                  <a:moveTo>
                    <a:pt x="15316" y="0"/>
                  </a:moveTo>
                  <a:lnTo>
                    <a:pt x="4356" y="190"/>
                  </a:lnTo>
                  <a:lnTo>
                    <a:pt x="0" y="4686"/>
                  </a:lnTo>
                  <a:lnTo>
                    <a:pt x="190" y="15633"/>
                  </a:lnTo>
                  <a:lnTo>
                    <a:pt x="4711" y="20015"/>
                  </a:lnTo>
                  <a:lnTo>
                    <a:pt x="15659" y="19824"/>
                  </a:lnTo>
                  <a:lnTo>
                    <a:pt x="20015" y="15290"/>
                  </a:lnTo>
                  <a:lnTo>
                    <a:pt x="19913" y="9829"/>
                  </a:lnTo>
                  <a:lnTo>
                    <a:pt x="19811" y="4343"/>
                  </a:lnTo>
                  <a:lnTo>
                    <a:pt x="15316" y="0"/>
                  </a:lnTo>
                  <a:close/>
                </a:path>
              </a:pathLst>
            </a:custGeom>
            <a:solidFill>
              <a:srgbClr val="68341D"/>
            </a:solidFill>
          </p:spPr>
          <p:txBody>
            <a:bodyPr wrap="square" lIns="0" tIns="0" rIns="0" bIns="0" rtlCol="0"/>
            <a:lstStyle/>
            <a:p>
              <a:endParaRPr sz="1493" dirty="0"/>
            </a:p>
          </p:txBody>
        </p:sp>
        <p:sp>
          <p:nvSpPr>
            <p:cNvPr id="1705" name="object 1658">
              <a:extLst>
                <a:ext uri="{FF2B5EF4-FFF2-40B4-BE49-F238E27FC236}">
                  <a16:creationId xmlns:a16="http://schemas.microsoft.com/office/drawing/2014/main" id="{9EB844A6-DCBC-426F-B524-5668867ED1EA}"/>
                </a:ext>
              </a:extLst>
            </p:cNvPr>
            <p:cNvSpPr/>
            <p:nvPr/>
          </p:nvSpPr>
          <p:spPr>
            <a:xfrm>
              <a:off x="5666520" y="2353118"/>
              <a:ext cx="20320" cy="20320"/>
            </a:xfrm>
            <a:custGeom>
              <a:avLst/>
              <a:gdLst/>
              <a:ahLst/>
              <a:cxnLst/>
              <a:rect l="l" t="t" r="r" b="b"/>
              <a:pathLst>
                <a:path w="20320" h="20319">
                  <a:moveTo>
                    <a:pt x="15303" y="0"/>
                  </a:moveTo>
                  <a:lnTo>
                    <a:pt x="4343" y="190"/>
                  </a:lnTo>
                  <a:lnTo>
                    <a:pt x="0" y="4724"/>
                  </a:lnTo>
                  <a:lnTo>
                    <a:pt x="190" y="15671"/>
                  </a:lnTo>
                  <a:lnTo>
                    <a:pt x="4698" y="20015"/>
                  </a:lnTo>
                  <a:lnTo>
                    <a:pt x="15646" y="19824"/>
                  </a:lnTo>
                  <a:lnTo>
                    <a:pt x="20015" y="15328"/>
                  </a:lnTo>
                  <a:lnTo>
                    <a:pt x="19913" y="9842"/>
                  </a:lnTo>
                  <a:lnTo>
                    <a:pt x="19811" y="4381"/>
                  </a:lnTo>
                  <a:lnTo>
                    <a:pt x="15303" y="0"/>
                  </a:lnTo>
                  <a:close/>
                </a:path>
              </a:pathLst>
            </a:custGeom>
            <a:solidFill>
              <a:srgbClr val="964B29"/>
            </a:solidFill>
          </p:spPr>
          <p:txBody>
            <a:bodyPr wrap="square" lIns="0" tIns="0" rIns="0" bIns="0" rtlCol="0"/>
            <a:lstStyle/>
            <a:p>
              <a:endParaRPr sz="1493" dirty="0"/>
            </a:p>
          </p:txBody>
        </p:sp>
        <p:sp>
          <p:nvSpPr>
            <p:cNvPr id="1706" name="object 1659">
              <a:extLst>
                <a:ext uri="{FF2B5EF4-FFF2-40B4-BE49-F238E27FC236}">
                  <a16:creationId xmlns:a16="http://schemas.microsoft.com/office/drawing/2014/main" id="{B1F79B9E-78C2-4ED6-AD6E-9579D74DC2E5}"/>
                </a:ext>
              </a:extLst>
            </p:cNvPr>
            <p:cNvSpPr/>
            <p:nvPr/>
          </p:nvSpPr>
          <p:spPr>
            <a:xfrm>
              <a:off x="6070950" y="2401820"/>
              <a:ext cx="20320" cy="20320"/>
            </a:xfrm>
            <a:custGeom>
              <a:avLst/>
              <a:gdLst/>
              <a:ahLst/>
              <a:cxnLst/>
              <a:rect l="l" t="t" r="r" b="b"/>
              <a:pathLst>
                <a:path w="20320" h="20319">
                  <a:moveTo>
                    <a:pt x="15316" y="0"/>
                  </a:moveTo>
                  <a:lnTo>
                    <a:pt x="4356" y="190"/>
                  </a:lnTo>
                  <a:lnTo>
                    <a:pt x="0" y="4711"/>
                  </a:lnTo>
                  <a:lnTo>
                    <a:pt x="190" y="15671"/>
                  </a:lnTo>
                  <a:lnTo>
                    <a:pt x="4711" y="20015"/>
                  </a:lnTo>
                  <a:lnTo>
                    <a:pt x="15659" y="19824"/>
                  </a:lnTo>
                  <a:lnTo>
                    <a:pt x="20027" y="15328"/>
                  </a:lnTo>
                  <a:lnTo>
                    <a:pt x="19926" y="9829"/>
                  </a:lnTo>
                  <a:lnTo>
                    <a:pt x="19824" y="4368"/>
                  </a:lnTo>
                  <a:lnTo>
                    <a:pt x="15316" y="0"/>
                  </a:lnTo>
                  <a:close/>
                </a:path>
              </a:pathLst>
            </a:custGeom>
            <a:solidFill>
              <a:srgbClr val="6E3620"/>
            </a:solidFill>
          </p:spPr>
          <p:txBody>
            <a:bodyPr wrap="square" lIns="0" tIns="0" rIns="0" bIns="0" rtlCol="0"/>
            <a:lstStyle/>
            <a:p>
              <a:endParaRPr sz="1493" dirty="0"/>
            </a:p>
          </p:txBody>
        </p:sp>
        <p:sp>
          <p:nvSpPr>
            <p:cNvPr id="1707" name="object 1660">
              <a:extLst>
                <a:ext uri="{FF2B5EF4-FFF2-40B4-BE49-F238E27FC236}">
                  <a16:creationId xmlns:a16="http://schemas.microsoft.com/office/drawing/2014/main" id="{F78D4EC0-25FC-4B34-815C-6F5A08AB5007}"/>
                </a:ext>
              </a:extLst>
            </p:cNvPr>
            <p:cNvSpPr/>
            <p:nvPr/>
          </p:nvSpPr>
          <p:spPr>
            <a:xfrm>
              <a:off x="5667807" y="2371765"/>
              <a:ext cx="20320" cy="20320"/>
            </a:xfrm>
            <a:custGeom>
              <a:avLst/>
              <a:gdLst/>
              <a:ahLst/>
              <a:cxnLst/>
              <a:rect l="l" t="t" r="r" b="b"/>
              <a:pathLst>
                <a:path w="20320" h="20319">
                  <a:moveTo>
                    <a:pt x="15316" y="0"/>
                  </a:moveTo>
                  <a:lnTo>
                    <a:pt x="4356" y="190"/>
                  </a:lnTo>
                  <a:lnTo>
                    <a:pt x="0" y="4699"/>
                  </a:lnTo>
                  <a:lnTo>
                    <a:pt x="190" y="15659"/>
                  </a:lnTo>
                  <a:lnTo>
                    <a:pt x="4711" y="20002"/>
                  </a:lnTo>
                  <a:lnTo>
                    <a:pt x="15659" y="19812"/>
                  </a:lnTo>
                  <a:lnTo>
                    <a:pt x="20027" y="15316"/>
                  </a:lnTo>
                  <a:lnTo>
                    <a:pt x="19926" y="9829"/>
                  </a:lnTo>
                  <a:lnTo>
                    <a:pt x="19824" y="4356"/>
                  </a:lnTo>
                  <a:lnTo>
                    <a:pt x="15316" y="0"/>
                  </a:lnTo>
                  <a:close/>
                </a:path>
              </a:pathLst>
            </a:custGeom>
            <a:solidFill>
              <a:srgbClr val="9E4D2E"/>
            </a:solidFill>
          </p:spPr>
          <p:txBody>
            <a:bodyPr wrap="square" lIns="0" tIns="0" rIns="0" bIns="0" rtlCol="0"/>
            <a:lstStyle/>
            <a:p>
              <a:endParaRPr sz="1493" dirty="0"/>
            </a:p>
          </p:txBody>
        </p:sp>
        <p:sp>
          <p:nvSpPr>
            <p:cNvPr id="1708" name="object 1661">
              <a:extLst>
                <a:ext uri="{FF2B5EF4-FFF2-40B4-BE49-F238E27FC236}">
                  <a16:creationId xmlns:a16="http://schemas.microsoft.com/office/drawing/2014/main" id="{25868EAB-2E74-4ABB-897C-11E09322971E}"/>
                </a:ext>
              </a:extLst>
            </p:cNvPr>
            <p:cNvSpPr/>
            <p:nvPr/>
          </p:nvSpPr>
          <p:spPr>
            <a:xfrm>
              <a:off x="6110397" y="2399689"/>
              <a:ext cx="20320" cy="20320"/>
            </a:xfrm>
            <a:custGeom>
              <a:avLst/>
              <a:gdLst/>
              <a:ahLst/>
              <a:cxnLst/>
              <a:rect l="l" t="t" r="r" b="b"/>
              <a:pathLst>
                <a:path w="20320" h="20319">
                  <a:moveTo>
                    <a:pt x="15316" y="0"/>
                  </a:moveTo>
                  <a:lnTo>
                    <a:pt x="4356" y="190"/>
                  </a:lnTo>
                  <a:lnTo>
                    <a:pt x="0" y="4698"/>
                  </a:lnTo>
                  <a:lnTo>
                    <a:pt x="190" y="15646"/>
                  </a:lnTo>
                  <a:lnTo>
                    <a:pt x="4711" y="20015"/>
                  </a:lnTo>
                  <a:lnTo>
                    <a:pt x="15659" y="19824"/>
                  </a:lnTo>
                  <a:lnTo>
                    <a:pt x="20015" y="15303"/>
                  </a:lnTo>
                  <a:lnTo>
                    <a:pt x="19913" y="9842"/>
                  </a:lnTo>
                  <a:lnTo>
                    <a:pt x="19811" y="4343"/>
                  </a:lnTo>
                  <a:lnTo>
                    <a:pt x="15316" y="0"/>
                  </a:lnTo>
                  <a:close/>
                </a:path>
              </a:pathLst>
            </a:custGeom>
            <a:solidFill>
              <a:srgbClr val="62331C"/>
            </a:solidFill>
          </p:spPr>
          <p:txBody>
            <a:bodyPr wrap="square" lIns="0" tIns="0" rIns="0" bIns="0" rtlCol="0"/>
            <a:lstStyle/>
            <a:p>
              <a:endParaRPr sz="1493" dirty="0"/>
            </a:p>
          </p:txBody>
        </p:sp>
        <p:sp>
          <p:nvSpPr>
            <p:cNvPr id="1709" name="object 1662">
              <a:extLst>
                <a:ext uri="{FF2B5EF4-FFF2-40B4-BE49-F238E27FC236}">
                  <a16:creationId xmlns:a16="http://schemas.microsoft.com/office/drawing/2014/main" id="{22E36151-A10E-4944-85E4-9A04EE12CC82}"/>
                </a:ext>
              </a:extLst>
            </p:cNvPr>
            <p:cNvSpPr/>
            <p:nvPr/>
          </p:nvSpPr>
          <p:spPr>
            <a:xfrm>
              <a:off x="6224786" y="2376294"/>
              <a:ext cx="20320" cy="20320"/>
            </a:xfrm>
            <a:custGeom>
              <a:avLst/>
              <a:gdLst/>
              <a:ahLst/>
              <a:cxnLst/>
              <a:rect l="l" t="t" r="r" b="b"/>
              <a:pathLst>
                <a:path w="20320" h="20319">
                  <a:moveTo>
                    <a:pt x="15316" y="0"/>
                  </a:moveTo>
                  <a:lnTo>
                    <a:pt x="4368" y="190"/>
                  </a:lnTo>
                  <a:lnTo>
                    <a:pt x="0" y="4699"/>
                  </a:lnTo>
                  <a:lnTo>
                    <a:pt x="190" y="15633"/>
                  </a:lnTo>
                  <a:lnTo>
                    <a:pt x="4724" y="20015"/>
                  </a:lnTo>
                  <a:lnTo>
                    <a:pt x="15659" y="19824"/>
                  </a:lnTo>
                  <a:lnTo>
                    <a:pt x="20027" y="15290"/>
                  </a:lnTo>
                  <a:lnTo>
                    <a:pt x="19926" y="9829"/>
                  </a:lnTo>
                  <a:lnTo>
                    <a:pt x="19824" y="4343"/>
                  </a:lnTo>
                  <a:lnTo>
                    <a:pt x="15316" y="0"/>
                  </a:lnTo>
                  <a:close/>
                </a:path>
              </a:pathLst>
            </a:custGeom>
            <a:solidFill>
              <a:srgbClr val="68341D"/>
            </a:solidFill>
          </p:spPr>
          <p:txBody>
            <a:bodyPr wrap="square" lIns="0" tIns="0" rIns="0" bIns="0" rtlCol="0"/>
            <a:lstStyle/>
            <a:p>
              <a:endParaRPr sz="1493" dirty="0"/>
            </a:p>
          </p:txBody>
        </p:sp>
        <p:sp>
          <p:nvSpPr>
            <p:cNvPr id="1710" name="object 1663">
              <a:extLst>
                <a:ext uri="{FF2B5EF4-FFF2-40B4-BE49-F238E27FC236}">
                  <a16:creationId xmlns:a16="http://schemas.microsoft.com/office/drawing/2014/main" id="{DA9B16C0-8AD9-4EFA-B0DA-6E478DC8D84A}"/>
                </a:ext>
              </a:extLst>
            </p:cNvPr>
            <p:cNvSpPr/>
            <p:nvPr/>
          </p:nvSpPr>
          <p:spPr>
            <a:xfrm>
              <a:off x="6294781" y="2340077"/>
              <a:ext cx="20320" cy="20320"/>
            </a:xfrm>
            <a:custGeom>
              <a:avLst/>
              <a:gdLst/>
              <a:ahLst/>
              <a:cxnLst/>
              <a:rect l="l" t="t" r="r" b="b"/>
              <a:pathLst>
                <a:path w="20320" h="20319">
                  <a:moveTo>
                    <a:pt x="15303" y="0"/>
                  </a:moveTo>
                  <a:lnTo>
                    <a:pt x="4343" y="190"/>
                  </a:lnTo>
                  <a:lnTo>
                    <a:pt x="0" y="4711"/>
                  </a:lnTo>
                  <a:lnTo>
                    <a:pt x="190" y="15671"/>
                  </a:lnTo>
                  <a:lnTo>
                    <a:pt x="4698" y="20015"/>
                  </a:lnTo>
                  <a:lnTo>
                    <a:pt x="15646" y="19824"/>
                  </a:lnTo>
                  <a:lnTo>
                    <a:pt x="20015" y="15328"/>
                  </a:lnTo>
                  <a:lnTo>
                    <a:pt x="19913" y="9829"/>
                  </a:lnTo>
                  <a:lnTo>
                    <a:pt x="19811" y="4368"/>
                  </a:lnTo>
                  <a:lnTo>
                    <a:pt x="15303" y="0"/>
                  </a:lnTo>
                  <a:close/>
                </a:path>
              </a:pathLst>
            </a:custGeom>
            <a:solidFill>
              <a:srgbClr val="60321B"/>
            </a:solidFill>
          </p:spPr>
          <p:txBody>
            <a:bodyPr wrap="square" lIns="0" tIns="0" rIns="0" bIns="0" rtlCol="0"/>
            <a:lstStyle/>
            <a:p>
              <a:endParaRPr sz="1493" dirty="0"/>
            </a:p>
          </p:txBody>
        </p:sp>
        <p:sp>
          <p:nvSpPr>
            <p:cNvPr id="1711" name="object 1664">
              <a:extLst>
                <a:ext uri="{FF2B5EF4-FFF2-40B4-BE49-F238E27FC236}">
                  <a16:creationId xmlns:a16="http://schemas.microsoft.com/office/drawing/2014/main" id="{865E1BE9-A4B5-4137-98B2-B7D0E6772403}"/>
                </a:ext>
              </a:extLst>
            </p:cNvPr>
            <p:cNvSpPr/>
            <p:nvPr/>
          </p:nvSpPr>
          <p:spPr>
            <a:xfrm>
              <a:off x="6093712" y="2407591"/>
              <a:ext cx="20320" cy="20320"/>
            </a:xfrm>
            <a:custGeom>
              <a:avLst/>
              <a:gdLst/>
              <a:ahLst/>
              <a:cxnLst/>
              <a:rect l="l" t="t" r="r" b="b"/>
              <a:pathLst>
                <a:path w="20320" h="20319">
                  <a:moveTo>
                    <a:pt x="15303" y="0"/>
                  </a:moveTo>
                  <a:lnTo>
                    <a:pt x="4343" y="190"/>
                  </a:lnTo>
                  <a:lnTo>
                    <a:pt x="0" y="4686"/>
                  </a:lnTo>
                  <a:lnTo>
                    <a:pt x="190" y="15646"/>
                  </a:lnTo>
                  <a:lnTo>
                    <a:pt x="4698" y="20015"/>
                  </a:lnTo>
                  <a:lnTo>
                    <a:pt x="15646" y="19824"/>
                  </a:lnTo>
                  <a:lnTo>
                    <a:pt x="20015" y="15303"/>
                  </a:lnTo>
                  <a:lnTo>
                    <a:pt x="19913" y="9829"/>
                  </a:lnTo>
                  <a:lnTo>
                    <a:pt x="19811" y="4343"/>
                  </a:lnTo>
                  <a:lnTo>
                    <a:pt x="15303" y="0"/>
                  </a:lnTo>
                  <a:close/>
                </a:path>
              </a:pathLst>
            </a:custGeom>
            <a:solidFill>
              <a:srgbClr val="713820"/>
            </a:solidFill>
          </p:spPr>
          <p:txBody>
            <a:bodyPr wrap="square" lIns="0" tIns="0" rIns="0" bIns="0" rtlCol="0"/>
            <a:lstStyle/>
            <a:p>
              <a:endParaRPr sz="1493" dirty="0"/>
            </a:p>
          </p:txBody>
        </p:sp>
        <p:sp>
          <p:nvSpPr>
            <p:cNvPr id="1712" name="object 1665">
              <a:extLst>
                <a:ext uri="{FF2B5EF4-FFF2-40B4-BE49-F238E27FC236}">
                  <a16:creationId xmlns:a16="http://schemas.microsoft.com/office/drawing/2014/main" id="{C969B556-DD6D-4C06-B851-E81C727CDDB8}"/>
                </a:ext>
              </a:extLst>
            </p:cNvPr>
            <p:cNvSpPr/>
            <p:nvPr/>
          </p:nvSpPr>
          <p:spPr>
            <a:xfrm>
              <a:off x="5702077" y="2453561"/>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43"/>
                  </a:lnTo>
                  <a:lnTo>
                    <a:pt x="15303" y="0"/>
                  </a:lnTo>
                  <a:close/>
                </a:path>
              </a:pathLst>
            </a:custGeom>
            <a:solidFill>
              <a:srgbClr val="7F4123"/>
            </a:solidFill>
          </p:spPr>
          <p:txBody>
            <a:bodyPr wrap="square" lIns="0" tIns="0" rIns="0" bIns="0" rtlCol="0"/>
            <a:lstStyle/>
            <a:p>
              <a:endParaRPr sz="1493" dirty="0"/>
            </a:p>
          </p:txBody>
        </p:sp>
        <p:sp>
          <p:nvSpPr>
            <p:cNvPr id="1713" name="object 1666">
              <a:extLst>
                <a:ext uri="{FF2B5EF4-FFF2-40B4-BE49-F238E27FC236}">
                  <a16:creationId xmlns:a16="http://schemas.microsoft.com/office/drawing/2014/main" id="{67DEAEB1-048F-4F0E-A971-733399B1D213}"/>
                </a:ext>
              </a:extLst>
            </p:cNvPr>
            <p:cNvSpPr/>
            <p:nvPr/>
          </p:nvSpPr>
          <p:spPr>
            <a:xfrm>
              <a:off x="6001947" y="2434380"/>
              <a:ext cx="20320" cy="20320"/>
            </a:xfrm>
            <a:custGeom>
              <a:avLst/>
              <a:gdLst/>
              <a:ahLst/>
              <a:cxnLst/>
              <a:rect l="l" t="t" r="r" b="b"/>
              <a:pathLst>
                <a:path w="20320" h="20319">
                  <a:moveTo>
                    <a:pt x="15303" y="0"/>
                  </a:moveTo>
                  <a:lnTo>
                    <a:pt x="4356" y="190"/>
                  </a:lnTo>
                  <a:lnTo>
                    <a:pt x="0" y="4686"/>
                  </a:lnTo>
                  <a:lnTo>
                    <a:pt x="190" y="15633"/>
                  </a:lnTo>
                  <a:lnTo>
                    <a:pt x="4711" y="20002"/>
                  </a:lnTo>
                  <a:lnTo>
                    <a:pt x="15646" y="19812"/>
                  </a:lnTo>
                  <a:lnTo>
                    <a:pt x="20015" y="15290"/>
                  </a:lnTo>
                  <a:lnTo>
                    <a:pt x="19913" y="9829"/>
                  </a:lnTo>
                  <a:lnTo>
                    <a:pt x="19811" y="4343"/>
                  </a:lnTo>
                  <a:lnTo>
                    <a:pt x="15303" y="0"/>
                  </a:lnTo>
                  <a:close/>
                </a:path>
              </a:pathLst>
            </a:custGeom>
            <a:solidFill>
              <a:srgbClr val="7D3C24"/>
            </a:solidFill>
          </p:spPr>
          <p:txBody>
            <a:bodyPr wrap="square" lIns="0" tIns="0" rIns="0" bIns="0" rtlCol="0"/>
            <a:lstStyle/>
            <a:p>
              <a:endParaRPr sz="1493" dirty="0"/>
            </a:p>
          </p:txBody>
        </p:sp>
        <p:sp>
          <p:nvSpPr>
            <p:cNvPr id="1714" name="object 1667">
              <a:extLst>
                <a:ext uri="{FF2B5EF4-FFF2-40B4-BE49-F238E27FC236}">
                  <a16:creationId xmlns:a16="http://schemas.microsoft.com/office/drawing/2014/main" id="{34153D00-FB96-40E0-99BA-BDDAA0ED097B}"/>
                </a:ext>
              </a:extLst>
            </p:cNvPr>
            <p:cNvSpPr/>
            <p:nvPr/>
          </p:nvSpPr>
          <p:spPr>
            <a:xfrm>
              <a:off x="6068348" y="2432927"/>
              <a:ext cx="20320" cy="20320"/>
            </a:xfrm>
            <a:custGeom>
              <a:avLst/>
              <a:gdLst/>
              <a:ahLst/>
              <a:cxnLst/>
              <a:rect l="l" t="t" r="r" b="b"/>
              <a:pathLst>
                <a:path w="20320" h="20319">
                  <a:moveTo>
                    <a:pt x="15316" y="0"/>
                  </a:moveTo>
                  <a:lnTo>
                    <a:pt x="4356" y="190"/>
                  </a:lnTo>
                  <a:lnTo>
                    <a:pt x="0" y="4711"/>
                  </a:lnTo>
                  <a:lnTo>
                    <a:pt x="190" y="15659"/>
                  </a:lnTo>
                  <a:lnTo>
                    <a:pt x="4711" y="20015"/>
                  </a:lnTo>
                  <a:lnTo>
                    <a:pt x="15659" y="19824"/>
                  </a:lnTo>
                  <a:lnTo>
                    <a:pt x="20015" y="15316"/>
                  </a:lnTo>
                  <a:lnTo>
                    <a:pt x="19913" y="9842"/>
                  </a:lnTo>
                  <a:lnTo>
                    <a:pt x="19811" y="4368"/>
                  </a:lnTo>
                  <a:lnTo>
                    <a:pt x="15316" y="0"/>
                  </a:lnTo>
                  <a:close/>
                </a:path>
              </a:pathLst>
            </a:custGeom>
            <a:solidFill>
              <a:srgbClr val="6A341E"/>
            </a:solidFill>
          </p:spPr>
          <p:txBody>
            <a:bodyPr wrap="square" lIns="0" tIns="0" rIns="0" bIns="0" rtlCol="0"/>
            <a:lstStyle/>
            <a:p>
              <a:endParaRPr sz="1493" dirty="0"/>
            </a:p>
          </p:txBody>
        </p:sp>
        <p:sp>
          <p:nvSpPr>
            <p:cNvPr id="1715" name="object 1668">
              <a:extLst>
                <a:ext uri="{FF2B5EF4-FFF2-40B4-BE49-F238E27FC236}">
                  <a16:creationId xmlns:a16="http://schemas.microsoft.com/office/drawing/2014/main" id="{7652BEED-7261-4B66-A50F-C12DA51D92FC}"/>
                </a:ext>
              </a:extLst>
            </p:cNvPr>
            <p:cNvSpPr/>
            <p:nvPr/>
          </p:nvSpPr>
          <p:spPr>
            <a:xfrm>
              <a:off x="5512053" y="2278165"/>
              <a:ext cx="20320" cy="20320"/>
            </a:xfrm>
            <a:custGeom>
              <a:avLst/>
              <a:gdLst/>
              <a:ahLst/>
              <a:cxnLst/>
              <a:rect l="l" t="t" r="r" b="b"/>
              <a:pathLst>
                <a:path w="20320" h="20319">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9F4E2D"/>
            </a:solidFill>
          </p:spPr>
          <p:txBody>
            <a:bodyPr wrap="square" lIns="0" tIns="0" rIns="0" bIns="0" rtlCol="0"/>
            <a:lstStyle/>
            <a:p>
              <a:endParaRPr sz="1493" dirty="0"/>
            </a:p>
          </p:txBody>
        </p:sp>
        <p:sp>
          <p:nvSpPr>
            <p:cNvPr id="1716" name="object 1669">
              <a:extLst>
                <a:ext uri="{FF2B5EF4-FFF2-40B4-BE49-F238E27FC236}">
                  <a16:creationId xmlns:a16="http://schemas.microsoft.com/office/drawing/2014/main" id="{5BB636EA-AD0A-4F96-8927-EFC07B7D5C47}"/>
                </a:ext>
              </a:extLst>
            </p:cNvPr>
            <p:cNvSpPr/>
            <p:nvPr/>
          </p:nvSpPr>
          <p:spPr>
            <a:xfrm>
              <a:off x="6382668" y="2324334"/>
              <a:ext cx="20320" cy="20320"/>
            </a:xfrm>
            <a:custGeom>
              <a:avLst/>
              <a:gdLst/>
              <a:ahLst/>
              <a:cxnLst/>
              <a:rect l="l" t="t" r="r" b="b"/>
              <a:pathLst>
                <a:path w="20320" h="20319">
                  <a:moveTo>
                    <a:pt x="15303" y="0"/>
                  </a:moveTo>
                  <a:lnTo>
                    <a:pt x="4343" y="190"/>
                  </a:lnTo>
                  <a:lnTo>
                    <a:pt x="0" y="4686"/>
                  </a:lnTo>
                  <a:lnTo>
                    <a:pt x="190" y="15646"/>
                  </a:lnTo>
                  <a:lnTo>
                    <a:pt x="4698" y="19989"/>
                  </a:lnTo>
                  <a:lnTo>
                    <a:pt x="15646" y="19799"/>
                  </a:lnTo>
                  <a:lnTo>
                    <a:pt x="20015" y="15303"/>
                  </a:lnTo>
                  <a:lnTo>
                    <a:pt x="19913" y="9804"/>
                  </a:lnTo>
                  <a:lnTo>
                    <a:pt x="19811" y="4343"/>
                  </a:lnTo>
                  <a:lnTo>
                    <a:pt x="15303" y="0"/>
                  </a:lnTo>
                  <a:close/>
                </a:path>
              </a:pathLst>
            </a:custGeom>
            <a:solidFill>
              <a:srgbClr val="67351E"/>
            </a:solidFill>
          </p:spPr>
          <p:txBody>
            <a:bodyPr wrap="square" lIns="0" tIns="0" rIns="0" bIns="0" rtlCol="0"/>
            <a:lstStyle/>
            <a:p>
              <a:endParaRPr sz="1493" dirty="0"/>
            </a:p>
          </p:txBody>
        </p:sp>
        <p:sp>
          <p:nvSpPr>
            <p:cNvPr id="1717" name="object 1670">
              <a:extLst>
                <a:ext uri="{FF2B5EF4-FFF2-40B4-BE49-F238E27FC236}">
                  <a16:creationId xmlns:a16="http://schemas.microsoft.com/office/drawing/2014/main" id="{A5242B73-CC4F-4586-8196-49394801C69F}"/>
                </a:ext>
              </a:extLst>
            </p:cNvPr>
            <p:cNvSpPr/>
            <p:nvPr/>
          </p:nvSpPr>
          <p:spPr>
            <a:xfrm>
              <a:off x="6398154" y="2249065"/>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66341E"/>
            </a:solidFill>
          </p:spPr>
          <p:txBody>
            <a:bodyPr wrap="square" lIns="0" tIns="0" rIns="0" bIns="0" rtlCol="0"/>
            <a:lstStyle/>
            <a:p>
              <a:endParaRPr sz="1493" dirty="0"/>
            </a:p>
          </p:txBody>
        </p:sp>
        <p:sp>
          <p:nvSpPr>
            <p:cNvPr id="1718" name="object 1671">
              <a:extLst>
                <a:ext uri="{FF2B5EF4-FFF2-40B4-BE49-F238E27FC236}">
                  <a16:creationId xmlns:a16="http://schemas.microsoft.com/office/drawing/2014/main" id="{2B7CE6FF-E540-4A31-9BAB-3939FF81C796}"/>
                </a:ext>
              </a:extLst>
            </p:cNvPr>
            <p:cNvSpPr/>
            <p:nvPr/>
          </p:nvSpPr>
          <p:spPr>
            <a:xfrm>
              <a:off x="5718639" y="2423693"/>
              <a:ext cx="20320" cy="20320"/>
            </a:xfrm>
            <a:custGeom>
              <a:avLst/>
              <a:gdLst/>
              <a:ahLst/>
              <a:cxnLst/>
              <a:rect l="l" t="t" r="r" b="b"/>
              <a:pathLst>
                <a:path w="20320" h="20319">
                  <a:moveTo>
                    <a:pt x="15303" y="0"/>
                  </a:moveTo>
                  <a:lnTo>
                    <a:pt x="4343" y="190"/>
                  </a:lnTo>
                  <a:lnTo>
                    <a:pt x="0" y="4686"/>
                  </a:lnTo>
                  <a:lnTo>
                    <a:pt x="190" y="15633"/>
                  </a:lnTo>
                  <a:lnTo>
                    <a:pt x="4698" y="20002"/>
                  </a:lnTo>
                  <a:lnTo>
                    <a:pt x="15646" y="19812"/>
                  </a:lnTo>
                  <a:lnTo>
                    <a:pt x="20015" y="15290"/>
                  </a:lnTo>
                  <a:lnTo>
                    <a:pt x="19913" y="9829"/>
                  </a:lnTo>
                  <a:lnTo>
                    <a:pt x="19811" y="4343"/>
                  </a:lnTo>
                  <a:lnTo>
                    <a:pt x="15303" y="0"/>
                  </a:lnTo>
                  <a:close/>
                </a:path>
              </a:pathLst>
            </a:custGeom>
            <a:solidFill>
              <a:srgbClr val="A14D2E"/>
            </a:solidFill>
          </p:spPr>
          <p:txBody>
            <a:bodyPr wrap="square" lIns="0" tIns="0" rIns="0" bIns="0" rtlCol="0"/>
            <a:lstStyle/>
            <a:p>
              <a:endParaRPr sz="1493" dirty="0"/>
            </a:p>
          </p:txBody>
        </p:sp>
        <p:sp>
          <p:nvSpPr>
            <p:cNvPr id="1719" name="object 1672">
              <a:extLst>
                <a:ext uri="{FF2B5EF4-FFF2-40B4-BE49-F238E27FC236}">
                  <a16:creationId xmlns:a16="http://schemas.microsoft.com/office/drawing/2014/main" id="{2DFEE61B-7830-4C9B-AC39-757C6826C1A5}"/>
                </a:ext>
              </a:extLst>
            </p:cNvPr>
            <p:cNvSpPr/>
            <p:nvPr/>
          </p:nvSpPr>
          <p:spPr>
            <a:xfrm>
              <a:off x="6227264" y="2415064"/>
              <a:ext cx="20320" cy="20320"/>
            </a:xfrm>
            <a:custGeom>
              <a:avLst/>
              <a:gdLst/>
              <a:ahLst/>
              <a:cxnLst/>
              <a:rect l="l" t="t" r="r" b="b"/>
              <a:pathLst>
                <a:path w="20320" h="20319">
                  <a:moveTo>
                    <a:pt x="15303" y="0"/>
                  </a:moveTo>
                  <a:lnTo>
                    <a:pt x="4356" y="190"/>
                  </a:lnTo>
                  <a:lnTo>
                    <a:pt x="0" y="4699"/>
                  </a:lnTo>
                  <a:lnTo>
                    <a:pt x="190" y="15646"/>
                  </a:lnTo>
                  <a:lnTo>
                    <a:pt x="4711" y="19989"/>
                  </a:lnTo>
                  <a:lnTo>
                    <a:pt x="15646" y="19799"/>
                  </a:lnTo>
                  <a:lnTo>
                    <a:pt x="20015" y="15303"/>
                  </a:lnTo>
                  <a:lnTo>
                    <a:pt x="19913" y="9829"/>
                  </a:lnTo>
                  <a:lnTo>
                    <a:pt x="19811" y="4343"/>
                  </a:lnTo>
                  <a:lnTo>
                    <a:pt x="15303" y="0"/>
                  </a:lnTo>
                  <a:close/>
                </a:path>
              </a:pathLst>
            </a:custGeom>
            <a:solidFill>
              <a:srgbClr val="6B3620"/>
            </a:solidFill>
          </p:spPr>
          <p:txBody>
            <a:bodyPr wrap="square" lIns="0" tIns="0" rIns="0" bIns="0" rtlCol="0"/>
            <a:lstStyle/>
            <a:p>
              <a:endParaRPr sz="1493" dirty="0"/>
            </a:p>
          </p:txBody>
        </p:sp>
        <p:sp>
          <p:nvSpPr>
            <p:cNvPr id="1720" name="object 1673">
              <a:extLst>
                <a:ext uri="{FF2B5EF4-FFF2-40B4-BE49-F238E27FC236}">
                  <a16:creationId xmlns:a16="http://schemas.microsoft.com/office/drawing/2014/main" id="{8722443E-1E00-40A5-B183-8871B15D6AD4}"/>
                </a:ext>
              </a:extLst>
            </p:cNvPr>
            <p:cNvSpPr/>
            <p:nvPr/>
          </p:nvSpPr>
          <p:spPr>
            <a:xfrm>
              <a:off x="5916429" y="2442489"/>
              <a:ext cx="20320" cy="20320"/>
            </a:xfrm>
            <a:custGeom>
              <a:avLst/>
              <a:gdLst/>
              <a:ahLst/>
              <a:cxnLst/>
              <a:rect l="l" t="t" r="r" b="b"/>
              <a:pathLst>
                <a:path w="20320" h="20319">
                  <a:moveTo>
                    <a:pt x="15303" y="0"/>
                  </a:moveTo>
                  <a:lnTo>
                    <a:pt x="4356" y="190"/>
                  </a:lnTo>
                  <a:lnTo>
                    <a:pt x="0" y="4711"/>
                  </a:lnTo>
                  <a:lnTo>
                    <a:pt x="190" y="15659"/>
                  </a:lnTo>
                  <a:lnTo>
                    <a:pt x="4711" y="20002"/>
                  </a:lnTo>
                  <a:lnTo>
                    <a:pt x="15646" y="19812"/>
                  </a:lnTo>
                  <a:lnTo>
                    <a:pt x="20015" y="15316"/>
                  </a:lnTo>
                  <a:lnTo>
                    <a:pt x="19913" y="9829"/>
                  </a:lnTo>
                  <a:lnTo>
                    <a:pt x="19811" y="4368"/>
                  </a:lnTo>
                  <a:lnTo>
                    <a:pt x="15303" y="0"/>
                  </a:lnTo>
                  <a:close/>
                </a:path>
              </a:pathLst>
            </a:custGeom>
            <a:solidFill>
              <a:srgbClr val="8B4428"/>
            </a:solidFill>
          </p:spPr>
          <p:txBody>
            <a:bodyPr wrap="square" lIns="0" tIns="0" rIns="0" bIns="0" rtlCol="0"/>
            <a:lstStyle/>
            <a:p>
              <a:endParaRPr sz="1493" dirty="0"/>
            </a:p>
          </p:txBody>
        </p:sp>
        <p:sp>
          <p:nvSpPr>
            <p:cNvPr id="1721" name="object 1674">
              <a:extLst>
                <a:ext uri="{FF2B5EF4-FFF2-40B4-BE49-F238E27FC236}">
                  <a16:creationId xmlns:a16="http://schemas.microsoft.com/office/drawing/2014/main" id="{A9A5CE9B-21D8-4EEF-B2DC-292FBF96072C}"/>
                </a:ext>
              </a:extLst>
            </p:cNvPr>
            <p:cNvSpPr/>
            <p:nvPr/>
          </p:nvSpPr>
          <p:spPr>
            <a:xfrm>
              <a:off x="5882606" y="2422192"/>
              <a:ext cx="20320" cy="20320"/>
            </a:xfrm>
            <a:custGeom>
              <a:avLst/>
              <a:gdLst/>
              <a:ahLst/>
              <a:cxnLst/>
              <a:rect l="l" t="t" r="r" b="b"/>
              <a:pathLst>
                <a:path w="20320" h="20319">
                  <a:moveTo>
                    <a:pt x="15303" y="0"/>
                  </a:moveTo>
                  <a:lnTo>
                    <a:pt x="4356" y="190"/>
                  </a:lnTo>
                  <a:lnTo>
                    <a:pt x="0" y="4686"/>
                  </a:lnTo>
                  <a:lnTo>
                    <a:pt x="190" y="15646"/>
                  </a:lnTo>
                  <a:lnTo>
                    <a:pt x="4711" y="20015"/>
                  </a:lnTo>
                  <a:lnTo>
                    <a:pt x="15646" y="19824"/>
                  </a:lnTo>
                  <a:lnTo>
                    <a:pt x="20015" y="15303"/>
                  </a:lnTo>
                  <a:lnTo>
                    <a:pt x="19913" y="9829"/>
                  </a:lnTo>
                  <a:lnTo>
                    <a:pt x="19811" y="4343"/>
                  </a:lnTo>
                  <a:lnTo>
                    <a:pt x="15303" y="0"/>
                  </a:lnTo>
                  <a:close/>
                </a:path>
              </a:pathLst>
            </a:custGeom>
            <a:solidFill>
              <a:srgbClr val="874327"/>
            </a:solidFill>
          </p:spPr>
          <p:txBody>
            <a:bodyPr wrap="square" lIns="0" tIns="0" rIns="0" bIns="0" rtlCol="0"/>
            <a:lstStyle/>
            <a:p>
              <a:endParaRPr sz="1493" dirty="0"/>
            </a:p>
          </p:txBody>
        </p:sp>
        <p:sp>
          <p:nvSpPr>
            <p:cNvPr id="1722" name="object 1675">
              <a:extLst>
                <a:ext uri="{FF2B5EF4-FFF2-40B4-BE49-F238E27FC236}">
                  <a16:creationId xmlns:a16="http://schemas.microsoft.com/office/drawing/2014/main" id="{16D9A631-C2C3-4A6C-95A4-766E4EB9759A}"/>
                </a:ext>
              </a:extLst>
            </p:cNvPr>
            <p:cNvSpPr/>
            <p:nvPr/>
          </p:nvSpPr>
          <p:spPr>
            <a:xfrm>
              <a:off x="6086126" y="2394301"/>
              <a:ext cx="20320" cy="20320"/>
            </a:xfrm>
            <a:custGeom>
              <a:avLst/>
              <a:gdLst/>
              <a:ahLst/>
              <a:cxnLst/>
              <a:rect l="l" t="t" r="r" b="b"/>
              <a:pathLst>
                <a:path w="20320" h="20319">
                  <a:moveTo>
                    <a:pt x="15316" y="0"/>
                  </a:moveTo>
                  <a:lnTo>
                    <a:pt x="4356" y="190"/>
                  </a:lnTo>
                  <a:lnTo>
                    <a:pt x="0" y="4711"/>
                  </a:lnTo>
                  <a:lnTo>
                    <a:pt x="190" y="15646"/>
                  </a:lnTo>
                  <a:lnTo>
                    <a:pt x="4711" y="20015"/>
                  </a:lnTo>
                  <a:lnTo>
                    <a:pt x="15659" y="19824"/>
                  </a:lnTo>
                  <a:lnTo>
                    <a:pt x="20027" y="15303"/>
                  </a:lnTo>
                  <a:lnTo>
                    <a:pt x="19926" y="9842"/>
                  </a:lnTo>
                  <a:lnTo>
                    <a:pt x="19824" y="4356"/>
                  </a:lnTo>
                  <a:lnTo>
                    <a:pt x="15316" y="0"/>
                  </a:lnTo>
                  <a:close/>
                </a:path>
              </a:pathLst>
            </a:custGeom>
            <a:solidFill>
              <a:srgbClr val="954925"/>
            </a:solidFill>
          </p:spPr>
          <p:txBody>
            <a:bodyPr wrap="square" lIns="0" tIns="0" rIns="0" bIns="0" rtlCol="0"/>
            <a:lstStyle/>
            <a:p>
              <a:endParaRPr sz="1493" dirty="0"/>
            </a:p>
          </p:txBody>
        </p:sp>
        <p:sp>
          <p:nvSpPr>
            <p:cNvPr id="1723" name="object 1676">
              <a:extLst>
                <a:ext uri="{FF2B5EF4-FFF2-40B4-BE49-F238E27FC236}">
                  <a16:creationId xmlns:a16="http://schemas.microsoft.com/office/drawing/2014/main" id="{AE685D2F-52BB-461C-96BB-3CABE9B60470}"/>
                </a:ext>
              </a:extLst>
            </p:cNvPr>
            <p:cNvSpPr/>
            <p:nvPr/>
          </p:nvSpPr>
          <p:spPr>
            <a:xfrm>
              <a:off x="6263799" y="2411784"/>
              <a:ext cx="20320" cy="20320"/>
            </a:xfrm>
            <a:custGeom>
              <a:avLst/>
              <a:gdLst/>
              <a:ahLst/>
              <a:cxnLst/>
              <a:rect l="l" t="t" r="r" b="b"/>
              <a:pathLst>
                <a:path w="20320" h="20319">
                  <a:moveTo>
                    <a:pt x="15290" y="0"/>
                  </a:moveTo>
                  <a:lnTo>
                    <a:pt x="4343" y="190"/>
                  </a:lnTo>
                  <a:lnTo>
                    <a:pt x="0" y="4711"/>
                  </a:lnTo>
                  <a:lnTo>
                    <a:pt x="190" y="15659"/>
                  </a:lnTo>
                  <a:lnTo>
                    <a:pt x="4699" y="20015"/>
                  </a:lnTo>
                  <a:lnTo>
                    <a:pt x="15633" y="19824"/>
                  </a:lnTo>
                  <a:lnTo>
                    <a:pt x="20002" y="15316"/>
                  </a:lnTo>
                  <a:lnTo>
                    <a:pt x="19900" y="9842"/>
                  </a:lnTo>
                  <a:lnTo>
                    <a:pt x="19799" y="4368"/>
                  </a:lnTo>
                  <a:lnTo>
                    <a:pt x="15290" y="0"/>
                  </a:lnTo>
                  <a:close/>
                </a:path>
              </a:pathLst>
            </a:custGeom>
            <a:solidFill>
              <a:srgbClr val="62331C"/>
            </a:solidFill>
          </p:spPr>
          <p:txBody>
            <a:bodyPr wrap="square" lIns="0" tIns="0" rIns="0" bIns="0" rtlCol="0"/>
            <a:lstStyle/>
            <a:p>
              <a:endParaRPr sz="1493" dirty="0"/>
            </a:p>
          </p:txBody>
        </p:sp>
        <p:sp>
          <p:nvSpPr>
            <p:cNvPr id="1724" name="object 1677">
              <a:extLst>
                <a:ext uri="{FF2B5EF4-FFF2-40B4-BE49-F238E27FC236}">
                  <a16:creationId xmlns:a16="http://schemas.microsoft.com/office/drawing/2014/main" id="{B49C4E28-9E0D-43D7-832A-2E68C85B1BAA}"/>
                </a:ext>
              </a:extLst>
            </p:cNvPr>
            <p:cNvSpPr/>
            <p:nvPr/>
          </p:nvSpPr>
          <p:spPr>
            <a:xfrm>
              <a:off x="6225514" y="2366369"/>
              <a:ext cx="20320" cy="20320"/>
            </a:xfrm>
            <a:custGeom>
              <a:avLst/>
              <a:gdLst/>
              <a:ahLst/>
              <a:cxnLst/>
              <a:rect l="l" t="t" r="r" b="b"/>
              <a:pathLst>
                <a:path w="20320" h="20319">
                  <a:moveTo>
                    <a:pt x="15303" y="0"/>
                  </a:moveTo>
                  <a:lnTo>
                    <a:pt x="4343" y="190"/>
                  </a:lnTo>
                  <a:lnTo>
                    <a:pt x="0" y="4699"/>
                  </a:lnTo>
                  <a:lnTo>
                    <a:pt x="190" y="15659"/>
                  </a:lnTo>
                  <a:lnTo>
                    <a:pt x="4699" y="20002"/>
                  </a:lnTo>
                  <a:lnTo>
                    <a:pt x="15646" y="19812"/>
                  </a:lnTo>
                  <a:lnTo>
                    <a:pt x="20002" y="15316"/>
                  </a:lnTo>
                  <a:lnTo>
                    <a:pt x="19900" y="9829"/>
                  </a:lnTo>
                  <a:lnTo>
                    <a:pt x="19799" y="4356"/>
                  </a:lnTo>
                  <a:lnTo>
                    <a:pt x="15303" y="0"/>
                  </a:lnTo>
                  <a:close/>
                </a:path>
              </a:pathLst>
            </a:custGeom>
            <a:solidFill>
              <a:srgbClr val="6D371E"/>
            </a:solidFill>
          </p:spPr>
          <p:txBody>
            <a:bodyPr wrap="square" lIns="0" tIns="0" rIns="0" bIns="0" rtlCol="0"/>
            <a:lstStyle/>
            <a:p>
              <a:endParaRPr sz="1493" dirty="0"/>
            </a:p>
          </p:txBody>
        </p:sp>
        <p:sp>
          <p:nvSpPr>
            <p:cNvPr id="1725" name="object 1678">
              <a:extLst>
                <a:ext uri="{FF2B5EF4-FFF2-40B4-BE49-F238E27FC236}">
                  <a16:creationId xmlns:a16="http://schemas.microsoft.com/office/drawing/2014/main" id="{17FBC8F2-6F10-4C60-8FCA-699E480EF4D5}"/>
                </a:ext>
              </a:extLst>
            </p:cNvPr>
            <p:cNvSpPr/>
            <p:nvPr/>
          </p:nvSpPr>
          <p:spPr>
            <a:xfrm>
              <a:off x="5523497" y="2321815"/>
              <a:ext cx="20320" cy="20320"/>
            </a:xfrm>
            <a:custGeom>
              <a:avLst/>
              <a:gdLst/>
              <a:ahLst/>
              <a:cxnLst/>
              <a:rect l="l" t="t" r="r" b="b"/>
              <a:pathLst>
                <a:path w="20320" h="20319">
                  <a:moveTo>
                    <a:pt x="15316" y="0"/>
                  </a:moveTo>
                  <a:lnTo>
                    <a:pt x="4356" y="190"/>
                  </a:lnTo>
                  <a:lnTo>
                    <a:pt x="0" y="4711"/>
                  </a:lnTo>
                  <a:lnTo>
                    <a:pt x="190" y="15646"/>
                  </a:lnTo>
                  <a:lnTo>
                    <a:pt x="4711" y="20027"/>
                  </a:lnTo>
                  <a:lnTo>
                    <a:pt x="15659" y="19837"/>
                  </a:lnTo>
                  <a:lnTo>
                    <a:pt x="20015" y="15303"/>
                  </a:lnTo>
                  <a:lnTo>
                    <a:pt x="19913" y="9842"/>
                  </a:lnTo>
                  <a:lnTo>
                    <a:pt x="19811" y="4368"/>
                  </a:lnTo>
                  <a:lnTo>
                    <a:pt x="15316" y="0"/>
                  </a:lnTo>
                  <a:close/>
                </a:path>
              </a:pathLst>
            </a:custGeom>
            <a:solidFill>
              <a:srgbClr val="AF562B"/>
            </a:solidFill>
          </p:spPr>
          <p:txBody>
            <a:bodyPr wrap="square" lIns="0" tIns="0" rIns="0" bIns="0" rtlCol="0"/>
            <a:lstStyle/>
            <a:p>
              <a:endParaRPr sz="1493" dirty="0"/>
            </a:p>
          </p:txBody>
        </p:sp>
        <p:sp>
          <p:nvSpPr>
            <p:cNvPr id="1726" name="object 1679">
              <a:extLst>
                <a:ext uri="{FF2B5EF4-FFF2-40B4-BE49-F238E27FC236}">
                  <a16:creationId xmlns:a16="http://schemas.microsoft.com/office/drawing/2014/main" id="{27FC53E1-0A5A-4C57-93BD-0C15A81ACA95}"/>
                </a:ext>
              </a:extLst>
            </p:cNvPr>
            <p:cNvSpPr/>
            <p:nvPr/>
          </p:nvSpPr>
          <p:spPr>
            <a:xfrm>
              <a:off x="5838544" y="2396963"/>
              <a:ext cx="20320" cy="20320"/>
            </a:xfrm>
            <a:custGeom>
              <a:avLst/>
              <a:gdLst/>
              <a:ahLst/>
              <a:cxnLst/>
              <a:rect l="l" t="t" r="r" b="b"/>
              <a:pathLst>
                <a:path w="20320" h="20319">
                  <a:moveTo>
                    <a:pt x="15303" y="0"/>
                  </a:moveTo>
                  <a:lnTo>
                    <a:pt x="4356" y="190"/>
                  </a:lnTo>
                  <a:lnTo>
                    <a:pt x="0" y="4699"/>
                  </a:lnTo>
                  <a:lnTo>
                    <a:pt x="190" y="15646"/>
                  </a:lnTo>
                  <a:lnTo>
                    <a:pt x="4711" y="19989"/>
                  </a:lnTo>
                  <a:lnTo>
                    <a:pt x="15646" y="19799"/>
                  </a:lnTo>
                  <a:lnTo>
                    <a:pt x="20015" y="15303"/>
                  </a:lnTo>
                  <a:lnTo>
                    <a:pt x="19913" y="9817"/>
                  </a:lnTo>
                  <a:lnTo>
                    <a:pt x="19811" y="4356"/>
                  </a:lnTo>
                  <a:lnTo>
                    <a:pt x="15303" y="0"/>
                  </a:lnTo>
                  <a:close/>
                </a:path>
              </a:pathLst>
            </a:custGeom>
            <a:solidFill>
              <a:srgbClr val="804024"/>
            </a:solidFill>
          </p:spPr>
          <p:txBody>
            <a:bodyPr wrap="square" lIns="0" tIns="0" rIns="0" bIns="0" rtlCol="0"/>
            <a:lstStyle/>
            <a:p>
              <a:endParaRPr sz="1493" dirty="0"/>
            </a:p>
          </p:txBody>
        </p:sp>
        <p:sp>
          <p:nvSpPr>
            <p:cNvPr id="1727" name="object 1680">
              <a:extLst>
                <a:ext uri="{FF2B5EF4-FFF2-40B4-BE49-F238E27FC236}">
                  <a16:creationId xmlns:a16="http://schemas.microsoft.com/office/drawing/2014/main" id="{B96BB0D8-6EB8-4F50-95A7-B75366780988}"/>
                </a:ext>
              </a:extLst>
            </p:cNvPr>
            <p:cNvSpPr/>
            <p:nvPr/>
          </p:nvSpPr>
          <p:spPr>
            <a:xfrm>
              <a:off x="6338930" y="2344245"/>
              <a:ext cx="20320" cy="20320"/>
            </a:xfrm>
            <a:custGeom>
              <a:avLst/>
              <a:gdLst/>
              <a:ahLst/>
              <a:cxnLst/>
              <a:rect l="l" t="t" r="r" b="b"/>
              <a:pathLst>
                <a:path w="20320" h="20319">
                  <a:moveTo>
                    <a:pt x="15316" y="0"/>
                  </a:moveTo>
                  <a:lnTo>
                    <a:pt x="4356" y="190"/>
                  </a:lnTo>
                  <a:lnTo>
                    <a:pt x="0" y="4698"/>
                  </a:lnTo>
                  <a:lnTo>
                    <a:pt x="190" y="15646"/>
                  </a:lnTo>
                  <a:lnTo>
                    <a:pt x="4711" y="20015"/>
                  </a:lnTo>
                  <a:lnTo>
                    <a:pt x="15659" y="19824"/>
                  </a:lnTo>
                  <a:lnTo>
                    <a:pt x="20015" y="15303"/>
                  </a:lnTo>
                  <a:lnTo>
                    <a:pt x="19913" y="9842"/>
                  </a:lnTo>
                  <a:lnTo>
                    <a:pt x="19811" y="4356"/>
                  </a:lnTo>
                  <a:lnTo>
                    <a:pt x="15316" y="0"/>
                  </a:lnTo>
                  <a:close/>
                </a:path>
              </a:pathLst>
            </a:custGeom>
            <a:solidFill>
              <a:srgbClr val="753922"/>
            </a:solidFill>
          </p:spPr>
          <p:txBody>
            <a:bodyPr wrap="square" lIns="0" tIns="0" rIns="0" bIns="0" rtlCol="0"/>
            <a:lstStyle/>
            <a:p>
              <a:endParaRPr sz="1493" dirty="0"/>
            </a:p>
          </p:txBody>
        </p:sp>
        <p:sp>
          <p:nvSpPr>
            <p:cNvPr id="1728" name="object 1681">
              <a:extLst>
                <a:ext uri="{FF2B5EF4-FFF2-40B4-BE49-F238E27FC236}">
                  <a16:creationId xmlns:a16="http://schemas.microsoft.com/office/drawing/2014/main" id="{85D51484-DB24-44C9-86AD-354483DCC445}"/>
                </a:ext>
              </a:extLst>
            </p:cNvPr>
            <p:cNvSpPr/>
            <p:nvPr/>
          </p:nvSpPr>
          <p:spPr>
            <a:xfrm>
              <a:off x="5587522" y="2361577"/>
              <a:ext cx="20320" cy="20320"/>
            </a:xfrm>
            <a:custGeom>
              <a:avLst/>
              <a:gdLst/>
              <a:ahLst/>
              <a:cxnLst/>
              <a:rect l="l" t="t" r="r" b="b"/>
              <a:pathLst>
                <a:path w="20320" h="20319">
                  <a:moveTo>
                    <a:pt x="15303" y="0"/>
                  </a:moveTo>
                  <a:lnTo>
                    <a:pt x="4343" y="190"/>
                  </a:lnTo>
                  <a:lnTo>
                    <a:pt x="0" y="4711"/>
                  </a:lnTo>
                  <a:lnTo>
                    <a:pt x="190" y="15671"/>
                  </a:lnTo>
                  <a:lnTo>
                    <a:pt x="4698" y="20015"/>
                  </a:lnTo>
                  <a:lnTo>
                    <a:pt x="15646" y="19824"/>
                  </a:lnTo>
                  <a:lnTo>
                    <a:pt x="20015" y="15328"/>
                  </a:lnTo>
                  <a:lnTo>
                    <a:pt x="19913" y="9842"/>
                  </a:lnTo>
                  <a:lnTo>
                    <a:pt x="19811" y="4368"/>
                  </a:lnTo>
                  <a:lnTo>
                    <a:pt x="15303" y="0"/>
                  </a:lnTo>
                  <a:close/>
                </a:path>
              </a:pathLst>
            </a:custGeom>
            <a:solidFill>
              <a:srgbClr val="9F4D2E"/>
            </a:solidFill>
          </p:spPr>
          <p:txBody>
            <a:bodyPr wrap="square" lIns="0" tIns="0" rIns="0" bIns="0" rtlCol="0"/>
            <a:lstStyle/>
            <a:p>
              <a:endParaRPr sz="1493" dirty="0"/>
            </a:p>
          </p:txBody>
        </p:sp>
        <p:sp>
          <p:nvSpPr>
            <p:cNvPr id="1729" name="object 1682">
              <a:extLst>
                <a:ext uri="{FF2B5EF4-FFF2-40B4-BE49-F238E27FC236}">
                  <a16:creationId xmlns:a16="http://schemas.microsoft.com/office/drawing/2014/main" id="{D0651F9A-BE0A-4EDA-9900-8E39CC50A728}"/>
                </a:ext>
              </a:extLst>
            </p:cNvPr>
            <p:cNvSpPr/>
            <p:nvPr/>
          </p:nvSpPr>
          <p:spPr>
            <a:xfrm>
              <a:off x="6020025" y="2453427"/>
              <a:ext cx="20320" cy="20320"/>
            </a:xfrm>
            <a:custGeom>
              <a:avLst/>
              <a:gdLst/>
              <a:ahLst/>
              <a:cxnLst/>
              <a:rect l="l" t="t" r="r" b="b"/>
              <a:pathLst>
                <a:path w="20320" h="20319">
                  <a:moveTo>
                    <a:pt x="15303" y="0"/>
                  </a:moveTo>
                  <a:lnTo>
                    <a:pt x="4343" y="190"/>
                  </a:lnTo>
                  <a:lnTo>
                    <a:pt x="0" y="4686"/>
                  </a:lnTo>
                  <a:lnTo>
                    <a:pt x="190" y="15633"/>
                  </a:lnTo>
                  <a:lnTo>
                    <a:pt x="4698" y="20002"/>
                  </a:lnTo>
                  <a:lnTo>
                    <a:pt x="15646" y="19812"/>
                  </a:lnTo>
                  <a:lnTo>
                    <a:pt x="20015" y="15290"/>
                  </a:lnTo>
                  <a:lnTo>
                    <a:pt x="19913" y="9829"/>
                  </a:lnTo>
                  <a:lnTo>
                    <a:pt x="19811" y="4343"/>
                  </a:lnTo>
                  <a:lnTo>
                    <a:pt x="15303" y="0"/>
                  </a:lnTo>
                  <a:close/>
                </a:path>
              </a:pathLst>
            </a:custGeom>
            <a:solidFill>
              <a:srgbClr val="66341E"/>
            </a:solidFill>
          </p:spPr>
          <p:txBody>
            <a:bodyPr wrap="square" lIns="0" tIns="0" rIns="0" bIns="0" rtlCol="0"/>
            <a:lstStyle/>
            <a:p>
              <a:endParaRPr sz="1493" dirty="0"/>
            </a:p>
          </p:txBody>
        </p:sp>
        <p:sp>
          <p:nvSpPr>
            <p:cNvPr id="1730" name="object 1683">
              <a:extLst>
                <a:ext uri="{FF2B5EF4-FFF2-40B4-BE49-F238E27FC236}">
                  <a16:creationId xmlns:a16="http://schemas.microsoft.com/office/drawing/2014/main" id="{1F8C0EAE-28D7-4685-84D2-4BDC37AF46BB}"/>
                </a:ext>
              </a:extLst>
            </p:cNvPr>
            <p:cNvSpPr/>
            <p:nvPr/>
          </p:nvSpPr>
          <p:spPr>
            <a:xfrm>
              <a:off x="6234591" y="2348821"/>
              <a:ext cx="20320" cy="20320"/>
            </a:xfrm>
            <a:custGeom>
              <a:avLst/>
              <a:gdLst/>
              <a:ahLst/>
              <a:cxnLst/>
              <a:rect l="l" t="t" r="r" b="b"/>
              <a:pathLst>
                <a:path w="20320" h="20319">
                  <a:moveTo>
                    <a:pt x="15303" y="0"/>
                  </a:moveTo>
                  <a:lnTo>
                    <a:pt x="4343" y="190"/>
                  </a:lnTo>
                  <a:lnTo>
                    <a:pt x="0" y="4686"/>
                  </a:lnTo>
                  <a:lnTo>
                    <a:pt x="190" y="15633"/>
                  </a:lnTo>
                  <a:lnTo>
                    <a:pt x="4698" y="20015"/>
                  </a:lnTo>
                  <a:lnTo>
                    <a:pt x="15646" y="19824"/>
                  </a:lnTo>
                  <a:lnTo>
                    <a:pt x="20015" y="15290"/>
                  </a:lnTo>
                  <a:lnTo>
                    <a:pt x="19913" y="9829"/>
                  </a:lnTo>
                  <a:lnTo>
                    <a:pt x="19811" y="4343"/>
                  </a:lnTo>
                  <a:lnTo>
                    <a:pt x="15303" y="0"/>
                  </a:lnTo>
                  <a:close/>
                </a:path>
              </a:pathLst>
            </a:custGeom>
            <a:solidFill>
              <a:srgbClr val="954925"/>
            </a:solidFill>
          </p:spPr>
          <p:txBody>
            <a:bodyPr wrap="square" lIns="0" tIns="0" rIns="0" bIns="0" rtlCol="0"/>
            <a:lstStyle/>
            <a:p>
              <a:endParaRPr sz="1493" dirty="0"/>
            </a:p>
          </p:txBody>
        </p:sp>
        <p:sp>
          <p:nvSpPr>
            <p:cNvPr id="1731" name="object 1684">
              <a:extLst>
                <a:ext uri="{FF2B5EF4-FFF2-40B4-BE49-F238E27FC236}">
                  <a16:creationId xmlns:a16="http://schemas.microsoft.com/office/drawing/2014/main" id="{073A30FA-0A8E-482D-A97C-10C0C0490AC9}"/>
                </a:ext>
              </a:extLst>
            </p:cNvPr>
            <p:cNvSpPr/>
            <p:nvPr/>
          </p:nvSpPr>
          <p:spPr>
            <a:xfrm>
              <a:off x="6032281" y="2464760"/>
              <a:ext cx="20320" cy="20320"/>
            </a:xfrm>
            <a:custGeom>
              <a:avLst/>
              <a:gdLst/>
              <a:ahLst/>
              <a:cxnLst/>
              <a:rect l="l" t="t" r="r" b="b"/>
              <a:pathLst>
                <a:path w="20320" h="20319">
                  <a:moveTo>
                    <a:pt x="15303" y="0"/>
                  </a:moveTo>
                  <a:lnTo>
                    <a:pt x="4343" y="190"/>
                  </a:lnTo>
                  <a:lnTo>
                    <a:pt x="0" y="4699"/>
                  </a:lnTo>
                  <a:lnTo>
                    <a:pt x="190" y="15659"/>
                  </a:lnTo>
                  <a:lnTo>
                    <a:pt x="4698" y="20002"/>
                  </a:lnTo>
                  <a:lnTo>
                    <a:pt x="15646" y="19812"/>
                  </a:lnTo>
                  <a:lnTo>
                    <a:pt x="20015" y="15316"/>
                  </a:lnTo>
                  <a:lnTo>
                    <a:pt x="19913" y="9829"/>
                  </a:lnTo>
                  <a:lnTo>
                    <a:pt x="19811" y="4356"/>
                  </a:lnTo>
                  <a:lnTo>
                    <a:pt x="15303" y="0"/>
                  </a:lnTo>
                  <a:close/>
                </a:path>
              </a:pathLst>
            </a:custGeom>
            <a:solidFill>
              <a:srgbClr val="7F3C25"/>
            </a:solidFill>
          </p:spPr>
          <p:txBody>
            <a:bodyPr wrap="square" lIns="0" tIns="0" rIns="0" bIns="0" rtlCol="0"/>
            <a:lstStyle/>
            <a:p>
              <a:endParaRPr sz="1493" dirty="0"/>
            </a:p>
          </p:txBody>
        </p:sp>
        <p:sp>
          <p:nvSpPr>
            <p:cNvPr id="1732" name="object 1685">
              <a:extLst>
                <a:ext uri="{FF2B5EF4-FFF2-40B4-BE49-F238E27FC236}">
                  <a16:creationId xmlns:a16="http://schemas.microsoft.com/office/drawing/2014/main" id="{2F30868E-6D50-4F63-AEC3-1F5A02F3F7F7}"/>
                </a:ext>
              </a:extLst>
            </p:cNvPr>
            <p:cNvSpPr/>
            <p:nvPr/>
          </p:nvSpPr>
          <p:spPr>
            <a:xfrm>
              <a:off x="5645069" y="2440503"/>
              <a:ext cx="20320" cy="20320"/>
            </a:xfrm>
            <a:custGeom>
              <a:avLst/>
              <a:gdLst/>
              <a:ahLst/>
              <a:cxnLst/>
              <a:rect l="l" t="t" r="r" b="b"/>
              <a:pathLst>
                <a:path w="20320" h="20319">
                  <a:moveTo>
                    <a:pt x="15303" y="0"/>
                  </a:moveTo>
                  <a:lnTo>
                    <a:pt x="4343" y="190"/>
                  </a:lnTo>
                  <a:lnTo>
                    <a:pt x="0" y="4699"/>
                  </a:lnTo>
                  <a:lnTo>
                    <a:pt x="190" y="15633"/>
                  </a:lnTo>
                  <a:lnTo>
                    <a:pt x="4698" y="20002"/>
                  </a:lnTo>
                  <a:lnTo>
                    <a:pt x="15646" y="19812"/>
                  </a:lnTo>
                  <a:lnTo>
                    <a:pt x="20015" y="15290"/>
                  </a:lnTo>
                  <a:lnTo>
                    <a:pt x="19913" y="9829"/>
                  </a:lnTo>
                  <a:lnTo>
                    <a:pt x="19811" y="4343"/>
                  </a:lnTo>
                  <a:lnTo>
                    <a:pt x="15303" y="0"/>
                  </a:lnTo>
                  <a:close/>
                </a:path>
              </a:pathLst>
            </a:custGeom>
            <a:solidFill>
              <a:srgbClr val="984B2C"/>
            </a:solidFill>
          </p:spPr>
          <p:txBody>
            <a:bodyPr wrap="square" lIns="0" tIns="0" rIns="0" bIns="0" rtlCol="0"/>
            <a:lstStyle/>
            <a:p>
              <a:endParaRPr sz="1493" dirty="0"/>
            </a:p>
          </p:txBody>
        </p:sp>
        <p:sp>
          <p:nvSpPr>
            <p:cNvPr id="1733" name="object 1686">
              <a:extLst>
                <a:ext uri="{FF2B5EF4-FFF2-40B4-BE49-F238E27FC236}">
                  <a16:creationId xmlns:a16="http://schemas.microsoft.com/office/drawing/2014/main" id="{19B1D22B-735F-437E-9E59-16A105A5887D}"/>
                </a:ext>
              </a:extLst>
            </p:cNvPr>
            <p:cNvSpPr/>
            <p:nvPr/>
          </p:nvSpPr>
          <p:spPr>
            <a:xfrm>
              <a:off x="6281399" y="2359534"/>
              <a:ext cx="20320" cy="20320"/>
            </a:xfrm>
            <a:custGeom>
              <a:avLst/>
              <a:gdLst/>
              <a:ahLst/>
              <a:cxnLst/>
              <a:rect l="l" t="t" r="r" b="b"/>
              <a:pathLst>
                <a:path w="20320" h="20319">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69351F"/>
            </a:solidFill>
          </p:spPr>
          <p:txBody>
            <a:bodyPr wrap="square" lIns="0" tIns="0" rIns="0" bIns="0" rtlCol="0"/>
            <a:lstStyle/>
            <a:p>
              <a:endParaRPr sz="1493" dirty="0"/>
            </a:p>
          </p:txBody>
        </p:sp>
        <p:sp>
          <p:nvSpPr>
            <p:cNvPr id="1734" name="object 1687">
              <a:extLst>
                <a:ext uri="{FF2B5EF4-FFF2-40B4-BE49-F238E27FC236}">
                  <a16:creationId xmlns:a16="http://schemas.microsoft.com/office/drawing/2014/main" id="{67ABD5DC-948D-40C6-A505-C4982418A90B}"/>
                </a:ext>
              </a:extLst>
            </p:cNvPr>
            <p:cNvSpPr/>
            <p:nvPr/>
          </p:nvSpPr>
          <p:spPr>
            <a:xfrm>
              <a:off x="6050115" y="2385306"/>
              <a:ext cx="20320" cy="20320"/>
            </a:xfrm>
            <a:custGeom>
              <a:avLst/>
              <a:gdLst/>
              <a:ahLst/>
              <a:cxnLst/>
              <a:rect l="l" t="t" r="r" b="b"/>
              <a:pathLst>
                <a:path w="20320" h="20319">
                  <a:moveTo>
                    <a:pt x="15316" y="0"/>
                  </a:moveTo>
                  <a:lnTo>
                    <a:pt x="4356" y="190"/>
                  </a:lnTo>
                  <a:lnTo>
                    <a:pt x="0" y="4724"/>
                  </a:lnTo>
                  <a:lnTo>
                    <a:pt x="190" y="15671"/>
                  </a:lnTo>
                  <a:lnTo>
                    <a:pt x="4711" y="20015"/>
                  </a:lnTo>
                  <a:lnTo>
                    <a:pt x="15659" y="19824"/>
                  </a:lnTo>
                  <a:lnTo>
                    <a:pt x="20027" y="15328"/>
                  </a:lnTo>
                  <a:lnTo>
                    <a:pt x="19926" y="9842"/>
                  </a:lnTo>
                  <a:lnTo>
                    <a:pt x="19837" y="4381"/>
                  </a:lnTo>
                  <a:lnTo>
                    <a:pt x="15316" y="0"/>
                  </a:lnTo>
                  <a:close/>
                </a:path>
              </a:pathLst>
            </a:custGeom>
            <a:solidFill>
              <a:srgbClr val="6B3620"/>
            </a:solidFill>
          </p:spPr>
          <p:txBody>
            <a:bodyPr wrap="square" lIns="0" tIns="0" rIns="0" bIns="0" rtlCol="0"/>
            <a:lstStyle/>
            <a:p>
              <a:endParaRPr sz="1493" dirty="0"/>
            </a:p>
          </p:txBody>
        </p:sp>
        <p:sp>
          <p:nvSpPr>
            <p:cNvPr id="1735" name="object 1688">
              <a:extLst>
                <a:ext uri="{FF2B5EF4-FFF2-40B4-BE49-F238E27FC236}">
                  <a16:creationId xmlns:a16="http://schemas.microsoft.com/office/drawing/2014/main" id="{FD0E3B15-E071-420B-9049-595608C2BF42}"/>
                </a:ext>
              </a:extLst>
            </p:cNvPr>
            <p:cNvSpPr/>
            <p:nvPr/>
          </p:nvSpPr>
          <p:spPr>
            <a:xfrm>
              <a:off x="5496423" y="2258895"/>
              <a:ext cx="20320" cy="20320"/>
            </a:xfrm>
            <a:custGeom>
              <a:avLst/>
              <a:gdLst/>
              <a:ahLst/>
              <a:cxnLst/>
              <a:rect l="l" t="t" r="r" b="b"/>
              <a:pathLst>
                <a:path w="20320" h="20319">
                  <a:moveTo>
                    <a:pt x="15316" y="0"/>
                  </a:moveTo>
                  <a:lnTo>
                    <a:pt x="4356" y="190"/>
                  </a:lnTo>
                  <a:lnTo>
                    <a:pt x="0" y="4699"/>
                  </a:lnTo>
                  <a:lnTo>
                    <a:pt x="190" y="15646"/>
                  </a:lnTo>
                  <a:lnTo>
                    <a:pt x="4711" y="20015"/>
                  </a:lnTo>
                  <a:lnTo>
                    <a:pt x="15659" y="19824"/>
                  </a:lnTo>
                  <a:lnTo>
                    <a:pt x="20027" y="15303"/>
                  </a:lnTo>
                  <a:lnTo>
                    <a:pt x="19926" y="9829"/>
                  </a:lnTo>
                  <a:lnTo>
                    <a:pt x="19824" y="4356"/>
                  </a:lnTo>
                  <a:lnTo>
                    <a:pt x="15316" y="0"/>
                  </a:lnTo>
                  <a:close/>
                </a:path>
              </a:pathLst>
            </a:custGeom>
            <a:solidFill>
              <a:srgbClr val="A85132"/>
            </a:solidFill>
          </p:spPr>
          <p:txBody>
            <a:bodyPr wrap="square" lIns="0" tIns="0" rIns="0" bIns="0" rtlCol="0"/>
            <a:lstStyle/>
            <a:p>
              <a:endParaRPr sz="1493" dirty="0"/>
            </a:p>
          </p:txBody>
        </p:sp>
        <p:sp>
          <p:nvSpPr>
            <p:cNvPr id="1736" name="object 1689">
              <a:extLst>
                <a:ext uri="{FF2B5EF4-FFF2-40B4-BE49-F238E27FC236}">
                  <a16:creationId xmlns:a16="http://schemas.microsoft.com/office/drawing/2014/main" id="{DB096138-8253-45C9-AB25-2E44B52D63D8}"/>
                </a:ext>
              </a:extLst>
            </p:cNvPr>
            <p:cNvSpPr/>
            <p:nvPr/>
          </p:nvSpPr>
          <p:spPr>
            <a:xfrm>
              <a:off x="6209102" y="2417852"/>
              <a:ext cx="20320" cy="20320"/>
            </a:xfrm>
            <a:custGeom>
              <a:avLst/>
              <a:gdLst/>
              <a:ahLst/>
              <a:cxnLst/>
              <a:rect l="l" t="t" r="r" b="b"/>
              <a:pathLst>
                <a:path w="20320" h="20319">
                  <a:moveTo>
                    <a:pt x="15316" y="0"/>
                  </a:moveTo>
                  <a:lnTo>
                    <a:pt x="4356" y="190"/>
                  </a:lnTo>
                  <a:lnTo>
                    <a:pt x="0" y="4699"/>
                  </a:lnTo>
                  <a:lnTo>
                    <a:pt x="190" y="15646"/>
                  </a:lnTo>
                  <a:lnTo>
                    <a:pt x="4711" y="20015"/>
                  </a:lnTo>
                  <a:lnTo>
                    <a:pt x="15659" y="19824"/>
                  </a:lnTo>
                  <a:lnTo>
                    <a:pt x="20027" y="15303"/>
                  </a:lnTo>
                  <a:lnTo>
                    <a:pt x="19926" y="9829"/>
                  </a:lnTo>
                  <a:lnTo>
                    <a:pt x="19824" y="4356"/>
                  </a:lnTo>
                  <a:lnTo>
                    <a:pt x="15316" y="0"/>
                  </a:lnTo>
                  <a:close/>
                </a:path>
              </a:pathLst>
            </a:custGeom>
            <a:solidFill>
              <a:srgbClr val="723720"/>
            </a:solidFill>
          </p:spPr>
          <p:txBody>
            <a:bodyPr wrap="square" lIns="0" tIns="0" rIns="0" bIns="0" rtlCol="0"/>
            <a:lstStyle/>
            <a:p>
              <a:endParaRPr sz="1493" dirty="0"/>
            </a:p>
          </p:txBody>
        </p:sp>
        <p:sp>
          <p:nvSpPr>
            <p:cNvPr id="1737" name="object 1690">
              <a:extLst>
                <a:ext uri="{FF2B5EF4-FFF2-40B4-BE49-F238E27FC236}">
                  <a16:creationId xmlns:a16="http://schemas.microsoft.com/office/drawing/2014/main" id="{F4A72B7C-8AB0-4986-A2A7-8F98AD27A463}"/>
                </a:ext>
              </a:extLst>
            </p:cNvPr>
            <p:cNvSpPr/>
            <p:nvPr/>
          </p:nvSpPr>
          <p:spPr>
            <a:xfrm>
              <a:off x="5578595" y="2381822"/>
              <a:ext cx="20320" cy="20320"/>
            </a:xfrm>
            <a:custGeom>
              <a:avLst/>
              <a:gdLst/>
              <a:ahLst/>
              <a:cxnLst/>
              <a:rect l="l" t="t" r="r" b="b"/>
              <a:pathLst>
                <a:path w="20320" h="20319">
                  <a:moveTo>
                    <a:pt x="15316" y="0"/>
                  </a:moveTo>
                  <a:lnTo>
                    <a:pt x="4356" y="190"/>
                  </a:lnTo>
                  <a:lnTo>
                    <a:pt x="0" y="4699"/>
                  </a:lnTo>
                  <a:lnTo>
                    <a:pt x="190" y="15659"/>
                  </a:lnTo>
                  <a:lnTo>
                    <a:pt x="4711" y="20002"/>
                  </a:lnTo>
                  <a:lnTo>
                    <a:pt x="15659" y="19812"/>
                  </a:lnTo>
                  <a:lnTo>
                    <a:pt x="20027" y="15316"/>
                  </a:lnTo>
                  <a:lnTo>
                    <a:pt x="19926" y="9829"/>
                  </a:lnTo>
                  <a:lnTo>
                    <a:pt x="19824" y="4356"/>
                  </a:lnTo>
                  <a:lnTo>
                    <a:pt x="15316" y="0"/>
                  </a:lnTo>
                  <a:close/>
                </a:path>
              </a:pathLst>
            </a:custGeom>
            <a:solidFill>
              <a:srgbClr val="8F4828"/>
            </a:solidFill>
          </p:spPr>
          <p:txBody>
            <a:bodyPr wrap="square" lIns="0" tIns="0" rIns="0" bIns="0" rtlCol="0"/>
            <a:lstStyle/>
            <a:p>
              <a:endParaRPr sz="1493" dirty="0"/>
            </a:p>
          </p:txBody>
        </p:sp>
        <p:sp>
          <p:nvSpPr>
            <p:cNvPr id="1738" name="object 1691">
              <a:extLst>
                <a:ext uri="{FF2B5EF4-FFF2-40B4-BE49-F238E27FC236}">
                  <a16:creationId xmlns:a16="http://schemas.microsoft.com/office/drawing/2014/main" id="{BBC56E02-68A2-4BF4-BF36-3F50F11FB1BB}"/>
                </a:ext>
              </a:extLst>
            </p:cNvPr>
            <p:cNvSpPr/>
            <p:nvPr/>
          </p:nvSpPr>
          <p:spPr>
            <a:xfrm>
              <a:off x="5506375" y="2308937"/>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994B2D"/>
            </a:solidFill>
          </p:spPr>
          <p:txBody>
            <a:bodyPr wrap="square" lIns="0" tIns="0" rIns="0" bIns="0" rtlCol="0"/>
            <a:lstStyle/>
            <a:p>
              <a:endParaRPr sz="1493" dirty="0"/>
            </a:p>
          </p:txBody>
        </p:sp>
        <p:sp>
          <p:nvSpPr>
            <p:cNvPr id="1739" name="object 1692">
              <a:extLst>
                <a:ext uri="{FF2B5EF4-FFF2-40B4-BE49-F238E27FC236}">
                  <a16:creationId xmlns:a16="http://schemas.microsoft.com/office/drawing/2014/main" id="{B25BA2A0-01E5-48AC-982F-2F0854CADB9A}"/>
                </a:ext>
              </a:extLst>
            </p:cNvPr>
            <p:cNvSpPr/>
            <p:nvPr/>
          </p:nvSpPr>
          <p:spPr>
            <a:xfrm>
              <a:off x="5481769" y="2243710"/>
              <a:ext cx="20320" cy="20320"/>
            </a:xfrm>
            <a:custGeom>
              <a:avLst/>
              <a:gdLst/>
              <a:ahLst/>
              <a:cxnLst/>
              <a:rect l="l" t="t" r="r" b="b"/>
              <a:pathLst>
                <a:path w="20320" h="20319">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A95132"/>
            </a:solidFill>
          </p:spPr>
          <p:txBody>
            <a:bodyPr wrap="square" lIns="0" tIns="0" rIns="0" bIns="0" rtlCol="0"/>
            <a:lstStyle/>
            <a:p>
              <a:endParaRPr sz="1493" dirty="0"/>
            </a:p>
          </p:txBody>
        </p:sp>
        <p:sp>
          <p:nvSpPr>
            <p:cNvPr id="1740" name="object 1693">
              <a:extLst>
                <a:ext uri="{FF2B5EF4-FFF2-40B4-BE49-F238E27FC236}">
                  <a16:creationId xmlns:a16="http://schemas.microsoft.com/office/drawing/2014/main" id="{455E0EA0-16A0-4086-B920-144CF0BAEC4E}"/>
                </a:ext>
              </a:extLst>
            </p:cNvPr>
            <p:cNvSpPr/>
            <p:nvPr/>
          </p:nvSpPr>
          <p:spPr>
            <a:xfrm>
              <a:off x="5945276" y="2476639"/>
              <a:ext cx="20320" cy="20320"/>
            </a:xfrm>
            <a:custGeom>
              <a:avLst/>
              <a:gdLst/>
              <a:ahLst/>
              <a:cxnLst/>
              <a:rect l="l" t="t" r="r" b="b"/>
              <a:pathLst>
                <a:path w="20320" h="20319">
                  <a:moveTo>
                    <a:pt x="15303" y="0"/>
                  </a:moveTo>
                  <a:lnTo>
                    <a:pt x="4343" y="190"/>
                  </a:lnTo>
                  <a:lnTo>
                    <a:pt x="0" y="4686"/>
                  </a:lnTo>
                  <a:lnTo>
                    <a:pt x="190" y="15646"/>
                  </a:lnTo>
                  <a:lnTo>
                    <a:pt x="4698" y="20002"/>
                  </a:lnTo>
                  <a:lnTo>
                    <a:pt x="15646" y="19812"/>
                  </a:lnTo>
                  <a:lnTo>
                    <a:pt x="20015" y="15303"/>
                  </a:lnTo>
                  <a:lnTo>
                    <a:pt x="19913" y="9829"/>
                  </a:lnTo>
                  <a:lnTo>
                    <a:pt x="19811" y="4343"/>
                  </a:lnTo>
                  <a:lnTo>
                    <a:pt x="15303" y="0"/>
                  </a:lnTo>
                  <a:close/>
                </a:path>
              </a:pathLst>
            </a:custGeom>
            <a:solidFill>
              <a:srgbClr val="5F301C"/>
            </a:solidFill>
          </p:spPr>
          <p:txBody>
            <a:bodyPr wrap="square" lIns="0" tIns="0" rIns="0" bIns="0" rtlCol="0"/>
            <a:lstStyle/>
            <a:p>
              <a:endParaRPr sz="1493" dirty="0"/>
            </a:p>
          </p:txBody>
        </p:sp>
        <p:sp>
          <p:nvSpPr>
            <p:cNvPr id="1741" name="object 1694">
              <a:extLst>
                <a:ext uri="{FF2B5EF4-FFF2-40B4-BE49-F238E27FC236}">
                  <a16:creationId xmlns:a16="http://schemas.microsoft.com/office/drawing/2014/main" id="{201C8A05-6FCF-42A2-AD8E-C4857AF71A45}"/>
                </a:ext>
              </a:extLst>
            </p:cNvPr>
            <p:cNvSpPr/>
            <p:nvPr/>
          </p:nvSpPr>
          <p:spPr>
            <a:xfrm>
              <a:off x="5669414" y="2394207"/>
              <a:ext cx="20320" cy="20320"/>
            </a:xfrm>
            <a:custGeom>
              <a:avLst/>
              <a:gdLst/>
              <a:ahLst/>
              <a:cxnLst/>
              <a:rect l="l" t="t" r="r" b="b"/>
              <a:pathLst>
                <a:path w="20320" h="20319">
                  <a:moveTo>
                    <a:pt x="15303" y="0"/>
                  </a:moveTo>
                  <a:lnTo>
                    <a:pt x="4356" y="190"/>
                  </a:lnTo>
                  <a:lnTo>
                    <a:pt x="0" y="4698"/>
                  </a:lnTo>
                  <a:lnTo>
                    <a:pt x="190" y="15646"/>
                  </a:lnTo>
                  <a:lnTo>
                    <a:pt x="4711" y="20015"/>
                  </a:lnTo>
                  <a:lnTo>
                    <a:pt x="15646" y="19824"/>
                  </a:lnTo>
                  <a:lnTo>
                    <a:pt x="20015" y="15303"/>
                  </a:lnTo>
                  <a:lnTo>
                    <a:pt x="19913" y="9842"/>
                  </a:lnTo>
                  <a:lnTo>
                    <a:pt x="19811" y="4356"/>
                  </a:lnTo>
                  <a:lnTo>
                    <a:pt x="15303" y="0"/>
                  </a:lnTo>
                  <a:close/>
                </a:path>
              </a:pathLst>
            </a:custGeom>
            <a:solidFill>
              <a:srgbClr val="A04D2E"/>
            </a:solidFill>
          </p:spPr>
          <p:txBody>
            <a:bodyPr wrap="square" lIns="0" tIns="0" rIns="0" bIns="0" rtlCol="0"/>
            <a:lstStyle/>
            <a:p>
              <a:endParaRPr sz="1493" dirty="0"/>
            </a:p>
          </p:txBody>
        </p:sp>
        <p:sp>
          <p:nvSpPr>
            <p:cNvPr id="1742" name="object 1695">
              <a:extLst>
                <a:ext uri="{FF2B5EF4-FFF2-40B4-BE49-F238E27FC236}">
                  <a16:creationId xmlns:a16="http://schemas.microsoft.com/office/drawing/2014/main" id="{0CF74A14-C3D6-4B6D-BC8C-B7B9A12BBEFE}"/>
                </a:ext>
              </a:extLst>
            </p:cNvPr>
            <p:cNvSpPr/>
            <p:nvPr/>
          </p:nvSpPr>
          <p:spPr>
            <a:xfrm>
              <a:off x="5732989" y="2460505"/>
              <a:ext cx="20320" cy="20320"/>
            </a:xfrm>
            <a:custGeom>
              <a:avLst/>
              <a:gdLst/>
              <a:ahLst/>
              <a:cxnLst/>
              <a:rect l="l" t="t" r="r" b="b"/>
              <a:pathLst>
                <a:path w="20320" h="20319">
                  <a:moveTo>
                    <a:pt x="15303" y="0"/>
                  </a:moveTo>
                  <a:lnTo>
                    <a:pt x="4343" y="190"/>
                  </a:lnTo>
                  <a:lnTo>
                    <a:pt x="0" y="4698"/>
                  </a:lnTo>
                  <a:lnTo>
                    <a:pt x="190" y="15646"/>
                  </a:lnTo>
                  <a:lnTo>
                    <a:pt x="4698" y="20015"/>
                  </a:lnTo>
                  <a:lnTo>
                    <a:pt x="15646" y="19824"/>
                  </a:lnTo>
                  <a:lnTo>
                    <a:pt x="20015" y="15303"/>
                  </a:lnTo>
                  <a:lnTo>
                    <a:pt x="19913" y="9842"/>
                  </a:lnTo>
                  <a:lnTo>
                    <a:pt x="19811" y="4356"/>
                  </a:lnTo>
                  <a:lnTo>
                    <a:pt x="15303" y="0"/>
                  </a:lnTo>
                  <a:close/>
                </a:path>
              </a:pathLst>
            </a:custGeom>
            <a:solidFill>
              <a:srgbClr val="8C4428"/>
            </a:solidFill>
          </p:spPr>
          <p:txBody>
            <a:bodyPr wrap="square" lIns="0" tIns="0" rIns="0" bIns="0" rtlCol="0"/>
            <a:lstStyle/>
            <a:p>
              <a:endParaRPr sz="1493" dirty="0"/>
            </a:p>
          </p:txBody>
        </p:sp>
        <p:sp>
          <p:nvSpPr>
            <p:cNvPr id="1743" name="object 1696">
              <a:extLst>
                <a:ext uri="{FF2B5EF4-FFF2-40B4-BE49-F238E27FC236}">
                  <a16:creationId xmlns:a16="http://schemas.microsoft.com/office/drawing/2014/main" id="{D55D9168-D15A-4759-9ABA-71BF3C0B31F0}"/>
                </a:ext>
              </a:extLst>
            </p:cNvPr>
            <p:cNvSpPr/>
            <p:nvPr/>
          </p:nvSpPr>
          <p:spPr>
            <a:xfrm>
              <a:off x="5714622" y="2391939"/>
              <a:ext cx="20320" cy="20320"/>
            </a:xfrm>
            <a:custGeom>
              <a:avLst/>
              <a:gdLst/>
              <a:ahLst/>
              <a:cxnLst/>
              <a:rect l="l" t="t" r="r" b="b"/>
              <a:pathLst>
                <a:path w="20320" h="20319">
                  <a:moveTo>
                    <a:pt x="15316" y="0"/>
                  </a:moveTo>
                  <a:lnTo>
                    <a:pt x="4356" y="190"/>
                  </a:lnTo>
                  <a:lnTo>
                    <a:pt x="0" y="4699"/>
                  </a:lnTo>
                  <a:lnTo>
                    <a:pt x="190" y="15646"/>
                  </a:lnTo>
                  <a:lnTo>
                    <a:pt x="4711" y="19989"/>
                  </a:lnTo>
                  <a:lnTo>
                    <a:pt x="15659" y="19799"/>
                  </a:lnTo>
                  <a:lnTo>
                    <a:pt x="20015" y="15303"/>
                  </a:lnTo>
                  <a:lnTo>
                    <a:pt x="19913" y="9817"/>
                  </a:lnTo>
                  <a:lnTo>
                    <a:pt x="19811" y="4356"/>
                  </a:lnTo>
                  <a:lnTo>
                    <a:pt x="15316" y="0"/>
                  </a:lnTo>
                  <a:close/>
                </a:path>
              </a:pathLst>
            </a:custGeom>
            <a:solidFill>
              <a:srgbClr val="9F4C2F"/>
            </a:solidFill>
          </p:spPr>
          <p:txBody>
            <a:bodyPr wrap="square" lIns="0" tIns="0" rIns="0" bIns="0" rtlCol="0"/>
            <a:lstStyle/>
            <a:p>
              <a:endParaRPr sz="1493" dirty="0"/>
            </a:p>
          </p:txBody>
        </p:sp>
        <p:sp>
          <p:nvSpPr>
            <p:cNvPr id="1744" name="object 1697">
              <a:extLst>
                <a:ext uri="{FF2B5EF4-FFF2-40B4-BE49-F238E27FC236}">
                  <a16:creationId xmlns:a16="http://schemas.microsoft.com/office/drawing/2014/main" id="{7A2E0F47-03DF-49DB-A731-41222475EF32}"/>
                </a:ext>
              </a:extLst>
            </p:cNvPr>
            <p:cNvSpPr/>
            <p:nvPr/>
          </p:nvSpPr>
          <p:spPr>
            <a:xfrm>
              <a:off x="5570921" y="2362594"/>
              <a:ext cx="20320" cy="20320"/>
            </a:xfrm>
            <a:custGeom>
              <a:avLst/>
              <a:gdLst/>
              <a:ahLst/>
              <a:cxnLst/>
              <a:rect l="l" t="t" r="r" b="b"/>
              <a:pathLst>
                <a:path w="20320" h="20319">
                  <a:moveTo>
                    <a:pt x="15314" y="0"/>
                  </a:moveTo>
                  <a:lnTo>
                    <a:pt x="4354" y="190"/>
                  </a:lnTo>
                  <a:lnTo>
                    <a:pt x="0" y="4709"/>
                  </a:lnTo>
                  <a:lnTo>
                    <a:pt x="196" y="15666"/>
                  </a:lnTo>
                  <a:lnTo>
                    <a:pt x="4709" y="20002"/>
                  </a:lnTo>
                  <a:lnTo>
                    <a:pt x="15657" y="19812"/>
                  </a:lnTo>
                  <a:lnTo>
                    <a:pt x="20011" y="15317"/>
                  </a:lnTo>
                  <a:lnTo>
                    <a:pt x="19809" y="4368"/>
                  </a:lnTo>
                  <a:lnTo>
                    <a:pt x="15314" y="0"/>
                  </a:lnTo>
                  <a:close/>
                </a:path>
              </a:pathLst>
            </a:custGeom>
            <a:solidFill>
              <a:srgbClr val="F1B79B">
                <a:alpha val="42999"/>
              </a:srgbClr>
            </a:solidFill>
          </p:spPr>
          <p:txBody>
            <a:bodyPr wrap="square" lIns="0" tIns="0" rIns="0" bIns="0" rtlCol="0"/>
            <a:lstStyle/>
            <a:p>
              <a:endParaRPr sz="1493" dirty="0"/>
            </a:p>
          </p:txBody>
        </p:sp>
        <p:sp>
          <p:nvSpPr>
            <p:cNvPr id="1745" name="object 1698">
              <a:extLst>
                <a:ext uri="{FF2B5EF4-FFF2-40B4-BE49-F238E27FC236}">
                  <a16:creationId xmlns:a16="http://schemas.microsoft.com/office/drawing/2014/main" id="{9C2C79C4-DBD3-4759-BA4B-FBA4C94F8738}"/>
                </a:ext>
              </a:extLst>
            </p:cNvPr>
            <p:cNvSpPr/>
            <p:nvPr/>
          </p:nvSpPr>
          <p:spPr>
            <a:xfrm>
              <a:off x="5539252" y="2336444"/>
              <a:ext cx="20320" cy="20320"/>
            </a:xfrm>
            <a:custGeom>
              <a:avLst/>
              <a:gdLst/>
              <a:ahLst/>
              <a:cxnLst/>
              <a:rect l="l" t="t" r="r" b="b"/>
              <a:pathLst>
                <a:path w="20320" h="20319">
                  <a:moveTo>
                    <a:pt x="15306" y="0"/>
                  </a:moveTo>
                  <a:lnTo>
                    <a:pt x="4354" y="189"/>
                  </a:lnTo>
                  <a:lnTo>
                    <a:pt x="0" y="4696"/>
                  </a:lnTo>
                  <a:lnTo>
                    <a:pt x="190" y="15643"/>
                  </a:lnTo>
                  <a:lnTo>
                    <a:pt x="4700" y="19988"/>
                  </a:lnTo>
                  <a:lnTo>
                    <a:pt x="15656" y="19799"/>
                  </a:lnTo>
                  <a:lnTo>
                    <a:pt x="20015" y="15300"/>
                  </a:lnTo>
                  <a:lnTo>
                    <a:pt x="19811" y="4340"/>
                  </a:lnTo>
                  <a:lnTo>
                    <a:pt x="15306" y="0"/>
                  </a:lnTo>
                  <a:close/>
                </a:path>
              </a:pathLst>
            </a:custGeom>
            <a:solidFill>
              <a:srgbClr val="F1B79B">
                <a:alpha val="66000"/>
              </a:srgbClr>
            </a:solidFill>
          </p:spPr>
          <p:txBody>
            <a:bodyPr wrap="square" lIns="0" tIns="0" rIns="0" bIns="0" rtlCol="0"/>
            <a:lstStyle/>
            <a:p>
              <a:endParaRPr sz="1493" dirty="0"/>
            </a:p>
          </p:txBody>
        </p:sp>
        <p:sp>
          <p:nvSpPr>
            <p:cNvPr id="1746" name="object 1699">
              <a:extLst>
                <a:ext uri="{FF2B5EF4-FFF2-40B4-BE49-F238E27FC236}">
                  <a16:creationId xmlns:a16="http://schemas.microsoft.com/office/drawing/2014/main" id="{3AFD3C82-6EED-4BC7-9233-1A8E0F09304E}"/>
                </a:ext>
              </a:extLst>
            </p:cNvPr>
            <p:cNvSpPr/>
            <p:nvPr/>
          </p:nvSpPr>
          <p:spPr>
            <a:xfrm>
              <a:off x="5550624" y="2325865"/>
              <a:ext cx="20320" cy="20320"/>
            </a:xfrm>
            <a:custGeom>
              <a:avLst/>
              <a:gdLst/>
              <a:ahLst/>
              <a:cxnLst/>
              <a:rect l="l" t="t" r="r" b="b"/>
              <a:pathLst>
                <a:path w="20320" h="20319">
                  <a:moveTo>
                    <a:pt x="15311" y="0"/>
                  </a:moveTo>
                  <a:lnTo>
                    <a:pt x="4348" y="189"/>
                  </a:lnTo>
                  <a:lnTo>
                    <a:pt x="0" y="4690"/>
                  </a:lnTo>
                  <a:lnTo>
                    <a:pt x="190" y="15651"/>
                  </a:lnTo>
                  <a:lnTo>
                    <a:pt x="4711" y="19994"/>
                  </a:lnTo>
                  <a:lnTo>
                    <a:pt x="15646" y="19804"/>
                  </a:lnTo>
                  <a:lnTo>
                    <a:pt x="20001" y="15321"/>
                  </a:lnTo>
                  <a:lnTo>
                    <a:pt x="19811" y="4348"/>
                  </a:lnTo>
                  <a:lnTo>
                    <a:pt x="15311" y="0"/>
                  </a:lnTo>
                  <a:close/>
                </a:path>
              </a:pathLst>
            </a:custGeom>
            <a:solidFill>
              <a:srgbClr val="F1B79B">
                <a:alpha val="78997"/>
              </a:srgbClr>
            </a:solidFill>
          </p:spPr>
          <p:txBody>
            <a:bodyPr wrap="square" lIns="0" tIns="0" rIns="0" bIns="0" rtlCol="0"/>
            <a:lstStyle/>
            <a:p>
              <a:endParaRPr sz="1493" dirty="0"/>
            </a:p>
          </p:txBody>
        </p:sp>
        <p:sp>
          <p:nvSpPr>
            <p:cNvPr id="1747" name="object 1700">
              <a:extLst>
                <a:ext uri="{FF2B5EF4-FFF2-40B4-BE49-F238E27FC236}">
                  <a16:creationId xmlns:a16="http://schemas.microsoft.com/office/drawing/2014/main" id="{17E4EA92-715B-4EA4-954C-D8A66103BF71}"/>
                </a:ext>
              </a:extLst>
            </p:cNvPr>
            <p:cNvSpPr/>
            <p:nvPr/>
          </p:nvSpPr>
          <p:spPr>
            <a:xfrm>
              <a:off x="5686555" y="2366822"/>
              <a:ext cx="20320" cy="20320"/>
            </a:xfrm>
            <a:custGeom>
              <a:avLst/>
              <a:gdLst/>
              <a:ahLst/>
              <a:cxnLst/>
              <a:rect l="l" t="t" r="r" b="b"/>
              <a:pathLst>
                <a:path w="20320" h="20319">
                  <a:moveTo>
                    <a:pt x="15315" y="0"/>
                  </a:moveTo>
                  <a:lnTo>
                    <a:pt x="4353" y="189"/>
                  </a:lnTo>
                  <a:lnTo>
                    <a:pt x="0" y="4695"/>
                  </a:lnTo>
                  <a:lnTo>
                    <a:pt x="196" y="15652"/>
                  </a:lnTo>
                  <a:lnTo>
                    <a:pt x="4709" y="20013"/>
                  </a:lnTo>
                  <a:lnTo>
                    <a:pt x="15657" y="19823"/>
                  </a:lnTo>
                  <a:lnTo>
                    <a:pt x="20000" y="15302"/>
                  </a:lnTo>
                  <a:lnTo>
                    <a:pt x="19810" y="4354"/>
                  </a:lnTo>
                  <a:lnTo>
                    <a:pt x="15315" y="0"/>
                  </a:lnTo>
                  <a:close/>
                </a:path>
              </a:pathLst>
            </a:custGeom>
            <a:solidFill>
              <a:srgbClr val="F8BB9F">
                <a:alpha val="67999"/>
              </a:srgbClr>
            </a:solidFill>
          </p:spPr>
          <p:txBody>
            <a:bodyPr wrap="square" lIns="0" tIns="0" rIns="0" bIns="0" rtlCol="0"/>
            <a:lstStyle/>
            <a:p>
              <a:endParaRPr sz="1493" dirty="0"/>
            </a:p>
          </p:txBody>
        </p:sp>
        <p:sp>
          <p:nvSpPr>
            <p:cNvPr id="1748" name="object 1701">
              <a:extLst>
                <a:ext uri="{FF2B5EF4-FFF2-40B4-BE49-F238E27FC236}">
                  <a16:creationId xmlns:a16="http://schemas.microsoft.com/office/drawing/2014/main" id="{E124728B-1B8D-409F-9007-7BCAE3DE8F9C}"/>
                </a:ext>
              </a:extLst>
            </p:cNvPr>
            <p:cNvSpPr/>
            <p:nvPr/>
          </p:nvSpPr>
          <p:spPr>
            <a:xfrm>
              <a:off x="5723017" y="2364206"/>
              <a:ext cx="20320" cy="20320"/>
            </a:xfrm>
            <a:custGeom>
              <a:avLst/>
              <a:gdLst/>
              <a:ahLst/>
              <a:cxnLst/>
              <a:rect l="l" t="t" r="r" b="b"/>
              <a:pathLst>
                <a:path w="20320" h="20319">
                  <a:moveTo>
                    <a:pt x="15315" y="0"/>
                  </a:moveTo>
                  <a:lnTo>
                    <a:pt x="4332" y="189"/>
                  </a:lnTo>
                  <a:lnTo>
                    <a:pt x="0" y="4712"/>
                  </a:lnTo>
                  <a:lnTo>
                    <a:pt x="196" y="15665"/>
                  </a:lnTo>
                  <a:lnTo>
                    <a:pt x="4698" y="20003"/>
                  </a:lnTo>
                  <a:lnTo>
                    <a:pt x="15646" y="19813"/>
                  </a:lnTo>
                  <a:lnTo>
                    <a:pt x="20010" y="15321"/>
                  </a:lnTo>
                  <a:lnTo>
                    <a:pt x="19811" y="4370"/>
                  </a:lnTo>
                  <a:lnTo>
                    <a:pt x="15315" y="0"/>
                  </a:lnTo>
                  <a:close/>
                </a:path>
              </a:pathLst>
            </a:custGeom>
            <a:solidFill>
              <a:srgbClr val="F8BB9F">
                <a:alpha val="9999"/>
              </a:srgbClr>
            </a:solidFill>
          </p:spPr>
          <p:txBody>
            <a:bodyPr wrap="square" lIns="0" tIns="0" rIns="0" bIns="0" rtlCol="0"/>
            <a:lstStyle/>
            <a:p>
              <a:endParaRPr sz="1493" dirty="0"/>
            </a:p>
          </p:txBody>
        </p:sp>
        <p:sp>
          <p:nvSpPr>
            <p:cNvPr id="1749" name="object 1702">
              <a:extLst>
                <a:ext uri="{FF2B5EF4-FFF2-40B4-BE49-F238E27FC236}">
                  <a16:creationId xmlns:a16="http://schemas.microsoft.com/office/drawing/2014/main" id="{78C55C38-C3EE-4DB5-BE13-26CAAEC046DC}"/>
                </a:ext>
              </a:extLst>
            </p:cNvPr>
            <p:cNvSpPr/>
            <p:nvPr/>
          </p:nvSpPr>
          <p:spPr>
            <a:xfrm>
              <a:off x="5638012" y="2359991"/>
              <a:ext cx="20320" cy="20320"/>
            </a:xfrm>
            <a:custGeom>
              <a:avLst/>
              <a:gdLst/>
              <a:ahLst/>
              <a:cxnLst/>
              <a:rect l="l" t="t" r="r" b="b"/>
              <a:pathLst>
                <a:path w="20320" h="20319">
                  <a:moveTo>
                    <a:pt x="15300" y="0"/>
                  </a:moveTo>
                  <a:lnTo>
                    <a:pt x="4340" y="190"/>
                  </a:lnTo>
                  <a:lnTo>
                    <a:pt x="0" y="4683"/>
                  </a:lnTo>
                  <a:lnTo>
                    <a:pt x="189" y="15648"/>
                  </a:lnTo>
                  <a:lnTo>
                    <a:pt x="4694" y="19988"/>
                  </a:lnTo>
                  <a:lnTo>
                    <a:pt x="15644" y="19798"/>
                  </a:lnTo>
                  <a:lnTo>
                    <a:pt x="20002" y="15314"/>
                  </a:lnTo>
                  <a:lnTo>
                    <a:pt x="19809" y="4343"/>
                  </a:lnTo>
                  <a:lnTo>
                    <a:pt x="15300" y="0"/>
                  </a:lnTo>
                  <a:close/>
                </a:path>
              </a:pathLst>
            </a:custGeom>
            <a:solidFill>
              <a:srgbClr val="F8BB9F">
                <a:alpha val="86000"/>
              </a:srgbClr>
            </a:solidFill>
          </p:spPr>
          <p:txBody>
            <a:bodyPr wrap="square" lIns="0" tIns="0" rIns="0" bIns="0" rtlCol="0"/>
            <a:lstStyle/>
            <a:p>
              <a:endParaRPr sz="1493" dirty="0"/>
            </a:p>
          </p:txBody>
        </p:sp>
        <p:sp>
          <p:nvSpPr>
            <p:cNvPr id="1750" name="object 1703">
              <a:extLst>
                <a:ext uri="{FF2B5EF4-FFF2-40B4-BE49-F238E27FC236}">
                  <a16:creationId xmlns:a16="http://schemas.microsoft.com/office/drawing/2014/main" id="{36A99B88-12FB-4A36-A6BD-7434A09E64FA}"/>
                </a:ext>
              </a:extLst>
            </p:cNvPr>
            <p:cNvSpPr/>
            <p:nvPr/>
          </p:nvSpPr>
          <p:spPr>
            <a:xfrm>
              <a:off x="5708503" y="2369317"/>
              <a:ext cx="20320" cy="20320"/>
            </a:xfrm>
            <a:custGeom>
              <a:avLst/>
              <a:gdLst/>
              <a:ahLst/>
              <a:cxnLst/>
              <a:rect l="l" t="t" r="r" b="b"/>
              <a:pathLst>
                <a:path w="20320" h="20319">
                  <a:moveTo>
                    <a:pt x="15303" y="0"/>
                  </a:moveTo>
                  <a:lnTo>
                    <a:pt x="4352" y="194"/>
                  </a:lnTo>
                  <a:lnTo>
                    <a:pt x="0" y="4686"/>
                  </a:lnTo>
                  <a:lnTo>
                    <a:pt x="190" y="15633"/>
                  </a:lnTo>
                  <a:lnTo>
                    <a:pt x="4711" y="20002"/>
                  </a:lnTo>
                  <a:lnTo>
                    <a:pt x="15646" y="19812"/>
                  </a:lnTo>
                  <a:lnTo>
                    <a:pt x="20008" y="15297"/>
                  </a:lnTo>
                  <a:lnTo>
                    <a:pt x="19811" y="4343"/>
                  </a:lnTo>
                  <a:lnTo>
                    <a:pt x="15303" y="0"/>
                  </a:lnTo>
                  <a:close/>
                </a:path>
              </a:pathLst>
            </a:custGeom>
            <a:solidFill>
              <a:srgbClr val="F1B79B">
                <a:alpha val="9999"/>
              </a:srgbClr>
            </a:solidFill>
          </p:spPr>
          <p:txBody>
            <a:bodyPr wrap="square" lIns="0" tIns="0" rIns="0" bIns="0" rtlCol="0"/>
            <a:lstStyle/>
            <a:p>
              <a:endParaRPr sz="1493" dirty="0"/>
            </a:p>
          </p:txBody>
        </p:sp>
        <p:sp>
          <p:nvSpPr>
            <p:cNvPr id="1751" name="object 1704">
              <a:extLst>
                <a:ext uri="{FF2B5EF4-FFF2-40B4-BE49-F238E27FC236}">
                  <a16:creationId xmlns:a16="http://schemas.microsoft.com/office/drawing/2014/main" id="{331A1BF8-0C44-44F7-904B-4DE070F1DD83}"/>
                </a:ext>
              </a:extLst>
            </p:cNvPr>
            <p:cNvSpPr/>
            <p:nvPr/>
          </p:nvSpPr>
          <p:spPr>
            <a:xfrm>
              <a:off x="5575388" y="2317325"/>
              <a:ext cx="20320" cy="20320"/>
            </a:xfrm>
            <a:custGeom>
              <a:avLst/>
              <a:gdLst/>
              <a:ahLst/>
              <a:cxnLst/>
              <a:rect l="l" t="t" r="r" b="b"/>
              <a:pathLst>
                <a:path w="20320" h="20319">
                  <a:moveTo>
                    <a:pt x="15307" y="0"/>
                  </a:moveTo>
                  <a:lnTo>
                    <a:pt x="4345" y="192"/>
                  </a:lnTo>
                  <a:lnTo>
                    <a:pt x="0" y="4689"/>
                  </a:lnTo>
                  <a:lnTo>
                    <a:pt x="189" y="15654"/>
                  </a:lnTo>
                  <a:lnTo>
                    <a:pt x="4702" y="20002"/>
                  </a:lnTo>
                  <a:lnTo>
                    <a:pt x="15650" y="19812"/>
                  </a:lnTo>
                  <a:lnTo>
                    <a:pt x="19998" y="15310"/>
                  </a:lnTo>
                  <a:lnTo>
                    <a:pt x="19802" y="4355"/>
                  </a:lnTo>
                  <a:lnTo>
                    <a:pt x="15307" y="0"/>
                  </a:lnTo>
                  <a:close/>
                </a:path>
              </a:pathLst>
            </a:custGeom>
            <a:solidFill>
              <a:srgbClr val="F8BB9F">
                <a:alpha val="23999"/>
              </a:srgbClr>
            </a:solidFill>
          </p:spPr>
          <p:txBody>
            <a:bodyPr wrap="square" lIns="0" tIns="0" rIns="0" bIns="0" rtlCol="0"/>
            <a:lstStyle/>
            <a:p>
              <a:endParaRPr sz="1493" dirty="0"/>
            </a:p>
          </p:txBody>
        </p:sp>
        <p:sp>
          <p:nvSpPr>
            <p:cNvPr id="1752" name="object 1705">
              <a:extLst>
                <a:ext uri="{FF2B5EF4-FFF2-40B4-BE49-F238E27FC236}">
                  <a16:creationId xmlns:a16="http://schemas.microsoft.com/office/drawing/2014/main" id="{590BB6BD-56A2-4223-BBF9-EC09C4C5D12C}"/>
                </a:ext>
              </a:extLst>
            </p:cNvPr>
            <p:cNvSpPr/>
            <p:nvPr/>
          </p:nvSpPr>
          <p:spPr>
            <a:xfrm>
              <a:off x="5626823" y="2370750"/>
              <a:ext cx="20320" cy="20320"/>
            </a:xfrm>
            <a:custGeom>
              <a:avLst/>
              <a:gdLst/>
              <a:ahLst/>
              <a:cxnLst/>
              <a:rect l="l" t="t" r="r" b="b"/>
              <a:pathLst>
                <a:path w="20320" h="20319">
                  <a:moveTo>
                    <a:pt x="15309" y="0"/>
                  </a:moveTo>
                  <a:lnTo>
                    <a:pt x="4344" y="196"/>
                  </a:lnTo>
                  <a:lnTo>
                    <a:pt x="0" y="4692"/>
                  </a:lnTo>
                  <a:lnTo>
                    <a:pt x="189" y="15651"/>
                  </a:lnTo>
                  <a:lnTo>
                    <a:pt x="4705" y="20015"/>
                  </a:lnTo>
                  <a:lnTo>
                    <a:pt x="15652" y="19824"/>
                  </a:lnTo>
                  <a:lnTo>
                    <a:pt x="20001" y="15310"/>
                  </a:lnTo>
                  <a:lnTo>
                    <a:pt x="19805" y="4343"/>
                  </a:lnTo>
                  <a:lnTo>
                    <a:pt x="15309" y="0"/>
                  </a:lnTo>
                  <a:close/>
                </a:path>
              </a:pathLst>
            </a:custGeom>
            <a:solidFill>
              <a:srgbClr val="F1B79B">
                <a:alpha val="9999"/>
              </a:srgbClr>
            </a:solidFill>
          </p:spPr>
          <p:txBody>
            <a:bodyPr wrap="square" lIns="0" tIns="0" rIns="0" bIns="0" rtlCol="0"/>
            <a:lstStyle/>
            <a:p>
              <a:endParaRPr sz="1493" dirty="0"/>
            </a:p>
          </p:txBody>
        </p:sp>
        <p:sp>
          <p:nvSpPr>
            <p:cNvPr id="1753" name="object 1706">
              <a:extLst>
                <a:ext uri="{FF2B5EF4-FFF2-40B4-BE49-F238E27FC236}">
                  <a16:creationId xmlns:a16="http://schemas.microsoft.com/office/drawing/2014/main" id="{DD132F9B-770C-4A3B-96C5-5A483E9E9AEC}"/>
                </a:ext>
              </a:extLst>
            </p:cNvPr>
            <p:cNvSpPr/>
            <p:nvPr/>
          </p:nvSpPr>
          <p:spPr>
            <a:xfrm>
              <a:off x="5535054" y="2327085"/>
              <a:ext cx="20320" cy="20320"/>
            </a:xfrm>
            <a:custGeom>
              <a:avLst/>
              <a:gdLst/>
              <a:ahLst/>
              <a:cxnLst/>
              <a:rect l="l" t="t" r="r" b="b"/>
              <a:pathLst>
                <a:path w="20320" h="20319">
                  <a:moveTo>
                    <a:pt x="15310" y="0"/>
                  </a:moveTo>
                  <a:lnTo>
                    <a:pt x="4350" y="189"/>
                  </a:lnTo>
                  <a:lnTo>
                    <a:pt x="0" y="4692"/>
                  </a:lnTo>
                  <a:lnTo>
                    <a:pt x="190" y="15652"/>
                  </a:lnTo>
                  <a:lnTo>
                    <a:pt x="4711" y="19995"/>
                  </a:lnTo>
                  <a:lnTo>
                    <a:pt x="15646" y="19805"/>
                  </a:lnTo>
                  <a:lnTo>
                    <a:pt x="20000" y="15323"/>
                  </a:lnTo>
                  <a:lnTo>
                    <a:pt x="19810" y="4348"/>
                  </a:lnTo>
                  <a:lnTo>
                    <a:pt x="15310" y="0"/>
                  </a:lnTo>
                  <a:close/>
                </a:path>
              </a:pathLst>
            </a:custGeom>
            <a:solidFill>
              <a:srgbClr val="F1B79B">
                <a:alpha val="33998"/>
              </a:srgbClr>
            </a:solidFill>
          </p:spPr>
          <p:txBody>
            <a:bodyPr wrap="square" lIns="0" tIns="0" rIns="0" bIns="0" rtlCol="0"/>
            <a:lstStyle/>
            <a:p>
              <a:endParaRPr sz="1493" dirty="0"/>
            </a:p>
          </p:txBody>
        </p:sp>
        <p:sp>
          <p:nvSpPr>
            <p:cNvPr id="1754" name="object 1707">
              <a:extLst>
                <a:ext uri="{FF2B5EF4-FFF2-40B4-BE49-F238E27FC236}">
                  <a16:creationId xmlns:a16="http://schemas.microsoft.com/office/drawing/2014/main" id="{BC5BE194-5522-462B-BAC1-EFC63FE96460}"/>
                </a:ext>
              </a:extLst>
            </p:cNvPr>
            <p:cNvSpPr/>
            <p:nvPr/>
          </p:nvSpPr>
          <p:spPr>
            <a:xfrm>
              <a:off x="5592978" y="2325522"/>
              <a:ext cx="20320" cy="20320"/>
            </a:xfrm>
            <a:custGeom>
              <a:avLst/>
              <a:gdLst/>
              <a:ahLst/>
              <a:cxnLst/>
              <a:rect l="l" t="t" r="r" b="b"/>
              <a:pathLst>
                <a:path w="20320" h="20319">
                  <a:moveTo>
                    <a:pt x="15309" y="0"/>
                  </a:moveTo>
                  <a:lnTo>
                    <a:pt x="4345" y="189"/>
                  </a:lnTo>
                  <a:lnTo>
                    <a:pt x="0" y="4699"/>
                  </a:lnTo>
                  <a:lnTo>
                    <a:pt x="189" y="15651"/>
                  </a:lnTo>
                  <a:lnTo>
                    <a:pt x="4708" y="19993"/>
                  </a:lnTo>
                  <a:lnTo>
                    <a:pt x="15643" y="19802"/>
                  </a:lnTo>
                  <a:lnTo>
                    <a:pt x="20011" y="15307"/>
                  </a:lnTo>
                  <a:lnTo>
                    <a:pt x="19809" y="4359"/>
                  </a:lnTo>
                  <a:lnTo>
                    <a:pt x="15309" y="0"/>
                  </a:lnTo>
                  <a:close/>
                </a:path>
              </a:pathLst>
            </a:custGeom>
            <a:solidFill>
              <a:srgbClr val="F8BB9F">
                <a:alpha val="9999"/>
              </a:srgbClr>
            </a:solidFill>
          </p:spPr>
          <p:txBody>
            <a:bodyPr wrap="square" lIns="0" tIns="0" rIns="0" bIns="0" rtlCol="0"/>
            <a:lstStyle/>
            <a:p>
              <a:endParaRPr sz="1493" dirty="0"/>
            </a:p>
          </p:txBody>
        </p:sp>
        <p:sp>
          <p:nvSpPr>
            <p:cNvPr id="1755" name="object 1708">
              <a:extLst>
                <a:ext uri="{FF2B5EF4-FFF2-40B4-BE49-F238E27FC236}">
                  <a16:creationId xmlns:a16="http://schemas.microsoft.com/office/drawing/2014/main" id="{D1329B2D-DDA2-4E82-9AD2-E9E4FAE58455}"/>
                </a:ext>
              </a:extLst>
            </p:cNvPr>
            <p:cNvSpPr/>
            <p:nvPr/>
          </p:nvSpPr>
          <p:spPr>
            <a:xfrm>
              <a:off x="5650040" y="2371232"/>
              <a:ext cx="20320" cy="20320"/>
            </a:xfrm>
            <a:custGeom>
              <a:avLst/>
              <a:gdLst/>
              <a:ahLst/>
              <a:cxnLst/>
              <a:rect l="l" t="t" r="r" b="b"/>
              <a:pathLst>
                <a:path w="20320" h="20319">
                  <a:moveTo>
                    <a:pt x="15322" y="0"/>
                  </a:moveTo>
                  <a:lnTo>
                    <a:pt x="4343" y="197"/>
                  </a:lnTo>
                  <a:lnTo>
                    <a:pt x="0" y="4705"/>
                  </a:lnTo>
                  <a:lnTo>
                    <a:pt x="190" y="15652"/>
                  </a:lnTo>
                  <a:lnTo>
                    <a:pt x="4711" y="20008"/>
                  </a:lnTo>
                  <a:lnTo>
                    <a:pt x="15659" y="19818"/>
                  </a:lnTo>
                  <a:lnTo>
                    <a:pt x="20010" y="15314"/>
                  </a:lnTo>
                  <a:lnTo>
                    <a:pt x="19811" y="4362"/>
                  </a:lnTo>
                  <a:lnTo>
                    <a:pt x="15322" y="0"/>
                  </a:lnTo>
                  <a:close/>
                </a:path>
              </a:pathLst>
            </a:custGeom>
            <a:solidFill>
              <a:srgbClr val="F1B79B">
                <a:alpha val="39999"/>
              </a:srgbClr>
            </a:solidFill>
          </p:spPr>
          <p:txBody>
            <a:bodyPr wrap="square" lIns="0" tIns="0" rIns="0" bIns="0" rtlCol="0"/>
            <a:lstStyle/>
            <a:p>
              <a:endParaRPr sz="1493" dirty="0"/>
            </a:p>
          </p:txBody>
        </p:sp>
        <p:sp>
          <p:nvSpPr>
            <p:cNvPr id="1756" name="object 1709">
              <a:extLst>
                <a:ext uri="{FF2B5EF4-FFF2-40B4-BE49-F238E27FC236}">
                  <a16:creationId xmlns:a16="http://schemas.microsoft.com/office/drawing/2014/main" id="{FEBF5BD4-BB13-40FB-BC91-237A670AA7BF}"/>
                </a:ext>
              </a:extLst>
            </p:cNvPr>
            <p:cNvSpPr/>
            <p:nvPr/>
          </p:nvSpPr>
          <p:spPr>
            <a:xfrm>
              <a:off x="5694061" y="2375484"/>
              <a:ext cx="20320" cy="20320"/>
            </a:xfrm>
            <a:custGeom>
              <a:avLst/>
              <a:gdLst/>
              <a:ahLst/>
              <a:cxnLst/>
              <a:rect l="l" t="t" r="r" b="b"/>
              <a:pathLst>
                <a:path w="20320" h="20319">
                  <a:moveTo>
                    <a:pt x="15309" y="0"/>
                  </a:moveTo>
                  <a:lnTo>
                    <a:pt x="4351" y="189"/>
                  </a:lnTo>
                  <a:lnTo>
                    <a:pt x="0" y="4706"/>
                  </a:lnTo>
                  <a:lnTo>
                    <a:pt x="195" y="15658"/>
                  </a:lnTo>
                  <a:lnTo>
                    <a:pt x="4711" y="20009"/>
                  </a:lnTo>
                  <a:lnTo>
                    <a:pt x="15646" y="19819"/>
                  </a:lnTo>
                  <a:lnTo>
                    <a:pt x="20010" y="15315"/>
                  </a:lnTo>
                  <a:lnTo>
                    <a:pt x="19811" y="4363"/>
                  </a:lnTo>
                  <a:lnTo>
                    <a:pt x="15309" y="0"/>
                  </a:lnTo>
                  <a:close/>
                </a:path>
              </a:pathLst>
            </a:custGeom>
            <a:solidFill>
              <a:srgbClr val="F1B79B">
                <a:alpha val="9999"/>
              </a:srgbClr>
            </a:solidFill>
          </p:spPr>
          <p:txBody>
            <a:bodyPr wrap="square" lIns="0" tIns="0" rIns="0" bIns="0" rtlCol="0"/>
            <a:lstStyle/>
            <a:p>
              <a:endParaRPr sz="1493" dirty="0"/>
            </a:p>
          </p:txBody>
        </p:sp>
        <p:sp>
          <p:nvSpPr>
            <p:cNvPr id="1757" name="object 1710">
              <a:extLst>
                <a:ext uri="{FF2B5EF4-FFF2-40B4-BE49-F238E27FC236}">
                  <a16:creationId xmlns:a16="http://schemas.microsoft.com/office/drawing/2014/main" id="{F3E2105A-17D2-46FB-8B08-B0C7013FC769}"/>
                </a:ext>
              </a:extLst>
            </p:cNvPr>
            <p:cNvSpPr/>
            <p:nvPr/>
          </p:nvSpPr>
          <p:spPr>
            <a:xfrm>
              <a:off x="5635148" y="2381891"/>
              <a:ext cx="20320" cy="20320"/>
            </a:xfrm>
            <a:custGeom>
              <a:avLst/>
              <a:gdLst/>
              <a:ahLst/>
              <a:cxnLst/>
              <a:rect l="l" t="t" r="r" b="b"/>
              <a:pathLst>
                <a:path w="20320" h="20319">
                  <a:moveTo>
                    <a:pt x="15303" y="0"/>
                  </a:moveTo>
                  <a:lnTo>
                    <a:pt x="4343" y="190"/>
                  </a:lnTo>
                  <a:lnTo>
                    <a:pt x="0" y="4711"/>
                  </a:lnTo>
                  <a:lnTo>
                    <a:pt x="193" y="15662"/>
                  </a:lnTo>
                  <a:lnTo>
                    <a:pt x="4691" y="20008"/>
                  </a:lnTo>
                  <a:lnTo>
                    <a:pt x="15652" y="19818"/>
                  </a:lnTo>
                  <a:lnTo>
                    <a:pt x="20008" y="15322"/>
                  </a:lnTo>
                  <a:lnTo>
                    <a:pt x="19811" y="4368"/>
                  </a:lnTo>
                  <a:lnTo>
                    <a:pt x="15303" y="0"/>
                  </a:lnTo>
                  <a:close/>
                </a:path>
              </a:pathLst>
            </a:custGeom>
            <a:solidFill>
              <a:srgbClr val="F1B79B">
                <a:alpha val="52999"/>
              </a:srgbClr>
            </a:solidFill>
          </p:spPr>
          <p:txBody>
            <a:bodyPr wrap="square" lIns="0" tIns="0" rIns="0" bIns="0" rtlCol="0"/>
            <a:lstStyle/>
            <a:p>
              <a:endParaRPr sz="1493" dirty="0"/>
            </a:p>
          </p:txBody>
        </p:sp>
        <p:sp>
          <p:nvSpPr>
            <p:cNvPr id="1758" name="object 1711">
              <a:extLst>
                <a:ext uri="{FF2B5EF4-FFF2-40B4-BE49-F238E27FC236}">
                  <a16:creationId xmlns:a16="http://schemas.microsoft.com/office/drawing/2014/main" id="{6BE7DC1C-7148-4C77-B6B3-ACCAA8737EA1}"/>
                </a:ext>
              </a:extLst>
            </p:cNvPr>
            <p:cNvSpPr/>
            <p:nvPr/>
          </p:nvSpPr>
          <p:spPr>
            <a:xfrm>
              <a:off x="5557397" y="2371004"/>
              <a:ext cx="20320" cy="20320"/>
            </a:xfrm>
            <a:custGeom>
              <a:avLst/>
              <a:gdLst/>
              <a:ahLst/>
              <a:cxnLst/>
              <a:rect l="l" t="t" r="r" b="b"/>
              <a:pathLst>
                <a:path w="20320" h="20319">
                  <a:moveTo>
                    <a:pt x="15303" y="0"/>
                  </a:moveTo>
                  <a:lnTo>
                    <a:pt x="4343" y="190"/>
                  </a:lnTo>
                  <a:lnTo>
                    <a:pt x="0" y="4686"/>
                  </a:lnTo>
                  <a:lnTo>
                    <a:pt x="195" y="15650"/>
                  </a:lnTo>
                  <a:lnTo>
                    <a:pt x="4698" y="19989"/>
                  </a:lnTo>
                  <a:lnTo>
                    <a:pt x="15646" y="19799"/>
                  </a:lnTo>
                  <a:lnTo>
                    <a:pt x="20009" y="15308"/>
                  </a:lnTo>
                  <a:lnTo>
                    <a:pt x="19811" y="4343"/>
                  </a:lnTo>
                  <a:lnTo>
                    <a:pt x="15303" y="0"/>
                  </a:lnTo>
                  <a:close/>
                </a:path>
              </a:pathLst>
            </a:custGeom>
            <a:solidFill>
              <a:srgbClr val="F1B79B">
                <a:alpha val="9999"/>
              </a:srgbClr>
            </a:solidFill>
          </p:spPr>
          <p:txBody>
            <a:bodyPr wrap="square" lIns="0" tIns="0" rIns="0" bIns="0" rtlCol="0"/>
            <a:lstStyle/>
            <a:p>
              <a:endParaRPr sz="1493" dirty="0"/>
            </a:p>
          </p:txBody>
        </p:sp>
        <p:sp>
          <p:nvSpPr>
            <p:cNvPr id="1759" name="object 1712">
              <a:extLst>
                <a:ext uri="{FF2B5EF4-FFF2-40B4-BE49-F238E27FC236}">
                  <a16:creationId xmlns:a16="http://schemas.microsoft.com/office/drawing/2014/main" id="{50D5E1DC-82EA-4FB2-8875-9F5A397ED9B4}"/>
                </a:ext>
              </a:extLst>
            </p:cNvPr>
            <p:cNvSpPr/>
            <p:nvPr/>
          </p:nvSpPr>
          <p:spPr>
            <a:xfrm>
              <a:off x="5719127" y="2380122"/>
              <a:ext cx="20320" cy="20320"/>
            </a:xfrm>
            <a:custGeom>
              <a:avLst/>
              <a:gdLst/>
              <a:ahLst/>
              <a:cxnLst/>
              <a:rect l="l" t="t" r="r" b="b"/>
              <a:pathLst>
                <a:path w="20320" h="20319">
                  <a:moveTo>
                    <a:pt x="15293" y="0"/>
                  </a:moveTo>
                  <a:lnTo>
                    <a:pt x="4345" y="190"/>
                  </a:lnTo>
                  <a:lnTo>
                    <a:pt x="0" y="4688"/>
                  </a:lnTo>
                  <a:lnTo>
                    <a:pt x="189" y="15655"/>
                  </a:lnTo>
                  <a:lnTo>
                    <a:pt x="4698" y="20012"/>
                  </a:lnTo>
                  <a:lnTo>
                    <a:pt x="15637" y="19823"/>
                  </a:lnTo>
                  <a:lnTo>
                    <a:pt x="20001" y="15306"/>
                  </a:lnTo>
                  <a:lnTo>
                    <a:pt x="19801" y="4343"/>
                  </a:lnTo>
                  <a:lnTo>
                    <a:pt x="15293" y="0"/>
                  </a:lnTo>
                  <a:close/>
                </a:path>
              </a:pathLst>
            </a:custGeom>
            <a:solidFill>
              <a:srgbClr val="F1B79B">
                <a:alpha val="50000"/>
              </a:srgbClr>
            </a:solidFill>
          </p:spPr>
          <p:txBody>
            <a:bodyPr wrap="square" lIns="0" tIns="0" rIns="0" bIns="0" rtlCol="0"/>
            <a:lstStyle/>
            <a:p>
              <a:endParaRPr sz="1493" dirty="0"/>
            </a:p>
          </p:txBody>
        </p:sp>
        <p:sp>
          <p:nvSpPr>
            <p:cNvPr id="1760" name="object 1713">
              <a:extLst>
                <a:ext uri="{FF2B5EF4-FFF2-40B4-BE49-F238E27FC236}">
                  <a16:creationId xmlns:a16="http://schemas.microsoft.com/office/drawing/2014/main" id="{108E7FC6-BC6A-437A-A401-8CE81E07D48E}"/>
                </a:ext>
              </a:extLst>
            </p:cNvPr>
            <p:cNvSpPr/>
            <p:nvPr/>
          </p:nvSpPr>
          <p:spPr>
            <a:xfrm>
              <a:off x="5496173" y="2291797"/>
              <a:ext cx="20320" cy="20320"/>
            </a:xfrm>
            <a:custGeom>
              <a:avLst/>
              <a:gdLst/>
              <a:ahLst/>
              <a:cxnLst/>
              <a:rect l="l" t="t" r="r" b="b"/>
              <a:pathLst>
                <a:path w="20320" h="20319">
                  <a:moveTo>
                    <a:pt x="15303" y="0"/>
                  </a:moveTo>
                  <a:lnTo>
                    <a:pt x="4343" y="190"/>
                  </a:lnTo>
                  <a:lnTo>
                    <a:pt x="0" y="4699"/>
                  </a:lnTo>
                  <a:lnTo>
                    <a:pt x="192" y="15648"/>
                  </a:lnTo>
                  <a:lnTo>
                    <a:pt x="4698" y="20015"/>
                  </a:lnTo>
                  <a:lnTo>
                    <a:pt x="15649" y="19821"/>
                  </a:lnTo>
                  <a:lnTo>
                    <a:pt x="20015" y="15303"/>
                  </a:lnTo>
                  <a:lnTo>
                    <a:pt x="19811" y="4356"/>
                  </a:lnTo>
                  <a:lnTo>
                    <a:pt x="15303" y="0"/>
                  </a:lnTo>
                  <a:close/>
                </a:path>
              </a:pathLst>
            </a:custGeom>
            <a:solidFill>
              <a:srgbClr val="F1B79B">
                <a:alpha val="55999"/>
              </a:srgbClr>
            </a:solidFill>
          </p:spPr>
          <p:txBody>
            <a:bodyPr wrap="square" lIns="0" tIns="0" rIns="0" bIns="0" rtlCol="0"/>
            <a:lstStyle/>
            <a:p>
              <a:endParaRPr sz="1493" dirty="0"/>
            </a:p>
          </p:txBody>
        </p:sp>
        <p:sp>
          <p:nvSpPr>
            <p:cNvPr id="1761" name="object 1714">
              <a:extLst>
                <a:ext uri="{FF2B5EF4-FFF2-40B4-BE49-F238E27FC236}">
                  <a16:creationId xmlns:a16="http://schemas.microsoft.com/office/drawing/2014/main" id="{C87F7048-7F6C-4D6C-9FBE-73EE9B6102CE}"/>
                </a:ext>
              </a:extLst>
            </p:cNvPr>
            <p:cNvSpPr/>
            <p:nvPr/>
          </p:nvSpPr>
          <p:spPr>
            <a:xfrm>
              <a:off x="5620804" y="2351356"/>
              <a:ext cx="20320" cy="20320"/>
            </a:xfrm>
            <a:custGeom>
              <a:avLst/>
              <a:gdLst/>
              <a:ahLst/>
              <a:cxnLst/>
              <a:rect l="l" t="t" r="r" b="b"/>
              <a:pathLst>
                <a:path w="20320" h="20319">
                  <a:moveTo>
                    <a:pt x="15295" y="0"/>
                  </a:moveTo>
                  <a:lnTo>
                    <a:pt x="4347" y="190"/>
                  </a:lnTo>
                  <a:lnTo>
                    <a:pt x="0" y="4690"/>
                  </a:lnTo>
                  <a:lnTo>
                    <a:pt x="189" y="15653"/>
                  </a:lnTo>
                  <a:lnTo>
                    <a:pt x="4700" y="20011"/>
                  </a:lnTo>
                  <a:lnTo>
                    <a:pt x="15640" y="19822"/>
                  </a:lnTo>
                  <a:lnTo>
                    <a:pt x="20001" y="15309"/>
                  </a:lnTo>
                  <a:lnTo>
                    <a:pt x="19803" y="4356"/>
                  </a:lnTo>
                  <a:lnTo>
                    <a:pt x="15295" y="0"/>
                  </a:lnTo>
                  <a:close/>
                </a:path>
              </a:pathLst>
            </a:custGeom>
            <a:solidFill>
              <a:srgbClr val="F8BB9F">
                <a:alpha val="33998"/>
              </a:srgbClr>
            </a:solidFill>
          </p:spPr>
          <p:txBody>
            <a:bodyPr wrap="square" lIns="0" tIns="0" rIns="0" bIns="0" rtlCol="0"/>
            <a:lstStyle/>
            <a:p>
              <a:endParaRPr sz="1493" dirty="0"/>
            </a:p>
          </p:txBody>
        </p:sp>
        <p:sp>
          <p:nvSpPr>
            <p:cNvPr id="1762" name="object 1715">
              <a:extLst>
                <a:ext uri="{FF2B5EF4-FFF2-40B4-BE49-F238E27FC236}">
                  <a16:creationId xmlns:a16="http://schemas.microsoft.com/office/drawing/2014/main" id="{57363405-F0A7-4FF0-A2BD-3AF8CDE8D048}"/>
                </a:ext>
              </a:extLst>
            </p:cNvPr>
            <p:cNvSpPr/>
            <p:nvPr/>
          </p:nvSpPr>
          <p:spPr>
            <a:xfrm>
              <a:off x="5488470" y="2307112"/>
              <a:ext cx="20320" cy="20320"/>
            </a:xfrm>
            <a:custGeom>
              <a:avLst/>
              <a:gdLst/>
              <a:ahLst/>
              <a:cxnLst/>
              <a:rect l="l" t="t" r="r" b="b"/>
              <a:pathLst>
                <a:path w="20320" h="20319">
                  <a:moveTo>
                    <a:pt x="15315" y="0"/>
                  </a:moveTo>
                  <a:lnTo>
                    <a:pt x="4355" y="190"/>
                  </a:lnTo>
                  <a:lnTo>
                    <a:pt x="0" y="4685"/>
                  </a:lnTo>
                  <a:lnTo>
                    <a:pt x="189" y="15633"/>
                  </a:lnTo>
                  <a:lnTo>
                    <a:pt x="4711" y="19989"/>
                  </a:lnTo>
                  <a:lnTo>
                    <a:pt x="15658" y="19799"/>
                  </a:lnTo>
                  <a:lnTo>
                    <a:pt x="20011" y="15294"/>
                  </a:lnTo>
                  <a:lnTo>
                    <a:pt x="19811" y="4343"/>
                  </a:lnTo>
                  <a:lnTo>
                    <a:pt x="15315" y="0"/>
                  </a:lnTo>
                  <a:close/>
                </a:path>
              </a:pathLst>
            </a:custGeom>
            <a:solidFill>
              <a:srgbClr val="F1B79B">
                <a:alpha val="18998"/>
              </a:srgbClr>
            </a:solidFill>
          </p:spPr>
          <p:txBody>
            <a:bodyPr wrap="square" lIns="0" tIns="0" rIns="0" bIns="0" rtlCol="0"/>
            <a:lstStyle/>
            <a:p>
              <a:endParaRPr sz="1493" dirty="0"/>
            </a:p>
          </p:txBody>
        </p:sp>
        <p:sp>
          <p:nvSpPr>
            <p:cNvPr id="1763" name="object 1716">
              <a:extLst>
                <a:ext uri="{FF2B5EF4-FFF2-40B4-BE49-F238E27FC236}">
                  <a16:creationId xmlns:a16="http://schemas.microsoft.com/office/drawing/2014/main" id="{05A45E1F-D544-4E39-AA49-C127D1DF063D}"/>
                </a:ext>
              </a:extLst>
            </p:cNvPr>
            <p:cNvSpPr/>
            <p:nvPr/>
          </p:nvSpPr>
          <p:spPr>
            <a:xfrm>
              <a:off x="5498215" y="2279206"/>
              <a:ext cx="20320" cy="20320"/>
            </a:xfrm>
            <a:custGeom>
              <a:avLst/>
              <a:gdLst/>
              <a:ahLst/>
              <a:cxnLst/>
              <a:rect l="l" t="t" r="r" b="b"/>
              <a:pathLst>
                <a:path w="20320" h="20319">
                  <a:moveTo>
                    <a:pt x="15316" y="0"/>
                  </a:moveTo>
                  <a:lnTo>
                    <a:pt x="4345" y="189"/>
                  </a:lnTo>
                  <a:lnTo>
                    <a:pt x="0" y="4686"/>
                  </a:lnTo>
                  <a:lnTo>
                    <a:pt x="190" y="15646"/>
                  </a:lnTo>
                  <a:lnTo>
                    <a:pt x="4711" y="20003"/>
                  </a:lnTo>
                  <a:lnTo>
                    <a:pt x="15646" y="19812"/>
                  </a:lnTo>
                  <a:lnTo>
                    <a:pt x="20009" y="15310"/>
                  </a:lnTo>
                  <a:lnTo>
                    <a:pt x="19811" y="4343"/>
                  </a:lnTo>
                  <a:lnTo>
                    <a:pt x="15316" y="0"/>
                  </a:lnTo>
                  <a:close/>
                </a:path>
              </a:pathLst>
            </a:custGeom>
            <a:solidFill>
              <a:srgbClr val="F8BB9F">
                <a:alpha val="41000"/>
              </a:srgbClr>
            </a:solidFill>
          </p:spPr>
          <p:txBody>
            <a:bodyPr wrap="square" lIns="0" tIns="0" rIns="0" bIns="0" rtlCol="0"/>
            <a:lstStyle/>
            <a:p>
              <a:endParaRPr sz="1493" dirty="0"/>
            </a:p>
          </p:txBody>
        </p:sp>
        <p:sp>
          <p:nvSpPr>
            <p:cNvPr id="1764" name="object 1717">
              <a:extLst>
                <a:ext uri="{FF2B5EF4-FFF2-40B4-BE49-F238E27FC236}">
                  <a16:creationId xmlns:a16="http://schemas.microsoft.com/office/drawing/2014/main" id="{33E1588C-9A19-4052-9FC8-E8AAE50D0E19}"/>
                </a:ext>
              </a:extLst>
            </p:cNvPr>
            <p:cNvSpPr/>
            <p:nvPr/>
          </p:nvSpPr>
          <p:spPr>
            <a:xfrm>
              <a:off x="5693287" y="2356548"/>
              <a:ext cx="20320" cy="20320"/>
            </a:xfrm>
            <a:custGeom>
              <a:avLst/>
              <a:gdLst/>
              <a:ahLst/>
              <a:cxnLst/>
              <a:rect l="l" t="t" r="r" b="b"/>
              <a:pathLst>
                <a:path w="20320" h="20319">
                  <a:moveTo>
                    <a:pt x="15313" y="0"/>
                  </a:moveTo>
                  <a:lnTo>
                    <a:pt x="4347" y="189"/>
                  </a:lnTo>
                  <a:lnTo>
                    <a:pt x="0" y="4689"/>
                  </a:lnTo>
                  <a:lnTo>
                    <a:pt x="190" y="15649"/>
                  </a:lnTo>
                  <a:lnTo>
                    <a:pt x="4707" y="20001"/>
                  </a:lnTo>
                  <a:lnTo>
                    <a:pt x="15649" y="19812"/>
                  </a:lnTo>
                  <a:lnTo>
                    <a:pt x="20007" y="15315"/>
                  </a:lnTo>
                  <a:lnTo>
                    <a:pt x="19810" y="4344"/>
                  </a:lnTo>
                  <a:lnTo>
                    <a:pt x="15313" y="0"/>
                  </a:lnTo>
                  <a:close/>
                </a:path>
              </a:pathLst>
            </a:custGeom>
            <a:solidFill>
              <a:srgbClr val="F8BB9F">
                <a:alpha val="31999"/>
              </a:srgbClr>
            </a:solidFill>
          </p:spPr>
          <p:txBody>
            <a:bodyPr wrap="square" lIns="0" tIns="0" rIns="0" bIns="0" rtlCol="0"/>
            <a:lstStyle/>
            <a:p>
              <a:endParaRPr sz="1493" dirty="0"/>
            </a:p>
          </p:txBody>
        </p:sp>
        <p:sp>
          <p:nvSpPr>
            <p:cNvPr id="1765" name="object 1718">
              <a:extLst>
                <a:ext uri="{FF2B5EF4-FFF2-40B4-BE49-F238E27FC236}">
                  <a16:creationId xmlns:a16="http://schemas.microsoft.com/office/drawing/2014/main" id="{C9E7C93A-AA9D-4145-A20E-28D09F436FCE}"/>
                </a:ext>
              </a:extLst>
            </p:cNvPr>
            <p:cNvSpPr/>
            <p:nvPr/>
          </p:nvSpPr>
          <p:spPr>
            <a:xfrm>
              <a:off x="5575967" y="2329554"/>
              <a:ext cx="20320" cy="20320"/>
            </a:xfrm>
            <a:custGeom>
              <a:avLst/>
              <a:gdLst/>
              <a:ahLst/>
              <a:cxnLst/>
              <a:rect l="l" t="t" r="r" b="b"/>
              <a:pathLst>
                <a:path w="20320" h="20319">
                  <a:moveTo>
                    <a:pt x="15303" y="0"/>
                  </a:moveTo>
                  <a:lnTo>
                    <a:pt x="4356" y="190"/>
                  </a:lnTo>
                  <a:lnTo>
                    <a:pt x="0" y="4686"/>
                  </a:lnTo>
                  <a:lnTo>
                    <a:pt x="190" y="15633"/>
                  </a:lnTo>
                  <a:lnTo>
                    <a:pt x="4711" y="20002"/>
                  </a:lnTo>
                  <a:lnTo>
                    <a:pt x="15649" y="19809"/>
                  </a:lnTo>
                  <a:lnTo>
                    <a:pt x="20007" y="15299"/>
                  </a:lnTo>
                  <a:lnTo>
                    <a:pt x="19811" y="4343"/>
                  </a:lnTo>
                  <a:lnTo>
                    <a:pt x="15303" y="0"/>
                  </a:lnTo>
                  <a:close/>
                </a:path>
              </a:pathLst>
            </a:custGeom>
            <a:solidFill>
              <a:srgbClr val="F8BB9F">
                <a:alpha val="67999"/>
              </a:srgbClr>
            </a:solidFill>
          </p:spPr>
          <p:txBody>
            <a:bodyPr wrap="square" lIns="0" tIns="0" rIns="0" bIns="0" rtlCol="0"/>
            <a:lstStyle/>
            <a:p>
              <a:endParaRPr sz="1493" dirty="0"/>
            </a:p>
          </p:txBody>
        </p:sp>
        <p:sp>
          <p:nvSpPr>
            <p:cNvPr id="1766" name="object 1719">
              <a:extLst>
                <a:ext uri="{FF2B5EF4-FFF2-40B4-BE49-F238E27FC236}">
                  <a16:creationId xmlns:a16="http://schemas.microsoft.com/office/drawing/2014/main" id="{891FD1B4-637B-4628-81CA-8E9500A92196}"/>
                </a:ext>
              </a:extLst>
            </p:cNvPr>
            <p:cNvSpPr/>
            <p:nvPr/>
          </p:nvSpPr>
          <p:spPr>
            <a:xfrm>
              <a:off x="5612422" y="2326932"/>
              <a:ext cx="20320" cy="20320"/>
            </a:xfrm>
            <a:custGeom>
              <a:avLst/>
              <a:gdLst/>
              <a:ahLst/>
              <a:cxnLst/>
              <a:rect l="l" t="t" r="r" b="b"/>
              <a:pathLst>
                <a:path w="20320" h="20319">
                  <a:moveTo>
                    <a:pt x="15306" y="0"/>
                  </a:moveTo>
                  <a:lnTo>
                    <a:pt x="4338" y="189"/>
                  </a:lnTo>
                  <a:lnTo>
                    <a:pt x="0" y="4705"/>
                  </a:lnTo>
                  <a:lnTo>
                    <a:pt x="189" y="15655"/>
                  </a:lnTo>
                  <a:lnTo>
                    <a:pt x="4697" y="19998"/>
                  </a:lnTo>
                  <a:lnTo>
                    <a:pt x="15644" y="19807"/>
                  </a:lnTo>
                  <a:lnTo>
                    <a:pt x="20011" y="15314"/>
                  </a:lnTo>
                  <a:lnTo>
                    <a:pt x="19810" y="4364"/>
                  </a:lnTo>
                  <a:lnTo>
                    <a:pt x="15306" y="0"/>
                  </a:lnTo>
                  <a:close/>
                </a:path>
              </a:pathLst>
            </a:custGeom>
            <a:solidFill>
              <a:srgbClr val="F8BB9F">
                <a:alpha val="9999"/>
              </a:srgbClr>
            </a:solidFill>
          </p:spPr>
          <p:txBody>
            <a:bodyPr wrap="square" lIns="0" tIns="0" rIns="0" bIns="0" rtlCol="0"/>
            <a:lstStyle/>
            <a:p>
              <a:endParaRPr sz="1493" dirty="0"/>
            </a:p>
          </p:txBody>
        </p:sp>
        <p:sp>
          <p:nvSpPr>
            <p:cNvPr id="1767" name="object 1720">
              <a:extLst>
                <a:ext uri="{FF2B5EF4-FFF2-40B4-BE49-F238E27FC236}">
                  <a16:creationId xmlns:a16="http://schemas.microsoft.com/office/drawing/2014/main" id="{48EE6BA7-FFCE-4038-A6CF-9045E434B053}"/>
                </a:ext>
              </a:extLst>
            </p:cNvPr>
            <p:cNvSpPr/>
            <p:nvPr/>
          </p:nvSpPr>
          <p:spPr>
            <a:xfrm>
              <a:off x="5665368" y="2352716"/>
              <a:ext cx="20320" cy="20320"/>
            </a:xfrm>
            <a:custGeom>
              <a:avLst/>
              <a:gdLst/>
              <a:ahLst/>
              <a:cxnLst/>
              <a:rect l="l" t="t" r="r" b="b"/>
              <a:pathLst>
                <a:path w="20320" h="20319">
                  <a:moveTo>
                    <a:pt x="15302" y="0"/>
                  </a:moveTo>
                  <a:lnTo>
                    <a:pt x="4332" y="196"/>
                  </a:lnTo>
                  <a:lnTo>
                    <a:pt x="0" y="4681"/>
                  </a:lnTo>
                  <a:lnTo>
                    <a:pt x="190" y="15646"/>
                  </a:lnTo>
                  <a:lnTo>
                    <a:pt x="4694" y="19986"/>
                  </a:lnTo>
                  <a:lnTo>
                    <a:pt x="15644" y="19796"/>
                  </a:lnTo>
                  <a:lnTo>
                    <a:pt x="20002" y="15312"/>
                  </a:lnTo>
                  <a:lnTo>
                    <a:pt x="19809" y="4341"/>
                  </a:lnTo>
                  <a:lnTo>
                    <a:pt x="15302" y="0"/>
                  </a:lnTo>
                  <a:close/>
                </a:path>
              </a:pathLst>
            </a:custGeom>
            <a:solidFill>
              <a:srgbClr val="F8BB9F">
                <a:alpha val="86000"/>
              </a:srgbClr>
            </a:solidFill>
          </p:spPr>
          <p:txBody>
            <a:bodyPr wrap="square" lIns="0" tIns="0" rIns="0" bIns="0" rtlCol="0"/>
            <a:lstStyle/>
            <a:p>
              <a:endParaRPr sz="1493" dirty="0"/>
            </a:p>
          </p:txBody>
        </p:sp>
        <p:sp>
          <p:nvSpPr>
            <p:cNvPr id="1768" name="object 1721">
              <a:extLst>
                <a:ext uri="{FF2B5EF4-FFF2-40B4-BE49-F238E27FC236}">
                  <a16:creationId xmlns:a16="http://schemas.microsoft.com/office/drawing/2014/main" id="{045F9A27-5935-4805-9F08-08E97E5898A6}"/>
                </a:ext>
              </a:extLst>
            </p:cNvPr>
            <p:cNvSpPr/>
            <p:nvPr/>
          </p:nvSpPr>
          <p:spPr>
            <a:xfrm>
              <a:off x="5597906" y="2332049"/>
              <a:ext cx="76835" cy="52069"/>
            </a:xfrm>
            <a:custGeom>
              <a:avLst/>
              <a:gdLst/>
              <a:ahLst/>
              <a:cxnLst/>
              <a:rect l="l" t="t" r="r" b="b"/>
              <a:pathLst>
                <a:path w="76835" h="52069">
                  <a:moveTo>
                    <a:pt x="20002" y="15290"/>
                  </a:moveTo>
                  <a:lnTo>
                    <a:pt x="19812" y="4343"/>
                  </a:lnTo>
                  <a:lnTo>
                    <a:pt x="15303" y="0"/>
                  </a:lnTo>
                  <a:lnTo>
                    <a:pt x="4343" y="190"/>
                  </a:lnTo>
                  <a:lnTo>
                    <a:pt x="0" y="4686"/>
                  </a:lnTo>
                  <a:lnTo>
                    <a:pt x="190" y="15633"/>
                  </a:lnTo>
                  <a:lnTo>
                    <a:pt x="4711" y="20002"/>
                  </a:lnTo>
                  <a:lnTo>
                    <a:pt x="15646" y="19812"/>
                  </a:lnTo>
                  <a:lnTo>
                    <a:pt x="20002" y="15290"/>
                  </a:lnTo>
                  <a:close/>
                </a:path>
                <a:path w="76835" h="52069">
                  <a:moveTo>
                    <a:pt x="76263" y="46748"/>
                  </a:moveTo>
                  <a:lnTo>
                    <a:pt x="76073" y="35788"/>
                  </a:lnTo>
                  <a:lnTo>
                    <a:pt x="71589" y="31457"/>
                  </a:lnTo>
                  <a:lnTo>
                    <a:pt x="60617" y="31635"/>
                  </a:lnTo>
                  <a:lnTo>
                    <a:pt x="56273" y="36118"/>
                  </a:lnTo>
                  <a:lnTo>
                    <a:pt x="56451" y="47078"/>
                  </a:lnTo>
                  <a:lnTo>
                    <a:pt x="60972" y="51447"/>
                  </a:lnTo>
                  <a:lnTo>
                    <a:pt x="71920" y="51257"/>
                  </a:lnTo>
                  <a:lnTo>
                    <a:pt x="76263" y="46748"/>
                  </a:lnTo>
                  <a:close/>
                </a:path>
              </a:pathLst>
            </a:custGeom>
            <a:solidFill>
              <a:srgbClr val="F1B79B">
                <a:alpha val="9999"/>
              </a:srgbClr>
            </a:solidFill>
          </p:spPr>
          <p:txBody>
            <a:bodyPr wrap="square" lIns="0" tIns="0" rIns="0" bIns="0" rtlCol="0"/>
            <a:lstStyle/>
            <a:p>
              <a:endParaRPr sz="1493" dirty="0"/>
            </a:p>
          </p:txBody>
        </p:sp>
        <p:sp>
          <p:nvSpPr>
            <p:cNvPr id="1769" name="object 1722">
              <a:extLst>
                <a:ext uri="{FF2B5EF4-FFF2-40B4-BE49-F238E27FC236}">
                  <a16:creationId xmlns:a16="http://schemas.microsoft.com/office/drawing/2014/main" id="{7686EDCE-19FC-4501-829C-871E78ED2EDE}"/>
                </a:ext>
              </a:extLst>
            </p:cNvPr>
            <p:cNvSpPr/>
            <p:nvPr/>
          </p:nvSpPr>
          <p:spPr>
            <a:xfrm>
              <a:off x="5491078" y="2265822"/>
              <a:ext cx="20320" cy="20320"/>
            </a:xfrm>
            <a:custGeom>
              <a:avLst/>
              <a:gdLst/>
              <a:ahLst/>
              <a:cxnLst/>
              <a:rect l="l" t="t" r="r" b="b"/>
              <a:pathLst>
                <a:path w="20320" h="20319">
                  <a:moveTo>
                    <a:pt x="15303" y="0"/>
                  </a:moveTo>
                  <a:lnTo>
                    <a:pt x="4356" y="190"/>
                  </a:lnTo>
                  <a:lnTo>
                    <a:pt x="0" y="4699"/>
                  </a:lnTo>
                  <a:lnTo>
                    <a:pt x="190" y="15646"/>
                  </a:lnTo>
                  <a:lnTo>
                    <a:pt x="4711" y="19989"/>
                  </a:lnTo>
                  <a:lnTo>
                    <a:pt x="15646" y="19799"/>
                  </a:lnTo>
                  <a:lnTo>
                    <a:pt x="20009" y="15309"/>
                  </a:lnTo>
                  <a:lnTo>
                    <a:pt x="19811" y="4343"/>
                  </a:lnTo>
                  <a:lnTo>
                    <a:pt x="15303" y="0"/>
                  </a:lnTo>
                  <a:close/>
                </a:path>
              </a:pathLst>
            </a:custGeom>
            <a:solidFill>
              <a:srgbClr val="F1B79B">
                <a:alpha val="66000"/>
              </a:srgbClr>
            </a:solidFill>
          </p:spPr>
          <p:txBody>
            <a:bodyPr wrap="square" lIns="0" tIns="0" rIns="0" bIns="0" rtlCol="0"/>
            <a:lstStyle/>
            <a:p>
              <a:endParaRPr sz="1493" dirty="0"/>
            </a:p>
          </p:txBody>
        </p:sp>
        <p:sp>
          <p:nvSpPr>
            <p:cNvPr id="1770" name="object 1723">
              <a:extLst>
                <a:ext uri="{FF2B5EF4-FFF2-40B4-BE49-F238E27FC236}">
                  <a16:creationId xmlns:a16="http://schemas.microsoft.com/office/drawing/2014/main" id="{1D50B437-B616-4ABC-B6C1-1F88F2D09B6B}"/>
                </a:ext>
              </a:extLst>
            </p:cNvPr>
            <p:cNvSpPr/>
            <p:nvPr/>
          </p:nvSpPr>
          <p:spPr>
            <a:xfrm>
              <a:off x="5502445" y="2255231"/>
              <a:ext cx="20320" cy="20320"/>
            </a:xfrm>
            <a:custGeom>
              <a:avLst/>
              <a:gdLst/>
              <a:ahLst/>
              <a:cxnLst/>
              <a:rect l="l" t="t" r="r" b="b"/>
              <a:pathLst>
                <a:path w="20320" h="20319">
                  <a:moveTo>
                    <a:pt x="15304" y="0"/>
                  </a:moveTo>
                  <a:lnTo>
                    <a:pt x="4349" y="196"/>
                  </a:lnTo>
                  <a:lnTo>
                    <a:pt x="0" y="4698"/>
                  </a:lnTo>
                  <a:lnTo>
                    <a:pt x="190" y="15658"/>
                  </a:lnTo>
                  <a:lnTo>
                    <a:pt x="4711" y="20001"/>
                  </a:lnTo>
                  <a:lnTo>
                    <a:pt x="15646" y="19811"/>
                  </a:lnTo>
                  <a:lnTo>
                    <a:pt x="20009" y="15320"/>
                  </a:lnTo>
                  <a:lnTo>
                    <a:pt x="19811" y="4355"/>
                  </a:lnTo>
                  <a:lnTo>
                    <a:pt x="15304" y="0"/>
                  </a:lnTo>
                  <a:close/>
                </a:path>
              </a:pathLst>
            </a:custGeom>
            <a:solidFill>
              <a:srgbClr val="F1B79B">
                <a:alpha val="78997"/>
              </a:srgbClr>
            </a:solidFill>
          </p:spPr>
          <p:txBody>
            <a:bodyPr wrap="square" lIns="0" tIns="0" rIns="0" bIns="0" rtlCol="0"/>
            <a:lstStyle/>
            <a:p>
              <a:endParaRPr sz="1493" dirty="0"/>
            </a:p>
          </p:txBody>
        </p:sp>
        <p:sp>
          <p:nvSpPr>
            <p:cNvPr id="1771" name="object 1724">
              <a:extLst>
                <a:ext uri="{FF2B5EF4-FFF2-40B4-BE49-F238E27FC236}">
                  <a16:creationId xmlns:a16="http://schemas.microsoft.com/office/drawing/2014/main" id="{2B1ACA32-6486-4BC7-AA2A-D387A65FC6A6}"/>
                </a:ext>
              </a:extLst>
            </p:cNvPr>
            <p:cNvSpPr/>
            <p:nvPr/>
          </p:nvSpPr>
          <p:spPr>
            <a:xfrm>
              <a:off x="5486883" y="2256460"/>
              <a:ext cx="20320" cy="20320"/>
            </a:xfrm>
            <a:custGeom>
              <a:avLst/>
              <a:gdLst/>
              <a:ahLst/>
              <a:cxnLst/>
              <a:rect l="l" t="t" r="r" b="b"/>
              <a:pathLst>
                <a:path w="20320" h="20319">
                  <a:moveTo>
                    <a:pt x="15310" y="0"/>
                  </a:moveTo>
                  <a:lnTo>
                    <a:pt x="4334" y="189"/>
                  </a:lnTo>
                  <a:lnTo>
                    <a:pt x="0" y="4701"/>
                  </a:lnTo>
                  <a:lnTo>
                    <a:pt x="189" y="15651"/>
                  </a:lnTo>
                  <a:lnTo>
                    <a:pt x="4697" y="19994"/>
                  </a:lnTo>
                  <a:lnTo>
                    <a:pt x="15644" y="19803"/>
                  </a:lnTo>
                  <a:lnTo>
                    <a:pt x="20001" y="15319"/>
                  </a:lnTo>
                  <a:lnTo>
                    <a:pt x="19810" y="4360"/>
                  </a:lnTo>
                  <a:lnTo>
                    <a:pt x="15310" y="0"/>
                  </a:lnTo>
                  <a:close/>
                </a:path>
              </a:pathLst>
            </a:custGeom>
            <a:solidFill>
              <a:srgbClr val="F1B79B">
                <a:alpha val="33998"/>
              </a:srgbClr>
            </a:solidFill>
          </p:spPr>
          <p:txBody>
            <a:bodyPr wrap="square" lIns="0" tIns="0" rIns="0" bIns="0" rtlCol="0"/>
            <a:lstStyle/>
            <a:p>
              <a:endParaRPr sz="1493" dirty="0"/>
            </a:p>
          </p:txBody>
        </p:sp>
        <p:sp>
          <p:nvSpPr>
            <p:cNvPr id="1772" name="object 1725">
              <a:extLst>
                <a:ext uri="{FF2B5EF4-FFF2-40B4-BE49-F238E27FC236}">
                  <a16:creationId xmlns:a16="http://schemas.microsoft.com/office/drawing/2014/main" id="{37374820-9544-43BD-B4DB-D4AA375CB757}"/>
                </a:ext>
              </a:extLst>
            </p:cNvPr>
            <p:cNvSpPr/>
            <p:nvPr/>
          </p:nvSpPr>
          <p:spPr>
            <a:xfrm>
              <a:off x="5536412" y="2301037"/>
              <a:ext cx="20320" cy="20320"/>
            </a:xfrm>
            <a:custGeom>
              <a:avLst/>
              <a:gdLst/>
              <a:ahLst/>
              <a:cxnLst/>
              <a:rect l="l" t="t" r="r" b="b"/>
              <a:pathLst>
                <a:path w="20320" h="20319">
                  <a:moveTo>
                    <a:pt x="15309" y="0"/>
                  </a:moveTo>
                  <a:lnTo>
                    <a:pt x="4346" y="189"/>
                  </a:lnTo>
                  <a:lnTo>
                    <a:pt x="0" y="4675"/>
                  </a:lnTo>
                  <a:lnTo>
                    <a:pt x="189" y="15640"/>
                  </a:lnTo>
                  <a:lnTo>
                    <a:pt x="4708" y="19981"/>
                  </a:lnTo>
                  <a:lnTo>
                    <a:pt x="15645" y="19789"/>
                  </a:lnTo>
                  <a:lnTo>
                    <a:pt x="20002" y="15305"/>
                  </a:lnTo>
                  <a:lnTo>
                    <a:pt x="19809" y="4335"/>
                  </a:lnTo>
                  <a:lnTo>
                    <a:pt x="15309" y="0"/>
                  </a:lnTo>
                  <a:close/>
                </a:path>
              </a:pathLst>
            </a:custGeom>
            <a:solidFill>
              <a:srgbClr val="F1B79B">
                <a:alpha val="66000"/>
              </a:srgbClr>
            </a:solidFill>
          </p:spPr>
          <p:txBody>
            <a:bodyPr wrap="square" lIns="0" tIns="0" rIns="0" bIns="0" rtlCol="0"/>
            <a:lstStyle/>
            <a:p>
              <a:endParaRPr sz="1493" dirty="0"/>
            </a:p>
          </p:txBody>
        </p:sp>
        <p:sp>
          <p:nvSpPr>
            <p:cNvPr id="1773" name="object 1726">
              <a:extLst>
                <a:ext uri="{FF2B5EF4-FFF2-40B4-BE49-F238E27FC236}">
                  <a16:creationId xmlns:a16="http://schemas.microsoft.com/office/drawing/2014/main" id="{B74F8E75-BD97-4DB6-BDF8-4FF78F644542}"/>
                </a:ext>
              </a:extLst>
            </p:cNvPr>
            <p:cNvSpPr/>
            <p:nvPr/>
          </p:nvSpPr>
          <p:spPr>
            <a:xfrm>
              <a:off x="5547792" y="2290437"/>
              <a:ext cx="20320" cy="20320"/>
            </a:xfrm>
            <a:custGeom>
              <a:avLst/>
              <a:gdLst/>
              <a:ahLst/>
              <a:cxnLst/>
              <a:rect l="l" t="t" r="r" b="b"/>
              <a:pathLst>
                <a:path w="20320" h="20319">
                  <a:moveTo>
                    <a:pt x="15291" y="0"/>
                  </a:moveTo>
                  <a:lnTo>
                    <a:pt x="4344" y="190"/>
                  </a:lnTo>
                  <a:lnTo>
                    <a:pt x="0" y="4686"/>
                  </a:lnTo>
                  <a:lnTo>
                    <a:pt x="189" y="15669"/>
                  </a:lnTo>
                  <a:lnTo>
                    <a:pt x="4699" y="20002"/>
                  </a:lnTo>
                  <a:lnTo>
                    <a:pt x="15636" y="19810"/>
                  </a:lnTo>
                  <a:lnTo>
                    <a:pt x="20001" y="15317"/>
                  </a:lnTo>
                  <a:lnTo>
                    <a:pt x="19800" y="4356"/>
                  </a:lnTo>
                  <a:lnTo>
                    <a:pt x="15291" y="0"/>
                  </a:lnTo>
                  <a:close/>
                </a:path>
              </a:pathLst>
            </a:custGeom>
            <a:solidFill>
              <a:srgbClr val="F1B79B">
                <a:alpha val="78997"/>
              </a:srgbClr>
            </a:solidFill>
          </p:spPr>
          <p:txBody>
            <a:bodyPr wrap="square" lIns="0" tIns="0" rIns="0" bIns="0" rtlCol="0"/>
            <a:lstStyle/>
            <a:p>
              <a:endParaRPr sz="1493" dirty="0"/>
            </a:p>
          </p:txBody>
        </p:sp>
        <p:sp>
          <p:nvSpPr>
            <p:cNvPr id="1774" name="object 1727">
              <a:extLst>
                <a:ext uri="{FF2B5EF4-FFF2-40B4-BE49-F238E27FC236}">
                  <a16:creationId xmlns:a16="http://schemas.microsoft.com/office/drawing/2014/main" id="{A0DD9D94-9C63-4143-B21C-3EE8E624A705}"/>
                </a:ext>
              </a:extLst>
            </p:cNvPr>
            <p:cNvSpPr/>
            <p:nvPr/>
          </p:nvSpPr>
          <p:spPr>
            <a:xfrm>
              <a:off x="5532211" y="2291657"/>
              <a:ext cx="20320" cy="20320"/>
            </a:xfrm>
            <a:custGeom>
              <a:avLst/>
              <a:gdLst/>
              <a:ahLst/>
              <a:cxnLst/>
              <a:rect l="l" t="t" r="r" b="b"/>
              <a:pathLst>
                <a:path w="20320" h="20319">
                  <a:moveTo>
                    <a:pt x="15303" y="0"/>
                  </a:moveTo>
                  <a:lnTo>
                    <a:pt x="4352" y="193"/>
                  </a:lnTo>
                  <a:lnTo>
                    <a:pt x="0" y="4699"/>
                  </a:lnTo>
                  <a:lnTo>
                    <a:pt x="190" y="15659"/>
                  </a:lnTo>
                  <a:lnTo>
                    <a:pt x="4711" y="20002"/>
                  </a:lnTo>
                  <a:lnTo>
                    <a:pt x="15646" y="19812"/>
                  </a:lnTo>
                  <a:lnTo>
                    <a:pt x="20012" y="15319"/>
                  </a:lnTo>
                  <a:lnTo>
                    <a:pt x="19811" y="4356"/>
                  </a:lnTo>
                  <a:lnTo>
                    <a:pt x="15303" y="0"/>
                  </a:lnTo>
                  <a:close/>
                </a:path>
              </a:pathLst>
            </a:custGeom>
            <a:solidFill>
              <a:srgbClr val="F1B79B">
                <a:alpha val="33998"/>
              </a:srgbClr>
            </a:solidFill>
          </p:spPr>
          <p:txBody>
            <a:bodyPr wrap="square" lIns="0" tIns="0" rIns="0" bIns="0" rtlCol="0"/>
            <a:lstStyle/>
            <a:p>
              <a:endParaRPr sz="1493" dirty="0"/>
            </a:p>
          </p:txBody>
        </p:sp>
        <p:sp>
          <p:nvSpPr>
            <p:cNvPr id="1775" name="object 1728">
              <a:extLst>
                <a:ext uri="{FF2B5EF4-FFF2-40B4-BE49-F238E27FC236}">
                  <a16:creationId xmlns:a16="http://schemas.microsoft.com/office/drawing/2014/main" id="{FF5B953B-9718-4FD8-94ED-4E59C0083C59}"/>
                </a:ext>
              </a:extLst>
            </p:cNvPr>
            <p:cNvSpPr/>
            <p:nvPr/>
          </p:nvSpPr>
          <p:spPr>
            <a:xfrm>
              <a:off x="5677395" y="2363965"/>
              <a:ext cx="20320" cy="20320"/>
            </a:xfrm>
            <a:custGeom>
              <a:avLst/>
              <a:gdLst/>
              <a:ahLst/>
              <a:cxnLst/>
              <a:rect l="l" t="t" r="r" b="b"/>
              <a:pathLst>
                <a:path w="20320" h="20319">
                  <a:moveTo>
                    <a:pt x="15317" y="0"/>
                  </a:moveTo>
                  <a:lnTo>
                    <a:pt x="4342" y="189"/>
                  </a:lnTo>
                  <a:lnTo>
                    <a:pt x="0" y="4696"/>
                  </a:lnTo>
                  <a:lnTo>
                    <a:pt x="189" y="15657"/>
                  </a:lnTo>
                  <a:lnTo>
                    <a:pt x="4711" y="20001"/>
                  </a:lnTo>
                  <a:lnTo>
                    <a:pt x="15645" y="19810"/>
                  </a:lnTo>
                  <a:lnTo>
                    <a:pt x="20001" y="15327"/>
                  </a:lnTo>
                  <a:lnTo>
                    <a:pt x="19811" y="4354"/>
                  </a:lnTo>
                  <a:lnTo>
                    <a:pt x="15317" y="0"/>
                  </a:lnTo>
                  <a:close/>
                </a:path>
              </a:pathLst>
            </a:custGeom>
            <a:solidFill>
              <a:srgbClr val="F1B79B">
                <a:alpha val="39999"/>
              </a:srgbClr>
            </a:solidFill>
          </p:spPr>
          <p:txBody>
            <a:bodyPr wrap="square" lIns="0" tIns="0" rIns="0" bIns="0" rtlCol="0"/>
            <a:lstStyle/>
            <a:p>
              <a:endParaRPr sz="1493" dirty="0"/>
            </a:p>
          </p:txBody>
        </p:sp>
        <p:sp>
          <p:nvSpPr>
            <p:cNvPr id="1776" name="object 1729">
              <a:extLst>
                <a:ext uri="{FF2B5EF4-FFF2-40B4-BE49-F238E27FC236}">
                  <a16:creationId xmlns:a16="http://schemas.microsoft.com/office/drawing/2014/main" id="{51F1DA47-F0BB-488A-B43F-258D875BF934}"/>
                </a:ext>
              </a:extLst>
            </p:cNvPr>
            <p:cNvSpPr/>
            <p:nvPr/>
          </p:nvSpPr>
          <p:spPr>
            <a:xfrm>
              <a:off x="5583466" y="2338210"/>
              <a:ext cx="20320" cy="20320"/>
            </a:xfrm>
            <a:custGeom>
              <a:avLst/>
              <a:gdLst/>
              <a:ahLst/>
              <a:cxnLst/>
              <a:rect l="l" t="t" r="r" b="b"/>
              <a:pathLst>
                <a:path w="20320" h="20319">
                  <a:moveTo>
                    <a:pt x="15314" y="0"/>
                  </a:moveTo>
                  <a:lnTo>
                    <a:pt x="4343" y="189"/>
                  </a:lnTo>
                  <a:lnTo>
                    <a:pt x="0" y="4697"/>
                  </a:lnTo>
                  <a:lnTo>
                    <a:pt x="189" y="15660"/>
                  </a:lnTo>
                  <a:lnTo>
                    <a:pt x="4710" y="20003"/>
                  </a:lnTo>
                  <a:lnTo>
                    <a:pt x="15644" y="19812"/>
                  </a:lnTo>
                  <a:lnTo>
                    <a:pt x="20011" y="15318"/>
                  </a:lnTo>
                  <a:lnTo>
                    <a:pt x="19810" y="4356"/>
                  </a:lnTo>
                  <a:lnTo>
                    <a:pt x="15314" y="0"/>
                  </a:lnTo>
                  <a:close/>
                </a:path>
              </a:pathLst>
            </a:custGeom>
            <a:solidFill>
              <a:srgbClr val="F1B79B">
                <a:alpha val="9999"/>
              </a:srgbClr>
            </a:solidFill>
          </p:spPr>
          <p:txBody>
            <a:bodyPr wrap="square" lIns="0" tIns="0" rIns="0" bIns="0" rtlCol="0"/>
            <a:lstStyle/>
            <a:p>
              <a:endParaRPr sz="1493" dirty="0"/>
            </a:p>
          </p:txBody>
        </p:sp>
        <p:sp>
          <p:nvSpPr>
            <p:cNvPr id="1777" name="object 1730">
              <a:extLst>
                <a:ext uri="{FF2B5EF4-FFF2-40B4-BE49-F238E27FC236}">
                  <a16:creationId xmlns:a16="http://schemas.microsoft.com/office/drawing/2014/main" id="{7A8BC4E5-AC26-45CA-9C94-8B9425879052}"/>
                </a:ext>
              </a:extLst>
            </p:cNvPr>
            <p:cNvSpPr/>
            <p:nvPr/>
          </p:nvSpPr>
          <p:spPr>
            <a:xfrm>
              <a:off x="5662501" y="2374616"/>
              <a:ext cx="20320" cy="20320"/>
            </a:xfrm>
            <a:custGeom>
              <a:avLst/>
              <a:gdLst/>
              <a:ahLst/>
              <a:cxnLst/>
              <a:rect l="l" t="t" r="r" b="b"/>
              <a:pathLst>
                <a:path w="20320" h="20319">
                  <a:moveTo>
                    <a:pt x="15299" y="0"/>
                  </a:moveTo>
                  <a:lnTo>
                    <a:pt x="4352" y="190"/>
                  </a:lnTo>
                  <a:lnTo>
                    <a:pt x="0" y="4707"/>
                  </a:lnTo>
                  <a:lnTo>
                    <a:pt x="196" y="15681"/>
                  </a:lnTo>
                  <a:lnTo>
                    <a:pt x="4708" y="20015"/>
                  </a:lnTo>
                  <a:lnTo>
                    <a:pt x="15648" y="19819"/>
                  </a:lnTo>
                  <a:lnTo>
                    <a:pt x="20011" y="15328"/>
                  </a:lnTo>
                  <a:lnTo>
                    <a:pt x="19821" y="4368"/>
                  </a:lnTo>
                  <a:lnTo>
                    <a:pt x="15299" y="0"/>
                  </a:lnTo>
                  <a:close/>
                </a:path>
              </a:pathLst>
            </a:custGeom>
            <a:solidFill>
              <a:srgbClr val="F1B79B">
                <a:alpha val="52999"/>
              </a:srgbClr>
            </a:solidFill>
          </p:spPr>
          <p:txBody>
            <a:bodyPr wrap="square" lIns="0" tIns="0" rIns="0" bIns="0" rtlCol="0"/>
            <a:lstStyle/>
            <a:p>
              <a:endParaRPr sz="1493" dirty="0"/>
            </a:p>
          </p:txBody>
        </p:sp>
        <p:sp>
          <p:nvSpPr>
            <p:cNvPr id="1778" name="object 1731">
              <a:extLst>
                <a:ext uri="{FF2B5EF4-FFF2-40B4-BE49-F238E27FC236}">
                  <a16:creationId xmlns:a16="http://schemas.microsoft.com/office/drawing/2014/main" id="{58279ED6-94D2-432E-BC6E-99EEBEC979C6}"/>
                </a:ext>
              </a:extLst>
            </p:cNvPr>
            <p:cNvSpPr/>
            <p:nvPr/>
          </p:nvSpPr>
          <p:spPr>
            <a:xfrm>
              <a:off x="5608531" y="2342842"/>
              <a:ext cx="20320" cy="20320"/>
            </a:xfrm>
            <a:custGeom>
              <a:avLst/>
              <a:gdLst/>
              <a:ahLst/>
              <a:cxnLst/>
              <a:rect l="l" t="t" r="r" b="b"/>
              <a:pathLst>
                <a:path w="20320" h="20319">
                  <a:moveTo>
                    <a:pt x="15303" y="0"/>
                  </a:moveTo>
                  <a:lnTo>
                    <a:pt x="4343" y="190"/>
                  </a:lnTo>
                  <a:lnTo>
                    <a:pt x="0" y="4686"/>
                  </a:lnTo>
                  <a:lnTo>
                    <a:pt x="190" y="15633"/>
                  </a:lnTo>
                  <a:lnTo>
                    <a:pt x="4698" y="20015"/>
                  </a:lnTo>
                  <a:lnTo>
                    <a:pt x="15646" y="19824"/>
                  </a:lnTo>
                  <a:lnTo>
                    <a:pt x="20015" y="15290"/>
                  </a:lnTo>
                  <a:lnTo>
                    <a:pt x="19811" y="4343"/>
                  </a:lnTo>
                  <a:lnTo>
                    <a:pt x="15303" y="0"/>
                  </a:lnTo>
                  <a:close/>
                </a:path>
              </a:pathLst>
            </a:custGeom>
            <a:solidFill>
              <a:srgbClr val="F1B79B">
                <a:alpha val="50000"/>
              </a:srgbClr>
            </a:solidFill>
          </p:spPr>
          <p:txBody>
            <a:bodyPr wrap="square" lIns="0" tIns="0" rIns="0" bIns="0" rtlCol="0"/>
            <a:lstStyle/>
            <a:p>
              <a:endParaRPr sz="1493" dirty="0"/>
            </a:p>
          </p:txBody>
        </p:sp>
        <p:sp>
          <p:nvSpPr>
            <p:cNvPr id="1779" name="object 1732">
              <a:extLst>
                <a:ext uri="{FF2B5EF4-FFF2-40B4-BE49-F238E27FC236}">
                  <a16:creationId xmlns:a16="http://schemas.microsoft.com/office/drawing/2014/main" id="{1808011F-3967-403F-9AEA-84CB9357AE89}"/>
                </a:ext>
              </a:extLst>
            </p:cNvPr>
            <p:cNvSpPr/>
            <p:nvPr/>
          </p:nvSpPr>
          <p:spPr>
            <a:xfrm>
              <a:off x="5648159" y="2344080"/>
              <a:ext cx="20320" cy="20320"/>
            </a:xfrm>
            <a:custGeom>
              <a:avLst/>
              <a:gdLst/>
              <a:ahLst/>
              <a:cxnLst/>
              <a:rect l="l" t="t" r="r" b="b"/>
              <a:pathLst>
                <a:path w="20320" h="20319">
                  <a:moveTo>
                    <a:pt x="15295" y="0"/>
                  </a:moveTo>
                  <a:lnTo>
                    <a:pt x="4348" y="190"/>
                  </a:lnTo>
                  <a:lnTo>
                    <a:pt x="0" y="4690"/>
                  </a:lnTo>
                  <a:lnTo>
                    <a:pt x="189" y="15652"/>
                  </a:lnTo>
                  <a:lnTo>
                    <a:pt x="4703" y="20015"/>
                  </a:lnTo>
                  <a:lnTo>
                    <a:pt x="15639" y="19824"/>
                  </a:lnTo>
                  <a:lnTo>
                    <a:pt x="20001" y="15309"/>
                  </a:lnTo>
                  <a:lnTo>
                    <a:pt x="19804" y="4356"/>
                  </a:lnTo>
                  <a:lnTo>
                    <a:pt x="15295" y="0"/>
                  </a:lnTo>
                  <a:close/>
                </a:path>
              </a:pathLst>
            </a:custGeom>
            <a:solidFill>
              <a:srgbClr val="F8BB9F">
                <a:alpha val="33998"/>
              </a:srgbClr>
            </a:solidFill>
          </p:spPr>
          <p:txBody>
            <a:bodyPr wrap="square" lIns="0" tIns="0" rIns="0" bIns="0" rtlCol="0"/>
            <a:lstStyle/>
            <a:p>
              <a:endParaRPr sz="1493" dirty="0"/>
            </a:p>
          </p:txBody>
        </p:sp>
        <p:sp>
          <p:nvSpPr>
            <p:cNvPr id="1780" name="object 1733">
              <a:extLst>
                <a:ext uri="{FF2B5EF4-FFF2-40B4-BE49-F238E27FC236}">
                  <a16:creationId xmlns:a16="http://schemas.microsoft.com/office/drawing/2014/main" id="{8AD7C127-22D3-43BC-A7B2-9DB7BC627B97}"/>
                </a:ext>
              </a:extLst>
            </p:cNvPr>
            <p:cNvSpPr/>
            <p:nvPr/>
          </p:nvSpPr>
          <p:spPr>
            <a:xfrm>
              <a:off x="5519479" y="2253945"/>
              <a:ext cx="20320" cy="20320"/>
            </a:xfrm>
            <a:custGeom>
              <a:avLst/>
              <a:gdLst/>
              <a:ahLst/>
              <a:cxnLst/>
              <a:rect l="l" t="t" r="r" b="b"/>
              <a:pathLst>
                <a:path w="20320" h="20319">
                  <a:moveTo>
                    <a:pt x="15311" y="0"/>
                  </a:moveTo>
                  <a:lnTo>
                    <a:pt x="4336" y="189"/>
                  </a:lnTo>
                  <a:lnTo>
                    <a:pt x="0" y="4691"/>
                  </a:lnTo>
                  <a:lnTo>
                    <a:pt x="190" y="15638"/>
                  </a:lnTo>
                  <a:lnTo>
                    <a:pt x="4693" y="19988"/>
                  </a:lnTo>
                  <a:lnTo>
                    <a:pt x="15651" y="19799"/>
                  </a:lnTo>
                  <a:lnTo>
                    <a:pt x="20006" y="15305"/>
                  </a:lnTo>
                  <a:lnTo>
                    <a:pt x="19811" y="4348"/>
                  </a:lnTo>
                  <a:lnTo>
                    <a:pt x="15311" y="0"/>
                  </a:lnTo>
                  <a:close/>
                </a:path>
              </a:pathLst>
            </a:custGeom>
            <a:solidFill>
              <a:srgbClr val="F8BB9F">
                <a:alpha val="86000"/>
              </a:srgbClr>
            </a:solidFill>
          </p:spPr>
          <p:txBody>
            <a:bodyPr wrap="square" lIns="0" tIns="0" rIns="0" bIns="0" rtlCol="0"/>
            <a:lstStyle/>
            <a:p>
              <a:endParaRPr sz="1493" dirty="0"/>
            </a:p>
          </p:txBody>
        </p:sp>
        <p:sp>
          <p:nvSpPr>
            <p:cNvPr id="1781" name="object 1734">
              <a:extLst>
                <a:ext uri="{FF2B5EF4-FFF2-40B4-BE49-F238E27FC236}">
                  <a16:creationId xmlns:a16="http://schemas.microsoft.com/office/drawing/2014/main" id="{C4BF7117-D409-4E46-B4A9-A3F6F77B9981}"/>
                </a:ext>
              </a:extLst>
            </p:cNvPr>
            <p:cNvSpPr/>
            <p:nvPr/>
          </p:nvSpPr>
          <p:spPr>
            <a:xfrm>
              <a:off x="5508294" y="2264716"/>
              <a:ext cx="20320" cy="20320"/>
            </a:xfrm>
            <a:custGeom>
              <a:avLst/>
              <a:gdLst/>
              <a:ahLst/>
              <a:cxnLst/>
              <a:rect l="l" t="t" r="r" b="b"/>
              <a:pathLst>
                <a:path w="20320" h="20319">
                  <a:moveTo>
                    <a:pt x="15300" y="0"/>
                  </a:moveTo>
                  <a:lnTo>
                    <a:pt x="4353" y="190"/>
                  </a:lnTo>
                  <a:lnTo>
                    <a:pt x="0" y="4683"/>
                  </a:lnTo>
                  <a:lnTo>
                    <a:pt x="189" y="15648"/>
                  </a:lnTo>
                  <a:lnTo>
                    <a:pt x="4707" y="20013"/>
                  </a:lnTo>
                  <a:lnTo>
                    <a:pt x="15644" y="19824"/>
                  </a:lnTo>
                  <a:lnTo>
                    <a:pt x="20011" y="15304"/>
                  </a:lnTo>
                  <a:lnTo>
                    <a:pt x="19809" y="4343"/>
                  </a:lnTo>
                  <a:lnTo>
                    <a:pt x="15300" y="0"/>
                  </a:lnTo>
                  <a:close/>
                </a:path>
              </a:pathLst>
            </a:custGeom>
            <a:solidFill>
              <a:srgbClr val="F1B79B">
                <a:alpha val="9999"/>
              </a:srgbClr>
            </a:solidFill>
          </p:spPr>
          <p:txBody>
            <a:bodyPr wrap="square" lIns="0" tIns="0" rIns="0" bIns="0" rtlCol="0"/>
            <a:lstStyle/>
            <a:p>
              <a:endParaRPr sz="1493" dirty="0"/>
            </a:p>
          </p:txBody>
        </p:sp>
        <p:sp>
          <p:nvSpPr>
            <p:cNvPr id="1782" name="object 1735">
              <a:extLst>
                <a:ext uri="{FF2B5EF4-FFF2-40B4-BE49-F238E27FC236}">
                  <a16:creationId xmlns:a16="http://schemas.microsoft.com/office/drawing/2014/main" id="{21F89886-12C0-4676-AF55-AD3E644F75E0}"/>
                </a:ext>
              </a:extLst>
            </p:cNvPr>
            <p:cNvSpPr/>
            <p:nvPr/>
          </p:nvSpPr>
          <p:spPr>
            <a:xfrm>
              <a:off x="5531515" y="2265197"/>
              <a:ext cx="20320" cy="20320"/>
            </a:xfrm>
            <a:custGeom>
              <a:avLst/>
              <a:gdLst/>
              <a:ahLst/>
              <a:cxnLst/>
              <a:rect l="l" t="t" r="r" b="b"/>
              <a:pathLst>
                <a:path w="20320" h="20319">
                  <a:moveTo>
                    <a:pt x="15316" y="0"/>
                  </a:moveTo>
                  <a:lnTo>
                    <a:pt x="4331" y="190"/>
                  </a:lnTo>
                  <a:lnTo>
                    <a:pt x="0" y="4698"/>
                  </a:lnTo>
                  <a:lnTo>
                    <a:pt x="190" y="15646"/>
                  </a:lnTo>
                  <a:lnTo>
                    <a:pt x="4698" y="20001"/>
                  </a:lnTo>
                  <a:lnTo>
                    <a:pt x="15646" y="19811"/>
                  </a:lnTo>
                  <a:lnTo>
                    <a:pt x="20007" y="15311"/>
                  </a:lnTo>
                  <a:lnTo>
                    <a:pt x="19810" y="4354"/>
                  </a:lnTo>
                  <a:lnTo>
                    <a:pt x="15316" y="0"/>
                  </a:lnTo>
                  <a:close/>
                </a:path>
              </a:pathLst>
            </a:custGeom>
            <a:solidFill>
              <a:srgbClr val="F1B79B">
                <a:alpha val="39999"/>
              </a:srgbClr>
            </a:solidFill>
          </p:spPr>
          <p:txBody>
            <a:bodyPr wrap="square" lIns="0" tIns="0" rIns="0" bIns="0" rtlCol="0"/>
            <a:lstStyle/>
            <a:p>
              <a:endParaRPr sz="1493" dirty="0"/>
            </a:p>
          </p:txBody>
        </p:sp>
        <p:sp>
          <p:nvSpPr>
            <p:cNvPr id="1783" name="object 1736">
              <a:extLst>
                <a:ext uri="{FF2B5EF4-FFF2-40B4-BE49-F238E27FC236}">
                  <a16:creationId xmlns:a16="http://schemas.microsoft.com/office/drawing/2014/main" id="{BB0350E0-141E-4100-91A1-D82925985A8C}"/>
                </a:ext>
              </a:extLst>
            </p:cNvPr>
            <p:cNvSpPr/>
            <p:nvPr/>
          </p:nvSpPr>
          <p:spPr>
            <a:xfrm>
              <a:off x="5516626" y="2275851"/>
              <a:ext cx="20320" cy="20320"/>
            </a:xfrm>
            <a:custGeom>
              <a:avLst/>
              <a:gdLst/>
              <a:ahLst/>
              <a:cxnLst/>
              <a:rect l="l" t="t" r="r" b="b"/>
              <a:pathLst>
                <a:path w="20320" h="20319">
                  <a:moveTo>
                    <a:pt x="15295" y="0"/>
                  </a:moveTo>
                  <a:lnTo>
                    <a:pt x="4348" y="190"/>
                  </a:lnTo>
                  <a:lnTo>
                    <a:pt x="0" y="4690"/>
                  </a:lnTo>
                  <a:lnTo>
                    <a:pt x="189" y="15666"/>
                  </a:lnTo>
                  <a:lnTo>
                    <a:pt x="4701" y="20012"/>
                  </a:lnTo>
                  <a:lnTo>
                    <a:pt x="15646" y="19816"/>
                  </a:lnTo>
                  <a:lnTo>
                    <a:pt x="20002" y="15321"/>
                  </a:lnTo>
                  <a:lnTo>
                    <a:pt x="19803" y="4356"/>
                  </a:lnTo>
                  <a:lnTo>
                    <a:pt x="15295" y="0"/>
                  </a:lnTo>
                  <a:close/>
                </a:path>
              </a:pathLst>
            </a:custGeom>
            <a:solidFill>
              <a:srgbClr val="F1B79B">
                <a:alpha val="52999"/>
              </a:srgbClr>
            </a:solidFill>
          </p:spPr>
          <p:txBody>
            <a:bodyPr wrap="square" lIns="0" tIns="0" rIns="0" bIns="0" rtlCol="0"/>
            <a:lstStyle/>
            <a:p>
              <a:endParaRPr sz="1493" dirty="0"/>
            </a:p>
          </p:txBody>
        </p:sp>
        <p:sp>
          <p:nvSpPr>
            <p:cNvPr id="1784" name="object 1737">
              <a:extLst>
                <a:ext uri="{FF2B5EF4-FFF2-40B4-BE49-F238E27FC236}">
                  <a16:creationId xmlns:a16="http://schemas.microsoft.com/office/drawing/2014/main" id="{4B4AD697-57B3-4C92-9CFF-03D956AE9227}"/>
                </a:ext>
              </a:extLst>
            </p:cNvPr>
            <p:cNvSpPr/>
            <p:nvPr/>
          </p:nvSpPr>
          <p:spPr>
            <a:xfrm>
              <a:off x="5502271" y="2245320"/>
              <a:ext cx="20320" cy="20320"/>
            </a:xfrm>
            <a:custGeom>
              <a:avLst/>
              <a:gdLst/>
              <a:ahLst/>
              <a:cxnLst/>
              <a:rect l="l" t="t" r="r" b="b"/>
              <a:pathLst>
                <a:path w="20320" h="20319">
                  <a:moveTo>
                    <a:pt x="15303" y="0"/>
                  </a:moveTo>
                  <a:lnTo>
                    <a:pt x="4356" y="190"/>
                  </a:lnTo>
                  <a:lnTo>
                    <a:pt x="0" y="4699"/>
                  </a:lnTo>
                  <a:lnTo>
                    <a:pt x="190" y="15633"/>
                  </a:lnTo>
                  <a:lnTo>
                    <a:pt x="4711" y="20002"/>
                  </a:lnTo>
                  <a:lnTo>
                    <a:pt x="15646" y="19812"/>
                  </a:lnTo>
                  <a:lnTo>
                    <a:pt x="20015" y="15290"/>
                  </a:lnTo>
                  <a:lnTo>
                    <a:pt x="19913" y="9829"/>
                  </a:lnTo>
                  <a:lnTo>
                    <a:pt x="19811" y="4343"/>
                  </a:lnTo>
                  <a:lnTo>
                    <a:pt x="15303" y="0"/>
                  </a:lnTo>
                  <a:close/>
                </a:path>
              </a:pathLst>
            </a:custGeom>
            <a:solidFill>
              <a:srgbClr val="F8BB9F">
                <a:alpha val="33998"/>
              </a:srgbClr>
            </a:solidFill>
          </p:spPr>
          <p:txBody>
            <a:bodyPr wrap="square" lIns="0" tIns="0" rIns="0" bIns="0" rtlCol="0"/>
            <a:lstStyle/>
            <a:p>
              <a:endParaRPr sz="1493" dirty="0"/>
            </a:p>
          </p:txBody>
        </p:sp>
        <p:sp>
          <p:nvSpPr>
            <p:cNvPr id="1785" name="object 1738">
              <a:extLst>
                <a:ext uri="{FF2B5EF4-FFF2-40B4-BE49-F238E27FC236}">
                  <a16:creationId xmlns:a16="http://schemas.microsoft.com/office/drawing/2014/main" id="{63B956FB-B04E-4B36-A0EE-4C76578702B9}"/>
                </a:ext>
              </a:extLst>
            </p:cNvPr>
            <p:cNvSpPr/>
            <p:nvPr/>
          </p:nvSpPr>
          <p:spPr>
            <a:xfrm>
              <a:off x="5563377" y="2312302"/>
              <a:ext cx="20320" cy="20320"/>
            </a:xfrm>
            <a:custGeom>
              <a:avLst/>
              <a:gdLst/>
              <a:ahLst/>
              <a:cxnLst/>
              <a:rect l="l" t="t" r="r" b="b"/>
              <a:pathLst>
                <a:path w="20320" h="20319">
                  <a:moveTo>
                    <a:pt x="15306" y="0"/>
                  </a:moveTo>
                  <a:lnTo>
                    <a:pt x="4333" y="189"/>
                  </a:lnTo>
                  <a:lnTo>
                    <a:pt x="0" y="4687"/>
                  </a:lnTo>
                  <a:lnTo>
                    <a:pt x="196" y="15662"/>
                  </a:lnTo>
                  <a:lnTo>
                    <a:pt x="4694" y="20008"/>
                  </a:lnTo>
                  <a:lnTo>
                    <a:pt x="15642" y="19818"/>
                  </a:lnTo>
                  <a:lnTo>
                    <a:pt x="20010" y="15309"/>
                  </a:lnTo>
                  <a:lnTo>
                    <a:pt x="19807" y="4349"/>
                  </a:lnTo>
                  <a:lnTo>
                    <a:pt x="15306" y="0"/>
                  </a:lnTo>
                  <a:close/>
                </a:path>
              </a:pathLst>
            </a:custGeom>
            <a:solidFill>
              <a:srgbClr val="F1B79B">
                <a:alpha val="55999"/>
              </a:srgbClr>
            </a:solidFill>
          </p:spPr>
          <p:txBody>
            <a:bodyPr wrap="square" lIns="0" tIns="0" rIns="0" bIns="0" rtlCol="0"/>
            <a:lstStyle/>
            <a:p>
              <a:endParaRPr sz="1493" dirty="0"/>
            </a:p>
          </p:txBody>
        </p:sp>
        <p:sp>
          <p:nvSpPr>
            <p:cNvPr id="1786" name="object 1739">
              <a:extLst>
                <a:ext uri="{FF2B5EF4-FFF2-40B4-BE49-F238E27FC236}">
                  <a16:creationId xmlns:a16="http://schemas.microsoft.com/office/drawing/2014/main" id="{BF05C92D-D56A-4EAF-A7AB-D7BDEE447D2D}"/>
                </a:ext>
              </a:extLst>
            </p:cNvPr>
            <p:cNvSpPr/>
            <p:nvPr/>
          </p:nvSpPr>
          <p:spPr>
            <a:xfrm>
              <a:off x="5565419" y="2299706"/>
              <a:ext cx="20320" cy="20320"/>
            </a:xfrm>
            <a:custGeom>
              <a:avLst/>
              <a:gdLst/>
              <a:ahLst/>
              <a:cxnLst/>
              <a:rect l="l" t="t" r="r" b="b"/>
              <a:pathLst>
                <a:path w="20320" h="20319">
                  <a:moveTo>
                    <a:pt x="15320" y="0"/>
                  </a:moveTo>
                  <a:lnTo>
                    <a:pt x="4337" y="197"/>
                  </a:lnTo>
                  <a:lnTo>
                    <a:pt x="0" y="4699"/>
                  </a:lnTo>
                  <a:lnTo>
                    <a:pt x="189" y="15653"/>
                  </a:lnTo>
                  <a:lnTo>
                    <a:pt x="4707" y="20006"/>
                  </a:lnTo>
                  <a:lnTo>
                    <a:pt x="15654" y="19816"/>
                  </a:lnTo>
                  <a:lnTo>
                    <a:pt x="20011" y="15307"/>
                  </a:lnTo>
                  <a:lnTo>
                    <a:pt x="19807" y="4360"/>
                  </a:lnTo>
                  <a:lnTo>
                    <a:pt x="15320" y="0"/>
                  </a:lnTo>
                  <a:close/>
                </a:path>
              </a:pathLst>
            </a:custGeom>
            <a:solidFill>
              <a:srgbClr val="F8BB9F">
                <a:alpha val="41000"/>
              </a:srgbClr>
            </a:solidFill>
          </p:spPr>
          <p:txBody>
            <a:bodyPr wrap="square" lIns="0" tIns="0" rIns="0" bIns="0" rtlCol="0"/>
            <a:lstStyle/>
            <a:p>
              <a:endParaRPr sz="1493" dirty="0"/>
            </a:p>
          </p:txBody>
        </p:sp>
        <p:sp>
          <p:nvSpPr>
            <p:cNvPr id="1787" name="object 1740">
              <a:extLst>
                <a:ext uri="{FF2B5EF4-FFF2-40B4-BE49-F238E27FC236}">
                  <a16:creationId xmlns:a16="http://schemas.microsoft.com/office/drawing/2014/main" id="{90C5B691-17CB-4B02-BB60-9A02B5A2EC4F}"/>
                </a:ext>
              </a:extLst>
            </p:cNvPr>
            <p:cNvSpPr/>
            <p:nvPr/>
          </p:nvSpPr>
          <p:spPr>
            <a:xfrm>
              <a:off x="5582691" y="2319261"/>
              <a:ext cx="20320" cy="20320"/>
            </a:xfrm>
            <a:custGeom>
              <a:avLst/>
              <a:gdLst/>
              <a:ahLst/>
              <a:cxnLst/>
              <a:rect l="l" t="t" r="r" b="b"/>
              <a:pathLst>
                <a:path w="20320" h="20319">
                  <a:moveTo>
                    <a:pt x="15304" y="0"/>
                  </a:moveTo>
                  <a:lnTo>
                    <a:pt x="4355" y="189"/>
                  </a:lnTo>
                  <a:lnTo>
                    <a:pt x="0" y="4696"/>
                  </a:lnTo>
                  <a:lnTo>
                    <a:pt x="189" y="15644"/>
                  </a:lnTo>
                  <a:lnTo>
                    <a:pt x="4711" y="20013"/>
                  </a:lnTo>
                  <a:lnTo>
                    <a:pt x="15645" y="19823"/>
                  </a:lnTo>
                  <a:lnTo>
                    <a:pt x="20001" y="15315"/>
                  </a:lnTo>
                  <a:lnTo>
                    <a:pt x="19811" y="4354"/>
                  </a:lnTo>
                  <a:lnTo>
                    <a:pt x="15304" y="0"/>
                  </a:lnTo>
                  <a:close/>
                </a:path>
              </a:pathLst>
            </a:custGeom>
            <a:solidFill>
              <a:srgbClr val="F8BB9F">
                <a:alpha val="31999"/>
              </a:srgbClr>
            </a:solidFill>
          </p:spPr>
          <p:txBody>
            <a:bodyPr wrap="square" lIns="0" tIns="0" rIns="0" bIns="0" rtlCol="0"/>
            <a:lstStyle/>
            <a:p>
              <a:endParaRPr sz="1493" dirty="0"/>
            </a:p>
          </p:txBody>
        </p:sp>
        <p:sp>
          <p:nvSpPr>
            <p:cNvPr id="1788" name="object 1741">
              <a:extLst>
                <a:ext uri="{FF2B5EF4-FFF2-40B4-BE49-F238E27FC236}">
                  <a16:creationId xmlns:a16="http://schemas.microsoft.com/office/drawing/2014/main" id="{4A0FECF6-FBFC-4A66-94CC-38726E8453DE}"/>
                </a:ext>
              </a:extLst>
            </p:cNvPr>
            <p:cNvSpPr/>
            <p:nvPr/>
          </p:nvSpPr>
          <p:spPr>
            <a:xfrm>
              <a:off x="5483687" y="2245260"/>
              <a:ext cx="20320" cy="20320"/>
            </a:xfrm>
            <a:custGeom>
              <a:avLst/>
              <a:gdLst/>
              <a:ahLst/>
              <a:cxnLst/>
              <a:rect l="l" t="t" r="r" b="b"/>
              <a:pathLst>
                <a:path w="20320" h="20319">
                  <a:moveTo>
                    <a:pt x="15303" y="0"/>
                  </a:moveTo>
                  <a:lnTo>
                    <a:pt x="4356" y="190"/>
                  </a:lnTo>
                  <a:lnTo>
                    <a:pt x="0" y="4686"/>
                  </a:lnTo>
                  <a:lnTo>
                    <a:pt x="194" y="15637"/>
                  </a:lnTo>
                  <a:lnTo>
                    <a:pt x="4711" y="20002"/>
                  </a:lnTo>
                  <a:lnTo>
                    <a:pt x="15646" y="19812"/>
                  </a:lnTo>
                  <a:lnTo>
                    <a:pt x="20009" y="15296"/>
                  </a:lnTo>
                  <a:lnTo>
                    <a:pt x="19811" y="4343"/>
                  </a:lnTo>
                  <a:lnTo>
                    <a:pt x="15303" y="0"/>
                  </a:lnTo>
                  <a:close/>
                </a:path>
              </a:pathLst>
            </a:custGeom>
            <a:solidFill>
              <a:srgbClr val="F8BB9F">
                <a:alpha val="67999"/>
              </a:srgbClr>
            </a:solidFill>
          </p:spPr>
          <p:txBody>
            <a:bodyPr wrap="square" lIns="0" tIns="0" rIns="0" bIns="0" rtlCol="0"/>
            <a:lstStyle/>
            <a:p>
              <a:endParaRPr sz="1493" dirty="0"/>
            </a:p>
          </p:txBody>
        </p:sp>
        <p:sp>
          <p:nvSpPr>
            <p:cNvPr id="1789" name="object 1742">
              <a:extLst>
                <a:ext uri="{FF2B5EF4-FFF2-40B4-BE49-F238E27FC236}">
                  <a16:creationId xmlns:a16="http://schemas.microsoft.com/office/drawing/2014/main" id="{2E479022-214B-44AF-8547-C88B9E374BDE}"/>
                </a:ext>
              </a:extLst>
            </p:cNvPr>
            <p:cNvSpPr/>
            <p:nvPr/>
          </p:nvSpPr>
          <p:spPr>
            <a:xfrm>
              <a:off x="5520147" y="2242629"/>
              <a:ext cx="20320" cy="20320"/>
            </a:xfrm>
            <a:custGeom>
              <a:avLst/>
              <a:gdLst/>
              <a:ahLst/>
              <a:cxnLst/>
              <a:rect l="l" t="t" r="r" b="b"/>
              <a:pathLst>
                <a:path w="20320" h="20319">
                  <a:moveTo>
                    <a:pt x="15304" y="0"/>
                  </a:moveTo>
                  <a:lnTo>
                    <a:pt x="4354" y="189"/>
                  </a:lnTo>
                  <a:lnTo>
                    <a:pt x="0" y="4708"/>
                  </a:lnTo>
                  <a:lnTo>
                    <a:pt x="196" y="15677"/>
                  </a:lnTo>
                  <a:lnTo>
                    <a:pt x="4710" y="20013"/>
                  </a:lnTo>
                  <a:lnTo>
                    <a:pt x="15645" y="19823"/>
                  </a:lnTo>
                  <a:lnTo>
                    <a:pt x="20011" y="15330"/>
                  </a:lnTo>
                  <a:lnTo>
                    <a:pt x="19810" y="4367"/>
                  </a:lnTo>
                  <a:lnTo>
                    <a:pt x="15304" y="0"/>
                  </a:lnTo>
                  <a:close/>
                </a:path>
              </a:pathLst>
            </a:custGeom>
            <a:solidFill>
              <a:srgbClr val="F8BB9F">
                <a:alpha val="9999"/>
              </a:srgbClr>
            </a:solidFill>
          </p:spPr>
          <p:txBody>
            <a:bodyPr wrap="square" lIns="0" tIns="0" rIns="0" bIns="0" rtlCol="0"/>
            <a:lstStyle/>
            <a:p>
              <a:endParaRPr sz="1493" dirty="0"/>
            </a:p>
          </p:txBody>
        </p:sp>
        <p:sp>
          <p:nvSpPr>
            <p:cNvPr id="1790" name="object 1743">
              <a:extLst>
                <a:ext uri="{FF2B5EF4-FFF2-40B4-BE49-F238E27FC236}">
                  <a16:creationId xmlns:a16="http://schemas.microsoft.com/office/drawing/2014/main" id="{3775E5E6-B20B-4F1C-B091-6405AE051D6B}"/>
                </a:ext>
              </a:extLst>
            </p:cNvPr>
            <p:cNvSpPr/>
            <p:nvPr/>
          </p:nvSpPr>
          <p:spPr>
            <a:xfrm>
              <a:off x="5491187" y="2247759"/>
              <a:ext cx="34925" cy="26670"/>
            </a:xfrm>
            <a:custGeom>
              <a:avLst/>
              <a:gdLst/>
              <a:ahLst/>
              <a:cxnLst/>
              <a:rect l="l" t="t" r="r" b="b"/>
              <a:pathLst>
                <a:path w="34925" h="26669">
                  <a:moveTo>
                    <a:pt x="34442" y="15303"/>
                  </a:moveTo>
                  <a:lnTo>
                    <a:pt x="34251" y="4343"/>
                  </a:lnTo>
                  <a:lnTo>
                    <a:pt x="29756" y="0"/>
                  </a:lnTo>
                  <a:lnTo>
                    <a:pt x="18796" y="190"/>
                  </a:lnTo>
                  <a:lnTo>
                    <a:pt x="14439" y="4686"/>
                  </a:lnTo>
                  <a:lnTo>
                    <a:pt x="14465" y="6184"/>
                  </a:lnTo>
                  <a:lnTo>
                    <a:pt x="4343" y="6337"/>
                  </a:lnTo>
                  <a:lnTo>
                    <a:pt x="0" y="10871"/>
                  </a:lnTo>
                  <a:lnTo>
                    <a:pt x="177" y="21818"/>
                  </a:lnTo>
                  <a:lnTo>
                    <a:pt x="4699" y="26162"/>
                  </a:lnTo>
                  <a:lnTo>
                    <a:pt x="15646" y="25971"/>
                  </a:lnTo>
                  <a:lnTo>
                    <a:pt x="20002" y="21475"/>
                  </a:lnTo>
                  <a:lnTo>
                    <a:pt x="19964" y="19977"/>
                  </a:lnTo>
                  <a:lnTo>
                    <a:pt x="30099" y="19812"/>
                  </a:lnTo>
                  <a:lnTo>
                    <a:pt x="34442" y="15303"/>
                  </a:lnTo>
                  <a:close/>
                </a:path>
              </a:pathLst>
            </a:custGeom>
            <a:solidFill>
              <a:srgbClr val="F1B79B">
                <a:alpha val="9999"/>
              </a:srgbClr>
            </a:solidFill>
          </p:spPr>
          <p:txBody>
            <a:bodyPr wrap="square" lIns="0" tIns="0" rIns="0" bIns="0" rtlCol="0"/>
            <a:lstStyle/>
            <a:p>
              <a:endParaRPr sz="1493" dirty="0"/>
            </a:p>
          </p:txBody>
        </p:sp>
        <p:sp>
          <p:nvSpPr>
            <p:cNvPr id="1791" name="object 1744">
              <a:extLst>
                <a:ext uri="{FF2B5EF4-FFF2-40B4-BE49-F238E27FC236}">
                  <a16:creationId xmlns:a16="http://schemas.microsoft.com/office/drawing/2014/main" id="{63C5A1CD-7469-4833-95A5-FE0D199AF3E1}"/>
                </a:ext>
              </a:extLst>
            </p:cNvPr>
            <p:cNvSpPr/>
            <p:nvPr/>
          </p:nvSpPr>
          <p:spPr>
            <a:xfrm>
              <a:off x="5516257" y="2258555"/>
              <a:ext cx="20320" cy="20320"/>
            </a:xfrm>
            <a:custGeom>
              <a:avLst/>
              <a:gdLst/>
              <a:ahLst/>
              <a:cxnLst/>
              <a:rect l="l" t="t" r="r" b="b"/>
              <a:pathLst>
                <a:path w="20320" h="20319">
                  <a:moveTo>
                    <a:pt x="15305" y="0"/>
                  </a:moveTo>
                  <a:lnTo>
                    <a:pt x="4331" y="189"/>
                  </a:lnTo>
                  <a:lnTo>
                    <a:pt x="0" y="4686"/>
                  </a:lnTo>
                  <a:lnTo>
                    <a:pt x="189" y="15643"/>
                  </a:lnTo>
                  <a:lnTo>
                    <a:pt x="4687" y="20001"/>
                  </a:lnTo>
                  <a:lnTo>
                    <a:pt x="15646" y="19812"/>
                  </a:lnTo>
                  <a:lnTo>
                    <a:pt x="20001" y="15305"/>
                  </a:lnTo>
                  <a:lnTo>
                    <a:pt x="19806" y="4336"/>
                  </a:lnTo>
                  <a:lnTo>
                    <a:pt x="15305" y="0"/>
                  </a:lnTo>
                  <a:close/>
                </a:path>
              </a:pathLst>
            </a:custGeom>
            <a:solidFill>
              <a:srgbClr val="F1B79B">
                <a:alpha val="50000"/>
              </a:srgbClr>
            </a:solidFill>
          </p:spPr>
          <p:txBody>
            <a:bodyPr wrap="square" lIns="0" tIns="0" rIns="0" bIns="0" rtlCol="0"/>
            <a:lstStyle/>
            <a:p>
              <a:endParaRPr sz="1493" dirty="0"/>
            </a:p>
          </p:txBody>
        </p:sp>
        <p:sp>
          <p:nvSpPr>
            <p:cNvPr id="1792" name="object 1745">
              <a:extLst>
                <a:ext uri="{FF2B5EF4-FFF2-40B4-BE49-F238E27FC236}">
                  <a16:creationId xmlns:a16="http://schemas.microsoft.com/office/drawing/2014/main" id="{16414AD2-999E-46E7-A8F4-1C813DA98EE9}"/>
                </a:ext>
              </a:extLst>
            </p:cNvPr>
            <p:cNvSpPr/>
            <p:nvPr/>
          </p:nvSpPr>
          <p:spPr>
            <a:xfrm>
              <a:off x="5490413" y="2234974"/>
              <a:ext cx="20320" cy="20320"/>
            </a:xfrm>
            <a:custGeom>
              <a:avLst/>
              <a:gdLst/>
              <a:ahLst/>
              <a:cxnLst/>
              <a:rect l="l" t="t" r="r" b="b"/>
              <a:pathLst>
                <a:path w="20320" h="20319">
                  <a:moveTo>
                    <a:pt x="15322" y="0"/>
                  </a:moveTo>
                  <a:lnTo>
                    <a:pt x="4343" y="197"/>
                  </a:lnTo>
                  <a:lnTo>
                    <a:pt x="0" y="4704"/>
                  </a:lnTo>
                  <a:lnTo>
                    <a:pt x="190" y="15652"/>
                  </a:lnTo>
                  <a:lnTo>
                    <a:pt x="4711" y="20008"/>
                  </a:lnTo>
                  <a:lnTo>
                    <a:pt x="15658" y="19818"/>
                  </a:lnTo>
                  <a:lnTo>
                    <a:pt x="20011" y="15313"/>
                  </a:lnTo>
                  <a:lnTo>
                    <a:pt x="19811" y="4349"/>
                  </a:lnTo>
                  <a:lnTo>
                    <a:pt x="15322" y="0"/>
                  </a:lnTo>
                  <a:close/>
                </a:path>
              </a:pathLst>
            </a:custGeom>
            <a:solidFill>
              <a:srgbClr val="F8BB9F">
                <a:alpha val="31999"/>
              </a:srgbClr>
            </a:solidFill>
          </p:spPr>
          <p:txBody>
            <a:bodyPr wrap="square" lIns="0" tIns="0" rIns="0" bIns="0" rtlCol="0"/>
            <a:lstStyle/>
            <a:p>
              <a:endParaRPr sz="1493" dirty="0"/>
            </a:p>
          </p:txBody>
        </p:sp>
        <p:sp>
          <p:nvSpPr>
            <p:cNvPr id="1793" name="object 1746">
              <a:extLst>
                <a:ext uri="{FF2B5EF4-FFF2-40B4-BE49-F238E27FC236}">
                  <a16:creationId xmlns:a16="http://schemas.microsoft.com/office/drawing/2014/main" id="{C6026B6A-5321-428D-88E5-5D75456056CB}"/>
                </a:ext>
              </a:extLst>
            </p:cNvPr>
            <p:cNvSpPr/>
            <p:nvPr/>
          </p:nvSpPr>
          <p:spPr>
            <a:xfrm>
              <a:off x="5360316" y="1899906"/>
              <a:ext cx="1095375" cy="487045"/>
            </a:xfrm>
            <a:custGeom>
              <a:avLst/>
              <a:gdLst/>
              <a:ahLst/>
              <a:cxnLst/>
              <a:rect l="l" t="t" r="r" b="b"/>
              <a:pathLst>
                <a:path w="1095375" h="487044">
                  <a:moveTo>
                    <a:pt x="527418" y="0"/>
                  </a:moveTo>
                  <a:lnTo>
                    <a:pt x="498897" y="4589"/>
                  </a:lnTo>
                  <a:lnTo>
                    <a:pt x="477010" y="14216"/>
                  </a:lnTo>
                  <a:lnTo>
                    <a:pt x="456254" y="24411"/>
                  </a:lnTo>
                  <a:lnTo>
                    <a:pt x="431126" y="30708"/>
                  </a:lnTo>
                  <a:lnTo>
                    <a:pt x="393542" y="30670"/>
                  </a:lnTo>
                  <a:lnTo>
                    <a:pt x="351942" y="26881"/>
                  </a:lnTo>
                  <a:lnTo>
                    <a:pt x="311819" y="23770"/>
                  </a:lnTo>
                  <a:lnTo>
                    <a:pt x="278663" y="25768"/>
                  </a:lnTo>
                  <a:lnTo>
                    <a:pt x="249767" y="38522"/>
                  </a:lnTo>
                  <a:lnTo>
                    <a:pt x="223496" y="58904"/>
                  </a:lnTo>
                  <a:lnTo>
                    <a:pt x="198951" y="79984"/>
                  </a:lnTo>
                  <a:lnTo>
                    <a:pt x="175234" y="94830"/>
                  </a:lnTo>
                  <a:lnTo>
                    <a:pt x="149571" y="99823"/>
                  </a:lnTo>
                  <a:lnTo>
                    <a:pt x="125055" y="98653"/>
                  </a:lnTo>
                  <a:lnTo>
                    <a:pt x="102555" y="98188"/>
                  </a:lnTo>
                  <a:lnTo>
                    <a:pt x="82943" y="105295"/>
                  </a:lnTo>
                  <a:lnTo>
                    <a:pt x="66431" y="122046"/>
                  </a:lnTo>
                  <a:lnTo>
                    <a:pt x="56937" y="140239"/>
                  </a:lnTo>
                  <a:lnTo>
                    <a:pt x="50228" y="159195"/>
                  </a:lnTo>
                  <a:lnTo>
                    <a:pt x="42075" y="178231"/>
                  </a:lnTo>
                  <a:lnTo>
                    <a:pt x="29641" y="196886"/>
                  </a:lnTo>
                  <a:lnTo>
                    <a:pt x="15708" y="215492"/>
                  </a:lnTo>
                  <a:lnTo>
                    <a:pt x="4440" y="234590"/>
                  </a:lnTo>
                  <a:lnTo>
                    <a:pt x="0" y="254723"/>
                  </a:lnTo>
                  <a:lnTo>
                    <a:pt x="4583" y="274931"/>
                  </a:lnTo>
                  <a:lnTo>
                    <a:pt x="15351" y="287885"/>
                  </a:lnTo>
                  <a:lnTo>
                    <a:pt x="29171" y="299174"/>
                  </a:lnTo>
                  <a:lnTo>
                    <a:pt x="42913" y="314388"/>
                  </a:lnTo>
                  <a:lnTo>
                    <a:pt x="56220" y="339314"/>
                  </a:lnTo>
                  <a:lnTo>
                    <a:pt x="69621" y="367917"/>
                  </a:lnTo>
                  <a:lnTo>
                    <a:pt x="85765" y="394746"/>
                  </a:lnTo>
                  <a:lnTo>
                    <a:pt x="107302" y="414350"/>
                  </a:lnTo>
                  <a:lnTo>
                    <a:pt x="130720" y="420617"/>
                  </a:lnTo>
                  <a:lnTo>
                    <a:pt x="153122" y="417045"/>
                  </a:lnTo>
                  <a:lnTo>
                    <a:pt x="177112" y="412049"/>
                  </a:lnTo>
                  <a:lnTo>
                    <a:pt x="205295" y="414045"/>
                  </a:lnTo>
                  <a:lnTo>
                    <a:pt x="240226" y="428882"/>
                  </a:lnTo>
                  <a:lnTo>
                    <a:pt x="278858" y="450788"/>
                  </a:lnTo>
                  <a:lnTo>
                    <a:pt x="318022" y="471515"/>
                  </a:lnTo>
                  <a:lnTo>
                    <a:pt x="354545" y="482815"/>
                  </a:lnTo>
                  <a:lnTo>
                    <a:pt x="381875" y="480506"/>
                  </a:lnTo>
                  <a:lnTo>
                    <a:pt x="406560" y="471227"/>
                  </a:lnTo>
                  <a:lnTo>
                    <a:pt x="430828" y="461309"/>
                  </a:lnTo>
                  <a:lnTo>
                    <a:pt x="456907" y="457085"/>
                  </a:lnTo>
                  <a:lnTo>
                    <a:pt x="502836" y="462893"/>
                  </a:lnTo>
                  <a:lnTo>
                    <a:pt x="542242" y="473743"/>
                  </a:lnTo>
                  <a:lnTo>
                    <a:pt x="575061" y="483633"/>
                  </a:lnTo>
                  <a:lnTo>
                    <a:pt x="601230" y="486562"/>
                  </a:lnTo>
                  <a:lnTo>
                    <a:pt x="627060" y="478075"/>
                  </a:lnTo>
                  <a:lnTo>
                    <a:pt x="651386" y="462611"/>
                  </a:lnTo>
                  <a:lnTo>
                    <a:pt x="676154" y="446084"/>
                  </a:lnTo>
                  <a:lnTo>
                    <a:pt x="703313" y="434403"/>
                  </a:lnTo>
                  <a:lnTo>
                    <a:pt x="746794" y="427753"/>
                  </a:lnTo>
                  <a:lnTo>
                    <a:pt x="792016" y="424754"/>
                  </a:lnTo>
                  <a:lnTo>
                    <a:pt x="836304" y="419455"/>
                  </a:lnTo>
                  <a:lnTo>
                    <a:pt x="876985" y="405904"/>
                  </a:lnTo>
                  <a:lnTo>
                    <a:pt x="907005" y="381058"/>
                  </a:lnTo>
                  <a:lnTo>
                    <a:pt x="947646" y="320188"/>
                  </a:lnTo>
                  <a:lnTo>
                    <a:pt x="975829" y="298107"/>
                  </a:lnTo>
                  <a:lnTo>
                    <a:pt x="1002378" y="281143"/>
                  </a:lnTo>
                  <a:lnTo>
                    <a:pt x="1030339" y="254301"/>
                  </a:lnTo>
                  <a:lnTo>
                    <a:pt x="1053884" y="221426"/>
                  </a:lnTo>
                  <a:lnTo>
                    <a:pt x="1067181" y="186359"/>
                  </a:lnTo>
                  <a:lnTo>
                    <a:pt x="1066328" y="172818"/>
                  </a:lnTo>
                  <a:lnTo>
                    <a:pt x="1065596" y="152217"/>
                  </a:lnTo>
                  <a:lnTo>
                    <a:pt x="1072556" y="127532"/>
                  </a:lnTo>
                  <a:lnTo>
                    <a:pt x="1094778" y="101739"/>
                  </a:lnTo>
                  <a:lnTo>
                    <a:pt x="1067166" y="58238"/>
                  </a:lnTo>
                  <a:lnTo>
                    <a:pt x="1043451" y="33669"/>
                  </a:lnTo>
                  <a:lnTo>
                    <a:pt x="1016896" y="22027"/>
                  </a:lnTo>
                  <a:lnTo>
                    <a:pt x="980770" y="17310"/>
                  </a:lnTo>
                  <a:lnTo>
                    <a:pt x="949763" y="22001"/>
                  </a:lnTo>
                  <a:lnTo>
                    <a:pt x="922769" y="22777"/>
                  </a:lnTo>
                  <a:lnTo>
                    <a:pt x="900899" y="21039"/>
                  </a:lnTo>
                  <a:lnTo>
                    <a:pt x="885266" y="18186"/>
                  </a:lnTo>
                  <a:lnTo>
                    <a:pt x="856880" y="13534"/>
                  </a:lnTo>
                  <a:lnTo>
                    <a:pt x="826923" y="11618"/>
                  </a:lnTo>
                  <a:lnTo>
                    <a:pt x="795446" y="10501"/>
                  </a:lnTo>
                  <a:lnTo>
                    <a:pt x="762495" y="8242"/>
                  </a:lnTo>
                  <a:lnTo>
                    <a:pt x="735981" y="7797"/>
                  </a:lnTo>
                  <a:lnTo>
                    <a:pt x="710677" y="10450"/>
                  </a:lnTo>
                  <a:lnTo>
                    <a:pt x="684590" y="13576"/>
                  </a:lnTo>
                  <a:lnTo>
                    <a:pt x="655726" y="14554"/>
                  </a:lnTo>
                  <a:lnTo>
                    <a:pt x="625409" y="11681"/>
                  </a:lnTo>
                  <a:lnTo>
                    <a:pt x="592524" y="6567"/>
                  </a:lnTo>
                  <a:lnTo>
                    <a:pt x="559164" y="1807"/>
                  </a:lnTo>
                  <a:lnTo>
                    <a:pt x="527418" y="0"/>
                  </a:lnTo>
                  <a:close/>
                </a:path>
              </a:pathLst>
            </a:custGeom>
            <a:solidFill>
              <a:srgbClr val="AAE614"/>
            </a:solidFill>
          </p:spPr>
          <p:txBody>
            <a:bodyPr wrap="square" lIns="0" tIns="0" rIns="0" bIns="0" rtlCol="0"/>
            <a:lstStyle/>
            <a:p>
              <a:endParaRPr sz="1493" dirty="0"/>
            </a:p>
          </p:txBody>
        </p:sp>
        <p:sp>
          <p:nvSpPr>
            <p:cNvPr id="1794" name="object 1747">
              <a:extLst>
                <a:ext uri="{FF2B5EF4-FFF2-40B4-BE49-F238E27FC236}">
                  <a16:creationId xmlns:a16="http://schemas.microsoft.com/office/drawing/2014/main" id="{3E27D07C-5CB0-4E61-AA1E-E3F3D46A2D76}"/>
                </a:ext>
              </a:extLst>
            </p:cNvPr>
            <p:cNvSpPr/>
            <p:nvPr/>
          </p:nvSpPr>
          <p:spPr>
            <a:xfrm>
              <a:off x="5563260" y="1908339"/>
              <a:ext cx="688340" cy="474345"/>
            </a:xfrm>
            <a:custGeom>
              <a:avLst/>
              <a:gdLst/>
              <a:ahLst/>
              <a:cxnLst/>
              <a:rect l="l" t="t" r="r" b="b"/>
              <a:pathLst>
                <a:path w="688339" h="474344">
                  <a:moveTo>
                    <a:pt x="266903" y="313309"/>
                  </a:moveTo>
                  <a:lnTo>
                    <a:pt x="244094" y="324726"/>
                  </a:lnTo>
                  <a:lnTo>
                    <a:pt x="225640" y="335572"/>
                  </a:lnTo>
                  <a:lnTo>
                    <a:pt x="209384" y="345782"/>
                  </a:lnTo>
                  <a:lnTo>
                    <a:pt x="193141" y="355295"/>
                  </a:lnTo>
                  <a:lnTo>
                    <a:pt x="209892" y="322033"/>
                  </a:lnTo>
                  <a:lnTo>
                    <a:pt x="227812" y="290652"/>
                  </a:lnTo>
                  <a:lnTo>
                    <a:pt x="246507" y="261924"/>
                  </a:lnTo>
                  <a:lnTo>
                    <a:pt x="265569" y="236601"/>
                  </a:lnTo>
                  <a:lnTo>
                    <a:pt x="212674" y="251180"/>
                  </a:lnTo>
                  <a:lnTo>
                    <a:pt x="161620" y="274828"/>
                  </a:lnTo>
                  <a:lnTo>
                    <a:pt x="113614" y="304787"/>
                  </a:lnTo>
                  <a:lnTo>
                    <a:pt x="69875" y="338328"/>
                  </a:lnTo>
                  <a:lnTo>
                    <a:pt x="31597" y="372694"/>
                  </a:lnTo>
                  <a:lnTo>
                    <a:pt x="0" y="405117"/>
                  </a:lnTo>
                  <a:lnTo>
                    <a:pt x="2349" y="405625"/>
                  </a:lnTo>
                  <a:lnTo>
                    <a:pt x="36880" y="420217"/>
                  </a:lnTo>
                  <a:lnTo>
                    <a:pt x="75057" y="441820"/>
                  </a:lnTo>
                  <a:lnTo>
                    <a:pt x="113817" y="462445"/>
                  </a:lnTo>
                  <a:lnTo>
                    <a:pt x="150114" y="474116"/>
                  </a:lnTo>
                  <a:lnTo>
                    <a:pt x="162242" y="438708"/>
                  </a:lnTo>
                  <a:lnTo>
                    <a:pt x="182410" y="406476"/>
                  </a:lnTo>
                  <a:lnTo>
                    <a:pt x="215633" y="367868"/>
                  </a:lnTo>
                  <a:lnTo>
                    <a:pt x="266903" y="313309"/>
                  </a:lnTo>
                  <a:close/>
                </a:path>
                <a:path w="688339" h="474344">
                  <a:moveTo>
                    <a:pt x="668972" y="399821"/>
                  </a:moveTo>
                  <a:lnTo>
                    <a:pt x="649020" y="371652"/>
                  </a:lnTo>
                  <a:lnTo>
                    <a:pt x="629970" y="338505"/>
                  </a:lnTo>
                  <a:lnTo>
                    <a:pt x="612089" y="302628"/>
                  </a:lnTo>
                  <a:lnTo>
                    <a:pt x="595680" y="266242"/>
                  </a:lnTo>
                  <a:lnTo>
                    <a:pt x="596620" y="305460"/>
                  </a:lnTo>
                  <a:lnTo>
                    <a:pt x="603313" y="343027"/>
                  </a:lnTo>
                  <a:lnTo>
                    <a:pt x="614502" y="378587"/>
                  </a:lnTo>
                  <a:lnTo>
                    <a:pt x="628942" y="411797"/>
                  </a:lnTo>
                  <a:lnTo>
                    <a:pt x="639343" y="409702"/>
                  </a:lnTo>
                  <a:lnTo>
                    <a:pt x="649503" y="407060"/>
                  </a:lnTo>
                  <a:lnTo>
                    <a:pt x="659384" y="403783"/>
                  </a:lnTo>
                  <a:lnTo>
                    <a:pt x="668972" y="399821"/>
                  </a:lnTo>
                  <a:close/>
                </a:path>
                <a:path w="688339" h="474344">
                  <a:moveTo>
                    <a:pt x="688009" y="52908"/>
                  </a:moveTo>
                  <a:lnTo>
                    <a:pt x="670979" y="41046"/>
                  </a:lnTo>
                  <a:lnTo>
                    <a:pt x="653872" y="28714"/>
                  </a:lnTo>
                  <a:lnTo>
                    <a:pt x="637006" y="16027"/>
                  </a:lnTo>
                  <a:lnTo>
                    <a:pt x="620687" y="3073"/>
                  </a:lnTo>
                  <a:lnTo>
                    <a:pt x="591832" y="2044"/>
                  </a:lnTo>
                  <a:lnTo>
                    <a:pt x="576935" y="1231"/>
                  </a:lnTo>
                  <a:lnTo>
                    <a:pt x="561733" y="0"/>
                  </a:lnTo>
                  <a:lnTo>
                    <a:pt x="589775" y="18046"/>
                  </a:lnTo>
                  <a:lnTo>
                    <a:pt x="620217" y="33528"/>
                  </a:lnTo>
                  <a:lnTo>
                    <a:pt x="652983" y="45478"/>
                  </a:lnTo>
                  <a:lnTo>
                    <a:pt x="688009" y="52908"/>
                  </a:lnTo>
                  <a:close/>
                </a:path>
              </a:pathLst>
            </a:custGeom>
            <a:solidFill>
              <a:srgbClr val="8CCC00"/>
            </a:solidFill>
          </p:spPr>
          <p:txBody>
            <a:bodyPr wrap="square" lIns="0" tIns="0" rIns="0" bIns="0" rtlCol="0"/>
            <a:lstStyle/>
            <a:p>
              <a:endParaRPr sz="1493" dirty="0"/>
            </a:p>
          </p:txBody>
        </p:sp>
        <p:pic>
          <p:nvPicPr>
            <p:cNvPr id="1795" name="object 1748">
              <a:extLst>
                <a:ext uri="{FF2B5EF4-FFF2-40B4-BE49-F238E27FC236}">
                  <a16:creationId xmlns:a16="http://schemas.microsoft.com/office/drawing/2014/main" id="{1FE9C4AC-DCA2-4D2E-A3ED-48473FA62D55}"/>
                </a:ext>
              </a:extLst>
            </p:cNvPr>
            <p:cNvPicPr/>
            <p:nvPr/>
          </p:nvPicPr>
          <p:blipFill>
            <a:blip r:embed="rId2" cstate="print"/>
            <a:stretch>
              <a:fillRect/>
            </a:stretch>
          </p:blipFill>
          <p:spPr>
            <a:xfrm>
              <a:off x="6278903" y="2088829"/>
              <a:ext cx="90953" cy="124371"/>
            </a:xfrm>
            <a:prstGeom prst="rect">
              <a:avLst/>
            </a:prstGeom>
          </p:spPr>
        </p:pic>
        <p:pic>
          <p:nvPicPr>
            <p:cNvPr id="1796" name="object 1749">
              <a:extLst>
                <a:ext uri="{FF2B5EF4-FFF2-40B4-BE49-F238E27FC236}">
                  <a16:creationId xmlns:a16="http://schemas.microsoft.com/office/drawing/2014/main" id="{C6236712-67F1-4CE2-9460-25C9DA58F39B}"/>
                </a:ext>
              </a:extLst>
            </p:cNvPr>
            <p:cNvPicPr/>
            <p:nvPr/>
          </p:nvPicPr>
          <p:blipFill>
            <a:blip r:embed="rId3" cstate="print"/>
            <a:stretch>
              <a:fillRect/>
            </a:stretch>
          </p:blipFill>
          <p:spPr>
            <a:xfrm>
              <a:off x="5887740" y="1899907"/>
              <a:ext cx="168567" cy="110820"/>
            </a:xfrm>
            <a:prstGeom prst="rect">
              <a:avLst/>
            </a:prstGeom>
          </p:spPr>
        </p:pic>
        <p:pic>
          <p:nvPicPr>
            <p:cNvPr id="1797" name="object 1750">
              <a:extLst>
                <a:ext uri="{FF2B5EF4-FFF2-40B4-BE49-F238E27FC236}">
                  <a16:creationId xmlns:a16="http://schemas.microsoft.com/office/drawing/2014/main" id="{7AED0850-58C5-4E70-88BA-FA0681565CAE}"/>
                </a:ext>
              </a:extLst>
            </p:cNvPr>
            <p:cNvPicPr/>
            <p:nvPr/>
          </p:nvPicPr>
          <p:blipFill>
            <a:blip r:embed="rId4" cstate="print"/>
            <a:stretch>
              <a:fillRect/>
            </a:stretch>
          </p:blipFill>
          <p:spPr>
            <a:xfrm>
              <a:off x="5382357" y="2159434"/>
              <a:ext cx="172770" cy="121729"/>
            </a:xfrm>
            <a:prstGeom prst="rect">
              <a:avLst/>
            </a:prstGeom>
          </p:spPr>
        </p:pic>
        <p:sp>
          <p:nvSpPr>
            <p:cNvPr id="1798" name="object 1751">
              <a:extLst>
                <a:ext uri="{FF2B5EF4-FFF2-40B4-BE49-F238E27FC236}">
                  <a16:creationId xmlns:a16="http://schemas.microsoft.com/office/drawing/2014/main" id="{391CE1E1-4E93-47B6-B85A-A51A9B06E9C1}"/>
                </a:ext>
              </a:extLst>
            </p:cNvPr>
            <p:cNvSpPr/>
            <p:nvPr/>
          </p:nvSpPr>
          <p:spPr>
            <a:xfrm>
              <a:off x="5447385" y="1923681"/>
              <a:ext cx="730885" cy="462915"/>
            </a:xfrm>
            <a:custGeom>
              <a:avLst/>
              <a:gdLst/>
              <a:ahLst/>
              <a:cxnLst/>
              <a:rect l="l" t="t" r="r" b="b"/>
              <a:pathLst>
                <a:path w="730885" h="462914">
                  <a:moveTo>
                    <a:pt x="225844" y="158940"/>
                  </a:moveTo>
                  <a:lnTo>
                    <a:pt x="183616" y="140220"/>
                  </a:lnTo>
                  <a:lnTo>
                    <a:pt x="142519" y="119583"/>
                  </a:lnTo>
                  <a:lnTo>
                    <a:pt x="105981" y="97459"/>
                  </a:lnTo>
                  <a:lnTo>
                    <a:pt x="77482" y="74244"/>
                  </a:lnTo>
                  <a:lnTo>
                    <a:pt x="56134" y="76022"/>
                  </a:lnTo>
                  <a:lnTo>
                    <a:pt x="35763" y="74701"/>
                  </a:lnTo>
                  <a:lnTo>
                    <a:pt x="16878" y="74333"/>
                  </a:lnTo>
                  <a:lnTo>
                    <a:pt x="0" y="78955"/>
                  </a:lnTo>
                  <a:lnTo>
                    <a:pt x="34747" y="102133"/>
                  </a:lnTo>
                  <a:lnTo>
                    <a:pt x="75653" y="124929"/>
                  </a:lnTo>
                  <a:lnTo>
                    <a:pt x="121780" y="144145"/>
                  </a:lnTo>
                  <a:lnTo>
                    <a:pt x="172161" y="156565"/>
                  </a:lnTo>
                  <a:lnTo>
                    <a:pt x="225844" y="158940"/>
                  </a:lnTo>
                  <a:close/>
                </a:path>
                <a:path w="730885" h="462914">
                  <a:moveTo>
                    <a:pt x="379831" y="128714"/>
                  </a:moveTo>
                  <a:lnTo>
                    <a:pt x="359943" y="107670"/>
                  </a:lnTo>
                  <a:lnTo>
                    <a:pt x="336588" y="84531"/>
                  </a:lnTo>
                  <a:lnTo>
                    <a:pt x="314960" y="61645"/>
                  </a:lnTo>
                  <a:lnTo>
                    <a:pt x="300266" y="41351"/>
                  </a:lnTo>
                  <a:lnTo>
                    <a:pt x="342112" y="71628"/>
                  </a:lnTo>
                  <a:lnTo>
                    <a:pt x="363016" y="85890"/>
                  </a:lnTo>
                  <a:lnTo>
                    <a:pt x="379247" y="95059"/>
                  </a:lnTo>
                  <a:lnTo>
                    <a:pt x="371779" y="79819"/>
                  </a:lnTo>
                  <a:lnTo>
                    <a:pt x="362407" y="61874"/>
                  </a:lnTo>
                  <a:lnTo>
                    <a:pt x="352653" y="38493"/>
                  </a:lnTo>
                  <a:lnTo>
                    <a:pt x="344055" y="6921"/>
                  </a:lnTo>
                  <a:lnTo>
                    <a:pt x="306463" y="6896"/>
                  </a:lnTo>
                  <a:lnTo>
                    <a:pt x="264871" y="3111"/>
                  </a:lnTo>
                  <a:lnTo>
                    <a:pt x="224751" y="0"/>
                  </a:lnTo>
                  <a:lnTo>
                    <a:pt x="191604" y="1993"/>
                  </a:lnTo>
                  <a:lnTo>
                    <a:pt x="216230" y="32702"/>
                  </a:lnTo>
                  <a:lnTo>
                    <a:pt x="246418" y="63309"/>
                  </a:lnTo>
                  <a:lnTo>
                    <a:pt x="283108" y="91236"/>
                  </a:lnTo>
                  <a:lnTo>
                    <a:pt x="327266" y="113906"/>
                  </a:lnTo>
                  <a:lnTo>
                    <a:pt x="379831" y="128714"/>
                  </a:lnTo>
                  <a:close/>
                </a:path>
                <a:path w="730885" h="462914">
                  <a:moveTo>
                    <a:pt x="532968" y="268262"/>
                  </a:moveTo>
                  <a:lnTo>
                    <a:pt x="522770" y="280530"/>
                  </a:lnTo>
                  <a:lnTo>
                    <a:pt x="513549" y="293255"/>
                  </a:lnTo>
                  <a:lnTo>
                    <a:pt x="505231" y="306387"/>
                  </a:lnTo>
                  <a:lnTo>
                    <a:pt x="497776" y="319849"/>
                  </a:lnTo>
                  <a:lnTo>
                    <a:pt x="498424" y="291350"/>
                  </a:lnTo>
                  <a:lnTo>
                    <a:pt x="502132" y="262318"/>
                  </a:lnTo>
                  <a:lnTo>
                    <a:pt x="509689" y="232778"/>
                  </a:lnTo>
                  <a:lnTo>
                    <a:pt x="521868" y="202704"/>
                  </a:lnTo>
                  <a:lnTo>
                    <a:pt x="494538" y="225069"/>
                  </a:lnTo>
                  <a:lnTo>
                    <a:pt x="464375" y="259422"/>
                  </a:lnTo>
                  <a:lnTo>
                    <a:pt x="434086" y="301586"/>
                  </a:lnTo>
                  <a:lnTo>
                    <a:pt x="406425" y="347395"/>
                  </a:lnTo>
                  <a:lnTo>
                    <a:pt x="384098" y="392696"/>
                  </a:lnTo>
                  <a:lnTo>
                    <a:pt x="369849" y="433311"/>
                  </a:lnTo>
                  <a:lnTo>
                    <a:pt x="415772" y="439115"/>
                  </a:lnTo>
                  <a:lnTo>
                    <a:pt x="455168" y="449961"/>
                  </a:lnTo>
                  <a:lnTo>
                    <a:pt x="487984" y="459854"/>
                  </a:lnTo>
                  <a:lnTo>
                    <a:pt x="514159" y="462788"/>
                  </a:lnTo>
                  <a:lnTo>
                    <a:pt x="512102" y="428434"/>
                  </a:lnTo>
                  <a:lnTo>
                    <a:pt x="513054" y="392341"/>
                  </a:lnTo>
                  <a:lnTo>
                    <a:pt x="519264" y="342836"/>
                  </a:lnTo>
                  <a:lnTo>
                    <a:pt x="532968" y="268262"/>
                  </a:lnTo>
                  <a:close/>
                </a:path>
                <a:path w="730885" h="462914">
                  <a:moveTo>
                    <a:pt x="730326" y="398614"/>
                  </a:moveTo>
                  <a:lnTo>
                    <a:pt x="703681" y="345503"/>
                  </a:lnTo>
                  <a:lnTo>
                    <a:pt x="687717" y="290474"/>
                  </a:lnTo>
                  <a:lnTo>
                    <a:pt x="679526" y="238340"/>
                  </a:lnTo>
                  <a:lnTo>
                    <a:pt x="676198" y="193916"/>
                  </a:lnTo>
                  <a:lnTo>
                    <a:pt x="644080" y="233349"/>
                  </a:lnTo>
                  <a:lnTo>
                    <a:pt x="625106" y="276009"/>
                  </a:lnTo>
                  <a:lnTo>
                    <a:pt x="616191" y="320624"/>
                  </a:lnTo>
                  <a:lnTo>
                    <a:pt x="614273" y="365925"/>
                  </a:lnTo>
                  <a:lnTo>
                    <a:pt x="616242" y="410641"/>
                  </a:lnTo>
                  <a:lnTo>
                    <a:pt x="643801" y="405638"/>
                  </a:lnTo>
                  <a:lnTo>
                    <a:pt x="672477" y="403009"/>
                  </a:lnTo>
                  <a:lnTo>
                    <a:pt x="701548" y="401193"/>
                  </a:lnTo>
                  <a:lnTo>
                    <a:pt x="730326" y="398614"/>
                  </a:lnTo>
                  <a:close/>
                </a:path>
              </a:pathLst>
            </a:custGeom>
            <a:solidFill>
              <a:srgbClr val="8CCC00"/>
            </a:solidFill>
          </p:spPr>
          <p:txBody>
            <a:bodyPr wrap="square" lIns="0" tIns="0" rIns="0" bIns="0" rtlCol="0"/>
            <a:lstStyle/>
            <a:p>
              <a:endParaRPr sz="1493" dirty="0"/>
            </a:p>
          </p:txBody>
        </p:sp>
        <p:sp>
          <p:nvSpPr>
            <p:cNvPr id="1799" name="object 1752">
              <a:extLst>
                <a:ext uri="{FF2B5EF4-FFF2-40B4-BE49-F238E27FC236}">
                  <a16:creationId xmlns:a16="http://schemas.microsoft.com/office/drawing/2014/main" id="{5A6EB86D-CA75-4083-B89A-F2A0A205F7DC}"/>
                </a:ext>
              </a:extLst>
            </p:cNvPr>
            <p:cNvSpPr/>
            <p:nvPr/>
          </p:nvSpPr>
          <p:spPr>
            <a:xfrm>
              <a:off x="5397728" y="1916734"/>
              <a:ext cx="927735" cy="465455"/>
            </a:xfrm>
            <a:custGeom>
              <a:avLst/>
              <a:gdLst/>
              <a:ahLst/>
              <a:cxnLst/>
              <a:rect l="l" t="t" r="r" b="b"/>
              <a:pathLst>
                <a:path w="927735" h="465455">
                  <a:moveTo>
                    <a:pt x="125691" y="331304"/>
                  </a:moveTo>
                  <a:lnTo>
                    <a:pt x="109651" y="346621"/>
                  </a:lnTo>
                  <a:lnTo>
                    <a:pt x="95351" y="363029"/>
                  </a:lnTo>
                  <a:lnTo>
                    <a:pt x="82651" y="380314"/>
                  </a:lnTo>
                  <a:lnTo>
                    <a:pt x="71450" y="398297"/>
                  </a:lnTo>
                  <a:lnTo>
                    <a:pt x="78574" y="401370"/>
                  </a:lnTo>
                  <a:lnTo>
                    <a:pt x="85483" y="403136"/>
                  </a:lnTo>
                  <a:lnTo>
                    <a:pt x="92214" y="403771"/>
                  </a:lnTo>
                  <a:lnTo>
                    <a:pt x="98856" y="403504"/>
                  </a:lnTo>
                  <a:lnTo>
                    <a:pt x="105029" y="385279"/>
                  </a:lnTo>
                  <a:lnTo>
                    <a:pt x="111658" y="367042"/>
                  </a:lnTo>
                  <a:lnTo>
                    <a:pt x="118592" y="348996"/>
                  </a:lnTo>
                  <a:lnTo>
                    <a:pt x="125691" y="331304"/>
                  </a:lnTo>
                  <a:close/>
                </a:path>
                <a:path w="927735" h="465455">
                  <a:moveTo>
                    <a:pt x="157962" y="180098"/>
                  </a:moveTo>
                  <a:lnTo>
                    <a:pt x="120192" y="170268"/>
                  </a:lnTo>
                  <a:lnTo>
                    <a:pt x="82638" y="158978"/>
                  </a:lnTo>
                  <a:lnTo>
                    <a:pt x="47371" y="146138"/>
                  </a:lnTo>
                  <a:lnTo>
                    <a:pt x="16497" y="131673"/>
                  </a:lnTo>
                  <a:lnTo>
                    <a:pt x="11290" y="146570"/>
                  </a:lnTo>
                  <a:lnTo>
                    <a:pt x="8280" y="154025"/>
                  </a:lnTo>
                  <a:lnTo>
                    <a:pt x="3238" y="163995"/>
                  </a:lnTo>
                  <a:lnTo>
                    <a:pt x="0" y="169087"/>
                  </a:lnTo>
                  <a:lnTo>
                    <a:pt x="36957" y="179006"/>
                  </a:lnTo>
                  <a:lnTo>
                    <a:pt x="76047" y="185089"/>
                  </a:lnTo>
                  <a:lnTo>
                    <a:pt x="116611" y="185915"/>
                  </a:lnTo>
                  <a:lnTo>
                    <a:pt x="157962" y="180098"/>
                  </a:lnTo>
                  <a:close/>
                </a:path>
                <a:path w="927735" h="465455">
                  <a:moveTo>
                    <a:pt x="327977" y="110185"/>
                  </a:moveTo>
                  <a:lnTo>
                    <a:pt x="298729" y="87960"/>
                  </a:lnTo>
                  <a:lnTo>
                    <a:pt x="270027" y="64566"/>
                  </a:lnTo>
                  <a:lnTo>
                    <a:pt x="243547" y="40601"/>
                  </a:lnTo>
                  <a:lnTo>
                    <a:pt x="220929" y="16700"/>
                  </a:lnTo>
                  <a:lnTo>
                    <a:pt x="212369" y="21742"/>
                  </a:lnTo>
                  <a:lnTo>
                    <a:pt x="204063" y="27495"/>
                  </a:lnTo>
                  <a:lnTo>
                    <a:pt x="195973" y="33769"/>
                  </a:lnTo>
                  <a:lnTo>
                    <a:pt x="188087" y="40373"/>
                  </a:lnTo>
                  <a:lnTo>
                    <a:pt x="218097" y="63373"/>
                  </a:lnTo>
                  <a:lnTo>
                    <a:pt x="251472" y="83680"/>
                  </a:lnTo>
                  <a:lnTo>
                    <a:pt x="288112" y="99783"/>
                  </a:lnTo>
                  <a:lnTo>
                    <a:pt x="327977" y="110185"/>
                  </a:lnTo>
                  <a:close/>
                </a:path>
                <a:path w="927735" h="465455">
                  <a:moveTo>
                    <a:pt x="406920" y="370179"/>
                  </a:moveTo>
                  <a:lnTo>
                    <a:pt x="385267" y="391553"/>
                  </a:lnTo>
                  <a:lnTo>
                    <a:pt x="366814" y="414832"/>
                  </a:lnTo>
                  <a:lnTo>
                    <a:pt x="351256" y="439521"/>
                  </a:lnTo>
                  <a:lnTo>
                    <a:pt x="338315" y="465086"/>
                  </a:lnTo>
                  <a:lnTo>
                    <a:pt x="348488" y="462508"/>
                  </a:lnTo>
                  <a:lnTo>
                    <a:pt x="358305" y="459003"/>
                  </a:lnTo>
                  <a:lnTo>
                    <a:pt x="377418" y="450761"/>
                  </a:lnTo>
                  <a:lnTo>
                    <a:pt x="384035" y="430504"/>
                  </a:lnTo>
                  <a:lnTo>
                    <a:pt x="391299" y="410146"/>
                  </a:lnTo>
                  <a:lnTo>
                    <a:pt x="398995" y="389940"/>
                  </a:lnTo>
                  <a:lnTo>
                    <a:pt x="406920" y="370179"/>
                  </a:lnTo>
                  <a:close/>
                </a:path>
                <a:path w="927735" h="465455">
                  <a:moveTo>
                    <a:pt x="633247" y="432650"/>
                  </a:moveTo>
                  <a:lnTo>
                    <a:pt x="623963" y="404241"/>
                  </a:lnTo>
                  <a:lnTo>
                    <a:pt x="615886" y="373684"/>
                  </a:lnTo>
                  <a:lnTo>
                    <a:pt x="608888" y="342176"/>
                  </a:lnTo>
                  <a:lnTo>
                    <a:pt x="602856" y="310832"/>
                  </a:lnTo>
                  <a:lnTo>
                    <a:pt x="595020" y="347751"/>
                  </a:lnTo>
                  <a:lnTo>
                    <a:pt x="592734" y="384390"/>
                  </a:lnTo>
                  <a:lnTo>
                    <a:pt x="594982" y="420230"/>
                  </a:lnTo>
                  <a:lnTo>
                    <a:pt x="600773" y="454698"/>
                  </a:lnTo>
                  <a:lnTo>
                    <a:pt x="633247" y="432650"/>
                  </a:lnTo>
                  <a:close/>
                </a:path>
                <a:path w="927735" h="465455">
                  <a:moveTo>
                    <a:pt x="875080" y="357060"/>
                  </a:moveTo>
                  <a:lnTo>
                    <a:pt x="865276" y="327939"/>
                  </a:lnTo>
                  <a:lnTo>
                    <a:pt x="856780" y="296405"/>
                  </a:lnTo>
                  <a:lnTo>
                    <a:pt x="849452" y="263740"/>
                  </a:lnTo>
                  <a:lnTo>
                    <a:pt x="843165" y="231228"/>
                  </a:lnTo>
                  <a:lnTo>
                    <a:pt x="834936" y="271310"/>
                  </a:lnTo>
                  <a:lnTo>
                    <a:pt x="833145" y="311035"/>
                  </a:lnTo>
                  <a:lnTo>
                    <a:pt x="836523" y="349694"/>
                  </a:lnTo>
                  <a:lnTo>
                    <a:pt x="843788" y="386588"/>
                  </a:lnTo>
                  <a:lnTo>
                    <a:pt x="853135" y="380250"/>
                  </a:lnTo>
                  <a:lnTo>
                    <a:pt x="861352" y="373126"/>
                  </a:lnTo>
                  <a:lnTo>
                    <a:pt x="868616" y="365353"/>
                  </a:lnTo>
                  <a:lnTo>
                    <a:pt x="875080" y="357060"/>
                  </a:lnTo>
                  <a:close/>
                </a:path>
                <a:path w="927735" h="465455">
                  <a:moveTo>
                    <a:pt x="927519" y="32131"/>
                  </a:moveTo>
                  <a:lnTo>
                    <a:pt x="901852" y="12687"/>
                  </a:lnTo>
                  <a:lnTo>
                    <a:pt x="893292" y="5969"/>
                  </a:lnTo>
                  <a:lnTo>
                    <a:pt x="879030" y="5613"/>
                  </a:lnTo>
                  <a:lnTo>
                    <a:pt x="866533" y="4546"/>
                  </a:lnTo>
                  <a:lnTo>
                    <a:pt x="856056" y="3048"/>
                  </a:lnTo>
                  <a:lnTo>
                    <a:pt x="845578" y="825"/>
                  </a:lnTo>
                  <a:lnTo>
                    <a:pt x="840981" y="0"/>
                  </a:lnTo>
                  <a:lnTo>
                    <a:pt x="861034" y="10579"/>
                  </a:lnTo>
                  <a:lnTo>
                    <a:pt x="882154" y="19659"/>
                  </a:lnTo>
                  <a:lnTo>
                    <a:pt x="904316" y="26936"/>
                  </a:lnTo>
                  <a:lnTo>
                    <a:pt x="927519" y="32131"/>
                  </a:lnTo>
                  <a:close/>
                </a:path>
              </a:pathLst>
            </a:custGeom>
            <a:solidFill>
              <a:srgbClr val="9BD90A"/>
            </a:solidFill>
          </p:spPr>
          <p:txBody>
            <a:bodyPr wrap="square" lIns="0" tIns="0" rIns="0" bIns="0" rtlCol="0"/>
            <a:lstStyle/>
            <a:p>
              <a:endParaRPr sz="1493" dirty="0"/>
            </a:p>
          </p:txBody>
        </p:sp>
        <p:sp>
          <p:nvSpPr>
            <p:cNvPr id="1800" name="object 1753">
              <a:extLst>
                <a:ext uri="{FF2B5EF4-FFF2-40B4-BE49-F238E27FC236}">
                  <a16:creationId xmlns:a16="http://schemas.microsoft.com/office/drawing/2014/main" id="{5F8FE98D-1B4C-460E-A68B-799F1DD67CCA}"/>
                </a:ext>
              </a:extLst>
            </p:cNvPr>
            <p:cNvSpPr/>
            <p:nvPr/>
          </p:nvSpPr>
          <p:spPr>
            <a:xfrm>
              <a:off x="5604081" y="2218603"/>
              <a:ext cx="137160" cy="140970"/>
            </a:xfrm>
            <a:custGeom>
              <a:avLst/>
              <a:gdLst/>
              <a:ahLst/>
              <a:cxnLst/>
              <a:rect l="l" t="t" r="r" b="b"/>
              <a:pathLst>
                <a:path w="137160" h="140969">
                  <a:moveTo>
                    <a:pt x="136740" y="0"/>
                  </a:moveTo>
                  <a:lnTo>
                    <a:pt x="98315" y="24256"/>
                  </a:lnTo>
                  <a:lnTo>
                    <a:pt x="62798" y="51296"/>
                  </a:lnTo>
                  <a:lnTo>
                    <a:pt x="30066" y="80711"/>
                  </a:lnTo>
                  <a:lnTo>
                    <a:pt x="0" y="112090"/>
                  </a:lnTo>
                  <a:lnTo>
                    <a:pt x="50063" y="140461"/>
                  </a:lnTo>
                  <a:lnTo>
                    <a:pt x="70637" y="104772"/>
                  </a:lnTo>
                  <a:lnTo>
                    <a:pt x="92216" y="69226"/>
                  </a:lnTo>
                  <a:lnTo>
                    <a:pt x="114387" y="34182"/>
                  </a:lnTo>
                  <a:lnTo>
                    <a:pt x="136740" y="0"/>
                  </a:lnTo>
                  <a:close/>
                </a:path>
              </a:pathLst>
            </a:custGeom>
            <a:solidFill>
              <a:srgbClr val="AAE614"/>
            </a:solidFill>
          </p:spPr>
          <p:txBody>
            <a:bodyPr wrap="square" lIns="0" tIns="0" rIns="0" bIns="0" rtlCol="0"/>
            <a:lstStyle/>
            <a:p>
              <a:endParaRPr sz="1493" dirty="0"/>
            </a:p>
          </p:txBody>
        </p:sp>
        <p:sp>
          <p:nvSpPr>
            <p:cNvPr id="1801" name="object 1754">
              <a:extLst>
                <a:ext uri="{FF2B5EF4-FFF2-40B4-BE49-F238E27FC236}">
                  <a16:creationId xmlns:a16="http://schemas.microsoft.com/office/drawing/2014/main" id="{1704D402-77A0-45CF-BAB5-FA7369A329C2}"/>
                </a:ext>
              </a:extLst>
            </p:cNvPr>
            <p:cNvSpPr/>
            <p:nvPr/>
          </p:nvSpPr>
          <p:spPr>
            <a:xfrm>
              <a:off x="5859609" y="2243347"/>
              <a:ext cx="59055" cy="135890"/>
            </a:xfrm>
            <a:custGeom>
              <a:avLst/>
              <a:gdLst/>
              <a:ahLst/>
              <a:cxnLst/>
              <a:rect l="l" t="t" r="r" b="b"/>
              <a:pathLst>
                <a:path w="59054" h="135889">
                  <a:moveTo>
                    <a:pt x="50076" y="0"/>
                  </a:moveTo>
                  <a:lnTo>
                    <a:pt x="34541" y="29001"/>
                  </a:lnTo>
                  <a:lnTo>
                    <a:pt x="21108" y="58535"/>
                  </a:lnTo>
                  <a:lnTo>
                    <a:pt x="9640" y="88491"/>
                  </a:lnTo>
                  <a:lnTo>
                    <a:pt x="0" y="118757"/>
                  </a:lnTo>
                  <a:lnTo>
                    <a:pt x="16214" y="122537"/>
                  </a:lnTo>
                  <a:lnTo>
                    <a:pt x="31457" y="126790"/>
                  </a:lnTo>
                  <a:lnTo>
                    <a:pt x="58991" y="135356"/>
                  </a:lnTo>
                  <a:lnTo>
                    <a:pt x="54446" y="101421"/>
                  </a:lnTo>
                  <a:lnTo>
                    <a:pt x="51100" y="67378"/>
                  </a:lnTo>
                  <a:lnTo>
                    <a:pt x="49470" y="33484"/>
                  </a:lnTo>
                  <a:lnTo>
                    <a:pt x="50076" y="0"/>
                  </a:lnTo>
                  <a:close/>
                </a:path>
              </a:pathLst>
            </a:custGeom>
            <a:solidFill>
              <a:srgbClr val="9BD90A"/>
            </a:solidFill>
          </p:spPr>
          <p:txBody>
            <a:bodyPr wrap="square" lIns="0" tIns="0" rIns="0" bIns="0" rtlCol="0"/>
            <a:lstStyle/>
            <a:p>
              <a:endParaRPr sz="1493" dirty="0"/>
            </a:p>
          </p:txBody>
        </p:sp>
        <p:sp>
          <p:nvSpPr>
            <p:cNvPr id="1802" name="object 1755">
              <a:extLst>
                <a:ext uri="{FF2B5EF4-FFF2-40B4-BE49-F238E27FC236}">
                  <a16:creationId xmlns:a16="http://schemas.microsoft.com/office/drawing/2014/main" id="{AB9225BE-DC66-4EB3-B885-AB6149A18CD1}"/>
                </a:ext>
              </a:extLst>
            </p:cNvPr>
            <p:cNvSpPr/>
            <p:nvPr/>
          </p:nvSpPr>
          <p:spPr>
            <a:xfrm>
              <a:off x="5408904" y="2193035"/>
              <a:ext cx="722630" cy="137795"/>
            </a:xfrm>
            <a:custGeom>
              <a:avLst/>
              <a:gdLst/>
              <a:ahLst/>
              <a:cxnLst/>
              <a:rect l="l" t="t" r="r" b="b"/>
              <a:pathLst>
                <a:path w="722629" h="137794">
                  <a:moveTo>
                    <a:pt x="69583" y="0"/>
                  </a:moveTo>
                  <a:lnTo>
                    <a:pt x="51549" y="6819"/>
                  </a:lnTo>
                  <a:lnTo>
                    <a:pt x="33934" y="14262"/>
                  </a:lnTo>
                  <a:lnTo>
                    <a:pt x="16751" y="22301"/>
                  </a:lnTo>
                  <a:lnTo>
                    <a:pt x="0" y="30899"/>
                  </a:lnTo>
                  <a:lnTo>
                    <a:pt x="4203" y="39077"/>
                  </a:lnTo>
                  <a:lnTo>
                    <a:pt x="16827" y="66040"/>
                  </a:lnTo>
                  <a:lnTo>
                    <a:pt x="29222" y="48641"/>
                  </a:lnTo>
                  <a:lnTo>
                    <a:pt x="42113" y="31750"/>
                  </a:lnTo>
                  <a:lnTo>
                    <a:pt x="55549" y="15481"/>
                  </a:lnTo>
                  <a:lnTo>
                    <a:pt x="69583" y="0"/>
                  </a:lnTo>
                  <a:close/>
                </a:path>
                <a:path w="722629" h="137794">
                  <a:moveTo>
                    <a:pt x="722172" y="132981"/>
                  </a:moveTo>
                  <a:lnTo>
                    <a:pt x="713257" y="109639"/>
                  </a:lnTo>
                  <a:lnTo>
                    <a:pt x="705192" y="86131"/>
                  </a:lnTo>
                  <a:lnTo>
                    <a:pt x="698182" y="62509"/>
                  </a:lnTo>
                  <a:lnTo>
                    <a:pt x="692492" y="38785"/>
                  </a:lnTo>
                  <a:lnTo>
                    <a:pt x="686574" y="63436"/>
                  </a:lnTo>
                  <a:lnTo>
                    <a:pt x="681951" y="88074"/>
                  </a:lnTo>
                  <a:lnTo>
                    <a:pt x="678561" y="112674"/>
                  </a:lnTo>
                  <a:lnTo>
                    <a:pt x="676338" y="137185"/>
                  </a:lnTo>
                  <a:lnTo>
                    <a:pt x="687616" y="135737"/>
                  </a:lnTo>
                  <a:lnTo>
                    <a:pt x="699033" y="134607"/>
                  </a:lnTo>
                  <a:lnTo>
                    <a:pt x="722172" y="132981"/>
                  </a:lnTo>
                  <a:close/>
                </a:path>
              </a:pathLst>
            </a:custGeom>
            <a:solidFill>
              <a:srgbClr val="AAE614"/>
            </a:solidFill>
          </p:spPr>
          <p:txBody>
            <a:bodyPr wrap="square" lIns="0" tIns="0" rIns="0" bIns="0" rtlCol="0"/>
            <a:lstStyle/>
            <a:p>
              <a:endParaRPr sz="1493" dirty="0"/>
            </a:p>
          </p:txBody>
        </p:sp>
        <p:sp>
          <p:nvSpPr>
            <p:cNvPr id="1803" name="object 1756">
              <a:extLst>
                <a:ext uri="{FF2B5EF4-FFF2-40B4-BE49-F238E27FC236}">
                  <a16:creationId xmlns:a16="http://schemas.microsoft.com/office/drawing/2014/main" id="{F0533C97-56E1-406E-B5A9-7D5E893C7682}"/>
                </a:ext>
              </a:extLst>
            </p:cNvPr>
            <p:cNvSpPr/>
            <p:nvPr/>
          </p:nvSpPr>
          <p:spPr>
            <a:xfrm>
              <a:off x="5654395" y="1900935"/>
              <a:ext cx="325755" cy="92710"/>
            </a:xfrm>
            <a:custGeom>
              <a:avLst/>
              <a:gdLst/>
              <a:ahLst/>
              <a:cxnLst/>
              <a:rect l="l" t="t" r="r" b="b"/>
              <a:pathLst>
                <a:path w="325754" h="92710">
                  <a:moveTo>
                    <a:pt x="85890" y="92443"/>
                  </a:moveTo>
                  <a:lnTo>
                    <a:pt x="75412" y="76225"/>
                  </a:lnTo>
                  <a:lnTo>
                    <a:pt x="65430" y="59474"/>
                  </a:lnTo>
                  <a:lnTo>
                    <a:pt x="55880" y="42291"/>
                  </a:lnTo>
                  <a:lnTo>
                    <a:pt x="46685" y="24765"/>
                  </a:lnTo>
                  <a:lnTo>
                    <a:pt x="34201" y="23698"/>
                  </a:lnTo>
                  <a:lnTo>
                    <a:pt x="22148" y="22936"/>
                  </a:lnTo>
                  <a:lnTo>
                    <a:pt x="10693" y="22593"/>
                  </a:lnTo>
                  <a:lnTo>
                    <a:pt x="0" y="22809"/>
                  </a:lnTo>
                  <a:lnTo>
                    <a:pt x="20154" y="41694"/>
                  </a:lnTo>
                  <a:lnTo>
                    <a:pt x="41173" y="59664"/>
                  </a:lnTo>
                  <a:lnTo>
                    <a:pt x="63080" y="76619"/>
                  </a:lnTo>
                  <a:lnTo>
                    <a:pt x="85890" y="92443"/>
                  </a:lnTo>
                  <a:close/>
                </a:path>
                <a:path w="325754" h="92710">
                  <a:moveTo>
                    <a:pt x="325399" y="53975"/>
                  </a:moveTo>
                  <a:lnTo>
                    <a:pt x="317715" y="42176"/>
                  </a:lnTo>
                  <a:lnTo>
                    <a:pt x="310324" y="30086"/>
                  </a:lnTo>
                  <a:lnTo>
                    <a:pt x="303174" y="17754"/>
                  </a:lnTo>
                  <a:lnTo>
                    <a:pt x="296227" y="5219"/>
                  </a:lnTo>
                  <a:lnTo>
                    <a:pt x="276009" y="2222"/>
                  </a:lnTo>
                  <a:lnTo>
                    <a:pt x="266014" y="990"/>
                  </a:lnTo>
                  <a:lnTo>
                    <a:pt x="256159" y="0"/>
                  </a:lnTo>
                  <a:lnTo>
                    <a:pt x="272630" y="14452"/>
                  </a:lnTo>
                  <a:lnTo>
                    <a:pt x="289648" y="28308"/>
                  </a:lnTo>
                  <a:lnTo>
                    <a:pt x="307225" y="41503"/>
                  </a:lnTo>
                  <a:lnTo>
                    <a:pt x="325399" y="53975"/>
                  </a:lnTo>
                  <a:close/>
                </a:path>
              </a:pathLst>
            </a:custGeom>
            <a:solidFill>
              <a:srgbClr val="9BD90A"/>
            </a:solidFill>
          </p:spPr>
          <p:txBody>
            <a:bodyPr wrap="square" lIns="0" tIns="0" rIns="0" bIns="0" rtlCol="0"/>
            <a:lstStyle/>
            <a:p>
              <a:endParaRPr sz="1493" dirty="0"/>
            </a:p>
          </p:txBody>
        </p:sp>
        <p:pic>
          <p:nvPicPr>
            <p:cNvPr id="1804" name="object 1757">
              <a:extLst>
                <a:ext uri="{FF2B5EF4-FFF2-40B4-BE49-F238E27FC236}">
                  <a16:creationId xmlns:a16="http://schemas.microsoft.com/office/drawing/2014/main" id="{DA2F56EA-F866-4754-9C99-923FBDA933E5}"/>
                </a:ext>
              </a:extLst>
            </p:cNvPr>
            <p:cNvPicPr/>
            <p:nvPr/>
          </p:nvPicPr>
          <p:blipFill>
            <a:blip r:embed="rId5" cstate="print"/>
            <a:stretch>
              <a:fillRect/>
            </a:stretch>
          </p:blipFill>
          <p:spPr>
            <a:xfrm>
              <a:off x="6045281" y="1907975"/>
              <a:ext cx="129882" cy="67081"/>
            </a:xfrm>
            <a:prstGeom prst="rect">
              <a:avLst/>
            </a:prstGeom>
          </p:spPr>
        </p:pic>
        <p:sp>
          <p:nvSpPr>
            <p:cNvPr id="1805" name="object 1758">
              <a:extLst>
                <a:ext uri="{FF2B5EF4-FFF2-40B4-BE49-F238E27FC236}">
                  <a16:creationId xmlns:a16="http://schemas.microsoft.com/office/drawing/2014/main" id="{74BE5229-6D0D-4989-AD15-8CBF2D383E86}"/>
                </a:ext>
              </a:extLst>
            </p:cNvPr>
            <p:cNvSpPr/>
            <p:nvPr/>
          </p:nvSpPr>
          <p:spPr>
            <a:xfrm>
              <a:off x="5806794" y="1908736"/>
              <a:ext cx="157480" cy="80645"/>
            </a:xfrm>
            <a:custGeom>
              <a:avLst/>
              <a:gdLst/>
              <a:ahLst/>
              <a:cxnLst/>
              <a:rect l="l" t="t" r="r" b="b"/>
              <a:pathLst>
                <a:path w="157479" h="80644">
                  <a:moveTo>
                    <a:pt x="41529" y="0"/>
                  </a:moveTo>
                  <a:lnTo>
                    <a:pt x="31307" y="4980"/>
                  </a:lnTo>
                  <a:lnTo>
                    <a:pt x="21393" y="10134"/>
                  </a:lnTo>
                  <a:lnTo>
                    <a:pt x="11164" y="14955"/>
                  </a:lnTo>
                  <a:lnTo>
                    <a:pt x="71882" y="59642"/>
                  </a:lnTo>
                  <a:lnTo>
                    <a:pt x="113003" y="73363"/>
                  </a:lnTo>
                  <a:lnTo>
                    <a:pt x="157175" y="80136"/>
                  </a:lnTo>
                  <a:lnTo>
                    <a:pt x="126018" y="61498"/>
                  </a:lnTo>
                  <a:lnTo>
                    <a:pt x="95265" y="41654"/>
                  </a:lnTo>
                  <a:lnTo>
                    <a:pt x="66556" y="21017"/>
                  </a:lnTo>
                  <a:lnTo>
                    <a:pt x="41529" y="0"/>
                  </a:lnTo>
                  <a:close/>
                </a:path>
              </a:pathLst>
            </a:custGeom>
            <a:solidFill>
              <a:srgbClr val="9BD90A"/>
            </a:solidFill>
          </p:spPr>
          <p:txBody>
            <a:bodyPr wrap="square" lIns="0" tIns="0" rIns="0" bIns="0" rtlCol="0"/>
            <a:lstStyle/>
            <a:p>
              <a:endParaRPr sz="1493" dirty="0"/>
            </a:p>
          </p:txBody>
        </p:sp>
        <p:pic>
          <p:nvPicPr>
            <p:cNvPr id="1806" name="object 1759">
              <a:extLst>
                <a:ext uri="{FF2B5EF4-FFF2-40B4-BE49-F238E27FC236}">
                  <a16:creationId xmlns:a16="http://schemas.microsoft.com/office/drawing/2014/main" id="{3B5CEFEB-D6F4-47A7-B39D-15FD2B939751}"/>
                </a:ext>
              </a:extLst>
            </p:cNvPr>
            <p:cNvPicPr/>
            <p:nvPr/>
          </p:nvPicPr>
          <p:blipFill>
            <a:blip r:embed="rId6" cstate="print"/>
            <a:stretch>
              <a:fillRect/>
            </a:stretch>
          </p:blipFill>
          <p:spPr>
            <a:xfrm>
              <a:off x="6339535" y="2071795"/>
              <a:ext cx="65481" cy="87642"/>
            </a:xfrm>
            <a:prstGeom prst="rect">
              <a:avLst/>
            </a:prstGeom>
          </p:spPr>
        </p:pic>
        <p:sp>
          <p:nvSpPr>
            <p:cNvPr id="1807" name="object 1760">
              <a:extLst>
                <a:ext uri="{FF2B5EF4-FFF2-40B4-BE49-F238E27FC236}">
                  <a16:creationId xmlns:a16="http://schemas.microsoft.com/office/drawing/2014/main" id="{7457E49D-1988-481E-9416-BEFA5B4CBFB6}"/>
                </a:ext>
              </a:extLst>
            </p:cNvPr>
            <p:cNvSpPr/>
            <p:nvPr/>
          </p:nvSpPr>
          <p:spPr>
            <a:xfrm>
              <a:off x="5360328" y="2134891"/>
              <a:ext cx="1045844" cy="252095"/>
            </a:xfrm>
            <a:custGeom>
              <a:avLst/>
              <a:gdLst/>
              <a:ahLst/>
              <a:cxnLst/>
              <a:rect l="l" t="t" r="r" b="b"/>
              <a:pathLst>
                <a:path w="1045845" h="252094">
                  <a:moveTo>
                    <a:pt x="1045324" y="0"/>
                  </a:moveTo>
                  <a:lnTo>
                    <a:pt x="1028940" y="19930"/>
                  </a:lnTo>
                  <a:lnTo>
                    <a:pt x="1010821" y="37344"/>
                  </a:lnTo>
                  <a:lnTo>
                    <a:pt x="992564" y="51224"/>
                  </a:lnTo>
                  <a:lnTo>
                    <a:pt x="975766" y="60553"/>
                  </a:lnTo>
                  <a:lnTo>
                    <a:pt x="947574" y="81741"/>
                  </a:lnTo>
                  <a:lnTo>
                    <a:pt x="906888" y="140149"/>
                  </a:lnTo>
                  <a:lnTo>
                    <a:pt x="876846" y="163995"/>
                  </a:lnTo>
                  <a:lnTo>
                    <a:pt x="836158" y="177012"/>
                  </a:lnTo>
                  <a:lnTo>
                    <a:pt x="791867" y="182116"/>
                  </a:lnTo>
                  <a:lnTo>
                    <a:pt x="746647" y="185017"/>
                  </a:lnTo>
                  <a:lnTo>
                    <a:pt x="703173" y="191427"/>
                  </a:lnTo>
                  <a:lnTo>
                    <a:pt x="675995" y="202641"/>
                  </a:lnTo>
                  <a:lnTo>
                    <a:pt x="651211" y="218503"/>
                  </a:lnTo>
                  <a:lnTo>
                    <a:pt x="626874" y="233346"/>
                  </a:lnTo>
                  <a:lnTo>
                    <a:pt x="601040" y="241503"/>
                  </a:lnTo>
                  <a:lnTo>
                    <a:pt x="574872" y="238705"/>
                  </a:lnTo>
                  <a:lnTo>
                    <a:pt x="542066" y="229247"/>
                  </a:lnTo>
                  <a:lnTo>
                    <a:pt x="502676" y="218875"/>
                  </a:lnTo>
                  <a:lnTo>
                    <a:pt x="456755" y="213334"/>
                  </a:lnTo>
                  <a:lnTo>
                    <a:pt x="430667" y="217407"/>
                  </a:lnTo>
                  <a:lnTo>
                    <a:pt x="406392" y="226933"/>
                  </a:lnTo>
                  <a:lnTo>
                    <a:pt x="381705" y="235844"/>
                  </a:lnTo>
                  <a:lnTo>
                    <a:pt x="354380" y="238074"/>
                  </a:lnTo>
                  <a:lnTo>
                    <a:pt x="317855" y="227273"/>
                  </a:lnTo>
                  <a:lnTo>
                    <a:pt x="278703" y="207435"/>
                  </a:lnTo>
                  <a:lnTo>
                    <a:pt x="240086" y="186464"/>
                  </a:lnTo>
                  <a:lnTo>
                    <a:pt x="205168" y="172262"/>
                  </a:lnTo>
                  <a:lnTo>
                    <a:pt x="176989" y="170373"/>
                  </a:lnTo>
                  <a:lnTo>
                    <a:pt x="152995" y="175180"/>
                  </a:lnTo>
                  <a:lnTo>
                    <a:pt x="130589" y="178620"/>
                  </a:lnTo>
                  <a:lnTo>
                    <a:pt x="107175" y="172631"/>
                  </a:lnTo>
                  <a:lnTo>
                    <a:pt x="85651" y="153849"/>
                  </a:lnTo>
                  <a:lnTo>
                    <a:pt x="69527" y="128138"/>
                  </a:lnTo>
                  <a:lnTo>
                    <a:pt x="56149" y="100723"/>
                  </a:lnTo>
                  <a:lnTo>
                    <a:pt x="42862" y="76835"/>
                  </a:lnTo>
                  <a:lnTo>
                    <a:pt x="29148" y="62267"/>
                  </a:lnTo>
                  <a:lnTo>
                    <a:pt x="15340" y="51460"/>
                  </a:lnTo>
                  <a:lnTo>
                    <a:pt x="4577" y="39062"/>
                  </a:lnTo>
                  <a:lnTo>
                    <a:pt x="0" y="19723"/>
                  </a:lnTo>
                  <a:lnTo>
                    <a:pt x="4583" y="39943"/>
                  </a:lnTo>
                  <a:lnTo>
                    <a:pt x="15351" y="52897"/>
                  </a:lnTo>
                  <a:lnTo>
                    <a:pt x="29171" y="64185"/>
                  </a:lnTo>
                  <a:lnTo>
                    <a:pt x="42913" y="79400"/>
                  </a:lnTo>
                  <a:lnTo>
                    <a:pt x="56213" y="104325"/>
                  </a:lnTo>
                  <a:lnTo>
                    <a:pt x="69610" y="132929"/>
                  </a:lnTo>
                  <a:lnTo>
                    <a:pt x="85752" y="159758"/>
                  </a:lnTo>
                  <a:lnTo>
                    <a:pt x="107289" y="179362"/>
                  </a:lnTo>
                  <a:lnTo>
                    <a:pt x="130707" y="185629"/>
                  </a:lnTo>
                  <a:lnTo>
                    <a:pt x="153109" y="182057"/>
                  </a:lnTo>
                  <a:lnTo>
                    <a:pt x="177100" y="177061"/>
                  </a:lnTo>
                  <a:lnTo>
                    <a:pt x="205282" y="179057"/>
                  </a:lnTo>
                  <a:lnTo>
                    <a:pt x="240213" y="193897"/>
                  </a:lnTo>
                  <a:lnTo>
                    <a:pt x="278847" y="215799"/>
                  </a:lnTo>
                  <a:lnTo>
                    <a:pt x="318014" y="236523"/>
                  </a:lnTo>
                  <a:lnTo>
                    <a:pt x="354545" y="247827"/>
                  </a:lnTo>
                  <a:lnTo>
                    <a:pt x="381873" y="245518"/>
                  </a:lnTo>
                  <a:lnTo>
                    <a:pt x="406555" y="236239"/>
                  </a:lnTo>
                  <a:lnTo>
                    <a:pt x="430823" y="226321"/>
                  </a:lnTo>
                  <a:lnTo>
                    <a:pt x="456907" y="222097"/>
                  </a:lnTo>
                  <a:lnTo>
                    <a:pt x="502832" y="227905"/>
                  </a:lnTo>
                  <a:lnTo>
                    <a:pt x="542231" y="238755"/>
                  </a:lnTo>
                  <a:lnTo>
                    <a:pt x="575045" y="248645"/>
                  </a:lnTo>
                  <a:lnTo>
                    <a:pt x="601217" y="251574"/>
                  </a:lnTo>
                  <a:lnTo>
                    <a:pt x="627048" y="243088"/>
                  </a:lnTo>
                  <a:lnTo>
                    <a:pt x="651375" y="227628"/>
                  </a:lnTo>
                  <a:lnTo>
                    <a:pt x="676147" y="211101"/>
                  </a:lnTo>
                  <a:lnTo>
                    <a:pt x="703313" y="199415"/>
                  </a:lnTo>
                  <a:lnTo>
                    <a:pt x="746781" y="192767"/>
                  </a:lnTo>
                  <a:lnTo>
                    <a:pt x="792000" y="189772"/>
                  </a:lnTo>
                  <a:lnTo>
                    <a:pt x="836290" y="184477"/>
                  </a:lnTo>
                  <a:lnTo>
                    <a:pt x="876973" y="170929"/>
                  </a:lnTo>
                  <a:lnTo>
                    <a:pt x="906994" y="146081"/>
                  </a:lnTo>
                  <a:lnTo>
                    <a:pt x="947639" y="85202"/>
                  </a:lnTo>
                  <a:lnTo>
                    <a:pt x="975817" y="63119"/>
                  </a:lnTo>
                  <a:lnTo>
                    <a:pt x="992605" y="53399"/>
                  </a:lnTo>
                  <a:lnTo>
                    <a:pt x="1010851" y="38931"/>
                  </a:lnTo>
                  <a:lnTo>
                    <a:pt x="1028957" y="20777"/>
                  </a:lnTo>
                  <a:lnTo>
                    <a:pt x="1045324" y="0"/>
                  </a:lnTo>
                  <a:close/>
                </a:path>
              </a:pathLst>
            </a:custGeom>
            <a:solidFill>
              <a:srgbClr val="AAE614"/>
            </a:solidFill>
          </p:spPr>
          <p:txBody>
            <a:bodyPr wrap="square" lIns="0" tIns="0" rIns="0" bIns="0" rtlCol="0"/>
            <a:lstStyle/>
            <a:p>
              <a:endParaRPr sz="1493" dirty="0"/>
            </a:p>
          </p:txBody>
        </p:sp>
        <p:sp>
          <p:nvSpPr>
            <p:cNvPr id="1808" name="object 1761">
              <a:extLst>
                <a:ext uri="{FF2B5EF4-FFF2-40B4-BE49-F238E27FC236}">
                  <a16:creationId xmlns:a16="http://schemas.microsoft.com/office/drawing/2014/main" id="{175EBBD7-9FE0-4DF2-B805-D77069FC3F24}"/>
                </a:ext>
              </a:extLst>
            </p:cNvPr>
            <p:cNvSpPr/>
            <p:nvPr/>
          </p:nvSpPr>
          <p:spPr>
            <a:xfrm>
              <a:off x="5627910" y="1922081"/>
              <a:ext cx="827405" cy="194945"/>
            </a:xfrm>
            <a:custGeom>
              <a:avLst/>
              <a:gdLst/>
              <a:ahLst/>
              <a:cxnLst/>
              <a:rect l="l" t="t" r="r" b="b"/>
              <a:pathLst>
                <a:path w="827404" h="194944">
                  <a:moveTo>
                    <a:pt x="749871" y="0"/>
                  </a:moveTo>
                  <a:lnTo>
                    <a:pt x="585764" y="46966"/>
                  </a:lnTo>
                  <a:lnTo>
                    <a:pt x="472224" y="78687"/>
                  </a:lnTo>
                  <a:lnTo>
                    <a:pt x="411803" y="95250"/>
                  </a:lnTo>
                  <a:lnTo>
                    <a:pt x="350556" y="111765"/>
                  </a:lnTo>
                  <a:lnTo>
                    <a:pt x="289689" y="127844"/>
                  </a:lnTo>
                  <a:lnTo>
                    <a:pt x="230408" y="143098"/>
                  </a:lnTo>
                  <a:lnTo>
                    <a:pt x="173919" y="157142"/>
                  </a:lnTo>
                  <a:lnTo>
                    <a:pt x="121427" y="169586"/>
                  </a:lnTo>
                  <a:lnTo>
                    <a:pt x="74140" y="180043"/>
                  </a:lnTo>
                  <a:lnTo>
                    <a:pt x="33262" y="188126"/>
                  </a:lnTo>
                  <a:lnTo>
                    <a:pt x="0" y="193446"/>
                  </a:lnTo>
                  <a:lnTo>
                    <a:pt x="62957" y="194450"/>
                  </a:lnTo>
                  <a:lnTo>
                    <a:pt x="126694" y="193316"/>
                  </a:lnTo>
                  <a:lnTo>
                    <a:pt x="190697" y="190280"/>
                  </a:lnTo>
                  <a:lnTo>
                    <a:pt x="254454" y="185575"/>
                  </a:lnTo>
                  <a:lnTo>
                    <a:pt x="317449" y="179437"/>
                  </a:lnTo>
                  <a:lnTo>
                    <a:pt x="379170" y="172102"/>
                  </a:lnTo>
                  <a:lnTo>
                    <a:pt x="439104" y="163803"/>
                  </a:lnTo>
                  <a:lnTo>
                    <a:pt x="496737" y="154777"/>
                  </a:lnTo>
                  <a:lnTo>
                    <a:pt x="551556" y="145258"/>
                  </a:lnTo>
                  <a:lnTo>
                    <a:pt x="603046" y="135481"/>
                  </a:lnTo>
                  <a:lnTo>
                    <a:pt x="650696" y="125681"/>
                  </a:lnTo>
                  <a:lnTo>
                    <a:pt x="693991" y="116094"/>
                  </a:lnTo>
                  <a:lnTo>
                    <a:pt x="732418" y="106953"/>
                  </a:lnTo>
                  <a:lnTo>
                    <a:pt x="792613" y="90955"/>
                  </a:lnTo>
                  <a:lnTo>
                    <a:pt x="827176" y="79565"/>
                  </a:lnTo>
                  <a:lnTo>
                    <a:pt x="805973" y="45118"/>
                  </a:lnTo>
                  <a:lnTo>
                    <a:pt x="787871" y="22032"/>
                  </a:lnTo>
                  <a:lnTo>
                    <a:pt x="770096" y="7822"/>
                  </a:lnTo>
                  <a:lnTo>
                    <a:pt x="749871" y="0"/>
                  </a:lnTo>
                  <a:close/>
                </a:path>
              </a:pathLst>
            </a:custGeom>
            <a:solidFill>
              <a:srgbClr val="BBF230"/>
            </a:solidFill>
          </p:spPr>
          <p:txBody>
            <a:bodyPr wrap="square" lIns="0" tIns="0" rIns="0" bIns="0" rtlCol="0"/>
            <a:lstStyle/>
            <a:p>
              <a:endParaRPr sz="1493" dirty="0"/>
            </a:p>
          </p:txBody>
        </p:sp>
        <p:sp>
          <p:nvSpPr>
            <p:cNvPr id="1809" name="object 1762">
              <a:extLst>
                <a:ext uri="{FF2B5EF4-FFF2-40B4-BE49-F238E27FC236}">
                  <a16:creationId xmlns:a16="http://schemas.microsoft.com/office/drawing/2014/main" id="{01E0A300-BBA5-4D7F-9BB0-9F3A4DBA8CF4}"/>
                </a:ext>
              </a:extLst>
            </p:cNvPr>
            <p:cNvSpPr/>
            <p:nvPr/>
          </p:nvSpPr>
          <p:spPr>
            <a:xfrm>
              <a:off x="5872056" y="1930337"/>
              <a:ext cx="575945" cy="149860"/>
            </a:xfrm>
            <a:custGeom>
              <a:avLst/>
              <a:gdLst/>
              <a:ahLst/>
              <a:cxnLst/>
              <a:rect l="l" t="t" r="r" b="b"/>
              <a:pathLst>
                <a:path w="575945" h="149860">
                  <a:moveTo>
                    <a:pt x="526656" y="0"/>
                  </a:moveTo>
                  <a:lnTo>
                    <a:pt x="280010" y="72555"/>
                  </a:lnTo>
                  <a:lnTo>
                    <a:pt x="167834" y="104838"/>
                  </a:lnTo>
                  <a:lnTo>
                    <a:pt x="116095" y="119372"/>
                  </a:lnTo>
                  <a:lnTo>
                    <a:pt x="69668" y="132064"/>
                  </a:lnTo>
                  <a:lnTo>
                    <a:pt x="30366" y="142338"/>
                  </a:lnTo>
                  <a:lnTo>
                    <a:pt x="0" y="149618"/>
                  </a:lnTo>
                  <a:lnTo>
                    <a:pt x="47923" y="147600"/>
                  </a:lnTo>
                  <a:lnTo>
                    <a:pt x="99124" y="143575"/>
                  </a:lnTo>
                  <a:lnTo>
                    <a:pt x="152623" y="137844"/>
                  </a:lnTo>
                  <a:lnTo>
                    <a:pt x="207439" y="130706"/>
                  </a:lnTo>
                  <a:lnTo>
                    <a:pt x="262592" y="122462"/>
                  </a:lnTo>
                  <a:lnTo>
                    <a:pt x="317103" y="113412"/>
                  </a:lnTo>
                  <a:lnTo>
                    <a:pt x="369990" y="103857"/>
                  </a:lnTo>
                  <a:lnTo>
                    <a:pt x="420274" y="94096"/>
                  </a:lnTo>
                  <a:lnTo>
                    <a:pt x="466976" y="84430"/>
                  </a:lnTo>
                  <a:lnTo>
                    <a:pt x="509114" y="75159"/>
                  </a:lnTo>
                  <a:lnTo>
                    <a:pt x="575779" y="59004"/>
                  </a:lnTo>
                  <a:lnTo>
                    <a:pt x="562226" y="37508"/>
                  </a:lnTo>
                  <a:lnTo>
                    <a:pt x="550051" y="20977"/>
                  </a:lnTo>
                  <a:lnTo>
                    <a:pt x="538459" y="8708"/>
                  </a:lnTo>
                  <a:lnTo>
                    <a:pt x="526656" y="0"/>
                  </a:lnTo>
                  <a:close/>
                </a:path>
              </a:pathLst>
            </a:custGeom>
            <a:solidFill>
              <a:srgbClr val="DBFF80"/>
            </a:solidFill>
          </p:spPr>
          <p:txBody>
            <a:bodyPr wrap="square" lIns="0" tIns="0" rIns="0" bIns="0" rtlCol="0"/>
            <a:lstStyle/>
            <a:p>
              <a:endParaRPr sz="1493" dirty="0"/>
            </a:p>
          </p:txBody>
        </p:sp>
        <p:pic>
          <p:nvPicPr>
            <p:cNvPr id="1810" name="object 1763">
              <a:extLst>
                <a:ext uri="{FF2B5EF4-FFF2-40B4-BE49-F238E27FC236}">
                  <a16:creationId xmlns:a16="http://schemas.microsoft.com/office/drawing/2014/main" id="{5E11C43F-9C47-4EBB-BD75-09DB09DFAB16}"/>
                </a:ext>
              </a:extLst>
            </p:cNvPr>
            <p:cNvPicPr/>
            <p:nvPr/>
          </p:nvPicPr>
          <p:blipFill>
            <a:blip r:embed="rId7" cstate="print"/>
            <a:stretch>
              <a:fillRect/>
            </a:stretch>
          </p:blipFill>
          <p:spPr>
            <a:xfrm>
              <a:off x="5579085" y="2130001"/>
              <a:ext cx="135224" cy="95907"/>
            </a:xfrm>
            <a:prstGeom prst="rect">
              <a:avLst/>
            </a:prstGeom>
          </p:spPr>
        </p:pic>
        <p:sp>
          <p:nvSpPr>
            <p:cNvPr id="1811" name="object 1764">
              <a:extLst>
                <a:ext uri="{FF2B5EF4-FFF2-40B4-BE49-F238E27FC236}">
                  <a16:creationId xmlns:a16="http://schemas.microsoft.com/office/drawing/2014/main" id="{400AFC7D-739E-4C3A-B171-E4548BD859D5}"/>
                </a:ext>
              </a:extLst>
            </p:cNvPr>
            <p:cNvSpPr/>
            <p:nvPr/>
          </p:nvSpPr>
          <p:spPr>
            <a:xfrm>
              <a:off x="5677306" y="1992388"/>
              <a:ext cx="558800" cy="194310"/>
            </a:xfrm>
            <a:custGeom>
              <a:avLst/>
              <a:gdLst/>
              <a:ahLst/>
              <a:cxnLst/>
              <a:rect l="l" t="t" r="r" b="b"/>
              <a:pathLst>
                <a:path w="558800" h="194310">
                  <a:moveTo>
                    <a:pt x="74523" y="71640"/>
                  </a:moveTo>
                  <a:lnTo>
                    <a:pt x="66840" y="65493"/>
                  </a:lnTo>
                  <a:lnTo>
                    <a:pt x="48793" y="57175"/>
                  </a:lnTo>
                  <a:lnTo>
                    <a:pt x="27063" y="49593"/>
                  </a:lnTo>
                  <a:lnTo>
                    <a:pt x="9664" y="46951"/>
                  </a:lnTo>
                  <a:lnTo>
                    <a:pt x="0" y="49631"/>
                  </a:lnTo>
                  <a:lnTo>
                    <a:pt x="1485" y="58000"/>
                  </a:lnTo>
                  <a:lnTo>
                    <a:pt x="9537" y="69557"/>
                  </a:lnTo>
                  <a:lnTo>
                    <a:pt x="19367" y="79908"/>
                  </a:lnTo>
                  <a:lnTo>
                    <a:pt x="33210" y="85674"/>
                  </a:lnTo>
                  <a:lnTo>
                    <a:pt x="53390" y="83477"/>
                  </a:lnTo>
                  <a:lnTo>
                    <a:pt x="70485" y="77114"/>
                  </a:lnTo>
                  <a:lnTo>
                    <a:pt x="74523" y="71640"/>
                  </a:lnTo>
                  <a:close/>
                </a:path>
                <a:path w="558800" h="194310">
                  <a:moveTo>
                    <a:pt x="236931" y="138722"/>
                  </a:moveTo>
                  <a:lnTo>
                    <a:pt x="228727" y="135674"/>
                  </a:lnTo>
                  <a:lnTo>
                    <a:pt x="211048" y="135420"/>
                  </a:lnTo>
                  <a:lnTo>
                    <a:pt x="193725" y="137883"/>
                  </a:lnTo>
                  <a:lnTo>
                    <a:pt x="183946" y="144487"/>
                  </a:lnTo>
                  <a:lnTo>
                    <a:pt x="179120" y="154279"/>
                  </a:lnTo>
                  <a:lnTo>
                    <a:pt x="176618" y="166370"/>
                  </a:lnTo>
                  <a:lnTo>
                    <a:pt x="176225" y="188683"/>
                  </a:lnTo>
                  <a:lnTo>
                    <a:pt x="184607" y="193763"/>
                  </a:lnTo>
                  <a:lnTo>
                    <a:pt x="199694" y="184962"/>
                  </a:lnTo>
                  <a:lnTo>
                    <a:pt x="219456" y="165620"/>
                  </a:lnTo>
                  <a:lnTo>
                    <a:pt x="234302" y="147662"/>
                  </a:lnTo>
                  <a:lnTo>
                    <a:pt x="236931" y="138722"/>
                  </a:lnTo>
                  <a:close/>
                </a:path>
                <a:path w="558800" h="194310">
                  <a:moveTo>
                    <a:pt x="252234" y="30480"/>
                  </a:moveTo>
                  <a:lnTo>
                    <a:pt x="248196" y="22364"/>
                  </a:lnTo>
                  <a:lnTo>
                    <a:pt x="229095" y="11569"/>
                  </a:lnTo>
                  <a:lnTo>
                    <a:pt x="204673" y="2387"/>
                  </a:lnTo>
                  <a:lnTo>
                    <a:pt x="188252" y="0"/>
                  </a:lnTo>
                  <a:lnTo>
                    <a:pt x="181635" y="4876"/>
                  </a:lnTo>
                  <a:lnTo>
                    <a:pt x="186639" y="17487"/>
                  </a:lnTo>
                  <a:lnTo>
                    <a:pt x="195872" y="30873"/>
                  </a:lnTo>
                  <a:lnTo>
                    <a:pt x="204406" y="39979"/>
                  </a:lnTo>
                  <a:lnTo>
                    <a:pt x="214795" y="43992"/>
                  </a:lnTo>
                  <a:lnTo>
                    <a:pt x="229628" y="42087"/>
                  </a:lnTo>
                  <a:lnTo>
                    <a:pt x="244843" y="36766"/>
                  </a:lnTo>
                  <a:lnTo>
                    <a:pt x="252234" y="30480"/>
                  </a:lnTo>
                  <a:close/>
                </a:path>
                <a:path w="558800" h="194310">
                  <a:moveTo>
                    <a:pt x="391223" y="131902"/>
                  </a:moveTo>
                  <a:lnTo>
                    <a:pt x="385660" y="126530"/>
                  </a:lnTo>
                  <a:lnTo>
                    <a:pt x="371551" y="126517"/>
                  </a:lnTo>
                  <a:lnTo>
                    <a:pt x="355714" y="127558"/>
                  </a:lnTo>
                  <a:lnTo>
                    <a:pt x="344144" y="129743"/>
                  </a:lnTo>
                  <a:lnTo>
                    <a:pt x="337959" y="138557"/>
                  </a:lnTo>
                  <a:lnTo>
                    <a:pt x="338264" y="159512"/>
                  </a:lnTo>
                  <a:lnTo>
                    <a:pt x="343763" y="180124"/>
                  </a:lnTo>
                  <a:lnTo>
                    <a:pt x="352209" y="185839"/>
                  </a:lnTo>
                  <a:lnTo>
                    <a:pt x="363461" y="178892"/>
                  </a:lnTo>
                  <a:lnTo>
                    <a:pt x="377329" y="161544"/>
                  </a:lnTo>
                  <a:lnTo>
                    <a:pt x="388378" y="143344"/>
                  </a:lnTo>
                  <a:lnTo>
                    <a:pt x="391223" y="131902"/>
                  </a:lnTo>
                  <a:close/>
                </a:path>
                <a:path w="558800" h="194310">
                  <a:moveTo>
                    <a:pt x="558520" y="108712"/>
                  </a:moveTo>
                  <a:lnTo>
                    <a:pt x="548805" y="100863"/>
                  </a:lnTo>
                  <a:lnTo>
                    <a:pt x="530999" y="100711"/>
                  </a:lnTo>
                  <a:lnTo>
                    <a:pt x="513626" y="102984"/>
                  </a:lnTo>
                  <a:lnTo>
                    <a:pt x="496036" y="106832"/>
                  </a:lnTo>
                  <a:lnTo>
                    <a:pt x="488543" y="113512"/>
                  </a:lnTo>
                  <a:lnTo>
                    <a:pt x="489470" y="124180"/>
                  </a:lnTo>
                  <a:lnTo>
                    <a:pt x="497103" y="139992"/>
                  </a:lnTo>
                  <a:lnTo>
                    <a:pt x="508114" y="154330"/>
                  </a:lnTo>
                  <a:lnTo>
                    <a:pt x="520611" y="158610"/>
                  </a:lnTo>
                  <a:lnTo>
                    <a:pt x="535000" y="150952"/>
                  </a:lnTo>
                  <a:lnTo>
                    <a:pt x="551675" y="129489"/>
                  </a:lnTo>
                  <a:lnTo>
                    <a:pt x="558520" y="108712"/>
                  </a:lnTo>
                  <a:close/>
                </a:path>
              </a:pathLst>
            </a:custGeom>
            <a:solidFill>
              <a:srgbClr val="9BD90A"/>
            </a:solidFill>
          </p:spPr>
          <p:txBody>
            <a:bodyPr wrap="square" lIns="0" tIns="0" rIns="0" bIns="0" rtlCol="0"/>
            <a:lstStyle/>
            <a:p>
              <a:endParaRPr sz="1493" dirty="0"/>
            </a:p>
          </p:txBody>
        </p:sp>
        <p:sp>
          <p:nvSpPr>
            <p:cNvPr id="1812" name="object 1765">
              <a:extLst>
                <a:ext uri="{FF2B5EF4-FFF2-40B4-BE49-F238E27FC236}">
                  <a16:creationId xmlns:a16="http://schemas.microsoft.com/office/drawing/2014/main" id="{42A99A1B-C10D-4642-963D-E5BAB0C2FC20}"/>
                </a:ext>
              </a:extLst>
            </p:cNvPr>
            <p:cNvSpPr/>
            <p:nvPr/>
          </p:nvSpPr>
          <p:spPr>
            <a:xfrm>
              <a:off x="5472471" y="1900404"/>
              <a:ext cx="569595" cy="320675"/>
            </a:xfrm>
            <a:custGeom>
              <a:avLst/>
              <a:gdLst/>
              <a:ahLst/>
              <a:cxnLst/>
              <a:rect l="l" t="t" r="r" b="b"/>
              <a:pathLst>
                <a:path w="569595" h="320675">
                  <a:moveTo>
                    <a:pt x="291747" y="0"/>
                  </a:moveTo>
                  <a:lnTo>
                    <a:pt x="249786" y="3031"/>
                  </a:lnTo>
                  <a:lnTo>
                    <a:pt x="186270" y="13285"/>
                  </a:lnTo>
                  <a:lnTo>
                    <a:pt x="143125" y="22228"/>
                  </a:lnTo>
                  <a:lnTo>
                    <a:pt x="89225" y="39300"/>
                  </a:lnTo>
                  <a:lnTo>
                    <a:pt x="38632" y="66951"/>
                  </a:lnTo>
                  <a:lnTo>
                    <a:pt x="5410" y="107634"/>
                  </a:lnTo>
                  <a:lnTo>
                    <a:pt x="0" y="132653"/>
                  </a:lnTo>
                  <a:lnTo>
                    <a:pt x="155" y="156198"/>
                  </a:lnTo>
                  <a:lnTo>
                    <a:pt x="16128" y="220012"/>
                  </a:lnTo>
                  <a:lnTo>
                    <a:pt x="48794" y="252979"/>
                  </a:lnTo>
                  <a:lnTo>
                    <a:pt x="86321" y="276754"/>
                  </a:lnTo>
                  <a:lnTo>
                    <a:pt x="142385" y="298733"/>
                  </a:lnTo>
                  <a:lnTo>
                    <a:pt x="215603" y="316536"/>
                  </a:lnTo>
                  <a:lnTo>
                    <a:pt x="264999" y="320438"/>
                  </a:lnTo>
                  <a:lnTo>
                    <a:pt x="324469" y="317676"/>
                  </a:lnTo>
                  <a:lnTo>
                    <a:pt x="395173" y="305754"/>
                  </a:lnTo>
                  <a:lnTo>
                    <a:pt x="472774" y="283115"/>
                  </a:lnTo>
                  <a:lnTo>
                    <a:pt x="520757" y="259500"/>
                  </a:lnTo>
                  <a:lnTo>
                    <a:pt x="558383" y="217473"/>
                  </a:lnTo>
                  <a:lnTo>
                    <a:pt x="569048" y="176302"/>
                  </a:lnTo>
                  <a:lnTo>
                    <a:pt x="569168" y="166574"/>
                  </a:lnTo>
                  <a:lnTo>
                    <a:pt x="568375" y="127026"/>
                  </a:lnTo>
                  <a:lnTo>
                    <a:pt x="546236" y="75939"/>
                  </a:lnTo>
                  <a:lnTo>
                    <a:pt x="513093" y="49679"/>
                  </a:lnTo>
                  <a:lnTo>
                    <a:pt x="459041" y="25909"/>
                  </a:lnTo>
                  <a:lnTo>
                    <a:pt x="396324" y="9220"/>
                  </a:lnTo>
                  <a:lnTo>
                    <a:pt x="340576" y="1323"/>
                  </a:lnTo>
                  <a:lnTo>
                    <a:pt x="291747" y="0"/>
                  </a:lnTo>
                  <a:close/>
                </a:path>
              </a:pathLst>
            </a:custGeom>
            <a:solidFill>
              <a:srgbClr val="E31B01"/>
            </a:solidFill>
          </p:spPr>
          <p:txBody>
            <a:bodyPr wrap="square" lIns="0" tIns="0" rIns="0" bIns="0" rtlCol="0"/>
            <a:lstStyle/>
            <a:p>
              <a:endParaRPr sz="1493" dirty="0"/>
            </a:p>
          </p:txBody>
        </p:sp>
        <p:sp>
          <p:nvSpPr>
            <p:cNvPr id="1813" name="object 1766">
              <a:extLst>
                <a:ext uri="{FF2B5EF4-FFF2-40B4-BE49-F238E27FC236}">
                  <a16:creationId xmlns:a16="http://schemas.microsoft.com/office/drawing/2014/main" id="{69E08C28-1D55-49E6-A605-923F2B30F875}"/>
                </a:ext>
              </a:extLst>
            </p:cNvPr>
            <p:cNvSpPr/>
            <p:nvPr/>
          </p:nvSpPr>
          <p:spPr>
            <a:xfrm>
              <a:off x="5733766" y="1900431"/>
              <a:ext cx="307975" cy="320675"/>
            </a:xfrm>
            <a:custGeom>
              <a:avLst/>
              <a:gdLst/>
              <a:ahLst/>
              <a:cxnLst/>
              <a:rect l="l" t="t" r="r" b="b"/>
              <a:pathLst>
                <a:path w="307975" h="320675">
                  <a:moveTo>
                    <a:pt x="29362" y="0"/>
                  </a:moveTo>
                  <a:lnTo>
                    <a:pt x="43976" y="61351"/>
                  </a:lnTo>
                  <a:lnTo>
                    <a:pt x="47047" y="99099"/>
                  </a:lnTo>
                  <a:lnTo>
                    <a:pt x="46564" y="137012"/>
                  </a:lnTo>
                  <a:lnTo>
                    <a:pt x="36781" y="212156"/>
                  </a:lnTo>
                  <a:lnTo>
                    <a:pt x="27836" y="249393"/>
                  </a:lnTo>
                  <a:lnTo>
                    <a:pt x="15718" y="285691"/>
                  </a:lnTo>
                  <a:lnTo>
                    <a:pt x="0" y="320344"/>
                  </a:lnTo>
                  <a:lnTo>
                    <a:pt x="29059" y="320157"/>
                  </a:lnTo>
                  <a:lnTo>
                    <a:pt x="95836" y="313201"/>
                  </a:lnTo>
                  <a:lnTo>
                    <a:pt x="133883" y="305727"/>
                  </a:lnTo>
                  <a:lnTo>
                    <a:pt x="211479" y="283089"/>
                  </a:lnTo>
                  <a:lnTo>
                    <a:pt x="259461" y="259477"/>
                  </a:lnTo>
                  <a:lnTo>
                    <a:pt x="297092" y="217451"/>
                  </a:lnTo>
                  <a:lnTo>
                    <a:pt x="307746" y="176288"/>
                  </a:lnTo>
                  <a:lnTo>
                    <a:pt x="307866" y="166547"/>
                  </a:lnTo>
                  <a:lnTo>
                    <a:pt x="307073" y="127000"/>
                  </a:lnTo>
                  <a:lnTo>
                    <a:pt x="284938" y="75907"/>
                  </a:lnTo>
                  <a:lnTo>
                    <a:pt x="251793" y="49651"/>
                  </a:lnTo>
                  <a:lnTo>
                    <a:pt x="197738" y="25882"/>
                  </a:lnTo>
                  <a:lnTo>
                    <a:pt x="149672" y="12371"/>
                  </a:lnTo>
                  <a:lnTo>
                    <a:pt x="105602" y="4192"/>
                  </a:lnTo>
                  <a:lnTo>
                    <a:pt x="65506" y="388"/>
                  </a:lnTo>
                  <a:lnTo>
                    <a:pt x="29362" y="0"/>
                  </a:lnTo>
                  <a:close/>
                </a:path>
              </a:pathLst>
            </a:custGeom>
            <a:solidFill>
              <a:srgbClr val="C71805"/>
            </a:solidFill>
          </p:spPr>
          <p:txBody>
            <a:bodyPr wrap="square" lIns="0" tIns="0" rIns="0" bIns="0" rtlCol="0"/>
            <a:lstStyle/>
            <a:p>
              <a:endParaRPr sz="1493" dirty="0"/>
            </a:p>
          </p:txBody>
        </p:sp>
        <p:sp>
          <p:nvSpPr>
            <p:cNvPr id="1814" name="object 1767">
              <a:extLst>
                <a:ext uri="{FF2B5EF4-FFF2-40B4-BE49-F238E27FC236}">
                  <a16:creationId xmlns:a16="http://schemas.microsoft.com/office/drawing/2014/main" id="{009DAD25-830A-4F49-951D-62FCC088BB1E}"/>
                </a:ext>
              </a:extLst>
            </p:cNvPr>
            <p:cNvSpPr/>
            <p:nvPr/>
          </p:nvSpPr>
          <p:spPr>
            <a:xfrm>
              <a:off x="5474299" y="1900404"/>
              <a:ext cx="565785" cy="279400"/>
            </a:xfrm>
            <a:custGeom>
              <a:avLst/>
              <a:gdLst/>
              <a:ahLst/>
              <a:cxnLst/>
              <a:rect l="l" t="t" r="r" b="b"/>
              <a:pathLst>
                <a:path w="565785" h="279400">
                  <a:moveTo>
                    <a:pt x="289919" y="0"/>
                  </a:moveTo>
                  <a:lnTo>
                    <a:pt x="247959" y="3031"/>
                  </a:lnTo>
                  <a:lnTo>
                    <a:pt x="184443" y="13285"/>
                  </a:lnTo>
                  <a:lnTo>
                    <a:pt x="141298" y="22228"/>
                  </a:lnTo>
                  <a:lnTo>
                    <a:pt x="87397" y="39300"/>
                  </a:lnTo>
                  <a:lnTo>
                    <a:pt x="36805" y="66951"/>
                  </a:lnTo>
                  <a:lnTo>
                    <a:pt x="3582" y="107634"/>
                  </a:lnTo>
                  <a:lnTo>
                    <a:pt x="0" y="149630"/>
                  </a:lnTo>
                  <a:lnTo>
                    <a:pt x="19294" y="185912"/>
                  </a:lnTo>
                  <a:lnTo>
                    <a:pt x="51391" y="215261"/>
                  </a:lnTo>
                  <a:lnTo>
                    <a:pt x="86215" y="236459"/>
                  </a:lnTo>
                  <a:lnTo>
                    <a:pt x="139829" y="257187"/>
                  </a:lnTo>
                  <a:lnTo>
                    <a:pt x="213046" y="274988"/>
                  </a:lnTo>
                  <a:lnTo>
                    <a:pt x="262445" y="278889"/>
                  </a:lnTo>
                  <a:lnTo>
                    <a:pt x="321916" y="276126"/>
                  </a:lnTo>
                  <a:lnTo>
                    <a:pt x="392621" y="264199"/>
                  </a:lnTo>
                  <a:lnTo>
                    <a:pt x="470221" y="241565"/>
                  </a:lnTo>
                  <a:lnTo>
                    <a:pt x="518201" y="217951"/>
                  </a:lnTo>
                  <a:lnTo>
                    <a:pt x="555826" y="175920"/>
                  </a:lnTo>
                  <a:lnTo>
                    <a:pt x="565584" y="117814"/>
                  </a:lnTo>
                  <a:lnTo>
                    <a:pt x="552963" y="86802"/>
                  </a:lnTo>
                  <a:lnTo>
                    <a:pt x="519534" y="54874"/>
                  </a:lnTo>
                  <a:lnTo>
                    <a:pt x="457213" y="25909"/>
                  </a:lnTo>
                  <a:lnTo>
                    <a:pt x="394497" y="9220"/>
                  </a:lnTo>
                  <a:lnTo>
                    <a:pt x="338749" y="1323"/>
                  </a:lnTo>
                  <a:lnTo>
                    <a:pt x="289919" y="0"/>
                  </a:lnTo>
                  <a:close/>
                </a:path>
              </a:pathLst>
            </a:custGeom>
            <a:solidFill>
              <a:srgbClr val="CC151B"/>
            </a:solidFill>
          </p:spPr>
          <p:txBody>
            <a:bodyPr wrap="square" lIns="0" tIns="0" rIns="0" bIns="0" rtlCol="0"/>
            <a:lstStyle/>
            <a:p>
              <a:endParaRPr sz="1493" dirty="0"/>
            </a:p>
          </p:txBody>
        </p:sp>
        <p:sp>
          <p:nvSpPr>
            <p:cNvPr id="1815" name="object 1768">
              <a:extLst>
                <a:ext uri="{FF2B5EF4-FFF2-40B4-BE49-F238E27FC236}">
                  <a16:creationId xmlns:a16="http://schemas.microsoft.com/office/drawing/2014/main" id="{2570EED0-8160-42E0-A242-0B4D8BA41DF5}"/>
                </a:ext>
              </a:extLst>
            </p:cNvPr>
            <p:cNvSpPr/>
            <p:nvPr/>
          </p:nvSpPr>
          <p:spPr>
            <a:xfrm>
              <a:off x="5487418" y="1904736"/>
              <a:ext cx="544195" cy="264160"/>
            </a:xfrm>
            <a:custGeom>
              <a:avLst/>
              <a:gdLst/>
              <a:ahLst/>
              <a:cxnLst/>
              <a:rect l="l" t="t" r="r" b="b"/>
              <a:pathLst>
                <a:path w="544195" h="264160">
                  <a:moveTo>
                    <a:pt x="304181" y="0"/>
                  </a:moveTo>
                  <a:lnTo>
                    <a:pt x="251578" y="1210"/>
                  </a:lnTo>
                  <a:lnTo>
                    <a:pt x="208483" y="6630"/>
                  </a:lnTo>
                  <a:lnTo>
                    <a:pt x="133246" y="21223"/>
                  </a:lnTo>
                  <a:lnTo>
                    <a:pt x="81318" y="37756"/>
                  </a:lnTo>
                  <a:lnTo>
                    <a:pt x="32574" y="64503"/>
                  </a:lnTo>
                  <a:lnTo>
                    <a:pt x="538" y="103788"/>
                  </a:lnTo>
                  <a:lnTo>
                    <a:pt x="0" y="152869"/>
                  </a:lnTo>
                  <a:lnTo>
                    <a:pt x="30081" y="191982"/>
                  </a:lnTo>
                  <a:lnTo>
                    <a:pt x="71865" y="219730"/>
                  </a:lnTo>
                  <a:lnTo>
                    <a:pt x="131671" y="243295"/>
                  </a:lnTo>
                  <a:lnTo>
                    <a:pt x="202414" y="260403"/>
                  </a:lnTo>
                  <a:lnTo>
                    <a:pt x="250127" y="264130"/>
                  </a:lnTo>
                  <a:lnTo>
                    <a:pt x="307540" y="261438"/>
                  </a:lnTo>
                  <a:lnTo>
                    <a:pt x="375760" y="249927"/>
                  </a:lnTo>
                  <a:lnTo>
                    <a:pt x="464678" y="223308"/>
                  </a:lnTo>
                  <a:lnTo>
                    <a:pt x="511927" y="197062"/>
                  </a:lnTo>
                  <a:lnTo>
                    <a:pt x="538510" y="156684"/>
                  </a:lnTo>
                  <a:lnTo>
                    <a:pt x="543761" y="133955"/>
                  </a:lnTo>
                  <a:lnTo>
                    <a:pt x="538883" y="99439"/>
                  </a:lnTo>
                  <a:lnTo>
                    <a:pt x="508733" y="60608"/>
                  </a:lnTo>
                  <a:lnTo>
                    <a:pt x="438167" y="24934"/>
                  </a:lnTo>
                  <a:lnTo>
                    <a:pt x="366357" y="6680"/>
                  </a:lnTo>
                  <a:lnTo>
                    <a:pt x="304181" y="0"/>
                  </a:lnTo>
                  <a:close/>
                </a:path>
              </a:pathLst>
            </a:custGeom>
            <a:solidFill>
              <a:srgbClr val="FF5454"/>
            </a:solidFill>
          </p:spPr>
          <p:txBody>
            <a:bodyPr wrap="square" lIns="0" tIns="0" rIns="0" bIns="0" rtlCol="0"/>
            <a:lstStyle/>
            <a:p>
              <a:endParaRPr sz="1493" dirty="0"/>
            </a:p>
          </p:txBody>
        </p:sp>
        <p:sp>
          <p:nvSpPr>
            <p:cNvPr id="1816" name="object 1769">
              <a:extLst>
                <a:ext uri="{FF2B5EF4-FFF2-40B4-BE49-F238E27FC236}">
                  <a16:creationId xmlns:a16="http://schemas.microsoft.com/office/drawing/2014/main" id="{C4A96757-C34B-44AA-BFF3-DA4BF8DEF13D}"/>
                </a:ext>
              </a:extLst>
            </p:cNvPr>
            <p:cNvSpPr/>
            <p:nvPr/>
          </p:nvSpPr>
          <p:spPr>
            <a:xfrm>
              <a:off x="5560553" y="1936358"/>
              <a:ext cx="398145" cy="175895"/>
            </a:xfrm>
            <a:custGeom>
              <a:avLst/>
              <a:gdLst/>
              <a:ahLst/>
              <a:cxnLst/>
              <a:rect l="l" t="t" r="r" b="b"/>
              <a:pathLst>
                <a:path w="398145" h="175894">
                  <a:moveTo>
                    <a:pt x="202588" y="0"/>
                  </a:moveTo>
                  <a:lnTo>
                    <a:pt x="159895" y="3830"/>
                  </a:lnTo>
                  <a:lnTo>
                    <a:pt x="97588" y="15658"/>
                  </a:lnTo>
                  <a:lnTo>
                    <a:pt x="59575" y="27760"/>
                  </a:lnTo>
                  <a:lnTo>
                    <a:pt x="23893" y="47332"/>
                  </a:lnTo>
                  <a:lnTo>
                    <a:pt x="0" y="109292"/>
                  </a:lnTo>
                  <a:lnTo>
                    <a:pt x="21911" y="131956"/>
                  </a:lnTo>
                  <a:lnTo>
                    <a:pt x="52391" y="146294"/>
                  </a:lnTo>
                  <a:lnTo>
                    <a:pt x="107067" y="164293"/>
                  </a:lnTo>
                  <a:lnTo>
                    <a:pt x="147916" y="173359"/>
                  </a:lnTo>
                  <a:lnTo>
                    <a:pt x="202927" y="175799"/>
                  </a:lnTo>
                  <a:lnTo>
                    <a:pt x="274829" y="165681"/>
                  </a:lnTo>
                  <a:lnTo>
                    <a:pt x="339900" y="146189"/>
                  </a:lnTo>
                  <a:lnTo>
                    <a:pt x="374476" y="126979"/>
                  </a:lnTo>
                  <a:lnTo>
                    <a:pt x="397832" y="83499"/>
                  </a:lnTo>
                  <a:lnTo>
                    <a:pt x="394361" y="64206"/>
                  </a:lnTo>
                  <a:lnTo>
                    <a:pt x="372393" y="41758"/>
                  </a:lnTo>
                  <a:lnTo>
                    <a:pt x="320790" y="18361"/>
                  </a:lnTo>
                  <a:lnTo>
                    <a:pt x="256192" y="3089"/>
                  </a:lnTo>
                  <a:lnTo>
                    <a:pt x="202588" y="0"/>
                  </a:lnTo>
                  <a:close/>
                </a:path>
              </a:pathLst>
            </a:custGeom>
            <a:solidFill>
              <a:srgbClr val="FF7373"/>
            </a:solidFill>
          </p:spPr>
          <p:txBody>
            <a:bodyPr wrap="square" lIns="0" tIns="0" rIns="0" bIns="0" rtlCol="0"/>
            <a:lstStyle/>
            <a:p>
              <a:endParaRPr sz="1493" dirty="0"/>
            </a:p>
          </p:txBody>
        </p:sp>
        <p:sp>
          <p:nvSpPr>
            <p:cNvPr id="1817" name="object 1770">
              <a:extLst>
                <a:ext uri="{FF2B5EF4-FFF2-40B4-BE49-F238E27FC236}">
                  <a16:creationId xmlns:a16="http://schemas.microsoft.com/office/drawing/2014/main" id="{C796CA3C-E532-4B9E-A857-178556DC0FFE}"/>
                </a:ext>
              </a:extLst>
            </p:cNvPr>
            <p:cNvSpPr/>
            <p:nvPr/>
          </p:nvSpPr>
          <p:spPr>
            <a:xfrm>
              <a:off x="5625862" y="1970540"/>
              <a:ext cx="254635" cy="114300"/>
            </a:xfrm>
            <a:custGeom>
              <a:avLst/>
              <a:gdLst/>
              <a:ahLst/>
              <a:cxnLst/>
              <a:rect l="l" t="t" r="r" b="b"/>
              <a:pathLst>
                <a:path w="254635" h="114300">
                  <a:moveTo>
                    <a:pt x="155096" y="0"/>
                  </a:moveTo>
                  <a:lnTo>
                    <a:pt x="130773" y="8192"/>
                  </a:lnTo>
                  <a:lnTo>
                    <a:pt x="120330" y="23605"/>
                  </a:lnTo>
                  <a:lnTo>
                    <a:pt x="103835" y="34386"/>
                  </a:lnTo>
                  <a:lnTo>
                    <a:pt x="78764" y="32132"/>
                  </a:lnTo>
                  <a:lnTo>
                    <a:pt x="51515" y="25975"/>
                  </a:lnTo>
                  <a:lnTo>
                    <a:pt x="24826" y="28710"/>
                  </a:lnTo>
                  <a:lnTo>
                    <a:pt x="1434" y="53131"/>
                  </a:lnTo>
                  <a:lnTo>
                    <a:pt x="0" y="81616"/>
                  </a:lnTo>
                  <a:lnTo>
                    <a:pt x="30275" y="84814"/>
                  </a:lnTo>
                  <a:lnTo>
                    <a:pt x="71091" y="77931"/>
                  </a:lnTo>
                  <a:lnTo>
                    <a:pt x="101282" y="76169"/>
                  </a:lnTo>
                  <a:lnTo>
                    <a:pt x="110693" y="85883"/>
                  </a:lnTo>
                  <a:lnTo>
                    <a:pt x="109597" y="98803"/>
                  </a:lnTo>
                  <a:lnTo>
                    <a:pt x="112336" y="109818"/>
                  </a:lnTo>
                  <a:lnTo>
                    <a:pt x="133252" y="113819"/>
                  </a:lnTo>
                  <a:lnTo>
                    <a:pt x="186689" y="105696"/>
                  </a:lnTo>
                  <a:lnTo>
                    <a:pt x="232891" y="93104"/>
                  </a:lnTo>
                  <a:lnTo>
                    <a:pt x="244480" y="83557"/>
                  </a:lnTo>
                  <a:lnTo>
                    <a:pt x="233340" y="76194"/>
                  </a:lnTo>
                  <a:lnTo>
                    <a:pt x="190396" y="64585"/>
                  </a:lnTo>
                  <a:lnTo>
                    <a:pt x="182359" y="58618"/>
                  </a:lnTo>
                  <a:lnTo>
                    <a:pt x="198484" y="51614"/>
                  </a:lnTo>
                  <a:lnTo>
                    <a:pt x="228314" y="45646"/>
                  </a:lnTo>
                  <a:lnTo>
                    <a:pt x="253167" y="38407"/>
                  </a:lnTo>
                  <a:lnTo>
                    <a:pt x="254366" y="27586"/>
                  </a:lnTo>
                  <a:lnTo>
                    <a:pt x="213232" y="10878"/>
                  </a:lnTo>
                  <a:lnTo>
                    <a:pt x="155096" y="0"/>
                  </a:lnTo>
                  <a:close/>
                </a:path>
              </a:pathLst>
            </a:custGeom>
            <a:solidFill>
              <a:srgbClr val="FF8080"/>
            </a:solidFill>
          </p:spPr>
          <p:txBody>
            <a:bodyPr wrap="square" lIns="0" tIns="0" rIns="0" bIns="0" rtlCol="0"/>
            <a:lstStyle/>
            <a:p>
              <a:endParaRPr sz="1493" dirty="0"/>
            </a:p>
          </p:txBody>
        </p:sp>
        <p:sp>
          <p:nvSpPr>
            <p:cNvPr id="1818" name="object 1771">
              <a:extLst>
                <a:ext uri="{FF2B5EF4-FFF2-40B4-BE49-F238E27FC236}">
                  <a16:creationId xmlns:a16="http://schemas.microsoft.com/office/drawing/2014/main" id="{6EA4E4E4-FF3C-4EC3-AC0F-868045AA226B}"/>
                </a:ext>
              </a:extLst>
            </p:cNvPr>
            <p:cNvSpPr/>
            <p:nvPr/>
          </p:nvSpPr>
          <p:spPr>
            <a:xfrm>
              <a:off x="5725681" y="1929511"/>
              <a:ext cx="255904" cy="92710"/>
            </a:xfrm>
            <a:custGeom>
              <a:avLst/>
              <a:gdLst/>
              <a:ahLst/>
              <a:cxnLst/>
              <a:rect l="l" t="t" r="r" b="b"/>
              <a:pathLst>
                <a:path w="255904" h="92710">
                  <a:moveTo>
                    <a:pt x="65462" y="0"/>
                  </a:moveTo>
                  <a:lnTo>
                    <a:pt x="17026" y="619"/>
                  </a:lnTo>
                  <a:lnTo>
                    <a:pt x="0" y="11425"/>
                  </a:lnTo>
                  <a:lnTo>
                    <a:pt x="7727" y="31257"/>
                  </a:lnTo>
                  <a:lnTo>
                    <a:pt x="15833" y="47902"/>
                  </a:lnTo>
                  <a:lnTo>
                    <a:pt x="23106" y="61381"/>
                  </a:lnTo>
                  <a:lnTo>
                    <a:pt x="28333" y="71712"/>
                  </a:lnTo>
                  <a:lnTo>
                    <a:pt x="45620" y="60519"/>
                  </a:lnTo>
                  <a:lnTo>
                    <a:pt x="53432" y="51219"/>
                  </a:lnTo>
                  <a:lnTo>
                    <a:pt x="55962" y="43764"/>
                  </a:lnTo>
                  <a:lnTo>
                    <a:pt x="57403" y="38107"/>
                  </a:lnTo>
                  <a:lnTo>
                    <a:pt x="75583" y="35599"/>
                  </a:lnTo>
                  <a:lnTo>
                    <a:pt x="128435" y="42743"/>
                  </a:lnTo>
                  <a:lnTo>
                    <a:pt x="159101" y="63974"/>
                  </a:lnTo>
                  <a:lnTo>
                    <a:pt x="157200" y="71000"/>
                  </a:lnTo>
                  <a:lnTo>
                    <a:pt x="143197" y="72519"/>
                  </a:lnTo>
                  <a:lnTo>
                    <a:pt x="125239" y="74841"/>
                  </a:lnTo>
                  <a:lnTo>
                    <a:pt x="106117" y="80275"/>
                  </a:lnTo>
                  <a:lnTo>
                    <a:pt x="88620" y="91130"/>
                  </a:lnTo>
                  <a:lnTo>
                    <a:pt x="114825" y="90798"/>
                  </a:lnTo>
                  <a:lnTo>
                    <a:pt x="145954" y="91054"/>
                  </a:lnTo>
                  <a:lnTo>
                    <a:pt x="233540" y="92616"/>
                  </a:lnTo>
                  <a:lnTo>
                    <a:pt x="255324" y="83576"/>
                  </a:lnTo>
                  <a:lnTo>
                    <a:pt x="243373" y="61512"/>
                  </a:lnTo>
                  <a:lnTo>
                    <a:pt x="211433" y="36236"/>
                  </a:lnTo>
                  <a:lnTo>
                    <a:pt x="173253" y="17559"/>
                  </a:lnTo>
                  <a:lnTo>
                    <a:pt x="124479" y="6626"/>
                  </a:lnTo>
                  <a:lnTo>
                    <a:pt x="65462" y="0"/>
                  </a:lnTo>
                  <a:close/>
                </a:path>
              </a:pathLst>
            </a:custGeom>
            <a:solidFill>
              <a:srgbClr val="BD0005"/>
            </a:solidFill>
          </p:spPr>
          <p:txBody>
            <a:bodyPr wrap="square" lIns="0" tIns="0" rIns="0" bIns="0" rtlCol="0"/>
            <a:lstStyle/>
            <a:p>
              <a:endParaRPr sz="1493" dirty="0"/>
            </a:p>
          </p:txBody>
        </p:sp>
        <p:pic>
          <p:nvPicPr>
            <p:cNvPr id="1819" name="object 1772">
              <a:extLst>
                <a:ext uri="{FF2B5EF4-FFF2-40B4-BE49-F238E27FC236}">
                  <a16:creationId xmlns:a16="http://schemas.microsoft.com/office/drawing/2014/main" id="{DB2DDA79-6D3A-4D49-AC1C-969D7F8A7EAD}"/>
                </a:ext>
              </a:extLst>
            </p:cNvPr>
            <p:cNvPicPr/>
            <p:nvPr/>
          </p:nvPicPr>
          <p:blipFill>
            <a:blip r:embed="rId8" cstate="print"/>
            <a:stretch>
              <a:fillRect/>
            </a:stretch>
          </p:blipFill>
          <p:spPr>
            <a:xfrm>
              <a:off x="5532163" y="1950001"/>
              <a:ext cx="187223" cy="133862"/>
            </a:xfrm>
            <a:prstGeom prst="rect">
              <a:avLst/>
            </a:prstGeom>
          </p:spPr>
        </p:pic>
        <p:sp>
          <p:nvSpPr>
            <p:cNvPr id="1820" name="object 1773">
              <a:extLst>
                <a:ext uri="{FF2B5EF4-FFF2-40B4-BE49-F238E27FC236}">
                  <a16:creationId xmlns:a16="http://schemas.microsoft.com/office/drawing/2014/main" id="{3EE91CDB-CAF6-4867-8578-A8404D4AC48F}"/>
                </a:ext>
              </a:extLst>
            </p:cNvPr>
            <p:cNvSpPr/>
            <p:nvPr/>
          </p:nvSpPr>
          <p:spPr>
            <a:xfrm>
              <a:off x="5665989" y="2034903"/>
              <a:ext cx="299085" cy="86360"/>
            </a:xfrm>
            <a:custGeom>
              <a:avLst/>
              <a:gdLst/>
              <a:ahLst/>
              <a:cxnLst/>
              <a:rect l="l" t="t" r="r" b="b"/>
              <a:pathLst>
                <a:path w="299085" h="86360">
                  <a:moveTo>
                    <a:pt x="150253" y="0"/>
                  </a:moveTo>
                  <a:lnTo>
                    <a:pt x="163553" y="11765"/>
                  </a:lnTo>
                  <a:lnTo>
                    <a:pt x="178058" y="19080"/>
                  </a:lnTo>
                  <a:lnTo>
                    <a:pt x="191657" y="23544"/>
                  </a:lnTo>
                  <a:lnTo>
                    <a:pt x="202234" y="26758"/>
                  </a:lnTo>
                  <a:lnTo>
                    <a:pt x="197630" y="34746"/>
                  </a:lnTo>
                  <a:lnTo>
                    <a:pt x="155384" y="51180"/>
                  </a:lnTo>
                  <a:lnTo>
                    <a:pt x="112947" y="54660"/>
                  </a:lnTo>
                  <a:lnTo>
                    <a:pt x="96670" y="52681"/>
                  </a:lnTo>
                  <a:lnTo>
                    <a:pt x="83616" y="48653"/>
                  </a:lnTo>
                  <a:lnTo>
                    <a:pt x="87989" y="42690"/>
                  </a:lnTo>
                  <a:lnTo>
                    <a:pt x="92835" y="34867"/>
                  </a:lnTo>
                  <a:lnTo>
                    <a:pt x="92058" y="25140"/>
                  </a:lnTo>
                  <a:lnTo>
                    <a:pt x="79565" y="13461"/>
                  </a:lnTo>
                  <a:lnTo>
                    <a:pt x="66376" y="23440"/>
                  </a:lnTo>
                  <a:lnTo>
                    <a:pt x="49412" y="34985"/>
                  </a:lnTo>
                  <a:lnTo>
                    <a:pt x="0" y="67081"/>
                  </a:lnTo>
                  <a:lnTo>
                    <a:pt x="898" y="77568"/>
                  </a:lnTo>
                  <a:lnTo>
                    <a:pt x="33345" y="83821"/>
                  </a:lnTo>
                  <a:lnTo>
                    <a:pt x="83558" y="86109"/>
                  </a:lnTo>
                  <a:lnTo>
                    <a:pt x="137756" y="84702"/>
                  </a:lnTo>
                  <a:lnTo>
                    <a:pt x="182156" y="79870"/>
                  </a:lnTo>
                  <a:lnTo>
                    <a:pt x="229820" y="66742"/>
                  </a:lnTo>
                  <a:lnTo>
                    <a:pt x="274280" y="47739"/>
                  </a:lnTo>
                  <a:lnTo>
                    <a:pt x="298640" y="29288"/>
                  </a:lnTo>
                  <a:lnTo>
                    <a:pt x="286004" y="17818"/>
                  </a:lnTo>
                  <a:lnTo>
                    <a:pt x="242202" y="11369"/>
                  </a:lnTo>
                  <a:lnTo>
                    <a:pt x="204570" y="6556"/>
                  </a:lnTo>
                  <a:lnTo>
                    <a:pt x="150253" y="0"/>
                  </a:lnTo>
                  <a:close/>
                </a:path>
              </a:pathLst>
            </a:custGeom>
            <a:solidFill>
              <a:srgbClr val="BD0005"/>
            </a:solidFill>
          </p:spPr>
          <p:txBody>
            <a:bodyPr wrap="square" lIns="0" tIns="0" rIns="0" bIns="0" rtlCol="0"/>
            <a:lstStyle/>
            <a:p>
              <a:endParaRPr sz="1493" dirty="0"/>
            </a:p>
          </p:txBody>
        </p:sp>
        <p:sp>
          <p:nvSpPr>
            <p:cNvPr id="1821" name="object 1774">
              <a:extLst>
                <a:ext uri="{FF2B5EF4-FFF2-40B4-BE49-F238E27FC236}">
                  <a16:creationId xmlns:a16="http://schemas.microsoft.com/office/drawing/2014/main" id="{87ECE0CB-CE4D-4D41-97C6-BB86A9BB26FD}"/>
                </a:ext>
              </a:extLst>
            </p:cNvPr>
            <p:cNvSpPr/>
            <p:nvPr/>
          </p:nvSpPr>
          <p:spPr>
            <a:xfrm>
              <a:off x="5725681" y="1926802"/>
              <a:ext cx="258445" cy="95885"/>
            </a:xfrm>
            <a:custGeom>
              <a:avLst/>
              <a:gdLst/>
              <a:ahLst/>
              <a:cxnLst/>
              <a:rect l="l" t="t" r="r" b="b"/>
              <a:pathLst>
                <a:path w="258445" h="95885">
                  <a:moveTo>
                    <a:pt x="57080" y="0"/>
                  </a:moveTo>
                  <a:lnTo>
                    <a:pt x="13883" y="2313"/>
                  </a:lnTo>
                  <a:lnTo>
                    <a:pt x="0" y="14135"/>
                  </a:lnTo>
                  <a:lnTo>
                    <a:pt x="7727" y="33966"/>
                  </a:lnTo>
                  <a:lnTo>
                    <a:pt x="15833" y="50612"/>
                  </a:lnTo>
                  <a:lnTo>
                    <a:pt x="23106" y="64091"/>
                  </a:lnTo>
                  <a:lnTo>
                    <a:pt x="28333" y="74422"/>
                  </a:lnTo>
                  <a:lnTo>
                    <a:pt x="31397" y="60766"/>
                  </a:lnTo>
                  <a:lnTo>
                    <a:pt x="35320" y="39519"/>
                  </a:lnTo>
                  <a:lnTo>
                    <a:pt x="37312" y="33058"/>
                  </a:lnTo>
                  <a:lnTo>
                    <a:pt x="60287" y="30641"/>
                  </a:lnTo>
                  <a:lnTo>
                    <a:pt x="87588" y="30491"/>
                  </a:lnTo>
                  <a:lnTo>
                    <a:pt x="115190" y="32909"/>
                  </a:lnTo>
                  <a:lnTo>
                    <a:pt x="158937" y="47012"/>
                  </a:lnTo>
                  <a:lnTo>
                    <a:pt x="186423" y="78384"/>
                  </a:lnTo>
                  <a:lnTo>
                    <a:pt x="119772" y="88421"/>
                  </a:lnTo>
                  <a:lnTo>
                    <a:pt x="88620" y="93840"/>
                  </a:lnTo>
                  <a:lnTo>
                    <a:pt x="114825" y="93508"/>
                  </a:lnTo>
                  <a:lnTo>
                    <a:pt x="145954" y="93764"/>
                  </a:lnTo>
                  <a:lnTo>
                    <a:pt x="233540" y="95326"/>
                  </a:lnTo>
                  <a:lnTo>
                    <a:pt x="257855" y="87100"/>
                  </a:lnTo>
                  <a:lnTo>
                    <a:pt x="250121" y="66394"/>
                  </a:lnTo>
                  <a:lnTo>
                    <a:pt x="219025" y="41389"/>
                  </a:lnTo>
                  <a:lnTo>
                    <a:pt x="173253" y="20269"/>
                  </a:lnTo>
                  <a:lnTo>
                    <a:pt x="115050" y="6287"/>
                  </a:lnTo>
                  <a:lnTo>
                    <a:pt x="57080" y="0"/>
                  </a:lnTo>
                  <a:close/>
                </a:path>
              </a:pathLst>
            </a:custGeom>
            <a:solidFill>
              <a:srgbClr val="E30013">
                <a:alpha val="50000"/>
              </a:srgbClr>
            </a:solidFill>
          </p:spPr>
          <p:txBody>
            <a:bodyPr wrap="square" lIns="0" tIns="0" rIns="0" bIns="0" rtlCol="0"/>
            <a:lstStyle/>
            <a:p>
              <a:endParaRPr sz="1493" dirty="0"/>
            </a:p>
          </p:txBody>
        </p:sp>
        <p:pic>
          <p:nvPicPr>
            <p:cNvPr id="1822" name="object 1775">
              <a:extLst>
                <a:ext uri="{FF2B5EF4-FFF2-40B4-BE49-F238E27FC236}">
                  <a16:creationId xmlns:a16="http://schemas.microsoft.com/office/drawing/2014/main" id="{07330A14-E630-401A-92F8-5D3AA8D89FDE}"/>
                </a:ext>
              </a:extLst>
            </p:cNvPr>
            <p:cNvPicPr/>
            <p:nvPr/>
          </p:nvPicPr>
          <p:blipFill>
            <a:blip r:embed="rId9" cstate="print"/>
            <a:stretch>
              <a:fillRect/>
            </a:stretch>
          </p:blipFill>
          <p:spPr>
            <a:xfrm>
              <a:off x="5532163" y="1950001"/>
              <a:ext cx="187223" cy="133862"/>
            </a:xfrm>
            <a:prstGeom prst="rect">
              <a:avLst/>
            </a:prstGeom>
          </p:spPr>
        </p:pic>
        <p:sp>
          <p:nvSpPr>
            <p:cNvPr id="1823" name="object 1776">
              <a:extLst>
                <a:ext uri="{FF2B5EF4-FFF2-40B4-BE49-F238E27FC236}">
                  <a16:creationId xmlns:a16="http://schemas.microsoft.com/office/drawing/2014/main" id="{23AF4012-7F6A-4150-9271-41645785222E}"/>
                </a:ext>
              </a:extLst>
            </p:cNvPr>
            <p:cNvSpPr/>
            <p:nvPr/>
          </p:nvSpPr>
          <p:spPr>
            <a:xfrm>
              <a:off x="5665989" y="2034904"/>
              <a:ext cx="299085" cy="86360"/>
            </a:xfrm>
            <a:custGeom>
              <a:avLst/>
              <a:gdLst/>
              <a:ahLst/>
              <a:cxnLst/>
              <a:rect l="l" t="t" r="r" b="b"/>
              <a:pathLst>
                <a:path w="299085" h="86360">
                  <a:moveTo>
                    <a:pt x="79565" y="13460"/>
                  </a:moveTo>
                  <a:lnTo>
                    <a:pt x="66376" y="23438"/>
                  </a:lnTo>
                  <a:lnTo>
                    <a:pt x="49412" y="34983"/>
                  </a:lnTo>
                  <a:lnTo>
                    <a:pt x="0" y="67079"/>
                  </a:lnTo>
                  <a:lnTo>
                    <a:pt x="898" y="77567"/>
                  </a:lnTo>
                  <a:lnTo>
                    <a:pt x="33345" y="83819"/>
                  </a:lnTo>
                  <a:lnTo>
                    <a:pt x="83558" y="86107"/>
                  </a:lnTo>
                  <a:lnTo>
                    <a:pt x="137756" y="84700"/>
                  </a:lnTo>
                  <a:lnTo>
                    <a:pt x="182156" y="79868"/>
                  </a:lnTo>
                  <a:lnTo>
                    <a:pt x="229820" y="66740"/>
                  </a:lnTo>
                  <a:lnTo>
                    <a:pt x="239563" y="62576"/>
                  </a:lnTo>
                  <a:lnTo>
                    <a:pt x="130526" y="62576"/>
                  </a:lnTo>
                  <a:lnTo>
                    <a:pt x="101765" y="61228"/>
                  </a:lnTo>
                  <a:lnTo>
                    <a:pt x="76280" y="57513"/>
                  </a:lnTo>
                  <a:lnTo>
                    <a:pt x="59042" y="52703"/>
                  </a:lnTo>
                  <a:lnTo>
                    <a:pt x="62816" y="46336"/>
                  </a:lnTo>
                  <a:lnTo>
                    <a:pt x="68713" y="37511"/>
                  </a:lnTo>
                  <a:lnTo>
                    <a:pt x="74904" y="26471"/>
                  </a:lnTo>
                  <a:lnTo>
                    <a:pt x="79565" y="13460"/>
                  </a:lnTo>
                  <a:close/>
                </a:path>
                <a:path w="299085" h="86360">
                  <a:moveTo>
                    <a:pt x="150258" y="0"/>
                  </a:moveTo>
                  <a:lnTo>
                    <a:pt x="178758" y="8852"/>
                  </a:lnTo>
                  <a:lnTo>
                    <a:pt x="200971" y="15095"/>
                  </a:lnTo>
                  <a:lnTo>
                    <a:pt x="217326" y="19515"/>
                  </a:lnTo>
                  <a:lnTo>
                    <a:pt x="228257" y="22896"/>
                  </a:lnTo>
                  <a:lnTo>
                    <a:pt x="181831" y="53561"/>
                  </a:lnTo>
                  <a:lnTo>
                    <a:pt x="130526" y="62576"/>
                  </a:lnTo>
                  <a:lnTo>
                    <a:pt x="239563" y="62576"/>
                  </a:lnTo>
                  <a:lnTo>
                    <a:pt x="274280" y="47737"/>
                  </a:lnTo>
                  <a:lnTo>
                    <a:pt x="298640" y="29287"/>
                  </a:lnTo>
                  <a:lnTo>
                    <a:pt x="286004" y="17816"/>
                  </a:lnTo>
                  <a:lnTo>
                    <a:pt x="242202" y="11367"/>
                  </a:lnTo>
                  <a:lnTo>
                    <a:pt x="204570" y="6554"/>
                  </a:lnTo>
                  <a:lnTo>
                    <a:pt x="150258" y="0"/>
                  </a:lnTo>
                  <a:close/>
                </a:path>
              </a:pathLst>
            </a:custGeom>
            <a:solidFill>
              <a:srgbClr val="E30013">
                <a:alpha val="50000"/>
              </a:srgbClr>
            </a:solidFill>
          </p:spPr>
          <p:txBody>
            <a:bodyPr wrap="square" lIns="0" tIns="0" rIns="0" bIns="0" rtlCol="0"/>
            <a:lstStyle/>
            <a:p>
              <a:endParaRPr sz="1493" dirty="0"/>
            </a:p>
          </p:txBody>
        </p:sp>
        <p:sp>
          <p:nvSpPr>
            <p:cNvPr id="1824" name="object 1777">
              <a:extLst>
                <a:ext uri="{FF2B5EF4-FFF2-40B4-BE49-F238E27FC236}">
                  <a16:creationId xmlns:a16="http://schemas.microsoft.com/office/drawing/2014/main" id="{48A9413C-9761-4F65-B7A3-5B1365F0AAE7}"/>
                </a:ext>
              </a:extLst>
            </p:cNvPr>
            <p:cNvSpPr/>
            <p:nvPr/>
          </p:nvSpPr>
          <p:spPr>
            <a:xfrm>
              <a:off x="5909455" y="2005670"/>
              <a:ext cx="31115" cy="6350"/>
            </a:xfrm>
            <a:custGeom>
              <a:avLst/>
              <a:gdLst/>
              <a:ahLst/>
              <a:cxnLst/>
              <a:rect l="l" t="t" r="r" b="b"/>
              <a:pathLst>
                <a:path w="31114" h="6350">
                  <a:moveTo>
                    <a:pt x="25054" y="0"/>
                  </a:moveTo>
                  <a:lnTo>
                    <a:pt x="16221" y="152"/>
                  </a:lnTo>
                  <a:lnTo>
                    <a:pt x="6324" y="656"/>
                  </a:lnTo>
                  <a:lnTo>
                    <a:pt x="0" y="2246"/>
                  </a:lnTo>
                  <a:lnTo>
                    <a:pt x="44" y="3926"/>
                  </a:lnTo>
                  <a:lnTo>
                    <a:pt x="355" y="5482"/>
                  </a:lnTo>
                  <a:lnTo>
                    <a:pt x="5799" y="6189"/>
                  </a:lnTo>
                  <a:lnTo>
                    <a:pt x="14628" y="6036"/>
                  </a:lnTo>
                  <a:lnTo>
                    <a:pt x="24511" y="5520"/>
                  </a:lnTo>
                  <a:lnTo>
                    <a:pt x="30874" y="3926"/>
                  </a:lnTo>
                  <a:lnTo>
                    <a:pt x="30826" y="2246"/>
                  </a:lnTo>
                  <a:lnTo>
                    <a:pt x="30518" y="707"/>
                  </a:lnTo>
                  <a:lnTo>
                    <a:pt x="25054" y="0"/>
                  </a:lnTo>
                  <a:close/>
                </a:path>
              </a:pathLst>
            </a:custGeom>
            <a:solidFill>
              <a:srgbClr val="FF9429">
                <a:alpha val="46998"/>
              </a:srgbClr>
            </a:solidFill>
          </p:spPr>
          <p:txBody>
            <a:bodyPr wrap="square" lIns="0" tIns="0" rIns="0" bIns="0" rtlCol="0"/>
            <a:lstStyle/>
            <a:p>
              <a:endParaRPr sz="1493" dirty="0"/>
            </a:p>
          </p:txBody>
        </p:sp>
        <p:sp>
          <p:nvSpPr>
            <p:cNvPr id="1825" name="object 1778">
              <a:extLst>
                <a:ext uri="{FF2B5EF4-FFF2-40B4-BE49-F238E27FC236}">
                  <a16:creationId xmlns:a16="http://schemas.microsoft.com/office/drawing/2014/main" id="{6D6B431C-01F0-4C0F-9BDC-D878F38518D0}"/>
                </a:ext>
              </a:extLst>
            </p:cNvPr>
            <p:cNvSpPr/>
            <p:nvPr/>
          </p:nvSpPr>
          <p:spPr>
            <a:xfrm>
              <a:off x="5915986" y="2006885"/>
              <a:ext cx="18415" cy="3810"/>
            </a:xfrm>
            <a:custGeom>
              <a:avLst/>
              <a:gdLst/>
              <a:ahLst/>
              <a:cxnLst/>
              <a:rect l="l" t="t" r="r" b="b"/>
              <a:pathLst>
                <a:path w="18414" h="3810">
                  <a:moveTo>
                    <a:pt x="13385" y="0"/>
                  </a:moveTo>
                  <a:lnTo>
                    <a:pt x="8572" y="241"/>
                  </a:lnTo>
                  <a:lnTo>
                    <a:pt x="3784" y="508"/>
                  </a:lnTo>
                  <a:lnTo>
                    <a:pt x="0" y="1435"/>
                  </a:lnTo>
                  <a:lnTo>
                    <a:pt x="368" y="3225"/>
                  </a:lnTo>
                  <a:lnTo>
                    <a:pt x="4394" y="3746"/>
                  </a:lnTo>
                  <a:lnTo>
                    <a:pt x="14020" y="3263"/>
                  </a:lnTo>
                  <a:lnTo>
                    <a:pt x="17792" y="2324"/>
                  </a:lnTo>
                  <a:lnTo>
                    <a:pt x="17437" y="520"/>
                  </a:lnTo>
                  <a:lnTo>
                    <a:pt x="13385" y="0"/>
                  </a:lnTo>
                  <a:close/>
                </a:path>
              </a:pathLst>
            </a:custGeom>
            <a:solidFill>
              <a:srgbClr val="FFCB61">
                <a:alpha val="46998"/>
              </a:srgbClr>
            </a:solidFill>
          </p:spPr>
          <p:txBody>
            <a:bodyPr wrap="square" lIns="0" tIns="0" rIns="0" bIns="0" rtlCol="0"/>
            <a:lstStyle/>
            <a:p>
              <a:endParaRPr sz="1493" dirty="0"/>
            </a:p>
          </p:txBody>
        </p:sp>
        <p:sp>
          <p:nvSpPr>
            <p:cNvPr id="1826" name="object 1779">
              <a:extLst>
                <a:ext uri="{FF2B5EF4-FFF2-40B4-BE49-F238E27FC236}">
                  <a16:creationId xmlns:a16="http://schemas.microsoft.com/office/drawing/2014/main" id="{B917BA08-9E9E-468A-97B1-AE4B72873A6D}"/>
                </a:ext>
              </a:extLst>
            </p:cNvPr>
            <p:cNvSpPr/>
            <p:nvPr/>
          </p:nvSpPr>
          <p:spPr>
            <a:xfrm>
              <a:off x="5755100" y="1947491"/>
              <a:ext cx="13335" cy="11430"/>
            </a:xfrm>
            <a:custGeom>
              <a:avLst/>
              <a:gdLst/>
              <a:ahLst/>
              <a:cxnLst/>
              <a:rect l="l" t="t" r="r" b="b"/>
              <a:pathLst>
                <a:path w="13335" h="11430">
                  <a:moveTo>
                    <a:pt x="6730" y="0"/>
                  </a:moveTo>
                  <a:lnTo>
                    <a:pt x="3413" y="57"/>
                  </a:lnTo>
                  <a:lnTo>
                    <a:pt x="0" y="509"/>
                  </a:lnTo>
                  <a:lnTo>
                    <a:pt x="72" y="4741"/>
                  </a:lnTo>
                  <a:lnTo>
                    <a:pt x="3100" y="9375"/>
                  </a:lnTo>
                  <a:lnTo>
                    <a:pt x="6628" y="11193"/>
                  </a:lnTo>
                  <a:lnTo>
                    <a:pt x="9908" y="11136"/>
                  </a:lnTo>
                  <a:lnTo>
                    <a:pt x="13308" y="10671"/>
                  </a:lnTo>
                  <a:lnTo>
                    <a:pt x="13236" y="6427"/>
                  </a:lnTo>
                  <a:lnTo>
                    <a:pt x="10212" y="1806"/>
                  </a:lnTo>
                  <a:lnTo>
                    <a:pt x="6730" y="0"/>
                  </a:lnTo>
                  <a:close/>
                </a:path>
              </a:pathLst>
            </a:custGeom>
            <a:solidFill>
              <a:srgbClr val="FF9429">
                <a:alpha val="64999"/>
              </a:srgbClr>
            </a:solidFill>
          </p:spPr>
          <p:txBody>
            <a:bodyPr wrap="square" lIns="0" tIns="0" rIns="0" bIns="0" rtlCol="0"/>
            <a:lstStyle/>
            <a:p>
              <a:endParaRPr sz="1493" dirty="0"/>
            </a:p>
          </p:txBody>
        </p:sp>
        <p:sp>
          <p:nvSpPr>
            <p:cNvPr id="1827" name="object 1780">
              <a:extLst>
                <a:ext uri="{FF2B5EF4-FFF2-40B4-BE49-F238E27FC236}">
                  <a16:creationId xmlns:a16="http://schemas.microsoft.com/office/drawing/2014/main" id="{439EC2D4-194C-4497-8654-7D74ED4057DA}"/>
                </a:ext>
              </a:extLst>
            </p:cNvPr>
            <p:cNvSpPr/>
            <p:nvPr/>
          </p:nvSpPr>
          <p:spPr>
            <a:xfrm>
              <a:off x="5757494" y="1949752"/>
              <a:ext cx="8890" cy="6985"/>
            </a:xfrm>
            <a:custGeom>
              <a:avLst/>
              <a:gdLst/>
              <a:ahLst/>
              <a:cxnLst/>
              <a:rect l="l" t="t" r="r" b="b"/>
              <a:pathLst>
                <a:path w="8889" h="6985">
                  <a:moveTo>
                    <a:pt x="3962" y="0"/>
                  </a:moveTo>
                  <a:lnTo>
                    <a:pt x="2222" y="241"/>
                  </a:lnTo>
                  <a:lnTo>
                    <a:pt x="482" y="457"/>
                  </a:lnTo>
                  <a:lnTo>
                    <a:pt x="0" y="2044"/>
                  </a:lnTo>
                  <a:lnTo>
                    <a:pt x="1142" y="3759"/>
                  </a:lnTo>
                  <a:lnTo>
                    <a:pt x="2260" y="5461"/>
                  </a:lnTo>
                  <a:lnTo>
                    <a:pt x="4571" y="6654"/>
                  </a:lnTo>
                  <a:lnTo>
                    <a:pt x="8051" y="6210"/>
                  </a:lnTo>
                  <a:lnTo>
                    <a:pt x="8521" y="4622"/>
                  </a:lnTo>
                  <a:lnTo>
                    <a:pt x="6273" y="1193"/>
                  </a:lnTo>
                  <a:lnTo>
                    <a:pt x="3962" y="0"/>
                  </a:lnTo>
                  <a:close/>
                </a:path>
              </a:pathLst>
            </a:custGeom>
            <a:solidFill>
              <a:srgbClr val="FFCB61">
                <a:alpha val="64999"/>
              </a:srgbClr>
            </a:solidFill>
          </p:spPr>
          <p:txBody>
            <a:bodyPr wrap="square" lIns="0" tIns="0" rIns="0" bIns="0" rtlCol="0"/>
            <a:lstStyle/>
            <a:p>
              <a:endParaRPr sz="1493" dirty="0"/>
            </a:p>
          </p:txBody>
        </p:sp>
        <p:sp>
          <p:nvSpPr>
            <p:cNvPr id="1828" name="object 1781">
              <a:extLst>
                <a:ext uri="{FF2B5EF4-FFF2-40B4-BE49-F238E27FC236}">
                  <a16:creationId xmlns:a16="http://schemas.microsoft.com/office/drawing/2014/main" id="{5FF3BF42-40FE-49C5-AB2C-43A9EF6A1E08}"/>
                </a:ext>
              </a:extLst>
            </p:cNvPr>
            <p:cNvSpPr/>
            <p:nvPr/>
          </p:nvSpPr>
          <p:spPr>
            <a:xfrm>
              <a:off x="5907917" y="1991601"/>
              <a:ext cx="31750" cy="8890"/>
            </a:xfrm>
            <a:custGeom>
              <a:avLst/>
              <a:gdLst/>
              <a:ahLst/>
              <a:cxnLst/>
              <a:rect l="l" t="t" r="r" b="b"/>
              <a:pathLst>
                <a:path w="31750" h="8889">
                  <a:moveTo>
                    <a:pt x="30231" y="0"/>
                  </a:moveTo>
                  <a:lnTo>
                    <a:pt x="19293" y="192"/>
                  </a:lnTo>
                  <a:lnTo>
                    <a:pt x="4362" y="3201"/>
                  </a:lnTo>
                  <a:lnTo>
                    <a:pt x="0" y="5265"/>
                  </a:lnTo>
                  <a:lnTo>
                    <a:pt x="33" y="7216"/>
                  </a:lnTo>
                  <a:lnTo>
                    <a:pt x="1510" y="8674"/>
                  </a:lnTo>
                  <a:lnTo>
                    <a:pt x="12413" y="8487"/>
                  </a:lnTo>
                  <a:lnTo>
                    <a:pt x="27375" y="5475"/>
                  </a:lnTo>
                  <a:lnTo>
                    <a:pt x="31745" y="3402"/>
                  </a:lnTo>
                  <a:lnTo>
                    <a:pt x="31709" y="1471"/>
                  </a:lnTo>
                  <a:lnTo>
                    <a:pt x="30231" y="0"/>
                  </a:lnTo>
                  <a:close/>
                </a:path>
              </a:pathLst>
            </a:custGeom>
            <a:solidFill>
              <a:srgbClr val="FF9429">
                <a:alpha val="77999"/>
              </a:srgbClr>
            </a:solidFill>
          </p:spPr>
          <p:txBody>
            <a:bodyPr wrap="square" lIns="0" tIns="0" rIns="0" bIns="0" rtlCol="0"/>
            <a:lstStyle/>
            <a:p>
              <a:endParaRPr sz="1493" dirty="0"/>
            </a:p>
          </p:txBody>
        </p:sp>
        <p:sp>
          <p:nvSpPr>
            <p:cNvPr id="1829" name="object 1782">
              <a:extLst>
                <a:ext uri="{FF2B5EF4-FFF2-40B4-BE49-F238E27FC236}">
                  <a16:creationId xmlns:a16="http://schemas.microsoft.com/office/drawing/2014/main" id="{8F104413-08E1-42E1-8EBE-8907529CB92B}"/>
                </a:ext>
              </a:extLst>
            </p:cNvPr>
            <p:cNvSpPr/>
            <p:nvPr/>
          </p:nvSpPr>
          <p:spPr>
            <a:xfrm>
              <a:off x="5914071" y="1993257"/>
              <a:ext cx="19685" cy="5715"/>
            </a:xfrm>
            <a:custGeom>
              <a:avLst/>
              <a:gdLst/>
              <a:ahLst/>
              <a:cxnLst/>
              <a:rect l="l" t="t" r="r" b="b"/>
              <a:pathLst>
                <a:path w="19685" h="5714">
                  <a:moveTo>
                    <a:pt x="17627" y="0"/>
                  </a:moveTo>
                  <a:lnTo>
                    <a:pt x="12941" y="76"/>
                  </a:lnTo>
                  <a:lnTo>
                    <a:pt x="8064" y="1054"/>
                  </a:lnTo>
                  <a:lnTo>
                    <a:pt x="3200" y="2031"/>
                  </a:lnTo>
                  <a:lnTo>
                    <a:pt x="0" y="3543"/>
                  </a:lnTo>
                  <a:lnTo>
                    <a:pt x="1828" y="5346"/>
                  </a:lnTo>
                  <a:lnTo>
                    <a:pt x="6502" y="5283"/>
                  </a:lnTo>
                  <a:lnTo>
                    <a:pt x="16230" y="3327"/>
                  </a:lnTo>
                  <a:lnTo>
                    <a:pt x="19430" y="1803"/>
                  </a:lnTo>
                  <a:lnTo>
                    <a:pt x="17627" y="0"/>
                  </a:lnTo>
                  <a:close/>
                </a:path>
              </a:pathLst>
            </a:custGeom>
            <a:solidFill>
              <a:srgbClr val="FFCB61">
                <a:alpha val="77999"/>
              </a:srgbClr>
            </a:solidFill>
          </p:spPr>
          <p:txBody>
            <a:bodyPr wrap="square" lIns="0" tIns="0" rIns="0" bIns="0" rtlCol="0"/>
            <a:lstStyle/>
            <a:p>
              <a:endParaRPr sz="1493" dirty="0"/>
            </a:p>
          </p:txBody>
        </p:sp>
        <p:sp>
          <p:nvSpPr>
            <p:cNvPr id="1830" name="object 1783">
              <a:extLst>
                <a:ext uri="{FF2B5EF4-FFF2-40B4-BE49-F238E27FC236}">
                  <a16:creationId xmlns:a16="http://schemas.microsoft.com/office/drawing/2014/main" id="{7A0BE654-C554-4998-93F3-7A9BCF34FF9E}"/>
                </a:ext>
              </a:extLst>
            </p:cNvPr>
            <p:cNvSpPr/>
            <p:nvPr/>
          </p:nvSpPr>
          <p:spPr>
            <a:xfrm>
              <a:off x="5794062" y="1951170"/>
              <a:ext cx="8255" cy="6985"/>
            </a:xfrm>
            <a:custGeom>
              <a:avLst/>
              <a:gdLst/>
              <a:ahLst/>
              <a:cxnLst/>
              <a:rect l="l" t="t" r="r" b="b"/>
              <a:pathLst>
                <a:path w="8254" h="6985">
                  <a:moveTo>
                    <a:pt x="6250" y="0"/>
                  </a:moveTo>
                  <a:lnTo>
                    <a:pt x="4196" y="35"/>
                  </a:lnTo>
                  <a:lnTo>
                    <a:pt x="2099" y="1115"/>
                  </a:lnTo>
                  <a:lnTo>
                    <a:pt x="0" y="4062"/>
                  </a:lnTo>
                  <a:lnTo>
                    <a:pt x="41" y="6442"/>
                  </a:lnTo>
                  <a:lnTo>
                    <a:pt x="1924" y="6680"/>
                  </a:lnTo>
                  <a:lnTo>
                    <a:pt x="3967" y="6645"/>
                  </a:lnTo>
                  <a:lnTo>
                    <a:pt x="6049" y="5572"/>
                  </a:lnTo>
                  <a:lnTo>
                    <a:pt x="8131" y="2668"/>
                  </a:lnTo>
                  <a:lnTo>
                    <a:pt x="8089" y="218"/>
                  </a:lnTo>
                  <a:lnTo>
                    <a:pt x="6250" y="0"/>
                  </a:lnTo>
                  <a:close/>
                </a:path>
              </a:pathLst>
            </a:custGeom>
            <a:solidFill>
              <a:srgbClr val="FF9429">
                <a:alpha val="30999"/>
              </a:srgbClr>
            </a:solidFill>
          </p:spPr>
          <p:txBody>
            <a:bodyPr wrap="square" lIns="0" tIns="0" rIns="0" bIns="0" rtlCol="0"/>
            <a:lstStyle/>
            <a:p>
              <a:endParaRPr sz="1493" dirty="0"/>
            </a:p>
          </p:txBody>
        </p:sp>
        <p:sp>
          <p:nvSpPr>
            <p:cNvPr id="1831" name="object 1784">
              <a:extLst>
                <a:ext uri="{FF2B5EF4-FFF2-40B4-BE49-F238E27FC236}">
                  <a16:creationId xmlns:a16="http://schemas.microsoft.com/office/drawing/2014/main" id="{1AC57454-81A6-4735-A7EE-02F717B69E1D}"/>
                </a:ext>
              </a:extLst>
            </p:cNvPr>
            <p:cNvSpPr/>
            <p:nvPr/>
          </p:nvSpPr>
          <p:spPr>
            <a:xfrm>
              <a:off x="5795545" y="1952505"/>
              <a:ext cx="5715" cy="4445"/>
            </a:xfrm>
            <a:custGeom>
              <a:avLst/>
              <a:gdLst/>
              <a:ahLst/>
              <a:cxnLst/>
              <a:rect l="l" t="t" r="r" b="b"/>
              <a:pathLst>
                <a:path w="5714" h="4444">
                  <a:moveTo>
                    <a:pt x="2908" y="0"/>
                  </a:moveTo>
                  <a:lnTo>
                    <a:pt x="1473" y="736"/>
                  </a:lnTo>
                  <a:lnTo>
                    <a:pt x="723" y="1777"/>
                  </a:lnTo>
                  <a:lnTo>
                    <a:pt x="0" y="2832"/>
                  </a:lnTo>
                  <a:lnTo>
                    <a:pt x="228" y="3759"/>
                  </a:lnTo>
                  <a:lnTo>
                    <a:pt x="1257" y="3873"/>
                  </a:lnTo>
                  <a:lnTo>
                    <a:pt x="2273" y="4000"/>
                  </a:lnTo>
                  <a:lnTo>
                    <a:pt x="3695" y="3263"/>
                  </a:lnTo>
                  <a:lnTo>
                    <a:pt x="4457" y="2235"/>
                  </a:lnTo>
                  <a:lnTo>
                    <a:pt x="5181" y="1181"/>
                  </a:lnTo>
                  <a:lnTo>
                    <a:pt x="4953" y="253"/>
                  </a:lnTo>
                  <a:lnTo>
                    <a:pt x="2908" y="0"/>
                  </a:lnTo>
                  <a:close/>
                </a:path>
              </a:pathLst>
            </a:custGeom>
            <a:solidFill>
              <a:srgbClr val="FFCB61">
                <a:alpha val="30999"/>
              </a:srgbClr>
            </a:solidFill>
          </p:spPr>
          <p:txBody>
            <a:bodyPr wrap="square" lIns="0" tIns="0" rIns="0" bIns="0" rtlCol="0"/>
            <a:lstStyle/>
            <a:p>
              <a:endParaRPr sz="1493" dirty="0"/>
            </a:p>
          </p:txBody>
        </p:sp>
        <p:sp>
          <p:nvSpPr>
            <p:cNvPr id="1832" name="object 1785">
              <a:extLst>
                <a:ext uri="{FF2B5EF4-FFF2-40B4-BE49-F238E27FC236}">
                  <a16:creationId xmlns:a16="http://schemas.microsoft.com/office/drawing/2014/main" id="{9B04EE89-7E0F-443D-AB35-DD6005175275}"/>
                </a:ext>
              </a:extLst>
            </p:cNvPr>
            <p:cNvSpPr/>
            <p:nvPr/>
          </p:nvSpPr>
          <p:spPr>
            <a:xfrm>
              <a:off x="5898059" y="1979402"/>
              <a:ext cx="19685" cy="6985"/>
            </a:xfrm>
            <a:custGeom>
              <a:avLst/>
              <a:gdLst/>
              <a:ahLst/>
              <a:cxnLst/>
              <a:rect l="l" t="t" r="r" b="b"/>
              <a:pathLst>
                <a:path w="19685" h="6985">
                  <a:moveTo>
                    <a:pt x="18392" y="0"/>
                  </a:moveTo>
                  <a:lnTo>
                    <a:pt x="12092" y="106"/>
                  </a:lnTo>
                  <a:lnTo>
                    <a:pt x="2031" y="2952"/>
                  </a:lnTo>
                  <a:lnTo>
                    <a:pt x="0" y="4240"/>
                  </a:lnTo>
                  <a:lnTo>
                    <a:pt x="23" y="5666"/>
                  </a:lnTo>
                  <a:lnTo>
                    <a:pt x="1142" y="6426"/>
                  </a:lnTo>
                  <a:lnTo>
                    <a:pt x="7371" y="6317"/>
                  </a:lnTo>
                  <a:lnTo>
                    <a:pt x="17500" y="3460"/>
                  </a:lnTo>
                  <a:lnTo>
                    <a:pt x="19546" y="2155"/>
                  </a:lnTo>
                  <a:lnTo>
                    <a:pt x="19520" y="758"/>
                  </a:lnTo>
                  <a:lnTo>
                    <a:pt x="18392" y="0"/>
                  </a:lnTo>
                  <a:close/>
                </a:path>
              </a:pathLst>
            </a:custGeom>
            <a:solidFill>
              <a:srgbClr val="FF9429">
                <a:alpha val="86997"/>
              </a:srgbClr>
            </a:solidFill>
          </p:spPr>
          <p:txBody>
            <a:bodyPr wrap="square" lIns="0" tIns="0" rIns="0" bIns="0" rtlCol="0"/>
            <a:lstStyle/>
            <a:p>
              <a:endParaRPr sz="1493" dirty="0"/>
            </a:p>
          </p:txBody>
        </p:sp>
        <p:sp>
          <p:nvSpPr>
            <p:cNvPr id="1833" name="object 1786">
              <a:extLst>
                <a:ext uri="{FF2B5EF4-FFF2-40B4-BE49-F238E27FC236}">
                  <a16:creationId xmlns:a16="http://schemas.microsoft.com/office/drawing/2014/main" id="{0043F1BF-FCDC-4702-9E98-C47E1F0DBB7B}"/>
                </a:ext>
              </a:extLst>
            </p:cNvPr>
            <p:cNvSpPr/>
            <p:nvPr/>
          </p:nvSpPr>
          <p:spPr>
            <a:xfrm>
              <a:off x="5901701" y="1980549"/>
              <a:ext cx="12700" cy="4445"/>
            </a:xfrm>
            <a:custGeom>
              <a:avLst/>
              <a:gdLst/>
              <a:ahLst/>
              <a:cxnLst/>
              <a:rect l="l" t="t" r="r" b="b"/>
              <a:pathLst>
                <a:path w="12700" h="4444">
                  <a:moveTo>
                    <a:pt x="10668" y="0"/>
                  </a:moveTo>
                  <a:lnTo>
                    <a:pt x="7645" y="266"/>
                  </a:lnTo>
                  <a:lnTo>
                    <a:pt x="4699" y="1092"/>
                  </a:lnTo>
                  <a:lnTo>
                    <a:pt x="1765" y="1917"/>
                  </a:lnTo>
                  <a:lnTo>
                    <a:pt x="0" y="3035"/>
                  </a:lnTo>
                  <a:lnTo>
                    <a:pt x="1587" y="4102"/>
                  </a:lnTo>
                  <a:lnTo>
                    <a:pt x="4597" y="3873"/>
                  </a:lnTo>
                  <a:lnTo>
                    <a:pt x="10515" y="2209"/>
                  </a:lnTo>
                  <a:lnTo>
                    <a:pt x="12242" y="1092"/>
                  </a:lnTo>
                  <a:lnTo>
                    <a:pt x="10668" y="0"/>
                  </a:lnTo>
                  <a:close/>
                </a:path>
              </a:pathLst>
            </a:custGeom>
            <a:solidFill>
              <a:srgbClr val="FFCB61">
                <a:alpha val="86997"/>
              </a:srgbClr>
            </a:solidFill>
          </p:spPr>
          <p:txBody>
            <a:bodyPr wrap="square" lIns="0" tIns="0" rIns="0" bIns="0" rtlCol="0"/>
            <a:lstStyle/>
            <a:p>
              <a:endParaRPr sz="1493" dirty="0"/>
            </a:p>
          </p:txBody>
        </p:sp>
        <p:sp>
          <p:nvSpPr>
            <p:cNvPr id="1834" name="object 1787">
              <a:extLst>
                <a:ext uri="{FF2B5EF4-FFF2-40B4-BE49-F238E27FC236}">
                  <a16:creationId xmlns:a16="http://schemas.microsoft.com/office/drawing/2014/main" id="{65ED8087-AE9F-4DFE-B276-CF473786B455}"/>
                </a:ext>
              </a:extLst>
            </p:cNvPr>
            <p:cNvSpPr/>
            <p:nvPr/>
          </p:nvSpPr>
          <p:spPr>
            <a:xfrm>
              <a:off x="5819143" y="1944804"/>
              <a:ext cx="19050" cy="17145"/>
            </a:xfrm>
            <a:custGeom>
              <a:avLst/>
              <a:gdLst/>
              <a:ahLst/>
              <a:cxnLst/>
              <a:rect l="l" t="t" r="r" b="b"/>
              <a:pathLst>
                <a:path w="19050" h="17144">
                  <a:moveTo>
                    <a:pt x="13631" y="0"/>
                  </a:moveTo>
                  <a:lnTo>
                    <a:pt x="8587" y="87"/>
                  </a:lnTo>
                  <a:lnTo>
                    <a:pt x="3647" y="3055"/>
                  </a:lnTo>
                  <a:lnTo>
                    <a:pt x="1158" y="7704"/>
                  </a:lnTo>
                  <a:lnTo>
                    <a:pt x="0" y="9906"/>
                  </a:lnTo>
                  <a:lnTo>
                    <a:pt x="100" y="15653"/>
                  </a:lnTo>
                  <a:lnTo>
                    <a:pt x="434" y="16441"/>
                  </a:lnTo>
                  <a:lnTo>
                    <a:pt x="5445" y="16872"/>
                  </a:lnTo>
                  <a:lnTo>
                    <a:pt x="10397" y="16787"/>
                  </a:lnTo>
                  <a:lnTo>
                    <a:pt x="15356" y="13800"/>
                  </a:lnTo>
                  <a:lnTo>
                    <a:pt x="19004" y="6976"/>
                  </a:lnTo>
                  <a:lnTo>
                    <a:pt x="18903" y="1161"/>
                  </a:lnTo>
                  <a:lnTo>
                    <a:pt x="18582" y="414"/>
                  </a:lnTo>
                  <a:lnTo>
                    <a:pt x="13631" y="0"/>
                  </a:lnTo>
                  <a:close/>
                </a:path>
              </a:pathLst>
            </a:custGeom>
            <a:solidFill>
              <a:srgbClr val="FF9429">
                <a:alpha val="88998"/>
              </a:srgbClr>
            </a:solidFill>
          </p:spPr>
          <p:txBody>
            <a:bodyPr wrap="square" lIns="0" tIns="0" rIns="0" bIns="0" rtlCol="0"/>
            <a:lstStyle/>
            <a:p>
              <a:endParaRPr sz="1493" dirty="0"/>
            </a:p>
          </p:txBody>
        </p:sp>
        <p:sp>
          <p:nvSpPr>
            <p:cNvPr id="1835" name="object 1788">
              <a:extLst>
                <a:ext uri="{FF2B5EF4-FFF2-40B4-BE49-F238E27FC236}">
                  <a16:creationId xmlns:a16="http://schemas.microsoft.com/office/drawing/2014/main" id="{931D81EF-7E16-4B0F-87F5-BA59117BD217}"/>
                </a:ext>
              </a:extLst>
            </p:cNvPr>
            <p:cNvSpPr/>
            <p:nvPr/>
          </p:nvSpPr>
          <p:spPr>
            <a:xfrm>
              <a:off x="5822544" y="1948243"/>
              <a:ext cx="12700" cy="10160"/>
            </a:xfrm>
            <a:custGeom>
              <a:avLst/>
              <a:gdLst/>
              <a:ahLst/>
              <a:cxnLst/>
              <a:rect l="l" t="t" r="r" b="b"/>
              <a:pathLst>
                <a:path w="12700" h="10160">
                  <a:moveTo>
                    <a:pt x="6032" y="0"/>
                  </a:moveTo>
                  <a:lnTo>
                    <a:pt x="2793" y="1968"/>
                  </a:lnTo>
                  <a:lnTo>
                    <a:pt x="1384" y="4597"/>
                  </a:lnTo>
                  <a:lnTo>
                    <a:pt x="0" y="7200"/>
                  </a:lnTo>
                  <a:lnTo>
                    <a:pt x="939" y="9524"/>
                  </a:lnTo>
                  <a:lnTo>
                    <a:pt x="6197" y="9982"/>
                  </a:lnTo>
                  <a:lnTo>
                    <a:pt x="9423" y="8026"/>
                  </a:lnTo>
                  <a:lnTo>
                    <a:pt x="10807" y="5397"/>
                  </a:lnTo>
                  <a:lnTo>
                    <a:pt x="12230" y="2768"/>
                  </a:lnTo>
                  <a:lnTo>
                    <a:pt x="11239" y="469"/>
                  </a:lnTo>
                  <a:lnTo>
                    <a:pt x="6032" y="0"/>
                  </a:lnTo>
                  <a:close/>
                </a:path>
              </a:pathLst>
            </a:custGeom>
            <a:solidFill>
              <a:srgbClr val="FFCB61">
                <a:alpha val="88998"/>
              </a:srgbClr>
            </a:solidFill>
          </p:spPr>
          <p:txBody>
            <a:bodyPr wrap="square" lIns="0" tIns="0" rIns="0" bIns="0" rtlCol="0"/>
            <a:lstStyle/>
            <a:p>
              <a:endParaRPr sz="1493" dirty="0"/>
            </a:p>
          </p:txBody>
        </p:sp>
        <p:sp>
          <p:nvSpPr>
            <p:cNvPr id="1836" name="object 1789">
              <a:extLst>
                <a:ext uri="{FF2B5EF4-FFF2-40B4-BE49-F238E27FC236}">
                  <a16:creationId xmlns:a16="http://schemas.microsoft.com/office/drawing/2014/main" id="{80B8D025-BF5A-4F80-8A3F-7E3F170A66F2}"/>
                </a:ext>
              </a:extLst>
            </p:cNvPr>
            <p:cNvSpPr/>
            <p:nvPr/>
          </p:nvSpPr>
          <p:spPr>
            <a:xfrm>
              <a:off x="5885204" y="1965754"/>
              <a:ext cx="13335" cy="6985"/>
            </a:xfrm>
            <a:custGeom>
              <a:avLst/>
              <a:gdLst/>
              <a:ahLst/>
              <a:cxnLst/>
              <a:rect l="l" t="t" r="r" b="b"/>
              <a:pathLst>
                <a:path w="13335" h="6985">
                  <a:moveTo>
                    <a:pt x="11953" y="0"/>
                  </a:moveTo>
                  <a:lnTo>
                    <a:pt x="8885" y="55"/>
                  </a:lnTo>
                  <a:lnTo>
                    <a:pt x="6792" y="557"/>
                  </a:lnTo>
                  <a:lnTo>
                    <a:pt x="3553" y="2335"/>
                  </a:lnTo>
                  <a:lnTo>
                    <a:pt x="302" y="4062"/>
                  </a:lnTo>
                  <a:lnTo>
                    <a:pt x="0" y="4543"/>
                  </a:lnTo>
                  <a:lnTo>
                    <a:pt x="30" y="6296"/>
                  </a:lnTo>
                  <a:lnTo>
                    <a:pt x="1298" y="6724"/>
                  </a:lnTo>
                  <a:lnTo>
                    <a:pt x="13254" y="443"/>
                  </a:lnTo>
                  <a:lnTo>
                    <a:pt x="11953" y="0"/>
                  </a:lnTo>
                  <a:close/>
                </a:path>
              </a:pathLst>
            </a:custGeom>
            <a:solidFill>
              <a:srgbClr val="FF9429">
                <a:alpha val="59999"/>
              </a:srgbClr>
            </a:solidFill>
          </p:spPr>
          <p:txBody>
            <a:bodyPr wrap="square" lIns="0" tIns="0" rIns="0" bIns="0" rtlCol="0"/>
            <a:lstStyle/>
            <a:p>
              <a:endParaRPr sz="1493" dirty="0"/>
            </a:p>
          </p:txBody>
        </p:sp>
        <p:sp>
          <p:nvSpPr>
            <p:cNvPr id="1837" name="object 1790">
              <a:extLst>
                <a:ext uri="{FF2B5EF4-FFF2-40B4-BE49-F238E27FC236}">
                  <a16:creationId xmlns:a16="http://schemas.microsoft.com/office/drawing/2014/main" id="{A55842D7-F046-4C09-9F6F-2AF993DA8B41}"/>
                </a:ext>
              </a:extLst>
            </p:cNvPr>
            <p:cNvSpPr/>
            <p:nvPr/>
          </p:nvSpPr>
          <p:spPr>
            <a:xfrm>
              <a:off x="5887586" y="1966976"/>
              <a:ext cx="8890" cy="4445"/>
            </a:xfrm>
            <a:custGeom>
              <a:avLst/>
              <a:gdLst/>
              <a:ahLst/>
              <a:cxnLst/>
              <a:rect l="l" t="t" r="r" b="b"/>
              <a:pathLst>
                <a:path w="8889" h="4444">
                  <a:moveTo>
                    <a:pt x="6591" y="0"/>
                  </a:moveTo>
                  <a:lnTo>
                    <a:pt x="4330" y="558"/>
                  </a:lnTo>
                  <a:lnTo>
                    <a:pt x="2514" y="1549"/>
                  </a:lnTo>
                  <a:lnTo>
                    <a:pt x="673" y="2539"/>
                  </a:lnTo>
                  <a:lnTo>
                    <a:pt x="0" y="3619"/>
                  </a:lnTo>
                  <a:lnTo>
                    <a:pt x="1930" y="4279"/>
                  </a:lnTo>
                  <a:lnTo>
                    <a:pt x="4190" y="3733"/>
                  </a:lnTo>
                  <a:lnTo>
                    <a:pt x="6007" y="2717"/>
                  </a:lnTo>
                  <a:lnTo>
                    <a:pt x="7835" y="1739"/>
                  </a:lnTo>
                  <a:lnTo>
                    <a:pt x="8547" y="673"/>
                  </a:lnTo>
                  <a:lnTo>
                    <a:pt x="6591" y="0"/>
                  </a:lnTo>
                  <a:close/>
                </a:path>
              </a:pathLst>
            </a:custGeom>
            <a:solidFill>
              <a:srgbClr val="FFCB61">
                <a:alpha val="59999"/>
              </a:srgbClr>
            </a:solidFill>
          </p:spPr>
          <p:txBody>
            <a:bodyPr wrap="square" lIns="0" tIns="0" rIns="0" bIns="0" rtlCol="0"/>
            <a:lstStyle/>
            <a:p>
              <a:endParaRPr sz="1493" dirty="0"/>
            </a:p>
          </p:txBody>
        </p:sp>
        <p:sp>
          <p:nvSpPr>
            <p:cNvPr id="1838" name="object 1791">
              <a:extLst>
                <a:ext uri="{FF2B5EF4-FFF2-40B4-BE49-F238E27FC236}">
                  <a16:creationId xmlns:a16="http://schemas.microsoft.com/office/drawing/2014/main" id="{D587E3D7-9809-4B9E-8A97-3E247A935132}"/>
                </a:ext>
              </a:extLst>
            </p:cNvPr>
            <p:cNvSpPr/>
            <p:nvPr/>
          </p:nvSpPr>
          <p:spPr>
            <a:xfrm>
              <a:off x="5854623" y="1951770"/>
              <a:ext cx="24765" cy="15875"/>
            </a:xfrm>
            <a:custGeom>
              <a:avLst/>
              <a:gdLst/>
              <a:ahLst/>
              <a:cxnLst/>
              <a:rect l="l" t="t" r="r" b="b"/>
              <a:pathLst>
                <a:path w="24764" h="15875">
                  <a:moveTo>
                    <a:pt x="21108" y="0"/>
                  </a:moveTo>
                  <a:lnTo>
                    <a:pt x="15479" y="98"/>
                  </a:lnTo>
                  <a:lnTo>
                    <a:pt x="10214" y="1899"/>
                  </a:lnTo>
                  <a:lnTo>
                    <a:pt x="0" y="9893"/>
                  </a:lnTo>
                  <a:lnTo>
                    <a:pt x="86" y="14856"/>
                  </a:lnTo>
                  <a:lnTo>
                    <a:pt x="3551" y="15653"/>
                  </a:lnTo>
                  <a:lnTo>
                    <a:pt x="9105" y="15556"/>
                  </a:lnTo>
                  <a:lnTo>
                    <a:pt x="14392" y="13723"/>
                  </a:lnTo>
                  <a:lnTo>
                    <a:pt x="24624" y="5742"/>
                  </a:lnTo>
                  <a:lnTo>
                    <a:pt x="24537" y="781"/>
                  </a:lnTo>
                  <a:lnTo>
                    <a:pt x="21108" y="0"/>
                  </a:lnTo>
                  <a:close/>
                </a:path>
              </a:pathLst>
            </a:custGeom>
            <a:solidFill>
              <a:srgbClr val="FF9429">
                <a:alpha val="63000"/>
              </a:srgbClr>
            </a:solidFill>
          </p:spPr>
          <p:txBody>
            <a:bodyPr wrap="square" lIns="0" tIns="0" rIns="0" bIns="0" rtlCol="0"/>
            <a:lstStyle/>
            <a:p>
              <a:endParaRPr sz="1493" dirty="0"/>
            </a:p>
          </p:txBody>
        </p:sp>
        <p:sp>
          <p:nvSpPr>
            <p:cNvPr id="1839" name="object 1792">
              <a:extLst>
                <a:ext uri="{FF2B5EF4-FFF2-40B4-BE49-F238E27FC236}">
                  <a16:creationId xmlns:a16="http://schemas.microsoft.com/office/drawing/2014/main" id="{5F5D5AAD-499A-4404-8511-E4CC52F42883}"/>
                </a:ext>
              </a:extLst>
            </p:cNvPr>
            <p:cNvSpPr/>
            <p:nvPr/>
          </p:nvSpPr>
          <p:spPr>
            <a:xfrm>
              <a:off x="5859101" y="1954756"/>
              <a:ext cx="15875" cy="10160"/>
            </a:xfrm>
            <a:custGeom>
              <a:avLst/>
              <a:gdLst/>
              <a:ahLst/>
              <a:cxnLst/>
              <a:rect l="l" t="t" r="r" b="b"/>
              <a:pathLst>
                <a:path w="15875" h="10160">
                  <a:moveTo>
                    <a:pt x="10985" y="0"/>
                  </a:moveTo>
                  <a:lnTo>
                    <a:pt x="6642" y="1485"/>
                  </a:lnTo>
                  <a:lnTo>
                    <a:pt x="3594" y="3873"/>
                  </a:lnTo>
                  <a:lnTo>
                    <a:pt x="571" y="6248"/>
                  </a:lnTo>
                  <a:lnTo>
                    <a:pt x="0" y="8597"/>
                  </a:lnTo>
                  <a:lnTo>
                    <a:pt x="4673" y="9702"/>
                  </a:lnTo>
                  <a:lnTo>
                    <a:pt x="9017" y="8178"/>
                  </a:lnTo>
                  <a:lnTo>
                    <a:pt x="15087" y="3441"/>
                  </a:lnTo>
                  <a:lnTo>
                    <a:pt x="15671" y="1066"/>
                  </a:lnTo>
                  <a:lnTo>
                    <a:pt x="10985" y="0"/>
                  </a:lnTo>
                  <a:close/>
                </a:path>
              </a:pathLst>
            </a:custGeom>
            <a:solidFill>
              <a:srgbClr val="FFCB61">
                <a:alpha val="63000"/>
              </a:srgbClr>
            </a:solidFill>
          </p:spPr>
          <p:txBody>
            <a:bodyPr wrap="square" lIns="0" tIns="0" rIns="0" bIns="0" rtlCol="0"/>
            <a:lstStyle/>
            <a:p>
              <a:endParaRPr sz="1493" dirty="0"/>
            </a:p>
          </p:txBody>
        </p:sp>
        <p:sp>
          <p:nvSpPr>
            <p:cNvPr id="1840" name="object 1793">
              <a:extLst>
                <a:ext uri="{FF2B5EF4-FFF2-40B4-BE49-F238E27FC236}">
                  <a16:creationId xmlns:a16="http://schemas.microsoft.com/office/drawing/2014/main" id="{662FDBC1-85D6-4A8A-8947-A0F9CDB541B9}"/>
                </a:ext>
              </a:extLst>
            </p:cNvPr>
            <p:cNvSpPr/>
            <p:nvPr/>
          </p:nvSpPr>
          <p:spPr>
            <a:xfrm>
              <a:off x="5629446" y="1971884"/>
              <a:ext cx="11430" cy="6350"/>
            </a:xfrm>
            <a:custGeom>
              <a:avLst/>
              <a:gdLst/>
              <a:ahLst/>
              <a:cxnLst/>
              <a:rect l="l" t="t" r="r" b="b"/>
              <a:pathLst>
                <a:path w="11429" h="6350">
                  <a:moveTo>
                    <a:pt x="3800" y="0"/>
                  </a:moveTo>
                  <a:lnTo>
                    <a:pt x="1282" y="45"/>
                  </a:lnTo>
                  <a:lnTo>
                    <a:pt x="0" y="440"/>
                  </a:lnTo>
                  <a:lnTo>
                    <a:pt x="42" y="2403"/>
                  </a:lnTo>
                  <a:lnTo>
                    <a:pt x="5313" y="5578"/>
                  </a:lnTo>
                  <a:lnTo>
                    <a:pt x="7432" y="6116"/>
                  </a:lnTo>
                  <a:lnTo>
                    <a:pt x="9969" y="6073"/>
                  </a:lnTo>
                  <a:lnTo>
                    <a:pt x="11251" y="5676"/>
                  </a:lnTo>
                  <a:lnTo>
                    <a:pt x="11214" y="3722"/>
                  </a:lnTo>
                  <a:lnTo>
                    <a:pt x="5948" y="536"/>
                  </a:lnTo>
                  <a:lnTo>
                    <a:pt x="3800" y="0"/>
                  </a:lnTo>
                  <a:close/>
                </a:path>
              </a:pathLst>
            </a:custGeom>
            <a:solidFill>
              <a:srgbClr val="FF9429">
                <a:alpha val="43998"/>
              </a:srgbClr>
            </a:solidFill>
          </p:spPr>
          <p:txBody>
            <a:bodyPr wrap="square" lIns="0" tIns="0" rIns="0" bIns="0" rtlCol="0"/>
            <a:lstStyle/>
            <a:p>
              <a:endParaRPr sz="1493" dirty="0"/>
            </a:p>
          </p:txBody>
        </p:sp>
        <p:sp>
          <p:nvSpPr>
            <p:cNvPr id="1841" name="object 1794">
              <a:extLst>
                <a:ext uri="{FF2B5EF4-FFF2-40B4-BE49-F238E27FC236}">
                  <a16:creationId xmlns:a16="http://schemas.microsoft.com/office/drawing/2014/main" id="{0CFD9963-C450-4410-B641-C1386C509749}"/>
                </a:ext>
              </a:extLst>
            </p:cNvPr>
            <p:cNvSpPr/>
            <p:nvPr/>
          </p:nvSpPr>
          <p:spPr>
            <a:xfrm>
              <a:off x="5631456" y="1973003"/>
              <a:ext cx="7620" cy="4445"/>
            </a:xfrm>
            <a:custGeom>
              <a:avLst/>
              <a:gdLst/>
              <a:ahLst/>
              <a:cxnLst/>
              <a:rect l="l" t="t" r="r" b="b"/>
              <a:pathLst>
                <a:path w="7620" h="4444">
                  <a:moveTo>
                    <a:pt x="1828" y="0"/>
                  </a:moveTo>
                  <a:lnTo>
                    <a:pt x="927" y="304"/>
                  </a:lnTo>
                  <a:lnTo>
                    <a:pt x="0" y="584"/>
                  </a:lnTo>
                  <a:lnTo>
                    <a:pt x="457" y="1574"/>
                  </a:lnTo>
                  <a:lnTo>
                    <a:pt x="1943" y="2476"/>
                  </a:lnTo>
                  <a:lnTo>
                    <a:pt x="3416" y="3365"/>
                  </a:lnTo>
                  <a:lnTo>
                    <a:pt x="5384" y="3873"/>
                  </a:lnTo>
                  <a:lnTo>
                    <a:pt x="7239" y="3263"/>
                  </a:lnTo>
                  <a:lnTo>
                    <a:pt x="6769" y="2311"/>
                  </a:lnTo>
                  <a:lnTo>
                    <a:pt x="3784" y="495"/>
                  </a:lnTo>
                  <a:lnTo>
                    <a:pt x="1828" y="0"/>
                  </a:lnTo>
                  <a:close/>
                </a:path>
              </a:pathLst>
            </a:custGeom>
            <a:solidFill>
              <a:srgbClr val="FFCB61">
                <a:alpha val="43998"/>
              </a:srgbClr>
            </a:solidFill>
          </p:spPr>
          <p:txBody>
            <a:bodyPr wrap="square" lIns="0" tIns="0" rIns="0" bIns="0" rtlCol="0"/>
            <a:lstStyle/>
            <a:p>
              <a:endParaRPr sz="1493" dirty="0"/>
            </a:p>
          </p:txBody>
        </p:sp>
        <p:sp>
          <p:nvSpPr>
            <p:cNvPr id="1842" name="object 1795">
              <a:extLst>
                <a:ext uri="{FF2B5EF4-FFF2-40B4-BE49-F238E27FC236}">
                  <a16:creationId xmlns:a16="http://schemas.microsoft.com/office/drawing/2014/main" id="{B5AD88B1-6076-4A94-855A-60E85E3F1AE4}"/>
                </a:ext>
              </a:extLst>
            </p:cNvPr>
            <p:cNvSpPr/>
            <p:nvPr/>
          </p:nvSpPr>
          <p:spPr>
            <a:xfrm>
              <a:off x="5594964" y="2063029"/>
              <a:ext cx="11430" cy="5080"/>
            </a:xfrm>
            <a:custGeom>
              <a:avLst/>
              <a:gdLst/>
              <a:ahLst/>
              <a:cxnLst/>
              <a:rect l="l" t="t" r="r" b="b"/>
              <a:pathLst>
                <a:path w="11429" h="5080">
                  <a:moveTo>
                    <a:pt x="10122" y="0"/>
                  </a:moveTo>
                  <a:lnTo>
                    <a:pt x="0" y="4607"/>
                  </a:lnTo>
                  <a:lnTo>
                    <a:pt x="944" y="4997"/>
                  </a:lnTo>
                  <a:lnTo>
                    <a:pt x="3547" y="4952"/>
                  </a:lnTo>
                  <a:lnTo>
                    <a:pt x="4980" y="4680"/>
                  </a:lnTo>
                  <a:lnTo>
                    <a:pt x="10556" y="2127"/>
                  </a:lnTo>
                  <a:lnTo>
                    <a:pt x="11072" y="1544"/>
                  </a:lnTo>
                  <a:lnTo>
                    <a:pt x="11050" y="376"/>
                  </a:lnTo>
                  <a:lnTo>
                    <a:pt x="10122" y="0"/>
                  </a:lnTo>
                  <a:close/>
                </a:path>
              </a:pathLst>
            </a:custGeom>
            <a:solidFill>
              <a:srgbClr val="FF9429">
                <a:alpha val="53997"/>
              </a:srgbClr>
            </a:solidFill>
          </p:spPr>
          <p:txBody>
            <a:bodyPr wrap="square" lIns="0" tIns="0" rIns="0" bIns="0" rtlCol="0"/>
            <a:lstStyle/>
            <a:p>
              <a:endParaRPr sz="1493" dirty="0"/>
            </a:p>
          </p:txBody>
        </p:sp>
        <p:sp>
          <p:nvSpPr>
            <p:cNvPr id="1843" name="object 1796">
              <a:extLst>
                <a:ext uri="{FF2B5EF4-FFF2-40B4-BE49-F238E27FC236}">
                  <a16:creationId xmlns:a16="http://schemas.microsoft.com/office/drawing/2014/main" id="{48D71E7C-C1E1-49B8-A552-4FC57B347513}"/>
                </a:ext>
              </a:extLst>
            </p:cNvPr>
            <p:cNvSpPr/>
            <p:nvPr/>
          </p:nvSpPr>
          <p:spPr>
            <a:xfrm>
              <a:off x="5596929" y="2063948"/>
              <a:ext cx="7620" cy="3175"/>
            </a:xfrm>
            <a:custGeom>
              <a:avLst/>
              <a:gdLst/>
              <a:ahLst/>
              <a:cxnLst/>
              <a:rect l="l" t="t" r="r" b="b"/>
              <a:pathLst>
                <a:path w="7620" h="3175">
                  <a:moveTo>
                    <a:pt x="5727" y="0"/>
                  </a:moveTo>
                  <a:lnTo>
                    <a:pt x="3886" y="355"/>
                  </a:lnTo>
                  <a:lnTo>
                    <a:pt x="2311" y="1054"/>
                  </a:lnTo>
                  <a:lnTo>
                    <a:pt x="723" y="1777"/>
                  </a:lnTo>
                  <a:lnTo>
                    <a:pt x="0" y="2590"/>
                  </a:lnTo>
                  <a:lnTo>
                    <a:pt x="698" y="2870"/>
                  </a:lnTo>
                  <a:lnTo>
                    <a:pt x="1396" y="3174"/>
                  </a:lnTo>
                  <a:lnTo>
                    <a:pt x="3238" y="2806"/>
                  </a:lnTo>
                  <a:lnTo>
                    <a:pt x="4825" y="2082"/>
                  </a:lnTo>
                  <a:lnTo>
                    <a:pt x="6413" y="1371"/>
                  </a:lnTo>
                  <a:lnTo>
                    <a:pt x="7124" y="546"/>
                  </a:lnTo>
                  <a:lnTo>
                    <a:pt x="6438" y="266"/>
                  </a:lnTo>
                  <a:lnTo>
                    <a:pt x="5727" y="0"/>
                  </a:lnTo>
                  <a:close/>
                </a:path>
              </a:pathLst>
            </a:custGeom>
            <a:solidFill>
              <a:srgbClr val="FFCB61">
                <a:alpha val="53997"/>
              </a:srgbClr>
            </a:solidFill>
          </p:spPr>
          <p:txBody>
            <a:bodyPr wrap="square" lIns="0" tIns="0" rIns="0" bIns="0" rtlCol="0"/>
            <a:lstStyle/>
            <a:p>
              <a:endParaRPr sz="1493" dirty="0"/>
            </a:p>
          </p:txBody>
        </p:sp>
        <p:sp>
          <p:nvSpPr>
            <p:cNvPr id="1844" name="object 1797">
              <a:extLst>
                <a:ext uri="{FF2B5EF4-FFF2-40B4-BE49-F238E27FC236}">
                  <a16:creationId xmlns:a16="http://schemas.microsoft.com/office/drawing/2014/main" id="{A0C6AE55-3869-4DEF-95DD-F444028B475A}"/>
                </a:ext>
              </a:extLst>
            </p:cNvPr>
            <p:cNvSpPr/>
            <p:nvPr/>
          </p:nvSpPr>
          <p:spPr>
            <a:xfrm>
              <a:off x="5598543" y="1978150"/>
              <a:ext cx="22860" cy="8255"/>
            </a:xfrm>
            <a:custGeom>
              <a:avLst/>
              <a:gdLst/>
              <a:ahLst/>
              <a:cxnLst/>
              <a:rect l="l" t="t" r="r" b="b"/>
              <a:pathLst>
                <a:path w="22860" h="8255">
                  <a:moveTo>
                    <a:pt x="8064" y="0"/>
                  </a:moveTo>
                  <a:lnTo>
                    <a:pt x="1508" y="114"/>
                  </a:lnTo>
                  <a:lnTo>
                    <a:pt x="0" y="1007"/>
                  </a:lnTo>
                  <a:lnTo>
                    <a:pt x="31" y="2832"/>
                  </a:lnTo>
                  <a:lnTo>
                    <a:pt x="1923" y="4220"/>
                  </a:lnTo>
                  <a:lnTo>
                    <a:pt x="13861" y="7890"/>
                  </a:lnTo>
                  <a:lnTo>
                    <a:pt x="14730" y="7963"/>
                  </a:lnTo>
                  <a:lnTo>
                    <a:pt x="21196" y="7850"/>
                  </a:lnTo>
                  <a:lnTo>
                    <a:pt x="22690" y="6964"/>
                  </a:lnTo>
                  <a:lnTo>
                    <a:pt x="22658" y="5125"/>
                  </a:lnTo>
                  <a:lnTo>
                    <a:pt x="20795" y="3750"/>
                  </a:lnTo>
                  <a:lnTo>
                    <a:pt x="8870" y="67"/>
                  </a:lnTo>
                  <a:lnTo>
                    <a:pt x="8064" y="0"/>
                  </a:lnTo>
                  <a:close/>
                </a:path>
              </a:pathLst>
            </a:custGeom>
            <a:solidFill>
              <a:srgbClr val="FF9429">
                <a:alpha val="77999"/>
              </a:srgbClr>
            </a:solidFill>
          </p:spPr>
          <p:txBody>
            <a:bodyPr wrap="square" lIns="0" tIns="0" rIns="0" bIns="0" rtlCol="0"/>
            <a:lstStyle/>
            <a:p>
              <a:endParaRPr sz="1493" dirty="0"/>
            </a:p>
          </p:txBody>
        </p:sp>
        <p:sp>
          <p:nvSpPr>
            <p:cNvPr id="1845" name="object 1798">
              <a:extLst>
                <a:ext uri="{FF2B5EF4-FFF2-40B4-BE49-F238E27FC236}">
                  <a16:creationId xmlns:a16="http://schemas.microsoft.com/office/drawing/2014/main" id="{904A8F95-6C8B-48DE-A563-389D2573D692}"/>
                </a:ext>
              </a:extLst>
            </p:cNvPr>
            <p:cNvSpPr/>
            <p:nvPr/>
          </p:nvSpPr>
          <p:spPr>
            <a:xfrm>
              <a:off x="5602711" y="1979602"/>
              <a:ext cx="14604" cy="5080"/>
            </a:xfrm>
            <a:custGeom>
              <a:avLst/>
              <a:gdLst/>
              <a:ahLst/>
              <a:cxnLst/>
              <a:rect l="l" t="t" r="r" b="b"/>
              <a:pathLst>
                <a:path w="14604" h="5080">
                  <a:moveTo>
                    <a:pt x="2159" y="0"/>
                  </a:moveTo>
                  <a:lnTo>
                    <a:pt x="0" y="1308"/>
                  </a:lnTo>
                  <a:lnTo>
                    <a:pt x="1841" y="2654"/>
                  </a:lnTo>
                  <a:lnTo>
                    <a:pt x="5219" y="3695"/>
                  </a:lnTo>
                  <a:lnTo>
                    <a:pt x="8597" y="4749"/>
                  </a:lnTo>
                  <a:lnTo>
                    <a:pt x="12204" y="5054"/>
                  </a:lnTo>
                  <a:lnTo>
                    <a:pt x="14363" y="3771"/>
                  </a:lnTo>
                  <a:lnTo>
                    <a:pt x="12534" y="2400"/>
                  </a:lnTo>
                  <a:lnTo>
                    <a:pt x="5778" y="330"/>
                  </a:lnTo>
                  <a:lnTo>
                    <a:pt x="2159" y="0"/>
                  </a:lnTo>
                  <a:close/>
                </a:path>
              </a:pathLst>
            </a:custGeom>
            <a:solidFill>
              <a:srgbClr val="FFCB61">
                <a:alpha val="77999"/>
              </a:srgbClr>
            </a:solidFill>
          </p:spPr>
          <p:txBody>
            <a:bodyPr wrap="square" lIns="0" tIns="0" rIns="0" bIns="0" rtlCol="0"/>
            <a:lstStyle/>
            <a:p>
              <a:endParaRPr sz="1493" dirty="0"/>
            </a:p>
          </p:txBody>
        </p:sp>
        <p:sp>
          <p:nvSpPr>
            <p:cNvPr id="1846" name="object 1799">
              <a:extLst>
                <a:ext uri="{FF2B5EF4-FFF2-40B4-BE49-F238E27FC236}">
                  <a16:creationId xmlns:a16="http://schemas.microsoft.com/office/drawing/2014/main" id="{6A29E3BA-4AD0-48B9-8BF9-3B93942C3B1C}"/>
                </a:ext>
              </a:extLst>
            </p:cNvPr>
            <p:cNvSpPr/>
            <p:nvPr/>
          </p:nvSpPr>
          <p:spPr>
            <a:xfrm>
              <a:off x="5579551" y="2049660"/>
              <a:ext cx="13335" cy="3175"/>
            </a:xfrm>
            <a:custGeom>
              <a:avLst/>
              <a:gdLst/>
              <a:ahLst/>
              <a:cxnLst/>
              <a:rect l="l" t="t" r="r" b="b"/>
              <a:pathLst>
                <a:path w="13335" h="3175">
                  <a:moveTo>
                    <a:pt x="12064" y="0"/>
                  </a:moveTo>
                  <a:lnTo>
                    <a:pt x="7511" y="78"/>
                  </a:lnTo>
                  <a:lnTo>
                    <a:pt x="2381" y="664"/>
                  </a:lnTo>
                  <a:lnTo>
                    <a:pt x="0" y="1428"/>
                  </a:lnTo>
                  <a:lnTo>
                    <a:pt x="105" y="2302"/>
                  </a:lnTo>
                  <a:lnTo>
                    <a:pt x="400" y="2886"/>
                  </a:lnTo>
                  <a:lnTo>
                    <a:pt x="1229" y="2942"/>
                  </a:lnTo>
                  <a:lnTo>
                    <a:pt x="5768" y="2859"/>
                  </a:lnTo>
                  <a:lnTo>
                    <a:pt x="10941" y="2302"/>
                  </a:lnTo>
                  <a:lnTo>
                    <a:pt x="13277" y="1513"/>
                  </a:lnTo>
                  <a:lnTo>
                    <a:pt x="13198" y="664"/>
                  </a:lnTo>
                  <a:lnTo>
                    <a:pt x="12884" y="54"/>
                  </a:lnTo>
                  <a:lnTo>
                    <a:pt x="12064" y="0"/>
                  </a:lnTo>
                  <a:close/>
                </a:path>
              </a:pathLst>
            </a:custGeom>
            <a:solidFill>
              <a:srgbClr val="FF9429">
                <a:alpha val="55999"/>
              </a:srgbClr>
            </a:solidFill>
          </p:spPr>
          <p:txBody>
            <a:bodyPr wrap="square" lIns="0" tIns="0" rIns="0" bIns="0" rtlCol="0"/>
            <a:lstStyle/>
            <a:p>
              <a:endParaRPr sz="1493" dirty="0"/>
            </a:p>
          </p:txBody>
        </p:sp>
        <p:sp>
          <p:nvSpPr>
            <p:cNvPr id="1847" name="object 1800">
              <a:extLst>
                <a:ext uri="{FF2B5EF4-FFF2-40B4-BE49-F238E27FC236}">
                  <a16:creationId xmlns:a16="http://schemas.microsoft.com/office/drawing/2014/main" id="{FFAEF5D5-9622-4A3E-AECA-5572250819A0}"/>
                </a:ext>
              </a:extLst>
            </p:cNvPr>
            <p:cNvSpPr/>
            <p:nvPr/>
          </p:nvSpPr>
          <p:spPr>
            <a:xfrm>
              <a:off x="5582278" y="2050211"/>
              <a:ext cx="8255" cy="1905"/>
            </a:xfrm>
            <a:custGeom>
              <a:avLst/>
              <a:gdLst/>
              <a:ahLst/>
              <a:cxnLst/>
              <a:rect l="l" t="t" r="r" b="b"/>
              <a:pathLst>
                <a:path w="8254" h="1905">
                  <a:moveTo>
                    <a:pt x="5626" y="0"/>
                  </a:moveTo>
                  <a:lnTo>
                    <a:pt x="1511" y="444"/>
                  </a:lnTo>
                  <a:lnTo>
                    <a:pt x="0" y="965"/>
                  </a:lnTo>
                  <a:lnTo>
                    <a:pt x="393" y="1714"/>
                  </a:lnTo>
                  <a:lnTo>
                    <a:pt x="2222" y="1828"/>
                  </a:lnTo>
                  <a:lnTo>
                    <a:pt x="4279" y="1612"/>
                  </a:lnTo>
                  <a:lnTo>
                    <a:pt x="6362" y="1384"/>
                  </a:lnTo>
                  <a:lnTo>
                    <a:pt x="7873" y="888"/>
                  </a:lnTo>
                  <a:lnTo>
                    <a:pt x="7467" y="126"/>
                  </a:lnTo>
                  <a:lnTo>
                    <a:pt x="5626" y="0"/>
                  </a:lnTo>
                  <a:close/>
                </a:path>
              </a:pathLst>
            </a:custGeom>
            <a:solidFill>
              <a:srgbClr val="FFCB61">
                <a:alpha val="55999"/>
              </a:srgbClr>
            </a:solidFill>
          </p:spPr>
          <p:txBody>
            <a:bodyPr wrap="square" lIns="0" tIns="0" rIns="0" bIns="0" rtlCol="0"/>
            <a:lstStyle/>
            <a:p>
              <a:endParaRPr sz="1493" dirty="0"/>
            </a:p>
          </p:txBody>
        </p:sp>
        <p:sp>
          <p:nvSpPr>
            <p:cNvPr id="1848" name="object 1801">
              <a:extLst>
                <a:ext uri="{FF2B5EF4-FFF2-40B4-BE49-F238E27FC236}">
                  <a16:creationId xmlns:a16="http://schemas.microsoft.com/office/drawing/2014/main" id="{A9C40A51-6AC5-4597-A068-2F15A51437A8}"/>
                </a:ext>
              </a:extLst>
            </p:cNvPr>
            <p:cNvSpPr/>
            <p:nvPr/>
          </p:nvSpPr>
          <p:spPr>
            <a:xfrm>
              <a:off x="5576843" y="1991176"/>
              <a:ext cx="27940" cy="8255"/>
            </a:xfrm>
            <a:custGeom>
              <a:avLst/>
              <a:gdLst/>
              <a:ahLst/>
              <a:cxnLst/>
              <a:rect l="l" t="t" r="r" b="b"/>
              <a:pathLst>
                <a:path w="27939" h="8255">
                  <a:moveTo>
                    <a:pt x="10517" y="0"/>
                  </a:moveTo>
                  <a:lnTo>
                    <a:pt x="1461" y="157"/>
                  </a:lnTo>
                  <a:lnTo>
                    <a:pt x="0" y="1349"/>
                  </a:lnTo>
                  <a:lnTo>
                    <a:pt x="32" y="3207"/>
                  </a:lnTo>
                  <a:lnTo>
                    <a:pt x="3284" y="4935"/>
                  </a:lnTo>
                  <a:lnTo>
                    <a:pt x="17259" y="7974"/>
                  </a:lnTo>
                  <a:lnTo>
                    <a:pt x="26310" y="7817"/>
                  </a:lnTo>
                  <a:lnTo>
                    <a:pt x="27785" y="6607"/>
                  </a:lnTo>
                  <a:lnTo>
                    <a:pt x="27753" y="4751"/>
                  </a:lnTo>
                  <a:lnTo>
                    <a:pt x="24506" y="3043"/>
                  </a:lnTo>
                  <a:lnTo>
                    <a:pt x="10517" y="0"/>
                  </a:lnTo>
                  <a:close/>
                </a:path>
              </a:pathLst>
            </a:custGeom>
            <a:solidFill>
              <a:srgbClr val="FF9429">
                <a:alpha val="88000"/>
              </a:srgbClr>
            </a:solidFill>
          </p:spPr>
          <p:txBody>
            <a:bodyPr wrap="square" lIns="0" tIns="0" rIns="0" bIns="0" rtlCol="0"/>
            <a:lstStyle/>
            <a:p>
              <a:endParaRPr sz="1493" dirty="0"/>
            </a:p>
          </p:txBody>
        </p:sp>
        <p:sp>
          <p:nvSpPr>
            <p:cNvPr id="1849" name="object 1802">
              <a:extLst>
                <a:ext uri="{FF2B5EF4-FFF2-40B4-BE49-F238E27FC236}">
                  <a16:creationId xmlns:a16="http://schemas.microsoft.com/office/drawing/2014/main" id="{53071BAB-507E-497C-913A-2E3511141EAF}"/>
                </a:ext>
              </a:extLst>
            </p:cNvPr>
            <p:cNvSpPr/>
            <p:nvPr/>
          </p:nvSpPr>
          <p:spPr>
            <a:xfrm>
              <a:off x="5582122" y="1992689"/>
              <a:ext cx="17780" cy="5080"/>
            </a:xfrm>
            <a:custGeom>
              <a:avLst/>
              <a:gdLst/>
              <a:ahLst/>
              <a:cxnLst/>
              <a:rect l="l" t="t" r="r" b="b"/>
              <a:pathLst>
                <a:path w="17779" h="5080">
                  <a:moveTo>
                    <a:pt x="1943" y="0"/>
                  </a:moveTo>
                  <a:lnTo>
                    <a:pt x="15290" y="4927"/>
                  </a:lnTo>
                  <a:lnTo>
                    <a:pt x="17259" y="3314"/>
                  </a:lnTo>
                  <a:lnTo>
                    <a:pt x="14617" y="1930"/>
                  </a:lnTo>
                  <a:lnTo>
                    <a:pt x="6172" y="76"/>
                  </a:lnTo>
                  <a:lnTo>
                    <a:pt x="1943" y="0"/>
                  </a:lnTo>
                  <a:close/>
                </a:path>
              </a:pathLst>
            </a:custGeom>
            <a:solidFill>
              <a:srgbClr val="FFCB61">
                <a:alpha val="88000"/>
              </a:srgbClr>
            </a:solidFill>
          </p:spPr>
          <p:txBody>
            <a:bodyPr wrap="square" lIns="0" tIns="0" rIns="0" bIns="0" rtlCol="0"/>
            <a:lstStyle/>
            <a:p>
              <a:endParaRPr sz="1493" dirty="0"/>
            </a:p>
          </p:txBody>
        </p:sp>
        <p:sp>
          <p:nvSpPr>
            <p:cNvPr id="1850" name="object 1803">
              <a:extLst>
                <a:ext uri="{FF2B5EF4-FFF2-40B4-BE49-F238E27FC236}">
                  <a16:creationId xmlns:a16="http://schemas.microsoft.com/office/drawing/2014/main" id="{4B8E3EFE-74F5-4885-BCCC-3111675E2BA3}"/>
                </a:ext>
              </a:extLst>
            </p:cNvPr>
            <p:cNvSpPr/>
            <p:nvPr/>
          </p:nvSpPr>
          <p:spPr>
            <a:xfrm>
              <a:off x="5551253" y="2036036"/>
              <a:ext cx="36195" cy="8890"/>
            </a:xfrm>
            <a:custGeom>
              <a:avLst/>
              <a:gdLst/>
              <a:ahLst/>
              <a:cxnLst/>
              <a:rect l="l" t="t" r="r" b="b"/>
              <a:pathLst>
                <a:path w="36195" h="8889">
                  <a:moveTo>
                    <a:pt x="34590" y="0"/>
                  </a:moveTo>
                  <a:lnTo>
                    <a:pt x="21104" y="233"/>
                  </a:lnTo>
                  <a:lnTo>
                    <a:pt x="5815" y="2462"/>
                  </a:lnTo>
                  <a:lnTo>
                    <a:pt x="0" y="4692"/>
                  </a:lnTo>
                  <a:lnTo>
                    <a:pt x="34" y="6704"/>
                  </a:lnTo>
                  <a:lnTo>
                    <a:pt x="1449" y="8664"/>
                  </a:lnTo>
                  <a:lnTo>
                    <a:pt x="14831" y="8428"/>
                  </a:lnTo>
                  <a:lnTo>
                    <a:pt x="30174" y="6208"/>
                  </a:lnTo>
                  <a:lnTo>
                    <a:pt x="35996" y="3965"/>
                  </a:lnTo>
                  <a:lnTo>
                    <a:pt x="35958" y="1942"/>
                  </a:lnTo>
                  <a:lnTo>
                    <a:pt x="34590" y="0"/>
                  </a:lnTo>
                  <a:close/>
                </a:path>
              </a:pathLst>
            </a:custGeom>
            <a:solidFill>
              <a:srgbClr val="FF9429">
                <a:alpha val="75000"/>
              </a:srgbClr>
            </a:solidFill>
          </p:spPr>
          <p:txBody>
            <a:bodyPr wrap="square" lIns="0" tIns="0" rIns="0" bIns="0" rtlCol="0"/>
            <a:lstStyle/>
            <a:p>
              <a:endParaRPr sz="1493" dirty="0"/>
            </a:p>
          </p:txBody>
        </p:sp>
        <p:sp>
          <p:nvSpPr>
            <p:cNvPr id="1851" name="object 1804">
              <a:extLst>
                <a:ext uri="{FF2B5EF4-FFF2-40B4-BE49-F238E27FC236}">
                  <a16:creationId xmlns:a16="http://schemas.microsoft.com/office/drawing/2014/main" id="{D5872577-F6E8-45E3-8052-D31F37099135}"/>
                </a:ext>
              </a:extLst>
            </p:cNvPr>
            <p:cNvSpPr/>
            <p:nvPr/>
          </p:nvSpPr>
          <p:spPr>
            <a:xfrm>
              <a:off x="5558435" y="2037685"/>
              <a:ext cx="22225" cy="5715"/>
            </a:xfrm>
            <a:custGeom>
              <a:avLst/>
              <a:gdLst/>
              <a:ahLst/>
              <a:cxnLst/>
              <a:rect l="l" t="t" r="r" b="b"/>
              <a:pathLst>
                <a:path w="22225" h="5714">
                  <a:moveTo>
                    <a:pt x="15062" y="0"/>
                  </a:moveTo>
                  <a:lnTo>
                    <a:pt x="3924" y="1625"/>
                  </a:lnTo>
                  <a:lnTo>
                    <a:pt x="0" y="3136"/>
                  </a:lnTo>
                  <a:lnTo>
                    <a:pt x="1473" y="5181"/>
                  </a:lnTo>
                  <a:lnTo>
                    <a:pt x="6578" y="5346"/>
                  </a:lnTo>
                  <a:lnTo>
                    <a:pt x="12141" y="4559"/>
                  </a:lnTo>
                  <a:lnTo>
                    <a:pt x="17716" y="3733"/>
                  </a:lnTo>
                  <a:lnTo>
                    <a:pt x="21628" y="2247"/>
                  </a:lnTo>
                  <a:lnTo>
                    <a:pt x="20154" y="165"/>
                  </a:lnTo>
                  <a:lnTo>
                    <a:pt x="15062" y="0"/>
                  </a:lnTo>
                  <a:close/>
                </a:path>
              </a:pathLst>
            </a:custGeom>
            <a:solidFill>
              <a:srgbClr val="FFCB61">
                <a:alpha val="75000"/>
              </a:srgbClr>
            </a:solidFill>
          </p:spPr>
          <p:txBody>
            <a:bodyPr wrap="square" lIns="0" tIns="0" rIns="0" bIns="0" rtlCol="0"/>
            <a:lstStyle/>
            <a:p>
              <a:endParaRPr sz="1493" dirty="0"/>
            </a:p>
          </p:txBody>
        </p:sp>
        <p:sp>
          <p:nvSpPr>
            <p:cNvPr id="1852" name="object 1805">
              <a:extLst>
                <a:ext uri="{FF2B5EF4-FFF2-40B4-BE49-F238E27FC236}">
                  <a16:creationId xmlns:a16="http://schemas.microsoft.com/office/drawing/2014/main" id="{F634C3B8-B87C-4F41-9C8D-847E545F22DE}"/>
                </a:ext>
              </a:extLst>
            </p:cNvPr>
            <p:cNvSpPr/>
            <p:nvPr/>
          </p:nvSpPr>
          <p:spPr>
            <a:xfrm>
              <a:off x="5562371" y="2006511"/>
              <a:ext cx="17780" cy="3810"/>
            </a:xfrm>
            <a:custGeom>
              <a:avLst/>
              <a:gdLst/>
              <a:ahLst/>
              <a:cxnLst/>
              <a:rect l="l" t="t" r="r" b="b"/>
              <a:pathLst>
                <a:path w="17779" h="3810">
                  <a:moveTo>
                    <a:pt x="7766" y="0"/>
                  </a:moveTo>
                  <a:lnTo>
                    <a:pt x="2418" y="95"/>
                  </a:lnTo>
                  <a:lnTo>
                    <a:pt x="342" y="361"/>
                  </a:lnTo>
                  <a:lnTo>
                    <a:pt x="12" y="1251"/>
                  </a:lnTo>
                  <a:lnTo>
                    <a:pt x="0" y="2279"/>
                  </a:lnTo>
                  <a:lnTo>
                    <a:pt x="3356" y="3155"/>
                  </a:lnTo>
                  <a:lnTo>
                    <a:pt x="10052" y="3529"/>
                  </a:lnTo>
                  <a:lnTo>
                    <a:pt x="15542" y="3422"/>
                  </a:lnTo>
                  <a:lnTo>
                    <a:pt x="17415" y="3193"/>
                  </a:lnTo>
                  <a:lnTo>
                    <a:pt x="17777" y="2279"/>
                  </a:lnTo>
                  <a:lnTo>
                    <a:pt x="17780" y="1251"/>
                  </a:lnTo>
                  <a:lnTo>
                    <a:pt x="14418" y="361"/>
                  </a:lnTo>
                  <a:lnTo>
                    <a:pt x="7766" y="0"/>
                  </a:lnTo>
                  <a:close/>
                </a:path>
              </a:pathLst>
            </a:custGeom>
            <a:solidFill>
              <a:srgbClr val="FF9429">
                <a:alpha val="92999"/>
              </a:srgbClr>
            </a:solidFill>
          </p:spPr>
          <p:txBody>
            <a:bodyPr wrap="square" lIns="0" tIns="0" rIns="0" bIns="0" rtlCol="0"/>
            <a:lstStyle/>
            <a:p>
              <a:endParaRPr sz="1493" dirty="0"/>
            </a:p>
          </p:txBody>
        </p:sp>
        <p:sp>
          <p:nvSpPr>
            <p:cNvPr id="1853" name="object 1806">
              <a:extLst>
                <a:ext uri="{FF2B5EF4-FFF2-40B4-BE49-F238E27FC236}">
                  <a16:creationId xmlns:a16="http://schemas.microsoft.com/office/drawing/2014/main" id="{44B1E815-258B-4EFE-BF49-1FFD8749186F}"/>
                </a:ext>
              </a:extLst>
            </p:cNvPr>
            <p:cNvSpPr/>
            <p:nvPr/>
          </p:nvSpPr>
          <p:spPr>
            <a:xfrm>
              <a:off x="5566032" y="2007180"/>
              <a:ext cx="10795" cy="2540"/>
            </a:xfrm>
            <a:custGeom>
              <a:avLst/>
              <a:gdLst/>
              <a:ahLst/>
              <a:cxnLst/>
              <a:rect l="l" t="t" r="r" b="b"/>
              <a:pathLst>
                <a:path w="10795" h="2539">
                  <a:moveTo>
                    <a:pt x="2806" y="0"/>
                  </a:moveTo>
                  <a:lnTo>
                    <a:pt x="380" y="279"/>
                  </a:lnTo>
                  <a:lnTo>
                    <a:pt x="0" y="1346"/>
                  </a:lnTo>
                  <a:lnTo>
                    <a:pt x="2082" y="1879"/>
                  </a:lnTo>
                  <a:lnTo>
                    <a:pt x="4864" y="2031"/>
                  </a:lnTo>
                  <a:lnTo>
                    <a:pt x="7658" y="2209"/>
                  </a:lnTo>
                  <a:lnTo>
                    <a:pt x="10058" y="1892"/>
                  </a:lnTo>
                  <a:lnTo>
                    <a:pt x="10439" y="850"/>
                  </a:lnTo>
                  <a:lnTo>
                    <a:pt x="8356" y="317"/>
                  </a:lnTo>
                  <a:lnTo>
                    <a:pt x="2806" y="0"/>
                  </a:lnTo>
                  <a:close/>
                </a:path>
              </a:pathLst>
            </a:custGeom>
            <a:solidFill>
              <a:srgbClr val="FFCB61">
                <a:alpha val="92999"/>
              </a:srgbClr>
            </a:solidFill>
          </p:spPr>
          <p:txBody>
            <a:bodyPr wrap="square" lIns="0" tIns="0" rIns="0" bIns="0" rtlCol="0"/>
            <a:lstStyle/>
            <a:p>
              <a:endParaRPr sz="1493" dirty="0"/>
            </a:p>
          </p:txBody>
        </p:sp>
        <p:sp>
          <p:nvSpPr>
            <p:cNvPr id="1854" name="object 1807">
              <a:extLst>
                <a:ext uri="{FF2B5EF4-FFF2-40B4-BE49-F238E27FC236}">
                  <a16:creationId xmlns:a16="http://schemas.microsoft.com/office/drawing/2014/main" id="{60352ADA-8FE0-4D74-8A76-3BA3E9350146}"/>
                </a:ext>
              </a:extLst>
            </p:cNvPr>
            <p:cNvSpPr/>
            <p:nvPr/>
          </p:nvSpPr>
          <p:spPr>
            <a:xfrm>
              <a:off x="5554803" y="2020856"/>
              <a:ext cx="18415" cy="3810"/>
            </a:xfrm>
            <a:custGeom>
              <a:avLst/>
              <a:gdLst/>
              <a:ahLst/>
              <a:cxnLst/>
              <a:rect l="l" t="t" r="r" b="b"/>
              <a:pathLst>
                <a:path w="18414" h="3810">
                  <a:moveTo>
                    <a:pt x="14139" y="0"/>
                  </a:moveTo>
                  <a:lnTo>
                    <a:pt x="4048" y="189"/>
                  </a:lnTo>
                  <a:lnTo>
                    <a:pt x="0" y="1011"/>
                  </a:lnTo>
                  <a:lnTo>
                    <a:pt x="60" y="2919"/>
                  </a:lnTo>
                  <a:lnTo>
                    <a:pt x="3991" y="3581"/>
                  </a:lnTo>
                  <a:lnTo>
                    <a:pt x="14233" y="3402"/>
                  </a:lnTo>
                  <a:lnTo>
                    <a:pt x="18272" y="2551"/>
                  </a:lnTo>
                  <a:lnTo>
                    <a:pt x="18234" y="671"/>
                  </a:lnTo>
                  <a:lnTo>
                    <a:pt x="14139" y="0"/>
                  </a:lnTo>
                  <a:close/>
                </a:path>
              </a:pathLst>
            </a:custGeom>
            <a:solidFill>
              <a:srgbClr val="FF9429">
                <a:alpha val="43998"/>
              </a:srgbClr>
            </a:solidFill>
          </p:spPr>
          <p:txBody>
            <a:bodyPr wrap="square" lIns="0" tIns="0" rIns="0" bIns="0" rtlCol="0"/>
            <a:lstStyle/>
            <a:p>
              <a:endParaRPr sz="1493" dirty="0"/>
            </a:p>
          </p:txBody>
        </p:sp>
        <p:sp>
          <p:nvSpPr>
            <p:cNvPr id="1855" name="object 1808">
              <a:extLst>
                <a:ext uri="{FF2B5EF4-FFF2-40B4-BE49-F238E27FC236}">
                  <a16:creationId xmlns:a16="http://schemas.microsoft.com/office/drawing/2014/main" id="{7184D7AB-6F74-4F8A-A60C-72A2900DEC5F}"/>
                </a:ext>
              </a:extLst>
            </p:cNvPr>
            <p:cNvSpPr/>
            <p:nvPr/>
          </p:nvSpPr>
          <p:spPr>
            <a:xfrm>
              <a:off x="5558766" y="2021630"/>
              <a:ext cx="10795" cy="2540"/>
            </a:xfrm>
            <a:custGeom>
              <a:avLst/>
              <a:gdLst/>
              <a:ahLst/>
              <a:cxnLst/>
              <a:rect l="l" t="t" r="r" b="b"/>
              <a:pathLst>
                <a:path w="10795" h="2539">
                  <a:moveTo>
                    <a:pt x="7988" y="0"/>
                  </a:moveTo>
                  <a:lnTo>
                    <a:pt x="2298" y="101"/>
                  </a:lnTo>
                  <a:lnTo>
                    <a:pt x="0" y="571"/>
                  </a:lnTo>
                  <a:lnTo>
                    <a:pt x="25" y="1650"/>
                  </a:lnTo>
                  <a:lnTo>
                    <a:pt x="2336" y="2031"/>
                  </a:lnTo>
                  <a:lnTo>
                    <a:pt x="5194" y="1981"/>
                  </a:lnTo>
                  <a:lnTo>
                    <a:pt x="8039" y="1930"/>
                  </a:lnTo>
                  <a:lnTo>
                    <a:pt x="10350" y="1460"/>
                  </a:lnTo>
                  <a:lnTo>
                    <a:pt x="10337" y="368"/>
                  </a:lnTo>
                  <a:lnTo>
                    <a:pt x="7988" y="0"/>
                  </a:lnTo>
                  <a:close/>
                </a:path>
              </a:pathLst>
            </a:custGeom>
            <a:solidFill>
              <a:srgbClr val="FFCB61">
                <a:alpha val="43998"/>
              </a:srgbClr>
            </a:solidFill>
          </p:spPr>
          <p:txBody>
            <a:bodyPr wrap="square" lIns="0" tIns="0" rIns="0" bIns="0" rtlCol="0"/>
            <a:lstStyle/>
            <a:p>
              <a:endParaRPr sz="1493" dirty="0"/>
            </a:p>
          </p:txBody>
        </p:sp>
        <p:sp>
          <p:nvSpPr>
            <p:cNvPr id="1856" name="object 1809">
              <a:extLst>
                <a:ext uri="{FF2B5EF4-FFF2-40B4-BE49-F238E27FC236}">
                  <a16:creationId xmlns:a16="http://schemas.microsoft.com/office/drawing/2014/main" id="{0D2CF298-75D6-4C83-A3F3-58B114A00D5C}"/>
                </a:ext>
              </a:extLst>
            </p:cNvPr>
            <p:cNvSpPr/>
            <p:nvPr/>
          </p:nvSpPr>
          <p:spPr>
            <a:xfrm>
              <a:off x="5705487" y="2093141"/>
              <a:ext cx="14604" cy="10795"/>
            </a:xfrm>
            <a:custGeom>
              <a:avLst/>
              <a:gdLst/>
              <a:ahLst/>
              <a:cxnLst/>
              <a:rect l="l" t="t" r="r" b="b"/>
              <a:pathLst>
                <a:path w="14604" h="10794">
                  <a:moveTo>
                    <a:pt x="12056" y="0"/>
                  </a:moveTo>
                  <a:lnTo>
                    <a:pt x="8675" y="58"/>
                  </a:lnTo>
                  <a:lnTo>
                    <a:pt x="5275" y="1405"/>
                  </a:lnTo>
                  <a:lnTo>
                    <a:pt x="0" y="6373"/>
                  </a:lnTo>
                  <a:lnTo>
                    <a:pt x="55" y="9733"/>
                  </a:lnTo>
                  <a:lnTo>
                    <a:pt x="2510" y="10189"/>
                  </a:lnTo>
                  <a:lnTo>
                    <a:pt x="5875" y="10131"/>
                  </a:lnTo>
                  <a:lnTo>
                    <a:pt x="9250" y="8771"/>
                  </a:lnTo>
                  <a:lnTo>
                    <a:pt x="14533" y="3808"/>
                  </a:lnTo>
                  <a:lnTo>
                    <a:pt x="14474" y="451"/>
                  </a:lnTo>
                  <a:lnTo>
                    <a:pt x="12056" y="0"/>
                  </a:lnTo>
                  <a:close/>
                </a:path>
              </a:pathLst>
            </a:custGeom>
            <a:solidFill>
              <a:srgbClr val="FF9429">
                <a:alpha val="86997"/>
              </a:srgbClr>
            </a:solidFill>
          </p:spPr>
          <p:txBody>
            <a:bodyPr wrap="square" lIns="0" tIns="0" rIns="0" bIns="0" rtlCol="0"/>
            <a:lstStyle/>
            <a:p>
              <a:endParaRPr sz="1493" dirty="0"/>
            </a:p>
          </p:txBody>
        </p:sp>
        <p:sp>
          <p:nvSpPr>
            <p:cNvPr id="1857" name="object 1810">
              <a:extLst>
                <a:ext uri="{FF2B5EF4-FFF2-40B4-BE49-F238E27FC236}">
                  <a16:creationId xmlns:a16="http://schemas.microsoft.com/office/drawing/2014/main" id="{6EE24201-86B4-481C-BFB4-697DC13FF7AB}"/>
                </a:ext>
              </a:extLst>
            </p:cNvPr>
            <p:cNvSpPr/>
            <p:nvPr/>
          </p:nvSpPr>
          <p:spPr>
            <a:xfrm>
              <a:off x="5708228" y="2095112"/>
              <a:ext cx="9525" cy="6350"/>
            </a:xfrm>
            <a:custGeom>
              <a:avLst/>
              <a:gdLst/>
              <a:ahLst/>
              <a:cxnLst/>
              <a:rect l="l" t="t" r="r" b="b"/>
              <a:pathLst>
                <a:path w="9525" h="6350">
                  <a:moveTo>
                    <a:pt x="5969" y="0"/>
                  </a:moveTo>
                  <a:lnTo>
                    <a:pt x="3416" y="1028"/>
                  </a:lnTo>
                  <a:lnTo>
                    <a:pt x="1752" y="2603"/>
                  </a:lnTo>
                  <a:lnTo>
                    <a:pt x="76" y="4152"/>
                  </a:lnTo>
                  <a:lnTo>
                    <a:pt x="0" y="5664"/>
                  </a:lnTo>
                  <a:lnTo>
                    <a:pt x="3060" y="6235"/>
                  </a:lnTo>
                  <a:lnTo>
                    <a:pt x="5664" y="5219"/>
                  </a:lnTo>
                  <a:lnTo>
                    <a:pt x="7315" y="3632"/>
                  </a:lnTo>
                  <a:lnTo>
                    <a:pt x="8991" y="2070"/>
                  </a:lnTo>
                  <a:lnTo>
                    <a:pt x="9080" y="584"/>
                  </a:lnTo>
                  <a:lnTo>
                    <a:pt x="5969" y="0"/>
                  </a:lnTo>
                  <a:close/>
                </a:path>
              </a:pathLst>
            </a:custGeom>
            <a:solidFill>
              <a:srgbClr val="FFCB61">
                <a:alpha val="86997"/>
              </a:srgbClr>
            </a:solidFill>
          </p:spPr>
          <p:txBody>
            <a:bodyPr wrap="square" lIns="0" tIns="0" rIns="0" bIns="0" rtlCol="0"/>
            <a:lstStyle/>
            <a:p>
              <a:endParaRPr sz="1493" dirty="0"/>
            </a:p>
          </p:txBody>
        </p:sp>
        <p:sp>
          <p:nvSpPr>
            <p:cNvPr id="1858" name="object 1811">
              <a:extLst>
                <a:ext uri="{FF2B5EF4-FFF2-40B4-BE49-F238E27FC236}">
                  <a16:creationId xmlns:a16="http://schemas.microsoft.com/office/drawing/2014/main" id="{63E20711-7567-448A-AD92-B0B88BD00152}"/>
                </a:ext>
              </a:extLst>
            </p:cNvPr>
            <p:cNvSpPr/>
            <p:nvPr/>
          </p:nvSpPr>
          <p:spPr>
            <a:xfrm>
              <a:off x="5897678" y="2060593"/>
              <a:ext cx="26034" cy="5715"/>
            </a:xfrm>
            <a:custGeom>
              <a:avLst/>
              <a:gdLst/>
              <a:ahLst/>
              <a:cxnLst/>
              <a:rect l="l" t="t" r="r" b="b"/>
              <a:pathLst>
                <a:path w="26035" h="5714">
                  <a:moveTo>
                    <a:pt x="10577" y="0"/>
                  </a:moveTo>
                  <a:lnTo>
                    <a:pt x="1220" y="163"/>
                  </a:lnTo>
                  <a:lnTo>
                    <a:pt x="861" y="192"/>
                  </a:lnTo>
                  <a:lnTo>
                    <a:pt x="0" y="1674"/>
                  </a:lnTo>
                  <a:lnTo>
                    <a:pt x="25" y="3075"/>
                  </a:lnTo>
                  <a:lnTo>
                    <a:pt x="4354" y="4459"/>
                  </a:lnTo>
                  <a:lnTo>
                    <a:pt x="14894" y="5476"/>
                  </a:lnTo>
                  <a:lnTo>
                    <a:pt x="24383" y="5311"/>
                  </a:lnTo>
                  <a:lnTo>
                    <a:pt x="24686" y="5285"/>
                  </a:lnTo>
                  <a:lnTo>
                    <a:pt x="25561" y="3829"/>
                  </a:lnTo>
                  <a:lnTo>
                    <a:pt x="25535" y="2396"/>
                  </a:lnTo>
                  <a:lnTo>
                    <a:pt x="21194" y="1018"/>
                  </a:lnTo>
                  <a:lnTo>
                    <a:pt x="10577" y="0"/>
                  </a:lnTo>
                  <a:close/>
                </a:path>
              </a:pathLst>
            </a:custGeom>
            <a:solidFill>
              <a:srgbClr val="FF9429">
                <a:alpha val="48999"/>
              </a:srgbClr>
            </a:solidFill>
          </p:spPr>
          <p:txBody>
            <a:bodyPr wrap="square" lIns="0" tIns="0" rIns="0" bIns="0" rtlCol="0"/>
            <a:lstStyle/>
            <a:p>
              <a:endParaRPr sz="1493" dirty="0"/>
            </a:p>
          </p:txBody>
        </p:sp>
        <p:sp>
          <p:nvSpPr>
            <p:cNvPr id="1859" name="object 1812">
              <a:extLst>
                <a:ext uri="{FF2B5EF4-FFF2-40B4-BE49-F238E27FC236}">
                  <a16:creationId xmlns:a16="http://schemas.microsoft.com/office/drawing/2014/main" id="{6F23BE0D-D885-45BE-8432-415CE8D63735}"/>
                </a:ext>
              </a:extLst>
            </p:cNvPr>
            <p:cNvSpPr/>
            <p:nvPr/>
          </p:nvSpPr>
          <p:spPr>
            <a:xfrm>
              <a:off x="5902842" y="2061590"/>
              <a:ext cx="15875" cy="3810"/>
            </a:xfrm>
            <a:custGeom>
              <a:avLst/>
              <a:gdLst/>
              <a:ahLst/>
              <a:cxnLst/>
              <a:rect l="l" t="t" r="r" b="b"/>
              <a:pathLst>
                <a:path w="15875" h="3810">
                  <a:moveTo>
                    <a:pt x="4432" y="0"/>
                  </a:moveTo>
                  <a:lnTo>
                    <a:pt x="876" y="292"/>
                  </a:lnTo>
                  <a:lnTo>
                    <a:pt x="0" y="1790"/>
                  </a:lnTo>
                  <a:lnTo>
                    <a:pt x="2844" y="2705"/>
                  </a:lnTo>
                  <a:lnTo>
                    <a:pt x="10782" y="3492"/>
                  </a:lnTo>
                  <a:lnTo>
                    <a:pt x="14363" y="3187"/>
                  </a:lnTo>
                  <a:lnTo>
                    <a:pt x="15252" y="1676"/>
                  </a:lnTo>
                  <a:lnTo>
                    <a:pt x="12395" y="787"/>
                  </a:lnTo>
                  <a:lnTo>
                    <a:pt x="8394" y="380"/>
                  </a:lnTo>
                  <a:lnTo>
                    <a:pt x="4432" y="0"/>
                  </a:lnTo>
                  <a:close/>
                </a:path>
              </a:pathLst>
            </a:custGeom>
            <a:solidFill>
              <a:srgbClr val="FFCB61">
                <a:alpha val="48999"/>
              </a:srgbClr>
            </a:solidFill>
          </p:spPr>
          <p:txBody>
            <a:bodyPr wrap="square" lIns="0" tIns="0" rIns="0" bIns="0" rtlCol="0"/>
            <a:lstStyle/>
            <a:p>
              <a:endParaRPr sz="1493" dirty="0"/>
            </a:p>
          </p:txBody>
        </p:sp>
        <p:sp>
          <p:nvSpPr>
            <p:cNvPr id="1860" name="object 1813">
              <a:extLst>
                <a:ext uri="{FF2B5EF4-FFF2-40B4-BE49-F238E27FC236}">
                  <a16:creationId xmlns:a16="http://schemas.microsoft.com/office/drawing/2014/main" id="{924ACCA5-D2D3-4452-ABA4-7F51A4958100}"/>
                </a:ext>
              </a:extLst>
            </p:cNvPr>
            <p:cNvSpPr/>
            <p:nvPr/>
          </p:nvSpPr>
          <p:spPr>
            <a:xfrm>
              <a:off x="5731851" y="2096846"/>
              <a:ext cx="14604" cy="14604"/>
            </a:xfrm>
            <a:custGeom>
              <a:avLst/>
              <a:gdLst/>
              <a:ahLst/>
              <a:cxnLst/>
              <a:rect l="l" t="t" r="r" b="b"/>
              <a:pathLst>
                <a:path w="14604" h="14605">
                  <a:moveTo>
                    <a:pt x="8965" y="0"/>
                  </a:moveTo>
                  <a:lnTo>
                    <a:pt x="4931" y="67"/>
                  </a:lnTo>
                  <a:lnTo>
                    <a:pt x="1219" y="2910"/>
                  </a:lnTo>
                  <a:lnTo>
                    <a:pt x="62" y="7279"/>
                  </a:lnTo>
                  <a:lnTo>
                    <a:pt x="0" y="11853"/>
                  </a:lnTo>
                  <a:lnTo>
                    <a:pt x="1422" y="13896"/>
                  </a:lnTo>
                  <a:lnTo>
                    <a:pt x="5437" y="14053"/>
                  </a:lnTo>
                  <a:lnTo>
                    <a:pt x="9419" y="13983"/>
                  </a:lnTo>
                  <a:lnTo>
                    <a:pt x="13106" y="11153"/>
                  </a:lnTo>
                  <a:lnTo>
                    <a:pt x="14424" y="6294"/>
                  </a:lnTo>
                  <a:lnTo>
                    <a:pt x="14353" y="2198"/>
                  </a:lnTo>
                  <a:lnTo>
                    <a:pt x="12903" y="154"/>
                  </a:lnTo>
                  <a:lnTo>
                    <a:pt x="8965" y="0"/>
                  </a:lnTo>
                  <a:close/>
                </a:path>
              </a:pathLst>
            </a:custGeom>
            <a:solidFill>
              <a:srgbClr val="FF9429">
                <a:alpha val="38000"/>
              </a:srgbClr>
            </a:solidFill>
          </p:spPr>
          <p:txBody>
            <a:bodyPr wrap="square" lIns="0" tIns="0" rIns="0" bIns="0" rtlCol="0"/>
            <a:lstStyle/>
            <a:p>
              <a:endParaRPr sz="1493" dirty="0"/>
            </a:p>
          </p:txBody>
        </p:sp>
        <p:sp>
          <p:nvSpPr>
            <p:cNvPr id="1861" name="object 1814">
              <a:extLst>
                <a:ext uri="{FF2B5EF4-FFF2-40B4-BE49-F238E27FC236}">
                  <a16:creationId xmlns:a16="http://schemas.microsoft.com/office/drawing/2014/main" id="{B9837F5D-959C-461E-A774-1B9CC9D635C2}"/>
                </a:ext>
              </a:extLst>
            </p:cNvPr>
            <p:cNvSpPr/>
            <p:nvPr/>
          </p:nvSpPr>
          <p:spPr>
            <a:xfrm>
              <a:off x="5734490" y="2099828"/>
              <a:ext cx="9525" cy="8255"/>
            </a:xfrm>
            <a:custGeom>
              <a:avLst/>
              <a:gdLst/>
              <a:ahLst/>
              <a:cxnLst/>
              <a:rect l="l" t="t" r="r" b="b"/>
              <a:pathLst>
                <a:path w="9525" h="8255">
                  <a:moveTo>
                    <a:pt x="3403" y="0"/>
                  </a:moveTo>
                  <a:lnTo>
                    <a:pt x="1181" y="1701"/>
                  </a:lnTo>
                  <a:lnTo>
                    <a:pt x="0" y="6083"/>
                  </a:lnTo>
                  <a:lnTo>
                    <a:pt x="1295" y="7937"/>
                  </a:lnTo>
                  <a:lnTo>
                    <a:pt x="3479" y="8026"/>
                  </a:lnTo>
                  <a:lnTo>
                    <a:pt x="5651" y="8089"/>
                  </a:lnTo>
                  <a:lnTo>
                    <a:pt x="7899" y="6388"/>
                  </a:lnTo>
                  <a:lnTo>
                    <a:pt x="8483" y="4178"/>
                  </a:lnTo>
                  <a:lnTo>
                    <a:pt x="9080" y="2006"/>
                  </a:lnTo>
                  <a:lnTo>
                    <a:pt x="7785" y="165"/>
                  </a:lnTo>
                  <a:lnTo>
                    <a:pt x="3403" y="0"/>
                  </a:lnTo>
                  <a:close/>
                </a:path>
              </a:pathLst>
            </a:custGeom>
            <a:solidFill>
              <a:srgbClr val="FFCB61">
                <a:alpha val="38000"/>
              </a:srgbClr>
            </a:solidFill>
          </p:spPr>
          <p:txBody>
            <a:bodyPr wrap="square" lIns="0" tIns="0" rIns="0" bIns="0" rtlCol="0"/>
            <a:lstStyle/>
            <a:p>
              <a:endParaRPr sz="1493" dirty="0"/>
            </a:p>
          </p:txBody>
        </p:sp>
        <p:sp>
          <p:nvSpPr>
            <p:cNvPr id="1862" name="object 1815">
              <a:extLst>
                <a:ext uri="{FF2B5EF4-FFF2-40B4-BE49-F238E27FC236}">
                  <a16:creationId xmlns:a16="http://schemas.microsoft.com/office/drawing/2014/main" id="{D9AD0A42-0A82-461A-9F20-897EAE648EDD}"/>
                </a:ext>
              </a:extLst>
            </p:cNvPr>
            <p:cNvSpPr/>
            <p:nvPr/>
          </p:nvSpPr>
          <p:spPr>
            <a:xfrm>
              <a:off x="5875936" y="2070658"/>
              <a:ext cx="25400" cy="11430"/>
            </a:xfrm>
            <a:custGeom>
              <a:avLst/>
              <a:gdLst/>
              <a:ahLst/>
              <a:cxnLst/>
              <a:rect l="l" t="t" r="r" b="b"/>
              <a:pathLst>
                <a:path w="25400" h="11430">
                  <a:moveTo>
                    <a:pt x="8028" y="0"/>
                  </a:moveTo>
                  <a:lnTo>
                    <a:pt x="2207" y="101"/>
                  </a:lnTo>
                  <a:lnTo>
                    <a:pt x="0" y="1013"/>
                  </a:lnTo>
                  <a:lnTo>
                    <a:pt x="48" y="3894"/>
                  </a:lnTo>
                  <a:lnTo>
                    <a:pt x="937" y="4979"/>
                  </a:lnTo>
                  <a:lnTo>
                    <a:pt x="13371" y="10630"/>
                  </a:lnTo>
                  <a:lnTo>
                    <a:pt x="16993" y="11276"/>
                  </a:lnTo>
                  <a:lnTo>
                    <a:pt x="22663" y="11177"/>
                  </a:lnTo>
                  <a:lnTo>
                    <a:pt x="24874" y="10266"/>
                  </a:lnTo>
                  <a:lnTo>
                    <a:pt x="24823" y="7371"/>
                  </a:lnTo>
                  <a:lnTo>
                    <a:pt x="23937" y="6287"/>
                  </a:lnTo>
                  <a:lnTo>
                    <a:pt x="11516" y="610"/>
                  </a:lnTo>
                  <a:lnTo>
                    <a:pt x="8028" y="0"/>
                  </a:lnTo>
                  <a:close/>
                </a:path>
              </a:pathLst>
            </a:custGeom>
            <a:solidFill>
              <a:srgbClr val="FF9429">
                <a:alpha val="58998"/>
              </a:srgbClr>
            </a:solidFill>
          </p:spPr>
          <p:txBody>
            <a:bodyPr wrap="square" lIns="0" tIns="0" rIns="0" bIns="0" rtlCol="0"/>
            <a:lstStyle/>
            <a:p>
              <a:endParaRPr sz="1493" dirty="0"/>
            </a:p>
          </p:txBody>
        </p:sp>
        <p:sp>
          <p:nvSpPr>
            <p:cNvPr id="1863" name="object 1816">
              <a:extLst>
                <a:ext uri="{FF2B5EF4-FFF2-40B4-BE49-F238E27FC236}">
                  <a16:creationId xmlns:a16="http://schemas.microsoft.com/office/drawing/2014/main" id="{A58ACE57-CA3F-4B60-8006-2ED4A01A0C25}"/>
                </a:ext>
              </a:extLst>
            </p:cNvPr>
            <p:cNvSpPr/>
            <p:nvPr/>
          </p:nvSpPr>
          <p:spPr>
            <a:xfrm>
              <a:off x="5880341" y="2072711"/>
              <a:ext cx="16510" cy="7620"/>
            </a:xfrm>
            <a:custGeom>
              <a:avLst/>
              <a:gdLst/>
              <a:ahLst/>
              <a:cxnLst/>
              <a:rect l="l" t="t" r="r" b="b"/>
              <a:pathLst>
                <a:path w="16510" h="7619">
                  <a:moveTo>
                    <a:pt x="3314" y="0"/>
                  </a:moveTo>
                  <a:lnTo>
                    <a:pt x="1676" y="698"/>
                  </a:lnTo>
                  <a:lnTo>
                    <a:pt x="0" y="1358"/>
                  </a:lnTo>
                  <a:lnTo>
                    <a:pt x="1511" y="3213"/>
                  </a:lnTo>
                  <a:lnTo>
                    <a:pt x="8572" y="6413"/>
                  </a:lnTo>
                  <a:lnTo>
                    <a:pt x="12750" y="7162"/>
                  </a:lnTo>
                  <a:lnTo>
                    <a:pt x="16027" y="5791"/>
                  </a:lnTo>
                  <a:lnTo>
                    <a:pt x="14541" y="3962"/>
                  </a:lnTo>
                  <a:lnTo>
                    <a:pt x="11010" y="2349"/>
                  </a:lnTo>
                  <a:lnTo>
                    <a:pt x="7505" y="749"/>
                  </a:lnTo>
                  <a:lnTo>
                    <a:pt x="3314" y="0"/>
                  </a:lnTo>
                  <a:close/>
                </a:path>
              </a:pathLst>
            </a:custGeom>
            <a:solidFill>
              <a:srgbClr val="FFCB61">
                <a:alpha val="58998"/>
              </a:srgbClr>
            </a:solidFill>
          </p:spPr>
          <p:txBody>
            <a:bodyPr wrap="square" lIns="0" tIns="0" rIns="0" bIns="0" rtlCol="0"/>
            <a:lstStyle/>
            <a:p>
              <a:endParaRPr sz="1493" dirty="0"/>
            </a:p>
          </p:txBody>
        </p:sp>
        <p:sp>
          <p:nvSpPr>
            <p:cNvPr id="1864" name="object 1817">
              <a:extLst>
                <a:ext uri="{FF2B5EF4-FFF2-40B4-BE49-F238E27FC236}">
                  <a16:creationId xmlns:a16="http://schemas.microsoft.com/office/drawing/2014/main" id="{365DE3CD-4239-48A6-A306-DA6C89CC0DBD}"/>
                </a:ext>
              </a:extLst>
            </p:cNvPr>
            <p:cNvSpPr/>
            <p:nvPr/>
          </p:nvSpPr>
          <p:spPr>
            <a:xfrm>
              <a:off x="5765609" y="2095559"/>
              <a:ext cx="17780" cy="17780"/>
            </a:xfrm>
            <a:custGeom>
              <a:avLst/>
              <a:gdLst/>
              <a:ahLst/>
              <a:cxnLst/>
              <a:rect l="l" t="t" r="r" b="b"/>
              <a:pathLst>
                <a:path w="17779" h="17780">
                  <a:moveTo>
                    <a:pt x="12687" y="0"/>
                  </a:moveTo>
                  <a:lnTo>
                    <a:pt x="3162" y="196"/>
                  </a:lnTo>
                  <a:lnTo>
                    <a:pt x="86" y="3651"/>
                  </a:lnTo>
                  <a:lnTo>
                    <a:pt x="0" y="8845"/>
                  </a:lnTo>
                  <a:lnTo>
                    <a:pt x="330" y="13557"/>
                  </a:lnTo>
                  <a:lnTo>
                    <a:pt x="4403" y="17228"/>
                  </a:lnTo>
                  <a:lnTo>
                    <a:pt x="13881" y="17011"/>
                  </a:lnTo>
                  <a:lnTo>
                    <a:pt x="17169" y="13381"/>
                  </a:lnTo>
                  <a:lnTo>
                    <a:pt x="17068" y="8362"/>
                  </a:lnTo>
                  <a:lnTo>
                    <a:pt x="16751" y="3651"/>
                  </a:lnTo>
                  <a:lnTo>
                    <a:pt x="12687" y="0"/>
                  </a:lnTo>
                  <a:close/>
                </a:path>
              </a:pathLst>
            </a:custGeom>
            <a:solidFill>
              <a:srgbClr val="FF9429">
                <a:alpha val="29998"/>
              </a:srgbClr>
            </a:solidFill>
          </p:spPr>
          <p:txBody>
            <a:bodyPr wrap="square" lIns="0" tIns="0" rIns="0" bIns="0" rtlCol="0"/>
            <a:lstStyle/>
            <a:p>
              <a:endParaRPr sz="1493" dirty="0"/>
            </a:p>
          </p:txBody>
        </p:sp>
        <p:sp>
          <p:nvSpPr>
            <p:cNvPr id="1865" name="object 1818">
              <a:extLst>
                <a:ext uri="{FF2B5EF4-FFF2-40B4-BE49-F238E27FC236}">
                  <a16:creationId xmlns:a16="http://schemas.microsoft.com/office/drawing/2014/main" id="{BAFE9F12-B8E3-4380-9555-EEB2A8369CD0}"/>
                </a:ext>
              </a:extLst>
            </p:cNvPr>
            <p:cNvSpPr/>
            <p:nvPr/>
          </p:nvSpPr>
          <p:spPr>
            <a:xfrm>
              <a:off x="5769104" y="2099282"/>
              <a:ext cx="10160" cy="10160"/>
            </a:xfrm>
            <a:custGeom>
              <a:avLst/>
              <a:gdLst/>
              <a:ahLst/>
              <a:cxnLst/>
              <a:rect l="l" t="t" r="r" b="b"/>
              <a:pathLst>
                <a:path w="10160" h="10160">
                  <a:moveTo>
                    <a:pt x="7340" y="0"/>
                  </a:moveTo>
                  <a:lnTo>
                    <a:pt x="4686" y="50"/>
                  </a:lnTo>
                  <a:lnTo>
                    <a:pt x="2006" y="127"/>
                  </a:lnTo>
                  <a:lnTo>
                    <a:pt x="0" y="2362"/>
                  </a:lnTo>
                  <a:lnTo>
                    <a:pt x="215" y="5029"/>
                  </a:lnTo>
                  <a:lnTo>
                    <a:pt x="393" y="7696"/>
                  </a:lnTo>
                  <a:lnTo>
                    <a:pt x="2717" y="9804"/>
                  </a:lnTo>
                  <a:lnTo>
                    <a:pt x="5397" y="9715"/>
                  </a:lnTo>
                  <a:lnTo>
                    <a:pt x="8077" y="9652"/>
                  </a:lnTo>
                  <a:lnTo>
                    <a:pt x="10058" y="7416"/>
                  </a:lnTo>
                  <a:lnTo>
                    <a:pt x="9867" y="4737"/>
                  </a:lnTo>
                  <a:lnTo>
                    <a:pt x="9677" y="2082"/>
                  </a:lnTo>
                  <a:lnTo>
                    <a:pt x="7340" y="0"/>
                  </a:lnTo>
                  <a:close/>
                </a:path>
              </a:pathLst>
            </a:custGeom>
            <a:solidFill>
              <a:srgbClr val="FFCB61">
                <a:alpha val="29998"/>
              </a:srgbClr>
            </a:solidFill>
          </p:spPr>
          <p:txBody>
            <a:bodyPr wrap="square" lIns="0" tIns="0" rIns="0" bIns="0" rtlCol="0"/>
            <a:lstStyle/>
            <a:p>
              <a:endParaRPr sz="1493" dirty="0"/>
            </a:p>
          </p:txBody>
        </p:sp>
        <p:sp>
          <p:nvSpPr>
            <p:cNvPr id="1866" name="object 1819">
              <a:extLst>
                <a:ext uri="{FF2B5EF4-FFF2-40B4-BE49-F238E27FC236}">
                  <a16:creationId xmlns:a16="http://schemas.microsoft.com/office/drawing/2014/main" id="{22ABABEE-E504-4D62-BA35-F65C8EB552D3}"/>
                </a:ext>
              </a:extLst>
            </p:cNvPr>
            <p:cNvSpPr/>
            <p:nvPr/>
          </p:nvSpPr>
          <p:spPr>
            <a:xfrm>
              <a:off x="5868170" y="2085645"/>
              <a:ext cx="13335" cy="5715"/>
            </a:xfrm>
            <a:custGeom>
              <a:avLst/>
              <a:gdLst/>
              <a:ahLst/>
              <a:cxnLst/>
              <a:rect l="l" t="t" r="r" b="b"/>
              <a:pathLst>
                <a:path w="13335" h="5714">
                  <a:moveTo>
                    <a:pt x="4336" y="0"/>
                  </a:moveTo>
                  <a:lnTo>
                    <a:pt x="1020" y="57"/>
                  </a:lnTo>
                  <a:lnTo>
                    <a:pt x="0" y="541"/>
                  </a:lnTo>
                  <a:lnTo>
                    <a:pt x="23" y="1821"/>
                  </a:lnTo>
                  <a:lnTo>
                    <a:pt x="760" y="2541"/>
                  </a:lnTo>
                  <a:lnTo>
                    <a:pt x="4164" y="3887"/>
                  </a:lnTo>
                  <a:lnTo>
                    <a:pt x="7555" y="5183"/>
                  </a:lnTo>
                  <a:lnTo>
                    <a:pt x="9004" y="5394"/>
                  </a:lnTo>
                  <a:lnTo>
                    <a:pt x="12237" y="5338"/>
                  </a:lnTo>
                  <a:lnTo>
                    <a:pt x="13242" y="4852"/>
                  </a:lnTo>
                  <a:lnTo>
                    <a:pt x="13221" y="3549"/>
                  </a:lnTo>
                  <a:lnTo>
                    <a:pt x="12482" y="2833"/>
                  </a:lnTo>
                  <a:lnTo>
                    <a:pt x="5726" y="191"/>
                  </a:lnTo>
                  <a:lnTo>
                    <a:pt x="4336" y="0"/>
                  </a:lnTo>
                  <a:close/>
                </a:path>
              </a:pathLst>
            </a:custGeom>
            <a:solidFill>
              <a:srgbClr val="FF9429">
                <a:alpha val="44999"/>
              </a:srgbClr>
            </a:solidFill>
          </p:spPr>
          <p:txBody>
            <a:bodyPr wrap="square" lIns="0" tIns="0" rIns="0" bIns="0" rtlCol="0"/>
            <a:lstStyle/>
            <a:p>
              <a:endParaRPr sz="1493" dirty="0"/>
            </a:p>
          </p:txBody>
        </p:sp>
        <p:sp>
          <p:nvSpPr>
            <p:cNvPr id="1867" name="object 1820">
              <a:extLst>
                <a:ext uri="{FF2B5EF4-FFF2-40B4-BE49-F238E27FC236}">
                  <a16:creationId xmlns:a16="http://schemas.microsoft.com/office/drawing/2014/main" id="{1DB7B3D5-F328-43C9-BA25-CD2B591F9E1E}"/>
                </a:ext>
              </a:extLst>
            </p:cNvPr>
            <p:cNvSpPr/>
            <p:nvPr/>
          </p:nvSpPr>
          <p:spPr>
            <a:xfrm>
              <a:off x="5870562" y="2086606"/>
              <a:ext cx="8890" cy="3810"/>
            </a:xfrm>
            <a:custGeom>
              <a:avLst/>
              <a:gdLst/>
              <a:ahLst/>
              <a:cxnLst/>
              <a:rect l="l" t="t" r="r" b="b"/>
              <a:pathLst>
                <a:path w="8889" h="3810">
                  <a:moveTo>
                    <a:pt x="1536" y="0"/>
                  </a:moveTo>
                  <a:lnTo>
                    <a:pt x="774" y="368"/>
                  </a:lnTo>
                  <a:lnTo>
                    <a:pt x="0" y="761"/>
                  </a:lnTo>
                  <a:lnTo>
                    <a:pt x="927" y="1650"/>
                  </a:lnTo>
                  <a:lnTo>
                    <a:pt x="4762" y="3162"/>
                  </a:lnTo>
                  <a:lnTo>
                    <a:pt x="6921" y="3454"/>
                  </a:lnTo>
                  <a:lnTo>
                    <a:pt x="7721" y="3098"/>
                  </a:lnTo>
                  <a:lnTo>
                    <a:pt x="8470" y="2705"/>
                  </a:lnTo>
                  <a:lnTo>
                    <a:pt x="7569" y="1803"/>
                  </a:lnTo>
                  <a:lnTo>
                    <a:pt x="5638" y="1054"/>
                  </a:lnTo>
                  <a:lnTo>
                    <a:pt x="3733" y="317"/>
                  </a:lnTo>
                  <a:lnTo>
                    <a:pt x="1536" y="0"/>
                  </a:lnTo>
                  <a:close/>
                </a:path>
              </a:pathLst>
            </a:custGeom>
            <a:solidFill>
              <a:srgbClr val="FFCB61">
                <a:alpha val="44999"/>
              </a:srgbClr>
            </a:solidFill>
          </p:spPr>
          <p:txBody>
            <a:bodyPr wrap="square" lIns="0" tIns="0" rIns="0" bIns="0" rtlCol="0"/>
            <a:lstStyle/>
            <a:p>
              <a:endParaRPr sz="1493" dirty="0"/>
            </a:p>
          </p:txBody>
        </p:sp>
        <p:sp>
          <p:nvSpPr>
            <p:cNvPr id="1868" name="object 1821">
              <a:extLst>
                <a:ext uri="{FF2B5EF4-FFF2-40B4-BE49-F238E27FC236}">
                  <a16:creationId xmlns:a16="http://schemas.microsoft.com/office/drawing/2014/main" id="{8E19FBF8-A9F2-4AB3-ADCB-F331131B821A}"/>
                </a:ext>
              </a:extLst>
            </p:cNvPr>
            <p:cNvSpPr/>
            <p:nvPr/>
          </p:nvSpPr>
          <p:spPr>
            <a:xfrm>
              <a:off x="5803436" y="2099886"/>
              <a:ext cx="12700" cy="9525"/>
            </a:xfrm>
            <a:custGeom>
              <a:avLst/>
              <a:gdLst/>
              <a:ahLst/>
              <a:cxnLst/>
              <a:rect l="l" t="t" r="r" b="b"/>
              <a:pathLst>
                <a:path w="12700" h="9525">
                  <a:moveTo>
                    <a:pt x="5427" y="0"/>
                  </a:moveTo>
                  <a:lnTo>
                    <a:pt x="2481" y="52"/>
                  </a:lnTo>
                  <a:lnTo>
                    <a:pt x="0" y="497"/>
                  </a:lnTo>
                  <a:lnTo>
                    <a:pt x="107" y="3836"/>
                  </a:lnTo>
                  <a:lnTo>
                    <a:pt x="3782" y="7989"/>
                  </a:lnTo>
                  <a:lnTo>
                    <a:pt x="6870" y="9311"/>
                  </a:lnTo>
                  <a:lnTo>
                    <a:pt x="9861" y="9258"/>
                  </a:lnTo>
                  <a:lnTo>
                    <a:pt x="12318" y="8825"/>
                  </a:lnTo>
                  <a:lnTo>
                    <a:pt x="12263" y="5497"/>
                  </a:lnTo>
                  <a:lnTo>
                    <a:pt x="8545" y="1334"/>
                  </a:lnTo>
                  <a:lnTo>
                    <a:pt x="5427" y="0"/>
                  </a:lnTo>
                  <a:close/>
                </a:path>
              </a:pathLst>
            </a:custGeom>
            <a:solidFill>
              <a:srgbClr val="FF9429">
                <a:alpha val="72999"/>
              </a:srgbClr>
            </a:solidFill>
          </p:spPr>
          <p:txBody>
            <a:bodyPr wrap="square" lIns="0" tIns="0" rIns="0" bIns="0" rtlCol="0"/>
            <a:lstStyle/>
            <a:p>
              <a:endParaRPr sz="1493" dirty="0"/>
            </a:p>
          </p:txBody>
        </p:sp>
        <p:sp>
          <p:nvSpPr>
            <p:cNvPr id="1869" name="object 1822">
              <a:extLst>
                <a:ext uri="{FF2B5EF4-FFF2-40B4-BE49-F238E27FC236}">
                  <a16:creationId xmlns:a16="http://schemas.microsoft.com/office/drawing/2014/main" id="{9024EFBE-08D0-4203-ABCF-13E8A118B54E}"/>
                </a:ext>
              </a:extLst>
            </p:cNvPr>
            <p:cNvSpPr/>
            <p:nvPr/>
          </p:nvSpPr>
          <p:spPr>
            <a:xfrm>
              <a:off x="5805731" y="2101712"/>
              <a:ext cx="8255" cy="5715"/>
            </a:xfrm>
            <a:custGeom>
              <a:avLst/>
              <a:gdLst/>
              <a:ahLst/>
              <a:cxnLst/>
              <a:rect l="l" t="t" r="r" b="b"/>
              <a:pathLst>
                <a:path w="8254" h="5714">
                  <a:moveTo>
                    <a:pt x="3035" y="0"/>
                  </a:moveTo>
                  <a:lnTo>
                    <a:pt x="152" y="520"/>
                  </a:lnTo>
                  <a:lnTo>
                    <a:pt x="0" y="1879"/>
                  </a:lnTo>
                  <a:lnTo>
                    <a:pt x="1257" y="3289"/>
                  </a:lnTo>
                  <a:lnTo>
                    <a:pt x="2514" y="4724"/>
                  </a:lnTo>
                  <a:lnTo>
                    <a:pt x="4711" y="5651"/>
                  </a:lnTo>
                  <a:lnTo>
                    <a:pt x="7607" y="5156"/>
                  </a:lnTo>
                  <a:lnTo>
                    <a:pt x="7734" y="3771"/>
                  </a:lnTo>
                  <a:lnTo>
                    <a:pt x="6476" y="2387"/>
                  </a:lnTo>
                  <a:lnTo>
                    <a:pt x="5219" y="927"/>
                  </a:lnTo>
                  <a:lnTo>
                    <a:pt x="3035" y="0"/>
                  </a:lnTo>
                  <a:close/>
                </a:path>
              </a:pathLst>
            </a:custGeom>
            <a:solidFill>
              <a:srgbClr val="FFCB61">
                <a:alpha val="72999"/>
              </a:srgbClr>
            </a:solidFill>
          </p:spPr>
          <p:txBody>
            <a:bodyPr wrap="square" lIns="0" tIns="0" rIns="0" bIns="0" rtlCol="0"/>
            <a:lstStyle/>
            <a:p>
              <a:endParaRPr sz="1493" dirty="0"/>
            </a:p>
          </p:txBody>
        </p:sp>
        <p:sp>
          <p:nvSpPr>
            <p:cNvPr id="1870" name="object 1823">
              <a:extLst>
                <a:ext uri="{FF2B5EF4-FFF2-40B4-BE49-F238E27FC236}">
                  <a16:creationId xmlns:a16="http://schemas.microsoft.com/office/drawing/2014/main" id="{522A1B6C-F4BA-4AA0-8477-6377EA468D09}"/>
                </a:ext>
              </a:extLst>
            </p:cNvPr>
            <p:cNvSpPr/>
            <p:nvPr/>
          </p:nvSpPr>
          <p:spPr>
            <a:xfrm>
              <a:off x="5837166" y="2096874"/>
              <a:ext cx="9525" cy="5715"/>
            </a:xfrm>
            <a:custGeom>
              <a:avLst/>
              <a:gdLst/>
              <a:ahLst/>
              <a:cxnLst/>
              <a:rect l="l" t="t" r="r" b="b"/>
              <a:pathLst>
                <a:path w="9525" h="5714">
                  <a:moveTo>
                    <a:pt x="3348" y="0"/>
                  </a:moveTo>
                  <a:lnTo>
                    <a:pt x="1257" y="37"/>
                  </a:lnTo>
                  <a:lnTo>
                    <a:pt x="0" y="372"/>
                  </a:lnTo>
                  <a:lnTo>
                    <a:pt x="28" y="2194"/>
                  </a:lnTo>
                  <a:lnTo>
                    <a:pt x="1913" y="3570"/>
                  </a:lnTo>
                  <a:lnTo>
                    <a:pt x="3984" y="5043"/>
                  </a:lnTo>
                  <a:lnTo>
                    <a:pt x="5945" y="5632"/>
                  </a:lnTo>
                  <a:lnTo>
                    <a:pt x="8119" y="5593"/>
                  </a:lnTo>
                  <a:lnTo>
                    <a:pt x="9336" y="5260"/>
                  </a:lnTo>
                  <a:lnTo>
                    <a:pt x="9304" y="3433"/>
                  </a:lnTo>
                  <a:lnTo>
                    <a:pt x="5330" y="585"/>
                  </a:lnTo>
                  <a:lnTo>
                    <a:pt x="3348" y="0"/>
                  </a:lnTo>
                  <a:close/>
                </a:path>
              </a:pathLst>
            </a:custGeom>
            <a:solidFill>
              <a:srgbClr val="FF9429">
                <a:alpha val="68998"/>
              </a:srgbClr>
            </a:solidFill>
          </p:spPr>
          <p:txBody>
            <a:bodyPr wrap="square" lIns="0" tIns="0" rIns="0" bIns="0" rtlCol="0"/>
            <a:lstStyle/>
            <a:p>
              <a:endParaRPr sz="1493" dirty="0"/>
            </a:p>
          </p:txBody>
        </p:sp>
        <p:sp>
          <p:nvSpPr>
            <p:cNvPr id="1871" name="object 1824">
              <a:extLst>
                <a:ext uri="{FF2B5EF4-FFF2-40B4-BE49-F238E27FC236}">
                  <a16:creationId xmlns:a16="http://schemas.microsoft.com/office/drawing/2014/main" id="{0FFBD3BC-E6BA-4C25-A53F-B1C848550A51}"/>
                </a:ext>
              </a:extLst>
            </p:cNvPr>
            <p:cNvSpPr/>
            <p:nvPr/>
          </p:nvSpPr>
          <p:spPr>
            <a:xfrm>
              <a:off x="5838859" y="2097933"/>
              <a:ext cx="6350" cy="3810"/>
            </a:xfrm>
            <a:custGeom>
              <a:avLst/>
              <a:gdLst/>
              <a:ahLst/>
              <a:cxnLst/>
              <a:rect l="l" t="t" r="r" b="b"/>
              <a:pathLst>
                <a:path w="6350" h="3810">
                  <a:moveTo>
                    <a:pt x="1714" y="0"/>
                  </a:moveTo>
                  <a:lnTo>
                    <a:pt x="838" y="254"/>
                  </a:lnTo>
                  <a:lnTo>
                    <a:pt x="0" y="469"/>
                  </a:lnTo>
                  <a:lnTo>
                    <a:pt x="254" y="1320"/>
                  </a:lnTo>
                  <a:lnTo>
                    <a:pt x="2590" y="3022"/>
                  </a:lnTo>
                  <a:lnTo>
                    <a:pt x="4241" y="3517"/>
                  </a:lnTo>
                  <a:lnTo>
                    <a:pt x="5956" y="3048"/>
                  </a:lnTo>
                  <a:lnTo>
                    <a:pt x="5702" y="2171"/>
                  </a:lnTo>
                  <a:lnTo>
                    <a:pt x="4533" y="1333"/>
                  </a:lnTo>
                  <a:lnTo>
                    <a:pt x="3365" y="508"/>
                  </a:lnTo>
                  <a:lnTo>
                    <a:pt x="1714" y="0"/>
                  </a:lnTo>
                  <a:close/>
                </a:path>
              </a:pathLst>
            </a:custGeom>
            <a:solidFill>
              <a:srgbClr val="FFCB61">
                <a:alpha val="68998"/>
              </a:srgbClr>
            </a:solidFill>
          </p:spPr>
          <p:txBody>
            <a:bodyPr wrap="square" lIns="0" tIns="0" rIns="0" bIns="0" rtlCol="0"/>
            <a:lstStyle/>
            <a:p>
              <a:endParaRPr sz="1493" dirty="0"/>
            </a:p>
          </p:txBody>
        </p:sp>
        <p:sp>
          <p:nvSpPr>
            <p:cNvPr id="1872" name="object 1825">
              <a:extLst>
                <a:ext uri="{FF2B5EF4-FFF2-40B4-BE49-F238E27FC236}">
                  <a16:creationId xmlns:a16="http://schemas.microsoft.com/office/drawing/2014/main" id="{BC2CFCFD-65F8-4A17-B6D2-706AA9A4B449}"/>
                </a:ext>
              </a:extLst>
            </p:cNvPr>
            <p:cNvSpPr/>
            <p:nvPr/>
          </p:nvSpPr>
          <p:spPr>
            <a:xfrm>
              <a:off x="5629122" y="1955482"/>
              <a:ext cx="335915" cy="145415"/>
            </a:xfrm>
            <a:custGeom>
              <a:avLst/>
              <a:gdLst/>
              <a:ahLst/>
              <a:cxnLst/>
              <a:rect l="l" t="t" r="r" b="b"/>
              <a:pathLst>
                <a:path w="335914" h="145414">
                  <a:moveTo>
                    <a:pt x="28448" y="26479"/>
                  </a:moveTo>
                  <a:lnTo>
                    <a:pt x="25628" y="24714"/>
                  </a:lnTo>
                  <a:lnTo>
                    <a:pt x="19862" y="21069"/>
                  </a:lnTo>
                  <a:lnTo>
                    <a:pt x="10464" y="23456"/>
                  </a:lnTo>
                  <a:lnTo>
                    <a:pt x="0" y="24790"/>
                  </a:lnTo>
                  <a:lnTo>
                    <a:pt x="88" y="30378"/>
                  </a:lnTo>
                  <a:lnTo>
                    <a:pt x="7632" y="31076"/>
                  </a:lnTo>
                  <a:lnTo>
                    <a:pt x="10985" y="31521"/>
                  </a:lnTo>
                  <a:lnTo>
                    <a:pt x="17564" y="32143"/>
                  </a:lnTo>
                  <a:lnTo>
                    <a:pt x="21767" y="32677"/>
                  </a:lnTo>
                  <a:lnTo>
                    <a:pt x="27952" y="30429"/>
                  </a:lnTo>
                  <a:lnTo>
                    <a:pt x="28448" y="26479"/>
                  </a:lnTo>
                  <a:close/>
                </a:path>
                <a:path w="335914" h="145414">
                  <a:moveTo>
                    <a:pt x="82016" y="133184"/>
                  </a:moveTo>
                  <a:lnTo>
                    <a:pt x="81089" y="132334"/>
                  </a:lnTo>
                  <a:lnTo>
                    <a:pt x="78219" y="132638"/>
                  </a:lnTo>
                  <a:lnTo>
                    <a:pt x="77152" y="134264"/>
                  </a:lnTo>
                  <a:lnTo>
                    <a:pt x="75387" y="134899"/>
                  </a:lnTo>
                  <a:lnTo>
                    <a:pt x="72059" y="134594"/>
                  </a:lnTo>
                  <a:lnTo>
                    <a:pt x="69811" y="137731"/>
                  </a:lnTo>
                  <a:lnTo>
                    <a:pt x="65532" y="142443"/>
                  </a:lnTo>
                  <a:lnTo>
                    <a:pt x="67691" y="145237"/>
                  </a:lnTo>
                  <a:lnTo>
                    <a:pt x="73279" y="144335"/>
                  </a:lnTo>
                  <a:lnTo>
                    <a:pt x="76835" y="143649"/>
                  </a:lnTo>
                  <a:lnTo>
                    <a:pt x="78790" y="140144"/>
                  </a:lnTo>
                  <a:lnTo>
                    <a:pt x="78994" y="139458"/>
                  </a:lnTo>
                  <a:lnTo>
                    <a:pt x="78981" y="138734"/>
                  </a:lnTo>
                  <a:lnTo>
                    <a:pt x="80581" y="137083"/>
                  </a:lnTo>
                  <a:lnTo>
                    <a:pt x="81521" y="136029"/>
                  </a:lnTo>
                  <a:lnTo>
                    <a:pt x="81800" y="135382"/>
                  </a:lnTo>
                  <a:lnTo>
                    <a:pt x="81838" y="134899"/>
                  </a:lnTo>
                  <a:lnTo>
                    <a:pt x="81915" y="133997"/>
                  </a:lnTo>
                  <a:lnTo>
                    <a:pt x="82016" y="133184"/>
                  </a:lnTo>
                  <a:close/>
                </a:path>
                <a:path w="335914" h="145414">
                  <a:moveTo>
                    <a:pt x="309054" y="17627"/>
                  </a:moveTo>
                  <a:lnTo>
                    <a:pt x="308114" y="13957"/>
                  </a:lnTo>
                  <a:lnTo>
                    <a:pt x="304558" y="12903"/>
                  </a:lnTo>
                  <a:lnTo>
                    <a:pt x="303174" y="12496"/>
                  </a:lnTo>
                  <a:lnTo>
                    <a:pt x="301358" y="12636"/>
                  </a:lnTo>
                  <a:lnTo>
                    <a:pt x="299986" y="13398"/>
                  </a:lnTo>
                  <a:lnTo>
                    <a:pt x="298107" y="13665"/>
                  </a:lnTo>
                  <a:lnTo>
                    <a:pt x="297510" y="14287"/>
                  </a:lnTo>
                  <a:lnTo>
                    <a:pt x="297205" y="15049"/>
                  </a:lnTo>
                  <a:lnTo>
                    <a:pt x="295516" y="14770"/>
                  </a:lnTo>
                  <a:lnTo>
                    <a:pt x="296862" y="12369"/>
                  </a:lnTo>
                  <a:lnTo>
                    <a:pt x="296849" y="10388"/>
                  </a:lnTo>
                  <a:lnTo>
                    <a:pt x="295668" y="8343"/>
                  </a:lnTo>
                  <a:lnTo>
                    <a:pt x="290957" y="4254"/>
                  </a:lnTo>
                  <a:lnTo>
                    <a:pt x="283857" y="1701"/>
                  </a:lnTo>
                  <a:lnTo>
                    <a:pt x="276237" y="368"/>
                  </a:lnTo>
                  <a:lnTo>
                    <a:pt x="269963" y="0"/>
                  </a:lnTo>
                  <a:lnTo>
                    <a:pt x="268262" y="0"/>
                  </a:lnTo>
                  <a:lnTo>
                    <a:pt x="267055" y="2451"/>
                  </a:lnTo>
                  <a:lnTo>
                    <a:pt x="272135" y="6311"/>
                  </a:lnTo>
                  <a:lnTo>
                    <a:pt x="276567" y="7442"/>
                  </a:lnTo>
                  <a:lnTo>
                    <a:pt x="284670" y="10477"/>
                  </a:lnTo>
                  <a:lnTo>
                    <a:pt x="289039" y="11137"/>
                  </a:lnTo>
                  <a:lnTo>
                    <a:pt x="292760" y="16903"/>
                  </a:lnTo>
                  <a:lnTo>
                    <a:pt x="294068" y="19583"/>
                  </a:lnTo>
                  <a:lnTo>
                    <a:pt x="297954" y="19291"/>
                  </a:lnTo>
                  <a:lnTo>
                    <a:pt x="297980" y="20027"/>
                  </a:lnTo>
                  <a:lnTo>
                    <a:pt x="298069" y="19646"/>
                  </a:lnTo>
                  <a:lnTo>
                    <a:pt x="296811" y="27711"/>
                  </a:lnTo>
                  <a:lnTo>
                    <a:pt x="308775" y="28943"/>
                  </a:lnTo>
                  <a:lnTo>
                    <a:pt x="309054" y="17627"/>
                  </a:lnTo>
                  <a:close/>
                </a:path>
                <a:path w="335914" h="145414">
                  <a:moveTo>
                    <a:pt x="335724" y="41579"/>
                  </a:moveTo>
                  <a:lnTo>
                    <a:pt x="335203" y="37985"/>
                  </a:lnTo>
                  <a:lnTo>
                    <a:pt x="333032" y="35407"/>
                  </a:lnTo>
                  <a:lnTo>
                    <a:pt x="331139" y="33121"/>
                  </a:lnTo>
                  <a:lnTo>
                    <a:pt x="327596" y="30962"/>
                  </a:lnTo>
                  <a:lnTo>
                    <a:pt x="320001" y="31673"/>
                  </a:lnTo>
                  <a:lnTo>
                    <a:pt x="317588" y="36029"/>
                  </a:lnTo>
                  <a:lnTo>
                    <a:pt x="320776" y="42303"/>
                  </a:lnTo>
                  <a:lnTo>
                    <a:pt x="323596" y="43980"/>
                  </a:lnTo>
                  <a:lnTo>
                    <a:pt x="327964" y="46863"/>
                  </a:lnTo>
                  <a:lnTo>
                    <a:pt x="331343" y="46113"/>
                  </a:lnTo>
                  <a:lnTo>
                    <a:pt x="335724" y="41579"/>
                  </a:lnTo>
                  <a:close/>
                </a:path>
              </a:pathLst>
            </a:custGeom>
            <a:solidFill>
              <a:srgbClr val="FFFFFF"/>
            </a:solidFill>
          </p:spPr>
          <p:txBody>
            <a:bodyPr wrap="square" lIns="0" tIns="0" rIns="0" bIns="0" rtlCol="0"/>
            <a:lstStyle/>
            <a:p>
              <a:endParaRPr sz="1493" dirty="0"/>
            </a:p>
          </p:txBody>
        </p:sp>
        <p:sp>
          <p:nvSpPr>
            <p:cNvPr id="1873" name="object 1826">
              <a:extLst>
                <a:ext uri="{FF2B5EF4-FFF2-40B4-BE49-F238E27FC236}">
                  <a16:creationId xmlns:a16="http://schemas.microsoft.com/office/drawing/2014/main" id="{500ABDA2-386B-43DA-B0BA-F15846D8565C}"/>
                </a:ext>
              </a:extLst>
            </p:cNvPr>
            <p:cNvSpPr/>
            <p:nvPr/>
          </p:nvSpPr>
          <p:spPr>
            <a:xfrm>
              <a:off x="5520410" y="2128214"/>
              <a:ext cx="62865" cy="46990"/>
            </a:xfrm>
            <a:custGeom>
              <a:avLst/>
              <a:gdLst/>
              <a:ahLst/>
              <a:cxnLst/>
              <a:rect l="l" t="t" r="r" b="b"/>
              <a:pathLst>
                <a:path w="62864" h="46989">
                  <a:moveTo>
                    <a:pt x="35026" y="23202"/>
                  </a:moveTo>
                  <a:lnTo>
                    <a:pt x="31330" y="14757"/>
                  </a:lnTo>
                  <a:lnTo>
                    <a:pt x="23444" y="8331"/>
                  </a:lnTo>
                  <a:lnTo>
                    <a:pt x="15582" y="1917"/>
                  </a:lnTo>
                  <a:lnTo>
                    <a:pt x="6578" y="0"/>
                  </a:lnTo>
                  <a:lnTo>
                    <a:pt x="0" y="8026"/>
                  </a:lnTo>
                  <a:lnTo>
                    <a:pt x="3721" y="16497"/>
                  </a:lnTo>
                  <a:lnTo>
                    <a:pt x="19443" y="29298"/>
                  </a:lnTo>
                  <a:lnTo>
                    <a:pt x="28460" y="31216"/>
                  </a:lnTo>
                  <a:lnTo>
                    <a:pt x="35026" y="23202"/>
                  </a:lnTo>
                  <a:close/>
                </a:path>
                <a:path w="62864" h="46989">
                  <a:moveTo>
                    <a:pt x="62674" y="37122"/>
                  </a:moveTo>
                  <a:lnTo>
                    <a:pt x="61315" y="32080"/>
                  </a:lnTo>
                  <a:lnTo>
                    <a:pt x="57365" y="29895"/>
                  </a:lnTo>
                  <a:lnTo>
                    <a:pt x="53441" y="27698"/>
                  </a:lnTo>
                  <a:lnTo>
                    <a:pt x="48425" y="29184"/>
                  </a:lnTo>
                  <a:lnTo>
                    <a:pt x="43942" y="37236"/>
                  </a:lnTo>
                  <a:lnTo>
                    <a:pt x="45326" y="42278"/>
                  </a:lnTo>
                  <a:lnTo>
                    <a:pt x="53187" y="46659"/>
                  </a:lnTo>
                  <a:lnTo>
                    <a:pt x="58191" y="45161"/>
                  </a:lnTo>
                  <a:lnTo>
                    <a:pt x="62674" y="37122"/>
                  </a:lnTo>
                  <a:close/>
                </a:path>
              </a:pathLst>
            </a:custGeom>
            <a:solidFill>
              <a:srgbClr val="FF5226"/>
            </a:solidFill>
          </p:spPr>
          <p:txBody>
            <a:bodyPr wrap="square" lIns="0" tIns="0" rIns="0" bIns="0" rtlCol="0"/>
            <a:lstStyle/>
            <a:p>
              <a:endParaRPr sz="1493" dirty="0"/>
            </a:p>
          </p:txBody>
        </p:sp>
        <p:sp>
          <p:nvSpPr>
            <p:cNvPr id="1874" name="object 1827">
              <a:extLst>
                <a:ext uri="{FF2B5EF4-FFF2-40B4-BE49-F238E27FC236}">
                  <a16:creationId xmlns:a16="http://schemas.microsoft.com/office/drawing/2014/main" id="{1BD3144B-33DF-4242-91BE-DB317947B3C6}"/>
                </a:ext>
              </a:extLst>
            </p:cNvPr>
            <p:cNvSpPr/>
            <p:nvPr/>
          </p:nvSpPr>
          <p:spPr>
            <a:xfrm>
              <a:off x="5865377" y="1894118"/>
              <a:ext cx="565785" cy="319405"/>
            </a:xfrm>
            <a:custGeom>
              <a:avLst/>
              <a:gdLst/>
              <a:ahLst/>
              <a:cxnLst/>
              <a:rect l="l" t="t" r="r" b="b"/>
              <a:pathLst>
                <a:path w="565785" h="319405">
                  <a:moveTo>
                    <a:pt x="267226" y="0"/>
                  </a:moveTo>
                  <a:lnTo>
                    <a:pt x="218744" y="3914"/>
                  </a:lnTo>
                  <a:lnTo>
                    <a:pt x="179449" y="11286"/>
                  </a:lnTo>
                  <a:lnTo>
                    <a:pt x="123179" y="27889"/>
                  </a:lnTo>
                  <a:lnTo>
                    <a:pt x="86101" y="41074"/>
                  </a:lnTo>
                  <a:lnTo>
                    <a:pt x="43121" y="63223"/>
                  </a:lnTo>
                  <a:lnTo>
                    <a:pt x="9375" y="95197"/>
                  </a:lnTo>
                  <a:lnTo>
                    <a:pt x="1" y="137858"/>
                  </a:lnTo>
                  <a:lnTo>
                    <a:pt x="175" y="144733"/>
                  </a:lnTo>
                  <a:lnTo>
                    <a:pt x="0" y="169146"/>
                  </a:lnTo>
                  <a:lnTo>
                    <a:pt x="19323" y="220274"/>
                  </a:lnTo>
                  <a:lnTo>
                    <a:pt x="54605" y="253398"/>
                  </a:lnTo>
                  <a:lnTo>
                    <a:pt x="97660" y="278554"/>
                  </a:lnTo>
                  <a:lnTo>
                    <a:pt x="139562" y="295523"/>
                  </a:lnTo>
                  <a:lnTo>
                    <a:pt x="201992" y="309873"/>
                  </a:lnTo>
                  <a:lnTo>
                    <a:pt x="283662" y="319201"/>
                  </a:lnTo>
                  <a:lnTo>
                    <a:pt x="334159" y="317698"/>
                  </a:lnTo>
                  <a:lnTo>
                    <a:pt x="390716" y="308718"/>
                  </a:lnTo>
                  <a:lnTo>
                    <a:pt x="453048" y="289737"/>
                  </a:lnTo>
                  <a:lnTo>
                    <a:pt x="510693" y="261116"/>
                  </a:lnTo>
                  <a:lnTo>
                    <a:pt x="544823" y="231211"/>
                  </a:lnTo>
                  <a:lnTo>
                    <a:pt x="565608" y="177076"/>
                  </a:lnTo>
                  <a:lnTo>
                    <a:pt x="564529" y="120903"/>
                  </a:lnTo>
                  <a:lnTo>
                    <a:pt x="562319" y="112496"/>
                  </a:lnTo>
                  <a:lnTo>
                    <a:pt x="561316" y="107657"/>
                  </a:lnTo>
                  <a:lnTo>
                    <a:pt x="535430" y="62372"/>
                  </a:lnTo>
                  <a:lnTo>
                    <a:pt x="487142" y="35116"/>
                  </a:lnTo>
                  <a:lnTo>
                    <a:pt x="396978" y="11048"/>
                  </a:lnTo>
                  <a:lnTo>
                    <a:pt x="326201" y="1668"/>
                  </a:lnTo>
                  <a:lnTo>
                    <a:pt x="267226" y="0"/>
                  </a:lnTo>
                  <a:close/>
                </a:path>
              </a:pathLst>
            </a:custGeom>
            <a:solidFill>
              <a:srgbClr val="E31B01"/>
            </a:solidFill>
          </p:spPr>
          <p:txBody>
            <a:bodyPr wrap="square" lIns="0" tIns="0" rIns="0" bIns="0" rtlCol="0"/>
            <a:lstStyle/>
            <a:p>
              <a:endParaRPr sz="1493" dirty="0"/>
            </a:p>
          </p:txBody>
        </p:sp>
        <p:sp>
          <p:nvSpPr>
            <p:cNvPr id="1875" name="object 1828">
              <a:extLst>
                <a:ext uri="{FF2B5EF4-FFF2-40B4-BE49-F238E27FC236}">
                  <a16:creationId xmlns:a16="http://schemas.microsoft.com/office/drawing/2014/main" id="{8B2724F3-BD01-41B8-8683-0B56BB4F6490}"/>
                </a:ext>
              </a:extLst>
            </p:cNvPr>
            <p:cNvSpPr/>
            <p:nvPr/>
          </p:nvSpPr>
          <p:spPr>
            <a:xfrm>
              <a:off x="6143081" y="1893992"/>
              <a:ext cx="288290" cy="319405"/>
            </a:xfrm>
            <a:custGeom>
              <a:avLst/>
              <a:gdLst/>
              <a:ahLst/>
              <a:cxnLst/>
              <a:rect l="l" t="t" r="r" b="b"/>
              <a:pathLst>
                <a:path w="288289" h="319405">
                  <a:moveTo>
                    <a:pt x="11048" y="0"/>
                  </a:moveTo>
                  <a:lnTo>
                    <a:pt x="23667" y="55228"/>
                  </a:lnTo>
                  <a:lnTo>
                    <a:pt x="27911" y="95024"/>
                  </a:lnTo>
                  <a:lnTo>
                    <a:pt x="28874" y="135073"/>
                  </a:lnTo>
                  <a:lnTo>
                    <a:pt x="26974" y="174993"/>
                  </a:lnTo>
                  <a:lnTo>
                    <a:pt x="23260" y="211466"/>
                  </a:lnTo>
                  <a:lnTo>
                    <a:pt x="17745" y="247821"/>
                  </a:lnTo>
                  <a:lnTo>
                    <a:pt x="10101" y="283785"/>
                  </a:lnTo>
                  <a:lnTo>
                    <a:pt x="0" y="319087"/>
                  </a:lnTo>
                  <a:lnTo>
                    <a:pt x="38322" y="319045"/>
                  </a:lnTo>
                  <a:lnTo>
                    <a:pt x="80411" y="314969"/>
                  </a:lnTo>
                  <a:lnTo>
                    <a:pt x="126131" y="305650"/>
                  </a:lnTo>
                  <a:lnTo>
                    <a:pt x="175348" y="289877"/>
                  </a:lnTo>
                  <a:lnTo>
                    <a:pt x="232987" y="261247"/>
                  </a:lnTo>
                  <a:lnTo>
                    <a:pt x="267119" y="231335"/>
                  </a:lnTo>
                  <a:lnTo>
                    <a:pt x="287908" y="177203"/>
                  </a:lnTo>
                  <a:lnTo>
                    <a:pt x="287134" y="131711"/>
                  </a:lnTo>
                  <a:lnTo>
                    <a:pt x="286829" y="121018"/>
                  </a:lnTo>
                  <a:lnTo>
                    <a:pt x="284619" y="112623"/>
                  </a:lnTo>
                  <a:lnTo>
                    <a:pt x="283616" y="107784"/>
                  </a:lnTo>
                  <a:lnTo>
                    <a:pt x="257724" y="62499"/>
                  </a:lnTo>
                  <a:lnTo>
                    <a:pt x="209432" y="35247"/>
                  </a:lnTo>
                  <a:lnTo>
                    <a:pt x="119265" y="11175"/>
                  </a:lnTo>
                  <a:lnTo>
                    <a:pt x="61242" y="2944"/>
                  </a:lnTo>
                  <a:lnTo>
                    <a:pt x="35215" y="887"/>
                  </a:lnTo>
                  <a:lnTo>
                    <a:pt x="11048" y="0"/>
                  </a:lnTo>
                  <a:close/>
                </a:path>
              </a:pathLst>
            </a:custGeom>
            <a:solidFill>
              <a:srgbClr val="C71805"/>
            </a:solidFill>
          </p:spPr>
          <p:txBody>
            <a:bodyPr wrap="square" lIns="0" tIns="0" rIns="0" bIns="0" rtlCol="0"/>
            <a:lstStyle/>
            <a:p>
              <a:endParaRPr sz="1493" dirty="0"/>
            </a:p>
          </p:txBody>
        </p:sp>
        <p:sp>
          <p:nvSpPr>
            <p:cNvPr id="1876" name="object 1829">
              <a:extLst>
                <a:ext uri="{FF2B5EF4-FFF2-40B4-BE49-F238E27FC236}">
                  <a16:creationId xmlns:a16="http://schemas.microsoft.com/office/drawing/2014/main" id="{CBE28525-F44D-426A-9191-C94E398F44C7}"/>
                </a:ext>
              </a:extLst>
            </p:cNvPr>
            <p:cNvSpPr/>
            <p:nvPr/>
          </p:nvSpPr>
          <p:spPr>
            <a:xfrm>
              <a:off x="5865389" y="1894118"/>
              <a:ext cx="564515" cy="278130"/>
            </a:xfrm>
            <a:custGeom>
              <a:avLst/>
              <a:gdLst/>
              <a:ahLst/>
              <a:cxnLst/>
              <a:rect l="l" t="t" r="r" b="b"/>
              <a:pathLst>
                <a:path w="564514" h="278130">
                  <a:moveTo>
                    <a:pt x="267211" y="0"/>
                  </a:moveTo>
                  <a:lnTo>
                    <a:pt x="218730" y="3915"/>
                  </a:lnTo>
                  <a:lnTo>
                    <a:pt x="179434" y="11288"/>
                  </a:lnTo>
                  <a:lnTo>
                    <a:pt x="123164" y="27894"/>
                  </a:lnTo>
                  <a:lnTo>
                    <a:pt x="86087" y="41080"/>
                  </a:lnTo>
                  <a:lnTo>
                    <a:pt x="43108" y="63229"/>
                  </a:lnTo>
                  <a:lnTo>
                    <a:pt x="9366" y="95203"/>
                  </a:lnTo>
                  <a:lnTo>
                    <a:pt x="0" y="137864"/>
                  </a:lnTo>
                  <a:lnTo>
                    <a:pt x="18585" y="178730"/>
                  </a:lnTo>
                  <a:lnTo>
                    <a:pt x="53867" y="211847"/>
                  </a:lnTo>
                  <a:lnTo>
                    <a:pt x="96921" y="236997"/>
                  </a:lnTo>
                  <a:lnTo>
                    <a:pt x="138824" y="253963"/>
                  </a:lnTo>
                  <a:lnTo>
                    <a:pt x="201249" y="268322"/>
                  </a:lnTo>
                  <a:lnTo>
                    <a:pt x="282921" y="277660"/>
                  </a:lnTo>
                  <a:lnTo>
                    <a:pt x="333421" y="276157"/>
                  </a:lnTo>
                  <a:lnTo>
                    <a:pt x="389984" y="267174"/>
                  </a:lnTo>
                  <a:lnTo>
                    <a:pt x="452323" y="248189"/>
                  </a:lnTo>
                  <a:lnTo>
                    <a:pt x="515621" y="215680"/>
                  </a:lnTo>
                  <a:lnTo>
                    <a:pt x="549843" y="181928"/>
                  </a:lnTo>
                  <a:lnTo>
                    <a:pt x="564358" y="124475"/>
                  </a:lnTo>
                  <a:lnTo>
                    <a:pt x="561301" y="107663"/>
                  </a:lnTo>
                  <a:lnTo>
                    <a:pt x="535420" y="62373"/>
                  </a:lnTo>
                  <a:lnTo>
                    <a:pt x="487130" y="35120"/>
                  </a:lnTo>
                  <a:lnTo>
                    <a:pt x="396963" y="11054"/>
                  </a:lnTo>
                  <a:lnTo>
                    <a:pt x="326186" y="1670"/>
                  </a:lnTo>
                  <a:lnTo>
                    <a:pt x="267211" y="0"/>
                  </a:lnTo>
                  <a:close/>
                </a:path>
              </a:pathLst>
            </a:custGeom>
            <a:solidFill>
              <a:srgbClr val="CC151B"/>
            </a:solidFill>
          </p:spPr>
          <p:txBody>
            <a:bodyPr wrap="square" lIns="0" tIns="0" rIns="0" bIns="0" rtlCol="0"/>
            <a:lstStyle/>
            <a:p>
              <a:endParaRPr sz="1493" dirty="0"/>
            </a:p>
          </p:txBody>
        </p:sp>
        <p:sp>
          <p:nvSpPr>
            <p:cNvPr id="1877" name="object 1830">
              <a:extLst>
                <a:ext uri="{FF2B5EF4-FFF2-40B4-BE49-F238E27FC236}">
                  <a16:creationId xmlns:a16="http://schemas.microsoft.com/office/drawing/2014/main" id="{94FD3BA3-98A5-458B-AE83-4F463472F854}"/>
                </a:ext>
              </a:extLst>
            </p:cNvPr>
            <p:cNvSpPr/>
            <p:nvPr/>
          </p:nvSpPr>
          <p:spPr>
            <a:xfrm>
              <a:off x="5875517" y="1899104"/>
              <a:ext cx="545465" cy="262890"/>
            </a:xfrm>
            <a:custGeom>
              <a:avLst/>
              <a:gdLst/>
              <a:ahLst/>
              <a:cxnLst/>
              <a:rect l="l" t="t" r="r" b="b"/>
              <a:pathLst>
                <a:path w="545464" h="262889">
                  <a:moveTo>
                    <a:pt x="302389" y="0"/>
                  </a:moveTo>
                  <a:lnTo>
                    <a:pt x="237826" y="184"/>
                  </a:lnTo>
                  <a:lnTo>
                    <a:pt x="187097" y="6937"/>
                  </a:lnTo>
                  <a:lnTo>
                    <a:pt x="148046" y="16728"/>
                  </a:lnTo>
                  <a:lnTo>
                    <a:pt x="82796" y="38767"/>
                  </a:lnTo>
                  <a:lnTo>
                    <a:pt x="41436" y="60181"/>
                  </a:lnTo>
                  <a:lnTo>
                    <a:pt x="8988" y="91075"/>
                  </a:lnTo>
                  <a:lnTo>
                    <a:pt x="0" y="132252"/>
                  </a:lnTo>
                  <a:lnTo>
                    <a:pt x="17904" y="171185"/>
                  </a:lnTo>
                  <a:lnTo>
                    <a:pt x="51874" y="201964"/>
                  </a:lnTo>
                  <a:lnTo>
                    <a:pt x="93328" y="224832"/>
                  </a:lnTo>
                  <a:lnTo>
                    <a:pt x="133681" y="240033"/>
                  </a:lnTo>
                  <a:lnTo>
                    <a:pt x="193898" y="253375"/>
                  </a:lnTo>
                  <a:lnTo>
                    <a:pt x="272767" y="262305"/>
                  </a:lnTo>
                  <a:lnTo>
                    <a:pt x="321522" y="260813"/>
                  </a:lnTo>
                  <a:lnTo>
                    <a:pt x="376113" y="252113"/>
                  </a:lnTo>
                  <a:lnTo>
                    <a:pt x="436257" y="233776"/>
                  </a:lnTo>
                  <a:lnTo>
                    <a:pt x="507978" y="195030"/>
                  </a:lnTo>
                  <a:lnTo>
                    <a:pt x="539108" y="156614"/>
                  </a:lnTo>
                  <a:lnTo>
                    <a:pt x="545235" y="124109"/>
                  </a:lnTo>
                  <a:lnTo>
                    <a:pt x="541947" y="103093"/>
                  </a:lnTo>
                  <a:lnTo>
                    <a:pt x="516751" y="59422"/>
                  </a:lnTo>
                  <a:lnTo>
                    <a:pt x="470004" y="33136"/>
                  </a:lnTo>
                  <a:lnTo>
                    <a:pt x="382943" y="9913"/>
                  </a:lnTo>
                  <a:lnTo>
                    <a:pt x="302389" y="0"/>
                  </a:lnTo>
                  <a:close/>
                </a:path>
              </a:pathLst>
            </a:custGeom>
            <a:solidFill>
              <a:srgbClr val="FF5454"/>
            </a:solidFill>
          </p:spPr>
          <p:txBody>
            <a:bodyPr wrap="square" lIns="0" tIns="0" rIns="0" bIns="0" rtlCol="0"/>
            <a:lstStyle/>
            <a:p>
              <a:endParaRPr sz="1493" dirty="0"/>
            </a:p>
          </p:txBody>
        </p:sp>
        <p:sp>
          <p:nvSpPr>
            <p:cNvPr id="1878" name="object 1831">
              <a:extLst>
                <a:ext uri="{FF2B5EF4-FFF2-40B4-BE49-F238E27FC236}">
                  <a16:creationId xmlns:a16="http://schemas.microsoft.com/office/drawing/2014/main" id="{AA5440C3-05BC-4D28-9AC4-07B5B6F85B0D}"/>
                </a:ext>
              </a:extLst>
            </p:cNvPr>
            <p:cNvSpPr/>
            <p:nvPr/>
          </p:nvSpPr>
          <p:spPr>
            <a:xfrm>
              <a:off x="5949121" y="1929990"/>
              <a:ext cx="399415" cy="175260"/>
            </a:xfrm>
            <a:custGeom>
              <a:avLst/>
              <a:gdLst/>
              <a:ahLst/>
              <a:cxnLst/>
              <a:rect l="l" t="t" r="r" b="b"/>
              <a:pathLst>
                <a:path w="399414" h="175260">
                  <a:moveTo>
                    <a:pt x="208508" y="0"/>
                  </a:moveTo>
                  <a:lnTo>
                    <a:pt x="154368" y="2728"/>
                  </a:lnTo>
                  <a:lnTo>
                    <a:pt x="114820" y="10947"/>
                  </a:lnTo>
                  <a:lnTo>
                    <a:pt x="60627" y="28934"/>
                  </a:lnTo>
                  <a:lnTo>
                    <a:pt x="6599" y="67229"/>
                  </a:lnTo>
                  <a:lnTo>
                    <a:pt x="0" y="97371"/>
                  </a:lnTo>
                  <a:lnTo>
                    <a:pt x="18425" y="129336"/>
                  </a:lnTo>
                  <a:lnTo>
                    <a:pt x="52717" y="148787"/>
                  </a:lnTo>
                  <a:lnTo>
                    <a:pt x="90657" y="159333"/>
                  </a:lnTo>
                  <a:lnTo>
                    <a:pt x="154307" y="170824"/>
                  </a:lnTo>
                  <a:lnTo>
                    <a:pt x="199374" y="175194"/>
                  </a:lnTo>
                  <a:lnTo>
                    <a:pt x="254523" y="171691"/>
                  </a:lnTo>
                  <a:lnTo>
                    <a:pt x="319049" y="154318"/>
                  </a:lnTo>
                  <a:lnTo>
                    <a:pt x="371605" y="128668"/>
                  </a:lnTo>
                  <a:lnTo>
                    <a:pt x="394501" y="106522"/>
                  </a:lnTo>
                  <a:lnTo>
                    <a:pt x="399093" y="88699"/>
                  </a:lnTo>
                  <a:lnTo>
                    <a:pt x="396735" y="76022"/>
                  </a:lnTo>
                  <a:lnTo>
                    <a:pt x="344064" y="24816"/>
                  </a:lnTo>
                  <a:lnTo>
                    <a:pt x="280327" y="7811"/>
                  </a:lnTo>
                  <a:lnTo>
                    <a:pt x="208508" y="0"/>
                  </a:lnTo>
                  <a:close/>
                </a:path>
              </a:pathLst>
            </a:custGeom>
            <a:solidFill>
              <a:srgbClr val="FF7373"/>
            </a:solidFill>
          </p:spPr>
          <p:txBody>
            <a:bodyPr wrap="square" lIns="0" tIns="0" rIns="0" bIns="0" rtlCol="0"/>
            <a:lstStyle/>
            <a:p>
              <a:endParaRPr sz="1493" dirty="0"/>
            </a:p>
          </p:txBody>
        </p:sp>
        <p:sp>
          <p:nvSpPr>
            <p:cNvPr id="1879" name="object 1832">
              <a:extLst>
                <a:ext uri="{FF2B5EF4-FFF2-40B4-BE49-F238E27FC236}">
                  <a16:creationId xmlns:a16="http://schemas.microsoft.com/office/drawing/2014/main" id="{D9E207FE-88D7-4985-9881-2F211CB69804}"/>
                </a:ext>
              </a:extLst>
            </p:cNvPr>
            <p:cNvSpPr/>
            <p:nvPr/>
          </p:nvSpPr>
          <p:spPr>
            <a:xfrm>
              <a:off x="6020291" y="1963074"/>
              <a:ext cx="255270" cy="113664"/>
            </a:xfrm>
            <a:custGeom>
              <a:avLst/>
              <a:gdLst/>
              <a:ahLst/>
              <a:cxnLst/>
              <a:rect l="l" t="t" r="r" b="b"/>
              <a:pathLst>
                <a:path w="255270" h="113664">
                  <a:moveTo>
                    <a:pt x="128268" y="0"/>
                  </a:moveTo>
                  <a:lnTo>
                    <a:pt x="104962" y="5720"/>
                  </a:lnTo>
                  <a:lnTo>
                    <a:pt x="99669" y="17306"/>
                  </a:lnTo>
                  <a:lnTo>
                    <a:pt x="98970" y="30013"/>
                  </a:lnTo>
                  <a:lnTo>
                    <a:pt x="89446" y="39093"/>
                  </a:lnTo>
                  <a:lnTo>
                    <a:pt x="63663" y="39606"/>
                  </a:lnTo>
                  <a:lnTo>
                    <a:pt x="33535" y="36586"/>
                  </a:lnTo>
                  <a:lnTo>
                    <a:pt x="9002" y="42056"/>
                  </a:lnTo>
                  <a:lnTo>
                    <a:pt x="0" y="68036"/>
                  </a:lnTo>
                  <a:lnTo>
                    <a:pt x="14788" y="95568"/>
                  </a:lnTo>
                  <a:lnTo>
                    <a:pt x="46202" y="95417"/>
                  </a:lnTo>
                  <a:lnTo>
                    <a:pt x="82188" y="84456"/>
                  </a:lnTo>
                  <a:lnTo>
                    <a:pt x="110693" y="79555"/>
                  </a:lnTo>
                  <a:lnTo>
                    <a:pt x="127335" y="90890"/>
                  </a:lnTo>
                  <a:lnTo>
                    <a:pt x="135107" y="106265"/>
                  </a:lnTo>
                  <a:lnTo>
                    <a:pt x="155725" y="113107"/>
                  </a:lnTo>
                  <a:lnTo>
                    <a:pt x="210908" y="98846"/>
                  </a:lnTo>
                  <a:lnTo>
                    <a:pt x="248927" y="81830"/>
                  </a:lnTo>
                  <a:lnTo>
                    <a:pt x="254841" y="71424"/>
                  </a:lnTo>
                  <a:lnTo>
                    <a:pt x="239777" y="65536"/>
                  </a:lnTo>
                  <a:lnTo>
                    <a:pt x="191211" y="58949"/>
                  </a:lnTo>
                  <a:lnTo>
                    <a:pt x="179959" y="54066"/>
                  </a:lnTo>
                  <a:lnTo>
                    <a:pt x="188273" y="47049"/>
                  </a:lnTo>
                  <a:lnTo>
                    <a:pt x="229508" y="32003"/>
                  </a:lnTo>
                  <a:lnTo>
                    <a:pt x="239778" y="23706"/>
                  </a:lnTo>
                  <a:lnTo>
                    <a:pt x="228053" y="14713"/>
                  </a:lnTo>
                  <a:lnTo>
                    <a:pt x="183007" y="4892"/>
                  </a:lnTo>
                  <a:lnTo>
                    <a:pt x="128268" y="0"/>
                  </a:lnTo>
                  <a:close/>
                </a:path>
              </a:pathLst>
            </a:custGeom>
            <a:solidFill>
              <a:srgbClr val="FF8080"/>
            </a:solidFill>
          </p:spPr>
          <p:txBody>
            <a:bodyPr wrap="square" lIns="0" tIns="0" rIns="0" bIns="0" rtlCol="0"/>
            <a:lstStyle/>
            <a:p>
              <a:endParaRPr sz="1493" dirty="0"/>
            </a:p>
          </p:txBody>
        </p:sp>
        <p:sp>
          <p:nvSpPr>
            <p:cNvPr id="1880" name="object 1833">
              <a:extLst>
                <a:ext uri="{FF2B5EF4-FFF2-40B4-BE49-F238E27FC236}">
                  <a16:creationId xmlns:a16="http://schemas.microsoft.com/office/drawing/2014/main" id="{87492725-AD09-41DF-AF66-53CDF1F726F3}"/>
                </a:ext>
              </a:extLst>
            </p:cNvPr>
            <p:cNvSpPr/>
            <p:nvPr/>
          </p:nvSpPr>
          <p:spPr>
            <a:xfrm>
              <a:off x="6069482" y="1923165"/>
              <a:ext cx="290830" cy="85725"/>
            </a:xfrm>
            <a:custGeom>
              <a:avLst/>
              <a:gdLst/>
              <a:ahLst/>
              <a:cxnLst/>
              <a:rect l="l" t="t" r="r" b="b"/>
              <a:pathLst>
                <a:path w="290829" h="85725">
                  <a:moveTo>
                    <a:pt x="118948" y="97"/>
                  </a:moveTo>
                  <a:lnTo>
                    <a:pt x="57494" y="0"/>
                  </a:lnTo>
                  <a:lnTo>
                    <a:pt x="10501" y="5743"/>
                  </a:lnTo>
                  <a:lnTo>
                    <a:pt x="0" y="17937"/>
                  </a:lnTo>
                  <a:lnTo>
                    <a:pt x="18823" y="36181"/>
                  </a:lnTo>
                  <a:lnTo>
                    <a:pt x="36204" y="51328"/>
                  </a:lnTo>
                  <a:lnTo>
                    <a:pt x="50970" y="63517"/>
                  </a:lnTo>
                  <a:lnTo>
                    <a:pt x="61950" y="72890"/>
                  </a:lnTo>
                  <a:lnTo>
                    <a:pt x="72477" y="60285"/>
                  </a:lnTo>
                  <a:lnTo>
                    <a:pt x="74820" y="50509"/>
                  </a:lnTo>
                  <a:lnTo>
                    <a:pt x="73046" y="43072"/>
                  </a:lnTo>
                  <a:lnTo>
                    <a:pt x="71221" y="37482"/>
                  </a:lnTo>
                  <a:lnTo>
                    <a:pt x="87589" y="33146"/>
                  </a:lnTo>
                  <a:lnTo>
                    <a:pt x="103789" y="31062"/>
                  </a:lnTo>
                  <a:lnTo>
                    <a:pt x="121729" y="31417"/>
                  </a:lnTo>
                  <a:lnTo>
                    <a:pt x="143319" y="34396"/>
                  </a:lnTo>
                  <a:lnTo>
                    <a:pt x="163851" y="39278"/>
                  </a:lnTo>
                  <a:lnTo>
                    <a:pt x="177672" y="45072"/>
                  </a:lnTo>
                  <a:lnTo>
                    <a:pt x="185360" y="51553"/>
                  </a:lnTo>
                  <a:lnTo>
                    <a:pt x="187490" y="58500"/>
                  </a:lnTo>
                  <a:lnTo>
                    <a:pt x="174658" y="61440"/>
                  </a:lnTo>
                  <a:lnTo>
                    <a:pt x="158421" y="65578"/>
                  </a:lnTo>
                  <a:lnTo>
                    <a:pt x="142814" y="72834"/>
                  </a:lnTo>
                  <a:lnTo>
                    <a:pt x="131876" y="85132"/>
                  </a:lnTo>
                  <a:lnTo>
                    <a:pt x="157302" y="82033"/>
                  </a:lnTo>
                  <a:lnTo>
                    <a:pt x="187874" y="78971"/>
                  </a:lnTo>
                  <a:lnTo>
                    <a:pt x="274370" y="71162"/>
                  </a:lnTo>
                  <a:lnTo>
                    <a:pt x="290529" y="60152"/>
                  </a:lnTo>
                  <a:lnTo>
                    <a:pt x="266317" y="40209"/>
                  </a:lnTo>
                  <a:lnTo>
                    <a:pt x="220748" y="19309"/>
                  </a:lnTo>
                  <a:lnTo>
                    <a:pt x="172834" y="5427"/>
                  </a:lnTo>
                  <a:lnTo>
                    <a:pt x="118948" y="97"/>
                  </a:lnTo>
                  <a:close/>
                </a:path>
              </a:pathLst>
            </a:custGeom>
            <a:solidFill>
              <a:srgbClr val="BD0005"/>
            </a:solidFill>
          </p:spPr>
          <p:txBody>
            <a:bodyPr wrap="square" lIns="0" tIns="0" rIns="0" bIns="0" rtlCol="0"/>
            <a:lstStyle/>
            <a:p>
              <a:endParaRPr sz="1493" dirty="0"/>
            </a:p>
          </p:txBody>
        </p:sp>
        <p:pic>
          <p:nvPicPr>
            <p:cNvPr id="1881" name="object 1834">
              <a:extLst>
                <a:ext uri="{FF2B5EF4-FFF2-40B4-BE49-F238E27FC236}">
                  <a16:creationId xmlns:a16="http://schemas.microsoft.com/office/drawing/2014/main" id="{1E8AF731-FAF7-48FC-9552-0E9529E23AA0}"/>
                </a:ext>
              </a:extLst>
            </p:cNvPr>
            <p:cNvPicPr/>
            <p:nvPr/>
          </p:nvPicPr>
          <p:blipFill>
            <a:blip r:embed="rId10" cstate="print"/>
            <a:stretch>
              <a:fillRect/>
            </a:stretch>
          </p:blipFill>
          <p:spPr>
            <a:xfrm>
              <a:off x="5922755" y="1960449"/>
              <a:ext cx="187439" cy="133741"/>
            </a:xfrm>
            <a:prstGeom prst="rect">
              <a:avLst/>
            </a:prstGeom>
          </p:spPr>
        </p:pic>
        <p:sp>
          <p:nvSpPr>
            <p:cNvPr id="1882" name="object 1835">
              <a:extLst>
                <a:ext uri="{FF2B5EF4-FFF2-40B4-BE49-F238E27FC236}">
                  <a16:creationId xmlns:a16="http://schemas.microsoft.com/office/drawing/2014/main" id="{F4C64050-E09C-42CD-93EB-A114A61F2FC0}"/>
                </a:ext>
              </a:extLst>
            </p:cNvPr>
            <p:cNvSpPr/>
            <p:nvPr/>
          </p:nvSpPr>
          <p:spPr>
            <a:xfrm>
              <a:off x="6102603" y="2021806"/>
              <a:ext cx="270510" cy="93345"/>
            </a:xfrm>
            <a:custGeom>
              <a:avLst/>
              <a:gdLst/>
              <a:ahLst/>
              <a:cxnLst/>
              <a:rect l="l" t="t" r="r" b="b"/>
              <a:pathLst>
                <a:path w="270510" h="93344">
                  <a:moveTo>
                    <a:pt x="108762" y="0"/>
                  </a:moveTo>
                  <a:lnTo>
                    <a:pt x="128435" y="9897"/>
                  </a:lnTo>
                  <a:lnTo>
                    <a:pt x="146770" y="15387"/>
                  </a:lnTo>
                  <a:lnTo>
                    <a:pt x="174777" y="20192"/>
                  </a:lnTo>
                  <a:lnTo>
                    <a:pt x="174794" y="28365"/>
                  </a:lnTo>
                  <a:lnTo>
                    <a:pt x="122221" y="54066"/>
                  </a:lnTo>
                  <a:lnTo>
                    <a:pt x="103336" y="56516"/>
                  </a:lnTo>
                  <a:lnTo>
                    <a:pt x="86304" y="56340"/>
                  </a:lnTo>
                  <a:lnTo>
                    <a:pt x="71246" y="53860"/>
                  </a:lnTo>
                  <a:lnTo>
                    <a:pt x="72137" y="47663"/>
                  </a:lnTo>
                  <a:lnTo>
                    <a:pt x="72426" y="39627"/>
                  </a:lnTo>
                  <a:lnTo>
                    <a:pt x="66141" y="30357"/>
                  </a:lnTo>
                  <a:lnTo>
                    <a:pt x="47307" y="20459"/>
                  </a:lnTo>
                  <a:lnTo>
                    <a:pt x="40074" y="31446"/>
                  </a:lnTo>
                  <a:lnTo>
                    <a:pt x="30049" y="44348"/>
                  </a:lnTo>
                  <a:lnTo>
                    <a:pt x="0" y="80467"/>
                  </a:lnTo>
                  <a:lnTo>
                    <a:pt x="6828" y="90447"/>
                  </a:lnTo>
                  <a:lnTo>
                    <a:pt x="42088" y="93006"/>
                  </a:lnTo>
                  <a:lnTo>
                    <a:pt x="92464" y="89868"/>
                  </a:lnTo>
                  <a:lnTo>
                    <a:pt x="144637" y="82756"/>
                  </a:lnTo>
                  <a:lnTo>
                    <a:pt x="185292" y="73393"/>
                  </a:lnTo>
                  <a:lnTo>
                    <a:pt x="224433" y="55701"/>
                  </a:lnTo>
                  <a:lnTo>
                    <a:pt x="257098" y="32715"/>
                  </a:lnTo>
                  <a:lnTo>
                    <a:pt x="270428" y="12396"/>
                  </a:lnTo>
                  <a:lnTo>
                    <a:pt x="251561" y="2705"/>
                  </a:lnTo>
                  <a:lnTo>
                    <a:pt x="205085" y="1153"/>
                  </a:lnTo>
                  <a:lnTo>
                    <a:pt x="165569" y="523"/>
                  </a:lnTo>
                  <a:lnTo>
                    <a:pt x="108762" y="0"/>
                  </a:lnTo>
                  <a:close/>
                </a:path>
              </a:pathLst>
            </a:custGeom>
            <a:solidFill>
              <a:srgbClr val="BD0005"/>
            </a:solidFill>
          </p:spPr>
          <p:txBody>
            <a:bodyPr wrap="square" lIns="0" tIns="0" rIns="0" bIns="0" rtlCol="0"/>
            <a:lstStyle/>
            <a:p>
              <a:endParaRPr sz="1493" dirty="0"/>
            </a:p>
          </p:txBody>
        </p:sp>
        <p:sp>
          <p:nvSpPr>
            <p:cNvPr id="1883" name="object 1836">
              <a:extLst>
                <a:ext uri="{FF2B5EF4-FFF2-40B4-BE49-F238E27FC236}">
                  <a16:creationId xmlns:a16="http://schemas.microsoft.com/office/drawing/2014/main" id="{E5422273-3FA8-4858-8D44-3059D1066DBA}"/>
                </a:ext>
              </a:extLst>
            </p:cNvPr>
            <p:cNvSpPr/>
            <p:nvPr/>
          </p:nvSpPr>
          <p:spPr>
            <a:xfrm>
              <a:off x="6069482" y="1921339"/>
              <a:ext cx="293370" cy="86995"/>
            </a:xfrm>
            <a:custGeom>
              <a:avLst/>
              <a:gdLst/>
              <a:ahLst/>
              <a:cxnLst/>
              <a:rect l="l" t="t" r="r" b="b"/>
              <a:pathLst>
                <a:path w="293370" h="86994">
                  <a:moveTo>
                    <a:pt x="108002" y="0"/>
                  </a:moveTo>
                  <a:lnTo>
                    <a:pt x="47764" y="116"/>
                  </a:lnTo>
                  <a:lnTo>
                    <a:pt x="6852" y="6928"/>
                  </a:lnTo>
                  <a:lnTo>
                    <a:pt x="0" y="19763"/>
                  </a:lnTo>
                  <a:lnTo>
                    <a:pt x="18823" y="38007"/>
                  </a:lnTo>
                  <a:lnTo>
                    <a:pt x="36204" y="53154"/>
                  </a:lnTo>
                  <a:lnTo>
                    <a:pt x="50970" y="65343"/>
                  </a:lnTo>
                  <a:lnTo>
                    <a:pt x="61950" y="74716"/>
                  </a:lnTo>
                  <a:lnTo>
                    <a:pt x="57185" y="61256"/>
                  </a:lnTo>
                  <a:lnTo>
                    <a:pt x="48932" y="40410"/>
                  </a:lnTo>
                  <a:lnTo>
                    <a:pt x="47218" y="33987"/>
                  </a:lnTo>
                  <a:lnTo>
                    <a:pt x="68302" y="29215"/>
                  </a:lnTo>
                  <a:lnTo>
                    <a:pt x="94903" y="26163"/>
                  </a:lnTo>
                  <a:lnTo>
                    <a:pt x="123253" y="25550"/>
                  </a:lnTo>
                  <a:lnTo>
                    <a:pt x="149580" y="28094"/>
                  </a:lnTo>
                  <a:lnTo>
                    <a:pt x="174013" y="34461"/>
                  </a:lnTo>
                  <a:lnTo>
                    <a:pt x="196418" y="43523"/>
                  </a:lnTo>
                  <a:lnTo>
                    <a:pt x="212688" y="53277"/>
                  </a:lnTo>
                  <a:lnTo>
                    <a:pt x="218719" y="61723"/>
                  </a:lnTo>
                  <a:lnTo>
                    <a:pt x="159251" y="78436"/>
                  </a:lnTo>
                  <a:lnTo>
                    <a:pt x="131876" y="86958"/>
                  </a:lnTo>
                  <a:lnTo>
                    <a:pt x="157302" y="83859"/>
                  </a:lnTo>
                  <a:lnTo>
                    <a:pt x="187874" y="80797"/>
                  </a:lnTo>
                  <a:lnTo>
                    <a:pt x="274370" y="72988"/>
                  </a:lnTo>
                  <a:lnTo>
                    <a:pt x="293140" y="65501"/>
                  </a:lnTo>
                  <a:lnTo>
                    <a:pt x="285642" y="51627"/>
                  </a:lnTo>
                  <a:lnTo>
                    <a:pt x="258607" y="34924"/>
                  </a:lnTo>
                  <a:lnTo>
                    <a:pt x="218761" y="18947"/>
                  </a:lnTo>
                  <a:lnTo>
                    <a:pt x="172834" y="7253"/>
                  </a:lnTo>
                  <a:lnTo>
                    <a:pt x="108002" y="0"/>
                  </a:lnTo>
                  <a:close/>
                </a:path>
              </a:pathLst>
            </a:custGeom>
            <a:solidFill>
              <a:srgbClr val="E30013">
                <a:alpha val="50000"/>
              </a:srgbClr>
            </a:solidFill>
          </p:spPr>
          <p:txBody>
            <a:bodyPr wrap="square" lIns="0" tIns="0" rIns="0" bIns="0" rtlCol="0"/>
            <a:lstStyle/>
            <a:p>
              <a:endParaRPr sz="1493" dirty="0"/>
            </a:p>
          </p:txBody>
        </p:sp>
        <p:pic>
          <p:nvPicPr>
            <p:cNvPr id="1884" name="object 1837">
              <a:extLst>
                <a:ext uri="{FF2B5EF4-FFF2-40B4-BE49-F238E27FC236}">
                  <a16:creationId xmlns:a16="http://schemas.microsoft.com/office/drawing/2014/main" id="{8B2754EA-D10A-45FB-8A18-642C40AEB9AA}"/>
                </a:ext>
              </a:extLst>
            </p:cNvPr>
            <p:cNvPicPr/>
            <p:nvPr/>
          </p:nvPicPr>
          <p:blipFill>
            <a:blip r:embed="rId11" cstate="print"/>
            <a:stretch>
              <a:fillRect/>
            </a:stretch>
          </p:blipFill>
          <p:spPr>
            <a:xfrm>
              <a:off x="5922755" y="1960449"/>
              <a:ext cx="187428" cy="133741"/>
            </a:xfrm>
            <a:prstGeom prst="rect">
              <a:avLst/>
            </a:prstGeom>
          </p:spPr>
        </p:pic>
        <p:sp>
          <p:nvSpPr>
            <p:cNvPr id="1885" name="object 1838">
              <a:extLst>
                <a:ext uri="{FF2B5EF4-FFF2-40B4-BE49-F238E27FC236}">
                  <a16:creationId xmlns:a16="http://schemas.microsoft.com/office/drawing/2014/main" id="{40FB5414-9E77-4364-99AC-D90383A0CC1B}"/>
                </a:ext>
              </a:extLst>
            </p:cNvPr>
            <p:cNvSpPr/>
            <p:nvPr/>
          </p:nvSpPr>
          <p:spPr>
            <a:xfrm>
              <a:off x="6102603" y="2021806"/>
              <a:ext cx="270510" cy="93345"/>
            </a:xfrm>
            <a:custGeom>
              <a:avLst/>
              <a:gdLst/>
              <a:ahLst/>
              <a:cxnLst/>
              <a:rect l="l" t="t" r="r" b="b"/>
              <a:pathLst>
                <a:path w="270510" h="93344">
                  <a:moveTo>
                    <a:pt x="108762" y="0"/>
                  </a:moveTo>
                  <a:lnTo>
                    <a:pt x="141648" y="5475"/>
                  </a:lnTo>
                  <a:lnTo>
                    <a:pt x="185393" y="11626"/>
                  </a:lnTo>
                  <a:lnTo>
                    <a:pt x="198005" y="13715"/>
                  </a:lnTo>
                  <a:lnTo>
                    <a:pt x="170021" y="48129"/>
                  </a:lnTo>
                  <a:lnTo>
                    <a:pt x="125019" y="62245"/>
                  </a:lnTo>
                  <a:lnTo>
                    <a:pt x="96148" y="64011"/>
                  </a:lnTo>
                  <a:lnTo>
                    <a:pt x="69129" y="63152"/>
                  </a:lnTo>
                  <a:lnTo>
                    <a:pt x="49542" y="60363"/>
                  </a:lnTo>
                  <a:lnTo>
                    <a:pt x="49611" y="53844"/>
                  </a:lnTo>
                  <a:lnTo>
                    <a:pt x="50358" y="44730"/>
                  </a:lnTo>
                  <a:lnTo>
                    <a:pt x="50139" y="33457"/>
                  </a:lnTo>
                  <a:lnTo>
                    <a:pt x="47307" y="20459"/>
                  </a:lnTo>
                  <a:lnTo>
                    <a:pt x="40074" y="31446"/>
                  </a:lnTo>
                  <a:lnTo>
                    <a:pt x="30049" y="44348"/>
                  </a:lnTo>
                  <a:lnTo>
                    <a:pt x="0" y="80467"/>
                  </a:lnTo>
                  <a:lnTo>
                    <a:pt x="6828" y="90447"/>
                  </a:lnTo>
                  <a:lnTo>
                    <a:pt x="42088" y="93006"/>
                  </a:lnTo>
                  <a:lnTo>
                    <a:pt x="92464" y="89868"/>
                  </a:lnTo>
                  <a:lnTo>
                    <a:pt x="144637" y="82756"/>
                  </a:lnTo>
                  <a:lnTo>
                    <a:pt x="185292" y="73393"/>
                  </a:lnTo>
                  <a:lnTo>
                    <a:pt x="224433" y="55701"/>
                  </a:lnTo>
                  <a:lnTo>
                    <a:pt x="257098" y="32715"/>
                  </a:lnTo>
                  <a:lnTo>
                    <a:pt x="270428" y="12396"/>
                  </a:lnTo>
                  <a:lnTo>
                    <a:pt x="251561" y="2705"/>
                  </a:lnTo>
                  <a:lnTo>
                    <a:pt x="205085" y="1153"/>
                  </a:lnTo>
                  <a:lnTo>
                    <a:pt x="165569" y="523"/>
                  </a:lnTo>
                  <a:lnTo>
                    <a:pt x="108762" y="0"/>
                  </a:lnTo>
                  <a:close/>
                </a:path>
              </a:pathLst>
            </a:custGeom>
            <a:solidFill>
              <a:srgbClr val="E30013">
                <a:alpha val="50000"/>
              </a:srgbClr>
            </a:solidFill>
          </p:spPr>
          <p:txBody>
            <a:bodyPr wrap="square" lIns="0" tIns="0" rIns="0" bIns="0" rtlCol="0"/>
            <a:lstStyle/>
            <a:p>
              <a:endParaRPr sz="1493" dirty="0"/>
            </a:p>
          </p:txBody>
        </p:sp>
        <p:sp>
          <p:nvSpPr>
            <p:cNvPr id="1886" name="object 1839">
              <a:extLst>
                <a:ext uri="{FF2B5EF4-FFF2-40B4-BE49-F238E27FC236}">
                  <a16:creationId xmlns:a16="http://schemas.microsoft.com/office/drawing/2014/main" id="{CED0DB52-52A6-4004-BDA7-5EB290557FA0}"/>
                </a:ext>
              </a:extLst>
            </p:cNvPr>
            <p:cNvSpPr/>
            <p:nvPr/>
          </p:nvSpPr>
          <p:spPr>
            <a:xfrm>
              <a:off x="6287913" y="1981386"/>
              <a:ext cx="29845" cy="7620"/>
            </a:xfrm>
            <a:custGeom>
              <a:avLst/>
              <a:gdLst/>
              <a:ahLst/>
              <a:cxnLst/>
              <a:rect l="l" t="t" r="r" b="b"/>
              <a:pathLst>
                <a:path w="29845" h="7619">
                  <a:moveTo>
                    <a:pt x="28313" y="0"/>
                  </a:moveTo>
                  <a:lnTo>
                    <a:pt x="17679" y="187"/>
                  </a:lnTo>
                  <a:lnTo>
                    <a:pt x="4529" y="2371"/>
                  </a:lnTo>
                  <a:lnTo>
                    <a:pt x="0" y="4236"/>
                  </a:lnTo>
                  <a:lnTo>
                    <a:pt x="31" y="5963"/>
                  </a:lnTo>
                  <a:lnTo>
                    <a:pt x="1270" y="7463"/>
                  </a:lnTo>
                  <a:lnTo>
                    <a:pt x="11838" y="7277"/>
                  </a:lnTo>
                  <a:lnTo>
                    <a:pt x="25052" y="5101"/>
                  </a:lnTo>
                  <a:lnTo>
                    <a:pt x="29582" y="3241"/>
                  </a:lnTo>
                  <a:lnTo>
                    <a:pt x="29551" y="1535"/>
                  </a:lnTo>
                  <a:lnTo>
                    <a:pt x="28313" y="0"/>
                  </a:lnTo>
                  <a:close/>
                </a:path>
              </a:pathLst>
            </a:custGeom>
            <a:solidFill>
              <a:srgbClr val="FF9429">
                <a:alpha val="46998"/>
              </a:srgbClr>
            </a:solidFill>
          </p:spPr>
          <p:txBody>
            <a:bodyPr wrap="square" lIns="0" tIns="0" rIns="0" bIns="0" rtlCol="0"/>
            <a:lstStyle/>
            <a:p>
              <a:endParaRPr sz="1493" dirty="0"/>
            </a:p>
          </p:txBody>
        </p:sp>
        <p:sp>
          <p:nvSpPr>
            <p:cNvPr id="1887" name="object 1840">
              <a:extLst>
                <a:ext uri="{FF2B5EF4-FFF2-40B4-BE49-F238E27FC236}">
                  <a16:creationId xmlns:a16="http://schemas.microsoft.com/office/drawing/2014/main" id="{436A7150-FCB4-4B02-8BEB-42B265A8DEF1}"/>
                </a:ext>
              </a:extLst>
            </p:cNvPr>
            <p:cNvSpPr/>
            <p:nvPr/>
          </p:nvSpPr>
          <p:spPr>
            <a:xfrm>
              <a:off x="6293755" y="1982840"/>
              <a:ext cx="18415" cy="5080"/>
            </a:xfrm>
            <a:custGeom>
              <a:avLst/>
              <a:gdLst/>
              <a:ahLst/>
              <a:cxnLst/>
              <a:rect l="l" t="t" r="r" b="b"/>
              <a:pathLst>
                <a:path w="18414" h="5080">
                  <a:moveTo>
                    <a:pt x="12280" y="0"/>
                  </a:moveTo>
                  <a:lnTo>
                    <a:pt x="7708" y="761"/>
                  </a:lnTo>
                  <a:lnTo>
                    <a:pt x="3149" y="1498"/>
                  </a:lnTo>
                  <a:lnTo>
                    <a:pt x="0" y="2806"/>
                  </a:lnTo>
                  <a:lnTo>
                    <a:pt x="1397" y="4495"/>
                  </a:lnTo>
                  <a:lnTo>
                    <a:pt x="5626" y="4571"/>
                  </a:lnTo>
                  <a:lnTo>
                    <a:pt x="10172" y="3797"/>
                  </a:lnTo>
                  <a:lnTo>
                    <a:pt x="14757" y="3060"/>
                  </a:lnTo>
                  <a:lnTo>
                    <a:pt x="17894" y="1765"/>
                  </a:lnTo>
                  <a:lnTo>
                    <a:pt x="16510" y="88"/>
                  </a:lnTo>
                  <a:lnTo>
                    <a:pt x="12280" y="0"/>
                  </a:lnTo>
                  <a:close/>
                </a:path>
              </a:pathLst>
            </a:custGeom>
            <a:solidFill>
              <a:srgbClr val="FFCB61">
                <a:alpha val="46998"/>
              </a:srgbClr>
            </a:solidFill>
          </p:spPr>
          <p:txBody>
            <a:bodyPr wrap="square" lIns="0" tIns="0" rIns="0" bIns="0" rtlCol="0"/>
            <a:lstStyle/>
            <a:p>
              <a:endParaRPr sz="1493" dirty="0"/>
            </a:p>
          </p:txBody>
        </p:sp>
        <p:sp>
          <p:nvSpPr>
            <p:cNvPr id="1888" name="object 1841">
              <a:extLst>
                <a:ext uri="{FF2B5EF4-FFF2-40B4-BE49-F238E27FC236}">
                  <a16:creationId xmlns:a16="http://schemas.microsoft.com/office/drawing/2014/main" id="{D8C913CC-05F3-4471-9EDE-961AC778EE07}"/>
                </a:ext>
              </a:extLst>
            </p:cNvPr>
            <p:cNvSpPr/>
            <p:nvPr/>
          </p:nvSpPr>
          <p:spPr>
            <a:xfrm>
              <a:off x="6103312" y="1943829"/>
              <a:ext cx="17145" cy="10795"/>
            </a:xfrm>
            <a:custGeom>
              <a:avLst/>
              <a:gdLst/>
              <a:ahLst/>
              <a:cxnLst/>
              <a:rect l="l" t="t" r="r" b="b"/>
              <a:pathLst>
                <a:path w="17145" h="10794">
                  <a:moveTo>
                    <a:pt x="6126" y="0"/>
                  </a:moveTo>
                  <a:lnTo>
                    <a:pt x="2287" y="67"/>
                  </a:lnTo>
                  <a:lnTo>
                    <a:pt x="0" y="653"/>
                  </a:lnTo>
                  <a:lnTo>
                    <a:pt x="61" y="4005"/>
                  </a:lnTo>
                  <a:lnTo>
                    <a:pt x="6999" y="9126"/>
                  </a:lnTo>
                  <a:lnTo>
                    <a:pt x="10617" y="10236"/>
                  </a:lnTo>
                  <a:lnTo>
                    <a:pt x="14379" y="10169"/>
                  </a:lnTo>
                  <a:lnTo>
                    <a:pt x="16655" y="9566"/>
                  </a:lnTo>
                  <a:lnTo>
                    <a:pt x="16597" y="6219"/>
                  </a:lnTo>
                  <a:lnTo>
                    <a:pt x="13310" y="3805"/>
                  </a:lnTo>
                  <a:lnTo>
                    <a:pt x="9666" y="1087"/>
                  </a:lnTo>
                  <a:lnTo>
                    <a:pt x="6126" y="0"/>
                  </a:lnTo>
                  <a:close/>
                </a:path>
              </a:pathLst>
            </a:custGeom>
            <a:solidFill>
              <a:srgbClr val="FF9429">
                <a:alpha val="64999"/>
              </a:srgbClr>
            </a:solidFill>
          </p:spPr>
          <p:txBody>
            <a:bodyPr wrap="square" lIns="0" tIns="0" rIns="0" bIns="0" rtlCol="0"/>
            <a:lstStyle/>
            <a:p>
              <a:endParaRPr sz="1493" dirty="0"/>
            </a:p>
          </p:txBody>
        </p:sp>
        <p:sp>
          <p:nvSpPr>
            <p:cNvPr id="1889" name="object 1842">
              <a:extLst>
                <a:ext uri="{FF2B5EF4-FFF2-40B4-BE49-F238E27FC236}">
                  <a16:creationId xmlns:a16="http://schemas.microsoft.com/office/drawing/2014/main" id="{A6FB96B6-5337-4783-ABD2-D9B99F7819D1}"/>
                </a:ext>
              </a:extLst>
            </p:cNvPr>
            <p:cNvSpPr/>
            <p:nvPr/>
          </p:nvSpPr>
          <p:spPr>
            <a:xfrm>
              <a:off x="6106307" y="1945770"/>
              <a:ext cx="10795" cy="6985"/>
            </a:xfrm>
            <a:custGeom>
              <a:avLst/>
              <a:gdLst/>
              <a:ahLst/>
              <a:cxnLst/>
              <a:rect l="l" t="t" r="r" b="b"/>
              <a:pathLst>
                <a:path w="10795" h="6985">
                  <a:moveTo>
                    <a:pt x="3136" y="0"/>
                  </a:moveTo>
                  <a:lnTo>
                    <a:pt x="0" y="812"/>
                  </a:lnTo>
                  <a:lnTo>
                    <a:pt x="444" y="2374"/>
                  </a:lnTo>
                  <a:lnTo>
                    <a:pt x="2514" y="3911"/>
                  </a:lnTo>
                  <a:lnTo>
                    <a:pt x="4584" y="5435"/>
                  </a:lnTo>
                  <a:lnTo>
                    <a:pt x="7543" y="6362"/>
                  </a:lnTo>
                  <a:lnTo>
                    <a:pt x="9080" y="5930"/>
                  </a:lnTo>
                  <a:lnTo>
                    <a:pt x="10655" y="5524"/>
                  </a:lnTo>
                  <a:lnTo>
                    <a:pt x="10236" y="3962"/>
                  </a:lnTo>
                  <a:lnTo>
                    <a:pt x="6095" y="888"/>
                  </a:lnTo>
                  <a:lnTo>
                    <a:pt x="3136" y="0"/>
                  </a:lnTo>
                  <a:close/>
                </a:path>
              </a:pathLst>
            </a:custGeom>
            <a:solidFill>
              <a:srgbClr val="FFCB61">
                <a:alpha val="64999"/>
              </a:srgbClr>
            </a:solidFill>
          </p:spPr>
          <p:txBody>
            <a:bodyPr wrap="square" lIns="0" tIns="0" rIns="0" bIns="0" rtlCol="0"/>
            <a:lstStyle/>
            <a:p>
              <a:endParaRPr sz="1493" dirty="0"/>
            </a:p>
          </p:txBody>
        </p:sp>
        <p:sp>
          <p:nvSpPr>
            <p:cNvPr id="1890" name="object 1843">
              <a:extLst>
                <a:ext uri="{FF2B5EF4-FFF2-40B4-BE49-F238E27FC236}">
                  <a16:creationId xmlns:a16="http://schemas.microsoft.com/office/drawing/2014/main" id="{1604820B-3472-4347-97D6-050AA43F20EE}"/>
                </a:ext>
              </a:extLst>
            </p:cNvPr>
            <p:cNvSpPr/>
            <p:nvPr/>
          </p:nvSpPr>
          <p:spPr>
            <a:xfrm>
              <a:off x="6280166" y="1967593"/>
              <a:ext cx="28575" cy="10795"/>
            </a:xfrm>
            <a:custGeom>
              <a:avLst/>
              <a:gdLst/>
              <a:ahLst/>
              <a:cxnLst/>
              <a:rect l="l" t="t" r="r" b="b"/>
              <a:pathLst>
                <a:path w="28575" h="10794">
                  <a:moveTo>
                    <a:pt x="26419" y="0"/>
                  </a:moveTo>
                  <a:lnTo>
                    <a:pt x="18198" y="143"/>
                  </a:lnTo>
                  <a:lnTo>
                    <a:pt x="17133" y="273"/>
                  </a:lnTo>
                  <a:lnTo>
                    <a:pt x="2261" y="5429"/>
                  </a:lnTo>
                  <a:lnTo>
                    <a:pt x="0" y="7251"/>
                  </a:lnTo>
                  <a:lnTo>
                    <a:pt x="40" y="9598"/>
                  </a:lnTo>
                  <a:lnTo>
                    <a:pt x="1926" y="10627"/>
                  </a:lnTo>
                  <a:lnTo>
                    <a:pt x="10174" y="10484"/>
                  </a:lnTo>
                  <a:lnTo>
                    <a:pt x="11215" y="10356"/>
                  </a:lnTo>
                  <a:lnTo>
                    <a:pt x="26074" y="5188"/>
                  </a:lnTo>
                  <a:lnTo>
                    <a:pt x="28376" y="3365"/>
                  </a:lnTo>
                  <a:lnTo>
                    <a:pt x="28335" y="1050"/>
                  </a:lnTo>
                  <a:lnTo>
                    <a:pt x="26419" y="0"/>
                  </a:lnTo>
                  <a:close/>
                </a:path>
              </a:pathLst>
            </a:custGeom>
            <a:solidFill>
              <a:srgbClr val="FF9429">
                <a:alpha val="77999"/>
              </a:srgbClr>
            </a:solidFill>
          </p:spPr>
          <p:txBody>
            <a:bodyPr wrap="square" lIns="0" tIns="0" rIns="0" bIns="0" rtlCol="0"/>
            <a:lstStyle/>
            <a:p>
              <a:endParaRPr sz="1493" dirty="0"/>
            </a:p>
          </p:txBody>
        </p:sp>
        <p:sp>
          <p:nvSpPr>
            <p:cNvPr id="1891" name="object 1844">
              <a:extLst>
                <a:ext uri="{FF2B5EF4-FFF2-40B4-BE49-F238E27FC236}">
                  <a16:creationId xmlns:a16="http://schemas.microsoft.com/office/drawing/2014/main" id="{58DCF68E-830F-4ABC-B0FD-1BAB42F92CAE}"/>
                </a:ext>
              </a:extLst>
            </p:cNvPr>
            <p:cNvSpPr/>
            <p:nvPr/>
          </p:nvSpPr>
          <p:spPr>
            <a:xfrm>
              <a:off x="6285360" y="1969490"/>
              <a:ext cx="18415" cy="6985"/>
            </a:xfrm>
            <a:custGeom>
              <a:avLst/>
              <a:gdLst/>
              <a:ahLst/>
              <a:cxnLst/>
              <a:rect l="l" t="t" r="r" b="b"/>
              <a:pathLst>
                <a:path w="18414" h="6985">
                  <a:moveTo>
                    <a:pt x="15227" y="0"/>
                  </a:moveTo>
                  <a:lnTo>
                    <a:pt x="10668" y="571"/>
                  </a:lnTo>
                  <a:lnTo>
                    <a:pt x="6438" y="2031"/>
                  </a:lnTo>
                  <a:lnTo>
                    <a:pt x="2260" y="3479"/>
                  </a:lnTo>
                  <a:lnTo>
                    <a:pt x="0" y="5270"/>
                  </a:lnTo>
                  <a:lnTo>
                    <a:pt x="2768" y="6832"/>
                  </a:lnTo>
                  <a:lnTo>
                    <a:pt x="7302" y="6273"/>
                  </a:lnTo>
                  <a:lnTo>
                    <a:pt x="15722" y="3352"/>
                  </a:lnTo>
                  <a:lnTo>
                    <a:pt x="17983" y="1549"/>
                  </a:lnTo>
                  <a:lnTo>
                    <a:pt x="15227" y="0"/>
                  </a:lnTo>
                  <a:close/>
                </a:path>
              </a:pathLst>
            </a:custGeom>
            <a:solidFill>
              <a:srgbClr val="FFCB61">
                <a:alpha val="77999"/>
              </a:srgbClr>
            </a:solidFill>
          </p:spPr>
          <p:txBody>
            <a:bodyPr wrap="square" lIns="0" tIns="0" rIns="0" bIns="0" rtlCol="0"/>
            <a:lstStyle/>
            <a:p>
              <a:endParaRPr sz="1493" dirty="0"/>
            </a:p>
          </p:txBody>
        </p:sp>
        <p:sp>
          <p:nvSpPr>
            <p:cNvPr id="1892" name="object 1845">
              <a:extLst>
                <a:ext uri="{FF2B5EF4-FFF2-40B4-BE49-F238E27FC236}">
                  <a16:creationId xmlns:a16="http://schemas.microsoft.com/office/drawing/2014/main" id="{47D1142E-8BF2-43EA-8023-CE8252AFDDBC}"/>
                </a:ext>
              </a:extLst>
            </p:cNvPr>
            <p:cNvSpPr/>
            <p:nvPr/>
          </p:nvSpPr>
          <p:spPr>
            <a:xfrm>
              <a:off x="6144346" y="1942992"/>
              <a:ext cx="7620" cy="6985"/>
            </a:xfrm>
            <a:custGeom>
              <a:avLst/>
              <a:gdLst/>
              <a:ahLst/>
              <a:cxnLst/>
              <a:rect l="l" t="t" r="r" b="b"/>
              <a:pathLst>
                <a:path w="7620" h="6985">
                  <a:moveTo>
                    <a:pt x="2184" y="0"/>
                  </a:moveTo>
                  <a:lnTo>
                    <a:pt x="457" y="1511"/>
                  </a:lnTo>
                  <a:lnTo>
                    <a:pt x="228" y="3441"/>
                  </a:lnTo>
                  <a:lnTo>
                    <a:pt x="0" y="5321"/>
                  </a:lnTo>
                  <a:lnTo>
                    <a:pt x="1320" y="6857"/>
                  </a:lnTo>
                  <a:lnTo>
                    <a:pt x="5130" y="6921"/>
                  </a:lnTo>
                  <a:lnTo>
                    <a:pt x="6845" y="5397"/>
                  </a:lnTo>
                  <a:lnTo>
                    <a:pt x="7099" y="3505"/>
                  </a:lnTo>
                  <a:lnTo>
                    <a:pt x="7327" y="1587"/>
                  </a:lnTo>
                  <a:lnTo>
                    <a:pt x="5994" y="25"/>
                  </a:lnTo>
                  <a:lnTo>
                    <a:pt x="4102" y="25"/>
                  </a:lnTo>
                  <a:lnTo>
                    <a:pt x="2184" y="0"/>
                  </a:lnTo>
                  <a:close/>
                </a:path>
              </a:pathLst>
            </a:custGeom>
            <a:solidFill>
              <a:srgbClr val="FF9429">
                <a:alpha val="30999"/>
              </a:srgbClr>
            </a:solidFill>
          </p:spPr>
          <p:txBody>
            <a:bodyPr wrap="square" lIns="0" tIns="0" rIns="0" bIns="0" rtlCol="0"/>
            <a:lstStyle/>
            <a:p>
              <a:endParaRPr sz="1493" dirty="0"/>
            </a:p>
          </p:txBody>
        </p:sp>
        <p:sp>
          <p:nvSpPr>
            <p:cNvPr id="1893" name="object 1846">
              <a:extLst>
                <a:ext uri="{FF2B5EF4-FFF2-40B4-BE49-F238E27FC236}">
                  <a16:creationId xmlns:a16="http://schemas.microsoft.com/office/drawing/2014/main" id="{BC11DAA1-4D9C-46E8-A33B-362363A09AE7}"/>
                </a:ext>
              </a:extLst>
            </p:cNvPr>
            <p:cNvSpPr/>
            <p:nvPr/>
          </p:nvSpPr>
          <p:spPr>
            <a:xfrm>
              <a:off x="6145918" y="1944472"/>
              <a:ext cx="4445" cy="4445"/>
            </a:xfrm>
            <a:custGeom>
              <a:avLst/>
              <a:gdLst/>
              <a:ahLst/>
              <a:cxnLst/>
              <a:rect l="l" t="t" r="r" b="b"/>
              <a:pathLst>
                <a:path w="4445" h="4444">
                  <a:moveTo>
                    <a:pt x="1257" y="0"/>
                  </a:moveTo>
                  <a:lnTo>
                    <a:pt x="279" y="876"/>
                  </a:lnTo>
                  <a:lnTo>
                    <a:pt x="139" y="1955"/>
                  </a:lnTo>
                  <a:lnTo>
                    <a:pt x="0" y="3035"/>
                  </a:lnTo>
                  <a:lnTo>
                    <a:pt x="774" y="3911"/>
                  </a:lnTo>
                  <a:lnTo>
                    <a:pt x="1841" y="3924"/>
                  </a:lnTo>
                  <a:lnTo>
                    <a:pt x="2921" y="3924"/>
                  </a:lnTo>
                  <a:lnTo>
                    <a:pt x="3898" y="3073"/>
                  </a:lnTo>
                  <a:lnTo>
                    <a:pt x="4025" y="2006"/>
                  </a:lnTo>
                  <a:lnTo>
                    <a:pt x="4165" y="927"/>
                  </a:lnTo>
                  <a:lnTo>
                    <a:pt x="3416" y="38"/>
                  </a:lnTo>
                  <a:lnTo>
                    <a:pt x="2336" y="12"/>
                  </a:lnTo>
                  <a:lnTo>
                    <a:pt x="1257" y="0"/>
                  </a:lnTo>
                  <a:close/>
                </a:path>
              </a:pathLst>
            </a:custGeom>
            <a:solidFill>
              <a:srgbClr val="FFCB61">
                <a:alpha val="30999"/>
              </a:srgbClr>
            </a:solidFill>
          </p:spPr>
          <p:txBody>
            <a:bodyPr wrap="square" lIns="0" tIns="0" rIns="0" bIns="0" rtlCol="0"/>
            <a:lstStyle/>
            <a:p>
              <a:endParaRPr sz="1493" dirty="0"/>
            </a:p>
          </p:txBody>
        </p:sp>
        <p:sp>
          <p:nvSpPr>
            <p:cNvPr id="1894" name="object 1847">
              <a:extLst>
                <a:ext uri="{FF2B5EF4-FFF2-40B4-BE49-F238E27FC236}">
                  <a16:creationId xmlns:a16="http://schemas.microsoft.com/office/drawing/2014/main" id="{60A39ADA-936F-4336-A798-5AC6787731DD}"/>
                </a:ext>
              </a:extLst>
            </p:cNvPr>
            <p:cNvSpPr/>
            <p:nvPr/>
          </p:nvSpPr>
          <p:spPr>
            <a:xfrm>
              <a:off x="6262764" y="1957946"/>
              <a:ext cx="17145" cy="8255"/>
            </a:xfrm>
            <a:custGeom>
              <a:avLst/>
              <a:gdLst/>
              <a:ahLst/>
              <a:cxnLst/>
              <a:rect l="l" t="t" r="r" b="b"/>
              <a:pathLst>
                <a:path w="17145" h="8255">
                  <a:moveTo>
                    <a:pt x="15402" y="0"/>
                  </a:moveTo>
                  <a:lnTo>
                    <a:pt x="0" y="7113"/>
                  </a:lnTo>
                  <a:lnTo>
                    <a:pt x="1419" y="7684"/>
                  </a:lnTo>
                  <a:lnTo>
                    <a:pt x="16836" y="580"/>
                  </a:lnTo>
                  <a:lnTo>
                    <a:pt x="15402" y="0"/>
                  </a:lnTo>
                  <a:close/>
                </a:path>
              </a:pathLst>
            </a:custGeom>
            <a:solidFill>
              <a:srgbClr val="FF9429">
                <a:alpha val="86997"/>
              </a:srgbClr>
            </a:solidFill>
          </p:spPr>
          <p:txBody>
            <a:bodyPr wrap="square" lIns="0" tIns="0" rIns="0" bIns="0" rtlCol="0"/>
            <a:lstStyle/>
            <a:p>
              <a:endParaRPr sz="1493" dirty="0"/>
            </a:p>
          </p:txBody>
        </p:sp>
        <p:sp>
          <p:nvSpPr>
            <p:cNvPr id="1895" name="object 1848">
              <a:extLst>
                <a:ext uri="{FF2B5EF4-FFF2-40B4-BE49-F238E27FC236}">
                  <a16:creationId xmlns:a16="http://schemas.microsoft.com/office/drawing/2014/main" id="{79411248-D6D8-4D1C-BD4D-FDE2905EF3CB}"/>
                </a:ext>
              </a:extLst>
            </p:cNvPr>
            <p:cNvSpPr/>
            <p:nvPr/>
          </p:nvSpPr>
          <p:spPr>
            <a:xfrm>
              <a:off x="6265762" y="1959347"/>
              <a:ext cx="11430" cy="5080"/>
            </a:xfrm>
            <a:custGeom>
              <a:avLst/>
              <a:gdLst/>
              <a:ahLst/>
              <a:cxnLst/>
              <a:rect l="l" t="t" r="r" b="b"/>
              <a:pathLst>
                <a:path w="11429" h="5080">
                  <a:moveTo>
                    <a:pt x="8686" y="0"/>
                  </a:moveTo>
                  <a:lnTo>
                    <a:pt x="5867" y="533"/>
                  </a:lnTo>
                  <a:lnTo>
                    <a:pt x="3467" y="1663"/>
                  </a:lnTo>
                  <a:lnTo>
                    <a:pt x="1066" y="2793"/>
                  </a:lnTo>
                  <a:lnTo>
                    <a:pt x="0" y="4025"/>
                  </a:lnTo>
                  <a:lnTo>
                    <a:pt x="1054" y="4483"/>
                  </a:lnTo>
                  <a:lnTo>
                    <a:pt x="2146" y="4902"/>
                  </a:lnTo>
                  <a:lnTo>
                    <a:pt x="4965" y="4368"/>
                  </a:lnTo>
                  <a:lnTo>
                    <a:pt x="7366" y="3225"/>
                  </a:lnTo>
                  <a:lnTo>
                    <a:pt x="9779" y="2133"/>
                  </a:lnTo>
                  <a:lnTo>
                    <a:pt x="10858" y="876"/>
                  </a:lnTo>
                  <a:lnTo>
                    <a:pt x="8686" y="0"/>
                  </a:lnTo>
                  <a:close/>
                </a:path>
              </a:pathLst>
            </a:custGeom>
            <a:solidFill>
              <a:srgbClr val="FFCB61">
                <a:alpha val="86997"/>
              </a:srgbClr>
            </a:solidFill>
          </p:spPr>
          <p:txBody>
            <a:bodyPr wrap="square" lIns="0" tIns="0" rIns="0" bIns="0" rtlCol="0"/>
            <a:lstStyle/>
            <a:p>
              <a:endParaRPr sz="1493" dirty="0"/>
            </a:p>
          </p:txBody>
        </p:sp>
        <p:sp>
          <p:nvSpPr>
            <p:cNvPr id="1896" name="object 1849">
              <a:extLst>
                <a:ext uri="{FF2B5EF4-FFF2-40B4-BE49-F238E27FC236}">
                  <a16:creationId xmlns:a16="http://schemas.microsoft.com/office/drawing/2014/main" id="{F4D0B6D9-3854-4863-95E5-1DE62E3BB7EB}"/>
                </a:ext>
              </a:extLst>
            </p:cNvPr>
            <p:cNvSpPr/>
            <p:nvPr/>
          </p:nvSpPr>
          <p:spPr>
            <a:xfrm>
              <a:off x="6168456" y="1933351"/>
              <a:ext cx="17780" cy="17780"/>
            </a:xfrm>
            <a:custGeom>
              <a:avLst/>
              <a:gdLst/>
              <a:ahLst/>
              <a:cxnLst/>
              <a:rect l="l" t="t" r="r" b="b"/>
              <a:pathLst>
                <a:path w="17779" h="17780">
                  <a:moveTo>
                    <a:pt x="13023" y="0"/>
                  </a:moveTo>
                  <a:lnTo>
                    <a:pt x="3515" y="185"/>
                  </a:lnTo>
                  <a:lnTo>
                    <a:pt x="0" y="3945"/>
                  </a:lnTo>
                  <a:lnTo>
                    <a:pt x="87" y="8842"/>
                  </a:lnTo>
                  <a:lnTo>
                    <a:pt x="327" y="13558"/>
                  </a:lnTo>
                  <a:lnTo>
                    <a:pt x="4305" y="17257"/>
                  </a:lnTo>
                  <a:lnTo>
                    <a:pt x="13776" y="17050"/>
                  </a:lnTo>
                  <a:lnTo>
                    <a:pt x="17294" y="13300"/>
                  </a:lnTo>
                  <a:lnTo>
                    <a:pt x="17205" y="8427"/>
                  </a:lnTo>
                  <a:lnTo>
                    <a:pt x="17002" y="3703"/>
                  </a:lnTo>
                  <a:lnTo>
                    <a:pt x="13023" y="0"/>
                  </a:lnTo>
                  <a:close/>
                </a:path>
              </a:pathLst>
            </a:custGeom>
            <a:solidFill>
              <a:srgbClr val="FF9429">
                <a:alpha val="88998"/>
              </a:srgbClr>
            </a:solidFill>
          </p:spPr>
          <p:txBody>
            <a:bodyPr wrap="square" lIns="0" tIns="0" rIns="0" bIns="0" rtlCol="0"/>
            <a:lstStyle/>
            <a:p>
              <a:endParaRPr sz="1493" dirty="0"/>
            </a:p>
          </p:txBody>
        </p:sp>
        <p:sp>
          <p:nvSpPr>
            <p:cNvPr id="1897" name="object 1850">
              <a:extLst>
                <a:ext uri="{FF2B5EF4-FFF2-40B4-BE49-F238E27FC236}">
                  <a16:creationId xmlns:a16="http://schemas.microsoft.com/office/drawing/2014/main" id="{068FD296-0FB3-45C6-8714-17232FEF324C}"/>
                </a:ext>
              </a:extLst>
            </p:cNvPr>
            <p:cNvSpPr/>
            <p:nvPr/>
          </p:nvSpPr>
          <p:spPr>
            <a:xfrm>
              <a:off x="6172126" y="1937082"/>
              <a:ext cx="10160" cy="10160"/>
            </a:xfrm>
            <a:custGeom>
              <a:avLst/>
              <a:gdLst/>
              <a:ahLst/>
              <a:cxnLst/>
              <a:rect l="l" t="t" r="r" b="b"/>
              <a:pathLst>
                <a:path w="10160" h="10160">
                  <a:moveTo>
                    <a:pt x="7429" y="0"/>
                  </a:moveTo>
                  <a:lnTo>
                    <a:pt x="2082" y="114"/>
                  </a:lnTo>
                  <a:lnTo>
                    <a:pt x="0" y="2324"/>
                  </a:lnTo>
                  <a:lnTo>
                    <a:pt x="126" y="5003"/>
                  </a:lnTo>
                  <a:lnTo>
                    <a:pt x="266" y="7683"/>
                  </a:lnTo>
                  <a:lnTo>
                    <a:pt x="2527" y="9779"/>
                  </a:lnTo>
                  <a:lnTo>
                    <a:pt x="7886" y="9677"/>
                  </a:lnTo>
                  <a:lnTo>
                    <a:pt x="9944" y="7480"/>
                  </a:lnTo>
                  <a:lnTo>
                    <a:pt x="9715" y="2120"/>
                  </a:lnTo>
                  <a:lnTo>
                    <a:pt x="7429" y="0"/>
                  </a:lnTo>
                  <a:close/>
                </a:path>
              </a:pathLst>
            </a:custGeom>
            <a:solidFill>
              <a:srgbClr val="FFCB61">
                <a:alpha val="88998"/>
              </a:srgbClr>
            </a:solidFill>
          </p:spPr>
          <p:txBody>
            <a:bodyPr wrap="square" lIns="0" tIns="0" rIns="0" bIns="0" rtlCol="0"/>
            <a:lstStyle/>
            <a:p>
              <a:endParaRPr sz="1493" dirty="0"/>
            </a:p>
          </p:txBody>
        </p:sp>
        <p:sp>
          <p:nvSpPr>
            <p:cNvPr id="1898" name="object 1851">
              <a:extLst>
                <a:ext uri="{FF2B5EF4-FFF2-40B4-BE49-F238E27FC236}">
                  <a16:creationId xmlns:a16="http://schemas.microsoft.com/office/drawing/2014/main" id="{1F141FE6-765F-4C44-82DE-0C55C6263DA2}"/>
                </a:ext>
              </a:extLst>
            </p:cNvPr>
            <p:cNvSpPr/>
            <p:nvPr/>
          </p:nvSpPr>
          <p:spPr>
            <a:xfrm>
              <a:off x="6242546" y="1946776"/>
              <a:ext cx="10795" cy="7620"/>
            </a:xfrm>
            <a:custGeom>
              <a:avLst/>
              <a:gdLst/>
              <a:ahLst/>
              <a:cxnLst/>
              <a:rect l="l" t="t" r="r" b="b"/>
              <a:pathLst>
                <a:path w="10795" h="7619">
                  <a:moveTo>
                    <a:pt x="8887" y="0"/>
                  </a:moveTo>
                  <a:lnTo>
                    <a:pt x="6373" y="44"/>
                  </a:lnTo>
                  <a:lnTo>
                    <a:pt x="3902" y="1023"/>
                  </a:lnTo>
                  <a:lnTo>
                    <a:pt x="0" y="4700"/>
                  </a:lnTo>
                  <a:lnTo>
                    <a:pt x="42" y="7166"/>
                  </a:lnTo>
                  <a:lnTo>
                    <a:pt x="1860" y="7505"/>
                  </a:lnTo>
                  <a:lnTo>
                    <a:pt x="4327" y="7461"/>
                  </a:lnTo>
                  <a:lnTo>
                    <a:pt x="6810" y="6459"/>
                  </a:lnTo>
                  <a:lnTo>
                    <a:pt x="10719" y="2779"/>
                  </a:lnTo>
                  <a:lnTo>
                    <a:pt x="10672" y="318"/>
                  </a:lnTo>
                  <a:lnTo>
                    <a:pt x="8887" y="0"/>
                  </a:lnTo>
                  <a:close/>
                </a:path>
              </a:pathLst>
            </a:custGeom>
            <a:solidFill>
              <a:srgbClr val="FF9429">
                <a:alpha val="59999"/>
              </a:srgbClr>
            </a:solidFill>
          </p:spPr>
          <p:txBody>
            <a:bodyPr wrap="square" lIns="0" tIns="0" rIns="0" bIns="0" rtlCol="0"/>
            <a:lstStyle/>
            <a:p>
              <a:endParaRPr sz="1493" dirty="0"/>
            </a:p>
          </p:txBody>
        </p:sp>
        <p:sp>
          <p:nvSpPr>
            <p:cNvPr id="1899" name="object 1852">
              <a:extLst>
                <a:ext uri="{FF2B5EF4-FFF2-40B4-BE49-F238E27FC236}">
                  <a16:creationId xmlns:a16="http://schemas.microsoft.com/office/drawing/2014/main" id="{17FF135F-9717-40B2-9D2F-9C9C41690EBC}"/>
                </a:ext>
              </a:extLst>
            </p:cNvPr>
            <p:cNvSpPr/>
            <p:nvPr/>
          </p:nvSpPr>
          <p:spPr>
            <a:xfrm>
              <a:off x="6244558" y="1948220"/>
              <a:ext cx="6985" cy="5080"/>
            </a:xfrm>
            <a:custGeom>
              <a:avLst/>
              <a:gdLst/>
              <a:ahLst/>
              <a:cxnLst/>
              <a:rect l="l" t="t" r="r" b="b"/>
              <a:pathLst>
                <a:path w="6985" h="5080">
                  <a:moveTo>
                    <a:pt x="4419" y="0"/>
                  </a:moveTo>
                  <a:lnTo>
                    <a:pt x="2514" y="774"/>
                  </a:lnTo>
                  <a:lnTo>
                    <a:pt x="1282" y="1930"/>
                  </a:lnTo>
                  <a:lnTo>
                    <a:pt x="63" y="3060"/>
                  </a:lnTo>
                  <a:lnTo>
                    <a:pt x="0" y="4178"/>
                  </a:lnTo>
                  <a:lnTo>
                    <a:pt x="1130" y="4406"/>
                  </a:lnTo>
                  <a:lnTo>
                    <a:pt x="2273" y="4597"/>
                  </a:lnTo>
                  <a:lnTo>
                    <a:pt x="4165" y="3860"/>
                  </a:lnTo>
                  <a:lnTo>
                    <a:pt x="5384" y="2692"/>
                  </a:lnTo>
                  <a:lnTo>
                    <a:pt x="6616" y="1549"/>
                  </a:lnTo>
                  <a:lnTo>
                    <a:pt x="6692" y="431"/>
                  </a:lnTo>
                  <a:lnTo>
                    <a:pt x="5562" y="228"/>
                  </a:lnTo>
                  <a:lnTo>
                    <a:pt x="4419" y="0"/>
                  </a:lnTo>
                  <a:close/>
                </a:path>
              </a:pathLst>
            </a:custGeom>
            <a:solidFill>
              <a:srgbClr val="FFCB61">
                <a:alpha val="59999"/>
              </a:srgbClr>
            </a:solidFill>
          </p:spPr>
          <p:txBody>
            <a:bodyPr wrap="square" lIns="0" tIns="0" rIns="0" bIns="0" rtlCol="0"/>
            <a:lstStyle/>
            <a:p>
              <a:endParaRPr sz="1493" dirty="0"/>
            </a:p>
          </p:txBody>
        </p:sp>
        <p:sp>
          <p:nvSpPr>
            <p:cNvPr id="1900" name="object 1853">
              <a:extLst>
                <a:ext uri="{FF2B5EF4-FFF2-40B4-BE49-F238E27FC236}">
                  <a16:creationId xmlns:a16="http://schemas.microsoft.com/office/drawing/2014/main" id="{AAAA663E-5B44-4DC5-B16D-127881A145A0}"/>
                </a:ext>
              </a:extLst>
            </p:cNvPr>
            <p:cNvSpPr/>
            <p:nvPr/>
          </p:nvSpPr>
          <p:spPr>
            <a:xfrm>
              <a:off x="6208337" y="1935618"/>
              <a:ext cx="19685" cy="17145"/>
            </a:xfrm>
            <a:custGeom>
              <a:avLst/>
              <a:gdLst/>
              <a:ahLst/>
              <a:cxnLst/>
              <a:rect l="l" t="t" r="r" b="b"/>
              <a:pathLst>
                <a:path w="19685" h="17144">
                  <a:moveTo>
                    <a:pt x="14439" y="0"/>
                  </a:moveTo>
                  <a:lnTo>
                    <a:pt x="9517" y="85"/>
                  </a:lnTo>
                  <a:lnTo>
                    <a:pt x="4385" y="2938"/>
                  </a:lnTo>
                  <a:lnTo>
                    <a:pt x="0" y="10008"/>
                  </a:lnTo>
                  <a:lnTo>
                    <a:pt x="110" y="16290"/>
                  </a:lnTo>
                  <a:lnTo>
                    <a:pt x="5116" y="16804"/>
                  </a:lnTo>
                  <a:lnTo>
                    <a:pt x="10100" y="16717"/>
                  </a:lnTo>
                  <a:lnTo>
                    <a:pt x="15205" y="13873"/>
                  </a:lnTo>
                  <a:lnTo>
                    <a:pt x="19596" y="6798"/>
                  </a:lnTo>
                  <a:lnTo>
                    <a:pt x="19486" y="506"/>
                  </a:lnTo>
                  <a:lnTo>
                    <a:pt x="14439" y="0"/>
                  </a:lnTo>
                  <a:close/>
                </a:path>
              </a:pathLst>
            </a:custGeom>
            <a:solidFill>
              <a:srgbClr val="FF9429">
                <a:alpha val="63000"/>
              </a:srgbClr>
            </a:solidFill>
          </p:spPr>
          <p:txBody>
            <a:bodyPr wrap="square" lIns="0" tIns="0" rIns="0" bIns="0" rtlCol="0"/>
            <a:lstStyle/>
            <a:p>
              <a:endParaRPr sz="1493" dirty="0"/>
            </a:p>
          </p:txBody>
        </p:sp>
        <p:sp>
          <p:nvSpPr>
            <p:cNvPr id="1901" name="object 1854">
              <a:extLst>
                <a:ext uri="{FF2B5EF4-FFF2-40B4-BE49-F238E27FC236}">
                  <a16:creationId xmlns:a16="http://schemas.microsoft.com/office/drawing/2014/main" id="{C0CC45E4-FBF0-4E2A-9DBA-BFEAE7E8BC24}"/>
                </a:ext>
              </a:extLst>
            </p:cNvPr>
            <p:cNvSpPr/>
            <p:nvPr/>
          </p:nvSpPr>
          <p:spPr>
            <a:xfrm>
              <a:off x="6211856" y="1939025"/>
              <a:ext cx="12700" cy="10160"/>
            </a:xfrm>
            <a:custGeom>
              <a:avLst/>
              <a:gdLst/>
              <a:ahLst/>
              <a:cxnLst/>
              <a:rect l="l" t="t" r="r" b="b"/>
              <a:pathLst>
                <a:path w="12700" h="10160">
                  <a:moveTo>
                    <a:pt x="6629" y="0"/>
                  </a:moveTo>
                  <a:lnTo>
                    <a:pt x="3213" y="1917"/>
                  </a:lnTo>
                  <a:lnTo>
                    <a:pt x="1600" y="4508"/>
                  </a:lnTo>
                  <a:lnTo>
                    <a:pt x="0" y="7124"/>
                  </a:lnTo>
                  <a:lnTo>
                    <a:pt x="774" y="9461"/>
                  </a:lnTo>
                  <a:lnTo>
                    <a:pt x="5968" y="9994"/>
                  </a:lnTo>
                  <a:lnTo>
                    <a:pt x="9347" y="8089"/>
                  </a:lnTo>
                  <a:lnTo>
                    <a:pt x="12585" y="2870"/>
                  </a:lnTo>
                  <a:lnTo>
                    <a:pt x="11785" y="546"/>
                  </a:lnTo>
                  <a:lnTo>
                    <a:pt x="6629" y="0"/>
                  </a:lnTo>
                  <a:close/>
                </a:path>
              </a:pathLst>
            </a:custGeom>
            <a:solidFill>
              <a:srgbClr val="FFCB61">
                <a:alpha val="63000"/>
              </a:srgbClr>
            </a:solidFill>
          </p:spPr>
          <p:txBody>
            <a:bodyPr wrap="square" lIns="0" tIns="0" rIns="0" bIns="0" rtlCol="0"/>
            <a:lstStyle/>
            <a:p>
              <a:endParaRPr sz="1493" dirty="0"/>
            </a:p>
          </p:txBody>
        </p:sp>
        <p:sp>
          <p:nvSpPr>
            <p:cNvPr id="1902" name="object 1855">
              <a:extLst>
                <a:ext uri="{FF2B5EF4-FFF2-40B4-BE49-F238E27FC236}">
                  <a16:creationId xmlns:a16="http://schemas.microsoft.com/office/drawing/2014/main" id="{02005B2F-5717-48C9-AF5E-AC5B2F096731}"/>
                </a:ext>
              </a:extLst>
            </p:cNvPr>
            <p:cNvSpPr/>
            <p:nvPr/>
          </p:nvSpPr>
          <p:spPr>
            <a:xfrm>
              <a:off x="5993493" y="1980826"/>
              <a:ext cx="13970" cy="5715"/>
            </a:xfrm>
            <a:custGeom>
              <a:avLst/>
              <a:gdLst/>
              <a:ahLst/>
              <a:cxnLst/>
              <a:rect l="l" t="t" r="r" b="b"/>
              <a:pathLst>
                <a:path w="13970" h="5714">
                  <a:moveTo>
                    <a:pt x="4505" y="0"/>
                  </a:moveTo>
                  <a:lnTo>
                    <a:pt x="975" y="63"/>
                  </a:lnTo>
                  <a:lnTo>
                    <a:pt x="0" y="567"/>
                  </a:lnTo>
                  <a:lnTo>
                    <a:pt x="20" y="1769"/>
                  </a:lnTo>
                  <a:lnTo>
                    <a:pt x="906" y="2546"/>
                  </a:lnTo>
                  <a:lnTo>
                    <a:pt x="4385" y="3829"/>
                  </a:lnTo>
                  <a:lnTo>
                    <a:pt x="7865" y="5073"/>
                  </a:lnTo>
                  <a:lnTo>
                    <a:pt x="8964" y="5200"/>
                  </a:lnTo>
                  <a:lnTo>
                    <a:pt x="12467" y="5140"/>
                  </a:lnTo>
                  <a:lnTo>
                    <a:pt x="13457" y="4633"/>
                  </a:lnTo>
                  <a:lnTo>
                    <a:pt x="13433" y="3391"/>
                  </a:lnTo>
                  <a:lnTo>
                    <a:pt x="12564" y="2622"/>
                  </a:lnTo>
                  <a:lnTo>
                    <a:pt x="5605" y="133"/>
                  </a:lnTo>
                  <a:lnTo>
                    <a:pt x="4505" y="0"/>
                  </a:lnTo>
                  <a:close/>
                </a:path>
              </a:pathLst>
            </a:custGeom>
            <a:solidFill>
              <a:srgbClr val="FF9429">
                <a:alpha val="43998"/>
              </a:srgbClr>
            </a:solidFill>
          </p:spPr>
          <p:txBody>
            <a:bodyPr wrap="square" lIns="0" tIns="0" rIns="0" bIns="0" rtlCol="0"/>
            <a:lstStyle/>
            <a:p>
              <a:endParaRPr sz="1493" dirty="0"/>
            </a:p>
          </p:txBody>
        </p:sp>
        <p:sp>
          <p:nvSpPr>
            <p:cNvPr id="1903" name="object 1856">
              <a:extLst>
                <a:ext uri="{FF2B5EF4-FFF2-40B4-BE49-F238E27FC236}">
                  <a16:creationId xmlns:a16="http://schemas.microsoft.com/office/drawing/2014/main" id="{1A5024F3-3B76-4515-B543-72E532500162}"/>
                </a:ext>
              </a:extLst>
            </p:cNvPr>
            <p:cNvSpPr/>
            <p:nvPr/>
          </p:nvSpPr>
          <p:spPr>
            <a:xfrm>
              <a:off x="5995922" y="1981765"/>
              <a:ext cx="8890" cy="3810"/>
            </a:xfrm>
            <a:custGeom>
              <a:avLst/>
              <a:gdLst/>
              <a:ahLst/>
              <a:cxnLst/>
              <a:rect l="l" t="t" r="r" b="b"/>
              <a:pathLst>
                <a:path w="8889" h="3810">
                  <a:moveTo>
                    <a:pt x="1460" y="0"/>
                  </a:moveTo>
                  <a:lnTo>
                    <a:pt x="0" y="774"/>
                  </a:lnTo>
                  <a:lnTo>
                    <a:pt x="1003" y="1650"/>
                  </a:lnTo>
                  <a:lnTo>
                    <a:pt x="2971" y="2349"/>
                  </a:lnTo>
                  <a:lnTo>
                    <a:pt x="4940" y="3047"/>
                  </a:lnTo>
                  <a:lnTo>
                    <a:pt x="7150" y="3340"/>
                  </a:lnTo>
                  <a:lnTo>
                    <a:pt x="8597" y="2552"/>
                  </a:lnTo>
                  <a:lnTo>
                    <a:pt x="7607" y="1689"/>
                  </a:lnTo>
                  <a:lnTo>
                    <a:pt x="5638" y="965"/>
                  </a:lnTo>
                  <a:lnTo>
                    <a:pt x="3670" y="266"/>
                  </a:lnTo>
                  <a:lnTo>
                    <a:pt x="1460" y="0"/>
                  </a:lnTo>
                  <a:close/>
                </a:path>
              </a:pathLst>
            </a:custGeom>
            <a:solidFill>
              <a:srgbClr val="FFCB61">
                <a:alpha val="43998"/>
              </a:srgbClr>
            </a:solidFill>
          </p:spPr>
          <p:txBody>
            <a:bodyPr wrap="square" lIns="0" tIns="0" rIns="0" bIns="0" rtlCol="0"/>
            <a:lstStyle/>
            <a:p>
              <a:endParaRPr sz="1493" dirty="0"/>
            </a:p>
          </p:txBody>
        </p:sp>
        <p:sp>
          <p:nvSpPr>
            <p:cNvPr id="1904" name="object 1857">
              <a:extLst>
                <a:ext uri="{FF2B5EF4-FFF2-40B4-BE49-F238E27FC236}">
                  <a16:creationId xmlns:a16="http://schemas.microsoft.com/office/drawing/2014/main" id="{F20F894D-51A9-4851-AC45-9E23FAA861F8}"/>
                </a:ext>
              </a:extLst>
            </p:cNvPr>
            <p:cNvSpPr/>
            <p:nvPr/>
          </p:nvSpPr>
          <p:spPr>
            <a:xfrm>
              <a:off x="6013327" y="2071329"/>
              <a:ext cx="9525" cy="5715"/>
            </a:xfrm>
            <a:custGeom>
              <a:avLst/>
              <a:gdLst/>
              <a:ahLst/>
              <a:cxnLst/>
              <a:rect l="l" t="t" r="r" b="b"/>
              <a:pathLst>
                <a:path w="9525" h="5714">
                  <a:moveTo>
                    <a:pt x="7812" y="0"/>
                  </a:moveTo>
                  <a:lnTo>
                    <a:pt x="5792" y="36"/>
                  </a:lnTo>
                  <a:lnTo>
                    <a:pt x="3839" y="675"/>
                  </a:lnTo>
                  <a:lnTo>
                    <a:pt x="0" y="3605"/>
                  </a:lnTo>
                  <a:lnTo>
                    <a:pt x="28" y="5404"/>
                  </a:lnTo>
                  <a:lnTo>
                    <a:pt x="1255" y="5695"/>
                  </a:lnTo>
                  <a:lnTo>
                    <a:pt x="3345" y="5657"/>
                  </a:lnTo>
                  <a:lnTo>
                    <a:pt x="5236" y="5019"/>
                  </a:lnTo>
                  <a:lnTo>
                    <a:pt x="9089" y="2092"/>
                  </a:lnTo>
                  <a:lnTo>
                    <a:pt x="9056" y="304"/>
                  </a:lnTo>
                  <a:lnTo>
                    <a:pt x="7812" y="0"/>
                  </a:lnTo>
                  <a:close/>
                </a:path>
              </a:pathLst>
            </a:custGeom>
            <a:solidFill>
              <a:srgbClr val="FF9429">
                <a:alpha val="53997"/>
              </a:srgbClr>
            </a:solidFill>
          </p:spPr>
          <p:txBody>
            <a:bodyPr wrap="square" lIns="0" tIns="0" rIns="0" bIns="0" rtlCol="0"/>
            <a:lstStyle/>
            <a:p>
              <a:endParaRPr sz="1493" dirty="0"/>
            </a:p>
          </p:txBody>
        </p:sp>
        <p:sp>
          <p:nvSpPr>
            <p:cNvPr id="1905" name="object 1858">
              <a:extLst>
                <a:ext uri="{FF2B5EF4-FFF2-40B4-BE49-F238E27FC236}">
                  <a16:creationId xmlns:a16="http://schemas.microsoft.com/office/drawing/2014/main" id="{5334124D-9AFD-478F-B38E-EEC9B5A139AD}"/>
                </a:ext>
              </a:extLst>
            </p:cNvPr>
            <p:cNvSpPr/>
            <p:nvPr/>
          </p:nvSpPr>
          <p:spPr>
            <a:xfrm>
              <a:off x="6014982" y="2072425"/>
              <a:ext cx="6350" cy="3810"/>
            </a:xfrm>
            <a:custGeom>
              <a:avLst/>
              <a:gdLst/>
              <a:ahLst/>
              <a:cxnLst/>
              <a:rect l="l" t="t" r="r" b="b"/>
              <a:pathLst>
                <a:path w="6350" h="3810">
                  <a:moveTo>
                    <a:pt x="4114" y="0"/>
                  </a:moveTo>
                  <a:lnTo>
                    <a:pt x="2489" y="533"/>
                  </a:lnTo>
                  <a:lnTo>
                    <a:pt x="1358" y="1384"/>
                  </a:lnTo>
                  <a:lnTo>
                    <a:pt x="228" y="2260"/>
                  </a:lnTo>
                  <a:lnTo>
                    <a:pt x="0" y="3098"/>
                  </a:lnTo>
                  <a:lnTo>
                    <a:pt x="850" y="3314"/>
                  </a:lnTo>
                  <a:lnTo>
                    <a:pt x="1689" y="3505"/>
                  </a:lnTo>
                  <a:lnTo>
                    <a:pt x="3289" y="2984"/>
                  </a:lnTo>
                  <a:lnTo>
                    <a:pt x="4419" y="2108"/>
                  </a:lnTo>
                  <a:lnTo>
                    <a:pt x="5575" y="1257"/>
                  </a:lnTo>
                  <a:lnTo>
                    <a:pt x="5803" y="393"/>
                  </a:lnTo>
                  <a:lnTo>
                    <a:pt x="4114" y="0"/>
                  </a:lnTo>
                  <a:close/>
                </a:path>
              </a:pathLst>
            </a:custGeom>
            <a:solidFill>
              <a:srgbClr val="FFCB61">
                <a:alpha val="53997"/>
              </a:srgbClr>
            </a:solidFill>
          </p:spPr>
          <p:txBody>
            <a:bodyPr wrap="square" lIns="0" tIns="0" rIns="0" bIns="0" rtlCol="0"/>
            <a:lstStyle/>
            <a:p>
              <a:endParaRPr sz="1493" dirty="0"/>
            </a:p>
          </p:txBody>
        </p:sp>
        <p:sp>
          <p:nvSpPr>
            <p:cNvPr id="1906" name="object 1859">
              <a:extLst>
                <a:ext uri="{FF2B5EF4-FFF2-40B4-BE49-F238E27FC236}">
                  <a16:creationId xmlns:a16="http://schemas.microsoft.com/office/drawing/2014/main" id="{F9106854-C00F-4A64-9B93-975C6F8EB181}"/>
                </a:ext>
              </a:extLst>
            </p:cNvPr>
            <p:cNvSpPr/>
            <p:nvPr/>
          </p:nvSpPr>
          <p:spPr>
            <a:xfrm>
              <a:off x="5967077" y="1989827"/>
              <a:ext cx="25400" cy="6985"/>
            </a:xfrm>
            <a:custGeom>
              <a:avLst/>
              <a:gdLst/>
              <a:ahLst/>
              <a:cxnLst/>
              <a:rect l="l" t="t" r="r" b="b"/>
              <a:pathLst>
                <a:path w="25400" h="6985">
                  <a:moveTo>
                    <a:pt x="9799" y="0"/>
                  </a:moveTo>
                  <a:lnTo>
                    <a:pt x="1133" y="152"/>
                  </a:lnTo>
                  <a:lnTo>
                    <a:pt x="0" y="1359"/>
                  </a:lnTo>
                  <a:lnTo>
                    <a:pt x="27" y="2908"/>
                  </a:lnTo>
                  <a:lnTo>
                    <a:pt x="3547" y="4413"/>
                  </a:lnTo>
                  <a:lnTo>
                    <a:pt x="15459" y="6366"/>
                  </a:lnTo>
                  <a:lnTo>
                    <a:pt x="24113" y="6213"/>
                  </a:lnTo>
                  <a:lnTo>
                    <a:pt x="25246" y="5025"/>
                  </a:lnTo>
                  <a:lnTo>
                    <a:pt x="25221" y="3469"/>
                  </a:lnTo>
                  <a:lnTo>
                    <a:pt x="21708" y="1962"/>
                  </a:lnTo>
                  <a:lnTo>
                    <a:pt x="9799" y="0"/>
                  </a:lnTo>
                  <a:close/>
                </a:path>
              </a:pathLst>
            </a:custGeom>
            <a:solidFill>
              <a:srgbClr val="FF9429">
                <a:alpha val="77999"/>
              </a:srgbClr>
            </a:solidFill>
          </p:spPr>
          <p:txBody>
            <a:bodyPr wrap="square" lIns="0" tIns="0" rIns="0" bIns="0" rtlCol="0"/>
            <a:lstStyle/>
            <a:p>
              <a:endParaRPr sz="1493" dirty="0"/>
            </a:p>
          </p:txBody>
        </p:sp>
        <p:sp>
          <p:nvSpPr>
            <p:cNvPr id="1907" name="object 1860">
              <a:extLst>
                <a:ext uri="{FF2B5EF4-FFF2-40B4-BE49-F238E27FC236}">
                  <a16:creationId xmlns:a16="http://schemas.microsoft.com/office/drawing/2014/main" id="{5533ACFF-F7DE-4ACB-8C09-6DA06F321702}"/>
                </a:ext>
              </a:extLst>
            </p:cNvPr>
            <p:cNvSpPr/>
            <p:nvPr/>
          </p:nvSpPr>
          <p:spPr>
            <a:xfrm>
              <a:off x="5971969" y="1991039"/>
              <a:ext cx="15875" cy="4445"/>
            </a:xfrm>
            <a:custGeom>
              <a:avLst/>
              <a:gdLst/>
              <a:ahLst/>
              <a:cxnLst/>
              <a:rect l="l" t="t" r="r" b="b"/>
              <a:pathLst>
                <a:path w="15875" h="4444">
                  <a:moveTo>
                    <a:pt x="5092" y="0"/>
                  </a:moveTo>
                  <a:lnTo>
                    <a:pt x="1396" y="76"/>
                  </a:lnTo>
                  <a:lnTo>
                    <a:pt x="0" y="1549"/>
                  </a:lnTo>
                  <a:lnTo>
                    <a:pt x="2590" y="2679"/>
                  </a:lnTo>
                  <a:lnTo>
                    <a:pt x="6476" y="3301"/>
                  </a:lnTo>
                  <a:lnTo>
                    <a:pt x="10363" y="3949"/>
                  </a:lnTo>
                  <a:lnTo>
                    <a:pt x="14058" y="3860"/>
                  </a:lnTo>
                  <a:lnTo>
                    <a:pt x="15455" y="2387"/>
                  </a:lnTo>
                  <a:lnTo>
                    <a:pt x="12865" y="1282"/>
                  </a:lnTo>
                  <a:lnTo>
                    <a:pt x="5092" y="0"/>
                  </a:lnTo>
                  <a:close/>
                </a:path>
              </a:pathLst>
            </a:custGeom>
            <a:solidFill>
              <a:srgbClr val="FFCB61">
                <a:alpha val="77999"/>
              </a:srgbClr>
            </a:solidFill>
          </p:spPr>
          <p:txBody>
            <a:bodyPr wrap="square" lIns="0" tIns="0" rIns="0" bIns="0" rtlCol="0"/>
            <a:lstStyle/>
            <a:p>
              <a:endParaRPr sz="1493" dirty="0"/>
            </a:p>
          </p:txBody>
        </p:sp>
        <p:sp>
          <p:nvSpPr>
            <p:cNvPr id="1908" name="object 1861">
              <a:extLst>
                <a:ext uri="{FF2B5EF4-FFF2-40B4-BE49-F238E27FC236}">
                  <a16:creationId xmlns:a16="http://schemas.microsoft.com/office/drawing/2014/main" id="{B45A3CF8-35B4-4762-944B-7D9967B64C8A}"/>
                </a:ext>
              </a:extLst>
            </p:cNvPr>
            <p:cNvSpPr/>
            <p:nvPr/>
          </p:nvSpPr>
          <p:spPr>
            <a:xfrm>
              <a:off x="5989536" y="2060027"/>
              <a:ext cx="12700" cy="3810"/>
            </a:xfrm>
            <a:custGeom>
              <a:avLst/>
              <a:gdLst/>
              <a:ahLst/>
              <a:cxnLst/>
              <a:rect l="l" t="t" r="r" b="b"/>
              <a:pathLst>
                <a:path w="12700" h="3810">
                  <a:moveTo>
                    <a:pt x="11711" y="0"/>
                  </a:moveTo>
                  <a:lnTo>
                    <a:pt x="7689" y="69"/>
                  </a:lnTo>
                  <a:lnTo>
                    <a:pt x="1541" y="1498"/>
                  </a:lnTo>
                  <a:lnTo>
                    <a:pt x="0" y="2334"/>
                  </a:lnTo>
                  <a:lnTo>
                    <a:pt x="14" y="3123"/>
                  </a:lnTo>
                  <a:lnTo>
                    <a:pt x="665" y="3660"/>
                  </a:lnTo>
                  <a:lnTo>
                    <a:pt x="4742" y="3589"/>
                  </a:lnTo>
                  <a:lnTo>
                    <a:pt x="10850" y="2172"/>
                  </a:lnTo>
                  <a:lnTo>
                    <a:pt x="12388" y="1347"/>
                  </a:lnTo>
                  <a:lnTo>
                    <a:pt x="12376" y="532"/>
                  </a:lnTo>
                  <a:lnTo>
                    <a:pt x="11711" y="0"/>
                  </a:lnTo>
                  <a:close/>
                </a:path>
              </a:pathLst>
            </a:custGeom>
            <a:solidFill>
              <a:srgbClr val="FF9429">
                <a:alpha val="55999"/>
              </a:srgbClr>
            </a:solidFill>
          </p:spPr>
          <p:txBody>
            <a:bodyPr wrap="square" lIns="0" tIns="0" rIns="0" bIns="0" rtlCol="0"/>
            <a:lstStyle/>
            <a:p>
              <a:endParaRPr sz="1493" dirty="0"/>
            </a:p>
          </p:txBody>
        </p:sp>
        <p:sp>
          <p:nvSpPr>
            <p:cNvPr id="1909" name="object 1862">
              <a:extLst>
                <a:ext uri="{FF2B5EF4-FFF2-40B4-BE49-F238E27FC236}">
                  <a16:creationId xmlns:a16="http://schemas.microsoft.com/office/drawing/2014/main" id="{442C41E0-45CC-4C20-A428-460C0E9B087A}"/>
                </a:ext>
              </a:extLst>
            </p:cNvPr>
            <p:cNvSpPr/>
            <p:nvPr/>
          </p:nvSpPr>
          <p:spPr>
            <a:xfrm>
              <a:off x="5991900" y="2060712"/>
              <a:ext cx="8255" cy="2540"/>
            </a:xfrm>
            <a:custGeom>
              <a:avLst/>
              <a:gdLst/>
              <a:ahLst/>
              <a:cxnLst/>
              <a:rect l="l" t="t" r="r" b="b"/>
              <a:pathLst>
                <a:path w="8254" h="2539">
                  <a:moveTo>
                    <a:pt x="6832" y="0"/>
                  </a:moveTo>
                  <a:lnTo>
                    <a:pt x="4978" y="76"/>
                  </a:lnTo>
                  <a:lnTo>
                    <a:pt x="1193" y="965"/>
                  </a:lnTo>
                  <a:lnTo>
                    <a:pt x="0" y="1612"/>
                  </a:lnTo>
                  <a:lnTo>
                    <a:pt x="419" y="1943"/>
                  </a:lnTo>
                  <a:lnTo>
                    <a:pt x="812" y="2285"/>
                  </a:lnTo>
                  <a:lnTo>
                    <a:pt x="2692" y="2209"/>
                  </a:lnTo>
                  <a:lnTo>
                    <a:pt x="4584" y="1777"/>
                  </a:lnTo>
                  <a:lnTo>
                    <a:pt x="6476" y="1346"/>
                  </a:lnTo>
                  <a:lnTo>
                    <a:pt x="7658" y="711"/>
                  </a:lnTo>
                  <a:lnTo>
                    <a:pt x="6832" y="0"/>
                  </a:lnTo>
                  <a:close/>
                </a:path>
              </a:pathLst>
            </a:custGeom>
            <a:solidFill>
              <a:srgbClr val="FFCB61">
                <a:alpha val="55999"/>
              </a:srgbClr>
            </a:solidFill>
          </p:spPr>
          <p:txBody>
            <a:bodyPr wrap="square" lIns="0" tIns="0" rIns="0" bIns="0" rtlCol="0"/>
            <a:lstStyle/>
            <a:p>
              <a:endParaRPr sz="1493" dirty="0"/>
            </a:p>
          </p:txBody>
        </p:sp>
        <p:sp>
          <p:nvSpPr>
            <p:cNvPr id="1910" name="object 1863">
              <a:extLst>
                <a:ext uri="{FF2B5EF4-FFF2-40B4-BE49-F238E27FC236}">
                  <a16:creationId xmlns:a16="http://schemas.microsoft.com/office/drawing/2014/main" id="{3108FA38-0630-4671-ABE8-B0DB72057CF6}"/>
                </a:ext>
              </a:extLst>
            </p:cNvPr>
            <p:cNvSpPr/>
            <p:nvPr/>
          </p:nvSpPr>
          <p:spPr>
            <a:xfrm>
              <a:off x="5953396" y="2004387"/>
              <a:ext cx="30480" cy="6985"/>
            </a:xfrm>
            <a:custGeom>
              <a:avLst/>
              <a:gdLst/>
              <a:ahLst/>
              <a:cxnLst/>
              <a:rect l="l" t="t" r="r" b="b"/>
              <a:pathLst>
                <a:path w="30479" h="6985">
                  <a:moveTo>
                    <a:pt x="12486" y="0"/>
                  </a:moveTo>
                  <a:lnTo>
                    <a:pt x="1571" y="190"/>
                  </a:lnTo>
                  <a:lnTo>
                    <a:pt x="978" y="239"/>
                  </a:lnTo>
                  <a:lnTo>
                    <a:pt x="0" y="1958"/>
                  </a:lnTo>
                  <a:lnTo>
                    <a:pt x="29" y="3611"/>
                  </a:lnTo>
                  <a:lnTo>
                    <a:pt x="5157" y="5218"/>
                  </a:lnTo>
                  <a:lnTo>
                    <a:pt x="17430" y="6367"/>
                  </a:lnTo>
                  <a:lnTo>
                    <a:pt x="28131" y="6181"/>
                  </a:lnTo>
                  <a:lnTo>
                    <a:pt x="28969" y="6107"/>
                  </a:lnTo>
                  <a:lnTo>
                    <a:pt x="29948" y="4411"/>
                  </a:lnTo>
                  <a:lnTo>
                    <a:pt x="29919" y="2762"/>
                  </a:lnTo>
                  <a:lnTo>
                    <a:pt x="24804" y="1141"/>
                  </a:lnTo>
                  <a:lnTo>
                    <a:pt x="12486" y="0"/>
                  </a:lnTo>
                  <a:close/>
                </a:path>
              </a:pathLst>
            </a:custGeom>
            <a:solidFill>
              <a:srgbClr val="FF9429">
                <a:alpha val="88000"/>
              </a:srgbClr>
            </a:solidFill>
          </p:spPr>
          <p:txBody>
            <a:bodyPr wrap="square" lIns="0" tIns="0" rIns="0" bIns="0" rtlCol="0"/>
            <a:lstStyle/>
            <a:p>
              <a:endParaRPr sz="1493" dirty="0"/>
            </a:p>
          </p:txBody>
        </p:sp>
        <p:sp>
          <p:nvSpPr>
            <p:cNvPr id="1911" name="object 1864">
              <a:extLst>
                <a:ext uri="{FF2B5EF4-FFF2-40B4-BE49-F238E27FC236}">
                  <a16:creationId xmlns:a16="http://schemas.microsoft.com/office/drawing/2014/main" id="{3ADBA7C6-98A4-4B02-9902-DE0C724408E5}"/>
                </a:ext>
              </a:extLst>
            </p:cNvPr>
            <p:cNvSpPr/>
            <p:nvPr/>
          </p:nvSpPr>
          <p:spPr>
            <a:xfrm>
              <a:off x="5959454" y="2005556"/>
              <a:ext cx="18415" cy="4445"/>
            </a:xfrm>
            <a:custGeom>
              <a:avLst/>
              <a:gdLst/>
              <a:ahLst/>
              <a:cxnLst/>
              <a:rect l="l" t="t" r="r" b="b"/>
              <a:pathLst>
                <a:path w="18414" h="4444">
                  <a:moveTo>
                    <a:pt x="5168" y="0"/>
                  </a:moveTo>
                  <a:lnTo>
                    <a:pt x="990" y="342"/>
                  </a:lnTo>
                  <a:lnTo>
                    <a:pt x="0" y="2108"/>
                  </a:lnTo>
                  <a:lnTo>
                    <a:pt x="3352" y="3162"/>
                  </a:lnTo>
                  <a:lnTo>
                    <a:pt x="8013" y="3606"/>
                  </a:lnTo>
                  <a:lnTo>
                    <a:pt x="12674" y="4038"/>
                  </a:lnTo>
                  <a:lnTo>
                    <a:pt x="16840" y="3682"/>
                  </a:lnTo>
                  <a:lnTo>
                    <a:pt x="17843" y="1930"/>
                  </a:lnTo>
                  <a:lnTo>
                    <a:pt x="14477" y="863"/>
                  </a:lnTo>
                  <a:lnTo>
                    <a:pt x="5168" y="0"/>
                  </a:lnTo>
                  <a:close/>
                </a:path>
              </a:pathLst>
            </a:custGeom>
            <a:solidFill>
              <a:srgbClr val="FFCB61">
                <a:alpha val="88000"/>
              </a:srgbClr>
            </a:solidFill>
          </p:spPr>
          <p:txBody>
            <a:bodyPr wrap="square" lIns="0" tIns="0" rIns="0" bIns="0" rtlCol="0"/>
            <a:lstStyle/>
            <a:p>
              <a:endParaRPr sz="1493" dirty="0"/>
            </a:p>
          </p:txBody>
        </p:sp>
        <p:sp>
          <p:nvSpPr>
            <p:cNvPr id="1912" name="object 1865">
              <a:extLst>
                <a:ext uri="{FF2B5EF4-FFF2-40B4-BE49-F238E27FC236}">
                  <a16:creationId xmlns:a16="http://schemas.microsoft.com/office/drawing/2014/main" id="{1A530F9C-00E3-47F1-AC37-10AF0E0B8BB4}"/>
                </a:ext>
              </a:extLst>
            </p:cNvPr>
            <p:cNvSpPr/>
            <p:nvPr/>
          </p:nvSpPr>
          <p:spPr>
            <a:xfrm>
              <a:off x="5956540" y="2047970"/>
              <a:ext cx="33020" cy="10795"/>
            </a:xfrm>
            <a:custGeom>
              <a:avLst/>
              <a:gdLst/>
              <a:ahLst/>
              <a:cxnLst/>
              <a:rect l="l" t="t" r="r" b="b"/>
              <a:pathLst>
                <a:path w="33020" h="10794">
                  <a:moveTo>
                    <a:pt x="31064" y="0"/>
                  </a:moveTo>
                  <a:lnTo>
                    <a:pt x="20476" y="183"/>
                  </a:lnTo>
                  <a:lnTo>
                    <a:pt x="3537" y="4847"/>
                  </a:lnTo>
                  <a:lnTo>
                    <a:pt x="0" y="7038"/>
                  </a:lnTo>
                  <a:lnTo>
                    <a:pt x="40" y="9364"/>
                  </a:lnTo>
                  <a:lnTo>
                    <a:pt x="1934" y="10691"/>
                  </a:lnTo>
                  <a:lnTo>
                    <a:pt x="12525" y="10504"/>
                  </a:lnTo>
                  <a:lnTo>
                    <a:pt x="29484" y="5837"/>
                  </a:lnTo>
                  <a:lnTo>
                    <a:pt x="33008" y="3646"/>
                  </a:lnTo>
                  <a:lnTo>
                    <a:pt x="32968" y="1321"/>
                  </a:lnTo>
                  <a:lnTo>
                    <a:pt x="31064" y="0"/>
                  </a:lnTo>
                  <a:close/>
                </a:path>
              </a:pathLst>
            </a:custGeom>
            <a:solidFill>
              <a:srgbClr val="FF9429">
                <a:alpha val="75000"/>
              </a:srgbClr>
            </a:solidFill>
          </p:spPr>
          <p:txBody>
            <a:bodyPr wrap="square" lIns="0" tIns="0" rIns="0" bIns="0" rtlCol="0"/>
            <a:lstStyle/>
            <a:p>
              <a:endParaRPr sz="1493" dirty="0"/>
            </a:p>
          </p:txBody>
        </p:sp>
        <p:sp>
          <p:nvSpPr>
            <p:cNvPr id="1913" name="object 1866">
              <a:extLst>
                <a:ext uri="{FF2B5EF4-FFF2-40B4-BE49-F238E27FC236}">
                  <a16:creationId xmlns:a16="http://schemas.microsoft.com/office/drawing/2014/main" id="{7CBD6422-1879-494A-8156-DC1A9646AA05}"/>
                </a:ext>
              </a:extLst>
            </p:cNvPr>
            <p:cNvSpPr/>
            <p:nvPr/>
          </p:nvSpPr>
          <p:spPr>
            <a:xfrm>
              <a:off x="5962732" y="2049917"/>
              <a:ext cx="20955" cy="6985"/>
            </a:xfrm>
            <a:custGeom>
              <a:avLst/>
              <a:gdLst/>
              <a:ahLst/>
              <a:cxnLst/>
              <a:rect l="l" t="t" r="r" b="b"/>
              <a:pathLst>
                <a:path w="20954" h="6985">
                  <a:moveTo>
                    <a:pt x="18021" y="0"/>
                  </a:moveTo>
                  <a:lnTo>
                    <a:pt x="12928" y="368"/>
                  </a:lnTo>
                  <a:lnTo>
                    <a:pt x="2984" y="3124"/>
                  </a:lnTo>
                  <a:lnTo>
                    <a:pt x="0" y="4965"/>
                  </a:lnTo>
                  <a:lnTo>
                    <a:pt x="2603" y="6807"/>
                  </a:lnTo>
                  <a:lnTo>
                    <a:pt x="7696" y="6413"/>
                  </a:lnTo>
                  <a:lnTo>
                    <a:pt x="12674" y="5054"/>
                  </a:lnTo>
                  <a:lnTo>
                    <a:pt x="17640" y="3683"/>
                  </a:lnTo>
                  <a:lnTo>
                    <a:pt x="20624" y="1828"/>
                  </a:lnTo>
                  <a:lnTo>
                    <a:pt x="18021" y="0"/>
                  </a:lnTo>
                  <a:close/>
                </a:path>
              </a:pathLst>
            </a:custGeom>
            <a:solidFill>
              <a:srgbClr val="FFCB61">
                <a:alpha val="75000"/>
              </a:srgbClr>
            </a:solidFill>
          </p:spPr>
          <p:txBody>
            <a:bodyPr wrap="square" lIns="0" tIns="0" rIns="0" bIns="0" rtlCol="0"/>
            <a:lstStyle/>
            <a:p>
              <a:endParaRPr sz="1493" dirty="0"/>
            </a:p>
          </p:txBody>
        </p:sp>
        <p:sp>
          <p:nvSpPr>
            <p:cNvPr id="1914" name="object 1867">
              <a:extLst>
                <a:ext uri="{FF2B5EF4-FFF2-40B4-BE49-F238E27FC236}">
                  <a16:creationId xmlns:a16="http://schemas.microsoft.com/office/drawing/2014/main" id="{F888ABDA-B0B2-4764-9851-04A47808FE2F}"/>
                </a:ext>
              </a:extLst>
            </p:cNvPr>
            <p:cNvSpPr/>
            <p:nvPr/>
          </p:nvSpPr>
          <p:spPr>
            <a:xfrm>
              <a:off x="5947780" y="2020451"/>
              <a:ext cx="18415" cy="3810"/>
            </a:xfrm>
            <a:custGeom>
              <a:avLst/>
              <a:gdLst/>
              <a:ahLst/>
              <a:cxnLst/>
              <a:rect l="l" t="t" r="r" b="b"/>
              <a:pathLst>
                <a:path w="18414" h="3810">
                  <a:moveTo>
                    <a:pt x="14584" y="0"/>
                  </a:moveTo>
                  <a:lnTo>
                    <a:pt x="9655" y="87"/>
                  </a:lnTo>
                  <a:lnTo>
                    <a:pt x="3711" y="382"/>
                  </a:lnTo>
                  <a:lnTo>
                    <a:pt x="0" y="1310"/>
                  </a:lnTo>
                  <a:lnTo>
                    <a:pt x="22" y="2289"/>
                  </a:lnTo>
                  <a:lnTo>
                    <a:pt x="219" y="3201"/>
                  </a:lnTo>
                  <a:lnTo>
                    <a:pt x="3362" y="3602"/>
                  </a:lnTo>
                  <a:lnTo>
                    <a:pt x="8540" y="3511"/>
                  </a:lnTo>
                  <a:lnTo>
                    <a:pt x="14278" y="3201"/>
                  </a:lnTo>
                  <a:lnTo>
                    <a:pt x="17977" y="2289"/>
                  </a:lnTo>
                  <a:lnTo>
                    <a:pt x="17956" y="1310"/>
                  </a:lnTo>
                  <a:lnTo>
                    <a:pt x="17770" y="420"/>
                  </a:lnTo>
                  <a:lnTo>
                    <a:pt x="14584" y="0"/>
                  </a:lnTo>
                  <a:close/>
                </a:path>
              </a:pathLst>
            </a:custGeom>
            <a:solidFill>
              <a:srgbClr val="FF9429">
                <a:alpha val="92999"/>
              </a:srgbClr>
            </a:solidFill>
          </p:spPr>
          <p:txBody>
            <a:bodyPr wrap="square" lIns="0" tIns="0" rIns="0" bIns="0" rtlCol="0"/>
            <a:lstStyle/>
            <a:p>
              <a:endParaRPr sz="1493" dirty="0"/>
            </a:p>
          </p:txBody>
        </p:sp>
        <p:sp>
          <p:nvSpPr>
            <p:cNvPr id="1915" name="object 1868">
              <a:extLst>
                <a:ext uri="{FF2B5EF4-FFF2-40B4-BE49-F238E27FC236}">
                  <a16:creationId xmlns:a16="http://schemas.microsoft.com/office/drawing/2014/main" id="{E25185AF-2EFC-4869-A0EB-B8AE4762FFEA}"/>
                </a:ext>
              </a:extLst>
            </p:cNvPr>
            <p:cNvSpPr/>
            <p:nvPr/>
          </p:nvSpPr>
          <p:spPr>
            <a:xfrm>
              <a:off x="5951607" y="2021151"/>
              <a:ext cx="10795" cy="2540"/>
            </a:xfrm>
            <a:custGeom>
              <a:avLst/>
              <a:gdLst/>
              <a:ahLst/>
              <a:cxnLst/>
              <a:rect l="l" t="t" r="r" b="b"/>
              <a:pathLst>
                <a:path w="10795" h="2539">
                  <a:moveTo>
                    <a:pt x="7797" y="0"/>
                  </a:moveTo>
                  <a:lnTo>
                    <a:pt x="2184" y="304"/>
                  </a:lnTo>
                  <a:lnTo>
                    <a:pt x="0" y="838"/>
                  </a:lnTo>
                  <a:lnTo>
                    <a:pt x="88" y="1384"/>
                  </a:lnTo>
                  <a:lnTo>
                    <a:pt x="203" y="1892"/>
                  </a:lnTo>
                  <a:lnTo>
                    <a:pt x="2565" y="2197"/>
                  </a:lnTo>
                  <a:lnTo>
                    <a:pt x="5372" y="2044"/>
                  </a:lnTo>
                  <a:lnTo>
                    <a:pt x="8166" y="1892"/>
                  </a:lnTo>
                  <a:lnTo>
                    <a:pt x="10337" y="1358"/>
                  </a:lnTo>
                  <a:lnTo>
                    <a:pt x="10248" y="850"/>
                  </a:lnTo>
                  <a:lnTo>
                    <a:pt x="10134" y="330"/>
                  </a:lnTo>
                  <a:lnTo>
                    <a:pt x="7797" y="0"/>
                  </a:lnTo>
                  <a:close/>
                </a:path>
              </a:pathLst>
            </a:custGeom>
            <a:solidFill>
              <a:srgbClr val="FFCB61">
                <a:alpha val="92999"/>
              </a:srgbClr>
            </a:solidFill>
          </p:spPr>
          <p:txBody>
            <a:bodyPr wrap="square" lIns="0" tIns="0" rIns="0" bIns="0" rtlCol="0"/>
            <a:lstStyle/>
            <a:p>
              <a:endParaRPr sz="1493" dirty="0"/>
            </a:p>
          </p:txBody>
        </p:sp>
        <p:sp>
          <p:nvSpPr>
            <p:cNvPr id="1916" name="object 1869">
              <a:extLst>
                <a:ext uri="{FF2B5EF4-FFF2-40B4-BE49-F238E27FC236}">
                  <a16:creationId xmlns:a16="http://schemas.microsoft.com/office/drawing/2014/main" id="{C047F8DA-0526-4D40-BBD9-742DEB1A749A}"/>
                </a:ext>
              </a:extLst>
            </p:cNvPr>
            <p:cNvSpPr/>
            <p:nvPr/>
          </p:nvSpPr>
          <p:spPr>
            <a:xfrm>
              <a:off x="5948893" y="2034787"/>
              <a:ext cx="18415" cy="4445"/>
            </a:xfrm>
            <a:custGeom>
              <a:avLst/>
              <a:gdLst/>
              <a:ahLst/>
              <a:cxnLst/>
              <a:rect l="l" t="t" r="r" b="b"/>
              <a:pathLst>
                <a:path w="18414" h="4444">
                  <a:moveTo>
                    <a:pt x="16744" y="0"/>
                  </a:moveTo>
                  <a:lnTo>
                    <a:pt x="10225" y="116"/>
                  </a:lnTo>
                  <a:lnTo>
                    <a:pt x="3048" y="1062"/>
                  </a:lnTo>
                  <a:lnTo>
                    <a:pt x="0" y="2129"/>
                  </a:lnTo>
                  <a:lnTo>
                    <a:pt x="19" y="3100"/>
                  </a:lnTo>
                  <a:lnTo>
                    <a:pt x="635" y="4110"/>
                  </a:lnTo>
                  <a:lnTo>
                    <a:pt x="1032" y="4129"/>
                  </a:lnTo>
                  <a:lnTo>
                    <a:pt x="7420" y="4015"/>
                  </a:lnTo>
                  <a:lnTo>
                    <a:pt x="14770" y="3068"/>
                  </a:lnTo>
                  <a:lnTo>
                    <a:pt x="17789" y="1993"/>
                  </a:lnTo>
                  <a:lnTo>
                    <a:pt x="17773" y="1027"/>
                  </a:lnTo>
                  <a:lnTo>
                    <a:pt x="17145" y="20"/>
                  </a:lnTo>
                  <a:lnTo>
                    <a:pt x="16744" y="0"/>
                  </a:lnTo>
                  <a:close/>
                </a:path>
              </a:pathLst>
            </a:custGeom>
            <a:solidFill>
              <a:srgbClr val="FF9429">
                <a:alpha val="43998"/>
              </a:srgbClr>
            </a:solidFill>
          </p:spPr>
          <p:txBody>
            <a:bodyPr wrap="square" lIns="0" tIns="0" rIns="0" bIns="0" rtlCol="0"/>
            <a:lstStyle/>
            <a:p>
              <a:endParaRPr sz="1493" dirty="0"/>
            </a:p>
          </p:txBody>
        </p:sp>
        <p:sp>
          <p:nvSpPr>
            <p:cNvPr id="1917" name="object 1870">
              <a:extLst>
                <a:ext uri="{FF2B5EF4-FFF2-40B4-BE49-F238E27FC236}">
                  <a16:creationId xmlns:a16="http://schemas.microsoft.com/office/drawing/2014/main" id="{B2E954A2-17B5-4C1D-A030-BCC538587260}"/>
                </a:ext>
              </a:extLst>
            </p:cNvPr>
            <p:cNvSpPr/>
            <p:nvPr/>
          </p:nvSpPr>
          <p:spPr>
            <a:xfrm>
              <a:off x="5952483" y="2035572"/>
              <a:ext cx="10795" cy="3175"/>
            </a:xfrm>
            <a:custGeom>
              <a:avLst/>
              <a:gdLst/>
              <a:ahLst/>
              <a:cxnLst/>
              <a:rect l="l" t="t" r="r" b="b"/>
              <a:pathLst>
                <a:path w="10795" h="3175">
                  <a:moveTo>
                    <a:pt x="7493" y="0"/>
                  </a:moveTo>
                  <a:lnTo>
                    <a:pt x="1981" y="698"/>
                  </a:lnTo>
                  <a:lnTo>
                    <a:pt x="0" y="1422"/>
                  </a:lnTo>
                  <a:lnTo>
                    <a:pt x="635" y="2425"/>
                  </a:lnTo>
                  <a:lnTo>
                    <a:pt x="3136" y="2552"/>
                  </a:lnTo>
                  <a:lnTo>
                    <a:pt x="5880" y="2197"/>
                  </a:lnTo>
                  <a:lnTo>
                    <a:pt x="8623" y="1854"/>
                  </a:lnTo>
                  <a:lnTo>
                    <a:pt x="10629" y="1143"/>
                  </a:lnTo>
                  <a:lnTo>
                    <a:pt x="10287" y="635"/>
                  </a:lnTo>
                  <a:lnTo>
                    <a:pt x="9982" y="114"/>
                  </a:lnTo>
                  <a:lnTo>
                    <a:pt x="7493" y="0"/>
                  </a:lnTo>
                  <a:close/>
                </a:path>
              </a:pathLst>
            </a:custGeom>
            <a:solidFill>
              <a:srgbClr val="FFCB61">
                <a:alpha val="43998"/>
              </a:srgbClr>
            </a:solidFill>
          </p:spPr>
          <p:txBody>
            <a:bodyPr wrap="square" lIns="0" tIns="0" rIns="0" bIns="0" rtlCol="0"/>
            <a:lstStyle/>
            <a:p>
              <a:endParaRPr sz="1493" dirty="0"/>
            </a:p>
          </p:txBody>
        </p:sp>
        <p:sp>
          <p:nvSpPr>
            <p:cNvPr id="1918" name="object 1871">
              <a:extLst>
                <a:ext uri="{FF2B5EF4-FFF2-40B4-BE49-F238E27FC236}">
                  <a16:creationId xmlns:a16="http://schemas.microsoft.com/office/drawing/2014/main" id="{E62B2453-B3D0-469A-9C95-D6D0BEB4C001}"/>
                </a:ext>
              </a:extLst>
            </p:cNvPr>
            <p:cNvSpPr/>
            <p:nvPr/>
          </p:nvSpPr>
          <p:spPr>
            <a:xfrm>
              <a:off x="6140321" y="2088287"/>
              <a:ext cx="12065" cy="10795"/>
            </a:xfrm>
            <a:custGeom>
              <a:avLst/>
              <a:gdLst/>
              <a:ahLst/>
              <a:cxnLst/>
              <a:rect l="l" t="t" r="r" b="b"/>
              <a:pathLst>
                <a:path w="12064" h="10794">
                  <a:moveTo>
                    <a:pt x="7904" y="0"/>
                  </a:moveTo>
                  <a:lnTo>
                    <a:pt x="4905" y="51"/>
                  </a:lnTo>
                  <a:lnTo>
                    <a:pt x="1823" y="2065"/>
                  </a:lnTo>
                  <a:lnTo>
                    <a:pt x="0" y="6200"/>
                  </a:lnTo>
                  <a:lnTo>
                    <a:pt x="56" y="9627"/>
                  </a:lnTo>
                  <a:lnTo>
                    <a:pt x="553" y="10574"/>
                  </a:lnTo>
                  <a:lnTo>
                    <a:pt x="3743" y="10781"/>
                  </a:lnTo>
                  <a:lnTo>
                    <a:pt x="6822" y="10727"/>
                  </a:lnTo>
                  <a:lnTo>
                    <a:pt x="9862" y="8719"/>
                  </a:lnTo>
                  <a:lnTo>
                    <a:pt x="11698" y="4590"/>
                  </a:lnTo>
                  <a:lnTo>
                    <a:pt x="11641" y="1169"/>
                  </a:lnTo>
                  <a:lnTo>
                    <a:pt x="11145" y="223"/>
                  </a:lnTo>
                  <a:lnTo>
                    <a:pt x="7904" y="0"/>
                  </a:lnTo>
                  <a:close/>
                </a:path>
              </a:pathLst>
            </a:custGeom>
            <a:solidFill>
              <a:srgbClr val="FF9429">
                <a:alpha val="86997"/>
              </a:srgbClr>
            </a:solidFill>
          </p:spPr>
          <p:txBody>
            <a:bodyPr wrap="square" lIns="0" tIns="0" rIns="0" bIns="0" rtlCol="0"/>
            <a:lstStyle/>
            <a:p>
              <a:endParaRPr sz="1493" dirty="0"/>
            </a:p>
          </p:txBody>
        </p:sp>
        <p:sp>
          <p:nvSpPr>
            <p:cNvPr id="1919" name="object 1872">
              <a:extLst>
                <a:ext uri="{FF2B5EF4-FFF2-40B4-BE49-F238E27FC236}">
                  <a16:creationId xmlns:a16="http://schemas.microsoft.com/office/drawing/2014/main" id="{578A1EC9-3DAF-48CF-A2B1-56EA2E388426}"/>
                </a:ext>
              </a:extLst>
            </p:cNvPr>
            <p:cNvSpPr/>
            <p:nvPr/>
          </p:nvSpPr>
          <p:spPr>
            <a:xfrm>
              <a:off x="6142428" y="2090533"/>
              <a:ext cx="7620" cy="6350"/>
            </a:xfrm>
            <a:custGeom>
              <a:avLst/>
              <a:gdLst/>
              <a:ahLst/>
              <a:cxnLst/>
              <a:rect l="l" t="t" r="r" b="b"/>
              <a:pathLst>
                <a:path w="7620" h="6350">
                  <a:moveTo>
                    <a:pt x="3378" y="0"/>
                  </a:moveTo>
                  <a:lnTo>
                    <a:pt x="1460" y="1270"/>
                  </a:lnTo>
                  <a:lnTo>
                    <a:pt x="0" y="4622"/>
                  </a:lnTo>
                  <a:lnTo>
                    <a:pt x="736" y="6070"/>
                  </a:lnTo>
                  <a:lnTo>
                    <a:pt x="4102" y="6311"/>
                  </a:lnTo>
                  <a:lnTo>
                    <a:pt x="6032" y="5041"/>
                  </a:lnTo>
                  <a:lnTo>
                    <a:pt x="6769" y="3352"/>
                  </a:lnTo>
                  <a:lnTo>
                    <a:pt x="7505" y="1689"/>
                  </a:lnTo>
                  <a:lnTo>
                    <a:pt x="6743" y="228"/>
                  </a:lnTo>
                  <a:lnTo>
                    <a:pt x="5067" y="101"/>
                  </a:lnTo>
                  <a:lnTo>
                    <a:pt x="3378" y="0"/>
                  </a:lnTo>
                  <a:close/>
                </a:path>
              </a:pathLst>
            </a:custGeom>
            <a:solidFill>
              <a:srgbClr val="FFCB61">
                <a:alpha val="86997"/>
              </a:srgbClr>
            </a:solidFill>
          </p:spPr>
          <p:txBody>
            <a:bodyPr wrap="square" lIns="0" tIns="0" rIns="0" bIns="0" rtlCol="0"/>
            <a:lstStyle/>
            <a:p>
              <a:endParaRPr sz="1493" dirty="0"/>
            </a:p>
          </p:txBody>
        </p:sp>
        <p:sp>
          <p:nvSpPr>
            <p:cNvPr id="1920" name="object 1873">
              <a:extLst>
                <a:ext uri="{FF2B5EF4-FFF2-40B4-BE49-F238E27FC236}">
                  <a16:creationId xmlns:a16="http://schemas.microsoft.com/office/drawing/2014/main" id="{68BE4D56-CC9E-4324-8233-CC690C2E23B5}"/>
                </a:ext>
              </a:extLst>
            </p:cNvPr>
            <p:cNvSpPr/>
            <p:nvPr/>
          </p:nvSpPr>
          <p:spPr>
            <a:xfrm>
              <a:off x="6306494" y="2036570"/>
              <a:ext cx="26670" cy="5715"/>
            </a:xfrm>
            <a:custGeom>
              <a:avLst/>
              <a:gdLst/>
              <a:ahLst/>
              <a:cxnLst/>
              <a:rect l="l" t="t" r="r" b="b"/>
              <a:pathLst>
                <a:path w="26670" h="5714">
                  <a:moveTo>
                    <a:pt x="20345" y="0"/>
                  </a:moveTo>
                  <a:lnTo>
                    <a:pt x="5662" y="231"/>
                  </a:lnTo>
                  <a:lnTo>
                    <a:pt x="0" y="1371"/>
                  </a:lnTo>
                  <a:lnTo>
                    <a:pt x="25" y="4081"/>
                  </a:lnTo>
                  <a:lnTo>
                    <a:pt x="5842" y="5092"/>
                  </a:lnTo>
                  <a:lnTo>
                    <a:pt x="20457" y="4864"/>
                  </a:lnTo>
                  <a:lnTo>
                    <a:pt x="26200" y="3721"/>
                  </a:lnTo>
                  <a:lnTo>
                    <a:pt x="26190" y="999"/>
                  </a:lnTo>
                  <a:lnTo>
                    <a:pt x="20345" y="0"/>
                  </a:lnTo>
                  <a:close/>
                </a:path>
              </a:pathLst>
            </a:custGeom>
            <a:solidFill>
              <a:srgbClr val="FF9429">
                <a:alpha val="48999"/>
              </a:srgbClr>
            </a:solidFill>
          </p:spPr>
          <p:txBody>
            <a:bodyPr wrap="square" lIns="0" tIns="0" rIns="0" bIns="0" rtlCol="0"/>
            <a:lstStyle/>
            <a:p>
              <a:endParaRPr sz="1493" dirty="0"/>
            </a:p>
          </p:txBody>
        </p:sp>
        <p:sp>
          <p:nvSpPr>
            <p:cNvPr id="1921" name="object 1874">
              <a:extLst>
                <a:ext uri="{FF2B5EF4-FFF2-40B4-BE49-F238E27FC236}">
                  <a16:creationId xmlns:a16="http://schemas.microsoft.com/office/drawing/2014/main" id="{7E3A4FAD-B0F5-494F-B544-31BFD8CFE14C}"/>
                </a:ext>
              </a:extLst>
            </p:cNvPr>
            <p:cNvSpPr/>
            <p:nvPr/>
          </p:nvSpPr>
          <p:spPr>
            <a:xfrm>
              <a:off x="6312155" y="2037676"/>
              <a:ext cx="15240" cy="3175"/>
            </a:xfrm>
            <a:custGeom>
              <a:avLst/>
              <a:gdLst/>
              <a:ahLst/>
              <a:cxnLst/>
              <a:rect l="l" t="t" r="r" b="b"/>
              <a:pathLst>
                <a:path w="15239" h="3175">
                  <a:moveTo>
                    <a:pt x="11556" y="0"/>
                  </a:moveTo>
                  <a:lnTo>
                    <a:pt x="7454" y="50"/>
                  </a:lnTo>
                  <a:lnTo>
                    <a:pt x="3340" y="101"/>
                  </a:lnTo>
                  <a:lnTo>
                    <a:pt x="12" y="774"/>
                  </a:lnTo>
                  <a:lnTo>
                    <a:pt x="0" y="2298"/>
                  </a:lnTo>
                  <a:lnTo>
                    <a:pt x="3340" y="2882"/>
                  </a:lnTo>
                  <a:lnTo>
                    <a:pt x="11518" y="2768"/>
                  </a:lnTo>
                  <a:lnTo>
                    <a:pt x="14858" y="2095"/>
                  </a:lnTo>
                  <a:lnTo>
                    <a:pt x="14858" y="584"/>
                  </a:lnTo>
                  <a:lnTo>
                    <a:pt x="11556" y="0"/>
                  </a:lnTo>
                  <a:close/>
                </a:path>
              </a:pathLst>
            </a:custGeom>
            <a:solidFill>
              <a:srgbClr val="FFCB61">
                <a:alpha val="48999"/>
              </a:srgbClr>
            </a:solidFill>
          </p:spPr>
          <p:txBody>
            <a:bodyPr wrap="square" lIns="0" tIns="0" rIns="0" bIns="0" rtlCol="0"/>
            <a:lstStyle/>
            <a:p>
              <a:endParaRPr sz="1493" dirty="0"/>
            </a:p>
          </p:txBody>
        </p:sp>
        <p:sp>
          <p:nvSpPr>
            <p:cNvPr id="1922" name="object 1875">
              <a:extLst>
                <a:ext uri="{FF2B5EF4-FFF2-40B4-BE49-F238E27FC236}">
                  <a16:creationId xmlns:a16="http://schemas.microsoft.com/office/drawing/2014/main" id="{87CAE910-5497-41C6-A73C-5BA95BB1354E}"/>
                </a:ext>
              </a:extLst>
            </p:cNvPr>
            <p:cNvSpPr/>
            <p:nvPr/>
          </p:nvSpPr>
          <p:spPr>
            <a:xfrm>
              <a:off x="6167704" y="2089291"/>
              <a:ext cx="15240" cy="14604"/>
            </a:xfrm>
            <a:custGeom>
              <a:avLst/>
              <a:gdLst/>
              <a:ahLst/>
              <a:cxnLst/>
              <a:rect l="l" t="t" r="r" b="b"/>
              <a:pathLst>
                <a:path w="15239" h="14605">
                  <a:moveTo>
                    <a:pt x="9305" y="0"/>
                  </a:moveTo>
                  <a:lnTo>
                    <a:pt x="5186" y="79"/>
                  </a:lnTo>
                  <a:lnTo>
                    <a:pt x="1325" y="359"/>
                  </a:lnTo>
                  <a:lnTo>
                    <a:pt x="0" y="2413"/>
                  </a:lnTo>
                  <a:lnTo>
                    <a:pt x="76" y="6518"/>
                  </a:lnTo>
                  <a:lnTo>
                    <a:pt x="1566" y="11357"/>
                  </a:lnTo>
                  <a:lnTo>
                    <a:pt x="5408" y="14050"/>
                  </a:lnTo>
                  <a:lnTo>
                    <a:pt x="9478" y="13973"/>
                  </a:lnTo>
                  <a:lnTo>
                    <a:pt x="13352" y="13694"/>
                  </a:lnTo>
                  <a:lnTo>
                    <a:pt x="14702" y="11624"/>
                  </a:lnTo>
                  <a:lnTo>
                    <a:pt x="14628" y="7509"/>
                  </a:lnTo>
                  <a:lnTo>
                    <a:pt x="13123" y="2683"/>
                  </a:lnTo>
                  <a:lnTo>
                    <a:pt x="9305" y="0"/>
                  </a:lnTo>
                  <a:close/>
                </a:path>
              </a:pathLst>
            </a:custGeom>
            <a:solidFill>
              <a:srgbClr val="FF9429">
                <a:alpha val="38000"/>
              </a:srgbClr>
            </a:solidFill>
          </p:spPr>
          <p:txBody>
            <a:bodyPr wrap="square" lIns="0" tIns="0" rIns="0" bIns="0" rtlCol="0"/>
            <a:lstStyle/>
            <a:p>
              <a:endParaRPr sz="1493" dirty="0"/>
            </a:p>
          </p:txBody>
        </p:sp>
        <p:sp>
          <p:nvSpPr>
            <p:cNvPr id="1923" name="object 1876">
              <a:extLst>
                <a:ext uri="{FF2B5EF4-FFF2-40B4-BE49-F238E27FC236}">
                  <a16:creationId xmlns:a16="http://schemas.microsoft.com/office/drawing/2014/main" id="{147869C5-910B-4B69-813C-DEB1F8496866}"/>
                </a:ext>
              </a:extLst>
            </p:cNvPr>
            <p:cNvSpPr/>
            <p:nvPr/>
          </p:nvSpPr>
          <p:spPr>
            <a:xfrm>
              <a:off x="6170451" y="2092236"/>
              <a:ext cx="9525" cy="8255"/>
            </a:xfrm>
            <a:custGeom>
              <a:avLst/>
              <a:gdLst/>
              <a:ahLst/>
              <a:cxnLst/>
              <a:rect l="l" t="t" r="r" b="b"/>
              <a:pathLst>
                <a:path w="9525" h="8255">
                  <a:moveTo>
                    <a:pt x="5562" y="0"/>
                  </a:moveTo>
                  <a:lnTo>
                    <a:pt x="3378" y="139"/>
                  </a:lnTo>
                  <a:lnTo>
                    <a:pt x="1193" y="304"/>
                  </a:lnTo>
                  <a:lnTo>
                    <a:pt x="0" y="2184"/>
                  </a:lnTo>
                  <a:lnTo>
                    <a:pt x="1320" y="6527"/>
                  </a:lnTo>
                  <a:lnTo>
                    <a:pt x="3644" y="8166"/>
                  </a:lnTo>
                  <a:lnTo>
                    <a:pt x="5816" y="8013"/>
                  </a:lnTo>
                  <a:lnTo>
                    <a:pt x="7988" y="7835"/>
                  </a:lnTo>
                  <a:lnTo>
                    <a:pt x="9207" y="5956"/>
                  </a:lnTo>
                  <a:lnTo>
                    <a:pt x="8534" y="3797"/>
                  </a:lnTo>
                  <a:lnTo>
                    <a:pt x="7874" y="1625"/>
                  </a:lnTo>
                  <a:lnTo>
                    <a:pt x="5562" y="0"/>
                  </a:lnTo>
                  <a:close/>
                </a:path>
              </a:pathLst>
            </a:custGeom>
            <a:solidFill>
              <a:srgbClr val="FFCB61">
                <a:alpha val="38000"/>
              </a:srgbClr>
            </a:solidFill>
          </p:spPr>
          <p:txBody>
            <a:bodyPr wrap="square" lIns="0" tIns="0" rIns="0" bIns="0" rtlCol="0"/>
            <a:lstStyle/>
            <a:p>
              <a:endParaRPr sz="1493" dirty="0"/>
            </a:p>
          </p:txBody>
        </p:sp>
        <p:sp>
          <p:nvSpPr>
            <p:cNvPr id="1924" name="object 1877">
              <a:extLst>
                <a:ext uri="{FF2B5EF4-FFF2-40B4-BE49-F238E27FC236}">
                  <a16:creationId xmlns:a16="http://schemas.microsoft.com/office/drawing/2014/main" id="{D8B5B968-AAA4-457F-8B0D-D8E033BCF0BC}"/>
                </a:ext>
              </a:extLst>
            </p:cNvPr>
            <p:cNvSpPr/>
            <p:nvPr/>
          </p:nvSpPr>
          <p:spPr>
            <a:xfrm>
              <a:off x="6290901" y="2049245"/>
              <a:ext cx="29209" cy="9525"/>
            </a:xfrm>
            <a:custGeom>
              <a:avLst/>
              <a:gdLst/>
              <a:ahLst/>
              <a:cxnLst/>
              <a:rect l="l" t="t" r="r" b="b"/>
              <a:pathLst>
                <a:path w="29210" h="9525">
                  <a:moveTo>
                    <a:pt x="10853" y="0"/>
                  </a:moveTo>
                  <a:lnTo>
                    <a:pt x="1723" y="161"/>
                  </a:lnTo>
                  <a:lnTo>
                    <a:pt x="0" y="1338"/>
                  </a:lnTo>
                  <a:lnTo>
                    <a:pt x="37" y="3481"/>
                  </a:lnTo>
                  <a:lnTo>
                    <a:pt x="2849" y="5251"/>
                  </a:lnTo>
                  <a:lnTo>
                    <a:pt x="18059" y="9349"/>
                  </a:lnTo>
                  <a:lnTo>
                    <a:pt x="27185" y="9188"/>
                  </a:lnTo>
                  <a:lnTo>
                    <a:pt x="28916" y="8034"/>
                  </a:lnTo>
                  <a:lnTo>
                    <a:pt x="28878" y="5882"/>
                  </a:lnTo>
                  <a:lnTo>
                    <a:pt x="26077" y="4083"/>
                  </a:lnTo>
                  <a:lnTo>
                    <a:pt x="10853" y="0"/>
                  </a:lnTo>
                  <a:close/>
                </a:path>
              </a:pathLst>
            </a:custGeom>
            <a:solidFill>
              <a:srgbClr val="FF9429">
                <a:alpha val="58998"/>
              </a:srgbClr>
            </a:solidFill>
          </p:spPr>
          <p:txBody>
            <a:bodyPr wrap="square" lIns="0" tIns="0" rIns="0" bIns="0" rtlCol="0"/>
            <a:lstStyle/>
            <a:p>
              <a:endParaRPr sz="1493" dirty="0"/>
            </a:p>
          </p:txBody>
        </p:sp>
        <p:sp>
          <p:nvSpPr>
            <p:cNvPr id="1925" name="object 1878">
              <a:extLst>
                <a:ext uri="{FF2B5EF4-FFF2-40B4-BE49-F238E27FC236}">
                  <a16:creationId xmlns:a16="http://schemas.microsoft.com/office/drawing/2014/main" id="{948D64DD-BF7D-4EB8-889D-330DCBC2B6B1}"/>
                </a:ext>
              </a:extLst>
            </p:cNvPr>
            <p:cNvSpPr/>
            <p:nvPr/>
          </p:nvSpPr>
          <p:spPr>
            <a:xfrm>
              <a:off x="6296267" y="2050971"/>
              <a:ext cx="18415" cy="6350"/>
            </a:xfrm>
            <a:custGeom>
              <a:avLst/>
              <a:gdLst/>
              <a:ahLst/>
              <a:cxnLst/>
              <a:rect l="l" t="t" r="r" b="b"/>
              <a:pathLst>
                <a:path w="18414" h="6350">
                  <a:moveTo>
                    <a:pt x="2463" y="0"/>
                  </a:moveTo>
                  <a:lnTo>
                    <a:pt x="0" y="1676"/>
                  </a:lnTo>
                  <a:lnTo>
                    <a:pt x="2514" y="3289"/>
                  </a:lnTo>
                  <a:lnTo>
                    <a:pt x="11214" y="5613"/>
                  </a:lnTo>
                  <a:lnTo>
                    <a:pt x="15709" y="5892"/>
                  </a:lnTo>
                  <a:lnTo>
                    <a:pt x="16967" y="5080"/>
                  </a:lnTo>
                  <a:lnTo>
                    <a:pt x="18186" y="4229"/>
                  </a:lnTo>
                  <a:lnTo>
                    <a:pt x="15659" y="2590"/>
                  </a:lnTo>
                  <a:lnTo>
                    <a:pt x="11328" y="1447"/>
                  </a:lnTo>
                  <a:lnTo>
                    <a:pt x="6972" y="292"/>
                  </a:lnTo>
                  <a:lnTo>
                    <a:pt x="2463" y="0"/>
                  </a:lnTo>
                  <a:close/>
                </a:path>
              </a:pathLst>
            </a:custGeom>
            <a:solidFill>
              <a:srgbClr val="FFCB61">
                <a:alpha val="58998"/>
              </a:srgbClr>
            </a:solidFill>
          </p:spPr>
          <p:txBody>
            <a:bodyPr wrap="square" lIns="0" tIns="0" rIns="0" bIns="0" rtlCol="0"/>
            <a:lstStyle/>
            <a:p>
              <a:endParaRPr sz="1493" dirty="0"/>
            </a:p>
          </p:txBody>
        </p:sp>
        <p:sp>
          <p:nvSpPr>
            <p:cNvPr id="1926" name="object 1879">
              <a:extLst>
                <a:ext uri="{FF2B5EF4-FFF2-40B4-BE49-F238E27FC236}">
                  <a16:creationId xmlns:a16="http://schemas.microsoft.com/office/drawing/2014/main" id="{ACCAD7BF-9A69-403D-9A7A-52811D51DED8}"/>
                </a:ext>
              </a:extLst>
            </p:cNvPr>
            <p:cNvSpPr/>
            <p:nvPr/>
          </p:nvSpPr>
          <p:spPr>
            <a:xfrm>
              <a:off x="6199604" y="2084581"/>
              <a:ext cx="20320" cy="17145"/>
            </a:xfrm>
            <a:custGeom>
              <a:avLst/>
              <a:gdLst/>
              <a:ahLst/>
              <a:cxnLst/>
              <a:rect l="l" t="t" r="r" b="b"/>
              <a:pathLst>
                <a:path w="20320" h="17144">
                  <a:moveTo>
                    <a:pt x="9966" y="0"/>
                  </a:moveTo>
                  <a:lnTo>
                    <a:pt x="4914" y="88"/>
                  </a:lnTo>
                  <a:lnTo>
                    <a:pt x="0" y="763"/>
                  </a:lnTo>
                  <a:lnTo>
                    <a:pt x="110" y="7008"/>
                  </a:lnTo>
                  <a:lnTo>
                    <a:pt x="4748" y="13930"/>
                  </a:lnTo>
                  <a:lnTo>
                    <a:pt x="9928" y="16579"/>
                  </a:lnTo>
                  <a:lnTo>
                    <a:pt x="14957" y="16491"/>
                  </a:lnTo>
                  <a:lnTo>
                    <a:pt x="19892" y="15819"/>
                  </a:lnTo>
                  <a:lnTo>
                    <a:pt x="19782" y="9578"/>
                  </a:lnTo>
                  <a:lnTo>
                    <a:pt x="15149" y="2639"/>
                  </a:lnTo>
                  <a:lnTo>
                    <a:pt x="9966" y="0"/>
                  </a:lnTo>
                  <a:close/>
                </a:path>
              </a:pathLst>
            </a:custGeom>
            <a:solidFill>
              <a:srgbClr val="FF9429">
                <a:alpha val="29998"/>
              </a:srgbClr>
            </a:solidFill>
          </p:spPr>
          <p:txBody>
            <a:bodyPr wrap="square" lIns="0" tIns="0" rIns="0" bIns="0" rtlCol="0"/>
            <a:lstStyle/>
            <a:p>
              <a:endParaRPr sz="1493" dirty="0"/>
            </a:p>
          </p:txBody>
        </p:sp>
        <p:sp>
          <p:nvSpPr>
            <p:cNvPr id="1927" name="object 1880">
              <a:extLst>
                <a:ext uri="{FF2B5EF4-FFF2-40B4-BE49-F238E27FC236}">
                  <a16:creationId xmlns:a16="http://schemas.microsoft.com/office/drawing/2014/main" id="{1341A59D-F871-40CC-962D-8DB5E563BC59}"/>
                </a:ext>
              </a:extLst>
            </p:cNvPr>
            <p:cNvSpPr/>
            <p:nvPr/>
          </p:nvSpPr>
          <p:spPr>
            <a:xfrm>
              <a:off x="6203170" y="2087913"/>
              <a:ext cx="13335" cy="10160"/>
            </a:xfrm>
            <a:custGeom>
              <a:avLst/>
              <a:gdLst/>
              <a:ahLst/>
              <a:cxnLst/>
              <a:rect l="l" t="t" r="r" b="b"/>
              <a:pathLst>
                <a:path w="13335" h="10160">
                  <a:moveTo>
                    <a:pt x="5842" y="0"/>
                  </a:moveTo>
                  <a:lnTo>
                    <a:pt x="698" y="711"/>
                  </a:lnTo>
                  <a:lnTo>
                    <a:pt x="0" y="3035"/>
                  </a:lnTo>
                  <a:lnTo>
                    <a:pt x="3429" y="8140"/>
                  </a:lnTo>
                  <a:lnTo>
                    <a:pt x="6896" y="9906"/>
                  </a:lnTo>
                  <a:lnTo>
                    <a:pt x="12026" y="9207"/>
                  </a:lnTo>
                  <a:lnTo>
                    <a:pt x="12725" y="6870"/>
                  </a:lnTo>
                  <a:lnTo>
                    <a:pt x="11036" y="4305"/>
                  </a:lnTo>
                  <a:lnTo>
                    <a:pt x="9309" y="1778"/>
                  </a:lnTo>
                  <a:lnTo>
                    <a:pt x="5842" y="0"/>
                  </a:lnTo>
                  <a:close/>
                </a:path>
              </a:pathLst>
            </a:custGeom>
            <a:solidFill>
              <a:srgbClr val="FFCB61">
                <a:alpha val="29998"/>
              </a:srgbClr>
            </a:solidFill>
          </p:spPr>
          <p:txBody>
            <a:bodyPr wrap="square" lIns="0" tIns="0" rIns="0" bIns="0" rtlCol="0"/>
            <a:lstStyle/>
            <a:p>
              <a:endParaRPr sz="1493" dirty="0"/>
            </a:p>
          </p:txBody>
        </p:sp>
        <p:sp>
          <p:nvSpPr>
            <p:cNvPr id="1928" name="object 1881">
              <a:extLst>
                <a:ext uri="{FF2B5EF4-FFF2-40B4-BE49-F238E27FC236}">
                  <a16:creationId xmlns:a16="http://schemas.microsoft.com/office/drawing/2014/main" id="{3FB0AA1C-D132-44B7-B2A0-266C2E6B89C6}"/>
                </a:ext>
              </a:extLst>
            </p:cNvPr>
            <p:cNvSpPr/>
            <p:nvPr/>
          </p:nvSpPr>
          <p:spPr>
            <a:xfrm>
              <a:off x="6291389" y="2064745"/>
              <a:ext cx="15240" cy="4445"/>
            </a:xfrm>
            <a:custGeom>
              <a:avLst/>
              <a:gdLst/>
              <a:ahLst/>
              <a:cxnLst/>
              <a:rect l="l" t="t" r="r" b="b"/>
              <a:pathLst>
                <a:path w="15239" h="4444">
                  <a:moveTo>
                    <a:pt x="5754" y="0"/>
                  </a:moveTo>
                  <a:lnTo>
                    <a:pt x="820" y="83"/>
                  </a:lnTo>
                  <a:lnTo>
                    <a:pt x="0" y="733"/>
                  </a:lnTo>
                  <a:lnTo>
                    <a:pt x="20" y="1753"/>
                  </a:lnTo>
                  <a:lnTo>
                    <a:pt x="1752" y="2694"/>
                  </a:lnTo>
                  <a:lnTo>
                    <a:pt x="9341" y="4403"/>
                  </a:lnTo>
                  <a:lnTo>
                    <a:pt x="14313" y="4315"/>
                  </a:lnTo>
                  <a:lnTo>
                    <a:pt x="15102" y="3669"/>
                  </a:lnTo>
                  <a:lnTo>
                    <a:pt x="15084" y="2645"/>
                  </a:lnTo>
                  <a:lnTo>
                    <a:pt x="13373" y="1716"/>
                  </a:lnTo>
                  <a:lnTo>
                    <a:pt x="5754" y="0"/>
                  </a:lnTo>
                  <a:close/>
                </a:path>
              </a:pathLst>
            </a:custGeom>
            <a:solidFill>
              <a:srgbClr val="FF9429">
                <a:alpha val="44999"/>
              </a:srgbClr>
            </a:solidFill>
          </p:spPr>
          <p:txBody>
            <a:bodyPr wrap="square" lIns="0" tIns="0" rIns="0" bIns="0" rtlCol="0"/>
            <a:lstStyle/>
            <a:p>
              <a:endParaRPr sz="1493" dirty="0"/>
            </a:p>
          </p:txBody>
        </p:sp>
        <p:sp>
          <p:nvSpPr>
            <p:cNvPr id="1929" name="object 1882">
              <a:extLst>
                <a:ext uri="{FF2B5EF4-FFF2-40B4-BE49-F238E27FC236}">
                  <a16:creationId xmlns:a16="http://schemas.microsoft.com/office/drawing/2014/main" id="{240D4220-9526-4378-BB90-6BE48E4B0675}"/>
                </a:ext>
              </a:extLst>
            </p:cNvPr>
            <p:cNvSpPr/>
            <p:nvPr/>
          </p:nvSpPr>
          <p:spPr>
            <a:xfrm>
              <a:off x="6294251" y="2065574"/>
              <a:ext cx="9525" cy="3175"/>
            </a:xfrm>
            <a:custGeom>
              <a:avLst/>
              <a:gdLst/>
              <a:ahLst/>
              <a:cxnLst/>
              <a:rect l="l" t="t" r="r" b="b"/>
              <a:pathLst>
                <a:path w="9525" h="3175">
                  <a:moveTo>
                    <a:pt x="1079" y="0"/>
                  </a:moveTo>
                  <a:lnTo>
                    <a:pt x="0" y="888"/>
                  </a:lnTo>
                  <a:lnTo>
                    <a:pt x="1397" y="1650"/>
                  </a:lnTo>
                  <a:lnTo>
                    <a:pt x="5994" y="2679"/>
                  </a:lnTo>
                  <a:lnTo>
                    <a:pt x="8293" y="2743"/>
                  </a:lnTo>
                  <a:lnTo>
                    <a:pt x="9398" y="1866"/>
                  </a:lnTo>
                  <a:lnTo>
                    <a:pt x="7975" y="1104"/>
                  </a:lnTo>
                  <a:lnTo>
                    <a:pt x="5676" y="571"/>
                  </a:lnTo>
                  <a:lnTo>
                    <a:pt x="3390" y="50"/>
                  </a:lnTo>
                  <a:lnTo>
                    <a:pt x="1079" y="0"/>
                  </a:lnTo>
                  <a:close/>
                </a:path>
              </a:pathLst>
            </a:custGeom>
            <a:solidFill>
              <a:srgbClr val="FFCB61">
                <a:alpha val="44999"/>
              </a:srgbClr>
            </a:solidFill>
          </p:spPr>
          <p:txBody>
            <a:bodyPr wrap="square" lIns="0" tIns="0" rIns="0" bIns="0" rtlCol="0"/>
            <a:lstStyle/>
            <a:p>
              <a:endParaRPr sz="1493" dirty="0"/>
            </a:p>
          </p:txBody>
        </p:sp>
        <p:sp>
          <p:nvSpPr>
            <p:cNvPr id="1930" name="object 1883">
              <a:extLst>
                <a:ext uri="{FF2B5EF4-FFF2-40B4-BE49-F238E27FC236}">
                  <a16:creationId xmlns:a16="http://schemas.microsoft.com/office/drawing/2014/main" id="{71E1B571-F346-437A-B2EC-4F01D02D61B2}"/>
                </a:ext>
              </a:extLst>
            </p:cNvPr>
            <p:cNvSpPr/>
            <p:nvPr/>
          </p:nvSpPr>
          <p:spPr>
            <a:xfrm>
              <a:off x="6236712" y="2085261"/>
              <a:ext cx="15875" cy="8890"/>
            </a:xfrm>
            <a:custGeom>
              <a:avLst/>
              <a:gdLst/>
              <a:ahLst/>
              <a:cxnLst/>
              <a:rect l="l" t="t" r="r" b="b"/>
              <a:pathLst>
                <a:path w="15875" h="8889">
                  <a:moveTo>
                    <a:pt x="5197" y="0"/>
                  </a:moveTo>
                  <a:lnTo>
                    <a:pt x="1751" y="60"/>
                  </a:lnTo>
                  <a:lnTo>
                    <a:pt x="0" y="616"/>
                  </a:lnTo>
                  <a:lnTo>
                    <a:pt x="69" y="3292"/>
                  </a:lnTo>
                  <a:lnTo>
                    <a:pt x="7270" y="7661"/>
                  </a:lnTo>
                  <a:lnTo>
                    <a:pt x="10193" y="8386"/>
                  </a:lnTo>
                  <a:lnTo>
                    <a:pt x="13658" y="8325"/>
                  </a:lnTo>
                  <a:lnTo>
                    <a:pt x="15399" y="7780"/>
                  </a:lnTo>
                  <a:lnTo>
                    <a:pt x="15334" y="5095"/>
                  </a:lnTo>
                  <a:lnTo>
                    <a:pt x="8133" y="739"/>
                  </a:lnTo>
                  <a:lnTo>
                    <a:pt x="5197" y="0"/>
                  </a:lnTo>
                  <a:close/>
                </a:path>
              </a:pathLst>
            </a:custGeom>
            <a:solidFill>
              <a:srgbClr val="FF9429">
                <a:alpha val="72999"/>
              </a:srgbClr>
            </a:solidFill>
          </p:spPr>
          <p:txBody>
            <a:bodyPr wrap="square" lIns="0" tIns="0" rIns="0" bIns="0" rtlCol="0"/>
            <a:lstStyle/>
            <a:p>
              <a:endParaRPr sz="1493" dirty="0"/>
            </a:p>
          </p:txBody>
        </p:sp>
        <p:sp>
          <p:nvSpPr>
            <p:cNvPr id="1931" name="object 1884">
              <a:extLst>
                <a:ext uri="{FF2B5EF4-FFF2-40B4-BE49-F238E27FC236}">
                  <a16:creationId xmlns:a16="http://schemas.microsoft.com/office/drawing/2014/main" id="{9A2BE9A0-1364-4404-951B-C20677ACF3AC}"/>
                </a:ext>
              </a:extLst>
            </p:cNvPr>
            <p:cNvSpPr/>
            <p:nvPr/>
          </p:nvSpPr>
          <p:spPr>
            <a:xfrm>
              <a:off x="6239462" y="2086822"/>
              <a:ext cx="10160" cy="5715"/>
            </a:xfrm>
            <a:custGeom>
              <a:avLst/>
              <a:gdLst/>
              <a:ahLst/>
              <a:cxnLst/>
              <a:rect l="l" t="t" r="r" b="b"/>
              <a:pathLst>
                <a:path w="10160" h="5714">
                  <a:moveTo>
                    <a:pt x="2514" y="0"/>
                  </a:moveTo>
                  <a:lnTo>
                    <a:pt x="0" y="812"/>
                  </a:lnTo>
                  <a:lnTo>
                    <a:pt x="634" y="2120"/>
                  </a:lnTo>
                  <a:lnTo>
                    <a:pt x="2666" y="3378"/>
                  </a:lnTo>
                  <a:lnTo>
                    <a:pt x="4711" y="4597"/>
                  </a:lnTo>
                  <a:lnTo>
                    <a:pt x="7391" y="5270"/>
                  </a:lnTo>
                  <a:lnTo>
                    <a:pt x="8661" y="4876"/>
                  </a:lnTo>
                  <a:lnTo>
                    <a:pt x="9918" y="4457"/>
                  </a:lnTo>
                  <a:lnTo>
                    <a:pt x="9296" y="3149"/>
                  </a:lnTo>
                  <a:lnTo>
                    <a:pt x="7238" y="1904"/>
                  </a:lnTo>
                  <a:lnTo>
                    <a:pt x="5168" y="673"/>
                  </a:lnTo>
                  <a:lnTo>
                    <a:pt x="2514" y="0"/>
                  </a:lnTo>
                  <a:close/>
                </a:path>
              </a:pathLst>
            </a:custGeom>
            <a:solidFill>
              <a:srgbClr val="FFCB61">
                <a:alpha val="72999"/>
              </a:srgbClr>
            </a:solidFill>
          </p:spPr>
          <p:txBody>
            <a:bodyPr wrap="square" lIns="0" tIns="0" rIns="0" bIns="0" rtlCol="0"/>
            <a:lstStyle/>
            <a:p>
              <a:endParaRPr sz="1493" dirty="0"/>
            </a:p>
          </p:txBody>
        </p:sp>
        <p:sp>
          <p:nvSpPr>
            <p:cNvPr id="1932" name="object 1885">
              <a:extLst>
                <a:ext uri="{FF2B5EF4-FFF2-40B4-BE49-F238E27FC236}">
                  <a16:creationId xmlns:a16="http://schemas.microsoft.com/office/drawing/2014/main" id="{2CE6185C-6A8B-4D79-96EC-00874212693A}"/>
                </a:ext>
              </a:extLst>
            </p:cNvPr>
            <p:cNvSpPr/>
            <p:nvPr/>
          </p:nvSpPr>
          <p:spPr>
            <a:xfrm>
              <a:off x="6267482" y="2078925"/>
              <a:ext cx="11430" cy="5080"/>
            </a:xfrm>
            <a:custGeom>
              <a:avLst/>
              <a:gdLst/>
              <a:ahLst/>
              <a:cxnLst/>
              <a:rect l="l" t="t" r="r" b="b"/>
              <a:pathLst>
                <a:path w="11429" h="5080">
                  <a:moveTo>
                    <a:pt x="3612" y="0"/>
                  </a:moveTo>
                  <a:lnTo>
                    <a:pt x="941" y="48"/>
                  </a:lnTo>
                  <a:lnTo>
                    <a:pt x="0" y="462"/>
                  </a:lnTo>
                  <a:lnTo>
                    <a:pt x="21" y="1655"/>
                  </a:lnTo>
                  <a:lnTo>
                    <a:pt x="559" y="2223"/>
                  </a:lnTo>
                  <a:lnTo>
                    <a:pt x="6286" y="4662"/>
                  </a:lnTo>
                  <a:lnTo>
                    <a:pt x="7672" y="4877"/>
                  </a:lnTo>
                  <a:lnTo>
                    <a:pt x="10440" y="4830"/>
                  </a:lnTo>
                  <a:lnTo>
                    <a:pt x="11377" y="4416"/>
                  </a:lnTo>
                  <a:lnTo>
                    <a:pt x="11355" y="3208"/>
                  </a:lnTo>
                  <a:lnTo>
                    <a:pt x="10833" y="2630"/>
                  </a:lnTo>
                  <a:lnTo>
                    <a:pt x="7937" y="1436"/>
                  </a:lnTo>
                  <a:lnTo>
                    <a:pt x="5093" y="229"/>
                  </a:lnTo>
                  <a:lnTo>
                    <a:pt x="3612" y="0"/>
                  </a:lnTo>
                  <a:close/>
                </a:path>
              </a:pathLst>
            </a:custGeom>
            <a:solidFill>
              <a:srgbClr val="FF9429">
                <a:alpha val="68998"/>
              </a:srgbClr>
            </a:solidFill>
          </p:spPr>
          <p:txBody>
            <a:bodyPr wrap="square" lIns="0" tIns="0" rIns="0" bIns="0" rtlCol="0"/>
            <a:lstStyle/>
            <a:p>
              <a:endParaRPr sz="1493" dirty="0"/>
            </a:p>
          </p:txBody>
        </p:sp>
        <p:sp>
          <p:nvSpPr>
            <p:cNvPr id="1933" name="object 1886">
              <a:extLst>
                <a:ext uri="{FF2B5EF4-FFF2-40B4-BE49-F238E27FC236}">
                  <a16:creationId xmlns:a16="http://schemas.microsoft.com/office/drawing/2014/main" id="{0CD0972D-D850-4C60-B2D8-F0C2CF0F84D9}"/>
                </a:ext>
              </a:extLst>
            </p:cNvPr>
            <p:cNvSpPr/>
            <p:nvPr/>
          </p:nvSpPr>
          <p:spPr>
            <a:xfrm>
              <a:off x="6269519" y="2079802"/>
              <a:ext cx="7620" cy="3175"/>
            </a:xfrm>
            <a:custGeom>
              <a:avLst/>
              <a:gdLst/>
              <a:ahLst/>
              <a:cxnLst/>
              <a:rect l="l" t="t" r="r" b="b"/>
              <a:pathLst>
                <a:path w="7620" h="3175">
                  <a:moveTo>
                    <a:pt x="1409" y="0"/>
                  </a:moveTo>
                  <a:lnTo>
                    <a:pt x="698" y="330"/>
                  </a:lnTo>
                  <a:lnTo>
                    <a:pt x="0" y="634"/>
                  </a:lnTo>
                  <a:lnTo>
                    <a:pt x="736" y="1435"/>
                  </a:lnTo>
                  <a:lnTo>
                    <a:pt x="2374" y="2133"/>
                  </a:lnTo>
                  <a:lnTo>
                    <a:pt x="4000" y="2806"/>
                  </a:lnTo>
                  <a:lnTo>
                    <a:pt x="5867" y="3111"/>
                  </a:lnTo>
                  <a:lnTo>
                    <a:pt x="6578" y="2793"/>
                  </a:lnTo>
                  <a:lnTo>
                    <a:pt x="7302" y="2489"/>
                  </a:lnTo>
                  <a:lnTo>
                    <a:pt x="6553" y="1663"/>
                  </a:lnTo>
                  <a:lnTo>
                    <a:pt x="4914" y="990"/>
                  </a:lnTo>
                  <a:lnTo>
                    <a:pt x="3302" y="317"/>
                  </a:lnTo>
                  <a:lnTo>
                    <a:pt x="1409" y="0"/>
                  </a:lnTo>
                  <a:close/>
                </a:path>
              </a:pathLst>
            </a:custGeom>
            <a:solidFill>
              <a:srgbClr val="FFCB61">
                <a:alpha val="68998"/>
              </a:srgbClr>
            </a:solidFill>
          </p:spPr>
          <p:txBody>
            <a:bodyPr wrap="square" lIns="0" tIns="0" rIns="0" bIns="0" rtlCol="0"/>
            <a:lstStyle/>
            <a:p>
              <a:endParaRPr sz="1493" dirty="0"/>
            </a:p>
          </p:txBody>
        </p:sp>
        <p:sp>
          <p:nvSpPr>
            <p:cNvPr id="1934" name="object 1887">
              <a:extLst>
                <a:ext uri="{FF2B5EF4-FFF2-40B4-BE49-F238E27FC236}">
                  <a16:creationId xmlns:a16="http://schemas.microsoft.com/office/drawing/2014/main" id="{8C31892F-DF98-42C4-8B69-69999317FC00}"/>
                </a:ext>
              </a:extLst>
            </p:cNvPr>
            <p:cNvSpPr/>
            <p:nvPr/>
          </p:nvSpPr>
          <p:spPr>
            <a:xfrm>
              <a:off x="6008116" y="1941677"/>
              <a:ext cx="347345" cy="108585"/>
            </a:xfrm>
            <a:custGeom>
              <a:avLst/>
              <a:gdLst/>
              <a:ahLst/>
              <a:cxnLst/>
              <a:rect l="l" t="t" r="r" b="b"/>
              <a:pathLst>
                <a:path w="347345" h="108585">
                  <a:moveTo>
                    <a:pt x="18656" y="43992"/>
                  </a:moveTo>
                  <a:lnTo>
                    <a:pt x="18478" y="41262"/>
                  </a:lnTo>
                  <a:lnTo>
                    <a:pt x="17335" y="39852"/>
                  </a:lnTo>
                  <a:lnTo>
                    <a:pt x="15494" y="39255"/>
                  </a:lnTo>
                  <a:lnTo>
                    <a:pt x="11760" y="38049"/>
                  </a:lnTo>
                  <a:lnTo>
                    <a:pt x="6273" y="39776"/>
                  </a:lnTo>
                  <a:lnTo>
                    <a:pt x="0" y="42278"/>
                  </a:lnTo>
                  <a:lnTo>
                    <a:pt x="215" y="46990"/>
                  </a:lnTo>
                  <a:lnTo>
                    <a:pt x="5181" y="46469"/>
                  </a:lnTo>
                  <a:lnTo>
                    <a:pt x="6794" y="46456"/>
                  </a:lnTo>
                  <a:lnTo>
                    <a:pt x="10541" y="46647"/>
                  </a:lnTo>
                  <a:lnTo>
                    <a:pt x="12420" y="47574"/>
                  </a:lnTo>
                  <a:lnTo>
                    <a:pt x="15913" y="47332"/>
                  </a:lnTo>
                  <a:lnTo>
                    <a:pt x="17487" y="46659"/>
                  </a:lnTo>
                  <a:lnTo>
                    <a:pt x="18656" y="43992"/>
                  </a:lnTo>
                  <a:close/>
                </a:path>
                <a:path w="347345" h="108585">
                  <a:moveTo>
                    <a:pt x="284200" y="3022"/>
                  </a:moveTo>
                  <a:lnTo>
                    <a:pt x="279171" y="2146"/>
                  </a:lnTo>
                  <a:lnTo>
                    <a:pt x="275310" y="1473"/>
                  </a:lnTo>
                  <a:lnTo>
                    <a:pt x="269786" y="0"/>
                  </a:lnTo>
                  <a:lnTo>
                    <a:pt x="265430" y="2806"/>
                  </a:lnTo>
                  <a:lnTo>
                    <a:pt x="265137" y="4140"/>
                  </a:lnTo>
                  <a:lnTo>
                    <a:pt x="267423" y="6045"/>
                  </a:lnTo>
                  <a:lnTo>
                    <a:pt x="269074" y="6438"/>
                  </a:lnTo>
                  <a:lnTo>
                    <a:pt x="275043" y="8940"/>
                  </a:lnTo>
                  <a:lnTo>
                    <a:pt x="277215" y="9715"/>
                  </a:lnTo>
                  <a:lnTo>
                    <a:pt x="281940" y="11480"/>
                  </a:lnTo>
                  <a:lnTo>
                    <a:pt x="284200" y="3022"/>
                  </a:lnTo>
                  <a:close/>
                </a:path>
                <a:path w="347345" h="108585">
                  <a:moveTo>
                    <a:pt x="313016" y="24066"/>
                  </a:moveTo>
                  <a:lnTo>
                    <a:pt x="312585" y="20307"/>
                  </a:lnTo>
                  <a:lnTo>
                    <a:pt x="311226" y="18376"/>
                  </a:lnTo>
                  <a:lnTo>
                    <a:pt x="308343" y="16662"/>
                  </a:lnTo>
                  <a:lnTo>
                    <a:pt x="306628" y="15659"/>
                  </a:lnTo>
                  <a:lnTo>
                    <a:pt x="305231" y="15849"/>
                  </a:lnTo>
                  <a:lnTo>
                    <a:pt x="301739" y="14897"/>
                  </a:lnTo>
                  <a:lnTo>
                    <a:pt x="300596" y="14503"/>
                  </a:lnTo>
                  <a:lnTo>
                    <a:pt x="298284" y="15849"/>
                  </a:lnTo>
                  <a:lnTo>
                    <a:pt x="298119" y="16649"/>
                  </a:lnTo>
                  <a:lnTo>
                    <a:pt x="298450" y="18605"/>
                  </a:lnTo>
                  <a:lnTo>
                    <a:pt x="298881" y="19075"/>
                  </a:lnTo>
                  <a:lnTo>
                    <a:pt x="301155" y="20802"/>
                  </a:lnTo>
                  <a:lnTo>
                    <a:pt x="302006" y="22440"/>
                  </a:lnTo>
                  <a:lnTo>
                    <a:pt x="305777" y="24371"/>
                  </a:lnTo>
                  <a:lnTo>
                    <a:pt x="307873" y="25539"/>
                  </a:lnTo>
                  <a:lnTo>
                    <a:pt x="310286" y="24752"/>
                  </a:lnTo>
                  <a:lnTo>
                    <a:pt x="310921" y="24803"/>
                  </a:lnTo>
                  <a:lnTo>
                    <a:pt x="311492" y="24815"/>
                  </a:lnTo>
                  <a:lnTo>
                    <a:pt x="312635" y="24549"/>
                  </a:lnTo>
                  <a:lnTo>
                    <a:pt x="313016" y="24066"/>
                  </a:lnTo>
                  <a:close/>
                </a:path>
                <a:path w="347345" h="108585">
                  <a:moveTo>
                    <a:pt x="327787" y="34785"/>
                  </a:moveTo>
                  <a:lnTo>
                    <a:pt x="316458" y="25082"/>
                  </a:lnTo>
                  <a:lnTo>
                    <a:pt x="314706" y="27571"/>
                  </a:lnTo>
                  <a:lnTo>
                    <a:pt x="315823" y="29591"/>
                  </a:lnTo>
                  <a:lnTo>
                    <a:pt x="316814" y="31292"/>
                  </a:lnTo>
                  <a:lnTo>
                    <a:pt x="317601" y="33299"/>
                  </a:lnTo>
                  <a:lnTo>
                    <a:pt x="319722" y="36233"/>
                  </a:lnTo>
                  <a:lnTo>
                    <a:pt x="321652" y="37426"/>
                  </a:lnTo>
                  <a:lnTo>
                    <a:pt x="327787" y="34785"/>
                  </a:lnTo>
                  <a:close/>
                </a:path>
                <a:path w="347345" h="108585">
                  <a:moveTo>
                    <a:pt x="347141" y="94780"/>
                  </a:moveTo>
                  <a:lnTo>
                    <a:pt x="344297" y="91732"/>
                  </a:lnTo>
                  <a:lnTo>
                    <a:pt x="341147" y="92036"/>
                  </a:lnTo>
                  <a:lnTo>
                    <a:pt x="340766" y="92087"/>
                  </a:lnTo>
                  <a:lnTo>
                    <a:pt x="340563" y="92087"/>
                  </a:lnTo>
                  <a:lnTo>
                    <a:pt x="336550" y="92494"/>
                  </a:lnTo>
                  <a:lnTo>
                    <a:pt x="333629" y="96659"/>
                  </a:lnTo>
                  <a:lnTo>
                    <a:pt x="336156" y="100761"/>
                  </a:lnTo>
                  <a:lnTo>
                    <a:pt x="336245" y="100952"/>
                  </a:lnTo>
                  <a:lnTo>
                    <a:pt x="336677" y="101612"/>
                  </a:lnTo>
                  <a:lnTo>
                    <a:pt x="337235" y="102146"/>
                  </a:lnTo>
                  <a:lnTo>
                    <a:pt x="337870" y="102590"/>
                  </a:lnTo>
                  <a:lnTo>
                    <a:pt x="337604" y="103098"/>
                  </a:lnTo>
                  <a:lnTo>
                    <a:pt x="337273" y="103619"/>
                  </a:lnTo>
                  <a:lnTo>
                    <a:pt x="337058" y="104178"/>
                  </a:lnTo>
                  <a:lnTo>
                    <a:pt x="336245" y="106045"/>
                  </a:lnTo>
                  <a:lnTo>
                    <a:pt x="337616" y="107975"/>
                  </a:lnTo>
                  <a:lnTo>
                    <a:pt x="342214" y="106959"/>
                  </a:lnTo>
                  <a:lnTo>
                    <a:pt x="343928" y="105270"/>
                  </a:lnTo>
                  <a:lnTo>
                    <a:pt x="346748" y="101384"/>
                  </a:lnTo>
                  <a:lnTo>
                    <a:pt x="347103" y="100190"/>
                  </a:lnTo>
                  <a:lnTo>
                    <a:pt x="347141" y="94780"/>
                  </a:lnTo>
                  <a:close/>
                </a:path>
              </a:pathLst>
            </a:custGeom>
            <a:solidFill>
              <a:srgbClr val="FFFFFF"/>
            </a:solidFill>
          </p:spPr>
          <p:txBody>
            <a:bodyPr wrap="square" lIns="0" tIns="0" rIns="0" bIns="0" rtlCol="0"/>
            <a:lstStyle/>
            <a:p>
              <a:endParaRPr sz="1493" dirty="0"/>
            </a:p>
          </p:txBody>
        </p:sp>
        <p:sp>
          <p:nvSpPr>
            <p:cNvPr id="1935" name="object 1888">
              <a:extLst>
                <a:ext uri="{FF2B5EF4-FFF2-40B4-BE49-F238E27FC236}">
                  <a16:creationId xmlns:a16="http://schemas.microsoft.com/office/drawing/2014/main" id="{21D8B1CF-9888-485C-B047-0A673DA702A8}"/>
                </a:ext>
              </a:extLst>
            </p:cNvPr>
            <p:cNvSpPr/>
            <p:nvPr/>
          </p:nvSpPr>
          <p:spPr>
            <a:xfrm>
              <a:off x="5906452" y="2111425"/>
              <a:ext cx="62865" cy="46990"/>
            </a:xfrm>
            <a:custGeom>
              <a:avLst/>
              <a:gdLst/>
              <a:ahLst/>
              <a:cxnLst/>
              <a:rect l="l" t="t" r="r" b="b"/>
              <a:pathLst>
                <a:path w="62864" h="46989">
                  <a:moveTo>
                    <a:pt x="35026" y="23202"/>
                  </a:moveTo>
                  <a:lnTo>
                    <a:pt x="31330" y="14757"/>
                  </a:lnTo>
                  <a:lnTo>
                    <a:pt x="23444" y="8331"/>
                  </a:lnTo>
                  <a:lnTo>
                    <a:pt x="15595" y="1917"/>
                  </a:lnTo>
                  <a:lnTo>
                    <a:pt x="6553" y="0"/>
                  </a:lnTo>
                  <a:lnTo>
                    <a:pt x="0" y="8026"/>
                  </a:lnTo>
                  <a:lnTo>
                    <a:pt x="3733" y="16497"/>
                  </a:lnTo>
                  <a:lnTo>
                    <a:pt x="19443" y="29298"/>
                  </a:lnTo>
                  <a:lnTo>
                    <a:pt x="28460" y="31229"/>
                  </a:lnTo>
                  <a:lnTo>
                    <a:pt x="35026" y="23202"/>
                  </a:lnTo>
                  <a:close/>
                </a:path>
                <a:path w="62864" h="46989">
                  <a:moveTo>
                    <a:pt x="62699" y="37122"/>
                  </a:moveTo>
                  <a:lnTo>
                    <a:pt x="61290" y="32080"/>
                  </a:lnTo>
                  <a:lnTo>
                    <a:pt x="57378" y="29895"/>
                  </a:lnTo>
                  <a:lnTo>
                    <a:pt x="53454" y="27711"/>
                  </a:lnTo>
                  <a:lnTo>
                    <a:pt x="48412" y="29184"/>
                  </a:lnTo>
                  <a:lnTo>
                    <a:pt x="46202" y="33197"/>
                  </a:lnTo>
                  <a:lnTo>
                    <a:pt x="43942" y="37223"/>
                  </a:lnTo>
                  <a:lnTo>
                    <a:pt x="45313" y="42265"/>
                  </a:lnTo>
                  <a:lnTo>
                    <a:pt x="49225" y="44475"/>
                  </a:lnTo>
                  <a:lnTo>
                    <a:pt x="53213" y="46672"/>
                  </a:lnTo>
                  <a:lnTo>
                    <a:pt x="58204" y="45173"/>
                  </a:lnTo>
                  <a:lnTo>
                    <a:pt x="60426" y="41135"/>
                  </a:lnTo>
                  <a:lnTo>
                    <a:pt x="62699" y="37122"/>
                  </a:lnTo>
                  <a:close/>
                </a:path>
              </a:pathLst>
            </a:custGeom>
            <a:solidFill>
              <a:srgbClr val="FF5226"/>
            </a:solidFill>
          </p:spPr>
          <p:txBody>
            <a:bodyPr wrap="square" lIns="0" tIns="0" rIns="0" bIns="0" rtlCol="0"/>
            <a:lstStyle/>
            <a:p>
              <a:endParaRPr sz="1493" dirty="0"/>
            </a:p>
          </p:txBody>
        </p:sp>
        <p:sp>
          <p:nvSpPr>
            <p:cNvPr id="1936" name="object 1889">
              <a:extLst>
                <a:ext uri="{FF2B5EF4-FFF2-40B4-BE49-F238E27FC236}">
                  <a16:creationId xmlns:a16="http://schemas.microsoft.com/office/drawing/2014/main" id="{9A8F8E35-CA04-417C-B8C8-3507FADFBE5A}"/>
                </a:ext>
              </a:extLst>
            </p:cNvPr>
            <p:cNvSpPr/>
            <p:nvPr/>
          </p:nvSpPr>
          <p:spPr>
            <a:xfrm>
              <a:off x="5623921" y="2034375"/>
              <a:ext cx="572135" cy="318770"/>
            </a:xfrm>
            <a:custGeom>
              <a:avLst/>
              <a:gdLst/>
              <a:ahLst/>
              <a:cxnLst/>
              <a:rect l="l" t="t" r="r" b="b"/>
              <a:pathLst>
                <a:path w="572135" h="318769">
                  <a:moveTo>
                    <a:pt x="280226" y="0"/>
                  </a:moveTo>
                  <a:lnTo>
                    <a:pt x="207047" y="8289"/>
                  </a:lnTo>
                  <a:lnTo>
                    <a:pt x="124284" y="26296"/>
                  </a:lnTo>
                  <a:lnTo>
                    <a:pt x="70772" y="45926"/>
                  </a:lnTo>
                  <a:lnTo>
                    <a:pt x="22944" y="82688"/>
                  </a:lnTo>
                  <a:lnTo>
                    <a:pt x="2858" y="122706"/>
                  </a:lnTo>
                  <a:lnTo>
                    <a:pt x="0" y="146965"/>
                  </a:lnTo>
                  <a:lnTo>
                    <a:pt x="23" y="163740"/>
                  </a:lnTo>
                  <a:lnTo>
                    <a:pt x="6010" y="214804"/>
                  </a:lnTo>
                  <a:lnTo>
                    <a:pt x="46500" y="262322"/>
                  </a:lnTo>
                  <a:lnTo>
                    <a:pt x="87159" y="284184"/>
                  </a:lnTo>
                  <a:lnTo>
                    <a:pt x="155639" y="306809"/>
                  </a:lnTo>
                  <a:lnTo>
                    <a:pt x="217475" y="316945"/>
                  </a:lnTo>
                  <a:lnTo>
                    <a:pt x="271708" y="318415"/>
                  </a:lnTo>
                  <a:lnTo>
                    <a:pt x="317383" y="315043"/>
                  </a:lnTo>
                  <a:lnTo>
                    <a:pt x="388174" y="305173"/>
                  </a:lnTo>
                  <a:lnTo>
                    <a:pt x="432709" y="294398"/>
                  </a:lnTo>
                  <a:lnTo>
                    <a:pt x="480376" y="277280"/>
                  </a:lnTo>
                  <a:lnTo>
                    <a:pt x="524404" y="252773"/>
                  </a:lnTo>
                  <a:lnTo>
                    <a:pt x="558025" y="219833"/>
                  </a:lnTo>
                  <a:lnTo>
                    <a:pt x="572122" y="179879"/>
                  </a:lnTo>
                  <a:lnTo>
                    <a:pt x="571322" y="134984"/>
                  </a:lnTo>
                  <a:lnTo>
                    <a:pt x="533195" y="71643"/>
                  </a:lnTo>
                  <a:lnTo>
                    <a:pt x="478637" y="38363"/>
                  </a:lnTo>
                  <a:lnTo>
                    <a:pt x="425466" y="16774"/>
                  </a:lnTo>
                  <a:lnTo>
                    <a:pt x="387610" y="6671"/>
                  </a:lnTo>
                  <a:lnTo>
                    <a:pt x="339805" y="270"/>
                  </a:lnTo>
                  <a:lnTo>
                    <a:pt x="280226" y="0"/>
                  </a:lnTo>
                  <a:close/>
                </a:path>
              </a:pathLst>
            </a:custGeom>
            <a:solidFill>
              <a:srgbClr val="E31B01"/>
            </a:solidFill>
          </p:spPr>
          <p:txBody>
            <a:bodyPr wrap="square" lIns="0" tIns="0" rIns="0" bIns="0" rtlCol="0"/>
            <a:lstStyle/>
            <a:p>
              <a:endParaRPr sz="1493" dirty="0"/>
            </a:p>
          </p:txBody>
        </p:sp>
        <p:sp>
          <p:nvSpPr>
            <p:cNvPr id="1937" name="object 1890">
              <a:extLst>
                <a:ext uri="{FF2B5EF4-FFF2-40B4-BE49-F238E27FC236}">
                  <a16:creationId xmlns:a16="http://schemas.microsoft.com/office/drawing/2014/main" id="{957B2664-8401-4D99-84DC-F9B2C870A9DD}"/>
                </a:ext>
              </a:extLst>
            </p:cNvPr>
            <p:cNvSpPr/>
            <p:nvPr/>
          </p:nvSpPr>
          <p:spPr>
            <a:xfrm>
              <a:off x="5891768" y="2033705"/>
              <a:ext cx="304800" cy="319405"/>
            </a:xfrm>
            <a:custGeom>
              <a:avLst/>
              <a:gdLst/>
              <a:ahLst/>
              <a:cxnLst/>
              <a:rect l="l" t="t" r="r" b="b"/>
              <a:pathLst>
                <a:path w="304800" h="319405">
                  <a:moveTo>
                    <a:pt x="49390" y="0"/>
                  </a:moveTo>
                  <a:lnTo>
                    <a:pt x="54847" y="43030"/>
                  </a:lnTo>
                  <a:lnTo>
                    <a:pt x="54063" y="87669"/>
                  </a:lnTo>
                  <a:lnTo>
                    <a:pt x="49565" y="129339"/>
                  </a:lnTo>
                  <a:lnTo>
                    <a:pt x="35490" y="203053"/>
                  </a:lnTo>
                  <a:lnTo>
                    <a:pt x="25377" y="242279"/>
                  </a:lnTo>
                  <a:lnTo>
                    <a:pt x="13546" y="281031"/>
                  </a:lnTo>
                  <a:lnTo>
                    <a:pt x="0" y="319201"/>
                  </a:lnTo>
                  <a:lnTo>
                    <a:pt x="25192" y="317960"/>
                  </a:lnTo>
                  <a:lnTo>
                    <a:pt x="85699" y="311327"/>
                  </a:lnTo>
                  <a:lnTo>
                    <a:pt x="164861" y="295069"/>
                  </a:lnTo>
                  <a:lnTo>
                    <a:pt x="212529" y="277953"/>
                  </a:lnTo>
                  <a:lnTo>
                    <a:pt x="256560" y="253449"/>
                  </a:lnTo>
                  <a:lnTo>
                    <a:pt x="290182" y="220510"/>
                  </a:lnTo>
                  <a:lnTo>
                    <a:pt x="304279" y="180543"/>
                  </a:lnTo>
                  <a:lnTo>
                    <a:pt x="303479" y="135661"/>
                  </a:lnTo>
                  <a:lnTo>
                    <a:pt x="265352" y="72315"/>
                  </a:lnTo>
                  <a:lnTo>
                    <a:pt x="210794" y="39039"/>
                  </a:lnTo>
                  <a:lnTo>
                    <a:pt x="150671" y="15243"/>
                  </a:lnTo>
                  <a:lnTo>
                    <a:pt x="106386" y="4935"/>
                  </a:lnTo>
                  <a:lnTo>
                    <a:pt x="49390" y="0"/>
                  </a:lnTo>
                  <a:close/>
                </a:path>
              </a:pathLst>
            </a:custGeom>
            <a:solidFill>
              <a:srgbClr val="C71805"/>
            </a:solidFill>
          </p:spPr>
          <p:txBody>
            <a:bodyPr wrap="square" lIns="0" tIns="0" rIns="0" bIns="0" rtlCol="0"/>
            <a:lstStyle/>
            <a:p>
              <a:endParaRPr sz="1493" dirty="0"/>
            </a:p>
          </p:txBody>
        </p:sp>
        <p:sp>
          <p:nvSpPr>
            <p:cNvPr id="1938" name="object 1891">
              <a:extLst>
                <a:ext uri="{FF2B5EF4-FFF2-40B4-BE49-F238E27FC236}">
                  <a16:creationId xmlns:a16="http://schemas.microsoft.com/office/drawing/2014/main" id="{42EC274B-312D-4B08-BEC9-37A360E6480B}"/>
                </a:ext>
              </a:extLst>
            </p:cNvPr>
            <p:cNvSpPr/>
            <p:nvPr/>
          </p:nvSpPr>
          <p:spPr>
            <a:xfrm>
              <a:off x="5623891" y="2034375"/>
              <a:ext cx="571500" cy="277495"/>
            </a:xfrm>
            <a:custGeom>
              <a:avLst/>
              <a:gdLst/>
              <a:ahLst/>
              <a:cxnLst/>
              <a:rect l="l" t="t" r="r" b="b"/>
              <a:pathLst>
                <a:path w="571500" h="277494">
                  <a:moveTo>
                    <a:pt x="280258" y="0"/>
                  </a:moveTo>
                  <a:lnTo>
                    <a:pt x="207079" y="8288"/>
                  </a:lnTo>
                  <a:lnTo>
                    <a:pt x="124317" y="26296"/>
                  </a:lnTo>
                  <a:lnTo>
                    <a:pt x="70807" y="45929"/>
                  </a:lnTo>
                  <a:lnTo>
                    <a:pt x="22980" y="82692"/>
                  </a:lnTo>
                  <a:lnTo>
                    <a:pt x="0" y="141601"/>
                  </a:lnTo>
                  <a:lnTo>
                    <a:pt x="5999" y="174932"/>
                  </a:lnTo>
                  <a:lnTo>
                    <a:pt x="32015" y="209952"/>
                  </a:lnTo>
                  <a:lnTo>
                    <a:pt x="86467" y="242629"/>
                  </a:lnTo>
                  <a:lnTo>
                    <a:pt x="154947" y="265265"/>
                  </a:lnTo>
                  <a:lnTo>
                    <a:pt x="216782" y="275406"/>
                  </a:lnTo>
                  <a:lnTo>
                    <a:pt x="271016" y="276878"/>
                  </a:lnTo>
                  <a:lnTo>
                    <a:pt x="316691" y="273508"/>
                  </a:lnTo>
                  <a:lnTo>
                    <a:pt x="387477" y="263620"/>
                  </a:lnTo>
                  <a:lnTo>
                    <a:pt x="432011" y="252834"/>
                  </a:lnTo>
                  <a:lnTo>
                    <a:pt x="479680" y="235716"/>
                  </a:lnTo>
                  <a:lnTo>
                    <a:pt x="523711" y="211217"/>
                  </a:lnTo>
                  <a:lnTo>
                    <a:pt x="557332" y="178290"/>
                  </a:lnTo>
                  <a:lnTo>
                    <a:pt x="571465" y="137225"/>
                  </a:lnTo>
                  <a:lnTo>
                    <a:pt x="560264" y="101536"/>
                  </a:lnTo>
                  <a:lnTo>
                    <a:pt x="534130" y="72386"/>
                  </a:lnTo>
                  <a:lnTo>
                    <a:pt x="478668" y="38362"/>
                  </a:lnTo>
                  <a:lnTo>
                    <a:pt x="425497" y="16778"/>
                  </a:lnTo>
                  <a:lnTo>
                    <a:pt x="387641" y="6675"/>
                  </a:lnTo>
                  <a:lnTo>
                    <a:pt x="339837" y="272"/>
                  </a:lnTo>
                  <a:lnTo>
                    <a:pt x="280258" y="0"/>
                  </a:lnTo>
                  <a:close/>
                </a:path>
              </a:pathLst>
            </a:custGeom>
            <a:solidFill>
              <a:srgbClr val="CC151B"/>
            </a:solidFill>
          </p:spPr>
          <p:txBody>
            <a:bodyPr wrap="square" lIns="0" tIns="0" rIns="0" bIns="0" rtlCol="0"/>
            <a:lstStyle/>
            <a:p>
              <a:endParaRPr sz="1493" dirty="0"/>
            </a:p>
          </p:txBody>
        </p:sp>
        <p:sp>
          <p:nvSpPr>
            <p:cNvPr id="1939" name="object 1892">
              <a:extLst>
                <a:ext uri="{FF2B5EF4-FFF2-40B4-BE49-F238E27FC236}">
                  <a16:creationId xmlns:a16="http://schemas.microsoft.com/office/drawing/2014/main" id="{C8C44DD3-3081-48A6-AFE9-CA0EE904BCA1}"/>
                </a:ext>
              </a:extLst>
            </p:cNvPr>
            <p:cNvSpPr/>
            <p:nvPr/>
          </p:nvSpPr>
          <p:spPr>
            <a:xfrm>
              <a:off x="5634426" y="2038305"/>
              <a:ext cx="549910" cy="262890"/>
            </a:xfrm>
            <a:custGeom>
              <a:avLst/>
              <a:gdLst/>
              <a:ahLst/>
              <a:cxnLst/>
              <a:rect l="l" t="t" r="r" b="b"/>
              <a:pathLst>
                <a:path w="549910" h="262889">
                  <a:moveTo>
                    <a:pt x="282148" y="0"/>
                  </a:moveTo>
                  <a:lnTo>
                    <a:pt x="199023" y="8546"/>
                  </a:lnTo>
                  <a:lnTo>
                    <a:pt x="103845" y="30566"/>
                  </a:lnTo>
                  <a:lnTo>
                    <a:pt x="49979" y="54329"/>
                  </a:lnTo>
                  <a:lnTo>
                    <a:pt x="12701" y="93216"/>
                  </a:lnTo>
                  <a:lnTo>
                    <a:pt x="0" y="150308"/>
                  </a:lnTo>
                  <a:lnTo>
                    <a:pt x="21493" y="190566"/>
                  </a:lnTo>
                  <a:lnTo>
                    <a:pt x="82615" y="229716"/>
                  </a:lnTo>
                  <a:lnTo>
                    <a:pt x="148681" y="251571"/>
                  </a:lnTo>
                  <a:lnTo>
                    <a:pt x="208364" y="261399"/>
                  </a:lnTo>
                  <a:lnTo>
                    <a:pt x="260728" y="262872"/>
                  </a:lnTo>
                  <a:lnTo>
                    <a:pt x="304836" y="259664"/>
                  </a:lnTo>
                  <a:lnTo>
                    <a:pt x="373144" y="250724"/>
                  </a:lnTo>
                  <a:lnTo>
                    <a:pt x="416086" y="241699"/>
                  </a:lnTo>
                  <a:lnTo>
                    <a:pt x="462051" y="226829"/>
                  </a:lnTo>
                  <a:lnTo>
                    <a:pt x="504508" y="204570"/>
                  </a:lnTo>
                  <a:lnTo>
                    <a:pt x="536932" y="173379"/>
                  </a:lnTo>
                  <a:lnTo>
                    <a:pt x="549811" y="124474"/>
                  </a:lnTo>
                  <a:lnTo>
                    <a:pt x="528478" y="83926"/>
                  </a:lnTo>
                  <a:lnTo>
                    <a:pt x="492474" y="54114"/>
                  </a:lnTo>
                  <a:lnTo>
                    <a:pt x="433501" y="25397"/>
                  </a:lnTo>
                  <a:lnTo>
                    <a:pt x="396368" y="12464"/>
                  </a:lnTo>
                  <a:lnTo>
                    <a:pt x="346923" y="2652"/>
                  </a:lnTo>
                  <a:lnTo>
                    <a:pt x="282148" y="0"/>
                  </a:lnTo>
                  <a:close/>
                </a:path>
              </a:pathLst>
            </a:custGeom>
            <a:solidFill>
              <a:srgbClr val="FF5454"/>
            </a:solidFill>
          </p:spPr>
          <p:txBody>
            <a:bodyPr wrap="square" lIns="0" tIns="0" rIns="0" bIns="0" rtlCol="0"/>
            <a:lstStyle/>
            <a:p>
              <a:endParaRPr sz="1493" dirty="0"/>
            </a:p>
          </p:txBody>
        </p:sp>
        <p:sp>
          <p:nvSpPr>
            <p:cNvPr id="1940" name="object 1893">
              <a:extLst>
                <a:ext uri="{FF2B5EF4-FFF2-40B4-BE49-F238E27FC236}">
                  <a16:creationId xmlns:a16="http://schemas.microsoft.com/office/drawing/2014/main" id="{15544424-F2DE-46BC-8867-64BB7F90A15E}"/>
                </a:ext>
              </a:extLst>
            </p:cNvPr>
            <p:cNvSpPr/>
            <p:nvPr/>
          </p:nvSpPr>
          <p:spPr>
            <a:xfrm>
              <a:off x="5706867" y="2070600"/>
              <a:ext cx="402590" cy="175895"/>
            </a:xfrm>
            <a:custGeom>
              <a:avLst/>
              <a:gdLst/>
              <a:ahLst/>
              <a:cxnLst/>
              <a:rect l="l" t="t" r="r" b="b"/>
              <a:pathLst>
                <a:path w="402589" h="175894">
                  <a:moveTo>
                    <a:pt x="219719" y="0"/>
                  </a:moveTo>
                  <a:lnTo>
                    <a:pt x="145851" y="6422"/>
                  </a:lnTo>
                  <a:lnTo>
                    <a:pt x="76176" y="22542"/>
                  </a:lnTo>
                  <a:lnTo>
                    <a:pt x="36742" y="39936"/>
                  </a:lnTo>
                  <a:lnTo>
                    <a:pt x="9453" y="68411"/>
                  </a:lnTo>
                  <a:lnTo>
                    <a:pt x="0" y="101512"/>
                  </a:lnTo>
                  <a:lnTo>
                    <a:pt x="15623" y="125009"/>
                  </a:lnTo>
                  <a:lnTo>
                    <a:pt x="60317" y="150948"/>
                  </a:lnTo>
                  <a:lnTo>
                    <a:pt x="120083" y="169468"/>
                  </a:lnTo>
                  <a:lnTo>
                    <a:pt x="172265" y="175281"/>
                  </a:lnTo>
                  <a:lnTo>
                    <a:pt x="215531" y="173636"/>
                  </a:lnTo>
                  <a:lnTo>
                    <a:pt x="280381" y="165015"/>
                  </a:lnTo>
                  <a:lnTo>
                    <a:pt x="321268" y="154883"/>
                  </a:lnTo>
                  <a:lnTo>
                    <a:pt x="361877" y="137187"/>
                  </a:lnTo>
                  <a:lnTo>
                    <a:pt x="392879" y="109724"/>
                  </a:lnTo>
                  <a:lnTo>
                    <a:pt x="402363" y="76634"/>
                  </a:lnTo>
                  <a:lnTo>
                    <a:pt x="386849" y="52928"/>
                  </a:lnTo>
                  <a:lnTo>
                    <a:pt x="360596" y="37077"/>
                  </a:lnTo>
                  <a:lnTo>
                    <a:pt x="311415" y="16339"/>
                  </a:lnTo>
                  <a:lnTo>
                    <a:pt x="273470" y="5230"/>
                  </a:lnTo>
                  <a:lnTo>
                    <a:pt x="219719" y="0"/>
                  </a:lnTo>
                  <a:close/>
                </a:path>
              </a:pathLst>
            </a:custGeom>
            <a:solidFill>
              <a:srgbClr val="FF7373"/>
            </a:solidFill>
          </p:spPr>
          <p:txBody>
            <a:bodyPr wrap="square" lIns="0" tIns="0" rIns="0" bIns="0" rtlCol="0"/>
            <a:lstStyle/>
            <a:p>
              <a:endParaRPr sz="1493" dirty="0"/>
            </a:p>
          </p:txBody>
        </p:sp>
        <p:sp>
          <p:nvSpPr>
            <p:cNvPr id="1941" name="object 1894">
              <a:extLst>
                <a:ext uri="{FF2B5EF4-FFF2-40B4-BE49-F238E27FC236}">
                  <a16:creationId xmlns:a16="http://schemas.microsoft.com/office/drawing/2014/main" id="{DB842825-F185-411E-847A-1D5C8F9698FF}"/>
                </a:ext>
              </a:extLst>
            </p:cNvPr>
            <p:cNvSpPr/>
            <p:nvPr/>
          </p:nvSpPr>
          <p:spPr>
            <a:xfrm>
              <a:off x="5780115" y="2098535"/>
              <a:ext cx="266700" cy="112395"/>
            </a:xfrm>
            <a:custGeom>
              <a:avLst/>
              <a:gdLst/>
              <a:ahLst/>
              <a:cxnLst/>
              <a:rect l="l" t="t" r="r" b="b"/>
              <a:pathLst>
                <a:path w="266700" h="112394">
                  <a:moveTo>
                    <a:pt x="143227" y="0"/>
                  </a:moveTo>
                  <a:lnTo>
                    <a:pt x="88161" y="5383"/>
                  </a:lnTo>
                  <a:lnTo>
                    <a:pt x="39039" y="15583"/>
                  </a:lnTo>
                  <a:lnTo>
                    <a:pt x="24981" y="24508"/>
                  </a:lnTo>
                  <a:lnTo>
                    <a:pt x="34001" y="32413"/>
                  </a:lnTo>
                  <a:lnTo>
                    <a:pt x="73323" y="46174"/>
                  </a:lnTo>
                  <a:lnTo>
                    <a:pt x="79652" y="52538"/>
                  </a:lnTo>
                  <a:lnTo>
                    <a:pt x="61796" y="58707"/>
                  </a:lnTo>
                  <a:lnTo>
                    <a:pt x="30672" y="63139"/>
                  </a:lnTo>
                  <a:lnTo>
                    <a:pt x="4125" y="69088"/>
                  </a:lnTo>
                  <a:lnTo>
                    <a:pt x="0" y="79811"/>
                  </a:lnTo>
                  <a:lnTo>
                    <a:pt x="36142" y="98562"/>
                  </a:lnTo>
                  <a:lnTo>
                    <a:pt x="90689" y="112362"/>
                  </a:lnTo>
                  <a:lnTo>
                    <a:pt x="116979" y="105432"/>
                  </a:lnTo>
                  <a:lnTo>
                    <a:pt x="131499" y="90603"/>
                  </a:lnTo>
                  <a:lnTo>
                    <a:pt x="150734" y="80706"/>
                  </a:lnTo>
                  <a:lnTo>
                    <a:pt x="174923" y="84219"/>
                  </a:lnTo>
                  <a:lnTo>
                    <a:pt x="200205" y="91738"/>
                  </a:lnTo>
                  <a:lnTo>
                    <a:pt x="227353" y="90363"/>
                  </a:lnTo>
                  <a:lnTo>
                    <a:pt x="257135" y="67193"/>
                  </a:lnTo>
                  <a:lnTo>
                    <a:pt x="266294" y="38874"/>
                  </a:lnTo>
                  <a:lnTo>
                    <a:pt x="237207" y="34154"/>
                  </a:lnTo>
                  <a:lnTo>
                    <a:pt x="194954" y="38951"/>
                  </a:lnTo>
                  <a:lnTo>
                    <a:pt x="164615" y="39177"/>
                  </a:lnTo>
                  <a:lnTo>
                    <a:pt x="157945" y="29003"/>
                  </a:lnTo>
                  <a:lnTo>
                    <a:pt x="162542" y="16173"/>
                  </a:lnTo>
                  <a:lnTo>
                    <a:pt x="162829" y="5051"/>
                  </a:lnTo>
                  <a:lnTo>
                    <a:pt x="143227" y="0"/>
                  </a:lnTo>
                  <a:close/>
                </a:path>
              </a:pathLst>
            </a:custGeom>
            <a:solidFill>
              <a:srgbClr val="FF8080"/>
            </a:solidFill>
          </p:spPr>
          <p:txBody>
            <a:bodyPr wrap="square" lIns="0" tIns="0" rIns="0" bIns="0" rtlCol="0"/>
            <a:lstStyle/>
            <a:p>
              <a:endParaRPr sz="1493" dirty="0"/>
            </a:p>
          </p:txBody>
        </p:sp>
        <p:pic>
          <p:nvPicPr>
            <p:cNvPr id="1942" name="object 1895">
              <a:extLst>
                <a:ext uri="{FF2B5EF4-FFF2-40B4-BE49-F238E27FC236}">
                  <a16:creationId xmlns:a16="http://schemas.microsoft.com/office/drawing/2014/main" id="{7E8C057C-C3D7-4B21-B344-1D7384BFB086}"/>
                </a:ext>
              </a:extLst>
            </p:cNvPr>
            <p:cNvPicPr/>
            <p:nvPr/>
          </p:nvPicPr>
          <p:blipFill>
            <a:blip r:embed="rId12" cstate="print"/>
            <a:stretch>
              <a:fillRect/>
            </a:stretch>
          </p:blipFill>
          <p:spPr>
            <a:xfrm>
              <a:off x="5684477" y="2150403"/>
              <a:ext cx="232946" cy="102736"/>
            </a:xfrm>
            <a:prstGeom prst="rect">
              <a:avLst/>
            </a:prstGeom>
          </p:spPr>
        </p:pic>
        <p:pic>
          <p:nvPicPr>
            <p:cNvPr id="1943" name="object 1896">
              <a:extLst>
                <a:ext uri="{FF2B5EF4-FFF2-40B4-BE49-F238E27FC236}">
                  <a16:creationId xmlns:a16="http://schemas.microsoft.com/office/drawing/2014/main" id="{E6305D4A-7721-4EEA-AA5B-AF64ABEF838F}"/>
                </a:ext>
              </a:extLst>
            </p:cNvPr>
            <p:cNvPicPr/>
            <p:nvPr/>
          </p:nvPicPr>
          <p:blipFill>
            <a:blip r:embed="rId13" cstate="print"/>
            <a:stretch>
              <a:fillRect/>
            </a:stretch>
          </p:blipFill>
          <p:spPr>
            <a:xfrm>
              <a:off x="5942027" y="2107062"/>
              <a:ext cx="192598" cy="132217"/>
            </a:xfrm>
            <a:prstGeom prst="rect">
              <a:avLst/>
            </a:prstGeom>
          </p:spPr>
        </p:pic>
        <p:sp>
          <p:nvSpPr>
            <p:cNvPr id="1944" name="object 1897">
              <a:extLst>
                <a:ext uri="{FF2B5EF4-FFF2-40B4-BE49-F238E27FC236}">
                  <a16:creationId xmlns:a16="http://schemas.microsoft.com/office/drawing/2014/main" id="{0FF209F2-C568-4C75-9B9D-C990CBF96361}"/>
                </a:ext>
              </a:extLst>
            </p:cNvPr>
            <p:cNvSpPr/>
            <p:nvPr/>
          </p:nvSpPr>
          <p:spPr>
            <a:xfrm>
              <a:off x="5714559" y="2061128"/>
              <a:ext cx="307975" cy="83820"/>
            </a:xfrm>
            <a:custGeom>
              <a:avLst/>
              <a:gdLst/>
              <a:ahLst/>
              <a:cxnLst/>
              <a:rect l="l" t="t" r="r" b="b"/>
              <a:pathLst>
                <a:path w="307975" h="83819">
                  <a:moveTo>
                    <a:pt x="174220" y="0"/>
                  </a:moveTo>
                  <a:lnTo>
                    <a:pt x="128980" y="2548"/>
                  </a:lnTo>
                  <a:lnTo>
                    <a:pt x="78257" y="13219"/>
                  </a:lnTo>
                  <a:lnTo>
                    <a:pt x="29110" y="29899"/>
                  </a:lnTo>
                  <a:lnTo>
                    <a:pt x="0" y="47049"/>
                  </a:lnTo>
                  <a:lnTo>
                    <a:pt x="9384" y="59127"/>
                  </a:lnTo>
                  <a:lnTo>
                    <a:pt x="50961" y="67794"/>
                  </a:lnTo>
                  <a:lnTo>
                    <a:pt x="86876" y="74513"/>
                  </a:lnTo>
                  <a:lnTo>
                    <a:pt x="138822" y="83803"/>
                  </a:lnTo>
                  <a:lnTo>
                    <a:pt x="128871" y="71399"/>
                  </a:lnTo>
                  <a:lnTo>
                    <a:pt x="116512" y="63369"/>
                  </a:lnTo>
                  <a:lnTo>
                    <a:pt x="104272" y="58225"/>
                  </a:lnTo>
                  <a:lnTo>
                    <a:pt x="94677" y="54479"/>
                  </a:lnTo>
                  <a:lnTo>
                    <a:pt x="101412" y="46751"/>
                  </a:lnTo>
                  <a:lnTo>
                    <a:pt x="111290" y="40766"/>
                  </a:lnTo>
                  <a:lnTo>
                    <a:pt x="126115" y="36148"/>
                  </a:lnTo>
                  <a:lnTo>
                    <a:pt x="147687" y="32520"/>
                  </a:lnTo>
                  <a:lnTo>
                    <a:pt x="171151" y="30609"/>
                  </a:lnTo>
                  <a:lnTo>
                    <a:pt x="190597" y="31215"/>
                  </a:lnTo>
                  <a:lnTo>
                    <a:pt x="206162" y="34017"/>
                  </a:lnTo>
                  <a:lnTo>
                    <a:pt x="217982" y="38693"/>
                  </a:lnTo>
                  <a:lnTo>
                    <a:pt x="212039" y="44416"/>
                  </a:lnTo>
                  <a:lnTo>
                    <a:pt x="205118" y="51974"/>
                  </a:lnTo>
                  <a:lnTo>
                    <a:pt x="203239" y="61717"/>
                  </a:lnTo>
                  <a:lnTo>
                    <a:pt x="212419" y="73999"/>
                  </a:lnTo>
                  <a:lnTo>
                    <a:pt x="228176" y="64711"/>
                  </a:lnTo>
                  <a:lnTo>
                    <a:pt x="248096" y="54055"/>
                  </a:lnTo>
                  <a:lnTo>
                    <a:pt x="305700" y="24557"/>
                  </a:lnTo>
                  <a:lnTo>
                    <a:pt x="307661" y="14073"/>
                  </a:lnTo>
                  <a:lnTo>
                    <a:pt x="277265" y="6196"/>
                  </a:lnTo>
                  <a:lnTo>
                    <a:pt x="228217" y="1360"/>
                  </a:lnTo>
                  <a:lnTo>
                    <a:pt x="174220" y="0"/>
                  </a:lnTo>
                  <a:close/>
                </a:path>
              </a:pathLst>
            </a:custGeom>
            <a:solidFill>
              <a:srgbClr val="BD0005"/>
            </a:solidFill>
          </p:spPr>
          <p:txBody>
            <a:bodyPr wrap="square" lIns="0" tIns="0" rIns="0" bIns="0" rtlCol="0"/>
            <a:lstStyle/>
            <a:p>
              <a:endParaRPr sz="1493" dirty="0"/>
            </a:p>
          </p:txBody>
        </p:sp>
        <p:pic>
          <p:nvPicPr>
            <p:cNvPr id="1945" name="object 1898">
              <a:extLst>
                <a:ext uri="{FF2B5EF4-FFF2-40B4-BE49-F238E27FC236}">
                  <a16:creationId xmlns:a16="http://schemas.microsoft.com/office/drawing/2014/main" id="{06AD1736-4442-4463-9262-5A6D5ED68A99}"/>
                </a:ext>
              </a:extLst>
            </p:cNvPr>
            <p:cNvPicPr/>
            <p:nvPr/>
          </p:nvPicPr>
          <p:blipFill>
            <a:blip r:embed="rId14" cstate="print"/>
            <a:stretch>
              <a:fillRect/>
            </a:stretch>
          </p:blipFill>
          <p:spPr>
            <a:xfrm>
              <a:off x="5682196" y="2150403"/>
              <a:ext cx="235227" cy="104013"/>
            </a:xfrm>
            <a:prstGeom prst="rect">
              <a:avLst/>
            </a:prstGeom>
          </p:spPr>
        </p:pic>
        <p:pic>
          <p:nvPicPr>
            <p:cNvPr id="1946" name="object 1899">
              <a:extLst>
                <a:ext uri="{FF2B5EF4-FFF2-40B4-BE49-F238E27FC236}">
                  <a16:creationId xmlns:a16="http://schemas.microsoft.com/office/drawing/2014/main" id="{41943B44-F3A3-4E9B-946D-684E28C75F18}"/>
                </a:ext>
              </a:extLst>
            </p:cNvPr>
            <p:cNvPicPr/>
            <p:nvPr/>
          </p:nvPicPr>
          <p:blipFill>
            <a:blip r:embed="rId15" cstate="print"/>
            <a:stretch>
              <a:fillRect/>
            </a:stretch>
          </p:blipFill>
          <p:spPr>
            <a:xfrm>
              <a:off x="5942027" y="2107062"/>
              <a:ext cx="192598" cy="132217"/>
            </a:xfrm>
            <a:prstGeom prst="rect">
              <a:avLst/>
            </a:prstGeom>
          </p:spPr>
        </p:pic>
        <p:sp>
          <p:nvSpPr>
            <p:cNvPr id="1947" name="object 1900">
              <a:extLst>
                <a:ext uri="{FF2B5EF4-FFF2-40B4-BE49-F238E27FC236}">
                  <a16:creationId xmlns:a16="http://schemas.microsoft.com/office/drawing/2014/main" id="{1D366638-FFC4-474F-836B-059A8CC39B89}"/>
                </a:ext>
              </a:extLst>
            </p:cNvPr>
            <p:cNvSpPr/>
            <p:nvPr/>
          </p:nvSpPr>
          <p:spPr>
            <a:xfrm>
              <a:off x="5714559" y="2061128"/>
              <a:ext cx="307975" cy="83820"/>
            </a:xfrm>
            <a:custGeom>
              <a:avLst/>
              <a:gdLst/>
              <a:ahLst/>
              <a:cxnLst/>
              <a:rect l="l" t="t" r="r" b="b"/>
              <a:pathLst>
                <a:path w="307975" h="83819">
                  <a:moveTo>
                    <a:pt x="174220" y="0"/>
                  </a:moveTo>
                  <a:lnTo>
                    <a:pt x="128980" y="2548"/>
                  </a:lnTo>
                  <a:lnTo>
                    <a:pt x="78257" y="13219"/>
                  </a:lnTo>
                  <a:lnTo>
                    <a:pt x="29110" y="29899"/>
                  </a:lnTo>
                  <a:lnTo>
                    <a:pt x="0" y="47049"/>
                  </a:lnTo>
                  <a:lnTo>
                    <a:pt x="9384" y="59127"/>
                  </a:lnTo>
                  <a:lnTo>
                    <a:pt x="50961" y="67794"/>
                  </a:lnTo>
                  <a:lnTo>
                    <a:pt x="86876" y="74513"/>
                  </a:lnTo>
                  <a:lnTo>
                    <a:pt x="138822" y="83803"/>
                  </a:lnTo>
                  <a:lnTo>
                    <a:pt x="113032" y="73530"/>
                  </a:lnTo>
                  <a:lnTo>
                    <a:pt x="77788" y="60947"/>
                  </a:lnTo>
                  <a:lnTo>
                    <a:pt x="67893" y="57031"/>
                  </a:lnTo>
                  <a:lnTo>
                    <a:pt x="122155" y="28810"/>
                  </a:lnTo>
                  <a:lnTo>
                    <a:pt x="175353" y="22443"/>
                  </a:lnTo>
                  <a:lnTo>
                    <a:pt x="203435" y="25243"/>
                  </a:lnTo>
                  <a:lnTo>
                    <a:pt x="227633" y="30234"/>
                  </a:lnTo>
                  <a:lnTo>
                    <a:pt x="243382" y="35899"/>
                  </a:lnTo>
                  <a:lnTo>
                    <a:pt x="237911" y="42055"/>
                  </a:lnTo>
                  <a:lnTo>
                    <a:pt x="229681" y="50558"/>
                  </a:lnTo>
                  <a:lnTo>
                    <a:pt x="220561" y="61255"/>
                  </a:lnTo>
                  <a:lnTo>
                    <a:pt x="212419" y="73999"/>
                  </a:lnTo>
                  <a:lnTo>
                    <a:pt x="228176" y="64711"/>
                  </a:lnTo>
                  <a:lnTo>
                    <a:pt x="248096" y="54055"/>
                  </a:lnTo>
                  <a:lnTo>
                    <a:pt x="305700" y="24557"/>
                  </a:lnTo>
                  <a:lnTo>
                    <a:pt x="307661" y="14073"/>
                  </a:lnTo>
                  <a:lnTo>
                    <a:pt x="277265" y="6196"/>
                  </a:lnTo>
                  <a:lnTo>
                    <a:pt x="228217" y="1360"/>
                  </a:lnTo>
                  <a:lnTo>
                    <a:pt x="174220" y="0"/>
                  </a:lnTo>
                  <a:close/>
                </a:path>
              </a:pathLst>
            </a:custGeom>
            <a:solidFill>
              <a:srgbClr val="E30013">
                <a:alpha val="50000"/>
              </a:srgbClr>
            </a:solidFill>
          </p:spPr>
          <p:txBody>
            <a:bodyPr wrap="square" lIns="0" tIns="0" rIns="0" bIns="0" rtlCol="0"/>
            <a:lstStyle/>
            <a:p>
              <a:endParaRPr sz="1493" dirty="0"/>
            </a:p>
          </p:txBody>
        </p:sp>
        <p:sp>
          <p:nvSpPr>
            <p:cNvPr id="1948" name="object 1901">
              <a:extLst>
                <a:ext uri="{FF2B5EF4-FFF2-40B4-BE49-F238E27FC236}">
                  <a16:creationId xmlns:a16="http://schemas.microsoft.com/office/drawing/2014/main" id="{0EB7C179-C246-4CC5-B72B-4377B65FE616}"/>
                </a:ext>
              </a:extLst>
            </p:cNvPr>
            <p:cNvSpPr/>
            <p:nvPr/>
          </p:nvSpPr>
          <p:spPr>
            <a:xfrm>
              <a:off x="5723392" y="2162572"/>
              <a:ext cx="31115" cy="6350"/>
            </a:xfrm>
            <a:custGeom>
              <a:avLst/>
              <a:gdLst/>
              <a:ahLst/>
              <a:cxnLst/>
              <a:rect l="l" t="t" r="r" b="b"/>
              <a:pathLst>
                <a:path w="31114" h="6350">
                  <a:moveTo>
                    <a:pt x="24173" y="0"/>
                  </a:moveTo>
                  <a:lnTo>
                    <a:pt x="14511" y="23"/>
                  </a:lnTo>
                  <a:lnTo>
                    <a:pt x="6252" y="166"/>
                  </a:lnTo>
                  <a:lnTo>
                    <a:pt x="81" y="1295"/>
                  </a:lnTo>
                  <a:lnTo>
                    <a:pt x="0" y="4523"/>
                  </a:lnTo>
                  <a:lnTo>
                    <a:pt x="6685" y="5803"/>
                  </a:lnTo>
                  <a:lnTo>
                    <a:pt x="15220" y="5791"/>
                  </a:lnTo>
                  <a:lnTo>
                    <a:pt x="24457" y="5644"/>
                  </a:lnTo>
                  <a:lnTo>
                    <a:pt x="30752" y="4470"/>
                  </a:lnTo>
                  <a:lnTo>
                    <a:pt x="30851" y="1258"/>
                  </a:lnTo>
                  <a:lnTo>
                    <a:pt x="24173" y="0"/>
                  </a:lnTo>
                  <a:close/>
                </a:path>
              </a:pathLst>
            </a:custGeom>
            <a:solidFill>
              <a:srgbClr val="FF9429">
                <a:alpha val="46998"/>
              </a:srgbClr>
            </a:solidFill>
          </p:spPr>
          <p:txBody>
            <a:bodyPr wrap="square" lIns="0" tIns="0" rIns="0" bIns="0" rtlCol="0"/>
            <a:lstStyle/>
            <a:p>
              <a:endParaRPr sz="1493" dirty="0"/>
            </a:p>
          </p:txBody>
        </p:sp>
        <p:sp>
          <p:nvSpPr>
            <p:cNvPr id="1949" name="object 1902">
              <a:extLst>
                <a:ext uri="{FF2B5EF4-FFF2-40B4-BE49-F238E27FC236}">
                  <a16:creationId xmlns:a16="http://schemas.microsoft.com/office/drawing/2014/main" id="{05E5C262-4D2F-4BE7-B8D7-C7672735AACC}"/>
                </a:ext>
              </a:extLst>
            </p:cNvPr>
            <p:cNvSpPr/>
            <p:nvPr/>
          </p:nvSpPr>
          <p:spPr>
            <a:xfrm>
              <a:off x="5730006" y="2163827"/>
              <a:ext cx="17780" cy="3810"/>
            </a:xfrm>
            <a:custGeom>
              <a:avLst/>
              <a:gdLst/>
              <a:ahLst/>
              <a:cxnLst/>
              <a:rect l="l" t="t" r="r" b="b"/>
              <a:pathLst>
                <a:path w="17779" h="3810">
                  <a:moveTo>
                    <a:pt x="13766" y="0"/>
                  </a:moveTo>
                  <a:lnTo>
                    <a:pt x="4102" y="0"/>
                  </a:lnTo>
                  <a:lnTo>
                    <a:pt x="127" y="762"/>
                  </a:lnTo>
                  <a:lnTo>
                    <a:pt x="0" y="2552"/>
                  </a:lnTo>
                  <a:lnTo>
                    <a:pt x="3860" y="3289"/>
                  </a:lnTo>
                  <a:lnTo>
                    <a:pt x="8686" y="3276"/>
                  </a:lnTo>
                  <a:lnTo>
                    <a:pt x="13512" y="3276"/>
                  </a:lnTo>
                  <a:lnTo>
                    <a:pt x="17500" y="2540"/>
                  </a:lnTo>
                  <a:lnTo>
                    <a:pt x="17602" y="723"/>
                  </a:lnTo>
                  <a:lnTo>
                    <a:pt x="13766" y="0"/>
                  </a:lnTo>
                  <a:close/>
                </a:path>
              </a:pathLst>
            </a:custGeom>
            <a:solidFill>
              <a:srgbClr val="FFCB61">
                <a:alpha val="46998"/>
              </a:srgbClr>
            </a:solidFill>
          </p:spPr>
          <p:txBody>
            <a:bodyPr wrap="square" lIns="0" tIns="0" rIns="0" bIns="0" rtlCol="0"/>
            <a:lstStyle/>
            <a:p>
              <a:endParaRPr sz="1493" dirty="0"/>
            </a:p>
          </p:txBody>
        </p:sp>
        <p:sp>
          <p:nvSpPr>
            <p:cNvPr id="1950" name="object 1903">
              <a:extLst>
                <a:ext uri="{FF2B5EF4-FFF2-40B4-BE49-F238E27FC236}">
                  <a16:creationId xmlns:a16="http://schemas.microsoft.com/office/drawing/2014/main" id="{5EF2E6E9-7E35-432C-99DF-F6CE239423B0}"/>
                </a:ext>
              </a:extLst>
            </p:cNvPr>
            <p:cNvSpPr/>
            <p:nvPr/>
          </p:nvSpPr>
          <p:spPr>
            <a:xfrm>
              <a:off x="5878948" y="2223546"/>
              <a:ext cx="12700" cy="12065"/>
            </a:xfrm>
            <a:custGeom>
              <a:avLst/>
              <a:gdLst/>
              <a:ahLst/>
              <a:cxnLst/>
              <a:rect l="l" t="t" r="r" b="b"/>
              <a:pathLst>
                <a:path w="12700" h="12064">
                  <a:moveTo>
                    <a:pt x="7440" y="0"/>
                  </a:moveTo>
                  <a:lnTo>
                    <a:pt x="4283" y="56"/>
                  </a:lnTo>
                  <a:lnTo>
                    <a:pt x="870" y="343"/>
                  </a:lnTo>
                  <a:lnTo>
                    <a:pt x="0" y="1822"/>
                  </a:lnTo>
                  <a:lnTo>
                    <a:pt x="73" y="5258"/>
                  </a:lnTo>
                  <a:lnTo>
                    <a:pt x="1530" y="9309"/>
                  </a:lnTo>
                  <a:lnTo>
                    <a:pt x="4756" y="11456"/>
                  </a:lnTo>
                  <a:lnTo>
                    <a:pt x="7916" y="11399"/>
                  </a:lnTo>
                  <a:lnTo>
                    <a:pt x="11297" y="11138"/>
                  </a:lnTo>
                  <a:lnTo>
                    <a:pt x="12195" y="9616"/>
                  </a:lnTo>
                  <a:lnTo>
                    <a:pt x="12134" y="6228"/>
                  </a:lnTo>
                  <a:lnTo>
                    <a:pt x="10649" y="2147"/>
                  </a:lnTo>
                  <a:lnTo>
                    <a:pt x="7440" y="0"/>
                  </a:lnTo>
                  <a:close/>
                </a:path>
              </a:pathLst>
            </a:custGeom>
            <a:solidFill>
              <a:srgbClr val="FF9429">
                <a:alpha val="64999"/>
              </a:srgbClr>
            </a:solidFill>
          </p:spPr>
          <p:txBody>
            <a:bodyPr wrap="square" lIns="0" tIns="0" rIns="0" bIns="0" rtlCol="0"/>
            <a:lstStyle/>
            <a:p>
              <a:endParaRPr sz="1493" dirty="0"/>
            </a:p>
          </p:txBody>
        </p:sp>
        <p:sp>
          <p:nvSpPr>
            <p:cNvPr id="1951" name="object 1904">
              <a:extLst>
                <a:ext uri="{FF2B5EF4-FFF2-40B4-BE49-F238E27FC236}">
                  <a16:creationId xmlns:a16="http://schemas.microsoft.com/office/drawing/2014/main" id="{EBF85912-64F4-40F5-9952-DEEF02126587}"/>
                </a:ext>
              </a:extLst>
            </p:cNvPr>
            <p:cNvSpPr/>
            <p:nvPr/>
          </p:nvSpPr>
          <p:spPr>
            <a:xfrm>
              <a:off x="5881179" y="2225935"/>
              <a:ext cx="8255" cy="6985"/>
            </a:xfrm>
            <a:custGeom>
              <a:avLst/>
              <a:gdLst/>
              <a:ahLst/>
              <a:cxnLst/>
              <a:rect l="l" t="t" r="r" b="b"/>
              <a:pathLst>
                <a:path w="8254" h="6985">
                  <a:moveTo>
                    <a:pt x="4470" y="0"/>
                  </a:moveTo>
                  <a:lnTo>
                    <a:pt x="914" y="292"/>
                  </a:lnTo>
                  <a:lnTo>
                    <a:pt x="0" y="1841"/>
                  </a:lnTo>
                  <a:lnTo>
                    <a:pt x="647" y="3606"/>
                  </a:lnTo>
                  <a:lnTo>
                    <a:pt x="1282" y="5384"/>
                  </a:lnTo>
                  <a:lnTo>
                    <a:pt x="3251" y="6680"/>
                  </a:lnTo>
                  <a:lnTo>
                    <a:pt x="5041" y="6553"/>
                  </a:lnTo>
                  <a:lnTo>
                    <a:pt x="6807" y="6388"/>
                  </a:lnTo>
                  <a:lnTo>
                    <a:pt x="7734" y="4825"/>
                  </a:lnTo>
                  <a:lnTo>
                    <a:pt x="7086" y="3073"/>
                  </a:lnTo>
                  <a:lnTo>
                    <a:pt x="6438" y="1320"/>
                  </a:lnTo>
                  <a:lnTo>
                    <a:pt x="4470" y="0"/>
                  </a:lnTo>
                  <a:close/>
                </a:path>
              </a:pathLst>
            </a:custGeom>
            <a:solidFill>
              <a:srgbClr val="FFCB61">
                <a:alpha val="64999"/>
              </a:srgbClr>
            </a:solidFill>
          </p:spPr>
          <p:txBody>
            <a:bodyPr wrap="square" lIns="0" tIns="0" rIns="0" bIns="0" rtlCol="0"/>
            <a:lstStyle/>
            <a:p>
              <a:endParaRPr sz="1493" dirty="0"/>
            </a:p>
          </p:txBody>
        </p:sp>
        <p:sp>
          <p:nvSpPr>
            <p:cNvPr id="1952" name="object 1905">
              <a:extLst>
                <a:ext uri="{FF2B5EF4-FFF2-40B4-BE49-F238E27FC236}">
                  <a16:creationId xmlns:a16="http://schemas.microsoft.com/office/drawing/2014/main" id="{DFD353EA-B1DC-4793-92FC-B2D81F06B661}"/>
                </a:ext>
              </a:extLst>
            </p:cNvPr>
            <p:cNvSpPr/>
            <p:nvPr/>
          </p:nvSpPr>
          <p:spPr>
            <a:xfrm>
              <a:off x="5720003" y="2174363"/>
              <a:ext cx="33020" cy="8255"/>
            </a:xfrm>
            <a:custGeom>
              <a:avLst/>
              <a:gdLst/>
              <a:ahLst/>
              <a:cxnLst/>
              <a:rect l="l" t="t" r="r" b="b"/>
              <a:pathLst>
                <a:path w="33020" h="8255">
                  <a:moveTo>
                    <a:pt x="31531" y="0"/>
                  </a:moveTo>
                  <a:lnTo>
                    <a:pt x="19285" y="217"/>
                  </a:lnTo>
                  <a:lnTo>
                    <a:pt x="5351" y="2218"/>
                  </a:lnTo>
                  <a:lnTo>
                    <a:pt x="0" y="4230"/>
                  </a:lnTo>
                  <a:lnTo>
                    <a:pt x="31" y="6077"/>
                  </a:lnTo>
                  <a:lnTo>
                    <a:pt x="1249" y="7881"/>
                  </a:lnTo>
                  <a:lnTo>
                    <a:pt x="13491" y="7663"/>
                  </a:lnTo>
                  <a:lnTo>
                    <a:pt x="27488" y="5672"/>
                  </a:lnTo>
                  <a:lnTo>
                    <a:pt x="32835" y="3653"/>
                  </a:lnTo>
                  <a:lnTo>
                    <a:pt x="32800" y="1800"/>
                  </a:lnTo>
                  <a:lnTo>
                    <a:pt x="31531" y="0"/>
                  </a:lnTo>
                  <a:close/>
                </a:path>
              </a:pathLst>
            </a:custGeom>
            <a:solidFill>
              <a:srgbClr val="FF9429">
                <a:alpha val="77999"/>
              </a:srgbClr>
            </a:solidFill>
          </p:spPr>
          <p:txBody>
            <a:bodyPr wrap="square" lIns="0" tIns="0" rIns="0" bIns="0" rtlCol="0"/>
            <a:lstStyle/>
            <a:p>
              <a:endParaRPr sz="1493" dirty="0"/>
            </a:p>
          </p:txBody>
        </p:sp>
        <p:sp>
          <p:nvSpPr>
            <p:cNvPr id="1953" name="object 1906">
              <a:extLst>
                <a:ext uri="{FF2B5EF4-FFF2-40B4-BE49-F238E27FC236}">
                  <a16:creationId xmlns:a16="http://schemas.microsoft.com/office/drawing/2014/main" id="{09F77C70-CBBA-4E57-9482-42855F4DECF9}"/>
                </a:ext>
              </a:extLst>
            </p:cNvPr>
            <p:cNvSpPr/>
            <p:nvPr/>
          </p:nvSpPr>
          <p:spPr>
            <a:xfrm>
              <a:off x="5726570" y="2175874"/>
              <a:ext cx="20320" cy="5080"/>
            </a:xfrm>
            <a:custGeom>
              <a:avLst/>
              <a:gdLst/>
              <a:ahLst/>
              <a:cxnLst/>
              <a:rect l="l" t="t" r="r" b="b"/>
              <a:pathLst>
                <a:path w="20320" h="5080">
                  <a:moveTo>
                    <a:pt x="13754" y="0"/>
                  </a:moveTo>
                  <a:lnTo>
                    <a:pt x="3581" y="1460"/>
                  </a:lnTo>
                  <a:lnTo>
                    <a:pt x="0" y="2806"/>
                  </a:lnTo>
                  <a:lnTo>
                    <a:pt x="1269" y="4699"/>
                  </a:lnTo>
                  <a:lnTo>
                    <a:pt x="5943" y="4876"/>
                  </a:lnTo>
                  <a:lnTo>
                    <a:pt x="11023" y="4127"/>
                  </a:lnTo>
                  <a:lnTo>
                    <a:pt x="16103" y="3416"/>
                  </a:lnTo>
                  <a:lnTo>
                    <a:pt x="19697" y="2070"/>
                  </a:lnTo>
                  <a:lnTo>
                    <a:pt x="18389" y="177"/>
                  </a:lnTo>
                  <a:lnTo>
                    <a:pt x="13754" y="0"/>
                  </a:lnTo>
                  <a:close/>
                </a:path>
              </a:pathLst>
            </a:custGeom>
            <a:solidFill>
              <a:srgbClr val="FFCB61">
                <a:alpha val="77999"/>
              </a:srgbClr>
            </a:solidFill>
          </p:spPr>
          <p:txBody>
            <a:bodyPr wrap="square" lIns="0" tIns="0" rIns="0" bIns="0" rtlCol="0"/>
            <a:lstStyle/>
            <a:p>
              <a:endParaRPr sz="1493" dirty="0"/>
            </a:p>
          </p:txBody>
        </p:sp>
        <p:sp>
          <p:nvSpPr>
            <p:cNvPr id="1954" name="object 1907">
              <a:extLst>
                <a:ext uri="{FF2B5EF4-FFF2-40B4-BE49-F238E27FC236}">
                  <a16:creationId xmlns:a16="http://schemas.microsoft.com/office/drawing/2014/main" id="{907F5643-F0F0-4B00-89B0-E91A6401E018}"/>
                </a:ext>
              </a:extLst>
            </p:cNvPr>
            <p:cNvSpPr/>
            <p:nvPr/>
          </p:nvSpPr>
          <p:spPr>
            <a:xfrm>
              <a:off x="5844907" y="2222767"/>
              <a:ext cx="9525" cy="6985"/>
            </a:xfrm>
            <a:custGeom>
              <a:avLst/>
              <a:gdLst/>
              <a:ahLst/>
              <a:cxnLst/>
              <a:rect l="l" t="t" r="r" b="b"/>
              <a:pathLst>
                <a:path w="9525" h="6985">
                  <a:moveTo>
                    <a:pt x="7484" y="0"/>
                  </a:moveTo>
                  <a:lnTo>
                    <a:pt x="5300" y="36"/>
                  </a:lnTo>
                  <a:lnTo>
                    <a:pt x="3211" y="907"/>
                  </a:lnTo>
                  <a:lnTo>
                    <a:pt x="0" y="4048"/>
                  </a:lnTo>
                  <a:lnTo>
                    <a:pt x="34" y="6191"/>
                  </a:lnTo>
                  <a:lnTo>
                    <a:pt x="1601" y="6475"/>
                  </a:lnTo>
                  <a:lnTo>
                    <a:pt x="3744" y="6439"/>
                  </a:lnTo>
                  <a:lnTo>
                    <a:pt x="5891" y="5543"/>
                  </a:lnTo>
                  <a:lnTo>
                    <a:pt x="9087" y="2424"/>
                  </a:lnTo>
                  <a:lnTo>
                    <a:pt x="9048" y="278"/>
                  </a:lnTo>
                  <a:lnTo>
                    <a:pt x="7484" y="0"/>
                  </a:lnTo>
                  <a:close/>
                </a:path>
              </a:pathLst>
            </a:custGeom>
            <a:solidFill>
              <a:srgbClr val="FF9429">
                <a:alpha val="30999"/>
              </a:srgbClr>
            </a:solidFill>
          </p:spPr>
          <p:txBody>
            <a:bodyPr wrap="square" lIns="0" tIns="0" rIns="0" bIns="0" rtlCol="0"/>
            <a:lstStyle/>
            <a:p>
              <a:endParaRPr sz="1493" dirty="0"/>
            </a:p>
          </p:txBody>
        </p:sp>
        <p:sp>
          <p:nvSpPr>
            <p:cNvPr id="1955" name="object 1908">
              <a:extLst>
                <a:ext uri="{FF2B5EF4-FFF2-40B4-BE49-F238E27FC236}">
                  <a16:creationId xmlns:a16="http://schemas.microsoft.com/office/drawing/2014/main" id="{9BDC57A1-5AED-4B63-A707-8E3D209F3245}"/>
                </a:ext>
              </a:extLst>
            </p:cNvPr>
            <p:cNvSpPr/>
            <p:nvPr/>
          </p:nvSpPr>
          <p:spPr>
            <a:xfrm>
              <a:off x="5846622" y="2224025"/>
              <a:ext cx="5715" cy="4445"/>
            </a:xfrm>
            <a:custGeom>
              <a:avLst/>
              <a:gdLst/>
              <a:ahLst/>
              <a:cxnLst/>
              <a:rect l="l" t="t" r="r" b="b"/>
              <a:pathLst>
                <a:path w="5714" h="4444">
                  <a:moveTo>
                    <a:pt x="3670" y="0"/>
                  </a:moveTo>
                  <a:lnTo>
                    <a:pt x="2070" y="647"/>
                  </a:lnTo>
                  <a:lnTo>
                    <a:pt x="1054" y="1663"/>
                  </a:lnTo>
                  <a:lnTo>
                    <a:pt x="38" y="2628"/>
                  </a:lnTo>
                  <a:lnTo>
                    <a:pt x="0" y="3594"/>
                  </a:lnTo>
                  <a:lnTo>
                    <a:pt x="990" y="3784"/>
                  </a:lnTo>
                  <a:lnTo>
                    <a:pt x="1968" y="3949"/>
                  </a:lnTo>
                  <a:lnTo>
                    <a:pt x="3581" y="3302"/>
                  </a:lnTo>
                  <a:lnTo>
                    <a:pt x="4597" y="2298"/>
                  </a:lnTo>
                  <a:lnTo>
                    <a:pt x="5626" y="1295"/>
                  </a:lnTo>
                  <a:lnTo>
                    <a:pt x="5638" y="342"/>
                  </a:lnTo>
                  <a:lnTo>
                    <a:pt x="4673" y="165"/>
                  </a:lnTo>
                  <a:lnTo>
                    <a:pt x="3670" y="0"/>
                  </a:lnTo>
                  <a:close/>
                </a:path>
              </a:pathLst>
            </a:custGeom>
            <a:solidFill>
              <a:srgbClr val="FFCB61">
                <a:alpha val="30999"/>
              </a:srgbClr>
            </a:solidFill>
          </p:spPr>
          <p:txBody>
            <a:bodyPr wrap="square" lIns="0" tIns="0" rIns="0" bIns="0" rtlCol="0"/>
            <a:lstStyle/>
            <a:p>
              <a:endParaRPr sz="1493" dirty="0"/>
            </a:p>
          </p:txBody>
        </p:sp>
        <p:sp>
          <p:nvSpPr>
            <p:cNvPr id="1956" name="object 1909">
              <a:extLst>
                <a:ext uri="{FF2B5EF4-FFF2-40B4-BE49-F238E27FC236}">
                  <a16:creationId xmlns:a16="http://schemas.microsoft.com/office/drawing/2014/main" id="{C4DDE3B2-F4A7-43C6-93F1-4DCD6A55741D}"/>
                </a:ext>
              </a:extLst>
            </p:cNvPr>
            <p:cNvSpPr/>
            <p:nvPr/>
          </p:nvSpPr>
          <p:spPr>
            <a:xfrm>
              <a:off x="5738327" y="2189498"/>
              <a:ext cx="20955" cy="6350"/>
            </a:xfrm>
            <a:custGeom>
              <a:avLst/>
              <a:gdLst/>
              <a:ahLst/>
              <a:cxnLst/>
              <a:rect l="l" t="t" r="r" b="b"/>
              <a:pathLst>
                <a:path w="20954" h="6350">
                  <a:moveTo>
                    <a:pt x="19483" y="0"/>
                  </a:moveTo>
                  <a:lnTo>
                    <a:pt x="12590" y="123"/>
                  </a:lnTo>
                  <a:lnTo>
                    <a:pt x="2674" y="2269"/>
                  </a:lnTo>
                  <a:lnTo>
                    <a:pt x="65" y="3564"/>
                  </a:lnTo>
                  <a:lnTo>
                    <a:pt x="0" y="4902"/>
                  </a:lnTo>
                  <a:lnTo>
                    <a:pt x="1011" y="5819"/>
                  </a:lnTo>
                  <a:lnTo>
                    <a:pt x="7885" y="5700"/>
                  </a:lnTo>
                  <a:lnTo>
                    <a:pt x="17813" y="3564"/>
                  </a:lnTo>
                  <a:lnTo>
                    <a:pt x="20523" y="2204"/>
                  </a:lnTo>
                  <a:lnTo>
                    <a:pt x="20502" y="928"/>
                  </a:lnTo>
                  <a:lnTo>
                    <a:pt x="19483" y="0"/>
                  </a:lnTo>
                  <a:close/>
                </a:path>
              </a:pathLst>
            </a:custGeom>
            <a:solidFill>
              <a:srgbClr val="FF9429">
                <a:alpha val="86997"/>
              </a:srgbClr>
            </a:solidFill>
          </p:spPr>
          <p:txBody>
            <a:bodyPr wrap="square" lIns="0" tIns="0" rIns="0" bIns="0" rtlCol="0"/>
            <a:lstStyle/>
            <a:p>
              <a:endParaRPr sz="1493" dirty="0"/>
            </a:p>
          </p:txBody>
        </p:sp>
        <p:sp>
          <p:nvSpPr>
            <p:cNvPr id="1957" name="object 1910">
              <a:extLst>
                <a:ext uri="{FF2B5EF4-FFF2-40B4-BE49-F238E27FC236}">
                  <a16:creationId xmlns:a16="http://schemas.microsoft.com/office/drawing/2014/main" id="{9C68174E-2E25-4BC4-919F-B4ECCE31FF1A}"/>
                </a:ext>
              </a:extLst>
            </p:cNvPr>
            <p:cNvSpPr/>
            <p:nvPr/>
          </p:nvSpPr>
          <p:spPr>
            <a:xfrm>
              <a:off x="5742264" y="2190588"/>
              <a:ext cx="12700" cy="3810"/>
            </a:xfrm>
            <a:custGeom>
              <a:avLst/>
              <a:gdLst/>
              <a:ahLst/>
              <a:cxnLst/>
              <a:rect l="l" t="t" r="r" b="b"/>
              <a:pathLst>
                <a:path w="12700" h="3810">
                  <a:moveTo>
                    <a:pt x="11341" y="0"/>
                  </a:moveTo>
                  <a:lnTo>
                    <a:pt x="8305" y="101"/>
                  </a:lnTo>
                  <a:lnTo>
                    <a:pt x="2019" y="1460"/>
                  </a:lnTo>
                  <a:lnTo>
                    <a:pt x="0" y="2476"/>
                  </a:lnTo>
                  <a:lnTo>
                    <a:pt x="1257" y="3632"/>
                  </a:lnTo>
                  <a:lnTo>
                    <a:pt x="4318" y="3543"/>
                  </a:lnTo>
                  <a:lnTo>
                    <a:pt x="7467" y="2870"/>
                  </a:lnTo>
                  <a:lnTo>
                    <a:pt x="10629" y="2184"/>
                  </a:lnTo>
                  <a:lnTo>
                    <a:pt x="12649" y="1168"/>
                  </a:lnTo>
                  <a:lnTo>
                    <a:pt x="11341" y="0"/>
                  </a:lnTo>
                  <a:close/>
                </a:path>
              </a:pathLst>
            </a:custGeom>
            <a:solidFill>
              <a:srgbClr val="FFCB61">
                <a:alpha val="86997"/>
              </a:srgbClr>
            </a:solidFill>
          </p:spPr>
          <p:txBody>
            <a:bodyPr wrap="square" lIns="0" tIns="0" rIns="0" bIns="0" rtlCol="0"/>
            <a:lstStyle/>
            <a:p>
              <a:endParaRPr sz="1493" dirty="0"/>
            </a:p>
          </p:txBody>
        </p:sp>
        <p:sp>
          <p:nvSpPr>
            <p:cNvPr id="1958" name="object 1911">
              <a:extLst>
                <a:ext uri="{FF2B5EF4-FFF2-40B4-BE49-F238E27FC236}">
                  <a16:creationId xmlns:a16="http://schemas.microsoft.com/office/drawing/2014/main" id="{2D131914-4F7E-4EBD-8B9F-F948510B7BF2}"/>
                </a:ext>
              </a:extLst>
            </p:cNvPr>
            <p:cNvSpPr/>
            <p:nvPr/>
          </p:nvSpPr>
          <p:spPr>
            <a:xfrm>
              <a:off x="5808393" y="2217483"/>
              <a:ext cx="21590" cy="16510"/>
            </a:xfrm>
            <a:custGeom>
              <a:avLst/>
              <a:gdLst/>
              <a:ahLst/>
              <a:cxnLst/>
              <a:rect l="l" t="t" r="r" b="b"/>
              <a:pathLst>
                <a:path w="21589" h="16510">
                  <a:moveTo>
                    <a:pt x="16604" y="0"/>
                  </a:moveTo>
                  <a:lnTo>
                    <a:pt x="11429" y="90"/>
                  </a:lnTo>
                  <a:lnTo>
                    <a:pt x="6184" y="2591"/>
                  </a:lnTo>
                  <a:lnTo>
                    <a:pt x="0" y="10095"/>
                  </a:lnTo>
                  <a:lnTo>
                    <a:pt x="103" y="15853"/>
                  </a:lnTo>
                  <a:lnTo>
                    <a:pt x="4526" y="16484"/>
                  </a:lnTo>
                  <a:lnTo>
                    <a:pt x="9590" y="16396"/>
                  </a:lnTo>
                  <a:lnTo>
                    <a:pt x="14858" y="13868"/>
                  </a:lnTo>
                  <a:lnTo>
                    <a:pt x="21042" y="6374"/>
                  </a:lnTo>
                  <a:lnTo>
                    <a:pt x="20943" y="619"/>
                  </a:lnTo>
                  <a:lnTo>
                    <a:pt x="16604" y="0"/>
                  </a:lnTo>
                  <a:close/>
                </a:path>
              </a:pathLst>
            </a:custGeom>
            <a:solidFill>
              <a:srgbClr val="FF9429">
                <a:alpha val="88998"/>
              </a:srgbClr>
            </a:solidFill>
          </p:spPr>
          <p:txBody>
            <a:bodyPr wrap="square" lIns="0" tIns="0" rIns="0" bIns="0" rtlCol="0"/>
            <a:lstStyle/>
            <a:p>
              <a:endParaRPr sz="1493" dirty="0"/>
            </a:p>
          </p:txBody>
        </p:sp>
        <p:sp>
          <p:nvSpPr>
            <p:cNvPr id="1959" name="object 1912">
              <a:extLst>
                <a:ext uri="{FF2B5EF4-FFF2-40B4-BE49-F238E27FC236}">
                  <a16:creationId xmlns:a16="http://schemas.microsoft.com/office/drawing/2014/main" id="{FC22D995-6747-432C-A86A-41BC63B34EF4}"/>
                </a:ext>
              </a:extLst>
            </p:cNvPr>
            <p:cNvSpPr/>
            <p:nvPr/>
          </p:nvSpPr>
          <p:spPr>
            <a:xfrm>
              <a:off x="5812275" y="2220733"/>
              <a:ext cx="13335" cy="10160"/>
            </a:xfrm>
            <a:custGeom>
              <a:avLst/>
              <a:gdLst/>
              <a:ahLst/>
              <a:cxnLst/>
              <a:rect l="l" t="t" r="r" b="b"/>
              <a:pathLst>
                <a:path w="13335" h="10160">
                  <a:moveTo>
                    <a:pt x="7899" y="0"/>
                  </a:moveTo>
                  <a:lnTo>
                    <a:pt x="4178" y="1790"/>
                  </a:lnTo>
                  <a:lnTo>
                    <a:pt x="0" y="6883"/>
                  </a:lnTo>
                  <a:lnTo>
                    <a:pt x="330" y="9220"/>
                  </a:lnTo>
                  <a:lnTo>
                    <a:pt x="2832" y="9601"/>
                  </a:lnTo>
                  <a:lnTo>
                    <a:pt x="5346" y="9956"/>
                  </a:lnTo>
                  <a:lnTo>
                    <a:pt x="9093" y="8166"/>
                  </a:lnTo>
                  <a:lnTo>
                    <a:pt x="11188" y="5638"/>
                  </a:lnTo>
                  <a:lnTo>
                    <a:pt x="13296" y="3086"/>
                  </a:lnTo>
                  <a:lnTo>
                    <a:pt x="12966" y="749"/>
                  </a:lnTo>
                  <a:lnTo>
                    <a:pt x="7899" y="0"/>
                  </a:lnTo>
                  <a:close/>
                </a:path>
              </a:pathLst>
            </a:custGeom>
            <a:solidFill>
              <a:srgbClr val="FFCB61">
                <a:alpha val="88998"/>
              </a:srgbClr>
            </a:solidFill>
          </p:spPr>
          <p:txBody>
            <a:bodyPr wrap="square" lIns="0" tIns="0" rIns="0" bIns="0" rtlCol="0"/>
            <a:lstStyle/>
            <a:p>
              <a:endParaRPr sz="1493" dirty="0"/>
            </a:p>
          </p:txBody>
        </p:sp>
        <p:sp>
          <p:nvSpPr>
            <p:cNvPr id="1960" name="object 1913">
              <a:extLst>
                <a:ext uri="{FF2B5EF4-FFF2-40B4-BE49-F238E27FC236}">
                  <a16:creationId xmlns:a16="http://schemas.microsoft.com/office/drawing/2014/main" id="{5FA5C80A-79D2-49F1-9F41-F7CB53A01EDF}"/>
                </a:ext>
              </a:extLst>
            </p:cNvPr>
            <p:cNvSpPr/>
            <p:nvPr/>
          </p:nvSpPr>
          <p:spPr>
            <a:xfrm>
              <a:off x="5753496" y="2203533"/>
              <a:ext cx="14604" cy="6350"/>
            </a:xfrm>
            <a:custGeom>
              <a:avLst/>
              <a:gdLst/>
              <a:ahLst/>
              <a:cxnLst/>
              <a:rect l="l" t="t" r="r" b="b"/>
              <a:pathLst>
                <a:path w="14604" h="6350">
                  <a:moveTo>
                    <a:pt x="13265" y="0"/>
                  </a:moveTo>
                  <a:lnTo>
                    <a:pt x="9706" y="62"/>
                  </a:lnTo>
                  <a:lnTo>
                    <a:pt x="8128" y="348"/>
                  </a:lnTo>
                  <a:lnTo>
                    <a:pt x="762" y="3523"/>
                  </a:lnTo>
                  <a:lnTo>
                    <a:pt x="0" y="4336"/>
                  </a:lnTo>
                  <a:lnTo>
                    <a:pt x="25" y="5776"/>
                  </a:lnTo>
                  <a:lnTo>
                    <a:pt x="1163" y="6272"/>
                  </a:lnTo>
                  <a:lnTo>
                    <a:pt x="4804" y="6208"/>
                  </a:lnTo>
                  <a:lnTo>
                    <a:pt x="6337" y="5936"/>
                  </a:lnTo>
                  <a:lnTo>
                    <a:pt x="13677" y="2748"/>
                  </a:lnTo>
                  <a:lnTo>
                    <a:pt x="14444" y="1931"/>
                  </a:lnTo>
                  <a:lnTo>
                    <a:pt x="14420" y="497"/>
                  </a:lnTo>
                  <a:lnTo>
                    <a:pt x="13265" y="0"/>
                  </a:lnTo>
                  <a:close/>
                </a:path>
              </a:pathLst>
            </a:custGeom>
            <a:solidFill>
              <a:srgbClr val="FF9429">
                <a:alpha val="59999"/>
              </a:srgbClr>
            </a:solidFill>
          </p:spPr>
          <p:txBody>
            <a:bodyPr wrap="square" lIns="0" tIns="0" rIns="0" bIns="0" rtlCol="0"/>
            <a:lstStyle/>
            <a:p>
              <a:endParaRPr sz="1493" dirty="0"/>
            </a:p>
          </p:txBody>
        </p:sp>
        <p:sp>
          <p:nvSpPr>
            <p:cNvPr id="1961" name="object 1914">
              <a:extLst>
                <a:ext uri="{FF2B5EF4-FFF2-40B4-BE49-F238E27FC236}">
                  <a16:creationId xmlns:a16="http://schemas.microsoft.com/office/drawing/2014/main" id="{B5371CF8-D819-49B0-8B24-1F57A079D5C5}"/>
                </a:ext>
              </a:extLst>
            </p:cNvPr>
            <p:cNvSpPr/>
            <p:nvPr/>
          </p:nvSpPr>
          <p:spPr>
            <a:xfrm>
              <a:off x="5756079" y="2204665"/>
              <a:ext cx="9525" cy="4445"/>
            </a:xfrm>
            <a:custGeom>
              <a:avLst/>
              <a:gdLst/>
              <a:ahLst/>
              <a:cxnLst/>
              <a:rect l="l" t="t" r="r" b="b"/>
              <a:pathLst>
                <a:path w="9525" h="4444">
                  <a:moveTo>
                    <a:pt x="7531" y="0"/>
                  </a:moveTo>
                  <a:lnTo>
                    <a:pt x="5156" y="431"/>
                  </a:lnTo>
                  <a:lnTo>
                    <a:pt x="3073" y="1333"/>
                  </a:lnTo>
                  <a:lnTo>
                    <a:pt x="990" y="2209"/>
                  </a:lnTo>
                  <a:lnTo>
                    <a:pt x="0" y="3263"/>
                  </a:lnTo>
                  <a:lnTo>
                    <a:pt x="876" y="3632"/>
                  </a:lnTo>
                  <a:lnTo>
                    <a:pt x="1727" y="4013"/>
                  </a:lnTo>
                  <a:lnTo>
                    <a:pt x="4140" y="3594"/>
                  </a:lnTo>
                  <a:lnTo>
                    <a:pt x="6210" y="2692"/>
                  </a:lnTo>
                  <a:lnTo>
                    <a:pt x="8305" y="1790"/>
                  </a:lnTo>
                  <a:lnTo>
                    <a:pt x="9270" y="761"/>
                  </a:lnTo>
                  <a:lnTo>
                    <a:pt x="7531" y="0"/>
                  </a:lnTo>
                  <a:close/>
                </a:path>
              </a:pathLst>
            </a:custGeom>
            <a:solidFill>
              <a:srgbClr val="FFCB61">
                <a:alpha val="59999"/>
              </a:srgbClr>
            </a:solidFill>
          </p:spPr>
          <p:txBody>
            <a:bodyPr wrap="square" lIns="0" tIns="0" rIns="0" bIns="0" rtlCol="0"/>
            <a:lstStyle/>
            <a:p>
              <a:endParaRPr sz="1493" dirty="0"/>
            </a:p>
          </p:txBody>
        </p:sp>
        <p:sp>
          <p:nvSpPr>
            <p:cNvPr id="1962" name="object 1915">
              <a:extLst>
                <a:ext uri="{FF2B5EF4-FFF2-40B4-BE49-F238E27FC236}">
                  <a16:creationId xmlns:a16="http://schemas.microsoft.com/office/drawing/2014/main" id="{0040D1B0-CE7F-4064-AF0C-D6D45F67A012}"/>
                </a:ext>
              </a:extLst>
            </p:cNvPr>
            <p:cNvSpPr/>
            <p:nvPr/>
          </p:nvSpPr>
          <p:spPr>
            <a:xfrm>
              <a:off x="5769212" y="2210015"/>
              <a:ext cx="27305" cy="15240"/>
            </a:xfrm>
            <a:custGeom>
              <a:avLst/>
              <a:gdLst/>
              <a:ahLst/>
              <a:cxnLst/>
              <a:rect l="l" t="t" r="r" b="b"/>
              <a:pathLst>
                <a:path w="27304" h="15239">
                  <a:moveTo>
                    <a:pt x="24147" y="0"/>
                  </a:moveTo>
                  <a:lnTo>
                    <a:pt x="0" y="13942"/>
                  </a:lnTo>
                  <a:lnTo>
                    <a:pt x="2983" y="14833"/>
                  </a:lnTo>
                  <a:lnTo>
                    <a:pt x="9212" y="14726"/>
                  </a:lnTo>
                  <a:lnTo>
                    <a:pt x="14029" y="13431"/>
                  </a:lnTo>
                  <a:lnTo>
                    <a:pt x="26932" y="5583"/>
                  </a:lnTo>
                  <a:lnTo>
                    <a:pt x="27183" y="5101"/>
                  </a:lnTo>
                  <a:lnTo>
                    <a:pt x="27109" y="889"/>
                  </a:lnTo>
                  <a:lnTo>
                    <a:pt x="24147" y="0"/>
                  </a:lnTo>
                  <a:close/>
                </a:path>
              </a:pathLst>
            </a:custGeom>
            <a:solidFill>
              <a:srgbClr val="FF9429">
                <a:alpha val="63000"/>
              </a:srgbClr>
            </a:solidFill>
          </p:spPr>
          <p:txBody>
            <a:bodyPr wrap="square" lIns="0" tIns="0" rIns="0" bIns="0" rtlCol="0"/>
            <a:lstStyle/>
            <a:p>
              <a:endParaRPr sz="1493" dirty="0"/>
            </a:p>
          </p:txBody>
        </p:sp>
        <p:sp>
          <p:nvSpPr>
            <p:cNvPr id="1963" name="object 1916">
              <a:extLst>
                <a:ext uri="{FF2B5EF4-FFF2-40B4-BE49-F238E27FC236}">
                  <a16:creationId xmlns:a16="http://schemas.microsoft.com/office/drawing/2014/main" id="{65E21919-7333-49F5-896B-C28EDBE3D43B}"/>
                </a:ext>
              </a:extLst>
            </p:cNvPr>
            <p:cNvSpPr/>
            <p:nvPr/>
          </p:nvSpPr>
          <p:spPr>
            <a:xfrm>
              <a:off x="5774009" y="2212760"/>
              <a:ext cx="17780" cy="9525"/>
            </a:xfrm>
            <a:custGeom>
              <a:avLst/>
              <a:gdLst/>
              <a:ahLst/>
              <a:cxnLst/>
              <a:rect l="l" t="t" r="r" b="b"/>
              <a:pathLst>
                <a:path w="17779" h="9525">
                  <a:moveTo>
                    <a:pt x="13195" y="0"/>
                  </a:moveTo>
                  <a:lnTo>
                    <a:pt x="8496" y="1282"/>
                  </a:lnTo>
                  <a:lnTo>
                    <a:pt x="1193" y="5702"/>
                  </a:lnTo>
                  <a:lnTo>
                    <a:pt x="0" y="8039"/>
                  </a:lnTo>
                  <a:lnTo>
                    <a:pt x="2133" y="8699"/>
                  </a:lnTo>
                  <a:lnTo>
                    <a:pt x="4318" y="9334"/>
                  </a:lnTo>
                  <a:lnTo>
                    <a:pt x="9029" y="8064"/>
                  </a:lnTo>
                  <a:lnTo>
                    <a:pt x="12687" y="5854"/>
                  </a:lnTo>
                  <a:lnTo>
                    <a:pt x="16332" y="3644"/>
                  </a:lnTo>
                  <a:lnTo>
                    <a:pt x="17538" y="1295"/>
                  </a:lnTo>
                  <a:lnTo>
                    <a:pt x="13195" y="0"/>
                  </a:lnTo>
                  <a:close/>
                </a:path>
              </a:pathLst>
            </a:custGeom>
            <a:solidFill>
              <a:srgbClr val="FFCB61">
                <a:alpha val="63000"/>
              </a:srgbClr>
            </a:solidFill>
          </p:spPr>
          <p:txBody>
            <a:bodyPr wrap="square" lIns="0" tIns="0" rIns="0" bIns="0" rtlCol="0"/>
            <a:lstStyle/>
            <a:p>
              <a:endParaRPr sz="1493" dirty="0"/>
            </a:p>
          </p:txBody>
        </p:sp>
        <p:sp>
          <p:nvSpPr>
            <p:cNvPr id="1964" name="object 1917">
              <a:extLst>
                <a:ext uri="{FF2B5EF4-FFF2-40B4-BE49-F238E27FC236}">
                  <a16:creationId xmlns:a16="http://schemas.microsoft.com/office/drawing/2014/main" id="{144D6319-0C75-431D-A18C-935847817F2F}"/>
                </a:ext>
              </a:extLst>
            </p:cNvPr>
            <p:cNvSpPr/>
            <p:nvPr/>
          </p:nvSpPr>
          <p:spPr>
            <a:xfrm>
              <a:off x="6011233" y="2210684"/>
              <a:ext cx="10160" cy="6985"/>
            </a:xfrm>
            <a:custGeom>
              <a:avLst/>
              <a:gdLst/>
              <a:ahLst/>
              <a:cxnLst/>
              <a:rect l="l" t="t" r="r" b="b"/>
              <a:pathLst>
                <a:path w="10160" h="6985">
                  <a:moveTo>
                    <a:pt x="3829" y="0"/>
                  </a:moveTo>
                  <a:lnTo>
                    <a:pt x="1458" y="41"/>
                  </a:lnTo>
                  <a:lnTo>
                    <a:pt x="0" y="409"/>
                  </a:lnTo>
                  <a:lnTo>
                    <a:pt x="37" y="2542"/>
                  </a:lnTo>
                  <a:lnTo>
                    <a:pt x="1904" y="4046"/>
                  </a:lnTo>
                  <a:lnTo>
                    <a:pt x="4075" y="5761"/>
                  </a:lnTo>
                  <a:lnTo>
                    <a:pt x="6338" y="6485"/>
                  </a:lnTo>
                  <a:lnTo>
                    <a:pt x="8642" y="6444"/>
                  </a:lnTo>
                  <a:lnTo>
                    <a:pt x="10148" y="6084"/>
                  </a:lnTo>
                  <a:lnTo>
                    <a:pt x="10110" y="3926"/>
                  </a:lnTo>
                  <a:lnTo>
                    <a:pt x="6082" y="744"/>
                  </a:lnTo>
                  <a:lnTo>
                    <a:pt x="3829" y="0"/>
                  </a:lnTo>
                  <a:close/>
                </a:path>
              </a:pathLst>
            </a:custGeom>
            <a:solidFill>
              <a:srgbClr val="FF9429">
                <a:alpha val="43998"/>
              </a:srgbClr>
            </a:solidFill>
          </p:spPr>
          <p:txBody>
            <a:bodyPr wrap="square" lIns="0" tIns="0" rIns="0" bIns="0" rtlCol="0"/>
            <a:lstStyle/>
            <a:p>
              <a:endParaRPr sz="1493" dirty="0"/>
            </a:p>
          </p:txBody>
        </p:sp>
        <p:sp>
          <p:nvSpPr>
            <p:cNvPr id="1965" name="object 1918">
              <a:extLst>
                <a:ext uri="{FF2B5EF4-FFF2-40B4-BE49-F238E27FC236}">
                  <a16:creationId xmlns:a16="http://schemas.microsoft.com/office/drawing/2014/main" id="{655768F3-63DD-4C4F-9985-7DDD7693608E}"/>
                </a:ext>
              </a:extLst>
            </p:cNvPr>
            <p:cNvSpPr/>
            <p:nvPr/>
          </p:nvSpPr>
          <p:spPr>
            <a:xfrm>
              <a:off x="6013073" y="2211928"/>
              <a:ext cx="6985" cy="4445"/>
            </a:xfrm>
            <a:custGeom>
              <a:avLst/>
              <a:gdLst/>
              <a:ahLst/>
              <a:cxnLst/>
              <a:rect l="l" t="t" r="r" b="b"/>
              <a:pathLst>
                <a:path w="6985" h="4444">
                  <a:moveTo>
                    <a:pt x="2006" y="0"/>
                  </a:moveTo>
                  <a:lnTo>
                    <a:pt x="1003" y="228"/>
                  </a:lnTo>
                  <a:lnTo>
                    <a:pt x="0" y="495"/>
                  </a:lnTo>
                  <a:lnTo>
                    <a:pt x="203" y="1473"/>
                  </a:lnTo>
                  <a:lnTo>
                    <a:pt x="1435" y="2451"/>
                  </a:lnTo>
                  <a:lnTo>
                    <a:pt x="2667" y="3403"/>
                  </a:lnTo>
                  <a:lnTo>
                    <a:pt x="4470" y="4013"/>
                  </a:lnTo>
                  <a:lnTo>
                    <a:pt x="5461" y="3784"/>
                  </a:lnTo>
                  <a:lnTo>
                    <a:pt x="6464" y="3530"/>
                  </a:lnTo>
                  <a:lnTo>
                    <a:pt x="6261" y="2527"/>
                  </a:lnTo>
                  <a:lnTo>
                    <a:pt x="5029" y="1549"/>
                  </a:lnTo>
                  <a:lnTo>
                    <a:pt x="3810" y="584"/>
                  </a:lnTo>
                  <a:lnTo>
                    <a:pt x="2006" y="0"/>
                  </a:lnTo>
                  <a:close/>
                </a:path>
              </a:pathLst>
            </a:custGeom>
            <a:solidFill>
              <a:srgbClr val="FFCB61">
                <a:alpha val="43998"/>
              </a:srgbClr>
            </a:solidFill>
          </p:spPr>
          <p:txBody>
            <a:bodyPr wrap="square" lIns="0" tIns="0" rIns="0" bIns="0" rtlCol="0"/>
            <a:lstStyle/>
            <a:p>
              <a:endParaRPr sz="1493" dirty="0"/>
            </a:p>
          </p:txBody>
        </p:sp>
        <p:sp>
          <p:nvSpPr>
            <p:cNvPr id="1966" name="object 1919">
              <a:extLst>
                <a:ext uri="{FF2B5EF4-FFF2-40B4-BE49-F238E27FC236}">
                  <a16:creationId xmlns:a16="http://schemas.microsoft.com/office/drawing/2014/main" id="{7D048A76-6E8D-4C56-8042-1905E94E3DBB}"/>
                </a:ext>
              </a:extLst>
            </p:cNvPr>
            <p:cNvSpPr/>
            <p:nvPr/>
          </p:nvSpPr>
          <p:spPr>
            <a:xfrm>
              <a:off x="6069152" y="2123074"/>
              <a:ext cx="12065" cy="5080"/>
            </a:xfrm>
            <a:custGeom>
              <a:avLst/>
              <a:gdLst/>
              <a:ahLst/>
              <a:cxnLst/>
              <a:rect l="l" t="t" r="r" b="b"/>
              <a:pathLst>
                <a:path w="12064" h="5080">
                  <a:moveTo>
                    <a:pt x="11106" y="0"/>
                  </a:moveTo>
                  <a:lnTo>
                    <a:pt x="7931" y="57"/>
                  </a:lnTo>
                  <a:lnTo>
                    <a:pt x="7127" y="171"/>
                  </a:lnTo>
                  <a:lnTo>
                    <a:pt x="892" y="2432"/>
                  </a:lnTo>
                  <a:lnTo>
                    <a:pt x="0" y="3184"/>
                  </a:lnTo>
                  <a:lnTo>
                    <a:pt x="17" y="4183"/>
                  </a:lnTo>
                  <a:lnTo>
                    <a:pt x="866" y="4618"/>
                  </a:lnTo>
                  <a:lnTo>
                    <a:pt x="4174" y="4562"/>
                  </a:lnTo>
                  <a:lnTo>
                    <a:pt x="4829" y="4476"/>
                  </a:lnTo>
                  <a:lnTo>
                    <a:pt x="11052" y="2216"/>
                  </a:lnTo>
                  <a:lnTo>
                    <a:pt x="11962" y="1453"/>
                  </a:lnTo>
                  <a:lnTo>
                    <a:pt x="11945" y="446"/>
                  </a:lnTo>
                  <a:lnTo>
                    <a:pt x="11106" y="0"/>
                  </a:lnTo>
                  <a:close/>
                </a:path>
              </a:pathLst>
            </a:custGeom>
            <a:solidFill>
              <a:srgbClr val="FF9429">
                <a:alpha val="53997"/>
              </a:srgbClr>
            </a:solidFill>
          </p:spPr>
          <p:txBody>
            <a:bodyPr wrap="square" lIns="0" tIns="0" rIns="0" bIns="0" rtlCol="0"/>
            <a:lstStyle/>
            <a:p>
              <a:endParaRPr sz="1493" dirty="0"/>
            </a:p>
          </p:txBody>
        </p:sp>
        <p:sp>
          <p:nvSpPr>
            <p:cNvPr id="1967" name="object 1920">
              <a:extLst>
                <a:ext uri="{FF2B5EF4-FFF2-40B4-BE49-F238E27FC236}">
                  <a16:creationId xmlns:a16="http://schemas.microsoft.com/office/drawing/2014/main" id="{0BD51AA9-DD6D-4F9A-A5C6-EC0184400DB0}"/>
                </a:ext>
              </a:extLst>
            </p:cNvPr>
            <p:cNvSpPr/>
            <p:nvPr/>
          </p:nvSpPr>
          <p:spPr>
            <a:xfrm>
              <a:off x="6071327" y="2123918"/>
              <a:ext cx="7620" cy="3175"/>
            </a:xfrm>
            <a:custGeom>
              <a:avLst/>
              <a:gdLst/>
              <a:ahLst/>
              <a:cxnLst/>
              <a:rect l="l" t="t" r="r" b="b"/>
              <a:pathLst>
                <a:path w="7620" h="3175">
                  <a:moveTo>
                    <a:pt x="6375" y="0"/>
                  </a:moveTo>
                  <a:lnTo>
                    <a:pt x="4445" y="254"/>
                  </a:lnTo>
                  <a:lnTo>
                    <a:pt x="2679" y="901"/>
                  </a:lnTo>
                  <a:lnTo>
                    <a:pt x="939" y="1536"/>
                  </a:lnTo>
                  <a:lnTo>
                    <a:pt x="0" y="2311"/>
                  </a:lnTo>
                  <a:lnTo>
                    <a:pt x="1244" y="2959"/>
                  </a:lnTo>
                  <a:lnTo>
                    <a:pt x="3162" y="2705"/>
                  </a:lnTo>
                  <a:lnTo>
                    <a:pt x="4927" y="2057"/>
                  </a:lnTo>
                  <a:lnTo>
                    <a:pt x="6680" y="1435"/>
                  </a:lnTo>
                  <a:lnTo>
                    <a:pt x="7607" y="635"/>
                  </a:lnTo>
                  <a:lnTo>
                    <a:pt x="6985" y="304"/>
                  </a:lnTo>
                  <a:lnTo>
                    <a:pt x="6375" y="0"/>
                  </a:lnTo>
                  <a:close/>
                </a:path>
              </a:pathLst>
            </a:custGeom>
            <a:solidFill>
              <a:srgbClr val="FFCB61">
                <a:alpha val="53997"/>
              </a:srgbClr>
            </a:solidFill>
          </p:spPr>
          <p:txBody>
            <a:bodyPr wrap="square" lIns="0" tIns="0" rIns="0" bIns="0" rtlCol="0"/>
            <a:lstStyle/>
            <a:p>
              <a:endParaRPr sz="1493" dirty="0"/>
            </a:p>
          </p:txBody>
        </p:sp>
        <p:sp>
          <p:nvSpPr>
            <p:cNvPr id="1968" name="object 1921">
              <a:extLst>
                <a:ext uri="{FF2B5EF4-FFF2-40B4-BE49-F238E27FC236}">
                  <a16:creationId xmlns:a16="http://schemas.microsoft.com/office/drawing/2014/main" id="{DDE94D5C-DBA7-4E19-AC92-EC520D17A430}"/>
                </a:ext>
              </a:extLst>
            </p:cNvPr>
            <p:cNvSpPr/>
            <p:nvPr/>
          </p:nvSpPr>
          <p:spPr>
            <a:xfrm>
              <a:off x="6032589" y="2203687"/>
              <a:ext cx="21590" cy="8890"/>
            </a:xfrm>
            <a:custGeom>
              <a:avLst/>
              <a:gdLst/>
              <a:ahLst/>
              <a:cxnLst/>
              <a:rect l="l" t="t" r="r" b="b"/>
              <a:pathLst>
                <a:path w="21589" h="8889">
                  <a:moveTo>
                    <a:pt x="6729" y="0"/>
                  </a:moveTo>
                  <a:lnTo>
                    <a:pt x="1676" y="88"/>
                  </a:lnTo>
                  <a:lnTo>
                    <a:pt x="0" y="885"/>
                  </a:lnTo>
                  <a:lnTo>
                    <a:pt x="35" y="2969"/>
                  </a:lnTo>
                  <a:lnTo>
                    <a:pt x="1199" y="4116"/>
                  </a:lnTo>
                  <a:lnTo>
                    <a:pt x="11981" y="8383"/>
                  </a:lnTo>
                  <a:lnTo>
                    <a:pt x="14269" y="8709"/>
                  </a:lnTo>
                  <a:lnTo>
                    <a:pt x="19473" y="8618"/>
                  </a:lnTo>
                  <a:lnTo>
                    <a:pt x="21144" y="7828"/>
                  </a:lnTo>
                  <a:lnTo>
                    <a:pt x="21108" y="5733"/>
                  </a:lnTo>
                  <a:lnTo>
                    <a:pt x="19957" y="4599"/>
                  </a:lnTo>
                  <a:lnTo>
                    <a:pt x="9175" y="357"/>
                  </a:lnTo>
                  <a:lnTo>
                    <a:pt x="6729" y="0"/>
                  </a:lnTo>
                  <a:close/>
                </a:path>
              </a:pathLst>
            </a:custGeom>
            <a:solidFill>
              <a:srgbClr val="FF9429">
                <a:alpha val="77999"/>
              </a:srgbClr>
            </a:solidFill>
          </p:spPr>
          <p:txBody>
            <a:bodyPr wrap="square" lIns="0" tIns="0" rIns="0" bIns="0" rtlCol="0"/>
            <a:lstStyle/>
            <a:p>
              <a:endParaRPr sz="1493" dirty="0"/>
            </a:p>
          </p:txBody>
        </p:sp>
        <p:sp>
          <p:nvSpPr>
            <p:cNvPr id="1969" name="object 1922">
              <a:extLst>
                <a:ext uri="{FF2B5EF4-FFF2-40B4-BE49-F238E27FC236}">
                  <a16:creationId xmlns:a16="http://schemas.microsoft.com/office/drawing/2014/main" id="{EB9453D9-4208-4514-A910-BB13D6203C68}"/>
                </a:ext>
              </a:extLst>
            </p:cNvPr>
            <p:cNvSpPr/>
            <p:nvPr/>
          </p:nvSpPr>
          <p:spPr>
            <a:xfrm>
              <a:off x="6036383" y="2205281"/>
              <a:ext cx="13970" cy="5715"/>
            </a:xfrm>
            <a:custGeom>
              <a:avLst/>
              <a:gdLst/>
              <a:ahLst/>
              <a:cxnLst/>
              <a:rect l="l" t="t" r="r" b="b"/>
              <a:pathLst>
                <a:path w="13970" h="5714">
                  <a:moveTo>
                    <a:pt x="2514" y="0"/>
                  </a:moveTo>
                  <a:lnTo>
                    <a:pt x="0" y="1155"/>
                  </a:lnTo>
                  <a:lnTo>
                    <a:pt x="1460" y="2628"/>
                  </a:lnTo>
                  <a:lnTo>
                    <a:pt x="4533" y="3822"/>
                  </a:lnTo>
                  <a:lnTo>
                    <a:pt x="7581" y="5041"/>
                  </a:lnTo>
                  <a:lnTo>
                    <a:pt x="11049" y="5524"/>
                  </a:lnTo>
                  <a:lnTo>
                    <a:pt x="13550" y="4356"/>
                  </a:lnTo>
                  <a:lnTo>
                    <a:pt x="12103" y="2908"/>
                  </a:lnTo>
                  <a:lnTo>
                    <a:pt x="9029" y="1701"/>
                  </a:lnTo>
                  <a:lnTo>
                    <a:pt x="5981" y="495"/>
                  </a:lnTo>
                  <a:lnTo>
                    <a:pt x="2514" y="0"/>
                  </a:lnTo>
                  <a:close/>
                </a:path>
              </a:pathLst>
            </a:custGeom>
            <a:solidFill>
              <a:srgbClr val="FFCB61">
                <a:alpha val="77999"/>
              </a:srgbClr>
            </a:solidFill>
          </p:spPr>
          <p:txBody>
            <a:bodyPr wrap="square" lIns="0" tIns="0" rIns="0" bIns="0" rtlCol="0"/>
            <a:lstStyle/>
            <a:p>
              <a:endParaRPr sz="1493" dirty="0"/>
            </a:p>
          </p:txBody>
        </p:sp>
        <p:sp>
          <p:nvSpPr>
            <p:cNvPr id="1970" name="object 1923">
              <a:extLst>
                <a:ext uri="{FF2B5EF4-FFF2-40B4-BE49-F238E27FC236}">
                  <a16:creationId xmlns:a16="http://schemas.microsoft.com/office/drawing/2014/main" id="{91DD4040-C2DC-41F7-BA58-DFA360AD66C7}"/>
                </a:ext>
              </a:extLst>
            </p:cNvPr>
            <p:cNvSpPr/>
            <p:nvPr/>
          </p:nvSpPr>
          <p:spPr>
            <a:xfrm>
              <a:off x="6078604" y="2139104"/>
              <a:ext cx="13970" cy="3175"/>
            </a:xfrm>
            <a:custGeom>
              <a:avLst/>
              <a:gdLst/>
              <a:ahLst/>
              <a:cxnLst/>
              <a:rect l="l" t="t" r="r" b="b"/>
              <a:pathLst>
                <a:path w="13970" h="3175">
                  <a:moveTo>
                    <a:pt x="11064" y="0"/>
                  </a:moveTo>
                  <a:lnTo>
                    <a:pt x="7314" y="67"/>
                  </a:lnTo>
                  <a:lnTo>
                    <a:pt x="2745" y="323"/>
                  </a:lnTo>
                  <a:lnTo>
                    <a:pt x="0" y="1037"/>
                  </a:lnTo>
                  <a:lnTo>
                    <a:pt x="28" y="1771"/>
                  </a:lnTo>
                  <a:lnTo>
                    <a:pt x="193" y="2457"/>
                  </a:lnTo>
                  <a:lnTo>
                    <a:pt x="2462" y="2733"/>
                  </a:lnTo>
                  <a:lnTo>
                    <a:pt x="6346" y="2663"/>
                  </a:lnTo>
                  <a:lnTo>
                    <a:pt x="10772" y="2406"/>
                  </a:lnTo>
                  <a:lnTo>
                    <a:pt x="13483" y="1698"/>
                  </a:lnTo>
                  <a:lnTo>
                    <a:pt x="13472" y="952"/>
                  </a:lnTo>
                  <a:lnTo>
                    <a:pt x="13312" y="272"/>
                  </a:lnTo>
                  <a:lnTo>
                    <a:pt x="11064" y="0"/>
                  </a:lnTo>
                  <a:close/>
                </a:path>
              </a:pathLst>
            </a:custGeom>
            <a:solidFill>
              <a:srgbClr val="FF9429">
                <a:alpha val="55999"/>
              </a:srgbClr>
            </a:solidFill>
          </p:spPr>
          <p:txBody>
            <a:bodyPr wrap="square" lIns="0" tIns="0" rIns="0" bIns="0" rtlCol="0"/>
            <a:lstStyle/>
            <a:p>
              <a:endParaRPr sz="1493" dirty="0"/>
            </a:p>
          </p:txBody>
        </p:sp>
        <p:sp>
          <p:nvSpPr>
            <p:cNvPr id="1971" name="object 1924">
              <a:extLst>
                <a:ext uri="{FF2B5EF4-FFF2-40B4-BE49-F238E27FC236}">
                  <a16:creationId xmlns:a16="http://schemas.microsoft.com/office/drawing/2014/main" id="{7D8B53B5-77CB-475B-9BED-CBDB8221620A}"/>
                </a:ext>
              </a:extLst>
            </p:cNvPr>
            <p:cNvSpPr/>
            <p:nvPr/>
          </p:nvSpPr>
          <p:spPr>
            <a:xfrm>
              <a:off x="6081450" y="2139616"/>
              <a:ext cx="8255" cy="1905"/>
            </a:xfrm>
            <a:custGeom>
              <a:avLst/>
              <a:gdLst/>
              <a:ahLst/>
              <a:cxnLst/>
              <a:rect l="l" t="t" r="r" b="b"/>
              <a:pathLst>
                <a:path w="8254" h="1905">
                  <a:moveTo>
                    <a:pt x="5829" y="0"/>
                  </a:moveTo>
                  <a:lnTo>
                    <a:pt x="3733" y="139"/>
                  </a:lnTo>
                  <a:lnTo>
                    <a:pt x="1625" y="266"/>
                  </a:lnTo>
                  <a:lnTo>
                    <a:pt x="0" y="685"/>
                  </a:lnTo>
                  <a:lnTo>
                    <a:pt x="190" y="1473"/>
                  </a:lnTo>
                  <a:lnTo>
                    <a:pt x="1981" y="1689"/>
                  </a:lnTo>
                  <a:lnTo>
                    <a:pt x="4063" y="1549"/>
                  </a:lnTo>
                  <a:lnTo>
                    <a:pt x="6184" y="1435"/>
                  </a:lnTo>
                  <a:lnTo>
                    <a:pt x="7797" y="1028"/>
                  </a:lnTo>
                  <a:lnTo>
                    <a:pt x="7721" y="622"/>
                  </a:lnTo>
                  <a:lnTo>
                    <a:pt x="7607" y="241"/>
                  </a:lnTo>
                  <a:lnTo>
                    <a:pt x="5829" y="0"/>
                  </a:lnTo>
                  <a:close/>
                </a:path>
              </a:pathLst>
            </a:custGeom>
            <a:solidFill>
              <a:srgbClr val="FFCB61">
                <a:alpha val="55999"/>
              </a:srgbClr>
            </a:solidFill>
          </p:spPr>
          <p:txBody>
            <a:bodyPr wrap="square" lIns="0" tIns="0" rIns="0" bIns="0" rtlCol="0"/>
            <a:lstStyle/>
            <a:p>
              <a:endParaRPr sz="1493" dirty="0"/>
            </a:p>
          </p:txBody>
        </p:sp>
        <p:sp>
          <p:nvSpPr>
            <p:cNvPr id="1972" name="object 1925">
              <a:extLst>
                <a:ext uri="{FF2B5EF4-FFF2-40B4-BE49-F238E27FC236}">
                  <a16:creationId xmlns:a16="http://schemas.microsoft.com/office/drawing/2014/main" id="{F117AE4A-7223-4E98-A13C-2F9A1A5AA45D}"/>
                </a:ext>
              </a:extLst>
            </p:cNvPr>
            <p:cNvSpPr/>
            <p:nvPr/>
          </p:nvSpPr>
          <p:spPr>
            <a:xfrm>
              <a:off x="6052506" y="2191611"/>
              <a:ext cx="26670" cy="8890"/>
            </a:xfrm>
            <a:custGeom>
              <a:avLst/>
              <a:gdLst/>
              <a:ahLst/>
              <a:cxnLst/>
              <a:rect l="l" t="t" r="r" b="b"/>
              <a:pathLst>
                <a:path w="26670" h="8889">
                  <a:moveTo>
                    <a:pt x="9537" y="0"/>
                  </a:moveTo>
                  <a:lnTo>
                    <a:pt x="1629" y="138"/>
                  </a:lnTo>
                  <a:lnTo>
                    <a:pt x="0" y="1181"/>
                  </a:lnTo>
                  <a:lnTo>
                    <a:pt x="34" y="3210"/>
                  </a:lnTo>
                  <a:lnTo>
                    <a:pt x="2399" y="4822"/>
                  </a:lnTo>
                  <a:lnTo>
                    <a:pt x="16306" y="8810"/>
                  </a:lnTo>
                  <a:lnTo>
                    <a:pt x="16992" y="8864"/>
                  </a:lnTo>
                  <a:lnTo>
                    <a:pt x="24645" y="8730"/>
                  </a:lnTo>
                  <a:lnTo>
                    <a:pt x="26292" y="7675"/>
                  </a:lnTo>
                  <a:lnTo>
                    <a:pt x="26257" y="5635"/>
                  </a:lnTo>
                  <a:lnTo>
                    <a:pt x="23887" y="4022"/>
                  </a:lnTo>
                  <a:lnTo>
                    <a:pt x="9994" y="34"/>
                  </a:lnTo>
                  <a:lnTo>
                    <a:pt x="9537" y="0"/>
                  </a:lnTo>
                  <a:close/>
                </a:path>
              </a:pathLst>
            </a:custGeom>
            <a:solidFill>
              <a:srgbClr val="FF9429">
                <a:alpha val="88000"/>
              </a:srgbClr>
            </a:solidFill>
          </p:spPr>
          <p:txBody>
            <a:bodyPr wrap="square" lIns="0" tIns="0" rIns="0" bIns="0" rtlCol="0"/>
            <a:lstStyle/>
            <a:p>
              <a:endParaRPr sz="1493" dirty="0"/>
            </a:p>
          </p:txBody>
        </p:sp>
        <p:sp>
          <p:nvSpPr>
            <p:cNvPr id="1973" name="object 1926">
              <a:extLst>
                <a:ext uri="{FF2B5EF4-FFF2-40B4-BE49-F238E27FC236}">
                  <a16:creationId xmlns:a16="http://schemas.microsoft.com/office/drawing/2014/main" id="{F173D4F1-6489-4E77-A183-2A055456DD55}"/>
                </a:ext>
              </a:extLst>
            </p:cNvPr>
            <p:cNvSpPr/>
            <p:nvPr/>
          </p:nvSpPr>
          <p:spPr>
            <a:xfrm>
              <a:off x="6057360" y="2193240"/>
              <a:ext cx="17145" cy="5715"/>
            </a:xfrm>
            <a:custGeom>
              <a:avLst/>
              <a:gdLst/>
              <a:ahLst/>
              <a:cxnLst/>
              <a:rect l="l" t="t" r="r" b="b"/>
              <a:pathLst>
                <a:path w="17145" h="5714">
                  <a:moveTo>
                    <a:pt x="2362" y="0"/>
                  </a:moveTo>
                  <a:lnTo>
                    <a:pt x="1155" y="749"/>
                  </a:lnTo>
                  <a:lnTo>
                    <a:pt x="0" y="1511"/>
                  </a:lnTo>
                  <a:lnTo>
                    <a:pt x="2222" y="3035"/>
                  </a:lnTo>
                  <a:lnTo>
                    <a:pt x="10058" y="5283"/>
                  </a:lnTo>
                  <a:lnTo>
                    <a:pt x="14211" y="5587"/>
                  </a:lnTo>
                  <a:lnTo>
                    <a:pt x="16598" y="4089"/>
                  </a:lnTo>
                  <a:lnTo>
                    <a:pt x="14376" y="2565"/>
                  </a:lnTo>
                  <a:lnTo>
                    <a:pt x="10439" y="1422"/>
                  </a:lnTo>
                  <a:lnTo>
                    <a:pt x="6515" y="317"/>
                  </a:lnTo>
                  <a:lnTo>
                    <a:pt x="2362" y="0"/>
                  </a:lnTo>
                  <a:close/>
                </a:path>
              </a:pathLst>
            </a:custGeom>
            <a:solidFill>
              <a:srgbClr val="FFCB61">
                <a:alpha val="88000"/>
              </a:srgbClr>
            </a:solidFill>
          </p:spPr>
          <p:txBody>
            <a:bodyPr wrap="square" lIns="0" tIns="0" rIns="0" bIns="0" rtlCol="0"/>
            <a:lstStyle/>
            <a:p>
              <a:endParaRPr sz="1493" dirty="0"/>
            </a:p>
          </p:txBody>
        </p:sp>
        <p:sp>
          <p:nvSpPr>
            <p:cNvPr id="1974" name="object 1927">
              <a:extLst>
                <a:ext uri="{FF2B5EF4-FFF2-40B4-BE49-F238E27FC236}">
                  <a16:creationId xmlns:a16="http://schemas.microsoft.com/office/drawing/2014/main" id="{A0EA332E-1486-474A-B17B-C8741289F653}"/>
                </a:ext>
              </a:extLst>
            </p:cNvPr>
            <p:cNvSpPr/>
            <p:nvPr/>
          </p:nvSpPr>
          <p:spPr>
            <a:xfrm>
              <a:off x="6080798" y="2148139"/>
              <a:ext cx="36830" cy="8255"/>
            </a:xfrm>
            <a:custGeom>
              <a:avLst/>
              <a:gdLst/>
              <a:ahLst/>
              <a:cxnLst/>
              <a:rect l="l" t="t" r="r" b="b"/>
              <a:pathLst>
                <a:path w="36829" h="8255">
                  <a:moveTo>
                    <a:pt x="31699" y="0"/>
                  </a:moveTo>
                  <a:lnTo>
                    <a:pt x="20498" y="193"/>
                  </a:lnTo>
                  <a:lnTo>
                    <a:pt x="6851" y="1438"/>
                  </a:lnTo>
                  <a:lnTo>
                    <a:pt x="0" y="3519"/>
                  </a:lnTo>
                  <a:lnTo>
                    <a:pt x="34" y="5504"/>
                  </a:lnTo>
                  <a:lnTo>
                    <a:pt x="869" y="7496"/>
                  </a:lnTo>
                  <a:lnTo>
                    <a:pt x="4926" y="7841"/>
                  </a:lnTo>
                  <a:lnTo>
                    <a:pt x="16291" y="7641"/>
                  </a:lnTo>
                  <a:lnTo>
                    <a:pt x="29939" y="6404"/>
                  </a:lnTo>
                  <a:lnTo>
                    <a:pt x="36816" y="4327"/>
                  </a:lnTo>
                  <a:lnTo>
                    <a:pt x="36783" y="2385"/>
                  </a:lnTo>
                  <a:lnTo>
                    <a:pt x="35934" y="371"/>
                  </a:lnTo>
                  <a:lnTo>
                    <a:pt x="31699" y="0"/>
                  </a:lnTo>
                  <a:close/>
                </a:path>
              </a:pathLst>
            </a:custGeom>
            <a:solidFill>
              <a:srgbClr val="FF9429">
                <a:alpha val="75000"/>
              </a:srgbClr>
            </a:solidFill>
          </p:spPr>
          <p:txBody>
            <a:bodyPr wrap="square" lIns="0" tIns="0" rIns="0" bIns="0" rtlCol="0"/>
            <a:lstStyle/>
            <a:p>
              <a:endParaRPr sz="1493" dirty="0"/>
            </a:p>
          </p:txBody>
        </p:sp>
        <p:sp>
          <p:nvSpPr>
            <p:cNvPr id="1975" name="object 1928">
              <a:extLst>
                <a:ext uri="{FF2B5EF4-FFF2-40B4-BE49-F238E27FC236}">
                  <a16:creationId xmlns:a16="http://schemas.microsoft.com/office/drawing/2014/main" id="{A10F48B3-5270-496B-8491-CDEF254783C0}"/>
                </a:ext>
              </a:extLst>
            </p:cNvPr>
            <p:cNvSpPr/>
            <p:nvPr/>
          </p:nvSpPr>
          <p:spPr>
            <a:xfrm>
              <a:off x="6088375" y="2149612"/>
              <a:ext cx="22225" cy="5080"/>
            </a:xfrm>
            <a:custGeom>
              <a:avLst/>
              <a:gdLst/>
              <a:ahLst/>
              <a:cxnLst/>
              <a:rect l="l" t="t" r="r" b="b"/>
              <a:pathLst>
                <a:path w="22225" h="5080">
                  <a:moveTo>
                    <a:pt x="15735" y="0"/>
                  </a:moveTo>
                  <a:lnTo>
                    <a:pt x="10007" y="520"/>
                  </a:lnTo>
                  <a:lnTo>
                    <a:pt x="4292" y="1041"/>
                  </a:lnTo>
                  <a:lnTo>
                    <a:pt x="0" y="2336"/>
                  </a:lnTo>
                  <a:lnTo>
                    <a:pt x="889" y="4470"/>
                  </a:lnTo>
                  <a:lnTo>
                    <a:pt x="5892" y="4914"/>
                  </a:lnTo>
                  <a:lnTo>
                    <a:pt x="17348" y="3848"/>
                  </a:lnTo>
                  <a:lnTo>
                    <a:pt x="21640" y="2552"/>
                  </a:lnTo>
                  <a:lnTo>
                    <a:pt x="20751" y="444"/>
                  </a:lnTo>
                  <a:lnTo>
                    <a:pt x="15735" y="0"/>
                  </a:lnTo>
                  <a:close/>
                </a:path>
              </a:pathLst>
            </a:custGeom>
            <a:solidFill>
              <a:srgbClr val="FFCB61">
                <a:alpha val="75000"/>
              </a:srgbClr>
            </a:solidFill>
          </p:spPr>
          <p:txBody>
            <a:bodyPr wrap="square" lIns="0" tIns="0" rIns="0" bIns="0" rtlCol="0"/>
            <a:lstStyle/>
            <a:p>
              <a:endParaRPr sz="1493" dirty="0"/>
            </a:p>
          </p:txBody>
        </p:sp>
        <p:sp>
          <p:nvSpPr>
            <p:cNvPr id="1976" name="object 1929">
              <a:extLst>
                <a:ext uri="{FF2B5EF4-FFF2-40B4-BE49-F238E27FC236}">
                  <a16:creationId xmlns:a16="http://schemas.microsoft.com/office/drawing/2014/main" id="{835AF45A-240A-41A8-A607-E05E5BBC0327}"/>
                </a:ext>
              </a:extLst>
            </p:cNvPr>
            <p:cNvSpPr/>
            <p:nvPr/>
          </p:nvSpPr>
          <p:spPr>
            <a:xfrm>
              <a:off x="6079771" y="2182028"/>
              <a:ext cx="17780" cy="4445"/>
            </a:xfrm>
            <a:custGeom>
              <a:avLst/>
              <a:gdLst/>
              <a:ahLst/>
              <a:cxnLst/>
              <a:rect l="l" t="t" r="r" b="b"/>
              <a:pathLst>
                <a:path w="17779" h="4444">
                  <a:moveTo>
                    <a:pt x="7082" y="0"/>
                  </a:moveTo>
                  <a:lnTo>
                    <a:pt x="631" y="112"/>
                  </a:lnTo>
                  <a:lnTo>
                    <a:pt x="0" y="1080"/>
                  </a:lnTo>
                  <a:lnTo>
                    <a:pt x="15" y="2055"/>
                  </a:lnTo>
                  <a:lnTo>
                    <a:pt x="2875" y="3019"/>
                  </a:lnTo>
                  <a:lnTo>
                    <a:pt x="10308" y="3843"/>
                  </a:lnTo>
                  <a:lnTo>
                    <a:pt x="16806" y="3729"/>
                  </a:lnTo>
                  <a:lnTo>
                    <a:pt x="17443" y="2751"/>
                  </a:lnTo>
                  <a:lnTo>
                    <a:pt x="17428" y="1780"/>
                  </a:lnTo>
                  <a:lnTo>
                    <a:pt x="14584" y="822"/>
                  </a:lnTo>
                  <a:lnTo>
                    <a:pt x="7082" y="0"/>
                  </a:lnTo>
                  <a:close/>
                </a:path>
              </a:pathLst>
            </a:custGeom>
            <a:solidFill>
              <a:srgbClr val="FF9429">
                <a:alpha val="92999"/>
              </a:srgbClr>
            </a:solidFill>
          </p:spPr>
          <p:txBody>
            <a:bodyPr wrap="square" lIns="0" tIns="0" rIns="0" bIns="0" rtlCol="0"/>
            <a:lstStyle/>
            <a:p>
              <a:endParaRPr sz="1493" dirty="0"/>
            </a:p>
          </p:txBody>
        </p:sp>
        <p:sp>
          <p:nvSpPr>
            <p:cNvPr id="1977" name="object 1930">
              <a:extLst>
                <a:ext uri="{FF2B5EF4-FFF2-40B4-BE49-F238E27FC236}">
                  <a16:creationId xmlns:a16="http://schemas.microsoft.com/office/drawing/2014/main" id="{91189487-8EE2-4DC4-8DBC-180FB770A1D3}"/>
                </a:ext>
              </a:extLst>
            </p:cNvPr>
            <p:cNvSpPr/>
            <p:nvPr/>
          </p:nvSpPr>
          <p:spPr>
            <a:xfrm>
              <a:off x="6083280" y="2182729"/>
              <a:ext cx="10795" cy="2540"/>
            </a:xfrm>
            <a:custGeom>
              <a:avLst/>
              <a:gdLst/>
              <a:ahLst/>
              <a:cxnLst/>
              <a:rect l="l" t="t" r="r" b="b"/>
              <a:pathLst>
                <a:path w="10795" h="2539">
                  <a:moveTo>
                    <a:pt x="3111" y="0"/>
                  </a:moveTo>
                  <a:lnTo>
                    <a:pt x="647" y="190"/>
                  </a:lnTo>
                  <a:lnTo>
                    <a:pt x="0" y="1193"/>
                  </a:lnTo>
                  <a:lnTo>
                    <a:pt x="1905" y="1841"/>
                  </a:lnTo>
                  <a:lnTo>
                    <a:pt x="7302" y="2438"/>
                  </a:lnTo>
                  <a:lnTo>
                    <a:pt x="9779" y="2260"/>
                  </a:lnTo>
                  <a:lnTo>
                    <a:pt x="10439" y="1244"/>
                  </a:lnTo>
                  <a:lnTo>
                    <a:pt x="8534" y="596"/>
                  </a:lnTo>
                  <a:lnTo>
                    <a:pt x="5816" y="292"/>
                  </a:lnTo>
                  <a:lnTo>
                    <a:pt x="3111" y="0"/>
                  </a:lnTo>
                  <a:close/>
                </a:path>
              </a:pathLst>
            </a:custGeom>
            <a:solidFill>
              <a:srgbClr val="FFCB61">
                <a:alpha val="92999"/>
              </a:srgbClr>
            </a:solidFill>
          </p:spPr>
          <p:txBody>
            <a:bodyPr wrap="square" lIns="0" tIns="0" rIns="0" bIns="0" rtlCol="0"/>
            <a:lstStyle/>
            <a:p>
              <a:endParaRPr sz="1493" dirty="0"/>
            </a:p>
          </p:txBody>
        </p:sp>
        <p:sp>
          <p:nvSpPr>
            <p:cNvPr id="1978" name="object 1931">
              <a:extLst>
                <a:ext uri="{FF2B5EF4-FFF2-40B4-BE49-F238E27FC236}">
                  <a16:creationId xmlns:a16="http://schemas.microsoft.com/office/drawing/2014/main" id="{2E75EB17-4CE4-4503-BCE0-FE3D4D54A713}"/>
                </a:ext>
              </a:extLst>
            </p:cNvPr>
            <p:cNvSpPr/>
            <p:nvPr/>
          </p:nvSpPr>
          <p:spPr>
            <a:xfrm>
              <a:off x="6090580" y="2168251"/>
              <a:ext cx="18415" cy="3810"/>
            </a:xfrm>
            <a:custGeom>
              <a:avLst/>
              <a:gdLst/>
              <a:ahLst/>
              <a:cxnLst/>
              <a:rect l="l" t="t" r="r" b="b"/>
              <a:pathLst>
                <a:path w="18414" h="3810">
                  <a:moveTo>
                    <a:pt x="8294" y="0"/>
                  </a:moveTo>
                  <a:lnTo>
                    <a:pt x="3038" y="91"/>
                  </a:lnTo>
                  <a:lnTo>
                    <a:pt x="219" y="505"/>
                  </a:lnTo>
                  <a:lnTo>
                    <a:pt x="94" y="1024"/>
                  </a:lnTo>
                  <a:lnTo>
                    <a:pt x="0" y="2442"/>
                  </a:lnTo>
                  <a:lnTo>
                    <a:pt x="3622" y="3274"/>
                  </a:lnTo>
                  <a:lnTo>
                    <a:pt x="9916" y="3490"/>
                  </a:lnTo>
                  <a:lnTo>
                    <a:pt x="14986" y="3401"/>
                  </a:lnTo>
                  <a:lnTo>
                    <a:pt x="17884" y="2969"/>
                  </a:lnTo>
                  <a:lnTo>
                    <a:pt x="18019" y="2442"/>
                  </a:lnTo>
                  <a:lnTo>
                    <a:pt x="18128" y="1024"/>
                  </a:lnTo>
                  <a:lnTo>
                    <a:pt x="14493" y="188"/>
                  </a:lnTo>
                  <a:lnTo>
                    <a:pt x="8294" y="0"/>
                  </a:lnTo>
                  <a:close/>
                </a:path>
              </a:pathLst>
            </a:custGeom>
            <a:solidFill>
              <a:srgbClr val="FF9429">
                <a:alpha val="43998"/>
              </a:srgbClr>
            </a:solidFill>
          </p:spPr>
          <p:txBody>
            <a:bodyPr wrap="square" lIns="0" tIns="0" rIns="0" bIns="0" rtlCol="0"/>
            <a:lstStyle/>
            <a:p>
              <a:endParaRPr sz="1493" dirty="0"/>
            </a:p>
          </p:txBody>
        </p:sp>
        <p:sp>
          <p:nvSpPr>
            <p:cNvPr id="1979" name="object 1932">
              <a:extLst>
                <a:ext uri="{FF2B5EF4-FFF2-40B4-BE49-F238E27FC236}">
                  <a16:creationId xmlns:a16="http://schemas.microsoft.com/office/drawing/2014/main" id="{994C3B85-FBBA-4F70-A5AC-34508A0E73A9}"/>
                </a:ext>
              </a:extLst>
            </p:cNvPr>
            <p:cNvSpPr/>
            <p:nvPr/>
          </p:nvSpPr>
          <p:spPr>
            <a:xfrm>
              <a:off x="6094362" y="2168947"/>
              <a:ext cx="10795" cy="2540"/>
            </a:xfrm>
            <a:custGeom>
              <a:avLst/>
              <a:gdLst/>
              <a:ahLst/>
              <a:cxnLst/>
              <a:rect l="l" t="t" r="r" b="b"/>
              <a:pathLst>
                <a:path w="10795" h="2539">
                  <a:moveTo>
                    <a:pt x="2679" y="0"/>
                  </a:moveTo>
                  <a:lnTo>
                    <a:pt x="279" y="342"/>
                  </a:lnTo>
                  <a:lnTo>
                    <a:pt x="0" y="1422"/>
                  </a:lnTo>
                  <a:lnTo>
                    <a:pt x="2197" y="1917"/>
                  </a:lnTo>
                  <a:lnTo>
                    <a:pt x="5029" y="1993"/>
                  </a:lnTo>
                  <a:lnTo>
                    <a:pt x="7861" y="2095"/>
                  </a:lnTo>
                  <a:lnTo>
                    <a:pt x="10274" y="1752"/>
                  </a:lnTo>
                  <a:lnTo>
                    <a:pt x="10401" y="1206"/>
                  </a:lnTo>
                  <a:lnTo>
                    <a:pt x="10553" y="673"/>
                  </a:lnTo>
                  <a:lnTo>
                    <a:pt x="8356" y="165"/>
                  </a:lnTo>
                  <a:lnTo>
                    <a:pt x="5524" y="88"/>
                  </a:lnTo>
                  <a:lnTo>
                    <a:pt x="2679" y="0"/>
                  </a:lnTo>
                  <a:close/>
                </a:path>
              </a:pathLst>
            </a:custGeom>
            <a:solidFill>
              <a:srgbClr val="FFCB61">
                <a:alpha val="43998"/>
              </a:srgbClr>
            </a:solidFill>
          </p:spPr>
          <p:txBody>
            <a:bodyPr wrap="square" lIns="0" tIns="0" rIns="0" bIns="0" rtlCol="0"/>
            <a:lstStyle/>
            <a:p>
              <a:endParaRPr sz="1493" dirty="0"/>
            </a:p>
          </p:txBody>
        </p:sp>
        <p:sp>
          <p:nvSpPr>
            <p:cNvPr id="1980" name="object 1933">
              <a:extLst>
                <a:ext uri="{FF2B5EF4-FFF2-40B4-BE49-F238E27FC236}">
                  <a16:creationId xmlns:a16="http://schemas.microsoft.com/office/drawing/2014/main" id="{151C7463-4D81-4744-AC77-6C47CFFC7776}"/>
                </a:ext>
              </a:extLst>
            </p:cNvPr>
            <p:cNvSpPr/>
            <p:nvPr/>
          </p:nvSpPr>
          <p:spPr>
            <a:xfrm>
              <a:off x="5964873" y="2082199"/>
              <a:ext cx="16510" cy="10160"/>
            </a:xfrm>
            <a:custGeom>
              <a:avLst/>
              <a:gdLst/>
              <a:ahLst/>
              <a:cxnLst/>
              <a:rect l="l" t="t" r="r" b="b"/>
              <a:pathLst>
                <a:path w="16510" h="10160">
                  <a:moveTo>
                    <a:pt x="14105" y="0"/>
                  </a:moveTo>
                  <a:lnTo>
                    <a:pt x="10400" y="63"/>
                  </a:lnTo>
                  <a:lnTo>
                    <a:pt x="7147" y="1076"/>
                  </a:lnTo>
                  <a:lnTo>
                    <a:pt x="0" y="6179"/>
                  </a:lnTo>
                  <a:lnTo>
                    <a:pt x="52" y="9228"/>
                  </a:lnTo>
                  <a:lnTo>
                    <a:pt x="2068" y="9735"/>
                  </a:lnTo>
                  <a:lnTo>
                    <a:pt x="5821" y="9670"/>
                  </a:lnTo>
                  <a:lnTo>
                    <a:pt x="9052" y="8658"/>
                  </a:lnTo>
                  <a:lnTo>
                    <a:pt x="12722" y="6017"/>
                  </a:lnTo>
                  <a:lnTo>
                    <a:pt x="16190" y="3593"/>
                  </a:lnTo>
                  <a:lnTo>
                    <a:pt x="16137" y="520"/>
                  </a:lnTo>
                  <a:lnTo>
                    <a:pt x="14105" y="0"/>
                  </a:lnTo>
                  <a:close/>
                </a:path>
              </a:pathLst>
            </a:custGeom>
            <a:solidFill>
              <a:srgbClr val="FF9429">
                <a:alpha val="86997"/>
              </a:srgbClr>
            </a:solidFill>
          </p:spPr>
          <p:txBody>
            <a:bodyPr wrap="square" lIns="0" tIns="0" rIns="0" bIns="0" rtlCol="0"/>
            <a:lstStyle/>
            <a:p>
              <a:endParaRPr sz="1493" dirty="0"/>
            </a:p>
          </p:txBody>
        </p:sp>
        <p:sp>
          <p:nvSpPr>
            <p:cNvPr id="1981" name="object 1934">
              <a:extLst>
                <a:ext uri="{FF2B5EF4-FFF2-40B4-BE49-F238E27FC236}">
                  <a16:creationId xmlns:a16="http://schemas.microsoft.com/office/drawing/2014/main" id="{CD66DDB5-A46C-4A67-952F-E30139EB7A3F}"/>
                </a:ext>
              </a:extLst>
            </p:cNvPr>
            <p:cNvSpPr/>
            <p:nvPr/>
          </p:nvSpPr>
          <p:spPr>
            <a:xfrm>
              <a:off x="5967772" y="2084047"/>
              <a:ext cx="10795" cy="6350"/>
            </a:xfrm>
            <a:custGeom>
              <a:avLst/>
              <a:gdLst/>
              <a:ahLst/>
              <a:cxnLst/>
              <a:rect l="l" t="t" r="r" b="b"/>
              <a:pathLst>
                <a:path w="10795" h="6350">
                  <a:moveTo>
                    <a:pt x="7493" y="0"/>
                  </a:moveTo>
                  <a:lnTo>
                    <a:pt x="4660" y="876"/>
                  </a:lnTo>
                  <a:lnTo>
                    <a:pt x="2590" y="2374"/>
                  </a:lnTo>
                  <a:lnTo>
                    <a:pt x="520" y="3822"/>
                  </a:lnTo>
                  <a:lnTo>
                    <a:pt x="0" y="5321"/>
                  </a:lnTo>
                  <a:lnTo>
                    <a:pt x="2908" y="6057"/>
                  </a:lnTo>
                  <a:lnTo>
                    <a:pt x="5740" y="5168"/>
                  </a:lnTo>
                  <a:lnTo>
                    <a:pt x="9880" y="2209"/>
                  </a:lnTo>
                  <a:lnTo>
                    <a:pt x="10388" y="723"/>
                  </a:lnTo>
                  <a:lnTo>
                    <a:pt x="8953" y="342"/>
                  </a:lnTo>
                  <a:lnTo>
                    <a:pt x="7493" y="0"/>
                  </a:lnTo>
                  <a:close/>
                </a:path>
              </a:pathLst>
            </a:custGeom>
            <a:solidFill>
              <a:srgbClr val="FFCB61">
                <a:alpha val="86997"/>
              </a:srgbClr>
            </a:solidFill>
          </p:spPr>
          <p:txBody>
            <a:bodyPr wrap="square" lIns="0" tIns="0" rIns="0" bIns="0" rtlCol="0"/>
            <a:lstStyle/>
            <a:p>
              <a:endParaRPr sz="1493" dirty="0"/>
            </a:p>
          </p:txBody>
        </p:sp>
        <p:sp>
          <p:nvSpPr>
            <p:cNvPr id="1982" name="object 1935">
              <a:extLst>
                <a:ext uri="{FF2B5EF4-FFF2-40B4-BE49-F238E27FC236}">
                  <a16:creationId xmlns:a16="http://schemas.microsoft.com/office/drawing/2014/main" id="{7E612C4A-541D-4E26-AE0F-DEC11869DDAB}"/>
                </a:ext>
              </a:extLst>
            </p:cNvPr>
            <p:cNvSpPr/>
            <p:nvPr/>
          </p:nvSpPr>
          <p:spPr>
            <a:xfrm>
              <a:off x="5755509" y="2108767"/>
              <a:ext cx="25400" cy="6350"/>
            </a:xfrm>
            <a:custGeom>
              <a:avLst/>
              <a:gdLst/>
              <a:ahLst/>
              <a:cxnLst/>
              <a:rect l="l" t="t" r="r" b="b"/>
              <a:pathLst>
                <a:path w="25400" h="6350">
                  <a:moveTo>
                    <a:pt x="9675" y="0"/>
                  </a:moveTo>
                  <a:lnTo>
                    <a:pt x="1081" y="149"/>
                  </a:lnTo>
                  <a:lnTo>
                    <a:pt x="0" y="1379"/>
                  </a:lnTo>
                  <a:lnTo>
                    <a:pt x="27" y="2862"/>
                  </a:lnTo>
                  <a:lnTo>
                    <a:pt x="3623" y="4320"/>
                  </a:lnTo>
                  <a:lnTo>
                    <a:pt x="15145" y="6066"/>
                  </a:lnTo>
                  <a:lnTo>
                    <a:pt x="23742" y="5915"/>
                  </a:lnTo>
                  <a:lnTo>
                    <a:pt x="24809" y="4713"/>
                  </a:lnTo>
                  <a:lnTo>
                    <a:pt x="24781" y="3206"/>
                  </a:lnTo>
                  <a:lnTo>
                    <a:pt x="21213" y="1755"/>
                  </a:lnTo>
                  <a:lnTo>
                    <a:pt x="9675" y="0"/>
                  </a:lnTo>
                  <a:close/>
                </a:path>
              </a:pathLst>
            </a:custGeom>
            <a:solidFill>
              <a:srgbClr val="FF9429">
                <a:alpha val="48999"/>
              </a:srgbClr>
            </a:solidFill>
          </p:spPr>
          <p:txBody>
            <a:bodyPr wrap="square" lIns="0" tIns="0" rIns="0" bIns="0" rtlCol="0"/>
            <a:lstStyle/>
            <a:p>
              <a:endParaRPr sz="1493" dirty="0"/>
            </a:p>
          </p:txBody>
        </p:sp>
        <p:sp>
          <p:nvSpPr>
            <p:cNvPr id="1983" name="object 1936">
              <a:extLst>
                <a:ext uri="{FF2B5EF4-FFF2-40B4-BE49-F238E27FC236}">
                  <a16:creationId xmlns:a16="http://schemas.microsoft.com/office/drawing/2014/main" id="{3256B5C7-355C-4326-B7C7-E5161EBDA268}"/>
                </a:ext>
              </a:extLst>
            </p:cNvPr>
            <p:cNvSpPr/>
            <p:nvPr/>
          </p:nvSpPr>
          <p:spPr>
            <a:xfrm>
              <a:off x="5760352" y="2109909"/>
              <a:ext cx="15240" cy="3810"/>
            </a:xfrm>
            <a:custGeom>
              <a:avLst/>
              <a:gdLst/>
              <a:ahLst/>
              <a:cxnLst/>
              <a:rect l="l" t="t" r="r" b="b"/>
              <a:pathLst>
                <a:path w="15239" h="3810">
                  <a:moveTo>
                    <a:pt x="4902" y="0"/>
                  </a:moveTo>
                  <a:lnTo>
                    <a:pt x="1282" y="101"/>
                  </a:lnTo>
                  <a:lnTo>
                    <a:pt x="622" y="825"/>
                  </a:lnTo>
                  <a:lnTo>
                    <a:pt x="0" y="1574"/>
                  </a:lnTo>
                  <a:lnTo>
                    <a:pt x="2565" y="2616"/>
                  </a:lnTo>
                  <a:lnTo>
                    <a:pt x="6426" y="3200"/>
                  </a:lnTo>
                  <a:lnTo>
                    <a:pt x="10236" y="3784"/>
                  </a:lnTo>
                  <a:lnTo>
                    <a:pt x="13868" y="3670"/>
                  </a:lnTo>
                  <a:lnTo>
                    <a:pt x="15112" y="2222"/>
                  </a:lnTo>
                  <a:lnTo>
                    <a:pt x="12547" y="1168"/>
                  </a:lnTo>
                  <a:lnTo>
                    <a:pt x="4902" y="0"/>
                  </a:lnTo>
                  <a:close/>
                </a:path>
              </a:pathLst>
            </a:custGeom>
            <a:solidFill>
              <a:srgbClr val="FFCB61">
                <a:alpha val="48999"/>
              </a:srgbClr>
            </a:solidFill>
          </p:spPr>
          <p:txBody>
            <a:bodyPr wrap="square" lIns="0" tIns="0" rIns="0" bIns="0" rtlCol="0"/>
            <a:lstStyle/>
            <a:p>
              <a:endParaRPr sz="1493" dirty="0"/>
            </a:p>
          </p:txBody>
        </p:sp>
        <p:sp>
          <p:nvSpPr>
            <p:cNvPr id="1984" name="object 1937">
              <a:extLst>
                <a:ext uri="{FF2B5EF4-FFF2-40B4-BE49-F238E27FC236}">
                  <a16:creationId xmlns:a16="http://schemas.microsoft.com/office/drawing/2014/main" id="{48800FE0-286E-4BBD-A6C1-40F43A2C3B58}"/>
                </a:ext>
              </a:extLst>
            </p:cNvPr>
            <p:cNvSpPr/>
            <p:nvPr/>
          </p:nvSpPr>
          <p:spPr>
            <a:xfrm>
              <a:off x="5940691" y="2073186"/>
              <a:ext cx="15875" cy="13970"/>
            </a:xfrm>
            <a:custGeom>
              <a:avLst/>
              <a:gdLst/>
              <a:ahLst/>
              <a:cxnLst/>
              <a:rect l="l" t="t" r="r" b="b"/>
              <a:pathLst>
                <a:path w="15875" h="13969">
                  <a:moveTo>
                    <a:pt x="11243" y="0"/>
                  </a:moveTo>
                  <a:lnTo>
                    <a:pt x="7157" y="72"/>
                  </a:lnTo>
                  <a:lnTo>
                    <a:pt x="3067" y="2496"/>
                  </a:lnTo>
                  <a:lnTo>
                    <a:pt x="0" y="8142"/>
                  </a:lnTo>
                  <a:lnTo>
                    <a:pt x="85" y="12980"/>
                  </a:lnTo>
                  <a:lnTo>
                    <a:pt x="285" y="13468"/>
                  </a:lnTo>
                  <a:lnTo>
                    <a:pt x="4529" y="13852"/>
                  </a:lnTo>
                  <a:lnTo>
                    <a:pt x="8480" y="13782"/>
                  </a:lnTo>
                  <a:lnTo>
                    <a:pt x="12592" y="11335"/>
                  </a:lnTo>
                  <a:lnTo>
                    <a:pt x="15672" y="5713"/>
                  </a:lnTo>
                  <a:lnTo>
                    <a:pt x="15587" y="882"/>
                  </a:lnTo>
                  <a:lnTo>
                    <a:pt x="15373" y="362"/>
                  </a:lnTo>
                  <a:lnTo>
                    <a:pt x="11243" y="0"/>
                  </a:lnTo>
                  <a:close/>
                </a:path>
              </a:pathLst>
            </a:custGeom>
            <a:solidFill>
              <a:srgbClr val="FF9429">
                <a:alpha val="38000"/>
              </a:srgbClr>
            </a:solidFill>
          </p:spPr>
          <p:txBody>
            <a:bodyPr wrap="square" lIns="0" tIns="0" rIns="0" bIns="0" rtlCol="0"/>
            <a:lstStyle/>
            <a:p>
              <a:endParaRPr sz="1493" dirty="0"/>
            </a:p>
          </p:txBody>
        </p:sp>
        <p:sp>
          <p:nvSpPr>
            <p:cNvPr id="1985" name="object 1938">
              <a:extLst>
                <a:ext uri="{FF2B5EF4-FFF2-40B4-BE49-F238E27FC236}">
                  <a16:creationId xmlns:a16="http://schemas.microsoft.com/office/drawing/2014/main" id="{1FB73272-E16C-49B8-9439-0392C9878E2A}"/>
                </a:ext>
              </a:extLst>
            </p:cNvPr>
            <p:cNvSpPr/>
            <p:nvPr/>
          </p:nvSpPr>
          <p:spPr>
            <a:xfrm>
              <a:off x="5943457" y="2076030"/>
              <a:ext cx="10160" cy="8255"/>
            </a:xfrm>
            <a:custGeom>
              <a:avLst/>
              <a:gdLst/>
              <a:ahLst/>
              <a:cxnLst/>
              <a:rect l="l" t="t" r="r" b="b"/>
              <a:pathLst>
                <a:path w="10160" h="8255">
                  <a:moveTo>
                    <a:pt x="5041" y="0"/>
                  </a:moveTo>
                  <a:lnTo>
                    <a:pt x="2374" y="1587"/>
                  </a:lnTo>
                  <a:lnTo>
                    <a:pt x="1181" y="3733"/>
                  </a:lnTo>
                  <a:lnTo>
                    <a:pt x="0" y="5880"/>
                  </a:lnTo>
                  <a:lnTo>
                    <a:pt x="800" y="7797"/>
                  </a:lnTo>
                  <a:lnTo>
                    <a:pt x="2933" y="8000"/>
                  </a:lnTo>
                  <a:lnTo>
                    <a:pt x="5080" y="8166"/>
                  </a:lnTo>
                  <a:lnTo>
                    <a:pt x="7747" y="6578"/>
                  </a:lnTo>
                  <a:lnTo>
                    <a:pt x="10096" y="2273"/>
                  </a:lnTo>
                  <a:lnTo>
                    <a:pt x="9321" y="368"/>
                  </a:lnTo>
                  <a:lnTo>
                    <a:pt x="5041" y="0"/>
                  </a:lnTo>
                  <a:close/>
                </a:path>
              </a:pathLst>
            </a:custGeom>
            <a:solidFill>
              <a:srgbClr val="FFCB61">
                <a:alpha val="38000"/>
              </a:srgbClr>
            </a:solidFill>
          </p:spPr>
          <p:txBody>
            <a:bodyPr wrap="square" lIns="0" tIns="0" rIns="0" bIns="0" rtlCol="0"/>
            <a:lstStyle/>
            <a:p>
              <a:endParaRPr sz="1493" dirty="0"/>
            </a:p>
          </p:txBody>
        </p:sp>
        <p:sp>
          <p:nvSpPr>
            <p:cNvPr id="1986" name="object 1939">
              <a:extLst>
                <a:ext uri="{FF2B5EF4-FFF2-40B4-BE49-F238E27FC236}">
                  <a16:creationId xmlns:a16="http://schemas.microsoft.com/office/drawing/2014/main" id="{B23B6E39-505D-4FAE-81CD-485AD9CDA272}"/>
                </a:ext>
              </a:extLst>
            </p:cNvPr>
            <p:cNvSpPr/>
            <p:nvPr/>
          </p:nvSpPr>
          <p:spPr>
            <a:xfrm>
              <a:off x="5781930" y="2093944"/>
              <a:ext cx="22860" cy="12700"/>
            </a:xfrm>
            <a:custGeom>
              <a:avLst/>
              <a:gdLst/>
              <a:ahLst/>
              <a:cxnLst/>
              <a:rect l="l" t="t" r="r" b="b"/>
              <a:pathLst>
                <a:path w="22860" h="12700">
                  <a:moveTo>
                    <a:pt x="7601" y="0"/>
                  </a:moveTo>
                  <a:lnTo>
                    <a:pt x="2481" y="89"/>
                  </a:lnTo>
                  <a:lnTo>
                    <a:pt x="0" y="912"/>
                  </a:lnTo>
                  <a:lnTo>
                    <a:pt x="65" y="4643"/>
                  </a:lnTo>
                  <a:lnTo>
                    <a:pt x="166" y="4838"/>
                  </a:lnTo>
                  <a:lnTo>
                    <a:pt x="10923" y="11086"/>
                  </a:lnTo>
                  <a:lnTo>
                    <a:pt x="15086" y="12103"/>
                  </a:lnTo>
                  <a:lnTo>
                    <a:pt x="20221" y="12013"/>
                  </a:lnTo>
                  <a:lnTo>
                    <a:pt x="22730" y="11189"/>
                  </a:lnTo>
                  <a:lnTo>
                    <a:pt x="22665" y="7473"/>
                  </a:lnTo>
                  <a:lnTo>
                    <a:pt x="22569" y="7289"/>
                  </a:lnTo>
                  <a:lnTo>
                    <a:pt x="11799" y="1028"/>
                  </a:lnTo>
                  <a:lnTo>
                    <a:pt x="7601" y="0"/>
                  </a:lnTo>
                  <a:close/>
                </a:path>
              </a:pathLst>
            </a:custGeom>
            <a:solidFill>
              <a:srgbClr val="FF9429">
                <a:alpha val="58998"/>
              </a:srgbClr>
            </a:solidFill>
          </p:spPr>
          <p:txBody>
            <a:bodyPr wrap="square" lIns="0" tIns="0" rIns="0" bIns="0" rtlCol="0"/>
            <a:lstStyle/>
            <a:p>
              <a:endParaRPr sz="1493" dirty="0"/>
            </a:p>
          </p:txBody>
        </p:sp>
        <p:sp>
          <p:nvSpPr>
            <p:cNvPr id="1987" name="object 1940">
              <a:extLst>
                <a:ext uri="{FF2B5EF4-FFF2-40B4-BE49-F238E27FC236}">
                  <a16:creationId xmlns:a16="http://schemas.microsoft.com/office/drawing/2014/main" id="{44276245-A52A-4BFA-A96C-F1098A089596}"/>
                </a:ext>
              </a:extLst>
            </p:cNvPr>
            <p:cNvSpPr/>
            <p:nvPr/>
          </p:nvSpPr>
          <p:spPr>
            <a:xfrm>
              <a:off x="5785963" y="2096195"/>
              <a:ext cx="15240" cy="7620"/>
            </a:xfrm>
            <a:custGeom>
              <a:avLst/>
              <a:gdLst/>
              <a:ahLst/>
              <a:cxnLst/>
              <a:rect l="l" t="t" r="r" b="b"/>
              <a:pathLst>
                <a:path w="15239" h="7619">
                  <a:moveTo>
                    <a:pt x="3632" y="0"/>
                  </a:moveTo>
                  <a:lnTo>
                    <a:pt x="0" y="1181"/>
                  </a:lnTo>
                  <a:lnTo>
                    <a:pt x="990" y="3098"/>
                  </a:lnTo>
                  <a:lnTo>
                    <a:pt x="4038" y="4876"/>
                  </a:lnTo>
                  <a:lnTo>
                    <a:pt x="7073" y="6654"/>
                  </a:lnTo>
                  <a:lnTo>
                    <a:pt x="10998" y="7607"/>
                  </a:lnTo>
                  <a:lnTo>
                    <a:pt x="14668" y="6426"/>
                  </a:lnTo>
                  <a:lnTo>
                    <a:pt x="13665" y="4508"/>
                  </a:lnTo>
                  <a:lnTo>
                    <a:pt x="7581" y="952"/>
                  </a:lnTo>
                  <a:lnTo>
                    <a:pt x="3632" y="0"/>
                  </a:lnTo>
                  <a:close/>
                </a:path>
              </a:pathLst>
            </a:custGeom>
            <a:solidFill>
              <a:srgbClr val="FFCB61">
                <a:alpha val="58998"/>
              </a:srgbClr>
            </a:solidFill>
          </p:spPr>
          <p:txBody>
            <a:bodyPr wrap="square" lIns="0" tIns="0" rIns="0" bIns="0" rtlCol="0"/>
            <a:lstStyle/>
            <a:p>
              <a:endParaRPr sz="1493" dirty="0"/>
            </a:p>
          </p:txBody>
        </p:sp>
        <p:sp>
          <p:nvSpPr>
            <p:cNvPr id="1988" name="object 1941">
              <a:extLst>
                <a:ext uri="{FF2B5EF4-FFF2-40B4-BE49-F238E27FC236}">
                  <a16:creationId xmlns:a16="http://schemas.microsoft.com/office/drawing/2014/main" id="{6A17AD45-9203-4DD1-B0EF-C11516E3EE55}"/>
                </a:ext>
              </a:extLst>
            </p:cNvPr>
            <p:cNvSpPr/>
            <p:nvPr/>
          </p:nvSpPr>
          <p:spPr>
            <a:xfrm>
              <a:off x="5905244" y="2069481"/>
              <a:ext cx="17780" cy="17145"/>
            </a:xfrm>
            <a:custGeom>
              <a:avLst/>
              <a:gdLst/>
              <a:ahLst/>
              <a:cxnLst/>
              <a:rect l="l" t="t" r="r" b="b"/>
              <a:pathLst>
                <a:path w="17779" h="17144">
                  <a:moveTo>
                    <a:pt x="10436" y="0"/>
                  </a:moveTo>
                  <a:lnTo>
                    <a:pt x="5393" y="88"/>
                  </a:lnTo>
                  <a:lnTo>
                    <a:pt x="1054" y="3629"/>
                  </a:lnTo>
                  <a:lnTo>
                    <a:pt x="114" y="8353"/>
                  </a:lnTo>
                  <a:lnTo>
                    <a:pt x="0" y="14143"/>
                  </a:lnTo>
                  <a:lnTo>
                    <a:pt x="2235" y="16976"/>
                  </a:lnTo>
                  <a:lnTo>
                    <a:pt x="7088" y="17081"/>
                  </a:lnTo>
                  <a:lnTo>
                    <a:pt x="11896" y="16997"/>
                  </a:lnTo>
                  <a:lnTo>
                    <a:pt x="16192" y="13459"/>
                  </a:lnTo>
                  <a:lnTo>
                    <a:pt x="17227" y="8353"/>
                  </a:lnTo>
                  <a:lnTo>
                    <a:pt x="17250" y="2968"/>
                  </a:lnTo>
                  <a:lnTo>
                    <a:pt x="15024" y="111"/>
                  </a:lnTo>
                  <a:lnTo>
                    <a:pt x="10436" y="0"/>
                  </a:lnTo>
                  <a:close/>
                </a:path>
              </a:pathLst>
            </a:custGeom>
            <a:solidFill>
              <a:srgbClr val="FF9429">
                <a:alpha val="29998"/>
              </a:srgbClr>
            </a:solidFill>
          </p:spPr>
          <p:txBody>
            <a:bodyPr wrap="square" lIns="0" tIns="0" rIns="0" bIns="0" rtlCol="0"/>
            <a:lstStyle/>
            <a:p>
              <a:endParaRPr sz="1493" dirty="0"/>
            </a:p>
          </p:txBody>
        </p:sp>
        <p:sp>
          <p:nvSpPr>
            <p:cNvPr id="1989" name="object 1942">
              <a:extLst>
                <a:ext uri="{FF2B5EF4-FFF2-40B4-BE49-F238E27FC236}">
                  <a16:creationId xmlns:a16="http://schemas.microsoft.com/office/drawing/2014/main" id="{A2936234-77C8-4F7B-B6B3-4A4012A7AC6F}"/>
                </a:ext>
              </a:extLst>
            </p:cNvPr>
            <p:cNvSpPr/>
            <p:nvPr/>
          </p:nvSpPr>
          <p:spPr>
            <a:xfrm>
              <a:off x="5908518" y="2073120"/>
              <a:ext cx="10795" cy="10160"/>
            </a:xfrm>
            <a:custGeom>
              <a:avLst/>
              <a:gdLst/>
              <a:ahLst/>
              <a:cxnLst/>
              <a:rect l="l" t="t" r="r" b="b"/>
              <a:pathLst>
                <a:path w="10795" h="10160">
                  <a:moveTo>
                    <a:pt x="3644" y="0"/>
                  </a:moveTo>
                  <a:lnTo>
                    <a:pt x="1054" y="2108"/>
                  </a:lnTo>
                  <a:lnTo>
                    <a:pt x="533" y="4800"/>
                  </a:lnTo>
                  <a:lnTo>
                    <a:pt x="0" y="7454"/>
                  </a:lnTo>
                  <a:lnTo>
                    <a:pt x="1727" y="9677"/>
                  </a:lnTo>
                  <a:lnTo>
                    <a:pt x="7061" y="9817"/>
                  </a:lnTo>
                  <a:lnTo>
                    <a:pt x="9626" y="7696"/>
                  </a:lnTo>
                  <a:lnTo>
                    <a:pt x="10706" y="2362"/>
                  </a:lnTo>
                  <a:lnTo>
                    <a:pt x="8978" y="139"/>
                  </a:lnTo>
                  <a:lnTo>
                    <a:pt x="3644" y="0"/>
                  </a:lnTo>
                  <a:close/>
                </a:path>
              </a:pathLst>
            </a:custGeom>
            <a:solidFill>
              <a:srgbClr val="FFCB61">
                <a:alpha val="29998"/>
              </a:srgbClr>
            </a:solidFill>
          </p:spPr>
          <p:txBody>
            <a:bodyPr wrap="square" lIns="0" tIns="0" rIns="0" bIns="0" rtlCol="0"/>
            <a:lstStyle/>
            <a:p>
              <a:endParaRPr sz="1493" dirty="0"/>
            </a:p>
          </p:txBody>
        </p:sp>
        <p:sp>
          <p:nvSpPr>
            <p:cNvPr id="1990" name="object 1943">
              <a:extLst>
                <a:ext uri="{FF2B5EF4-FFF2-40B4-BE49-F238E27FC236}">
                  <a16:creationId xmlns:a16="http://schemas.microsoft.com/office/drawing/2014/main" id="{BC333047-F34B-4807-929C-4FD837A770A5}"/>
                </a:ext>
              </a:extLst>
            </p:cNvPr>
            <p:cNvSpPr/>
            <p:nvPr/>
          </p:nvSpPr>
          <p:spPr>
            <a:xfrm>
              <a:off x="5803906" y="2085764"/>
              <a:ext cx="12700" cy="6350"/>
            </a:xfrm>
            <a:custGeom>
              <a:avLst/>
              <a:gdLst/>
              <a:ahLst/>
              <a:cxnLst/>
              <a:rect l="l" t="t" r="r" b="b"/>
              <a:pathLst>
                <a:path w="12700" h="6350">
                  <a:moveTo>
                    <a:pt x="3937" y="0"/>
                  </a:moveTo>
                  <a:lnTo>
                    <a:pt x="1137" y="50"/>
                  </a:lnTo>
                  <a:lnTo>
                    <a:pt x="0" y="478"/>
                  </a:lnTo>
                  <a:lnTo>
                    <a:pt x="27" y="2082"/>
                  </a:lnTo>
                  <a:lnTo>
                    <a:pt x="318" y="2501"/>
                  </a:lnTo>
                  <a:lnTo>
                    <a:pt x="3328" y="3974"/>
                  </a:lnTo>
                  <a:lnTo>
                    <a:pt x="6287" y="5460"/>
                  </a:lnTo>
                  <a:lnTo>
                    <a:pt x="8198" y="5843"/>
                  </a:lnTo>
                  <a:lnTo>
                    <a:pt x="11018" y="5793"/>
                  </a:lnTo>
                  <a:lnTo>
                    <a:pt x="12165" y="5355"/>
                  </a:lnTo>
                  <a:lnTo>
                    <a:pt x="12138" y="3779"/>
                  </a:lnTo>
                  <a:lnTo>
                    <a:pt x="11837" y="3352"/>
                  </a:lnTo>
                  <a:lnTo>
                    <a:pt x="5855" y="392"/>
                  </a:lnTo>
                  <a:lnTo>
                    <a:pt x="3937" y="0"/>
                  </a:lnTo>
                  <a:close/>
                </a:path>
              </a:pathLst>
            </a:custGeom>
            <a:solidFill>
              <a:srgbClr val="FF9429">
                <a:alpha val="44999"/>
              </a:srgbClr>
            </a:solidFill>
          </p:spPr>
          <p:txBody>
            <a:bodyPr wrap="square" lIns="0" tIns="0" rIns="0" bIns="0" rtlCol="0"/>
            <a:lstStyle/>
            <a:p>
              <a:endParaRPr sz="1493" dirty="0"/>
            </a:p>
          </p:txBody>
        </p:sp>
        <p:sp>
          <p:nvSpPr>
            <p:cNvPr id="1991" name="object 1944">
              <a:extLst>
                <a:ext uri="{FF2B5EF4-FFF2-40B4-BE49-F238E27FC236}">
                  <a16:creationId xmlns:a16="http://schemas.microsoft.com/office/drawing/2014/main" id="{674B4152-3F32-47AD-9309-86E062A8D24F}"/>
                </a:ext>
              </a:extLst>
            </p:cNvPr>
            <p:cNvSpPr/>
            <p:nvPr/>
          </p:nvSpPr>
          <p:spPr>
            <a:xfrm>
              <a:off x="5806047" y="2086830"/>
              <a:ext cx="8255" cy="3810"/>
            </a:xfrm>
            <a:custGeom>
              <a:avLst/>
              <a:gdLst/>
              <a:ahLst/>
              <a:cxnLst/>
              <a:rect l="l" t="t" r="r" b="b"/>
              <a:pathLst>
                <a:path w="8254" h="3810">
                  <a:moveTo>
                    <a:pt x="1739" y="0"/>
                  </a:moveTo>
                  <a:lnTo>
                    <a:pt x="889" y="342"/>
                  </a:lnTo>
                  <a:lnTo>
                    <a:pt x="0" y="660"/>
                  </a:lnTo>
                  <a:lnTo>
                    <a:pt x="673" y="1600"/>
                  </a:lnTo>
                  <a:lnTo>
                    <a:pt x="2374" y="2451"/>
                  </a:lnTo>
                  <a:lnTo>
                    <a:pt x="4051" y="3301"/>
                  </a:lnTo>
                  <a:lnTo>
                    <a:pt x="6146" y="3708"/>
                  </a:lnTo>
                  <a:lnTo>
                    <a:pt x="6997" y="3403"/>
                  </a:lnTo>
                  <a:lnTo>
                    <a:pt x="7874" y="3047"/>
                  </a:lnTo>
                  <a:lnTo>
                    <a:pt x="7188" y="2095"/>
                  </a:lnTo>
                  <a:lnTo>
                    <a:pt x="5511" y="1257"/>
                  </a:lnTo>
                  <a:lnTo>
                    <a:pt x="3797" y="419"/>
                  </a:lnTo>
                  <a:lnTo>
                    <a:pt x="1739" y="0"/>
                  </a:lnTo>
                  <a:close/>
                </a:path>
              </a:pathLst>
            </a:custGeom>
            <a:solidFill>
              <a:srgbClr val="FFCB61">
                <a:alpha val="44999"/>
              </a:srgbClr>
            </a:solidFill>
          </p:spPr>
          <p:txBody>
            <a:bodyPr wrap="square" lIns="0" tIns="0" rIns="0" bIns="0" rtlCol="0"/>
            <a:lstStyle/>
            <a:p>
              <a:endParaRPr sz="1493" dirty="0"/>
            </a:p>
          </p:txBody>
        </p:sp>
        <p:sp>
          <p:nvSpPr>
            <p:cNvPr id="1992" name="object 1945">
              <a:extLst>
                <a:ext uri="{FF2B5EF4-FFF2-40B4-BE49-F238E27FC236}">
                  <a16:creationId xmlns:a16="http://schemas.microsoft.com/office/drawing/2014/main" id="{04AA0FB8-7752-4227-9933-6B9DA2B3A24B}"/>
                </a:ext>
              </a:extLst>
            </p:cNvPr>
            <p:cNvSpPr/>
            <p:nvPr/>
          </p:nvSpPr>
          <p:spPr>
            <a:xfrm>
              <a:off x="5873429" y="2071038"/>
              <a:ext cx="11430" cy="10160"/>
            </a:xfrm>
            <a:custGeom>
              <a:avLst/>
              <a:gdLst/>
              <a:ahLst/>
              <a:cxnLst/>
              <a:rect l="l" t="t" r="r" b="b"/>
              <a:pathLst>
                <a:path w="11429" h="10160">
                  <a:moveTo>
                    <a:pt x="5790" y="0"/>
                  </a:moveTo>
                  <a:lnTo>
                    <a:pt x="2960" y="49"/>
                  </a:lnTo>
                  <a:lnTo>
                    <a:pt x="63" y="397"/>
                  </a:lnTo>
                  <a:lnTo>
                    <a:pt x="0" y="4232"/>
                  </a:lnTo>
                  <a:lnTo>
                    <a:pt x="2197" y="8004"/>
                  </a:lnTo>
                  <a:lnTo>
                    <a:pt x="5146" y="9628"/>
                  </a:lnTo>
                  <a:lnTo>
                    <a:pt x="8031" y="9577"/>
                  </a:lnTo>
                  <a:lnTo>
                    <a:pt x="10858" y="9211"/>
                  </a:lnTo>
                  <a:lnTo>
                    <a:pt x="11001" y="8829"/>
                  </a:lnTo>
                  <a:lnTo>
                    <a:pt x="10900" y="5401"/>
                  </a:lnTo>
                  <a:lnTo>
                    <a:pt x="10176" y="4171"/>
                  </a:lnTo>
                  <a:lnTo>
                    <a:pt x="8712" y="1603"/>
                  </a:lnTo>
                  <a:lnTo>
                    <a:pt x="5790" y="0"/>
                  </a:lnTo>
                  <a:close/>
                </a:path>
              </a:pathLst>
            </a:custGeom>
            <a:solidFill>
              <a:srgbClr val="FF9429">
                <a:alpha val="72999"/>
              </a:srgbClr>
            </a:solidFill>
          </p:spPr>
          <p:txBody>
            <a:bodyPr wrap="square" lIns="0" tIns="0" rIns="0" bIns="0" rtlCol="0"/>
            <a:lstStyle/>
            <a:p>
              <a:endParaRPr sz="1493" dirty="0"/>
            </a:p>
          </p:txBody>
        </p:sp>
        <p:sp>
          <p:nvSpPr>
            <p:cNvPr id="1993" name="object 1946">
              <a:extLst>
                <a:ext uri="{FF2B5EF4-FFF2-40B4-BE49-F238E27FC236}">
                  <a16:creationId xmlns:a16="http://schemas.microsoft.com/office/drawing/2014/main" id="{0726262A-C355-45B4-9693-F85E831A4B5C}"/>
                </a:ext>
              </a:extLst>
            </p:cNvPr>
            <p:cNvSpPr/>
            <p:nvPr/>
          </p:nvSpPr>
          <p:spPr>
            <a:xfrm>
              <a:off x="5875324" y="2072990"/>
              <a:ext cx="7620" cy="6350"/>
            </a:xfrm>
            <a:custGeom>
              <a:avLst/>
              <a:gdLst/>
              <a:ahLst/>
              <a:cxnLst/>
              <a:rect l="l" t="t" r="r" b="b"/>
              <a:pathLst>
                <a:path w="7620" h="6350">
                  <a:moveTo>
                    <a:pt x="3505" y="0"/>
                  </a:moveTo>
                  <a:lnTo>
                    <a:pt x="2006" y="190"/>
                  </a:lnTo>
                  <a:lnTo>
                    <a:pt x="520" y="355"/>
                  </a:lnTo>
                  <a:lnTo>
                    <a:pt x="0" y="1701"/>
                  </a:lnTo>
                  <a:lnTo>
                    <a:pt x="863" y="3187"/>
                  </a:lnTo>
                  <a:lnTo>
                    <a:pt x="1714" y="4673"/>
                  </a:lnTo>
                  <a:lnTo>
                    <a:pt x="3644" y="5727"/>
                  </a:lnTo>
                  <a:lnTo>
                    <a:pt x="5143" y="5549"/>
                  </a:lnTo>
                  <a:lnTo>
                    <a:pt x="6616" y="5359"/>
                  </a:lnTo>
                  <a:lnTo>
                    <a:pt x="7137" y="4000"/>
                  </a:lnTo>
                  <a:lnTo>
                    <a:pt x="6273" y="2539"/>
                  </a:lnTo>
                  <a:lnTo>
                    <a:pt x="5410" y="1041"/>
                  </a:lnTo>
                  <a:lnTo>
                    <a:pt x="3505" y="0"/>
                  </a:lnTo>
                  <a:close/>
                </a:path>
              </a:pathLst>
            </a:custGeom>
            <a:solidFill>
              <a:srgbClr val="FFCB61">
                <a:alpha val="72999"/>
              </a:srgbClr>
            </a:solidFill>
          </p:spPr>
          <p:txBody>
            <a:bodyPr wrap="square" lIns="0" tIns="0" rIns="0" bIns="0" rtlCol="0"/>
            <a:lstStyle/>
            <a:p>
              <a:endParaRPr sz="1493" dirty="0"/>
            </a:p>
          </p:txBody>
        </p:sp>
        <p:sp>
          <p:nvSpPr>
            <p:cNvPr id="1994" name="object 1947">
              <a:extLst>
                <a:ext uri="{FF2B5EF4-FFF2-40B4-BE49-F238E27FC236}">
                  <a16:creationId xmlns:a16="http://schemas.microsoft.com/office/drawing/2014/main" id="{26782212-A629-435E-8472-BF5E5F3DEB34}"/>
                </a:ext>
              </a:extLst>
            </p:cNvPr>
            <p:cNvSpPr/>
            <p:nvPr/>
          </p:nvSpPr>
          <p:spPr>
            <a:xfrm>
              <a:off x="5841483" y="2076081"/>
              <a:ext cx="8890" cy="6350"/>
            </a:xfrm>
            <a:custGeom>
              <a:avLst/>
              <a:gdLst/>
              <a:ahLst/>
              <a:cxnLst/>
              <a:rect l="l" t="t" r="r" b="b"/>
              <a:pathLst>
                <a:path w="8889" h="6350">
                  <a:moveTo>
                    <a:pt x="3470" y="0"/>
                  </a:moveTo>
                  <a:lnTo>
                    <a:pt x="1530" y="35"/>
                  </a:lnTo>
                  <a:lnTo>
                    <a:pt x="0" y="344"/>
                  </a:lnTo>
                  <a:lnTo>
                    <a:pt x="34" y="2364"/>
                  </a:lnTo>
                  <a:lnTo>
                    <a:pt x="2951" y="5160"/>
                  </a:lnTo>
                  <a:lnTo>
                    <a:pt x="4930" y="5905"/>
                  </a:lnTo>
                  <a:lnTo>
                    <a:pt x="6971" y="5868"/>
                  </a:lnTo>
                  <a:lnTo>
                    <a:pt x="8398" y="5575"/>
                  </a:lnTo>
                  <a:lnTo>
                    <a:pt x="8363" y="3561"/>
                  </a:lnTo>
                  <a:lnTo>
                    <a:pt x="5453" y="766"/>
                  </a:lnTo>
                  <a:lnTo>
                    <a:pt x="3470" y="0"/>
                  </a:lnTo>
                  <a:close/>
                </a:path>
              </a:pathLst>
            </a:custGeom>
            <a:solidFill>
              <a:srgbClr val="FF9429">
                <a:alpha val="68998"/>
              </a:srgbClr>
            </a:solidFill>
          </p:spPr>
          <p:txBody>
            <a:bodyPr wrap="square" lIns="0" tIns="0" rIns="0" bIns="0" rtlCol="0"/>
            <a:lstStyle/>
            <a:p>
              <a:endParaRPr sz="1493" dirty="0"/>
            </a:p>
          </p:txBody>
        </p:sp>
        <p:sp>
          <p:nvSpPr>
            <p:cNvPr id="1995" name="object 1948">
              <a:extLst>
                <a:ext uri="{FF2B5EF4-FFF2-40B4-BE49-F238E27FC236}">
                  <a16:creationId xmlns:a16="http://schemas.microsoft.com/office/drawing/2014/main" id="{CC886352-093B-44AB-B93A-1348D9A7C5E4}"/>
                </a:ext>
              </a:extLst>
            </p:cNvPr>
            <p:cNvSpPr/>
            <p:nvPr/>
          </p:nvSpPr>
          <p:spPr>
            <a:xfrm>
              <a:off x="5843080" y="2077239"/>
              <a:ext cx="5715" cy="3810"/>
            </a:xfrm>
            <a:custGeom>
              <a:avLst/>
              <a:gdLst/>
              <a:ahLst/>
              <a:cxnLst/>
              <a:rect l="l" t="t" r="r" b="b"/>
              <a:pathLst>
                <a:path w="5714" h="3810">
                  <a:moveTo>
                    <a:pt x="1816" y="0"/>
                  </a:moveTo>
                  <a:lnTo>
                    <a:pt x="914" y="165"/>
                  </a:lnTo>
                  <a:lnTo>
                    <a:pt x="0" y="368"/>
                  </a:lnTo>
                  <a:lnTo>
                    <a:pt x="25" y="1244"/>
                  </a:lnTo>
                  <a:lnTo>
                    <a:pt x="952" y="2146"/>
                  </a:lnTo>
                  <a:lnTo>
                    <a:pt x="1879" y="3035"/>
                  </a:lnTo>
                  <a:lnTo>
                    <a:pt x="3365" y="3619"/>
                  </a:lnTo>
                  <a:lnTo>
                    <a:pt x="5219" y="3251"/>
                  </a:lnTo>
                  <a:lnTo>
                    <a:pt x="5181" y="2362"/>
                  </a:lnTo>
                  <a:lnTo>
                    <a:pt x="3314" y="558"/>
                  </a:lnTo>
                  <a:lnTo>
                    <a:pt x="1816" y="0"/>
                  </a:lnTo>
                  <a:close/>
                </a:path>
              </a:pathLst>
            </a:custGeom>
            <a:solidFill>
              <a:srgbClr val="FFCB61">
                <a:alpha val="68998"/>
              </a:srgbClr>
            </a:solidFill>
          </p:spPr>
          <p:txBody>
            <a:bodyPr wrap="square" lIns="0" tIns="0" rIns="0" bIns="0" rtlCol="0"/>
            <a:lstStyle/>
            <a:p>
              <a:endParaRPr sz="1493" dirty="0"/>
            </a:p>
          </p:txBody>
        </p:sp>
        <p:sp>
          <p:nvSpPr>
            <p:cNvPr id="1996" name="object 1949">
              <a:extLst>
                <a:ext uri="{FF2B5EF4-FFF2-40B4-BE49-F238E27FC236}">
                  <a16:creationId xmlns:a16="http://schemas.microsoft.com/office/drawing/2014/main" id="{8B213B7D-5AF6-45AB-9E48-A3C71BFFB707}"/>
                </a:ext>
              </a:extLst>
            </p:cNvPr>
            <p:cNvSpPr/>
            <p:nvPr/>
          </p:nvSpPr>
          <p:spPr>
            <a:xfrm>
              <a:off x="5707888" y="2069959"/>
              <a:ext cx="419100" cy="105410"/>
            </a:xfrm>
            <a:custGeom>
              <a:avLst/>
              <a:gdLst/>
              <a:ahLst/>
              <a:cxnLst/>
              <a:rect l="l" t="t" r="r" b="b"/>
              <a:pathLst>
                <a:path w="419100" h="105410">
                  <a:moveTo>
                    <a:pt x="16637" y="98856"/>
                  </a:moveTo>
                  <a:lnTo>
                    <a:pt x="13449" y="93637"/>
                  </a:lnTo>
                  <a:lnTo>
                    <a:pt x="10007" y="87998"/>
                  </a:lnTo>
                  <a:lnTo>
                    <a:pt x="1193" y="93599"/>
                  </a:lnTo>
                  <a:lnTo>
                    <a:pt x="0" y="101460"/>
                  </a:lnTo>
                  <a:lnTo>
                    <a:pt x="1917" y="104876"/>
                  </a:lnTo>
                  <a:lnTo>
                    <a:pt x="10299" y="104432"/>
                  </a:lnTo>
                  <a:lnTo>
                    <a:pt x="16637" y="98856"/>
                  </a:lnTo>
                  <a:close/>
                </a:path>
                <a:path w="419100" h="105410">
                  <a:moveTo>
                    <a:pt x="270129" y="1574"/>
                  </a:moveTo>
                  <a:lnTo>
                    <a:pt x="266522" y="635"/>
                  </a:lnTo>
                  <a:lnTo>
                    <a:pt x="264541" y="139"/>
                  </a:lnTo>
                  <a:lnTo>
                    <a:pt x="262407" y="0"/>
                  </a:lnTo>
                  <a:lnTo>
                    <a:pt x="258635" y="139"/>
                  </a:lnTo>
                  <a:lnTo>
                    <a:pt x="257492" y="1155"/>
                  </a:lnTo>
                  <a:lnTo>
                    <a:pt x="254546" y="1600"/>
                  </a:lnTo>
                  <a:lnTo>
                    <a:pt x="254584" y="4127"/>
                  </a:lnTo>
                  <a:lnTo>
                    <a:pt x="257302" y="4445"/>
                  </a:lnTo>
                  <a:lnTo>
                    <a:pt x="258470" y="5130"/>
                  </a:lnTo>
                  <a:lnTo>
                    <a:pt x="261493" y="5930"/>
                  </a:lnTo>
                  <a:lnTo>
                    <a:pt x="263321" y="5715"/>
                  </a:lnTo>
                  <a:lnTo>
                    <a:pt x="265074" y="6261"/>
                  </a:lnTo>
                  <a:lnTo>
                    <a:pt x="268668" y="7327"/>
                  </a:lnTo>
                  <a:lnTo>
                    <a:pt x="270129" y="1574"/>
                  </a:lnTo>
                  <a:close/>
                </a:path>
                <a:path w="419100" h="105410">
                  <a:moveTo>
                    <a:pt x="287477" y="5588"/>
                  </a:moveTo>
                  <a:lnTo>
                    <a:pt x="283578" y="3530"/>
                  </a:lnTo>
                  <a:lnTo>
                    <a:pt x="281432" y="2425"/>
                  </a:lnTo>
                  <a:lnTo>
                    <a:pt x="279412" y="2438"/>
                  </a:lnTo>
                  <a:lnTo>
                    <a:pt x="277393" y="3784"/>
                  </a:lnTo>
                  <a:lnTo>
                    <a:pt x="275310" y="5143"/>
                  </a:lnTo>
                  <a:lnTo>
                    <a:pt x="275590" y="7759"/>
                  </a:lnTo>
                  <a:lnTo>
                    <a:pt x="277482" y="9093"/>
                  </a:lnTo>
                  <a:lnTo>
                    <a:pt x="278511" y="9842"/>
                  </a:lnTo>
                  <a:lnTo>
                    <a:pt x="279501" y="10248"/>
                  </a:lnTo>
                  <a:lnTo>
                    <a:pt x="284848" y="11341"/>
                  </a:lnTo>
                  <a:lnTo>
                    <a:pt x="287477" y="5588"/>
                  </a:lnTo>
                  <a:close/>
                </a:path>
                <a:path w="419100" h="105410">
                  <a:moveTo>
                    <a:pt x="298196" y="10922"/>
                  </a:moveTo>
                  <a:lnTo>
                    <a:pt x="294462" y="9728"/>
                  </a:lnTo>
                  <a:lnTo>
                    <a:pt x="292976" y="9271"/>
                  </a:lnTo>
                  <a:lnTo>
                    <a:pt x="291795" y="9423"/>
                  </a:lnTo>
                  <a:lnTo>
                    <a:pt x="288404" y="11823"/>
                  </a:lnTo>
                  <a:lnTo>
                    <a:pt x="288594" y="14478"/>
                  </a:lnTo>
                  <a:lnTo>
                    <a:pt x="291592" y="16611"/>
                  </a:lnTo>
                  <a:lnTo>
                    <a:pt x="292481" y="16751"/>
                  </a:lnTo>
                  <a:lnTo>
                    <a:pt x="297789" y="16738"/>
                  </a:lnTo>
                  <a:lnTo>
                    <a:pt x="298196" y="10922"/>
                  </a:lnTo>
                  <a:close/>
                </a:path>
                <a:path w="419100" h="105410">
                  <a:moveTo>
                    <a:pt x="404901" y="56324"/>
                  </a:moveTo>
                  <a:lnTo>
                    <a:pt x="401599" y="52146"/>
                  </a:lnTo>
                  <a:lnTo>
                    <a:pt x="400608" y="50914"/>
                  </a:lnTo>
                  <a:lnTo>
                    <a:pt x="399605" y="49491"/>
                  </a:lnTo>
                  <a:lnTo>
                    <a:pt x="396862" y="47942"/>
                  </a:lnTo>
                  <a:lnTo>
                    <a:pt x="395173" y="47828"/>
                  </a:lnTo>
                  <a:lnTo>
                    <a:pt x="390410" y="46964"/>
                  </a:lnTo>
                  <a:lnTo>
                    <a:pt x="387705" y="50914"/>
                  </a:lnTo>
                  <a:lnTo>
                    <a:pt x="391833" y="54762"/>
                  </a:lnTo>
                  <a:lnTo>
                    <a:pt x="393039" y="56438"/>
                  </a:lnTo>
                  <a:lnTo>
                    <a:pt x="397967" y="61709"/>
                  </a:lnTo>
                  <a:lnTo>
                    <a:pt x="404901" y="56324"/>
                  </a:lnTo>
                  <a:close/>
                </a:path>
                <a:path w="419100" h="105410">
                  <a:moveTo>
                    <a:pt x="410679" y="71805"/>
                  </a:moveTo>
                  <a:lnTo>
                    <a:pt x="407860" y="64630"/>
                  </a:lnTo>
                  <a:lnTo>
                    <a:pt x="404418" y="63766"/>
                  </a:lnTo>
                  <a:lnTo>
                    <a:pt x="403364" y="63500"/>
                  </a:lnTo>
                  <a:lnTo>
                    <a:pt x="402526" y="64147"/>
                  </a:lnTo>
                  <a:lnTo>
                    <a:pt x="401383" y="67183"/>
                  </a:lnTo>
                  <a:lnTo>
                    <a:pt x="403428" y="75501"/>
                  </a:lnTo>
                  <a:lnTo>
                    <a:pt x="410679" y="71805"/>
                  </a:lnTo>
                  <a:close/>
                </a:path>
                <a:path w="419100" h="105410">
                  <a:moveTo>
                    <a:pt x="418719" y="86283"/>
                  </a:moveTo>
                  <a:lnTo>
                    <a:pt x="416674" y="84645"/>
                  </a:lnTo>
                  <a:lnTo>
                    <a:pt x="415937" y="84061"/>
                  </a:lnTo>
                  <a:lnTo>
                    <a:pt x="414985" y="83858"/>
                  </a:lnTo>
                  <a:lnTo>
                    <a:pt x="412445" y="85394"/>
                  </a:lnTo>
                  <a:lnTo>
                    <a:pt x="412330" y="86880"/>
                  </a:lnTo>
                  <a:lnTo>
                    <a:pt x="410794" y="89916"/>
                  </a:lnTo>
                  <a:lnTo>
                    <a:pt x="411022" y="91351"/>
                  </a:lnTo>
                  <a:lnTo>
                    <a:pt x="412038" y="92417"/>
                  </a:lnTo>
                  <a:lnTo>
                    <a:pt x="412254" y="93205"/>
                  </a:lnTo>
                  <a:lnTo>
                    <a:pt x="412978" y="93713"/>
                  </a:lnTo>
                  <a:lnTo>
                    <a:pt x="413740" y="93446"/>
                  </a:lnTo>
                  <a:lnTo>
                    <a:pt x="414312" y="93319"/>
                  </a:lnTo>
                  <a:lnTo>
                    <a:pt x="415759" y="93357"/>
                  </a:lnTo>
                  <a:lnTo>
                    <a:pt x="416979" y="92252"/>
                  </a:lnTo>
                  <a:lnTo>
                    <a:pt x="417982" y="88709"/>
                  </a:lnTo>
                  <a:lnTo>
                    <a:pt x="418719" y="86283"/>
                  </a:lnTo>
                  <a:close/>
                </a:path>
              </a:pathLst>
            </a:custGeom>
            <a:solidFill>
              <a:srgbClr val="FFFFFF"/>
            </a:solidFill>
          </p:spPr>
          <p:txBody>
            <a:bodyPr wrap="square" lIns="0" tIns="0" rIns="0" bIns="0" rtlCol="0"/>
            <a:lstStyle/>
            <a:p>
              <a:endParaRPr sz="1493" dirty="0"/>
            </a:p>
          </p:txBody>
        </p:sp>
        <p:sp>
          <p:nvSpPr>
            <p:cNvPr id="1997" name="object 1950">
              <a:extLst>
                <a:ext uri="{FF2B5EF4-FFF2-40B4-BE49-F238E27FC236}">
                  <a16:creationId xmlns:a16="http://schemas.microsoft.com/office/drawing/2014/main" id="{5E81B8C2-C710-4239-9009-C04E7064A4CE}"/>
                </a:ext>
              </a:extLst>
            </p:cNvPr>
            <p:cNvSpPr/>
            <p:nvPr/>
          </p:nvSpPr>
          <p:spPr>
            <a:xfrm>
              <a:off x="5653862" y="2261641"/>
              <a:ext cx="62865" cy="46990"/>
            </a:xfrm>
            <a:custGeom>
              <a:avLst/>
              <a:gdLst/>
              <a:ahLst/>
              <a:cxnLst/>
              <a:rect l="l" t="t" r="r" b="b"/>
              <a:pathLst>
                <a:path w="62864" h="46989">
                  <a:moveTo>
                    <a:pt x="35039" y="23202"/>
                  </a:moveTo>
                  <a:lnTo>
                    <a:pt x="31318" y="14757"/>
                  </a:lnTo>
                  <a:lnTo>
                    <a:pt x="23456" y="8331"/>
                  </a:lnTo>
                  <a:lnTo>
                    <a:pt x="15608" y="1917"/>
                  </a:lnTo>
                  <a:lnTo>
                    <a:pt x="6565" y="0"/>
                  </a:lnTo>
                  <a:lnTo>
                    <a:pt x="0" y="8039"/>
                  </a:lnTo>
                  <a:lnTo>
                    <a:pt x="3733" y="16484"/>
                  </a:lnTo>
                  <a:lnTo>
                    <a:pt x="19456" y="29286"/>
                  </a:lnTo>
                  <a:lnTo>
                    <a:pt x="28473" y="31229"/>
                  </a:lnTo>
                  <a:lnTo>
                    <a:pt x="35039" y="23202"/>
                  </a:lnTo>
                  <a:close/>
                </a:path>
                <a:path w="62864" h="46989">
                  <a:moveTo>
                    <a:pt x="62687" y="37122"/>
                  </a:moveTo>
                  <a:lnTo>
                    <a:pt x="61302" y="32080"/>
                  </a:lnTo>
                  <a:lnTo>
                    <a:pt x="57378" y="29908"/>
                  </a:lnTo>
                  <a:lnTo>
                    <a:pt x="53441" y="27698"/>
                  </a:lnTo>
                  <a:lnTo>
                    <a:pt x="48425" y="29184"/>
                  </a:lnTo>
                  <a:lnTo>
                    <a:pt x="43967" y="37236"/>
                  </a:lnTo>
                  <a:lnTo>
                    <a:pt x="45326" y="42265"/>
                  </a:lnTo>
                  <a:lnTo>
                    <a:pt x="49250" y="44488"/>
                  </a:lnTo>
                  <a:lnTo>
                    <a:pt x="53200" y="46659"/>
                  </a:lnTo>
                  <a:lnTo>
                    <a:pt x="58191" y="45161"/>
                  </a:lnTo>
                  <a:lnTo>
                    <a:pt x="62687" y="37122"/>
                  </a:lnTo>
                  <a:close/>
                </a:path>
              </a:pathLst>
            </a:custGeom>
            <a:solidFill>
              <a:srgbClr val="FF5226"/>
            </a:solidFill>
          </p:spPr>
          <p:txBody>
            <a:bodyPr wrap="square" lIns="0" tIns="0" rIns="0" bIns="0" rtlCol="0"/>
            <a:lstStyle/>
            <a:p>
              <a:endParaRPr sz="1493" dirty="0"/>
            </a:p>
          </p:txBody>
        </p:sp>
        <p:sp>
          <p:nvSpPr>
            <p:cNvPr id="1998" name="object 1951">
              <a:extLst>
                <a:ext uri="{FF2B5EF4-FFF2-40B4-BE49-F238E27FC236}">
                  <a16:creationId xmlns:a16="http://schemas.microsoft.com/office/drawing/2014/main" id="{04531136-D5F7-4786-9B48-7CB9F5F48B9F}"/>
                </a:ext>
              </a:extLst>
            </p:cNvPr>
            <p:cNvSpPr/>
            <p:nvPr/>
          </p:nvSpPr>
          <p:spPr>
            <a:xfrm>
              <a:off x="5336573" y="1516094"/>
              <a:ext cx="1089025" cy="648335"/>
            </a:xfrm>
            <a:custGeom>
              <a:avLst/>
              <a:gdLst/>
              <a:ahLst/>
              <a:cxnLst/>
              <a:rect l="l" t="t" r="r" b="b"/>
              <a:pathLst>
                <a:path w="1089025" h="648335">
                  <a:moveTo>
                    <a:pt x="610562" y="0"/>
                  </a:moveTo>
                  <a:lnTo>
                    <a:pt x="548450" y="2988"/>
                  </a:lnTo>
                  <a:lnTo>
                    <a:pt x="482241" y="11116"/>
                  </a:lnTo>
                  <a:lnTo>
                    <a:pt x="416461" y="23916"/>
                  </a:lnTo>
                  <a:lnTo>
                    <a:pt x="356209" y="40375"/>
                  </a:lnTo>
                  <a:lnTo>
                    <a:pt x="301317" y="60174"/>
                  </a:lnTo>
                  <a:lnTo>
                    <a:pt x="251617" y="82994"/>
                  </a:lnTo>
                  <a:lnTo>
                    <a:pt x="206943" y="108517"/>
                  </a:lnTo>
                  <a:lnTo>
                    <a:pt x="167126" y="136422"/>
                  </a:lnTo>
                  <a:lnTo>
                    <a:pt x="132000" y="166393"/>
                  </a:lnTo>
                  <a:lnTo>
                    <a:pt x="101397" y="198109"/>
                  </a:lnTo>
                  <a:lnTo>
                    <a:pt x="75149" y="231252"/>
                  </a:lnTo>
                  <a:lnTo>
                    <a:pt x="53090" y="265502"/>
                  </a:lnTo>
                  <a:lnTo>
                    <a:pt x="35052" y="300542"/>
                  </a:lnTo>
                  <a:lnTo>
                    <a:pt x="20867" y="336051"/>
                  </a:lnTo>
                  <a:lnTo>
                    <a:pt x="3387" y="407204"/>
                  </a:lnTo>
                  <a:lnTo>
                    <a:pt x="0" y="451494"/>
                  </a:lnTo>
                  <a:lnTo>
                    <a:pt x="798" y="473050"/>
                  </a:lnTo>
                  <a:lnTo>
                    <a:pt x="12158" y="526683"/>
                  </a:lnTo>
                  <a:lnTo>
                    <a:pt x="49111" y="579132"/>
                  </a:lnTo>
                  <a:lnTo>
                    <a:pt x="109020" y="615831"/>
                  </a:lnTo>
                  <a:lnTo>
                    <a:pt x="146613" y="628728"/>
                  </a:lnTo>
                  <a:lnTo>
                    <a:pt x="188782" y="638233"/>
                  </a:lnTo>
                  <a:lnTo>
                    <a:pt x="235137" y="644527"/>
                  </a:lnTo>
                  <a:lnTo>
                    <a:pt x="285292" y="647791"/>
                  </a:lnTo>
                  <a:lnTo>
                    <a:pt x="338858" y="648208"/>
                  </a:lnTo>
                  <a:lnTo>
                    <a:pt x="395447" y="645960"/>
                  </a:lnTo>
                  <a:lnTo>
                    <a:pt x="454671" y="641226"/>
                  </a:lnTo>
                  <a:lnTo>
                    <a:pt x="516142" y="634191"/>
                  </a:lnTo>
                  <a:lnTo>
                    <a:pt x="579472" y="625034"/>
                  </a:lnTo>
                  <a:lnTo>
                    <a:pt x="642532" y="614172"/>
                  </a:lnTo>
                  <a:lnTo>
                    <a:pt x="703169" y="601867"/>
                  </a:lnTo>
                  <a:lnTo>
                    <a:pt x="760958" y="588066"/>
                  </a:lnTo>
                  <a:lnTo>
                    <a:pt x="815472" y="572718"/>
                  </a:lnTo>
                  <a:lnTo>
                    <a:pt x="866288" y="555768"/>
                  </a:lnTo>
                  <a:lnTo>
                    <a:pt x="912980" y="537165"/>
                  </a:lnTo>
                  <a:lnTo>
                    <a:pt x="955122" y="516854"/>
                  </a:lnTo>
                  <a:lnTo>
                    <a:pt x="992290" y="494784"/>
                  </a:lnTo>
                  <a:lnTo>
                    <a:pt x="1024059" y="470901"/>
                  </a:lnTo>
                  <a:lnTo>
                    <a:pt x="1069696" y="417485"/>
                  </a:lnTo>
                  <a:lnTo>
                    <a:pt x="1088634" y="356184"/>
                  </a:lnTo>
                  <a:lnTo>
                    <a:pt x="1086993" y="322271"/>
                  </a:lnTo>
                  <a:lnTo>
                    <a:pt x="1076588" y="279785"/>
                  </a:lnTo>
                  <a:lnTo>
                    <a:pt x="1058948" y="237621"/>
                  </a:lnTo>
                  <a:lnTo>
                    <a:pt x="1020018" y="175791"/>
                  </a:lnTo>
                  <a:lnTo>
                    <a:pt x="995462" y="146635"/>
                  </a:lnTo>
                  <a:lnTo>
                    <a:pt x="967428" y="119118"/>
                  </a:lnTo>
                  <a:lnTo>
                    <a:pt x="935857" y="93590"/>
                  </a:lnTo>
                  <a:lnTo>
                    <a:pt x="900684" y="70401"/>
                  </a:lnTo>
                  <a:lnTo>
                    <a:pt x="861848" y="49902"/>
                  </a:lnTo>
                  <a:lnTo>
                    <a:pt x="819288" y="32442"/>
                  </a:lnTo>
                  <a:lnTo>
                    <a:pt x="772942" y="18372"/>
                  </a:lnTo>
                  <a:lnTo>
                    <a:pt x="722747" y="8042"/>
                  </a:lnTo>
                  <a:lnTo>
                    <a:pt x="668641" y="1801"/>
                  </a:lnTo>
                  <a:lnTo>
                    <a:pt x="610562" y="0"/>
                  </a:lnTo>
                  <a:close/>
                </a:path>
              </a:pathLst>
            </a:custGeom>
            <a:solidFill>
              <a:srgbClr val="E16F0F"/>
            </a:solidFill>
          </p:spPr>
          <p:txBody>
            <a:bodyPr wrap="square" lIns="0" tIns="0" rIns="0" bIns="0" rtlCol="0"/>
            <a:lstStyle/>
            <a:p>
              <a:endParaRPr sz="1493" dirty="0"/>
            </a:p>
          </p:txBody>
        </p:sp>
        <p:sp>
          <p:nvSpPr>
            <p:cNvPr id="1999" name="object 1952">
              <a:extLst>
                <a:ext uri="{FF2B5EF4-FFF2-40B4-BE49-F238E27FC236}">
                  <a16:creationId xmlns:a16="http://schemas.microsoft.com/office/drawing/2014/main" id="{D42F85A7-BE30-462F-A5BE-0FE354A5A4C6}"/>
                </a:ext>
              </a:extLst>
            </p:cNvPr>
            <p:cNvSpPr/>
            <p:nvPr/>
          </p:nvSpPr>
          <p:spPr>
            <a:xfrm>
              <a:off x="5336619" y="1516193"/>
              <a:ext cx="887730" cy="603250"/>
            </a:xfrm>
            <a:custGeom>
              <a:avLst/>
              <a:gdLst/>
              <a:ahLst/>
              <a:cxnLst/>
              <a:rect l="l" t="t" r="r" b="b"/>
              <a:pathLst>
                <a:path w="887729" h="603250">
                  <a:moveTo>
                    <a:pt x="603654" y="0"/>
                  </a:moveTo>
                  <a:lnTo>
                    <a:pt x="544747" y="3214"/>
                  </a:lnTo>
                  <a:lnTo>
                    <a:pt x="482193" y="11023"/>
                  </a:lnTo>
                  <a:lnTo>
                    <a:pt x="424507" y="21976"/>
                  </a:lnTo>
                  <a:lnTo>
                    <a:pt x="371039" y="35747"/>
                  </a:lnTo>
                  <a:lnTo>
                    <a:pt x="321679" y="52125"/>
                  </a:lnTo>
                  <a:lnTo>
                    <a:pt x="276319" y="70896"/>
                  </a:lnTo>
                  <a:lnTo>
                    <a:pt x="234848" y="91846"/>
                  </a:lnTo>
                  <a:lnTo>
                    <a:pt x="185746" y="126328"/>
                  </a:lnTo>
                  <a:lnTo>
                    <a:pt x="141338" y="163114"/>
                  </a:lnTo>
                  <a:lnTo>
                    <a:pt x="101978" y="201683"/>
                  </a:lnTo>
                  <a:lnTo>
                    <a:pt x="68021" y="241515"/>
                  </a:lnTo>
                  <a:lnTo>
                    <a:pt x="43982" y="282117"/>
                  </a:lnTo>
                  <a:lnTo>
                    <a:pt x="25358" y="323589"/>
                  </a:lnTo>
                  <a:lnTo>
                    <a:pt x="11892" y="365424"/>
                  </a:lnTo>
                  <a:lnTo>
                    <a:pt x="3327" y="407111"/>
                  </a:lnTo>
                  <a:lnTo>
                    <a:pt x="0" y="450130"/>
                  </a:lnTo>
                  <a:lnTo>
                    <a:pt x="687" y="471088"/>
                  </a:lnTo>
                  <a:lnTo>
                    <a:pt x="23308" y="528534"/>
                  </a:lnTo>
                  <a:lnTo>
                    <a:pt x="78573" y="574001"/>
                  </a:lnTo>
                  <a:lnTo>
                    <a:pt x="114584" y="588650"/>
                  </a:lnTo>
                  <a:lnTo>
                    <a:pt x="155471" y="598184"/>
                  </a:lnTo>
                  <a:lnTo>
                    <a:pt x="200702" y="602808"/>
                  </a:lnTo>
                  <a:lnTo>
                    <a:pt x="249745" y="602729"/>
                  </a:lnTo>
                  <a:lnTo>
                    <a:pt x="302068" y="598152"/>
                  </a:lnTo>
                  <a:lnTo>
                    <a:pt x="357138" y="589282"/>
                  </a:lnTo>
                  <a:lnTo>
                    <a:pt x="414424" y="576325"/>
                  </a:lnTo>
                  <a:lnTo>
                    <a:pt x="473393" y="559488"/>
                  </a:lnTo>
                  <a:lnTo>
                    <a:pt x="533514" y="538975"/>
                  </a:lnTo>
                  <a:lnTo>
                    <a:pt x="590939" y="515002"/>
                  </a:lnTo>
                  <a:lnTo>
                    <a:pt x="643498" y="487513"/>
                  </a:lnTo>
                  <a:lnTo>
                    <a:pt x="691124" y="457058"/>
                  </a:lnTo>
                  <a:lnTo>
                    <a:pt x="733755" y="424186"/>
                  </a:lnTo>
                  <a:lnTo>
                    <a:pt x="771325" y="389447"/>
                  </a:lnTo>
                  <a:lnTo>
                    <a:pt x="803769" y="353392"/>
                  </a:lnTo>
                  <a:lnTo>
                    <a:pt x="831022" y="316570"/>
                  </a:lnTo>
                  <a:lnTo>
                    <a:pt x="853021" y="279531"/>
                  </a:lnTo>
                  <a:lnTo>
                    <a:pt x="869700" y="242825"/>
                  </a:lnTo>
                  <a:lnTo>
                    <a:pt x="886840" y="172614"/>
                  </a:lnTo>
                  <a:lnTo>
                    <a:pt x="887172" y="140208"/>
                  </a:lnTo>
                  <a:lnTo>
                    <a:pt x="881925" y="110336"/>
                  </a:lnTo>
                  <a:lnTo>
                    <a:pt x="854437" y="60390"/>
                  </a:lnTo>
                  <a:lnTo>
                    <a:pt x="803859" y="27177"/>
                  </a:lnTo>
                  <a:lnTo>
                    <a:pt x="759016" y="14968"/>
                  </a:lnTo>
                  <a:lnTo>
                    <a:pt x="710736" y="6172"/>
                  </a:lnTo>
                  <a:lnTo>
                    <a:pt x="658966" y="1084"/>
                  </a:lnTo>
                  <a:lnTo>
                    <a:pt x="603654" y="0"/>
                  </a:lnTo>
                  <a:close/>
                </a:path>
              </a:pathLst>
            </a:custGeom>
            <a:solidFill>
              <a:srgbClr val="EF881F"/>
            </a:solidFill>
          </p:spPr>
          <p:txBody>
            <a:bodyPr wrap="square" lIns="0" tIns="0" rIns="0" bIns="0" rtlCol="0"/>
            <a:lstStyle/>
            <a:p>
              <a:endParaRPr sz="1493" dirty="0"/>
            </a:p>
          </p:txBody>
        </p:sp>
        <p:sp>
          <p:nvSpPr>
            <p:cNvPr id="2000" name="object 1953">
              <a:extLst>
                <a:ext uri="{FF2B5EF4-FFF2-40B4-BE49-F238E27FC236}">
                  <a16:creationId xmlns:a16="http://schemas.microsoft.com/office/drawing/2014/main" id="{21A98ACC-E2C6-4C0D-A17F-7A6ABDE9B69D}"/>
                </a:ext>
              </a:extLst>
            </p:cNvPr>
            <p:cNvSpPr/>
            <p:nvPr/>
          </p:nvSpPr>
          <p:spPr>
            <a:xfrm>
              <a:off x="5398131" y="1543054"/>
              <a:ext cx="624205" cy="462915"/>
            </a:xfrm>
            <a:custGeom>
              <a:avLst/>
              <a:gdLst/>
              <a:ahLst/>
              <a:cxnLst/>
              <a:rect l="l" t="t" r="r" b="b"/>
              <a:pathLst>
                <a:path w="624204" h="462914">
                  <a:moveTo>
                    <a:pt x="448289" y="0"/>
                  </a:moveTo>
                  <a:lnTo>
                    <a:pt x="398405" y="3095"/>
                  </a:lnTo>
                  <a:lnTo>
                    <a:pt x="345508" y="12983"/>
                  </a:lnTo>
                  <a:lnTo>
                    <a:pt x="290672" y="29746"/>
                  </a:lnTo>
                  <a:lnTo>
                    <a:pt x="234969" y="53471"/>
                  </a:lnTo>
                  <a:lnTo>
                    <a:pt x="181746" y="82932"/>
                  </a:lnTo>
                  <a:lnTo>
                    <a:pt x="134061" y="116227"/>
                  </a:lnTo>
                  <a:lnTo>
                    <a:pt x="92551" y="152436"/>
                  </a:lnTo>
                  <a:lnTo>
                    <a:pt x="57856" y="190638"/>
                  </a:lnTo>
                  <a:lnTo>
                    <a:pt x="30615" y="229912"/>
                  </a:lnTo>
                  <a:lnTo>
                    <a:pt x="11466" y="269339"/>
                  </a:lnTo>
                  <a:lnTo>
                    <a:pt x="1048" y="307997"/>
                  </a:lnTo>
                  <a:lnTo>
                    <a:pt x="0" y="344967"/>
                  </a:lnTo>
                  <a:lnTo>
                    <a:pt x="8960" y="379327"/>
                  </a:lnTo>
                  <a:lnTo>
                    <a:pt x="54772" y="432159"/>
                  </a:lnTo>
                  <a:lnTo>
                    <a:pt x="89174" y="448936"/>
                  </a:lnTo>
                  <a:lnTo>
                    <a:pt x="129809" y="459174"/>
                  </a:lnTo>
                  <a:lnTo>
                    <a:pt x="175604" y="462788"/>
                  </a:lnTo>
                  <a:lnTo>
                    <a:pt x="225485" y="459693"/>
                  </a:lnTo>
                  <a:lnTo>
                    <a:pt x="278380" y="449805"/>
                  </a:lnTo>
                  <a:lnTo>
                    <a:pt x="333216" y="433040"/>
                  </a:lnTo>
                  <a:lnTo>
                    <a:pt x="388918" y="409312"/>
                  </a:lnTo>
                  <a:lnTo>
                    <a:pt x="442148" y="379851"/>
                  </a:lnTo>
                  <a:lnTo>
                    <a:pt x="489837" y="346554"/>
                  </a:lnTo>
                  <a:lnTo>
                    <a:pt x="531348" y="310344"/>
                  </a:lnTo>
                  <a:lnTo>
                    <a:pt x="566043" y="272140"/>
                  </a:lnTo>
                  <a:lnTo>
                    <a:pt x="593283" y="232863"/>
                  </a:lnTo>
                  <a:lnTo>
                    <a:pt x="612431" y="193435"/>
                  </a:lnTo>
                  <a:lnTo>
                    <a:pt x="622848" y="154775"/>
                  </a:lnTo>
                  <a:lnTo>
                    <a:pt x="623898" y="117804"/>
                  </a:lnTo>
                  <a:lnTo>
                    <a:pt x="614940" y="83443"/>
                  </a:lnTo>
                  <a:lnTo>
                    <a:pt x="569126" y="30619"/>
                  </a:lnTo>
                  <a:lnTo>
                    <a:pt x="534723" y="13846"/>
                  </a:lnTo>
                  <a:lnTo>
                    <a:pt x="494086" y="3611"/>
                  </a:lnTo>
                  <a:lnTo>
                    <a:pt x="448289" y="0"/>
                  </a:lnTo>
                  <a:close/>
                </a:path>
              </a:pathLst>
            </a:custGeom>
            <a:solidFill>
              <a:srgbClr val="FAA143"/>
            </a:solidFill>
          </p:spPr>
          <p:txBody>
            <a:bodyPr wrap="square" lIns="0" tIns="0" rIns="0" bIns="0" rtlCol="0"/>
            <a:lstStyle/>
            <a:p>
              <a:endParaRPr sz="1493" dirty="0"/>
            </a:p>
          </p:txBody>
        </p:sp>
        <p:sp>
          <p:nvSpPr>
            <p:cNvPr id="2001" name="object 1954">
              <a:extLst>
                <a:ext uri="{FF2B5EF4-FFF2-40B4-BE49-F238E27FC236}">
                  <a16:creationId xmlns:a16="http://schemas.microsoft.com/office/drawing/2014/main" id="{05977AA3-7713-4618-BB51-79BF1B9905C8}"/>
                </a:ext>
              </a:extLst>
            </p:cNvPr>
            <p:cNvSpPr/>
            <p:nvPr/>
          </p:nvSpPr>
          <p:spPr>
            <a:xfrm>
              <a:off x="5500428" y="1616762"/>
              <a:ext cx="332105" cy="246379"/>
            </a:xfrm>
            <a:custGeom>
              <a:avLst/>
              <a:gdLst/>
              <a:ahLst/>
              <a:cxnLst/>
              <a:rect l="l" t="t" r="r" b="b"/>
              <a:pathLst>
                <a:path w="332104" h="246380">
                  <a:moveTo>
                    <a:pt x="228116" y="0"/>
                  </a:moveTo>
                  <a:lnTo>
                    <a:pt x="178046" y="8174"/>
                  </a:lnTo>
                  <a:lnTo>
                    <a:pt x="125000" y="28230"/>
                  </a:lnTo>
                  <a:lnTo>
                    <a:pt x="76123" y="57937"/>
                  </a:lnTo>
                  <a:lnTo>
                    <a:pt x="37677" y="92986"/>
                  </a:lnTo>
                  <a:lnTo>
                    <a:pt x="11642" y="130521"/>
                  </a:lnTo>
                  <a:lnTo>
                    <a:pt x="0" y="167686"/>
                  </a:lnTo>
                  <a:lnTo>
                    <a:pt x="4731" y="201623"/>
                  </a:lnTo>
                  <a:lnTo>
                    <a:pt x="25895" y="227529"/>
                  </a:lnTo>
                  <a:lnTo>
                    <a:pt x="60024" y="242340"/>
                  </a:lnTo>
                  <a:lnTo>
                    <a:pt x="103790" y="245794"/>
                  </a:lnTo>
                  <a:lnTo>
                    <a:pt x="153863" y="237627"/>
                  </a:lnTo>
                  <a:lnTo>
                    <a:pt x="206915" y="217575"/>
                  </a:lnTo>
                  <a:lnTo>
                    <a:pt x="255791" y="187867"/>
                  </a:lnTo>
                  <a:lnTo>
                    <a:pt x="294235" y="152815"/>
                  </a:lnTo>
                  <a:lnTo>
                    <a:pt x="320268" y="115278"/>
                  </a:lnTo>
                  <a:lnTo>
                    <a:pt x="331911" y="78114"/>
                  </a:lnTo>
                  <a:lnTo>
                    <a:pt x="327184" y="44181"/>
                  </a:lnTo>
                  <a:lnTo>
                    <a:pt x="306014" y="18262"/>
                  </a:lnTo>
                  <a:lnTo>
                    <a:pt x="271882" y="3448"/>
                  </a:lnTo>
                  <a:lnTo>
                    <a:pt x="228116" y="0"/>
                  </a:lnTo>
                  <a:close/>
                </a:path>
              </a:pathLst>
            </a:custGeom>
            <a:solidFill>
              <a:srgbClr val="FFC466"/>
            </a:solidFill>
          </p:spPr>
          <p:txBody>
            <a:bodyPr wrap="square" lIns="0" tIns="0" rIns="0" bIns="0" rtlCol="0"/>
            <a:lstStyle/>
            <a:p>
              <a:endParaRPr sz="1493" dirty="0"/>
            </a:p>
          </p:txBody>
        </p:sp>
        <p:sp>
          <p:nvSpPr>
            <p:cNvPr id="2002" name="object 1955">
              <a:extLst>
                <a:ext uri="{FF2B5EF4-FFF2-40B4-BE49-F238E27FC236}">
                  <a16:creationId xmlns:a16="http://schemas.microsoft.com/office/drawing/2014/main" id="{17F4CD81-D616-4DC2-941F-34AC6CAACB7E}"/>
                </a:ext>
              </a:extLst>
            </p:cNvPr>
            <p:cNvSpPr/>
            <p:nvPr/>
          </p:nvSpPr>
          <p:spPr>
            <a:xfrm>
              <a:off x="5337549" y="1819325"/>
              <a:ext cx="1087755" cy="345440"/>
            </a:xfrm>
            <a:custGeom>
              <a:avLst/>
              <a:gdLst/>
              <a:ahLst/>
              <a:cxnLst/>
              <a:rect l="l" t="t" r="r" b="b"/>
              <a:pathLst>
                <a:path w="1087754" h="345439">
                  <a:moveTo>
                    <a:pt x="0" y="171361"/>
                  </a:moveTo>
                  <a:lnTo>
                    <a:pt x="11183" y="223453"/>
                  </a:lnTo>
                  <a:lnTo>
                    <a:pt x="48136" y="275902"/>
                  </a:lnTo>
                  <a:lnTo>
                    <a:pt x="108045" y="312601"/>
                  </a:lnTo>
                  <a:lnTo>
                    <a:pt x="145639" y="325499"/>
                  </a:lnTo>
                  <a:lnTo>
                    <a:pt x="187807" y="335003"/>
                  </a:lnTo>
                  <a:lnTo>
                    <a:pt x="234163" y="341297"/>
                  </a:lnTo>
                  <a:lnTo>
                    <a:pt x="284317" y="344562"/>
                  </a:lnTo>
                  <a:lnTo>
                    <a:pt x="337883" y="344979"/>
                  </a:lnTo>
                  <a:lnTo>
                    <a:pt x="394472" y="342730"/>
                  </a:lnTo>
                  <a:lnTo>
                    <a:pt x="453696" y="337997"/>
                  </a:lnTo>
                  <a:lnTo>
                    <a:pt x="515167" y="330961"/>
                  </a:lnTo>
                  <a:lnTo>
                    <a:pt x="577477" y="321952"/>
                  </a:lnTo>
                  <a:lnTo>
                    <a:pt x="641558" y="310942"/>
                  </a:lnTo>
                  <a:lnTo>
                    <a:pt x="702195" y="298637"/>
                  </a:lnTo>
                  <a:lnTo>
                    <a:pt x="759983" y="284837"/>
                  </a:lnTo>
                  <a:lnTo>
                    <a:pt x="814498" y="269488"/>
                  </a:lnTo>
                  <a:lnTo>
                    <a:pt x="864979" y="252650"/>
                  </a:lnTo>
                  <a:lnTo>
                    <a:pt x="259660" y="252650"/>
                  </a:lnTo>
                  <a:lnTo>
                    <a:pt x="208249" y="250531"/>
                  </a:lnTo>
                  <a:lnTo>
                    <a:pt x="160918" y="245541"/>
                  </a:lnTo>
                  <a:lnTo>
                    <a:pt x="118083" y="237505"/>
                  </a:lnTo>
                  <a:lnTo>
                    <a:pt x="80158" y="226245"/>
                  </a:lnTo>
                  <a:lnTo>
                    <a:pt x="20701" y="193349"/>
                  </a:lnTo>
                  <a:lnTo>
                    <a:pt x="0" y="171361"/>
                  </a:lnTo>
                  <a:close/>
                </a:path>
                <a:path w="1087754" h="345439">
                  <a:moveTo>
                    <a:pt x="1082179" y="0"/>
                  </a:moveTo>
                  <a:lnTo>
                    <a:pt x="1049349" y="52955"/>
                  </a:lnTo>
                  <a:lnTo>
                    <a:pt x="990295" y="99377"/>
                  </a:lnTo>
                  <a:lnTo>
                    <a:pt x="952039" y="120255"/>
                  </a:lnTo>
                  <a:lnTo>
                    <a:pt x="908569" y="139623"/>
                  </a:lnTo>
                  <a:lnTo>
                    <a:pt x="860332" y="157523"/>
                  </a:lnTo>
                  <a:lnTo>
                    <a:pt x="807778" y="173993"/>
                  </a:lnTo>
                  <a:lnTo>
                    <a:pt x="751357" y="189073"/>
                  </a:lnTo>
                  <a:lnTo>
                    <a:pt x="691519" y="202802"/>
                  </a:lnTo>
                  <a:lnTo>
                    <a:pt x="628711" y="215219"/>
                  </a:lnTo>
                  <a:lnTo>
                    <a:pt x="563384" y="226364"/>
                  </a:lnTo>
                  <a:lnTo>
                    <a:pt x="497801" y="235951"/>
                  </a:lnTo>
                  <a:lnTo>
                    <a:pt x="434222" y="243549"/>
                  </a:lnTo>
                  <a:lnTo>
                    <a:pt x="373062" y="248983"/>
                  </a:lnTo>
                  <a:lnTo>
                    <a:pt x="314736" y="252075"/>
                  </a:lnTo>
                  <a:lnTo>
                    <a:pt x="259660" y="252650"/>
                  </a:lnTo>
                  <a:lnTo>
                    <a:pt x="864979" y="252650"/>
                  </a:lnTo>
                  <a:lnTo>
                    <a:pt x="912005" y="233935"/>
                  </a:lnTo>
                  <a:lnTo>
                    <a:pt x="954147" y="213625"/>
                  </a:lnTo>
                  <a:lnTo>
                    <a:pt x="991315" y="191554"/>
                  </a:lnTo>
                  <a:lnTo>
                    <a:pt x="1023084" y="167671"/>
                  </a:lnTo>
                  <a:lnTo>
                    <a:pt x="1068721" y="114256"/>
                  </a:lnTo>
                  <a:lnTo>
                    <a:pt x="1087659" y="52941"/>
                  </a:lnTo>
                  <a:lnTo>
                    <a:pt x="1086057" y="19306"/>
                  </a:lnTo>
                  <a:lnTo>
                    <a:pt x="1085012" y="12710"/>
                  </a:lnTo>
                  <a:lnTo>
                    <a:pt x="1083690" y="6400"/>
                  </a:lnTo>
                  <a:lnTo>
                    <a:pt x="1082179" y="0"/>
                  </a:lnTo>
                  <a:close/>
                </a:path>
              </a:pathLst>
            </a:custGeom>
            <a:solidFill>
              <a:srgbClr val="FFDF80">
                <a:alpha val="50000"/>
              </a:srgbClr>
            </a:solidFill>
          </p:spPr>
          <p:txBody>
            <a:bodyPr wrap="square" lIns="0" tIns="0" rIns="0" bIns="0" rtlCol="0"/>
            <a:lstStyle/>
            <a:p>
              <a:endParaRPr sz="1493" dirty="0"/>
            </a:p>
          </p:txBody>
        </p:sp>
        <p:sp>
          <p:nvSpPr>
            <p:cNvPr id="2003" name="object 1956">
              <a:extLst>
                <a:ext uri="{FF2B5EF4-FFF2-40B4-BE49-F238E27FC236}">
                  <a16:creationId xmlns:a16="http://schemas.microsoft.com/office/drawing/2014/main" id="{3E6D60A3-D3B9-46D8-BB36-8AFA79A31D63}"/>
                </a:ext>
              </a:extLst>
            </p:cNvPr>
            <p:cNvSpPr/>
            <p:nvPr/>
          </p:nvSpPr>
          <p:spPr>
            <a:xfrm>
              <a:off x="5359996" y="1896746"/>
              <a:ext cx="1061720" cy="267970"/>
            </a:xfrm>
            <a:custGeom>
              <a:avLst/>
              <a:gdLst/>
              <a:ahLst/>
              <a:cxnLst/>
              <a:rect l="l" t="t" r="r" b="b"/>
              <a:pathLst>
                <a:path w="1061720" h="267969">
                  <a:moveTo>
                    <a:pt x="0" y="168084"/>
                  </a:moveTo>
                  <a:lnTo>
                    <a:pt x="47247" y="215065"/>
                  </a:lnTo>
                  <a:lnTo>
                    <a:pt x="117049" y="246289"/>
                  </a:lnTo>
                  <a:lnTo>
                    <a:pt x="159381" y="256473"/>
                  </a:lnTo>
                  <a:lnTo>
                    <a:pt x="206119" y="263294"/>
                  </a:lnTo>
                  <a:lnTo>
                    <a:pt x="256852" y="266946"/>
                  </a:lnTo>
                  <a:lnTo>
                    <a:pt x="311168" y="267620"/>
                  </a:lnTo>
                  <a:lnTo>
                    <a:pt x="368658" y="265509"/>
                  </a:lnTo>
                  <a:lnTo>
                    <a:pt x="428910" y="260804"/>
                  </a:lnTo>
                  <a:lnTo>
                    <a:pt x="491513" y="253699"/>
                  </a:lnTo>
                  <a:lnTo>
                    <a:pt x="556282" y="244347"/>
                  </a:lnTo>
                  <a:lnTo>
                    <a:pt x="620316" y="233297"/>
                  </a:lnTo>
                  <a:lnTo>
                    <a:pt x="638308" y="229628"/>
                  </a:lnTo>
                  <a:lnTo>
                    <a:pt x="237858" y="229628"/>
                  </a:lnTo>
                  <a:lnTo>
                    <a:pt x="185637" y="227440"/>
                  </a:lnTo>
                  <a:lnTo>
                    <a:pt x="137840" y="222275"/>
                  </a:lnTo>
                  <a:lnTo>
                    <a:pt x="94923" y="213944"/>
                  </a:lnTo>
                  <a:lnTo>
                    <a:pt x="57341" y="202260"/>
                  </a:lnTo>
                  <a:lnTo>
                    <a:pt x="25548" y="187036"/>
                  </a:lnTo>
                  <a:lnTo>
                    <a:pt x="0" y="168084"/>
                  </a:lnTo>
                  <a:close/>
                </a:path>
                <a:path w="1061720" h="267969">
                  <a:moveTo>
                    <a:pt x="1061300" y="0"/>
                  </a:moveTo>
                  <a:lnTo>
                    <a:pt x="1017331" y="50215"/>
                  </a:lnTo>
                  <a:lnTo>
                    <a:pt x="985201" y="72938"/>
                  </a:lnTo>
                  <a:lnTo>
                    <a:pt x="946961" y="94122"/>
                  </a:lnTo>
                  <a:lnTo>
                    <a:pt x="903102" y="113803"/>
                  </a:lnTo>
                  <a:lnTo>
                    <a:pt x="854115" y="132021"/>
                  </a:lnTo>
                  <a:lnTo>
                    <a:pt x="800489" y="148813"/>
                  </a:lnTo>
                  <a:lnTo>
                    <a:pt x="742716" y="164216"/>
                  </a:lnTo>
                  <a:lnTo>
                    <a:pt x="681285" y="178269"/>
                  </a:lnTo>
                  <a:lnTo>
                    <a:pt x="616688" y="191010"/>
                  </a:lnTo>
                  <a:lnTo>
                    <a:pt x="549414" y="202476"/>
                  </a:lnTo>
                  <a:lnTo>
                    <a:pt x="481893" y="212360"/>
                  </a:lnTo>
                  <a:lnTo>
                    <a:pt x="416521" y="220205"/>
                  </a:lnTo>
                  <a:lnTo>
                    <a:pt x="353755" y="225823"/>
                  </a:lnTo>
                  <a:lnTo>
                    <a:pt x="294049" y="229027"/>
                  </a:lnTo>
                  <a:lnTo>
                    <a:pt x="237858" y="229628"/>
                  </a:lnTo>
                  <a:lnTo>
                    <a:pt x="638308" y="229628"/>
                  </a:lnTo>
                  <a:lnTo>
                    <a:pt x="682048" y="220709"/>
                  </a:lnTo>
                  <a:lnTo>
                    <a:pt x="740803" y="206565"/>
                  </a:lnTo>
                  <a:lnTo>
                    <a:pt x="796130" y="190808"/>
                  </a:lnTo>
                  <a:lnTo>
                    <a:pt x="847579" y="173383"/>
                  </a:lnTo>
                  <a:lnTo>
                    <a:pt x="894699" y="154235"/>
                  </a:lnTo>
                  <a:lnTo>
                    <a:pt x="937040" y="133306"/>
                  </a:lnTo>
                  <a:lnTo>
                    <a:pt x="974152" y="110541"/>
                  </a:lnTo>
                  <a:lnTo>
                    <a:pt x="1005584" y="85884"/>
                  </a:lnTo>
                  <a:lnTo>
                    <a:pt x="1049609" y="30669"/>
                  </a:lnTo>
                  <a:lnTo>
                    <a:pt x="1061300" y="0"/>
                  </a:lnTo>
                  <a:close/>
                </a:path>
              </a:pathLst>
            </a:custGeom>
            <a:solidFill>
              <a:srgbClr val="FFDF80"/>
            </a:solidFill>
          </p:spPr>
          <p:txBody>
            <a:bodyPr wrap="square" lIns="0" tIns="0" rIns="0" bIns="0" rtlCol="0"/>
            <a:lstStyle/>
            <a:p>
              <a:endParaRPr sz="1493" dirty="0"/>
            </a:p>
          </p:txBody>
        </p:sp>
        <p:sp>
          <p:nvSpPr>
            <p:cNvPr id="2004" name="object 1957">
              <a:extLst>
                <a:ext uri="{FF2B5EF4-FFF2-40B4-BE49-F238E27FC236}">
                  <a16:creationId xmlns:a16="http://schemas.microsoft.com/office/drawing/2014/main" id="{64497127-7B93-4989-B8CC-6E1F98BC2878}"/>
                </a:ext>
              </a:extLst>
            </p:cNvPr>
            <p:cNvSpPr/>
            <p:nvPr/>
          </p:nvSpPr>
          <p:spPr>
            <a:xfrm>
              <a:off x="5412905" y="1533219"/>
              <a:ext cx="869950" cy="431800"/>
            </a:xfrm>
            <a:custGeom>
              <a:avLst/>
              <a:gdLst/>
              <a:ahLst/>
              <a:cxnLst/>
              <a:rect l="l" t="t" r="r" b="b"/>
              <a:pathLst>
                <a:path w="869950" h="431800">
                  <a:moveTo>
                    <a:pt x="21856" y="367182"/>
                  </a:moveTo>
                  <a:lnTo>
                    <a:pt x="13627" y="363423"/>
                  </a:lnTo>
                  <a:lnTo>
                    <a:pt x="6210" y="370840"/>
                  </a:lnTo>
                  <a:lnTo>
                    <a:pt x="3098" y="377647"/>
                  </a:lnTo>
                  <a:lnTo>
                    <a:pt x="0" y="384441"/>
                  </a:lnTo>
                  <a:lnTo>
                    <a:pt x="2387" y="388048"/>
                  </a:lnTo>
                  <a:lnTo>
                    <a:pt x="10604" y="391807"/>
                  </a:lnTo>
                  <a:lnTo>
                    <a:pt x="14884" y="391248"/>
                  </a:lnTo>
                  <a:lnTo>
                    <a:pt x="21094" y="377647"/>
                  </a:lnTo>
                  <a:lnTo>
                    <a:pt x="21856" y="367182"/>
                  </a:lnTo>
                  <a:close/>
                </a:path>
                <a:path w="869950" h="431800">
                  <a:moveTo>
                    <a:pt x="45237" y="241109"/>
                  </a:moveTo>
                  <a:lnTo>
                    <a:pt x="36512" y="228955"/>
                  </a:lnTo>
                  <a:lnTo>
                    <a:pt x="27800" y="223100"/>
                  </a:lnTo>
                  <a:lnTo>
                    <a:pt x="20459" y="228371"/>
                  </a:lnTo>
                  <a:lnTo>
                    <a:pt x="23228" y="238493"/>
                  </a:lnTo>
                  <a:lnTo>
                    <a:pt x="27584" y="244563"/>
                  </a:lnTo>
                  <a:lnTo>
                    <a:pt x="31927" y="250647"/>
                  </a:lnTo>
                  <a:lnTo>
                    <a:pt x="36245" y="250367"/>
                  </a:lnTo>
                  <a:lnTo>
                    <a:pt x="43573" y="245097"/>
                  </a:lnTo>
                  <a:lnTo>
                    <a:pt x="45237" y="241109"/>
                  </a:lnTo>
                  <a:close/>
                </a:path>
                <a:path w="869950" h="431800">
                  <a:moveTo>
                    <a:pt x="84074" y="292976"/>
                  </a:moveTo>
                  <a:lnTo>
                    <a:pt x="83845" y="283946"/>
                  </a:lnTo>
                  <a:lnTo>
                    <a:pt x="73914" y="280530"/>
                  </a:lnTo>
                  <a:lnTo>
                    <a:pt x="66459" y="280720"/>
                  </a:lnTo>
                  <a:lnTo>
                    <a:pt x="58978" y="280898"/>
                  </a:lnTo>
                  <a:lnTo>
                    <a:pt x="56794" y="284619"/>
                  </a:lnTo>
                  <a:lnTo>
                    <a:pt x="57010" y="293636"/>
                  </a:lnTo>
                  <a:lnTo>
                    <a:pt x="59372" y="297256"/>
                  </a:lnTo>
                  <a:lnTo>
                    <a:pt x="74333" y="296900"/>
                  </a:lnTo>
                  <a:lnTo>
                    <a:pt x="84074" y="292976"/>
                  </a:lnTo>
                  <a:close/>
                </a:path>
                <a:path w="869950" h="431800">
                  <a:moveTo>
                    <a:pt x="108153" y="192786"/>
                  </a:moveTo>
                  <a:lnTo>
                    <a:pt x="103251" y="185204"/>
                  </a:lnTo>
                  <a:lnTo>
                    <a:pt x="92989" y="187477"/>
                  </a:lnTo>
                  <a:lnTo>
                    <a:pt x="86715" y="191528"/>
                  </a:lnTo>
                  <a:lnTo>
                    <a:pt x="80441" y="195592"/>
                  </a:lnTo>
                  <a:lnTo>
                    <a:pt x="80505" y="199898"/>
                  </a:lnTo>
                  <a:lnTo>
                    <a:pt x="85407" y="207492"/>
                  </a:lnTo>
                  <a:lnTo>
                    <a:pt x="89319" y="209334"/>
                  </a:lnTo>
                  <a:lnTo>
                    <a:pt x="101866" y="201218"/>
                  </a:lnTo>
                  <a:lnTo>
                    <a:pt x="108153" y="192786"/>
                  </a:lnTo>
                  <a:close/>
                </a:path>
                <a:path w="869950" h="431800">
                  <a:moveTo>
                    <a:pt x="155702" y="361784"/>
                  </a:moveTo>
                  <a:lnTo>
                    <a:pt x="146977" y="355955"/>
                  </a:lnTo>
                  <a:lnTo>
                    <a:pt x="139700" y="354228"/>
                  </a:lnTo>
                  <a:lnTo>
                    <a:pt x="132422" y="352501"/>
                  </a:lnTo>
                  <a:lnTo>
                    <a:pt x="129362" y="355536"/>
                  </a:lnTo>
                  <a:lnTo>
                    <a:pt x="127279" y="364337"/>
                  </a:lnTo>
                  <a:lnTo>
                    <a:pt x="128651" y="368427"/>
                  </a:lnTo>
                  <a:lnTo>
                    <a:pt x="143205" y="371881"/>
                  </a:lnTo>
                  <a:lnTo>
                    <a:pt x="153619" y="370586"/>
                  </a:lnTo>
                  <a:lnTo>
                    <a:pt x="155702" y="361784"/>
                  </a:lnTo>
                  <a:close/>
                </a:path>
                <a:path w="869950" h="431800">
                  <a:moveTo>
                    <a:pt x="164299" y="211302"/>
                  </a:moveTo>
                  <a:lnTo>
                    <a:pt x="161429" y="201206"/>
                  </a:lnTo>
                  <a:lnTo>
                    <a:pt x="157010" y="195186"/>
                  </a:lnTo>
                  <a:lnTo>
                    <a:pt x="152590" y="189153"/>
                  </a:lnTo>
                  <a:lnTo>
                    <a:pt x="148285" y="189484"/>
                  </a:lnTo>
                  <a:lnTo>
                    <a:pt x="140995" y="194830"/>
                  </a:lnTo>
                  <a:lnTo>
                    <a:pt x="139382" y="198843"/>
                  </a:lnTo>
                  <a:lnTo>
                    <a:pt x="148234" y="210896"/>
                  </a:lnTo>
                  <a:lnTo>
                    <a:pt x="157022" y="216649"/>
                  </a:lnTo>
                  <a:lnTo>
                    <a:pt x="164299" y="211302"/>
                  </a:lnTo>
                  <a:close/>
                </a:path>
                <a:path w="869950" h="431800">
                  <a:moveTo>
                    <a:pt x="165315" y="115646"/>
                  </a:moveTo>
                  <a:lnTo>
                    <a:pt x="161226" y="101269"/>
                  </a:lnTo>
                  <a:lnTo>
                    <a:pt x="154978" y="92811"/>
                  </a:lnTo>
                  <a:lnTo>
                    <a:pt x="146304" y="95288"/>
                  </a:lnTo>
                  <a:lnTo>
                    <a:pt x="145478" y="105752"/>
                  </a:lnTo>
                  <a:lnTo>
                    <a:pt x="147523" y="112941"/>
                  </a:lnTo>
                  <a:lnTo>
                    <a:pt x="149567" y="120129"/>
                  </a:lnTo>
                  <a:lnTo>
                    <a:pt x="153720" y="121323"/>
                  </a:lnTo>
                  <a:lnTo>
                    <a:pt x="162407" y="118846"/>
                  </a:lnTo>
                  <a:lnTo>
                    <a:pt x="165315" y="115646"/>
                  </a:lnTo>
                  <a:close/>
                </a:path>
                <a:path w="869950" h="431800">
                  <a:moveTo>
                    <a:pt x="181254" y="259715"/>
                  </a:moveTo>
                  <a:lnTo>
                    <a:pt x="179108" y="255943"/>
                  </a:lnTo>
                  <a:lnTo>
                    <a:pt x="164172" y="255397"/>
                  </a:lnTo>
                  <a:lnTo>
                    <a:pt x="154203" y="258699"/>
                  </a:lnTo>
                  <a:lnTo>
                    <a:pt x="153860" y="267716"/>
                  </a:lnTo>
                  <a:lnTo>
                    <a:pt x="163563" y="271754"/>
                  </a:lnTo>
                  <a:lnTo>
                    <a:pt x="171030" y="272021"/>
                  </a:lnTo>
                  <a:lnTo>
                    <a:pt x="178511" y="272300"/>
                  </a:lnTo>
                  <a:lnTo>
                    <a:pt x="180924" y="268732"/>
                  </a:lnTo>
                  <a:lnTo>
                    <a:pt x="181254" y="259715"/>
                  </a:lnTo>
                  <a:close/>
                </a:path>
                <a:path w="869950" h="431800">
                  <a:moveTo>
                    <a:pt x="195834" y="179539"/>
                  </a:moveTo>
                  <a:lnTo>
                    <a:pt x="194221" y="164668"/>
                  </a:lnTo>
                  <a:lnTo>
                    <a:pt x="189509" y="155282"/>
                  </a:lnTo>
                  <a:lnTo>
                    <a:pt x="180517" y="156260"/>
                  </a:lnTo>
                  <a:lnTo>
                    <a:pt x="177952" y="166433"/>
                  </a:lnTo>
                  <a:lnTo>
                    <a:pt x="178752" y="173863"/>
                  </a:lnTo>
                  <a:lnTo>
                    <a:pt x="179565" y="181292"/>
                  </a:lnTo>
                  <a:lnTo>
                    <a:pt x="183451" y="183159"/>
                  </a:lnTo>
                  <a:lnTo>
                    <a:pt x="192430" y="182194"/>
                  </a:lnTo>
                  <a:lnTo>
                    <a:pt x="195834" y="179539"/>
                  </a:lnTo>
                  <a:close/>
                </a:path>
                <a:path w="869950" h="431800">
                  <a:moveTo>
                    <a:pt x="208661" y="127076"/>
                  </a:moveTo>
                  <a:lnTo>
                    <a:pt x="207759" y="122859"/>
                  </a:lnTo>
                  <a:lnTo>
                    <a:pt x="193700" y="117779"/>
                  </a:lnTo>
                  <a:lnTo>
                    <a:pt x="183197" y="117894"/>
                  </a:lnTo>
                  <a:lnTo>
                    <a:pt x="180124" y="126390"/>
                  </a:lnTo>
                  <a:lnTo>
                    <a:pt x="188150" y="133172"/>
                  </a:lnTo>
                  <a:lnTo>
                    <a:pt x="195173" y="135712"/>
                  </a:lnTo>
                  <a:lnTo>
                    <a:pt x="202209" y="138252"/>
                  </a:lnTo>
                  <a:lnTo>
                    <a:pt x="205600" y="135572"/>
                  </a:lnTo>
                  <a:lnTo>
                    <a:pt x="208661" y="127076"/>
                  </a:lnTo>
                  <a:close/>
                </a:path>
                <a:path w="869950" h="431800">
                  <a:moveTo>
                    <a:pt x="211442" y="318046"/>
                  </a:moveTo>
                  <a:lnTo>
                    <a:pt x="209448" y="314210"/>
                  </a:lnTo>
                  <a:lnTo>
                    <a:pt x="201663" y="309626"/>
                  </a:lnTo>
                  <a:lnTo>
                    <a:pt x="197345" y="309727"/>
                  </a:lnTo>
                  <a:lnTo>
                    <a:pt x="189750" y="322605"/>
                  </a:lnTo>
                  <a:lnTo>
                    <a:pt x="187909" y="332943"/>
                  </a:lnTo>
                  <a:lnTo>
                    <a:pt x="195694" y="337540"/>
                  </a:lnTo>
                  <a:lnTo>
                    <a:pt x="203847" y="330911"/>
                  </a:lnTo>
                  <a:lnTo>
                    <a:pt x="207645" y="324485"/>
                  </a:lnTo>
                  <a:lnTo>
                    <a:pt x="211442" y="318046"/>
                  </a:lnTo>
                  <a:close/>
                </a:path>
                <a:path w="869950" h="431800">
                  <a:moveTo>
                    <a:pt x="224383" y="227863"/>
                  </a:moveTo>
                  <a:lnTo>
                    <a:pt x="222046" y="224256"/>
                  </a:lnTo>
                  <a:lnTo>
                    <a:pt x="213868" y="220408"/>
                  </a:lnTo>
                  <a:lnTo>
                    <a:pt x="209575" y="220916"/>
                  </a:lnTo>
                  <a:lnTo>
                    <a:pt x="203225" y="234454"/>
                  </a:lnTo>
                  <a:lnTo>
                    <a:pt x="202374" y="244919"/>
                  </a:lnTo>
                  <a:lnTo>
                    <a:pt x="210553" y="248767"/>
                  </a:lnTo>
                  <a:lnTo>
                    <a:pt x="218046" y="241401"/>
                  </a:lnTo>
                  <a:lnTo>
                    <a:pt x="221221" y="234632"/>
                  </a:lnTo>
                  <a:lnTo>
                    <a:pt x="224383" y="227863"/>
                  </a:lnTo>
                  <a:close/>
                </a:path>
                <a:path w="869950" h="431800">
                  <a:moveTo>
                    <a:pt x="258648" y="271462"/>
                  </a:moveTo>
                  <a:lnTo>
                    <a:pt x="255968" y="268084"/>
                  </a:lnTo>
                  <a:lnTo>
                    <a:pt x="247459" y="265023"/>
                  </a:lnTo>
                  <a:lnTo>
                    <a:pt x="243243" y="265938"/>
                  </a:lnTo>
                  <a:lnTo>
                    <a:pt x="238188" y="279996"/>
                  </a:lnTo>
                  <a:lnTo>
                    <a:pt x="238315" y="290499"/>
                  </a:lnTo>
                  <a:lnTo>
                    <a:pt x="246824" y="293547"/>
                  </a:lnTo>
                  <a:lnTo>
                    <a:pt x="253580" y="285521"/>
                  </a:lnTo>
                  <a:lnTo>
                    <a:pt x="256120" y="278498"/>
                  </a:lnTo>
                  <a:lnTo>
                    <a:pt x="258648" y="271462"/>
                  </a:lnTo>
                  <a:close/>
                </a:path>
                <a:path w="869950" h="431800">
                  <a:moveTo>
                    <a:pt x="261632" y="117398"/>
                  </a:moveTo>
                  <a:lnTo>
                    <a:pt x="259854" y="113474"/>
                  </a:lnTo>
                  <a:lnTo>
                    <a:pt x="252310" y="108483"/>
                  </a:lnTo>
                  <a:lnTo>
                    <a:pt x="247992" y="108369"/>
                  </a:lnTo>
                  <a:lnTo>
                    <a:pt x="239737" y="120827"/>
                  </a:lnTo>
                  <a:lnTo>
                    <a:pt x="237363" y="131051"/>
                  </a:lnTo>
                  <a:lnTo>
                    <a:pt x="244894" y="136029"/>
                  </a:lnTo>
                  <a:lnTo>
                    <a:pt x="253377" y="129870"/>
                  </a:lnTo>
                  <a:lnTo>
                    <a:pt x="257505" y="123634"/>
                  </a:lnTo>
                  <a:lnTo>
                    <a:pt x="261632" y="117398"/>
                  </a:lnTo>
                  <a:close/>
                </a:path>
                <a:path w="869950" h="431800">
                  <a:moveTo>
                    <a:pt x="269278" y="394957"/>
                  </a:moveTo>
                  <a:lnTo>
                    <a:pt x="265684" y="386664"/>
                  </a:lnTo>
                  <a:lnTo>
                    <a:pt x="255193" y="387223"/>
                  </a:lnTo>
                  <a:lnTo>
                    <a:pt x="248348" y="390207"/>
                  </a:lnTo>
                  <a:lnTo>
                    <a:pt x="241477" y="393192"/>
                  </a:lnTo>
                  <a:lnTo>
                    <a:pt x="240842" y="397446"/>
                  </a:lnTo>
                  <a:lnTo>
                    <a:pt x="244449" y="405739"/>
                  </a:lnTo>
                  <a:lnTo>
                    <a:pt x="248005" y="408190"/>
                  </a:lnTo>
                  <a:lnTo>
                    <a:pt x="261708" y="402247"/>
                  </a:lnTo>
                  <a:lnTo>
                    <a:pt x="269278" y="394957"/>
                  </a:lnTo>
                  <a:close/>
                </a:path>
                <a:path w="869950" h="431800">
                  <a:moveTo>
                    <a:pt x="279654" y="180809"/>
                  </a:moveTo>
                  <a:lnTo>
                    <a:pt x="276352" y="172402"/>
                  </a:lnTo>
                  <a:lnTo>
                    <a:pt x="265849" y="172580"/>
                  </a:lnTo>
                  <a:lnTo>
                    <a:pt x="258902" y="175310"/>
                  </a:lnTo>
                  <a:lnTo>
                    <a:pt x="251929" y="178041"/>
                  </a:lnTo>
                  <a:lnTo>
                    <a:pt x="251142" y="182270"/>
                  </a:lnTo>
                  <a:lnTo>
                    <a:pt x="254444" y="190690"/>
                  </a:lnTo>
                  <a:lnTo>
                    <a:pt x="257911" y="193281"/>
                  </a:lnTo>
                  <a:lnTo>
                    <a:pt x="271818" y="187820"/>
                  </a:lnTo>
                  <a:lnTo>
                    <a:pt x="279654" y="180809"/>
                  </a:lnTo>
                  <a:close/>
                </a:path>
                <a:path w="869950" h="431800">
                  <a:moveTo>
                    <a:pt x="280339" y="246291"/>
                  </a:moveTo>
                  <a:lnTo>
                    <a:pt x="276783" y="236397"/>
                  </a:lnTo>
                  <a:lnTo>
                    <a:pt x="271970" y="230695"/>
                  </a:lnTo>
                  <a:lnTo>
                    <a:pt x="267157" y="224980"/>
                  </a:lnTo>
                  <a:lnTo>
                    <a:pt x="262877" y="225602"/>
                  </a:lnTo>
                  <a:lnTo>
                    <a:pt x="255968" y="231419"/>
                  </a:lnTo>
                  <a:lnTo>
                    <a:pt x="254647" y="235546"/>
                  </a:lnTo>
                  <a:lnTo>
                    <a:pt x="264274" y="246964"/>
                  </a:lnTo>
                  <a:lnTo>
                    <a:pt x="273431" y="252107"/>
                  </a:lnTo>
                  <a:lnTo>
                    <a:pt x="280339" y="246291"/>
                  </a:lnTo>
                  <a:close/>
                </a:path>
                <a:path w="869950" h="431800">
                  <a:moveTo>
                    <a:pt x="297167" y="71437"/>
                  </a:moveTo>
                  <a:lnTo>
                    <a:pt x="296316" y="64008"/>
                  </a:lnTo>
                  <a:lnTo>
                    <a:pt x="295478" y="56578"/>
                  </a:lnTo>
                  <a:lnTo>
                    <a:pt x="291579" y="54724"/>
                  </a:lnTo>
                  <a:lnTo>
                    <a:pt x="282613" y="55740"/>
                  </a:lnTo>
                  <a:lnTo>
                    <a:pt x="279222" y="58420"/>
                  </a:lnTo>
                  <a:lnTo>
                    <a:pt x="280898" y="73266"/>
                  </a:lnTo>
                  <a:lnTo>
                    <a:pt x="285648" y="82638"/>
                  </a:lnTo>
                  <a:lnTo>
                    <a:pt x="294627" y="81622"/>
                  </a:lnTo>
                  <a:lnTo>
                    <a:pt x="297167" y="71437"/>
                  </a:lnTo>
                  <a:close/>
                </a:path>
                <a:path w="869950" h="431800">
                  <a:moveTo>
                    <a:pt x="309460" y="160324"/>
                  </a:moveTo>
                  <a:lnTo>
                    <a:pt x="301180" y="147878"/>
                  </a:lnTo>
                  <a:lnTo>
                    <a:pt x="292671" y="141706"/>
                  </a:lnTo>
                  <a:lnTo>
                    <a:pt x="285140" y="146710"/>
                  </a:lnTo>
                  <a:lnTo>
                    <a:pt x="287566" y="156933"/>
                  </a:lnTo>
                  <a:lnTo>
                    <a:pt x="291693" y="163156"/>
                  </a:lnTo>
                  <a:lnTo>
                    <a:pt x="295821" y="169379"/>
                  </a:lnTo>
                  <a:lnTo>
                    <a:pt x="300139" y="169265"/>
                  </a:lnTo>
                  <a:lnTo>
                    <a:pt x="307657" y="164249"/>
                  </a:lnTo>
                  <a:lnTo>
                    <a:pt x="309460" y="160324"/>
                  </a:lnTo>
                  <a:close/>
                </a:path>
                <a:path w="869950" h="431800">
                  <a:moveTo>
                    <a:pt x="324129" y="269697"/>
                  </a:moveTo>
                  <a:lnTo>
                    <a:pt x="324065" y="259194"/>
                  </a:lnTo>
                  <a:lnTo>
                    <a:pt x="321411" y="252222"/>
                  </a:lnTo>
                  <a:lnTo>
                    <a:pt x="318757" y="245237"/>
                  </a:lnTo>
                  <a:lnTo>
                    <a:pt x="314528" y="244386"/>
                  </a:lnTo>
                  <a:lnTo>
                    <a:pt x="306082" y="247599"/>
                  </a:lnTo>
                  <a:lnTo>
                    <a:pt x="303466" y="251028"/>
                  </a:lnTo>
                  <a:lnTo>
                    <a:pt x="308749" y="265010"/>
                  </a:lnTo>
                  <a:lnTo>
                    <a:pt x="315671" y="272910"/>
                  </a:lnTo>
                  <a:lnTo>
                    <a:pt x="324129" y="269697"/>
                  </a:lnTo>
                  <a:close/>
                </a:path>
                <a:path w="869950" h="431800">
                  <a:moveTo>
                    <a:pt x="336232" y="332651"/>
                  </a:moveTo>
                  <a:lnTo>
                    <a:pt x="327113" y="327444"/>
                  </a:lnTo>
                  <a:lnTo>
                    <a:pt x="319735" y="326237"/>
                  </a:lnTo>
                  <a:lnTo>
                    <a:pt x="312356" y="325031"/>
                  </a:lnTo>
                  <a:lnTo>
                    <a:pt x="309511" y="328282"/>
                  </a:lnTo>
                  <a:lnTo>
                    <a:pt x="308051" y="337197"/>
                  </a:lnTo>
                  <a:lnTo>
                    <a:pt x="309714" y="341172"/>
                  </a:lnTo>
                  <a:lnTo>
                    <a:pt x="324472" y="343585"/>
                  </a:lnTo>
                  <a:lnTo>
                    <a:pt x="334772" y="341566"/>
                  </a:lnTo>
                  <a:lnTo>
                    <a:pt x="336232" y="332651"/>
                  </a:lnTo>
                  <a:close/>
                </a:path>
                <a:path w="869950" h="431800">
                  <a:moveTo>
                    <a:pt x="336575" y="130987"/>
                  </a:moveTo>
                  <a:lnTo>
                    <a:pt x="332308" y="121412"/>
                  </a:lnTo>
                  <a:lnTo>
                    <a:pt x="327075" y="116065"/>
                  </a:lnTo>
                  <a:lnTo>
                    <a:pt x="321856" y="110718"/>
                  </a:lnTo>
                  <a:lnTo>
                    <a:pt x="317639" y="111645"/>
                  </a:lnTo>
                  <a:lnTo>
                    <a:pt x="311188" y="117983"/>
                  </a:lnTo>
                  <a:lnTo>
                    <a:pt x="310159" y="122161"/>
                  </a:lnTo>
                  <a:lnTo>
                    <a:pt x="320611" y="132854"/>
                  </a:lnTo>
                  <a:lnTo>
                    <a:pt x="330111" y="137312"/>
                  </a:lnTo>
                  <a:lnTo>
                    <a:pt x="336575" y="130987"/>
                  </a:lnTo>
                  <a:close/>
                </a:path>
                <a:path w="869950" h="431800">
                  <a:moveTo>
                    <a:pt x="340398" y="210248"/>
                  </a:moveTo>
                  <a:lnTo>
                    <a:pt x="339902" y="205955"/>
                  </a:lnTo>
                  <a:lnTo>
                    <a:pt x="326415" y="199517"/>
                  </a:lnTo>
                  <a:lnTo>
                    <a:pt x="315950" y="198577"/>
                  </a:lnTo>
                  <a:lnTo>
                    <a:pt x="312064" y="206730"/>
                  </a:lnTo>
                  <a:lnTo>
                    <a:pt x="319366" y="214287"/>
                  </a:lnTo>
                  <a:lnTo>
                    <a:pt x="326110" y="217500"/>
                  </a:lnTo>
                  <a:lnTo>
                    <a:pt x="332854" y="220726"/>
                  </a:lnTo>
                  <a:lnTo>
                    <a:pt x="336486" y="218401"/>
                  </a:lnTo>
                  <a:lnTo>
                    <a:pt x="340398" y="210248"/>
                  </a:lnTo>
                  <a:close/>
                </a:path>
                <a:path w="869950" h="431800">
                  <a:moveTo>
                    <a:pt x="367030" y="29794"/>
                  </a:moveTo>
                  <a:lnTo>
                    <a:pt x="363512" y="21463"/>
                  </a:lnTo>
                  <a:lnTo>
                    <a:pt x="353009" y="21945"/>
                  </a:lnTo>
                  <a:lnTo>
                    <a:pt x="346138" y="24866"/>
                  </a:lnTo>
                  <a:lnTo>
                    <a:pt x="339242" y="27787"/>
                  </a:lnTo>
                  <a:lnTo>
                    <a:pt x="338582" y="32054"/>
                  </a:lnTo>
                  <a:lnTo>
                    <a:pt x="342112" y="40373"/>
                  </a:lnTo>
                  <a:lnTo>
                    <a:pt x="345643" y="42849"/>
                  </a:lnTo>
                  <a:lnTo>
                    <a:pt x="359397" y="37007"/>
                  </a:lnTo>
                  <a:lnTo>
                    <a:pt x="367030" y="29794"/>
                  </a:lnTo>
                  <a:close/>
                </a:path>
                <a:path w="869950" h="431800">
                  <a:moveTo>
                    <a:pt x="377659" y="99237"/>
                  </a:moveTo>
                  <a:lnTo>
                    <a:pt x="365848" y="90081"/>
                  </a:lnTo>
                  <a:lnTo>
                    <a:pt x="355828" y="86944"/>
                  </a:lnTo>
                  <a:lnTo>
                    <a:pt x="350291" y="94068"/>
                  </a:lnTo>
                  <a:lnTo>
                    <a:pt x="355815" y="103009"/>
                  </a:lnTo>
                  <a:lnTo>
                    <a:pt x="361721" y="107581"/>
                  </a:lnTo>
                  <a:lnTo>
                    <a:pt x="367626" y="112166"/>
                  </a:lnTo>
                  <a:lnTo>
                    <a:pt x="371678" y="110680"/>
                  </a:lnTo>
                  <a:lnTo>
                    <a:pt x="377202" y="103543"/>
                  </a:lnTo>
                  <a:lnTo>
                    <a:pt x="377659" y="99237"/>
                  </a:lnTo>
                  <a:close/>
                </a:path>
                <a:path w="869950" h="431800">
                  <a:moveTo>
                    <a:pt x="389851" y="193230"/>
                  </a:moveTo>
                  <a:lnTo>
                    <a:pt x="389661" y="185762"/>
                  </a:lnTo>
                  <a:lnTo>
                    <a:pt x="389458" y="178295"/>
                  </a:lnTo>
                  <a:lnTo>
                    <a:pt x="385749" y="176098"/>
                  </a:lnTo>
                  <a:lnTo>
                    <a:pt x="376720" y="176326"/>
                  </a:lnTo>
                  <a:lnTo>
                    <a:pt x="373100" y="178701"/>
                  </a:lnTo>
                  <a:lnTo>
                    <a:pt x="373481" y="193636"/>
                  </a:lnTo>
                  <a:lnTo>
                    <a:pt x="377418" y="203390"/>
                  </a:lnTo>
                  <a:lnTo>
                    <a:pt x="386448" y="203161"/>
                  </a:lnTo>
                  <a:lnTo>
                    <a:pt x="389851" y="193230"/>
                  </a:lnTo>
                  <a:close/>
                </a:path>
                <a:path w="869950" h="431800">
                  <a:moveTo>
                    <a:pt x="397802" y="266928"/>
                  </a:moveTo>
                  <a:lnTo>
                    <a:pt x="387261" y="256324"/>
                  </a:lnTo>
                  <a:lnTo>
                    <a:pt x="377710" y="251929"/>
                  </a:lnTo>
                  <a:lnTo>
                    <a:pt x="371309" y="258318"/>
                  </a:lnTo>
                  <a:lnTo>
                    <a:pt x="375653" y="267868"/>
                  </a:lnTo>
                  <a:lnTo>
                    <a:pt x="380923" y="273164"/>
                  </a:lnTo>
                  <a:lnTo>
                    <a:pt x="386194" y="278460"/>
                  </a:lnTo>
                  <a:lnTo>
                    <a:pt x="390410" y="277495"/>
                  </a:lnTo>
                  <a:lnTo>
                    <a:pt x="396811" y="271132"/>
                  </a:lnTo>
                  <a:lnTo>
                    <a:pt x="397802" y="266928"/>
                  </a:lnTo>
                  <a:close/>
                </a:path>
                <a:path w="869950" h="431800">
                  <a:moveTo>
                    <a:pt x="415607" y="335699"/>
                  </a:moveTo>
                  <a:lnTo>
                    <a:pt x="405866" y="324370"/>
                  </a:lnTo>
                  <a:lnTo>
                    <a:pt x="396659" y="319290"/>
                  </a:lnTo>
                  <a:lnTo>
                    <a:pt x="389813" y="325196"/>
                  </a:lnTo>
                  <a:lnTo>
                    <a:pt x="393458" y="335038"/>
                  </a:lnTo>
                  <a:lnTo>
                    <a:pt x="398335" y="340702"/>
                  </a:lnTo>
                  <a:lnTo>
                    <a:pt x="403212" y="346379"/>
                  </a:lnTo>
                  <a:lnTo>
                    <a:pt x="407466" y="345706"/>
                  </a:lnTo>
                  <a:lnTo>
                    <a:pt x="414324" y="339826"/>
                  </a:lnTo>
                  <a:lnTo>
                    <a:pt x="415607" y="335699"/>
                  </a:lnTo>
                  <a:close/>
                </a:path>
                <a:path w="869950" h="431800">
                  <a:moveTo>
                    <a:pt x="415937" y="417893"/>
                  </a:moveTo>
                  <a:lnTo>
                    <a:pt x="403339" y="409829"/>
                  </a:lnTo>
                  <a:lnTo>
                    <a:pt x="393065" y="407606"/>
                  </a:lnTo>
                  <a:lnTo>
                    <a:pt x="388213" y="415226"/>
                  </a:lnTo>
                  <a:lnTo>
                    <a:pt x="394525" y="423621"/>
                  </a:lnTo>
                  <a:lnTo>
                    <a:pt x="400812" y="427647"/>
                  </a:lnTo>
                  <a:lnTo>
                    <a:pt x="407123" y="431673"/>
                  </a:lnTo>
                  <a:lnTo>
                    <a:pt x="411010" y="429831"/>
                  </a:lnTo>
                  <a:lnTo>
                    <a:pt x="415874" y="422211"/>
                  </a:lnTo>
                  <a:lnTo>
                    <a:pt x="415937" y="417893"/>
                  </a:lnTo>
                  <a:close/>
                </a:path>
                <a:path w="869950" h="431800">
                  <a:moveTo>
                    <a:pt x="416013" y="123380"/>
                  </a:moveTo>
                  <a:lnTo>
                    <a:pt x="412597" y="115023"/>
                  </a:lnTo>
                  <a:lnTo>
                    <a:pt x="409105" y="112483"/>
                  </a:lnTo>
                  <a:lnTo>
                    <a:pt x="395262" y="118148"/>
                  </a:lnTo>
                  <a:lnTo>
                    <a:pt x="387540" y="125272"/>
                  </a:lnTo>
                  <a:lnTo>
                    <a:pt x="390956" y="133629"/>
                  </a:lnTo>
                  <a:lnTo>
                    <a:pt x="401447" y="133286"/>
                  </a:lnTo>
                  <a:lnTo>
                    <a:pt x="408368" y="130467"/>
                  </a:lnTo>
                  <a:lnTo>
                    <a:pt x="415302" y="127647"/>
                  </a:lnTo>
                  <a:lnTo>
                    <a:pt x="416013" y="123380"/>
                  </a:lnTo>
                  <a:close/>
                </a:path>
                <a:path w="869950" h="431800">
                  <a:moveTo>
                    <a:pt x="425640" y="64681"/>
                  </a:moveTo>
                  <a:lnTo>
                    <a:pt x="424548" y="60490"/>
                  </a:lnTo>
                  <a:lnTo>
                    <a:pt x="410273" y="56057"/>
                  </a:lnTo>
                  <a:lnTo>
                    <a:pt x="399783" y="56642"/>
                  </a:lnTo>
                  <a:lnTo>
                    <a:pt x="397103" y="65265"/>
                  </a:lnTo>
                  <a:lnTo>
                    <a:pt x="405422" y="71691"/>
                  </a:lnTo>
                  <a:lnTo>
                    <a:pt x="412559" y="73914"/>
                  </a:lnTo>
                  <a:lnTo>
                    <a:pt x="419709" y="76123"/>
                  </a:lnTo>
                  <a:lnTo>
                    <a:pt x="422960" y="73304"/>
                  </a:lnTo>
                  <a:lnTo>
                    <a:pt x="425640" y="64681"/>
                  </a:lnTo>
                  <a:close/>
                </a:path>
                <a:path w="869950" h="431800">
                  <a:moveTo>
                    <a:pt x="441579" y="37566"/>
                  </a:moveTo>
                  <a:lnTo>
                    <a:pt x="441401" y="33248"/>
                  </a:lnTo>
                  <a:lnTo>
                    <a:pt x="428383" y="25895"/>
                  </a:lnTo>
                  <a:lnTo>
                    <a:pt x="418007" y="24244"/>
                  </a:lnTo>
                  <a:lnTo>
                    <a:pt x="413562" y="32105"/>
                  </a:lnTo>
                  <a:lnTo>
                    <a:pt x="420331" y="40157"/>
                  </a:lnTo>
                  <a:lnTo>
                    <a:pt x="426834" y="43815"/>
                  </a:lnTo>
                  <a:lnTo>
                    <a:pt x="433349" y="47510"/>
                  </a:lnTo>
                  <a:lnTo>
                    <a:pt x="437134" y="45427"/>
                  </a:lnTo>
                  <a:lnTo>
                    <a:pt x="441579" y="37566"/>
                  </a:lnTo>
                  <a:close/>
                </a:path>
                <a:path w="869950" h="431800">
                  <a:moveTo>
                    <a:pt x="442417" y="137502"/>
                  </a:moveTo>
                  <a:lnTo>
                    <a:pt x="442391" y="130035"/>
                  </a:lnTo>
                  <a:lnTo>
                    <a:pt x="442379" y="122555"/>
                  </a:lnTo>
                  <a:lnTo>
                    <a:pt x="438708" y="120281"/>
                  </a:lnTo>
                  <a:lnTo>
                    <a:pt x="429666" y="120294"/>
                  </a:lnTo>
                  <a:lnTo>
                    <a:pt x="426008" y="122593"/>
                  </a:lnTo>
                  <a:lnTo>
                    <a:pt x="426046" y="137541"/>
                  </a:lnTo>
                  <a:lnTo>
                    <a:pt x="429729" y="147370"/>
                  </a:lnTo>
                  <a:lnTo>
                    <a:pt x="438772" y="147345"/>
                  </a:lnTo>
                  <a:lnTo>
                    <a:pt x="442417" y="137502"/>
                  </a:lnTo>
                  <a:close/>
                </a:path>
                <a:path w="869950" h="431800">
                  <a:moveTo>
                    <a:pt x="449160" y="227444"/>
                  </a:moveTo>
                  <a:lnTo>
                    <a:pt x="443179" y="218808"/>
                  </a:lnTo>
                  <a:lnTo>
                    <a:pt x="437032" y="214541"/>
                  </a:lnTo>
                  <a:lnTo>
                    <a:pt x="430898" y="210273"/>
                  </a:lnTo>
                  <a:lnTo>
                    <a:pt x="426935" y="211975"/>
                  </a:lnTo>
                  <a:lnTo>
                    <a:pt x="421779" y="219405"/>
                  </a:lnTo>
                  <a:lnTo>
                    <a:pt x="421551" y="223710"/>
                  </a:lnTo>
                  <a:lnTo>
                    <a:pt x="433832" y="232257"/>
                  </a:lnTo>
                  <a:lnTo>
                    <a:pt x="444004" y="234848"/>
                  </a:lnTo>
                  <a:lnTo>
                    <a:pt x="449160" y="227444"/>
                  </a:lnTo>
                  <a:close/>
                </a:path>
                <a:path w="869950" h="431800">
                  <a:moveTo>
                    <a:pt x="481787" y="19265"/>
                  </a:moveTo>
                  <a:lnTo>
                    <a:pt x="480822" y="10287"/>
                  </a:lnTo>
                  <a:lnTo>
                    <a:pt x="478142" y="6883"/>
                  </a:lnTo>
                  <a:lnTo>
                    <a:pt x="463296" y="8470"/>
                  </a:lnTo>
                  <a:lnTo>
                    <a:pt x="453898" y="13182"/>
                  </a:lnTo>
                  <a:lnTo>
                    <a:pt x="454863" y="22161"/>
                  </a:lnTo>
                  <a:lnTo>
                    <a:pt x="465048" y="24752"/>
                  </a:lnTo>
                  <a:lnTo>
                    <a:pt x="472465" y="23952"/>
                  </a:lnTo>
                  <a:lnTo>
                    <a:pt x="479907" y="23152"/>
                  </a:lnTo>
                  <a:lnTo>
                    <a:pt x="481787" y="19265"/>
                  </a:lnTo>
                  <a:close/>
                </a:path>
                <a:path w="869950" h="431800">
                  <a:moveTo>
                    <a:pt x="489648" y="101866"/>
                  </a:moveTo>
                  <a:lnTo>
                    <a:pt x="477164" y="93637"/>
                  </a:lnTo>
                  <a:lnTo>
                    <a:pt x="466915" y="91287"/>
                  </a:lnTo>
                  <a:lnTo>
                    <a:pt x="461962" y="98844"/>
                  </a:lnTo>
                  <a:lnTo>
                    <a:pt x="468160" y="107302"/>
                  </a:lnTo>
                  <a:lnTo>
                    <a:pt x="474395" y="111417"/>
                  </a:lnTo>
                  <a:lnTo>
                    <a:pt x="480644" y="115531"/>
                  </a:lnTo>
                  <a:lnTo>
                    <a:pt x="484555" y="113728"/>
                  </a:lnTo>
                  <a:lnTo>
                    <a:pt x="489521" y="106197"/>
                  </a:lnTo>
                  <a:lnTo>
                    <a:pt x="489648" y="101866"/>
                  </a:lnTo>
                  <a:close/>
                </a:path>
                <a:path w="869950" h="431800">
                  <a:moveTo>
                    <a:pt x="495388" y="275463"/>
                  </a:moveTo>
                  <a:lnTo>
                    <a:pt x="495274" y="267995"/>
                  </a:lnTo>
                  <a:lnTo>
                    <a:pt x="495134" y="260515"/>
                  </a:lnTo>
                  <a:lnTo>
                    <a:pt x="491439" y="258292"/>
                  </a:lnTo>
                  <a:lnTo>
                    <a:pt x="482409" y="258457"/>
                  </a:lnTo>
                  <a:lnTo>
                    <a:pt x="478790" y="260781"/>
                  </a:lnTo>
                  <a:lnTo>
                    <a:pt x="479018" y="275755"/>
                  </a:lnTo>
                  <a:lnTo>
                    <a:pt x="482866" y="285521"/>
                  </a:lnTo>
                  <a:lnTo>
                    <a:pt x="491896" y="285369"/>
                  </a:lnTo>
                  <a:lnTo>
                    <a:pt x="495388" y="275463"/>
                  </a:lnTo>
                  <a:close/>
                </a:path>
                <a:path w="869950" h="431800">
                  <a:moveTo>
                    <a:pt x="498779" y="215074"/>
                  </a:moveTo>
                  <a:lnTo>
                    <a:pt x="497205" y="211048"/>
                  </a:lnTo>
                  <a:lnTo>
                    <a:pt x="482523" y="208305"/>
                  </a:lnTo>
                  <a:lnTo>
                    <a:pt x="472173" y="210096"/>
                  </a:lnTo>
                  <a:lnTo>
                    <a:pt x="470509" y="218986"/>
                  </a:lnTo>
                  <a:lnTo>
                    <a:pt x="479513" y="224383"/>
                  </a:lnTo>
                  <a:lnTo>
                    <a:pt x="486854" y="225755"/>
                  </a:lnTo>
                  <a:lnTo>
                    <a:pt x="494195" y="227139"/>
                  </a:lnTo>
                  <a:lnTo>
                    <a:pt x="497116" y="223951"/>
                  </a:lnTo>
                  <a:lnTo>
                    <a:pt x="498779" y="215074"/>
                  </a:lnTo>
                  <a:close/>
                </a:path>
                <a:path w="869950" h="431800">
                  <a:moveTo>
                    <a:pt x="500468" y="358952"/>
                  </a:moveTo>
                  <a:lnTo>
                    <a:pt x="495122" y="349910"/>
                  </a:lnTo>
                  <a:lnTo>
                    <a:pt x="489331" y="345186"/>
                  </a:lnTo>
                  <a:lnTo>
                    <a:pt x="483527" y="340474"/>
                  </a:lnTo>
                  <a:lnTo>
                    <a:pt x="479450" y="341871"/>
                  </a:lnTo>
                  <a:lnTo>
                    <a:pt x="473748" y="348881"/>
                  </a:lnTo>
                  <a:lnTo>
                    <a:pt x="473202" y="353174"/>
                  </a:lnTo>
                  <a:lnTo>
                    <a:pt x="484809" y="362597"/>
                  </a:lnTo>
                  <a:lnTo>
                    <a:pt x="494753" y="365950"/>
                  </a:lnTo>
                  <a:lnTo>
                    <a:pt x="500468" y="358952"/>
                  </a:lnTo>
                  <a:close/>
                </a:path>
                <a:path w="869950" h="431800">
                  <a:moveTo>
                    <a:pt x="515708" y="10871"/>
                  </a:moveTo>
                  <a:lnTo>
                    <a:pt x="512876" y="749"/>
                  </a:lnTo>
                  <a:lnTo>
                    <a:pt x="503872" y="0"/>
                  </a:lnTo>
                  <a:lnTo>
                    <a:pt x="499389" y="9486"/>
                  </a:lnTo>
                  <a:lnTo>
                    <a:pt x="498767" y="16941"/>
                  </a:lnTo>
                  <a:lnTo>
                    <a:pt x="498144" y="24384"/>
                  </a:lnTo>
                  <a:lnTo>
                    <a:pt x="501599" y="26974"/>
                  </a:lnTo>
                  <a:lnTo>
                    <a:pt x="510603" y="27724"/>
                  </a:lnTo>
                  <a:lnTo>
                    <a:pt x="514451" y="25768"/>
                  </a:lnTo>
                  <a:lnTo>
                    <a:pt x="515708" y="10871"/>
                  </a:lnTo>
                  <a:close/>
                </a:path>
                <a:path w="869950" h="431800">
                  <a:moveTo>
                    <a:pt x="539788" y="158381"/>
                  </a:moveTo>
                  <a:lnTo>
                    <a:pt x="539343" y="154089"/>
                  </a:lnTo>
                  <a:lnTo>
                    <a:pt x="525881" y="147599"/>
                  </a:lnTo>
                  <a:lnTo>
                    <a:pt x="515404" y="146634"/>
                  </a:lnTo>
                  <a:lnTo>
                    <a:pt x="511492" y="154762"/>
                  </a:lnTo>
                  <a:lnTo>
                    <a:pt x="518756" y="162344"/>
                  </a:lnTo>
                  <a:lnTo>
                    <a:pt x="525500" y="165582"/>
                  </a:lnTo>
                  <a:lnTo>
                    <a:pt x="532231" y="168833"/>
                  </a:lnTo>
                  <a:lnTo>
                    <a:pt x="535876" y="166522"/>
                  </a:lnTo>
                  <a:lnTo>
                    <a:pt x="539788" y="158381"/>
                  </a:lnTo>
                  <a:close/>
                </a:path>
                <a:path w="869950" h="431800">
                  <a:moveTo>
                    <a:pt x="550354" y="22809"/>
                  </a:moveTo>
                  <a:lnTo>
                    <a:pt x="548106" y="14046"/>
                  </a:lnTo>
                  <a:lnTo>
                    <a:pt x="544982" y="11061"/>
                  </a:lnTo>
                  <a:lnTo>
                    <a:pt x="530504" y="14757"/>
                  </a:lnTo>
                  <a:lnTo>
                    <a:pt x="521881" y="20751"/>
                  </a:lnTo>
                  <a:lnTo>
                    <a:pt x="524116" y="29502"/>
                  </a:lnTo>
                  <a:lnTo>
                    <a:pt x="534555" y="30619"/>
                  </a:lnTo>
                  <a:lnTo>
                    <a:pt x="541794" y="28765"/>
                  </a:lnTo>
                  <a:lnTo>
                    <a:pt x="549033" y="26911"/>
                  </a:lnTo>
                  <a:lnTo>
                    <a:pt x="550354" y="22809"/>
                  </a:lnTo>
                  <a:close/>
                </a:path>
                <a:path w="869950" h="431800">
                  <a:moveTo>
                    <a:pt x="555307" y="234581"/>
                  </a:moveTo>
                  <a:lnTo>
                    <a:pt x="553326" y="225780"/>
                  </a:lnTo>
                  <a:lnTo>
                    <a:pt x="542912" y="224370"/>
                  </a:lnTo>
                  <a:lnTo>
                    <a:pt x="535622" y="226021"/>
                  </a:lnTo>
                  <a:lnTo>
                    <a:pt x="528332" y="227660"/>
                  </a:lnTo>
                  <a:lnTo>
                    <a:pt x="526897" y="231736"/>
                  </a:lnTo>
                  <a:lnTo>
                    <a:pt x="528904" y="240550"/>
                  </a:lnTo>
                  <a:lnTo>
                    <a:pt x="531926" y="243624"/>
                  </a:lnTo>
                  <a:lnTo>
                    <a:pt x="546519" y="240334"/>
                  </a:lnTo>
                  <a:lnTo>
                    <a:pt x="555307" y="234581"/>
                  </a:lnTo>
                  <a:close/>
                </a:path>
                <a:path w="869950" h="431800">
                  <a:moveTo>
                    <a:pt x="563422" y="90932"/>
                  </a:moveTo>
                  <a:lnTo>
                    <a:pt x="560857" y="82270"/>
                  </a:lnTo>
                  <a:lnTo>
                    <a:pt x="550379" y="81559"/>
                  </a:lnTo>
                  <a:lnTo>
                    <a:pt x="543217" y="83680"/>
                  </a:lnTo>
                  <a:lnTo>
                    <a:pt x="536054" y="85801"/>
                  </a:lnTo>
                  <a:lnTo>
                    <a:pt x="534898" y="89954"/>
                  </a:lnTo>
                  <a:lnTo>
                    <a:pt x="537451" y="98615"/>
                  </a:lnTo>
                  <a:lnTo>
                    <a:pt x="540702" y="101485"/>
                  </a:lnTo>
                  <a:lnTo>
                    <a:pt x="555028" y="97243"/>
                  </a:lnTo>
                  <a:lnTo>
                    <a:pt x="563422" y="90932"/>
                  </a:lnTo>
                  <a:close/>
                </a:path>
                <a:path w="869950" h="431800">
                  <a:moveTo>
                    <a:pt x="585825" y="36436"/>
                  </a:moveTo>
                  <a:lnTo>
                    <a:pt x="585343" y="32156"/>
                  </a:lnTo>
                  <a:lnTo>
                    <a:pt x="579755" y="25069"/>
                  </a:lnTo>
                  <a:lnTo>
                    <a:pt x="575665" y="23609"/>
                  </a:lnTo>
                  <a:lnTo>
                    <a:pt x="563943" y="32880"/>
                  </a:lnTo>
                  <a:lnTo>
                    <a:pt x="558495" y="41871"/>
                  </a:lnTo>
                  <a:lnTo>
                    <a:pt x="564108" y="48945"/>
                  </a:lnTo>
                  <a:lnTo>
                    <a:pt x="574103" y="45732"/>
                  </a:lnTo>
                  <a:lnTo>
                    <a:pt x="579958" y="41084"/>
                  </a:lnTo>
                  <a:lnTo>
                    <a:pt x="585825" y="36436"/>
                  </a:lnTo>
                  <a:close/>
                </a:path>
                <a:path w="869950" h="431800">
                  <a:moveTo>
                    <a:pt x="599020" y="185191"/>
                  </a:moveTo>
                  <a:lnTo>
                    <a:pt x="598512" y="180898"/>
                  </a:lnTo>
                  <a:lnTo>
                    <a:pt x="584974" y="174548"/>
                  </a:lnTo>
                  <a:lnTo>
                    <a:pt x="574509" y="173723"/>
                  </a:lnTo>
                  <a:lnTo>
                    <a:pt x="570674" y="181889"/>
                  </a:lnTo>
                  <a:lnTo>
                    <a:pt x="578053" y="189382"/>
                  </a:lnTo>
                  <a:lnTo>
                    <a:pt x="584809" y="192544"/>
                  </a:lnTo>
                  <a:lnTo>
                    <a:pt x="591578" y="195719"/>
                  </a:lnTo>
                  <a:lnTo>
                    <a:pt x="595198" y="193382"/>
                  </a:lnTo>
                  <a:lnTo>
                    <a:pt x="599020" y="185191"/>
                  </a:lnTo>
                  <a:close/>
                </a:path>
                <a:path w="869950" h="431800">
                  <a:moveTo>
                    <a:pt x="602589" y="137033"/>
                  </a:moveTo>
                  <a:lnTo>
                    <a:pt x="601052" y="132994"/>
                  </a:lnTo>
                  <a:lnTo>
                    <a:pt x="593813" y="127558"/>
                  </a:lnTo>
                  <a:lnTo>
                    <a:pt x="589508" y="127190"/>
                  </a:lnTo>
                  <a:lnTo>
                    <a:pt x="580529" y="139141"/>
                  </a:lnTo>
                  <a:lnTo>
                    <a:pt x="577557" y="149199"/>
                  </a:lnTo>
                  <a:lnTo>
                    <a:pt x="584784" y="154635"/>
                  </a:lnTo>
                  <a:lnTo>
                    <a:pt x="593623" y="148971"/>
                  </a:lnTo>
                  <a:lnTo>
                    <a:pt x="598106" y="142989"/>
                  </a:lnTo>
                  <a:lnTo>
                    <a:pt x="602589" y="137033"/>
                  </a:lnTo>
                  <a:close/>
                </a:path>
                <a:path w="869950" h="431800">
                  <a:moveTo>
                    <a:pt x="602945" y="237642"/>
                  </a:moveTo>
                  <a:lnTo>
                    <a:pt x="599389" y="235204"/>
                  </a:lnTo>
                  <a:lnTo>
                    <a:pt x="590359" y="234797"/>
                  </a:lnTo>
                  <a:lnTo>
                    <a:pt x="586600" y="236918"/>
                  </a:lnTo>
                  <a:lnTo>
                    <a:pt x="585939" y="251853"/>
                  </a:lnTo>
                  <a:lnTo>
                    <a:pt x="589165" y="261861"/>
                  </a:lnTo>
                  <a:lnTo>
                    <a:pt x="598195" y="262255"/>
                  </a:lnTo>
                  <a:lnTo>
                    <a:pt x="602284" y="252577"/>
                  </a:lnTo>
                  <a:lnTo>
                    <a:pt x="602615" y="245110"/>
                  </a:lnTo>
                  <a:lnTo>
                    <a:pt x="602945" y="237642"/>
                  </a:lnTo>
                  <a:close/>
                </a:path>
                <a:path w="869950" h="431800">
                  <a:moveTo>
                    <a:pt x="619925" y="372706"/>
                  </a:moveTo>
                  <a:lnTo>
                    <a:pt x="616165" y="362889"/>
                  </a:lnTo>
                  <a:lnTo>
                    <a:pt x="611238" y="357289"/>
                  </a:lnTo>
                  <a:lnTo>
                    <a:pt x="606298" y="351675"/>
                  </a:lnTo>
                  <a:lnTo>
                    <a:pt x="602043" y="352374"/>
                  </a:lnTo>
                  <a:lnTo>
                    <a:pt x="595249" y="358330"/>
                  </a:lnTo>
                  <a:lnTo>
                    <a:pt x="594017" y="362470"/>
                  </a:lnTo>
                  <a:lnTo>
                    <a:pt x="603872" y="373710"/>
                  </a:lnTo>
                  <a:lnTo>
                    <a:pt x="613130" y="378675"/>
                  </a:lnTo>
                  <a:lnTo>
                    <a:pt x="619925" y="372706"/>
                  </a:lnTo>
                  <a:close/>
                </a:path>
                <a:path w="869950" h="431800">
                  <a:moveTo>
                    <a:pt x="622427" y="16446"/>
                  </a:moveTo>
                  <a:lnTo>
                    <a:pt x="615162" y="8864"/>
                  </a:lnTo>
                  <a:lnTo>
                    <a:pt x="608444" y="5613"/>
                  </a:lnTo>
                  <a:lnTo>
                    <a:pt x="601713" y="2362"/>
                  </a:lnTo>
                  <a:lnTo>
                    <a:pt x="598068" y="4660"/>
                  </a:lnTo>
                  <a:lnTo>
                    <a:pt x="594131" y="12801"/>
                  </a:lnTo>
                  <a:lnTo>
                    <a:pt x="594575" y="17094"/>
                  </a:lnTo>
                  <a:lnTo>
                    <a:pt x="608025" y="23596"/>
                  </a:lnTo>
                  <a:lnTo>
                    <a:pt x="618502" y="24587"/>
                  </a:lnTo>
                  <a:lnTo>
                    <a:pt x="622427" y="16446"/>
                  </a:lnTo>
                  <a:close/>
                </a:path>
                <a:path w="869950" h="431800">
                  <a:moveTo>
                    <a:pt x="648423" y="55422"/>
                  </a:moveTo>
                  <a:lnTo>
                    <a:pt x="637019" y="45758"/>
                  </a:lnTo>
                  <a:lnTo>
                    <a:pt x="627164" y="42164"/>
                  </a:lnTo>
                  <a:lnTo>
                    <a:pt x="621309" y="49047"/>
                  </a:lnTo>
                  <a:lnTo>
                    <a:pt x="626414" y="58216"/>
                  </a:lnTo>
                  <a:lnTo>
                    <a:pt x="632117" y="63055"/>
                  </a:lnTo>
                  <a:lnTo>
                    <a:pt x="637819" y="67906"/>
                  </a:lnTo>
                  <a:lnTo>
                    <a:pt x="641934" y="66598"/>
                  </a:lnTo>
                  <a:lnTo>
                    <a:pt x="647776" y="59715"/>
                  </a:lnTo>
                  <a:lnTo>
                    <a:pt x="648423" y="55422"/>
                  </a:lnTo>
                  <a:close/>
                </a:path>
                <a:path w="869950" h="431800">
                  <a:moveTo>
                    <a:pt x="650100" y="91236"/>
                  </a:moveTo>
                  <a:lnTo>
                    <a:pt x="644232" y="82511"/>
                  </a:lnTo>
                  <a:lnTo>
                    <a:pt x="638175" y="78168"/>
                  </a:lnTo>
                  <a:lnTo>
                    <a:pt x="632091" y="73799"/>
                  </a:lnTo>
                  <a:lnTo>
                    <a:pt x="628103" y="75450"/>
                  </a:lnTo>
                  <a:lnTo>
                    <a:pt x="622833" y="82778"/>
                  </a:lnTo>
                  <a:lnTo>
                    <a:pt x="622541" y="87096"/>
                  </a:lnTo>
                  <a:lnTo>
                    <a:pt x="634682" y="95808"/>
                  </a:lnTo>
                  <a:lnTo>
                    <a:pt x="644817" y="98577"/>
                  </a:lnTo>
                  <a:lnTo>
                    <a:pt x="650100" y="91236"/>
                  </a:lnTo>
                  <a:close/>
                </a:path>
                <a:path w="869950" h="431800">
                  <a:moveTo>
                    <a:pt x="660336" y="208915"/>
                  </a:moveTo>
                  <a:lnTo>
                    <a:pt x="653732" y="200748"/>
                  </a:lnTo>
                  <a:lnTo>
                    <a:pt x="647306" y="196951"/>
                  </a:lnTo>
                  <a:lnTo>
                    <a:pt x="640867" y="193141"/>
                  </a:lnTo>
                  <a:lnTo>
                    <a:pt x="637044" y="195122"/>
                  </a:lnTo>
                  <a:lnTo>
                    <a:pt x="632434" y="202895"/>
                  </a:lnTo>
                  <a:lnTo>
                    <a:pt x="632536" y="207225"/>
                  </a:lnTo>
                  <a:lnTo>
                    <a:pt x="645401" y="214833"/>
                  </a:lnTo>
                  <a:lnTo>
                    <a:pt x="655739" y="216700"/>
                  </a:lnTo>
                  <a:lnTo>
                    <a:pt x="660336" y="208915"/>
                  </a:lnTo>
                  <a:close/>
                </a:path>
                <a:path w="869950" h="431800">
                  <a:moveTo>
                    <a:pt x="667232" y="322808"/>
                  </a:moveTo>
                  <a:lnTo>
                    <a:pt x="659523" y="315671"/>
                  </a:lnTo>
                  <a:lnTo>
                    <a:pt x="652614" y="312826"/>
                  </a:lnTo>
                  <a:lnTo>
                    <a:pt x="645706" y="309981"/>
                  </a:lnTo>
                  <a:lnTo>
                    <a:pt x="642213" y="312496"/>
                  </a:lnTo>
                  <a:lnTo>
                    <a:pt x="638759" y="320852"/>
                  </a:lnTo>
                  <a:lnTo>
                    <a:pt x="639483" y="325107"/>
                  </a:lnTo>
                  <a:lnTo>
                    <a:pt x="653300" y="330796"/>
                  </a:lnTo>
                  <a:lnTo>
                    <a:pt x="663803" y="331152"/>
                  </a:lnTo>
                  <a:lnTo>
                    <a:pt x="667232" y="322808"/>
                  </a:lnTo>
                  <a:close/>
                </a:path>
                <a:path w="869950" h="431800">
                  <a:moveTo>
                    <a:pt x="675792" y="115074"/>
                  </a:moveTo>
                  <a:lnTo>
                    <a:pt x="667880" y="110731"/>
                  </a:lnTo>
                  <a:lnTo>
                    <a:pt x="659930" y="117602"/>
                  </a:lnTo>
                  <a:lnTo>
                    <a:pt x="656348" y="124155"/>
                  </a:lnTo>
                  <a:lnTo>
                    <a:pt x="652754" y="130695"/>
                  </a:lnTo>
                  <a:lnTo>
                    <a:pt x="654862" y="134454"/>
                  </a:lnTo>
                  <a:lnTo>
                    <a:pt x="662800" y="138811"/>
                  </a:lnTo>
                  <a:lnTo>
                    <a:pt x="667105" y="138569"/>
                  </a:lnTo>
                  <a:lnTo>
                    <a:pt x="674293" y="125463"/>
                  </a:lnTo>
                  <a:lnTo>
                    <a:pt x="675792" y="115074"/>
                  </a:lnTo>
                  <a:close/>
                </a:path>
                <a:path w="869950" h="431800">
                  <a:moveTo>
                    <a:pt x="712444" y="28435"/>
                  </a:moveTo>
                  <a:lnTo>
                    <a:pt x="711098" y="24333"/>
                  </a:lnTo>
                  <a:lnTo>
                    <a:pt x="696595" y="20764"/>
                  </a:lnTo>
                  <a:lnTo>
                    <a:pt x="686142" y="21996"/>
                  </a:lnTo>
                  <a:lnTo>
                    <a:pt x="684009" y="30759"/>
                  </a:lnTo>
                  <a:lnTo>
                    <a:pt x="692683" y="36664"/>
                  </a:lnTo>
                  <a:lnTo>
                    <a:pt x="699947" y="38442"/>
                  </a:lnTo>
                  <a:lnTo>
                    <a:pt x="707212" y="40220"/>
                  </a:lnTo>
                  <a:lnTo>
                    <a:pt x="710285" y="37211"/>
                  </a:lnTo>
                  <a:lnTo>
                    <a:pt x="712444" y="28435"/>
                  </a:lnTo>
                  <a:close/>
                </a:path>
                <a:path w="869950" h="431800">
                  <a:moveTo>
                    <a:pt x="717130" y="238112"/>
                  </a:moveTo>
                  <a:lnTo>
                    <a:pt x="716381" y="229108"/>
                  </a:lnTo>
                  <a:lnTo>
                    <a:pt x="706272" y="226250"/>
                  </a:lnTo>
                  <a:lnTo>
                    <a:pt x="698830" y="226860"/>
                  </a:lnTo>
                  <a:lnTo>
                    <a:pt x="691375" y="227469"/>
                  </a:lnTo>
                  <a:lnTo>
                    <a:pt x="689394" y="231305"/>
                  </a:lnTo>
                  <a:lnTo>
                    <a:pt x="690143" y="240309"/>
                  </a:lnTo>
                  <a:lnTo>
                    <a:pt x="692696" y="243776"/>
                  </a:lnTo>
                  <a:lnTo>
                    <a:pt x="707605" y="242557"/>
                  </a:lnTo>
                  <a:lnTo>
                    <a:pt x="717130" y="238112"/>
                  </a:lnTo>
                  <a:close/>
                </a:path>
                <a:path w="869950" h="431800">
                  <a:moveTo>
                    <a:pt x="729132" y="136436"/>
                  </a:moveTo>
                  <a:lnTo>
                    <a:pt x="725932" y="133553"/>
                  </a:lnTo>
                  <a:lnTo>
                    <a:pt x="717042" y="131953"/>
                  </a:lnTo>
                  <a:lnTo>
                    <a:pt x="713028" y="133540"/>
                  </a:lnTo>
                  <a:lnTo>
                    <a:pt x="710361" y="148247"/>
                  </a:lnTo>
                  <a:lnTo>
                    <a:pt x="712228" y="158584"/>
                  </a:lnTo>
                  <a:lnTo>
                    <a:pt x="721118" y="160185"/>
                  </a:lnTo>
                  <a:lnTo>
                    <a:pt x="726478" y="151130"/>
                  </a:lnTo>
                  <a:lnTo>
                    <a:pt x="727798" y="143789"/>
                  </a:lnTo>
                  <a:lnTo>
                    <a:pt x="729132" y="136436"/>
                  </a:lnTo>
                  <a:close/>
                </a:path>
                <a:path w="869950" h="431800">
                  <a:moveTo>
                    <a:pt x="748957" y="311556"/>
                  </a:moveTo>
                  <a:lnTo>
                    <a:pt x="745045" y="303403"/>
                  </a:lnTo>
                  <a:lnTo>
                    <a:pt x="734593" y="304355"/>
                  </a:lnTo>
                  <a:lnTo>
                    <a:pt x="727849" y="307594"/>
                  </a:lnTo>
                  <a:lnTo>
                    <a:pt x="721093" y="310819"/>
                  </a:lnTo>
                  <a:lnTo>
                    <a:pt x="720636" y="315112"/>
                  </a:lnTo>
                  <a:lnTo>
                    <a:pt x="724547" y="323253"/>
                  </a:lnTo>
                  <a:lnTo>
                    <a:pt x="728179" y="325577"/>
                  </a:lnTo>
                  <a:lnTo>
                    <a:pt x="741680" y="319112"/>
                  </a:lnTo>
                  <a:lnTo>
                    <a:pt x="748957" y="311556"/>
                  </a:lnTo>
                  <a:close/>
                </a:path>
                <a:path w="869950" h="431800">
                  <a:moveTo>
                    <a:pt x="766838" y="90881"/>
                  </a:moveTo>
                  <a:lnTo>
                    <a:pt x="766076" y="86626"/>
                  </a:lnTo>
                  <a:lnTo>
                    <a:pt x="760018" y="79921"/>
                  </a:lnTo>
                  <a:lnTo>
                    <a:pt x="755865" y="78727"/>
                  </a:lnTo>
                  <a:lnTo>
                    <a:pt x="744778" y="88760"/>
                  </a:lnTo>
                  <a:lnTo>
                    <a:pt x="739927" y="98082"/>
                  </a:lnTo>
                  <a:lnTo>
                    <a:pt x="745985" y="104775"/>
                  </a:lnTo>
                  <a:lnTo>
                    <a:pt x="755738" y="100901"/>
                  </a:lnTo>
                  <a:lnTo>
                    <a:pt x="761288" y="95897"/>
                  </a:lnTo>
                  <a:lnTo>
                    <a:pt x="766838" y="90881"/>
                  </a:lnTo>
                  <a:close/>
                </a:path>
                <a:path w="869950" h="431800">
                  <a:moveTo>
                    <a:pt x="776465" y="41262"/>
                  </a:moveTo>
                  <a:lnTo>
                    <a:pt x="775614" y="37033"/>
                  </a:lnTo>
                  <a:lnTo>
                    <a:pt x="769429" y="30441"/>
                  </a:lnTo>
                  <a:lnTo>
                    <a:pt x="765263" y="29337"/>
                  </a:lnTo>
                  <a:lnTo>
                    <a:pt x="754354" y="39547"/>
                  </a:lnTo>
                  <a:lnTo>
                    <a:pt x="749693" y="48958"/>
                  </a:lnTo>
                  <a:lnTo>
                    <a:pt x="755878" y="55549"/>
                  </a:lnTo>
                  <a:lnTo>
                    <a:pt x="765568" y="51498"/>
                  </a:lnTo>
                  <a:lnTo>
                    <a:pt x="771004" y="46380"/>
                  </a:lnTo>
                  <a:lnTo>
                    <a:pt x="776465" y="41262"/>
                  </a:lnTo>
                  <a:close/>
                </a:path>
                <a:path w="869950" h="431800">
                  <a:moveTo>
                    <a:pt x="795299" y="173913"/>
                  </a:moveTo>
                  <a:lnTo>
                    <a:pt x="795007" y="163423"/>
                  </a:lnTo>
                  <a:lnTo>
                    <a:pt x="792200" y="156489"/>
                  </a:lnTo>
                  <a:lnTo>
                    <a:pt x="789393" y="149555"/>
                  </a:lnTo>
                  <a:lnTo>
                    <a:pt x="785139" y="148805"/>
                  </a:lnTo>
                  <a:lnTo>
                    <a:pt x="776757" y="152209"/>
                  </a:lnTo>
                  <a:lnTo>
                    <a:pt x="774217" y="155689"/>
                  </a:lnTo>
                  <a:lnTo>
                    <a:pt x="779830" y="169557"/>
                  </a:lnTo>
                  <a:lnTo>
                    <a:pt x="786917" y="177304"/>
                  </a:lnTo>
                  <a:lnTo>
                    <a:pt x="795299" y="173913"/>
                  </a:lnTo>
                  <a:close/>
                </a:path>
                <a:path w="869950" h="431800">
                  <a:moveTo>
                    <a:pt x="816419" y="253822"/>
                  </a:moveTo>
                  <a:lnTo>
                    <a:pt x="805611" y="243497"/>
                  </a:lnTo>
                  <a:lnTo>
                    <a:pt x="795959" y="239344"/>
                  </a:lnTo>
                  <a:lnTo>
                    <a:pt x="789724" y="245884"/>
                  </a:lnTo>
                  <a:lnTo>
                    <a:pt x="794308" y="255333"/>
                  </a:lnTo>
                  <a:lnTo>
                    <a:pt x="799719" y="260489"/>
                  </a:lnTo>
                  <a:lnTo>
                    <a:pt x="805129" y="265658"/>
                  </a:lnTo>
                  <a:lnTo>
                    <a:pt x="809294" y="264591"/>
                  </a:lnTo>
                  <a:lnTo>
                    <a:pt x="815543" y="258051"/>
                  </a:lnTo>
                  <a:lnTo>
                    <a:pt x="816419" y="253822"/>
                  </a:lnTo>
                  <a:close/>
                </a:path>
                <a:path w="869950" h="431800">
                  <a:moveTo>
                    <a:pt x="869797" y="199440"/>
                  </a:moveTo>
                  <a:lnTo>
                    <a:pt x="869607" y="184480"/>
                  </a:lnTo>
                  <a:lnTo>
                    <a:pt x="865822" y="174701"/>
                  </a:lnTo>
                  <a:lnTo>
                    <a:pt x="856780" y="174802"/>
                  </a:lnTo>
                  <a:lnTo>
                    <a:pt x="853249" y="184683"/>
                  </a:lnTo>
                  <a:lnTo>
                    <a:pt x="853338" y="192163"/>
                  </a:lnTo>
                  <a:lnTo>
                    <a:pt x="853427" y="199644"/>
                  </a:lnTo>
                  <a:lnTo>
                    <a:pt x="857110" y="201879"/>
                  </a:lnTo>
                  <a:lnTo>
                    <a:pt x="866152" y="201764"/>
                  </a:lnTo>
                  <a:lnTo>
                    <a:pt x="869797" y="199440"/>
                  </a:lnTo>
                  <a:close/>
                </a:path>
              </a:pathLst>
            </a:custGeom>
            <a:solidFill>
              <a:srgbClr val="FFE5B2"/>
            </a:solidFill>
          </p:spPr>
          <p:txBody>
            <a:bodyPr wrap="square" lIns="0" tIns="0" rIns="0" bIns="0" rtlCol="0"/>
            <a:lstStyle/>
            <a:p>
              <a:endParaRPr sz="1493" dirty="0"/>
            </a:p>
          </p:txBody>
        </p:sp>
      </p:grpSp>
      <p:pic>
        <p:nvPicPr>
          <p:cNvPr id="2005" name="object 1958">
            <a:extLst>
              <a:ext uri="{FF2B5EF4-FFF2-40B4-BE49-F238E27FC236}">
                <a16:creationId xmlns:a16="http://schemas.microsoft.com/office/drawing/2014/main" id="{DC32B6BD-4F52-427E-AF54-CAC715A406CD}"/>
              </a:ext>
            </a:extLst>
          </p:cNvPr>
          <p:cNvPicPr/>
          <p:nvPr/>
        </p:nvPicPr>
        <p:blipFill>
          <a:blip r:embed="rId16" cstate="print"/>
          <a:stretch>
            <a:fillRect/>
          </a:stretch>
        </p:blipFill>
        <p:spPr>
          <a:xfrm>
            <a:off x="691329" y="3617759"/>
            <a:ext cx="960560" cy="572003"/>
          </a:xfrm>
          <a:prstGeom prst="rect">
            <a:avLst/>
          </a:prstGeom>
        </p:spPr>
      </p:pic>
      <p:grpSp>
        <p:nvGrpSpPr>
          <p:cNvPr id="2006" name="object 1959">
            <a:extLst>
              <a:ext uri="{FF2B5EF4-FFF2-40B4-BE49-F238E27FC236}">
                <a16:creationId xmlns:a16="http://schemas.microsoft.com/office/drawing/2014/main" id="{462343EB-F25C-428E-8DDC-A0CB41D38397}"/>
              </a:ext>
            </a:extLst>
          </p:cNvPr>
          <p:cNvGrpSpPr/>
          <p:nvPr/>
        </p:nvGrpSpPr>
        <p:grpSpPr>
          <a:xfrm>
            <a:off x="731795" y="7000433"/>
            <a:ext cx="962025" cy="523875"/>
            <a:chOff x="843992" y="7181319"/>
            <a:chExt cx="1090295" cy="593725"/>
          </a:xfrm>
        </p:grpSpPr>
        <p:sp>
          <p:nvSpPr>
            <p:cNvPr id="2007" name="object 1960">
              <a:extLst>
                <a:ext uri="{FF2B5EF4-FFF2-40B4-BE49-F238E27FC236}">
                  <a16:creationId xmlns:a16="http://schemas.microsoft.com/office/drawing/2014/main" id="{8A50B967-19AA-4669-8343-C4FD86B9D098}"/>
                </a:ext>
              </a:extLst>
            </p:cNvPr>
            <p:cNvSpPr/>
            <p:nvPr/>
          </p:nvSpPr>
          <p:spPr>
            <a:xfrm>
              <a:off x="843992" y="7257514"/>
              <a:ext cx="1090295" cy="517525"/>
            </a:xfrm>
            <a:custGeom>
              <a:avLst/>
              <a:gdLst/>
              <a:ahLst/>
              <a:cxnLst/>
              <a:rect l="l" t="t" r="r" b="b"/>
              <a:pathLst>
                <a:path w="1090295" h="517525">
                  <a:moveTo>
                    <a:pt x="1020184" y="0"/>
                  </a:moveTo>
                  <a:lnTo>
                    <a:pt x="30689" y="139064"/>
                  </a:lnTo>
                  <a:lnTo>
                    <a:pt x="13977" y="170397"/>
                  </a:lnTo>
                  <a:lnTo>
                    <a:pt x="4010" y="209997"/>
                  </a:lnTo>
                  <a:lnTo>
                    <a:pt x="0" y="249678"/>
                  </a:lnTo>
                  <a:lnTo>
                    <a:pt x="1171" y="281297"/>
                  </a:lnTo>
                  <a:lnTo>
                    <a:pt x="11081" y="324655"/>
                  </a:lnTo>
                  <a:lnTo>
                    <a:pt x="27453" y="362763"/>
                  </a:lnTo>
                  <a:lnTo>
                    <a:pt x="49657" y="395870"/>
                  </a:lnTo>
                  <a:lnTo>
                    <a:pt x="77071" y="424272"/>
                  </a:lnTo>
                  <a:lnTo>
                    <a:pt x="109077" y="448260"/>
                  </a:lnTo>
                  <a:lnTo>
                    <a:pt x="145052" y="468131"/>
                  </a:lnTo>
                  <a:lnTo>
                    <a:pt x="184377" y="484176"/>
                  </a:lnTo>
                  <a:lnTo>
                    <a:pt x="226431" y="496690"/>
                  </a:lnTo>
                  <a:lnTo>
                    <a:pt x="270593" y="505967"/>
                  </a:lnTo>
                  <a:lnTo>
                    <a:pt x="316243" y="512300"/>
                  </a:lnTo>
                  <a:lnTo>
                    <a:pt x="362760" y="515984"/>
                  </a:lnTo>
                  <a:lnTo>
                    <a:pt x="409523" y="517312"/>
                  </a:lnTo>
                  <a:lnTo>
                    <a:pt x="455913" y="516577"/>
                  </a:lnTo>
                  <a:lnTo>
                    <a:pt x="501308" y="514074"/>
                  </a:lnTo>
                  <a:lnTo>
                    <a:pt x="545088" y="510097"/>
                  </a:lnTo>
                  <a:lnTo>
                    <a:pt x="586872" y="504901"/>
                  </a:lnTo>
                  <a:lnTo>
                    <a:pt x="627993" y="498447"/>
                  </a:lnTo>
                  <a:lnTo>
                    <a:pt x="671176" y="490204"/>
                  </a:lnTo>
                  <a:lnTo>
                    <a:pt x="715505" y="480098"/>
                  </a:lnTo>
                  <a:lnTo>
                    <a:pt x="760302" y="468018"/>
                  </a:lnTo>
                  <a:lnTo>
                    <a:pt x="804889" y="453852"/>
                  </a:lnTo>
                  <a:lnTo>
                    <a:pt x="848589" y="437490"/>
                  </a:lnTo>
                  <a:lnTo>
                    <a:pt x="890724" y="418819"/>
                  </a:lnTo>
                  <a:lnTo>
                    <a:pt x="930617" y="397729"/>
                  </a:lnTo>
                  <a:lnTo>
                    <a:pt x="967591" y="374107"/>
                  </a:lnTo>
                  <a:lnTo>
                    <a:pt x="1000968" y="347844"/>
                  </a:lnTo>
                  <a:lnTo>
                    <a:pt x="1030071" y="318826"/>
                  </a:lnTo>
                  <a:lnTo>
                    <a:pt x="1054222" y="286944"/>
                  </a:lnTo>
                  <a:lnTo>
                    <a:pt x="1072744" y="252085"/>
                  </a:lnTo>
                  <a:lnTo>
                    <a:pt x="1084959" y="214138"/>
                  </a:lnTo>
                  <a:lnTo>
                    <a:pt x="1090191" y="172992"/>
                  </a:lnTo>
                  <a:lnTo>
                    <a:pt x="1087761" y="128536"/>
                  </a:lnTo>
                  <a:lnTo>
                    <a:pt x="1080174" y="97871"/>
                  </a:lnTo>
                  <a:lnTo>
                    <a:pt x="1065383" y="60834"/>
                  </a:lnTo>
                  <a:lnTo>
                    <a:pt x="1044888" y="25514"/>
                  </a:lnTo>
                  <a:lnTo>
                    <a:pt x="1020184" y="0"/>
                  </a:lnTo>
                  <a:close/>
                </a:path>
              </a:pathLst>
            </a:custGeom>
            <a:solidFill>
              <a:srgbClr val="E16F0F"/>
            </a:solidFill>
          </p:spPr>
          <p:txBody>
            <a:bodyPr wrap="square" lIns="0" tIns="0" rIns="0" bIns="0" rtlCol="0"/>
            <a:lstStyle/>
            <a:p>
              <a:endParaRPr sz="1493" dirty="0"/>
            </a:p>
          </p:txBody>
        </p:sp>
        <p:sp>
          <p:nvSpPr>
            <p:cNvPr id="2008" name="object 1961">
              <a:extLst>
                <a:ext uri="{FF2B5EF4-FFF2-40B4-BE49-F238E27FC236}">
                  <a16:creationId xmlns:a16="http://schemas.microsoft.com/office/drawing/2014/main" id="{067A3931-16C1-446E-8DBF-2DE8F52071FD}"/>
                </a:ext>
              </a:extLst>
            </p:cNvPr>
            <p:cNvSpPr/>
            <p:nvPr/>
          </p:nvSpPr>
          <p:spPr>
            <a:xfrm>
              <a:off x="843992" y="7289227"/>
              <a:ext cx="821690" cy="472440"/>
            </a:xfrm>
            <a:custGeom>
              <a:avLst/>
              <a:gdLst/>
              <a:ahLst/>
              <a:cxnLst/>
              <a:rect l="l" t="t" r="r" b="b"/>
              <a:pathLst>
                <a:path w="821689" h="472440">
                  <a:moveTo>
                    <a:pt x="794574" y="0"/>
                  </a:moveTo>
                  <a:lnTo>
                    <a:pt x="30694" y="107353"/>
                  </a:lnTo>
                  <a:lnTo>
                    <a:pt x="13983" y="138680"/>
                  </a:lnTo>
                  <a:lnTo>
                    <a:pt x="4013" y="178279"/>
                  </a:lnTo>
                  <a:lnTo>
                    <a:pt x="0" y="217959"/>
                  </a:lnTo>
                  <a:lnTo>
                    <a:pt x="1151" y="249435"/>
                  </a:lnTo>
                  <a:lnTo>
                    <a:pt x="14364" y="302336"/>
                  </a:lnTo>
                  <a:lnTo>
                    <a:pt x="37196" y="347171"/>
                  </a:lnTo>
                  <a:lnTo>
                    <a:pt x="68480" y="384590"/>
                  </a:lnTo>
                  <a:lnTo>
                    <a:pt x="107043" y="415149"/>
                  </a:lnTo>
                  <a:lnTo>
                    <a:pt x="151713" y="439404"/>
                  </a:lnTo>
                  <a:lnTo>
                    <a:pt x="201319" y="457911"/>
                  </a:lnTo>
                  <a:lnTo>
                    <a:pt x="231862" y="466204"/>
                  </a:lnTo>
                  <a:lnTo>
                    <a:pt x="233729" y="466674"/>
                  </a:lnTo>
                  <a:lnTo>
                    <a:pt x="284724" y="471575"/>
                  </a:lnTo>
                  <a:lnTo>
                    <a:pt x="335018" y="471890"/>
                  </a:lnTo>
                  <a:lnTo>
                    <a:pt x="383455" y="468781"/>
                  </a:lnTo>
                  <a:lnTo>
                    <a:pt x="428878" y="463410"/>
                  </a:lnTo>
                  <a:lnTo>
                    <a:pt x="496598" y="454029"/>
                  </a:lnTo>
                  <a:lnTo>
                    <a:pt x="568333" y="441305"/>
                  </a:lnTo>
                  <a:lnTo>
                    <a:pt x="639314" y="421319"/>
                  </a:lnTo>
                  <a:lnTo>
                    <a:pt x="704769" y="390153"/>
                  </a:lnTo>
                  <a:lnTo>
                    <a:pt x="759929" y="343889"/>
                  </a:lnTo>
                  <a:lnTo>
                    <a:pt x="800024" y="278608"/>
                  </a:lnTo>
                  <a:lnTo>
                    <a:pt x="812931" y="237612"/>
                  </a:lnTo>
                  <a:lnTo>
                    <a:pt x="820283" y="190392"/>
                  </a:lnTo>
                  <a:lnTo>
                    <a:pt x="821483" y="136459"/>
                  </a:lnTo>
                  <a:lnTo>
                    <a:pt x="815935" y="75323"/>
                  </a:lnTo>
                  <a:lnTo>
                    <a:pt x="813053" y="59786"/>
                  </a:lnTo>
                  <a:lnTo>
                    <a:pt x="808393" y="41271"/>
                  </a:lnTo>
                  <a:lnTo>
                    <a:pt x="802164" y="20952"/>
                  </a:lnTo>
                  <a:lnTo>
                    <a:pt x="794574" y="0"/>
                  </a:lnTo>
                  <a:close/>
                </a:path>
              </a:pathLst>
            </a:custGeom>
            <a:solidFill>
              <a:srgbClr val="EF881F"/>
            </a:solidFill>
          </p:spPr>
          <p:txBody>
            <a:bodyPr wrap="square" lIns="0" tIns="0" rIns="0" bIns="0" rtlCol="0"/>
            <a:lstStyle/>
            <a:p>
              <a:endParaRPr sz="1493" dirty="0"/>
            </a:p>
          </p:txBody>
        </p:sp>
        <p:sp>
          <p:nvSpPr>
            <p:cNvPr id="2009" name="object 1962">
              <a:extLst>
                <a:ext uri="{FF2B5EF4-FFF2-40B4-BE49-F238E27FC236}">
                  <a16:creationId xmlns:a16="http://schemas.microsoft.com/office/drawing/2014/main" id="{31CDB2F7-9FF5-41F7-8664-F65C998116BC}"/>
                </a:ext>
              </a:extLst>
            </p:cNvPr>
            <p:cNvSpPr/>
            <p:nvPr/>
          </p:nvSpPr>
          <p:spPr>
            <a:xfrm>
              <a:off x="843995" y="7313514"/>
              <a:ext cx="632460" cy="427990"/>
            </a:xfrm>
            <a:custGeom>
              <a:avLst/>
              <a:gdLst/>
              <a:ahLst/>
              <a:cxnLst/>
              <a:rect l="l" t="t" r="r" b="b"/>
              <a:pathLst>
                <a:path w="632460" h="427990">
                  <a:moveTo>
                    <a:pt x="621684" y="0"/>
                  </a:moveTo>
                  <a:lnTo>
                    <a:pt x="30689" y="83057"/>
                  </a:lnTo>
                  <a:lnTo>
                    <a:pt x="13977" y="114397"/>
                  </a:lnTo>
                  <a:lnTo>
                    <a:pt x="4010" y="154000"/>
                  </a:lnTo>
                  <a:lnTo>
                    <a:pt x="0" y="193678"/>
                  </a:lnTo>
                  <a:lnTo>
                    <a:pt x="1162" y="225251"/>
                  </a:lnTo>
                  <a:lnTo>
                    <a:pt x="15241" y="286322"/>
                  </a:lnTo>
                  <a:lnTo>
                    <a:pt x="36916" y="328749"/>
                  </a:lnTo>
                  <a:lnTo>
                    <a:pt x="65908" y="358779"/>
                  </a:lnTo>
                  <a:lnTo>
                    <a:pt x="101937" y="382660"/>
                  </a:lnTo>
                  <a:lnTo>
                    <a:pt x="144722" y="406641"/>
                  </a:lnTo>
                  <a:lnTo>
                    <a:pt x="184670" y="418679"/>
                  </a:lnTo>
                  <a:lnTo>
                    <a:pt x="225990" y="425881"/>
                  </a:lnTo>
                  <a:lnTo>
                    <a:pt x="268366" y="427968"/>
                  </a:lnTo>
                  <a:lnTo>
                    <a:pt x="311486" y="424662"/>
                  </a:lnTo>
                  <a:lnTo>
                    <a:pt x="360565" y="415226"/>
                  </a:lnTo>
                  <a:lnTo>
                    <a:pt x="406931" y="401143"/>
                  </a:lnTo>
                  <a:lnTo>
                    <a:pt x="450159" y="382553"/>
                  </a:lnTo>
                  <a:lnTo>
                    <a:pt x="489827" y="359594"/>
                  </a:lnTo>
                  <a:lnTo>
                    <a:pt x="525512" y="332405"/>
                  </a:lnTo>
                  <a:lnTo>
                    <a:pt x="556790" y="301123"/>
                  </a:lnTo>
                  <a:lnTo>
                    <a:pt x="583238" y="265887"/>
                  </a:lnTo>
                  <a:lnTo>
                    <a:pt x="604434" y="226836"/>
                  </a:lnTo>
                  <a:lnTo>
                    <a:pt x="619953" y="184107"/>
                  </a:lnTo>
                  <a:lnTo>
                    <a:pt x="629374" y="137840"/>
                  </a:lnTo>
                  <a:lnTo>
                    <a:pt x="632272" y="88172"/>
                  </a:lnTo>
                  <a:lnTo>
                    <a:pt x="628224" y="35242"/>
                  </a:lnTo>
                  <a:lnTo>
                    <a:pt x="625311" y="17483"/>
                  </a:lnTo>
                  <a:lnTo>
                    <a:pt x="621684" y="0"/>
                  </a:lnTo>
                  <a:close/>
                </a:path>
              </a:pathLst>
            </a:custGeom>
            <a:solidFill>
              <a:srgbClr val="FAA143"/>
            </a:solidFill>
          </p:spPr>
          <p:txBody>
            <a:bodyPr wrap="square" lIns="0" tIns="0" rIns="0" bIns="0" rtlCol="0"/>
            <a:lstStyle/>
            <a:p>
              <a:endParaRPr sz="1493" dirty="0"/>
            </a:p>
          </p:txBody>
        </p:sp>
        <p:sp>
          <p:nvSpPr>
            <p:cNvPr id="2010" name="object 1963">
              <a:extLst>
                <a:ext uri="{FF2B5EF4-FFF2-40B4-BE49-F238E27FC236}">
                  <a16:creationId xmlns:a16="http://schemas.microsoft.com/office/drawing/2014/main" id="{6EA6F3B4-8EC8-48E7-95BB-9F37B013948A}"/>
                </a:ext>
              </a:extLst>
            </p:cNvPr>
            <p:cNvSpPr/>
            <p:nvPr/>
          </p:nvSpPr>
          <p:spPr>
            <a:xfrm>
              <a:off x="844312" y="7257514"/>
              <a:ext cx="1078230" cy="409575"/>
            </a:xfrm>
            <a:custGeom>
              <a:avLst/>
              <a:gdLst/>
              <a:ahLst/>
              <a:cxnLst/>
              <a:rect l="l" t="t" r="r" b="b"/>
              <a:pathLst>
                <a:path w="1078230" h="409575">
                  <a:moveTo>
                    <a:pt x="1019879" y="0"/>
                  </a:moveTo>
                  <a:lnTo>
                    <a:pt x="30366" y="139068"/>
                  </a:lnTo>
                  <a:lnTo>
                    <a:pt x="8727" y="186448"/>
                  </a:lnTo>
                  <a:lnTo>
                    <a:pt x="0" y="243537"/>
                  </a:lnTo>
                  <a:lnTo>
                    <a:pt x="17912" y="282270"/>
                  </a:lnTo>
                  <a:lnTo>
                    <a:pt x="42300" y="314848"/>
                  </a:lnTo>
                  <a:lnTo>
                    <a:pt x="72420" y="341758"/>
                  </a:lnTo>
                  <a:lnTo>
                    <a:pt x="107531" y="363449"/>
                  </a:lnTo>
                  <a:lnTo>
                    <a:pt x="146894" y="380370"/>
                  </a:lnTo>
                  <a:lnTo>
                    <a:pt x="189770" y="392970"/>
                  </a:lnTo>
                  <a:lnTo>
                    <a:pt x="235419" y="401698"/>
                  </a:lnTo>
                  <a:lnTo>
                    <a:pt x="283100" y="407002"/>
                  </a:lnTo>
                  <a:lnTo>
                    <a:pt x="332074" y="409331"/>
                  </a:lnTo>
                  <a:lnTo>
                    <a:pt x="381602" y="409134"/>
                  </a:lnTo>
                  <a:lnTo>
                    <a:pt x="430944" y="406860"/>
                  </a:lnTo>
                  <a:lnTo>
                    <a:pt x="479360" y="402958"/>
                  </a:lnTo>
                  <a:lnTo>
                    <a:pt x="526110" y="397877"/>
                  </a:lnTo>
                  <a:lnTo>
                    <a:pt x="570223" y="392095"/>
                  </a:lnTo>
                  <a:lnTo>
                    <a:pt x="614687" y="385430"/>
                  </a:lnTo>
                  <a:lnTo>
                    <a:pt x="661030" y="377429"/>
                  </a:lnTo>
                  <a:lnTo>
                    <a:pt x="708646" y="367836"/>
                  </a:lnTo>
                  <a:lnTo>
                    <a:pt x="756703" y="356422"/>
                  </a:lnTo>
                  <a:lnTo>
                    <a:pt x="804365" y="342960"/>
                  </a:lnTo>
                  <a:lnTo>
                    <a:pt x="850798" y="327222"/>
                  </a:lnTo>
                  <a:lnTo>
                    <a:pt x="895168" y="308981"/>
                  </a:lnTo>
                  <a:lnTo>
                    <a:pt x="936639" y="288009"/>
                  </a:lnTo>
                  <a:lnTo>
                    <a:pt x="974379" y="264079"/>
                  </a:lnTo>
                  <a:lnTo>
                    <a:pt x="1007551" y="236963"/>
                  </a:lnTo>
                  <a:lnTo>
                    <a:pt x="1035322" y="206434"/>
                  </a:lnTo>
                  <a:lnTo>
                    <a:pt x="1056858" y="172264"/>
                  </a:lnTo>
                  <a:lnTo>
                    <a:pt x="1071323" y="134225"/>
                  </a:lnTo>
                  <a:lnTo>
                    <a:pt x="1077874" y="92144"/>
                  </a:lnTo>
                  <a:lnTo>
                    <a:pt x="1067287" y="65663"/>
                  </a:lnTo>
                  <a:lnTo>
                    <a:pt x="1053738" y="39582"/>
                  </a:lnTo>
                  <a:lnTo>
                    <a:pt x="1037758" y="16731"/>
                  </a:lnTo>
                  <a:lnTo>
                    <a:pt x="1019879" y="0"/>
                  </a:lnTo>
                  <a:close/>
                </a:path>
              </a:pathLst>
            </a:custGeom>
            <a:solidFill>
              <a:srgbClr val="FFDF80">
                <a:alpha val="50000"/>
              </a:srgbClr>
            </a:solidFill>
          </p:spPr>
          <p:txBody>
            <a:bodyPr wrap="square" lIns="0" tIns="0" rIns="0" bIns="0" rtlCol="0"/>
            <a:lstStyle/>
            <a:p>
              <a:endParaRPr sz="1493" dirty="0"/>
            </a:p>
          </p:txBody>
        </p:sp>
        <p:sp>
          <p:nvSpPr>
            <p:cNvPr id="2011" name="object 1964">
              <a:extLst>
                <a:ext uri="{FF2B5EF4-FFF2-40B4-BE49-F238E27FC236}">
                  <a16:creationId xmlns:a16="http://schemas.microsoft.com/office/drawing/2014/main" id="{8BE20963-0634-4EFF-9211-8A51B0BC2584}"/>
                </a:ext>
              </a:extLst>
            </p:cNvPr>
            <p:cNvSpPr/>
            <p:nvPr/>
          </p:nvSpPr>
          <p:spPr>
            <a:xfrm>
              <a:off x="845665" y="7258239"/>
              <a:ext cx="1071245" cy="360680"/>
            </a:xfrm>
            <a:custGeom>
              <a:avLst/>
              <a:gdLst/>
              <a:ahLst/>
              <a:cxnLst/>
              <a:rect l="l" t="t" r="r" b="b"/>
              <a:pathLst>
                <a:path w="1071245" h="360679">
                  <a:moveTo>
                    <a:pt x="1016203" y="0"/>
                  </a:moveTo>
                  <a:lnTo>
                    <a:pt x="31457" y="138404"/>
                  </a:lnTo>
                  <a:lnTo>
                    <a:pt x="10299" y="175768"/>
                  </a:lnTo>
                  <a:lnTo>
                    <a:pt x="0" y="226783"/>
                  </a:lnTo>
                  <a:lnTo>
                    <a:pt x="18924" y="259285"/>
                  </a:lnTo>
                  <a:lnTo>
                    <a:pt x="78170" y="308726"/>
                  </a:lnTo>
                  <a:lnTo>
                    <a:pt x="116646" y="326433"/>
                  </a:lnTo>
                  <a:lnTo>
                    <a:pt x="159794" y="339973"/>
                  </a:lnTo>
                  <a:lnTo>
                    <a:pt x="206693" y="349731"/>
                  </a:lnTo>
                  <a:lnTo>
                    <a:pt x="256419" y="356090"/>
                  </a:lnTo>
                  <a:lnTo>
                    <a:pt x="308050" y="359433"/>
                  </a:lnTo>
                  <a:lnTo>
                    <a:pt x="360664" y="360142"/>
                  </a:lnTo>
                  <a:lnTo>
                    <a:pt x="413337" y="358602"/>
                  </a:lnTo>
                  <a:lnTo>
                    <a:pt x="465149" y="355194"/>
                  </a:lnTo>
                  <a:lnTo>
                    <a:pt x="515176" y="350302"/>
                  </a:lnTo>
                  <a:lnTo>
                    <a:pt x="562495" y="344309"/>
                  </a:lnTo>
                  <a:lnTo>
                    <a:pt x="609636" y="337027"/>
                  </a:lnTo>
                  <a:lnTo>
                    <a:pt x="659074" y="327940"/>
                  </a:lnTo>
                  <a:lnTo>
                    <a:pt x="709818" y="316934"/>
                  </a:lnTo>
                  <a:lnTo>
                    <a:pt x="760875" y="303897"/>
                  </a:lnTo>
                  <a:lnTo>
                    <a:pt x="811254" y="288712"/>
                  </a:lnTo>
                  <a:lnTo>
                    <a:pt x="859961" y="271268"/>
                  </a:lnTo>
                  <a:lnTo>
                    <a:pt x="906005" y="251449"/>
                  </a:lnTo>
                  <a:lnTo>
                    <a:pt x="948394" y="229142"/>
                  </a:lnTo>
                  <a:lnTo>
                    <a:pt x="986136" y="204232"/>
                  </a:lnTo>
                  <a:lnTo>
                    <a:pt x="1018238" y="176606"/>
                  </a:lnTo>
                  <a:lnTo>
                    <a:pt x="1043709" y="146149"/>
                  </a:lnTo>
                  <a:lnTo>
                    <a:pt x="1070787" y="76288"/>
                  </a:lnTo>
                  <a:lnTo>
                    <a:pt x="1063778" y="60387"/>
                  </a:lnTo>
                  <a:lnTo>
                    <a:pt x="1037107" y="16916"/>
                  </a:lnTo>
                  <a:lnTo>
                    <a:pt x="1016203" y="0"/>
                  </a:lnTo>
                  <a:close/>
                </a:path>
              </a:pathLst>
            </a:custGeom>
            <a:solidFill>
              <a:srgbClr val="FFDF80"/>
            </a:solidFill>
          </p:spPr>
          <p:txBody>
            <a:bodyPr wrap="square" lIns="0" tIns="0" rIns="0" bIns="0" rtlCol="0"/>
            <a:lstStyle/>
            <a:p>
              <a:endParaRPr sz="1493" dirty="0"/>
            </a:p>
          </p:txBody>
        </p:sp>
        <p:sp>
          <p:nvSpPr>
            <p:cNvPr id="2012" name="object 1965">
              <a:extLst>
                <a:ext uri="{FF2B5EF4-FFF2-40B4-BE49-F238E27FC236}">
                  <a16:creationId xmlns:a16="http://schemas.microsoft.com/office/drawing/2014/main" id="{34F2502A-56F0-4872-9AD4-FA604F8B2F3E}"/>
                </a:ext>
              </a:extLst>
            </p:cNvPr>
            <p:cNvSpPr/>
            <p:nvPr/>
          </p:nvSpPr>
          <p:spPr>
            <a:xfrm>
              <a:off x="858151" y="7181319"/>
              <a:ext cx="1038225" cy="401955"/>
            </a:xfrm>
            <a:custGeom>
              <a:avLst/>
              <a:gdLst/>
              <a:ahLst/>
              <a:cxnLst/>
              <a:rect l="l" t="t" r="r" b="b"/>
              <a:pathLst>
                <a:path w="1038225" h="401954">
                  <a:moveTo>
                    <a:pt x="682097" y="0"/>
                  </a:moveTo>
                  <a:lnTo>
                    <a:pt x="621341" y="1529"/>
                  </a:lnTo>
                  <a:lnTo>
                    <a:pt x="558054" y="6088"/>
                  </a:lnTo>
                  <a:lnTo>
                    <a:pt x="492766" y="13779"/>
                  </a:lnTo>
                  <a:lnTo>
                    <a:pt x="427846" y="24387"/>
                  </a:lnTo>
                  <a:lnTo>
                    <a:pt x="365751" y="37450"/>
                  </a:lnTo>
                  <a:lnTo>
                    <a:pt x="306924" y="52726"/>
                  </a:lnTo>
                  <a:lnTo>
                    <a:pt x="251828" y="69972"/>
                  </a:lnTo>
                  <a:lnTo>
                    <a:pt x="200923" y="88944"/>
                  </a:lnTo>
                  <a:lnTo>
                    <a:pt x="154672" y="109398"/>
                  </a:lnTo>
                  <a:lnTo>
                    <a:pt x="113535" y="131092"/>
                  </a:lnTo>
                  <a:lnTo>
                    <a:pt x="77976" y="153781"/>
                  </a:lnTo>
                  <a:lnTo>
                    <a:pt x="25437" y="201172"/>
                  </a:lnTo>
                  <a:lnTo>
                    <a:pt x="747" y="249622"/>
                  </a:lnTo>
                  <a:lnTo>
                    <a:pt x="0" y="273636"/>
                  </a:lnTo>
                  <a:lnTo>
                    <a:pt x="7338" y="296510"/>
                  </a:lnTo>
                  <a:lnTo>
                    <a:pt x="44427" y="336274"/>
                  </a:lnTo>
                  <a:lnTo>
                    <a:pt x="107995" y="367347"/>
                  </a:lnTo>
                  <a:lnTo>
                    <a:pt x="148430" y="379356"/>
                  </a:lnTo>
                  <a:lnTo>
                    <a:pt x="193952" y="388871"/>
                  </a:lnTo>
                  <a:lnTo>
                    <a:pt x="244050" y="395786"/>
                  </a:lnTo>
                  <a:lnTo>
                    <a:pt x="298212" y="399993"/>
                  </a:lnTo>
                  <a:lnTo>
                    <a:pt x="355928" y="401385"/>
                  </a:lnTo>
                  <a:lnTo>
                    <a:pt x="416686" y="399856"/>
                  </a:lnTo>
                  <a:lnTo>
                    <a:pt x="479976" y="395299"/>
                  </a:lnTo>
                  <a:lnTo>
                    <a:pt x="545287" y="387605"/>
                  </a:lnTo>
                  <a:lnTo>
                    <a:pt x="610185" y="376999"/>
                  </a:lnTo>
                  <a:lnTo>
                    <a:pt x="672276" y="363937"/>
                  </a:lnTo>
                  <a:lnTo>
                    <a:pt x="731099" y="348661"/>
                  </a:lnTo>
                  <a:lnTo>
                    <a:pt x="786192" y="331415"/>
                  </a:lnTo>
                  <a:lnTo>
                    <a:pt x="837093" y="312443"/>
                  </a:lnTo>
                  <a:lnTo>
                    <a:pt x="883341" y="291988"/>
                  </a:lnTo>
                  <a:lnTo>
                    <a:pt x="924474" y="270295"/>
                  </a:lnTo>
                  <a:lnTo>
                    <a:pt x="960031" y="247605"/>
                  </a:lnTo>
                  <a:lnTo>
                    <a:pt x="1012568" y="200215"/>
                  </a:lnTo>
                  <a:lnTo>
                    <a:pt x="1037259" y="151764"/>
                  </a:lnTo>
                  <a:lnTo>
                    <a:pt x="1038009" y="127751"/>
                  </a:lnTo>
                  <a:lnTo>
                    <a:pt x="1030671" y="104874"/>
                  </a:lnTo>
                  <a:lnTo>
                    <a:pt x="993583" y="65107"/>
                  </a:lnTo>
                  <a:lnTo>
                    <a:pt x="930018" y="34034"/>
                  </a:lnTo>
                  <a:lnTo>
                    <a:pt x="889585" y="22025"/>
                  </a:lnTo>
                  <a:lnTo>
                    <a:pt x="844065" y="12511"/>
                  </a:lnTo>
                  <a:lnTo>
                    <a:pt x="793969" y="5597"/>
                  </a:lnTo>
                  <a:lnTo>
                    <a:pt x="739810" y="1391"/>
                  </a:lnTo>
                  <a:lnTo>
                    <a:pt x="682097" y="0"/>
                  </a:lnTo>
                  <a:close/>
                </a:path>
              </a:pathLst>
            </a:custGeom>
            <a:solidFill>
              <a:srgbClr val="FFECB3"/>
            </a:solidFill>
          </p:spPr>
          <p:txBody>
            <a:bodyPr wrap="square" lIns="0" tIns="0" rIns="0" bIns="0" rtlCol="0"/>
            <a:lstStyle/>
            <a:p>
              <a:endParaRPr sz="1493" dirty="0"/>
            </a:p>
          </p:txBody>
        </p:sp>
        <p:sp>
          <p:nvSpPr>
            <p:cNvPr id="2013" name="object 1966">
              <a:extLst>
                <a:ext uri="{FF2B5EF4-FFF2-40B4-BE49-F238E27FC236}">
                  <a16:creationId xmlns:a16="http://schemas.microsoft.com/office/drawing/2014/main" id="{38764595-89F6-41A0-A193-6C5A383A2DCB}"/>
                </a:ext>
              </a:extLst>
            </p:cNvPr>
            <p:cNvSpPr/>
            <p:nvPr/>
          </p:nvSpPr>
          <p:spPr>
            <a:xfrm>
              <a:off x="974140" y="7213625"/>
              <a:ext cx="894080" cy="340995"/>
            </a:xfrm>
            <a:custGeom>
              <a:avLst/>
              <a:gdLst/>
              <a:ahLst/>
              <a:cxnLst/>
              <a:rect l="l" t="t" r="r" b="b"/>
              <a:pathLst>
                <a:path w="894080" h="340995">
                  <a:moveTo>
                    <a:pt x="9525" y="279984"/>
                  </a:moveTo>
                  <a:lnTo>
                    <a:pt x="9321" y="278574"/>
                  </a:lnTo>
                  <a:lnTo>
                    <a:pt x="9131" y="277190"/>
                  </a:lnTo>
                  <a:lnTo>
                    <a:pt x="6921" y="276326"/>
                  </a:lnTo>
                  <a:lnTo>
                    <a:pt x="1892" y="277025"/>
                  </a:lnTo>
                  <a:lnTo>
                    <a:pt x="0" y="278472"/>
                  </a:lnTo>
                  <a:lnTo>
                    <a:pt x="393" y="281266"/>
                  </a:lnTo>
                  <a:lnTo>
                    <a:pt x="2603" y="282105"/>
                  </a:lnTo>
                  <a:lnTo>
                    <a:pt x="7632" y="281406"/>
                  </a:lnTo>
                  <a:lnTo>
                    <a:pt x="9525" y="279984"/>
                  </a:lnTo>
                  <a:close/>
                </a:path>
                <a:path w="894080" h="340995">
                  <a:moveTo>
                    <a:pt x="28994" y="212229"/>
                  </a:moveTo>
                  <a:lnTo>
                    <a:pt x="28803" y="210908"/>
                  </a:lnTo>
                  <a:lnTo>
                    <a:pt x="28625" y="209613"/>
                  </a:lnTo>
                  <a:lnTo>
                    <a:pt x="26568" y="208800"/>
                  </a:lnTo>
                  <a:lnTo>
                    <a:pt x="21856" y="209461"/>
                  </a:lnTo>
                  <a:lnTo>
                    <a:pt x="20091" y="210807"/>
                  </a:lnTo>
                  <a:lnTo>
                    <a:pt x="20459" y="213423"/>
                  </a:lnTo>
                  <a:lnTo>
                    <a:pt x="22529" y="214236"/>
                  </a:lnTo>
                  <a:lnTo>
                    <a:pt x="27228" y="213575"/>
                  </a:lnTo>
                  <a:lnTo>
                    <a:pt x="28994" y="212229"/>
                  </a:lnTo>
                  <a:close/>
                </a:path>
                <a:path w="894080" h="340995">
                  <a:moveTo>
                    <a:pt x="38379" y="302971"/>
                  </a:moveTo>
                  <a:lnTo>
                    <a:pt x="37998" y="300266"/>
                  </a:lnTo>
                  <a:lnTo>
                    <a:pt x="37617" y="297548"/>
                  </a:lnTo>
                  <a:lnTo>
                    <a:pt x="33362" y="295922"/>
                  </a:lnTo>
                  <a:lnTo>
                    <a:pt x="23647" y="297281"/>
                  </a:lnTo>
                  <a:lnTo>
                    <a:pt x="20015" y="300012"/>
                  </a:lnTo>
                  <a:lnTo>
                    <a:pt x="20777" y="305435"/>
                  </a:lnTo>
                  <a:lnTo>
                    <a:pt x="25031" y="307111"/>
                  </a:lnTo>
                  <a:lnTo>
                    <a:pt x="34734" y="305752"/>
                  </a:lnTo>
                  <a:lnTo>
                    <a:pt x="38379" y="302971"/>
                  </a:lnTo>
                  <a:close/>
                </a:path>
                <a:path w="894080" h="340995">
                  <a:moveTo>
                    <a:pt x="51219" y="142938"/>
                  </a:moveTo>
                  <a:lnTo>
                    <a:pt x="50965" y="141109"/>
                  </a:lnTo>
                  <a:lnTo>
                    <a:pt x="50711" y="139293"/>
                  </a:lnTo>
                  <a:lnTo>
                    <a:pt x="47866" y="138188"/>
                  </a:lnTo>
                  <a:lnTo>
                    <a:pt x="41338" y="139103"/>
                  </a:lnTo>
                  <a:lnTo>
                    <a:pt x="38900" y="140957"/>
                  </a:lnTo>
                  <a:lnTo>
                    <a:pt x="39408" y="144602"/>
                  </a:lnTo>
                  <a:lnTo>
                    <a:pt x="42265" y="145694"/>
                  </a:lnTo>
                  <a:lnTo>
                    <a:pt x="48793" y="144780"/>
                  </a:lnTo>
                  <a:lnTo>
                    <a:pt x="51219" y="142938"/>
                  </a:lnTo>
                  <a:close/>
                </a:path>
                <a:path w="894080" h="340995">
                  <a:moveTo>
                    <a:pt x="59093" y="291490"/>
                  </a:moveTo>
                  <a:lnTo>
                    <a:pt x="58864" y="289890"/>
                  </a:lnTo>
                  <a:lnTo>
                    <a:pt x="58635" y="288277"/>
                  </a:lnTo>
                  <a:lnTo>
                    <a:pt x="56121" y="287324"/>
                  </a:lnTo>
                  <a:lnTo>
                    <a:pt x="50406" y="288124"/>
                  </a:lnTo>
                  <a:lnTo>
                    <a:pt x="48260" y="289737"/>
                  </a:lnTo>
                  <a:lnTo>
                    <a:pt x="48717" y="292950"/>
                  </a:lnTo>
                  <a:lnTo>
                    <a:pt x="51219" y="293928"/>
                  </a:lnTo>
                  <a:lnTo>
                    <a:pt x="56946" y="293128"/>
                  </a:lnTo>
                  <a:lnTo>
                    <a:pt x="59093" y="291490"/>
                  </a:lnTo>
                  <a:close/>
                </a:path>
                <a:path w="894080" h="340995">
                  <a:moveTo>
                    <a:pt x="107365" y="262623"/>
                  </a:moveTo>
                  <a:lnTo>
                    <a:pt x="107073" y="260578"/>
                  </a:lnTo>
                  <a:lnTo>
                    <a:pt x="106781" y="258533"/>
                  </a:lnTo>
                  <a:lnTo>
                    <a:pt x="103606" y="257314"/>
                  </a:lnTo>
                  <a:lnTo>
                    <a:pt x="96354" y="258330"/>
                  </a:lnTo>
                  <a:lnTo>
                    <a:pt x="93649" y="260375"/>
                  </a:lnTo>
                  <a:lnTo>
                    <a:pt x="94221" y="264464"/>
                  </a:lnTo>
                  <a:lnTo>
                    <a:pt x="97383" y="265684"/>
                  </a:lnTo>
                  <a:lnTo>
                    <a:pt x="104635" y="264668"/>
                  </a:lnTo>
                  <a:lnTo>
                    <a:pt x="107365" y="262623"/>
                  </a:lnTo>
                  <a:close/>
                </a:path>
                <a:path w="894080" h="340995">
                  <a:moveTo>
                    <a:pt x="117462" y="210832"/>
                  </a:moveTo>
                  <a:lnTo>
                    <a:pt x="117081" y="208102"/>
                  </a:lnTo>
                  <a:lnTo>
                    <a:pt x="116700" y="205397"/>
                  </a:lnTo>
                  <a:lnTo>
                    <a:pt x="112420" y="203720"/>
                  </a:lnTo>
                  <a:lnTo>
                    <a:pt x="102654" y="205092"/>
                  </a:lnTo>
                  <a:lnTo>
                    <a:pt x="99021" y="207873"/>
                  </a:lnTo>
                  <a:lnTo>
                    <a:pt x="99783" y="213321"/>
                  </a:lnTo>
                  <a:lnTo>
                    <a:pt x="104051" y="214998"/>
                  </a:lnTo>
                  <a:lnTo>
                    <a:pt x="113817" y="213626"/>
                  </a:lnTo>
                  <a:lnTo>
                    <a:pt x="117462" y="210832"/>
                  </a:lnTo>
                  <a:close/>
                </a:path>
                <a:path w="894080" h="340995">
                  <a:moveTo>
                    <a:pt x="149517" y="92837"/>
                  </a:moveTo>
                  <a:lnTo>
                    <a:pt x="149326" y="91516"/>
                  </a:lnTo>
                  <a:lnTo>
                    <a:pt x="149136" y="90170"/>
                  </a:lnTo>
                  <a:lnTo>
                    <a:pt x="147066" y="89369"/>
                  </a:lnTo>
                  <a:lnTo>
                    <a:pt x="142290" y="90043"/>
                  </a:lnTo>
                  <a:lnTo>
                    <a:pt x="140512" y="91389"/>
                  </a:lnTo>
                  <a:lnTo>
                    <a:pt x="140881" y="94043"/>
                  </a:lnTo>
                  <a:lnTo>
                    <a:pt x="142963" y="94856"/>
                  </a:lnTo>
                  <a:lnTo>
                    <a:pt x="147751" y="94183"/>
                  </a:lnTo>
                  <a:lnTo>
                    <a:pt x="149517" y="92837"/>
                  </a:lnTo>
                  <a:close/>
                </a:path>
                <a:path w="894080" h="340995">
                  <a:moveTo>
                    <a:pt x="154546" y="237045"/>
                  </a:moveTo>
                  <a:lnTo>
                    <a:pt x="154190" y="234467"/>
                  </a:lnTo>
                  <a:lnTo>
                    <a:pt x="153835" y="231902"/>
                  </a:lnTo>
                  <a:lnTo>
                    <a:pt x="149821" y="230352"/>
                  </a:lnTo>
                  <a:lnTo>
                    <a:pt x="140639" y="231635"/>
                  </a:lnTo>
                  <a:lnTo>
                    <a:pt x="137223" y="234238"/>
                  </a:lnTo>
                  <a:lnTo>
                    <a:pt x="137934" y="239382"/>
                  </a:lnTo>
                  <a:lnTo>
                    <a:pt x="141947" y="240931"/>
                  </a:lnTo>
                  <a:lnTo>
                    <a:pt x="151130" y="239636"/>
                  </a:lnTo>
                  <a:lnTo>
                    <a:pt x="154546" y="237045"/>
                  </a:lnTo>
                  <a:close/>
                </a:path>
                <a:path w="894080" h="340995">
                  <a:moveTo>
                    <a:pt x="155016" y="183946"/>
                  </a:moveTo>
                  <a:lnTo>
                    <a:pt x="154686" y="181584"/>
                  </a:lnTo>
                  <a:lnTo>
                    <a:pt x="154355" y="179235"/>
                  </a:lnTo>
                  <a:lnTo>
                    <a:pt x="150647" y="177787"/>
                  </a:lnTo>
                  <a:lnTo>
                    <a:pt x="142163" y="178981"/>
                  </a:lnTo>
                  <a:lnTo>
                    <a:pt x="139026" y="181381"/>
                  </a:lnTo>
                  <a:lnTo>
                    <a:pt x="139687" y="186105"/>
                  </a:lnTo>
                  <a:lnTo>
                    <a:pt x="143370" y="187553"/>
                  </a:lnTo>
                  <a:lnTo>
                    <a:pt x="151853" y="186359"/>
                  </a:lnTo>
                  <a:lnTo>
                    <a:pt x="155016" y="183946"/>
                  </a:lnTo>
                  <a:close/>
                </a:path>
                <a:path w="894080" h="340995">
                  <a:moveTo>
                    <a:pt x="206298" y="140284"/>
                  </a:moveTo>
                  <a:lnTo>
                    <a:pt x="205955" y="137807"/>
                  </a:lnTo>
                  <a:lnTo>
                    <a:pt x="205613" y="135331"/>
                  </a:lnTo>
                  <a:lnTo>
                    <a:pt x="201739" y="133807"/>
                  </a:lnTo>
                  <a:lnTo>
                    <a:pt x="192836" y="135064"/>
                  </a:lnTo>
                  <a:lnTo>
                    <a:pt x="189522" y="137591"/>
                  </a:lnTo>
                  <a:lnTo>
                    <a:pt x="190220" y="142544"/>
                  </a:lnTo>
                  <a:lnTo>
                    <a:pt x="194094" y="144056"/>
                  </a:lnTo>
                  <a:lnTo>
                    <a:pt x="202996" y="142798"/>
                  </a:lnTo>
                  <a:lnTo>
                    <a:pt x="206298" y="140284"/>
                  </a:lnTo>
                  <a:close/>
                </a:path>
                <a:path w="894080" h="340995">
                  <a:moveTo>
                    <a:pt x="235839" y="338429"/>
                  </a:moveTo>
                  <a:lnTo>
                    <a:pt x="235635" y="337032"/>
                  </a:lnTo>
                  <a:lnTo>
                    <a:pt x="235432" y="335635"/>
                  </a:lnTo>
                  <a:lnTo>
                    <a:pt x="233210" y="334733"/>
                  </a:lnTo>
                  <a:lnTo>
                    <a:pt x="228155" y="335445"/>
                  </a:lnTo>
                  <a:lnTo>
                    <a:pt x="226288" y="336918"/>
                  </a:lnTo>
                  <a:lnTo>
                    <a:pt x="226682" y="339725"/>
                  </a:lnTo>
                  <a:lnTo>
                    <a:pt x="228879" y="340588"/>
                  </a:lnTo>
                  <a:lnTo>
                    <a:pt x="233934" y="339890"/>
                  </a:lnTo>
                  <a:lnTo>
                    <a:pt x="235839" y="338429"/>
                  </a:lnTo>
                  <a:close/>
                </a:path>
                <a:path w="894080" h="340995">
                  <a:moveTo>
                    <a:pt x="236308" y="146431"/>
                  </a:moveTo>
                  <a:lnTo>
                    <a:pt x="236080" y="144805"/>
                  </a:lnTo>
                  <a:lnTo>
                    <a:pt x="235851" y="143179"/>
                  </a:lnTo>
                  <a:lnTo>
                    <a:pt x="233337" y="142240"/>
                  </a:lnTo>
                  <a:lnTo>
                    <a:pt x="227584" y="143052"/>
                  </a:lnTo>
                  <a:lnTo>
                    <a:pt x="225437" y="144653"/>
                  </a:lnTo>
                  <a:lnTo>
                    <a:pt x="225882" y="147891"/>
                  </a:lnTo>
                  <a:lnTo>
                    <a:pt x="228396" y="148856"/>
                  </a:lnTo>
                  <a:lnTo>
                    <a:pt x="234162" y="148056"/>
                  </a:lnTo>
                  <a:lnTo>
                    <a:pt x="236308" y="146431"/>
                  </a:lnTo>
                  <a:close/>
                </a:path>
                <a:path w="894080" h="340995">
                  <a:moveTo>
                    <a:pt x="242620" y="292696"/>
                  </a:moveTo>
                  <a:lnTo>
                    <a:pt x="242277" y="290258"/>
                  </a:lnTo>
                  <a:lnTo>
                    <a:pt x="241935" y="287820"/>
                  </a:lnTo>
                  <a:lnTo>
                    <a:pt x="238137" y="286359"/>
                  </a:lnTo>
                  <a:lnTo>
                    <a:pt x="229450" y="287578"/>
                  </a:lnTo>
                  <a:lnTo>
                    <a:pt x="226212" y="290029"/>
                  </a:lnTo>
                  <a:lnTo>
                    <a:pt x="226898" y="294906"/>
                  </a:lnTo>
                  <a:lnTo>
                    <a:pt x="230682" y="296367"/>
                  </a:lnTo>
                  <a:lnTo>
                    <a:pt x="239369" y="295148"/>
                  </a:lnTo>
                  <a:lnTo>
                    <a:pt x="242620" y="292696"/>
                  </a:lnTo>
                  <a:close/>
                </a:path>
                <a:path w="894080" h="340995">
                  <a:moveTo>
                    <a:pt x="250558" y="95961"/>
                  </a:moveTo>
                  <a:lnTo>
                    <a:pt x="250342" y="94386"/>
                  </a:lnTo>
                  <a:lnTo>
                    <a:pt x="250126" y="92824"/>
                  </a:lnTo>
                  <a:lnTo>
                    <a:pt x="247650" y="91859"/>
                  </a:lnTo>
                  <a:lnTo>
                    <a:pt x="242049" y="92646"/>
                  </a:lnTo>
                  <a:lnTo>
                    <a:pt x="239941" y="94259"/>
                  </a:lnTo>
                  <a:lnTo>
                    <a:pt x="240385" y="97396"/>
                  </a:lnTo>
                  <a:lnTo>
                    <a:pt x="242849" y="98348"/>
                  </a:lnTo>
                  <a:lnTo>
                    <a:pt x="248462" y="97561"/>
                  </a:lnTo>
                  <a:lnTo>
                    <a:pt x="250558" y="95961"/>
                  </a:lnTo>
                  <a:close/>
                </a:path>
                <a:path w="894080" h="340995">
                  <a:moveTo>
                    <a:pt x="282206" y="253453"/>
                  </a:moveTo>
                  <a:lnTo>
                    <a:pt x="281889" y="251155"/>
                  </a:lnTo>
                  <a:lnTo>
                    <a:pt x="281559" y="248831"/>
                  </a:lnTo>
                  <a:lnTo>
                    <a:pt x="277952" y="247446"/>
                  </a:lnTo>
                  <a:lnTo>
                    <a:pt x="269697" y="248602"/>
                  </a:lnTo>
                  <a:lnTo>
                    <a:pt x="266611" y="250939"/>
                  </a:lnTo>
                  <a:lnTo>
                    <a:pt x="267258" y="255549"/>
                  </a:lnTo>
                  <a:lnTo>
                    <a:pt x="270878" y="256984"/>
                  </a:lnTo>
                  <a:lnTo>
                    <a:pt x="279133" y="255816"/>
                  </a:lnTo>
                  <a:lnTo>
                    <a:pt x="282206" y="253453"/>
                  </a:lnTo>
                  <a:close/>
                </a:path>
                <a:path w="894080" h="340995">
                  <a:moveTo>
                    <a:pt x="288480" y="125945"/>
                  </a:moveTo>
                  <a:lnTo>
                    <a:pt x="288290" y="124561"/>
                  </a:lnTo>
                  <a:lnTo>
                    <a:pt x="288086" y="123151"/>
                  </a:lnTo>
                  <a:lnTo>
                    <a:pt x="285902" y="122313"/>
                  </a:lnTo>
                  <a:lnTo>
                    <a:pt x="280898" y="123012"/>
                  </a:lnTo>
                  <a:lnTo>
                    <a:pt x="279044" y="124421"/>
                  </a:lnTo>
                  <a:lnTo>
                    <a:pt x="279438" y="127228"/>
                  </a:lnTo>
                  <a:lnTo>
                    <a:pt x="281609" y="128066"/>
                  </a:lnTo>
                  <a:lnTo>
                    <a:pt x="286613" y="127368"/>
                  </a:lnTo>
                  <a:lnTo>
                    <a:pt x="288480" y="125945"/>
                  </a:lnTo>
                  <a:close/>
                </a:path>
                <a:path w="894080" h="340995">
                  <a:moveTo>
                    <a:pt x="296824" y="336689"/>
                  </a:moveTo>
                  <a:lnTo>
                    <a:pt x="296646" y="335419"/>
                  </a:lnTo>
                  <a:lnTo>
                    <a:pt x="296468" y="334149"/>
                  </a:lnTo>
                  <a:lnTo>
                    <a:pt x="294449" y="333349"/>
                  </a:lnTo>
                  <a:lnTo>
                    <a:pt x="289877" y="333997"/>
                  </a:lnTo>
                  <a:lnTo>
                    <a:pt x="288188" y="335305"/>
                  </a:lnTo>
                  <a:lnTo>
                    <a:pt x="288544" y="337858"/>
                  </a:lnTo>
                  <a:lnTo>
                    <a:pt x="290525" y="338645"/>
                  </a:lnTo>
                  <a:lnTo>
                    <a:pt x="292836" y="338328"/>
                  </a:lnTo>
                  <a:lnTo>
                    <a:pt x="295097" y="337997"/>
                  </a:lnTo>
                  <a:lnTo>
                    <a:pt x="296824" y="336689"/>
                  </a:lnTo>
                  <a:close/>
                </a:path>
                <a:path w="894080" h="340995">
                  <a:moveTo>
                    <a:pt x="321170" y="166166"/>
                  </a:moveTo>
                  <a:lnTo>
                    <a:pt x="320979" y="164833"/>
                  </a:lnTo>
                  <a:lnTo>
                    <a:pt x="320789" y="163512"/>
                  </a:lnTo>
                  <a:lnTo>
                    <a:pt x="318706" y="162687"/>
                  </a:lnTo>
                  <a:lnTo>
                    <a:pt x="313905" y="163360"/>
                  </a:lnTo>
                  <a:lnTo>
                    <a:pt x="312115" y="164731"/>
                  </a:lnTo>
                  <a:lnTo>
                    <a:pt x="312496" y="167386"/>
                  </a:lnTo>
                  <a:lnTo>
                    <a:pt x="314591" y="168198"/>
                  </a:lnTo>
                  <a:lnTo>
                    <a:pt x="319392" y="167525"/>
                  </a:lnTo>
                  <a:lnTo>
                    <a:pt x="321170" y="166166"/>
                  </a:lnTo>
                  <a:close/>
                </a:path>
                <a:path w="894080" h="340995">
                  <a:moveTo>
                    <a:pt x="351256" y="111721"/>
                  </a:moveTo>
                  <a:lnTo>
                    <a:pt x="351053" y="110324"/>
                  </a:lnTo>
                  <a:lnTo>
                    <a:pt x="350862" y="108953"/>
                  </a:lnTo>
                  <a:lnTo>
                    <a:pt x="348703" y="108127"/>
                  </a:lnTo>
                  <a:lnTo>
                    <a:pt x="343763" y="108813"/>
                  </a:lnTo>
                  <a:lnTo>
                    <a:pt x="341922" y="110210"/>
                  </a:lnTo>
                  <a:lnTo>
                    <a:pt x="342315" y="112979"/>
                  </a:lnTo>
                  <a:lnTo>
                    <a:pt x="344462" y="113817"/>
                  </a:lnTo>
                  <a:lnTo>
                    <a:pt x="349402" y="113118"/>
                  </a:lnTo>
                  <a:lnTo>
                    <a:pt x="351256" y="111721"/>
                  </a:lnTo>
                  <a:close/>
                </a:path>
                <a:path w="894080" h="340995">
                  <a:moveTo>
                    <a:pt x="425919" y="12128"/>
                  </a:moveTo>
                  <a:lnTo>
                    <a:pt x="425640" y="10160"/>
                  </a:lnTo>
                  <a:lnTo>
                    <a:pt x="425361" y="8178"/>
                  </a:lnTo>
                  <a:lnTo>
                    <a:pt x="422287" y="6997"/>
                  </a:lnTo>
                  <a:lnTo>
                    <a:pt x="415251" y="7988"/>
                  </a:lnTo>
                  <a:lnTo>
                    <a:pt x="412610" y="9982"/>
                  </a:lnTo>
                  <a:lnTo>
                    <a:pt x="413169" y="13919"/>
                  </a:lnTo>
                  <a:lnTo>
                    <a:pt x="416255" y="15113"/>
                  </a:lnTo>
                  <a:lnTo>
                    <a:pt x="423291" y="14122"/>
                  </a:lnTo>
                  <a:lnTo>
                    <a:pt x="425919" y="12128"/>
                  </a:lnTo>
                  <a:close/>
                </a:path>
                <a:path w="894080" h="340995">
                  <a:moveTo>
                    <a:pt x="452856" y="261645"/>
                  </a:moveTo>
                  <a:lnTo>
                    <a:pt x="452551" y="259473"/>
                  </a:lnTo>
                  <a:lnTo>
                    <a:pt x="452247" y="257340"/>
                  </a:lnTo>
                  <a:lnTo>
                    <a:pt x="448881" y="256006"/>
                  </a:lnTo>
                  <a:lnTo>
                    <a:pt x="441121" y="257098"/>
                  </a:lnTo>
                  <a:lnTo>
                    <a:pt x="438238" y="259308"/>
                  </a:lnTo>
                  <a:lnTo>
                    <a:pt x="438835" y="263613"/>
                  </a:lnTo>
                  <a:lnTo>
                    <a:pt x="442226" y="264922"/>
                  </a:lnTo>
                  <a:lnTo>
                    <a:pt x="449973" y="263829"/>
                  </a:lnTo>
                  <a:lnTo>
                    <a:pt x="452856" y="261645"/>
                  </a:lnTo>
                  <a:close/>
                </a:path>
                <a:path w="894080" h="340995">
                  <a:moveTo>
                    <a:pt x="470496" y="7620"/>
                  </a:moveTo>
                  <a:lnTo>
                    <a:pt x="470306" y="6273"/>
                  </a:lnTo>
                  <a:lnTo>
                    <a:pt x="470115" y="4940"/>
                  </a:lnTo>
                  <a:lnTo>
                    <a:pt x="468045" y="4152"/>
                  </a:lnTo>
                  <a:lnTo>
                    <a:pt x="463296" y="4826"/>
                  </a:lnTo>
                  <a:lnTo>
                    <a:pt x="461518" y="6146"/>
                  </a:lnTo>
                  <a:lnTo>
                    <a:pt x="461886" y="8826"/>
                  </a:lnTo>
                  <a:lnTo>
                    <a:pt x="463969" y="9626"/>
                  </a:lnTo>
                  <a:lnTo>
                    <a:pt x="468731" y="8953"/>
                  </a:lnTo>
                  <a:lnTo>
                    <a:pt x="470496" y="7620"/>
                  </a:lnTo>
                  <a:close/>
                </a:path>
                <a:path w="894080" h="340995">
                  <a:moveTo>
                    <a:pt x="487972" y="98691"/>
                  </a:moveTo>
                  <a:lnTo>
                    <a:pt x="487603" y="96050"/>
                  </a:lnTo>
                  <a:lnTo>
                    <a:pt x="487235" y="93395"/>
                  </a:lnTo>
                  <a:lnTo>
                    <a:pt x="483108" y="91795"/>
                  </a:lnTo>
                  <a:lnTo>
                    <a:pt x="473621" y="93129"/>
                  </a:lnTo>
                  <a:lnTo>
                    <a:pt x="470090" y="95808"/>
                  </a:lnTo>
                  <a:lnTo>
                    <a:pt x="470839" y="101104"/>
                  </a:lnTo>
                  <a:lnTo>
                    <a:pt x="474967" y="102717"/>
                  </a:lnTo>
                  <a:lnTo>
                    <a:pt x="484454" y="101384"/>
                  </a:lnTo>
                  <a:lnTo>
                    <a:pt x="487972" y="98691"/>
                  </a:lnTo>
                  <a:close/>
                </a:path>
                <a:path w="894080" h="340995">
                  <a:moveTo>
                    <a:pt x="497624" y="315315"/>
                  </a:moveTo>
                  <a:lnTo>
                    <a:pt x="497433" y="313931"/>
                  </a:lnTo>
                  <a:lnTo>
                    <a:pt x="497230" y="312534"/>
                  </a:lnTo>
                  <a:lnTo>
                    <a:pt x="495058" y="311670"/>
                  </a:lnTo>
                  <a:lnTo>
                    <a:pt x="490080" y="312381"/>
                  </a:lnTo>
                  <a:lnTo>
                    <a:pt x="488226" y="313791"/>
                  </a:lnTo>
                  <a:lnTo>
                    <a:pt x="488619" y="316585"/>
                  </a:lnTo>
                  <a:lnTo>
                    <a:pt x="490791" y="317436"/>
                  </a:lnTo>
                  <a:lnTo>
                    <a:pt x="495769" y="316738"/>
                  </a:lnTo>
                  <a:lnTo>
                    <a:pt x="497624" y="315315"/>
                  </a:lnTo>
                  <a:close/>
                </a:path>
                <a:path w="894080" h="340995">
                  <a:moveTo>
                    <a:pt x="521093" y="125945"/>
                  </a:moveTo>
                  <a:lnTo>
                    <a:pt x="520788" y="123736"/>
                  </a:lnTo>
                  <a:lnTo>
                    <a:pt x="520484" y="121526"/>
                  </a:lnTo>
                  <a:lnTo>
                    <a:pt x="517004" y="120167"/>
                  </a:lnTo>
                  <a:lnTo>
                    <a:pt x="509066" y="121285"/>
                  </a:lnTo>
                  <a:lnTo>
                    <a:pt x="506120" y="123545"/>
                  </a:lnTo>
                  <a:lnTo>
                    <a:pt x="506742" y="127965"/>
                  </a:lnTo>
                  <a:lnTo>
                    <a:pt x="510197" y="129336"/>
                  </a:lnTo>
                  <a:lnTo>
                    <a:pt x="518134" y="128219"/>
                  </a:lnTo>
                  <a:lnTo>
                    <a:pt x="521093" y="125945"/>
                  </a:lnTo>
                  <a:close/>
                </a:path>
                <a:path w="894080" h="340995">
                  <a:moveTo>
                    <a:pt x="549592" y="260413"/>
                  </a:moveTo>
                  <a:lnTo>
                    <a:pt x="549262" y="258025"/>
                  </a:lnTo>
                  <a:lnTo>
                    <a:pt x="548919" y="255612"/>
                  </a:lnTo>
                  <a:lnTo>
                    <a:pt x="545160" y="254165"/>
                  </a:lnTo>
                  <a:lnTo>
                    <a:pt x="536549" y="255371"/>
                  </a:lnTo>
                  <a:lnTo>
                    <a:pt x="533349" y="257797"/>
                  </a:lnTo>
                  <a:lnTo>
                    <a:pt x="534022" y="262610"/>
                  </a:lnTo>
                  <a:lnTo>
                    <a:pt x="537781" y="264071"/>
                  </a:lnTo>
                  <a:lnTo>
                    <a:pt x="546379" y="262864"/>
                  </a:lnTo>
                  <a:lnTo>
                    <a:pt x="549592" y="260413"/>
                  </a:lnTo>
                  <a:close/>
                </a:path>
                <a:path w="894080" h="340995">
                  <a:moveTo>
                    <a:pt x="552043" y="35242"/>
                  </a:moveTo>
                  <a:lnTo>
                    <a:pt x="551675" y="32588"/>
                  </a:lnTo>
                  <a:lnTo>
                    <a:pt x="551307" y="29946"/>
                  </a:lnTo>
                  <a:lnTo>
                    <a:pt x="547154" y="28321"/>
                  </a:lnTo>
                  <a:lnTo>
                    <a:pt x="537641" y="29654"/>
                  </a:lnTo>
                  <a:lnTo>
                    <a:pt x="534085" y="32372"/>
                  </a:lnTo>
                  <a:lnTo>
                    <a:pt x="534822" y="37668"/>
                  </a:lnTo>
                  <a:lnTo>
                    <a:pt x="538988" y="39281"/>
                  </a:lnTo>
                  <a:lnTo>
                    <a:pt x="548500" y="37947"/>
                  </a:lnTo>
                  <a:lnTo>
                    <a:pt x="552043" y="35242"/>
                  </a:lnTo>
                  <a:close/>
                </a:path>
                <a:path w="894080" h="340995">
                  <a:moveTo>
                    <a:pt x="584276" y="228295"/>
                  </a:moveTo>
                  <a:lnTo>
                    <a:pt x="584073" y="226847"/>
                  </a:lnTo>
                  <a:lnTo>
                    <a:pt x="583869" y="225386"/>
                  </a:lnTo>
                  <a:lnTo>
                    <a:pt x="581558" y="224497"/>
                  </a:lnTo>
                  <a:lnTo>
                    <a:pt x="576351" y="225221"/>
                  </a:lnTo>
                  <a:lnTo>
                    <a:pt x="574382" y="226720"/>
                  </a:lnTo>
                  <a:lnTo>
                    <a:pt x="574789" y="229628"/>
                  </a:lnTo>
                  <a:lnTo>
                    <a:pt x="577088" y="230517"/>
                  </a:lnTo>
                  <a:lnTo>
                    <a:pt x="582307" y="229793"/>
                  </a:lnTo>
                  <a:lnTo>
                    <a:pt x="584276" y="228295"/>
                  </a:lnTo>
                  <a:close/>
                </a:path>
                <a:path w="894080" h="340995">
                  <a:moveTo>
                    <a:pt x="586092" y="8204"/>
                  </a:moveTo>
                  <a:lnTo>
                    <a:pt x="585762" y="5854"/>
                  </a:lnTo>
                  <a:lnTo>
                    <a:pt x="585431" y="3517"/>
                  </a:lnTo>
                  <a:lnTo>
                    <a:pt x="581774" y="2082"/>
                  </a:lnTo>
                  <a:lnTo>
                    <a:pt x="573430" y="3251"/>
                  </a:lnTo>
                  <a:lnTo>
                    <a:pt x="570306" y="5651"/>
                  </a:lnTo>
                  <a:lnTo>
                    <a:pt x="570966" y="10325"/>
                  </a:lnTo>
                  <a:lnTo>
                    <a:pt x="574611" y="11747"/>
                  </a:lnTo>
                  <a:lnTo>
                    <a:pt x="582968" y="10566"/>
                  </a:lnTo>
                  <a:lnTo>
                    <a:pt x="586092" y="8204"/>
                  </a:lnTo>
                  <a:close/>
                </a:path>
                <a:path w="894080" h="340995">
                  <a:moveTo>
                    <a:pt x="609993" y="137490"/>
                  </a:moveTo>
                  <a:lnTo>
                    <a:pt x="609752" y="135750"/>
                  </a:lnTo>
                  <a:lnTo>
                    <a:pt x="609511" y="134035"/>
                  </a:lnTo>
                  <a:lnTo>
                    <a:pt x="606767" y="132956"/>
                  </a:lnTo>
                  <a:lnTo>
                    <a:pt x="600532" y="133832"/>
                  </a:lnTo>
                  <a:lnTo>
                    <a:pt x="598220" y="135623"/>
                  </a:lnTo>
                  <a:lnTo>
                    <a:pt x="598703" y="139077"/>
                  </a:lnTo>
                  <a:lnTo>
                    <a:pt x="601421" y="140131"/>
                  </a:lnTo>
                  <a:lnTo>
                    <a:pt x="607656" y="139255"/>
                  </a:lnTo>
                  <a:lnTo>
                    <a:pt x="609993" y="137490"/>
                  </a:lnTo>
                  <a:close/>
                </a:path>
                <a:path w="894080" h="340995">
                  <a:moveTo>
                    <a:pt x="671677" y="152831"/>
                  </a:moveTo>
                  <a:lnTo>
                    <a:pt x="671423" y="151015"/>
                  </a:lnTo>
                  <a:lnTo>
                    <a:pt x="671169" y="149199"/>
                  </a:lnTo>
                  <a:lnTo>
                    <a:pt x="668324" y="148094"/>
                  </a:lnTo>
                  <a:lnTo>
                    <a:pt x="661809" y="149009"/>
                  </a:lnTo>
                  <a:lnTo>
                    <a:pt x="659396" y="150850"/>
                  </a:lnTo>
                  <a:lnTo>
                    <a:pt x="659904" y="154482"/>
                  </a:lnTo>
                  <a:lnTo>
                    <a:pt x="662736" y="155575"/>
                  </a:lnTo>
                  <a:lnTo>
                    <a:pt x="669251" y="154660"/>
                  </a:lnTo>
                  <a:lnTo>
                    <a:pt x="671677" y="152831"/>
                  </a:lnTo>
                  <a:close/>
                </a:path>
                <a:path w="894080" h="340995">
                  <a:moveTo>
                    <a:pt x="698792" y="4064"/>
                  </a:moveTo>
                  <a:lnTo>
                    <a:pt x="698576" y="2514"/>
                  </a:lnTo>
                  <a:lnTo>
                    <a:pt x="698360" y="952"/>
                  </a:lnTo>
                  <a:lnTo>
                    <a:pt x="695921" y="0"/>
                  </a:lnTo>
                  <a:lnTo>
                    <a:pt x="690359" y="774"/>
                  </a:lnTo>
                  <a:lnTo>
                    <a:pt x="688289" y="2362"/>
                  </a:lnTo>
                  <a:lnTo>
                    <a:pt x="688733" y="5473"/>
                  </a:lnTo>
                  <a:lnTo>
                    <a:pt x="691159" y="6426"/>
                  </a:lnTo>
                  <a:lnTo>
                    <a:pt x="696722" y="5651"/>
                  </a:lnTo>
                  <a:lnTo>
                    <a:pt x="698792" y="4064"/>
                  </a:lnTo>
                  <a:close/>
                </a:path>
                <a:path w="894080" h="340995">
                  <a:moveTo>
                    <a:pt x="731672" y="186156"/>
                  </a:moveTo>
                  <a:lnTo>
                    <a:pt x="731431" y="184480"/>
                  </a:lnTo>
                  <a:lnTo>
                    <a:pt x="731189" y="182803"/>
                  </a:lnTo>
                  <a:lnTo>
                    <a:pt x="728573" y="181775"/>
                  </a:lnTo>
                  <a:lnTo>
                    <a:pt x="722566" y="182626"/>
                  </a:lnTo>
                  <a:lnTo>
                    <a:pt x="720344" y="184327"/>
                  </a:lnTo>
                  <a:lnTo>
                    <a:pt x="720813" y="187680"/>
                  </a:lnTo>
                  <a:lnTo>
                    <a:pt x="723430" y="188696"/>
                  </a:lnTo>
                  <a:lnTo>
                    <a:pt x="729437" y="187858"/>
                  </a:lnTo>
                  <a:lnTo>
                    <a:pt x="731672" y="186156"/>
                  </a:lnTo>
                  <a:close/>
                </a:path>
                <a:path w="894080" h="340995">
                  <a:moveTo>
                    <a:pt x="836688" y="194957"/>
                  </a:moveTo>
                  <a:lnTo>
                    <a:pt x="836498" y="193598"/>
                  </a:lnTo>
                  <a:lnTo>
                    <a:pt x="836307" y="192214"/>
                  </a:lnTo>
                  <a:lnTo>
                    <a:pt x="834161" y="191376"/>
                  </a:lnTo>
                  <a:lnTo>
                    <a:pt x="829208" y="192074"/>
                  </a:lnTo>
                  <a:lnTo>
                    <a:pt x="827366" y="193471"/>
                  </a:lnTo>
                  <a:lnTo>
                    <a:pt x="827747" y="196215"/>
                  </a:lnTo>
                  <a:lnTo>
                    <a:pt x="829906" y="197065"/>
                  </a:lnTo>
                  <a:lnTo>
                    <a:pt x="834859" y="196367"/>
                  </a:lnTo>
                  <a:lnTo>
                    <a:pt x="836688" y="194957"/>
                  </a:lnTo>
                  <a:close/>
                </a:path>
                <a:path w="894080" h="340995">
                  <a:moveTo>
                    <a:pt x="893673" y="127914"/>
                  </a:moveTo>
                  <a:lnTo>
                    <a:pt x="893419" y="126111"/>
                  </a:lnTo>
                  <a:lnTo>
                    <a:pt x="893165" y="124320"/>
                  </a:lnTo>
                  <a:lnTo>
                    <a:pt x="890358" y="123253"/>
                  </a:lnTo>
                  <a:lnTo>
                    <a:pt x="883958" y="124155"/>
                  </a:lnTo>
                  <a:lnTo>
                    <a:pt x="881557" y="125945"/>
                  </a:lnTo>
                  <a:lnTo>
                    <a:pt x="882053" y="129552"/>
                  </a:lnTo>
                  <a:lnTo>
                    <a:pt x="884872" y="130619"/>
                  </a:lnTo>
                  <a:lnTo>
                    <a:pt x="891260" y="129717"/>
                  </a:lnTo>
                  <a:lnTo>
                    <a:pt x="893673" y="127914"/>
                  </a:lnTo>
                  <a:close/>
                </a:path>
              </a:pathLst>
            </a:custGeom>
            <a:solidFill>
              <a:srgbClr val="FFD580"/>
            </a:solidFill>
          </p:spPr>
          <p:txBody>
            <a:bodyPr wrap="square" lIns="0" tIns="0" rIns="0" bIns="0" rtlCol="0"/>
            <a:lstStyle/>
            <a:p>
              <a:endParaRPr sz="1493" dirty="0"/>
            </a:p>
          </p:txBody>
        </p:sp>
        <p:sp>
          <p:nvSpPr>
            <p:cNvPr id="2014" name="object 1967">
              <a:extLst>
                <a:ext uri="{FF2B5EF4-FFF2-40B4-BE49-F238E27FC236}">
                  <a16:creationId xmlns:a16="http://schemas.microsoft.com/office/drawing/2014/main" id="{55DB73EB-E739-44B1-B195-0FEA37A627F3}"/>
                </a:ext>
              </a:extLst>
            </p:cNvPr>
            <p:cNvSpPr/>
            <p:nvPr/>
          </p:nvSpPr>
          <p:spPr>
            <a:xfrm>
              <a:off x="887476" y="7218756"/>
              <a:ext cx="978535" cy="341630"/>
            </a:xfrm>
            <a:custGeom>
              <a:avLst/>
              <a:gdLst/>
              <a:ahLst/>
              <a:cxnLst/>
              <a:rect l="l" t="t" r="r" b="b"/>
              <a:pathLst>
                <a:path w="978535" h="341629">
                  <a:moveTo>
                    <a:pt x="11074" y="223799"/>
                  </a:moveTo>
                  <a:lnTo>
                    <a:pt x="10845" y="222161"/>
                  </a:lnTo>
                  <a:lnTo>
                    <a:pt x="10617" y="220522"/>
                  </a:lnTo>
                  <a:lnTo>
                    <a:pt x="8064" y="219532"/>
                  </a:lnTo>
                  <a:lnTo>
                    <a:pt x="2197" y="220357"/>
                  </a:lnTo>
                  <a:lnTo>
                    <a:pt x="0" y="222008"/>
                  </a:lnTo>
                  <a:lnTo>
                    <a:pt x="457" y="225298"/>
                  </a:lnTo>
                  <a:lnTo>
                    <a:pt x="3022" y="226288"/>
                  </a:lnTo>
                  <a:lnTo>
                    <a:pt x="8902" y="225463"/>
                  </a:lnTo>
                  <a:lnTo>
                    <a:pt x="11074" y="223799"/>
                  </a:lnTo>
                  <a:close/>
                </a:path>
                <a:path w="978535" h="341629">
                  <a:moveTo>
                    <a:pt x="37998" y="183273"/>
                  </a:moveTo>
                  <a:lnTo>
                    <a:pt x="37668" y="180949"/>
                  </a:lnTo>
                  <a:lnTo>
                    <a:pt x="37338" y="178625"/>
                  </a:lnTo>
                  <a:lnTo>
                    <a:pt x="33731" y="177241"/>
                  </a:lnTo>
                  <a:lnTo>
                    <a:pt x="25476" y="178396"/>
                  </a:lnTo>
                  <a:lnTo>
                    <a:pt x="22390" y="180733"/>
                  </a:lnTo>
                  <a:lnTo>
                    <a:pt x="23050" y="185369"/>
                  </a:lnTo>
                  <a:lnTo>
                    <a:pt x="26657" y="186753"/>
                  </a:lnTo>
                  <a:lnTo>
                    <a:pt x="34912" y="185585"/>
                  </a:lnTo>
                  <a:lnTo>
                    <a:pt x="37998" y="183273"/>
                  </a:lnTo>
                  <a:close/>
                </a:path>
                <a:path w="978535" h="341629">
                  <a:moveTo>
                    <a:pt x="102438" y="127635"/>
                  </a:moveTo>
                  <a:lnTo>
                    <a:pt x="102044" y="124828"/>
                  </a:lnTo>
                  <a:lnTo>
                    <a:pt x="101650" y="122034"/>
                  </a:lnTo>
                  <a:lnTo>
                    <a:pt x="97282" y="120345"/>
                  </a:lnTo>
                  <a:lnTo>
                    <a:pt x="87287" y="121754"/>
                  </a:lnTo>
                  <a:lnTo>
                    <a:pt x="83553" y="124574"/>
                  </a:lnTo>
                  <a:lnTo>
                    <a:pt x="84340" y="130175"/>
                  </a:lnTo>
                  <a:lnTo>
                    <a:pt x="88709" y="131851"/>
                  </a:lnTo>
                  <a:lnTo>
                    <a:pt x="98704" y="130454"/>
                  </a:lnTo>
                  <a:lnTo>
                    <a:pt x="102438" y="127635"/>
                  </a:lnTo>
                  <a:close/>
                </a:path>
                <a:path w="978535" h="341629">
                  <a:moveTo>
                    <a:pt x="145757" y="286359"/>
                  </a:moveTo>
                  <a:lnTo>
                    <a:pt x="145529" y="284759"/>
                  </a:lnTo>
                  <a:lnTo>
                    <a:pt x="145300" y="283146"/>
                  </a:lnTo>
                  <a:lnTo>
                    <a:pt x="142786" y="282194"/>
                  </a:lnTo>
                  <a:lnTo>
                    <a:pt x="137071" y="282994"/>
                  </a:lnTo>
                  <a:lnTo>
                    <a:pt x="134924" y="284607"/>
                  </a:lnTo>
                  <a:lnTo>
                    <a:pt x="135382" y="287820"/>
                  </a:lnTo>
                  <a:lnTo>
                    <a:pt x="137883" y="288798"/>
                  </a:lnTo>
                  <a:lnTo>
                    <a:pt x="143611" y="287997"/>
                  </a:lnTo>
                  <a:lnTo>
                    <a:pt x="145757" y="286359"/>
                  </a:lnTo>
                  <a:close/>
                </a:path>
                <a:path w="978535" h="341629">
                  <a:moveTo>
                    <a:pt x="190525" y="311315"/>
                  </a:moveTo>
                  <a:lnTo>
                    <a:pt x="190296" y="309689"/>
                  </a:lnTo>
                  <a:lnTo>
                    <a:pt x="190068" y="308063"/>
                  </a:lnTo>
                  <a:lnTo>
                    <a:pt x="187528" y="307098"/>
                  </a:lnTo>
                  <a:lnTo>
                    <a:pt x="181724" y="307911"/>
                  </a:lnTo>
                  <a:lnTo>
                    <a:pt x="179565" y="309549"/>
                  </a:lnTo>
                  <a:lnTo>
                    <a:pt x="180022" y="312801"/>
                  </a:lnTo>
                  <a:lnTo>
                    <a:pt x="182562" y="313804"/>
                  </a:lnTo>
                  <a:lnTo>
                    <a:pt x="188353" y="312978"/>
                  </a:lnTo>
                  <a:lnTo>
                    <a:pt x="190525" y="311315"/>
                  </a:lnTo>
                  <a:close/>
                </a:path>
                <a:path w="978535" h="341629">
                  <a:moveTo>
                    <a:pt x="236880" y="283527"/>
                  </a:moveTo>
                  <a:lnTo>
                    <a:pt x="236524" y="281012"/>
                  </a:lnTo>
                  <a:lnTo>
                    <a:pt x="236169" y="278498"/>
                  </a:lnTo>
                  <a:lnTo>
                    <a:pt x="232257" y="276974"/>
                  </a:lnTo>
                  <a:lnTo>
                    <a:pt x="223253" y="278244"/>
                  </a:lnTo>
                  <a:lnTo>
                    <a:pt x="219900" y="280784"/>
                  </a:lnTo>
                  <a:lnTo>
                    <a:pt x="220611" y="285813"/>
                  </a:lnTo>
                  <a:lnTo>
                    <a:pt x="224523" y="287350"/>
                  </a:lnTo>
                  <a:lnTo>
                    <a:pt x="233540" y="286080"/>
                  </a:lnTo>
                  <a:lnTo>
                    <a:pt x="236880" y="283527"/>
                  </a:lnTo>
                  <a:close/>
                </a:path>
                <a:path w="978535" h="341629">
                  <a:moveTo>
                    <a:pt x="263499" y="68453"/>
                  </a:moveTo>
                  <a:lnTo>
                    <a:pt x="263309" y="67119"/>
                  </a:lnTo>
                  <a:lnTo>
                    <a:pt x="263118" y="65786"/>
                  </a:lnTo>
                  <a:lnTo>
                    <a:pt x="261048" y="64998"/>
                  </a:lnTo>
                  <a:lnTo>
                    <a:pt x="256324" y="65659"/>
                  </a:lnTo>
                  <a:lnTo>
                    <a:pt x="254546" y="66992"/>
                  </a:lnTo>
                  <a:lnTo>
                    <a:pt x="254927" y="69659"/>
                  </a:lnTo>
                  <a:lnTo>
                    <a:pt x="256997" y="70446"/>
                  </a:lnTo>
                  <a:lnTo>
                    <a:pt x="261721" y="69773"/>
                  </a:lnTo>
                  <a:lnTo>
                    <a:pt x="263499" y="68453"/>
                  </a:lnTo>
                  <a:close/>
                </a:path>
                <a:path w="978535" h="341629">
                  <a:moveTo>
                    <a:pt x="279971" y="95783"/>
                  </a:moveTo>
                  <a:lnTo>
                    <a:pt x="279679" y="93713"/>
                  </a:lnTo>
                  <a:lnTo>
                    <a:pt x="279387" y="91630"/>
                  </a:lnTo>
                  <a:lnTo>
                    <a:pt x="276148" y="90373"/>
                  </a:lnTo>
                  <a:lnTo>
                    <a:pt x="268719" y="91427"/>
                  </a:lnTo>
                  <a:lnTo>
                    <a:pt x="265963" y="93522"/>
                  </a:lnTo>
                  <a:lnTo>
                    <a:pt x="266534" y="97663"/>
                  </a:lnTo>
                  <a:lnTo>
                    <a:pt x="269773" y="98920"/>
                  </a:lnTo>
                  <a:lnTo>
                    <a:pt x="277202" y="97878"/>
                  </a:lnTo>
                  <a:lnTo>
                    <a:pt x="279971" y="95783"/>
                  </a:lnTo>
                  <a:close/>
                </a:path>
                <a:path w="978535" h="341629">
                  <a:moveTo>
                    <a:pt x="289090" y="180454"/>
                  </a:moveTo>
                  <a:lnTo>
                    <a:pt x="288912" y="179171"/>
                  </a:lnTo>
                  <a:lnTo>
                    <a:pt x="288734" y="177914"/>
                  </a:lnTo>
                  <a:lnTo>
                    <a:pt x="286727" y="177114"/>
                  </a:lnTo>
                  <a:lnTo>
                    <a:pt x="282130" y="177761"/>
                  </a:lnTo>
                  <a:lnTo>
                    <a:pt x="280416" y="179082"/>
                  </a:lnTo>
                  <a:lnTo>
                    <a:pt x="280771" y="181622"/>
                  </a:lnTo>
                  <a:lnTo>
                    <a:pt x="282790" y="182422"/>
                  </a:lnTo>
                  <a:lnTo>
                    <a:pt x="287375" y="181775"/>
                  </a:lnTo>
                  <a:lnTo>
                    <a:pt x="289090" y="180454"/>
                  </a:lnTo>
                  <a:close/>
                </a:path>
                <a:path w="978535" h="341629">
                  <a:moveTo>
                    <a:pt x="292074" y="336816"/>
                  </a:moveTo>
                  <a:lnTo>
                    <a:pt x="291668" y="333971"/>
                  </a:lnTo>
                  <a:lnTo>
                    <a:pt x="291274" y="331139"/>
                  </a:lnTo>
                  <a:lnTo>
                    <a:pt x="286804" y="329399"/>
                  </a:lnTo>
                  <a:lnTo>
                    <a:pt x="276618" y="330822"/>
                  </a:lnTo>
                  <a:lnTo>
                    <a:pt x="272808" y="333743"/>
                  </a:lnTo>
                  <a:lnTo>
                    <a:pt x="273608" y="339420"/>
                  </a:lnTo>
                  <a:lnTo>
                    <a:pt x="278066" y="341160"/>
                  </a:lnTo>
                  <a:lnTo>
                    <a:pt x="288264" y="339737"/>
                  </a:lnTo>
                  <a:lnTo>
                    <a:pt x="292074" y="336816"/>
                  </a:lnTo>
                  <a:close/>
                </a:path>
                <a:path w="978535" h="341629">
                  <a:moveTo>
                    <a:pt x="414655" y="76911"/>
                  </a:moveTo>
                  <a:lnTo>
                    <a:pt x="414451" y="75514"/>
                  </a:lnTo>
                  <a:lnTo>
                    <a:pt x="414261" y="74129"/>
                  </a:lnTo>
                  <a:lnTo>
                    <a:pt x="412102" y="73304"/>
                  </a:lnTo>
                  <a:lnTo>
                    <a:pt x="407174" y="73990"/>
                  </a:lnTo>
                  <a:lnTo>
                    <a:pt x="405345" y="75374"/>
                  </a:lnTo>
                  <a:lnTo>
                    <a:pt x="405739" y="78168"/>
                  </a:lnTo>
                  <a:lnTo>
                    <a:pt x="407873" y="78981"/>
                  </a:lnTo>
                  <a:lnTo>
                    <a:pt x="412800" y="78282"/>
                  </a:lnTo>
                  <a:lnTo>
                    <a:pt x="414655" y="76911"/>
                  </a:lnTo>
                  <a:close/>
                </a:path>
                <a:path w="978535" h="341629">
                  <a:moveTo>
                    <a:pt x="423913" y="313791"/>
                  </a:moveTo>
                  <a:lnTo>
                    <a:pt x="423646" y="311924"/>
                  </a:lnTo>
                  <a:lnTo>
                    <a:pt x="423379" y="310045"/>
                  </a:lnTo>
                  <a:lnTo>
                    <a:pt x="420458" y="308914"/>
                  </a:lnTo>
                  <a:lnTo>
                    <a:pt x="413727" y="309867"/>
                  </a:lnTo>
                  <a:lnTo>
                    <a:pt x="411213" y="311746"/>
                  </a:lnTo>
                  <a:lnTo>
                    <a:pt x="411746" y="315506"/>
                  </a:lnTo>
                  <a:lnTo>
                    <a:pt x="414680" y="316623"/>
                  </a:lnTo>
                  <a:lnTo>
                    <a:pt x="421411" y="315683"/>
                  </a:lnTo>
                  <a:lnTo>
                    <a:pt x="423913" y="313791"/>
                  </a:lnTo>
                  <a:close/>
                </a:path>
                <a:path w="978535" h="341629">
                  <a:moveTo>
                    <a:pt x="451624" y="206603"/>
                  </a:moveTo>
                  <a:lnTo>
                    <a:pt x="451408" y="205079"/>
                  </a:lnTo>
                  <a:lnTo>
                    <a:pt x="451192" y="203568"/>
                  </a:lnTo>
                  <a:lnTo>
                    <a:pt x="448830" y="202628"/>
                  </a:lnTo>
                  <a:lnTo>
                    <a:pt x="443357" y="203403"/>
                  </a:lnTo>
                  <a:lnTo>
                    <a:pt x="441312" y="204952"/>
                  </a:lnTo>
                  <a:lnTo>
                    <a:pt x="441744" y="208000"/>
                  </a:lnTo>
                  <a:lnTo>
                    <a:pt x="444131" y="208915"/>
                  </a:lnTo>
                  <a:lnTo>
                    <a:pt x="449605" y="208140"/>
                  </a:lnTo>
                  <a:lnTo>
                    <a:pt x="451624" y="206603"/>
                  </a:lnTo>
                  <a:close/>
                </a:path>
                <a:path w="978535" h="341629">
                  <a:moveTo>
                    <a:pt x="475703" y="126911"/>
                  </a:moveTo>
                  <a:lnTo>
                    <a:pt x="475488" y="125349"/>
                  </a:lnTo>
                  <a:lnTo>
                    <a:pt x="475272" y="123774"/>
                  </a:lnTo>
                  <a:lnTo>
                    <a:pt x="472821" y="122821"/>
                  </a:lnTo>
                  <a:lnTo>
                    <a:pt x="467207" y="123609"/>
                  </a:lnTo>
                  <a:lnTo>
                    <a:pt x="465112" y="125196"/>
                  </a:lnTo>
                  <a:lnTo>
                    <a:pt x="465556" y="128333"/>
                  </a:lnTo>
                  <a:lnTo>
                    <a:pt x="468007" y="129311"/>
                  </a:lnTo>
                  <a:lnTo>
                    <a:pt x="473621" y="128511"/>
                  </a:lnTo>
                  <a:lnTo>
                    <a:pt x="475703" y="126911"/>
                  </a:lnTo>
                  <a:close/>
                </a:path>
                <a:path w="978535" h="341629">
                  <a:moveTo>
                    <a:pt x="498348" y="167843"/>
                  </a:moveTo>
                  <a:lnTo>
                    <a:pt x="498068" y="165849"/>
                  </a:lnTo>
                  <a:lnTo>
                    <a:pt x="497789" y="163855"/>
                  </a:lnTo>
                  <a:lnTo>
                    <a:pt x="494665" y="162623"/>
                  </a:lnTo>
                  <a:lnTo>
                    <a:pt x="487451" y="163639"/>
                  </a:lnTo>
                  <a:lnTo>
                    <a:pt x="484771" y="165684"/>
                  </a:lnTo>
                  <a:lnTo>
                    <a:pt x="485330" y="169672"/>
                  </a:lnTo>
                  <a:lnTo>
                    <a:pt x="488467" y="170903"/>
                  </a:lnTo>
                  <a:lnTo>
                    <a:pt x="495681" y="169887"/>
                  </a:lnTo>
                  <a:lnTo>
                    <a:pt x="498348" y="167843"/>
                  </a:lnTo>
                  <a:close/>
                </a:path>
                <a:path w="978535" h="341629">
                  <a:moveTo>
                    <a:pt x="529297" y="164617"/>
                  </a:moveTo>
                  <a:lnTo>
                    <a:pt x="528967" y="162267"/>
                  </a:lnTo>
                  <a:lnTo>
                    <a:pt x="528637" y="159918"/>
                  </a:lnTo>
                  <a:lnTo>
                    <a:pt x="524979" y="158496"/>
                  </a:lnTo>
                  <a:lnTo>
                    <a:pt x="516572" y="159677"/>
                  </a:lnTo>
                  <a:lnTo>
                    <a:pt x="513448" y="162064"/>
                  </a:lnTo>
                  <a:lnTo>
                    <a:pt x="514108" y="166751"/>
                  </a:lnTo>
                  <a:lnTo>
                    <a:pt x="517766" y="168148"/>
                  </a:lnTo>
                  <a:lnTo>
                    <a:pt x="526173" y="166966"/>
                  </a:lnTo>
                  <a:lnTo>
                    <a:pt x="529297" y="164617"/>
                  </a:lnTo>
                  <a:close/>
                </a:path>
                <a:path w="978535" h="341629">
                  <a:moveTo>
                    <a:pt x="539280" y="56502"/>
                  </a:moveTo>
                  <a:lnTo>
                    <a:pt x="538988" y="54444"/>
                  </a:lnTo>
                  <a:lnTo>
                    <a:pt x="538695" y="52374"/>
                  </a:lnTo>
                  <a:lnTo>
                    <a:pt x="535482" y="51130"/>
                  </a:lnTo>
                  <a:lnTo>
                    <a:pt x="528129" y="52158"/>
                  </a:lnTo>
                  <a:lnTo>
                    <a:pt x="525386" y="54254"/>
                  </a:lnTo>
                  <a:lnTo>
                    <a:pt x="525957" y="58369"/>
                  </a:lnTo>
                  <a:lnTo>
                    <a:pt x="529170" y="59626"/>
                  </a:lnTo>
                  <a:lnTo>
                    <a:pt x="536536" y="58585"/>
                  </a:lnTo>
                  <a:lnTo>
                    <a:pt x="539280" y="56502"/>
                  </a:lnTo>
                  <a:close/>
                </a:path>
                <a:path w="978535" h="341629">
                  <a:moveTo>
                    <a:pt x="548716" y="315683"/>
                  </a:moveTo>
                  <a:lnTo>
                    <a:pt x="548500" y="314185"/>
                  </a:lnTo>
                  <a:lnTo>
                    <a:pt x="548297" y="312712"/>
                  </a:lnTo>
                  <a:lnTo>
                    <a:pt x="545985" y="311835"/>
                  </a:lnTo>
                  <a:lnTo>
                    <a:pt x="540740" y="312572"/>
                  </a:lnTo>
                  <a:lnTo>
                    <a:pt x="538772" y="314058"/>
                  </a:lnTo>
                  <a:lnTo>
                    <a:pt x="539191" y="317017"/>
                  </a:lnTo>
                  <a:lnTo>
                    <a:pt x="541489" y="317881"/>
                  </a:lnTo>
                  <a:lnTo>
                    <a:pt x="546735" y="317144"/>
                  </a:lnTo>
                  <a:lnTo>
                    <a:pt x="548716" y="315683"/>
                  </a:lnTo>
                  <a:close/>
                </a:path>
                <a:path w="978535" h="341629">
                  <a:moveTo>
                    <a:pt x="559663" y="192874"/>
                  </a:moveTo>
                  <a:lnTo>
                    <a:pt x="559282" y="190157"/>
                  </a:lnTo>
                  <a:lnTo>
                    <a:pt x="558901" y="187439"/>
                  </a:lnTo>
                  <a:lnTo>
                    <a:pt x="554659" y="185775"/>
                  </a:lnTo>
                  <a:lnTo>
                    <a:pt x="544944" y="187147"/>
                  </a:lnTo>
                  <a:lnTo>
                    <a:pt x="541324" y="189915"/>
                  </a:lnTo>
                  <a:lnTo>
                    <a:pt x="542086" y="195351"/>
                  </a:lnTo>
                  <a:lnTo>
                    <a:pt x="546328" y="196989"/>
                  </a:lnTo>
                  <a:lnTo>
                    <a:pt x="556044" y="195630"/>
                  </a:lnTo>
                  <a:lnTo>
                    <a:pt x="559663" y="192874"/>
                  </a:lnTo>
                  <a:close/>
                </a:path>
                <a:path w="978535" h="341629">
                  <a:moveTo>
                    <a:pt x="616953" y="294005"/>
                  </a:moveTo>
                  <a:lnTo>
                    <a:pt x="616737" y="292493"/>
                  </a:lnTo>
                  <a:lnTo>
                    <a:pt x="616521" y="290995"/>
                  </a:lnTo>
                  <a:lnTo>
                    <a:pt x="614159" y="290055"/>
                  </a:lnTo>
                  <a:lnTo>
                    <a:pt x="608749" y="290817"/>
                  </a:lnTo>
                  <a:lnTo>
                    <a:pt x="606729" y="292366"/>
                  </a:lnTo>
                  <a:lnTo>
                    <a:pt x="607148" y="295389"/>
                  </a:lnTo>
                  <a:lnTo>
                    <a:pt x="609511" y="296291"/>
                  </a:lnTo>
                  <a:lnTo>
                    <a:pt x="614921" y="295529"/>
                  </a:lnTo>
                  <a:lnTo>
                    <a:pt x="616953" y="294005"/>
                  </a:lnTo>
                  <a:close/>
                </a:path>
                <a:path w="978535" h="341629">
                  <a:moveTo>
                    <a:pt x="629043" y="207416"/>
                  </a:moveTo>
                  <a:lnTo>
                    <a:pt x="628713" y="205054"/>
                  </a:lnTo>
                  <a:lnTo>
                    <a:pt x="628383" y="202704"/>
                  </a:lnTo>
                  <a:lnTo>
                    <a:pt x="624687" y="201256"/>
                  </a:lnTo>
                  <a:lnTo>
                    <a:pt x="616216" y="202438"/>
                  </a:lnTo>
                  <a:lnTo>
                    <a:pt x="613067" y="204851"/>
                  </a:lnTo>
                  <a:lnTo>
                    <a:pt x="613727" y="209575"/>
                  </a:lnTo>
                  <a:lnTo>
                    <a:pt x="617423" y="211010"/>
                  </a:lnTo>
                  <a:lnTo>
                    <a:pt x="625894" y="209816"/>
                  </a:lnTo>
                  <a:lnTo>
                    <a:pt x="629043" y="207416"/>
                  </a:lnTo>
                  <a:close/>
                </a:path>
                <a:path w="978535" h="341629">
                  <a:moveTo>
                    <a:pt x="635952" y="106413"/>
                  </a:moveTo>
                  <a:lnTo>
                    <a:pt x="635711" y="104698"/>
                  </a:lnTo>
                  <a:lnTo>
                    <a:pt x="635469" y="103022"/>
                  </a:lnTo>
                  <a:lnTo>
                    <a:pt x="632815" y="101981"/>
                  </a:lnTo>
                  <a:lnTo>
                    <a:pt x="626757" y="102831"/>
                  </a:lnTo>
                  <a:lnTo>
                    <a:pt x="624497" y="104559"/>
                  </a:lnTo>
                  <a:lnTo>
                    <a:pt x="624967" y="107950"/>
                  </a:lnTo>
                  <a:lnTo>
                    <a:pt x="627621" y="108966"/>
                  </a:lnTo>
                  <a:lnTo>
                    <a:pt x="633679" y="108115"/>
                  </a:lnTo>
                  <a:lnTo>
                    <a:pt x="635952" y="106413"/>
                  </a:lnTo>
                  <a:close/>
                </a:path>
                <a:path w="978535" h="341629">
                  <a:moveTo>
                    <a:pt x="657225" y="294754"/>
                  </a:moveTo>
                  <a:lnTo>
                    <a:pt x="656869" y="292188"/>
                  </a:lnTo>
                  <a:lnTo>
                    <a:pt x="656501" y="289610"/>
                  </a:lnTo>
                  <a:lnTo>
                    <a:pt x="652513" y="288061"/>
                  </a:lnTo>
                  <a:lnTo>
                    <a:pt x="643331" y="289344"/>
                  </a:lnTo>
                  <a:lnTo>
                    <a:pt x="639927" y="291934"/>
                  </a:lnTo>
                  <a:lnTo>
                    <a:pt x="640651" y="297078"/>
                  </a:lnTo>
                  <a:lnTo>
                    <a:pt x="644639" y="298602"/>
                  </a:lnTo>
                  <a:lnTo>
                    <a:pt x="653821" y="297319"/>
                  </a:lnTo>
                  <a:lnTo>
                    <a:pt x="657225" y="294754"/>
                  </a:lnTo>
                  <a:close/>
                </a:path>
                <a:path w="978535" h="341629">
                  <a:moveTo>
                    <a:pt x="667651" y="156235"/>
                  </a:moveTo>
                  <a:lnTo>
                    <a:pt x="667296" y="153670"/>
                  </a:lnTo>
                  <a:lnTo>
                    <a:pt x="666927" y="151079"/>
                  </a:lnTo>
                  <a:lnTo>
                    <a:pt x="662940" y="149542"/>
                  </a:lnTo>
                  <a:lnTo>
                    <a:pt x="653770" y="150837"/>
                  </a:lnTo>
                  <a:lnTo>
                    <a:pt x="650367" y="153416"/>
                  </a:lnTo>
                  <a:lnTo>
                    <a:pt x="651090" y="158559"/>
                  </a:lnTo>
                  <a:lnTo>
                    <a:pt x="655066" y="160096"/>
                  </a:lnTo>
                  <a:lnTo>
                    <a:pt x="664248" y="158813"/>
                  </a:lnTo>
                  <a:lnTo>
                    <a:pt x="667651" y="156235"/>
                  </a:lnTo>
                  <a:close/>
                </a:path>
                <a:path w="978535" h="341629">
                  <a:moveTo>
                    <a:pt x="680389" y="91020"/>
                  </a:moveTo>
                  <a:lnTo>
                    <a:pt x="680085" y="88874"/>
                  </a:lnTo>
                  <a:lnTo>
                    <a:pt x="679780" y="86728"/>
                  </a:lnTo>
                  <a:lnTo>
                    <a:pt x="676402" y="85420"/>
                  </a:lnTo>
                  <a:lnTo>
                    <a:pt x="668731" y="86499"/>
                  </a:lnTo>
                  <a:lnTo>
                    <a:pt x="665835" y="88684"/>
                  </a:lnTo>
                  <a:lnTo>
                    <a:pt x="666445" y="92976"/>
                  </a:lnTo>
                  <a:lnTo>
                    <a:pt x="669823" y="94297"/>
                  </a:lnTo>
                  <a:lnTo>
                    <a:pt x="677494" y="93218"/>
                  </a:lnTo>
                  <a:lnTo>
                    <a:pt x="680389" y="91020"/>
                  </a:lnTo>
                  <a:close/>
                </a:path>
                <a:path w="978535" h="341629">
                  <a:moveTo>
                    <a:pt x="699833" y="271564"/>
                  </a:moveTo>
                  <a:lnTo>
                    <a:pt x="699554" y="269582"/>
                  </a:lnTo>
                  <a:lnTo>
                    <a:pt x="699274" y="267627"/>
                  </a:lnTo>
                  <a:lnTo>
                    <a:pt x="696214" y="266433"/>
                  </a:lnTo>
                  <a:lnTo>
                    <a:pt x="689203" y="267423"/>
                  </a:lnTo>
                  <a:lnTo>
                    <a:pt x="686562" y="269417"/>
                  </a:lnTo>
                  <a:lnTo>
                    <a:pt x="687108" y="273342"/>
                  </a:lnTo>
                  <a:lnTo>
                    <a:pt x="690194" y="274535"/>
                  </a:lnTo>
                  <a:lnTo>
                    <a:pt x="697217" y="273558"/>
                  </a:lnTo>
                  <a:lnTo>
                    <a:pt x="699833" y="271564"/>
                  </a:lnTo>
                  <a:close/>
                </a:path>
                <a:path w="978535" h="341629">
                  <a:moveTo>
                    <a:pt x="708990" y="182105"/>
                  </a:moveTo>
                  <a:lnTo>
                    <a:pt x="708761" y="180505"/>
                  </a:lnTo>
                  <a:lnTo>
                    <a:pt x="708545" y="178930"/>
                  </a:lnTo>
                  <a:lnTo>
                    <a:pt x="706069" y="177990"/>
                  </a:lnTo>
                  <a:lnTo>
                    <a:pt x="700443" y="178777"/>
                  </a:lnTo>
                  <a:lnTo>
                    <a:pt x="698322" y="180365"/>
                  </a:lnTo>
                  <a:lnTo>
                    <a:pt x="698779" y="183540"/>
                  </a:lnTo>
                  <a:lnTo>
                    <a:pt x="701255" y="184492"/>
                  </a:lnTo>
                  <a:lnTo>
                    <a:pt x="706869" y="183705"/>
                  </a:lnTo>
                  <a:lnTo>
                    <a:pt x="708990" y="182105"/>
                  </a:lnTo>
                  <a:close/>
                </a:path>
                <a:path w="978535" h="341629">
                  <a:moveTo>
                    <a:pt x="726782" y="268947"/>
                  </a:moveTo>
                  <a:lnTo>
                    <a:pt x="726554" y="267284"/>
                  </a:lnTo>
                  <a:lnTo>
                    <a:pt x="726313" y="265607"/>
                  </a:lnTo>
                  <a:lnTo>
                    <a:pt x="723696" y="264553"/>
                  </a:lnTo>
                  <a:lnTo>
                    <a:pt x="717702" y="265404"/>
                  </a:lnTo>
                  <a:lnTo>
                    <a:pt x="715454" y="267131"/>
                  </a:lnTo>
                  <a:lnTo>
                    <a:pt x="715924" y="270471"/>
                  </a:lnTo>
                  <a:lnTo>
                    <a:pt x="718553" y="271487"/>
                  </a:lnTo>
                  <a:lnTo>
                    <a:pt x="724560" y="270649"/>
                  </a:lnTo>
                  <a:lnTo>
                    <a:pt x="726782" y="268947"/>
                  </a:lnTo>
                  <a:close/>
                </a:path>
                <a:path w="978535" h="341629">
                  <a:moveTo>
                    <a:pt x="738924" y="84340"/>
                  </a:moveTo>
                  <a:lnTo>
                    <a:pt x="738530" y="81508"/>
                  </a:lnTo>
                  <a:lnTo>
                    <a:pt x="738136" y="78689"/>
                  </a:lnTo>
                  <a:lnTo>
                    <a:pt x="733755" y="77012"/>
                  </a:lnTo>
                  <a:lnTo>
                    <a:pt x="723696" y="78422"/>
                  </a:lnTo>
                  <a:lnTo>
                    <a:pt x="719950" y="81254"/>
                  </a:lnTo>
                  <a:lnTo>
                    <a:pt x="720737" y="86893"/>
                  </a:lnTo>
                  <a:lnTo>
                    <a:pt x="725131" y="88582"/>
                  </a:lnTo>
                  <a:lnTo>
                    <a:pt x="735177" y="87172"/>
                  </a:lnTo>
                  <a:lnTo>
                    <a:pt x="738924" y="84340"/>
                  </a:lnTo>
                  <a:close/>
                </a:path>
                <a:path w="978535" h="341629">
                  <a:moveTo>
                    <a:pt x="742670" y="176745"/>
                  </a:moveTo>
                  <a:lnTo>
                    <a:pt x="742403" y="174879"/>
                  </a:lnTo>
                  <a:lnTo>
                    <a:pt x="742137" y="173012"/>
                  </a:lnTo>
                  <a:lnTo>
                    <a:pt x="739228" y="171856"/>
                  </a:lnTo>
                  <a:lnTo>
                    <a:pt x="732523" y="172796"/>
                  </a:lnTo>
                  <a:lnTo>
                    <a:pt x="730021" y="174713"/>
                  </a:lnTo>
                  <a:lnTo>
                    <a:pt x="730542" y="178447"/>
                  </a:lnTo>
                  <a:lnTo>
                    <a:pt x="733475" y="179578"/>
                  </a:lnTo>
                  <a:lnTo>
                    <a:pt x="740181" y="178638"/>
                  </a:lnTo>
                  <a:lnTo>
                    <a:pt x="742670" y="176745"/>
                  </a:lnTo>
                  <a:close/>
                </a:path>
                <a:path w="978535" h="341629">
                  <a:moveTo>
                    <a:pt x="757072" y="23926"/>
                  </a:moveTo>
                  <a:lnTo>
                    <a:pt x="756742" y="21551"/>
                  </a:lnTo>
                  <a:lnTo>
                    <a:pt x="756412" y="19177"/>
                  </a:lnTo>
                  <a:lnTo>
                    <a:pt x="752741" y="17741"/>
                  </a:lnTo>
                  <a:lnTo>
                    <a:pt x="744258" y="18935"/>
                  </a:lnTo>
                  <a:lnTo>
                    <a:pt x="741121" y="21323"/>
                  </a:lnTo>
                  <a:lnTo>
                    <a:pt x="741781" y="26073"/>
                  </a:lnTo>
                  <a:lnTo>
                    <a:pt x="745464" y="27508"/>
                  </a:lnTo>
                  <a:lnTo>
                    <a:pt x="753948" y="26314"/>
                  </a:lnTo>
                  <a:lnTo>
                    <a:pt x="757072" y="23926"/>
                  </a:lnTo>
                  <a:close/>
                </a:path>
                <a:path w="978535" h="341629">
                  <a:moveTo>
                    <a:pt x="847280" y="102196"/>
                  </a:moveTo>
                  <a:lnTo>
                    <a:pt x="846937" y="99783"/>
                  </a:lnTo>
                  <a:lnTo>
                    <a:pt x="846594" y="97370"/>
                  </a:lnTo>
                  <a:lnTo>
                    <a:pt x="842848" y="95910"/>
                  </a:lnTo>
                  <a:lnTo>
                    <a:pt x="834186" y="97129"/>
                  </a:lnTo>
                  <a:lnTo>
                    <a:pt x="830961" y="99568"/>
                  </a:lnTo>
                  <a:lnTo>
                    <a:pt x="831646" y="104394"/>
                  </a:lnTo>
                  <a:lnTo>
                    <a:pt x="835406" y="105854"/>
                  </a:lnTo>
                  <a:lnTo>
                    <a:pt x="844067" y="104635"/>
                  </a:lnTo>
                  <a:lnTo>
                    <a:pt x="847280" y="102196"/>
                  </a:lnTo>
                  <a:close/>
                </a:path>
                <a:path w="978535" h="341629">
                  <a:moveTo>
                    <a:pt x="867600" y="5245"/>
                  </a:moveTo>
                  <a:lnTo>
                    <a:pt x="867321" y="3225"/>
                  </a:lnTo>
                  <a:lnTo>
                    <a:pt x="867041" y="1231"/>
                  </a:lnTo>
                  <a:lnTo>
                    <a:pt x="863917" y="0"/>
                  </a:lnTo>
                  <a:lnTo>
                    <a:pt x="856742" y="1016"/>
                  </a:lnTo>
                  <a:lnTo>
                    <a:pt x="854075" y="3048"/>
                  </a:lnTo>
                  <a:lnTo>
                    <a:pt x="854633" y="7073"/>
                  </a:lnTo>
                  <a:lnTo>
                    <a:pt x="857770" y="8267"/>
                  </a:lnTo>
                  <a:lnTo>
                    <a:pt x="864933" y="7264"/>
                  </a:lnTo>
                  <a:lnTo>
                    <a:pt x="867600" y="5245"/>
                  </a:lnTo>
                  <a:close/>
                </a:path>
                <a:path w="978535" h="341629">
                  <a:moveTo>
                    <a:pt x="884453" y="161201"/>
                  </a:moveTo>
                  <a:lnTo>
                    <a:pt x="884212" y="159448"/>
                  </a:lnTo>
                  <a:lnTo>
                    <a:pt x="883970" y="157708"/>
                  </a:lnTo>
                  <a:lnTo>
                    <a:pt x="881214" y="156641"/>
                  </a:lnTo>
                  <a:lnTo>
                    <a:pt x="874953" y="157530"/>
                  </a:lnTo>
                  <a:lnTo>
                    <a:pt x="872629" y="159296"/>
                  </a:lnTo>
                  <a:lnTo>
                    <a:pt x="873125" y="162788"/>
                  </a:lnTo>
                  <a:lnTo>
                    <a:pt x="875842" y="163842"/>
                  </a:lnTo>
                  <a:lnTo>
                    <a:pt x="882103" y="162966"/>
                  </a:lnTo>
                  <a:lnTo>
                    <a:pt x="884453" y="161201"/>
                  </a:lnTo>
                  <a:close/>
                </a:path>
                <a:path w="978535" h="341629">
                  <a:moveTo>
                    <a:pt x="917016" y="145034"/>
                  </a:moveTo>
                  <a:lnTo>
                    <a:pt x="916711" y="142862"/>
                  </a:lnTo>
                  <a:lnTo>
                    <a:pt x="916406" y="140665"/>
                  </a:lnTo>
                  <a:lnTo>
                    <a:pt x="913003" y="139331"/>
                  </a:lnTo>
                  <a:lnTo>
                    <a:pt x="905154" y="140436"/>
                  </a:lnTo>
                  <a:lnTo>
                    <a:pt x="902233" y="142659"/>
                  </a:lnTo>
                  <a:lnTo>
                    <a:pt x="902855" y="147027"/>
                  </a:lnTo>
                  <a:lnTo>
                    <a:pt x="906272" y="148374"/>
                  </a:lnTo>
                  <a:lnTo>
                    <a:pt x="914120" y="147269"/>
                  </a:lnTo>
                  <a:lnTo>
                    <a:pt x="917016" y="145034"/>
                  </a:lnTo>
                  <a:close/>
                </a:path>
                <a:path w="978535" h="341629">
                  <a:moveTo>
                    <a:pt x="977988" y="62776"/>
                  </a:moveTo>
                  <a:lnTo>
                    <a:pt x="977658" y="60426"/>
                  </a:lnTo>
                  <a:lnTo>
                    <a:pt x="977328" y="58064"/>
                  </a:lnTo>
                  <a:lnTo>
                    <a:pt x="973632" y="56629"/>
                  </a:lnTo>
                  <a:lnTo>
                    <a:pt x="965161" y="57823"/>
                  </a:lnTo>
                  <a:lnTo>
                    <a:pt x="962012" y="60210"/>
                  </a:lnTo>
                  <a:lnTo>
                    <a:pt x="962672" y="64935"/>
                  </a:lnTo>
                  <a:lnTo>
                    <a:pt x="966355" y="66382"/>
                  </a:lnTo>
                  <a:lnTo>
                    <a:pt x="974839" y="65189"/>
                  </a:lnTo>
                  <a:lnTo>
                    <a:pt x="977988" y="62776"/>
                  </a:lnTo>
                  <a:close/>
                </a:path>
              </a:pathLst>
            </a:custGeom>
            <a:solidFill>
              <a:srgbClr val="FFD580"/>
            </a:solidFill>
          </p:spPr>
          <p:txBody>
            <a:bodyPr wrap="square" lIns="0" tIns="0" rIns="0" bIns="0" rtlCol="0"/>
            <a:lstStyle/>
            <a:p>
              <a:endParaRPr sz="1493" dirty="0"/>
            </a:p>
          </p:txBody>
        </p:sp>
        <p:sp>
          <p:nvSpPr>
            <p:cNvPr id="2015" name="object 1968">
              <a:extLst>
                <a:ext uri="{FF2B5EF4-FFF2-40B4-BE49-F238E27FC236}">
                  <a16:creationId xmlns:a16="http://schemas.microsoft.com/office/drawing/2014/main" id="{BF70EC1D-8282-4098-9CD7-B9D333FB47FC}"/>
                </a:ext>
              </a:extLst>
            </p:cNvPr>
            <p:cNvSpPr/>
            <p:nvPr/>
          </p:nvSpPr>
          <p:spPr>
            <a:xfrm>
              <a:off x="922578" y="7195451"/>
              <a:ext cx="918844" cy="358140"/>
            </a:xfrm>
            <a:custGeom>
              <a:avLst/>
              <a:gdLst/>
              <a:ahLst/>
              <a:cxnLst/>
              <a:rect l="l" t="t" r="r" b="b"/>
              <a:pathLst>
                <a:path w="918844" h="358140">
                  <a:moveTo>
                    <a:pt x="10185" y="288963"/>
                  </a:moveTo>
                  <a:lnTo>
                    <a:pt x="9969" y="287439"/>
                  </a:lnTo>
                  <a:lnTo>
                    <a:pt x="9753" y="285940"/>
                  </a:lnTo>
                  <a:lnTo>
                    <a:pt x="7404" y="285038"/>
                  </a:lnTo>
                  <a:lnTo>
                    <a:pt x="2006" y="285788"/>
                  </a:lnTo>
                  <a:lnTo>
                    <a:pt x="0" y="287312"/>
                  </a:lnTo>
                  <a:lnTo>
                    <a:pt x="431" y="290334"/>
                  </a:lnTo>
                  <a:lnTo>
                    <a:pt x="2768" y="291236"/>
                  </a:lnTo>
                  <a:lnTo>
                    <a:pt x="8166" y="290474"/>
                  </a:lnTo>
                  <a:lnTo>
                    <a:pt x="10185" y="288963"/>
                  </a:lnTo>
                  <a:close/>
                </a:path>
                <a:path w="918844" h="358140">
                  <a:moveTo>
                    <a:pt x="26289" y="163906"/>
                  </a:moveTo>
                  <a:lnTo>
                    <a:pt x="26085" y="162496"/>
                  </a:lnTo>
                  <a:lnTo>
                    <a:pt x="25882" y="161086"/>
                  </a:lnTo>
                  <a:lnTo>
                    <a:pt x="23710" y="160235"/>
                  </a:lnTo>
                  <a:lnTo>
                    <a:pt x="18669" y="160934"/>
                  </a:lnTo>
                  <a:lnTo>
                    <a:pt x="16789" y="162356"/>
                  </a:lnTo>
                  <a:lnTo>
                    <a:pt x="17183" y="165188"/>
                  </a:lnTo>
                  <a:lnTo>
                    <a:pt x="19392" y="166052"/>
                  </a:lnTo>
                  <a:lnTo>
                    <a:pt x="24422" y="165341"/>
                  </a:lnTo>
                  <a:lnTo>
                    <a:pt x="26289" y="163906"/>
                  </a:lnTo>
                  <a:close/>
                </a:path>
                <a:path w="918844" h="358140">
                  <a:moveTo>
                    <a:pt x="39789" y="274434"/>
                  </a:moveTo>
                  <a:lnTo>
                    <a:pt x="39395" y="271653"/>
                  </a:lnTo>
                  <a:lnTo>
                    <a:pt x="39001" y="268871"/>
                  </a:lnTo>
                  <a:lnTo>
                    <a:pt x="34645" y="267169"/>
                  </a:lnTo>
                  <a:lnTo>
                    <a:pt x="24714" y="268566"/>
                  </a:lnTo>
                  <a:lnTo>
                    <a:pt x="21031" y="271399"/>
                  </a:lnTo>
                  <a:lnTo>
                    <a:pt x="21805" y="276961"/>
                  </a:lnTo>
                  <a:lnTo>
                    <a:pt x="26136" y="278638"/>
                  </a:lnTo>
                  <a:lnTo>
                    <a:pt x="36055" y="277241"/>
                  </a:lnTo>
                  <a:lnTo>
                    <a:pt x="39789" y="274434"/>
                  </a:lnTo>
                  <a:close/>
                </a:path>
                <a:path w="918844" h="358140">
                  <a:moveTo>
                    <a:pt x="55905" y="245808"/>
                  </a:moveTo>
                  <a:lnTo>
                    <a:pt x="55587" y="243586"/>
                  </a:lnTo>
                  <a:lnTo>
                    <a:pt x="55270" y="241350"/>
                  </a:lnTo>
                  <a:lnTo>
                    <a:pt x="51777" y="239979"/>
                  </a:lnTo>
                  <a:lnTo>
                    <a:pt x="43751" y="241109"/>
                  </a:lnTo>
                  <a:lnTo>
                    <a:pt x="40779" y="243382"/>
                  </a:lnTo>
                  <a:lnTo>
                    <a:pt x="41402" y="247853"/>
                  </a:lnTo>
                  <a:lnTo>
                    <a:pt x="44881" y="249212"/>
                  </a:lnTo>
                  <a:lnTo>
                    <a:pt x="52920" y="248081"/>
                  </a:lnTo>
                  <a:lnTo>
                    <a:pt x="55905" y="245808"/>
                  </a:lnTo>
                  <a:close/>
                </a:path>
                <a:path w="918844" h="358140">
                  <a:moveTo>
                    <a:pt x="90233" y="193509"/>
                  </a:moveTo>
                  <a:lnTo>
                    <a:pt x="90017" y="191935"/>
                  </a:lnTo>
                  <a:lnTo>
                    <a:pt x="89801" y="190360"/>
                  </a:lnTo>
                  <a:lnTo>
                    <a:pt x="87325" y="189407"/>
                  </a:lnTo>
                  <a:lnTo>
                    <a:pt x="81686" y="190195"/>
                  </a:lnTo>
                  <a:lnTo>
                    <a:pt x="79578" y="191795"/>
                  </a:lnTo>
                  <a:lnTo>
                    <a:pt x="80022" y="194945"/>
                  </a:lnTo>
                  <a:lnTo>
                    <a:pt x="82486" y="195884"/>
                  </a:lnTo>
                  <a:lnTo>
                    <a:pt x="88112" y="195097"/>
                  </a:lnTo>
                  <a:lnTo>
                    <a:pt x="90233" y="193509"/>
                  </a:lnTo>
                  <a:close/>
                </a:path>
                <a:path w="918844" h="358140">
                  <a:moveTo>
                    <a:pt x="132892" y="238467"/>
                  </a:moveTo>
                  <a:lnTo>
                    <a:pt x="132499" y="235661"/>
                  </a:lnTo>
                  <a:lnTo>
                    <a:pt x="132105" y="232867"/>
                  </a:lnTo>
                  <a:lnTo>
                    <a:pt x="127723" y="231165"/>
                  </a:lnTo>
                  <a:lnTo>
                    <a:pt x="117678" y="232575"/>
                  </a:lnTo>
                  <a:lnTo>
                    <a:pt x="113931" y="235419"/>
                  </a:lnTo>
                  <a:lnTo>
                    <a:pt x="114719" y="241020"/>
                  </a:lnTo>
                  <a:lnTo>
                    <a:pt x="119100" y="242735"/>
                  </a:lnTo>
                  <a:lnTo>
                    <a:pt x="129146" y="241325"/>
                  </a:lnTo>
                  <a:lnTo>
                    <a:pt x="132892" y="238467"/>
                  </a:lnTo>
                  <a:close/>
                </a:path>
                <a:path w="918844" h="358140">
                  <a:moveTo>
                    <a:pt x="146558" y="149694"/>
                  </a:moveTo>
                  <a:lnTo>
                    <a:pt x="146342" y="148196"/>
                  </a:lnTo>
                  <a:lnTo>
                    <a:pt x="146126" y="146672"/>
                  </a:lnTo>
                  <a:lnTo>
                    <a:pt x="143725" y="145732"/>
                  </a:lnTo>
                  <a:lnTo>
                    <a:pt x="138277" y="146494"/>
                  </a:lnTo>
                  <a:lnTo>
                    <a:pt x="136258" y="148056"/>
                  </a:lnTo>
                  <a:lnTo>
                    <a:pt x="136690" y="151091"/>
                  </a:lnTo>
                  <a:lnTo>
                    <a:pt x="139052" y="152019"/>
                  </a:lnTo>
                  <a:lnTo>
                    <a:pt x="144500" y="151257"/>
                  </a:lnTo>
                  <a:lnTo>
                    <a:pt x="146558" y="149694"/>
                  </a:lnTo>
                  <a:close/>
                </a:path>
                <a:path w="918844" h="358140">
                  <a:moveTo>
                    <a:pt x="163499" y="100101"/>
                  </a:moveTo>
                  <a:lnTo>
                    <a:pt x="163258" y="98361"/>
                  </a:lnTo>
                  <a:lnTo>
                    <a:pt x="163017" y="96621"/>
                  </a:lnTo>
                  <a:lnTo>
                    <a:pt x="160286" y="95554"/>
                  </a:lnTo>
                  <a:lnTo>
                    <a:pt x="154076" y="96431"/>
                  </a:lnTo>
                  <a:lnTo>
                    <a:pt x="151752" y="98196"/>
                  </a:lnTo>
                  <a:lnTo>
                    <a:pt x="152247" y="101676"/>
                  </a:lnTo>
                  <a:lnTo>
                    <a:pt x="154952" y="102743"/>
                  </a:lnTo>
                  <a:lnTo>
                    <a:pt x="161175" y="101866"/>
                  </a:lnTo>
                  <a:lnTo>
                    <a:pt x="163499" y="100101"/>
                  </a:lnTo>
                  <a:close/>
                </a:path>
                <a:path w="918844" h="358140">
                  <a:moveTo>
                    <a:pt x="214731" y="354088"/>
                  </a:moveTo>
                  <a:lnTo>
                    <a:pt x="214414" y="351802"/>
                  </a:lnTo>
                  <a:lnTo>
                    <a:pt x="214083" y="349465"/>
                  </a:lnTo>
                  <a:lnTo>
                    <a:pt x="210489" y="348081"/>
                  </a:lnTo>
                  <a:lnTo>
                    <a:pt x="202260" y="349237"/>
                  </a:lnTo>
                  <a:lnTo>
                    <a:pt x="199174" y="351561"/>
                  </a:lnTo>
                  <a:lnTo>
                    <a:pt x="199821" y="356184"/>
                  </a:lnTo>
                  <a:lnTo>
                    <a:pt x="203428" y="357581"/>
                  </a:lnTo>
                  <a:lnTo>
                    <a:pt x="211670" y="356412"/>
                  </a:lnTo>
                  <a:lnTo>
                    <a:pt x="214731" y="354088"/>
                  </a:lnTo>
                  <a:close/>
                </a:path>
                <a:path w="918844" h="358140">
                  <a:moveTo>
                    <a:pt x="234048" y="307479"/>
                  </a:moveTo>
                  <a:lnTo>
                    <a:pt x="233756" y="305435"/>
                  </a:lnTo>
                  <a:lnTo>
                    <a:pt x="233464" y="303403"/>
                  </a:lnTo>
                  <a:lnTo>
                    <a:pt x="230289" y="302158"/>
                  </a:lnTo>
                  <a:lnTo>
                    <a:pt x="222986" y="303187"/>
                  </a:lnTo>
                  <a:lnTo>
                    <a:pt x="220294" y="305257"/>
                  </a:lnTo>
                  <a:lnTo>
                    <a:pt x="220865" y="309333"/>
                  </a:lnTo>
                  <a:lnTo>
                    <a:pt x="224028" y="310565"/>
                  </a:lnTo>
                  <a:lnTo>
                    <a:pt x="231317" y="309537"/>
                  </a:lnTo>
                  <a:lnTo>
                    <a:pt x="234048" y="307479"/>
                  </a:lnTo>
                  <a:close/>
                </a:path>
                <a:path w="918844" h="358140">
                  <a:moveTo>
                    <a:pt x="268325" y="261797"/>
                  </a:moveTo>
                  <a:lnTo>
                    <a:pt x="268084" y="260121"/>
                  </a:lnTo>
                  <a:lnTo>
                    <a:pt x="267843" y="258432"/>
                  </a:lnTo>
                  <a:lnTo>
                    <a:pt x="265201" y="257403"/>
                  </a:lnTo>
                  <a:lnTo>
                    <a:pt x="259181" y="258254"/>
                  </a:lnTo>
                  <a:lnTo>
                    <a:pt x="256908" y="259969"/>
                  </a:lnTo>
                  <a:lnTo>
                    <a:pt x="257378" y="263334"/>
                  </a:lnTo>
                  <a:lnTo>
                    <a:pt x="260032" y="264363"/>
                  </a:lnTo>
                  <a:lnTo>
                    <a:pt x="266065" y="263525"/>
                  </a:lnTo>
                  <a:lnTo>
                    <a:pt x="268325" y="261797"/>
                  </a:lnTo>
                  <a:close/>
                </a:path>
                <a:path w="918844" h="358140">
                  <a:moveTo>
                    <a:pt x="302552" y="233781"/>
                  </a:moveTo>
                  <a:lnTo>
                    <a:pt x="302323" y="232117"/>
                  </a:lnTo>
                  <a:lnTo>
                    <a:pt x="302082" y="230441"/>
                  </a:lnTo>
                  <a:lnTo>
                    <a:pt x="299491" y="229450"/>
                  </a:lnTo>
                  <a:lnTo>
                    <a:pt x="293547" y="230276"/>
                  </a:lnTo>
                  <a:lnTo>
                    <a:pt x="291338" y="231952"/>
                  </a:lnTo>
                  <a:lnTo>
                    <a:pt x="291807" y="235292"/>
                  </a:lnTo>
                  <a:lnTo>
                    <a:pt x="294398" y="236296"/>
                  </a:lnTo>
                  <a:lnTo>
                    <a:pt x="300329" y="235458"/>
                  </a:lnTo>
                  <a:lnTo>
                    <a:pt x="302552" y="233781"/>
                  </a:lnTo>
                  <a:close/>
                </a:path>
                <a:path w="918844" h="358140">
                  <a:moveTo>
                    <a:pt x="317881" y="346341"/>
                  </a:moveTo>
                  <a:lnTo>
                    <a:pt x="317627" y="344538"/>
                  </a:lnTo>
                  <a:lnTo>
                    <a:pt x="317373" y="342747"/>
                  </a:lnTo>
                  <a:lnTo>
                    <a:pt x="314553" y="341642"/>
                  </a:lnTo>
                  <a:lnTo>
                    <a:pt x="308076" y="342557"/>
                  </a:lnTo>
                  <a:lnTo>
                    <a:pt x="305676" y="344385"/>
                  </a:lnTo>
                  <a:lnTo>
                    <a:pt x="306184" y="347980"/>
                  </a:lnTo>
                  <a:lnTo>
                    <a:pt x="309003" y="349084"/>
                  </a:lnTo>
                  <a:lnTo>
                    <a:pt x="315468" y="348183"/>
                  </a:lnTo>
                  <a:lnTo>
                    <a:pt x="317881" y="346341"/>
                  </a:lnTo>
                  <a:close/>
                </a:path>
                <a:path w="918844" h="358140">
                  <a:moveTo>
                    <a:pt x="327952" y="201968"/>
                  </a:moveTo>
                  <a:lnTo>
                    <a:pt x="327761" y="200609"/>
                  </a:lnTo>
                  <a:lnTo>
                    <a:pt x="327571" y="199250"/>
                  </a:lnTo>
                  <a:lnTo>
                    <a:pt x="325462" y="198424"/>
                  </a:lnTo>
                  <a:lnTo>
                    <a:pt x="320636" y="199097"/>
                  </a:lnTo>
                  <a:lnTo>
                    <a:pt x="318846" y="200482"/>
                  </a:lnTo>
                  <a:lnTo>
                    <a:pt x="319227" y="203187"/>
                  </a:lnTo>
                  <a:lnTo>
                    <a:pt x="321322" y="204000"/>
                  </a:lnTo>
                  <a:lnTo>
                    <a:pt x="326148" y="203314"/>
                  </a:lnTo>
                  <a:lnTo>
                    <a:pt x="327952" y="201968"/>
                  </a:lnTo>
                  <a:close/>
                </a:path>
                <a:path w="918844" h="358140">
                  <a:moveTo>
                    <a:pt x="332041" y="64693"/>
                  </a:moveTo>
                  <a:lnTo>
                    <a:pt x="331800" y="63004"/>
                  </a:lnTo>
                  <a:lnTo>
                    <a:pt x="331558" y="61328"/>
                  </a:lnTo>
                  <a:lnTo>
                    <a:pt x="328942" y="60312"/>
                  </a:lnTo>
                  <a:lnTo>
                    <a:pt x="322935" y="61163"/>
                  </a:lnTo>
                  <a:lnTo>
                    <a:pt x="320687" y="62852"/>
                  </a:lnTo>
                  <a:lnTo>
                    <a:pt x="321157" y="66217"/>
                  </a:lnTo>
                  <a:lnTo>
                    <a:pt x="323786" y="67259"/>
                  </a:lnTo>
                  <a:lnTo>
                    <a:pt x="329793" y="66408"/>
                  </a:lnTo>
                  <a:lnTo>
                    <a:pt x="332041" y="64693"/>
                  </a:lnTo>
                  <a:close/>
                </a:path>
                <a:path w="918844" h="358140">
                  <a:moveTo>
                    <a:pt x="370179" y="283121"/>
                  </a:moveTo>
                  <a:lnTo>
                    <a:pt x="369862" y="280898"/>
                  </a:lnTo>
                  <a:lnTo>
                    <a:pt x="369544" y="278676"/>
                  </a:lnTo>
                  <a:lnTo>
                    <a:pt x="366039" y="277317"/>
                  </a:lnTo>
                  <a:lnTo>
                    <a:pt x="358063" y="278434"/>
                  </a:lnTo>
                  <a:lnTo>
                    <a:pt x="355079" y="280708"/>
                  </a:lnTo>
                  <a:lnTo>
                    <a:pt x="355714" y="285165"/>
                  </a:lnTo>
                  <a:lnTo>
                    <a:pt x="359194" y="286524"/>
                  </a:lnTo>
                  <a:lnTo>
                    <a:pt x="367182" y="285394"/>
                  </a:lnTo>
                  <a:lnTo>
                    <a:pt x="370179" y="283121"/>
                  </a:lnTo>
                  <a:close/>
                </a:path>
                <a:path w="918844" h="358140">
                  <a:moveTo>
                    <a:pt x="398602" y="53149"/>
                  </a:moveTo>
                  <a:lnTo>
                    <a:pt x="398310" y="51041"/>
                  </a:lnTo>
                  <a:lnTo>
                    <a:pt x="398018" y="48933"/>
                  </a:lnTo>
                  <a:lnTo>
                    <a:pt x="394716" y="47663"/>
                  </a:lnTo>
                  <a:lnTo>
                    <a:pt x="387223" y="48717"/>
                  </a:lnTo>
                  <a:lnTo>
                    <a:pt x="384416" y="50850"/>
                  </a:lnTo>
                  <a:lnTo>
                    <a:pt x="385000" y="55054"/>
                  </a:lnTo>
                  <a:lnTo>
                    <a:pt x="388289" y="56311"/>
                  </a:lnTo>
                  <a:lnTo>
                    <a:pt x="395782" y="55257"/>
                  </a:lnTo>
                  <a:lnTo>
                    <a:pt x="398602" y="53149"/>
                  </a:lnTo>
                  <a:close/>
                </a:path>
                <a:path w="918844" h="358140">
                  <a:moveTo>
                    <a:pt x="453009" y="44157"/>
                  </a:moveTo>
                  <a:lnTo>
                    <a:pt x="452729" y="42202"/>
                  </a:lnTo>
                  <a:lnTo>
                    <a:pt x="452450" y="40220"/>
                  </a:lnTo>
                  <a:lnTo>
                    <a:pt x="449376" y="39039"/>
                  </a:lnTo>
                  <a:lnTo>
                    <a:pt x="442353" y="40030"/>
                  </a:lnTo>
                  <a:lnTo>
                    <a:pt x="439724" y="42011"/>
                  </a:lnTo>
                  <a:lnTo>
                    <a:pt x="440270" y="45948"/>
                  </a:lnTo>
                  <a:lnTo>
                    <a:pt x="443344" y="47142"/>
                  </a:lnTo>
                  <a:lnTo>
                    <a:pt x="450380" y="46151"/>
                  </a:lnTo>
                  <a:lnTo>
                    <a:pt x="453009" y="44157"/>
                  </a:lnTo>
                  <a:close/>
                </a:path>
                <a:path w="918844" h="358140">
                  <a:moveTo>
                    <a:pt x="455676" y="346735"/>
                  </a:moveTo>
                  <a:lnTo>
                    <a:pt x="455396" y="344779"/>
                  </a:lnTo>
                  <a:lnTo>
                    <a:pt x="455129" y="342874"/>
                  </a:lnTo>
                  <a:lnTo>
                    <a:pt x="452107" y="341693"/>
                  </a:lnTo>
                  <a:lnTo>
                    <a:pt x="445223" y="342658"/>
                  </a:lnTo>
                  <a:lnTo>
                    <a:pt x="442645" y="344627"/>
                  </a:lnTo>
                  <a:lnTo>
                    <a:pt x="443179" y="348488"/>
                  </a:lnTo>
                  <a:lnTo>
                    <a:pt x="446201" y="349643"/>
                  </a:lnTo>
                  <a:lnTo>
                    <a:pt x="453085" y="348678"/>
                  </a:lnTo>
                  <a:lnTo>
                    <a:pt x="455676" y="346735"/>
                  </a:lnTo>
                  <a:close/>
                </a:path>
                <a:path w="918844" h="358140">
                  <a:moveTo>
                    <a:pt x="471360" y="251345"/>
                  </a:moveTo>
                  <a:lnTo>
                    <a:pt x="470979" y="248615"/>
                  </a:lnTo>
                  <a:lnTo>
                    <a:pt x="470598" y="245884"/>
                  </a:lnTo>
                  <a:lnTo>
                    <a:pt x="466331" y="244221"/>
                  </a:lnTo>
                  <a:lnTo>
                    <a:pt x="456552" y="245592"/>
                  </a:lnTo>
                  <a:lnTo>
                    <a:pt x="452920" y="248361"/>
                  </a:lnTo>
                  <a:lnTo>
                    <a:pt x="453682" y="253834"/>
                  </a:lnTo>
                  <a:lnTo>
                    <a:pt x="457949" y="255485"/>
                  </a:lnTo>
                  <a:lnTo>
                    <a:pt x="467715" y="254114"/>
                  </a:lnTo>
                  <a:lnTo>
                    <a:pt x="471360" y="251345"/>
                  </a:lnTo>
                  <a:close/>
                </a:path>
                <a:path w="918844" h="358140">
                  <a:moveTo>
                    <a:pt x="546963" y="179425"/>
                  </a:moveTo>
                  <a:lnTo>
                    <a:pt x="546785" y="178155"/>
                  </a:lnTo>
                  <a:lnTo>
                    <a:pt x="546608" y="176860"/>
                  </a:lnTo>
                  <a:lnTo>
                    <a:pt x="544601" y="176098"/>
                  </a:lnTo>
                  <a:lnTo>
                    <a:pt x="540004" y="176745"/>
                  </a:lnTo>
                  <a:lnTo>
                    <a:pt x="538302" y="178028"/>
                  </a:lnTo>
                  <a:lnTo>
                    <a:pt x="538657" y="180581"/>
                  </a:lnTo>
                  <a:lnTo>
                    <a:pt x="540651" y="181381"/>
                  </a:lnTo>
                  <a:lnTo>
                    <a:pt x="545249" y="180733"/>
                  </a:lnTo>
                  <a:lnTo>
                    <a:pt x="546963" y="179425"/>
                  </a:lnTo>
                  <a:close/>
                </a:path>
                <a:path w="918844" h="358140">
                  <a:moveTo>
                    <a:pt x="551548" y="289801"/>
                  </a:moveTo>
                  <a:lnTo>
                    <a:pt x="551281" y="287921"/>
                  </a:lnTo>
                  <a:lnTo>
                    <a:pt x="551014" y="286016"/>
                  </a:lnTo>
                  <a:lnTo>
                    <a:pt x="548030" y="284848"/>
                  </a:lnTo>
                  <a:lnTo>
                    <a:pt x="541197" y="285813"/>
                  </a:lnTo>
                  <a:lnTo>
                    <a:pt x="538670" y="287756"/>
                  </a:lnTo>
                  <a:lnTo>
                    <a:pt x="539191" y="291541"/>
                  </a:lnTo>
                  <a:lnTo>
                    <a:pt x="542175" y="292735"/>
                  </a:lnTo>
                  <a:lnTo>
                    <a:pt x="548995" y="291782"/>
                  </a:lnTo>
                  <a:lnTo>
                    <a:pt x="551548" y="289801"/>
                  </a:lnTo>
                  <a:close/>
                </a:path>
                <a:path w="918844" h="358140">
                  <a:moveTo>
                    <a:pt x="561517" y="53695"/>
                  </a:moveTo>
                  <a:lnTo>
                    <a:pt x="561301" y="52197"/>
                  </a:lnTo>
                  <a:lnTo>
                    <a:pt x="561086" y="50685"/>
                  </a:lnTo>
                  <a:lnTo>
                    <a:pt x="558723" y="49745"/>
                  </a:lnTo>
                  <a:lnTo>
                    <a:pt x="553300" y="50507"/>
                  </a:lnTo>
                  <a:lnTo>
                    <a:pt x="551268" y="52057"/>
                  </a:lnTo>
                  <a:lnTo>
                    <a:pt x="551688" y="55079"/>
                  </a:lnTo>
                  <a:lnTo>
                    <a:pt x="554062" y="56007"/>
                  </a:lnTo>
                  <a:lnTo>
                    <a:pt x="559485" y="55245"/>
                  </a:lnTo>
                  <a:lnTo>
                    <a:pt x="561517" y="53695"/>
                  </a:lnTo>
                  <a:close/>
                </a:path>
                <a:path w="918844" h="358140">
                  <a:moveTo>
                    <a:pt x="703821" y="107645"/>
                  </a:moveTo>
                  <a:lnTo>
                    <a:pt x="703427" y="104813"/>
                  </a:lnTo>
                  <a:lnTo>
                    <a:pt x="703033" y="101993"/>
                  </a:lnTo>
                  <a:lnTo>
                    <a:pt x="698652" y="100317"/>
                  </a:lnTo>
                  <a:lnTo>
                    <a:pt x="688594" y="101727"/>
                  </a:lnTo>
                  <a:lnTo>
                    <a:pt x="684847" y="104559"/>
                  </a:lnTo>
                  <a:lnTo>
                    <a:pt x="685634" y="110197"/>
                  </a:lnTo>
                  <a:lnTo>
                    <a:pt x="690029" y="111887"/>
                  </a:lnTo>
                  <a:lnTo>
                    <a:pt x="700074" y="110477"/>
                  </a:lnTo>
                  <a:lnTo>
                    <a:pt x="703821" y="107645"/>
                  </a:lnTo>
                  <a:close/>
                </a:path>
                <a:path w="918844" h="358140">
                  <a:moveTo>
                    <a:pt x="705523" y="7353"/>
                  </a:moveTo>
                  <a:lnTo>
                    <a:pt x="705129" y="4533"/>
                  </a:lnTo>
                  <a:lnTo>
                    <a:pt x="704735" y="1714"/>
                  </a:lnTo>
                  <a:lnTo>
                    <a:pt x="700341" y="0"/>
                  </a:lnTo>
                  <a:lnTo>
                    <a:pt x="690270" y="1422"/>
                  </a:lnTo>
                  <a:lnTo>
                    <a:pt x="686511" y="4279"/>
                  </a:lnTo>
                  <a:lnTo>
                    <a:pt x="687298" y="9906"/>
                  </a:lnTo>
                  <a:lnTo>
                    <a:pt x="691705" y="11607"/>
                  </a:lnTo>
                  <a:lnTo>
                    <a:pt x="701776" y="10198"/>
                  </a:lnTo>
                  <a:lnTo>
                    <a:pt x="705523" y="7353"/>
                  </a:lnTo>
                  <a:close/>
                </a:path>
                <a:path w="918844" h="358140">
                  <a:moveTo>
                    <a:pt x="718578" y="279260"/>
                  </a:moveTo>
                  <a:lnTo>
                    <a:pt x="718312" y="277393"/>
                  </a:lnTo>
                  <a:lnTo>
                    <a:pt x="718045" y="275526"/>
                  </a:lnTo>
                  <a:lnTo>
                    <a:pt x="715162" y="274396"/>
                  </a:lnTo>
                  <a:lnTo>
                    <a:pt x="708507" y="275323"/>
                  </a:lnTo>
                  <a:lnTo>
                    <a:pt x="706005" y="277228"/>
                  </a:lnTo>
                  <a:lnTo>
                    <a:pt x="706539" y="280949"/>
                  </a:lnTo>
                  <a:lnTo>
                    <a:pt x="709460" y="282054"/>
                  </a:lnTo>
                  <a:lnTo>
                    <a:pt x="716102" y="281127"/>
                  </a:lnTo>
                  <a:lnTo>
                    <a:pt x="718578" y="279260"/>
                  </a:lnTo>
                  <a:close/>
                </a:path>
                <a:path w="918844" h="358140">
                  <a:moveTo>
                    <a:pt x="731888" y="91401"/>
                  </a:moveTo>
                  <a:lnTo>
                    <a:pt x="731697" y="90055"/>
                  </a:lnTo>
                  <a:lnTo>
                    <a:pt x="731507" y="88696"/>
                  </a:lnTo>
                  <a:lnTo>
                    <a:pt x="729399" y="87896"/>
                  </a:lnTo>
                  <a:lnTo>
                    <a:pt x="724611" y="88569"/>
                  </a:lnTo>
                  <a:lnTo>
                    <a:pt x="722820" y="89916"/>
                  </a:lnTo>
                  <a:lnTo>
                    <a:pt x="723201" y="92621"/>
                  </a:lnTo>
                  <a:lnTo>
                    <a:pt x="725297" y="93433"/>
                  </a:lnTo>
                  <a:lnTo>
                    <a:pt x="730084" y="92760"/>
                  </a:lnTo>
                  <a:lnTo>
                    <a:pt x="731888" y="91401"/>
                  </a:lnTo>
                  <a:close/>
                </a:path>
                <a:path w="918844" h="358140">
                  <a:moveTo>
                    <a:pt x="748995" y="243230"/>
                  </a:moveTo>
                  <a:lnTo>
                    <a:pt x="748741" y="241401"/>
                  </a:lnTo>
                  <a:lnTo>
                    <a:pt x="748487" y="239598"/>
                  </a:lnTo>
                  <a:lnTo>
                    <a:pt x="745667" y="238506"/>
                  </a:lnTo>
                  <a:lnTo>
                    <a:pt x="739178" y="239420"/>
                  </a:lnTo>
                  <a:lnTo>
                    <a:pt x="736765" y="241249"/>
                  </a:lnTo>
                  <a:lnTo>
                    <a:pt x="737285" y="244881"/>
                  </a:lnTo>
                  <a:lnTo>
                    <a:pt x="740105" y="245973"/>
                  </a:lnTo>
                  <a:lnTo>
                    <a:pt x="746582" y="245071"/>
                  </a:lnTo>
                  <a:lnTo>
                    <a:pt x="748995" y="243230"/>
                  </a:lnTo>
                  <a:close/>
                </a:path>
                <a:path w="918844" h="358140">
                  <a:moveTo>
                    <a:pt x="756615" y="141566"/>
                  </a:moveTo>
                  <a:lnTo>
                    <a:pt x="756424" y="140195"/>
                  </a:lnTo>
                  <a:lnTo>
                    <a:pt x="756234" y="138823"/>
                  </a:lnTo>
                  <a:lnTo>
                    <a:pt x="754075" y="137960"/>
                  </a:lnTo>
                  <a:lnTo>
                    <a:pt x="749160" y="138645"/>
                  </a:lnTo>
                  <a:lnTo>
                    <a:pt x="747318" y="140081"/>
                  </a:lnTo>
                  <a:lnTo>
                    <a:pt x="747699" y="142811"/>
                  </a:lnTo>
                  <a:lnTo>
                    <a:pt x="749858" y="143662"/>
                  </a:lnTo>
                  <a:lnTo>
                    <a:pt x="754773" y="142963"/>
                  </a:lnTo>
                  <a:lnTo>
                    <a:pt x="756615" y="141566"/>
                  </a:lnTo>
                  <a:close/>
                </a:path>
                <a:path w="918844" h="358140">
                  <a:moveTo>
                    <a:pt x="778510" y="90932"/>
                  </a:moveTo>
                  <a:lnTo>
                    <a:pt x="778192" y="88696"/>
                  </a:lnTo>
                  <a:lnTo>
                    <a:pt x="777875" y="86474"/>
                  </a:lnTo>
                  <a:lnTo>
                    <a:pt x="774395" y="85115"/>
                  </a:lnTo>
                  <a:lnTo>
                    <a:pt x="766419" y="86245"/>
                  </a:lnTo>
                  <a:lnTo>
                    <a:pt x="763435" y="88493"/>
                  </a:lnTo>
                  <a:lnTo>
                    <a:pt x="764070" y="92951"/>
                  </a:lnTo>
                  <a:lnTo>
                    <a:pt x="767549" y="94297"/>
                  </a:lnTo>
                  <a:lnTo>
                    <a:pt x="775525" y="93167"/>
                  </a:lnTo>
                  <a:lnTo>
                    <a:pt x="778510" y="90932"/>
                  </a:lnTo>
                  <a:close/>
                </a:path>
                <a:path w="918844" h="358140">
                  <a:moveTo>
                    <a:pt x="813625" y="172542"/>
                  </a:moveTo>
                  <a:lnTo>
                    <a:pt x="813320" y="170370"/>
                  </a:lnTo>
                  <a:lnTo>
                    <a:pt x="813015" y="168173"/>
                  </a:lnTo>
                  <a:lnTo>
                    <a:pt x="809586" y="166865"/>
                  </a:lnTo>
                  <a:lnTo>
                    <a:pt x="801763" y="167970"/>
                  </a:lnTo>
                  <a:lnTo>
                    <a:pt x="798830" y="170167"/>
                  </a:lnTo>
                  <a:lnTo>
                    <a:pt x="799452" y="174536"/>
                  </a:lnTo>
                  <a:lnTo>
                    <a:pt x="802868" y="175869"/>
                  </a:lnTo>
                  <a:lnTo>
                    <a:pt x="810691" y="174764"/>
                  </a:lnTo>
                  <a:lnTo>
                    <a:pt x="813625" y="172542"/>
                  </a:lnTo>
                  <a:close/>
                </a:path>
                <a:path w="918844" h="358140">
                  <a:moveTo>
                    <a:pt x="826554" y="233362"/>
                  </a:moveTo>
                  <a:lnTo>
                    <a:pt x="826173" y="230644"/>
                  </a:lnTo>
                  <a:lnTo>
                    <a:pt x="825792" y="227914"/>
                  </a:lnTo>
                  <a:lnTo>
                    <a:pt x="821512" y="226250"/>
                  </a:lnTo>
                  <a:lnTo>
                    <a:pt x="811707" y="227622"/>
                  </a:lnTo>
                  <a:lnTo>
                    <a:pt x="808062" y="230403"/>
                  </a:lnTo>
                  <a:lnTo>
                    <a:pt x="808824" y="235864"/>
                  </a:lnTo>
                  <a:lnTo>
                    <a:pt x="813104" y="237528"/>
                  </a:lnTo>
                  <a:lnTo>
                    <a:pt x="822909" y="236156"/>
                  </a:lnTo>
                  <a:lnTo>
                    <a:pt x="826554" y="233362"/>
                  </a:lnTo>
                  <a:close/>
                </a:path>
                <a:path w="918844" h="358140">
                  <a:moveTo>
                    <a:pt x="831989" y="72631"/>
                  </a:moveTo>
                  <a:lnTo>
                    <a:pt x="831659" y="70256"/>
                  </a:lnTo>
                  <a:lnTo>
                    <a:pt x="831329" y="67906"/>
                  </a:lnTo>
                  <a:lnTo>
                    <a:pt x="827633" y="66471"/>
                  </a:lnTo>
                  <a:lnTo>
                    <a:pt x="819188" y="67665"/>
                  </a:lnTo>
                  <a:lnTo>
                    <a:pt x="816038" y="70053"/>
                  </a:lnTo>
                  <a:lnTo>
                    <a:pt x="816698" y="74777"/>
                  </a:lnTo>
                  <a:lnTo>
                    <a:pt x="820394" y="76200"/>
                  </a:lnTo>
                  <a:lnTo>
                    <a:pt x="828840" y="75006"/>
                  </a:lnTo>
                  <a:lnTo>
                    <a:pt x="831989" y="72631"/>
                  </a:lnTo>
                  <a:close/>
                </a:path>
                <a:path w="918844" h="358140">
                  <a:moveTo>
                    <a:pt x="870762" y="69189"/>
                  </a:moveTo>
                  <a:lnTo>
                    <a:pt x="870458" y="67005"/>
                  </a:lnTo>
                  <a:lnTo>
                    <a:pt x="870153" y="64820"/>
                  </a:lnTo>
                  <a:lnTo>
                    <a:pt x="866736" y="63500"/>
                  </a:lnTo>
                  <a:lnTo>
                    <a:pt x="858939" y="64592"/>
                  </a:lnTo>
                  <a:lnTo>
                    <a:pt x="856005" y="66814"/>
                  </a:lnTo>
                  <a:lnTo>
                    <a:pt x="856627" y="71170"/>
                  </a:lnTo>
                  <a:lnTo>
                    <a:pt x="860056" y="72504"/>
                  </a:lnTo>
                  <a:lnTo>
                    <a:pt x="867854" y="71412"/>
                  </a:lnTo>
                  <a:lnTo>
                    <a:pt x="870762" y="69189"/>
                  </a:lnTo>
                  <a:close/>
                </a:path>
                <a:path w="918844" h="358140">
                  <a:moveTo>
                    <a:pt x="905243" y="83921"/>
                  </a:moveTo>
                  <a:lnTo>
                    <a:pt x="905027" y="82384"/>
                  </a:lnTo>
                  <a:lnTo>
                    <a:pt x="904811" y="80860"/>
                  </a:lnTo>
                  <a:lnTo>
                    <a:pt x="902411" y="79933"/>
                  </a:lnTo>
                  <a:lnTo>
                    <a:pt x="896937" y="80695"/>
                  </a:lnTo>
                  <a:lnTo>
                    <a:pt x="894892" y="82245"/>
                  </a:lnTo>
                  <a:lnTo>
                    <a:pt x="895324" y="85318"/>
                  </a:lnTo>
                  <a:lnTo>
                    <a:pt x="897724" y="86245"/>
                  </a:lnTo>
                  <a:lnTo>
                    <a:pt x="903185" y="85483"/>
                  </a:lnTo>
                  <a:lnTo>
                    <a:pt x="905243" y="83921"/>
                  </a:lnTo>
                  <a:close/>
                </a:path>
                <a:path w="918844" h="358140">
                  <a:moveTo>
                    <a:pt x="918629" y="171843"/>
                  </a:moveTo>
                  <a:lnTo>
                    <a:pt x="918413" y="170319"/>
                  </a:lnTo>
                  <a:lnTo>
                    <a:pt x="918197" y="168783"/>
                  </a:lnTo>
                  <a:lnTo>
                    <a:pt x="915822" y="167855"/>
                  </a:lnTo>
                  <a:lnTo>
                    <a:pt x="910348" y="168630"/>
                  </a:lnTo>
                  <a:lnTo>
                    <a:pt x="908278" y="170180"/>
                  </a:lnTo>
                  <a:lnTo>
                    <a:pt x="908710" y="173240"/>
                  </a:lnTo>
                  <a:lnTo>
                    <a:pt x="911123" y="174167"/>
                  </a:lnTo>
                  <a:lnTo>
                    <a:pt x="916597" y="173393"/>
                  </a:lnTo>
                  <a:lnTo>
                    <a:pt x="918629" y="171843"/>
                  </a:lnTo>
                  <a:close/>
                </a:path>
              </a:pathLst>
            </a:custGeom>
            <a:solidFill>
              <a:srgbClr val="FFD580"/>
            </a:solidFill>
          </p:spPr>
          <p:txBody>
            <a:bodyPr wrap="square" lIns="0" tIns="0" rIns="0" bIns="0" rtlCol="0"/>
            <a:lstStyle/>
            <a:p>
              <a:endParaRPr sz="1493" dirty="0"/>
            </a:p>
          </p:txBody>
        </p:sp>
        <p:sp>
          <p:nvSpPr>
            <p:cNvPr id="2016" name="object 1969">
              <a:extLst>
                <a:ext uri="{FF2B5EF4-FFF2-40B4-BE49-F238E27FC236}">
                  <a16:creationId xmlns:a16="http://schemas.microsoft.com/office/drawing/2014/main" id="{8958E74C-EC54-42AC-96ED-9063D5F4CE3F}"/>
                </a:ext>
              </a:extLst>
            </p:cNvPr>
            <p:cNvSpPr/>
            <p:nvPr/>
          </p:nvSpPr>
          <p:spPr>
            <a:xfrm>
              <a:off x="1338618" y="7265822"/>
              <a:ext cx="235585" cy="229235"/>
            </a:xfrm>
            <a:custGeom>
              <a:avLst/>
              <a:gdLst/>
              <a:ahLst/>
              <a:cxnLst/>
              <a:rect l="l" t="t" r="r" b="b"/>
              <a:pathLst>
                <a:path w="235584" h="229234">
                  <a:moveTo>
                    <a:pt x="18859" y="224980"/>
                  </a:moveTo>
                  <a:lnTo>
                    <a:pt x="18465" y="222161"/>
                  </a:lnTo>
                  <a:lnTo>
                    <a:pt x="18072" y="219379"/>
                  </a:lnTo>
                  <a:lnTo>
                    <a:pt x="13703" y="217716"/>
                  </a:lnTo>
                  <a:lnTo>
                    <a:pt x="3733" y="219113"/>
                  </a:lnTo>
                  <a:lnTo>
                    <a:pt x="0" y="221919"/>
                  </a:lnTo>
                  <a:lnTo>
                    <a:pt x="787" y="227520"/>
                  </a:lnTo>
                  <a:lnTo>
                    <a:pt x="5143" y="229184"/>
                  </a:lnTo>
                  <a:lnTo>
                    <a:pt x="15125" y="227787"/>
                  </a:lnTo>
                  <a:lnTo>
                    <a:pt x="18859" y="224980"/>
                  </a:lnTo>
                  <a:close/>
                </a:path>
                <a:path w="235584" h="229234">
                  <a:moveTo>
                    <a:pt x="27889" y="27533"/>
                  </a:moveTo>
                  <a:lnTo>
                    <a:pt x="27698" y="26174"/>
                  </a:lnTo>
                  <a:lnTo>
                    <a:pt x="27508" y="24815"/>
                  </a:lnTo>
                  <a:lnTo>
                    <a:pt x="25387" y="24003"/>
                  </a:lnTo>
                  <a:lnTo>
                    <a:pt x="20574" y="24676"/>
                  </a:lnTo>
                  <a:lnTo>
                    <a:pt x="18783" y="26047"/>
                  </a:lnTo>
                  <a:lnTo>
                    <a:pt x="19164" y="28752"/>
                  </a:lnTo>
                  <a:lnTo>
                    <a:pt x="21259" y="29565"/>
                  </a:lnTo>
                  <a:lnTo>
                    <a:pt x="26073" y="28892"/>
                  </a:lnTo>
                  <a:lnTo>
                    <a:pt x="27889" y="27533"/>
                  </a:lnTo>
                  <a:close/>
                </a:path>
                <a:path w="235584" h="229234">
                  <a:moveTo>
                    <a:pt x="135509" y="219430"/>
                  </a:moveTo>
                  <a:lnTo>
                    <a:pt x="135242" y="217551"/>
                  </a:lnTo>
                  <a:lnTo>
                    <a:pt x="134975" y="215646"/>
                  </a:lnTo>
                  <a:lnTo>
                    <a:pt x="131991" y="214477"/>
                  </a:lnTo>
                  <a:lnTo>
                    <a:pt x="125158" y="215442"/>
                  </a:lnTo>
                  <a:lnTo>
                    <a:pt x="122631" y="217385"/>
                  </a:lnTo>
                  <a:lnTo>
                    <a:pt x="123151" y="221170"/>
                  </a:lnTo>
                  <a:lnTo>
                    <a:pt x="126136" y="222364"/>
                  </a:lnTo>
                  <a:lnTo>
                    <a:pt x="132956" y="221411"/>
                  </a:lnTo>
                  <a:lnTo>
                    <a:pt x="135509" y="219430"/>
                  </a:lnTo>
                  <a:close/>
                </a:path>
                <a:path w="235584" h="229234">
                  <a:moveTo>
                    <a:pt x="235038" y="5194"/>
                  </a:moveTo>
                  <a:lnTo>
                    <a:pt x="234759" y="3213"/>
                  </a:lnTo>
                  <a:lnTo>
                    <a:pt x="234480" y="1219"/>
                  </a:lnTo>
                  <a:lnTo>
                    <a:pt x="231355" y="0"/>
                  </a:lnTo>
                  <a:lnTo>
                    <a:pt x="224231" y="1003"/>
                  </a:lnTo>
                  <a:lnTo>
                    <a:pt x="221564" y="3035"/>
                  </a:lnTo>
                  <a:lnTo>
                    <a:pt x="222123" y="6997"/>
                  </a:lnTo>
                  <a:lnTo>
                    <a:pt x="225247" y="8229"/>
                  </a:lnTo>
                  <a:lnTo>
                    <a:pt x="232371" y="7226"/>
                  </a:lnTo>
                  <a:lnTo>
                    <a:pt x="235038" y="5194"/>
                  </a:lnTo>
                  <a:close/>
                </a:path>
              </a:pathLst>
            </a:custGeom>
            <a:solidFill>
              <a:srgbClr val="FFD580"/>
            </a:solidFill>
          </p:spPr>
          <p:txBody>
            <a:bodyPr wrap="square" lIns="0" tIns="0" rIns="0" bIns="0" rtlCol="0"/>
            <a:lstStyle/>
            <a:p>
              <a:endParaRPr sz="1493" dirty="0"/>
            </a:p>
          </p:txBody>
        </p:sp>
      </p:grpSp>
      <p:grpSp>
        <p:nvGrpSpPr>
          <p:cNvPr id="2017" name="object 1970">
            <a:extLst>
              <a:ext uri="{FF2B5EF4-FFF2-40B4-BE49-F238E27FC236}">
                <a16:creationId xmlns:a16="http://schemas.microsoft.com/office/drawing/2014/main" id="{67B0E75C-90FA-4081-9E9E-10D5AFCB5509}"/>
              </a:ext>
            </a:extLst>
          </p:cNvPr>
          <p:cNvGrpSpPr/>
          <p:nvPr/>
        </p:nvGrpSpPr>
        <p:grpSpPr>
          <a:xfrm>
            <a:off x="699013" y="5080003"/>
            <a:ext cx="966507" cy="539003"/>
            <a:chOff x="806839" y="5148432"/>
            <a:chExt cx="1095375" cy="610870"/>
          </a:xfrm>
        </p:grpSpPr>
        <p:sp>
          <p:nvSpPr>
            <p:cNvPr id="2018" name="object 1971">
              <a:extLst>
                <a:ext uri="{FF2B5EF4-FFF2-40B4-BE49-F238E27FC236}">
                  <a16:creationId xmlns:a16="http://schemas.microsoft.com/office/drawing/2014/main" id="{D87ACBDC-B16F-4334-950B-DA8AEE2E1365}"/>
                </a:ext>
              </a:extLst>
            </p:cNvPr>
            <p:cNvSpPr/>
            <p:nvPr/>
          </p:nvSpPr>
          <p:spPr>
            <a:xfrm>
              <a:off x="928272" y="5440616"/>
              <a:ext cx="963294" cy="309880"/>
            </a:xfrm>
            <a:custGeom>
              <a:avLst/>
              <a:gdLst/>
              <a:ahLst/>
              <a:cxnLst/>
              <a:rect l="l" t="t" r="r" b="b"/>
              <a:pathLst>
                <a:path w="963294" h="309879">
                  <a:moveTo>
                    <a:pt x="961301" y="0"/>
                  </a:moveTo>
                  <a:lnTo>
                    <a:pt x="945060" y="53467"/>
                  </a:lnTo>
                  <a:lnTo>
                    <a:pt x="897439" y="102091"/>
                  </a:lnTo>
                  <a:lnTo>
                    <a:pt x="863283" y="123965"/>
                  </a:lnTo>
                  <a:lnTo>
                    <a:pt x="822988" y="143884"/>
                  </a:lnTo>
                  <a:lnTo>
                    <a:pt x="777122" y="161598"/>
                  </a:lnTo>
                  <a:lnTo>
                    <a:pt x="726255" y="176860"/>
                  </a:lnTo>
                  <a:lnTo>
                    <a:pt x="670954" y="189420"/>
                  </a:lnTo>
                  <a:lnTo>
                    <a:pt x="611788" y="199030"/>
                  </a:lnTo>
                  <a:lnTo>
                    <a:pt x="549326" y="205441"/>
                  </a:lnTo>
                  <a:lnTo>
                    <a:pt x="484136" y="208407"/>
                  </a:lnTo>
                  <a:lnTo>
                    <a:pt x="418883" y="207719"/>
                  </a:lnTo>
                  <a:lnTo>
                    <a:pt x="356236" y="203492"/>
                  </a:lnTo>
                  <a:lnTo>
                    <a:pt x="296772" y="195954"/>
                  </a:lnTo>
                  <a:lnTo>
                    <a:pt x="241068" y="185332"/>
                  </a:lnTo>
                  <a:lnTo>
                    <a:pt x="189700" y="171856"/>
                  </a:lnTo>
                  <a:lnTo>
                    <a:pt x="143246" y="155754"/>
                  </a:lnTo>
                  <a:lnTo>
                    <a:pt x="102282" y="137254"/>
                  </a:lnTo>
                  <a:lnTo>
                    <a:pt x="67384" y="116584"/>
                  </a:lnTo>
                  <a:lnTo>
                    <a:pt x="18097" y="69649"/>
                  </a:lnTo>
                  <a:lnTo>
                    <a:pt x="0" y="16776"/>
                  </a:lnTo>
                  <a:lnTo>
                    <a:pt x="1765" y="117665"/>
                  </a:lnTo>
                  <a:lnTo>
                    <a:pt x="19863" y="170541"/>
                  </a:lnTo>
                  <a:lnTo>
                    <a:pt x="69150" y="217475"/>
                  </a:lnTo>
                  <a:lnTo>
                    <a:pt x="104047" y="238143"/>
                  </a:lnTo>
                  <a:lnTo>
                    <a:pt x="145011" y="256641"/>
                  </a:lnTo>
                  <a:lnTo>
                    <a:pt x="191466" y="272741"/>
                  </a:lnTo>
                  <a:lnTo>
                    <a:pt x="242833" y="286215"/>
                  </a:lnTo>
                  <a:lnTo>
                    <a:pt x="298538" y="296834"/>
                  </a:lnTo>
                  <a:lnTo>
                    <a:pt x="358002" y="304370"/>
                  </a:lnTo>
                  <a:lnTo>
                    <a:pt x="420648" y="308596"/>
                  </a:lnTo>
                  <a:lnTo>
                    <a:pt x="485902" y="309283"/>
                  </a:lnTo>
                  <a:lnTo>
                    <a:pt x="551088" y="306318"/>
                  </a:lnTo>
                  <a:lnTo>
                    <a:pt x="613549" y="299908"/>
                  </a:lnTo>
                  <a:lnTo>
                    <a:pt x="672714" y="290301"/>
                  </a:lnTo>
                  <a:lnTo>
                    <a:pt x="728014" y="277745"/>
                  </a:lnTo>
                  <a:lnTo>
                    <a:pt x="778882" y="262487"/>
                  </a:lnTo>
                  <a:lnTo>
                    <a:pt x="824749" y="244776"/>
                  </a:lnTo>
                  <a:lnTo>
                    <a:pt x="865045" y="224860"/>
                  </a:lnTo>
                  <a:lnTo>
                    <a:pt x="899202" y="202987"/>
                  </a:lnTo>
                  <a:lnTo>
                    <a:pt x="946824" y="154363"/>
                  </a:lnTo>
                  <a:lnTo>
                    <a:pt x="963066" y="100888"/>
                  </a:lnTo>
                  <a:lnTo>
                    <a:pt x="961301" y="0"/>
                  </a:lnTo>
                  <a:close/>
                </a:path>
              </a:pathLst>
            </a:custGeom>
            <a:solidFill>
              <a:srgbClr val="AC6833"/>
            </a:solidFill>
          </p:spPr>
          <p:txBody>
            <a:bodyPr wrap="square" lIns="0" tIns="0" rIns="0" bIns="0" rtlCol="0"/>
            <a:lstStyle/>
            <a:p>
              <a:endParaRPr sz="1493" dirty="0"/>
            </a:p>
          </p:txBody>
        </p:sp>
        <p:sp>
          <p:nvSpPr>
            <p:cNvPr id="2019" name="object 1972">
              <a:extLst>
                <a:ext uri="{FF2B5EF4-FFF2-40B4-BE49-F238E27FC236}">
                  <a16:creationId xmlns:a16="http://schemas.microsoft.com/office/drawing/2014/main" id="{ECA10657-3080-4DD6-BAD2-94F477191A69}"/>
                </a:ext>
              </a:extLst>
            </p:cNvPr>
            <p:cNvSpPr/>
            <p:nvPr/>
          </p:nvSpPr>
          <p:spPr>
            <a:xfrm>
              <a:off x="928270" y="5249000"/>
              <a:ext cx="961390" cy="400050"/>
            </a:xfrm>
            <a:custGeom>
              <a:avLst/>
              <a:gdLst/>
              <a:ahLst/>
              <a:cxnLst/>
              <a:rect l="l" t="t" r="r" b="b"/>
              <a:pathLst>
                <a:path w="961389" h="400050">
                  <a:moveTo>
                    <a:pt x="477151" y="0"/>
                  </a:moveTo>
                  <a:lnTo>
                    <a:pt x="411962" y="2964"/>
                  </a:lnTo>
                  <a:lnTo>
                    <a:pt x="349501" y="9375"/>
                  </a:lnTo>
                  <a:lnTo>
                    <a:pt x="290336" y="18984"/>
                  </a:lnTo>
                  <a:lnTo>
                    <a:pt x="235036" y="31543"/>
                  </a:lnTo>
                  <a:lnTo>
                    <a:pt x="184170" y="46803"/>
                  </a:lnTo>
                  <a:lnTo>
                    <a:pt x="138306" y="64516"/>
                  </a:lnTo>
                  <a:lnTo>
                    <a:pt x="98012" y="84433"/>
                  </a:lnTo>
                  <a:lnTo>
                    <a:pt x="63857" y="106306"/>
                  </a:lnTo>
                  <a:lnTo>
                    <a:pt x="16239" y="154928"/>
                  </a:lnTo>
                  <a:lnTo>
                    <a:pt x="0" y="208394"/>
                  </a:lnTo>
                  <a:lnTo>
                    <a:pt x="4861" y="235458"/>
                  </a:lnTo>
                  <a:lnTo>
                    <a:pt x="39131" y="285590"/>
                  </a:lnTo>
                  <a:lnTo>
                    <a:pt x="102282" y="328871"/>
                  </a:lnTo>
                  <a:lnTo>
                    <a:pt x="143246" y="347371"/>
                  </a:lnTo>
                  <a:lnTo>
                    <a:pt x="189700" y="363474"/>
                  </a:lnTo>
                  <a:lnTo>
                    <a:pt x="241068" y="376950"/>
                  </a:lnTo>
                  <a:lnTo>
                    <a:pt x="296772" y="387572"/>
                  </a:lnTo>
                  <a:lnTo>
                    <a:pt x="356236" y="395110"/>
                  </a:lnTo>
                  <a:lnTo>
                    <a:pt x="418883" y="399337"/>
                  </a:lnTo>
                  <a:lnTo>
                    <a:pt x="484136" y="400024"/>
                  </a:lnTo>
                  <a:lnTo>
                    <a:pt x="549326" y="397059"/>
                  </a:lnTo>
                  <a:lnTo>
                    <a:pt x="611788" y="390648"/>
                  </a:lnTo>
                  <a:lnTo>
                    <a:pt x="670954" y="381039"/>
                  </a:lnTo>
                  <a:lnTo>
                    <a:pt x="726255" y="368480"/>
                  </a:lnTo>
                  <a:lnTo>
                    <a:pt x="777122" y="353220"/>
                  </a:lnTo>
                  <a:lnTo>
                    <a:pt x="822988" y="335507"/>
                  </a:lnTo>
                  <a:lnTo>
                    <a:pt x="863283" y="315588"/>
                  </a:lnTo>
                  <a:lnTo>
                    <a:pt x="897439" y="293714"/>
                  </a:lnTo>
                  <a:lnTo>
                    <a:pt x="945060" y="245089"/>
                  </a:lnTo>
                  <a:lnTo>
                    <a:pt x="961301" y="191617"/>
                  </a:lnTo>
                  <a:lnTo>
                    <a:pt x="956438" y="164553"/>
                  </a:lnTo>
                  <a:lnTo>
                    <a:pt x="922168" y="114423"/>
                  </a:lnTo>
                  <a:lnTo>
                    <a:pt x="859014" y="71145"/>
                  </a:lnTo>
                  <a:lnTo>
                    <a:pt x="818048" y="52646"/>
                  </a:lnTo>
                  <a:lnTo>
                    <a:pt x="771592" y="36545"/>
                  </a:lnTo>
                  <a:lnTo>
                    <a:pt x="720223" y="23070"/>
                  </a:lnTo>
                  <a:lnTo>
                    <a:pt x="664517" y="12450"/>
                  </a:lnTo>
                  <a:lnTo>
                    <a:pt x="605052" y="4913"/>
                  </a:lnTo>
                  <a:lnTo>
                    <a:pt x="542404" y="686"/>
                  </a:lnTo>
                  <a:lnTo>
                    <a:pt x="477151" y="0"/>
                  </a:lnTo>
                  <a:close/>
                </a:path>
              </a:pathLst>
            </a:custGeom>
            <a:solidFill>
              <a:srgbClr val="CD7B3E"/>
            </a:solidFill>
          </p:spPr>
          <p:txBody>
            <a:bodyPr wrap="square" lIns="0" tIns="0" rIns="0" bIns="0" rtlCol="0"/>
            <a:lstStyle/>
            <a:p>
              <a:endParaRPr sz="1493" dirty="0"/>
            </a:p>
          </p:txBody>
        </p:sp>
        <p:sp>
          <p:nvSpPr>
            <p:cNvPr id="2020" name="object 1973">
              <a:extLst>
                <a:ext uri="{FF2B5EF4-FFF2-40B4-BE49-F238E27FC236}">
                  <a16:creationId xmlns:a16="http://schemas.microsoft.com/office/drawing/2014/main" id="{A9D21B81-1616-4F2D-94BC-DEB7D70709A6}"/>
                </a:ext>
              </a:extLst>
            </p:cNvPr>
            <p:cNvSpPr/>
            <p:nvPr/>
          </p:nvSpPr>
          <p:spPr>
            <a:xfrm>
              <a:off x="1330534" y="5244254"/>
              <a:ext cx="20320" cy="20320"/>
            </a:xfrm>
            <a:custGeom>
              <a:avLst/>
              <a:gdLst/>
              <a:ahLst/>
              <a:cxnLst/>
              <a:rect l="l" t="t" r="r" b="b"/>
              <a:pathLst>
                <a:path w="20319" h="20320">
                  <a:moveTo>
                    <a:pt x="15303" y="0"/>
                  </a:moveTo>
                  <a:lnTo>
                    <a:pt x="4343" y="190"/>
                  </a:lnTo>
                  <a:lnTo>
                    <a:pt x="0" y="4686"/>
                  </a:lnTo>
                  <a:lnTo>
                    <a:pt x="190" y="15633"/>
                  </a:lnTo>
                  <a:lnTo>
                    <a:pt x="4698" y="19989"/>
                  </a:lnTo>
                  <a:lnTo>
                    <a:pt x="15646" y="19799"/>
                  </a:lnTo>
                  <a:lnTo>
                    <a:pt x="20015" y="15290"/>
                  </a:lnTo>
                  <a:lnTo>
                    <a:pt x="19913" y="9817"/>
                  </a:lnTo>
                  <a:lnTo>
                    <a:pt x="19811" y="4330"/>
                  </a:lnTo>
                  <a:lnTo>
                    <a:pt x="15303" y="0"/>
                  </a:lnTo>
                  <a:close/>
                </a:path>
              </a:pathLst>
            </a:custGeom>
            <a:solidFill>
              <a:srgbClr val="AD612A"/>
            </a:solidFill>
          </p:spPr>
          <p:txBody>
            <a:bodyPr wrap="square" lIns="0" tIns="0" rIns="0" bIns="0" rtlCol="0"/>
            <a:lstStyle/>
            <a:p>
              <a:endParaRPr sz="1493" dirty="0"/>
            </a:p>
          </p:txBody>
        </p:sp>
        <p:sp>
          <p:nvSpPr>
            <p:cNvPr id="2021" name="object 1974">
              <a:extLst>
                <a:ext uri="{FF2B5EF4-FFF2-40B4-BE49-F238E27FC236}">
                  <a16:creationId xmlns:a16="http://schemas.microsoft.com/office/drawing/2014/main" id="{E40D1E80-FCB5-488E-A469-67B8CE705090}"/>
                </a:ext>
              </a:extLst>
            </p:cNvPr>
            <p:cNvSpPr/>
            <p:nvPr/>
          </p:nvSpPr>
          <p:spPr>
            <a:xfrm>
              <a:off x="1697937" y="5543104"/>
              <a:ext cx="20320" cy="20320"/>
            </a:xfrm>
            <a:custGeom>
              <a:avLst/>
              <a:gdLst/>
              <a:ahLst/>
              <a:cxnLst/>
              <a:rect l="l" t="t" r="r" b="b"/>
              <a:pathLst>
                <a:path w="20319" h="20320">
                  <a:moveTo>
                    <a:pt x="15303" y="0"/>
                  </a:moveTo>
                  <a:lnTo>
                    <a:pt x="4343" y="190"/>
                  </a:lnTo>
                  <a:lnTo>
                    <a:pt x="0" y="4711"/>
                  </a:lnTo>
                  <a:lnTo>
                    <a:pt x="190" y="15659"/>
                  </a:lnTo>
                  <a:lnTo>
                    <a:pt x="4699" y="20015"/>
                  </a:lnTo>
                  <a:lnTo>
                    <a:pt x="15646" y="19824"/>
                  </a:lnTo>
                  <a:lnTo>
                    <a:pt x="20015" y="15316"/>
                  </a:lnTo>
                  <a:lnTo>
                    <a:pt x="19913" y="9842"/>
                  </a:lnTo>
                  <a:lnTo>
                    <a:pt x="19812" y="4368"/>
                  </a:lnTo>
                  <a:lnTo>
                    <a:pt x="15303" y="0"/>
                  </a:lnTo>
                  <a:close/>
                </a:path>
              </a:pathLst>
            </a:custGeom>
            <a:solidFill>
              <a:srgbClr val="793D1C"/>
            </a:solidFill>
          </p:spPr>
          <p:txBody>
            <a:bodyPr wrap="square" lIns="0" tIns="0" rIns="0" bIns="0" rtlCol="0"/>
            <a:lstStyle/>
            <a:p>
              <a:endParaRPr sz="1493" dirty="0"/>
            </a:p>
          </p:txBody>
        </p:sp>
        <p:sp>
          <p:nvSpPr>
            <p:cNvPr id="2022" name="object 1975">
              <a:extLst>
                <a:ext uri="{FF2B5EF4-FFF2-40B4-BE49-F238E27FC236}">
                  <a16:creationId xmlns:a16="http://schemas.microsoft.com/office/drawing/2014/main" id="{D246BDDF-4893-414C-BF5E-E71063152DD1}"/>
                </a:ext>
              </a:extLst>
            </p:cNvPr>
            <p:cNvSpPr/>
            <p:nvPr/>
          </p:nvSpPr>
          <p:spPr>
            <a:xfrm>
              <a:off x="1343204" y="5304317"/>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A75C31"/>
            </a:solidFill>
          </p:spPr>
          <p:txBody>
            <a:bodyPr wrap="square" lIns="0" tIns="0" rIns="0" bIns="0" rtlCol="0"/>
            <a:lstStyle/>
            <a:p>
              <a:endParaRPr sz="1493" dirty="0"/>
            </a:p>
          </p:txBody>
        </p:sp>
        <p:sp>
          <p:nvSpPr>
            <p:cNvPr id="2023" name="object 1976">
              <a:extLst>
                <a:ext uri="{FF2B5EF4-FFF2-40B4-BE49-F238E27FC236}">
                  <a16:creationId xmlns:a16="http://schemas.microsoft.com/office/drawing/2014/main" id="{C54002E6-640D-4B6F-8F31-D97155921131}"/>
                </a:ext>
              </a:extLst>
            </p:cNvPr>
            <p:cNvSpPr/>
            <p:nvPr/>
          </p:nvSpPr>
          <p:spPr>
            <a:xfrm>
              <a:off x="1370958" y="5413134"/>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97542C"/>
            </a:solidFill>
          </p:spPr>
          <p:txBody>
            <a:bodyPr wrap="square" lIns="0" tIns="0" rIns="0" bIns="0" rtlCol="0"/>
            <a:lstStyle/>
            <a:p>
              <a:endParaRPr sz="1493" dirty="0"/>
            </a:p>
          </p:txBody>
        </p:sp>
        <p:sp>
          <p:nvSpPr>
            <p:cNvPr id="2024" name="object 1977">
              <a:extLst>
                <a:ext uri="{FF2B5EF4-FFF2-40B4-BE49-F238E27FC236}">
                  <a16:creationId xmlns:a16="http://schemas.microsoft.com/office/drawing/2014/main" id="{0B35EE10-9243-406D-B6B9-F6754A3F8769}"/>
                </a:ext>
              </a:extLst>
            </p:cNvPr>
            <p:cNvSpPr/>
            <p:nvPr/>
          </p:nvSpPr>
          <p:spPr>
            <a:xfrm>
              <a:off x="1702612" y="5501467"/>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8C4D28"/>
            </a:solidFill>
          </p:spPr>
          <p:txBody>
            <a:bodyPr wrap="square" lIns="0" tIns="0" rIns="0" bIns="0" rtlCol="0"/>
            <a:lstStyle/>
            <a:p>
              <a:endParaRPr sz="1493" dirty="0"/>
            </a:p>
          </p:txBody>
        </p:sp>
        <p:sp>
          <p:nvSpPr>
            <p:cNvPr id="2025" name="object 1978">
              <a:extLst>
                <a:ext uri="{FF2B5EF4-FFF2-40B4-BE49-F238E27FC236}">
                  <a16:creationId xmlns:a16="http://schemas.microsoft.com/office/drawing/2014/main" id="{7B0E5496-5606-4B20-B79D-B15B08838B11}"/>
                </a:ext>
              </a:extLst>
            </p:cNvPr>
            <p:cNvSpPr/>
            <p:nvPr/>
          </p:nvSpPr>
          <p:spPr>
            <a:xfrm>
              <a:off x="1323797" y="5443899"/>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A65A31"/>
            </a:solidFill>
          </p:spPr>
          <p:txBody>
            <a:bodyPr wrap="square" lIns="0" tIns="0" rIns="0" bIns="0" rtlCol="0"/>
            <a:lstStyle/>
            <a:p>
              <a:endParaRPr sz="1493" dirty="0"/>
            </a:p>
          </p:txBody>
        </p:sp>
        <p:sp>
          <p:nvSpPr>
            <p:cNvPr id="2026" name="object 1979">
              <a:extLst>
                <a:ext uri="{FF2B5EF4-FFF2-40B4-BE49-F238E27FC236}">
                  <a16:creationId xmlns:a16="http://schemas.microsoft.com/office/drawing/2014/main" id="{D676B699-8B15-4EFB-93D5-E2A9D3C15D21}"/>
                </a:ext>
              </a:extLst>
            </p:cNvPr>
            <p:cNvSpPr/>
            <p:nvPr/>
          </p:nvSpPr>
          <p:spPr>
            <a:xfrm>
              <a:off x="1700495" y="5589927"/>
              <a:ext cx="20320" cy="20320"/>
            </a:xfrm>
            <a:custGeom>
              <a:avLst/>
              <a:gdLst/>
              <a:ahLst/>
              <a:cxnLst/>
              <a:rect l="l" t="t" r="r" b="b"/>
              <a:pathLst>
                <a:path w="20319" h="20320">
                  <a:moveTo>
                    <a:pt x="15303" y="0"/>
                  </a:moveTo>
                  <a:lnTo>
                    <a:pt x="4343" y="190"/>
                  </a:lnTo>
                  <a:lnTo>
                    <a:pt x="0" y="4686"/>
                  </a:lnTo>
                  <a:lnTo>
                    <a:pt x="190" y="15646"/>
                  </a:lnTo>
                  <a:lnTo>
                    <a:pt x="4699" y="19989"/>
                  </a:lnTo>
                  <a:lnTo>
                    <a:pt x="15646" y="19799"/>
                  </a:lnTo>
                  <a:lnTo>
                    <a:pt x="20002" y="15303"/>
                  </a:lnTo>
                  <a:lnTo>
                    <a:pt x="19900" y="9829"/>
                  </a:lnTo>
                  <a:lnTo>
                    <a:pt x="19799" y="4343"/>
                  </a:lnTo>
                  <a:lnTo>
                    <a:pt x="15303" y="0"/>
                  </a:lnTo>
                  <a:close/>
                </a:path>
              </a:pathLst>
            </a:custGeom>
            <a:solidFill>
              <a:srgbClr val="70411E"/>
            </a:solidFill>
          </p:spPr>
          <p:txBody>
            <a:bodyPr wrap="square" lIns="0" tIns="0" rIns="0" bIns="0" rtlCol="0"/>
            <a:lstStyle/>
            <a:p>
              <a:endParaRPr sz="1493" dirty="0"/>
            </a:p>
          </p:txBody>
        </p:sp>
        <p:sp>
          <p:nvSpPr>
            <p:cNvPr id="2027" name="object 1980">
              <a:extLst>
                <a:ext uri="{FF2B5EF4-FFF2-40B4-BE49-F238E27FC236}">
                  <a16:creationId xmlns:a16="http://schemas.microsoft.com/office/drawing/2014/main" id="{C94CAD30-5D07-4A4A-97B3-1EFFC523843E}"/>
                </a:ext>
              </a:extLst>
            </p:cNvPr>
            <p:cNvSpPr/>
            <p:nvPr/>
          </p:nvSpPr>
          <p:spPr>
            <a:xfrm>
              <a:off x="1365074" y="5546126"/>
              <a:ext cx="20320" cy="20320"/>
            </a:xfrm>
            <a:custGeom>
              <a:avLst/>
              <a:gdLst/>
              <a:ahLst/>
              <a:cxnLst/>
              <a:rect l="l" t="t" r="r" b="b"/>
              <a:pathLst>
                <a:path w="20319" h="20320">
                  <a:moveTo>
                    <a:pt x="15303" y="0"/>
                  </a:moveTo>
                  <a:lnTo>
                    <a:pt x="4343" y="190"/>
                  </a:lnTo>
                  <a:lnTo>
                    <a:pt x="0" y="4699"/>
                  </a:lnTo>
                  <a:lnTo>
                    <a:pt x="190" y="15646"/>
                  </a:lnTo>
                  <a:lnTo>
                    <a:pt x="4698" y="19989"/>
                  </a:lnTo>
                  <a:lnTo>
                    <a:pt x="15646" y="19799"/>
                  </a:lnTo>
                  <a:lnTo>
                    <a:pt x="20015" y="15303"/>
                  </a:lnTo>
                  <a:lnTo>
                    <a:pt x="19913" y="9829"/>
                  </a:lnTo>
                  <a:lnTo>
                    <a:pt x="19811" y="4356"/>
                  </a:lnTo>
                  <a:lnTo>
                    <a:pt x="15303" y="0"/>
                  </a:lnTo>
                  <a:close/>
                </a:path>
              </a:pathLst>
            </a:custGeom>
            <a:solidFill>
              <a:srgbClr val="995A2B"/>
            </a:solidFill>
          </p:spPr>
          <p:txBody>
            <a:bodyPr wrap="square" lIns="0" tIns="0" rIns="0" bIns="0" rtlCol="0"/>
            <a:lstStyle/>
            <a:p>
              <a:endParaRPr sz="1493" dirty="0"/>
            </a:p>
          </p:txBody>
        </p:sp>
        <p:sp>
          <p:nvSpPr>
            <p:cNvPr id="2028" name="object 1981">
              <a:extLst>
                <a:ext uri="{FF2B5EF4-FFF2-40B4-BE49-F238E27FC236}">
                  <a16:creationId xmlns:a16="http://schemas.microsoft.com/office/drawing/2014/main" id="{26C7B008-CEB5-4574-9F7C-346F81B08950}"/>
                </a:ext>
              </a:extLst>
            </p:cNvPr>
            <p:cNvSpPr/>
            <p:nvPr/>
          </p:nvSpPr>
          <p:spPr>
            <a:xfrm>
              <a:off x="1080565" y="5593800"/>
              <a:ext cx="20320" cy="20320"/>
            </a:xfrm>
            <a:custGeom>
              <a:avLst/>
              <a:gdLst/>
              <a:ahLst/>
              <a:cxnLst/>
              <a:rect l="l" t="t" r="r" b="b"/>
              <a:pathLst>
                <a:path w="20319" h="20320">
                  <a:moveTo>
                    <a:pt x="15303" y="0"/>
                  </a:moveTo>
                  <a:lnTo>
                    <a:pt x="4356" y="190"/>
                  </a:lnTo>
                  <a:lnTo>
                    <a:pt x="0" y="4698"/>
                  </a:lnTo>
                  <a:lnTo>
                    <a:pt x="190" y="15646"/>
                  </a:lnTo>
                  <a:lnTo>
                    <a:pt x="4711" y="20015"/>
                  </a:lnTo>
                  <a:lnTo>
                    <a:pt x="15646" y="19824"/>
                  </a:lnTo>
                  <a:lnTo>
                    <a:pt x="20015" y="15303"/>
                  </a:lnTo>
                  <a:lnTo>
                    <a:pt x="19913" y="9842"/>
                  </a:lnTo>
                  <a:lnTo>
                    <a:pt x="19811" y="4356"/>
                  </a:lnTo>
                  <a:lnTo>
                    <a:pt x="15303" y="0"/>
                  </a:lnTo>
                  <a:close/>
                </a:path>
              </a:pathLst>
            </a:custGeom>
            <a:solidFill>
              <a:srgbClr val="AE5F33"/>
            </a:solidFill>
          </p:spPr>
          <p:txBody>
            <a:bodyPr wrap="square" lIns="0" tIns="0" rIns="0" bIns="0" rtlCol="0"/>
            <a:lstStyle/>
            <a:p>
              <a:endParaRPr sz="1493" dirty="0"/>
            </a:p>
          </p:txBody>
        </p:sp>
        <p:sp>
          <p:nvSpPr>
            <p:cNvPr id="2029" name="object 1982">
              <a:extLst>
                <a:ext uri="{FF2B5EF4-FFF2-40B4-BE49-F238E27FC236}">
                  <a16:creationId xmlns:a16="http://schemas.microsoft.com/office/drawing/2014/main" id="{4BA2FF90-B324-490F-8B2D-700480CF2EE5}"/>
                </a:ext>
              </a:extLst>
            </p:cNvPr>
            <p:cNvSpPr/>
            <p:nvPr/>
          </p:nvSpPr>
          <p:spPr>
            <a:xfrm>
              <a:off x="1391946" y="5332385"/>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9B562C"/>
            </a:solidFill>
          </p:spPr>
          <p:txBody>
            <a:bodyPr wrap="square" lIns="0" tIns="0" rIns="0" bIns="0" rtlCol="0"/>
            <a:lstStyle/>
            <a:p>
              <a:endParaRPr sz="1493" dirty="0"/>
            </a:p>
          </p:txBody>
        </p:sp>
        <p:sp>
          <p:nvSpPr>
            <p:cNvPr id="2030" name="object 1983">
              <a:extLst>
                <a:ext uri="{FF2B5EF4-FFF2-40B4-BE49-F238E27FC236}">
                  <a16:creationId xmlns:a16="http://schemas.microsoft.com/office/drawing/2014/main" id="{69BA0260-11FA-4B0D-B3D4-8377901DE858}"/>
                </a:ext>
              </a:extLst>
            </p:cNvPr>
            <p:cNvSpPr/>
            <p:nvPr/>
          </p:nvSpPr>
          <p:spPr>
            <a:xfrm>
              <a:off x="1183088" y="5259966"/>
              <a:ext cx="20320" cy="20320"/>
            </a:xfrm>
            <a:custGeom>
              <a:avLst/>
              <a:gdLst/>
              <a:ahLst/>
              <a:cxnLst/>
              <a:rect l="l" t="t" r="r" b="b"/>
              <a:pathLst>
                <a:path w="20319" h="20320">
                  <a:moveTo>
                    <a:pt x="15303" y="0"/>
                  </a:moveTo>
                  <a:lnTo>
                    <a:pt x="4356" y="190"/>
                  </a:lnTo>
                  <a:lnTo>
                    <a:pt x="0" y="4699"/>
                  </a:lnTo>
                  <a:lnTo>
                    <a:pt x="190" y="15646"/>
                  </a:lnTo>
                  <a:lnTo>
                    <a:pt x="4711" y="19989"/>
                  </a:lnTo>
                  <a:lnTo>
                    <a:pt x="15646" y="19799"/>
                  </a:lnTo>
                  <a:lnTo>
                    <a:pt x="20015" y="15303"/>
                  </a:lnTo>
                  <a:lnTo>
                    <a:pt x="19913" y="9829"/>
                  </a:lnTo>
                  <a:lnTo>
                    <a:pt x="19811" y="4343"/>
                  </a:lnTo>
                  <a:lnTo>
                    <a:pt x="15303" y="0"/>
                  </a:lnTo>
                  <a:close/>
                </a:path>
              </a:pathLst>
            </a:custGeom>
            <a:solidFill>
              <a:srgbClr val="804924"/>
            </a:solidFill>
          </p:spPr>
          <p:txBody>
            <a:bodyPr wrap="square" lIns="0" tIns="0" rIns="0" bIns="0" rtlCol="0"/>
            <a:lstStyle/>
            <a:p>
              <a:endParaRPr sz="1493" dirty="0"/>
            </a:p>
          </p:txBody>
        </p:sp>
        <p:sp>
          <p:nvSpPr>
            <p:cNvPr id="2031" name="object 1984">
              <a:extLst>
                <a:ext uri="{FF2B5EF4-FFF2-40B4-BE49-F238E27FC236}">
                  <a16:creationId xmlns:a16="http://schemas.microsoft.com/office/drawing/2014/main" id="{970C2E1D-BC03-4968-A71F-995078C75062}"/>
                </a:ext>
              </a:extLst>
            </p:cNvPr>
            <p:cNvSpPr/>
            <p:nvPr/>
          </p:nvSpPr>
          <p:spPr>
            <a:xfrm>
              <a:off x="1240509" y="5268587"/>
              <a:ext cx="20320" cy="20320"/>
            </a:xfrm>
            <a:custGeom>
              <a:avLst/>
              <a:gdLst/>
              <a:ahLst/>
              <a:cxnLst/>
              <a:rect l="l" t="t" r="r" b="b"/>
              <a:pathLst>
                <a:path w="20319" h="20320">
                  <a:moveTo>
                    <a:pt x="15303" y="0"/>
                  </a:moveTo>
                  <a:lnTo>
                    <a:pt x="4356" y="190"/>
                  </a:lnTo>
                  <a:lnTo>
                    <a:pt x="0" y="4698"/>
                  </a:lnTo>
                  <a:lnTo>
                    <a:pt x="190" y="15659"/>
                  </a:lnTo>
                  <a:lnTo>
                    <a:pt x="4711" y="20015"/>
                  </a:lnTo>
                  <a:lnTo>
                    <a:pt x="15646" y="19824"/>
                  </a:lnTo>
                  <a:lnTo>
                    <a:pt x="20015" y="15316"/>
                  </a:lnTo>
                  <a:lnTo>
                    <a:pt x="19913" y="9842"/>
                  </a:lnTo>
                  <a:lnTo>
                    <a:pt x="19811" y="4356"/>
                  </a:lnTo>
                  <a:lnTo>
                    <a:pt x="15303" y="0"/>
                  </a:lnTo>
                  <a:close/>
                </a:path>
              </a:pathLst>
            </a:custGeom>
            <a:solidFill>
              <a:srgbClr val="964D22"/>
            </a:solidFill>
          </p:spPr>
          <p:txBody>
            <a:bodyPr wrap="square" lIns="0" tIns="0" rIns="0" bIns="0" rtlCol="0"/>
            <a:lstStyle/>
            <a:p>
              <a:endParaRPr sz="1493" dirty="0"/>
            </a:p>
          </p:txBody>
        </p:sp>
        <p:sp>
          <p:nvSpPr>
            <p:cNvPr id="2032" name="object 1985">
              <a:extLst>
                <a:ext uri="{FF2B5EF4-FFF2-40B4-BE49-F238E27FC236}">
                  <a16:creationId xmlns:a16="http://schemas.microsoft.com/office/drawing/2014/main" id="{AFB74819-D6F4-4C83-A004-55D0E0EFA016}"/>
                </a:ext>
              </a:extLst>
            </p:cNvPr>
            <p:cNvSpPr/>
            <p:nvPr/>
          </p:nvSpPr>
          <p:spPr>
            <a:xfrm>
              <a:off x="1623647" y="5432910"/>
              <a:ext cx="20320" cy="20320"/>
            </a:xfrm>
            <a:custGeom>
              <a:avLst/>
              <a:gdLst/>
              <a:ahLst/>
              <a:cxnLst/>
              <a:rect l="l" t="t" r="r" b="b"/>
              <a:pathLst>
                <a:path w="20319" h="20320">
                  <a:moveTo>
                    <a:pt x="15303" y="0"/>
                  </a:moveTo>
                  <a:lnTo>
                    <a:pt x="4356" y="190"/>
                  </a:lnTo>
                  <a:lnTo>
                    <a:pt x="0" y="4699"/>
                  </a:lnTo>
                  <a:lnTo>
                    <a:pt x="190" y="15646"/>
                  </a:lnTo>
                  <a:lnTo>
                    <a:pt x="4699" y="20002"/>
                  </a:lnTo>
                  <a:lnTo>
                    <a:pt x="15659" y="19812"/>
                  </a:lnTo>
                  <a:lnTo>
                    <a:pt x="20027" y="15303"/>
                  </a:lnTo>
                  <a:lnTo>
                    <a:pt x="19926" y="9829"/>
                  </a:lnTo>
                  <a:lnTo>
                    <a:pt x="19824" y="4356"/>
                  </a:lnTo>
                  <a:lnTo>
                    <a:pt x="15303" y="0"/>
                  </a:lnTo>
                  <a:close/>
                </a:path>
              </a:pathLst>
            </a:custGeom>
            <a:solidFill>
              <a:srgbClr val="9B562C"/>
            </a:solidFill>
          </p:spPr>
          <p:txBody>
            <a:bodyPr wrap="square" lIns="0" tIns="0" rIns="0" bIns="0" rtlCol="0"/>
            <a:lstStyle/>
            <a:p>
              <a:endParaRPr sz="1493" dirty="0"/>
            </a:p>
          </p:txBody>
        </p:sp>
        <p:sp>
          <p:nvSpPr>
            <p:cNvPr id="2033" name="object 1986">
              <a:extLst>
                <a:ext uri="{FF2B5EF4-FFF2-40B4-BE49-F238E27FC236}">
                  <a16:creationId xmlns:a16="http://schemas.microsoft.com/office/drawing/2014/main" id="{95D74605-9CAE-4CDA-A031-35EA344D85DC}"/>
                </a:ext>
              </a:extLst>
            </p:cNvPr>
            <p:cNvSpPr/>
            <p:nvPr/>
          </p:nvSpPr>
          <p:spPr>
            <a:xfrm>
              <a:off x="1419688" y="5321861"/>
              <a:ext cx="20320" cy="20320"/>
            </a:xfrm>
            <a:custGeom>
              <a:avLst/>
              <a:gdLst/>
              <a:ahLst/>
              <a:cxnLst/>
              <a:rect l="l" t="t" r="r" b="b"/>
              <a:pathLst>
                <a:path w="20319" h="20320">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A85B30"/>
            </a:solidFill>
          </p:spPr>
          <p:txBody>
            <a:bodyPr wrap="square" lIns="0" tIns="0" rIns="0" bIns="0" rtlCol="0"/>
            <a:lstStyle/>
            <a:p>
              <a:endParaRPr sz="1493" dirty="0"/>
            </a:p>
          </p:txBody>
        </p:sp>
        <p:sp>
          <p:nvSpPr>
            <p:cNvPr id="2034" name="object 1987">
              <a:extLst>
                <a:ext uri="{FF2B5EF4-FFF2-40B4-BE49-F238E27FC236}">
                  <a16:creationId xmlns:a16="http://schemas.microsoft.com/office/drawing/2014/main" id="{83A6E8D0-ADEC-4B7F-9898-9294249DF749}"/>
                </a:ext>
              </a:extLst>
            </p:cNvPr>
            <p:cNvSpPr/>
            <p:nvPr/>
          </p:nvSpPr>
          <p:spPr>
            <a:xfrm>
              <a:off x="1235538" y="5505293"/>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B5D33"/>
            </a:solidFill>
          </p:spPr>
          <p:txBody>
            <a:bodyPr wrap="square" lIns="0" tIns="0" rIns="0" bIns="0" rtlCol="0"/>
            <a:lstStyle/>
            <a:p>
              <a:endParaRPr sz="1493" dirty="0"/>
            </a:p>
          </p:txBody>
        </p:sp>
        <p:sp>
          <p:nvSpPr>
            <p:cNvPr id="2035" name="object 1988">
              <a:extLst>
                <a:ext uri="{FF2B5EF4-FFF2-40B4-BE49-F238E27FC236}">
                  <a16:creationId xmlns:a16="http://schemas.microsoft.com/office/drawing/2014/main" id="{C83A27DE-8DC9-465A-92D3-336EB0A63183}"/>
                </a:ext>
              </a:extLst>
            </p:cNvPr>
            <p:cNvSpPr/>
            <p:nvPr/>
          </p:nvSpPr>
          <p:spPr>
            <a:xfrm>
              <a:off x="1438629" y="5340818"/>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98562B"/>
            </a:solidFill>
          </p:spPr>
          <p:txBody>
            <a:bodyPr wrap="square" lIns="0" tIns="0" rIns="0" bIns="0" rtlCol="0"/>
            <a:lstStyle/>
            <a:p>
              <a:endParaRPr sz="1493" dirty="0"/>
            </a:p>
          </p:txBody>
        </p:sp>
        <p:sp>
          <p:nvSpPr>
            <p:cNvPr id="2036" name="object 1989">
              <a:extLst>
                <a:ext uri="{FF2B5EF4-FFF2-40B4-BE49-F238E27FC236}">
                  <a16:creationId xmlns:a16="http://schemas.microsoft.com/office/drawing/2014/main" id="{A94E2769-A3A5-4C5B-B746-C652452115CB}"/>
                </a:ext>
              </a:extLst>
            </p:cNvPr>
            <p:cNvSpPr/>
            <p:nvPr/>
          </p:nvSpPr>
          <p:spPr>
            <a:xfrm>
              <a:off x="1312753" y="5586676"/>
              <a:ext cx="20320" cy="20320"/>
            </a:xfrm>
            <a:custGeom>
              <a:avLst/>
              <a:gdLst/>
              <a:ahLst/>
              <a:cxnLst/>
              <a:rect l="l" t="t" r="r" b="b"/>
              <a:pathLst>
                <a:path w="20319" h="20320">
                  <a:moveTo>
                    <a:pt x="15303" y="0"/>
                  </a:moveTo>
                  <a:lnTo>
                    <a:pt x="4356" y="190"/>
                  </a:lnTo>
                  <a:lnTo>
                    <a:pt x="0" y="4686"/>
                  </a:lnTo>
                  <a:lnTo>
                    <a:pt x="190" y="15633"/>
                  </a:lnTo>
                  <a:lnTo>
                    <a:pt x="4711" y="20002"/>
                  </a:lnTo>
                  <a:lnTo>
                    <a:pt x="15646" y="19812"/>
                  </a:lnTo>
                  <a:lnTo>
                    <a:pt x="20015" y="15290"/>
                  </a:lnTo>
                  <a:lnTo>
                    <a:pt x="19913" y="9829"/>
                  </a:lnTo>
                  <a:lnTo>
                    <a:pt x="19811" y="4343"/>
                  </a:lnTo>
                  <a:lnTo>
                    <a:pt x="15303" y="0"/>
                  </a:lnTo>
                  <a:close/>
                </a:path>
              </a:pathLst>
            </a:custGeom>
            <a:solidFill>
              <a:srgbClr val="97592A"/>
            </a:solidFill>
          </p:spPr>
          <p:txBody>
            <a:bodyPr wrap="square" lIns="0" tIns="0" rIns="0" bIns="0" rtlCol="0"/>
            <a:lstStyle/>
            <a:p>
              <a:endParaRPr sz="1493" dirty="0"/>
            </a:p>
          </p:txBody>
        </p:sp>
        <p:sp>
          <p:nvSpPr>
            <p:cNvPr id="2037" name="object 1990">
              <a:extLst>
                <a:ext uri="{FF2B5EF4-FFF2-40B4-BE49-F238E27FC236}">
                  <a16:creationId xmlns:a16="http://schemas.microsoft.com/office/drawing/2014/main" id="{1F5552B4-1571-4440-BFED-63BD242E4FE4}"/>
                </a:ext>
              </a:extLst>
            </p:cNvPr>
            <p:cNvSpPr/>
            <p:nvPr/>
          </p:nvSpPr>
          <p:spPr>
            <a:xfrm>
              <a:off x="1867186" y="5482934"/>
              <a:ext cx="20320" cy="20320"/>
            </a:xfrm>
            <a:custGeom>
              <a:avLst/>
              <a:gdLst/>
              <a:ahLst/>
              <a:cxnLst/>
              <a:rect l="l" t="t" r="r" b="b"/>
              <a:pathLst>
                <a:path w="20319" h="20320">
                  <a:moveTo>
                    <a:pt x="15316" y="0"/>
                  </a:moveTo>
                  <a:lnTo>
                    <a:pt x="4368" y="190"/>
                  </a:lnTo>
                  <a:lnTo>
                    <a:pt x="0" y="4711"/>
                  </a:lnTo>
                  <a:lnTo>
                    <a:pt x="190" y="15659"/>
                  </a:lnTo>
                  <a:lnTo>
                    <a:pt x="4711" y="20015"/>
                  </a:lnTo>
                  <a:lnTo>
                    <a:pt x="15659" y="19824"/>
                  </a:lnTo>
                  <a:lnTo>
                    <a:pt x="20015" y="15316"/>
                  </a:lnTo>
                  <a:lnTo>
                    <a:pt x="19913" y="9842"/>
                  </a:lnTo>
                  <a:lnTo>
                    <a:pt x="19812" y="4368"/>
                  </a:lnTo>
                  <a:lnTo>
                    <a:pt x="15316" y="0"/>
                  </a:lnTo>
                  <a:close/>
                </a:path>
              </a:pathLst>
            </a:custGeom>
            <a:solidFill>
              <a:srgbClr val="844826"/>
            </a:solidFill>
          </p:spPr>
          <p:txBody>
            <a:bodyPr wrap="square" lIns="0" tIns="0" rIns="0" bIns="0" rtlCol="0"/>
            <a:lstStyle/>
            <a:p>
              <a:endParaRPr sz="1493" dirty="0"/>
            </a:p>
          </p:txBody>
        </p:sp>
        <p:sp>
          <p:nvSpPr>
            <p:cNvPr id="2038" name="object 1991">
              <a:extLst>
                <a:ext uri="{FF2B5EF4-FFF2-40B4-BE49-F238E27FC236}">
                  <a16:creationId xmlns:a16="http://schemas.microsoft.com/office/drawing/2014/main" id="{A7414347-7B1C-4FE3-AEEE-8E0027A9993D}"/>
                </a:ext>
              </a:extLst>
            </p:cNvPr>
            <p:cNvSpPr/>
            <p:nvPr/>
          </p:nvSpPr>
          <p:spPr>
            <a:xfrm>
              <a:off x="1265147" y="5267921"/>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8B4E28"/>
            </a:solidFill>
          </p:spPr>
          <p:txBody>
            <a:bodyPr wrap="square" lIns="0" tIns="0" rIns="0" bIns="0" rtlCol="0"/>
            <a:lstStyle/>
            <a:p>
              <a:endParaRPr sz="1493" dirty="0"/>
            </a:p>
          </p:txBody>
        </p:sp>
        <p:sp>
          <p:nvSpPr>
            <p:cNvPr id="2039" name="object 1992">
              <a:extLst>
                <a:ext uri="{FF2B5EF4-FFF2-40B4-BE49-F238E27FC236}">
                  <a16:creationId xmlns:a16="http://schemas.microsoft.com/office/drawing/2014/main" id="{004C6DD2-7C4A-4F21-965F-985A69E3ED04}"/>
                </a:ext>
              </a:extLst>
            </p:cNvPr>
            <p:cNvSpPr/>
            <p:nvPr/>
          </p:nvSpPr>
          <p:spPr>
            <a:xfrm>
              <a:off x="1166780" y="5483839"/>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85D32"/>
            </a:solidFill>
          </p:spPr>
          <p:txBody>
            <a:bodyPr wrap="square" lIns="0" tIns="0" rIns="0" bIns="0" rtlCol="0"/>
            <a:lstStyle/>
            <a:p>
              <a:endParaRPr sz="1493" dirty="0"/>
            </a:p>
          </p:txBody>
        </p:sp>
        <p:sp>
          <p:nvSpPr>
            <p:cNvPr id="2040" name="object 1993">
              <a:extLst>
                <a:ext uri="{FF2B5EF4-FFF2-40B4-BE49-F238E27FC236}">
                  <a16:creationId xmlns:a16="http://schemas.microsoft.com/office/drawing/2014/main" id="{D359FE9C-DCA7-447D-BD9C-B382662CFB90}"/>
                </a:ext>
              </a:extLst>
            </p:cNvPr>
            <p:cNvSpPr/>
            <p:nvPr/>
          </p:nvSpPr>
          <p:spPr>
            <a:xfrm>
              <a:off x="1191839" y="5285295"/>
              <a:ext cx="20320" cy="20320"/>
            </a:xfrm>
            <a:custGeom>
              <a:avLst/>
              <a:gdLst/>
              <a:ahLst/>
              <a:cxnLst/>
              <a:rect l="l" t="t" r="r" b="b"/>
              <a:pathLst>
                <a:path w="20319" h="20320">
                  <a:moveTo>
                    <a:pt x="15303" y="0"/>
                  </a:moveTo>
                  <a:lnTo>
                    <a:pt x="4343" y="190"/>
                  </a:lnTo>
                  <a:lnTo>
                    <a:pt x="0" y="4699"/>
                  </a:lnTo>
                  <a:lnTo>
                    <a:pt x="190" y="15659"/>
                  </a:lnTo>
                  <a:lnTo>
                    <a:pt x="4698" y="19989"/>
                  </a:lnTo>
                  <a:lnTo>
                    <a:pt x="15646" y="19799"/>
                  </a:lnTo>
                  <a:lnTo>
                    <a:pt x="20015" y="15316"/>
                  </a:lnTo>
                  <a:lnTo>
                    <a:pt x="19913" y="9829"/>
                  </a:lnTo>
                  <a:lnTo>
                    <a:pt x="19811" y="4356"/>
                  </a:lnTo>
                  <a:lnTo>
                    <a:pt x="15303" y="0"/>
                  </a:lnTo>
                  <a:close/>
                </a:path>
              </a:pathLst>
            </a:custGeom>
            <a:solidFill>
              <a:srgbClr val="A0592F"/>
            </a:solidFill>
          </p:spPr>
          <p:txBody>
            <a:bodyPr wrap="square" lIns="0" tIns="0" rIns="0" bIns="0" rtlCol="0"/>
            <a:lstStyle/>
            <a:p>
              <a:endParaRPr sz="1493" dirty="0"/>
            </a:p>
          </p:txBody>
        </p:sp>
        <p:sp>
          <p:nvSpPr>
            <p:cNvPr id="2041" name="object 1994">
              <a:extLst>
                <a:ext uri="{FF2B5EF4-FFF2-40B4-BE49-F238E27FC236}">
                  <a16:creationId xmlns:a16="http://schemas.microsoft.com/office/drawing/2014/main" id="{053A8A51-B36E-492C-A53A-85404C0F390F}"/>
                </a:ext>
              </a:extLst>
            </p:cNvPr>
            <p:cNvSpPr/>
            <p:nvPr/>
          </p:nvSpPr>
          <p:spPr>
            <a:xfrm>
              <a:off x="1147908" y="5318100"/>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85B30"/>
            </a:solidFill>
          </p:spPr>
          <p:txBody>
            <a:bodyPr wrap="square" lIns="0" tIns="0" rIns="0" bIns="0" rtlCol="0"/>
            <a:lstStyle/>
            <a:p>
              <a:endParaRPr sz="1493" dirty="0"/>
            </a:p>
          </p:txBody>
        </p:sp>
        <p:sp>
          <p:nvSpPr>
            <p:cNvPr id="2042" name="object 1995">
              <a:extLst>
                <a:ext uri="{FF2B5EF4-FFF2-40B4-BE49-F238E27FC236}">
                  <a16:creationId xmlns:a16="http://schemas.microsoft.com/office/drawing/2014/main" id="{AA6BD340-8C9D-4476-AD53-8F9EEAF498BE}"/>
                </a:ext>
              </a:extLst>
            </p:cNvPr>
            <p:cNvSpPr/>
            <p:nvPr/>
          </p:nvSpPr>
          <p:spPr>
            <a:xfrm>
              <a:off x="1573126" y="5485433"/>
              <a:ext cx="20320" cy="20320"/>
            </a:xfrm>
            <a:custGeom>
              <a:avLst/>
              <a:gdLst/>
              <a:ahLst/>
              <a:cxnLst/>
              <a:rect l="l" t="t" r="r" b="b"/>
              <a:pathLst>
                <a:path w="20319" h="20320">
                  <a:moveTo>
                    <a:pt x="15290" y="0"/>
                  </a:moveTo>
                  <a:lnTo>
                    <a:pt x="4343" y="190"/>
                  </a:lnTo>
                  <a:lnTo>
                    <a:pt x="0" y="4699"/>
                  </a:lnTo>
                  <a:lnTo>
                    <a:pt x="190" y="15646"/>
                  </a:lnTo>
                  <a:lnTo>
                    <a:pt x="4698" y="20002"/>
                  </a:lnTo>
                  <a:lnTo>
                    <a:pt x="15633" y="19812"/>
                  </a:lnTo>
                  <a:lnTo>
                    <a:pt x="20002" y="15303"/>
                  </a:lnTo>
                  <a:lnTo>
                    <a:pt x="19900" y="9829"/>
                  </a:lnTo>
                  <a:lnTo>
                    <a:pt x="19799" y="4356"/>
                  </a:lnTo>
                  <a:lnTo>
                    <a:pt x="15290" y="0"/>
                  </a:lnTo>
                  <a:close/>
                </a:path>
              </a:pathLst>
            </a:custGeom>
            <a:solidFill>
              <a:srgbClr val="95542B"/>
            </a:solidFill>
          </p:spPr>
          <p:txBody>
            <a:bodyPr wrap="square" lIns="0" tIns="0" rIns="0" bIns="0" rtlCol="0"/>
            <a:lstStyle/>
            <a:p>
              <a:endParaRPr sz="1493" dirty="0"/>
            </a:p>
          </p:txBody>
        </p:sp>
        <p:sp>
          <p:nvSpPr>
            <p:cNvPr id="2043" name="object 1996">
              <a:extLst>
                <a:ext uri="{FF2B5EF4-FFF2-40B4-BE49-F238E27FC236}">
                  <a16:creationId xmlns:a16="http://schemas.microsoft.com/office/drawing/2014/main" id="{7012ACC2-1720-445C-B5BF-09764AC8DAC3}"/>
                </a:ext>
              </a:extLst>
            </p:cNvPr>
            <p:cNvSpPr/>
            <p:nvPr/>
          </p:nvSpPr>
          <p:spPr>
            <a:xfrm>
              <a:off x="1054900" y="5581837"/>
              <a:ext cx="20320" cy="20320"/>
            </a:xfrm>
            <a:custGeom>
              <a:avLst/>
              <a:gdLst/>
              <a:ahLst/>
              <a:cxnLst/>
              <a:rect l="l" t="t" r="r" b="b"/>
              <a:pathLst>
                <a:path w="20319" h="20320">
                  <a:moveTo>
                    <a:pt x="15316" y="0"/>
                  </a:moveTo>
                  <a:lnTo>
                    <a:pt x="4356" y="190"/>
                  </a:lnTo>
                  <a:lnTo>
                    <a:pt x="0" y="4698"/>
                  </a:lnTo>
                  <a:lnTo>
                    <a:pt x="190" y="15646"/>
                  </a:lnTo>
                  <a:lnTo>
                    <a:pt x="4711" y="20002"/>
                  </a:lnTo>
                  <a:lnTo>
                    <a:pt x="15659" y="19811"/>
                  </a:lnTo>
                  <a:lnTo>
                    <a:pt x="20027" y="15303"/>
                  </a:lnTo>
                  <a:lnTo>
                    <a:pt x="19926" y="9842"/>
                  </a:lnTo>
                  <a:lnTo>
                    <a:pt x="19824" y="4356"/>
                  </a:lnTo>
                  <a:lnTo>
                    <a:pt x="15316" y="0"/>
                  </a:lnTo>
                  <a:close/>
                </a:path>
              </a:pathLst>
            </a:custGeom>
            <a:solidFill>
              <a:srgbClr val="9D592B"/>
            </a:solidFill>
          </p:spPr>
          <p:txBody>
            <a:bodyPr wrap="square" lIns="0" tIns="0" rIns="0" bIns="0" rtlCol="0"/>
            <a:lstStyle/>
            <a:p>
              <a:endParaRPr sz="1493" dirty="0"/>
            </a:p>
          </p:txBody>
        </p:sp>
        <p:sp>
          <p:nvSpPr>
            <p:cNvPr id="2044" name="object 1997">
              <a:extLst>
                <a:ext uri="{FF2B5EF4-FFF2-40B4-BE49-F238E27FC236}">
                  <a16:creationId xmlns:a16="http://schemas.microsoft.com/office/drawing/2014/main" id="{9B6D4907-2FD7-4F14-B2C0-DACDD87E3AB1}"/>
                </a:ext>
              </a:extLst>
            </p:cNvPr>
            <p:cNvSpPr/>
            <p:nvPr/>
          </p:nvSpPr>
          <p:spPr>
            <a:xfrm>
              <a:off x="1798908" y="5363284"/>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2" y="4368"/>
                  </a:lnTo>
                  <a:lnTo>
                    <a:pt x="15303" y="0"/>
                  </a:lnTo>
                  <a:close/>
                </a:path>
              </a:pathLst>
            </a:custGeom>
            <a:solidFill>
              <a:srgbClr val="814A25"/>
            </a:solidFill>
          </p:spPr>
          <p:txBody>
            <a:bodyPr wrap="square" lIns="0" tIns="0" rIns="0" bIns="0" rtlCol="0"/>
            <a:lstStyle/>
            <a:p>
              <a:endParaRPr sz="1493" dirty="0"/>
            </a:p>
          </p:txBody>
        </p:sp>
        <p:sp>
          <p:nvSpPr>
            <p:cNvPr id="2045" name="object 1998">
              <a:extLst>
                <a:ext uri="{FF2B5EF4-FFF2-40B4-BE49-F238E27FC236}">
                  <a16:creationId xmlns:a16="http://schemas.microsoft.com/office/drawing/2014/main" id="{3B021064-2419-4476-BD8D-753F9E5C80F8}"/>
                </a:ext>
              </a:extLst>
            </p:cNvPr>
            <p:cNvSpPr/>
            <p:nvPr/>
          </p:nvSpPr>
          <p:spPr>
            <a:xfrm>
              <a:off x="1530479" y="5590042"/>
              <a:ext cx="20320" cy="20320"/>
            </a:xfrm>
            <a:custGeom>
              <a:avLst/>
              <a:gdLst/>
              <a:ahLst/>
              <a:cxnLst/>
              <a:rect l="l" t="t" r="r" b="b"/>
              <a:pathLst>
                <a:path w="20319" h="20320">
                  <a:moveTo>
                    <a:pt x="15303" y="0"/>
                  </a:moveTo>
                  <a:lnTo>
                    <a:pt x="4343" y="190"/>
                  </a:lnTo>
                  <a:lnTo>
                    <a:pt x="0" y="4686"/>
                  </a:lnTo>
                  <a:lnTo>
                    <a:pt x="190" y="15646"/>
                  </a:lnTo>
                  <a:lnTo>
                    <a:pt x="4698" y="20015"/>
                  </a:lnTo>
                  <a:lnTo>
                    <a:pt x="15646" y="19824"/>
                  </a:lnTo>
                  <a:lnTo>
                    <a:pt x="20015" y="15303"/>
                  </a:lnTo>
                  <a:lnTo>
                    <a:pt x="19913" y="9829"/>
                  </a:lnTo>
                  <a:lnTo>
                    <a:pt x="19811" y="4343"/>
                  </a:lnTo>
                  <a:lnTo>
                    <a:pt x="15303" y="0"/>
                  </a:lnTo>
                  <a:close/>
                </a:path>
              </a:pathLst>
            </a:custGeom>
            <a:solidFill>
              <a:srgbClr val="AD612A"/>
            </a:solidFill>
          </p:spPr>
          <p:txBody>
            <a:bodyPr wrap="square" lIns="0" tIns="0" rIns="0" bIns="0" rtlCol="0"/>
            <a:lstStyle/>
            <a:p>
              <a:endParaRPr sz="1493" dirty="0"/>
            </a:p>
          </p:txBody>
        </p:sp>
        <p:sp>
          <p:nvSpPr>
            <p:cNvPr id="2046" name="object 1999">
              <a:extLst>
                <a:ext uri="{FF2B5EF4-FFF2-40B4-BE49-F238E27FC236}">
                  <a16:creationId xmlns:a16="http://schemas.microsoft.com/office/drawing/2014/main" id="{30F4CCE1-C60F-492E-BCCF-7128B9D5138D}"/>
                </a:ext>
              </a:extLst>
            </p:cNvPr>
            <p:cNvSpPr/>
            <p:nvPr/>
          </p:nvSpPr>
          <p:spPr>
            <a:xfrm>
              <a:off x="1770263" y="5414131"/>
              <a:ext cx="20320" cy="20320"/>
            </a:xfrm>
            <a:custGeom>
              <a:avLst/>
              <a:gdLst/>
              <a:ahLst/>
              <a:cxnLst/>
              <a:rect l="l" t="t" r="r" b="b"/>
              <a:pathLst>
                <a:path w="20319" h="20320">
                  <a:moveTo>
                    <a:pt x="15303" y="0"/>
                  </a:moveTo>
                  <a:lnTo>
                    <a:pt x="4343" y="190"/>
                  </a:lnTo>
                  <a:lnTo>
                    <a:pt x="0" y="4699"/>
                  </a:lnTo>
                  <a:lnTo>
                    <a:pt x="190" y="15646"/>
                  </a:lnTo>
                  <a:lnTo>
                    <a:pt x="4699" y="20002"/>
                  </a:lnTo>
                  <a:lnTo>
                    <a:pt x="15646" y="19812"/>
                  </a:lnTo>
                  <a:lnTo>
                    <a:pt x="20015" y="15303"/>
                  </a:lnTo>
                  <a:lnTo>
                    <a:pt x="19913" y="9829"/>
                  </a:lnTo>
                  <a:lnTo>
                    <a:pt x="19812" y="4356"/>
                  </a:lnTo>
                  <a:lnTo>
                    <a:pt x="15303" y="0"/>
                  </a:lnTo>
                  <a:close/>
                </a:path>
              </a:pathLst>
            </a:custGeom>
            <a:solidFill>
              <a:srgbClr val="8A4C27"/>
            </a:solidFill>
          </p:spPr>
          <p:txBody>
            <a:bodyPr wrap="square" lIns="0" tIns="0" rIns="0" bIns="0" rtlCol="0"/>
            <a:lstStyle/>
            <a:p>
              <a:endParaRPr sz="1493" dirty="0"/>
            </a:p>
          </p:txBody>
        </p:sp>
        <p:sp>
          <p:nvSpPr>
            <p:cNvPr id="2047" name="object 2000">
              <a:extLst>
                <a:ext uri="{FF2B5EF4-FFF2-40B4-BE49-F238E27FC236}">
                  <a16:creationId xmlns:a16="http://schemas.microsoft.com/office/drawing/2014/main" id="{5F7F0EE7-51E5-449E-AABD-B5718022FBB3}"/>
                </a:ext>
              </a:extLst>
            </p:cNvPr>
            <p:cNvSpPr/>
            <p:nvPr/>
          </p:nvSpPr>
          <p:spPr>
            <a:xfrm>
              <a:off x="1353790" y="5536727"/>
              <a:ext cx="20320" cy="20320"/>
            </a:xfrm>
            <a:custGeom>
              <a:avLst/>
              <a:gdLst/>
              <a:ahLst/>
              <a:cxnLst/>
              <a:rect l="l" t="t" r="r" b="b"/>
              <a:pathLst>
                <a:path w="20319" h="20320">
                  <a:moveTo>
                    <a:pt x="15303" y="0"/>
                  </a:moveTo>
                  <a:lnTo>
                    <a:pt x="4343" y="190"/>
                  </a:lnTo>
                  <a:lnTo>
                    <a:pt x="0" y="4686"/>
                  </a:lnTo>
                  <a:lnTo>
                    <a:pt x="190" y="15633"/>
                  </a:lnTo>
                  <a:lnTo>
                    <a:pt x="4698" y="20002"/>
                  </a:lnTo>
                  <a:lnTo>
                    <a:pt x="15646" y="19812"/>
                  </a:lnTo>
                  <a:lnTo>
                    <a:pt x="20015" y="15290"/>
                  </a:lnTo>
                  <a:lnTo>
                    <a:pt x="19913" y="9817"/>
                  </a:lnTo>
                  <a:lnTo>
                    <a:pt x="19811" y="4343"/>
                  </a:lnTo>
                  <a:lnTo>
                    <a:pt x="15303" y="0"/>
                  </a:lnTo>
                  <a:close/>
                </a:path>
              </a:pathLst>
            </a:custGeom>
            <a:solidFill>
              <a:srgbClr val="A55B2E"/>
            </a:solidFill>
          </p:spPr>
          <p:txBody>
            <a:bodyPr wrap="square" lIns="0" tIns="0" rIns="0" bIns="0" rtlCol="0"/>
            <a:lstStyle/>
            <a:p>
              <a:endParaRPr sz="1493" dirty="0"/>
            </a:p>
          </p:txBody>
        </p:sp>
        <p:sp>
          <p:nvSpPr>
            <p:cNvPr id="2048" name="object 2001">
              <a:extLst>
                <a:ext uri="{FF2B5EF4-FFF2-40B4-BE49-F238E27FC236}">
                  <a16:creationId xmlns:a16="http://schemas.microsoft.com/office/drawing/2014/main" id="{5A11253D-6FE0-468B-8238-2C336DF0C0B4}"/>
                </a:ext>
              </a:extLst>
            </p:cNvPr>
            <p:cNvSpPr/>
            <p:nvPr/>
          </p:nvSpPr>
          <p:spPr>
            <a:xfrm>
              <a:off x="992110" y="5391113"/>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F5F34"/>
            </a:solidFill>
          </p:spPr>
          <p:txBody>
            <a:bodyPr wrap="square" lIns="0" tIns="0" rIns="0" bIns="0" rtlCol="0"/>
            <a:lstStyle/>
            <a:p>
              <a:endParaRPr sz="1493" dirty="0"/>
            </a:p>
          </p:txBody>
        </p:sp>
        <p:sp>
          <p:nvSpPr>
            <p:cNvPr id="2049" name="object 2002">
              <a:extLst>
                <a:ext uri="{FF2B5EF4-FFF2-40B4-BE49-F238E27FC236}">
                  <a16:creationId xmlns:a16="http://schemas.microsoft.com/office/drawing/2014/main" id="{BB312382-F6BC-461A-B42C-BDACED277FA0}"/>
                </a:ext>
              </a:extLst>
            </p:cNvPr>
            <p:cNvSpPr/>
            <p:nvPr/>
          </p:nvSpPr>
          <p:spPr>
            <a:xfrm>
              <a:off x="1200955" y="5417882"/>
              <a:ext cx="20320" cy="20320"/>
            </a:xfrm>
            <a:custGeom>
              <a:avLst/>
              <a:gdLst/>
              <a:ahLst/>
              <a:cxnLst/>
              <a:rect l="l" t="t" r="r" b="b"/>
              <a:pathLst>
                <a:path w="20319" h="20320">
                  <a:moveTo>
                    <a:pt x="15303" y="0"/>
                  </a:moveTo>
                  <a:lnTo>
                    <a:pt x="4356" y="190"/>
                  </a:lnTo>
                  <a:lnTo>
                    <a:pt x="0" y="4686"/>
                  </a:lnTo>
                  <a:lnTo>
                    <a:pt x="190" y="15633"/>
                  </a:lnTo>
                  <a:lnTo>
                    <a:pt x="4711" y="20002"/>
                  </a:lnTo>
                  <a:lnTo>
                    <a:pt x="15646" y="19812"/>
                  </a:lnTo>
                  <a:lnTo>
                    <a:pt x="20015" y="15290"/>
                  </a:lnTo>
                  <a:lnTo>
                    <a:pt x="19913" y="9817"/>
                  </a:lnTo>
                  <a:lnTo>
                    <a:pt x="19811" y="4343"/>
                  </a:lnTo>
                  <a:lnTo>
                    <a:pt x="15303" y="0"/>
                  </a:lnTo>
                  <a:close/>
                </a:path>
              </a:pathLst>
            </a:custGeom>
            <a:solidFill>
              <a:srgbClr val="A45B2F"/>
            </a:solidFill>
          </p:spPr>
          <p:txBody>
            <a:bodyPr wrap="square" lIns="0" tIns="0" rIns="0" bIns="0" rtlCol="0"/>
            <a:lstStyle/>
            <a:p>
              <a:endParaRPr sz="1493" dirty="0"/>
            </a:p>
          </p:txBody>
        </p:sp>
        <p:sp>
          <p:nvSpPr>
            <p:cNvPr id="2050" name="object 2003">
              <a:extLst>
                <a:ext uri="{FF2B5EF4-FFF2-40B4-BE49-F238E27FC236}">
                  <a16:creationId xmlns:a16="http://schemas.microsoft.com/office/drawing/2014/main" id="{704C3171-C409-4F81-ACF8-1A130DA37511}"/>
                </a:ext>
              </a:extLst>
            </p:cNvPr>
            <p:cNvSpPr/>
            <p:nvPr/>
          </p:nvSpPr>
          <p:spPr>
            <a:xfrm>
              <a:off x="1306464" y="5609478"/>
              <a:ext cx="20320" cy="20320"/>
            </a:xfrm>
            <a:custGeom>
              <a:avLst/>
              <a:gdLst/>
              <a:ahLst/>
              <a:cxnLst/>
              <a:rect l="l" t="t" r="r" b="b"/>
              <a:pathLst>
                <a:path w="20319" h="20320">
                  <a:moveTo>
                    <a:pt x="15316" y="0"/>
                  </a:moveTo>
                  <a:lnTo>
                    <a:pt x="4356" y="190"/>
                  </a:lnTo>
                  <a:lnTo>
                    <a:pt x="0" y="4686"/>
                  </a:lnTo>
                  <a:lnTo>
                    <a:pt x="190" y="15646"/>
                  </a:lnTo>
                  <a:lnTo>
                    <a:pt x="4711" y="20015"/>
                  </a:lnTo>
                  <a:lnTo>
                    <a:pt x="15659" y="19824"/>
                  </a:lnTo>
                  <a:lnTo>
                    <a:pt x="20027" y="15303"/>
                  </a:lnTo>
                  <a:lnTo>
                    <a:pt x="19926" y="9829"/>
                  </a:lnTo>
                  <a:lnTo>
                    <a:pt x="19824" y="4343"/>
                  </a:lnTo>
                  <a:lnTo>
                    <a:pt x="15316" y="0"/>
                  </a:lnTo>
                  <a:close/>
                </a:path>
              </a:pathLst>
            </a:custGeom>
            <a:solidFill>
              <a:srgbClr val="97592A"/>
            </a:solidFill>
          </p:spPr>
          <p:txBody>
            <a:bodyPr wrap="square" lIns="0" tIns="0" rIns="0" bIns="0" rtlCol="0"/>
            <a:lstStyle/>
            <a:p>
              <a:endParaRPr sz="1493" dirty="0"/>
            </a:p>
          </p:txBody>
        </p:sp>
        <p:sp>
          <p:nvSpPr>
            <p:cNvPr id="2051" name="object 2004">
              <a:extLst>
                <a:ext uri="{FF2B5EF4-FFF2-40B4-BE49-F238E27FC236}">
                  <a16:creationId xmlns:a16="http://schemas.microsoft.com/office/drawing/2014/main" id="{14895CB9-FB7F-4545-BAE6-A15FD4F4FCB1}"/>
                </a:ext>
              </a:extLst>
            </p:cNvPr>
            <p:cNvSpPr/>
            <p:nvPr/>
          </p:nvSpPr>
          <p:spPr>
            <a:xfrm>
              <a:off x="1487486" y="5602644"/>
              <a:ext cx="20320" cy="20320"/>
            </a:xfrm>
            <a:custGeom>
              <a:avLst/>
              <a:gdLst/>
              <a:ahLst/>
              <a:cxnLst/>
              <a:rect l="l" t="t" r="r" b="b"/>
              <a:pathLst>
                <a:path w="20319" h="20320">
                  <a:moveTo>
                    <a:pt x="15316" y="0"/>
                  </a:moveTo>
                  <a:lnTo>
                    <a:pt x="4356" y="190"/>
                  </a:lnTo>
                  <a:lnTo>
                    <a:pt x="0" y="4699"/>
                  </a:lnTo>
                  <a:lnTo>
                    <a:pt x="190" y="15646"/>
                  </a:lnTo>
                  <a:lnTo>
                    <a:pt x="4711" y="19989"/>
                  </a:lnTo>
                  <a:lnTo>
                    <a:pt x="15659" y="19799"/>
                  </a:lnTo>
                  <a:lnTo>
                    <a:pt x="20027" y="15303"/>
                  </a:lnTo>
                  <a:lnTo>
                    <a:pt x="19926" y="9817"/>
                  </a:lnTo>
                  <a:lnTo>
                    <a:pt x="19824" y="4356"/>
                  </a:lnTo>
                  <a:lnTo>
                    <a:pt x="15316" y="0"/>
                  </a:lnTo>
                  <a:close/>
                </a:path>
              </a:pathLst>
            </a:custGeom>
            <a:solidFill>
              <a:srgbClr val="864B27"/>
            </a:solidFill>
          </p:spPr>
          <p:txBody>
            <a:bodyPr wrap="square" lIns="0" tIns="0" rIns="0" bIns="0" rtlCol="0"/>
            <a:lstStyle/>
            <a:p>
              <a:endParaRPr sz="1493" dirty="0"/>
            </a:p>
          </p:txBody>
        </p:sp>
        <p:sp>
          <p:nvSpPr>
            <p:cNvPr id="2052" name="object 2005">
              <a:extLst>
                <a:ext uri="{FF2B5EF4-FFF2-40B4-BE49-F238E27FC236}">
                  <a16:creationId xmlns:a16="http://schemas.microsoft.com/office/drawing/2014/main" id="{B0D582E4-4D7D-40A8-8F9E-D3BCBBF2EA26}"/>
                </a:ext>
              </a:extLst>
            </p:cNvPr>
            <p:cNvSpPr/>
            <p:nvPr/>
          </p:nvSpPr>
          <p:spPr>
            <a:xfrm>
              <a:off x="1743745" y="5305516"/>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2" y="4368"/>
                  </a:lnTo>
                  <a:lnTo>
                    <a:pt x="15303" y="0"/>
                  </a:lnTo>
                  <a:close/>
                </a:path>
              </a:pathLst>
            </a:custGeom>
            <a:solidFill>
              <a:srgbClr val="804924"/>
            </a:solidFill>
          </p:spPr>
          <p:txBody>
            <a:bodyPr wrap="square" lIns="0" tIns="0" rIns="0" bIns="0" rtlCol="0"/>
            <a:lstStyle/>
            <a:p>
              <a:endParaRPr sz="1493" dirty="0"/>
            </a:p>
          </p:txBody>
        </p:sp>
        <p:sp>
          <p:nvSpPr>
            <p:cNvPr id="2053" name="object 2006">
              <a:extLst>
                <a:ext uri="{FF2B5EF4-FFF2-40B4-BE49-F238E27FC236}">
                  <a16:creationId xmlns:a16="http://schemas.microsoft.com/office/drawing/2014/main" id="{E89B5EA2-CB15-4DDE-B426-F978A4344528}"/>
                </a:ext>
              </a:extLst>
            </p:cNvPr>
            <p:cNvSpPr/>
            <p:nvPr/>
          </p:nvSpPr>
          <p:spPr>
            <a:xfrm>
              <a:off x="1668978" y="5597311"/>
              <a:ext cx="20320" cy="20320"/>
            </a:xfrm>
            <a:custGeom>
              <a:avLst/>
              <a:gdLst/>
              <a:ahLst/>
              <a:cxnLst/>
              <a:rect l="l" t="t" r="r" b="b"/>
              <a:pathLst>
                <a:path w="20319" h="20320">
                  <a:moveTo>
                    <a:pt x="15303" y="0"/>
                  </a:moveTo>
                  <a:lnTo>
                    <a:pt x="4343" y="190"/>
                  </a:lnTo>
                  <a:lnTo>
                    <a:pt x="0" y="4686"/>
                  </a:lnTo>
                  <a:lnTo>
                    <a:pt x="190" y="15646"/>
                  </a:lnTo>
                  <a:lnTo>
                    <a:pt x="4699" y="19989"/>
                  </a:lnTo>
                  <a:lnTo>
                    <a:pt x="15646" y="19799"/>
                  </a:lnTo>
                  <a:lnTo>
                    <a:pt x="20015" y="15303"/>
                  </a:lnTo>
                  <a:lnTo>
                    <a:pt x="19913" y="9804"/>
                  </a:lnTo>
                  <a:lnTo>
                    <a:pt x="19812" y="4343"/>
                  </a:lnTo>
                  <a:lnTo>
                    <a:pt x="15303" y="0"/>
                  </a:lnTo>
                  <a:close/>
                </a:path>
              </a:pathLst>
            </a:custGeom>
            <a:solidFill>
              <a:srgbClr val="793D1C"/>
            </a:solidFill>
          </p:spPr>
          <p:txBody>
            <a:bodyPr wrap="square" lIns="0" tIns="0" rIns="0" bIns="0" rtlCol="0"/>
            <a:lstStyle/>
            <a:p>
              <a:endParaRPr sz="1493" dirty="0"/>
            </a:p>
          </p:txBody>
        </p:sp>
        <p:sp>
          <p:nvSpPr>
            <p:cNvPr id="2054" name="object 2007">
              <a:extLst>
                <a:ext uri="{FF2B5EF4-FFF2-40B4-BE49-F238E27FC236}">
                  <a16:creationId xmlns:a16="http://schemas.microsoft.com/office/drawing/2014/main" id="{FC0BFEE0-50FE-4747-B500-5B205752B2D8}"/>
                </a:ext>
              </a:extLst>
            </p:cNvPr>
            <p:cNvSpPr/>
            <p:nvPr/>
          </p:nvSpPr>
          <p:spPr>
            <a:xfrm>
              <a:off x="1191949" y="5272704"/>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9D552E"/>
            </a:solidFill>
          </p:spPr>
          <p:txBody>
            <a:bodyPr wrap="square" lIns="0" tIns="0" rIns="0" bIns="0" rtlCol="0"/>
            <a:lstStyle/>
            <a:p>
              <a:endParaRPr sz="1493" dirty="0"/>
            </a:p>
          </p:txBody>
        </p:sp>
        <p:sp>
          <p:nvSpPr>
            <p:cNvPr id="2055" name="object 2008">
              <a:extLst>
                <a:ext uri="{FF2B5EF4-FFF2-40B4-BE49-F238E27FC236}">
                  <a16:creationId xmlns:a16="http://schemas.microsoft.com/office/drawing/2014/main" id="{A6F65A31-C1A7-4A1F-B47A-8D0B0D1D99BB}"/>
                </a:ext>
              </a:extLst>
            </p:cNvPr>
            <p:cNvSpPr/>
            <p:nvPr/>
          </p:nvSpPr>
          <p:spPr>
            <a:xfrm>
              <a:off x="1455973" y="5419648"/>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A45B2F"/>
            </a:solidFill>
          </p:spPr>
          <p:txBody>
            <a:bodyPr wrap="square" lIns="0" tIns="0" rIns="0" bIns="0" rtlCol="0"/>
            <a:lstStyle/>
            <a:p>
              <a:endParaRPr sz="1493" dirty="0"/>
            </a:p>
          </p:txBody>
        </p:sp>
        <p:sp>
          <p:nvSpPr>
            <p:cNvPr id="2056" name="object 2009">
              <a:extLst>
                <a:ext uri="{FF2B5EF4-FFF2-40B4-BE49-F238E27FC236}">
                  <a16:creationId xmlns:a16="http://schemas.microsoft.com/office/drawing/2014/main" id="{228EECB2-302B-48F1-AE50-E0E3DDDF714D}"/>
                </a:ext>
              </a:extLst>
            </p:cNvPr>
            <p:cNvSpPr/>
            <p:nvPr/>
          </p:nvSpPr>
          <p:spPr>
            <a:xfrm>
              <a:off x="1086787" y="5568762"/>
              <a:ext cx="20320" cy="20320"/>
            </a:xfrm>
            <a:custGeom>
              <a:avLst/>
              <a:gdLst/>
              <a:ahLst/>
              <a:cxnLst/>
              <a:rect l="l" t="t" r="r" b="b"/>
              <a:pathLst>
                <a:path w="20319" h="20320">
                  <a:moveTo>
                    <a:pt x="15303" y="0"/>
                  </a:moveTo>
                  <a:lnTo>
                    <a:pt x="4343" y="190"/>
                  </a:lnTo>
                  <a:lnTo>
                    <a:pt x="0" y="4686"/>
                  </a:lnTo>
                  <a:lnTo>
                    <a:pt x="190" y="15646"/>
                  </a:lnTo>
                  <a:lnTo>
                    <a:pt x="4698" y="19989"/>
                  </a:lnTo>
                  <a:lnTo>
                    <a:pt x="15646" y="19799"/>
                  </a:lnTo>
                  <a:lnTo>
                    <a:pt x="20015" y="15303"/>
                  </a:lnTo>
                  <a:lnTo>
                    <a:pt x="19913" y="9829"/>
                  </a:lnTo>
                  <a:lnTo>
                    <a:pt x="19811" y="4343"/>
                  </a:lnTo>
                  <a:lnTo>
                    <a:pt x="15303" y="0"/>
                  </a:lnTo>
                  <a:close/>
                </a:path>
              </a:pathLst>
            </a:custGeom>
            <a:solidFill>
              <a:srgbClr val="AA5C32"/>
            </a:solidFill>
          </p:spPr>
          <p:txBody>
            <a:bodyPr wrap="square" lIns="0" tIns="0" rIns="0" bIns="0" rtlCol="0"/>
            <a:lstStyle/>
            <a:p>
              <a:endParaRPr sz="1493" dirty="0"/>
            </a:p>
          </p:txBody>
        </p:sp>
        <p:sp>
          <p:nvSpPr>
            <p:cNvPr id="2057" name="object 2010">
              <a:extLst>
                <a:ext uri="{FF2B5EF4-FFF2-40B4-BE49-F238E27FC236}">
                  <a16:creationId xmlns:a16="http://schemas.microsoft.com/office/drawing/2014/main" id="{6427EEDD-BF49-44BB-A7AA-D124C6A33B64}"/>
                </a:ext>
              </a:extLst>
            </p:cNvPr>
            <p:cNvSpPr/>
            <p:nvPr/>
          </p:nvSpPr>
          <p:spPr>
            <a:xfrm>
              <a:off x="1335034" y="5332040"/>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90532A"/>
            </a:solidFill>
          </p:spPr>
          <p:txBody>
            <a:bodyPr wrap="square" lIns="0" tIns="0" rIns="0" bIns="0" rtlCol="0"/>
            <a:lstStyle/>
            <a:p>
              <a:endParaRPr sz="1493" dirty="0"/>
            </a:p>
          </p:txBody>
        </p:sp>
        <p:sp>
          <p:nvSpPr>
            <p:cNvPr id="2058" name="object 2011">
              <a:extLst>
                <a:ext uri="{FF2B5EF4-FFF2-40B4-BE49-F238E27FC236}">
                  <a16:creationId xmlns:a16="http://schemas.microsoft.com/office/drawing/2014/main" id="{981922C6-0C42-4600-9ECB-15EE3FA4BD36}"/>
                </a:ext>
              </a:extLst>
            </p:cNvPr>
            <p:cNvSpPr/>
            <p:nvPr/>
          </p:nvSpPr>
          <p:spPr>
            <a:xfrm>
              <a:off x="1472138" y="5403372"/>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15" y="15303"/>
                  </a:lnTo>
                  <a:lnTo>
                    <a:pt x="19913" y="9829"/>
                  </a:lnTo>
                  <a:lnTo>
                    <a:pt x="19811" y="4356"/>
                  </a:lnTo>
                  <a:lnTo>
                    <a:pt x="15316" y="0"/>
                  </a:lnTo>
                  <a:close/>
                </a:path>
              </a:pathLst>
            </a:custGeom>
            <a:solidFill>
              <a:srgbClr val="8F5228"/>
            </a:solidFill>
          </p:spPr>
          <p:txBody>
            <a:bodyPr wrap="square" lIns="0" tIns="0" rIns="0" bIns="0" rtlCol="0"/>
            <a:lstStyle/>
            <a:p>
              <a:endParaRPr sz="1493" dirty="0"/>
            </a:p>
          </p:txBody>
        </p:sp>
        <p:sp>
          <p:nvSpPr>
            <p:cNvPr id="2059" name="object 2012">
              <a:extLst>
                <a:ext uri="{FF2B5EF4-FFF2-40B4-BE49-F238E27FC236}">
                  <a16:creationId xmlns:a16="http://schemas.microsoft.com/office/drawing/2014/main" id="{134778F2-28BB-4B49-AE84-7059B6721930}"/>
                </a:ext>
              </a:extLst>
            </p:cNvPr>
            <p:cNvSpPr/>
            <p:nvPr/>
          </p:nvSpPr>
          <p:spPr>
            <a:xfrm>
              <a:off x="1727277" y="5473428"/>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2" y="4356"/>
                  </a:lnTo>
                  <a:lnTo>
                    <a:pt x="15303" y="0"/>
                  </a:lnTo>
                  <a:close/>
                </a:path>
              </a:pathLst>
            </a:custGeom>
            <a:solidFill>
              <a:srgbClr val="9E562E"/>
            </a:solidFill>
          </p:spPr>
          <p:txBody>
            <a:bodyPr wrap="square" lIns="0" tIns="0" rIns="0" bIns="0" rtlCol="0"/>
            <a:lstStyle/>
            <a:p>
              <a:endParaRPr sz="1493" dirty="0"/>
            </a:p>
          </p:txBody>
        </p:sp>
        <p:sp>
          <p:nvSpPr>
            <p:cNvPr id="2060" name="object 2013">
              <a:extLst>
                <a:ext uri="{FF2B5EF4-FFF2-40B4-BE49-F238E27FC236}">
                  <a16:creationId xmlns:a16="http://schemas.microsoft.com/office/drawing/2014/main" id="{4BA78060-30F0-4A31-ACFE-4BAB7A4D34C3}"/>
                </a:ext>
              </a:extLst>
            </p:cNvPr>
            <p:cNvSpPr/>
            <p:nvPr/>
          </p:nvSpPr>
          <p:spPr>
            <a:xfrm>
              <a:off x="1124633" y="5603740"/>
              <a:ext cx="20320" cy="20320"/>
            </a:xfrm>
            <a:custGeom>
              <a:avLst/>
              <a:gdLst/>
              <a:ahLst/>
              <a:cxnLst/>
              <a:rect l="l" t="t" r="r" b="b"/>
              <a:pathLst>
                <a:path w="20319" h="20320">
                  <a:moveTo>
                    <a:pt x="15303" y="0"/>
                  </a:moveTo>
                  <a:lnTo>
                    <a:pt x="4356" y="190"/>
                  </a:lnTo>
                  <a:lnTo>
                    <a:pt x="0" y="4686"/>
                  </a:lnTo>
                  <a:lnTo>
                    <a:pt x="190" y="15633"/>
                  </a:lnTo>
                  <a:lnTo>
                    <a:pt x="4711" y="20015"/>
                  </a:lnTo>
                  <a:lnTo>
                    <a:pt x="15646" y="19824"/>
                  </a:lnTo>
                  <a:lnTo>
                    <a:pt x="20015" y="15290"/>
                  </a:lnTo>
                  <a:lnTo>
                    <a:pt x="19913" y="9829"/>
                  </a:lnTo>
                  <a:lnTo>
                    <a:pt x="19811" y="4343"/>
                  </a:lnTo>
                  <a:lnTo>
                    <a:pt x="15303" y="0"/>
                  </a:lnTo>
                  <a:close/>
                </a:path>
              </a:pathLst>
            </a:custGeom>
            <a:solidFill>
              <a:srgbClr val="AD5E33"/>
            </a:solidFill>
          </p:spPr>
          <p:txBody>
            <a:bodyPr wrap="square" lIns="0" tIns="0" rIns="0" bIns="0" rtlCol="0"/>
            <a:lstStyle/>
            <a:p>
              <a:endParaRPr sz="1493" dirty="0"/>
            </a:p>
          </p:txBody>
        </p:sp>
        <p:sp>
          <p:nvSpPr>
            <p:cNvPr id="2061" name="object 2014">
              <a:extLst>
                <a:ext uri="{FF2B5EF4-FFF2-40B4-BE49-F238E27FC236}">
                  <a16:creationId xmlns:a16="http://schemas.microsoft.com/office/drawing/2014/main" id="{5BBF7089-F869-420D-8306-CC0CC850253A}"/>
                </a:ext>
              </a:extLst>
            </p:cNvPr>
            <p:cNvSpPr/>
            <p:nvPr/>
          </p:nvSpPr>
          <p:spPr>
            <a:xfrm>
              <a:off x="1668364" y="5568096"/>
              <a:ext cx="20320" cy="20320"/>
            </a:xfrm>
            <a:custGeom>
              <a:avLst/>
              <a:gdLst/>
              <a:ahLst/>
              <a:cxnLst/>
              <a:rect l="l" t="t" r="r" b="b"/>
              <a:pathLst>
                <a:path w="20319" h="20320">
                  <a:moveTo>
                    <a:pt x="15303" y="0"/>
                  </a:moveTo>
                  <a:lnTo>
                    <a:pt x="4343" y="190"/>
                  </a:lnTo>
                  <a:lnTo>
                    <a:pt x="0" y="4699"/>
                  </a:lnTo>
                  <a:lnTo>
                    <a:pt x="190" y="15633"/>
                  </a:lnTo>
                  <a:lnTo>
                    <a:pt x="4699" y="20002"/>
                  </a:lnTo>
                  <a:lnTo>
                    <a:pt x="15646" y="19812"/>
                  </a:lnTo>
                  <a:lnTo>
                    <a:pt x="20002" y="15290"/>
                  </a:lnTo>
                  <a:lnTo>
                    <a:pt x="19900" y="9829"/>
                  </a:lnTo>
                  <a:lnTo>
                    <a:pt x="19799" y="4356"/>
                  </a:lnTo>
                  <a:lnTo>
                    <a:pt x="15303" y="0"/>
                  </a:lnTo>
                  <a:close/>
                </a:path>
              </a:pathLst>
            </a:custGeom>
            <a:solidFill>
              <a:srgbClr val="7F4725"/>
            </a:solidFill>
          </p:spPr>
          <p:txBody>
            <a:bodyPr wrap="square" lIns="0" tIns="0" rIns="0" bIns="0" rtlCol="0"/>
            <a:lstStyle/>
            <a:p>
              <a:endParaRPr sz="1493" dirty="0"/>
            </a:p>
          </p:txBody>
        </p:sp>
        <p:sp>
          <p:nvSpPr>
            <p:cNvPr id="2062" name="object 2015">
              <a:extLst>
                <a:ext uri="{FF2B5EF4-FFF2-40B4-BE49-F238E27FC236}">
                  <a16:creationId xmlns:a16="http://schemas.microsoft.com/office/drawing/2014/main" id="{38A783A0-0283-48FE-80DB-015CE18EC7A6}"/>
                </a:ext>
              </a:extLst>
            </p:cNvPr>
            <p:cNvSpPr/>
            <p:nvPr/>
          </p:nvSpPr>
          <p:spPr>
            <a:xfrm>
              <a:off x="1444548" y="5634093"/>
              <a:ext cx="20320" cy="20320"/>
            </a:xfrm>
            <a:custGeom>
              <a:avLst/>
              <a:gdLst/>
              <a:ahLst/>
              <a:cxnLst/>
              <a:rect l="l" t="t" r="r" b="b"/>
              <a:pathLst>
                <a:path w="20319" h="20320">
                  <a:moveTo>
                    <a:pt x="15303" y="0"/>
                  </a:moveTo>
                  <a:lnTo>
                    <a:pt x="4356" y="190"/>
                  </a:lnTo>
                  <a:lnTo>
                    <a:pt x="0" y="4698"/>
                  </a:lnTo>
                  <a:lnTo>
                    <a:pt x="190" y="15646"/>
                  </a:lnTo>
                  <a:lnTo>
                    <a:pt x="4711" y="20015"/>
                  </a:lnTo>
                  <a:lnTo>
                    <a:pt x="15646" y="19824"/>
                  </a:lnTo>
                  <a:lnTo>
                    <a:pt x="20015" y="15303"/>
                  </a:lnTo>
                  <a:lnTo>
                    <a:pt x="19913" y="9842"/>
                  </a:lnTo>
                  <a:lnTo>
                    <a:pt x="19811" y="4343"/>
                  </a:lnTo>
                  <a:lnTo>
                    <a:pt x="15303" y="0"/>
                  </a:lnTo>
                  <a:close/>
                </a:path>
              </a:pathLst>
            </a:custGeom>
            <a:solidFill>
              <a:srgbClr val="794522"/>
            </a:solidFill>
          </p:spPr>
          <p:txBody>
            <a:bodyPr wrap="square" lIns="0" tIns="0" rIns="0" bIns="0" rtlCol="0"/>
            <a:lstStyle/>
            <a:p>
              <a:endParaRPr sz="1493" dirty="0"/>
            </a:p>
          </p:txBody>
        </p:sp>
        <p:sp>
          <p:nvSpPr>
            <p:cNvPr id="2063" name="object 2016">
              <a:extLst>
                <a:ext uri="{FF2B5EF4-FFF2-40B4-BE49-F238E27FC236}">
                  <a16:creationId xmlns:a16="http://schemas.microsoft.com/office/drawing/2014/main" id="{FE4223A0-F0F6-4DD2-9926-B5FF7B03FF0E}"/>
                </a:ext>
              </a:extLst>
            </p:cNvPr>
            <p:cNvSpPr/>
            <p:nvPr/>
          </p:nvSpPr>
          <p:spPr>
            <a:xfrm>
              <a:off x="1542982" y="5480090"/>
              <a:ext cx="20320" cy="20320"/>
            </a:xfrm>
            <a:custGeom>
              <a:avLst/>
              <a:gdLst/>
              <a:ahLst/>
              <a:cxnLst/>
              <a:rect l="l" t="t" r="r" b="b"/>
              <a:pathLst>
                <a:path w="20319" h="20320">
                  <a:moveTo>
                    <a:pt x="15316" y="0"/>
                  </a:moveTo>
                  <a:lnTo>
                    <a:pt x="4356" y="190"/>
                  </a:lnTo>
                  <a:lnTo>
                    <a:pt x="0" y="4686"/>
                  </a:lnTo>
                  <a:lnTo>
                    <a:pt x="190" y="15646"/>
                  </a:lnTo>
                  <a:lnTo>
                    <a:pt x="4711" y="20002"/>
                  </a:lnTo>
                  <a:lnTo>
                    <a:pt x="15659" y="19812"/>
                  </a:lnTo>
                  <a:lnTo>
                    <a:pt x="20015" y="15303"/>
                  </a:lnTo>
                  <a:lnTo>
                    <a:pt x="19913" y="9829"/>
                  </a:lnTo>
                  <a:lnTo>
                    <a:pt x="19811" y="4343"/>
                  </a:lnTo>
                  <a:lnTo>
                    <a:pt x="15316" y="0"/>
                  </a:lnTo>
                  <a:close/>
                </a:path>
              </a:pathLst>
            </a:custGeom>
            <a:solidFill>
              <a:srgbClr val="A65A31"/>
            </a:solidFill>
          </p:spPr>
          <p:txBody>
            <a:bodyPr wrap="square" lIns="0" tIns="0" rIns="0" bIns="0" rtlCol="0"/>
            <a:lstStyle/>
            <a:p>
              <a:endParaRPr sz="1493" dirty="0"/>
            </a:p>
          </p:txBody>
        </p:sp>
        <p:sp>
          <p:nvSpPr>
            <p:cNvPr id="2064" name="object 2017">
              <a:extLst>
                <a:ext uri="{FF2B5EF4-FFF2-40B4-BE49-F238E27FC236}">
                  <a16:creationId xmlns:a16="http://schemas.microsoft.com/office/drawing/2014/main" id="{560868A1-D275-4E51-BA1B-3CCE09BB938F}"/>
                </a:ext>
              </a:extLst>
            </p:cNvPr>
            <p:cNvSpPr/>
            <p:nvPr/>
          </p:nvSpPr>
          <p:spPr>
            <a:xfrm>
              <a:off x="925720" y="5427747"/>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BD6A2F"/>
            </a:solidFill>
          </p:spPr>
          <p:txBody>
            <a:bodyPr wrap="square" lIns="0" tIns="0" rIns="0" bIns="0" rtlCol="0"/>
            <a:lstStyle/>
            <a:p>
              <a:endParaRPr sz="1493" dirty="0"/>
            </a:p>
          </p:txBody>
        </p:sp>
        <p:sp>
          <p:nvSpPr>
            <p:cNvPr id="2065" name="object 2018">
              <a:extLst>
                <a:ext uri="{FF2B5EF4-FFF2-40B4-BE49-F238E27FC236}">
                  <a16:creationId xmlns:a16="http://schemas.microsoft.com/office/drawing/2014/main" id="{4839F557-A697-4E02-8373-09067589D484}"/>
                </a:ext>
              </a:extLst>
            </p:cNvPr>
            <p:cNvSpPr/>
            <p:nvPr/>
          </p:nvSpPr>
          <p:spPr>
            <a:xfrm>
              <a:off x="1188210" y="5399027"/>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9C582D"/>
            </a:solidFill>
          </p:spPr>
          <p:txBody>
            <a:bodyPr wrap="square" lIns="0" tIns="0" rIns="0" bIns="0" rtlCol="0"/>
            <a:lstStyle/>
            <a:p>
              <a:endParaRPr sz="1493" dirty="0"/>
            </a:p>
          </p:txBody>
        </p:sp>
        <p:sp>
          <p:nvSpPr>
            <p:cNvPr id="2066" name="object 2019">
              <a:extLst>
                <a:ext uri="{FF2B5EF4-FFF2-40B4-BE49-F238E27FC236}">
                  <a16:creationId xmlns:a16="http://schemas.microsoft.com/office/drawing/2014/main" id="{C05F83B9-EB82-417C-B37A-848210B21FCE}"/>
                </a:ext>
              </a:extLst>
            </p:cNvPr>
            <p:cNvSpPr/>
            <p:nvPr/>
          </p:nvSpPr>
          <p:spPr>
            <a:xfrm>
              <a:off x="1638156" y="5417618"/>
              <a:ext cx="20320" cy="20320"/>
            </a:xfrm>
            <a:custGeom>
              <a:avLst/>
              <a:gdLst/>
              <a:ahLst/>
              <a:cxnLst/>
              <a:rect l="l" t="t" r="r" b="b"/>
              <a:pathLst>
                <a:path w="20319" h="20320">
                  <a:moveTo>
                    <a:pt x="15303" y="0"/>
                  </a:moveTo>
                  <a:lnTo>
                    <a:pt x="4343" y="190"/>
                  </a:lnTo>
                  <a:lnTo>
                    <a:pt x="0" y="4699"/>
                  </a:lnTo>
                  <a:lnTo>
                    <a:pt x="190" y="15646"/>
                  </a:lnTo>
                  <a:lnTo>
                    <a:pt x="4699" y="20002"/>
                  </a:lnTo>
                  <a:lnTo>
                    <a:pt x="15646" y="19812"/>
                  </a:lnTo>
                  <a:lnTo>
                    <a:pt x="20015" y="15303"/>
                  </a:lnTo>
                  <a:lnTo>
                    <a:pt x="19913" y="9829"/>
                  </a:lnTo>
                  <a:lnTo>
                    <a:pt x="19812" y="4356"/>
                  </a:lnTo>
                  <a:lnTo>
                    <a:pt x="15303" y="0"/>
                  </a:lnTo>
                  <a:close/>
                </a:path>
              </a:pathLst>
            </a:custGeom>
            <a:solidFill>
              <a:srgbClr val="A95C31"/>
            </a:solidFill>
          </p:spPr>
          <p:txBody>
            <a:bodyPr wrap="square" lIns="0" tIns="0" rIns="0" bIns="0" rtlCol="0"/>
            <a:lstStyle/>
            <a:p>
              <a:endParaRPr sz="1493" dirty="0"/>
            </a:p>
          </p:txBody>
        </p:sp>
        <p:sp>
          <p:nvSpPr>
            <p:cNvPr id="2067" name="object 2020">
              <a:extLst>
                <a:ext uri="{FF2B5EF4-FFF2-40B4-BE49-F238E27FC236}">
                  <a16:creationId xmlns:a16="http://schemas.microsoft.com/office/drawing/2014/main" id="{CDC8DCCB-5FC0-4CD8-A1FA-AEA2D1A40B70}"/>
                </a:ext>
              </a:extLst>
            </p:cNvPr>
            <p:cNvSpPr/>
            <p:nvPr/>
          </p:nvSpPr>
          <p:spPr>
            <a:xfrm>
              <a:off x="1130218" y="5347267"/>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A75B30"/>
            </a:solidFill>
          </p:spPr>
          <p:txBody>
            <a:bodyPr wrap="square" lIns="0" tIns="0" rIns="0" bIns="0" rtlCol="0"/>
            <a:lstStyle/>
            <a:p>
              <a:endParaRPr sz="1493" dirty="0"/>
            </a:p>
          </p:txBody>
        </p:sp>
        <p:sp>
          <p:nvSpPr>
            <p:cNvPr id="2068" name="object 2021">
              <a:extLst>
                <a:ext uri="{FF2B5EF4-FFF2-40B4-BE49-F238E27FC236}">
                  <a16:creationId xmlns:a16="http://schemas.microsoft.com/office/drawing/2014/main" id="{C7467DFE-7F33-4C1E-BADB-5F3A21A0AABD}"/>
                </a:ext>
              </a:extLst>
            </p:cNvPr>
            <p:cNvSpPr/>
            <p:nvPr/>
          </p:nvSpPr>
          <p:spPr>
            <a:xfrm>
              <a:off x="1471451" y="5425267"/>
              <a:ext cx="20320" cy="20320"/>
            </a:xfrm>
            <a:custGeom>
              <a:avLst/>
              <a:gdLst/>
              <a:ahLst/>
              <a:cxnLst/>
              <a:rect l="l" t="t" r="r" b="b"/>
              <a:pathLst>
                <a:path w="20319" h="20320">
                  <a:moveTo>
                    <a:pt x="15316" y="0"/>
                  </a:moveTo>
                  <a:lnTo>
                    <a:pt x="4356" y="190"/>
                  </a:lnTo>
                  <a:lnTo>
                    <a:pt x="0" y="4711"/>
                  </a:lnTo>
                  <a:lnTo>
                    <a:pt x="190" y="15659"/>
                  </a:lnTo>
                  <a:lnTo>
                    <a:pt x="4711" y="20002"/>
                  </a:lnTo>
                  <a:lnTo>
                    <a:pt x="15659" y="19811"/>
                  </a:lnTo>
                  <a:lnTo>
                    <a:pt x="20027" y="15316"/>
                  </a:lnTo>
                  <a:lnTo>
                    <a:pt x="19926" y="9842"/>
                  </a:lnTo>
                  <a:lnTo>
                    <a:pt x="19824" y="4368"/>
                  </a:lnTo>
                  <a:lnTo>
                    <a:pt x="15316" y="0"/>
                  </a:lnTo>
                  <a:close/>
                </a:path>
              </a:pathLst>
            </a:custGeom>
            <a:solidFill>
              <a:srgbClr val="9E582E"/>
            </a:solidFill>
          </p:spPr>
          <p:txBody>
            <a:bodyPr wrap="square" lIns="0" tIns="0" rIns="0" bIns="0" rtlCol="0"/>
            <a:lstStyle/>
            <a:p>
              <a:endParaRPr sz="1493" dirty="0"/>
            </a:p>
          </p:txBody>
        </p:sp>
        <p:sp>
          <p:nvSpPr>
            <p:cNvPr id="2069" name="object 2022">
              <a:extLst>
                <a:ext uri="{FF2B5EF4-FFF2-40B4-BE49-F238E27FC236}">
                  <a16:creationId xmlns:a16="http://schemas.microsoft.com/office/drawing/2014/main" id="{51B077AA-0880-4510-AF1B-F9893D41AAF3}"/>
                </a:ext>
              </a:extLst>
            </p:cNvPr>
            <p:cNvSpPr/>
            <p:nvPr/>
          </p:nvSpPr>
          <p:spPr>
            <a:xfrm>
              <a:off x="969349" y="5534484"/>
              <a:ext cx="20320" cy="20320"/>
            </a:xfrm>
            <a:custGeom>
              <a:avLst/>
              <a:gdLst/>
              <a:ahLst/>
              <a:cxnLst/>
              <a:rect l="l" t="t" r="r" b="b"/>
              <a:pathLst>
                <a:path w="20319" h="20320">
                  <a:moveTo>
                    <a:pt x="15303" y="0"/>
                  </a:moveTo>
                  <a:lnTo>
                    <a:pt x="4343" y="190"/>
                  </a:lnTo>
                  <a:lnTo>
                    <a:pt x="0" y="4686"/>
                  </a:lnTo>
                  <a:lnTo>
                    <a:pt x="190" y="15633"/>
                  </a:lnTo>
                  <a:lnTo>
                    <a:pt x="4698" y="19989"/>
                  </a:lnTo>
                  <a:lnTo>
                    <a:pt x="15646" y="19799"/>
                  </a:lnTo>
                  <a:lnTo>
                    <a:pt x="20015" y="15290"/>
                  </a:lnTo>
                  <a:lnTo>
                    <a:pt x="19913" y="9817"/>
                  </a:lnTo>
                  <a:lnTo>
                    <a:pt x="19811" y="4343"/>
                  </a:lnTo>
                  <a:lnTo>
                    <a:pt x="15303" y="0"/>
                  </a:lnTo>
                  <a:close/>
                </a:path>
              </a:pathLst>
            </a:custGeom>
            <a:solidFill>
              <a:srgbClr val="A55B2E"/>
            </a:solidFill>
          </p:spPr>
          <p:txBody>
            <a:bodyPr wrap="square" lIns="0" tIns="0" rIns="0" bIns="0" rtlCol="0"/>
            <a:lstStyle/>
            <a:p>
              <a:endParaRPr sz="1493" dirty="0"/>
            </a:p>
          </p:txBody>
        </p:sp>
        <p:sp>
          <p:nvSpPr>
            <p:cNvPr id="2070" name="object 2023">
              <a:extLst>
                <a:ext uri="{FF2B5EF4-FFF2-40B4-BE49-F238E27FC236}">
                  <a16:creationId xmlns:a16="http://schemas.microsoft.com/office/drawing/2014/main" id="{2A0D9FD3-61FB-4D67-B627-072E46A75614}"/>
                </a:ext>
              </a:extLst>
            </p:cNvPr>
            <p:cNvSpPr/>
            <p:nvPr/>
          </p:nvSpPr>
          <p:spPr>
            <a:xfrm>
              <a:off x="1520543" y="5354477"/>
              <a:ext cx="20320" cy="20320"/>
            </a:xfrm>
            <a:custGeom>
              <a:avLst/>
              <a:gdLst/>
              <a:ahLst/>
              <a:cxnLst/>
              <a:rect l="l" t="t" r="r" b="b"/>
              <a:pathLst>
                <a:path w="20319" h="20320">
                  <a:moveTo>
                    <a:pt x="15303" y="0"/>
                  </a:moveTo>
                  <a:lnTo>
                    <a:pt x="4356" y="190"/>
                  </a:lnTo>
                  <a:lnTo>
                    <a:pt x="0" y="4699"/>
                  </a:lnTo>
                  <a:lnTo>
                    <a:pt x="190" y="15646"/>
                  </a:lnTo>
                  <a:lnTo>
                    <a:pt x="4698" y="20015"/>
                  </a:lnTo>
                  <a:lnTo>
                    <a:pt x="15646" y="19824"/>
                  </a:lnTo>
                  <a:lnTo>
                    <a:pt x="20002" y="15303"/>
                  </a:lnTo>
                  <a:lnTo>
                    <a:pt x="19900" y="9829"/>
                  </a:lnTo>
                  <a:lnTo>
                    <a:pt x="19799" y="4356"/>
                  </a:lnTo>
                  <a:lnTo>
                    <a:pt x="15303" y="0"/>
                  </a:lnTo>
                  <a:close/>
                </a:path>
              </a:pathLst>
            </a:custGeom>
            <a:solidFill>
              <a:srgbClr val="9A572C"/>
            </a:solidFill>
          </p:spPr>
          <p:txBody>
            <a:bodyPr wrap="square" lIns="0" tIns="0" rIns="0" bIns="0" rtlCol="0"/>
            <a:lstStyle/>
            <a:p>
              <a:endParaRPr sz="1493" dirty="0"/>
            </a:p>
          </p:txBody>
        </p:sp>
        <p:sp>
          <p:nvSpPr>
            <p:cNvPr id="2071" name="object 2024">
              <a:extLst>
                <a:ext uri="{FF2B5EF4-FFF2-40B4-BE49-F238E27FC236}">
                  <a16:creationId xmlns:a16="http://schemas.microsoft.com/office/drawing/2014/main" id="{0B3B7A5C-C064-4F3D-A696-18378319C590}"/>
                </a:ext>
              </a:extLst>
            </p:cNvPr>
            <p:cNvSpPr/>
            <p:nvPr/>
          </p:nvSpPr>
          <p:spPr>
            <a:xfrm>
              <a:off x="1320382" y="5247580"/>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AD612A"/>
            </a:solidFill>
          </p:spPr>
          <p:txBody>
            <a:bodyPr wrap="square" lIns="0" tIns="0" rIns="0" bIns="0" rtlCol="0"/>
            <a:lstStyle/>
            <a:p>
              <a:endParaRPr sz="1493" dirty="0"/>
            </a:p>
          </p:txBody>
        </p:sp>
        <p:sp>
          <p:nvSpPr>
            <p:cNvPr id="2072" name="object 2025">
              <a:extLst>
                <a:ext uri="{FF2B5EF4-FFF2-40B4-BE49-F238E27FC236}">
                  <a16:creationId xmlns:a16="http://schemas.microsoft.com/office/drawing/2014/main" id="{B9B6B1C4-E4CF-4E9C-AF52-724A032F62FD}"/>
                </a:ext>
              </a:extLst>
            </p:cNvPr>
            <p:cNvSpPr/>
            <p:nvPr/>
          </p:nvSpPr>
          <p:spPr>
            <a:xfrm>
              <a:off x="1789304" y="5410695"/>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2" y="4356"/>
                  </a:lnTo>
                  <a:lnTo>
                    <a:pt x="15303" y="0"/>
                  </a:lnTo>
                  <a:close/>
                </a:path>
              </a:pathLst>
            </a:custGeom>
            <a:solidFill>
              <a:srgbClr val="884B28"/>
            </a:solidFill>
          </p:spPr>
          <p:txBody>
            <a:bodyPr wrap="square" lIns="0" tIns="0" rIns="0" bIns="0" rtlCol="0"/>
            <a:lstStyle/>
            <a:p>
              <a:endParaRPr sz="1493" dirty="0"/>
            </a:p>
          </p:txBody>
        </p:sp>
        <p:sp>
          <p:nvSpPr>
            <p:cNvPr id="2073" name="object 2026">
              <a:extLst>
                <a:ext uri="{FF2B5EF4-FFF2-40B4-BE49-F238E27FC236}">
                  <a16:creationId xmlns:a16="http://schemas.microsoft.com/office/drawing/2014/main" id="{2B02AF80-DD77-4227-B021-B80C69DFE23C}"/>
                </a:ext>
              </a:extLst>
            </p:cNvPr>
            <p:cNvSpPr/>
            <p:nvPr/>
          </p:nvSpPr>
          <p:spPr>
            <a:xfrm>
              <a:off x="1377227" y="5634471"/>
              <a:ext cx="20320" cy="20320"/>
            </a:xfrm>
            <a:custGeom>
              <a:avLst/>
              <a:gdLst/>
              <a:ahLst/>
              <a:cxnLst/>
              <a:rect l="l" t="t" r="r" b="b"/>
              <a:pathLst>
                <a:path w="20319" h="20320">
                  <a:moveTo>
                    <a:pt x="15316" y="0"/>
                  </a:moveTo>
                  <a:lnTo>
                    <a:pt x="4356" y="190"/>
                  </a:lnTo>
                  <a:lnTo>
                    <a:pt x="0" y="4686"/>
                  </a:lnTo>
                  <a:lnTo>
                    <a:pt x="190" y="15646"/>
                  </a:lnTo>
                  <a:lnTo>
                    <a:pt x="4711" y="19989"/>
                  </a:lnTo>
                  <a:lnTo>
                    <a:pt x="15659" y="19799"/>
                  </a:lnTo>
                  <a:lnTo>
                    <a:pt x="20015" y="15303"/>
                  </a:lnTo>
                  <a:lnTo>
                    <a:pt x="19913" y="9829"/>
                  </a:lnTo>
                  <a:lnTo>
                    <a:pt x="19811" y="4343"/>
                  </a:lnTo>
                  <a:lnTo>
                    <a:pt x="15316" y="0"/>
                  </a:lnTo>
                  <a:close/>
                </a:path>
              </a:pathLst>
            </a:custGeom>
            <a:solidFill>
              <a:srgbClr val="925229"/>
            </a:solidFill>
          </p:spPr>
          <p:txBody>
            <a:bodyPr wrap="square" lIns="0" tIns="0" rIns="0" bIns="0" rtlCol="0"/>
            <a:lstStyle/>
            <a:p>
              <a:endParaRPr sz="1493" dirty="0"/>
            </a:p>
          </p:txBody>
        </p:sp>
        <p:sp>
          <p:nvSpPr>
            <p:cNvPr id="2074" name="object 2027">
              <a:extLst>
                <a:ext uri="{FF2B5EF4-FFF2-40B4-BE49-F238E27FC236}">
                  <a16:creationId xmlns:a16="http://schemas.microsoft.com/office/drawing/2014/main" id="{87136F02-C4FA-491E-A21F-C793B64BD3F1}"/>
                </a:ext>
              </a:extLst>
            </p:cNvPr>
            <p:cNvSpPr/>
            <p:nvPr/>
          </p:nvSpPr>
          <p:spPr>
            <a:xfrm>
              <a:off x="1466277" y="5337414"/>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B6662D"/>
            </a:solidFill>
          </p:spPr>
          <p:txBody>
            <a:bodyPr wrap="square" lIns="0" tIns="0" rIns="0" bIns="0" rtlCol="0"/>
            <a:lstStyle/>
            <a:p>
              <a:endParaRPr sz="1493" dirty="0"/>
            </a:p>
          </p:txBody>
        </p:sp>
        <p:sp>
          <p:nvSpPr>
            <p:cNvPr id="2075" name="object 2028">
              <a:extLst>
                <a:ext uri="{FF2B5EF4-FFF2-40B4-BE49-F238E27FC236}">
                  <a16:creationId xmlns:a16="http://schemas.microsoft.com/office/drawing/2014/main" id="{B1A6DED7-EE10-48DF-BFF8-D38F5927F1D1}"/>
                </a:ext>
              </a:extLst>
            </p:cNvPr>
            <p:cNvSpPr/>
            <p:nvPr/>
          </p:nvSpPr>
          <p:spPr>
            <a:xfrm>
              <a:off x="1683620" y="5589654"/>
              <a:ext cx="20320" cy="20320"/>
            </a:xfrm>
            <a:custGeom>
              <a:avLst/>
              <a:gdLst/>
              <a:ahLst/>
              <a:cxnLst/>
              <a:rect l="l" t="t" r="r" b="b"/>
              <a:pathLst>
                <a:path w="20319" h="20320">
                  <a:moveTo>
                    <a:pt x="15316" y="0"/>
                  </a:moveTo>
                  <a:lnTo>
                    <a:pt x="4356" y="190"/>
                  </a:lnTo>
                  <a:lnTo>
                    <a:pt x="0" y="4698"/>
                  </a:lnTo>
                  <a:lnTo>
                    <a:pt x="190" y="15646"/>
                  </a:lnTo>
                  <a:lnTo>
                    <a:pt x="4711" y="20015"/>
                  </a:lnTo>
                  <a:lnTo>
                    <a:pt x="15659" y="19824"/>
                  </a:lnTo>
                  <a:lnTo>
                    <a:pt x="20015" y="15303"/>
                  </a:lnTo>
                  <a:lnTo>
                    <a:pt x="19913" y="9842"/>
                  </a:lnTo>
                  <a:lnTo>
                    <a:pt x="19812" y="4356"/>
                  </a:lnTo>
                  <a:lnTo>
                    <a:pt x="15316" y="0"/>
                  </a:lnTo>
                  <a:close/>
                </a:path>
              </a:pathLst>
            </a:custGeom>
            <a:solidFill>
              <a:srgbClr val="793D1C"/>
            </a:solidFill>
          </p:spPr>
          <p:txBody>
            <a:bodyPr wrap="square" lIns="0" tIns="0" rIns="0" bIns="0" rtlCol="0"/>
            <a:lstStyle/>
            <a:p>
              <a:endParaRPr sz="1493" dirty="0"/>
            </a:p>
          </p:txBody>
        </p:sp>
        <p:sp>
          <p:nvSpPr>
            <p:cNvPr id="2076" name="object 2029">
              <a:extLst>
                <a:ext uri="{FF2B5EF4-FFF2-40B4-BE49-F238E27FC236}">
                  <a16:creationId xmlns:a16="http://schemas.microsoft.com/office/drawing/2014/main" id="{24C42E93-776E-46A2-9633-93E64BE0E515}"/>
                </a:ext>
              </a:extLst>
            </p:cNvPr>
            <p:cNvSpPr/>
            <p:nvPr/>
          </p:nvSpPr>
          <p:spPr>
            <a:xfrm>
              <a:off x="1114614" y="5352599"/>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0592F"/>
            </a:solidFill>
          </p:spPr>
          <p:txBody>
            <a:bodyPr wrap="square" lIns="0" tIns="0" rIns="0" bIns="0" rtlCol="0"/>
            <a:lstStyle/>
            <a:p>
              <a:endParaRPr sz="1493" dirty="0"/>
            </a:p>
          </p:txBody>
        </p:sp>
        <p:sp>
          <p:nvSpPr>
            <p:cNvPr id="2077" name="object 2030">
              <a:extLst>
                <a:ext uri="{FF2B5EF4-FFF2-40B4-BE49-F238E27FC236}">
                  <a16:creationId xmlns:a16="http://schemas.microsoft.com/office/drawing/2014/main" id="{CCFD012F-C2F7-44FC-9BA1-261A347AEB3D}"/>
                </a:ext>
              </a:extLst>
            </p:cNvPr>
            <p:cNvSpPr/>
            <p:nvPr/>
          </p:nvSpPr>
          <p:spPr>
            <a:xfrm>
              <a:off x="1604618" y="5264839"/>
              <a:ext cx="20320" cy="20320"/>
            </a:xfrm>
            <a:custGeom>
              <a:avLst/>
              <a:gdLst/>
              <a:ahLst/>
              <a:cxnLst/>
              <a:rect l="l" t="t" r="r" b="b"/>
              <a:pathLst>
                <a:path w="20319" h="20320">
                  <a:moveTo>
                    <a:pt x="15316" y="0"/>
                  </a:moveTo>
                  <a:lnTo>
                    <a:pt x="4368" y="190"/>
                  </a:lnTo>
                  <a:lnTo>
                    <a:pt x="0" y="4711"/>
                  </a:lnTo>
                  <a:lnTo>
                    <a:pt x="190" y="15659"/>
                  </a:lnTo>
                  <a:lnTo>
                    <a:pt x="4724" y="20015"/>
                  </a:lnTo>
                  <a:lnTo>
                    <a:pt x="15659" y="19824"/>
                  </a:lnTo>
                  <a:lnTo>
                    <a:pt x="20027" y="15316"/>
                  </a:lnTo>
                  <a:lnTo>
                    <a:pt x="19926" y="9842"/>
                  </a:lnTo>
                  <a:lnTo>
                    <a:pt x="19824" y="4368"/>
                  </a:lnTo>
                  <a:lnTo>
                    <a:pt x="15316" y="0"/>
                  </a:lnTo>
                  <a:close/>
                </a:path>
              </a:pathLst>
            </a:custGeom>
            <a:solidFill>
              <a:srgbClr val="864B27"/>
            </a:solidFill>
          </p:spPr>
          <p:txBody>
            <a:bodyPr wrap="square" lIns="0" tIns="0" rIns="0" bIns="0" rtlCol="0"/>
            <a:lstStyle/>
            <a:p>
              <a:endParaRPr sz="1493" dirty="0"/>
            </a:p>
          </p:txBody>
        </p:sp>
        <p:sp>
          <p:nvSpPr>
            <p:cNvPr id="2078" name="object 2031">
              <a:extLst>
                <a:ext uri="{FF2B5EF4-FFF2-40B4-BE49-F238E27FC236}">
                  <a16:creationId xmlns:a16="http://schemas.microsoft.com/office/drawing/2014/main" id="{7BEE490B-9F5B-4247-8271-A58A080CFAA5}"/>
                </a:ext>
              </a:extLst>
            </p:cNvPr>
            <p:cNvSpPr/>
            <p:nvPr/>
          </p:nvSpPr>
          <p:spPr>
            <a:xfrm>
              <a:off x="1320888" y="5578915"/>
              <a:ext cx="20320" cy="20320"/>
            </a:xfrm>
            <a:custGeom>
              <a:avLst/>
              <a:gdLst/>
              <a:ahLst/>
              <a:cxnLst/>
              <a:rect l="l" t="t" r="r" b="b"/>
              <a:pathLst>
                <a:path w="20319" h="20320">
                  <a:moveTo>
                    <a:pt x="15303" y="0"/>
                  </a:moveTo>
                  <a:lnTo>
                    <a:pt x="4343" y="190"/>
                  </a:lnTo>
                  <a:lnTo>
                    <a:pt x="0" y="4711"/>
                  </a:lnTo>
                  <a:lnTo>
                    <a:pt x="190" y="15659"/>
                  </a:lnTo>
                  <a:lnTo>
                    <a:pt x="4698" y="20002"/>
                  </a:lnTo>
                  <a:lnTo>
                    <a:pt x="15646" y="19812"/>
                  </a:lnTo>
                  <a:lnTo>
                    <a:pt x="20015" y="15316"/>
                  </a:lnTo>
                  <a:lnTo>
                    <a:pt x="19913" y="9829"/>
                  </a:lnTo>
                  <a:lnTo>
                    <a:pt x="19811" y="4368"/>
                  </a:lnTo>
                  <a:lnTo>
                    <a:pt x="15303" y="0"/>
                  </a:lnTo>
                  <a:close/>
                </a:path>
              </a:pathLst>
            </a:custGeom>
            <a:solidFill>
              <a:srgbClr val="A75C31"/>
            </a:solidFill>
          </p:spPr>
          <p:txBody>
            <a:bodyPr wrap="square" lIns="0" tIns="0" rIns="0" bIns="0" rtlCol="0"/>
            <a:lstStyle/>
            <a:p>
              <a:endParaRPr sz="1493" dirty="0"/>
            </a:p>
          </p:txBody>
        </p:sp>
        <p:sp>
          <p:nvSpPr>
            <p:cNvPr id="2079" name="object 2032">
              <a:extLst>
                <a:ext uri="{FF2B5EF4-FFF2-40B4-BE49-F238E27FC236}">
                  <a16:creationId xmlns:a16="http://schemas.microsoft.com/office/drawing/2014/main" id="{3E5C82A7-8152-4D22-8C84-FCDA0F123C7F}"/>
                </a:ext>
              </a:extLst>
            </p:cNvPr>
            <p:cNvSpPr/>
            <p:nvPr/>
          </p:nvSpPr>
          <p:spPr>
            <a:xfrm>
              <a:off x="1732071" y="5330238"/>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2" y="4356"/>
                  </a:lnTo>
                  <a:lnTo>
                    <a:pt x="15303" y="0"/>
                  </a:lnTo>
                  <a:close/>
                </a:path>
              </a:pathLst>
            </a:custGeom>
            <a:solidFill>
              <a:srgbClr val="98522D"/>
            </a:solidFill>
          </p:spPr>
          <p:txBody>
            <a:bodyPr wrap="square" lIns="0" tIns="0" rIns="0" bIns="0" rtlCol="0"/>
            <a:lstStyle/>
            <a:p>
              <a:endParaRPr sz="1493" dirty="0"/>
            </a:p>
          </p:txBody>
        </p:sp>
        <p:sp>
          <p:nvSpPr>
            <p:cNvPr id="2080" name="object 2033">
              <a:extLst>
                <a:ext uri="{FF2B5EF4-FFF2-40B4-BE49-F238E27FC236}">
                  <a16:creationId xmlns:a16="http://schemas.microsoft.com/office/drawing/2014/main" id="{7174F1A7-2605-44C7-A9A7-C3F8A55872FA}"/>
                </a:ext>
              </a:extLst>
            </p:cNvPr>
            <p:cNvSpPr/>
            <p:nvPr/>
          </p:nvSpPr>
          <p:spPr>
            <a:xfrm>
              <a:off x="1653934" y="5381280"/>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2" y="4356"/>
                  </a:lnTo>
                  <a:lnTo>
                    <a:pt x="15303" y="0"/>
                  </a:lnTo>
                  <a:close/>
                </a:path>
              </a:pathLst>
            </a:custGeom>
            <a:solidFill>
              <a:srgbClr val="824925"/>
            </a:solidFill>
          </p:spPr>
          <p:txBody>
            <a:bodyPr wrap="square" lIns="0" tIns="0" rIns="0" bIns="0" rtlCol="0"/>
            <a:lstStyle/>
            <a:p>
              <a:endParaRPr sz="1493" dirty="0"/>
            </a:p>
          </p:txBody>
        </p:sp>
        <p:sp>
          <p:nvSpPr>
            <p:cNvPr id="2081" name="object 2034">
              <a:extLst>
                <a:ext uri="{FF2B5EF4-FFF2-40B4-BE49-F238E27FC236}">
                  <a16:creationId xmlns:a16="http://schemas.microsoft.com/office/drawing/2014/main" id="{14BB1D8B-39A6-45EE-953F-8362B34CA43D}"/>
                </a:ext>
              </a:extLst>
            </p:cNvPr>
            <p:cNvSpPr/>
            <p:nvPr/>
          </p:nvSpPr>
          <p:spPr>
            <a:xfrm>
              <a:off x="1645641" y="5551468"/>
              <a:ext cx="20320" cy="20320"/>
            </a:xfrm>
            <a:custGeom>
              <a:avLst/>
              <a:gdLst/>
              <a:ahLst/>
              <a:cxnLst/>
              <a:rect l="l" t="t" r="r" b="b"/>
              <a:pathLst>
                <a:path w="20319" h="20320">
                  <a:moveTo>
                    <a:pt x="15303" y="0"/>
                  </a:moveTo>
                  <a:lnTo>
                    <a:pt x="4343" y="190"/>
                  </a:lnTo>
                  <a:lnTo>
                    <a:pt x="0" y="4699"/>
                  </a:lnTo>
                  <a:lnTo>
                    <a:pt x="190" y="15646"/>
                  </a:lnTo>
                  <a:lnTo>
                    <a:pt x="4699" y="20002"/>
                  </a:lnTo>
                  <a:lnTo>
                    <a:pt x="15646" y="19812"/>
                  </a:lnTo>
                  <a:lnTo>
                    <a:pt x="20015" y="15303"/>
                  </a:lnTo>
                  <a:lnTo>
                    <a:pt x="19913" y="9829"/>
                  </a:lnTo>
                  <a:lnTo>
                    <a:pt x="19812" y="4356"/>
                  </a:lnTo>
                  <a:lnTo>
                    <a:pt x="15303" y="0"/>
                  </a:lnTo>
                  <a:close/>
                </a:path>
              </a:pathLst>
            </a:custGeom>
            <a:solidFill>
              <a:srgbClr val="AD612A"/>
            </a:solidFill>
          </p:spPr>
          <p:txBody>
            <a:bodyPr wrap="square" lIns="0" tIns="0" rIns="0" bIns="0" rtlCol="0"/>
            <a:lstStyle/>
            <a:p>
              <a:endParaRPr sz="1493" dirty="0"/>
            </a:p>
          </p:txBody>
        </p:sp>
        <p:sp>
          <p:nvSpPr>
            <p:cNvPr id="2082" name="object 2035">
              <a:extLst>
                <a:ext uri="{FF2B5EF4-FFF2-40B4-BE49-F238E27FC236}">
                  <a16:creationId xmlns:a16="http://schemas.microsoft.com/office/drawing/2014/main" id="{D575E534-635C-464F-85E7-8315B9BFD345}"/>
                </a:ext>
              </a:extLst>
            </p:cNvPr>
            <p:cNvSpPr/>
            <p:nvPr/>
          </p:nvSpPr>
          <p:spPr>
            <a:xfrm>
              <a:off x="960255" y="5368397"/>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35C2E"/>
            </a:solidFill>
          </p:spPr>
          <p:txBody>
            <a:bodyPr wrap="square" lIns="0" tIns="0" rIns="0" bIns="0" rtlCol="0"/>
            <a:lstStyle/>
            <a:p>
              <a:endParaRPr sz="1493" dirty="0"/>
            </a:p>
          </p:txBody>
        </p:sp>
        <p:sp>
          <p:nvSpPr>
            <p:cNvPr id="2083" name="object 2036">
              <a:extLst>
                <a:ext uri="{FF2B5EF4-FFF2-40B4-BE49-F238E27FC236}">
                  <a16:creationId xmlns:a16="http://schemas.microsoft.com/office/drawing/2014/main" id="{005D1D9F-8964-401D-8840-A70B19C4F874}"/>
                </a:ext>
              </a:extLst>
            </p:cNvPr>
            <p:cNvSpPr/>
            <p:nvPr/>
          </p:nvSpPr>
          <p:spPr>
            <a:xfrm>
              <a:off x="1676131" y="5414422"/>
              <a:ext cx="20320" cy="20320"/>
            </a:xfrm>
            <a:custGeom>
              <a:avLst/>
              <a:gdLst/>
              <a:ahLst/>
              <a:cxnLst/>
              <a:rect l="l" t="t" r="r" b="b"/>
              <a:pathLst>
                <a:path w="20319" h="20320">
                  <a:moveTo>
                    <a:pt x="15316" y="0"/>
                  </a:moveTo>
                  <a:lnTo>
                    <a:pt x="4356" y="190"/>
                  </a:lnTo>
                  <a:lnTo>
                    <a:pt x="0" y="4698"/>
                  </a:lnTo>
                  <a:lnTo>
                    <a:pt x="190" y="15659"/>
                  </a:lnTo>
                  <a:lnTo>
                    <a:pt x="4711" y="20015"/>
                  </a:lnTo>
                  <a:lnTo>
                    <a:pt x="15659" y="19824"/>
                  </a:lnTo>
                  <a:lnTo>
                    <a:pt x="20015" y="15316"/>
                  </a:lnTo>
                  <a:lnTo>
                    <a:pt x="19913" y="9842"/>
                  </a:lnTo>
                  <a:lnTo>
                    <a:pt x="19812" y="4356"/>
                  </a:lnTo>
                  <a:lnTo>
                    <a:pt x="15316" y="0"/>
                  </a:lnTo>
                  <a:close/>
                </a:path>
              </a:pathLst>
            </a:custGeom>
            <a:solidFill>
              <a:srgbClr val="98522D"/>
            </a:solidFill>
          </p:spPr>
          <p:txBody>
            <a:bodyPr wrap="square" lIns="0" tIns="0" rIns="0" bIns="0" rtlCol="0"/>
            <a:lstStyle/>
            <a:p>
              <a:endParaRPr sz="1493" dirty="0"/>
            </a:p>
          </p:txBody>
        </p:sp>
        <p:sp>
          <p:nvSpPr>
            <p:cNvPr id="2084" name="object 2037">
              <a:extLst>
                <a:ext uri="{FF2B5EF4-FFF2-40B4-BE49-F238E27FC236}">
                  <a16:creationId xmlns:a16="http://schemas.microsoft.com/office/drawing/2014/main" id="{013010BF-0214-48F4-8327-9FE23DA83CED}"/>
                </a:ext>
              </a:extLst>
            </p:cNvPr>
            <p:cNvSpPr/>
            <p:nvPr/>
          </p:nvSpPr>
          <p:spPr>
            <a:xfrm>
              <a:off x="1790734" y="5434539"/>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2" y="4356"/>
                  </a:lnTo>
                  <a:lnTo>
                    <a:pt x="15303" y="0"/>
                  </a:lnTo>
                  <a:close/>
                </a:path>
              </a:pathLst>
            </a:custGeom>
            <a:solidFill>
              <a:srgbClr val="AD612A"/>
            </a:solidFill>
          </p:spPr>
          <p:txBody>
            <a:bodyPr wrap="square" lIns="0" tIns="0" rIns="0" bIns="0" rtlCol="0"/>
            <a:lstStyle/>
            <a:p>
              <a:endParaRPr sz="1493" dirty="0"/>
            </a:p>
          </p:txBody>
        </p:sp>
        <p:sp>
          <p:nvSpPr>
            <p:cNvPr id="2085" name="object 2038">
              <a:extLst>
                <a:ext uri="{FF2B5EF4-FFF2-40B4-BE49-F238E27FC236}">
                  <a16:creationId xmlns:a16="http://schemas.microsoft.com/office/drawing/2014/main" id="{1BD1A7A4-CC64-4E21-8D09-7AFCFC3708A2}"/>
                </a:ext>
              </a:extLst>
            </p:cNvPr>
            <p:cNvSpPr/>
            <p:nvPr/>
          </p:nvSpPr>
          <p:spPr>
            <a:xfrm>
              <a:off x="1127404" y="5492631"/>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C5E32"/>
            </a:solidFill>
          </p:spPr>
          <p:txBody>
            <a:bodyPr wrap="square" lIns="0" tIns="0" rIns="0" bIns="0" rtlCol="0"/>
            <a:lstStyle/>
            <a:p>
              <a:endParaRPr sz="1493" dirty="0"/>
            </a:p>
          </p:txBody>
        </p:sp>
        <p:sp>
          <p:nvSpPr>
            <p:cNvPr id="2086" name="object 2039">
              <a:extLst>
                <a:ext uri="{FF2B5EF4-FFF2-40B4-BE49-F238E27FC236}">
                  <a16:creationId xmlns:a16="http://schemas.microsoft.com/office/drawing/2014/main" id="{0BE99996-D0A4-4000-8166-3EC70DEC998A}"/>
                </a:ext>
              </a:extLst>
            </p:cNvPr>
            <p:cNvSpPr/>
            <p:nvPr/>
          </p:nvSpPr>
          <p:spPr>
            <a:xfrm>
              <a:off x="954778" y="5496252"/>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A35C2E"/>
            </a:solidFill>
          </p:spPr>
          <p:txBody>
            <a:bodyPr wrap="square" lIns="0" tIns="0" rIns="0" bIns="0" rtlCol="0"/>
            <a:lstStyle/>
            <a:p>
              <a:endParaRPr sz="1493" dirty="0"/>
            </a:p>
          </p:txBody>
        </p:sp>
        <p:sp>
          <p:nvSpPr>
            <p:cNvPr id="2087" name="object 2040">
              <a:extLst>
                <a:ext uri="{FF2B5EF4-FFF2-40B4-BE49-F238E27FC236}">
                  <a16:creationId xmlns:a16="http://schemas.microsoft.com/office/drawing/2014/main" id="{15F506FB-D39A-4028-9F5B-B8A5DE5C3AFC}"/>
                </a:ext>
              </a:extLst>
            </p:cNvPr>
            <p:cNvSpPr/>
            <p:nvPr/>
          </p:nvSpPr>
          <p:spPr>
            <a:xfrm>
              <a:off x="1641030" y="5543534"/>
              <a:ext cx="20320" cy="20320"/>
            </a:xfrm>
            <a:custGeom>
              <a:avLst/>
              <a:gdLst/>
              <a:ahLst/>
              <a:cxnLst/>
              <a:rect l="l" t="t" r="r" b="b"/>
              <a:pathLst>
                <a:path w="20319" h="20320">
                  <a:moveTo>
                    <a:pt x="15303" y="0"/>
                  </a:moveTo>
                  <a:lnTo>
                    <a:pt x="4356" y="190"/>
                  </a:lnTo>
                  <a:lnTo>
                    <a:pt x="0" y="4699"/>
                  </a:lnTo>
                  <a:lnTo>
                    <a:pt x="190" y="15646"/>
                  </a:lnTo>
                  <a:lnTo>
                    <a:pt x="4698" y="20002"/>
                  </a:lnTo>
                  <a:lnTo>
                    <a:pt x="15659" y="19812"/>
                  </a:lnTo>
                  <a:lnTo>
                    <a:pt x="20027" y="15303"/>
                  </a:lnTo>
                  <a:lnTo>
                    <a:pt x="19926" y="9829"/>
                  </a:lnTo>
                  <a:lnTo>
                    <a:pt x="19824" y="4356"/>
                  </a:lnTo>
                  <a:lnTo>
                    <a:pt x="15303" y="0"/>
                  </a:lnTo>
                  <a:close/>
                </a:path>
              </a:pathLst>
            </a:custGeom>
            <a:solidFill>
              <a:srgbClr val="95522B"/>
            </a:solidFill>
          </p:spPr>
          <p:txBody>
            <a:bodyPr wrap="square" lIns="0" tIns="0" rIns="0" bIns="0" rtlCol="0"/>
            <a:lstStyle/>
            <a:p>
              <a:endParaRPr sz="1493" dirty="0"/>
            </a:p>
          </p:txBody>
        </p:sp>
        <p:sp>
          <p:nvSpPr>
            <p:cNvPr id="2088" name="object 2041">
              <a:extLst>
                <a:ext uri="{FF2B5EF4-FFF2-40B4-BE49-F238E27FC236}">
                  <a16:creationId xmlns:a16="http://schemas.microsoft.com/office/drawing/2014/main" id="{893DCEC6-3ED9-456C-A65E-54AE74CCA0AE}"/>
                </a:ext>
              </a:extLst>
            </p:cNvPr>
            <p:cNvSpPr/>
            <p:nvPr/>
          </p:nvSpPr>
          <p:spPr>
            <a:xfrm>
              <a:off x="1120170" y="5333422"/>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93532A"/>
            </a:solidFill>
          </p:spPr>
          <p:txBody>
            <a:bodyPr wrap="square" lIns="0" tIns="0" rIns="0" bIns="0" rtlCol="0"/>
            <a:lstStyle/>
            <a:p>
              <a:endParaRPr sz="1493" dirty="0"/>
            </a:p>
          </p:txBody>
        </p:sp>
        <p:sp>
          <p:nvSpPr>
            <p:cNvPr id="2089" name="object 2042">
              <a:extLst>
                <a:ext uri="{FF2B5EF4-FFF2-40B4-BE49-F238E27FC236}">
                  <a16:creationId xmlns:a16="http://schemas.microsoft.com/office/drawing/2014/main" id="{0775F686-D37F-4312-9701-97A09F1EA9D1}"/>
                </a:ext>
              </a:extLst>
            </p:cNvPr>
            <p:cNvSpPr/>
            <p:nvPr/>
          </p:nvSpPr>
          <p:spPr>
            <a:xfrm>
              <a:off x="1394068" y="5621755"/>
              <a:ext cx="20320" cy="20320"/>
            </a:xfrm>
            <a:custGeom>
              <a:avLst/>
              <a:gdLst/>
              <a:ahLst/>
              <a:cxnLst/>
              <a:rect l="l" t="t" r="r" b="b"/>
              <a:pathLst>
                <a:path w="20319" h="20320">
                  <a:moveTo>
                    <a:pt x="15303" y="0"/>
                  </a:moveTo>
                  <a:lnTo>
                    <a:pt x="4343" y="190"/>
                  </a:lnTo>
                  <a:lnTo>
                    <a:pt x="0" y="4686"/>
                  </a:lnTo>
                  <a:lnTo>
                    <a:pt x="190" y="15633"/>
                  </a:lnTo>
                  <a:lnTo>
                    <a:pt x="4698" y="20002"/>
                  </a:lnTo>
                  <a:lnTo>
                    <a:pt x="15646" y="19812"/>
                  </a:lnTo>
                  <a:lnTo>
                    <a:pt x="20015" y="15290"/>
                  </a:lnTo>
                  <a:lnTo>
                    <a:pt x="19913" y="9829"/>
                  </a:lnTo>
                  <a:lnTo>
                    <a:pt x="19811" y="4343"/>
                  </a:lnTo>
                  <a:lnTo>
                    <a:pt x="15303" y="0"/>
                  </a:lnTo>
                  <a:close/>
                </a:path>
              </a:pathLst>
            </a:custGeom>
            <a:solidFill>
              <a:srgbClr val="A35731"/>
            </a:solidFill>
          </p:spPr>
          <p:txBody>
            <a:bodyPr wrap="square" lIns="0" tIns="0" rIns="0" bIns="0" rtlCol="0"/>
            <a:lstStyle/>
            <a:p>
              <a:endParaRPr sz="1493" dirty="0"/>
            </a:p>
          </p:txBody>
        </p:sp>
        <p:sp>
          <p:nvSpPr>
            <p:cNvPr id="2090" name="object 2043">
              <a:extLst>
                <a:ext uri="{FF2B5EF4-FFF2-40B4-BE49-F238E27FC236}">
                  <a16:creationId xmlns:a16="http://schemas.microsoft.com/office/drawing/2014/main" id="{128A4E48-7963-4A57-B307-DC2C61725797}"/>
                </a:ext>
              </a:extLst>
            </p:cNvPr>
            <p:cNvSpPr/>
            <p:nvPr/>
          </p:nvSpPr>
          <p:spPr>
            <a:xfrm>
              <a:off x="1386541" y="5366889"/>
              <a:ext cx="20320" cy="20320"/>
            </a:xfrm>
            <a:custGeom>
              <a:avLst/>
              <a:gdLst/>
              <a:ahLst/>
              <a:cxnLst/>
              <a:rect l="l" t="t" r="r" b="b"/>
              <a:pathLst>
                <a:path w="20319" h="20320">
                  <a:moveTo>
                    <a:pt x="15303" y="0"/>
                  </a:moveTo>
                  <a:lnTo>
                    <a:pt x="4343" y="190"/>
                  </a:lnTo>
                  <a:lnTo>
                    <a:pt x="0" y="4699"/>
                  </a:lnTo>
                  <a:lnTo>
                    <a:pt x="190" y="15659"/>
                  </a:lnTo>
                  <a:lnTo>
                    <a:pt x="4698" y="20002"/>
                  </a:lnTo>
                  <a:lnTo>
                    <a:pt x="15646" y="19812"/>
                  </a:lnTo>
                  <a:lnTo>
                    <a:pt x="20015" y="15316"/>
                  </a:lnTo>
                  <a:lnTo>
                    <a:pt x="19913" y="9829"/>
                  </a:lnTo>
                  <a:lnTo>
                    <a:pt x="19811" y="4356"/>
                  </a:lnTo>
                  <a:lnTo>
                    <a:pt x="15303" y="0"/>
                  </a:lnTo>
                  <a:close/>
                </a:path>
              </a:pathLst>
            </a:custGeom>
            <a:solidFill>
              <a:srgbClr val="A0592F"/>
            </a:solidFill>
          </p:spPr>
          <p:txBody>
            <a:bodyPr wrap="square" lIns="0" tIns="0" rIns="0" bIns="0" rtlCol="0"/>
            <a:lstStyle/>
            <a:p>
              <a:endParaRPr sz="1493" dirty="0"/>
            </a:p>
          </p:txBody>
        </p:sp>
        <p:sp>
          <p:nvSpPr>
            <p:cNvPr id="2091" name="object 2044">
              <a:extLst>
                <a:ext uri="{FF2B5EF4-FFF2-40B4-BE49-F238E27FC236}">
                  <a16:creationId xmlns:a16="http://schemas.microsoft.com/office/drawing/2014/main" id="{3792B4C9-1F83-41B5-B369-6AEBEBA80116}"/>
                </a:ext>
              </a:extLst>
            </p:cNvPr>
            <p:cNvSpPr/>
            <p:nvPr/>
          </p:nvSpPr>
          <p:spPr>
            <a:xfrm>
              <a:off x="1636162" y="5525917"/>
              <a:ext cx="20320" cy="20320"/>
            </a:xfrm>
            <a:custGeom>
              <a:avLst/>
              <a:gdLst/>
              <a:ahLst/>
              <a:cxnLst/>
              <a:rect l="l" t="t" r="r" b="b"/>
              <a:pathLst>
                <a:path w="20319" h="20320">
                  <a:moveTo>
                    <a:pt x="15316" y="0"/>
                  </a:moveTo>
                  <a:lnTo>
                    <a:pt x="4356" y="190"/>
                  </a:lnTo>
                  <a:lnTo>
                    <a:pt x="0" y="4686"/>
                  </a:lnTo>
                  <a:lnTo>
                    <a:pt x="190" y="15646"/>
                  </a:lnTo>
                  <a:lnTo>
                    <a:pt x="4711" y="20002"/>
                  </a:lnTo>
                  <a:lnTo>
                    <a:pt x="15659" y="19812"/>
                  </a:lnTo>
                  <a:lnTo>
                    <a:pt x="20015" y="15303"/>
                  </a:lnTo>
                  <a:lnTo>
                    <a:pt x="19913" y="9829"/>
                  </a:lnTo>
                  <a:lnTo>
                    <a:pt x="19812" y="4343"/>
                  </a:lnTo>
                  <a:lnTo>
                    <a:pt x="15316" y="0"/>
                  </a:lnTo>
                  <a:close/>
                </a:path>
              </a:pathLst>
            </a:custGeom>
            <a:solidFill>
              <a:srgbClr val="8E4E29"/>
            </a:solidFill>
          </p:spPr>
          <p:txBody>
            <a:bodyPr wrap="square" lIns="0" tIns="0" rIns="0" bIns="0" rtlCol="0"/>
            <a:lstStyle/>
            <a:p>
              <a:endParaRPr sz="1493" dirty="0"/>
            </a:p>
          </p:txBody>
        </p:sp>
        <p:sp>
          <p:nvSpPr>
            <p:cNvPr id="2092" name="object 2045">
              <a:extLst>
                <a:ext uri="{FF2B5EF4-FFF2-40B4-BE49-F238E27FC236}">
                  <a16:creationId xmlns:a16="http://schemas.microsoft.com/office/drawing/2014/main" id="{8529979D-45C3-4E08-8EF3-AC560CA95CB1}"/>
                </a:ext>
              </a:extLst>
            </p:cNvPr>
            <p:cNvSpPr/>
            <p:nvPr/>
          </p:nvSpPr>
          <p:spPr>
            <a:xfrm>
              <a:off x="1342273" y="5532497"/>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15" y="15303"/>
                  </a:lnTo>
                  <a:lnTo>
                    <a:pt x="19913" y="9829"/>
                  </a:lnTo>
                  <a:lnTo>
                    <a:pt x="19811" y="4356"/>
                  </a:lnTo>
                  <a:lnTo>
                    <a:pt x="15316" y="0"/>
                  </a:lnTo>
                  <a:close/>
                </a:path>
              </a:pathLst>
            </a:custGeom>
            <a:solidFill>
              <a:srgbClr val="97592A"/>
            </a:solidFill>
          </p:spPr>
          <p:txBody>
            <a:bodyPr wrap="square" lIns="0" tIns="0" rIns="0" bIns="0" rtlCol="0"/>
            <a:lstStyle/>
            <a:p>
              <a:endParaRPr sz="1493" dirty="0"/>
            </a:p>
          </p:txBody>
        </p:sp>
        <p:sp>
          <p:nvSpPr>
            <p:cNvPr id="2093" name="object 2046">
              <a:extLst>
                <a:ext uri="{FF2B5EF4-FFF2-40B4-BE49-F238E27FC236}">
                  <a16:creationId xmlns:a16="http://schemas.microsoft.com/office/drawing/2014/main" id="{2B16CE41-A05B-4834-9F5F-2B4832B8AC8D}"/>
                </a:ext>
              </a:extLst>
            </p:cNvPr>
            <p:cNvSpPr/>
            <p:nvPr/>
          </p:nvSpPr>
          <p:spPr>
            <a:xfrm>
              <a:off x="1527803" y="5487766"/>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65A31"/>
            </a:solidFill>
          </p:spPr>
          <p:txBody>
            <a:bodyPr wrap="square" lIns="0" tIns="0" rIns="0" bIns="0" rtlCol="0"/>
            <a:lstStyle/>
            <a:p>
              <a:endParaRPr sz="1493" dirty="0"/>
            </a:p>
          </p:txBody>
        </p:sp>
        <p:sp>
          <p:nvSpPr>
            <p:cNvPr id="2094" name="object 2047">
              <a:extLst>
                <a:ext uri="{FF2B5EF4-FFF2-40B4-BE49-F238E27FC236}">
                  <a16:creationId xmlns:a16="http://schemas.microsoft.com/office/drawing/2014/main" id="{77D77393-506D-49FC-84E8-8A4497D51E51}"/>
                </a:ext>
              </a:extLst>
            </p:cNvPr>
            <p:cNvSpPr/>
            <p:nvPr/>
          </p:nvSpPr>
          <p:spPr>
            <a:xfrm>
              <a:off x="1359247" y="5507631"/>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BD6A2F"/>
            </a:solidFill>
          </p:spPr>
          <p:txBody>
            <a:bodyPr wrap="square" lIns="0" tIns="0" rIns="0" bIns="0" rtlCol="0"/>
            <a:lstStyle/>
            <a:p>
              <a:endParaRPr sz="1493" dirty="0"/>
            </a:p>
          </p:txBody>
        </p:sp>
        <p:sp>
          <p:nvSpPr>
            <p:cNvPr id="2095" name="object 2048">
              <a:extLst>
                <a:ext uri="{FF2B5EF4-FFF2-40B4-BE49-F238E27FC236}">
                  <a16:creationId xmlns:a16="http://schemas.microsoft.com/office/drawing/2014/main" id="{5426F196-EBC9-4021-AD1F-4066734B7DAF}"/>
                </a:ext>
              </a:extLst>
            </p:cNvPr>
            <p:cNvSpPr/>
            <p:nvPr/>
          </p:nvSpPr>
          <p:spPr>
            <a:xfrm>
              <a:off x="1162483" y="5298103"/>
              <a:ext cx="20320" cy="20320"/>
            </a:xfrm>
            <a:custGeom>
              <a:avLst/>
              <a:gdLst/>
              <a:ahLst/>
              <a:cxnLst/>
              <a:rect l="l" t="t" r="r" b="b"/>
              <a:pathLst>
                <a:path w="20319" h="20320">
                  <a:moveTo>
                    <a:pt x="15303" y="0"/>
                  </a:moveTo>
                  <a:lnTo>
                    <a:pt x="4343" y="190"/>
                  </a:lnTo>
                  <a:lnTo>
                    <a:pt x="0" y="4698"/>
                  </a:lnTo>
                  <a:lnTo>
                    <a:pt x="190" y="15659"/>
                  </a:lnTo>
                  <a:lnTo>
                    <a:pt x="4698" y="20015"/>
                  </a:lnTo>
                  <a:lnTo>
                    <a:pt x="15646" y="19824"/>
                  </a:lnTo>
                  <a:lnTo>
                    <a:pt x="20015" y="15316"/>
                  </a:lnTo>
                  <a:lnTo>
                    <a:pt x="19913" y="9842"/>
                  </a:lnTo>
                  <a:lnTo>
                    <a:pt x="19811" y="4356"/>
                  </a:lnTo>
                  <a:lnTo>
                    <a:pt x="15303" y="0"/>
                  </a:lnTo>
                  <a:close/>
                </a:path>
              </a:pathLst>
            </a:custGeom>
            <a:solidFill>
              <a:srgbClr val="9E582E"/>
            </a:solidFill>
          </p:spPr>
          <p:txBody>
            <a:bodyPr wrap="square" lIns="0" tIns="0" rIns="0" bIns="0" rtlCol="0"/>
            <a:lstStyle/>
            <a:p>
              <a:endParaRPr sz="1493" dirty="0"/>
            </a:p>
          </p:txBody>
        </p:sp>
        <p:sp>
          <p:nvSpPr>
            <p:cNvPr id="2096" name="object 2049">
              <a:extLst>
                <a:ext uri="{FF2B5EF4-FFF2-40B4-BE49-F238E27FC236}">
                  <a16:creationId xmlns:a16="http://schemas.microsoft.com/office/drawing/2014/main" id="{A40FF39E-A2F6-4FBF-AE35-0F8F19F53E91}"/>
                </a:ext>
              </a:extLst>
            </p:cNvPr>
            <p:cNvSpPr/>
            <p:nvPr/>
          </p:nvSpPr>
          <p:spPr>
            <a:xfrm>
              <a:off x="1558921" y="5474135"/>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93532A"/>
            </a:solidFill>
          </p:spPr>
          <p:txBody>
            <a:bodyPr wrap="square" lIns="0" tIns="0" rIns="0" bIns="0" rtlCol="0"/>
            <a:lstStyle/>
            <a:p>
              <a:endParaRPr sz="1493" dirty="0"/>
            </a:p>
          </p:txBody>
        </p:sp>
        <p:sp>
          <p:nvSpPr>
            <p:cNvPr id="2097" name="object 2050">
              <a:extLst>
                <a:ext uri="{FF2B5EF4-FFF2-40B4-BE49-F238E27FC236}">
                  <a16:creationId xmlns:a16="http://schemas.microsoft.com/office/drawing/2014/main" id="{C5CE63E0-C20B-4B1B-BEE0-161DDE71DD56}"/>
                </a:ext>
              </a:extLst>
            </p:cNvPr>
            <p:cNvSpPr/>
            <p:nvPr/>
          </p:nvSpPr>
          <p:spPr>
            <a:xfrm>
              <a:off x="1717996" y="5442905"/>
              <a:ext cx="20320" cy="20320"/>
            </a:xfrm>
            <a:custGeom>
              <a:avLst/>
              <a:gdLst/>
              <a:ahLst/>
              <a:cxnLst/>
              <a:rect l="l" t="t" r="r" b="b"/>
              <a:pathLst>
                <a:path w="20319" h="20320">
                  <a:moveTo>
                    <a:pt x="15303" y="0"/>
                  </a:moveTo>
                  <a:lnTo>
                    <a:pt x="4356" y="190"/>
                  </a:lnTo>
                  <a:lnTo>
                    <a:pt x="0" y="4699"/>
                  </a:lnTo>
                  <a:lnTo>
                    <a:pt x="190" y="15646"/>
                  </a:lnTo>
                  <a:lnTo>
                    <a:pt x="4699" y="20015"/>
                  </a:lnTo>
                  <a:lnTo>
                    <a:pt x="15646" y="19824"/>
                  </a:lnTo>
                  <a:lnTo>
                    <a:pt x="20002" y="15303"/>
                  </a:lnTo>
                  <a:lnTo>
                    <a:pt x="19900" y="9829"/>
                  </a:lnTo>
                  <a:lnTo>
                    <a:pt x="19799" y="4356"/>
                  </a:lnTo>
                  <a:lnTo>
                    <a:pt x="15303" y="0"/>
                  </a:lnTo>
                  <a:close/>
                </a:path>
              </a:pathLst>
            </a:custGeom>
            <a:solidFill>
              <a:srgbClr val="95522B"/>
            </a:solidFill>
          </p:spPr>
          <p:txBody>
            <a:bodyPr wrap="square" lIns="0" tIns="0" rIns="0" bIns="0" rtlCol="0"/>
            <a:lstStyle/>
            <a:p>
              <a:endParaRPr sz="1493" dirty="0"/>
            </a:p>
          </p:txBody>
        </p:sp>
        <p:sp>
          <p:nvSpPr>
            <p:cNvPr id="2098" name="object 2051">
              <a:extLst>
                <a:ext uri="{FF2B5EF4-FFF2-40B4-BE49-F238E27FC236}">
                  <a16:creationId xmlns:a16="http://schemas.microsoft.com/office/drawing/2014/main" id="{B44B4EB8-44F9-44F0-A8D3-2FCF81329DC6}"/>
                </a:ext>
              </a:extLst>
            </p:cNvPr>
            <p:cNvSpPr/>
            <p:nvPr/>
          </p:nvSpPr>
          <p:spPr>
            <a:xfrm>
              <a:off x="1192410" y="5426635"/>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95C31"/>
            </a:solidFill>
          </p:spPr>
          <p:txBody>
            <a:bodyPr wrap="square" lIns="0" tIns="0" rIns="0" bIns="0" rtlCol="0"/>
            <a:lstStyle/>
            <a:p>
              <a:endParaRPr sz="1493" dirty="0"/>
            </a:p>
          </p:txBody>
        </p:sp>
        <p:sp>
          <p:nvSpPr>
            <p:cNvPr id="2099" name="object 2052">
              <a:extLst>
                <a:ext uri="{FF2B5EF4-FFF2-40B4-BE49-F238E27FC236}">
                  <a16:creationId xmlns:a16="http://schemas.microsoft.com/office/drawing/2014/main" id="{3914D17C-9698-4CB7-A572-3B1F741BAC7E}"/>
                </a:ext>
              </a:extLst>
            </p:cNvPr>
            <p:cNvSpPr/>
            <p:nvPr/>
          </p:nvSpPr>
          <p:spPr>
            <a:xfrm>
              <a:off x="1738627" y="5317078"/>
              <a:ext cx="20320" cy="20320"/>
            </a:xfrm>
            <a:custGeom>
              <a:avLst/>
              <a:gdLst/>
              <a:ahLst/>
              <a:cxnLst/>
              <a:rect l="l" t="t" r="r" b="b"/>
              <a:pathLst>
                <a:path w="20319" h="20320">
                  <a:moveTo>
                    <a:pt x="15303" y="0"/>
                  </a:moveTo>
                  <a:lnTo>
                    <a:pt x="4343" y="190"/>
                  </a:lnTo>
                  <a:lnTo>
                    <a:pt x="0" y="4699"/>
                  </a:lnTo>
                  <a:lnTo>
                    <a:pt x="190" y="15646"/>
                  </a:lnTo>
                  <a:lnTo>
                    <a:pt x="4699" y="20002"/>
                  </a:lnTo>
                  <a:lnTo>
                    <a:pt x="15646" y="19812"/>
                  </a:lnTo>
                  <a:lnTo>
                    <a:pt x="20015" y="15303"/>
                  </a:lnTo>
                  <a:lnTo>
                    <a:pt x="19913" y="9829"/>
                  </a:lnTo>
                  <a:lnTo>
                    <a:pt x="19812" y="4356"/>
                  </a:lnTo>
                  <a:lnTo>
                    <a:pt x="15303" y="0"/>
                  </a:lnTo>
                  <a:close/>
                </a:path>
              </a:pathLst>
            </a:custGeom>
            <a:solidFill>
              <a:srgbClr val="8F4F2A"/>
            </a:solidFill>
          </p:spPr>
          <p:txBody>
            <a:bodyPr wrap="square" lIns="0" tIns="0" rIns="0" bIns="0" rtlCol="0"/>
            <a:lstStyle/>
            <a:p>
              <a:endParaRPr sz="1493" dirty="0"/>
            </a:p>
          </p:txBody>
        </p:sp>
        <p:sp>
          <p:nvSpPr>
            <p:cNvPr id="2100" name="object 2053">
              <a:extLst>
                <a:ext uri="{FF2B5EF4-FFF2-40B4-BE49-F238E27FC236}">
                  <a16:creationId xmlns:a16="http://schemas.microsoft.com/office/drawing/2014/main" id="{DA51F901-DEC7-49B6-AFC3-6DBCFB80514F}"/>
                </a:ext>
              </a:extLst>
            </p:cNvPr>
            <p:cNvSpPr/>
            <p:nvPr/>
          </p:nvSpPr>
          <p:spPr>
            <a:xfrm>
              <a:off x="1354809" y="5265820"/>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96512C"/>
            </a:solidFill>
          </p:spPr>
          <p:txBody>
            <a:bodyPr wrap="square" lIns="0" tIns="0" rIns="0" bIns="0" rtlCol="0"/>
            <a:lstStyle/>
            <a:p>
              <a:endParaRPr sz="1493" dirty="0"/>
            </a:p>
          </p:txBody>
        </p:sp>
        <p:sp>
          <p:nvSpPr>
            <p:cNvPr id="2101" name="object 2054">
              <a:extLst>
                <a:ext uri="{FF2B5EF4-FFF2-40B4-BE49-F238E27FC236}">
                  <a16:creationId xmlns:a16="http://schemas.microsoft.com/office/drawing/2014/main" id="{2E829109-AD23-4664-8779-A46602A2D9C7}"/>
                </a:ext>
              </a:extLst>
            </p:cNvPr>
            <p:cNvSpPr/>
            <p:nvPr/>
          </p:nvSpPr>
          <p:spPr>
            <a:xfrm>
              <a:off x="1743431" y="5340123"/>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2" y="4356"/>
                  </a:lnTo>
                  <a:lnTo>
                    <a:pt x="15303" y="0"/>
                  </a:lnTo>
                  <a:close/>
                </a:path>
              </a:pathLst>
            </a:custGeom>
            <a:solidFill>
              <a:srgbClr val="7E4823"/>
            </a:solidFill>
          </p:spPr>
          <p:txBody>
            <a:bodyPr wrap="square" lIns="0" tIns="0" rIns="0" bIns="0" rtlCol="0"/>
            <a:lstStyle/>
            <a:p>
              <a:endParaRPr sz="1493" dirty="0"/>
            </a:p>
          </p:txBody>
        </p:sp>
        <p:sp>
          <p:nvSpPr>
            <p:cNvPr id="2102" name="object 2055">
              <a:extLst>
                <a:ext uri="{FF2B5EF4-FFF2-40B4-BE49-F238E27FC236}">
                  <a16:creationId xmlns:a16="http://schemas.microsoft.com/office/drawing/2014/main" id="{32FB21C0-BE16-4728-A7A3-C2514FA94DF6}"/>
                </a:ext>
              </a:extLst>
            </p:cNvPr>
            <p:cNvSpPr/>
            <p:nvPr/>
          </p:nvSpPr>
          <p:spPr>
            <a:xfrm>
              <a:off x="1348372" y="5248320"/>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854C25"/>
            </a:solidFill>
          </p:spPr>
          <p:txBody>
            <a:bodyPr wrap="square" lIns="0" tIns="0" rIns="0" bIns="0" rtlCol="0"/>
            <a:lstStyle/>
            <a:p>
              <a:endParaRPr sz="1493" dirty="0"/>
            </a:p>
          </p:txBody>
        </p:sp>
        <p:sp>
          <p:nvSpPr>
            <p:cNvPr id="2103" name="object 2056">
              <a:extLst>
                <a:ext uri="{FF2B5EF4-FFF2-40B4-BE49-F238E27FC236}">
                  <a16:creationId xmlns:a16="http://schemas.microsoft.com/office/drawing/2014/main" id="{B8D14855-9D61-4B26-B6CB-746E0EB7347C}"/>
                </a:ext>
              </a:extLst>
            </p:cNvPr>
            <p:cNvSpPr/>
            <p:nvPr/>
          </p:nvSpPr>
          <p:spPr>
            <a:xfrm>
              <a:off x="1122259" y="5315572"/>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25A2E"/>
            </a:solidFill>
          </p:spPr>
          <p:txBody>
            <a:bodyPr wrap="square" lIns="0" tIns="0" rIns="0" bIns="0" rtlCol="0"/>
            <a:lstStyle/>
            <a:p>
              <a:endParaRPr sz="1493" dirty="0"/>
            </a:p>
          </p:txBody>
        </p:sp>
        <p:sp>
          <p:nvSpPr>
            <p:cNvPr id="2104" name="object 2057">
              <a:extLst>
                <a:ext uri="{FF2B5EF4-FFF2-40B4-BE49-F238E27FC236}">
                  <a16:creationId xmlns:a16="http://schemas.microsoft.com/office/drawing/2014/main" id="{AE8C0A21-C9E5-4E96-B1AD-48C566023A99}"/>
                </a:ext>
              </a:extLst>
            </p:cNvPr>
            <p:cNvSpPr/>
            <p:nvPr/>
          </p:nvSpPr>
          <p:spPr>
            <a:xfrm>
              <a:off x="1103969" y="5484211"/>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A5C32"/>
            </a:solidFill>
          </p:spPr>
          <p:txBody>
            <a:bodyPr wrap="square" lIns="0" tIns="0" rIns="0" bIns="0" rtlCol="0"/>
            <a:lstStyle/>
            <a:p>
              <a:endParaRPr sz="1493" dirty="0"/>
            </a:p>
          </p:txBody>
        </p:sp>
        <p:sp>
          <p:nvSpPr>
            <p:cNvPr id="2105" name="object 2058">
              <a:extLst>
                <a:ext uri="{FF2B5EF4-FFF2-40B4-BE49-F238E27FC236}">
                  <a16:creationId xmlns:a16="http://schemas.microsoft.com/office/drawing/2014/main" id="{C89F4DB5-D36A-4F4B-9DC3-00F3B3053DDF}"/>
                </a:ext>
              </a:extLst>
            </p:cNvPr>
            <p:cNvSpPr/>
            <p:nvPr/>
          </p:nvSpPr>
          <p:spPr>
            <a:xfrm>
              <a:off x="1751698" y="5551766"/>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15" y="15303"/>
                  </a:lnTo>
                  <a:lnTo>
                    <a:pt x="19913" y="9829"/>
                  </a:lnTo>
                  <a:lnTo>
                    <a:pt x="19812" y="4356"/>
                  </a:lnTo>
                  <a:lnTo>
                    <a:pt x="15316" y="0"/>
                  </a:lnTo>
                  <a:close/>
                </a:path>
              </a:pathLst>
            </a:custGeom>
            <a:solidFill>
              <a:srgbClr val="8B4C28"/>
            </a:solidFill>
          </p:spPr>
          <p:txBody>
            <a:bodyPr wrap="square" lIns="0" tIns="0" rIns="0" bIns="0" rtlCol="0"/>
            <a:lstStyle/>
            <a:p>
              <a:endParaRPr sz="1493" dirty="0"/>
            </a:p>
          </p:txBody>
        </p:sp>
        <p:sp>
          <p:nvSpPr>
            <p:cNvPr id="2106" name="object 2059">
              <a:extLst>
                <a:ext uri="{FF2B5EF4-FFF2-40B4-BE49-F238E27FC236}">
                  <a16:creationId xmlns:a16="http://schemas.microsoft.com/office/drawing/2014/main" id="{4EB3503E-F6B5-498D-9610-98529BF4EEC3}"/>
                </a:ext>
              </a:extLst>
            </p:cNvPr>
            <p:cNvSpPr/>
            <p:nvPr/>
          </p:nvSpPr>
          <p:spPr>
            <a:xfrm>
              <a:off x="1041074" y="5311485"/>
              <a:ext cx="20320" cy="20320"/>
            </a:xfrm>
            <a:custGeom>
              <a:avLst/>
              <a:gdLst/>
              <a:ahLst/>
              <a:cxnLst/>
              <a:rect l="l" t="t" r="r" b="b"/>
              <a:pathLst>
                <a:path w="20319" h="20320">
                  <a:moveTo>
                    <a:pt x="15303" y="0"/>
                  </a:moveTo>
                  <a:lnTo>
                    <a:pt x="4356" y="190"/>
                  </a:lnTo>
                  <a:lnTo>
                    <a:pt x="0" y="4686"/>
                  </a:lnTo>
                  <a:lnTo>
                    <a:pt x="190" y="15646"/>
                  </a:lnTo>
                  <a:lnTo>
                    <a:pt x="4711" y="20002"/>
                  </a:lnTo>
                  <a:lnTo>
                    <a:pt x="15646" y="19812"/>
                  </a:lnTo>
                  <a:lnTo>
                    <a:pt x="20015" y="15303"/>
                  </a:lnTo>
                  <a:lnTo>
                    <a:pt x="19913" y="9817"/>
                  </a:lnTo>
                  <a:lnTo>
                    <a:pt x="19811" y="4343"/>
                  </a:lnTo>
                  <a:lnTo>
                    <a:pt x="15303" y="0"/>
                  </a:lnTo>
                  <a:close/>
                </a:path>
              </a:pathLst>
            </a:custGeom>
            <a:solidFill>
              <a:srgbClr val="8C5128"/>
            </a:solidFill>
          </p:spPr>
          <p:txBody>
            <a:bodyPr wrap="square" lIns="0" tIns="0" rIns="0" bIns="0" rtlCol="0"/>
            <a:lstStyle/>
            <a:p>
              <a:endParaRPr sz="1493" dirty="0"/>
            </a:p>
          </p:txBody>
        </p:sp>
        <p:sp>
          <p:nvSpPr>
            <p:cNvPr id="2107" name="object 2060">
              <a:extLst>
                <a:ext uri="{FF2B5EF4-FFF2-40B4-BE49-F238E27FC236}">
                  <a16:creationId xmlns:a16="http://schemas.microsoft.com/office/drawing/2014/main" id="{0455C3AF-16AC-431A-A584-5AF0783807D5}"/>
                </a:ext>
              </a:extLst>
            </p:cNvPr>
            <p:cNvSpPr/>
            <p:nvPr/>
          </p:nvSpPr>
          <p:spPr>
            <a:xfrm>
              <a:off x="1489359" y="5592218"/>
              <a:ext cx="20320" cy="20320"/>
            </a:xfrm>
            <a:custGeom>
              <a:avLst/>
              <a:gdLst/>
              <a:ahLst/>
              <a:cxnLst/>
              <a:rect l="l" t="t" r="r" b="b"/>
              <a:pathLst>
                <a:path w="20319" h="20320">
                  <a:moveTo>
                    <a:pt x="15303" y="0"/>
                  </a:moveTo>
                  <a:lnTo>
                    <a:pt x="4343" y="190"/>
                  </a:lnTo>
                  <a:lnTo>
                    <a:pt x="0" y="4673"/>
                  </a:lnTo>
                  <a:lnTo>
                    <a:pt x="190" y="15633"/>
                  </a:lnTo>
                  <a:lnTo>
                    <a:pt x="4698" y="19977"/>
                  </a:lnTo>
                  <a:lnTo>
                    <a:pt x="15646" y="19786"/>
                  </a:lnTo>
                  <a:lnTo>
                    <a:pt x="20015" y="15290"/>
                  </a:lnTo>
                  <a:lnTo>
                    <a:pt x="19913" y="9804"/>
                  </a:lnTo>
                  <a:lnTo>
                    <a:pt x="19811" y="4330"/>
                  </a:lnTo>
                  <a:lnTo>
                    <a:pt x="15303" y="0"/>
                  </a:lnTo>
                  <a:close/>
                </a:path>
              </a:pathLst>
            </a:custGeom>
            <a:solidFill>
              <a:srgbClr val="894D27"/>
            </a:solidFill>
          </p:spPr>
          <p:txBody>
            <a:bodyPr wrap="square" lIns="0" tIns="0" rIns="0" bIns="0" rtlCol="0"/>
            <a:lstStyle/>
            <a:p>
              <a:endParaRPr sz="1493" dirty="0"/>
            </a:p>
          </p:txBody>
        </p:sp>
        <p:sp>
          <p:nvSpPr>
            <p:cNvPr id="2108" name="object 2061">
              <a:extLst>
                <a:ext uri="{FF2B5EF4-FFF2-40B4-BE49-F238E27FC236}">
                  <a16:creationId xmlns:a16="http://schemas.microsoft.com/office/drawing/2014/main" id="{9AE0ADD2-CBCC-48F8-B225-EDCC4FB2C054}"/>
                </a:ext>
              </a:extLst>
            </p:cNvPr>
            <p:cNvSpPr/>
            <p:nvPr/>
          </p:nvSpPr>
          <p:spPr>
            <a:xfrm>
              <a:off x="1369843" y="5278960"/>
              <a:ext cx="20320" cy="20320"/>
            </a:xfrm>
            <a:custGeom>
              <a:avLst/>
              <a:gdLst/>
              <a:ahLst/>
              <a:cxnLst/>
              <a:rect l="l" t="t" r="r" b="b"/>
              <a:pathLst>
                <a:path w="20319" h="20320">
                  <a:moveTo>
                    <a:pt x="15303" y="0"/>
                  </a:moveTo>
                  <a:lnTo>
                    <a:pt x="4356" y="190"/>
                  </a:lnTo>
                  <a:lnTo>
                    <a:pt x="0" y="4699"/>
                  </a:lnTo>
                  <a:lnTo>
                    <a:pt x="190" y="15659"/>
                  </a:lnTo>
                  <a:lnTo>
                    <a:pt x="4711" y="20015"/>
                  </a:lnTo>
                  <a:lnTo>
                    <a:pt x="15646" y="19824"/>
                  </a:lnTo>
                  <a:lnTo>
                    <a:pt x="20015" y="15316"/>
                  </a:lnTo>
                  <a:lnTo>
                    <a:pt x="19913" y="9829"/>
                  </a:lnTo>
                  <a:lnTo>
                    <a:pt x="19811" y="4356"/>
                  </a:lnTo>
                  <a:lnTo>
                    <a:pt x="15303" y="0"/>
                  </a:lnTo>
                  <a:close/>
                </a:path>
              </a:pathLst>
            </a:custGeom>
            <a:solidFill>
              <a:srgbClr val="A25A2E"/>
            </a:solidFill>
          </p:spPr>
          <p:txBody>
            <a:bodyPr wrap="square" lIns="0" tIns="0" rIns="0" bIns="0" rtlCol="0"/>
            <a:lstStyle/>
            <a:p>
              <a:endParaRPr sz="1493" dirty="0"/>
            </a:p>
          </p:txBody>
        </p:sp>
        <p:sp>
          <p:nvSpPr>
            <p:cNvPr id="2109" name="object 2062">
              <a:extLst>
                <a:ext uri="{FF2B5EF4-FFF2-40B4-BE49-F238E27FC236}">
                  <a16:creationId xmlns:a16="http://schemas.microsoft.com/office/drawing/2014/main" id="{4DA2B7ED-7AA2-451D-9D18-FF90EB61DFB2}"/>
                </a:ext>
              </a:extLst>
            </p:cNvPr>
            <p:cNvSpPr/>
            <p:nvPr/>
          </p:nvSpPr>
          <p:spPr>
            <a:xfrm>
              <a:off x="1657499" y="5598046"/>
              <a:ext cx="20320" cy="20320"/>
            </a:xfrm>
            <a:custGeom>
              <a:avLst/>
              <a:gdLst/>
              <a:ahLst/>
              <a:cxnLst/>
              <a:rect l="l" t="t" r="r" b="b"/>
              <a:pathLst>
                <a:path w="20319" h="20320">
                  <a:moveTo>
                    <a:pt x="15290" y="0"/>
                  </a:moveTo>
                  <a:lnTo>
                    <a:pt x="4343" y="190"/>
                  </a:lnTo>
                  <a:lnTo>
                    <a:pt x="0" y="4686"/>
                  </a:lnTo>
                  <a:lnTo>
                    <a:pt x="190" y="15633"/>
                  </a:lnTo>
                  <a:lnTo>
                    <a:pt x="4699" y="20002"/>
                  </a:lnTo>
                  <a:lnTo>
                    <a:pt x="15646" y="19812"/>
                  </a:lnTo>
                  <a:lnTo>
                    <a:pt x="20015" y="15290"/>
                  </a:lnTo>
                  <a:lnTo>
                    <a:pt x="19913" y="9829"/>
                  </a:lnTo>
                  <a:lnTo>
                    <a:pt x="19812" y="4343"/>
                  </a:lnTo>
                  <a:lnTo>
                    <a:pt x="15290" y="0"/>
                  </a:lnTo>
                  <a:close/>
                </a:path>
              </a:pathLst>
            </a:custGeom>
            <a:solidFill>
              <a:srgbClr val="744220"/>
            </a:solidFill>
          </p:spPr>
          <p:txBody>
            <a:bodyPr wrap="square" lIns="0" tIns="0" rIns="0" bIns="0" rtlCol="0"/>
            <a:lstStyle/>
            <a:p>
              <a:endParaRPr sz="1493" dirty="0"/>
            </a:p>
          </p:txBody>
        </p:sp>
        <p:sp>
          <p:nvSpPr>
            <p:cNvPr id="2110" name="object 2063">
              <a:extLst>
                <a:ext uri="{FF2B5EF4-FFF2-40B4-BE49-F238E27FC236}">
                  <a16:creationId xmlns:a16="http://schemas.microsoft.com/office/drawing/2014/main" id="{FAB2A6E9-7243-4779-BA7E-8B47250BB142}"/>
                </a:ext>
              </a:extLst>
            </p:cNvPr>
            <p:cNvSpPr/>
            <p:nvPr/>
          </p:nvSpPr>
          <p:spPr>
            <a:xfrm>
              <a:off x="1659058" y="5541497"/>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2" y="4356"/>
                  </a:lnTo>
                  <a:lnTo>
                    <a:pt x="15303" y="0"/>
                  </a:lnTo>
                  <a:close/>
                </a:path>
              </a:pathLst>
            </a:custGeom>
            <a:solidFill>
              <a:srgbClr val="99532D"/>
            </a:solidFill>
          </p:spPr>
          <p:txBody>
            <a:bodyPr wrap="square" lIns="0" tIns="0" rIns="0" bIns="0" rtlCol="0"/>
            <a:lstStyle/>
            <a:p>
              <a:endParaRPr sz="1493" dirty="0"/>
            </a:p>
          </p:txBody>
        </p:sp>
        <p:sp>
          <p:nvSpPr>
            <p:cNvPr id="2111" name="object 2064">
              <a:extLst>
                <a:ext uri="{FF2B5EF4-FFF2-40B4-BE49-F238E27FC236}">
                  <a16:creationId xmlns:a16="http://schemas.microsoft.com/office/drawing/2014/main" id="{01823532-12A2-49ED-94CC-6CAC2F168059}"/>
                </a:ext>
              </a:extLst>
            </p:cNvPr>
            <p:cNvSpPr/>
            <p:nvPr/>
          </p:nvSpPr>
          <p:spPr>
            <a:xfrm>
              <a:off x="1012985" y="5558172"/>
              <a:ext cx="20320" cy="20320"/>
            </a:xfrm>
            <a:custGeom>
              <a:avLst/>
              <a:gdLst/>
              <a:ahLst/>
              <a:cxnLst/>
              <a:rect l="l" t="t" r="r" b="b"/>
              <a:pathLst>
                <a:path w="20319" h="20320">
                  <a:moveTo>
                    <a:pt x="15303" y="0"/>
                  </a:moveTo>
                  <a:lnTo>
                    <a:pt x="4356" y="190"/>
                  </a:lnTo>
                  <a:lnTo>
                    <a:pt x="0" y="4711"/>
                  </a:lnTo>
                  <a:lnTo>
                    <a:pt x="190" y="15659"/>
                  </a:lnTo>
                  <a:lnTo>
                    <a:pt x="4711" y="20002"/>
                  </a:lnTo>
                  <a:lnTo>
                    <a:pt x="15646" y="19812"/>
                  </a:lnTo>
                  <a:lnTo>
                    <a:pt x="20015" y="15316"/>
                  </a:lnTo>
                  <a:lnTo>
                    <a:pt x="19913" y="9829"/>
                  </a:lnTo>
                  <a:lnTo>
                    <a:pt x="19811" y="4368"/>
                  </a:lnTo>
                  <a:lnTo>
                    <a:pt x="15303" y="0"/>
                  </a:lnTo>
                  <a:close/>
                </a:path>
              </a:pathLst>
            </a:custGeom>
            <a:solidFill>
              <a:srgbClr val="98562A"/>
            </a:solidFill>
          </p:spPr>
          <p:txBody>
            <a:bodyPr wrap="square" lIns="0" tIns="0" rIns="0" bIns="0" rtlCol="0"/>
            <a:lstStyle/>
            <a:p>
              <a:endParaRPr sz="1493" dirty="0"/>
            </a:p>
          </p:txBody>
        </p:sp>
        <p:sp>
          <p:nvSpPr>
            <p:cNvPr id="2112" name="object 2065">
              <a:extLst>
                <a:ext uri="{FF2B5EF4-FFF2-40B4-BE49-F238E27FC236}">
                  <a16:creationId xmlns:a16="http://schemas.microsoft.com/office/drawing/2014/main" id="{F73F2508-0F72-475E-BD69-E463600FBF62}"/>
                </a:ext>
              </a:extLst>
            </p:cNvPr>
            <p:cNvSpPr/>
            <p:nvPr/>
          </p:nvSpPr>
          <p:spPr>
            <a:xfrm>
              <a:off x="1192324" y="5312832"/>
              <a:ext cx="20320" cy="20320"/>
            </a:xfrm>
            <a:custGeom>
              <a:avLst/>
              <a:gdLst/>
              <a:ahLst/>
              <a:cxnLst/>
              <a:rect l="l" t="t" r="r" b="b"/>
              <a:pathLst>
                <a:path w="20319" h="20320">
                  <a:moveTo>
                    <a:pt x="15303" y="0"/>
                  </a:moveTo>
                  <a:lnTo>
                    <a:pt x="4343" y="190"/>
                  </a:lnTo>
                  <a:lnTo>
                    <a:pt x="0" y="4699"/>
                  </a:lnTo>
                  <a:lnTo>
                    <a:pt x="190" y="15646"/>
                  </a:lnTo>
                  <a:lnTo>
                    <a:pt x="4698" y="19989"/>
                  </a:lnTo>
                  <a:lnTo>
                    <a:pt x="15646" y="19799"/>
                  </a:lnTo>
                  <a:lnTo>
                    <a:pt x="20015" y="15303"/>
                  </a:lnTo>
                  <a:lnTo>
                    <a:pt x="19913" y="9829"/>
                  </a:lnTo>
                  <a:lnTo>
                    <a:pt x="19811" y="4356"/>
                  </a:lnTo>
                  <a:lnTo>
                    <a:pt x="15303" y="0"/>
                  </a:lnTo>
                  <a:close/>
                </a:path>
              </a:pathLst>
            </a:custGeom>
            <a:solidFill>
              <a:srgbClr val="A45B2F"/>
            </a:solidFill>
          </p:spPr>
          <p:txBody>
            <a:bodyPr wrap="square" lIns="0" tIns="0" rIns="0" bIns="0" rtlCol="0"/>
            <a:lstStyle/>
            <a:p>
              <a:endParaRPr sz="1493" dirty="0"/>
            </a:p>
          </p:txBody>
        </p:sp>
        <p:sp>
          <p:nvSpPr>
            <p:cNvPr id="2113" name="object 2066">
              <a:extLst>
                <a:ext uri="{FF2B5EF4-FFF2-40B4-BE49-F238E27FC236}">
                  <a16:creationId xmlns:a16="http://schemas.microsoft.com/office/drawing/2014/main" id="{43A3D76A-F48B-458B-8D89-D02534880519}"/>
                </a:ext>
              </a:extLst>
            </p:cNvPr>
            <p:cNvSpPr/>
            <p:nvPr/>
          </p:nvSpPr>
          <p:spPr>
            <a:xfrm>
              <a:off x="1463274" y="5621802"/>
              <a:ext cx="20320" cy="20320"/>
            </a:xfrm>
            <a:custGeom>
              <a:avLst/>
              <a:gdLst/>
              <a:ahLst/>
              <a:cxnLst/>
              <a:rect l="l" t="t" r="r" b="b"/>
              <a:pathLst>
                <a:path w="20319" h="20320">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70411E"/>
            </a:solidFill>
          </p:spPr>
          <p:txBody>
            <a:bodyPr wrap="square" lIns="0" tIns="0" rIns="0" bIns="0" rtlCol="0"/>
            <a:lstStyle/>
            <a:p>
              <a:endParaRPr sz="1493" dirty="0"/>
            </a:p>
          </p:txBody>
        </p:sp>
        <p:sp>
          <p:nvSpPr>
            <p:cNvPr id="2114" name="object 2067">
              <a:extLst>
                <a:ext uri="{FF2B5EF4-FFF2-40B4-BE49-F238E27FC236}">
                  <a16:creationId xmlns:a16="http://schemas.microsoft.com/office/drawing/2014/main" id="{6C2F9A9F-A4F9-4452-B76D-91874F6FD8EF}"/>
                </a:ext>
              </a:extLst>
            </p:cNvPr>
            <p:cNvSpPr/>
            <p:nvPr/>
          </p:nvSpPr>
          <p:spPr>
            <a:xfrm>
              <a:off x="1836587" y="5515749"/>
              <a:ext cx="20320" cy="20320"/>
            </a:xfrm>
            <a:custGeom>
              <a:avLst/>
              <a:gdLst/>
              <a:ahLst/>
              <a:cxnLst/>
              <a:rect l="l" t="t" r="r" b="b"/>
              <a:pathLst>
                <a:path w="20319" h="20320">
                  <a:moveTo>
                    <a:pt x="15303" y="0"/>
                  </a:moveTo>
                  <a:lnTo>
                    <a:pt x="4343" y="190"/>
                  </a:lnTo>
                  <a:lnTo>
                    <a:pt x="0" y="4699"/>
                  </a:lnTo>
                  <a:lnTo>
                    <a:pt x="190" y="15646"/>
                  </a:lnTo>
                  <a:lnTo>
                    <a:pt x="4699" y="20002"/>
                  </a:lnTo>
                  <a:lnTo>
                    <a:pt x="15646" y="19812"/>
                  </a:lnTo>
                  <a:lnTo>
                    <a:pt x="20002" y="15303"/>
                  </a:lnTo>
                  <a:lnTo>
                    <a:pt x="19900" y="9829"/>
                  </a:lnTo>
                  <a:lnTo>
                    <a:pt x="19799" y="4356"/>
                  </a:lnTo>
                  <a:lnTo>
                    <a:pt x="15303" y="0"/>
                  </a:lnTo>
                  <a:close/>
                </a:path>
              </a:pathLst>
            </a:custGeom>
            <a:solidFill>
              <a:srgbClr val="814825"/>
            </a:solidFill>
          </p:spPr>
          <p:txBody>
            <a:bodyPr wrap="square" lIns="0" tIns="0" rIns="0" bIns="0" rtlCol="0"/>
            <a:lstStyle/>
            <a:p>
              <a:endParaRPr sz="1493" dirty="0"/>
            </a:p>
          </p:txBody>
        </p:sp>
        <p:sp>
          <p:nvSpPr>
            <p:cNvPr id="2115" name="object 2068">
              <a:extLst>
                <a:ext uri="{FF2B5EF4-FFF2-40B4-BE49-F238E27FC236}">
                  <a16:creationId xmlns:a16="http://schemas.microsoft.com/office/drawing/2014/main" id="{9C69DC55-94F3-4FE3-BEAB-4530F9A75F76}"/>
                </a:ext>
              </a:extLst>
            </p:cNvPr>
            <p:cNvSpPr/>
            <p:nvPr/>
          </p:nvSpPr>
          <p:spPr>
            <a:xfrm>
              <a:off x="1397219" y="5500603"/>
              <a:ext cx="20320" cy="20320"/>
            </a:xfrm>
            <a:custGeom>
              <a:avLst/>
              <a:gdLst/>
              <a:ahLst/>
              <a:cxnLst/>
              <a:rect l="l" t="t" r="r" b="b"/>
              <a:pathLst>
                <a:path w="20319" h="20320">
                  <a:moveTo>
                    <a:pt x="15303" y="0"/>
                  </a:moveTo>
                  <a:lnTo>
                    <a:pt x="4343" y="190"/>
                  </a:lnTo>
                  <a:lnTo>
                    <a:pt x="0" y="4686"/>
                  </a:lnTo>
                  <a:lnTo>
                    <a:pt x="190" y="15633"/>
                  </a:lnTo>
                  <a:lnTo>
                    <a:pt x="4698" y="19989"/>
                  </a:lnTo>
                  <a:lnTo>
                    <a:pt x="15646" y="19799"/>
                  </a:lnTo>
                  <a:lnTo>
                    <a:pt x="20015" y="15290"/>
                  </a:lnTo>
                  <a:lnTo>
                    <a:pt x="19913" y="9829"/>
                  </a:lnTo>
                  <a:lnTo>
                    <a:pt x="19811" y="4343"/>
                  </a:lnTo>
                  <a:lnTo>
                    <a:pt x="15303" y="0"/>
                  </a:lnTo>
                  <a:close/>
                </a:path>
              </a:pathLst>
            </a:custGeom>
            <a:solidFill>
              <a:srgbClr val="A1592E"/>
            </a:solidFill>
          </p:spPr>
          <p:txBody>
            <a:bodyPr wrap="square" lIns="0" tIns="0" rIns="0" bIns="0" rtlCol="0"/>
            <a:lstStyle/>
            <a:p>
              <a:endParaRPr sz="1493" dirty="0"/>
            </a:p>
          </p:txBody>
        </p:sp>
        <p:sp>
          <p:nvSpPr>
            <p:cNvPr id="2116" name="object 2069">
              <a:extLst>
                <a:ext uri="{FF2B5EF4-FFF2-40B4-BE49-F238E27FC236}">
                  <a16:creationId xmlns:a16="http://schemas.microsoft.com/office/drawing/2014/main" id="{44FC3D44-A84F-4A46-AF0E-470BDB889FFE}"/>
                </a:ext>
              </a:extLst>
            </p:cNvPr>
            <p:cNvSpPr/>
            <p:nvPr/>
          </p:nvSpPr>
          <p:spPr>
            <a:xfrm>
              <a:off x="1761611" y="5430986"/>
              <a:ext cx="20320" cy="20320"/>
            </a:xfrm>
            <a:custGeom>
              <a:avLst/>
              <a:gdLst/>
              <a:ahLst/>
              <a:cxnLst/>
              <a:rect l="l" t="t" r="r" b="b"/>
              <a:pathLst>
                <a:path w="20319" h="20320">
                  <a:moveTo>
                    <a:pt x="15303" y="0"/>
                  </a:moveTo>
                  <a:lnTo>
                    <a:pt x="4343" y="190"/>
                  </a:lnTo>
                  <a:lnTo>
                    <a:pt x="0" y="4711"/>
                  </a:lnTo>
                  <a:lnTo>
                    <a:pt x="190" y="15659"/>
                  </a:lnTo>
                  <a:lnTo>
                    <a:pt x="4699" y="20015"/>
                  </a:lnTo>
                  <a:lnTo>
                    <a:pt x="15646" y="19824"/>
                  </a:lnTo>
                  <a:lnTo>
                    <a:pt x="20015" y="15316"/>
                  </a:lnTo>
                  <a:lnTo>
                    <a:pt x="19913" y="9842"/>
                  </a:lnTo>
                  <a:lnTo>
                    <a:pt x="19812" y="4368"/>
                  </a:lnTo>
                  <a:lnTo>
                    <a:pt x="15303" y="0"/>
                  </a:lnTo>
                  <a:close/>
                </a:path>
              </a:pathLst>
            </a:custGeom>
            <a:solidFill>
              <a:srgbClr val="9D552E"/>
            </a:solidFill>
          </p:spPr>
          <p:txBody>
            <a:bodyPr wrap="square" lIns="0" tIns="0" rIns="0" bIns="0" rtlCol="0"/>
            <a:lstStyle/>
            <a:p>
              <a:endParaRPr sz="1493" dirty="0"/>
            </a:p>
          </p:txBody>
        </p:sp>
        <p:sp>
          <p:nvSpPr>
            <p:cNvPr id="2117" name="object 2070">
              <a:extLst>
                <a:ext uri="{FF2B5EF4-FFF2-40B4-BE49-F238E27FC236}">
                  <a16:creationId xmlns:a16="http://schemas.microsoft.com/office/drawing/2014/main" id="{0B4C98B6-BFCF-40A4-8BD1-B1B84BB4A206}"/>
                </a:ext>
              </a:extLst>
            </p:cNvPr>
            <p:cNvSpPr/>
            <p:nvPr/>
          </p:nvSpPr>
          <p:spPr>
            <a:xfrm>
              <a:off x="1750218" y="5566166"/>
              <a:ext cx="20320" cy="20320"/>
            </a:xfrm>
            <a:custGeom>
              <a:avLst/>
              <a:gdLst/>
              <a:ahLst/>
              <a:cxnLst/>
              <a:rect l="l" t="t" r="r" b="b"/>
              <a:pathLst>
                <a:path w="20319" h="20320">
                  <a:moveTo>
                    <a:pt x="15316" y="0"/>
                  </a:moveTo>
                  <a:lnTo>
                    <a:pt x="4356" y="190"/>
                  </a:lnTo>
                  <a:lnTo>
                    <a:pt x="0" y="4699"/>
                  </a:lnTo>
                  <a:lnTo>
                    <a:pt x="190" y="15659"/>
                  </a:lnTo>
                  <a:lnTo>
                    <a:pt x="4711" y="20002"/>
                  </a:lnTo>
                  <a:lnTo>
                    <a:pt x="15659" y="19812"/>
                  </a:lnTo>
                  <a:lnTo>
                    <a:pt x="20027" y="15316"/>
                  </a:lnTo>
                  <a:lnTo>
                    <a:pt x="19926" y="9829"/>
                  </a:lnTo>
                  <a:lnTo>
                    <a:pt x="19824" y="4356"/>
                  </a:lnTo>
                  <a:lnTo>
                    <a:pt x="15316" y="0"/>
                  </a:lnTo>
                  <a:close/>
                </a:path>
              </a:pathLst>
            </a:custGeom>
            <a:solidFill>
              <a:srgbClr val="8A4A29"/>
            </a:solidFill>
          </p:spPr>
          <p:txBody>
            <a:bodyPr wrap="square" lIns="0" tIns="0" rIns="0" bIns="0" rtlCol="0"/>
            <a:lstStyle/>
            <a:p>
              <a:endParaRPr sz="1493" dirty="0"/>
            </a:p>
          </p:txBody>
        </p:sp>
        <p:sp>
          <p:nvSpPr>
            <p:cNvPr id="2118" name="object 2071">
              <a:extLst>
                <a:ext uri="{FF2B5EF4-FFF2-40B4-BE49-F238E27FC236}">
                  <a16:creationId xmlns:a16="http://schemas.microsoft.com/office/drawing/2014/main" id="{46772876-27E1-4D98-923A-F7AF81EBA73E}"/>
                </a:ext>
              </a:extLst>
            </p:cNvPr>
            <p:cNvSpPr/>
            <p:nvPr/>
          </p:nvSpPr>
          <p:spPr>
            <a:xfrm>
              <a:off x="1850960" y="5368824"/>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2" y="4356"/>
                  </a:lnTo>
                  <a:lnTo>
                    <a:pt x="15303" y="0"/>
                  </a:lnTo>
                  <a:close/>
                </a:path>
              </a:pathLst>
            </a:custGeom>
            <a:solidFill>
              <a:srgbClr val="784322"/>
            </a:solidFill>
          </p:spPr>
          <p:txBody>
            <a:bodyPr wrap="square" lIns="0" tIns="0" rIns="0" bIns="0" rtlCol="0"/>
            <a:lstStyle/>
            <a:p>
              <a:endParaRPr sz="1493" dirty="0"/>
            </a:p>
          </p:txBody>
        </p:sp>
        <p:sp>
          <p:nvSpPr>
            <p:cNvPr id="2119" name="object 2072">
              <a:extLst>
                <a:ext uri="{FF2B5EF4-FFF2-40B4-BE49-F238E27FC236}">
                  <a16:creationId xmlns:a16="http://schemas.microsoft.com/office/drawing/2014/main" id="{C54BDF77-4F09-4A66-987A-22BBEF2EABDA}"/>
                </a:ext>
              </a:extLst>
            </p:cNvPr>
            <p:cNvSpPr/>
            <p:nvPr/>
          </p:nvSpPr>
          <p:spPr>
            <a:xfrm>
              <a:off x="1868418" y="5430268"/>
              <a:ext cx="20320" cy="20320"/>
            </a:xfrm>
            <a:custGeom>
              <a:avLst/>
              <a:gdLst/>
              <a:ahLst/>
              <a:cxnLst/>
              <a:rect l="l" t="t" r="r" b="b"/>
              <a:pathLst>
                <a:path w="20319" h="20320">
                  <a:moveTo>
                    <a:pt x="15303" y="0"/>
                  </a:moveTo>
                  <a:lnTo>
                    <a:pt x="4343" y="190"/>
                  </a:lnTo>
                  <a:lnTo>
                    <a:pt x="0" y="4711"/>
                  </a:lnTo>
                  <a:lnTo>
                    <a:pt x="190" y="15659"/>
                  </a:lnTo>
                  <a:lnTo>
                    <a:pt x="4699" y="20015"/>
                  </a:lnTo>
                  <a:lnTo>
                    <a:pt x="15646" y="19824"/>
                  </a:lnTo>
                  <a:lnTo>
                    <a:pt x="20015" y="15316"/>
                  </a:lnTo>
                  <a:lnTo>
                    <a:pt x="19913" y="9842"/>
                  </a:lnTo>
                  <a:lnTo>
                    <a:pt x="19812" y="4368"/>
                  </a:lnTo>
                  <a:lnTo>
                    <a:pt x="15303" y="0"/>
                  </a:lnTo>
                  <a:close/>
                </a:path>
              </a:pathLst>
            </a:custGeom>
            <a:solidFill>
              <a:srgbClr val="A45C28"/>
            </a:solidFill>
          </p:spPr>
          <p:txBody>
            <a:bodyPr wrap="square" lIns="0" tIns="0" rIns="0" bIns="0" rtlCol="0"/>
            <a:lstStyle/>
            <a:p>
              <a:endParaRPr sz="1493" dirty="0"/>
            </a:p>
          </p:txBody>
        </p:sp>
        <p:sp>
          <p:nvSpPr>
            <p:cNvPr id="2120" name="object 2073">
              <a:extLst>
                <a:ext uri="{FF2B5EF4-FFF2-40B4-BE49-F238E27FC236}">
                  <a16:creationId xmlns:a16="http://schemas.microsoft.com/office/drawing/2014/main" id="{6A93BE37-2876-45A8-8C7B-EBD605E41ECB}"/>
                </a:ext>
              </a:extLst>
            </p:cNvPr>
            <p:cNvSpPr/>
            <p:nvPr/>
          </p:nvSpPr>
          <p:spPr>
            <a:xfrm>
              <a:off x="1370780" y="5248329"/>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7D4924"/>
            </a:solidFill>
          </p:spPr>
          <p:txBody>
            <a:bodyPr wrap="square" lIns="0" tIns="0" rIns="0" bIns="0" rtlCol="0"/>
            <a:lstStyle/>
            <a:p>
              <a:endParaRPr sz="1493" dirty="0"/>
            </a:p>
          </p:txBody>
        </p:sp>
        <p:sp>
          <p:nvSpPr>
            <p:cNvPr id="2121" name="object 2074">
              <a:extLst>
                <a:ext uri="{FF2B5EF4-FFF2-40B4-BE49-F238E27FC236}">
                  <a16:creationId xmlns:a16="http://schemas.microsoft.com/office/drawing/2014/main" id="{2C4B019C-7DE4-4D0F-A692-E5933DCFD5E4}"/>
                </a:ext>
              </a:extLst>
            </p:cNvPr>
            <p:cNvSpPr/>
            <p:nvPr/>
          </p:nvSpPr>
          <p:spPr>
            <a:xfrm>
              <a:off x="1107377" y="5366832"/>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95542B"/>
            </a:solidFill>
          </p:spPr>
          <p:txBody>
            <a:bodyPr wrap="square" lIns="0" tIns="0" rIns="0" bIns="0" rtlCol="0"/>
            <a:lstStyle/>
            <a:p>
              <a:endParaRPr sz="1493" dirty="0"/>
            </a:p>
          </p:txBody>
        </p:sp>
        <p:sp>
          <p:nvSpPr>
            <p:cNvPr id="2122" name="object 2075">
              <a:extLst>
                <a:ext uri="{FF2B5EF4-FFF2-40B4-BE49-F238E27FC236}">
                  <a16:creationId xmlns:a16="http://schemas.microsoft.com/office/drawing/2014/main" id="{E95AC624-D08E-40E6-B1FD-4C3276139DF3}"/>
                </a:ext>
              </a:extLst>
            </p:cNvPr>
            <p:cNvSpPr/>
            <p:nvPr/>
          </p:nvSpPr>
          <p:spPr>
            <a:xfrm>
              <a:off x="1380826" y="5288541"/>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A75B30"/>
            </a:solidFill>
          </p:spPr>
          <p:txBody>
            <a:bodyPr wrap="square" lIns="0" tIns="0" rIns="0" bIns="0" rtlCol="0"/>
            <a:lstStyle/>
            <a:p>
              <a:endParaRPr sz="1493" dirty="0"/>
            </a:p>
          </p:txBody>
        </p:sp>
        <p:sp>
          <p:nvSpPr>
            <p:cNvPr id="2123" name="object 2076">
              <a:extLst>
                <a:ext uri="{FF2B5EF4-FFF2-40B4-BE49-F238E27FC236}">
                  <a16:creationId xmlns:a16="http://schemas.microsoft.com/office/drawing/2014/main" id="{AE2AD486-3997-4FB2-88B0-95DD61C26D19}"/>
                </a:ext>
              </a:extLst>
            </p:cNvPr>
            <p:cNvSpPr/>
            <p:nvPr/>
          </p:nvSpPr>
          <p:spPr>
            <a:xfrm>
              <a:off x="1746454" y="5463896"/>
              <a:ext cx="20320" cy="20320"/>
            </a:xfrm>
            <a:custGeom>
              <a:avLst/>
              <a:gdLst/>
              <a:ahLst/>
              <a:cxnLst/>
              <a:rect l="l" t="t" r="r" b="b"/>
              <a:pathLst>
                <a:path w="20319" h="20320">
                  <a:moveTo>
                    <a:pt x="15316" y="0"/>
                  </a:moveTo>
                  <a:lnTo>
                    <a:pt x="4356" y="190"/>
                  </a:lnTo>
                  <a:lnTo>
                    <a:pt x="0" y="4711"/>
                  </a:lnTo>
                  <a:lnTo>
                    <a:pt x="190" y="15659"/>
                  </a:lnTo>
                  <a:lnTo>
                    <a:pt x="4711" y="20002"/>
                  </a:lnTo>
                  <a:lnTo>
                    <a:pt x="15659" y="19811"/>
                  </a:lnTo>
                  <a:lnTo>
                    <a:pt x="20027" y="15316"/>
                  </a:lnTo>
                  <a:lnTo>
                    <a:pt x="19926" y="9842"/>
                  </a:lnTo>
                  <a:lnTo>
                    <a:pt x="19824" y="4368"/>
                  </a:lnTo>
                  <a:lnTo>
                    <a:pt x="15316" y="0"/>
                  </a:lnTo>
                  <a:close/>
                </a:path>
              </a:pathLst>
            </a:custGeom>
            <a:solidFill>
              <a:srgbClr val="7E4823"/>
            </a:solidFill>
          </p:spPr>
          <p:txBody>
            <a:bodyPr wrap="square" lIns="0" tIns="0" rIns="0" bIns="0" rtlCol="0"/>
            <a:lstStyle/>
            <a:p>
              <a:endParaRPr sz="1493" dirty="0"/>
            </a:p>
          </p:txBody>
        </p:sp>
        <p:sp>
          <p:nvSpPr>
            <p:cNvPr id="2124" name="object 2077">
              <a:extLst>
                <a:ext uri="{FF2B5EF4-FFF2-40B4-BE49-F238E27FC236}">
                  <a16:creationId xmlns:a16="http://schemas.microsoft.com/office/drawing/2014/main" id="{B881F757-2994-485D-B385-8B375EE25DF3}"/>
                </a:ext>
              </a:extLst>
            </p:cNvPr>
            <p:cNvSpPr/>
            <p:nvPr/>
          </p:nvSpPr>
          <p:spPr>
            <a:xfrm>
              <a:off x="1261592" y="5628208"/>
              <a:ext cx="20320" cy="20320"/>
            </a:xfrm>
            <a:custGeom>
              <a:avLst/>
              <a:gdLst/>
              <a:ahLst/>
              <a:cxnLst/>
              <a:rect l="l" t="t" r="r" b="b"/>
              <a:pathLst>
                <a:path w="20319" h="20320">
                  <a:moveTo>
                    <a:pt x="15303" y="0"/>
                  </a:moveTo>
                  <a:lnTo>
                    <a:pt x="4343" y="190"/>
                  </a:lnTo>
                  <a:lnTo>
                    <a:pt x="0" y="4711"/>
                  </a:lnTo>
                  <a:lnTo>
                    <a:pt x="190" y="15659"/>
                  </a:lnTo>
                  <a:lnTo>
                    <a:pt x="4698" y="20002"/>
                  </a:lnTo>
                  <a:lnTo>
                    <a:pt x="15646" y="19812"/>
                  </a:lnTo>
                  <a:lnTo>
                    <a:pt x="20015" y="15316"/>
                  </a:lnTo>
                  <a:lnTo>
                    <a:pt x="19913" y="9829"/>
                  </a:lnTo>
                  <a:lnTo>
                    <a:pt x="19811" y="4368"/>
                  </a:lnTo>
                  <a:lnTo>
                    <a:pt x="15303" y="0"/>
                  </a:lnTo>
                  <a:close/>
                </a:path>
              </a:pathLst>
            </a:custGeom>
            <a:solidFill>
              <a:srgbClr val="A85D32"/>
            </a:solidFill>
          </p:spPr>
          <p:txBody>
            <a:bodyPr wrap="square" lIns="0" tIns="0" rIns="0" bIns="0" rtlCol="0"/>
            <a:lstStyle/>
            <a:p>
              <a:endParaRPr sz="1493" dirty="0"/>
            </a:p>
          </p:txBody>
        </p:sp>
        <p:sp>
          <p:nvSpPr>
            <p:cNvPr id="2125" name="object 2078">
              <a:extLst>
                <a:ext uri="{FF2B5EF4-FFF2-40B4-BE49-F238E27FC236}">
                  <a16:creationId xmlns:a16="http://schemas.microsoft.com/office/drawing/2014/main" id="{C7724998-D23B-47BC-9325-DCF7BA456108}"/>
                </a:ext>
              </a:extLst>
            </p:cNvPr>
            <p:cNvSpPr/>
            <p:nvPr/>
          </p:nvSpPr>
          <p:spPr>
            <a:xfrm>
              <a:off x="1797630" y="5400859"/>
              <a:ext cx="20320" cy="20320"/>
            </a:xfrm>
            <a:custGeom>
              <a:avLst/>
              <a:gdLst/>
              <a:ahLst/>
              <a:cxnLst/>
              <a:rect l="l" t="t" r="r" b="b"/>
              <a:pathLst>
                <a:path w="20319" h="20320">
                  <a:moveTo>
                    <a:pt x="15316" y="0"/>
                  </a:moveTo>
                  <a:lnTo>
                    <a:pt x="4356" y="190"/>
                  </a:lnTo>
                  <a:lnTo>
                    <a:pt x="0" y="4699"/>
                  </a:lnTo>
                  <a:lnTo>
                    <a:pt x="190" y="15646"/>
                  </a:lnTo>
                  <a:lnTo>
                    <a:pt x="4711" y="19989"/>
                  </a:lnTo>
                  <a:lnTo>
                    <a:pt x="15659" y="19799"/>
                  </a:lnTo>
                  <a:lnTo>
                    <a:pt x="20027" y="15303"/>
                  </a:lnTo>
                  <a:lnTo>
                    <a:pt x="19926" y="9829"/>
                  </a:lnTo>
                  <a:lnTo>
                    <a:pt x="19824" y="4356"/>
                  </a:lnTo>
                  <a:lnTo>
                    <a:pt x="15316" y="0"/>
                  </a:lnTo>
                  <a:close/>
                </a:path>
              </a:pathLst>
            </a:custGeom>
            <a:solidFill>
              <a:srgbClr val="864B27"/>
            </a:solidFill>
          </p:spPr>
          <p:txBody>
            <a:bodyPr wrap="square" lIns="0" tIns="0" rIns="0" bIns="0" rtlCol="0"/>
            <a:lstStyle/>
            <a:p>
              <a:endParaRPr sz="1493" dirty="0"/>
            </a:p>
          </p:txBody>
        </p:sp>
        <p:sp>
          <p:nvSpPr>
            <p:cNvPr id="2126" name="object 2079">
              <a:extLst>
                <a:ext uri="{FF2B5EF4-FFF2-40B4-BE49-F238E27FC236}">
                  <a16:creationId xmlns:a16="http://schemas.microsoft.com/office/drawing/2014/main" id="{02EF04B9-0AB8-47CB-91A7-F10C8D959E67}"/>
                </a:ext>
              </a:extLst>
            </p:cNvPr>
            <p:cNvSpPr/>
            <p:nvPr/>
          </p:nvSpPr>
          <p:spPr>
            <a:xfrm>
              <a:off x="1272299" y="5369918"/>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925429"/>
            </a:solidFill>
          </p:spPr>
          <p:txBody>
            <a:bodyPr wrap="square" lIns="0" tIns="0" rIns="0" bIns="0" rtlCol="0"/>
            <a:lstStyle/>
            <a:p>
              <a:endParaRPr sz="1493" dirty="0"/>
            </a:p>
          </p:txBody>
        </p:sp>
        <p:sp>
          <p:nvSpPr>
            <p:cNvPr id="2127" name="object 2080">
              <a:extLst>
                <a:ext uri="{FF2B5EF4-FFF2-40B4-BE49-F238E27FC236}">
                  <a16:creationId xmlns:a16="http://schemas.microsoft.com/office/drawing/2014/main" id="{133BC77A-4495-4C6B-9AF7-628CC6A7849B}"/>
                </a:ext>
              </a:extLst>
            </p:cNvPr>
            <p:cNvSpPr/>
            <p:nvPr/>
          </p:nvSpPr>
          <p:spPr>
            <a:xfrm>
              <a:off x="1003565" y="5359375"/>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15B2D"/>
            </a:solidFill>
          </p:spPr>
          <p:txBody>
            <a:bodyPr wrap="square" lIns="0" tIns="0" rIns="0" bIns="0" rtlCol="0"/>
            <a:lstStyle/>
            <a:p>
              <a:endParaRPr sz="1493" dirty="0"/>
            </a:p>
          </p:txBody>
        </p:sp>
        <p:sp>
          <p:nvSpPr>
            <p:cNvPr id="2128" name="object 2081">
              <a:extLst>
                <a:ext uri="{FF2B5EF4-FFF2-40B4-BE49-F238E27FC236}">
                  <a16:creationId xmlns:a16="http://schemas.microsoft.com/office/drawing/2014/main" id="{19866368-CE83-47B4-BE11-CBD5333C7A1B}"/>
                </a:ext>
              </a:extLst>
            </p:cNvPr>
            <p:cNvSpPr/>
            <p:nvPr/>
          </p:nvSpPr>
          <p:spPr>
            <a:xfrm>
              <a:off x="1059964" y="5384385"/>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45B2F"/>
            </a:solidFill>
          </p:spPr>
          <p:txBody>
            <a:bodyPr wrap="square" lIns="0" tIns="0" rIns="0" bIns="0" rtlCol="0"/>
            <a:lstStyle/>
            <a:p>
              <a:endParaRPr sz="1493" dirty="0"/>
            </a:p>
          </p:txBody>
        </p:sp>
        <p:sp>
          <p:nvSpPr>
            <p:cNvPr id="2129" name="object 2082">
              <a:extLst>
                <a:ext uri="{FF2B5EF4-FFF2-40B4-BE49-F238E27FC236}">
                  <a16:creationId xmlns:a16="http://schemas.microsoft.com/office/drawing/2014/main" id="{BF255FFF-5F27-4B65-A5C9-938A90CBF35F}"/>
                </a:ext>
              </a:extLst>
            </p:cNvPr>
            <p:cNvSpPr/>
            <p:nvPr/>
          </p:nvSpPr>
          <p:spPr>
            <a:xfrm>
              <a:off x="1211279" y="5298937"/>
              <a:ext cx="20320" cy="20320"/>
            </a:xfrm>
            <a:custGeom>
              <a:avLst/>
              <a:gdLst/>
              <a:ahLst/>
              <a:cxnLst/>
              <a:rect l="l" t="t" r="r" b="b"/>
              <a:pathLst>
                <a:path w="20319" h="20320">
                  <a:moveTo>
                    <a:pt x="15303" y="0"/>
                  </a:moveTo>
                  <a:lnTo>
                    <a:pt x="4343" y="190"/>
                  </a:lnTo>
                  <a:lnTo>
                    <a:pt x="0" y="4698"/>
                  </a:lnTo>
                  <a:lnTo>
                    <a:pt x="190" y="15659"/>
                  </a:lnTo>
                  <a:lnTo>
                    <a:pt x="4698" y="20015"/>
                  </a:lnTo>
                  <a:lnTo>
                    <a:pt x="15646" y="19824"/>
                  </a:lnTo>
                  <a:lnTo>
                    <a:pt x="20015" y="15316"/>
                  </a:lnTo>
                  <a:lnTo>
                    <a:pt x="19913" y="9842"/>
                  </a:lnTo>
                  <a:lnTo>
                    <a:pt x="19811" y="4356"/>
                  </a:lnTo>
                  <a:lnTo>
                    <a:pt x="15303" y="0"/>
                  </a:lnTo>
                  <a:close/>
                </a:path>
              </a:pathLst>
            </a:custGeom>
            <a:solidFill>
              <a:srgbClr val="97542C"/>
            </a:solidFill>
          </p:spPr>
          <p:txBody>
            <a:bodyPr wrap="square" lIns="0" tIns="0" rIns="0" bIns="0" rtlCol="0"/>
            <a:lstStyle/>
            <a:p>
              <a:endParaRPr sz="1493" dirty="0"/>
            </a:p>
          </p:txBody>
        </p:sp>
        <p:sp>
          <p:nvSpPr>
            <p:cNvPr id="2130" name="object 2083">
              <a:extLst>
                <a:ext uri="{FF2B5EF4-FFF2-40B4-BE49-F238E27FC236}">
                  <a16:creationId xmlns:a16="http://schemas.microsoft.com/office/drawing/2014/main" id="{D7B3DACA-F3B3-476A-9682-75B91D0D6BFC}"/>
                </a:ext>
              </a:extLst>
            </p:cNvPr>
            <p:cNvSpPr/>
            <p:nvPr/>
          </p:nvSpPr>
          <p:spPr>
            <a:xfrm>
              <a:off x="993142" y="5341814"/>
              <a:ext cx="20320" cy="20320"/>
            </a:xfrm>
            <a:custGeom>
              <a:avLst/>
              <a:gdLst/>
              <a:ahLst/>
              <a:cxnLst/>
              <a:rect l="l" t="t" r="r" b="b"/>
              <a:pathLst>
                <a:path w="20319" h="20320">
                  <a:moveTo>
                    <a:pt x="15303" y="0"/>
                  </a:moveTo>
                  <a:lnTo>
                    <a:pt x="4343" y="190"/>
                  </a:lnTo>
                  <a:lnTo>
                    <a:pt x="0" y="4686"/>
                  </a:lnTo>
                  <a:lnTo>
                    <a:pt x="190" y="15633"/>
                  </a:lnTo>
                  <a:lnTo>
                    <a:pt x="4698" y="19989"/>
                  </a:lnTo>
                  <a:lnTo>
                    <a:pt x="15646" y="19799"/>
                  </a:lnTo>
                  <a:lnTo>
                    <a:pt x="20015" y="15290"/>
                  </a:lnTo>
                  <a:lnTo>
                    <a:pt x="19913" y="9817"/>
                  </a:lnTo>
                  <a:lnTo>
                    <a:pt x="19811" y="4343"/>
                  </a:lnTo>
                  <a:lnTo>
                    <a:pt x="15303" y="0"/>
                  </a:lnTo>
                  <a:close/>
                </a:path>
              </a:pathLst>
            </a:custGeom>
            <a:solidFill>
              <a:srgbClr val="AF5F34"/>
            </a:solidFill>
          </p:spPr>
          <p:txBody>
            <a:bodyPr wrap="square" lIns="0" tIns="0" rIns="0" bIns="0" rtlCol="0"/>
            <a:lstStyle/>
            <a:p>
              <a:endParaRPr sz="1493" dirty="0"/>
            </a:p>
          </p:txBody>
        </p:sp>
        <p:sp>
          <p:nvSpPr>
            <p:cNvPr id="2131" name="object 2084">
              <a:extLst>
                <a:ext uri="{FF2B5EF4-FFF2-40B4-BE49-F238E27FC236}">
                  <a16:creationId xmlns:a16="http://schemas.microsoft.com/office/drawing/2014/main" id="{6F7B7B0D-0027-4260-9D65-2A86FAD5EDAA}"/>
                </a:ext>
              </a:extLst>
            </p:cNvPr>
            <p:cNvSpPr/>
            <p:nvPr/>
          </p:nvSpPr>
          <p:spPr>
            <a:xfrm>
              <a:off x="1768133" y="5389672"/>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8E4E29"/>
            </a:solidFill>
          </p:spPr>
          <p:txBody>
            <a:bodyPr wrap="square" lIns="0" tIns="0" rIns="0" bIns="0" rtlCol="0"/>
            <a:lstStyle/>
            <a:p>
              <a:endParaRPr sz="1493" dirty="0"/>
            </a:p>
          </p:txBody>
        </p:sp>
        <p:sp>
          <p:nvSpPr>
            <p:cNvPr id="2132" name="object 2085">
              <a:extLst>
                <a:ext uri="{FF2B5EF4-FFF2-40B4-BE49-F238E27FC236}">
                  <a16:creationId xmlns:a16="http://schemas.microsoft.com/office/drawing/2014/main" id="{CA12FE3B-409E-40DF-A7B5-E03EA620CA8B}"/>
                </a:ext>
              </a:extLst>
            </p:cNvPr>
            <p:cNvSpPr/>
            <p:nvPr/>
          </p:nvSpPr>
          <p:spPr>
            <a:xfrm>
              <a:off x="1017578" y="5357976"/>
              <a:ext cx="20320" cy="20320"/>
            </a:xfrm>
            <a:custGeom>
              <a:avLst/>
              <a:gdLst/>
              <a:ahLst/>
              <a:cxnLst/>
              <a:rect l="l" t="t" r="r" b="b"/>
              <a:pathLst>
                <a:path w="20319" h="20320">
                  <a:moveTo>
                    <a:pt x="15303" y="0"/>
                  </a:moveTo>
                  <a:lnTo>
                    <a:pt x="4356" y="190"/>
                  </a:lnTo>
                  <a:lnTo>
                    <a:pt x="0" y="4686"/>
                  </a:lnTo>
                  <a:lnTo>
                    <a:pt x="190" y="15633"/>
                  </a:lnTo>
                  <a:lnTo>
                    <a:pt x="4711" y="20002"/>
                  </a:lnTo>
                  <a:lnTo>
                    <a:pt x="15646" y="19812"/>
                  </a:lnTo>
                  <a:lnTo>
                    <a:pt x="20015" y="15290"/>
                  </a:lnTo>
                  <a:lnTo>
                    <a:pt x="19913" y="9817"/>
                  </a:lnTo>
                  <a:lnTo>
                    <a:pt x="19811" y="4343"/>
                  </a:lnTo>
                  <a:lnTo>
                    <a:pt x="15303" y="0"/>
                  </a:lnTo>
                  <a:close/>
                </a:path>
              </a:pathLst>
            </a:custGeom>
            <a:solidFill>
              <a:srgbClr val="96552A"/>
            </a:solidFill>
          </p:spPr>
          <p:txBody>
            <a:bodyPr wrap="square" lIns="0" tIns="0" rIns="0" bIns="0" rtlCol="0"/>
            <a:lstStyle/>
            <a:p>
              <a:endParaRPr sz="1493" dirty="0"/>
            </a:p>
          </p:txBody>
        </p:sp>
        <p:sp>
          <p:nvSpPr>
            <p:cNvPr id="2133" name="object 2086">
              <a:extLst>
                <a:ext uri="{FF2B5EF4-FFF2-40B4-BE49-F238E27FC236}">
                  <a16:creationId xmlns:a16="http://schemas.microsoft.com/office/drawing/2014/main" id="{D6920882-1E2F-49C8-A520-CCE702F76734}"/>
                </a:ext>
              </a:extLst>
            </p:cNvPr>
            <p:cNvSpPr/>
            <p:nvPr/>
          </p:nvSpPr>
          <p:spPr>
            <a:xfrm>
              <a:off x="1027035" y="5481295"/>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65C2F"/>
            </a:solidFill>
          </p:spPr>
          <p:txBody>
            <a:bodyPr wrap="square" lIns="0" tIns="0" rIns="0" bIns="0" rtlCol="0"/>
            <a:lstStyle/>
            <a:p>
              <a:endParaRPr sz="1493" dirty="0"/>
            </a:p>
          </p:txBody>
        </p:sp>
        <p:sp>
          <p:nvSpPr>
            <p:cNvPr id="2134" name="object 2087">
              <a:extLst>
                <a:ext uri="{FF2B5EF4-FFF2-40B4-BE49-F238E27FC236}">
                  <a16:creationId xmlns:a16="http://schemas.microsoft.com/office/drawing/2014/main" id="{10A90A6A-0A63-4D60-85A3-54C9C27DDC62}"/>
                </a:ext>
              </a:extLst>
            </p:cNvPr>
            <p:cNvSpPr/>
            <p:nvPr/>
          </p:nvSpPr>
          <p:spPr>
            <a:xfrm>
              <a:off x="1371531" y="5359119"/>
              <a:ext cx="20320" cy="20320"/>
            </a:xfrm>
            <a:custGeom>
              <a:avLst/>
              <a:gdLst/>
              <a:ahLst/>
              <a:cxnLst/>
              <a:rect l="l" t="t" r="r" b="b"/>
              <a:pathLst>
                <a:path w="20319" h="20320">
                  <a:moveTo>
                    <a:pt x="15303" y="0"/>
                  </a:moveTo>
                  <a:lnTo>
                    <a:pt x="4343" y="190"/>
                  </a:lnTo>
                  <a:lnTo>
                    <a:pt x="0" y="4711"/>
                  </a:lnTo>
                  <a:lnTo>
                    <a:pt x="190" y="15659"/>
                  </a:lnTo>
                  <a:lnTo>
                    <a:pt x="4698" y="20002"/>
                  </a:lnTo>
                  <a:lnTo>
                    <a:pt x="15646" y="19811"/>
                  </a:lnTo>
                  <a:lnTo>
                    <a:pt x="20015" y="15316"/>
                  </a:lnTo>
                  <a:lnTo>
                    <a:pt x="19913" y="9842"/>
                  </a:lnTo>
                  <a:lnTo>
                    <a:pt x="19811" y="4368"/>
                  </a:lnTo>
                  <a:lnTo>
                    <a:pt x="15303" y="0"/>
                  </a:lnTo>
                  <a:close/>
                </a:path>
              </a:pathLst>
            </a:custGeom>
            <a:solidFill>
              <a:srgbClr val="96552A"/>
            </a:solidFill>
          </p:spPr>
          <p:txBody>
            <a:bodyPr wrap="square" lIns="0" tIns="0" rIns="0" bIns="0" rtlCol="0"/>
            <a:lstStyle/>
            <a:p>
              <a:endParaRPr sz="1493" dirty="0"/>
            </a:p>
          </p:txBody>
        </p:sp>
        <p:sp>
          <p:nvSpPr>
            <p:cNvPr id="2135" name="object 2088">
              <a:extLst>
                <a:ext uri="{FF2B5EF4-FFF2-40B4-BE49-F238E27FC236}">
                  <a16:creationId xmlns:a16="http://schemas.microsoft.com/office/drawing/2014/main" id="{EF65C89C-B799-4957-8FF7-47A221D8B8F8}"/>
                </a:ext>
              </a:extLst>
            </p:cNvPr>
            <p:cNvSpPr/>
            <p:nvPr/>
          </p:nvSpPr>
          <p:spPr>
            <a:xfrm>
              <a:off x="1596496" y="5576370"/>
              <a:ext cx="20320" cy="20320"/>
            </a:xfrm>
            <a:custGeom>
              <a:avLst/>
              <a:gdLst/>
              <a:ahLst/>
              <a:cxnLst/>
              <a:rect l="l" t="t" r="r" b="b"/>
              <a:pathLst>
                <a:path w="20319" h="20320">
                  <a:moveTo>
                    <a:pt x="15290" y="0"/>
                  </a:moveTo>
                  <a:lnTo>
                    <a:pt x="4330" y="190"/>
                  </a:lnTo>
                  <a:lnTo>
                    <a:pt x="0" y="4698"/>
                  </a:lnTo>
                  <a:lnTo>
                    <a:pt x="190" y="15646"/>
                  </a:lnTo>
                  <a:lnTo>
                    <a:pt x="4686" y="20015"/>
                  </a:lnTo>
                  <a:lnTo>
                    <a:pt x="15633" y="19824"/>
                  </a:lnTo>
                  <a:lnTo>
                    <a:pt x="20002" y="15303"/>
                  </a:lnTo>
                  <a:lnTo>
                    <a:pt x="19900" y="9842"/>
                  </a:lnTo>
                  <a:lnTo>
                    <a:pt x="19799" y="4356"/>
                  </a:lnTo>
                  <a:lnTo>
                    <a:pt x="15290" y="0"/>
                  </a:lnTo>
                  <a:close/>
                </a:path>
              </a:pathLst>
            </a:custGeom>
            <a:solidFill>
              <a:srgbClr val="9D552E"/>
            </a:solidFill>
          </p:spPr>
          <p:txBody>
            <a:bodyPr wrap="square" lIns="0" tIns="0" rIns="0" bIns="0" rtlCol="0"/>
            <a:lstStyle/>
            <a:p>
              <a:endParaRPr sz="1493" dirty="0"/>
            </a:p>
          </p:txBody>
        </p:sp>
        <p:sp>
          <p:nvSpPr>
            <p:cNvPr id="2136" name="object 2089">
              <a:extLst>
                <a:ext uri="{FF2B5EF4-FFF2-40B4-BE49-F238E27FC236}">
                  <a16:creationId xmlns:a16="http://schemas.microsoft.com/office/drawing/2014/main" id="{798A54CC-F335-4E3A-9F0A-404257BB90CC}"/>
                </a:ext>
              </a:extLst>
            </p:cNvPr>
            <p:cNvSpPr/>
            <p:nvPr/>
          </p:nvSpPr>
          <p:spPr>
            <a:xfrm>
              <a:off x="1335575" y="5397919"/>
              <a:ext cx="20320" cy="20320"/>
            </a:xfrm>
            <a:custGeom>
              <a:avLst/>
              <a:gdLst/>
              <a:ahLst/>
              <a:cxnLst/>
              <a:rect l="l" t="t" r="r" b="b"/>
              <a:pathLst>
                <a:path w="20319" h="20320">
                  <a:moveTo>
                    <a:pt x="15303" y="0"/>
                  </a:moveTo>
                  <a:lnTo>
                    <a:pt x="4343" y="190"/>
                  </a:lnTo>
                  <a:lnTo>
                    <a:pt x="0" y="4686"/>
                  </a:lnTo>
                  <a:lnTo>
                    <a:pt x="190" y="15633"/>
                  </a:lnTo>
                  <a:lnTo>
                    <a:pt x="4698" y="19989"/>
                  </a:lnTo>
                  <a:lnTo>
                    <a:pt x="15646" y="19799"/>
                  </a:lnTo>
                  <a:lnTo>
                    <a:pt x="20015" y="15290"/>
                  </a:lnTo>
                  <a:lnTo>
                    <a:pt x="19913" y="9817"/>
                  </a:lnTo>
                  <a:lnTo>
                    <a:pt x="19811" y="4343"/>
                  </a:lnTo>
                  <a:lnTo>
                    <a:pt x="15303" y="0"/>
                  </a:lnTo>
                  <a:close/>
                </a:path>
              </a:pathLst>
            </a:custGeom>
            <a:solidFill>
              <a:srgbClr val="A0592F"/>
            </a:solidFill>
          </p:spPr>
          <p:txBody>
            <a:bodyPr wrap="square" lIns="0" tIns="0" rIns="0" bIns="0" rtlCol="0"/>
            <a:lstStyle/>
            <a:p>
              <a:endParaRPr sz="1493" dirty="0"/>
            </a:p>
          </p:txBody>
        </p:sp>
        <p:sp>
          <p:nvSpPr>
            <p:cNvPr id="2137" name="object 2090">
              <a:extLst>
                <a:ext uri="{FF2B5EF4-FFF2-40B4-BE49-F238E27FC236}">
                  <a16:creationId xmlns:a16="http://schemas.microsoft.com/office/drawing/2014/main" id="{36857FD8-8644-4459-BEC2-2B04B6FC9F91}"/>
                </a:ext>
              </a:extLst>
            </p:cNvPr>
            <p:cNvSpPr/>
            <p:nvPr/>
          </p:nvSpPr>
          <p:spPr>
            <a:xfrm>
              <a:off x="1589827" y="5308283"/>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27" y="15303"/>
                  </a:lnTo>
                  <a:lnTo>
                    <a:pt x="19926" y="9829"/>
                  </a:lnTo>
                  <a:lnTo>
                    <a:pt x="19824" y="4356"/>
                  </a:lnTo>
                  <a:lnTo>
                    <a:pt x="15316" y="0"/>
                  </a:lnTo>
                  <a:close/>
                </a:path>
              </a:pathLst>
            </a:custGeom>
            <a:solidFill>
              <a:srgbClr val="AD612A"/>
            </a:solidFill>
          </p:spPr>
          <p:txBody>
            <a:bodyPr wrap="square" lIns="0" tIns="0" rIns="0" bIns="0" rtlCol="0"/>
            <a:lstStyle/>
            <a:p>
              <a:endParaRPr sz="1493" dirty="0"/>
            </a:p>
          </p:txBody>
        </p:sp>
        <p:sp>
          <p:nvSpPr>
            <p:cNvPr id="2138" name="object 2091">
              <a:extLst>
                <a:ext uri="{FF2B5EF4-FFF2-40B4-BE49-F238E27FC236}">
                  <a16:creationId xmlns:a16="http://schemas.microsoft.com/office/drawing/2014/main" id="{886F85E5-0D4B-4A05-9432-AB2E84343193}"/>
                </a:ext>
              </a:extLst>
            </p:cNvPr>
            <p:cNvSpPr/>
            <p:nvPr/>
          </p:nvSpPr>
          <p:spPr>
            <a:xfrm>
              <a:off x="1735395" y="5558838"/>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2" y="4356"/>
                  </a:lnTo>
                  <a:lnTo>
                    <a:pt x="15303" y="0"/>
                  </a:lnTo>
                  <a:close/>
                </a:path>
              </a:pathLst>
            </a:custGeom>
            <a:solidFill>
              <a:srgbClr val="70411E"/>
            </a:solidFill>
          </p:spPr>
          <p:txBody>
            <a:bodyPr wrap="square" lIns="0" tIns="0" rIns="0" bIns="0" rtlCol="0"/>
            <a:lstStyle/>
            <a:p>
              <a:endParaRPr sz="1493" dirty="0"/>
            </a:p>
          </p:txBody>
        </p:sp>
        <p:sp>
          <p:nvSpPr>
            <p:cNvPr id="2139" name="object 2092">
              <a:extLst>
                <a:ext uri="{FF2B5EF4-FFF2-40B4-BE49-F238E27FC236}">
                  <a16:creationId xmlns:a16="http://schemas.microsoft.com/office/drawing/2014/main" id="{72173751-CC5F-4C86-B555-2E1006ABD842}"/>
                </a:ext>
              </a:extLst>
            </p:cNvPr>
            <p:cNvSpPr/>
            <p:nvPr/>
          </p:nvSpPr>
          <p:spPr>
            <a:xfrm>
              <a:off x="1173022" y="5308992"/>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90532A"/>
            </a:solidFill>
          </p:spPr>
          <p:txBody>
            <a:bodyPr wrap="square" lIns="0" tIns="0" rIns="0" bIns="0" rtlCol="0"/>
            <a:lstStyle/>
            <a:p>
              <a:endParaRPr sz="1493" dirty="0"/>
            </a:p>
          </p:txBody>
        </p:sp>
        <p:sp>
          <p:nvSpPr>
            <p:cNvPr id="2140" name="object 2093">
              <a:extLst>
                <a:ext uri="{FF2B5EF4-FFF2-40B4-BE49-F238E27FC236}">
                  <a16:creationId xmlns:a16="http://schemas.microsoft.com/office/drawing/2014/main" id="{B4C4F2E0-DC2F-4A5F-8BEB-5370C1623C80}"/>
                </a:ext>
              </a:extLst>
            </p:cNvPr>
            <p:cNvSpPr/>
            <p:nvPr/>
          </p:nvSpPr>
          <p:spPr>
            <a:xfrm>
              <a:off x="983917" y="5494837"/>
              <a:ext cx="20320" cy="20320"/>
            </a:xfrm>
            <a:custGeom>
              <a:avLst/>
              <a:gdLst/>
              <a:ahLst/>
              <a:cxnLst/>
              <a:rect l="l" t="t" r="r" b="b"/>
              <a:pathLst>
                <a:path w="20319" h="20320">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AE5F33"/>
            </a:solidFill>
          </p:spPr>
          <p:txBody>
            <a:bodyPr wrap="square" lIns="0" tIns="0" rIns="0" bIns="0" rtlCol="0"/>
            <a:lstStyle/>
            <a:p>
              <a:endParaRPr sz="1493" dirty="0"/>
            </a:p>
          </p:txBody>
        </p:sp>
        <p:sp>
          <p:nvSpPr>
            <p:cNvPr id="2141" name="object 2094">
              <a:extLst>
                <a:ext uri="{FF2B5EF4-FFF2-40B4-BE49-F238E27FC236}">
                  <a16:creationId xmlns:a16="http://schemas.microsoft.com/office/drawing/2014/main" id="{027E5E90-FB4D-4AB1-A2FC-F476FE606BBC}"/>
                </a:ext>
              </a:extLst>
            </p:cNvPr>
            <p:cNvSpPr/>
            <p:nvPr/>
          </p:nvSpPr>
          <p:spPr>
            <a:xfrm>
              <a:off x="1181181" y="5606727"/>
              <a:ext cx="20320" cy="20320"/>
            </a:xfrm>
            <a:custGeom>
              <a:avLst/>
              <a:gdLst/>
              <a:ahLst/>
              <a:cxnLst/>
              <a:rect l="l" t="t" r="r" b="b"/>
              <a:pathLst>
                <a:path w="20319" h="20320">
                  <a:moveTo>
                    <a:pt x="15303" y="0"/>
                  </a:moveTo>
                  <a:lnTo>
                    <a:pt x="4343" y="190"/>
                  </a:lnTo>
                  <a:lnTo>
                    <a:pt x="0" y="4711"/>
                  </a:lnTo>
                  <a:lnTo>
                    <a:pt x="190" y="15671"/>
                  </a:lnTo>
                  <a:lnTo>
                    <a:pt x="4698" y="20015"/>
                  </a:lnTo>
                  <a:lnTo>
                    <a:pt x="15646" y="19824"/>
                  </a:lnTo>
                  <a:lnTo>
                    <a:pt x="20015" y="15328"/>
                  </a:lnTo>
                  <a:lnTo>
                    <a:pt x="19913" y="9842"/>
                  </a:lnTo>
                  <a:lnTo>
                    <a:pt x="19811" y="4368"/>
                  </a:lnTo>
                  <a:lnTo>
                    <a:pt x="15303" y="0"/>
                  </a:lnTo>
                  <a:close/>
                </a:path>
              </a:pathLst>
            </a:custGeom>
            <a:solidFill>
              <a:srgbClr val="BD6A2F"/>
            </a:solidFill>
          </p:spPr>
          <p:txBody>
            <a:bodyPr wrap="square" lIns="0" tIns="0" rIns="0" bIns="0" rtlCol="0"/>
            <a:lstStyle/>
            <a:p>
              <a:endParaRPr sz="1493" dirty="0"/>
            </a:p>
          </p:txBody>
        </p:sp>
        <p:sp>
          <p:nvSpPr>
            <p:cNvPr id="2142" name="object 2095">
              <a:extLst>
                <a:ext uri="{FF2B5EF4-FFF2-40B4-BE49-F238E27FC236}">
                  <a16:creationId xmlns:a16="http://schemas.microsoft.com/office/drawing/2014/main" id="{06930C83-E730-42A8-B4C6-C93C0A0328D7}"/>
                </a:ext>
              </a:extLst>
            </p:cNvPr>
            <p:cNvSpPr/>
            <p:nvPr/>
          </p:nvSpPr>
          <p:spPr>
            <a:xfrm>
              <a:off x="1044641" y="5321367"/>
              <a:ext cx="20320" cy="20320"/>
            </a:xfrm>
            <a:custGeom>
              <a:avLst/>
              <a:gdLst/>
              <a:ahLst/>
              <a:cxnLst/>
              <a:rect l="l" t="t" r="r" b="b"/>
              <a:pathLst>
                <a:path w="20319" h="20320">
                  <a:moveTo>
                    <a:pt x="15303" y="0"/>
                  </a:moveTo>
                  <a:lnTo>
                    <a:pt x="4343" y="190"/>
                  </a:lnTo>
                  <a:lnTo>
                    <a:pt x="0" y="4686"/>
                  </a:lnTo>
                  <a:lnTo>
                    <a:pt x="190" y="15633"/>
                  </a:lnTo>
                  <a:lnTo>
                    <a:pt x="4698" y="19989"/>
                  </a:lnTo>
                  <a:lnTo>
                    <a:pt x="15646" y="19799"/>
                  </a:lnTo>
                  <a:lnTo>
                    <a:pt x="20015" y="15290"/>
                  </a:lnTo>
                  <a:lnTo>
                    <a:pt x="19913" y="9817"/>
                  </a:lnTo>
                  <a:lnTo>
                    <a:pt x="19811" y="4343"/>
                  </a:lnTo>
                  <a:lnTo>
                    <a:pt x="15303" y="0"/>
                  </a:lnTo>
                  <a:close/>
                </a:path>
              </a:pathLst>
            </a:custGeom>
            <a:solidFill>
              <a:srgbClr val="A95C31"/>
            </a:solidFill>
          </p:spPr>
          <p:txBody>
            <a:bodyPr wrap="square" lIns="0" tIns="0" rIns="0" bIns="0" rtlCol="0"/>
            <a:lstStyle/>
            <a:p>
              <a:endParaRPr sz="1493" dirty="0"/>
            </a:p>
          </p:txBody>
        </p:sp>
        <p:sp>
          <p:nvSpPr>
            <p:cNvPr id="2143" name="object 2096">
              <a:extLst>
                <a:ext uri="{FF2B5EF4-FFF2-40B4-BE49-F238E27FC236}">
                  <a16:creationId xmlns:a16="http://schemas.microsoft.com/office/drawing/2014/main" id="{410BE046-094E-4D78-AF36-CCC3CD0CB934}"/>
                </a:ext>
              </a:extLst>
            </p:cNvPr>
            <p:cNvSpPr/>
            <p:nvPr/>
          </p:nvSpPr>
          <p:spPr>
            <a:xfrm>
              <a:off x="1348155" y="5578279"/>
              <a:ext cx="20320" cy="20320"/>
            </a:xfrm>
            <a:custGeom>
              <a:avLst/>
              <a:gdLst/>
              <a:ahLst/>
              <a:cxnLst/>
              <a:rect l="l" t="t" r="r" b="b"/>
              <a:pathLst>
                <a:path w="20319" h="20320">
                  <a:moveTo>
                    <a:pt x="15303" y="0"/>
                  </a:moveTo>
                  <a:lnTo>
                    <a:pt x="4356" y="190"/>
                  </a:lnTo>
                  <a:lnTo>
                    <a:pt x="0" y="4711"/>
                  </a:lnTo>
                  <a:lnTo>
                    <a:pt x="190" y="15659"/>
                  </a:lnTo>
                  <a:lnTo>
                    <a:pt x="4711" y="20002"/>
                  </a:lnTo>
                  <a:lnTo>
                    <a:pt x="15646" y="19812"/>
                  </a:lnTo>
                  <a:lnTo>
                    <a:pt x="20015" y="15316"/>
                  </a:lnTo>
                  <a:lnTo>
                    <a:pt x="19913" y="9829"/>
                  </a:lnTo>
                  <a:lnTo>
                    <a:pt x="19811" y="4368"/>
                  </a:lnTo>
                  <a:lnTo>
                    <a:pt x="15303" y="0"/>
                  </a:lnTo>
                  <a:close/>
                </a:path>
              </a:pathLst>
            </a:custGeom>
            <a:solidFill>
              <a:srgbClr val="A65C31"/>
            </a:solidFill>
          </p:spPr>
          <p:txBody>
            <a:bodyPr wrap="square" lIns="0" tIns="0" rIns="0" bIns="0" rtlCol="0"/>
            <a:lstStyle/>
            <a:p>
              <a:endParaRPr sz="1493" dirty="0"/>
            </a:p>
          </p:txBody>
        </p:sp>
        <p:sp>
          <p:nvSpPr>
            <p:cNvPr id="2144" name="object 2097">
              <a:extLst>
                <a:ext uri="{FF2B5EF4-FFF2-40B4-BE49-F238E27FC236}">
                  <a16:creationId xmlns:a16="http://schemas.microsoft.com/office/drawing/2014/main" id="{F2A92A03-C349-488A-AFE1-E390261D09E8}"/>
                </a:ext>
              </a:extLst>
            </p:cNvPr>
            <p:cNvSpPr/>
            <p:nvPr/>
          </p:nvSpPr>
          <p:spPr>
            <a:xfrm>
              <a:off x="1613222" y="5548924"/>
              <a:ext cx="20320" cy="20320"/>
            </a:xfrm>
            <a:custGeom>
              <a:avLst/>
              <a:gdLst/>
              <a:ahLst/>
              <a:cxnLst/>
              <a:rect l="l" t="t" r="r" b="b"/>
              <a:pathLst>
                <a:path w="20319" h="20320">
                  <a:moveTo>
                    <a:pt x="15316" y="0"/>
                  </a:moveTo>
                  <a:lnTo>
                    <a:pt x="4356" y="190"/>
                  </a:lnTo>
                  <a:lnTo>
                    <a:pt x="0" y="4686"/>
                  </a:lnTo>
                  <a:lnTo>
                    <a:pt x="190" y="15633"/>
                  </a:lnTo>
                  <a:lnTo>
                    <a:pt x="4711" y="20002"/>
                  </a:lnTo>
                  <a:lnTo>
                    <a:pt x="15659" y="19812"/>
                  </a:lnTo>
                  <a:lnTo>
                    <a:pt x="20015" y="15290"/>
                  </a:lnTo>
                  <a:lnTo>
                    <a:pt x="19913" y="9817"/>
                  </a:lnTo>
                  <a:lnTo>
                    <a:pt x="19811" y="4343"/>
                  </a:lnTo>
                  <a:lnTo>
                    <a:pt x="15316" y="0"/>
                  </a:lnTo>
                  <a:close/>
                </a:path>
              </a:pathLst>
            </a:custGeom>
            <a:solidFill>
              <a:srgbClr val="804924"/>
            </a:solidFill>
          </p:spPr>
          <p:txBody>
            <a:bodyPr wrap="square" lIns="0" tIns="0" rIns="0" bIns="0" rtlCol="0"/>
            <a:lstStyle/>
            <a:p>
              <a:endParaRPr sz="1493" dirty="0"/>
            </a:p>
          </p:txBody>
        </p:sp>
        <p:sp>
          <p:nvSpPr>
            <p:cNvPr id="2145" name="object 2098">
              <a:extLst>
                <a:ext uri="{FF2B5EF4-FFF2-40B4-BE49-F238E27FC236}">
                  <a16:creationId xmlns:a16="http://schemas.microsoft.com/office/drawing/2014/main" id="{C4C48899-63E9-4EE9-A56A-B2C4F8AFF749}"/>
                </a:ext>
              </a:extLst>
            </p:cNvPr>
            <p:cNvSpPr/>
            <p:nvPr/>
          </p:nvSpPr>
          <p:spPr>
            <a:xfrm>
              <a:off x="1080328" y="5523678"/>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15" y="15303"/>
                  </a:lnTo>
                  <a:lnTo>
                    <a:pt x="19913" y="9829"/>
                  </a:lnTo>
                  <a:lnTo>
                    <a:pt x="19811" y="4356"/>
                  </a:lnTo>
                  <a:lnTo>
                    <a:pt x="15316" y="0"/>
                  </a:lnTo>
                  <a:close/>
                </a:path>
              </a:pathLst>
            </a:custGeom>
            <a:solidFill>
              <a:srgbClr val="A75C2F"/>
            </a:solidFill>
          </p:spPr>
          <p:txBody>
            <a:bodyPr wrap="square" lIns="0" tIns="0" rIns="0" bIns="0" rtlCol="0"/>
            <a:lstStyle/>
            <a:p>
              <a:endParaRPr sz="1493" dirty="0"/>
            </a:p>
          </p:txBody>
        </p:sp>
        <p:sp>
          <p:nvSpPr>
            <p:cNvPr id="2146" name="object 2099">
              <a:extLst>
                <a:ext uri="{FF2B5EF4-FFF2-40B4-BE49-F238E27FC236}">
                  <a16:creationId xmlns:a16="http://schemas.microsoft.com/office/drawing/2014/main" id="{8E0FDC13-FA0B-4BCF-93D5-EA4373906887}"/>
                </a:ext>
              </a:extLst>
            </p:cNvPr>
            <p:cNvSpPr/>
            <p:nvPr/>
          </p:nvSpPr>
          <p:spPr>
            <a:xfrm>
              <a:off x="1449508" y="5430332"/>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45A30"/>
            </a:solidFill>
          </p:spPr>
          <p:txBody>
            <a:bodyPr wrap="square" lIns="0" tIns="0" rIns="0" bIns="0" rtlCol="0"/>
            <a:lstStyle/>
            <a:p>
              <a:endParaRPr sz="1493" dirty="0"/>
            </a:p>
          </p:txBody>
        </p:sp>
        <p:sp>
          <p:nvSpPr>
            <p:cNvPr id="2147" name="object 2100">
              <a:extLst>
                <a:ext uri="{FF2B5EF4-FFF2-40B4-BE49-F238E27FC236}">
                  <a16:creationId xmlns:a16="http://schemas.microsoft.com/office/drawing/2014/main" id="{D686AEB0-80A0-4755-8FB9-779A230F3C22}"/>
                </a:ext>
              </a:extLst>
            </p:cNvPr>
            <p:cNvSpPr/>
            <p:nvPr/>
          </p:nvSpPr>
          <p:spPr>
            <a:xfrm>
              <a:off x="1528151" y="5347983"/>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27" y="15303"/>
                  </a:lnTo>
                  <a:lnTo>
                    <a:pt x="19926" y="9829"/>
                  </a:lnTo>
                  <a:lnTo>
                    <a:pt x="19824" y="4356"/>
                  </a:lnTo>
                  <a:lnTo>
                    <a:pt x="15316" y="0"/>
                  </a:lnTo>
                  <a:close/>
                </a:path>
              </a:pathLst>
            </a:custGeom>
            <a:solidFill>
              <a:srgbClr val="A1592E"/>
            </a:solidFill>
          </p:spPr>
          <p:txBody>
            <a:bodyPr wrap="square" lIns="0" tIns="0" rIns="0" bIns="0" rtlCol="0"/>
            <a:lstStyle/>
            <a:p>
              <a:endParaRPr sz="1493" dirty="0"/>
            </a:p>
          </p:txBody>
        </p:sp>
        <p:sp>
          <p:nvSpPr>
            <p:cNvPr id="2148" name="object 2101">
              <a:extLst>
                <a:ext uri="{FF2B5EF4-FFF2-40B4-BE49-F238E27FC236}">
                  <a16:creationId xmlns:a16="http://schemas.microsoft.com/office/drawing/2014/main" id="{A5073EE9-B9A9-46C1-BDCD-9D1D6B00D7FF}"/>
                </a:ext>
              </a:extLst>
            </p:cNvPr>
            <p:cNvSpPr/>
            <p:nvPr/>
          </p:nvSpPr>
          <p:spPr>
            <a:xfrm>
              <a:off x="1094507" y="5295215"/>
              <a:ext cx="20320" cy="20320"/>
            </a:xfrm>
            <a:custGeom>
              <a:avLst/>
              <a:gdLst/>
              <a:ahLst/>
              <a:cxnLst/>
              <a:rect l="l" t="t" r="r" b="b"/>
              <a:pathLst>
                <a:path w="20319" h="20320">
                  <a:moveTo>
                    <a:pt x="15303" y="0"/>
                  </a:moveTo>
                  <a:lnTo>
                    <a:pt x="4343" y="190"/>
                  </a:lnTo>
                  <a:lnTo>
                    <a:pt x="0" y="4699"/>
                  </a:lnTo>
                  <a:lnTo>
                    <a:pt x="190" y="15659"/>
                  </a:lnTo>
                  <a:lnTo>
                    <a:pt x="4698" y="20002"/>
                  </a:lnTo>
                  <a:lnTo>
                    <a:pt x="15646" y="19812"/>
                  </a:lnTo>
                  <a:lnTo>
                    <a:pt x="20015" y="15316"/>
                  </a:lnTo>
                  <a:lnTo>
                    <a:pt x="19913" y="9829"/>
                  </a:lnTo>
                  <a:lnTo>
                    <a:pt x="19811" y="4356"/>
                  </a:lnTo>
                  <a:lnTo>
                    <a:pt x="15303" y="0"/>
                  </a:lnTo>
                  <a:close/>
                </a:path>
              </a:pathLst>
            </a:custGeom>
            <a:solidFill>
              <a:srgbClr val="95542B"/>
            </a:solidFill>
          </p:spPr>
          <p:txBody>
            <a:bodyPr wrap="square" lIns="0" tIns="0" rIns="0" bIns="0" rtlCol="0"/>
            <a:lstStyle/>
            <a:p>
              <a:endParaRPr sz="1493" dirty="0"/>
            </a:p>
          </p:txBody>
        </p:sp>
        <p:sp>
          <p:nvSpPr>
            <p:cNvPr id="2149" name="object 2102">
              <a:extLst>
                <a:ext uri="{FF2B5EF4-FFF2-40B4-BE49-F238E27FC236}">
                  <a16:creationId xmlns:a16="http://schemas.microsoft.com/office/drawing/2014/main" id="{F38AB133-984C-46E4-9177-914FC4F2F0F9}"/>
                </a:ext>
              </a:extLst>
            </p:cNvPr>
            <p:cNvSpPr/>
            <p:nvPr/>
          </p:nvSpPr>
          <p:spPr>
            <a:xfrm>
              <a:off x="1487698" y="5449956"/>
              <a:ext cx="20320" cy="20320"/>
            </a:xfrm>
            <a:custGeom>
              <a:avLst/>
              <a:gdLst/>
              <a:ahLst/>
              <a:cxnLst/>
              <a:rect l="l" t="t" r="r" b="b"/>
              <a:pathLst>
                <a:path w="20319" h="20320">
                  <a:moveTo>
                    <a:pt x="15303" y="0"/>
                  </a:moveTo>
                  <a:lnTo>
                    <a:pt x="4343" y="190"/>
                  </a:lnTo>
                  <a:lnTo>
                    <a:pt x="0" y="4699"/>
                  </a:lnTo>
                  <a:lnTo>
                    <a:pt x="190" y="15659"/>
                  </a:lnTo>
                  <a:lnTo>
                    <a:pt x="4698" y="20002"/>
                  </a:lnTo>
                  <a:lnTo>
                    <a:pt x="15646" y="19812"/>
                  </a:lnTo>
                  <a:lnTo>
                    <a:pt x="20015" y="15316"/>
                  </a:lnTo>
                  <a:lnTo>
                    <a:pt x="19913" y="9829"/>
                  </a:lnTo>
                  <a:lnTo>
                    <a:pt x="19811" y="4356"/>
                  </a:lnTo>
                  <a:lnTo>
                    <a:pt x="15303" y="0"/>
                  </a:lnTo>
                  <a:close/>
                </a:path>
              </a:pathLst>
            </a:custGeom>
            <a:solidFill>
              <a:srgbClr val="9D572D"/>
            </a:solidFill>
          </p:spPr>
          <p:txBody>
            <a:bodyPr wrap="square" lIns="0" tIns="0" rIns="0" bIns="0" rtlCol="0"/>
            <a:lstStyle/>
            <a:p>
              <a:endParaRPr sz="1493" dirty="0"/>
            </a:p>
          </p:txBody>
        </p:sp>
        <p:sp>
          <p:nvSpPr>
            <p:cNvPr id="2150" name="object 2103">
              <a:extLst>
                <a:ext uri="{FF2B5EF4-FFF2-40B4-BE49-F238E27FC236}">
                  <a16:creationId xmlns:a16="http://schemas.microsoft.com/office/drawing/2014/main" id="{1CE6CDB7-05E5-4094-A0CE-4B2E13B337B6}"/>
                </a:ext>
              </a:extLst>
            </p:cNvPr>
            <p:cNvSpPr/>
            <p:nvPr/>
          </p:nvSpPr>
          <p:spPr>
            <a:xfrm>
              <a:off x="1360270" y="5587869"/>
              <a:ext cx="20320" cy="20320"/>
            </a:xfrm>
            <a:custGeom>
              <a:avLst/>
              <a:gdLst/>
              <a:ahLst/>
              <a:cxnLst/>
              <a:rect l="l" t="t" r="r" b="b"/>
              <a:pathLst>
                <a:path w="20319" h="20320">
                  <a:moveTo>
                    <a:pt x="15303" y="0"/>
                  </a:moveTo>
                  <a:lnTo>
                    <a:pt x="4356" y="190"/>
                  </a:lnTo>
                  <a:lnTo>
                    <a:pt x="0" y="4686"/>
                  </a:lnTo>
                  <a:lnTo>
                    <a:pt x="190" y="15633"/>
                  </a:lnTo>
                  <a:lnTo>
                    <a:pt x="4711" y="19989"/>
                  </a:lnTo>
                  <a:lnTo>
                    <a:pt x="15646" y="19799"/>
                  </a:lnTo>
                  <a:lnTo>
                    <a:pt x="20002" y="15290"/>
                  </a:lnTo>
                  <a:lnTo>
                    <a:pt x="19913" y="9829"/>
                  </a:lnTo>
                  <a:lnTo>
                    <a:pt x="19811" y="4343"/>
                  </a:lnTo>
                  <a:lnTo>
                    <a:pt x="15303" y="0"/>
                  </a:lnTo>
                  <a:close/>
                </a:path>
              </a:pathLst>
            </a:custGeom>
            <a:solidFill>
              <a:srgbClr val="A85D32"/>
            </a:solidFill>
          </p:spPr>
          <p:txBody>
            <a:bodyPr wrap="square" lIns="0" tIns="0" rIns="0" bIns="0" rtlCol="0"/>
            <a:lstStyle/>
            <a:p>
              <a:endParaRPr sz="1493" dirty="0"/>
            </a:p>
          </p:txBody>
        </p:sp>
        <p:sp>
          <p:nvSpPr>
            <p:cNvPr id="2151" name="object 2104">
              <a:extLst>
                <a:ext uri="{FF2B5EF4-FFF2-40B4-BE49-F238E27FC236}">
                  <a16:creationId xmlns:a16="http://schemas.microsoft.com/office/drawing/2014/main" id="{C3A8F4BF-BBFF-4C73-9CD9-FDFA6148CDEC}"/>
                </a:ext>
              </a:extLst>
            </p:cNvPr>
            <p:cNvSpPr/>
            <p:nvPr/>
          </p:nvSpPr>
          <p:spPr>
            <a:xfrm>
              <a:off x="1629418" y="5599842"/>
              <a:ext cx="20320" cy="20320"/>
            </a:xfrm>
            <a:custGeom>
              <a:avLst/>
              <a:gdLst/>
              <a:ahLst/>
              <a:cxnLst/>
              <a:rect l="l" t="t" r="r" b="b"/>
              <a:pathLst>
                <a:path w="20319" h="20320">
                  <a:moveTo>
                    <a:pt x="15303" y="0"/>
                  </a:moveTo>
                  <a:lnTo>
                    <a:pt x="4343" y="190"/>
                  </a:lnTo>
                  <a:lnTo>
                    <a:pt x="0" y="4686"/>
                  </a:lnTo>
                  <a:lnTo>
                    <a:pt x="190" y="15633"/>
                  </a:lnTo>
                  <a:lnTo>
                    <a:pt x="4699" y="20002"/>
                  </a:lnTo>
                  <a:lnTo>
                    <a:pt x="15646" y="19812"/>
                  </a:lnTo>
                  <a:lnTo>
                    <a:pt x="20015" y="15290"/>
                  </a:lnTo>
                  <a:lnTo>
                    <a:pt x="19913" y="9829"/>
                  </a:lnTo>
                  <a:lnTo>
                    <a:pt x="19812" y="4343"/>
                  </a:lnTo>
                  <a:lnTo>
                    <a:pt x="15303" y="0"/>
                  </a:lnTo>
                  <a:close/>
                </a:path>
              </a:pathLst>
            </a:custGeom>
            <a:solidFill>
              <a:srgbClr val="854925"/>
            </a:solidFill>
          </p:spPr>
          <p:txBody>
            <a:bodyPr wrap="square" lIns="0" tIns="0" rIns="0" bIns="0" rtlCol="0"/>
            <a:lstStyle/>
            <a:p>
              <a:endParaRPr sz="1493" dirty="0"/>
            </a:p>
          </p:txBody>
        </p:sp>
        <p:sp>
          <p:nvSpPr>
            <p:cNvPr id="2152" name="object 2105">
              <a:extLst>
                <a:ext uri="{FF2B5EF4-FFF2-40B4-BE49-F238E27FC236}">
                  <a16:creationId xmlns:a16="http://schemas.microsoft.com/office/drawing/2014/main" id="{D77D68B2-4B15-4AC9-968C-993E90DD4C66}"/>
                </a:ext>
              </a:extLst>
            </p:cNvPr>
            <p:cNvSpPr/>
            <p:nvPr/>
          </p:nvSpPr>
          <p:spPr>
            <a:xfrm>
              <a:off x="1590173" y="5429093"/>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15" y="15303"/>
                  </a:lnTo>
                  <a:lnTo>
                    <a:pt x="19913" y="9829"/>
                  </a:lnTo>
                  <a:lnTo>
                    <a:pt x="19811" y="4356"/>
                  </a:lnTo>
                  <a:lnTo>
                    <a:pt x="15316" y="0"/>
                  </a:lnTo>
                  <a:close/>
                </a:path>
              </a:pathLst>
            </a:custGeom>
            <a:solidFill>
              <a:srgbClr val="9C582D"/>
            </a:solidFill>
          </p:spPr>
          <p:txBody>
            <a:bodyPr wrap="square" lIns="0" tIns="0" rIns="0" bIns="0" rtlCol="0"/>
            <a:lstStyle/>
            <a:p>
              <a:endParaRPr sz="1493" dirty="0"/>
            </a:p>
          </p:txBody>
        </p:sp>
        <p:sp>
          <p:nvSpPr>
            <p:cNvPr id="2153" name="object 2106">
              <a:extLst>
                <a:ext uri="{FF2B5EF4-FFF2-40B4-BE49-F238E27FC236}">
                  <a16:creationId xmlns:a16="http://schemas.microsoft.com/office/drawing/2014/main" id="{1ADE0073-7B21-4623-8CBC-F43923259FB5}"/>
                </a:ext>
              </a:extLst>
            </p:cNvPr>
            <p:cNvSpPr/>
            <p:nvPr/>
          </p:nvSpPr>
          <p:spPr>
            <a:xfrm>
              <a:off x="1626835" y="5312185"/>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2" y="4356"/>
                  </a:lnTo>
                  <a:lnTo>
                    <a:pt x="15303" y="0"/>
                  </a:lnTo>
                  <a:close/>
                </a:path>
              </a:pathLst>
            </a:custGeom>
            <a:solidFill>
              <a:srgbClr val="8D4E29"/>
            </a:solidFill>
          </p:spPr>
          <p:txBody>
            <a:bodyPr wrap="square" lIns="0" tIns="0" rIns="0" bIns="0" rtlCol="0"/>
            <a:lstStyle/>
            <a:p>
              <a:endParaRPr sz="1493" dirty="0"/>
            </a:p>
          </p:txBody>
        </p:sp>
        <p:sp>
          <p:nvSpPr>
            <p:cNvPr id="2154" name="object 2107">
              <a:extLst>
                <a:ext uri="{FF2B5EF4-FFF2-40B4-BE49-F238E27FC236}">
                  <a16:creationId xmlns:a16="http://schemas.microsoft.com/office/drawing/2014/main" id="{542925D1-1C60-45E2-B0B3-311A88974947}"/>
                </a:ext>
              </a:extLst>
            </p:cNvPr>
            <p:cNvSpPr/>
            <p:nvPr/>
          </p:nvSpPr>
          <p:spPr>
            <a:xfrm>
              <a:off x="1344223" y="5432508"/>
              <a:ext cx="20320" cy="20320"/>
            </a:xfrm>
            <a:custGeom>
              <a:avLst/>
              <a:gdLst/>
              <a:ahLst/>
              <a:cxnLst/>
              <a:rect l="l" t="t" r="r" b="b"/>
              <a:pathLst>
                <a:path w="20319" h="20320">
                  <a:moveTo>
                    <a:pt x="15316" y="0"/>
                  </a:moveTo>
                  <a:lnTo>
                    <a:pt x="4356" y="190"/>
                  </a:lnTo>
                  <a:lnTo>
                    <a:pt x="0" y="4698"/>
                  </a:lnTo>
                  <a:lnTo>
                    <a:pt x="190" y="15659"/>
                  </a:lnTo>
                  <a:lnTo>
                    <a:pt x="4711" y="20002"/>
                  </a:lnTo>
                  <a:lnTo>
                    <a:pt x="15659" y="19811"/>
                  </a:lnTo>
                  <a:lnTo>
                    <a:pt x="20027" y="15316"/>
                  </a:lnTo>
                  <a:lnTo>
                    <a:pt x="19926" y="9842"/>
                  </a:lnTo>
                  <a:lnTo>
                    <a:pt x="19824" y="4356"/>
                  </a:lnTo>
                  <a:lnTo>
                    <a:pt x="15316" y="0"/>
                  </a:lnTo>
                  <a:close/>
                </a:path>
              </a:pathLst>
            </a:custGeom>
            <a:solidFill>
              <a:srgbClr val="95542B"/>
            </a:solidFill>
          </p:spPr>
          <p:txBody>
            <a:bodyPr wrap="square" lIns="0" tIns="0" rIns="0" bIns="0" rtlCol="0"/>
            <a:lstStyle/>
            <a:p>
              <a:endParaRPr sz="1493" dirty="0"/>
            </a:p>
          </p:txBody>
        </p:sp>
        <p:sp>
          <p:nvSpPr>
            <p:cNvPr id="2155" name="object 2108">
              <a:extLst>
                <a:ext uri="{FF2B5EF4-FFF2-40B4-BE49-F238E27FC236}">
                  <a16:creationId xmlns:a16="http://schemas.microsoft.com/office/drawing/2014/main" id="{C447EA7B-0437-48B5-8DBB-12A6AA3EA71F}"/>
                </a:ext>
              </a:extLst>
            </p:cNvPr>
            <p:cNvSpPr/>
            <p:nvPr/>
          </p:nvSpPr>
          <p:spPr>
            <a:xfrm>
              <a:off x="1355055" y="5274726"/>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A0592F"/>
            </a:solidFill>
          </p:spPr>
          <p:txBody>
            <a:bodyPr wrap="square" lIns="0" tIns="0" rIns="0" bIns="0" rtlCol="0"/>
            <a:lstStyle/>
            <a:p>
              <a:endParaRPr sz="1493" dirty="0"/>
            </a:p>
          </p:txBody>
        </p:sp>
        <p:sp>
          <p:nvSpPr>
            <p:cNvPr id="2156" name="object 2109">
              <a:extLst>
                <a:ext uri="{FF2B5EF4-FFF2-40B4-BE49-F238E27FC236}">
                  <a16:creationId xmlns:a16="http://schemas.microsoft.com/office/drawing/2014/main" id="{C9522264-EEBA-456E-8730-9A9C960030F0}"/>
                </a:ext>
              </a:extLst>
            </p:cNvPr>
            <p:cNvSpPr/>
            <p:nvPr/>
          </p:nvSpPr>
          <p:spPr>
            <a:xfrm>
              <a:off x="1731277" y="5304652"/>
              <a:ext cx="20320" cy="20320"/>
            </a:xfrm>
            <a:custGeom>
              <a:avLst/>
              <a:gdLst/>
              <a:ahLst/>
              <a:cxnLst/>
              <a:rect l="l" t="t" r="r" b="b"/>
              <a:pathLst>
                <a:path w="20319" h="20320">
                  <a:moveTo>
                    <a:pt x="15303" y="0"/>
                  </a:moveTo>
                  <a:lnTo>
                    <a:pt x="4343" y="190"/>
                  </a:lnTo>
                  <a:lnTo>
                    <a:pt x="0" y="4686"/>
                  </a:lnTo>
                  <a:lnTo>
                    <a:pt x="190" y="15646"/>
                  </a:lnTo>
                  <a:lnTo>
                    <a:pt x="4699" y="20002"/>
                  </a:lnTo>
                  <a:lnTo>
                    <a:pt x="15646" y="19812"/>
                  </a:lnTo>
                  <a:lnTo>
                    <a:pt x="20015" y="15303"/>
                  </a:lnTo>
                  <a:lnTo>
                    <a:pt x="19913" y="9829"/>
                  </a:lnTo>
                  <a:lnTo>
                    <a:pt x="19812" y="4343"/>
                  </a:lnTo>
                  <a:lnTo>
                    <a:pt x="15303" y="0"/>
                  </a:lnTo>
                  <a:close/>
                </a:path>
              </a:pathLst>
            </a:custGeom>
            <a:solidFill>
              <a:srgbClr val="814A25"/>
            </a:solidFill>
          </p:spPr>
          <p:txBody>
            <a:bodyPr wrap="square" lIns="0" tIns="0" rIns="0" bIns="0" rtlCol="0"/>
            <a:lstStyle/>
            <a:p>
              <a:endParaRPr sz="1493" dirty="0"/>
            </a:p>
          </p:txBody>
        </p:sp>
        <p:sp>
          <p:nvSpPr>
            <p:cNvPr id="2157" name="object 2110">
              <a:extLst>
                <a:ext uri="{FF2B5EF4-FFF2-40B4-BE49-F238E27FC236}">
                  <a16:creationId xmlns:a16="http://schemas.microsoft.com/office/drawing/2014/main" id="{A6BDE03F-5149-4968-B668-D8BF189FA91C}"/>
                </a:ext>
              </a:extLst>
            </p:cNvPr>
            <p:cNvSpPr/>
            <p:nvPr/>
          </p:nvSpPr>
          <p:spPr>
            <a:xfrm>
              <a:off x="1535647" y="5396115"/>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A45A30"/>
            </a:solidFill>
          </p:spPr>
          <p:txBody>
            <a:bodyPr wrap="square" lIns="0" tIns="0" rIns="0" bIns="0" rtlCol="0"/>
            <a:lstStyle/>
            <a:p>
              <a:endParaRPr sz="1493" dirty="0"/>
            </a:p>
          </p:txBody>
        </p:sp>
        <p:sp>
          <p:nvSpPr>
            <p:cNvPr id="2158" name="object 2111">
              <a:extLst>
                <a:ext uri="{FF2B5EF4-FFF2-40B4-BE49-F238E27FC236}">
                  <a16:creationId xmlns:a16="http://schemas.microsoft.com/office/drawing/2014/main" id="{1267A25C-653B-4693-9514-29E27BEA40B4}"/>
                </a:ext>
              </a:extLst>
            </p:cNvPr>
            <p:cNvSpPr/>
            <p:nvPr/>
          </p:nvSpPr>
          <p:spPr>
            <a:xfrm>
              <a:off x="1733040" y="5531975"/>
              <a:ext cx="20320" cy="20320"/>
            </a:xfrm>
            <a:custGeom>
              <a:avLst/>
              <a:gdLst/>
              <a:ahLst/>
              <a:cxnLst/>
              <a:rect l="l" t="t" r="r" b="b"/>
              <a:pathLst>
                <a:path w="20319" h="20320">
                  <a:moveTo>
                    <a:pt x="15316" y="0"/>
                  </a:moveTo>
                  <a:lnTo>
                    <a:pt x="4356" y="190"/>
                  </a:lnTo>
                  <a:lnTo>
                    <a:pt x="0" y="4711"/>
                  </a:lnTo>
                  <a:lnTo>
                    <a:pt x="190" y="15659"/>
                  </a:lnTo>
                  <a:lnTo>
                    <a:pt x="4711" y="20015"/>
                  </a:lnTo>
                  <a:lnTo>
                    <a:pt x="15659" y="19824"/>
                  </a:lnTo>
                  <a:lnTo>
                    <a:pt x="20027" y="15316"/>
                  </a:lnTo>
                  <a:lnTo>
                    <a:pt x="19926" y="9842"/>
                  </a:lnTo>
                  <a:lnTo>
                    <a:pt x="19824" y="4368"/>
                  </a:lnTo>
                  <a:lnTo>
                    <a:pt x="15316" y="0"/>
                  </a:lnTo>
                  <a:close/>
                </a:path>
              </a:pathLst>
            </a:custGeom>
            <a:solidFill>
              <a:srgbClr val="8F4D2A"/>
            </a:solidFill>
          </p:spPr>
          <p:txBody>
            <a:bodyPr wrap="square" lIns="0" tIns="0" rIns="0" bIns="0" rtlCol="0"/>
            <a:lstStyle/>
            <a:p>
              <a:endParaRPr sz="1493" dirty="0"/>
            </a:p>
          </p:txBody>
        </p:sp>
        <p:sp>
          <p:nvSpPr>
            <p:cNvPr id="2159" name="object 2112">
              <a:extLst>
                <a:ext uri="{FF2B5EF4-FFF2-40B4-BE49-F238E27FC236}">
                  <a16:creationId xmlns:a16="http://schemas.microsoft.com/office/drawing/2014/main" id="{603EE9DA-7EAA-46AE-BBFF-6CD51D4C1C57}"/>
                </a:ext>
              </a:extLst>
            </p:cNvPr>
            <p:cNvSpPr/>
            <p:nvPr/>
          </p:nvSpPr>
          <p:spPr>
            <a:xfrm>
              <a:off x="1209518" y="5600673"/>
              <a:ext cx="20320" cy="20320"/>
            </a:xfrm>
            <a:custGeom>
              <a:avLst/>
              <a:gdLst/>
              <a:ahLst/>
              <a:cxnLst/>
              <a:rect l="l" t="t" r="r" b="b"/>
              <a:pathLst>
                <a:path w="20319" h="20320">
                  <a:moveTo>
                    <a:pt x="15303" y="0"/>
                  </a:moveTo>
                  <a:lnTo>
                    <a:pt x="4356" y="190"/>
                  </a:lnTo>
                  <a:lnTo>
                    <a:pt x="0" y="4724"/>
                  </a:lnTo>
                  <a:lnTo>
                    <a:pt x="190" y="15671"/>
                  </a:lnTo>
                  <a:lnTo>
                    <a:pt x="4711" y="20015"/>
                  </a:lnTo>
                  <a:lnTo>
                    <a:pt x="15646" y="19824"/>
                  </a:lnTo>
                  <a:lnTo>
                    <a:pt x="20015" y="15328"/>
                  </a:lnTo>
                  <a:lnTo>
                    <a:pt x="19913" y="9842"/>
                  </a:lnTo>
                  <a:lnTo>
                    <a:pt x="19811" y="4381"/>
                  </a:lnTo>
                  <a:lnTo>
                    <a:pt x="15303" y="0"/>
                  </a:lnTo>
                  <a:close/>
                </a:path>
              </a:pathLst>
            </a:custGeom>
            <a:solidFill>
              <a:srgbClr val="BD6A2F"/>
            </a:solidFill>
          </p:spPr>
          <p:txBody>
            <a:bodyPr wrap="square" lIns="0" tIns="0" rIns="0" bIns="0" rtlCol="0"/>
            <a:lstStyle/>
            <a:p>
              <a:endParaRPr sz="1493" dirty="0"/>
            </a:p>
          </p:txBody>
        </p:sp>
        <p:sp>
          <p:nvSpPr>
            <p:cNvPr id="2160" name="object 2113">
              <a:extLst>
                <a:ext uri="{FF2B5EF4-FFF2-40B4-BE49-F238E27FC236}">
                  <a16:creationId xmlns:a16="http://schemas.microsoft.com/office/drawing/2014/main" id="{61847B2E-83F4-4441-9A84-4A6B2DD1FD54}"/>
                </a:ext>
              </a:extLst>
            </p:cNvPr>
            <p:cNvSpPr/>
            <p:nvPr/>
          </p:nvSpPr>
          <p:spPr>
            <a:xfrm>
              <a:off x="1106154" y="5587448"/>
              <a:ext cx="20320" cy="20320"/>
            </a:xfrm>
            <a:custGeom>
              <a:avLst/>
              <a:gdLst/>
              <a:ahLst/>
              <a:cxnLst/>
              <a:rect l="l" t="t" r="r" b="b"/>
              <a:pathLst>
                <a:path w="20319" h="20320">
                  <a:moveTo>
                    <a:pt x="15303" y="0"/>
                  </a:moveTo>
                  <a:lnTo>
                    <a:pt x="4343" y="190"/>
                  </a:lnTo>
                  <a:lnTo>
                    <a:pt x="0" y="4686"/>
                  </a:lnTo>
                  <a:lnTo>
                    <a:pt x="190" y="15646"/>
                  </a:lnTo>
                  <a:lnTo>
                    <a:pt x="4698" y="20002"/>
                  </a:lnTo>
                  <a:lnTo>
                    <a:pt x="15646" y="19812"/>
                  </a:lnTo>
                  <a:lnTo>
                    <a:pt x="20015" y="15303"/>
                  </a:lnTo>
                  <a:lnTo>
                    <a:pt x="19913" y="9829"/>
                  </a:lnTo>
                  <a:lnTo>
                    <a:pt x="19811" y="4343"/>
                  </a:lnTo>
                  <a:lnTo>
                    <a:pt x="15303" y="0"/>
                  </a:lnTo>
                  <a:close/>
                </a:path>
              </a:pathLst>
            </a:custGeom>
            <a:solidFill>
              <a:srgbClr val="AA5C32"/>
            </a:solidFill>
          </p:spPr>
          <p:txBody>
            <a:bodyPr wrap="square" lIns="0" tIns="0" rIns="0" bIns="0" rtlCol="0"/>
            <a:lstStyle/>
            <a:p>
              <a:endParaRPr sz="1493" dirty="0"/>
            </a:p>
          </p:txBody>
        </p:sp>
        <p:sp>
          <p:nvSpPr>
            <p:cNvPr id="2161" name="object 2114">
              <a:extLst>
                <a:ext uri="{FF2B5EF4-FFF2-40B4-BE49-F238E27FC236}">
                  <a16:creationId xmlns:a16="http://schemas.microsoft.com/office/drawing/2014/main" id="{DB1E3DF7-BE1C-4CD5-BD29-84D0C55FCBDC}"/>
                </a:ext>
              </a:extLst>
            </p:cNvPr>
            <p:cNvSpPr/>
            <p:nvPr/>
          </p:nvSpPr>
          <p:spPr>
            <a:xfrm>
              <a:off x="1433949" y="5611614"/>
              <a:ext cx="20320" cy="20320"/>
            </a:xfrm>
            <a:custGeom>
              <a:avLst/>
              <a:gdLst/>
              <a:ahLst/>
              <a:cxnLst/>
              <a:rect l="l" t="t" r="r" b="b"/>
              <a:pathLst>
                <a:path w="20319" h="20320">
                  <a:moveTo>
                    <a:pt x="15303" y="0"/>
                  </a:moveTo>
                  <a:lnTo>
                    <a:pt x="4356" y="190"/>
                  </a:lnTo>
                  <a:lnTo>
                    <a:pt x="0" y="4686"/>
                  </a:lnTo>
                  <a:lnTo>
                    <a:pt x="190" y="15646"/>
                  </a:lnTo>
                  <a:lnTo>
                    <a:pt x="4698" y="19989"/>
                  </a:lnTo>
                  <a:lnTo>
                    <a:pt x="15646" y="19799"/>
                  </a:lnTo>
                  <a:lnTo>
                    <a:pt x="20015" y="15303"/>
                  </a:lnTo>
                  <a:lnTo>
                    <a:pt x="19913" y="9804"/>
                  </a:lnTo>
                  <a:lnTo>
                    <a:pt x="19811" y="4343"/>
                  </a:lnTo>
                  <a:lnTo>
                    <a:pt x="15303" y="0"/>
                  </a:lnTo>
                  <a:close/>
                </a:path>
              </a:pathLst>
            </a:custGeom>
            <a:solidFill>
              <a:srgbClr val="97522C"/>
            </a:solidFill>
          </p:spPr>
          <p:txBody>
            <a:bodyPr wrap="square" lIns="0" tIns="0" rIns="0" bIns="0" rtlCol="0"/>
            <a:lstStyle/>
            <a:p>
              <a:endParaRPr sz="1493" dirty="0"/>
            </a:p>
          </p:txBody>
        </p:sp>
        <p:sp>
          <p:nvSpPr>
            <p:cNvPr id="2162" name="object 2115">
              <a:extLst>
                <a:ext uri="{FF2B5EF4-FFF2-40B4-BE49-F238E27FC236}">
                  <a16:creationId xmlns:a16="http://schemas.microsoft.com/office/drawing/2014/main" id="{A0995DC4-A8AB-4663-B853-A07C46BD0DF5}"/>
                </a:ext>
              </a:extLst>
            </p:cNvPr>
            <p:cNvSpPr/>
            <p:nvPr/>
          </p:nvSpPr>
          <p:spPr>
            <a:xfrm>
              <a:off x="1350327" y="5257878"/>
              <a:ext cx="20320" cy="20320"/>
            </a:xfrm>
            <a:custGeom>
              <a:avLst/>
              <a:gdLst/>
              <a:ahLst/>
              <a:cxnLst/>
              <a:rect l="l" t="t" r="r" b="b"/>
              <a:pathLst>
                <a:path w="20319" h="20320">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7E4823"/>
            </a:solidFill>
          </p:spPr>
          <p:txBody>
            <a:bodyPr wrap="square" lIns="0" tIns="0" rIns="0" bIns="0" rtlCol="0"/>
            <a:lstStyle/>
            <a:p>
              <a:endParaRPr sz="1493" dirty="0"/>
            </a:p>
          </p:txBody>
        </p:sp>
        <p:sp>
          <p:nvSpPr>
            <p:cNvPr id="2163" name="object 2116">
              <a:extLst>
                <a:ext uri="{FF2B5EF4-FFF2-40B4-BE49-F238E27FC236}">
                  <a16:creationId xmlns:a16="http://schemas.microsoft.com/office/drawing/2014/main" id="{4547A3DC-4AEF-4D5E-95F9-5E0D09B4B610}"/>
                </a:ext>
              </a:extLst>
            </p:cNvPr>
            <p:cNvSpPr/>
            <p:nvPr/>
          </p:nvSpPr>
          <p:spPr>
            <a:xfrm>
              <a:off x="1000817" y="5334227"/>
              <a:ext cx="20320" cy="20320"/>
            </a:xfrm>
            <a:custGeom>
              <a:avLst/>
              <a:gdLst/>
              <a:ahLst/>
              <a:cxnLst/>
              <a:rect l="l" t="t" r="r" b="b"/>
              <a:pathLst>
                <a:path w="20319" h="20320">
                  <a:moveTo>
                    <a:pt x="15303" y="0"/>
                  </a:moveTo>
                  <a:lnTo>
                    <a:pt x="4356" y="190"/>
                  </a:lnTo>
                  <a:lnTo>
                    <a:pt x="0" y="4686"/>
                  </a:lnTo>
                  <a:lnTo>
                    <a:pt x="190" y="15633"/>
                  </a:lnTo>
                  <a:lnTo>
                    <a:pt x="4711" y="20002"/>
                  </a:lnTo>
                  <a:lnTo>
                    <a:pt x="15646" y="19812"/>
                  </a:lnTo>
                  <a:lnTo>
                    <a:pt x="20015" y="15290"/>
                  </a:lnTo>
                  <a:lnTo>
                    <a:pt x="19913" y="9817"/>
                  </a:lnTo>
                  <a:lnTo>
                    <a:pt x="19811" y="4343"/>
                  </a:lnTo>
                  <a:lnTo>
                    <a:pt x="15303" y="0"/>
                  </a:lnTo>
                  <a:close/>
                </a:path>
              </a:pathLst>
            </a:custGeom>
            <a:solidFill>
              <a:srgbClr val="BD6A2F"/>
            </a:solidFill>
          </p:spPr>
          <p:txBody>
            <a:bodyPr wrap="square" lIns="0" tIns="0" rIns="0" bIns="0" rtlCol="0"/>
            <a:lstStyle/>
            <a:p>
              <a:endParaRPr sz="1493" dirty="0"/>
            </a:p>
          </p:txBody>
        </p:sp>
        <p:sp>
          <p:nvSpPr>
            <p:cNvPr id="2164" name="object 2117">
              <a:extLst>
                <a:ext uri="{FF2B5EF4-FFF2-40B4-BE49-F238E27FC236}">
                  <a16:creationId xmlns:a16="http://schemas.microsoft.com/office/drawing/2014/main" id="{0859D056-BB5B-4303-A9EE-0B4946D7C7F8}"/>
                </a:ext>
              </a:extLst>
            </p:cNvPr>
            <p:cNvSpPr/>
            <p:nvPr/>
          </p:nvSpPr>
          <p:spPr>
            <a:xfrm>
              <a:off x="1505940" y="5566981"/>
              <a:ext cx="20320" cy="20320"/>
            </a:xfrm>
            <a:custGeom>
              <a:avLst/>
              <a:gdLst/>
              <a:ahLst/>
              <a:cxnLst/>
              <a:rect l="l" t="t" r="r" b="b"/>
              <a:pathLst>
                <a:path w="20319" h="20320">
                  <a:moveTo>
                    <a:pt x="15316" y="0"/>
                  </a:moveTo>
                  <a:lnTo>
                    <a:pt x="4356" y="190"/>
                  </a:lnTo>
                  <a:lnTo>
                    <a:pt x="0" y="4698"/>
                  </a:lnTo>
                  <a:lnTo>
                    <a:pt x="190" y="15646"/>
                  </a:lnTo>
                  <a:lnTo>
                    <a:pt x="4711" y="20015"/>
                  </a:lnTo>
                  <a:lnTo>
                    <a:pt x="15659" y="19824"/>
                  </a:lnTo>
                  <a:lnTo>
                    <a:pt x="20015" y="15303"/>
                  </a:lnTo>
                  <a:lnTo>
                    <a:pt x="19913" y="9842"/>
                  </a:lnTo>
                  <a:lnTo>
                    <a:pt x="19811" y="4356"/>
                  </a:lnTo>
                  <a:lnTo>
                    <a:pt x="15316" y="0"/>
                  </a:lnTo>
                  <a:close/>
                </a:path>
              </a:pathLst>
            </a:custGeom>
            <a:solidFill>
              <a:srgbClr val="7F4925"/>
            </a:solidFill>
          </p:spPr>
          <p:txBody>
            <a:bodyPr wrap="square" lIns="0" tIns="0" rIns="0" bIns="0" rtlCol="0"/>
            <a:lstStyle/>
            <a:p>
              <a:endParaRPr sz="1493" dirty="0"/>
            </a:p>
          </p:txBody>
        </p:sp>
        <p:sp>
          <p:nvSpPr>
            <p:cNvPr id="2165" name="object 2118">
              <a:extLst>
                <a:ext uri="{FF2B5EF4-FFF2-40B4-BE49-F238E27FC236}">
                  <a16:creationId xmlns:a16="http://schemas.microsoft.com/office/drawing/2014/main" id="{F72A0361-BE7A-4B48-8840-813E48DCEAA3}"/>
                </a:ext>
              </a:extLst>
            </p:cNvPr>
            <p:cNvSpPr/>
            <p:nvPr/>
          </p:nvSpPr>
          <p:spPr>
            <a:xfrm>
              <a:off x="1419399" y="5243537"/>
              <a:ext cx="20320" cy="20320"/>
            </a:xfrm>
            <a:custGeom>
              <a:avLst/>
              <a:gdLst/>
              <a:ahLst/>
              <a:cxnLst/>
              <a:rect l="l" t="t" r="r" b="b"/>
              <a:pathLst>
                <a:path w="20319" h="20320">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834B25"/>
            </a:solidFill>
          </p:spPr>
          <p:txBody>
            <a:bodyPr wrap="square" lIns="0" tIns="0" rIns="0" bIns="0" rtlCol="0"/>
            <a:lstStyle/>
            <a:p>
              <a:endParaRPr sz="1493" dirty="0"/>
            </a:p>
          </p:txBody>
        </p:sp>
        <p:sp>
          <p:nvSpPr>
            <p:cNvPr id="2166" name="object 2119">
              <a:extLst>
                <a:ext uri="{FF2B5EF4-FFF2-40B4-BE49-F238E27FC236}">
                  <a16:creationId xmlns:a16="http://schemas.microsoft.com/office/drawing/2014/main" id="{AA96FA33-5077-4D58-B1A5-B09AE9469BCD}"/>
                </a:ext>
              </a:extLst>
            </p:cNvPr>
            <p:cNvSpPr/>
            <p:nvPr/>
          </p:nvSpPr>
          <p:spPr>
            <a:xfrm>
              <a:off x="1450811" y="5333594"/>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B6662D"/>
            </a:solidFill>
          </p:spPr>
          <p:txBody>
            <a:bodyPr wrap="square" lIns="0" tIns="0" rIns="0" bIns="0" rtlCol="0"/>
            <a:lstStyle/>
            <a:p>
              <a:endParaRPr sz="1493" dirty="0"/>
            </a:p>
          </p:txBody>
        </p:sp>
        <p:sp>
          <p:nvSpPr>
            <p:cNvPr id="2167" name="object 2120">
              <a:extLst>
                <a:ext uri="{FF2B5EF4-FFF2-40B4-BE49-F238E27FC236}">
                  <a16:creationId xmlns:a16="http://schemas.microsoft.com/office/drawing/2014/main" id="{30B7C988-CF42-4518-A5ED-B6B3AF20CE0C}"/>
                </a:ext>
              </a:extLst>
            </p:cNvPr>
            <p:cNvSpPr/>
            <p:nvPr/>
          </p:nvSpPr>
          <p:spPr>
            <a:xfrm>
              <a:off x="1628954" y="5297825"/>
              <a:ext cx="20320" cy="20320"/>
            </a:xfrm>
            <a:custGeom>
              <a:avLst/>
              <a:gdLst/>
              <a:ahLst/>
              <a:cxnLst/>
              <a:rect l="l" t="t" r="r" b="b"/>
              <a:pathLst>
                <a:path w="20319" h="20320">
                  <a:moveTo>
                    <a:pt x="15303" y="0"/>
                  </a:moveTo>
                  <a:lnTo>
                    <a:pt x="4356" y="190"/>
                  </a:lnTo>
                  <a:lnTo>
                    <a:pt x="0" y="4711"/>
                  </a:lnTo>
                  <a:lnTo>
                    <a:pt x="190" y="15659"/>
                  </a:lnTo>
                  <a:lnTo>
                    <a:pt x="4711" y="20002"/>
                  </a:lnTo>
                  <a:lnTo>
                    <a:pt x="15646" y="19811"/>
                  </a:lnTo>
                  <a:lnTo>
                    <a:pt x="20015" y="15316"/>
                  </a:lnTo>
                  <a:lnTo>
                    <a:pt x="19913" y="9842"/>
                  </a:lnTo>
                  <a:lnTo>
                    <a:pt x="19812" y="4368"/>
                  </a:lnTo>
                  <a:lnTo>
                    <a:pt x="15303" y="0"/>
                  </a:lnTo>
                  <a:close/>
                </a:path>
              </a:pathLst>
            </a:custGeom>
            <a:solidFill>
              <a:srgbClr val="AD612A"/>
            </a:solidFill>
          </p:spPr>
          <p:txBody>
            <a:bodyPr wrap="square" lIns="0" tIns="0" rIns="0" bIns="0" rtlCol="0"/>
            <a:lstStyle/>
            <a:p>
              <a:endParaRPr sz="1493" dirty="0"/>
            </a:p>
          </p:txBody>
        </p:sp>
        <p:sp>
          <p:nvSpPr>
            <p:cNvPr id="2168" name="object 2121">
              <a:extLst>
                <a:ext uri="{FF2B5EF4-FFF2-40B4-BE49-F238E27FC236}">
                  <a16:creationId xmlns:a16="http://schemas.microsoft.com/office/drawing/2014/main" id="{5FF211B1-9D20-49C7-AB1A-CEAEE75037F1}"/>
                </a:ext>
              </a:extLst>
            </p:cNvPr>
            <p:cNvSpPr/>
            <p:nvPr/>
          </p:nvSpPr>
          <p:spPr>
            <a:xfrm>
              <a:off x="926814" y="5444176"/>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A15B2D"/>
            </a:solidFill>
          </p:spPr>
          <p:txBody>
            <a:bodyPr wrap="square" lIns="0" tIns="0" rIns="0" bIns="0" rtlCol="0"/>
            <a:lstStyle/>
            <a:p>
              <a:endParaRPr sz="1493" dirty="0"/>
            </a:p>
          </p:txBody>
        </p:sp>
        <p:sp>
          <p:nvSpPr>
            <p:cNvPr id="2169" name="object 2122">
              <a:extLst>
                <a:ext uri="{FF2B5EF4-FFF2-40B4-BE49-F238E27FC236}">
                  <a16:creationId xmlns:a16="http://schemas.microsoft.com/office/drawing/2014/main" id="{5E23B50E-38A9-42B3-B77F-62A60A0607A5}"/>
                </a:ext>
              </a:extLst>
            </p:cNvPr>
            <p:cNvSpPr/>
            <p:nvPr/>
          </p:nvSpPr>
          <p:spPr>
            <a:xfrm>
              <a:off x="1814666" y="5390332"/>
              <a:ext cx="20320" cy="20320"/>
            </a:xfrm>
            <a:custGeom>
              <a:avLst/>
              <a:gdLst/>
              <a:ahLst/>
              <a:cxnLst/>
              <a:rect l="l" t="t" r="r" b="b"/>
              <a:pathLst>
                <a:path w="20319" h="20320">
                  <a:moveTo>
                    <a:pt x="15303" y="0"/>
                  </a:moveTo>
                  <a:lnTo>
                    <a:pt x="4356" y="190"/>
                  </a:lnTo>
                  <a:lnTo>
                    <a:pt x="0" y="4698"/>
                  </a:lnTo>
                  <a:lnTo>
                    <a:pt x="190" y="15659"/>
                  </a:lnTo>
                  <a:lnTo>
                    <a:pt x="4711" y="20015"/>
                  </a:lnTo>
                  <a:lnTo>
                    <a:pt x="15646" y="19824"/>
                  </a:lnTo>
                  <a:lnTo>
                    <a:pt x="20015" y="15316"/>
                  </a:lnTo>
                  <a:lnTo>
                    <a:pt x="19913" y="9842"/>
                  </a:lnTo>
                  <a:lnTo>
                    <a:pt x="19812" y="4356"/>
                  </a:lnTo>
                  <a:lnTo>
                    <a:pt x="15303" y="0"/>
                  </a:lnTo>
                  <a:close/>
                </a:path>
              </a:pathLst>
            </a:custGeom>
            <a:solidFill>
              <a:srgbClr val="96512C"/>
            </a:solidFill>
          </p:spPr>
          <p:txBody>
            <a:bodyPr wrap="square" lIns="0" tIns="0" rIns="0" bIns="0" rtlCol="0"/>
            <a:lstStyle/>
            <a:p>
              <a:endParaRPr sz="1493" dirty="0"/>
            </a:p>
          </p:txBody>
        </p:sp>
        <p:sp>
          <p:nvSpPr>
            <p:cNvPr id="2170" name="object 2123">
              <a:extLst>
                <a:ext uri="{FF2B5EF4-FFF2-40B4-BE49-F238E27FC236}">
                  <a16:creationId xmlns:a16="http://schemas.microsoft.com/office/drawing/2014/main" id="{E01A0397-E186-4870-8C12-DD4663132806}"/>
                </a:ext>
              </a:extLst>
            </p:cNvPr>
            <p:cNvSpPr/>
            <p:nvPr/>
          </p:nvSpPr>
          <p:spPr>
            <a:xfrm>
              <a:off x="963853" y="5405246"/>
              <a:ext cx="124460" cy="201295"/>
            </a:xfrm>
            <a:custGeom>
              <a:avLst/>
              <a:gdLst/>
              <a:ahLst/>
              <a:cxnLst/>
              <a:rect l="l" t="t" r="r" b="b"/>
              <a:pathLst>
                <a:path w="124459" h="201295">
                  <a:moveTo>
                    <a:pt x="20015" y="15303"/>
                  </a:moveTo>
                  <a:lnTo>
                    <a:pt x="19913" y="9829"/>
                  </a:lnTo>
                  <a:lnTo>
                    <a:pt x="19812" y="4356"/>
                  </a:lnTo>
                  <a:lnTo>
                    <a:pt x="15303" y="0"/>
                  </a:lnTo>
                  <a:lnTo>
                    <a:pt x="4343" y="190"/>
                  </a:lnTo>
                  <a:lnTo>
                    <a:pt x="0" y="4699"/>
                  </a:lnTo>
                  <a:lnTo>
                    <a:pt x="190" y="15646"/>
                  </a:lnTo>
                  <a:lnTo>
                    <a:pt x="4699" y="20002"/>
                  </a:lnTo>
                  <a:lnTo>
                    <a:pt x="15646" y="19812"/>
                  </a:lnTo>
                  <a:lnTo>
                    <a:pt x="20015" y="15303"/>
                  </a:lnTo>
                  <a:close/>
                </a:path>
                <a:path w="124459" h="201295">
                  <a:moveTo>
                    <a:pt x="124358" y="196532"/>
                  </a:moveTo>
                  <a:lnTo>
                    <a:pt x="124256" y="191071"/>
                  </a:lnTo>
                  <a:lnTo>
                    <a:pt x="124155" y="185585"/>
                  </a:lnTo>
                  <a:lnTo>
                    <a:pt x="119646" y="181229"/>
                  </a:lnTo>
                  <a:lnTo>
                    <a:pt x="108699" y="181419"/>
                  </a:lnTo>
                  <a:lnTo>
                    <a:pt x="104343" y="185928"/>
                  </a:lnTo>
                  <a:lnTo>
                    <a:pt x="104533" y="196875"/>
                  </a:lnTo>
                  <a:lnTo>
                    <a:pt x="109054" y="201244"/>
                  </a:lnTo>
                  <a:lnTo>
                    <a:pt x="119989" y="201053"/>
                  </a:lnTo>
                  <a:lnTo>
                    <a:pt x="124358" y="196532"/>
                  </a:lnTo>
                  <a:close/>
                </a:path>
              </a:pathLst>
            </a:custGeom>
            <a:solidFill>
              <a:srgbClr val="A0592F"/>
            </a:solidFill>
          </p:spPr>
          <p:txBody>
            <a:bodyPr wrap="square" lIns="0" tIns="0" rIns="0" bIns="0" rtlCol="0"/>
            <a:lstStyle/>
            <a:p>
              <a:endParaRPr sz="1493" dirty="0"/>
            </a:p>
          </p:txBody>
        </p:sp>
        <p:sp>
          <p:nvSpPr>
            <p:cNvPr id="2171" name="object 2124">
              <a:extLst>
                <a:ext uri="{FF2B5EF4-FFF2-40B4-BE49-F238E27FC236}">
                  <a16:creationId xmlns:a16="http://schemas.microsoft.com/office/drawing/2014/main" id="{D043EDF2-2F3E-4C6B-A5E6-AC917739296F}"/>
                </a:ext>
              </a:extLst>
            </p:cNvPr>
            <p:cNvSpPr/>
            <p:nvPr/>
          </p:nvSpPr>
          <p:spPr>
            <a:xfrm>
              <a:off x="1184896" y="5266421"/>
              <a:ext cx="20320" cy="20320"/>
            </a:xfrm>
            <a:custGeom>
              <a:avLst/>
              <a:gdLst/>
              <a:ahLst/>
              <a:cxnLst/>
              <a:rect l="l" t="t" r="r" b="b"/>
              <a:pathLst>
                <a:path w="20319" h="20320">
                  <a:moveTo>
                    <a:pt x="15316" y="0"/>
                  </a:moveTo>
                  <a:lnTo>
                    <a:pt x="4356" y="190"/>
                  </a:lnTo>
                  <a:lnTo>
                    <a:pt x="0" y="4699"/>
                  </a:lnTo>
                  <a:lnTo>
                    <a:pt x="190" y="15646"/>
                  </a:lnTo>
                  <a:lnTo>
                    <a:pt x="4711" y="19989"/>
                  </a:lnTo>
                  <a:lnTo>
                    <a:pt x="15659" y="19799"/>
                  </a:lnTo>
                  <a:lnTo>
                    <a:pt x="20027" y="15303"/>
                  </a:lnTo>
                  <a:lnTo>
                    <a:pt x="19926" y="9829"/>
                  </a:lnTo>
                  <a:lnTo>
                    <a:pt x="19824" y="4356"/>
                  </a:lnTo>
                  <a:lnTo>
                    <a:pt x="15316" y="0"/>
                  </a:lnTo>
                  <a:close/>
                </a:path>
              </a:pathLst>
            </a:custGeom>
            <a:solidFill>
              <a:srgbClr val="8A4C27"/>
            </a:solidFill>
          </p:spPr>
          <p:txBody>
            <a:bodyPr wrap="square" lIns="0" tIns="0" rIns="0" bIns="0" rtlCol="0"/>
            <a:lstStyle/>
            <a:p>
              <a:endParaRPr sz="1493" dirty="0"/>
            </a:p>
          </p:txBody>
        </p:sp>
        <p:sp>
          <p:nvSpPr>
            <p:cNvPr id="2172" name="object 2125">
              <a:extLst>
                <a:ext uri="{FF2B5EF4-FFF2-40B4-BE49-F238E27FC236}">
                  <a16:creationId xmlns:a16="http://schemas.microsoft.com/office/drawing/2014/main" id="{91B3ED0E-7ED7-4B2F-A708-8832F6D62B17}"/>
                </a:ext>
              </a:extLst>
            </p:cNvPr>
            <p:cNvSpPr/>
            <p:nvPr/>
          </p:nvSpPr>
          <p:spPr>
            <a:xfrm>
              <a:off x="1577244" y="5501215"/>
              <a:ext cx="20320" cy="20320"/>
            </a:xfrm>
            <a:custGeom>
              <a:avLst/>
              <a:gdLst/>
              <a:ahLst/>
              <a:cxnLst/>
              <a:rect l="l" t="t" r="r" b="b"/>
              <a:pathLst>
                <a:path w="20319" h="20320">
                  <a:moveTo>
                    <a:pt x="15316" y="0"/>
                  </a:moveTo>
                  <a:lnTo>
                    <a:pt x="4356" y="190"/>
                  </a:lnTo>
                  <a:lnTo>
                    <a:pt x="0" y="4711"/>
                  </a:lnTo>
                  <a:lnTo>
                    <a:pt x="190" y="15659"/>
                  </a:lnTo>
                  <a:lnTo>
                    <a:pt x="4711" y="20002"/>
                  </a:lnTo>
                  <a:lnTo>
                    <a:pt x="15659" y="19811"/>
                  </a:lnTo>
                  <a:lnTo>
                    <a:pt x="20027" y="15316"/>
                  </a:lnTo>
                  <a:lnTo>
                    <a:pt x="19926" y="9842"/>
                  </a:lnTo>
                  <a:lnTo>
                    <a:pt x="19824" y="4368"/>
                  </a:lnTo>
                  <a:lnTo>
                    <a:pt x="15316" y="0"/>
                  </a:lnTo>
                  <a:close/>
                </a:path>
              </a:pathLst>
            </a:custGeom>
            <a:solidFill>
              <a:srgbClr val="9F582E"/>
            </a:solidFill>
          </p:spPr>
          <p:txBody>
            <a:bodyPr wrap="square" lIns="0" tIns="0" rIns="0" bIns="0" rtlCol="0"/>
            <a:lstStyle/>
            <a:p>
              <a:endParaRPr sz="1493" dirty="0"/>
            </a:p>
          </p:txBody>
        </p:sp>
        <p:sp>
          <p:nvSpPr>
            <p:cNvPr id="2173" name="object 2126">
              <a:extLst>
                <a:ext uri="{FF2B5EF4-FFF2-40B4-BE49-F238E27FC236}">
                  <a16:creationId xmlns:a16="http://schemas.microsoft.com/office/drawing/2014/main" id="{1DC6C4B6-24D7-4716-8CD7-F0E5BB3157CE}"/>
                </a:ext>
              </a:extLst>
            </p:cNvPr>
            <p:cNvSpPr/>
            <p:nvPr/>
          </p:nvSpPr>
          <p:spPr>
            <a:xfrm>
              <a:off x="1157992" y="5494469"/>
              <a:ext cx="20320" cy="20320"/>
            </a:xfrm>
            <a:custGeom>
              <a:avLst/>
              <a:gdLst/>
              <a:ahLst/>
              <a:cxnLst/>
              <a:rect l="l" t="t" r="r" b="b"/>
              <a:pathLst>
                <a:path w="20319" h="20320">
                  <a:moveTo>
                    <a:pt x="15303" y="0"/>
                  </a:moveTo>
                  <a:lnTo>
                    <a:pt x="4343" y="190"/>
                  </a:lnTo>
                  <a:lnTo>
                    <a:pt x="0" y="4711"/>
                  </a:lnTo>
                  <a:lnTo>
                    <a:pt x="190" y="15659"/>
                  </a:lnTo>
                  <a:lnTo>
                    <a:pt x="4698" y="20002"/>
                  </a:lnTo>
                  <a:lnTo>
                    <a:pt x="15646" y="19811"/>
                  </a:lnTo>
                  <a:lnTo>
                    <a:pt x="20015" y="15316"/>
                  </a:lnTo>
                  <a:lnTo>
                    <a:pt x="19913" y="9842"/>
                  </a:lnTo>
                  <a:lnTo>
                    <a:pt x="19811" y="4368"/>
                  </a:lnTo>
                  <a:lnTo>
                    <a:pt x="15303" y="0"/>
                  </a:lnTo>
                  <a:close/>
                </a:path>
              </a:pathLst>
            </a:custGeom>
            <a:solidFill>
              <a:srgbClr val="B05F34"/>
            </a:solidFill>
          </p:spPr>
          <p:txBody>
            <a:bodyPr wrap="square" lIns="0" tIns="0" rIns="0" bIns="0" rtlCol="0"/>
            <a:lstStyle/>
            <a:p>
              <a:endParaRPr sz="1493" dirty="0"/>
            </a:p>
          </p:txBody>
        </p:sp>
        <p:sp>
          <p:nvSpPr>
            <p:cNvPr id="2174" name="object 2127">
              <a:extLst>
                <a:ext uri="{FF2B5EF4-FFF2-40B4-BE49-F238E27FC236}">
                  <a16:creationId xmlns:a16="http://schemas.microsoft.com/office/drawing/2014/main" id="{10379290-AABF-4BC4-BD76-5DF210D7819E}"/>
                </a:ext>
              </a:extLst>
            </p:cNvPr>
            <p:cNvSpPr/>
            <p:nvPr/>
          </p:nvSpPr>
          <p:spPr>
            <a:xfrm>
              <a:off x="1336260" y="5435005"/>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A3592F"/>
            </a:solidFill>
          </p:spPr>
          <p:txBody>
            <a:bodyPr wrap="square" lIns="0" tIns="0" rIns="0" bIns="0" rtlCol="0"/>
            <a:lstStyle/>
            <a:p>
              <a:endParaRPr sz="1493" dirty="0"/>
            </a:p>
          </p:txBody>
        </p:sp>
        <p:sp>
          <p:nvSpPr>
            <p:cNvPr id="2175" name="object 2128">
              <a:extLst>
                <a:ext uri="{FF2B5EF4-FFF2-40B4-BE49-F238E27FC236}">
                  <a16:creationId xmlns:a16="http://schemas.microsoft.com/office/drawing/2014/main" id="{290D959A-8D4B-4FFF-895E-68B43B007051}"/>
                </a:ext>
              </a:extLst>
            </p:cNvPr>
            <p:cNvSpPr/>
            <p:nvPr/>
          </p:nvSpPr>
          <p:spPr>
            <a:xfrm>
              <a:off x="1346353" y="5392132"/>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8C5128"/>
            </a:solidFill>
          </p:spPr>
          <p:txBody>
            <a:bodyPr wrap="square" lIns="0" tIns="0" rIns="0" bIns="0" rtlCol="0"/>
            <a:lstStyle/>
            <a:p>
              <a:endParaRPr sz="1493" dirty="0"/>
            </a:p>
          </p:txBody>
        </p:sp>
        <p:sp>
          <p:nvSpPr>
            <p:cNvPr id="2176" name="object 2129">
              <a:extLst>
                <a:ext uri="{FF2B5EF4-FFF2-40B4-BE49-F238E27FC236}">
                  <a16:creationId xmlns:a16="http://schemas.microsoft.com/office/drawing/2014/main" id="{2D4C6739-27E5-4FE8-9CA3-26F4849451B3}"/>
                </a:ext>
              </a:extLst>
            </p:cNvPr>
            <p:cNvSpPr/>
            <p:nvPr/>
          </p:nvSpPr>
          <p:spPr>
            <a:xfrm>
              <a:off x="1730200" y="5348102"/>
              <a:ext cx="20320" cy="20320"/>
            </a:xfrm>
            <a:custGeom>
              <a:avLst/>
              <a:gdLst/>
              <a:ahLst/>
              <a:cxnLst/>
              <a:rect l="l" t="t" r="r" b="b"/>
              <a:pathLst>
                <a:path w="20319" h="20320">
                  <a:moveTo>
                    <a:pt x="15303" y="0"/>
                  </a:moveTo>
                  <a:lnTo>
                    <a:pt x="4343" y="190"/>
                  </a:lnTo>
                  <a:lnTo>
                    <a:pt x="0" y="4699"/>
                  </a:lnTo>
                  <a:lnTo>
                    <a:pt x="190" y="15646"/>
                  </a:lnTo>
                  <a:lnTo>
                    <a:pt x="4699" y="20002"/>
                  </a:lnTo>
                  <a:lnTo>
                    <a:pt x="15646" y="19812"/>
                  </a:lnTo>
                  <a:lnTo>
                    <a:pt x="20015" y="15303"/>
                  </a:lnTo>
                  <a:lnTo>
                    <a:pt x="19913" y="9829"/>
                  </a:lnTo>
                  <a:lnTo>
                    <a:pt x="19812" y="4356"/>
                  </a:lnTo>
                  <a:lnTo>
                    <a:pt x="15303" y="0"/>
                  </a:lnTo>
                  <a:close/>
                </a:path>
              </a:pathLst>
            </a:custGeom>
            <a:solidFill>
              <a:srgbClr val="7E4823"/>
            </a:solidFill>
          </p:spPr>
          <p:txBody>
            <a:bodyPr wrap="square" lIns="0" tIns="0" rIns="0" bIns="0" rtlCol="0"/>
            <a:lstStyle/>
            <a:p>
              <a:endParaRPr sz="1493" dirty="0"/>
            </a:p>
          </p:txBody>
        </p:sp>
        <p:sp>
          <p:nvSpPr>
            <p:cNvPr id="2177" name="object 2130">
              <a:extLst>
                <a:ext uri="{FF2B5EF4-FFF2-40B4-BE49-F238E27FC236}">
                  <a16:creationId xmlns:a16="http://schemas.microsoft.com/office/drawing/2014/main" id="{93BC9025-96FA-46BA-8BC9-5F4FA71D0079}"/>
                </a:ext>
              </a:extLst>
            </p:cNvPr>
            <p:cNvSpPr/>
            <p:nvPr/>
          </p:nvSpPr>
          <p:spPr>
            <a:xfrm>
              <a:off x="1605293" y="5584130"/>
              <a:ext cx="20320" cy="20320"/>
            </a:xfrm>
            <a:custGeom>
              <a:avLst/>
              <a:gdLst/>
              <a:ahLst/>
              <a:cxnLst/>
              <a:rect l="l" t="t" r="r" b="b"/>
              <a:pathLst>
                <a:path w="20319" h="20320">
                  <a:moveTo>
                    <a:pt x="15328" y="0"/>
                  </a:moveTo>
                  <a:lnTo>
                    <a:pt x="4368" y="190"/>
                  </a:lnTo>
                  <a:lnTo>
                    <a:pt x="0" y="4686"/>
                  </a:lnTo>
                  <a:lnTo>
                    <a:pt x="190" y="15633"/>
                  </a:lnTo>
                  <a:lnTo>
                    <a:pt x="4724" y="20015"/>
                  </a:lnTo>
                  <a:lnTo>
                    <a:pt x="15671" y="19824"/>
                  </a:lnTo>
                  <a:lnTo>
                    <a:pt x="20027" y="15290"/>
                  </a:lnTo>
                  <a:lnTo>
                    <a:pt x="19926" y="9829"/>
                  </a:lnTo>
                  <a:lnTo>
                    <a:pt x="19824" y="4343"/>
                  </a:lnTo>
                  <a:lnTo>
                    <a:pt x="15328" y="0"/>
                  </a:lnTo>
                  <a:close/>
                </a:path>
              </a:pathLst>
            </a:custGeom>
            <a:solidFill>
              <a:srgbClr val="8A4A29"/>
            </a:solidFill>
          </p:spPr>
          <p:txBody>
            <a:bodyPr wrap="square" lIns="0" tIns="0" rIns="0" bIns="0" rtlCol="0"/>
            <a:lstStyle/>
            <a:p>
              <a:endParaRPr sz="1493" dirty="0"/>
            </a:p>
          </p:txBody>
        </p:sp>
        <p:sp>
          <p:nvSpPr>
            <p:cNvPr id="2178" name="object 2131">
              <a:extLst>
                <a:ext uri="{FF2B5EF4-FFF2-40B4-BE49-F238E27FC236}">
                  <a16:creationId xmlns:a16="http://schemas.microsoft.com/office/drawing/2014/main" id="{4D86844C-B4E3-447E-A111-BE0D415275E3}"/>
                </a:ext>
              </a:extLst>
            </p:cNvPr>
            <p:cNvSpPr/>
            <p:nvPr/>
          </p:nvSpPr>
          <p:spPr>
            <a:xfrm>
              <a:off x="1204321" y="5277009"/>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B6662D"/>
            </a:solidFill>
          </p:spPr>
          <p:txBody>
            <a:bodyPr wrap="square" lIns="0" tIns="0" rIns="0" bIns="0" rtlCol="0"/>
            <a:lstStyle/>
            <a:p>
              <a:endParaRPr sz="1493" dirty="0"/>
            </a:p>
          </p:txBody>
        </p:sp>
        <p:sp>
          <p:nvSpPr>
            <p:cNvPr id="2179" name="object 2132">
              <a:extLst>
                <a:ext uri="{FF2B5EF4-FFF2-40B4-BE49-F238E27FC236}">
                  <a16:creationId xmlns:a16="http://schemas.microsoft.com/office/drawing/2014/main" id="{2F22CB0E-AEB8-48A2-80B3-4DBB597BB12C}"/>
                </a:ext>
              </a:extLst>
            </p:cNvPr>
            <p:cNvSpPr/>
            <p:nvPr/>
          </p:nvSpPr>
          <p:spPr>
            <a:xfrm>
              <a:off x="1149821" y="5352839"/>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97542C"/>
            </a:solidFill>
          </p:spPr>
          <p:txBody>
            <a:bodyPr wrap="square" lIns="0" tIns="0" rIns="0" bIns="0" rtlCol="0"/>
            <a:lstStyle/>
            <a:p>
              <a:endParaRPr sz="1493" dirty="0"/>
            </a:p>
          </p:txBody>
        </p:sp>
        <p:sp>
          <p:nvSpPr>
            <p:cNvPr id="2180" name="object 2133">
              <a:extLst>
                <a:ext uri="{FF2B5EF4-FFF2-40B4-BE49-F238E27FC236}">
                  <a16:creationId xmlns:a16="http://schemas.microsoft.com/office/drawing/2014/main" id="{2688837F-3A3B-4AF5-8A31-1C17D6A3989C}"/>
                </a:ext>
              </a:extLst>
            </p:cNvPr>
            <p:cNvSpPr/>
            <p:nvPr/>
          </p:nvSpPr>
          <p:spPr>
            <a:xfrm>
              <a:off x="1765377" y="5548748"/>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27" y="15303"/>
                  </a:lnTo>
                  <a:lnTo>
                    <a:pt x="19926" y="9829"/>
                  </a:lnTo>
                  <a:lnTo>
                    <a:pt x="19824" y="4356"/>
                  </a:lnTo>
                  <a:lnTo>
                    <a:pt x="15316" y="0"/>
                  </a:lnTo>
                  <a:close/>
                </a:path>
              </a:pathLst>
            </a:custGeom>
            <a:solidFill>
              <a:srgbClr val="A45C28"/>
            </a:solidFill>
          </p:spPr>
          <p:txBody>
            <a:bodyPr wrap="square" lIns="0" tIns="0" rIns="0" bIns="0" rtlCol="0"/>
            <a:lstStyle/>
            <a:p>
              <a:endParaRPr sz="1493" dirty="0"/>
            </a:p>
          </p:txBody>
        </p:sp>
        <p:sp>
          <p:nvSpPr>
            <p:cNvPr id="2181" name="object 2134">
              <a:extLst>
                <a:ext uri="{FF2B5EF4-FFF2-40B4-BE49-F238E27FC236}">
                  <a16:creationId xmlns:a16="http://schemas.microsoft.com/office/drawing/2014/main" id="{A664CA67-167B-4348-BD86-735E13AC9F90}"/>
                </a:ext>
              </a:extLst>
            </p:cNvPr>
            <p:cNvSpPr/>
            <p:nvPr/>
          </p:nvSpPr>
          <p:spPr>
            <a:xfrm>
              <a:off x="1766037" y="5492037"/>
              <a:ext cx="20320" cy="20320"/>
            </a:xfrm>
            <a:custGeom>
              <a:avLst/>
              <a:gdLst/>
              <a:ahLst/>
              <a:cxnLst/>
              <a:rect l="l" t="t" r="r" b="b"/>
              <a:pathLst>
                <a:path w="20319" h="20320">
                  <a:moveTo>
                    <a:pt x="15316" y="0"/>
                  </a:moveTo>
                  <a:lnTo>
                    <a:pt x="4356" y="190"/>
                  </a:lnTo>
                  <a:lnTo>
                    <a:pt x="0" y="4699"/>
                  </a:lnTo>
                  <a:lnTo>
                    <a:pt x="190" y="15659"/>
                  </a:lnTo>
                  <a:lnTo>
                    <a:pt x="4711" y="20015"/>
                  </a:lnTo>
                  <a:lnTo>
                    <a:pt x="15659" y="19824"/>
                  </a:lnTo>
                  <a:lnTo>
                    <a:pt x="20015" y="15316"/>
                  </a:lnTo>
                  <a:lnTo>
                    <a:pt x="19913" y="9829"/>
                  </a:lnTo>
                  <a:lnTo>
                    <a:pt x="19812" y="4356"/>
                  </a:lnTo>
                  <a:lnTo>
                    <a:pt x="15316" y="0"/>
                  </a:lnTo>
                  <a:close/>
                </a:path>
              </a:pathLst>
            </a:custGeom>
            <a:solidFill>
              <a:srgbClr val="8F4F2A"/>
            </a:solidFill>
          </p:spPr>
          <p:txBody>
            <a:bodyPr wrap="square" lIns="0" tIns="0" rIns="0" bIns="0" rtlCol="0"/>
            <a:lstStyle/>
            <a:p>
              <a:endParaRPr sz="1493" dirty="0"/>
            </a:p>
          </p:txBody>
        </p:sp>
        <p:sp>
          <p:nvSpPr>
            <p:cNvPr id="2182" name="object 2135">
              <a:extLst>
                <a:ext uri="{FF2B5EF4-FFF2-40B4-BE49-F238E27FC236}">
                  <a16:creationId xmlns:a16="http://schemas.microsoft.com/office/drawing/2014/main" id="{68FD480F-2856-459D-BE3A-769A09B22F37}"/>
                </a:ext>
              </a:extLst>
            </p:cNvPr>
            <p:cNvSpPr/>
            <p:nvPr/>
          </p:nvSpPr>
          <p:spPr>
            <a:xfrm>
              <a:off x="1430493" y="5307256"/>
              <a:ext cx="20320" cy="20320"/>
            </a:xfrm>
            <a:custGeom>
              <a:avLst/>
              <a:gdLst/>
              <a:ahLst/>
              <a:cxnLst/>
              <a:rect l="l" t="t" r="r" b="b"/>
              <a:pathLst>
                <a:path w="20319" h="20320">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A3592F"/>
            </a:solidFill>
          </p:spPr>
          <p:txBody>
            <a:bodyPr wrap="square" lIns="0" tIns="0" rIns="0" bIns="0" rtlCol="0"/>
            <a:lstStyle/>
            <a:p>
              <a:endParaRPr sz="1493" dirty="0"/>
            </a:p>
          </p:txBody>
        </p:sp>
        <p:sp>
          <p:nvSpPr>
            <p:cNvPr id="2183" name="object 2136">
              <a:extLst>
                <a:ext uri="{FF2B5EF4-FFF2-40B4-BE49-F238E27FC236}">
                  <a16:creationId xmlns:a16="http://schemas.microsoft.com/office/drawing/2014/main" id="{802B8DD9-6737-4996-A696-D2E64708F8E7}"/>
                </a:ext>
              </a:extLst>
            </p:cNvPr>
            <p:cNvSpPr/>
            <p:nvPr/>
          </p:nvSpPr>
          <p:spPr>
            <a:xfrm>
              <a:off x="1097654" y="5402593"/>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27" y="15303"/>
                  </a:lnTo>
                  <a:lnTo>
                    <a:pt x="19926" y="9829"/>
                  </a:lnTo>
                  <a:lnTo>
                    <a:pt x="19824" y="4356"/>
                  </a:lnTo>
                  <a:lnTo>
                    <a:pt x="15316" y="0"/>
                  </a:lnTo>
                  <a:close/>
                </a:path>
              </a:pathLst>
            </a:custGeom>
            <a:solidFill>
              <a:srgbClr val="A45A30"/>
            </a:solidFill>
          </p:spPr>
          <p:txBody>
            <a:bodyPr wrap="square" lIns="0" tIns="0" rIns="0" bIns="0" rtlCol="0"/>
            <a:lstStyle/>
            <a:p>
              <a:endParaRPr sz="1493" dirty="0"/>
            </a:p>
          </p:txBody>
        </p:sp>
        <p:sp>
          <p:nvSpPr>
            <p:cNvPr id="2184" name="object 2137">
              <a:extLst>
                <a:ext uri="{FF2B5EF4-FFF2-40B4-BE49-F238E27FC236}">
                  <a16:creationId xmlns:a16="http://schemas.microsoft.com/office/drawing/2014/main" id="{05915B31-2709-4A53-9948-FFBF18DA02B2}"/>
                </a:ext>
              </a:extLst>
            </p:cNvPr>
            <p:cNvSpPr/>
            <p:nvPr/>
          </p:nvSpPr>
          <p:spPr>
            <a:xfrm>
              <a:off x="1633498" y="5444150"/>
              <a:ext cx="20320" cy="20320"/>
            </a:xfrm>
            <a:custGeom>
              <a:avLst/>
              <a:gdLst/>
              <a:ahLst/>
              <a:cxnLst/>
              <a:rect l="l" t="t" r="r" b="b"/>
              <a:pathLst>
                <a:path w="20319" h="20320">
                  <a:moveTo>
                    <a:pt x="15290" y="0"/>
                  </a:moveTo>
                  <a:lnTo>
                    <a:pt x="4343" y="190"/>
                  </a:lnTo>
                  <a:lnTo>
                    <a:pt x="0" y="4699"/>
                  </a:lnTo>
                  <a:lnTo>
                    <a:pt x="190" y="15646"/>
                  </a:lnTo>
                  <a:lnTo>
                    <a:pt x="4699" y="20002"/>
                  </a:lnTo>
                  <a:lnTo>
                    <a:pt x="15646" y="19812"/>
                  </a:lnTo>
                  <a:lnTo>
                    <a:pt x="20015" y="15303"/>
                  </a:lnTo>
                  <a:lnTo>
                    <a:pt x="19913" y="9829"/>
                  </a:lnTo>
                  <a:lnTo>
                    <a:pt x="19812" y="4356"/>
                  </a:lnTo>
                  <a:lnTo>
                    <a:pt x="15290" y="0"/>
                  </a:lnTo>
                  <a:close/>
                </a:path>
              </a:pathLst>
            </a:custGeom>
            <a:solidFill>
              <a:srgbClr val="A25A2E"/>
            </a:solidFill>
          </p:spPr>
          <p:txBody>
            <a:bodyPr wrap="square" lIns="0" tIns="0" rIns="0" bIns="0" rtlCol="0"/>
            <a:lstStyle/>
            <a:p>
              <a:endParaRPr sz="1493" dirty="0"/>
            </a:p>
          </p:txBody>
        </p:sp>
        <p:sp>
          <p:nvSpPr>
            <p:cNvPr id="2185" name="object 2138">
              <a:extLst>
                <a:ext uri="{FF2B5EF4-FFF2-40B4-BE49-F238E27FC236}">
                  <a16:creationId xmlns:a16="http://schemas.microsoft.com/office/drawing/2014/main" id="{0D730752-ECCC-4AE7-8C88-DBEFA76A6605}"/>
                </a:ext>
              </a:extLst>
            </p:cNvPr>
            <p:cNvSpPr/>
            <p:nvPr/>
          </p:nvSpPr>
          <p:spPr>
            <a:xfrm>
              <a:off x="1469873" y="5592160"/>
              <a:ext cx="20320" cy="20320"/>
            </a:xfrm>
            <a:custGeom>
              <a:avLst/>
              <a:gdLst/>
              <a:ahLst/>
              <a:cxnLst/>
              <a:rect l="l" t="t" r="r" b="b"/>
              <a:pathLst>
                <a:path w="20319" h="20320">
                  <a:moveTo>
                    <a:pt x="15303" y="0"/>
                  </a:moveTo>
                  <a:lnTo>
                    <a:pt x="4343" y="190"/>
                  </a:lnTo>
                  <a:lnTo>
                    <a:pt x="0" y="4686"/>
                  </a:lnTo>
                  <a:lnTo>
                    <a:pt x="190" y="15633"/>
                  </a:lnTo>
                  <a:lnTo>
                    <a:pt x="4698" y="20002"/>
                  </a:lnTo>
                  <a:lnTo>
                    <a:pt x="15646" y="19812"/>
                  </a:lnTo>
                  <a:lnTo>
                    <a:pt x="20015" y="15290"/>
                  </a:lnTo>
                  <a:lnTo>
                    <a:pt x="19913" y="9829"/>
                  </a:lnTo>
                  <a:lnTo>
                    <a:pt x="19811" y="4343"/>
                  </a:lnTo>
                  <a:lnTo>
                    <a:pt x="15303" y="0"/>
                  </a:lnTo>
                  <a:close/>
                </a:path>
              </a:pathLst>
            </a:custGeom>
            <a:solidFill>
              <a:srgbClr val="AD612A"/>
            </a:solidFill>
          </p:spPr>
          <p:txBody>
            <a:bodyPr wrap="square" lIns="0" tIns="0" rIns="0" bIns="0" rtlCol="0"/>
            <a:lstStyle/>
            <a:p>
              <a:endParaRPr sz="1493" dirty="0"/>
            </a:p>
          </p:txBody>
        </p:sp>
        <p:sp>
          <p:nvSpPr>
            <p:cNvPr id="2186" name="object 2139">
              <a:extLst>
                <a:ext uri="{FF2B5EF4-FFF2-40B4-BE49-F238E27FC236}">
                  <a16:creationId xmlns:a16="http://schemas.microsoft.com/office/drawing/2014/main" id="{08CDA9F7-B380-4E35-B758-B1748E7BCAE7}"/>
                </a:ext>
              </a:extLst>
            </p:cNvPr>
            <p:cNvSpPr/>
            <p:nvPr/>
          </p:nvSpPr>
          <p:spPr>
            <a:xfrm>
              <a:off x="1828717" y="5384100"/>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2" y="4368"/>
                  </a:lnTo>
                  <a:lnTo>
                    <a:pt x="15303" y="0"/>
                  </a:lnTo>
                  <a:close/>
                </a:path>
              </a:pathLst>
            </a:custGeom>
            <a:solidFill>
              <a:srgbClr val="784322"/>
            </a:solidFill>
          </p:spPr>
          <p:txBody>
            <a:bodyPr wrap="square" lIns="0" tIns="0" rIns="0" bIns="0" rtlCol="0"/>
            <a:lstStyle/>
            <a:p>
              <a:endParaRPr sz="1493" dirty="0"/>
            </a:p>
          </p:txBody>
        </p:sp>
        <p:sp>
          <p:nvSpPr>
            <p:cNvPr id="2187" name="object 2140">
              <a:extLst>
                <a:ext uri="{FF2B5EF4-FFF2-40B4-BE49-F238E27FC236}">
                  <a16:creationId xmlns:a16="http://schemas.microsoft.com/office/drawing/2014/main" id="{956D3ABE-848B-438D-B8A1-0C6733D23968}"/>
                </a:ext>
              </a:extLst>
            </p:cNvPr>
            <p:cNvSpPr/>
            <p:nvPr/>
          </p:nvSpPr>
          <p:spPr>
            <a:xfrm>
              <a:off x="1598665" y="5419505"/>
              <a:ext cx="20320" cy="20320"/>
            </a:xfrm>
            <a:custGeom>
              <a:avLst/>
              <a:gdLst/>
              <a:ahLst/>
              <a:cxnLst/>
              <a:rect l="l" t="t" r="r" b="b"/>
              <a:pathLst>
                <a:path w="20319" h="20320">
                  <a:moveTo>
                    <a:pt x="15316" y="0"/>
                  </a:moveTo>
                  <a:lnTo>
                    <a:pt x="4368" y="190"/>
                  </a:lnTo>
                  <a:lnTo>
                    <a:pt x="0" y="4711"/>
                  </a:lnTo>
                  <a:lnTo>
                    <a:pt x="190" y="15659"/>
                  </a:lnTo>
                  <a:lnTo>
                    <a:pt x="4711" y="20002"/>
                  </a:lnTo>
                  <a:lnTo>
                    <a:pt x="15659" y="19811"/>
                  </a:lnTo>
                  <a:lnTo>
                    <a:pt x="20015" y="15316"/>
                  </a:lnTo>
                  <a:lnTo>
                    <a:pt x="19913" y="9842"/>
                  </a:lnTo>
                  <a:lnTo>
                    <a:pt x="19811" y="4368"/>
                  </a:lnTo>
                  <a:lnTo>
                    <a:pt x="15316" y="0"/>
                  </a:lnTo>
                  <a:close/>
                </a:path>
              </a:pathLst>
            </a:custGeom>
            <a:solidFill>
              <a:srgbClr val="A95C31"/>
            </a:solidFill>
          </p:spPr>
          <p:txBody>
            <a:bodyPr wrap="square" lIns="0" tIns="0" rIns="0" bIns="0" rtlCol="0"/>
            <a:lstStyle/>
            <a:p>
              <a:endParaRPr sz="1493" dirty="0"/>
            </a:p>
          </p:txBody>
        </p:sp>
        <p:sp>
          <p:nvSpPr>
            <p:cNvPr id="2188" name="object 2141">
              <a:extLst>
                <a:ext uri="{FF2B5EF4-FFF2-40B4-BE49-F238E27FC236}">
                  <a16:creationId xmlns:a16="http://schemas.microsoft.com/office/drawing/2014/main" id="{3FCA4CD9-2174-40E4-BA49-F5D8E15D13FB}"/>
                </a:ext>
              </a:extLst>
            </p:cNvPr>
            <p:cNvSpPr/>
            <p:nvPr/>
          </p:nvSpPr>
          <p:spPr>
            <a:xfrm>
              <a:off x="968084" y="5517607"/>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55B2E"/>
            </a:solidFill>
          </p:spPr>
          <p:txBody>
            <a:bodyPr wrap="square" lIns="0" tIns="0" rIns="0" bIns="0" rtlCol="0"/>
            <a:lstStyle/>
            <a:p>
              <a:endParaRPr sz="1493" dirty="0"/>
            </a:p>
          </p:txBody>
        </p:sp>
        <p:sp>
          <p:nvSpPr>
            <p:cNvPr id="2189" name="object 2142">
              <a:extLst>
                <a:ext uri="{FF2B5EF4-FFF2-40B4-BE49-F238E27FC236}">
                  <a16:creationId xmlns:a16="http://schemas.microsoft.com/office/drawing/2014/main" id="{ED7B850C-1188-488B-9C13-CA70417ADD97}"/>
                </a:ext>
              </a:extLst>
            </p:cNvPr>
            <p:cNvSpPr/>
            <p:nvPr/>
          </p:nvSpPr>
          <p:spPr>
            <a:xfrm>
              <a:off x="1574046" y="5306650"/>
              <a:ext cx="20320" cy="20320"/>
            </a:xfrm>
            <a:custGeom>
              <a:avLst/>
              <a:gdLst/>
              <a:ahLst/>
              <a:cxnLst/>
              <a:rect l="l" t="t" r="r" b="b"/>
              <a:pathLst>
                <a:path w="20319" h="20320">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9B542E"/>
            </a:solidFill>
          </p:spPr>
          <p:txBody>
            <a:bodyPr wrap="square" lIns="0" tIns="0" rIns="0" bIns="0" rtlCol="0"/>
            <a:lstStyle/>
            <a:p>
              <a:endParaRPr sz="1493" dirty="0"/>
            </a:p>
          </p:txBody>
        </p:sp>
        <p:sp>
          <p:nvSpPr>
            <p:cNvPr id="2190" name="object 2143">
              <a:extLst>
                <a:ext uri="{FF2B5EF4-FFF2-40B4-BE49-F238E27FC236}">
                  <a16:creationId xmlns:a16="http://schemas.microsoft.com/office/drawing/2014/main" id="{D6D57B0E-9E6B-4308-BF0A-8810FD580495}"/>
                </a:ext>
              </a:extLst>
            </p:cNvPr>
            <p:cNvSpPr/>
            <p:nvPr/>
          </p:nvSpPr>
          <p:spPr>
            <a:xfrm>
              <a:off x="1281694" y="5475279"/>
              <a:ext cx="20320" cy="20320"/>
            </a:xfrm>
            <a:custGeom>
              <a:avLst/>
              <a:gdLst/>
              <a:ahLst/>
              <a:cxnLst/>
              <a:rect l="l" t="t" r="r" b="b"/>
              <a:pathLst>
                <a:path w="20319" h="20320">
                  <a:moveTo>
                    <a:pt x="15316" y="0"/>
                  </a:moveTo>
                  <a:lnTo>
                    <a:pt x="4356" y="190"/>
                  </a:lnTo>
                  <a:lnTo>
                    <a:pt x="0" y="4711"/>
                  </a:lnTo>
                  <a:lnTo>
                    <a:pt x="190" y="15659"/>
                  </a:lnTo>
                  <a:lnTo>
                    <a:pt x="4711" y="20015"/>
                  </a:lnTo>
                  <a:lnTo>
                    <a:pt x="15659" y="19824"/>
                  </a:lnTo>
                  <a:lnTo>
                    <a:pt x="20015" y="15316"/>
                  </a:lnTo>
                  <a:lnTo>
                    <a:pt x="19913" y="9842"/>
                  </a:lnTo>
                  <a:lnTo>
                    <a:pt x="19811" y="4368"/>
                  </a:lnTo>
                  <a:lnTo>
                    <a:pt x="15316" y="0"/>
                  </a:lnTo>
                  <a:close/>
                </a:path>
              </a:pathLst>
            </a:custGeom>
            <a:solidFill>
              <a:srgbClr val="964D22"/>
            </a:solidFill>
          </p:spPr>
          <p:txBody>
            <a:bodyPr wrap="square" lIns="0" tIns="0" rIns="0" bIns="0" rtlCol="0"/>
            <a:lstStyle/>
            <a:p>
              <a:endParaRPr sz="1493" dirty="0"/>
            </a:p>
          </p:txBody>
        </p:sp>
        <p:sp>
          <p:nvSpPr>
            <p:cNvPr id="2191" name="object 2144">
              <a:extLst>
                <a:ext uri="{FF2B5EF4-FFF2-40B4-BE49-F238E27FC236}">
                  <a16:creationId xmlns:a16="http://schemas.microsoft.com/office/drawing/2014/main" id="{1D3FC1B9-B7E1-401A-95F0-5D000788D4C4}"/>
                </a:ext>
              </a:extLst>
            </p:cNvPr>
            <p:cNvSpPr/>
            <p:nvPr/>
          </p:nvSpPr>
          <p:spPr>
            <a:xfrm>
              <a:off x="1295043" y="5621115"/>
              <a:ext cx="20320" cy="20320"/>
            </a:xfrm>
            <a:custGeom>
              <a:avLst/>
              <a:gdLst/>
              <a:ahLst/>
              <a:cxnLst/>
              <a:rect l="l" t="t" r="r" b="b"/>
              <a:pathLst>
                <a:path w="20319" h="20320">
                  <a:moveTo>
                    <a:pt x="15303" y="0"/>
                  </a:moveTo>
                  <a:lnTo>
                    <a:pt x="4356" y="190"/>
                  </a:lnTo>
                  <a:lnTo>
                    <a:pt x="0" y="4686"/>
                  </a:lnTo>
                  <a:lnTo>
                    <a:pt x="190" y="15633"/>
                  </a:lnTo>
                  <a:lnTo>
                    <a:pt x="4711" y="19989"/>
                  </a:lnTo>
                  <a:lnTo>
                    <a:pt x="15646" y="19799"/>
                  </a:lnTo>
                  <a:lnTo>
                    <a:pt x="20015" y="15290"/>
                  </a:lnTo>
                  <a:lnTo>
                    <a:pt x="19913" y="9829"/>
                  </a:lnTo>
                  <a:lnTo>
                    <a:pt x="19811" y="4343"/>
                  </a:lnTo>
                  <a:lnTo>
                    <a:pt x="15303" y="0"/>
                  </a:lnTo>
                  <a:close/>
                </a:path>
              </a:pathLst>
            </a:custGeom>
            <a:solidFill>
              <a:srgbClr val="9F552F"/>
            </a:solidFill>
          </p:spPr>
          <p:txBody>
            <a:bodyPr wrap="square" lIns="0" tIns="0" rIns="0" bIns="0" rtlCol="0"/>
            <a:lstStyle/>
            <a:p>
              <a:endParaRPr sz="1493" dirty="0"/>
            </a:p>
          </p:txBody>
        </p:sp>
        <p:sp>
          <p:nvSpPr>
            <p:cNvPr id="2192" name="object 2145">
              <a:extLst>
                <a:ext uri="{FF2B5EF4-FFF2-40B4-BE49-F238E27FC236}">
                  <a16:creationId xmlns:a16="http://schemas.microsoft.com/office/drawing/2014/main" id="{78291C2C-1925-4D17-BEF4-D8A2B1EB76B6}"/>
                </a:ext>
              </a:extLst>
            </p:cNvPr>
            <p:cNvSpPr/>
            <p:nvPr/>
          </p:nvSpPr>
          <p:spPr>
            <a:xfrm>
              <a:off x="1776910" y="5320912"/>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97522C"/>
            </a:solidFill>
          </p:spPr>
          <p:txBody>
            <a:bodyPr wrap="square" lIns="0" tIns="0" rIns="0" bIns="0" rtlCol="0"/>
            <a:lstStyle/>
            <a:p>
              <a:endParaRPr sz="1493" dirty="0"/>
            </a:p>
          </p:txBody>
        </p:sp>
        <p:sp>
          <p:nvSpPr>
            <p:cNvPr id="2193" name="object 2146">
              <a:extLst>
                <a:ext uri="{FF2B5EF4-FFF2-40B4-BE49-F238E27FC236}">
                  <a16:creationId xmlns:a16="http://schemas.microsoft.com/office/drawing/2014/main" id="{33D653E2-A57E-451C-B690-3639785C8815}"/>
                </a:ext>
              </a:extLst>
            </p:cNvPr>
            <p:cNvSpPr/>
            <p:nvPr/>
          </p:nvSpPr>
          <p:spPr>
            <a:xfrm>
              <a:off x="1466555" y="5447852"/>
              <a:ext cx="20320" cy="20320"/>
            </a:xfrm>
            <a:custGeom>
              <a:avLst/>
              <a:gdLst/>
              <a:ahLst/>
              <a:cxnLst/>
              <a:rect l="l" t="t" r="r" b="b"/>
              <a:pathLst>
                <a:path w="20319" h="20320">
                  <a:moveTo>
                    <a:pt x="15316" y="0"/>
                  </a:moveTo>
                  <a:lnTo>
                    <a:pt x="4356" y="190"/>
                  </a:lnTo>
                  <a:lnTo>
                    <a:pt x="0" y="4711"/>
                  </a:lnTo>
                  <a:lnTo>
                    <a:pt x="190" y="15659"/>
                  </a:lnTo>
                  <a:lnTo>
                    <a:pt x="4711" y="20002"/>
                  </a:lnTo>
                  <a:lnTo>
                    <a:pt x="15659" y="19811"/>
                  </a:lnTo>
                  <a:lnTo>
                    <a:pt x="20015" y="15316"/>
                  </a:lnTo>
                  <a:lnTo>
                    <a:pt x="19913" y="9842"/>
                  </a:lnTo>
                  <a:lnTo>
                    <a:pt x="19811" y="4368"/>
                  </a:lnTo>
                  <a:lnTo>
                    <a:pt x="15316" y="0"/>
                  </a:lnTo>
                  <a:close/>
                </a:path>
              </a:pathLst>
            </a:custGeom>
            <a:solidFill>
              <a:srgbClr val="A65B30"/>
            </a:solidFill>
          </p:spPr>
          <p:txBody>
            <a:bodyPr wrap="square" lIns="0" tIns="0" rIns="0" bIns="0" rtlCol="0"/>
            <a:lstStyle/>
            <a:p>
              <a:endParaRPr sz="1493" dirty="0"/>
            </a:p>
          </p:txBody>
        </p:sp>
        <p:sp>
          <p:nvSpPr>
            <p:cNvPr id="2194" name="object 2147">
              <a:extLst>
                <a:ext uri="{FF2B5EF4-FFF2-40B4-BE49-F238E27FC236}">
                  <a16:creationId xmlns:a16="http://schemas.microsoft.com/office/drawing/2014/main" id="{92BC2825-FC02-46F9-81B4-81D5CA4A1DC9}"/>
                </a:ext>
              </a:extLst>
            </p:cNvPr>
            <p:cNvSpPr/>
            <p:nvPr/>
          </p:nvSpPr>
          <p:spPr>
            <a:xfrm>
              <a:off x="1167432" y="5593218"/>
              <a:ext cx="20320" cy="20320"/>
            </a:xfrm>
            <a:custGeom>
              <a:avLst/>
              <a:gdLst/>
              <a:ahLst/>
              <a:cxnLst/>
              <a:rect l="l" t="t" r="r" b="b"/>
              <a:pathLst>
                <a:path w="20319" h="20320">
                  <a:moveTo>
                    <a:pt x="15303" y="0"/>
                  </a:moveTo>
                  <a:lnTo>
                    <a:pt x="4356" y="190"/>
                  </a:lnTo>
                  <a:lnTo>
                    <a:pt x="0" y="4711"/>
                  </a:lnTo>
                  <a:lnTo>
                    <a:pt x="190" y="15671"/>
                  </a:lnTo>
                  <a:lnTo>
                    <a:pt x="4711" y="20015"/>
                  </a:lnTo>
                  <a:lnTo>
                    <a:pt x="15646" y="19824"/>
                  </a:lnTo>
                  <a:lnTo>
                    <a:pt x="20015" y="15328"/>
                  </a:lnTo>
                  <a:lnTo>
                    <a:pt x="19913" y="9842"/>
                  </a:lnTo>
                  <a:lnTo>
                    <a:pt x="19811" y="4368"/>
                  </a:lnTo>
                  <a:lnTo>
                    <a:pt x="15303" y="0"/>
                  </a:lnTo>
                  <a:close/>
                </a:path>
              </a:pathLst>
            </a:custGeom>
            <a:solidFill>
              <a:srgbClr val="AF5F34"/>
            </a:solidFill>
          </p:spPr>
          <p:txBody>
            <a:bodyPr wrap="square" lIns="0" tIns="0" rIns="0" bIns="0" rtlCol="0"/>
            <a:lstStyle/>
            <a:p>
              <a:endParaRPr sz="1493" dirty="0"/>
            </a:p>
          </p:txBody>
        </p:sp>
        <p:sp>
          <p:nvSpPr>
            <p:cNvPr id="2195" name="object 2148">
              <a:extLst>
                <a:ext uri="{FF2B5EF4-FFF2-40B4-BE49-F238E27FC236}">
                  <a16:creationId xmlns:a16="http://schemas.microsoft.com/office/drawing/2014/main" id="{CE74462C-B60C-4E2F-AA3F-F7A0B2E6D4C5}"/>
                </a:ext>
              </a:extLst>
            </p:cNvPr>
            <p:cNvSpPr/>
            <p:nvPr/>
          </p:nvSpPr>
          <p:spPr>
            <a:xfrm>
              <a:off x="1273185" y="5604936"/>
              <a:ext cx="20320" cy="20320"/>
            </a:xfrm>
            <a:custGeom>
              <a:avLst/>
              <a:gdLst/>
              <a:ahLst/>
              <a:cxnLst/>
              <a:rect l="l" t="t" r="r" b="b"/>
              <a:pathLst>
                <a:path w="20319" h="20320">
                  <a:moveTo>
                    <a:pt x="15303" y="0"/>
                  </a:moveTo>
                  <a:lnTo>
                    <a:pt x="4356" y="190"/>
                  </a:lnTo>
                  <a:lnTo>
                    <a:pt x="0" y="4686"/>
                  </a:lnTo>
                  <a:lnTo>
                    <a:pt x="190" y="15633"/>
                  </a:lnTo>
                  <a:lnTo>
                    <a:pt x="4711" y="20002"/>
                  </a:lnTo>
                  <a:lnTo>
                    <a:pt x="15646" y="19812"/>
                  </a:lnTo>
                  <a:lnTo>
                    <a:pt x="20015" y="15290"/>
                  </a:lnTo>
                  <a:lnTo>
                    <a:pt x="19913" y="9829"/>
                  </a:lnTo>
                  <a:lnTo>
                    <a:pt x="19811" y="4343"/>
                  </a:lnTo>
                  <a:lnTo>
                    <a:pt x="15303" y="0"/>
                  </a:lnTo>
                  <a:close/>
                </a:path>
              </a:pathLst>
            </a:custGeom>
            <a:solidFill>
              <a:srgbClr val="AC5E32"/>
            </a:solidFill>
          </p:spPr>
          <p:txBody>
            <a:bodyPr wrap="square" lIns="0" tIns="0" rIns="0" bIns="0" rtlCol="0"/>
            <a:lstStyle/>
            <a:p>
              <a:endParaRPr sz="1493" dirty="0"/>
            </a:p>
          </p:txBody>
        </p:sp>
        <p:sp>
          <p:nvSpPr>
            <p:cNvPr id="2196" name="object 2149">
              <a:extLst>
                <a:ext uri="{FF2B5EF4-FFF2-40B4-BE49-F238E27FC236}">
                  <a16:creationId xmlns:a16="http://schemas.microsoft.com/office/drawing/2014/main" id="{6032F729-3D91-450F-B036-2FEC3B80E50C}"/>
                </a:ext>
              </a:extLst>
            </p:cNvPr>
            <p:cNvSpPr/>
            <p:nvPr/>
          </p:nvSpPr>
          <p:spPr>
            <a:xfrm>
              <a:off x="1247644" y="5379015"/>
              <a:ext cx="20320" cy="20320"/>
            </a:xfrm>
            <a:custGeom>
              <a:avLst/>
              <a:gdLst/>
              <a:ahLst/>
              <a:cxnLst/>
              <a:rect l="l" t="t" r="r" b="b"/>
              <a:pathLst>
                <a:path w="20319" h="20320">
                  <a:moveTo>
                    <a:pt x="15303" y="0"/>
                  </a:moveTo>
                  <a:lnTo>
                    <a:pt x="4343" y="190"/>
                  </a:lnTo>
                  <a:lnTo>
                    <a:pt x="0" y="4686"/>
                  </a:lnTo>
                  <a:lnTo>
                    <a:pt x="190" y="15633"/>
                  </a:lnTo>
                  <a:lnTo>
                    <a:pt x="4698" y="20002"/>
                  </a:lnTo>
                  <a:lnTo>
                    <a:pt x="15646" y="19812"/>
                  </a:lnTo>
                  <a:lnTo>
                    <a:pt x="20015" y="15290"/>
                  </a:lnTo>
                  <a:lnTo>
                    <a:pt x="19913" y="9817"/>
                  </a:lnTo>
                  <a:lnTo>
                    <a:pt x="19811" y="4343"/>
                  </a:lnTo>
                  <a:lnTo>
                    <a:pt x="15303" y="0"/>
                  </a:lnTo>
                  <a:close/>
                </a:path>
              </a:pathLst>
            </a:custGeom>
            <a:solidFill>
              <a:srgbClr val="9D572D"/>
            </a:solidFill>
          </p:spPr>
          <p:txBody>
            <a:bodyPr wrap="square" lIns="0" tIns="0" rIns="0" bIns="0" rtlCol="0"/>
            <a:lstStyle/>
            <a:p>
              <a:endParaRPr sz="1493" dirty="0"/>
            </a:p>
          </p:txBody>
        </p:sp>
        <p:sp>
          <p:nvSpPr>
            <p:cNvPr id="2197" name="object 2150">
              <a:extLst>
                <a:ext uri="{FF2B5EF4-FFF2-40B4-BE49-F238E27FC236}">
                  <a16:creationId xmlns:a16="http://schemas.microsoft.com/office/drawing/2014/main" id="{319B55EB-C223-4417-B9CB-EFB612BF6AE9}"/>
                </a:ext>
              </a:extLst>
            </p:cNvPr>
            <p:cNvSpPr/>
            <p:nvPr/>
          </p:nvSpPr>
          <p:spPr>
            <a:xfrm>
              <a:off x="1230618" y="5419934"/>
              <a:ext cx="20320" cy="20320"/>
            </a:xfrm>
            <a:custGeom>
              <a:avLst/>
              <a:gdLst/>
              <a:ahLst/>
              <a:cxnLst/>
              <a:rect l="l" t="t" r="r" b="b"/>
              <a:pathLst>
                <a:path w="20319" h="20320">
                  <a:moveTo>
                    <a:pt x="15303" y="0"/>
                  </a:moveTo>
                  <a:lnTo>
                    <a:pt x="4343" y="190"/>
                  </a:lnTo>
                  <a:lnTo>
                    <a:pt x="0" y="4699"/>
                  </a:lnTo>
                  <a:lnTo>
                    <a:pt x="190" y="15659"/>
                  </a:lnTo>
                  <a:lnTo>
                    <a:pt x="4698" y="20015"/>
                  </a:lnTo>
                  <a:lnTo>
                    <a:pt x="15646" y="19824"/>
                  </a:lnTo>
                  <a:lnTo>
                    <a:pt x="20015" y="15316"/>
                  </a:lnTo>
                  <a:lnTo>
                    <a:pt x="19913" y="9829"/>
                  </a:lnTo>
                  <a:lnTo>
                    <a:pt x="19811" y="4356"/>
                  </a:lnTo>
                  <a:lnTo>
                    <a:pt x="15303" y="0"/>
                  </a:lnTo>
                  <a:close/>
                </a:path>
              </a:pathLst>
            </a:custGeom>
            <a:solidFill>
              <a:srgbClr val="93532A"/>
            </a:solidFill>
          </p:spPr>
          <p:txBody>
            <a:bodyPr wrap="square" lIns="0" tIns="0" rIns="0" bIns="0" rtlCol="0"/>
            <a:lstStyle/>
            <a:p>
              <a:endParaRPr sz="1493" dirty="0"/>
            </a:p>
          </p:txBody>
        </p:sp>
        <p:sp>
          <p:nvSpPr>
            <p:cNvPr id="2198" name="object 2151">
              <a:extLst>
                <a:ext uri="{FF2B5EF4-FFF2-40B4-BE49-F238E27FC236}">
                  <a16:creationId xmlns:a16="http://schemas.microsoft.com/office/drawing/2014/main" id="{68238A12-5D00-43D4-BE67-3EAF001B2E3E}"/>
                </a:ext>
              </a:extLst>
            </p:cNvPr>
            <p:cNvSpPr/>
            <p:nvPr/>
          </p:nvSpPr>
          <p:spPr>
            <a:xfrm>
              <a:off x="1010017" y="5463945"/>
              <a:ext cx="20320" cy="20320"/>
            </a:xfrm>
            <a:custGeom>
              <a:avLst/>
              <a:gdLst/>
              <a:ahLst/>
              <a:cxnLst/>
              <a:rect l="l" t="t" r="r" b="b"/>
              <a:pathLst>
                <a:path w="20319" h="20320">
                  <a:moveTo>
                    <a:pt x="15303" y="0"/>
                  </a:moveTo>
                  <a:lnTo>
                    <a:pt x="4343" y="190"/>
                  </a:lnTo>
                  <a:lnTo>
                    <a:pt x="0" y="4686"/>
                  </a:lnTo>
                  <a:lnTo>
                    <a:pt x="190" y="15633"/>
                  </a:lnTo>
                  <a:lnTo>
                    <a:pt x="4698" y="19989"/>
                  </a:lnTo>
                  <a:lnTo>
                    <a:pt x="15646" y="19799"/>
                  </a:lnTo>
                  <a:lnTo>
                    <a:pt x="20015" y="15290"/>
                  </a:lnTo>
                  <a:lnTo>
                    <a:pt x="19913" y="9817"/>
                  </a:lnTo>
                  <a:lnTo>
                    <a:pt x="19811" y="4343"/>
                  </a:lnTo>
                  <a:lnTo>
                    <a:pt x="15303" y="0"/>
                  </a:lnTo>
                  <a:close/>
                </a:path>
              </a:pathLst>
            </a:custGeom>
            <a:solidFill>
              <a:srgbClr val="9D592B"/>
            </a:solidFill>
          </p:spPr>
          <p:txBody>
            <a:bodyPr wrap="square" lIns="0" tIns="0" rIns="0" bIns="0" rtlCol="0"/>
            <a:lstStyle/>
            <a:p>
              <a:endParaRPr sz="1493" dirty="0"/>
            </a:p>
          </p:txBody>
        </p:sp>
        <p:sp>
          <p:nvSpPr>
            <p:cNvPr id="2199" name="object 2152">
              <a:extLst>
                <a:ext uri="{FF2B5EF4-FFF2-40B4-BE49-F238E27FC236}">
                  <a16:creationId xmlns:a16="http://schemas.microsoft.com/office/drawing/2014/main" id="{FB694933-02F7-4BDC-A6E2-9DBB72B81817}"/>
                </a:ext>
              </a:extLst>
            </p:cNvPr>
            <p:cNvSpPr/>
            <p:nvPr/>
          </p:nvSpPr>
          <p:spPr>
            <a:xfrm>
              <a:off x="1568649" y="5450987"/>
              <a:ext cx="20320" cy="20320"/>
            </a:xfrm>
            <a:custGeom>
              <a:avLst/>
              <a:gdLst/>
              <a:ahLst/>
              <a:cxnLst/>
              <a:rect l="l" t="t" r="r" b="b"/>
              <a:pathLst>
                <a:path w="20319" h="20320">
                  <a:moveTo>
                    <a:pt x="15290" y="0"/>
                  </a:moveTo>
                  <a:lnTo>
                    <a:pt x="4343" y="190"/>
                  </a:lnTo>
                  <a:lnTo>
                    <a:pt x="0" y="4686"/>
                  </a:lnTo>
                  <a:lnTo>
                    <a:pt x="190" y="15633"/>
                  </a:lnTo>
                  <a:lnTo>
                    <a:pt x="4698" y="19989"/>
                  </a:lnTo>
                  <a:lnTo>
                    <a:pt x="15646" y="19799"/>
                  </a:lnTo>
                  <a:lnTo>
                    <a:pt x="20015" y="15290"/>
                  </a:lnTo>
                  <a:lnTo>
                    <a:pt x="19913" y="9817"/>
                  </a:lnTo>
                  <a:lnTo>
                    <a:pt x="19811" y="4343"/>
                  </a:lnTo>
                  <a:lnTo>
                    <a:pt x="15290" y="0"/>
                  </a:lnTo>
                  <a:close/>
                </a:path>
              </a:pathLst>
            </a:custGeom>
            <a:solidFill>
              <a:srgbClr val="A65B30"/>
            </a:solidFill>
          </p:spPr>
          <p:txBody>
            <a:bodyPr wrap="square" lIns="0" tIns="0" rIns="0" bIns="0" rtlCol="0"/>
            <a:lstStyle/>
            <a:p>
              <a:endParaRPr sz="1493" dirty="0"/>
            </a:p>
          </p:txBody>
        </p:sp>
        <p:sp>
          <p:nvSpPr>
            <p:cNvPr id="2200" name="object 2153">
              <a:extLst>
                <a:ext uri="{FF2B5EF4-FFF2-40B4-BE49-F238E27FC236}">
                  <a16:creationId xmlns:a16="http://schemas.microsoft.com/office/drawing/2014/main" id="{9D5C15F6-7839-4ECE-BCAF-04A3C2AB87F7}"/>
                </a:ext>
              </a:extLst>
            </p:cNvPr>
            <p:cNvSpPr/>
            <p:nvPr/>
          </p:nvSpPr>
          <p:spPr>
            <a:xfrm>
              <a:off x="1816774" y="5523980"/>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2" y="4356"/>
                  </a:lnTo>
                  <a:lnTo>
                    <a:pt x="15303" y="0"/>
                  </a:lnTo>
                  <a:close/>
                </a:path>
              </a:pathLst>
            </a:custGeom>
            <a:solidFill>
              <a:srgbClr val="764221"/>
            </a:solidFill>
          </p:spPr>
          <p:txBody>
            <a:bodyPr wrap="square" lIns="0" tIns="0" rIns="0" bIns="0" rtlCol="0"/>
            <a:lstStyle/>
            <a:p>
              <a:endParaRPr sz="1493" dirty="0"/>
            </a:p>
          </p:txBody>
        </p:sp>
        <p:sp>
          <p:nvSpPr>
            <p:cNvPr id="2201" name="object 2154">
              <a:extLst>
                <a:ext uri="{FF2B5EF4-FFF2-40B4-BE49-F238E27FC236}">
                  <a16:creationId xmlns:a16="http://schemas.microsoft.com/office/drawing/2014/main" id="{720B0CDA-11C9-48AF-B23B-9CD95321C4A5}"/>
                </a:ext>
              </a:extLst>
            </p:cNvPr>
            <p:cNvSpPr/>
            <p:nvPr/>
          </p:nvSpPr>
          <p:spPr>
            <a:xfrm>
              <a:off x="1117359" y="5513511"/>
              <a:ext cx="20320" cy="20320"/>
            </a:xfrm>
            <a:custGeom>
              <a:avLst/>
              <a:gdLst/>
              <a:ahLst/>
              <a:cxnLst/>
              <a:rect l="l" t="t" r="r" b="b"/>
              <a:pathLst>
                <a:path w="20319" h="20320">
                  <a:moveTo>
                    <a:pt x="15303" y="0"/>
                  </a:moveTo>
                  <a:lnTo>
                    <a:pt x="4356" y="190"/>
                  </a:lnTo>
                  <a:lnTo>
                    <a:pt x="0" y="4711"/>
                  </a:lnTo>
                  <a:lnTo>
                    <a:pt x="190" y="15659"/>
                  </a:lnTo>
                  <a:lnTo>
                    <a:pt x="4711" y="20002"/>
                  </a:lnTo>
                  <a:lnTo>
                    <a:pt x="15646" y="19811"/>
                  </a:lnTo>
                  <a:lnTo>
                    <a:pt x="20015" y="15316"/>
                  </a:lnTo>
                  <a:lnTo>
                    <a:pt x="19913" y="9842"/>
                  </a:lnTo>
                  <a:lnTo>
                    <a:pt x="19811" y="4368"/>
                  </a:lnTo>
                  <a:lnTo>
                    <a:pt x="15303" y="0"/>
                  </a:lnTo>
                  <a:close/>
                </a:path>
              </a:pathLst>
            </a:custGeom>
            <a:solidFill>
              <a:srgbClr val="AD5E33"/>
            </a:solidFill>
          </p:spPr>
          <p:txBody>
            <a:bodyPr wrap="square" lIns="0" tIns="0" rIns="0" bIns="0" rtlCol="0"/>
            <a:lstStyle/>
            <a:p>
              <a:endParaRPr sz="1493" dirty="0"/>
            </a:p>
          </p:txBody>
        </p:sp>
        <p:sp>
          <p:nvSpPr>
            <p:cNvPr id="2202" name="object 2155">
              <a:extLst>
                <a:ext uri="{FF2B5EF4-FFF2-40B4-BE49-F238E27FC236}">
                  <a16:creationId xmlns:a16="http://schemas.microsoft.com/office/drawing/2014/main" id="{86FB809E-FC91-4FEF-98FE-573028F943D6}"/>
                </a:ext>
              </a:extLst>
            </p:cNvPr>
            <p:cNvSpPr/>
            <p:nvPr/>
          </p:nvSpPr>
          <p:spPr>
            <a:xfrm>
              <a:off x="1529139" y="5509759"/>
              <a:ext cx="20320" cy="20320"/>
            </a:xfrm>
            <a:custGeom>
              <a:avLst/>
              <a:gdLst/>
              <a:ahLst/>
              <a:cxnLst/>
              <a:rect l="l" t="t" r="r" b="b"/>
              <a:pathLst>
                <a:path w="20319" h="20320">
                  <a:moveTo>
                    <a:pt x="15316" y="0"/>
                  </a:moveTo>
                  <a:lnTo>
                    <a:pt x="4356" y="190"/>
                  </a:lnTo>
                  <a:lnTo>
                    <a:pt x="0" y="4686"/>
                  </a:lnTo>
                  <a:lnTo>
                    <a:pt x="190" y="15633"/>
                  </a:lnTo>
                  <a:lnTo>
                    <a:pt x="4711" y="20002"/>
                  </a:lnTo>
                  <a:lnTo>
                    <a:pt x="15659" y="19812"/>
                  </a:lnTo>
                  <a:lnTo>
                    <a:pt x="20027" y="15290"/>
                  </a:lnTo>
                  <a:lnTo>
                    <a:pt x="19926" y="9817"/>
                  </a:lnTo>
                  <a:lnTo>
                    <a:pt x="19824" y="4343"/>
                  </a:lnTo>
                  <a:lnTo>
                    <a:pt x="15316" y="0"/>
                  </a:lnTo>
                  <a:close/>
                </a:path>
              </a:pathLst>
            </a:custGeom>
            <a:solidFill>
              <a:srgbClr val="915229"/>
            </a:solidFill>
          </p:spPr>
          <p:txBody>
            <a:bodyPr wrap="square" lIns="0" tIns="0" rIns="0" bIns="0" rtlCol="0"/>
            <a:lstStyle/>
            <a:p>
              <a:endParaRPr sz="1493" dirty="0"/>
            </a:p>
          </p:txBody>
        </p:sp>
        <p:sp>
          <p:nvSpPr>
            <p:cNvPr id="2203" name="object 2156">
              <a:extLst>
                <a:ext uri="{FF2B5EF4-FFF2-40B4-BE49-F238E27FC236}">
                  <a16:creationId xmlns:a16="http://schemas.microsoft.com/office/drawing/2014/main" id="{5BA0FFE1-BB02-4FA1-B181-F4D5B980C08C}"/>
                </a:ext>
              </a:extLst>
            </p:cNvPr>
            <p:cNvSpPr/>
            <p:nvPr/>
          </p:nvSpPr>
          <p:spPr>
            <a:xfrm>
              <a:off x="936016" y="5498256"/>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15" y="15303"/>
                  </a:lnTo>
                  <a:lnTo>
                    <a:pt x="19913" y="9829"/>
                  </a:lnTo>
                  <a:lnTo>
                    <a:pt x="19811" y="4356"/>
                  </a:lnTo>
                  <a:lnTo>
                    <a:pt x="15316" y="0"/>
                  </a:lnTo>
                  <a:close/>
                </a:path>
              </a:pathLst>
            </a:custGeom>
            <a:solidFill>
              <a:srgbClr val="A0592F"/>
            </a:solidFill>
          </p:spPr>
          <p:txBody>
            <a:bodyPr wrap="square" lIns="0" tIns="0" rIns="0" bIns="0" rtlCol="0"/>
            <a:lstStyle/>
            <a:p>
              <a:endParaRPr sz="1493" dirty="0"/>
            </a:p>
          </p:txBody>
        </p:sp>
        <p:sp>
          <p:nvSpPr>
            <p:cNvPr id="2204" name="object 2157">
              <a:extLst>
                <a:ext uri="{FF2B5EF4-FFF2-40B4-BE49-F238E27FC236}">
                  <a16:creationId xmlns:a16="http://schemas.microsoft.com/office/drawing/2014/main" id="{80F3A192-138B-4798-A931-0D58E7F545B7}"/>
                </a:ext>
              </a:extLst>
            </p:cNvPr>
            <p:cNvSpPr/>
            <p:nvPr/>
          </p:nvSpPr>
          <p:spPr>
            <a:xfrm>
              <a:off x="1275253" y="5254558"/>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43"/>
                  </a:lnTo>
                  <a:lnTo>
                    <a:pt x="15303" y="0"/>
                  </a:lnTo>
                  <a:close/>
                </a:path>
              </a:pathLst>
            </a:custGeom>
            <a:solidFill>
              <a:srgbClr val="9D552E"/>
            </a:solidFill>
          </p:spPr>
          <p:txBody>
            <a:bodyPr wrap="square" lIns="0" tIns="0" rIns="0" bIns="0" rtlCol="0"/>
            <a:lstStyle/>
            <a:p>
              <a:endParaRPr sz="1493" dirty="0"/>
            </a:p>
          </p:txBody>
        </p:sp>
        <p:sp>
          <p:nvSpPr>
            <p:cNvPr id="2205" name="object 2158">
              <a:extLst>
                <a:ext uri="{FF2B5EF4-FFF2-40B4-BE49-F238E27FC236}">
                  <a16:creationId xmlns:a16="http://schemas.microsoft.com/office/drawing/2014/main" id="{3C52B802-25E3-4C7B-BB97-9D95BAB3E9A1}"/>
                </a:ext>
              </a:extLst>
            </p:cNvPr>
            <p:cNvSpPr/>
            <p:nvPr/>
          </p:nvSpPr>
          <p:spPr>
            <a:xfrm>
              <a:off x="1452495" y="5603351"/>
              <a:ext cx="20320" cy="20320"/>
            </a:xfrm>
            <a:custGeom>
              <a:avLst/>
              <a:gdLst/>
              <a:ahLst/>
              <a:cxnLst/>
              <a:rect l="l" t="t" r="r" b="b"/>
              <a:pathLst>
                <a:path w="20319" h="20320">
                  <a:moveTo>
                    <a:pt x="15303" y="0"/>
                  </a:moveTo>
                  <a:lnTo>
                    <a:pt x="4356" y="190"/>
                  </a:lnTo>
                  <a:lnTo>
                    <a:pt x="0" y="4724"/>
                  </a:lnTo>
                  <a:lnTo>
                    <a:pt x="190" y="15671"/>
                  </a:lnTo>
                  <a:lnTo>
                    <a:pt x="4711" y="20015"/>
                  </a:lnTo>
                  <a:lnTo>
                    <a:pt x="15646" y="19824"/>
                  </a:lnTo>
                  <a:lnTo>
                    <a:pt x="20015" y="15328"/>
                  </a:lnTo>
                  <a:lnTo>
                    <a:pt x="19913" y="9842"/>
                  </a:lnTo>
                  <a:lnTo>
                    <a:pt x="19811" y="4381"/>
                  </a:lnTo>
                  <a:lnTo>
                    <a:pt x="15303" y="0"/>
                  </a:lnTo>
                  <a:close/>
                </a:path>
              </a:pathLst>
            </a:custGeom>
            <a:solidFill>
              <a:srgbClr val="96512C"/>
            </a:solidFill>
          </p:spPr>
          <p:txBody>
            <a:bodyPr wrap="square" lIns="0" tIns="0" rIns="0" bIns="0" rtlCol="0"/>
            <a:lstStyle/>
            <a:p>
              <a:endParaRPr sz="1493" dirty="0"/>
            </a:p>
          </p:txBody>
        </p:sp>
        <p:sp>
          <p:nvSpPr>
            <p:cNvPr id="2206" name="object 2159">
              <a:extLst>
                <a:ext uri="{FF2B5EF4-FFF2-40B4-BE49-F238E27FC236}">
                  <a16:creationId xmlns:a16="http://schemas.microsoft.com/office/drawing/2014/main" id="{27C68D5C-E315-42E7-BE48-750BC86F153A}"/>
                </a:ext>
              </a:extLst>
            </p:cNvPr>
            <p:cNvSpPr/>
            <p:nvPr/>
          </p:nvSpPr>
          <p:spPr>
            <a:xfrm>
              <a:off x="1069030" y="5398824"/>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B6662D"/>
            </a:solidFill>
          </p:spPr>
          <p:txBody>
            <a:bodyPr wrap="square" lIns="0" tIns="0" rIns="0" bIns="0" rtlCol="0"/>
            <a:lstStyle/>
            <a:p>
              <a:endParaRPr sz="1493" dirty="0"/>
            </a:p>
          </p:txBody>
        </p:sp>
        <p:sp>
          <p:nvSpPr>
            <p:cNvPr id="2207" name="object 2160">
              <a:extLst>
                <a:ext uri="{FF2B5EF4-FFF2-40B4-BE49-F238E27FC236}">
                  <a16:creationId xmlns:a16="http://schemas.microsoft.com/office/drawing/2014/main" id="{14D75EE6-1362-44EF-B5A5-E2DEAC354038}"/>
                </a:ext>
              </a:extLst>
            </p:cNvPr>
            <p:cNvSpPr/>
            <p:nvPr/>
          </p:nvSpPr>
          <p:spPr>
            <a:xfrm>
              <a:off x="1109348" y="5540900"/>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AC5E32"/>
            </a:solidFill>
          </p:spPr>
          <p:txBody>
            <a:bodyPr wrap="square" lIns="0" tIns="0" rIns="0" bIns="0" rtlCol="0"/>
            <a:lstStyle/>
            <a:p>
              <a:endParaRPr sz="1493" dirty="0"/>
            </a:p>
          </p:txBody>
        </p:sp>
        <p:sp>
          <p:nvSpPr>
            <p:cNvPr id="2208" name="object 2161">
              <a:extLst>
                <a:ext uri="{FF2B5EF4-FFF2-40B4-BE49-F238E27FC236}">
                  <a16:creationId xmlns:a16="http://schemas.microsoft.com/office/drawing/2014/main" id="{42B097BD-038D-4246-A19D-41C11368DAF9}"/>
                </a:ext>
              </a:extLst>
            </p:cNvPr>
            <p:cNvSpPr/>
            <p:nvPr/>
          </p:nvSpPr>
          <p:spPr>
            <a:xfrm>
              <a:off x="1583321" y="5468467"/>
              <a:ext cx="20320" cy="20320"/>
            </a:xfrm>
            <a:custGeom>
              <a:avLst/>
              <a:gdLst/>
              <a:ahLst/>
              <a:cxnLst/>
              <a:rect l="l" t="t" r="r" b="b"/>
              <a:pathLst>
                <a:path w="20319" h="20320">
                  <a:moveTo>
                    <a:pt x="15303" y="0"/>
                  </a:moveTo>
                  <a:lnTo>
                    <a:pt x="4356" y="190"/>
                  </a:lnTo>
                  <a:lnTo>
                    <a:pt x="0" y="4686"/>
                  </a:lnTo>
                  <a:lnTo>
                    <a:pt x="190" y="15633"/>
                  </a:lnTo>
                  <a:lnTo>
                    <a:pt x="4711" y="20002"/>
                  </a:lnTo>
                  <a:lnTo>
                    <a:pt x="15646" y="19812"/>
                  </a:lnTo>
                  <a:lnTo>
                    <a:pt x="20015" y="15290"/>
                  </a:lnTo>
                  <a:lnTo>
                    <a:pt x="19913" y="9817"/>
                  </a:lnTo>
                  <a:lnTo>
                    <a:pt x="19811" y="4343"/>
                  </a:lnTo>
                  <a:lnTo>
                    <a:pt x="15303" y="0"/>
                  </a:lnTo>
                  <a:close/>
                </a:path>
              </a:pathLst>
            </a:custGeom>
            <a:solidFill>
              <a:srgbClr val="8D5127"/>
            </a:solidFill>
          </p:spPr>
          <p:txBody>
            <a:bodyPr wrap="square" lIns="0" tIns="0" rIns="0" bIns="0" rtlCol="0"/>
            <a:lstStyle/>
            <a:p>
              <a:endParaRPr sz="1493" dirty="0"/>
            </a:p>
          </p:txBody>
        </p:sp>
        <p:sp>
          <p:nvSpPr>
            <p:cNvPr id="2209" name="object 2162">
              <a:extLst>
                <a:ext uri="{FF2B5EF4-FFF2-40B4-BE49-F238E27FC236}">
                  <a16:creationId xmlns:a16="http://schemas.microsoft.com/office/drawing/2014/main" id="{EFF68D09-E414-4393-ADB2-967377B0D290}"/>
                </a:ext>
              </a:extLst>
            </p:cNvPr>
            <p:cNvSpPr/>
            <p:nvPr/>
          </p:nvSpPr>
          <p:spPr>
            <a:xfrm>
              <a:off x="1489900" y="5566877"/>
              <a:ext cx="20320" cy="20320"/>
            </a:xfrm>
            <a:custGeom>
              <a:avLst/>
              <a:gdLst/>
              <a:ahLst/>
              <a:cxnLst/>
              <a:rect l="l" t="t" r="r" b="b"/>
              <a:pathLst>
                <a:path w="20319" h="20320">
                  <a:moveTo>
                    <a:pt x="15303" y="0"/>
                  </a:moveTo>
                  <a:lnTo>
                    <a:pt x="4343" y="190"/>
                  </a:lnTo>
                  <a:lnTo>
                    <a:pt x="0" y="4711"/>
                  </a:lnTo>
                  <a:lnTo>
                    <a:pt x="190" y="15646"/>
                  </a:lnTo>
                  <a:lnTo>
                    <a:pt x="4698" y="20027"/>
                  </a:lnTo>
                  <a:lnTo>
                    <a:pt x="15646" y="19837"/>
                  </a:lnTo>
                  <a:lnTo>
                    <a:pt x="20015" y="15303"/>
                  </a:lnTo>
                  <a:lnTo>
                    <a:pt x="19913" y="9842"/>
                  </a:lnTo>
                  <a:lnTo>
                    <a:pt x="19811" y="4368"/>
                  </a:lnTo>
                  <a:lnTo>
                    <a:pt x="15303" y="0"/>
                  </a:lnTo>
                  <a:close/>
                </a:path>
              </a:pathLst>
            </a:custGeom>
            <a:solidFill>
              <a:srgbClr val="874C26"/>
            </a:solidFill>
          </p:spPr>
          <p:txBody>
            <a:bodyPr wrap="square" lIns="0" tIns="0" rIns="0" bIns="0" rtlCol="0"/>
            <a:lstStyle/>
            <a:p>
              <a:endParaRPr sz="1493" dirty="0"/>
            </a:p>
          </p:txBody>
        </p:sp>
        <p:sp>
          <p:nvSpPr>
            <p:cNvPr id="2210" name="object 2163">
              <a:extLst>
                <a:ext uri="{FF2B5EF4-FFF2-40B4-BE49-F238E27FC236}">
                  <a16:creationId xmlns:a16="http://schemas.microsoft.com/office/drawing/2014/main" id="{08C87503-F118-4E53-9437-9FBA0F1332CB}"/>
                </a:ext>
              </a:extLst>
            </p:cNvPr>
            <p:cNvSpPr/>
            <p:nvPr/>
          </p:nvSpPr>
          <p:spPr>
            <a:xfrm>
              <a:off x="1562196" y="5464307"/>
              <a:ext cx="20320" cy="20320"/>
            </a:xfrm>
            <a:custGeom>
              <a:avLst/>
              <a:gdLst/>
              <a:ahLst/>
              <a:cxnLst/>
              <a:rect l="l" t="t" r="r" b="b"/>
              <a:pathLst>
                <a:path w="20319" h="20320">
                  <a:moveTo>
                    <a:pt x="15303" y="0"/>
                  </a:moveTo>
                  <a:lnTo>
                    <a:pt x="4343" y="190"/>
                  </a:lnTo>
                  <a:lnTo>
                    <a:pt x="0" y="4698"/>
                  </a:lnTo>
                  <a:lnTo>
                    <a:pt x="190" y="15659"/>
                  </a:lnTo>
                  <a:lnTo>
                    <a:pt x="4698" y="20015"/>
                  </a:lnTo>
                  <a:lnTo>
                    <a:pt x="15646" y="19824"/>
                  </a:lnTo>
                  <a:lnTo>
                    <a:pt x="20015" y="15316"/>
                  </a:lnTo>
                  <a:lnTo>
                    <a:pt x="19913" y="9842"/>
                  </a:lnTo>
                  <a:lnTo>
                    <a:pt x="19811" y="4356"/>
                  </a:lnTo>
                  <a:lnTo>
                    <a:pt x="15303" y="0"/>
                  </a:lnTo>
                  <a:close/>
                </a:path>
              </a:pathLst>
            </a:custGeom>
            <a:solidFill>
              <a:srgbClr val="A65B30"/>
            </a:solidFill>
          </p:spPr>
          <p:txBody>
            <a:bodyPr wrap="square" lIns="0" tIns="0" rIns="0" bIns="0" rtlCol="0"/>
            <a:lstStyle/>
            <a:p>
              <a:endParaRPr sz="1493" dirty="0"/>
            </a:p>
          </p:txBody>
        </p:sp>
        <p:sp>
          <p:nvSpPr>
            <p:cNvPr id="2211" name="object 2164">
              <a:extLst>
                <a:ext uri="{FF2B5EF4-FFF2-40B4-BE49-F238E27FC236}">
                  <a16:creationId xmlns:a16="http://schemas.microsoft.com/office/drawing/2014/main" id="{66BE4B16-E841-44C3-AF2D-B2118B1A41CD}"/>
                </a:ext>
              </a:extLst>
            </p:cNvPr>
            <p:cNvSpPr/>
            <p:nvPr/>
          </p:nvSpPr>
          <p:spPr>
            <a:xfrm>
              <a:off x="1241670" y="5254412"/>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7F4925"/>
            </a:solidFill>
          </p:spPr>
          <p:txBody>
            <a:bodyPr wrap="square" lIns="0" tIns="0" rIns="0" bIns="0" rtlCol="0"/>
            <a:lstStyle/>
            <a:p>
              <a:endParaRPr sz="1493" dirty="0"/>
            </a:p>
          </p:txBody>
        </p:sp>
        <p:sp>
          <p:nvSpPr>
            <p:cNvPr id="2212" name="object 2165">
              <a:extLst>
                <a:ext uri="{FF2B5EF4-FFF2-40B4-BE49-F238E27FC236}">
                  <a16:creationId xmlns:a16="http://schemas.microsoft.com/office/drawing/2014/main" id="{1C89A897-D12E-4A3A-A24B-90E023133D22}"/>
                </a:ext>
              </a:extLst>
            </p:cNvPr>
            <p:cNvSpPr/>
            <p:nvPr/>
          </p:nvSpPr>
          <p:spPr>
            <a:xfrm>
              <a:off x="1333397" y="5635919"/>
              <a:ext cx="20320" cy="20320"/>
            </a:xfrm>
            <a:custGeom>
              <a:avLst/>
              <a:gdLst/>
              <a:ahLst/>
              <a:cxnLst/>
              <a:rect l="l" t="t" r="r" b="b"/>
              <a:pathLst>
                <a:path w="20319" h="20320">
                  <a:moveTo>
                    <a:pt x="15303" y="0"/>
                  </a:moveTo>
                  <a:lnTo>
                    <a:pt x="4343" y="190"/>
                  </a:lnTo>
                  <a:lnTo>
                    <a:pt x="0" y="4699"/>
                  </a:lnTo>
                  <a:lnTo>
                    <a:pt x="190" y="15659"/>
                  </a:lnTo>
                  <a:lnTo>
                    <a:pt x="4698" y="20002"/>
                  </a:lnTo>
                  <a:lnTo>
                    <a:pt x="15646" y="19812"/>
                  </a:lnTo>
                  <a:lnTo>
                    <a:pt x="20015" y="15316"/>
                  </a:lnTo>
                  <a:lnTo>
                    <a:pt x="19913" y="9829"/>
                  </a:lnTo>
                  <a:lnTo>
                    <a:pt x="19811" y="4356"/>
                  </a:lnTo>
                  <a:lnTo>
                    <a:pt x="15303" y="0"/>
                  </a:lnTo>
                  <a:close/>
                </a:path>
              </a:pathLst>
            </a:custGeom>
            <a:solidFill>
              <a:srgbClr val="9C542D"/>
            </a:solidFill>
          </p:spPr>
          <p:txBody>
            <a:bodyPr wrap="square" lIns="0" tIns="0" rIns="0" bIns="0" rtlCol="0"/>
            <a:lstStyle/>
            <a:p>
              <a:endParaRPr sz="1493" dirty="0"/>
            </a:p>
          </p:txBody>
        </p:sp>
        <p:sp>
          <p:nvSpPr>
            <p:cNvPr id="2213" name="object 2166">
              <a:extLst>
                <a:ext uri="{FF2B5EF4-FFF2-40B4-BE49-F238E27FC236}">
                  <a16:creationId xmlns:a16="http://schemas.microsoft.com/office/drawing/2014/main" id="{8167213F-6304-46BB-A2C4-C763A14AF753}"/>
                </a:ext>
              </a:extLst>
            </p:cNvPr>
            <p:cNvSpPr/>
            <p:nvPr/>
          </p:nvSpPr>
          <p:spPr>
            <a:xfrm>
              <a:off x="1516186" y="5596084"/>
              <a:ext cx="20320" cy="20320"/>
            </a:xfrm>
            <a:custGeom>
              <a:avLst/>
              <a:gdLst/>
              <a:ahLst/>
              <a:cxnLst/>
              <a:rect l="l" t="t" r="r" b="b"/>
              <a:pathLst>
                <a:path w="20319" h="20320">
                  <a:moveTo>
                    <a:pt x="15316" y="0"/>
                  </a:moveTo>
                  <a:lnTo>
                    <a:pt x="4356" y="190"/>
                  </a:lnTo>
                  <a:lnTo>
                    <a:pt x="0" y="4686"/>
                  </a:lnTo>
                  <a:lnTo>
                    <a:pt x="190" y="15633"/>
                  </a:lnTo>
                  <a:lnTo>
                    <a:pt x="4711" y="20002"/>
                  </a:lnTo>
                  <a:lnTo>
                    <a:pt x="15659" y="19812"/>
                  </a:lnTo>
                  <a:lnTo>
                    <a:pt x="20027" y="15290"/>
                  </a:lnTo>
                  <a:lnTo>
                    <a:pt x="19926" y="9829"/>
                  </a:lnTo>
                  <a:lnTo>
                    <a:pt x="19824" y="4343"/>
                  </a:lnTo>
                  <a:lnTo>
                    <a:pt x="15316" y="0"/>
                  </a:lnTo>
                  <a:close/>
                </a:path>
              </a:pathLst>
            </a:custGeom>
            <a:solidFill>
              <a:srgbClr val="8F4F2A"/>
            </a:solidFill>
          </p:spPr>
          <p:txBody>
            <a:bodyPr wrap="square" lIns="0" tIns="0" rIns="0" bIns="0" rtlCol="0"/>
            <a:lstStyle/>
            <a:p>
              <a:endParaRPr sz="1493" dirty="0"/>
            </a:p>
          </p:txBody>
        </p:sp>
        <p:sp>
          <p:nvSpPr>
            <p:cNvPr id="2214" name="object 2167">
              <a:extLst>
                <a:ext uri="{FF2B5EF4-FFF2-40B4-BE49-F238E27FC236}">
                  <a16:creationId xmlns:a16="http://schemas.microsoft.com/office/drawing/2014/main" id="{2C40469A-6DA4-4B90-86BF-D23A616468B9}"/>
                </a:ext>
              </a:extLst>
            </p:cNvPr>
            <p:cNvSpPr/>
            <p:nvPr/>
          </p:nvSpPr>
          <p:spPr>
            <a:xfrm>
              <a:off x="1773509" y="5478363"/>
              <a:ext cx="20320" cy="20320"/>
            </a:xfrm>
            <a:custGeom>
              <a:avLst/>
              <a:gdLst/>
              <a:ahLst/>
              <a:cxnLst/>
              <a:rect l="l" t="t" r="r" b="b"/>
              <a:pathLst>
                <a:path w="20319" h="20320">
                  <a:moveTo>
                    <a:pt x="15316" y="0"/>
                  </a:moveTo>
                  <a:lnTo>
                    <a:pt x="4356" y="190"/>
                  </a:lnTo>
                  <a:lnTo>
                    <a:pt x="0" y="4699"/>
                  </a:lnTo>
                  <a:lnTo>
                    <a:pt x="190" y="15646"/>
                  </a:lnTo>
                  <a:lnTo>
                    <a:pt x="4711" y="19989"/>
                  </a:lnTo>
                  <a:lnTo>
                    <a:pt x="15659" y="19799"/>
                  </a:lnTo>
                  <a:lnTo>
                    <a:pt x="20015" y="15303"/>
                  </a:lnTo>
                  <a:lnTo>
                    <a:pt x="19913" y="9817"/>
                  </a:lnTo>
                  <a:lnTo>
                    <a:pt x="19812" y="4356"/>
                  </a:lnTo>
                  <a:lnTo>
                    <a:pt x="15316" y="0"/>
                  </a:lnTo>
                  <a:close/>
                </a:path>
              </a:pathLst>
            </a:custGeom>
            <a:solidFill>
              <a:srgbClr val="864B27"/>
            </a:solidFill>
          </p:spPr>
          <p:txBody>
            <a:bodyPr wrap="square" lIns="0" tIns="0" rIns="0" bIns="0" rtlCol="0"/>
            <a:lstStyle/>
            <a:p>
              <a:endParaRPr sz="1493" dirty="0"/>
            </a:p>
          </p:txBody>
        </p:sp>
        <p:sp>
          <p:nvSpPr>
            <p:cNvPr id="2215" name="object 2168">
              <a:extLst>
                <a:ext uri="{FF2B5EF4-FFF2-40B4-BE49-F238E27FC236}">
                  <a16:creationId xmlns:a16="http://schemas.microsoft.com/office/drawing/2014/main" id="{F3DDCA79-168E-41C5-8A31-E526E9D8AF72}"/>
                </a:ext>
              </a:extLst>
            </p:cNvPr>
            <p:cNvSpPr/>
            <p:nvPr/>
          </p:nvSpPr>
          <p:spPr>
            <a:xfrm>
              <a:off x="1041845" y="5406646"/>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15" y="15303"/>
                  </a:lnTo>
                  <a:lnTo>
                    <a:pt x="19913" y="9829"/>
                  </a:lnTo>
                  <a:lnTo>
                    <a:pt x="19811" y="4356"/>
                  </a:lnTo>
                  <a:lnTo>
                    <a:pt x="15316" y="0"/>
                  </a:lnTo>
                  <a:close/>
                </a:path>
              </a:pathLst>
            </a:custGeom>
            <a:solidFill>
              <a:srgbClr val="9D572D"/>
            </a:solidFill>
          </p:spPr>
          <p:txBody>
            <a:bodyPr wrap="square" lIns="0" tIns="0" rIns="0" bIns="0" rtlCol="0"/>
            <a:lstStyle/>
            <a:p>
              <a:endParaRPr sz="1493" dirty="0"/>
            </a:p>
          </p:txBody>
        </p:sp>
        <p:sp>
          <p:nvSpPr>
            <p:cNvPr id="2216" name="object 2169">
              <a:extLst>
                <a:ext uri="{FF2B5EF4-FFF2-40B4-BE49-F238E27FC236}">
                  <a16:creationId xmlns:a16="http://schemas.microsoft.com/office/drawing/2014/main" id="{9D7646CC-6F3A-4C32-8ABF-FE509F6BB389}"/>
                </a:ext>
              </a:extLst>
            </p:cNvPr>
            <p:cNvSpPr/>
            <p:nvPr/>
          </p:nvSpPr>
          <p:spPr>
            <a:xfrm>
              <a:off x="1436179" y="5598143"/>
              <a:ext cx="20320" cy="20320"/>
            </a:xfrm>
            <a:custGeom>
              <a:avLst/>
              <a:gdLst/>
              <a:ahLst/>
              <a:cxnLst/>
              <a:rect l="l" t="t" r="r" b="b"/>
              <a:pathLst>
                <a:path w="20319" h="20320">
                  <a:moveTo>
                    <a:pt x="15303" y="0"/>
                  </a:moveTo>
                  <a:lnTo>
                    <a:pt x="4343" y="190"/>
                  </a:lnTo>
                  <a:lnTo>
                    <a:pt x="0" y="4699"/>
                  </a:lnTo>
                  <a:lnTo>
                    <a:pt x="190" y="15659"/>
                  </a:lnTo>
                  <a:lnTo>
                    <a:pt x="4698" y="20002"/>
                  </a:lnTo>
                  <a:lnTo>
                    <a:pt x="15646" y="19812"/>
                  </a:lnTo>
                  <a:lnTo>
                    <a:pt x="20015" y="15316"/>
                  </a:lnTo>
                  <a:lnTo>
                    <a:pt x="19913" y="9829"/>
                  </a:lnTo>
                  <a:lnTo>
                    <a:pt x="19811" y="4356"/>
                  </a:lnTo>
                  <a:lnTo>
                    <a:pt x="15303" y="0"/>
                  </a:lnTo>
                  <a:close/>
                </a:path>
              </a:pathLst>
            </a:custGeom>
            <a:solidFill>
              <a:srgbClr val="8D4F27"/>
            </a:solidFill>
          </p:spPr>
          <p:txBody>
            <a:bodyPr wrap="square" lIns="0" tIns="0" rIns="0" bIns="0" rtlCol="0"/>
            <a:lstStyle/>
            <a:p>
              <a:endParaRPr sz="1493" dirty="0"/>
            </a:p>
          </p:txBody>
        </p:sp>
        <p:sp>
          <p:nvSpPr>
            <p:cNvPr id="2217" name="object 2170">
              <a:extLst>
                <a:ext uri="{FF2B5EF4-FFF2-40B4-BE49-F238E27FC236}">
                  <a16:creationId xmlns:a16="http://schemas.microsoft.com/office/drawing/2014/main" id="{C381E860-5C8D-4EDB-82C7-D38CCC5FC48F}"/>
                </a:ext>
              </a:extLst>
            </p:cNvPr>
            <p:cNvSpPr/>
            <p:nvPr/>
          </p:nvSpPr>
          <p:spPr>
            <a:xfrm>
              <a:off x="1399875" y="5392303"/>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8C5128"/>
            </a:solidFill>
          </p:spPr>
          <p:txBody>
            <a:bodyPr wrap="square" lIns="0" tIns="0" rIns="0" bIns="0" rtlCol="0"/>
            <a:lstStyle/>
            <a:p>
              <a:endParaRPr sz="1493" dirty="0"/>
            </a:p>
          </p:txBody>
        </p:sp>
        <p:sp>
          <p:nvSpPr>
            <p:cNvPr id="2218" name="object 2171">
              <a:extLst>
                <a:ext uri="{FF2B5EF4-FFF2-40B4-BE49-F238E27FC236}">
                  <a16:creationId xmlns:a16="http://schemas.microsoft.com/office/drawing/2014/main" id="{B75ADC26-C47B-4519-AC13-49F18EFF83AD}"/>
                </a:ext>
              </a:extLst>
            </p:cNvPr>
            <p:cNvSpPr/>
            <p:nvPr/>
          </p:nvSpPr>
          <p:spPr>
            <a:xfrm>
              <a:off x="1445802" y="5456182"/>
              <a:ext cx="20320" cy="20320"/>
            </a:xfrm>
            <a:custGeom>
              <a:avLst/>
              <a:gdLst/>
              <a:ahLst/>
              <a:cxnLst/>
              <a:rect l="l" t="t" r="r" b="b"/>
              <a:pathLst>
                <a:path w="20319" h="20320">
                  <a:moveTo>
                    <a:pt x="15303" y="0"/>
                  </a:moveTo>
                  <a:lnTo>
                    <a:pt x="4343" y="190"/>
                  </a:lnTo>
                  <a:lnTo>
                    <a:pt x="0" y="4699"/>
                  </a:lnTo>
                  <a:lnTo>
                    <a:pt x="190" y="15659"/>
                  </a:lnTo>
                  <a:lnTo>
                    <a:pt x="4698" y="20015"/>
                  </a:lnTo>
                  <a:lnTo>
                    <a:pt x="15646" y="19824"/>
                  </a:lnTo>
                  <a:lnTo>
                    <a:pt x="20015" y="15316"/>
                  </a:lnTo>
                  <a:lnTo>
                    <a:pt x="19913" y="9829"/>
                  </a:lnTo>
                  <a:lnTo>
                    <a:pt x="19811" y="4356"/>
                  </a:lnTo>
                  <a:lnTo>
                    <a:pt x="15303" y="0"/>
                  </a:lnTo>
                  <a:close/>
                </a:path>
              </a:pathLst>
            </a:custGeom>
            <a:solidFill>
              <a:srgbClr val="9C582D"/>
            </a:solidFill>
          </p:spPr>
          <p:txBody>
            <a:bodyPr wrap="square" lIns="0" tIns="0" rIns="0" bIns="0" rtlCol="0"/>
            <a:lstStyle/>
            <a:p>
              <a:endParaRPr sz="1493" dirty="0"/>
            </a:p>
          </p:txBody>
        </p:sp>
        <p:sp>
          <p:nvSpPr>
            <p:cNvPr id="2219" name="object 2172">
              <a:extLst>
                <a:ext uri="{FF2B5EF4-FFF2-40B4-BE49-F238E27FC236}">
                  <a16:creationId xmlns:a16="http://schemas.microsoft.com/office/drawing/2014/main" id="{0EF93218-A31C-4602-AF9A-FCAB30C8BA9D}"/>
                </a:ext>
              </a:extLst>
            </p:cNvPr>
            <p:cNvSpPr/>
            <p:nvPr/>
          </p:nvSpPr>
          <p:spPr>
            <a:xfrm>
              <a:off x="1822190" y="5513492"/>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734021"/>
            </a:solidFill>
          </p:spPr>
          <p:txBody>
            <a:bodyPr wrap="square" lIns="0" tIns="0" rIns="0" bIns="0" rtlCol="0"/>
            <a:lstStyle/>
            <a:p>
              <a:endParaRPr sz="1493" dirty="0"/>
            </a:p>
          </p:txBody>
        </p:sp>
        <p:sp>
          <p:nvSpPr>
            <p:cNvPr id="2220" name="object 2173">
              <a:extLst>
                <a:ext uri="{FF2B5EF4-FFF2-40B4-BE49-F238E27FC236}">
                  <a16:creationId xmlns:a16="http://schemas.microsoft.com/office/drawing/2014/main" id="{00B57681-D06B-4EA2-A70D-851583F6DE9F}"/>
                </a:ext>
              </a:extLst>
            </p:cNvPr>
            <p:cNvSpPr/>
            <p:nvPr/>
          </p:nvSpPr>
          <p:spPr>
            <a:xfrm>
              <a:off x="1311917" y="5343128"/>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9D572D"/>
            </a:solidFill>
          </p:spPr>
          <p:txBody>
            <a:bodyPr wrap="square" lIns="0" tIns="0" rIns="0" bIns="0" rtlCol="0"/>
            <a:lstStyle/>
            <a:p>
              <a:endParaRPr sz="1493" dirty="0"/>
            </a:p>
          </p:txBody>
        </p:sp>
        <p:sp>
          <p:nvSpPr>
            <p:cNvPr id="2221" name="object 2174">
              <a:extLst>
                <a:ext uri="{FF2B5EF4-FFF2-40B4-BE49-F238E27FC236}">
                  <a16:creationId xmlns:a16="http://schemas.microsoft.com/office/drawing/2014/main" id="{B68F0AA9-7A8E-4977-8FCF-F07296F939AF}"/>
                </a:ext>
              </a:extLst>
            </p:cNvPr>
            <p:cNvSpPr/>
            <p:nvPr/>
          </p:nvSpPr>
          <p:spPr>
            <a:xfrm>
              <a:off x="1489881" y="5405084"/>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A65B30"/>
            </a:solidFill>
          </p:spPr>
          <p:txBody>
            <a:bodyPr wrap="square" lIns="0" tIns="0" rIns="0" bIns="0" rtlCol="0"/>
            <a:lstStyle/>
            <a:p>
              <a:endParaRPr sz="1493" dirty="0"/>
            </a:p>
          </p:txBody>
        </p:sp>
        <p:sp>
          <p:nvSpPr>
            <p:cNvPr id="2222" name="object 2175">
              <a:extLst>
                <a:ext uri="{FF2B5EF4-FFF2-40B4-BE49-F238E27FC236}">
                  <a16:creationId xmlns:a16="http://schemas.microsoft.com/office/drawing/2014/main" id="{75DE3E13-6C7B-4E18-8B58-8A6F3C81DC97}"/>
                </a:ext>
              </a:extLst>
            </p:cNvPr>
            <p:cNvSpPr/>
            <p:nvPr/>
          </p:nvSpPr>
          <p:spPr>
            <a:xfrm>
              <a:off x="1800322" y="5443166"/>
              <a:ext cx="20320" cy="20320"/>
            </a:xfrm>
            <a:custGeom>
              <a:avLst/>
              <a:gdLst/>
              <a:ahLst/>
              <a:cxnLst/>
              <a:rect l="l" t="t" r="r" b="b"/>
              <a:pathLst>
                <a:path w="20319" h="20320">
                  <a:moveTo>
                    <a:pt x="15303" y="0"/>
                  </a:moveTo>
                  <a:lnTo>
                    <a:pt x="4343" y="190"/>
                  </a:lnTo>
                  <a:lnTo>
                    <a:pt x="0" y="4686"/>
                  </a:lnTo>
                  <a:lnTo>
                    <a:pt x="190" y="15633"/>
                  </a:lnTo>
                  <a:lnTo>
                    <a:pt x="4699" y="20002"/>
                  </a:lnTo>
                  <a:lnTo>
                    <a:pt x="15646" y="19812"/>
                  </a:lnTo>
                  <a:lnTo>
                    <a:pt x="20015" y="15290"/>
                  </a:lnTo>
                  <a:lnTo>
                    <a:pt x="19913" y="9817"/>
                  </a:lnTo>
                  <a:lnTo>
                    <a:pt x="19812" y="4343"/>
                  </a:lnTo>
                  <a:lnTo>
                    <a:pt x="15303" y="0"/>
                  </a:lnTo>
                  <a:close/>
                </a:path>
              </a:pathLst>
            </a:custGeom>
            <a:solidFill>
              <a:srgbClr val="8F4D2A"/>
            </a:solidFill>
          </p:spPr>
          <p:txBody>
            <a:bodyPr wrap="square" lIns="0" tIns="0" rIns="0" bIns="0" rtlCol="0"/>
            <a:lstStyle/>
            <a:p>
              <a:endParaRPr sz="1493" dirty="0"/>
            </a:p>
          </p:txBody>
        </p:sp>
        <p:sp>
          <p:nvSpPr>
            <p:cNvPr id="2223" name="object 2176">
              <a:extLst>
                <a:ext uri="{FF2B5EF4-FFF2-40B4-BE49-F238E27FC236}">
                  <a16:creationId xmlns:a16="http://schemas.microsoft.com/office/drawing/2014/main" id="{8552AC93-C215-47E6-8970-FCD54308F83B}"/>
                </a:ext>
              </a:extLst>
            </p:cNvPr>
            <p:cNvSpPr/>
            <p:nvPr/>
          </p:nvSpPr>
          <p:spPr>
            <a:xfrm>
              <a:off x="1064966" y="5520846"/>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B05F34"/>
            </a:solidFill>
          </p:spPr>
          <p:txBody>
            <a:bodyPr wrap="square" lIns="0" tIns="0" rIns="0" bIns="0" rtlCol="0"/>
            <a:lstStyle/>
            <a:p>
              <a:endParaRPr sz="1493" dirty="0"/>
            </a:p>
          </p:txBody>
        </p:sp>
        <p:sp>
          <p:nvSpPr>
            <p:cNvPr id="2224" name="object 2177">
              <a:extLst>
                <a:ext uri="{FF2B5EF4-FFF2-40B4-BE49-F238E27FC236}">
                  <a16:creationId xmlns:a16="http://schemas.microsoft.com/office/drawing/2014/main" id="{A38690B6-DFDA-4599-8324-E679FA841000}"/>
                </a:ext>
              </a:extLst>
            </p:cNvPr>
            <p:cNvSpPr/>
            <p:nvPr/>
          </p:nvSpPr>
          <p:spPr>
            <a:xfrm>
              <a:off x="1152831" y="5593965"/>
              <a:ext cx="20320" cy="20320"/>
            </a:xfrm>
            <a:custGeom>
              <a:avLst/>
              <a:gdLst/>
              <a:ahLst/>
              <a:cxnLst/>
              <a:rect l="l" t="t" r="r" b="b"/>
              <a:pathLst>
                <a:path w="20319" h="20320">
                  <a:moveTo>
                    <a:pt x="15303" y="0"/>
                  </a:moveTo>
                  <a:lnTo>
                    <a:pt x="4356" y="190"/>
                  </a:lnTo>
                  <a:lnTo>
                    <a:pt x="0" y="4711"/>
                  </a:lnTo>
                  <a:lnTo>
                    <a:pt x="190" y="15659"/>
                  </a:lnTo>
                  <a:lnTo>
                    <a:pt x="4711" y="20002"/>
                  </a:lnTo>
                  <a:lnTo>
                    <a:pt x="15646" y="19812"/>
                  </a:lnTo>
                  <a:lnTo>
                    <a:pt x="20015" y="15316"/>
                  </a:lnTo>
                  <a:lnTo>
                    <a:pt x="19913" y="9829"/>
                  </a:lnTo>
                  <a:lnTo>
                    <a:pt x="19811" y="4368"/>
                  </a:lnTo>
                  <a:lnTo>
                    <a:pt x="15303" y="0"/>
                  </a:lnTo>
                  <a:close/>
                </a:path>
              </a:pathLst>
            </a:custGeom>
            <a:solidFill>
              <a:srgbClr val="A85D32"/>
            </a:solidFill>
          </p:spPr>
          <p:txBody>
            <a:bodyPr wrap="square" lIns="0" tIns="0" rIns="0" bIns="0" rtlCol="0"/>
            <a:lstStyle/>
            <a:p>
              <a:endParaRPr sz="1493" dirty="0"/>
            </a:p>
          </p:txBody>
        </p:sp>
        <p:sp>
          <p:nvSpPr>
            <p:cNvPr id="2225" name="object 2178">
              <a:extLst>
                <a:ext uri="{FF2B5EF4-FFF2-40B4-BE49-F238E27FC236}">
                  <a16:creationId xmlns:a16="http://schemas.microsoft.com/office/drawing/2014/main" id="{CA8094F6-BC61-4C32-848C-8DC7F9BDD668}"/>
                </a:ext>
              </a:extLst>
            </p:cNvPr>
            <p:cNvSpPr/>
            <p:nvPr/>
          </p:nvSpPr>
          <p:spPr>
            <a:xfrm>
              <a:off x="1337094" y="5256253"/>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98522D"/>
            </a:solidFill>
          </p:spPr>
          <p:txBody>
            <a:bodyPr wrap="square" lIns="0" tIns="0" rIns="0" bIns="0" rtlCol="0"/>
            <a:lstStyle/>
            <a:p>
              <a:endParaRPr sz="1493" dirty="0"/>
            </a:p>
          </p:txBody>
        </p:sp>
        <p:sp>
          <p:nvSpPr>
            <p:cNvPr id="2226" name="object 2179">
              <a:extLst>
                <a:ext uri="{FF2B5EF4-FFF2-40B4-BE49-F238E27FC236}">
                  <a16:creationId xmlns:a16="http://schemas.microsoft.com/office/drawing/2014/main" id="{FF390D6A-BF11-4897-8DE0-6AF10DEFDC0E}"/>
                </a:ext>
              </a:extLst>
            </p:cNvPr>
            <p:cNvSpPr/>
            <p:nvPr/>
          </p:nvSpPr>
          <p:spPr>
            <a:xfrm>
              <a:off x="1611063" y="5437414"/>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15" y="15303"/>
                  </a:lnTo>
                  <a:lnTo>
                    <a:pt x="19913" y="9829"/>
                  </a:lnTo>
                  <a:lnTo>
                    <a:pt x="19811" y="4356"/>
                  </a:lnTo>
                  <a:lnTo>
                    <a:pt x="15316" y="0"/>
                  </a:lnTo>
                  <a:close/>
                </a:path>
              </a:pathLst>
            </a:custGeom>
            <a:solidFill>
              <a:srgbClr val="A0592F"/>
            </a:solidFill>
          </p:spPr>
          <p:txBody>
            <a:bodyPr wrap="square" lIns="0" tIns="0" rIns="0" bIns="0" rtlCol="0"/>
            <a:lstStyle/>
            <a:p>
              <a:endParaRPr sz="1493" dirty="0"/>
            </a:p>
          </p:txBody>
        </p:sp>
        <p:sp>
          <p:nvSpPr>
            <p:cNvPr id="2227" name="object 2180">
              <a:extLst>
                <a:ext uri="{FF2B5EF4-FFF2-40B4-BE49-F238E27FC236}">
                  <a16:creationId xmlns:a16="http://schemas.microsoft.com/office/drawing/2014/main" id="{F02E9E5D-D778-4DCF-9ABC-006C38F9CBE6}"/>
                </a:ext>
              </a:extLst>
            </p:cNvPr>
            <p:cNvSpPr/>
            <p:nvPr/>
          </p:nvSpPr>
          <p:spPr>
            <a:xfrm>
              <a:off x="1371389" y="5499567"/>
              <a:ext cx="20320" cy="20320"/>
            </a:xfrm>
            <a:custGeom>
              <a:avLst/>
              <a:gdLst/>
              <a:ahLst/>
              <a:cxnLst/>
              <a:rect l="l" t="t" r="r" b="b"/>
              <a:pathLst>
                <a:path w="20319" h="20320">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9A572C"/>
            </a:solidFill>
          </p:spPr>
          <p:txBody>
            <a:bodyPr wrap="square" lIns="0" tIns="0" rIns="0" bIns="0" rtlCol="0"/>
            <a:lstStyle/>
            <a:p>
              <a:endParaRPr sz="1493" dirty="0"/>
            </a:p>
          </p:txBody>
        </p:sp>
        <p:sp>
          <p:nvSpPr>
            <p:cNvPr id="2228" name="object 2181">
              <a:extLst>
                <a:ext uri="{FF2B5EF4-FFF2-40B4-BE49-F238E27FC236}">
                  <a16:creationId xmlns:a16="http://schemas.microsoft.com/office/drawing/2014/main" id="{456594EC-C5F3-4B7C-953E-A2E76EDA48C4}"/>
                </a:ext>
              </a:extLst>
            </p:cNvPr>
            <p:cNvSpPr/>
            <p:nvPr/>
          </p:nvSpPr>
          <p:spPr>
            <a:xfrm>
              <a:off x="1089562" y="5510419"/>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AF5F34"/>
            </a:solidFill>
          </p:spPr>
          <p:txBody>
            <a:bodyPr wrap="square" lIns="0" tIns="0" rIns="0" bIns="0" rtlCol="0"/>
            <a:lstStyle/>
            <a:p>
              <a:endParaRPr sz="1493" dirty="0"/>
            </a:p>
          </p:txBody>
        </p:sp>
        <p:sp>
          <p:nvSpPr>
            <p:cNvPr id="2229" name="object 2182">
              <a:extLst>
                <a:ext uri="{FF2B5EF4-FFF2-40B4-BE49-F238E27FC236}">
                  <a16:creationId xmlns:a16="http://schemas.microsoft.com/office/drawing/2014/main" id="{6D3CC2F7-2586-446D-9254-B01E465D93F9}"/>
                </a:ext>
              </a:extLst>
            </p:cNvPr>
            <p:cNvSpPr/>
            <p:nvPr/>
          </p:nvSpPr>
          <p:spPr>
            <a:xfrm>
              <a:off x="1211052" y="5432132"/>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A0592F"/>
            </a:solidFill>
          </p:spPr>
          <p:txBody>
            <a:bodyPr wrap="square" lIns="0" tIns="0" rIns="0" bIns="0" rtlCol="0"/>
            <a:lstStyle/>
            <a:p>
              <a:endParaRPr sz="1493" dirty="0"/>
            </a:p>
          </p:txBody>
        </p:sp>
        <p:sp>
          <p:nvSpPr>
            <p:cNvPr id="2230" name="object 2183">
              <a:extLst>
                <a:ext uri="{FF2B5EF4-FFF2-40B4-BE49-F238E27FC236}">
                  <a16:creationId xmlns:a16="http://schemas.microsoft.com/office/drawing/2014/main" id="{E3024477-8242-46E2-B029-37D0FCB893A6}"/>
                </a:ext>
              </a:extLst>
            </p:cNvPr>
            <p:cNvSpPr/>
            <p:nvPr/>
          </p:nvSpPr>
          <p:spPr>
            <a:xfrm>
              <a:off x="1780622" y="5450471"/>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27" y="15303"/>
                  </a:lnTo>
                  <a:lnTo>
                    <a:pt x="19926" y="9829"/>
                  </a:lnTo>
                  <a:lnTo>
                    <a:pt x="19824" y="4356"/>
                  </a:lnTo>
                  <a:lnTo>
                    <a:pt x="15316" y="0"/>
                  </a:lnTo>
                  <a:close/>
                </a:path>
              </a:pathLst>
            </a:custGeom>
            <a:solidFill>
              <a:srgbClr val="97522C"/>
            </a:solidFill>
          </p:spPr>
          <p:txBody>
            <a:bodyPr wrap="square" lIns="0" tIns="0" rIns="0" bIns="0" rtlCol="0"/>
            <a:lstStyle/>
            <a:p>
              <a:endParaRPr sz="1493" dirty="0"/>
            </a:p>
          </p:txBody>
        </p:sp>
        <p:sp>
          <p:nvSpPr>
            <p:cNvPr id="2231" name="object 2184">
              <a:extLst>
                <a:ext uri="{FF2B5EF4-FFF2-40B4-BE49-F238E27FC236}">
                  <a16:creationId xmlns:a16="http://schemas.microsoft.com/office/drawing/2014/main" id="{6E9A981C-B47B-4282-95D2-479302AFE2D5}"/>
                </a:ext>
              </a:extLst>
            </p:cNvPr>
            <p:cNvSpPr/>
            <p:nvPr/>
          </p:nvSpPr>
          <p:spPr>
            <a:xfrm>
              <a:off x="1285481" y="5611854"/>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29"/>
                  </a:lnTo>
                  <a:lnTo>
                    <a:pt x="19811" y="4368"/>
                  </a:lnTo>
                  <a:lnTo>
                    <a:pt x="15303" y="0"/>
                  </a:lnTo>
                  <a:close/>
                </a:path>
              </a:pathLst>
            </a:custGeom>
            <a:solidFill>
              <a:srgbClr val="A65C31"/>
            </a:solidFill>
          </p:spPr>
          <p:txBody>
            <a:bodyPr wrap="square" lIns="0" tIns="0" rIns="0" bIns="0" rtlCol="0"/>
            <a:lstStyle/>
            <a:p>
              <a:endParaRPr sz="1493" dirty="0"/>
            </a:p>
          </p:txBody>
        </p:sp>
        <p:sp>
          <p:nvSpPr>
            <p:cNvPr id="2232" name="object 2185">
              <a:extLst>
                <a:ext uri="{FF2B5EF4-FFF2-40B4-BE49-F238E27FC236}">
                  <a16:creationId xmlns:a16="http://schemas.microsoft.com/office/drawing/2014/main" id="{8612F0C5-29E7-4801-BAA9-967CFE827D82}"/>
                </a:ext>
              </a:extLst>
            </p:cNvPr>
            <p:cNvSpPr/>
            <p:nvPr/>
          </p:nvSpPr>
          <p:spPr>
            <a:xfrm>
              <a:off x="1856921" y="5476377"/>
              <a:ext cx="20320" cy="20320"/>
            </a:xfrm>
            <a:custGeom>
              <a:avLst/>
              <a:gdLst/>
              <a:ahLst/>
              <a:cxnLst/>
              <a:rect l="l" t="t" r="r" b="b"/>
              <a:pathLst>
                <a:path w="20319" h="20320">
                  <a:moveTo>
                    <a:pt x="15303" y="0"/>
                  </a:moveTo>
                  <a:lnTo>
                    <a:pt x="4343" y="190"/>
                  </a:lnTo>
                  <a:lnTo>
                    <a:pt x="0" y="4699"/>
                  </a:lnTo>
                  <a:lnTo>
                    <a:pt x="190" y="15646"/>
                  </a:lnTo>
                  <a:lnTo>
                    <a:pt x="4699" y="20002"/>
                  </a:lnTo>
                  <a:lnTo>
                    <a:pt x="15646" y="19812"/>
                  </a:lnTo>
                  <a:lnTo>
                    <a:pt x="20002" y="15303"/>
                  </a:lnTo>
                  <a:lnTo>
                    <a:pt x="19900" y="9829"/>
                  </a:lnTo>
                  <a:lnTo>
                    <a:pt x="19799" y="4356"/>
                  </a:lnTo>
                  <a:lnTo>
                    <a:pt x="15303" y="0"/>
                  </a:lnTo>
                  <a:close/>
                </a:path>
              </a:pathLst>
            </a:custGeom>
            <a:solidFill>
              <a:srgbClr val="7C4522"/>
            </a:solidFill>
          </p:spPr>
          <p:txBody>
            <a:bodyPr wrap="square" lIns="0" tIns="0" rIns="0" bIns="0" rtlCol="0"/>
            <a:lstStyle/>
            <a:p>
              <a:endParaRPr sz="1493" dirty="0"/>
            </a:p>
          </p:txBody>
        </p:sp>
        <p:sp>
          <p:nvSpPr>
            <p:cNvPr id="2233" name="object 2186">
              <a:extLst>
                <a:ext uri="{FF2B5EF4-FFF2-40B4-BE49-F238E27FC236}">
                  <a16:creationId xmlns:a16="http://schemas.microsoft.com/office/drawing/2014/main" id="{9CE3DAB4-0D9A-4FEB-93FE-8250A0C4F46C}"/>
                </a:ext>
              </a:extLst>
            </p:cNvPr>
            <p:cNvSpPr/>
            <p:nvPr/>
          </p:nvSpPr>
          <p:spPr>
            <a:xfrm>
              <a:off x="1267108" y="5507139"/>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D68C5E"/>
            </a:solidFill>
          </p:spPr>
          <p:txBody>
            <a:bodyPr wrap="square" lIns="0" tIns="0" rIns="0" bIns="0" rtlCol="0"/>
            <a:lstStyle/>
            <a:p>
              <a:endParaRPr sz="1493" dirty="0"/>
            </a:p>
          </p:txBody>
        </p:sp>
        <p:sp>
          <p:nvSpPr>
            <p:cNvPr id="2234" name="object 2187">
              <a:extLst>
                <a:ext uri="{FF2B5EF4-FFF2-40B4-BE49-F238E27FC236}">
                  <a16:creationId xmlns:a16="http://schemas.microsoft.com/office/drawing/2014/main" id="{FBABD51F-2167-42B9-BDF6-B528ACFB7564}"/>
                </a:ext>
              </a:extLst>
            </p:cNvPr>
            <p:cNvSpPr/>
            <p:nvPr/>
          </p:nvSpPr>
          <p:spPr>
            <a:xfrm>
              <a:off x="1718289" y="5504474"/>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2" y="4368"/>
                  </a:lnTo>
                  <a:lnTo>
                    <a:pt x="15303" y="0"/>
                  </a:lnTo>
                  <a:close/>
                </a:path>
              </a:pathLst>
            </a:custGeom>
            <a:solidFill>
              <a:srgbClr val="99532D"/>
            </a:solidFill>
          </p:spPr>
          <p:txBody>
            <a:bodyPr wrap="square" lIns="0" tIns="0" rIns="0" bIns="0" rtlCol="0"/>
            <a:lstStyle/>
            <a:p>
              <a:endParaRPr sz="1493" dirty="0"/>
            </a:p>
          </p:txBody>
        </p:sp>
        <p:sp>
          <p:nvSpPr>
            <p:cNvPr id="2235" name="object 2188">
              <a:extLst>
                <a:ext uri="{FF2B5EF4-FFF2-40B4-BE49-F238E27FC236}">
                  <a16:creationId xmlns:a16="http://schemas.microsoft.com/office/drawing/2014/main" id="{4C7D1C5E-0040-4483-A42D-6DA475CCF19B}"/>
                </a:ext>
              </a:extLst>
            </p:cNvPr>
            <p:cNvSpPr/>
            <p:nvPr/>
          </p:nvSpPr>
          <p:spPr>
            <a:xfrm>
              <a:off x="1305892" y="5248992"/>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904F2A"/>
            </a:solidFill>
          </p:spPr>
          <p:txBody>
            <a:bodyPr wrap="square" lIns="0" tIns="0" rIns="0" bIns="0" rtlCol="0"/>
            <a:lstStyle/>
            <a:p>
              <a:endParaRPr sz="1493" dirty="0"/>
            </a:p>
          </p:txBody>
        </p:sp>
        <p:sp>
          <p:nvSpPr>
            <p:cNvPr id="2236" name="object 2189">
              <a:extLst>
                <a:ext uri="{FF2B5EF4-FFF2-40B4-BE49-F238E27FC236}">
                  <a16:creationId xmlns:a16="http://schemas.microsoft.com/office/drawing/2014/main" id="{B6230843-6137-42AB-B005-710A692A0705}"/>
                </a:ext>
              </a:extLst>
            </p:cNvPr>
            <p:cNvSpPr/>
            <p:nvPr/>
          </p:nvSpPr>
          <p:spPr>
            <a:xfrm>
              <a:off x="1616900" y="5610081"/>
              <a:ext cx="20320" cy="20320"/>
            </a:xfrm>
            <a:custGeom>
              <a:avLst/>
              <a:gdLst/>
              <a:ahLst/>
              <a:cxnLst/>
              <a:rect l="l" t="t" r="r" b="b"/>
              <a:pathLst>
                <a:path w="20319" h="20320">
                  <a:moveTo>
                    <a:pt x="15303" y="0"/>
                  </a:moveTo>
                  <a:lnTo>
                    <a:pt x="4356" y="190"/>
                  </a:lnTo>
                  <a:lnTo>
                    <a:pt x="0" y="4686"/>
                  </a:lnTo>
                  <a:lnTo>
                    <a:pt x="190" y="15633"/>
                  </a:lnTo>
                  <a:lnTo>
                    <a:pt x="4698" y="20015"/>
                  </a:lnTo>
                  <a:lnTo>
                    <a:pt x="15646" y="19824"/>
                  </a:lnTo>
                  <a:lnTo>
                    <a:pt x="20002" y="15290"/>
                  </a:lnTo>
                  <a:lnTo>
                    <a:pt x="19900" y="9829"/>
                  </a:lnTo>
                  <a:lnTo>
                    <a:pt x="19799" y="4343"/>
                  </a:lnTo>
                  <a:lnTo>
                    <a:pt x="15303" y="0"/>
                  </a:lnTo>
                  <a:close/>
                </a:path>
              </a:pathLst>
            </a:custGeom>
            <a:solidFill>
              <a:srgbClr val="824725"/>
            </a:solidFill>
          </p:spPr>
          <p:txBody>
            <a:bodyPr wrap="square" lIns="0" tIns="0" rIns="0" bIns="0" rtlCol="0"/>
            <a:lstStyle/>
            <a:p>
              <a:endParaRPr sz="1493" dirty="0"/>
            </a:p>
          </p:txBody>
        </p:sp>
        <p:sp>
          <p:nvSpPr>
            <p:cNvPr id="2237" name="object 2190">
              <a:extLst>
                <a:ext uri="{FF2B5EF4-FFF2-40B4-BE49-F238E27FC236}">
                  <a16:creationId xmlns:a16="http://schemas.microsoft.com/office/drawing/2014/main" id="{F938015E-4843-418F-BC8C-A5128D5D3FA8}"/>
                </a:ext>
              </a:extLst>
            </p:cNvPr>
            <p:cNvSpPr/>
            <p:nvPr/>
          </p:nvSpPr>
          <p:spPr>
            <a:xfrm>
              <a:off x="1873760" y="5454602"/>
              <a:ext cx="20320" cy="20320"/>
            </a:xfrm>
            <a:custGeom>
              <a:avLst/>
              <a:gdLst/>
              <a:ahLst/>
              <a:cxnLst/>
              <a:rect l="l" t="t" r="r" b="b"/>
              <a:pathLst>
                <a:path w="20319" h="20320">
                  <a:moveTo>
                    <a:pt x="15316" y="0"/>
                  </a:moveTo>
                  <a:lnTo>
                    <a:pt x="4356" y="190"/>
                  </a:lnTo>
                  <a:lnTo>
                    <a:pt x="0" y="4686"/>
                  </a:lnTo>
                  <a:lnTo>
                    <a:pt x="190" y="15633"/>
                  </a:lnTo>
                  <a:lnTo>
                    <a:pt x="4711" y="20002"/>
                  </a:lnTo>
                  <a:lnTo>
                    <a:pt x="15659" y="19812"/>
                  </a:lnTo>
                  <a:lnTo>
                    <a:pt x="20015" y="15290"/>
                  </a:lnTo>
                  <a:lnTo>
                    <a:pt x="19913" y="9829"/>
                  </a:lnTo>
                  <a:lnTo>
                    <a:pt x="19812" y="4343"/>
                  </a:lnTo>
                  <a:lnTo>
                    <a:pt x="15316" y="0"/>
                  </a:lnTo>
                  <a:close/>
                </a:path>
              </a:pathLst>
            </a:custGeom>
            <a:solidFill>
              <a:srgbClr val="7F4725"/>
            </a:solidFill>
          </p:spPr>
          <p:txBody>
            <a:bodyPr wrap="square" lIns="0" tIns="0" rIns="0" bIns="0" rtlCol="0"/>
            <a:lstStyle/>
            <a:p>
              <a:endParaRPr sz="1493" dirty="0"/>
            </a:p>
          </p:txBody>
        </p:sp>
        <p:sp>
          <p:nvSpPr>
            <p:cNvPr id="2238" name="object 2191">
              <a:extLst>
                <a:ext uri="{FF2B5EF4-FFF2-40B4-BE49-F238E27FC236}">
                  <a16:creationId xmlns:a16="http://schemas.microsoft.com/office/drawing/2014/main" id="{DF7F74D6-870F-4D8B-B841-F77F6AC574EB}"/>
                </a:ext>
              </a:extLst>
            </p:cNvPr>
            <p:cNvSpPr/>
            <p:nvPr/>
          </p:nvSpPr>
          <p:spPr>
            <a:xfrm>
              <a:off x="1596471" y="5342340"/>
              <a:ext cx="20320" cy="20320"/>
            </a:xfrm>
            <a:custGeom>
              <a:avLst/>
              <a:gdLst/>
              <a:ahLst/>
              <a:cxnLst/>
              <a:rect l="l" t="t" r="r" b="b"/>
              <a:pathLst>
                <a:path w="20319" h="20320">
                  <a:moveTo>
                    <a:pt x="15303" y="0"/>
                  </a:moveTo>
                  <a:lnTo>
                    <a:pt x="4343" y="190"/>
                  </a:lnTo>
                  <a:lnTo>
                    <a:pt x="0" y="4711"/>
                  </a:lnTo>
                  <a:lnTo>
                    <a:pt x="190" y="15659"/>
                  </a:lnTo>
                  <a:lnTo>
                    <a:pt x="4698" y="20002"/>
                  </a:lnTo>
                  <a:lnTo>
                    <a:pt x="15646" y="19811"/>
                  </a:lnTo>
                  <a:lnTo>
                    <a:pt x="20015" y="15316"/>
                  </a:lnTo>
                  <a:lnTo>
                    <a:pt x="19913" y="9842"/>
                  </a:lnTo>
                  <a:lnTo>
                    <a:pt x="19811" y="4368"/>
                  </a:lnTo>
                  <a:lnTo>
                    <a:pt x="15303" y="0"/>
                  </a:lnTo>
                  <a:close/>
                </a:path>
              </a:pathLst>
            </a:custGeom>
            <a:solidFill>
              <a:srgbClr val="9D552E"/>
            </a:solidFill>
          </p:spPr>
          <p:txBody>
            <a:bodyPr wrap="square" lIns="0" tIns="0" rIns="0" bIns="0" rtlCol="0"/>
            <a:lstStyle/>
            <a:p>
              <a:endParaRPr sz="1493" dirty="0"/>
            </a:p>
          </p:txBody>
        </p:sp>
        <p:sp>
          <p:nvSpPr>
            <p:cNvPr id="2239" name="object 2192">
              <a:extLst>
                <a:ext uri="{FF2B5EF4-FFF2-40B4-BE49-F238E27FC236}">
                  <a16:creationId xmlns:a16="http://schemas.microsoft.com/office/drawing/2014/main" id="{B71FAFB7-0E36-440E-A060-ACC6A7FEAF65}"/>
                </a:ext>
              </a:extLst>
            </p:cNvPr>
            <p:cNvSpPr/>
            <p:nvPr/>
          </p:nvSpPr>
          <p:spPr>
            <a:xfrm>
              <a:off x="1054768" y="5413960"/>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9C582D"/>
            </a:solidFill>
          </p:spPr>
          <p:txBody>
            <a:bodyPr wrap="square" lIns="0" tIns="0" rIns="0" bIns="0" rtlCol="0"/>
            <a:lstStyle/>
            <a:p>
              <a:endParaRPr sz="1493" dirty="0"/>
            </a:p>
          </p:txBody>
        </p:sp>
        <p:sp>
          <p:nvSpPr>
            <p:cNvPr id="2240" name="object 2193">
              <a:extLst>
                <a:ext uri="{FF2B5EF4-FFF2-40B4-BE49-F238E27FC236}">
                  <a16:creationId xmlns:a16="http://schemas.microsoft.com/office/drawing/2014/main" id="{7D102AF7-6E23-435D-8B9C-1511357FAC0D}"/>
                </a:ext>
              </a:extLst>
            </p:cNvPr>
            <p:cNvSpPr/>
            <p:nvPr/>
          </p:nvSpPr>
          <p:spPr>
            <a:xfrm>
              <a:off x="1475969" y="5459026"/>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97542C"/>
            </a:solidFill>
          </p:spPr>
          <p:txBody>
            <a:bodyPr wrap="square" lIns="0" tIns="0" rIns="0" bIns="0" rtlCol="0"/>
            <a:lstStyle/>
            <a:p>
              <a:endParaRPr sz="1493" dirty="0"/>
            </a:p>
          </p:txBody>
        </p:sp>
        <p:sp>
          <p:nvSpPr>
            <p:cNvPr id="2241" name="object 2194">
              <a:extLst>
                <a:ext uri="{FF2B5EF4-FFF2-40B4-BE49-F238E27FC236}">
                  <a16:creationId xmlns:a16="http://schemas.microsoft.com/office/drawing/2014/main" id="{C4657F89-86E1-464B-B916-385F6FC34945}"/>
                </a:ext>
              </a:extLst>
            </p:cNvPr>
            <p:cNvSpPr/>
            <p:nvPr/>
          </p:nvSpPr>
          <p:spPr>
            <a:xfrm>
              <a:off x="1634048" y="5613245"/>
              <a:ext cx="20320" cy="20320"/>
            </a:xfrm>
            <a:custGeom>
              <a:avLst/>
              <a:gdLst/>
              <a:ahLst/>
              <a:cxnLst/>
              <a:rect l="l" t="t" r="r" b="b"/>
              <a:pathLst>
                <a:path w="20319" h="20320">
                  <a:moveTo>
                    <a:pt x="15316" y="0"/>
                  </a:moveTo>
                  <a:lnTo>
                    <a:pt x="4356" y="190"/>
                  </a:lnTo>
                  <a:lnTo>
                    <a:pt x="0" y="4686"/>
                  </a:lnTo>
                  <a:lnTo>
                    <a:pt x="190" y="15646"/>
                  </a:lnTo>
                  <a:lnTo>
                    <a:pt x="4711" y="20002"/>
                  </a:lnTo>
                  <a:lnTo>
                    <a:pt x="15659" y="19812"/>
                  </a:lnTo>
                  <a:lnTo>
                    <a:pt x="20015" y="15303"/>
                  </a:lnTo>
                  <a:lnTo>
                    <a:pt x="19913" y="9829"/>
                  </a:lnTo>
                  <a:lnTo>
                    <a:pt x="19812" y="4343"/>
                  </a:lnTo>
                  <a:lnTo>
                    <a:pt x="15316" y="0"/>
                  </a:lnTo>
                  <a:close/>
                </a:path>
              </a:pathLst>
            </a:custGeom>
            <a:solidFill>
              <a:srgbClr val="884928"/>
            </a:solidFill>
          </p:spPr>
          <p:txBody>
            <a:bodyPr wrap="square" lIns="0" tIns="0" rIns="0" bIns="0" rtlCol="0"/>
            <a:lstStyle/>
            <a:p>
              <a:endParaRPr sz="1493" dirty="0"/>
            </a:p>
          </p:txBody>
        </p:sp>
        <p:sp>
          <p:nvSpPr>
            <p:cNvPr id="2242" name="object 2195">
              <a:extLst>
                <a:ext uri="{FF2B5EF4-FFF2-40B4-BE49-F238E27FC236}">
                  <a16:creationId xmlns:a16="http://schemas.microsoft.com/office/drawing/2014/main" id="{0905BC54-7D8C-4C12-85D3-718AF946CCAB}"/>
                </a:ext>
              </a:extLst>
            </p:cNvPr>
            <p:cNvSpPr/>
            <p:nvPr/>
          </p:nvSpPr>
          <p:spPr>
            <a:xfrm>
              <a:off x="1673852" y="5384106"/>
              <a:ext cx="20320" cy="20320"/>
            </a:xfrm>
            <a:custGeom>
              <a:avLst/>
              <a:gdLst/>
              <a:ahLst/>
              <a:cxnLst/>
              <a:rect l="l" t="t" r="r" b="b"/>
              <a:pathLst>
                <a:path w="20319" h="20320">
                  <a:moveTo>
                    <a:pt x="15303" y="0"/>
                  </a:moveTo>
                  <a:lnTo>
                    <a:pt x="4343" y="190"/>
                  </a:lnTo>
                  <a:lnTo>
                    <a:pt x="0" y="4699"/>
                  </a:lnTo>
                  <a:lnTo>
                    <a:pt x="190" y="15646"/>
                  </a:lnTo>
                  <a:lnTo>
                    <a:pt x="4699" y="20002"/>
                  </a:lnTo>
                  <a:lnTo>
                    <a:pt x="15646" y="19812"/>
                  </a:lnTo>
                  <a:lnTo>
                    <a:pt x="20015" y="15303"/>
                  </a:lnTo>
                  <a:lnTo>
                    <a:pt x="19913" y="9829"/>
                  </a:lnTo>
                  <a:lnTo>
                    <a:pt x="19812" y="4356"/>
                  </a:lnTo>
                  <a:lnTo>
                    <a:pt x="15303" y="0"/>
                  </a:lnTo>
                  <a:close/>
                </a:path>
              </a:pathLst>
            </a:custGeom>
            <a:solidFill>
              <a:srgbClr val="9C542D"/>
            </a:solidFill>
          </p:spPr>
          <p:txBody>
            <a:bodyPr wrap="square" lIns="0" tIns="0" rIns="0" bIns="0" rtlCol="0"/>
            <a:lstStyle/>
            <a:p>
              <a:endParaRPr sz="1493" dirty="0"/>
            </a:p>
          </p:txBody>
        </p:sp>
        <p:sp>
          <p:nvSpPr>
            <p:cNvPr id="2243" name="object 2196">
              <a:extLst>
                <a:ext uri="{FF2B5EF4-FFF2-40B4-BE49-F238E27FC236}">
                  <a16:creationId xmlns:a16="http://schemas.microsoft.com/office/drawing/2014/main" id="{2AB5DE75-4668-4E3C-9DEE-01F392450D50}"/>
                </a:ext>
              </a:extLst>
            </p:cNvPr>
            <p:cNvSpPr/>
            <p:nvPr/>
          </p:nvSpPr>
          <p:spPr>
            <a:xfrm>
              <a:off x="1100150" y="5517864"/>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A5C32"/>
            </a:solidFill>
          </p:spPr>
          <p:txBody>
            <a:bodyPr wrap="square" lIns="0" tIns="0" rIns="0" bIns="0" rtlCol="0"/>
            <a:lstStyle/>
            <a:p>
              <a:endParaRPr sz="1493" dirty="0"/>
            </a:p>
          </p:txBody>
        </p:sp>
        <p:sp>
          <p:nvSpPr>
            <p:cNvPr id="2244" name="object 2197">
              <a:extLst>
                <a:ext uri="{FF2B5EF4-FFF2-40B4-BE49-F238E27FC236}">
                  <a16:creationId xmlns:a16="http://schemas.microsoft.com/office/drawing/2014/main" id="{66CE8059-9F47-44BC-9C09-67A603D3523D}"/>
                </a:ext>
              </a:extLst>
            </p:cNvPr>
            <p:cNvSpPr/>
            <p:nvPr/>
          </p:nvSpPr>
          <p:spPr>
            <a:xfrm>
              <a:off x="1180964" y="5434164"/>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93532A"/>
            </a:solidFill>
          </p:spPr>
          <p:txBody>
            <a:bodyPr wrap="square" lIns="0" tIns="0" rIns="0" bIns="0" rtlCol="0"/>
            <a:lstStyle/>
            <a:p>
              <a:endParaRPr sz="1493" dirty="0"/>
            </a:p>
          </p:txBody>
        </p:sp>
        <p:sp>
          <p:nvSpPr>
            <p:cNvPr id="2245" name="object 2198">
              <a:extLst>
                <a:ext uri="{FF2B5EF4-FFF2-40B4-BE49-F238E27FC236}">
                  <a16:creationId xmlns:a16="http://schemas.microsoft.com/office/drawing/2014/main" id="{BAA700A6-5E26-45B0-8D08-09B8F6FF0221}"/>
                </a:ext>
              </a:extLst>
            </p:cNvPr>
            <p:cNvSpPr/>
            <p:nvPr/>
          </p:nvSpPr>
          <p:spPr>
            <a:xfrm>
              <a:off x="1030759" y="5419845"/>
              <a:ext cx="20320" cy="20320"/>
            </a:xfrm>
            <a:custGeom>
              <a:avLst/>
              <a:gdLst/>
              <a:ahLst/>
              <a:cxnLst/>
              <a:rect l="l" t="t" r="r" b="b"/>
              <a:pathLst>
                <a:path w="20319" h="20320">
                  <a:moveTo>
                    <a:pt x="15303" y="0"/>
                  </a:moveTo>
                  <a:lnTo>
                    <a:pt x="4343" y="190"/>
                  </a:lnTo>
                  <a:lnTo>
                    <a:pt x="0" y="4711"/>
                  </a:lnTo>
                  <a:lnTo>
                    <a:pt x="190" y="15659"/>
                  </a:lnTo>
                  <a:lnTo>
                    <a:pt x="4698" y="20002"/>
                  </a:lnTo>
                  <a:lnTo>
                    <a:pt x="15646" y="19811"/>
                  </a:lnTo>
                  <a:lnTo>
                    <a:pt x="20015" y="15316"/>
                  </a:lnTo>
                  <a:lnTo>
                    <a:pt x="19913" y="9842"/>
                  </a:lnTo>
                  <a:lnTo>
                    <a:pt x="19811" y="4368"/>
                  </a:lnTo>
                  <a:lnTo>
                    <a:pt x="15303" y="0"/>
                  </a:lnTo>
                  <a:close/>
                </a:path>
              </a:pathLst>
            </a:custGeom>
            <a:solidFill>
              <a:srgbClr val="95542B"/>
            </a:solidFill>
          </p:spPr>
          <p:txBody>
            <a:bodyPr wrap="square" lIns="0" tIns="0" rIns="0" bIns="0" rtlCol="0"/>
            <a:lstStyle/>
            <a:p>
              <a:endParaRPr sz="1493" dirty="0"/>
            </a:p>
          </p:txBody>
        </p:sp>
        <p:sp>
          <p:nvSpPr>
            <p:cNvPr id="2246" name="object 2199">
              <a:extLst>
                <a:ext uri="{FF2B5EF4-FFF2-40B4-BE49-F238E27FC236}">
                  <a16:creationId xmlns:a16="http://schemas.microsoft.com/office/drawing/2014/main" id="{C6B1FC45-7637-4D2E-A358-B50E16D39E5D}"/>
                </a:ext>
              </a:extLst>
            </p:cNvPr>
            <p:cNvSpPr/>
            <p:nvPr/>
          </p:nvSpPr>
          <p:spPr>
            <a:xfrm>
              <a:off x="1409137" y="5637717"/>
              <a:ext cx="20320" cy="20320"/>
            </a:xfrm>
            <a:custGeom>
              <a:avLst/>
              <a:gdLst/>
              <a:ahLst/>
              <a:cxnLst/>
              <a:rect l="l" t="t" r="r" b="b"/>
              <a:pathLst>
                <a:path w="20319" h="20320">
                  <a:moveTo>
                    <a:pt x="15303" y="0"/>
                  </a:moveTo>
                  <a:lnTo>
                    <a:pt x="4343" y="190"/>
                  </a:lnTo>
                  <a:lnTo>
                    <a:pt x="0" y="4686"/>
                  </a:lnTo>
                  <a:lnTo>
                    <a:pt x="190" y="15646"/>
                  </a:lnTo>
                  <a:lnTo>
                    <a:pt x="4698" y="20002"/>
                  </a:lnTo>
                  <a:lnTo>
                    <a:pt x="15646" y="19812"/>
                  </a:lnTo>
                  <a:lnTo>
                    <a:pt x="20015" y="15303"/>
                  </a:lnTo>
                  <a:lnTo>
                    <a:pt x="19913" y="9829"/>
                  </a:lnTo>
                  <a:lnTo>
                    <a:pt x="19811" y="4343"/>
                  </a:lnTo>
                  <a:lnTo>
                    <a:pt x="15303" y="0"/>
                  </a:lnTo>
                  <a:close/>
                </a:path>
              </a:pathLst>
            </a:custGeom>
            <a:solidFill>
              <a:srgbClr val="98522D"/>
            </a:solidFill>
          </p:spPr>
          <p:txBody>
            <a:bodyPr wrap="square" lIns="0" tIns="0" rIns="0" bIns="0" rtlCol="0"/>
            <a:lstStyle/>
            <a:p>
              <a:endParaRPr sz="1493" dirty="0"/>
            </a:p>
          </p:txBody>
        </p:sp>
        <p:sp>
          <p:nvSpPr>
            <p:cNvPr id="2247" name="object 2200">
              <a:extLst>
                <a:ext uri="{FF2B5EF4-FFF2-40B4-BE49-F238E27FC236}">
                  <a16:creationId xmlns:a16="http://schemas.microsoft.com/office/drawing/2014/main" id="{26EE1942-6204-48C3-B721-6F1A8A8D7765}"/>
                </a:ext>
              </a:extLst>
            </p:cNvPr>
            <p:cNvSpPr/>
            <p:nvPr/>
          </p:nvSpPr>
          <p:spPr>
            <a:xfrm>
              <a:off x="1335162" y="5270612"/>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834B25"/>
            </a:solidFill>
          </p:spPr>
          <p:txBody>
            <a:bodyPr wrap="square" lIns="0" tIns="0" rIns="0" bIns="0" rtlCol="0"/>
            <a:lstStyle/>
            <a:p>
              <a:endParaRPr sz="1493" dirty="0"/>
            </a:p>
          </p:txBody>
        </p:sp>
        <p:sp>
          <p:nvSpPr>
            <p:cNvPr id="2248" name="object 2201">
              <a:extLst>
                <a:ext uri="{FF2B5EF4-FFF2-40B4-BE49-F238E27FC236}">
                  <a16:creationId xmlns:a16="http://schemas.microsoft.com/office/drawing/2014/main" id="{80B34482-D5F7-492C-A4D1-EAA763BA4996}"/>
                </a:ext>
              </a:extLst>
            </p:cNvPr>
            <p:cNvSpPr/>
            <p:nvPr/>
          </p:nvSpPr>
          <p:spPr>
            <a:xfrm>
              <a:off x="1176210" y="5411509"/>
              <a:ext cx="20320" cy="20320"/>
            </a:xfrm>
            <a:custGeom>
              <a:avLst/>
              <a:gdLst/>
              <a:ahLst/>
              <a:cxnLst/>
              <a:rect l="l" t="t" r="r" b="b"/>
              <a:pathLst>
                <a:path w="20319" h="20320">
                  <a:moveTo>
                    <a:pt x="15316" y="0"/>
                  </a:moveTo>
                  <a:lnTo>
                    <a:pt x="4356" y="190"/>
                  </a:lnTo>
                  <a:lnTo>
                    <a:pt x="0" y="4699"/>
                  </a:lnTo>
                  <a:lnTo>
                    <a:pt x="190" y="15646"/>
                  </a:lnTo>
                  <a:lnTo>
                    <a:pt x="4711" y="19989"/>
                  </a:lnTo>
                  <a:lnTo>
                    <a:pt x="15659" y="19799"/>
                  </a:lnTo>
                  <a:lnTo>
                    <a:pt x="20015" y="15303"/>
                  </a:lnTo>
                  <a:lnTo>
                    <a:pt x="19913" y="9829"/>
                  </a:lnTo>
                  <a:lnTo>
                    <a:pt x="19811" y="4356"/>
                  </a:lnTo>
                  <a:lnTo>
                    <a:pt x="15316" y="0"/>
                  </a:lnTo>
                  <a:close/>
                </a:path>
              </a:pathLst>
            </a:custGeom>
            <a:solidFill>
              <a:srgbClr val="99562B"/>
            </a:solidFill>
          </p:spPr>
          <p:txBody>
            <a:bodyPr wrap="square" lIns="0" tIns="0" rIns="0" bIns="0" rtlCol="0"/>
            <a:lstStyle/>
            <a:p>
              <a:endParaRPr sz="1493" dirty="0"/>
            </a:p>
          </p:txBody>
        </p:sp>
        <p:sp>
          <p:nvSpPr>
            <p:cNvPr id="2249" name="object 2202">
              <a:extLst>
                <a:ext uri="{FF2B5EF4-FFF2-40B4-BE49-F238E27FC236}">
                  <a16:creationId xmlns:a16="http://schemas.microsoft.com/office/drawing/2014/main" id="{4432FD75-C485-4229-8EA4-C8745A0BC623}"/>
                </a:ext>
              </a:extLst>
            </p:cNvPr>
            <p:cNvSpPr/>
            <p:nvPr/>
          </p:nvSpPr>
          <p:spPr>
            <a:xfrm>
              <a:off x="1555804" y="5250035"/>
              <a:ext cx="20320" cy="20320"/>
            </a:xfrm>
            <a:custGeom>
              <a:avLst/>
              <a:gdLst/>
              <a:ahLst/>
              <a:cxnLst/>
              <a:rect l="l" t="t" r="r" b="b"/>
              <a:pathLst>
                <a:path w="20319" h="20320">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814A25"/>
            </a:solidFill>
          </p:spPr>
          <p:txBody>
            <a:bodyPr wrap="square" lIns="0" tIns="0" rIns="0" bIns="0" rtlCol="0"/>
            <a:lstStyle/>
            <a:p>
              <a:endParaRPr sz="1493" dirty="0"/>
            </a:p>
          </p:txBody>
        </p:sp>
        <p:sp>
          <p:nvSpPr>
            <p:cNvPr id="2250" name="object 2203">
              <a:extLst>
                <a:ext uri="{FF2B5EF4-FFF2-40B4-BE49-F238E27FC236}">
                  <a16:creationId xmlns:a16="http://schemas.microsoft.com/office/drawing/2014/main" id="{3235D75C-E009-48A8-8B6A-FA2BA6C5AEF7}"/>
                </a:ext>
              </a:extLst>
            </p:cNvPr>
            <p:cNvSpPr/>
            <p:nvPr/>
          </p:nvSpPr>
          <p:spPr>
            <a:xfrm>
              <a:off x="1751316" y="5517558"/>
              <a:ext cx="20320" cy="20320"/>
            </a:xfrm>
            <a:custGeom>
              <a:avLst/>
              <a:gdLst/>
              <a:ahLst/>
              <a:cxnLst/>
              <a:rect l="l" t="t" r="r" b="b"/>
              <a:pathLst>
                <a:path w="20319" h="20320">
                  <a:moveTo>
                    <a:pt x="15303" y="0"/>
                  </a:moveTo>
                  <a:lnTo>
                    <a:pt x="4343" y="190"/>
                  </a:lnTo>
                  <a:lnTo>
                    <a:pt x="0" y="4699"/>
                  </a:lnTo>
                  <a:lnTo>
                    <a:pt x="190" y="15646"/>
                  </a:lnTo>
                  <a:lnTo>
                    <a:pt x="4699" y="20002"/>
                  </a:lnTo>
                  <a:lnTo>
                    <a:pt x="15646" y="19812"/>
                  </a:lnTo>
                  <a:lnTo>
                    <a:pt x="20002" y="15303"/>
                  </a:lnTo>
                  <a:lnTo>
                    <a:pt x="19900" y="9829"/>
                  </a:lnTo>
                  <a:lnTo>
                    <a:pt x="19799" y="4356"/>
                  </a:lnTo>
                  <a:lnTo>
                    <a:pt x="15303" y="0"/>
                  </a:lnTo>
                  <a:close/>
                </a:path>
              </a:pathLst>
            </a:custGeom>
            <a:solidFill>
              <a:srgbClr val="784322"/>
            </a:solidFill>
          </p:spPr>
          <p:txBody>
            <a:bodyPr wrap="square" lIns="0" tIns="0" rIns="0" bIns="0" rtlCol="0"/>
            <a:lstStyle/>
            <a:p>
              <a:endParaRPr sz="1493" dirty="0"/>
            </a:p>
          </p:txBody>
        </p:sp>
        <p:sp>
          <p:nvSpPr>
            <p:cNvPr id="2251" name="object 2204">
              <a:extLst>
                <a:ext uri="{FF2B5EF4-FFF2-40B4-BE49-F238E27FC236}">
                  <a16:creationId xmlns:a16="http://schemas.microsoft.com/office/drawing/2014/main" id="{7D726F43-F43D-4E03-BC7B-D7299DA2371F}"/>
                </a:ext>
              </a:extLst>
            </p:cNvPr>
            <p:cNvSpPr/>
            <p:nvPr/>
          </p:nvSpPr>
          <p:spPr>
            <a:xfrm>
              <a:off x="1531745" y="5383556"/>
              <a:ext cx="20320" cy="20320"/>
            </a:xfrm>
            <a:custGeom>
              <a:avLst/>
              <a:gdLst/>
              <a:ahLst/>
              <a:cxnLst/>
              <a:rect l="l" t="t" r="r" b="b"/>
              <a:pathLst>
                <a:path w="20319" h="20320">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9D572D"/>
            </a:solidFill>
          </p:spPr>
          <p:txBody>
            <a:bodyPr wrap="square" lIns="0" tIns="0" rIns="0" bIns="0" rtlCol="0"/>
            <a:lstStyle/>
            <a:p>
              <a:endParaRPr sz="1493" dirty="0"/>
            </a:p>
          </p:txBody>
        </p:sp>
        <p:sp>
          <p:nvSpPr>
            <p:cNvPr id="2252" name="object 2205">
              <a:extLst>
                <a:ext uri="{FF2B5EF4-FFF2-40B4-BE49-F238E27FC236}">
                  <a16:creationId xmlns:a16="http://schemas.microsoft.com/office/drawing/2014/main" id="{184ACF13-2EB0-478E-9FBF-82C1EE305DED}"/>
                </a:ext>
              </a:extLst>
            </p:cNvPr>
            <p:cNvSpPr/>
            <p:nvPr/>
          </p:nvSpPr>
          <p:spPr>
            <a:xfrm>
              <a:off x="924143" y="5412318"/>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27" y="15303"/>
                  </a:lnTo>
                  <a:lnTo>
                    <a:pt x="19926" y="9829"/>
                  </a:lnTo>
                  <a:lnTo>
                    <a:pt x="19824" y="4356"/>
                  </a:lnTo>
                  <a:lnTo>
                    <a:pt x="15316" y="0"/>
                  </a:lnTo>
                  <a:close/>
                </a:path>
              </a:pathLst>
            </a:custGeom>
            <a:solidFill>
              <a:srgbClr val="9D592B"/>
            </a:solidFill>
          </p:spPr>
          <p:txBody>
            <a:bodyPr wrap="square" lIns="0" tIns="0" rIns="0" bIns="0" rtlCol="0"/>
            <a:lstStyle/>
            <a:p>
              <a:endParaRPr sz="1493" dirty="0"/>
            </a:p>
          </p:txBody>
        </p:sp>
        <p:sp>
          <p:nvSpPr>
            <p:cNvPr id="2253" name="object 2206">
              <a:extLst>
                <a:ext uri="{FF2B5EF4-FFF2-40B4-BE49-F238E27FC236}">
                  <a16:creationId xmlns:a16="http://schemas.microsoft.com/office/drawing/2014/main" id="{A09F1F76-4FEB-4C62-A06A-74DE891A5A18}"/>
                </a:ext>
              </a:extLst>
            </p:cNvPr>
            <p:cNvSpPr/>
            <p:nvPr/>
          </p:nvSpPr>
          <p:spPr>
            <a:xfrm>
              <a:off x="1497611" y="5523617"/>
              <a:ext cx="20320" cy="20320"/>
            </a:xfrm>
            <a:custGeom>
              <a:avLst/>
              <a:gdLst/>
              <a:ahLst/>
              <a:cxnLst/>
              <a:rect l="l" t="t" r="r" b="b"/>
              <a:pathLst>
                <a:path w="20319" h="20320">
                  <a:moveTo>
                    <a:pt x="15316" y="0"/>
                  </a:moveTo>
                  <a:lnTo>
                    <a:pt x="4368" y="190"/>
                  </a:lnTo>
                  <a:lnTo>
                    <a:pt x="0" y="4711"/>
                  </a:lnTo>
                  <a:lnTo>
                    <a:pt x="190" y="15659"/>
                  </a:lnTo>
                  <a:lnTo>
                    <a:pt x="4711" y="20015"/>
                  </a:lnTo>
                  <a:lnTo>
                    <a:pt x="15659" y="19824"/>
                  </a:lnTo>
                  <a:lnTo>
                    <a:pt x="20015" y="15316"/>
                  </a:lnTo>
                  <a:lnTo>
                    <a:pt x="19913" y="9842"/>
                  </a:lnTo>
                  <a:lnTo>
                    <a:pt x="19811" y="4368"/>
                  </a:lnTo>
                  <a:lnTo>
                    <a:pt x="15316" y="0"/>
                  </a:lnTo>
                  <a:close/>
                </a:path>
              </a:pathLst>
            </a:custGeom>
            <a:solidFill>
              <a:srgbClr val="A3592F"/>
            </a:solidFill>
          </p:spPr>
          <p:txBody>
            <a:bodyPr wrap="square" lIns="0" tIns="0" rIns="0" bIns="0" rtlCol="0"/>
            <a:lstStyle/>
            <a:p>
              <a:endParaRPr sz="1493" dirty="0"/>
            </a:p>
          </p:txBody>
        </p:sp>
        <p:sp>
          <p:nvSpPr>
            <p:cNvPr id="2254" name="object 2207">
              <a:extLst>
                <a:ext uri="{FF2B5EF4-FFF2-40B4-BE49-F238E27FC236}">
                  <a16:creationId xmlns:a16="http://schemas.microsoft.com/office/drawing/2014/main" id="{6C90AC04-98DE-4901-A830-5A1CB54BFDB2}"/>
                </a:ext>
              </a:extLst>
            </p:cNvPr>
            <p:cNvSpPr/>
            <p:nvPr/>
          </p:nvSpPr>
          <p:spPr>
            <a:xfrm>
              <a:off x="1552859" y="5498186"/>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99562B"/>
            </a:solidFill>
          </p:spPr>
          <p:txBody>
            <a:bodyPr wrap="square" lIns="0" tIns="0" rIns="0" bIns="0" rtlCol="0"/>
            <a:lstStyle/>
            <a:p>
              <a:endParaRPr sz="1493" dirty="0"/>
            </a:p>
          </p:txBody>
        </p:sp>
        <p:sp>
          <p:nvSpPr>
            <p:cNvPr id="2255" name="object 2208">
              <a:extLst>
                <a:ext uri="{FF2B5EF4-FFF2-40B4-BE49-F238E27FC236}">
                  <a16:creationId xmlns:a16="http://schemas.microsoft.com/office/drawing/2014/main" id="{97FC805A-D6D4-475D-B044-B77CF030F65D}"/>
                </a:ext>
              </a:extLst>
            </p:cNvPr>
            <p:cNvSpPr/>
            <p:nvPr/>
          </p:nvSpPr>
          <p:spPr>
            <a:xfrm>
              <a:off x="1669755" y="5406453"/>
              <a:ext cx="20320" cy="20320"/>
            </a:xfrm>
            <a:custGeom>
              <a:avLst/>
              <a:gdLst/>
              <a:ahLst/>
              <a:cxnLst/>
              <a:rect l="l" t="t" r="r" b="b"/>
              <a:pathLst>
                <a:path w="20319" h="20320">
                  <a:moveTo>
                    <a:pt x="15303" y="0"/>
                  </a:moveTo>
                  <a:lnTo>
                    <a:pt x="4343" y="190"/>
                  </a:lnTo>
                  <a:lnTo>
                    <a:pt x="0" y="4699"/>
                  </a:lnTo>
                  <a:lnTo>
                    <a:pt x="190" y="15646"/>
                  </a:lnTo>
                  <a:lnTo>
                    <a:pt x="4699" y="20002"/>
                  </a:lnTo>
                  <a:lnTo>
                    <a:pt x="15646" y="19812"/>
                  </a:lnTo>
                  <a:lnTo>
                    <a:pt x="20015" y="15303"/>
                  </a:lnTo>
                  <a:lnTo>
                    <a:pt x="19913" y="9829"/>
                  </a:lnTo>
                  <a:lnTo>
                    <a:pt x="19812" y="4356"/>
                  </a:lnTo>
                  <a:lnTo>
                    <a:pt x="15303" y="0"/>
                  </a:lnTo>
                  <a:close/>
                </a:path>
              </a:pathLst>
            </a:custGeom>
            <a:solidFill>
              <a:srgbClr val="95522B"/>
            </a:solidFill>
          </p:spPr>
          <p:txBody>
            <a:bodyPr wrap="square" lIns="0" tIns="0" rIns="0" bIns="0" rtlCol="0"/>
            <a:lstStyle/>
            <a:p>
              <a:endParaRPr sz="1493" dirty="0"/>
            </a:p>
          </p:txBody>
        </p:sp>
        <p:sp>
          <p:nvSpPr>
            <p:cNvPr id="2256" name="object 2209">
              <a:extLst>
                <a:ext uri="{FF2B5EF4-FFF2-40B4-BE49-F238E27FC236}">
                  <a16:creationId xmlns:a16="http://schemas.microsoft.com/office/drawing/2014/main" id="{3C1ADF28-29B3-4AD3-84BE-472C4B323A16}"/>
                </a:ext>
              </a:extLst>
            </p:cNvPr>
            <p:cNvSpPr/>
            <p:nvPr/>
          </p:nvSpPr>
          <p:spPr>
            <a:xfrm>
              <a:off x="1221220" y="5519408"/>
              <a:ext cx="20320" cy="20320"/>
            </a:xfrm>
            <a:custGeom>
              <a:avLst/>
              <a:gdLst/>
              <a:ahLst/>
              <a:cxnLst/>
              <a:rect l="l" t="t" r="r" b="b"/>
              <a:pathLst>
                <a:path w="20319" h="20320">
                  <a:moveTo>
                    <a:pt x="15303" y="0"/>
                  </a:moveTo>
                  <a:lnTo>
                    <a:pt x="4343" y="190"/>
                  </a:lnTo>
                  <a:lnTo>
                    <a:pt x="0" y="4711"/>
                  </a:lnTo>
                  <a:lnTo>
                    <a:pt x="190" y="15659"/>
                  </a:lnTo>
                  <a:lnTo>
                    <a:pt x="4698" y="20002"/>
                  </a:lnTo>
                  <a:lnTo>
                    <a:pt x="15646" y="19811"/>
                  </a:lnTo>
                  <a:lnTo>
                    <a:pt x="20015" y="15316"/>
                  </a:lnTo>
                  <a:lnTo>
                    <a:pt x="19913" y="9842"/>
                  </a:lnTo>
                  <a:lnTo>
                    <a:pt x="19811" y="4368"/>
                  </a:lnTo>
                  <a:lnTo>
                    <a:pt x="15303" y="0"/>
                  </a:lnTo>
                  <a:close/>
                </a:path>
              </a:pathLst>
            </a:custGeom>
            <a:solidFill>
              <a:srgbClr val="A75C31"/>
            </a:solidFill>
          </p:spPr>
          <p:txBody>
            <a:bodyPr wrap="square" lIns="0" tIns="0" rIns="0" bIns="0" rtlCol="0"/>
            <a:lstStyle/>
            <a:p>
              <a:endParaRPr sz="1493" dirty="0"/>
            </a:p>
          </p:txBody>
        </p:sp>
        <p:sp>
          <p:nvSpPr>
            <p:cNvPr id="2257" name="object 2210">
              <a:extLst>
                <a:ext uri="{FF2B5EF4-FFF2-40B4-BE49-F238E27FC236}">
                  <a16:creationId xmlns:a16="http://schemas.microsoft.com/office/drawing/2014/main" id="{04032FE8-D451-4BF4-B42E-95092FCF3A27}"/>
                </a:ext>
              </a:extLst>
            </p:cNvPr>
            <p:cNvSpPr/>
            <p:nvPr/>
          </p:nvSpPr>
          <p:spPr>
            <a:xfrm>
              <a:off x="1021436" y="5458984"/>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A65C2F"/>
            </a:solidFill>
          </p:spPr>
          <p:txBody>
            <a:bodyPr wrap="square" lIns="0" tIns="0" rIns="0" bIns="0" rtlCol="0"/>
            <a:lstStyle/>
            <a:p>
              <a:endParaRPr sz="1493" dirty="0"/>
            </a:p>
          </p:txBody>
        </p:sp>
        <p:sp>
          <p:nvSpPr>
            <p:cNvPr id="2258" name="object 2211">
              <a:extLst>
                <a:ext uri="{FF2B5EF4-FFF2-40B4-BE49-F238E27FC236}">
                  <a16:creationId xmlns:a16="http://schemas.microsoft.com/office/drawing/2014/main" id="{684844E4-09C3-444B-B6AF-DA0C6F316494}"/>
                </a:ext>
              </a:extLst>
            </p:cNvPr>
            <p:cNvSpPr/>
            <p:nvPr/>
          </p:nvSpPr>
          <p:spPr>
            <a:xfrm>
              <a:off x="985653" y="5515721"/>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35C2E"/>
            </a:solidFill>
          </p:spPr>
          <p:txBody>
            <a:bodyPr wrap="square" lIns="0" tIns="0" rIns="0" bIns="0" rtlCol="0"/>
            <a:lstStyle/>
            <a:p>
              <a:endParaRPr sz="1493" dirty="0"/>
            </a:p>
          </p:txBody>
        </p:sp>
        <p:sp>
          <p:nvSpPr>
            <p:cNvPr id="2259" name="object 2212">
              <a:extLst>
                <a:ext uri="{FF2B5EF4-FFF2-40B4-BE49-F238E27FC236}">
                  <a16:creationId xmlns:a16="http://schemas.microsoft.com/office/drawing/2014/main" id="{9FCFD4BC-C186-4C66-A88E-9C21DB92F6DC}"/>
                </a:ext>
              </a:extLst>
            </p:cNvPr>
            <p:cNvSpPr/>
            <p:nvPr/>
          </p:nvSpPr>
          <p:spPr>
            <a:xfrm>
              <a:off x="1531548" y="5248127"/>
              <a:ext cx="20320" cy="20320"/>
            </a:xfrm>
            <a:custGeom>
              <a:avLst/>
              <a:gdLst/>
              <a:ahLst/>
              <a:cxnLst/>
              <a:rect l="l" t="t" r="r" b="b"/>
              <a:pathLst>
                <a:path w="20319" h="20320">
                  <a:moveTo>
                    <a:pt x="15290" y="0"/>
                  </a:moveTo>
                  <a:lnTo>
                    <a:pt x="4343" y="190"/>
                  </a:lnTo>
                  <a:lnTo>
                    <a:pt x="0" y="4699"/>
                  </a:lnTo>
                  <a:lnTo>
                    <a:pt x="190" y="15646"/>
                  </a:lnTo>
                  <a:lnTo>
                    <a:pt x="4698" y="20002"/>
                  </a:lnTo>
                  <a:lnTo>
                    <a:pt x="15646" y="19812"/>
                  </a:lnTo>
                  <a:lnTo>
                    <a:pt x="20015" y="15303"/>
                  </a:lnTo>
                  <a:lnTo>
                    <a:pt x="19913" y="9829"/>
                  </a:lnTo>
                  <a:lnTo>
                    <a:pt x="19811" y="4343"/>
                  </a:lnTo>
                  <a:lnTo>
                    <a:pt x="15290" y="0"/>
                  </a:lnTo>
                  <a:close/>
                </a:path>
              </a:pathLst>
            </a:custGeom>
            <a:solidFill>
              <a:srgbClr val="7F4925"/>
            </a:solidFill>
          </p:spPr>
          <p:txBody>
            <a:bodyPr wrap="square" lIns="0" tIns="0" rIns="0" bIns="0" rtlCol="0"/>
            <a:lstStyle/>
            <a:p>
              <a:endParaRPr sz="1493" dirty="0"/>
            </a:p>
          </p:txBody>
        </p:sp>
        <p:sp>
          <p:nvSpPr>
            <p:cNvPr id="2260" name="object 2213">
              <a:extLst>
                <a:ext uri="{FF2B5EF4-FFF2-40B4-BE49-F238E27FC236}">
                  <a16:creationId xmlns:a16="http://schemas.microsoft.com/office/drawing/2014/main" id="{BB725818-7EBC-4D3B-9366-58C0A3F54210}"/>
                </a:ext>
              </a:extLst>
            </p:cNvPr>
            <p:cNvSpPr/>
            <p:nvPr/>
          </p:nvSpPr>
          <p:spPr>
            <a:xfrm>
              <a:off x="925551" y="5484982"/>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65C2F"/>
            </a:solidFill>
          </p:spPr>
          <p:txBody>
            <a:bodyPr wrap="square" lIns="0" tIns="0" rIns="0" bIns="0" rtlCol="0"/>
            <a:lstStyle/>
            <a:p>
              <a:endParaRPr sz="1493" dirty="0"/>
            </a:p>
          </p:txBody>
        </p:sp>
        <p:sp>
          <p:nvSpPr>
            <p:cNvPr id="2261" name="object 2214">
              <a:extLst>
                <a:ext uri="{FF2B5EF4-FFF2-40B4-BE49-F238E27FC236}">
                  <a16:creationId xmlns:a16="http://schemas.microsoft.com/office/drawing/2014/main" id="{CD3FF360-2516-428B-AACB-7E111E63C07A}"/>
                </a:ext>
              </a:extLst>
            </p:cNvPr>
            <p:cNvSpPr/>
            <p:nvPr/>
          </p:nvSpPr>
          <p:spPr>
            <a:xfrm>
              <a:off x="1322023" y="5629880"/>
              <a:ext cx="20320" cy="20320"/>
            </a:xfrm>
            <a:custGeom>
              <a:avLst/>
              <a:gdLst/>
              <a:ahLst/>
              <a:cxnLst/>
              <a:rect l="l" t="t" r="r" b="b"/>
              <a:pathLst>
                <a:path w="20319" h="20320">
                  <a:moveTo>
                    <a:pt x="15303" y="0"/>
                  </a:moveTo>
                  <a:lnTo>
                    <a:pt x="4343" y="190"/>
                  </a:lnTo>
                  <a:lnTo>
                    <a:pt x="0" y="4699"/>
                  </a:lnTo>
                  <a:lnTo>
                    <a:pt x="190" y="15659"/>
                  </a:lnTo>
                  <a:lnTo>
                    <a:pt x="4698" y="20002"/>
                  </a:lnTo>
                  <a:lnTo>
                    <a:pt x="15646" y="19812"/>
                  </a:lnTo>
                  <a:lnTo>
                    <a:pt x="20015" y="15316"/>
                  </a:lnTo>
                  <a:lnTo>
                    <a:pt x="19913" y="9829"/>
                  </a:lnTo>
                  <a:lnTo>
                    <a:pt x="19811" y="4356"/>
                  </a:lnTo>
                  <a:lnTo>
                    <a:pt x="15303" y="0"/>
                  </a:lnTo>
                  <a:close/>
                </a:path>
              </a:pathLst>
            </a:custGeom>
            <a:solidFill>
              <a:srgbClr val="885026"/>
            </a:solidFill>
          </p:spPr>
          <p:txBody>
            <a:bodyPr wrap="square" lIns="0" tIns="0" rIns="0" bIns="0" rtlCol="0"/>
            <a:lstStyle/>
            <a:p>
              <a:endParaRPr sz="1493" dirty="0"/>
            </a:p>
          </p:txBody>
        </p:sp>
        <p:sp>
          <p:nvSpPr>
            <p:cNvPr id="2262" name="object 2215">
              <a:extLst>
                <a:ext uri="{FF2B5EF4-FFF2-40B4-BE49-F238E27FC236}">
                  <a16:creationId xmlns:a16="http://schemas.microsoft.com/office/drawing/2014/main" id="{34FB0379-5873-4843-B207-26327F77390B}"/>
                </a:ext>
              </a:extLst>
            </p:cNvPr>
            <p:cNvSpPr/>
            <p:nvPr/>
          </p:nvSpPr>
          <p:spPr>
            <a:xfrm>
              <a:off x="1685096" y="5375384"/>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2" y="4356"/>
                  </a:lnTo>
                  <a:lnTo>
                    <a:pt x="15303" y="0"/>
                  </a:lnTo>
                  <a:close/>
                </a:path>
              </a:pathLst>
            </a:custGeom>
            <a:solidFill>
              <a:srgbClr val="94502B"/>
            </a:solidFill>
          </p:spPr>
          <p:txBody>
            <a:bodyPr wrap="square" lIns="0" tIns="0" rIns="0" bIns="0" rtlCol="0"/>
            <a:lstStyle/>
            <a:p>
              <a:endParaRPr sz="1493" dirty="0"/>
            </a:p>
          </p:txBody>
        </p:sp>
        <p:sp>
          <p:nvSpPr>
            <p:cNvPr id="2263" name="object 2216">
              <a:extLst>
                <a:ext uri="{FF2B5EF4-FFF2-40B4-BE49-F238E27FC236}">
                  <a16:creationId xmlns:a16="http://schemas.microsoft.com/office/drawing/2014/main" id="{DDA395C1-09A2-4FFE-A1A4-42B499E48D42}"/>
                </a:ext>
              </a:extLst>
            </p:cNvPr>
            <p:cNvSpPr/>
            <p:nvPr/>
          </p:nvSpPr>
          <p:spPr>
            <a:xfrm>
              <a:off x="1097032" y="5390327"/>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25A2E"/>
            </a:solidFill>
          </p:spPr>
          <p:txBody>
            <a:bodyPr wrap="square" lIns="0" tIns="0" rIns="0" bIns="0" rtlCol="0"/>
            <a:lstStyle/>
            <a:p>
              <a:endParaRPr sz="1493" dirty="0"/>
            </a:p>
          </p:txBody>
        </p:sp>
        <p:sp>
          <p:nvSpPr>
            <p:cNvPr id="2264" name="object 2217">
              <a:extLst>
                <a:ext uri="{FF2B5EF4-FFF2-40B4-BE49-F238E27FC236}">
                  <a16:creationId xmlns:a16="http://schemas.microsoft.com/office/drawing/2014/main" id="{FAB62DEE-1808-4C6F-B662-974BD2F1FA27}"/>
                </a:ext>
              </a:extLst>
            </p:cNvPr>
            <p:cNvSpPr/>
            <p:nvPr/>
          </p:nvSpPr>
          <p:spPr>
            <a:xfrm>
              <a:off x="1744337" y="5451947"/>
              <a:ext cx="20320" cy="20320"/>
            </a:xfrm>
            <a:custGeom>
              <a:avLst/>
              <a:gdLst/>
              <a:ahLst/>
              <a:cxnLst/>
              <a:rect l="l" t="t" r="r" b="b"/>
              <a:pathLst>
                <a:path w="20319" h="20320">
                  <a:moveTo>
                    <a:pt x="15303" y="0"/>
                  </a:moveTo>
                  <a:lnTo>
                    <a:pt x="4343" y="190"/>
                  </a:lnTo>
                  <a:lnTo>
                    <a:pt x="0" y="4699"/>
                  </a:lnTo>
                  <a:lnTo>
                    <a:pt x="190" y="15646"/>
                  </a:lnTo>
                  <a:lnTo>
                    <a:pt x="4699" y="20015"/>
                  </a:lnTo>
                  <a:lnTo>
                    <a:pt x="15646" y="19824"/>
                  </a:lnTo>
                  <a:lnTo>
                    <a:pt x="20015" y="15303"/>
                  </a:lnTo>
                  <a:lnTo>
                    <a:pt x="19913" y="9829"/>
                  </a:lnTo>
                  <a:lnTo>
                    <a:pt x="19812" y="4356"/>
                  </a:lnTo>
                  <a:lnTo>
                    <a:pt x="15303" y="0"/>
                  </a:lnTo>
                  <a:close/>
                </a:path>
              </a:pathLst>
            </a:custGeom>
            <a:solidFill>
              <a:srgbClr val="814A25"/>
            </a:solidFill>
          </p:spPr>
          <p:txBody>
            <a:bodyPr wrap="square" lIns="0" tIns="0" rIns="0" bIns="0" rtlCol="0"/>
            <a:lstStyle/>
            <a:p>
              <a:endParaRPr sz="1493" dirty="0"/>
            </a:p>
          </p:txBody>
        </p:sp>
        <p:sp>
          <p:nvSpPr>
            <p:cNvPr id="2265" name="object 2218">
              <a:extLst>
                <a:ext uri="{FF2B5EF4-FFF2-40B4-BE49-F238E27FC236}">
                  <a16:creationId xmlns:a16="http://schemas.microsoft.com/office/drawing/2014/main" id="{107F8594-E9B8-4BED-BBD8-B24E5B13CDD0}"/>
                </a:ext>
              </a:extLst>
            </p:cNvPr>
            <p:cNvSpPr/>
            <p:nvPr/>
          </p:nvSpPr>
          <p:spPr>
            <a:xfrm>
              <a:off x="1727177" y="5519173"/>
              <a:ext cx="20320" cy="20320"/>
            </a:xfrm>
            <a:custGeom>
              <a:avLst/>
              <a:gdLst/>
              <a:ahLst/>
              <a:cxnLst/>
              <a:rect l="l" t="t" r="r" b="b"/>
              <a:pathLst>
                <a:path w="20319" h="20320">
                  <a:moveTo>
                    <a:pt x="15316" y="0"/>
                  </a:moveTo>
                  <a:lnTo>
                    <a:pt x="4356" y="190"/>
                  </a:lnTo>
                  <a:lnTo>
                    <a:pt x="0" y="4699"/>
                  </a:lnTo>
                  <a:lnTo>
                    <a:pt x="190" y="15659"/>
                  </a:lnTo>
                  <a:lnTo>
                    <a:pt x="4711" y="20002"/>
                  </a:lnTo>
                  <a:lnTo>
                    <a:pt x="15659" y="19812"/>
                  </a:lnTo>
                  <a:lnTo>
                    <a:pt x="20027" y="15316"/>
                  </a:lnTo>
                  <a:lnTo>
                    <a:pt x="19926" y="9829"/>
                  </a:lnTo>
                  <a:lnTo>
                    <a:pt x="19824" y="4356"/>
                  </a:lnTo>
                  <a:lnTo>
                    <a:pt x="15316" y="0"/>
                  </a:lnTo>
                  <a:close/>
                </a:path>
              </a:pathLst>
            </a:custGeom>
            <a:solidFill>
              <a:srgbClr val="97522C"/>
            </a:solidFill>
          </p:spPr>
          <p:txBody>
            <a:bodyPr wrap="square" lIns="0" tIns="0" rIns="0" bIns="0" rtlCol="0"/>
            <a:lstStyle/>
            <a:p>
              <a:endParaRPr sz="1493" dirty="0"/>
            </a:p>
          </p:txBody>
        </p:sp>
        <p:sp>
          <p:nvSpPr>
            <p:cNvPr id="2266" name="object 2219">
              <a:extLst>
                <a:ext uri="{FF2B5EF4-FFF2-40B4-BE49-F238E27FC236}">
                  <a16:creationId xmlns:a16="http://schemas.microsoft.com/office/drawing/2014/main" id="{DB42E4A3-2455-4828-B6E9-A6FA642D861A}"/>
                </a:ext>
              </a:extLst>
            </p:cNvPr>
            <p:cNvSpPr/>
            <p:nvPr/>
          </p:nvSpPr>
          <p:spPr>
            <a:xfrm>
              <a:off x="1536131" y="5332319"/>
              <a:ext cx="20320" cy="20320"/>
            </a:xfrm>
            <a:custGeom>
              <a:avLst/>
              <a:gdLst/>
              <a:ahLst/>
              <a:cxnLst/>
              <a:rect l="l" t="t" r="r" b="b"/>
              <a:pathLst>
                <a:path w="20319" h="20320">
                  <a:moveTo>
                    <a:pt x="15303" y="0"/>
                  </a:moveTo>
                  <a:lnTo>
                    <a:pt x="4356" y="190"/>
                  </a:lnTo>
                  <a:lnTo>
                    <a:pt x="0" y="4699"/>
                  </a:lnTo>
                  <a:lnTo>
                    <a:pt x="190" y="15659"/>
                  </a:lnTo>
                  <a:lnTo>
                    <a:pt x="4698" y="20002"/>
                  </a:lnTo>
                  <a:lnTo>
                    <a:pt x="15646" y="19812"/>
                  </a:lnTo>
                  <a:lnTo>
                    <a:pt x="20002" y="15316"/>
                  </a:lnTo>
                  <a:lnTo>
                    <a:pt x="19900" y="9829"/>
                  </a:lnTo>
                  <a:lnTo>
                    <a:pt x="19799" y="4356"/>
                  </a:lnTo>
                  <a:lnTo>
                    <a:pt x="15303" y="0"/>
                  </a:lnTo>
                  <a:close/>
                </a:path>
              </a:pathLst>
            </a:custGeom>
            <a:solidFill>
              <a:srgbClr val="9A572C"/>
            </a:solidFill>
          </p:spPr>
          <p:txBody>
            <a:bodyPr wrap="square" lIns="0" tIns="0" rIns="0" bIns="0" rtlCol="0"/>
            <a:lstStyle/>
            <a:p>
              <a:endParaRPr sz="1493" dirty="0"/>
            </a:p>
          </p:txBody>
        </p:sp>
        <p:sp>
          <p:nvSpPr>
            <p:cNvPr id="2267" name="object 2220">
              <a:extLst>
                <a:ext uri="{FF2B5EF4-FFF2-40B4-BE49-F238E27FC236}">
                  <a16:creationId xmlns:a16="http://schemas.microsoft.com/office/drawing/2014/main" id="{095E77BA-CDA7-4826-B1B5-CC288E338B08}"/>
                </a:ext>
              </a:extLst>
            </p:cNvPr>
            <p:cNvSpPr/>
            <p:nvPr/>
          </p:nvSpPr>
          <p:spPr>
            <a:xfrm>
              <a:off x="999951" y="5454906"/>
              <a:ext cx="20320" cy="20320"/>
            </a:xfrm>
            <a:custGeom>
              <a:avLst/>
              <a:gdLst/>
              <a:ahLst/>
              <a:cxnLst/>
              <a:rect l="l" t="t" r="r" b="b"/>
              <a:pathLst>
                <a:path w="20319" h="20320">
                  <a:moveTo>
                    <a:pt x="15303" y="0"/>
                  </a:moveTo>
                  <a:lnTo>
                    <a:pt x="4343" y="190"/>
                  </a:lnTo>
                  <a:lnTo>
                    <a:pt x="0" y="4686"/>
                  </a:lnTo>
                  <a:lnTo>
                    <a:pt x="190" y="15633"/>
                  </a:lnTo>
                  <a:lnTo>
                    <a:pt x="4698" y="19989"/>
                  </a:lnTo>
                  <a:lnTo>
                    <a:pt x="15646" y="19799"/>
                  </a:lnTo>
                  <a:lnTo>
                    <a:pt x="20015" y="15290"/>
                  </a:lnTo>
                  <a:lnTo>
                    <a:pt x="19913" y="9817"/>
                  </a:lnTo>
                  <a:lnTo>
                    <a:pt x="19811" y="4343"/>
                  </a:lnTo>
                  <a:lnTo>
                    <a:pt x="15303" y="0"/>
                  </a:lnTo>
                  <a:close/>
                </a:path>
              </a:pathLst>
            </a:custGeom>
            <a:solidFill>
              <a:srgbClr val="A95C31"/>
            </a:solidFill>
          </p:spPr>
          <p:txBody>
            <a:bodyPr wrap="square" lIns="0" tIns="0" rIns="0" bIns="0" rtlCol="0"/>
            <a:lstStyle/>
            <a:p>
              <a:endParaRPr sz="1493" dirty="0"/>
            </a:p>
          </p:txBody>
        </p:sp>
        <p:sp>
          <p:nvSpPr>
            <p:cNvPr id="2268" name="object 2221">
              <a:extLst>
                <a:ext uri="{FF2B5EF4-FFF2-40B4-BE49-F238E27FC236}">
                  <a16:creationId xmlns:a16="http://schemas.microsoft.com/office/drawing/2014/main" id="{924D9AF8-34C1-4D17-BC66-F923AF24699B}"/>
                </a:ext>
              </a:extLst>
            </p:cNvPr>
            <p:cNvSpPr/>
            <p:nvPr/>
          </p:nvSpPr>
          <p:spPr>
            <a:xfrm>
              <a:off x="1185090" y="5326020"/>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0592F"/>
            </a:solidFill>
          </p:spPr>
          <p:txBody>
            <a:bodyPr wrap="square" lIns="0" tIns="0" rIns="0" bIns="0" rtlCol="0"/>
            <a:lstStyle/>
            <a:p>
              <a:endParaRPr sz="1493" dirty="0"/>
            </a:p>
          </p:txBody>
        </p:sp>
        <p:sp>
          <p:nvSpPr>
            <p:cNvPr id="2269" name="object 2222">
              <a:extLst>
                <a:ext uri="{FF2B5EF4-FFF2-40B4-BE49-F238E27FC236}">
                  <a16:creationId xmlns:a16="http://schemas.microsoft.com/office/drawing/2014/main" id="{E85AEA8A-5FDE-4D96-B25F-14289407E614}"/>
                </a:ext>
              </a:extLst>
            </p:cNvPr>
            <p:cNvSpPr/>
            <p:nvPr/>
          </p:nvSpPr>
          <p:spPr>
            <a:xfrm>
              <a:off x="1460219" y="5608121"/>
              <a:ext cx="20320" cy="20320"/>
            </a:xfrm>
            <a:custGeom>
              <a:avLst/>
              <a:gdLst/>
              <a:ahLst/>
              <a:cxnLst/>
              <a:rect l="l" t="t" r="r" b="b"/>
              <a:pathLst>
                <a:path w="20319" h="20320">
                  <a:moveTo>
                    <a:pt x="15316" y="0"/>
                  </a:moveTo>
                  <a:lnTo>
                    <a:pt x="4356" y="190"/>
                  </a:lnTo>
                  <a:lnTo>
                    <a:pt x="0" y="4686"/>
                  </a:lnTo>
                  <a:lnTo>
                    <a:pt x="190" y="15633"/>
                  </a:lnTo>
                  <a:lnTo>
                    <a:pt x="4711" y="20002"/>
                  </a:lnTo>
                  <a:lnTo>
                    <a:pt x="15659" y="19812"/>
                  </a:lnTo>
                  <a:lnTo>
                    <a:pt x="20015" y="15290"/>
                  </a:lnTo>
                  <a:lnTo>
                    <a:pt x="19913" y="9829"/>
                  </a:lnTo>
                  <a:lnTo>
                    <a:pt x="19811" y="4343"/>
                  </a:lnTo>
                  <a:lnTo>
                    <a:pt x="15316" y="0"/>
                  </a:lnTo>
                  <a:close/>
                </a:path>
              </a:pathLst>
            </a:custGeom>
            <a:solidFill>
              <a:srgbClr val="904F2A"/>
            </a:solidFill>
          </p:spPr>
          <p:txBody>
            <a:bodyPr wrap="square" lIns="0" tIns="0" rIns="0" bIns="0" rtlCol="0"/>
            <a:lstStyle/>
            <a:p>
              <a:endParaRPr sz="1493" dirty="0"/>
            </a:p>
          </p:txBody>
        </p:sp>
        <p:sp>
          <p:nvSpPr>
            <p:cNvPr id="2270" name="object 2223">
              <a:extLst>
                <a:ext uri="{FF2B5EF4-FFF2-40B4-BE49-F238E27FC236}">
                  <a16:creationId xmlns:a16="http://schemas.microsoft.com/office/drawing/2014/main" id="{46D63631-8F51-455C-B143-6F69F2A3EB1F}"/>
                </a:ext>
              </a:extLst>
            </p:cNvPr>
            <p:cNvSpPr/>
            <p:nvPr/>
          </p:nvSpPr>
          <p:spPr>
            <a:xfrm>
              <a:off x="1779718" y="5420358"/>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8D4E29"/>
            </a:solidFill>
          </p:spPr>
          <p:txBody>
            <a:bodyPr wrap="square" lIns="0" tIns="0" rIns="0" bIns="0" rtlCol="0"/>
            <a:lstStyle/>
            <a:p>
              <a:endParaRPr sz="1493" dirty="0"/>
            </a:p>
          </p:txBody>
        </p:sp>
        <p:sp>
          <p:nvSpPr>
            <p:cNvPr id="2271" name="object 2224">
              <a:extLst>
                <a:ext uri="{FF2B5EF4-FFF2-40B4-BE49-F238E27FC236}">
                  <a16:creationId xmlns:a16="http://schemas.microsoft.com/office/drawing/2014/main" id="{BB18733A-8F84-4ADA-8D91-DCA9D94FF031}"/>
                </a:ext>
              </a:extLst>
            </p:cNvPr>
            <p:cNvSpPr/>
            <p:nvPr/>
          </p:nvSpPr>
          <p:spPr>
            <a:xfrm>
              <a:off x="1072323" y="5367652"/>
              <a:ext cx="20320" cy="20320"/>
            </a:xfrm>
            <a:custGeom>
              <a:avLst/>
              <a:gdLst/>
              <a:ahLst/>
              <a:cxnLst/>
              <a:rect l="l" t="t" r="r" b="b"/>
              <a:pathLst>
                <a:path w="20319" h="20320">
                  <a:moveTo>
                    <a:pt x="15303" y="0"/>
                  </a:moveTo>
                  <a:lnTo>
                    <a:pt x="4343" y="190"/>
                  </a:lnTo>
                  <a:lnTo>
                    <a:pt x="0" y="4699"/>
                  </a:lnTo>
                  <a:lnTo>
                    <a:pt x="190" y="15659"/>
                  </a:lnTo>
                  <a:lnTo>
                    <a:pt x="4698" y="20002"/>
                  </a:lnTo>
                  <a:lnTo>
                    <a:pt x="15646" y="19812"/>
                  </a:lnTo>
                  <a:lnTo>
                    <a:pt x="20015" y="15316"/>
                  </a:lnTo>
                  <a:lnTo>
                    <a:pt x="19913" y="9829"/>
                  </a:lnTo>
                  <a:lnTo>
                    <a:pt x="19811" y="4356"/>
                  </a:lnTo>
                  <a:lnTo>
                    <a:pt x="15303" y="0"/>
                  </a:lnTo>
                  <a:close/>
                </a:path>
              </a:pathLst>
            </a:custGeom>
            <a:solidFill>
              <a:srgbClr val="A3592F"/>
            </a:solidFill>
          </p:spPr>
          <p:txBody>
            <a:bodyPr wrap="square" lIns="0" tIns="0" rIns="0" bIns="0" rtlCol="0"/>
            <a:lstStyle/>
            <a:p>
              <a:endParaRPr sz="1493" dirty="0"/>
            </a:p>
          </p:txBody>
        </p:sp>
        <p:sp>
          <p:nvSpPr>
            <p:cNvPr id="2272" name="object 2225">
              <a:extLst>
                <a:ext uri="{FF2B5EF4-FFF2-40B4-BE49-F238E27FC236}">
                  <a16:creationId xmlns:a16="http://schemas.microsoft.com/office/drawing/2014/main" id="{C5EA5EAE-70A9-4ED4-877F-0648D24781E4}"/>
                </a:ext>
              </a:extLst>
            </p:cNvPr>
            <p:cNvSpPr/>
            <p:nvPr/>
          </p:nvSpPr>
          <p:spPr>
            <a:xfrm>
              <a:off x="1434236" y="5364594"/>
              <a:ext cx="194310" cy="73660"/>
            </a:xfrm>
            <a:custGeom>
              <a:avLst/>
              <a:gdLst/>
              <a:ahLst/>
              <a:cxnLst/>
              <a:rect l="l" t="t" r="r" b="b"/>
              <a:pathLst>
                <a:path w="194310" h="73660">
                  <a:moveTo>
                    <a:pt x="20015" y="15316"/>
                  </a:moveTo>
                  <a:lnTo>
                    <a:pt x="19913" y="9842"/>
                  </a:lnTo>
                  <a:lnTo>
                    <a:pt x="19812" y="4368"/>
                  </a:lnTo>
                  <a:lnTo>
                    <a:pt x="15303" y="0"/>
                  </a:lnTo>
                  <a:lnTo>
                    <a:pt x="4356" y="190"/>
                  </a:lnTo>
                  <a:lnTo>
                    <a:pt x="0" y="4711"/>
                  </a:lnTo>
                  <a:lnTo>
                    <a:pt x="190" y="15659"/>
                  </a:lnTo>
                  <a:lnTo>
                    <a:pt x="4711" y="20002"/>
                  </a:lnTo>
                  <a:lnTo>
                    <a:pt x="15646" y="19812"/>
                  </a:lnTo>
                  <a:lnTo>
                    <a:pt x="20015" y="15316"/>
                  </a:lnTo>
                  <a:close/>
                </a:path>
                <a:path w="194310" h="73660">
                  <a:moveTo>
                    <a:pt x="194056" y="68478"/>
                  </a:moveTo>
                  <a:lnTo>
                    <a:pt x="193954" y="63004"/>
                  </a:lnTo>
                  <a:lnTo>
                    <a:pt x="193852" y="57531"/>
                  </a:lnTo>
                  <a:lnTo>
                    <a:pt x="189344" y="53162"/>
                  </a:lnTo>
                  <a:lnTo>
                    <a:pt x="178396" y="53352"/>
                  </a:lnTo>
                  <a:lnTo>
                    <a:pt x="174053" y="57873"/>
                  </a:lnTo>
                  <a:lnTo>
                    <a:pt x="174244" y="68821"/>
                  </a:lnTo>
                  <a:lnTo>
                    <a:pt x="178752" y="73177"/>
                  </a:lnTo>
                  <a:lnTo>
                    <a:pt x="189687" y="72986"/>
                  </a:lnTo>
                  <a:lnTo>
                    <a:pt x="194056" y="68478"/>
                  </a:lnTo>
                  <a:close/>
                </a:path>
              </a:pathLst>
            </a:custGeom>
            <a:solidFill>
              <a:srgbClr val="B6662D"/>
            </a:solidFill>
          </p:spPr>
          <p:txBody>
            <a:bodyPr wrap="square" lIns="0" tIns="0" rIns="0" bIns="0" rtlCol="0"/>
            <a:lstStyle/>
            <a:p>
              <a:endParaRPr sz="1493" dirty="0"/>
            </a:p>
          </p:txBody>
        </p:sp>
        <p:sp>
          <p:nvSpPr>
            <p:cNvPr id="2273" name="object 2226">
              <a:extLst>
                <a:ext uri="{FF2B5EF4-FFF2-40B4-BE49-F238E27FC236}">
                  <a16:creationId xmlns:a16="http://schemas.microsoft.com/office/drawing/2014/main" id="{B7E056FF-34CF-41CB-B8EF-DEF90D5899A8}"/>
                </a:ext>
              </a:extLst>
            </p:cNvPr>
            <p:cNvSpPr/>
            <p:nvPr/>
          </p:nvSpPr>
          <p:spPr>
            <a:xfrm>
              <a:off x="1642751" y="5393617"/>
              <a:ext cx="20320" cy="20320"/>
            </a:xfrm>
            <a:custGeom>
              <a:avLst/>
              <a:gdLst/>
              <a:ahLst/>
              <a:cxnLst/>
              <a:rect l="l" t="t" r="r" b="b"/>
              <a:pathLst>
                <a:path w="20319" h="20320">
                  <a:moveTo>
                    <a:pt x="15316" y="0"/>
                  </a:moveTo>
                  <a:lnTo>
                    <a:pt x="4356" y="190"/>
                  </a:lnTo>
                  <a:lnTo>
                    <a:pt x="0" y="4699"/>
                  </a:lnTo>
                  <a:lnTo>
                    <a:pt x="190" y="15659"/>
                  </a:lnTo>
                  <a:lnTo>
                    <a:pt x="4711" y="20002"/>
                  </a:lnTo>
                  <a:lnTo>
                    <a:pt x="15659" y="19812"/>
                  </a:lnTo>
                  <a:lnTo>
                    <a:pt x="20027" y="15316"/>
                  </a:lnTo>
                  <a:lnTo>
                    <a:pt x="19926" y="9829"/>
                  </a:lnTo>
                  <a:lnTo>
                    <a:pt x="19824" y="4356"/>
                  </a:lnTo>
                  <a:lnTo>
                    <a:pt x="15316" y="0"/>
                  </a:lnTo>
                  <a:close/>
                </a:path>
              </a:pathLst>
            </a:custGeom>
            <a:solidFill>
              <a:srgbClr val="99532D"/>
            </a:solidFill>
          </p:spPr>
          <p:txBody>
            <a:bodyPr wrap="square" lIns="0" tIns="0" rIns="0" bIns="0" rtlCol="0"/>
            <a:lstStyle/>
            <a:p>
              <a:endParaRPr sz="1493" dirty="0"/>
            </a:p>
          </p:txBody>
        </p:sp>
        <p:sp>
          <p:nvSpPr>
            <p:cNvPr id="2274" name="object 2227">
              <a:extLst>
                <a:ext uri="{FF2B5EF4-FFF2-40B4-BE49-F238E27FC236}">
                  <a16:creationId xmlns:a16="http://schemas.microsoft.com/office/drawing/2014/main" id="{B07BE8FA-8F90-403E-B26E-3B7E5358793A}"/>
                </a:ext>
              </a:extLst>
            </p:cNvPr>
            <p:cNvSpPr/>
            <p:nvPr/>
          </p:nvSpPr>
          <p:spPr>
            <a:xfrm>
              <a:off x="1590597" y="5293193"/>
              <a:ext cx="20320" cy="20320"/>
            </a:xfrm>
            <a:custGeom>
              <a:avLst/>
              <a:gdLst/>
              <a:ahLst/>
              <a:cxnLst/>
              <a:rect l="l" t="t" r="r" b="b"/>
              <a:pathLst>
                <a:path w="20319" h="20320">
                  <a:moveTo>
                    <a:pt x="15316" y="0"/>
                  </a:moveTo>
                  <a:lnTo>
                    <a:pt x="4368" y="190"/>
                  </a:lnTo>
                  <a:lnTo>
                    <a:pt x="0" y="4699"/>
                  </a:lnTo>
                  <a:lnTo>
                    <a:pt x="190" y="15646"/>
                  </a:lnTo>
                  <a:lnTo>
                    <a:pt x="4711" y="20015"/>
                  </a:lnTo>
                  <a:lnTo>
                    <a:pt x="15659" y="19824"/>
                  </a:lnTo>
                  <a:lnTo>
                    <a:pt x="20015" y="15303"/>
                  </a:lnTo>
                  <a:lnTo>
                    <a:pt x="19913" y="9829"/>
                  </a:lnTo>
                  <a:lnTo>
                    <a:pt x="19811" y="4356"/>
                  </a:lnTo>
                  <a:lnTo>
                    <a:pt x="15316" y="0"/>
                  </a:lnTo>
                  <a:close/>
                </a:path>
              </a:pathLst>
            </a:custGeom>
            <a:solidFill>
              <a:srgbClr val="95522B"/>
            </a:solidFill>
          </p:spPr>
          <p:txBody>
            <a:bodyPr wrap="square" lIns="0" tIns="0" rIns="0" bIns="0" rtlCol="0"/>
            <a:lstStyle/>
            <a:p>
              <a:endParaRPr sz="1493" dirty="0"/>
            </a:p>
          </p:txBody>
        </p:sp>
        <p:sp>
          <p:nvSpPr>
            <p:cNvPr id="2275" name="object 2228">
              <a:extLst>
                <a:ext uri="{FF2B5EF4-FFF2-40B4-BE49-F238E27FC236}">
                  <a16:creationId xmlns:a16="http://schemas.microsoft.com/office/drawing/2014/main" id="{95AEF2F3-2EEC-4DE4-A8C4-78D7B07DBBE1}"/>
                </a:ext>
              </a:extLst>
            </p:cNvPr>
            <p:cNvSpPr/>
            <p:nvPr/>
          </p:nvSpPr>
          <p:spPr>
            <a:xfrm>
              <a:off x="1786812" y="5550945"/>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2" y="4356"/>
                  </a:lnTo>
                  <a:lnTo>
                    <a:pt x="15303" y="0"/>
                  </a:lnTo>
                  <a:close/>
                </a:path>
              </a:pathLst>
            </a:custGeom>
            <a:solidFill>
              <a:srgbClr val="A45C28"/>
            </a:solidFill>
          </p:spPr>
          <p:txBody>
            <a:bodyPr wrap="square" lIns="0" tIns="0" rIns="0" bIns="0" rtlCol="0"/>
            <a:lstStyle/>
            <a:p>
              <a:endParaRPr sz="1493" dirty="0"/>
            </a:p>
          </p:txBody>
        </p:sp>
        <p:sp>
          <p:nvSpPr>
            <p:cNvPr id="2276" name="object 2229">
              <a:extLst>
                <a:ext uri="{FF2B5EF4-FFF2-40B4-BE49-F238E27FC236}">
                  <a16:creationId xmlns:a16="http://schemas.microsoft.com/office/drawing/2014/main" id="{FC3B8A7F-816D-4C08-BA69-634EDFCFE32B}"/>
                </a:ext>
              </a:extLst>
            </p:cNvPr>
            <p:cNvSpPr/>
            <p:nvPr/>
          </p:nvSpPr>
          <p:spPr>
            <a:xfrm>
              <a:off x="1539706" y="5377206"/>
              <a:ext cx="20320" cy="20320"/>
            </a:xfrm>
            <a:custGeom>
              <a:avLst/>
              <a:gdLst/>
              <a:ahLst/>
              <a:cxnLst/>
              <a:rect l="l" t="t" r="r" b="b"/>
              <a:pathLst>
                <a:path w="20319" h="20320">
                  <a:moveTo>
                    <a:pt x="15316" y="0"/>
                  </a:moveTo>
                  <a:lnTo>
                    <a:pt x="4356" y="190"/>
                  </a:lnTo>
                  <a:lnTo>
                    <a:pt x="0" y="4686"/>
                  </a:lnTo>
                  <a:lnTo>
                    <a:pt x="190" y="15646"/>
                  </a:lnTo>
                  <a:lnTo>
                    <a:pt x="4711" y="20002"/>
                  </a:lnTo>
                  <a:lnTo>
                    <a:pt x="15659" y="19812"/>
                  </a:lnTo>
                  <a:lnTo>
                    <a:pt x="20027" y="15303"/>
                  </a:lnTo>
                  <a:lnTo>
                    <a:pt x="19926" y="9829"/>
                  </a:lnTo>
                  <a:lnTo>
                    <a:pt x="19824" y="4343"/>
                  </a:lnTo>
                  <a:lnTo>
                    <a:pt x="15316" y="0"/>
                  </a:lnTo>
                  <a:close/>
                </a:path>
              </a:pathLst>
            </a:custGeom>
            <a:solidFill>
              <a:srgbClr val="A65B30"/>
            </a:solidFill>
          </p:spPr>
          <p:txBody>
            <a:bodyPr wrap="square" lIns="0" tIns="0" rIns="0" bIns="0" rtlCol="0"/>
            <a:lstStyle/>
            <a:p>
              <a:endParaRPr sz="1493" dirty="0"/>
            </a:p>
          </p:txBody>
        </p:sp>
        <p:sp>
          <p:nvSpPr>
            <p:cNvPr id="2277" name="object 2230">
              <a:extLst>
                <a:ext uri="{FF2B5EF4-FFF2-40B4-BE49-F238E27FC236}">
                  <a16:creationId xmlns:a16="http://schemas.microsoft.com/office/drawing/2014/main" id="{6241AA1F-29BC-4651-9B73-842F8B00AE5D}"/>
                </a:ext>
              </a:extLst>
            </p:cNvPr>
            <p:cNvSpPr/>
            <p:nvPr/>
          </p:nvSpPr>
          <p:spPr>
            <a:xfrm>
              <a:off x="1271399" y="5458367"/>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95542B"/>
            </a:solidFill>
          </p:spPr>
          <p:txBody>
            <a:bodyPr wrap="square" lIns="0" tIns="0" rIns="0" bIns="0" rtlCol="0"/>
            <a:lstStyle/>
            <a:p>
              <a:endParaRPr sz="1493" dirty="0"/>
            </a:p>
          </p:txBody>
        </p:sp>
        <p:sp>
          <p:nvSpPr>
            <p:cNvPr id="2278" name="object 2231">
              <a:extLst>
                <a:ext uri="{FF2B5EF4-FFF2-40B4-BE49-F238E27FC236}">
                  <a16:creationId xmlns:a16="http://schemas.microsoft.com/office/drawing/2014/main" id="{FCED1EA6-C5F9-4D15-8971-58735C5A579D}"/>
                </a:ext>
              </a:extLst>
            </p:cNvPr>
            <p:cNvSpPr/>
            <p:nvPr/>
          </p:nvSpPr>
          <p:spPr>
            <a:xfrm>
              <a:off x="1053547" y="5432696"/>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9D572D"/>
            </a:solidFill>
          </p:spPr>
          <p:txBody>
            <a:bodyPr wrap="square" lIns="0" tIns="0" rIns="0" bIns="0" rtlCol="0"/>
            <a:lstStyle/>
            <a:p>
              <a:endParaRPr sz="1493" dirty="0"/>
            </a:p>
          </p:txBody>
        </p:sp>
        <p:sp>
          <p:nvSpPr>
            <p:cNvPr id="2279" name="object 2232">
              <a:extLst>
                <a:ext uri="{FF2B5EF4-FFF2-40B4-BE49-F238E27FC236}">
                  <a16:creationId xmlns:a16="http://schemas.microsoft.com/office/drawing/2014/main" id="{D0D1709C-7C6E-454B-BEF6-AD288CCA9068}"/>
                </a:ext>
              </a:extLst>
            </p:cNvPr>
            <p:cNvSpPr/>
            <p:nvPr/>
          </p:nvSpPr>
          <p:spPr>
            <a:xfrm>
              <a:off x="1034749" y="5430488"/>
              <a:ext cx="20320" cy="20320"/>
            </a:xfrm>
            <a:custGeom>
              <a:avLst/>
              <a:gdLst/>
              <a:ahLst/>
              <a:cxnLst/>
              <a:rect l="l" t="t" r="r" b="b"/>
              <a:pathLst>
                <a:path w="20319" h="20320">
                  <a:moveTo>
                    <a:pt x="15303" y="0"/>
                  </a:moveTo>
                  <a:lnTo>
                    <a:pt x="4343" y="190"/>
                  </a:lnTo>
                  <a:lnTo>
                    <a:pt x="0" y="4686"/>
                  </a:lnTo>
                  <a:lnTo>
                    <a:pt x="190" y="15633"/>
                  </a:lnTo>
                  <a:lnTo>
                    <a:pt x="4698" y="20002"/>
                  </a:lnTo>
                  <a:lnTo>
                    <a:pt x="15646" y="19812"/>
                  </a:lnTo>
                  <a:lnTo>
                    <a:pt x="20015" y="15290"/>
                  </a:lnTo>
                  <a:lnTo>
                    <a:pt x="19913" y="9817"/>
                  </a:lnTo>
                  <a:lnTo>
                    <a:pt x="19811" y="4343"/>
                  </a:lnTo>
                  <a:lnTo>
                    <a:pt x="15303" y="0"/>
                  </a:lnTo>
                  <a:close/>
                </a:path>
              </a:pathLst>
            </a:custGeom>
            <a:solidFill>
              <a:srgbClr val="8D5127"/>
            </a:solidFill>
          </p:spPr>
          <p:txBody>
            <a:bodyPr wrap="square" lIns="0" tIns="0" rIns="0" bIns="0" rtlCol="0"/>
            <a:lstStyle/>
            <a:p>
              <a:endParaRPr sz="1493" dirty="0"/>
            </a:p>
          </p:txBody>
        </p:sp>
        <p:sp>
          <p:nvSpPr>
            <p:cNvPr id="2280" name="object 2233">
              <a:extLst>
                <a:ext uri="{FF2B5EF4-FFF2-40B4-BE49-F238E27FC236}">
                  <a16:creationId xmlns:a16="http://schemas.microsoft.com/office/drawing/2014/main" id="{79937221-15DD-4083-9B71-B6B91750E215}"/>
                </a:ext>
              </a:extLst>
            </p:cNvPr>
            <p:cNvSpPr/>
            <p:nvPr/>
          </p:nvSpPr>
          <p:spPr>
            <a:xfrm>
              <a:off x="1440759" y="5324074"/>
              <a:ext cx="20320" cy="20320"/>
            </a:xfrm>
            <a:custGeom>
              <a:avLst/>
              <a:gdLst/>
              <a:ahLst/>
              <a:cxnLst/>
              <a:rect l="l" t="t" r="r" b="b"/>
              <a:pathLst>
                <a:path w="20319" h="20320">
                  <a:moveTo>
                    <a:pt x="15303" y="0"/>
                  </a:moveTo>
                  <a:lnTo>
                    <a:pt x="4343" y="190"/>
                  </a:lnTo>
                  <a:lnTo>
                    <a:pt x="0" y="4698"/>
                  </a:lnTo>
                  <a:lnTo>
                    <a:pt x="190" y="15659"/>
                  </a:lnTo>
                  <a:lnTo>
                    <a:pt x="4698" y="20015"/>
                  </a:lnTo>
                  <a:lnTo>
                    <a:pt x="15646" y="19824"/>
                  </a:lnTo>
                  <a:lnTo>
                    <a:pt x="20015" y="15316"/>
                  </a:lnTo>
                  <a:lnTo>
                    <a:pt x="19913" y="9842"/>
                  </a:lnTo>
                  <a:lnTo>
                    <a:pt x="19811" y="4356"/>
                  </a:lnTo>
                  <a:lnTo>
                    <a:pt x="15303" y="0"/>
                  </a:lnTo>
                  <a:close/>
                </a:path>
              </a:pathLst>
            </a:custGeom>
            <a:solidFill>
              <a:srgbClr val="95542B"/>
            </a:solidFill>
          </p:spPr>
          <p:txBody>
            <a:bodyPr wrap="square" lIns="0" tIns="0" rIns="0" bIns="0" rtlCol="0"/>
            <a:lstStyle/>
            <a:p>
              <a:endParaRPr sz="1493" dirty="0"/>
            </a:p>
          </p:txBody>
        </p:sp>
        <p:sp>
          <p:nvSpPr>
            <p:cNvPr id="2281" name="object 2234">
              <a:extLst>
                <a:ext uri="{FF2B5EF4-FFF2-40B4-BE49-F238E27FC236}">
                  <a16:creationId xmlns:a16="http://schemas.microsoft.com/office/drawing/2014/main" id="{BA1197A4-C720-4CDB-876E-1563F1CDA758}"/>
                </a:ext>
              </a:extLst>
            </p:cNvPr>
            <p:cNvSpPr/>
            <p:nvPr/>
          </p:nvSpPr>
          <p:spPr>
            <a:xfrm>
              <a:off x="1586277" y="5588640"/>
              <a:ext cx="20320" cy="20320"/>
            </a:xfrm>
            <a:custGeom>
              <a:avLst/>
              <a:gdLst/>
              <a:ahLst/>
              <a:cxnLst/>
              <a:rect l="l" t="t" r="r" b="b"/>
              <a:pathLst>
                <a:path w="20319" h="20320">
                  <a:moveTo>
                    <a:pt x="15316" y="0"/>
                  </a:moveTo>
                  <a:lnTo>
                    <a:pt x="4356" y="190"/>
                  </a:lnTo>
                  <a:lnTo>
                    <a:pt x="0" y="4686"/>
                  </a:lnTo>
                  <a:lnTo>
                    <a:pt x="190" y="15659"/>
                  </a:lnTo>
                  <a:lnTo>
                    <a:pt x="4711" y="20015"/>
                  </a:lnTo>
                  <a:lnTo>
                    <a:pt x="15659" y="19824"/>
                  </a:lnTo>
                  <a:lnTo>
                    <a:pt x="20027" y="15316"/>
                  </a:lnTo>
                  <a:lnTo>
                    <a:pt x="19926" y="9829"/>
                  </a:lnTo>
                  <a:lnTo>
                    <a:pt x="19824" y="4343"/>
                  </a:lnTo>
                  <a:lnTo>
                    <a:pt x="15316" y="0"/>
                  </a:lnTo>
                  <a:close/>
                </a:path>
              </a:pathLst>
            </a:custGeom>
            <a:solidFill>
              <a:srgbClr val="7E4623"/>
            </a:solidFill>
          </p:spPr>
          <p:txBody>
            <a:bodyPr wrap="square" lIns="0" tIns="0" rIns="0" bIns="0" rtlCol="0"/>
            <a:lstStyle/>
            <a:p>
              <a:endParaRPr sz="1493" dirty="0"/>
            </a:p>
          </p:txBody>
        </p:sp>
        <p:sp>
          <p:nvSpPr>
            <p:cNvPr id="2282" name="object 2235">
              <a:extLst>
                <a:ext uri="{FF2B5EF4-FFF2-40B4-BE49-F238E27FC236}">
                  <a16:creationId xmlns:a16="http://schemas.microsoft.com/office/drawing/2014/main" id="{EDAA0106-8BFF-4F28-96A9-60987EF8A6B7}"/>
                </a:ext>
              </a:extLst>
            </p:cNvPr>
            <p:cNvSpPr/>
            <p:nvPr/>
          </p:nvSpPr>
          <p:spPr>
            <a:xfrm>
              <a:off x="1218143" y="5534806"/>
              <a:ext cx="20320" cy="20320"/>
            </a:xfrm>
            <a:custGeom>
              <a:avLst/>
              <a:gdLst/>
              <a:ahLst/>
              <a:cxnLst/>
              <a:rect l="l" t="t" r="r" b="b"/>
              <a:pathLst>
                <a:path w="20319" h="20320">
                  <a:moveTo>
                    <a:pt x="15303" y="0"/>
                  </a:moveTo>
                  <a:lnTo>
                    <a:pt x="4343" y="190"/>
                  </a:lnTo>
                  <a:lnTo>
                    <a:pt x="0" y="4711"/>
                  </a:lnTo>
                  <a:lnTo>
                    <a:pt x="190" y="15659"/>
                  </a:lnTo>
                  <a:lnTo>
                    <a:pt x="4698" y="20002"/>
                  </a:lnTo>
                  <a:lnTo>
                    <a:pt x="15646" y="19811"/>
                  </a:lnTo>
                  <a:lnTo>
                    <a:pt x="20015" y="15316"/>
                  </a:lnTo>
                  <a:lnTo>
                    <a:pt x="19913" y="9842"/>
                  </a:lnTo>
                  <a:lnTo>
                    <a:pt x="19811" y="4368"/>
                  </a:lnTo>
                  <a:lnTo>
                    <a:pt x="15303" y="0"/>
                  </a:lnTo>
                  <a:close/>
                </a:path>
              </a:pathLst>
            </a:custGeom>
            <a:solidFill>
              <a:srgbClr val="AF5F34"/>
            </a:solidFill>
          </p:spPr>
          <p:txBody>
            <a:bodyPr wrap="square" lIns="0" tIns="0" rIns="0" bIns="0" rtlCol="0"/>
            <a:lstStyle/>
            <a:p>
              <a:endParaRPr sz="1493" dirty="0"/>
            </a:p>
          </p:txBody>
        </p:sp>
        <p:sp>
          <p:nvSpPr>
            <p:cNvPr id="2283" name="object 2236">
              <a:extLst>
                <a:ext uri="{FF2B5EF4-FFF2-40B4-BE49-F238E27FC236}">
                  <a16:creationId xmlns:a16="http://schemas.microsoft.com/office/drawing/2014/main" id="{0F12FB63-B893-490F-BB03-993DFEEA23BC}"/>
                </a:ext>
              </a:extLst>
            </p:cNvPr>
            <p:cNvSpPr/>
            <p:nvPr/>
          </p:nvSpPr>
          <p:spPr>
            <a:xfrm>
              <a:off x="1326940" y="5613243"/>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29"/>
                  </a:lnTo>
                  <a:lnTo>
                    <a:pt x="19811" y="4368"/>
                  </a:lnTo>
                  <a:lnTo>
                    <a:pt x="15303" y="0"/>
                  </a:lnTo>
                  <a:close/>
                </a:path>
              </a:pathLst>
            </a:custGeom>
            <a:solidFill>
              <a:srgbClr val="A65831"/>
            </a:solidFill>
          </p:spPr>
          <p:txBody>
            <a:bodyPr wrap="square" lIns="0" tIns="0" rIns="0" bIns="0" rtlCol="0"/>
            <a:lstStyle/>
            <a:p>
              <a:endParaRPr sz="1493" dirty="0"/>
            </a:p>
          </p:txBody>
        </p:sp>
        <p:sp>
          <p:nvSpPr>
            <p:cNvPr id="2284" name="object 2237">
              <a:extLst>
                <a:ext uri="{FF2B5EF4-FFF2-40B4-BE49-F238E27FC236}">
                  <a16:creationId xmlns:a16="http://schemas.microsoft.com/office/drawing/2014/main" id="{D1461448-95CC-4991-9EDD-2B572CA702C5}"/>
                </a:ext>
              </a:extLst>
            </p:cNvPr>
            <p:cNvSpPr/>
            <p:nvPr/>
          </p:nvSpPr>
          <p:spPr>
            <a:xfrm>
              <a:off x="1421563" y="5620593"/>
              <a:ext cx="20320" cy="20320"/>
            </a:xfrm>
            <a:custGeom>
              <a:avLst/>
              <a:gdLst/>
              <a:ahLst/>
              <a:cxnLst/>
              <a:rect l="l" t="t" r="r" b="b"/>
              <a:pathLst>
                <a:path w="20319" h="20320">
                  <a:moveTo>
                    <a:pt x="15303" y="0"/>
                  </a:moveTo>
                  <a:lnTo>
                    <a:pt x="4356" y="190"/>
                  </a:lnTo>
                  <a:lnTo>
                    <a:pt x="0" y="4711"/>
                  </a:lnTo>
                  <a:lnTo>
                    <a:pt x="190" y="15671"/>
                  </a:lnTo>
                  <a:lnTo>
                    <a:pt x="4711" y="20002"/>
                  </a:lnTo>
                  <a:lnTo>
                    <a:pt x="15646" y="19812"/>
                  </a:lnTo>
                  <a:lnTo>
                    <a:pt x="20015" y="15328"/>
                  </a:lnTo>
                  <a:lnTo>
                    <a:pt x="19913" y="9829"/>
                  </a:lnTo>
                  <a:lnTo>
                    <a:pt x="19811" y="4368"/>
                  </a:lnTo>
                  <a:lnTo>
                    <a:pt x="15303" y="0"/>
                  </a:lnTo>
                  <a:close/>
                </a:path>
              </a:pathLst>
            </a:custGeom>
            <a:solidFill>
              <a:srgbClr val="8A4C27"/>
            </a:solidFill>
          </p:spPr>
          <p:txBody>
            <a:bodyPr wrap="square" lIns="0" tIns="0" rIns="0" bIns="0" rtlCol="0"/>
            <a:lstStyle/>
            <a:p>
              <a:endParaRPr sz="1493" dirty="0"/>
            </a:p>
          </p:txBody>
        </p:sp>
        <p:sp>
          <p:nvSpPr>
            <p:cNvPr id="2285" name="object 2238">
              <a:extLst>
                <a:ext uri="{FF2B5EF4-FFF2-40B4-BE49-F238E27FC236}">
                  <a16:creationId xmlns:a16="http://schemas.microsoft.com/office/drawing/2014/main" id="{DCAF01A2-BBC8-4FFA-84F9-3F321B41A282}"/>
                </a:ext>
              </a:extLst>
            </p:cNvPr>
            <p:cNvSpPr/>
            <p:nvPr/>
          </p:nvSpPr>
          <p:spPr>
            <a:xfrm>
              <a:off x="1622855" y="5583627"/>
              <a:ext cx="20320" cy="20320"/>
            </a:xfrm>
            <a:custGeom>
              <a:avLst/>
              <a:gdLst/>
              <a:ahLst/>
              <a:cxnLst/>
              <a:rect l="l" t="t" r="r" b="b"/>
              <a:pathLst>
                <a:path w="20319" h="20320">
                  <a:moveTo>
                    <a:pt x="15303" y="0"/>
                  </a:moveTo>
                  <a:lnTo>
                    <a:pt x="4343" y="190"/>
                  </a:lnTo>
                  <a:lnTo>
                    <a:pt x="0" y="4686"/>
                  </a:lnTo>
                  <a:lnTo>
                    <a:pt x="190" y="15633"/>
                  </a:lnTo>
                  <a:lnTo>
                    <a:pt x="4698" y="20002"/>
                  </a:lnTo>
                  <a:lnTo>
                    <a:pt x="15646" y="19812"/>
                  </a:lnTo>
                  <a:lnTo>
                    <a:pt x="20015" y="15290"/>
                  </a:lnTo>
                  <a:lnTo>
                    <a:pt x="19913" y="9829"/>
                  </a:lnTo>
                  <a:lnTo>
                    <a:pt x="19811" y="4343"/>
                  </a:lnTo>
                  <a:lnTo>
                    <a:pt x="15303" y="0"/>
                  </a:lnTo>
                  <a:close/>
                </a:path>
              </a:pathLst>
            </a:custGeom>
            <a:solidFill>
              <a:srgbClr val="7F4725"/>
            </a:solidFill>
          </p:spPr>
          <p:txBody>
            <a:bodyPr wrap="square" lIns="0" tIns="0" rIns="0" bIns="0" rtlCol="0"/>
            <a:lstStyle/>
            <a:p>
              <a:endParaRPr sz="1493" dirty="0"/>
            </a:p>
          </p:txBody>
        </p:sp>
        <p:sp>
          <p:nvSpPr>
            <p:cNvPr id="2286" name="object 2239">
              <a:extLst>
                <a:ext uri="{FF2B5EF4-FFF2-40B4-BE49-F238E27FC236}">
                  <a16:creationId xmlns:a16="http://schemas.microsoft.com/office/drawing/2014/main" id="{7B785690-DCA1-4AE0-A408-AB65E73669D8}"/>
                </a:ext>
              </a:extLst>
            </p:cNvPr>
            <p:cNvSpPr/>
            <p:nvPr/>
          </p:nvSpPr>
          <p:spPr>
            <a:xfrm>
              <a:off x="1017038" y="5343231"/>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55B30"/>
            </a:solidFill>
          </p:spPr>
          <p:txBody>
            <a:bodyPr wrap="square" lIns="0" tIns="0" rIns="0" bIns="0" rtlCol="0"/>
            <a:lstStyle/>
            <a:p>
              <a:endParaRPr sz="1493" dirty="0"/>
            </a:p>
          </p:txBody>
        </p:sp>
        <p:sp>
          <p:nvSpPr>
            <p:cNvPr id="2287" name="object 2240">
              <a:extLst>
                <a:ext uri="{FF2B5EF4-FFF2-40B4-BE49-F238E27FC236}">
                  <a16:creationId xmlns:a16="http://schemas.microsoft.com/office/drawing/2014/main" id="{D8A2BDC5-20C0-4CC4-97C5-84231351F207}"/>
                </a:ext>
              </a:extLst>
            </p:cNvPr>
            <p:cNvSpPr/>
            <p:nvPr/>
          </p:nvSpPr>
          <p:spPr>
            <a:xfrm>
              <a:off x="1348953" y="5512650"/>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0592F"/>
            </a:solidFill>
          </p:spPr>
          <p:txBody>
            <a:bodyPr wrap="square" lIns="0" tIns="0" rIns="0" bIns="0" rtlCol="0"/>
            <a:lstStyle/>
            <a:p>
              <a:endParaRPr sz="1493" dirty="0"/>
            </a:p>
          </p:txBody>
        </p:sp>
        <p:sp>
          <p:nvSpPr>
            <p:cNvPr id="2288" name="object 2241">
              <a:extLst>
                <a:ext uri="{FF2B5EF4-FFF2-40B4-BE49-F238E27FC236}">
                  <a16:creationId xmlns:a16="http://schemas.microsoft.com/office/drawing/2014/main" id="{684991C5-6CCF-4FE9-91F2-4B870F336286}"/>
                </a:ext>
              </a:extLst>
            </p:cNvPr>
            <p:cNvSpPr/>
            <p:nvPr/>
          </p:nvSpPr>
          <p:spPr>
            <a:xfrm>
              <a:off x="1460640" y="5584664"/>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29"/>
                  </a:lnTo>
                  <a:lnTo>
                    <a:pt x="19811" y="4368"/>
                  </a:lnTo>
                  <a:lnTo>
                    <a:pt x="15303" y="0"/>
                  </a:lnTo>
                  <a:close/>
                </a:path>
              </a:pathLst>
            </a:custGeom>
            <a:solidFill>
              <a:srgbClr val="96512C"/>
            </a:solidFill>
          </p:spPr>
          <p:txBody>
            <a:bodyPr wrap="square" lIns="0" tIns="0" rIns="0" bIns="0" rtlCol="0"/>
            <a:lstStyle/>
            <a:p>
              <a:endParaRPr sz="1493" dirty="0"/>
            </a:p>
          </p:txBody>
        </p:sp>
        <p:sp>
          <p:nvSpPr>
            <p:cNvPr id="2289" name="object 2242">
              <a:extLst>
                <a:ext uri="{FF2B5EF4-FFF2-40B4-BE49-F238E27FC236}">
                  <a16:creationId xmlns:a16="http://schemas.microsoft.com/office/drawing/2014/main" id="{A1C2CA66-9777-47CC-96FE-E68F87439662}"/>
                </a:ext>
              </a:extLst>
            </p:cNvPr>
            <p:cNvSpPr/>
            <p:nvPr/>
          </p:nvSpPr>
          <p:spPr>
            <a:xfrm>
              <a:off x="1159460" y="5453876"/>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9E582E"/>
            </a:solidFill>
          </p:spPr>
          <p:txBody>
            <a:bodyPr wrap="square" lIns="0" tIns="0" rIns="0" bIns="0" rtlCol="0"/>
            <a:lstStyle/>
            <a:p>
              <a:endParaRPr sz="1493" dirty="0"/>
            </a:p>
          </p:txBody>
        </p:sp>
        <p:sp>
          <p:nvSpPr>
            <p:cNvPr id="2290" name="object 2243">
              <a:extLst>
                <a:ext uri="{FF2B5EF4-FFF2-40B4-BE49-F238E27FC236}">
                  <a16:creationId xmlns:a16="http://schemas.microsoft.com/office/drawing/2014/main" id="{3F1BB275-2206-44B4-BD21-E73A71A48DCD}"/>
                </a:ext>
              </a:extLst>
            </p:cNvPr>
            <p:cNvSpPr/>
            <p:nvPr/>
          </p:nvSpPr>
          <p:spPr>
            <a:xfrm>
              <a:off x="1791632" y="5534855"/>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2" y="4356"/>
                  </a:lnTo>
                  <a:lnTo>
                    <a:pt x="15303" y="0"/>
                  </a:lnTo>
                  <a:close/>
                </a:path>
              </a:pathLst>
            </a:custGeom>
            <a:solidFill>
              <a:srgbClr val="8A4A29"/>
            </a:solidFill>
          </p:spPr>
          <p:txBody>
            <a:bodyPr wrap="square" lIns="0" tIns="0" rIns="0" bIns="0" rtlCol="0"/>
            <a:lstStyle/>
            <a:p>
              <a:endParaRPr sz="1493" dirty="0"/>
            </a:p>
          </p:txBody>
        </p:sp>
        <p:sp>
          <p:nvSpPr>
            <p:cNvPr id="2291" name="object 2244">
              <a:extLst>
                <a:ext uri="{FF2B5EF4-FFF2-40B4-BE49-F238E27FC236}">
                  <a16:creationId xmlns:a16="http://schemas.microsoft.com/office/drawing/2014/main" id="{43C26660-56ED-4203-8C3E-2822D2E65615}"/>
                </a:ext>
              </a:extLst>
            </p:cNvPr>
            <p:cNvSpPr/>
            <p:nvPr/>
          </p:nvSpPr>
          <p:spPr>
            <a:xfrm>
              <a:off x="1392995" y="5406866"/>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9B562C"/>
            </a:solidFill>
          </p:spPr>
          <p:txBody>
            <a:bodyPr wrap="square" lIns="0" tIns="0" rIns="0" bIns="0" rtlCol="0"/>
            <a:lstStyle/>
            <a:p>
              <a:endParaRPr sz="1493" dirty="0"/>
            </a:p>
          </p:txBody>
        </p:sp>
        <p:sp>
          <p:nvSpPr>
            <p:cNvPr id="2292" name="object 2245">
              <a:extLst>
                <a:ext uri="{FF2B5EF4-FFF2-40B4-BE49-F238E27FC236}">
                  <a16:creationId xmlns:a16="http://schemas.microsoft.com/office/drawing/2014/main" id="{988CCE40-1875-422D-BAD6-B508B88FA24C}"/>
                </a:ext>
              </a:extLst>
            </p:cNvPr>
            <p:cNvSpPr/>
            <p:nvPr/>
          </p:nvSpPr>
          <p:spPr>
            <a:xfrm>
              <a:off x="1213741" y="5583991"/>
              <a:ext cx="20320" cy="20320"/>
            </a:xfrm>
            <a:custGeom>
              <a:avLst/>
              <a:gdLst/>
              <a:ahLst/>
              <a:cxnLst/>
              <a:rect l="l" t="t" r="r" b="b"/>
              <a:pathLst>
                <a:path w="20319" h="20320">
                  <a:moveTo>
                    <a:pt x="15303" y="0"/>
                  </a:moveTo>
                  <a:lnTo>
                    <a:pt x="4356" y="190"/>
                  </a:lnTo>
                  <a:lnTo>
                    <a:pt x="0" y="4686"/>
                  </a:lnTo>
                  <a:lnTo>
                    <a:pt x="190" y="15659"/>
                  </a:lnTo>
                  <a:lnTo>
                    <a:pt x="4711" y="20002"/>
                  </a:lnTo>
                  <a:lnTo>
                    <a:pt x="15646" y="19812"/>
                  </a:lnTo>
                  <a:lnTo>
                    <a:pt x="20015" y="15316"/>
                  </a:lnTo>
                  <a:lnTo>
                    <a:pt x="19913" y="9829"/>
                  </a:lnTo>
                  <a:lnTo>
                    <a:pt x="19811" y="4343"/>
                  </a:lnTo>
                  <a:lnTo>
                    <a:pt x="15303" y="0"/>
                  </a:lnTo>
                  <a:close/>
                </a:path>
              </a:pathLst>
            </a:custGeom>
            <a:solidFill>
              <a:srgbClr val="AE5F33"/>
            </a:solidFill>
          </p:spPr>
          <p:txBody>
            <a:bodyPr wrap="square" lIns="0" tIns="0" rIns="0" bIns="0" rtlCol="0"/>
            <a:lstStyle/>
            <a:p>
              <a:endParaRPr sz="1493" dirty="0"/>
            </a:p>
          </p:txBody>
        </p:sp>
        <p:sp>
          <p:nvSpPr>
            <p:cNvPr id="2293" name="object 2246">
              <a:extLst>
                <a:ext uri="{FF2B5EF4-FFF2-40B4-BE49-F238E27FC236}">
                  <a16:creationId xmlns:a16="http://schemas.microsoft.com/office/drawing/2014/main" id="{535ADAC6-AFA1-4413-BF06-58CFDC78FA0C}"/>
                </a:ext>
              </a:extLst>
            </p:cNvPr>
            <p:cNvSpPr/>
            <p:nvPr/>
          </p:nvSpPr>
          <p:spPr>
            <a:xfrm>
              <a:off x="1714431" y="5534016"/>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15" y="15303"/>
                  </a:lnTo>
                  <a:lnTo>
                    <a:pt x="19913" y="9829"/>
                  </a:lnTo>
                  <a:lnTo>
                    <a:pt x="19812" y="4356"/>
                  </a:lnTo>
                  <a:lnTo>
                    <a:pt x="15316" y="0"/>
                  </a:lnTo>
                  <a:close/>
                </a:path>
              </a:pathLst>
            </a:custGeom>
            <a:solidFill>
              <a:srgbClr val="854925"/>
            </a:solidFill>
          </p:spPr>
          <p:txBody>
            <a:bodyPr wrap="square" lIns="0" tIns="0" rIns="0" bIns="0" rtlCol="0"/>
            <a:lstStyle/>
            <a:p>
              <a:endParaRPr sz="1493" dirty="0"/>
            </a:p>
          </p:txBody>
        </p:sp>
        <p:sp>
          <p:nvSpPr>
            <p:cNvPr id="2294" name="object 2247">
              <a:extLst>
                <a:ext uri="{FF2B5EF4-FFF2-40B4-BE49-F238E27FC236}">
                  <a16:creationId xmlns:a16="http://schemas.microsoft.com/office/drawing/2014/main" id="{82DEE735-53D2-4CC2-A29E-228C23FAC9A3}"/>
                </a:ext>
              </a:extLst>
            </p:cNvPr>
            <p:cNvSpPr/>
            <p:nvPr/>
          </p:nvSpPr>
          <p:spPr>
            <a:xfrm>
              <a:off x="951993" y="5414340"/>
              <a:ext cx="20320" cy="20320"/>
            </a:xfrm>
            <a:custGeom>
              <a:avLst/>
              <a:gdLst/>
              <a:ahLst/>
              <a:cxnLst/>
              <a:rect l="l" t="t" r="r" b="b"/>
              <a:pathLst>
                <a:path w="20319" h="20320">
                  <a:moveTo>
                    <a:pt x="15303" y="0"/>
                  </a:moveTo>
                  <a:lnTo>
                    <a:pt x="4343" y="190"/>
                  </a:lnTo>
                  <a:lnTo>
                    <a:pt x="0" y="4699"/>
                  </a:lnTo>
                  <a:lnTo>
                    <a:pt x="190" y="15646"/>
                  </a:lnTo>
                  <a:lnTo>
                    <a:pt x="4698" y="19989"/>
                  </a:lnTo>
                  <a:lnTo>
                    <a:pt x="15646" y="19799"/>
                  </a:lnTo>
                  <a:lnTo>
                    <a:pt x="20015" y="15303"/>
                  </a:lnTo>
                  <a:lnTo>
                    <a:pt x="19913" y="9829"/>
                  </a:lnTo>
                  <a:lnTo>
                    <a:pt x="19811" y="4356"/>
                  </a:lnTo>
                  <a:lnTo>
                    <a:pt x="15303" y="0"/>
                  </a:lnTo>
                  <a:close/>
                </a:path>
              </a:pathLst>
            </a:custGeom>
            <a:solidFill>
              <a:srgbClr val="A55B2E"/>
            </a:solidFill>
          </p:spPr>
          <p:txBody>
            <a:bodyPr wrap="square" lIns="0" tIns="0" rIns="0" bIns="0" rtlCol="0"/>
            <a:lstStyle/>
            <a:p>
              <a:endParaRPr sz="1493" dirty="0"/>
            </a:p>
          </p:txBody>
        </p:sp>
        <p:sp>
          <p:nvSpPr>
            <p:cNvPr id="2295" name="object 2248">
              <a:extLst>
                <a:ext uri="{FF2B5EF4-FFF2-40B4-BE49-F238E27FC236}">
                  <a16:creationId xmlns:a16="http://schemas.microsoft.com/office/drawing/2014/main" id="{D54A452C-0D0C-43BC-A321-82CCBCE2BCE8}"/>
                </a:ext>
              </a:extLst>
            </p:cNvPr>
            <p:cNvSpPr/>
            <p:nvPr/>
          </p:nvSpPr>
          <p:spPr>
            <a:xfrm>
              <a:off x="1324377" y="5341430"/>
              <a:ext cx="20320" cy="20320"/>
            </a:xfrm>
            <a:custGeom>
              <a:avLst/>
              <a:gdLst/>
              <a:ahLst/>
              <a:cxnLst/>
              <a:rect l="l" t="t" r="r" b="b"/>
              <a:pathLst>
                <a:path w="20319" h="20320">
                  <a:moveTo>
                    <a:pt x="15303" y="0"/>
                  </a:moveTo>
                  <a:lnTo>
                    <a:pt x="4356" y="190"/>
                  </a:lnTo>
                  <a:lnTo>
                    <a:pt x="0" y="4699"/>
                  </a:lnTo>
                  <a:lnTo>
                    <a:pt x="190" y="15659"/>
                  </a:lnTo>
                  <a:lnTo>
                    <a:pt x="4711" y="20015"/>
                  </a:lnTo>
                  <a:lnTo>
                    <a:pt x="15646" y="19824"/>
                  </a:lnTo>
                  <a:lnTo>
                    <a:pt x="20015" y="15316"/>
                  </a:lnTo>
                  <a:lnTo>
                    <a:pt x="19913" y="9829"/>
                  </a:lnTo>
                  <a:lnTo>
                    <a:pt x="19811" y="4356"/>
                  </a:lnTo>
                  <a:lnTo>
                    <a:pt x="15303" y="0"/>
                  </a:lnTo>
                  <a:close/>
                </a:path>
              </a:pathLst>
            </a:custGeom>
            <a:solidFill>
              <a:srgbClr val="95542B"/>
            </a:solidFill>
          </p:spPr>
          <p:txBody>
            <a:bodyPr wrap="square" lIns="0" tIns="0" rIns="0" bIns="0" rtlCol="0"/>
            <a:lstStyle/>
            <a:p>
              <a:endParaRPr sz="1493" dirty="0"/>
            </a:p>
          </p:txBody>
        </p:sp>
        <p:sp>
          <p:nvSpPr>
            <p:cNvPr id="2296" name="object 2249">
              <a:extLst>
                <a:ext uri="{FF2B5EF4-FFF2-40B4-BE49-F238E27FC236}">
                  <a16:creationId xmlns:a16="http://schemas.microsoft.com/office/drawing/2014/main" id="{DBE3E507-BD28-4E59-9CFD-C395CB833CAD}"/>
                </a:ext>
              </a:extLst>
            </p:cNvPr>
            <p:cNvSpPr/>
            <p:nvPr/>
          </p:nvSpPr>
          <p:spPr>
            <a:xfrm>
              <a:off x="1495659" y="5612615"/>
              <a:ext cx="20320" cy="20320"/>
            </a:xfrm>
            <a:custGeom>
              <a:avLst/>
              <a:gdLst/>
              <a:ahLst/>
              <a:cxnLst/>
              <a:rect l="l" t="t" r="r" b="b"/>
              <a:pathLst>
                <a:path w="20319" h="20320">
                  <a:moveTo>
                    <a:pt x="15303" y="0"/>
                  </a:moveTo>
                  <a:lnTo>
                    <a:pt x="4356" y="190"/>
                  </a:lnTo>
                  <a:lnTo>
                    <a:pt x="0" y="4686"/>
                  </a:lnTo>
                  <a:lnTo>
                    <a:pt x="190" y="15633"/>
                  </a:lnTo>
                  <a:lnTo>
                    <a:pt x="4711" y="20002"/>
                  </a:lnTo>
                  <a:lnTo>
                    <a:pt x="15646" y="19812"/>
                  </a:lnTo>
                  <a:lnTo>
                    <a:pt x="20002" y="15290"/>
                  </a:lnTo>
                  <a:lnTo>
                    <a:pt x="19913" y="9829"/>
                  </a:lnTo>
                  <a:lnTo>
                    <a:pt x="19811" y="4343"/>
                  </a:lnTo>
                  <a:lnTo>
                    <a:pt x="15303" y="0"/>
                  </a:lnTo>
                  <a:close/>
                </a:path>
              </a:pathLst>
            </a:custGeom>
            <a:solidFill>
              <a:srgbClr val="754420"/>
            </a:solidFill>
          </p:spPr>
          <p:txBody>
            <a:bodyPr wrap="square" lIns="0" tIns="0" rIns="0" bIns="0" rtlCol="0"/>
            <a:lstStyle/>
            <a:p>
              <a:endParaRPr sz="1493" dirty="0"/>
            </a:p>
          </p:txBody>
        </p:sp>
        <p:sp>
          <p:nvSpPr>
            <p:cNvPr id="2297" name="object 2250">
              <a:extLst>
                <a:ext uri="{FF2B5EF4-FFF2-40B4-BE49-F238E27FC236}">
                  <a16:creationId xmlns:a16="http://schemas.microsoft.com/office/drawing/2014/main" id="{F66173E3-8A13-44AE-AD54-D772D339F9A6}"/>
                </a:ext>
              </a:extLst>
            </p:cNvPr>
            <p:cNvSpPr/>
            <p:nvPr/>
          </p:nvSpPr>
          <p:spPr>
            <a:xfrm>
              <a:off x="1816282" y="5332945"/>
              <a:ext cx="20320" cy="20320"/>
            </a:xfrm>
            <a:custGeom>
              <a:avLst/>
              <a:gdLst/>
              <a:ahLst/>
              <a:cxnLst/>
              <a:rect l="l" t="t" r="r" b="b"/>
              <a:pathLst>
                <a:path w="20319" h="20320">
                  <a:moveTo>
                    <a:pt x="15303" y="0"/>
                  </a:moveTo>
                  <a:lnTo>
                    <a:pt x="4343" y="190"/>
                  </a:lnTo>
                  <a:lnTo>
                    <a:pt x="0" y="4699"/>
                  </a:lnTo>
                  <a:lnTo>
                    <a:pt x="190" y="15646"/>
                  </a:lnTo>
                  <a:lnTo>
                    <a:pt x="4699" y="20015"/>
                  </a:lnTo>
                  <a:lnTo>
                    <a:pt x="15646" y="19824"/>
                  </a:lnTo>
                  <a:lnTo>
                    <a:pt x="20015" y="15303"/>
                  </a:lnTo>
                  <a:lnTo>
                    <a:pt x="19913" y="9829"/>
                  </a:lnTo>
                  <a:lnTo>
                    <a:pt x="19812" y="4356"/>
                  </a:lnTo>
                  <a:lnTo>
                    <a:pt x="15303" y="0"/>
                  </a:lnTo>
                  <a:close/>
                </a:path>
              </a:pathLst>
            </a:custGeom>
            <a:solidFill>
              <a:srgbClr val="834B25"/>
            </a:solidFill>
          </p:spPr>
          <p:txBody>
            <a:bodyPr wrap="square" lIns="0" tIns="0" rIns="0" bIns="0" rtlCol="0"/>
            <a:lstStyle/>
            <a:p>
              <a:endParaRPr sz="1493" dirty="0"/>
            </a:p>
          </p:txBody>
        </p:sp>
        <p:sp>
          <p:nvSpPr>
            <p:cNvPr id="2298" name="object 2251">
              <a:extLst>
                <a:ext uri="{FF2B5EF4-FFF2-40B4-BE49-F238E27FC236}">
                  <a16:creationId xmlns:a16="http://schemas.microsoft.com/office/drawing/2014/main" id="{777C86F6-88F9-4B7C-A510-5860C368BB17}"/>
                </a:ext>
              </a:extLst>
            </p:cNvPr>
            <p:cNvSpPr/>
            <p:nvPr/>
          </p:nvSpPr>
          <p:spPr>
            <a:xfrm>
              <a:off x="1149574" y="5340231"/>
              <a:ext cx="20320" cy="20320"/>
            </a:xfrm>
            <a:custGeom>
              <a:avLst/>
              <a:gdLst/>
              <a:ahLst/>
              <a:cxnLst/>
              <a:rect l="l" t="t" r="r" b="b"/>
              <a:pathLst>
                <a:path w="20319" h="20320">
                  <a:moveTo>
                    <a:pt x="15303" y="0"/>
                  </a:moveTo>
                  <a:lnTo>
                    <a:pt x="4343" y="190"/>
                  </a:lnTo>
                  <a:lnTo>
                    <a:pt x="0" y="4673"/>
                  </a:lnTo>
                  <a:lnTo>
                    <a:pt x="190" y="15633"/>
                  </a:lnTo>
                  <a:lnTo>
                    <a:pt x="4698" y="19989"/>
                  </a:lnTo>
                  <a:lnTo>
                    <a:pt x="15646" y="19799"/>
                  </a:lnTo>
                  <a:lnTo>
                    <a:pt x="20015" y="15290"/>
                  </a:lnTo>
                  <a:lnTo>
                    <a:pt x="19913" y="9817"/>
                  </a:lnTo>
                  <a:lnTo>
                    <a:pt x="19811" y="4330"/>
                  </a:lnTo>
                  <a:lnTo>
                    <a:pt x="15303" y="0"/>
                  </a:lnTo>
                  <a:close/>
                </a:path>
              </a:pathLst>
            </a:custGeom>
            <a:solidFill>
              <a:srgbClr val="98562B"/>
            </a:solidFill>
          </p:spPr>
          <p:txBody>
            <a:bodyPr wrap="square" lIns="0" tIns="0" rIns="0" bIns="0" rtlCol="0"/>
            <a:lstStyle/>
            <a:p>
              <a:endParaRPr sz="1493" dirty="0"/>
            </a:p>
          </p:txBody>
        </p:sp>
        <p:sp>
          <p:nvSpPr>
            <p:cNvPr id="2299" name="object 2252">
              <a:extLst>
                <a:ext uri="{FF2B5EF4-FFF2-40B4-BE49-F238E27FC236}">
                  <a16:creationId xmlns:a16="http://schemas.microsoft.com/office/drawing/2014/main" id="{B58B7B08-021E-499B-AD23-F5853ED8D4B4}"/>
                </a:ext>
              </a:extLst>
            </p:cNvPr>
            <p:cNvSpPr/>
            <p:nvPr/>
          </p:nvSpPr>
          <p:spPr>
            <a:xfrm>
              <a:off x="1537648" y="5608297"/>
              <a:ext cx="20320" cy="20320"/>
            </a:xfrm>
            <a:custGeom>
              <a:avLst/>
              <a:gdLst/>
              <a:ahLst/>
              <a:cxnLst/>
              <a:rect l="l" t="t" r="r" b="b"/>
              <a:pathLst>
                <a:path w="20319" h="20320">
                  <a:moveTo>
                    <a:pt x="15303" y="0"/>
                  </a:moveTo>
                  <a:lnTo>
                    <a:pt x="4343" y="190"/>
                  </a:lnTo>
                  <a:lnTo>
                    <a:pt x="0" y="4686"/>
                  </a:lnTo>
                  <a:lnTo>
                    <a:pt x="190" y="15646"/>
                  </a:lnTo>
                  <a:lnTo>
                    <a:pt x="4698" y="20002"/>
                  </a:lnTo>
                  <a:lnTo>
                    <a:pt x="15646" y="19812"/>
                  </a:lnTo>
                  <a:lnTo>
                    <a:pt x="20015" y="15303"/>
                  </a:lnTo>
                  <a:lnTo>
                    <a:pt x="19913" y="9829"/>
                  </a:lnTo>
                  <a:lnTo>
                    <a:pt x="19811" y="4343"/>
                  </a:lnTo>
                  <a:lnTo>
                    <a:pt x="15303" y="0"/>
                  </a:lnTo>
                  <a:close/>
                </a:path>
              </a:pathLst>
            </a:custGeom>
            <a:solidFill>
              <a:srgbClr val="7F4725"/>
            </a:solidFill>
          </p:spPr>
          <p:txBody>
            <a:bodyPr wrap="square" lIns="0" tIns="0" rIns="0" bIns="0" rtlCol="0"/>
            <a:lstStyle/>
            <a:p>
              <a:endParaRPr sz="1493" dirty="0"/>
            </a:p>
          </p:txBody>
        </p:sp>
        <p:sp>
          <p:nvSpPr>
            <p:cNvPr id="2300" name="object 2253">
              <a:extLst>
                <a:ext uri="{FF2B5EF4-FFF2-40B4-BE49-F238E27FC236}">
                  <a16:creationId xmlns:a16="http://schemas.microsoft.com/office/drawing/2014/main" id="{813C3F3A-6FAB-47FE-AC86-846135388F1D}"/>
                </a:ext>
              </a:extLst>
            </p:cNvPr>
            <p:cNvSpPr/>
            <p:nvPr/>
          </p:nvSpPr>
          <p:spPr>
            <a:xfrm>
              <a:off x="1502956" y="5388100"/>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A0592F"/>
            </a:solidFill>
          </p:spPr>
          <p:txBody>
            <a:bodyPr wrap="square" lIns="0" tIns="0" rIns="0" bIns="0" rtlCol="0"/>
            <a:lstStyle/>
            <a:p>
              <a:endParaRPr sz="1493" dirty="0"/>
            </a:p>
          </p:txBody>
        </p:sp>
        <p:sp>
          <p:nvSpPr>
            <p:cNvPr id="2301" name="object 2254">
              <a:extLst>
                <a:ext uri="{FF2B5EF4-FFF2-40B4-BE49-F238E27FC236}">
                  <a16:creationId xmlns:a16="http://schemas.microsoft.com/office/drawing/2014/main" id="{D33E4709-2947-48D2-AE78-F2178DB8D45A}"/>
                </a:ext>
              </a:extLst>
            </p:cNvPr>
            <p:cNvSpPr/>
            <p:nvPr/>
          </p:nvSpPr>
          <p:spPr>
            <a:xfrm>
              <a:off x="1700206" y="5491450"/>
              <a:ext cx="20320" cy="20320"/>
            </a:xfrm>
            <a:custGeom>
              <a:avLst/>
              <a:gdLst/>
              <a:ahLst/>
              <a:cxnLst/>
              <a:rect l="l" t="t" r="r" b="b"/>
              <a:pathLst>
                <a:path w="20319" h="20320">
                  <a:moveTo>
                    <a:pt x="15316" y="0"/>
                  </a:moveTo>
                  <a:lnTo>
                    <a:pt x="4356" y="190"/>
                  </a:lnTo>
                  <a:lnTo>
                    <a:pt x="0" y="4711"/>
                  </a:lnTo>
                  <a:lnTo>
                    <a:pt x="190" y="15659"/>
                  </a:lnTo>
                  <a:lnTo>
                    <a:pt x="4711" y="20015"/>
                  </a:lnTo>
                  <a:lnTo>
                    <a:pt x="15659" y="19824"/>
                  </a:lnTo>
                  <a:lnTo>
                    <a:pt x="20015" y="15316"/>
                  </a:lnTo>
                  <a:lnTo>
                    <a:pt x="19913" y="9842"/>
                  </a:lnTo>
                  <a:lnTo>
                    <a:pt x="19812" y="4368"/>
                  </a:lnTo>
                  <a:lnTo>
                    <a:pt x="15316" y="0"/>
                  </a:lnTo>
                  <a:close/>
                </a:path>
              </a:pathLst>
            </a:custGeom>
            <a:solidFill>
              <a:srgbClr val="93512A"/>
            </a:solidFill>
          </p:spPr>
          <p:txBody>
            <a:bodyPr wrap="square" lIns="0" tIns="0" rIns="0" bIns="0" rtlCol="0"/>
            <a:lstStyle/>
            <a:p>
              <a:endParaRPr sz="1493" dirty="0"/>
            </a:p>
          </p:txBody>
        </p:sp>
        <p:sp>
          <p:nvSpPr>
            <p:cNvPr id="2302" name="object 2255">
              <a:extLst>
                <a:ext uri="{FF2B5EF4-FFF2-40B4-BE49-F238E27FC236}">
                  <a16:creationId xmlns:a16="http://schemas.microsoft.com/office/drawing/2014/main" id="{E170AA19-7587-4A09-B9CB-2FAD145C01C9}"/>
                </a:ext>
              </a:extLst>
            </p:cNvPr>
            <p:cNvSpPr/>
            <p:nvPr/>
          </p:nvSpPr>
          <p:spPr>
            <a:xfrm>
              <a:off x="1424005" y="5595810"/>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29"/>
                  </a:lnTo>
                  <a:lnTo>
                    <a:pt x="19811" y="4368"/>
                  </a:lnTo>
                  <a:lnTo>
                    <a:pt x="15303" y="0"/>
                  </a:lnTo>
                  <a:close/>
                </a:path>
              </a:pathLst>
            </a:custGeom>
            <a:solidFill>
              <a:srgbClr val="9A542E"/>
            </a:solidFill>
          </p:spPr>
          <p:txBody>
            <a:bodyPr wrap="square" lIns="0" tIns="0" rIns="0" bIns="0" rtlCol="0"/>
            <a:lstStyle/>
            <a:p>
              <a:endParaRPr sz="1493" dirty="0"/>
            </a:p>
          </p:txBody>
        </p:sp>
        <p:sp>
          <p:nvSpPr>
            <p:cNvPr id="2303" name="object 2256">
              <a:extLst>
                <a:ext uri="{FF2B5EF4-FFF2-40B4-BE49-F238E27FC236}">
                  <a16:creationId xmlns:a16="http://schemas.microsoft.com/office/drawing/2014/main" id="{DFB2E1FC-DC4A-4A87-A1C7-7E35A831A160}"/>
                </a:ext>
              </a:extLst>
            </p:cNvPr>
            <p:cNvSpPr/>
            <p:nvPr/>
          </p:nvSpPr>
          <p:spPr>
            <a:xfrm>
              <a:off x="1269182" y="5470625"/>
              <a:ext cx="20320" cy="20320"/>
            </a:xfrm>
            <a:custGeom>
              <a:avLst/>
              <a:gdLst/>
              <a:ahLst/>
              <a:cxnLst/>
              <a:rect l="l" t="t" r="r" b="b"/>
              <a:pathLst>
                <a:path w="20319" h="20320">
                  <a:moveTo>
                    <a:pt x="15303" y="0"/>
                  </a:moveTo>
                  <a:lnTo>
                    <a:pt x="4343" y="190"/>
                  </a:lnTo>
                  <a:lnTo>
                    <a:pt x="0" y="4711"/>
                  </a:lnTo>
                  <a:lnTo>
                    <a:pt x="190" y="15659"/>
                  </a:lnTo>
                  <a:lnTo>
                    <a:pt x="4698" y="20002"/>
                  </a:lnTo>
                  <a:lnTo>
                    <a:pt x="15646" y="19812"/>
                  </a:lnTo>
                  <a:lnTo>
                    <a:pt x="20015" y="15316"/>
                  </a:lnTo>
                  <a:lnTo>
                    <a:pt x="19913" y="9829"/>
                  </a:lnTo>
                  <a:lnTo>
                    <a:pt x="19811" y="4368"/>
                  </a:lnTo>
                  <a:lnTo>
                    <a:pt x="15303" y="0"/>
                  </a:lnTo>
                  <a:close/>
                </a:path>
              </a:pathLst>
            </a:custGeom>
            <a:solidFill>
              <a:srgbClr val="8D5127"/>
            </a:solidFill>
          </p:spPr>
          <p:txBody>
            <a:bodyPr wrap="square" lIns="0" tIns="0" rIns="0" bIns="0" rtlCol="0"/>
            <a:lstStyle/>
            <a:p>
              <a:endParaRPr sz="1493" dirty="0"/>
            </a:p>
          </p:txBody>
        </p:sp>
        <p:sp>
          <p:nvSpPr>
            <p:cNvPr id="2304" name="object 2257">
              <a:extLst>
                <a:ext uri="{FF2B5EF4-FFF2-40B4-BE49-F238E27FC236}">
                  <a16:creationId xmlns:a16="http://schemas.microsoft.com/office/drawing/2014/main" id="{E85F591D-D0E1-4327-9EC1-567FAD679716}"/>
                </a:ext>
              </a:extLst>
            </p:cNvPr>
            <p:cNvSpPr/>
            <p:nvPr/>
          </p:nvSpPr>
          <p:spPr>
            <a:xfrm>
              <a:off x="1280745" y="5518787"/>
              <a:ext cx="20320" cy="20320"/>
            </a:xfrm>
            <a:custGeom>
              <a:avLst/>
              <a:gdLst/>
              <a:ahLst/>
              <a:cxnLst/>
              <a:rect l="l" t="t" r="r" b="b"/>
              <a:pathLst>
                <a:path w="20319" h="20320">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DB7A3C"/>
            </a:solidFill>
          </p:spPr>
          <p:txBody>
            <a:bodyPr wrap="square" lIns="0" tIns="0" rIns="0" bIns="0" rtlCol="0"/>
            <a:lstStyle/>
            <a:p>
              <a:endParaRPr sz="1493" dirty="0"/>
            </a:p>
          </p:txBody>
        </p:sp>
        <p:sp>
          <p:nvSpPr>
            <p:cNvPr id="2305" name="object 2258">
              <a:extLst>
                <a:ext uri="{FF2B5EF4-FFF2-40B4-BE49-F238E27FC236}">
                  <a16:creationId xmlns:a16="http://schemas.microsoft.com/office/drawing/2014/main" id="{CD26BF10-988D-4FF0-8043-60966EDE8973}"/>
                </a:ext>
              </a:extLst>
            </p:cNvPr>
            <p:cNvSpPr/>
            <p:nvPr/>
          </p:nvSpPr>
          <p:spPr>
            <a:xfrm>
              <a:off x="1764256" y="5323641"/>
              <a:ext cx="20320" cy="20320"/>
            </a:xfrm>
            <a:custGeom>
              <a:avLst/>
              <a:gdLst/>
              <a:ahLst/>
              <a:cxnLst/>
              <a:rect l="l" t="t" r="r" b="b"/>
              <a:pathLst>
                <a:path w="20319" h="20320">
                  <a:moveTo>
                    <a:pt x="15303" y="0"/>
                  </a:moveTo>
                  <a:lnTo>
                    <a:pt x="4343" y="190"/>
                  </a:lnTo>
                  <a:lnTo>
                    <a:pt x="0" y="4699"/>
                  </a:lnTo>
                  <a:lnTo>
                    <a:pt x="190" y="15646"/>
                  </a:lnTo>
                  <a:lnTo>
                    <a:pt x="4699" y="20002"/>
                  </a:lnTo>
                  <a:lnTo>
                    <a:pt x="15646" y="19812"/>
                  </a:lnTo>
                  <a:lnTo>
                    <a:pt x="20015" y="15303"/>
                  </a:lnTo>
                  <a:lnTo>
                    <a:pt x="19913" y="9829"/>
                  </a:lnTo>
                  <a:lnTo>
                    <a:pt x="19812" y="4356"/>
                  </a:lnTo>
                  <a:lnTo>
                    <a:pt x="15303" y="0"/>
                  </a:lnTo>
                  <a:close/>
                </a:path>
              </a:pathLst>
            </a:custGeom>
            <a:solidFill>
              <a:srgbClr val="864B27"/>
            </a:solidFill>
          </p:spPr>
          <p:txBody>
            <a:bodyPr wrap="square" lIns="0" tIns="0" rIns="0" bIns="0" rtlCol="0"/>
            <a:lstStyle/>
            <a:p>
              <a:endParaRPr sz="1493" dirty="0"/>
            </a:p>
          </p:txBody>
        </p:sp>
        <p:sp>
          <p:nvSpPr>
            <p:cNvPr id="2306" name="object 2259">
              <a:extLst>
                <a:ext uri="{FF2B5EF4-FFF2-40B4-BE49-F238E27FC236}">
                  <a16:creationId xmlns:a16="http://schemas.microsoft.com/office/drawing/2014/main" id="{392617CF-53A5-4526-B5CE-6F7DAEFAF9CB}"/>
                </a:ext>
              </a:extLst>
            </p:cNvPr>
            <p:cNvSpPr/>
            <p:nvPr/>
          </p:nvSpPr>
          <p:spPr>
            <a:xfrm>
              <a:off x="1092682" y="5490244"/>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A65C31"/>
            </a:solidFill>
          </p:spPr>
          <p:txBody>
            <a:bodyPr wrap="square" lIns="0" tIns="0" rIns="0" bIns="0" rtlCol="0"/>
            <a:lstStyle/>
            <a:p>
              <a:endParaRPr sz="1493" dirty="0"/>
            </a:p>
          </p:txBody>
        </p:sp>
        <p:sp>
          <p:nvSpPr>
            <p:cNvPr id="2307" name="object 2260">
              <a:extLst>
                <a:ext uri="{FF2B5EF4-FFF2-40B4-BE49-F238E27FC236}">
                  <a16:creationId xmlns:a16="http://schemas.microsoft.com/office/drawing/2014/main" id="{8C3E88A7-516A-427D-B59A-256167B9BAE2}"/>
                </a:ext>
              </a:extLst>
            </p:cNvPr>
            <p:cNvSpPr/>
            <p:nvPr/>
          </p:nvSpPr>
          <p:spPr>
            <a:xfrm>
              <a:off x="1426037" y="5500027"/>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9E582E"/>
            </a:solidFill>
          </p:spPr>
          <p:txBody>
            <a:bodyPr wrap="square" lIns="0" tIns="0" rIns="0" bIns="0" rtlCol="0"/>
            <a:lstStyle/>
            <a:p>
              <a:endParaRPr sz="1493" dirty="0"/>
            </a:p>
          </p:txBody>
        </p:sp>
        <p:sp>
          <p:nvSpPr>
            <p:cNvPr id="2308" name="object 2261">
              <a:extLst>
                <a:ext uri="{FF2B5EF4-FFF2-40B4-BE49-F238E27FC236}">
                  <a16:creationId xmlns:a16="http://schemas.microsoft.com/office/drawing/2014/main" id="{6C2A4C1A-F919-4034-849A-30078AFA458D}"/>
                </a:ext>
              </a:extLst>
            </p:cNvPr>
            <p:cNvSpPr/>
            <p:nvPr/>
          </p:nvSpPr>
          <p:spPr>
            <a:xfrm>
              <a:off x="1320212" y="5258617"/>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8B4E28"/>
            </a:solidFill>
          </p:spPr>
          <p:txBody>
            <a:bodyPr wrap="square" lIns="0" tIns="0" rIns="0" bIns="0" rtlCol="0"/>
            <a:lstStyle/>
            <a:p>
              <a:endParaRPr sz="1493" dirty="0"/>
            </a:p>
          </p:txBody>
        </p:sp>
        <p:sp>
          <p:nvSpPr>
            <p:cNvPr id="2309" name="object 2262">
              <a:extLst>
                <a:ext uri="{FF2B5EF4-FFF2-40B4-BE49-F238E27FC236}">
                  <a16:creationId xmlns:a16="http://schemas.microsoft.com/office/drawing/2014/main" id="{5FF0073F-B639-4287-BF5A-32A3D8A721BD}"/>
                </a:ext>
              </a:extLst>
            </p:cNvPr>
            <p:cNvSpPr/>
            <p:nvPr/>
          </p:nvSpPr>
          <p:spPr>
            <a:xfrm>
              <a:off x="1497845" y="5582641"/>
              <a:ext cx="20320" cy="20320"/>
            </a:xfrm>
            <a:custGeom>
              <a:avLst/>
              <a:gdLst/>
              <a:ahLst/>
              <a:cxnLst/>
              <a:rect l="l" t="t" r="r" b="b"/>
              <a:pathLst>
                <a:path w="20319" h="20320">
                  <a:moveTo>
                    <a:pt x="15303" y="0"/>
                  </a:moveTo>
                  <a:lnTo>
                    <a:pt x="4356" y="190"/>
                  </a:lnTo>
                  <a:lnTo>
                    <a:pt x="0" y="4698"/>
                  </a:lnTo>
                  <a:lnTo>
                    <a:pt x="190" y="15646"/>
                  </a:lnTo>
                  <a:lnTo>
                    <a:pt x="4699" y="20015"/>
                  </a:lnTo>
                  <a:lnTo>
                    <a:pt x="15659" y="19824"/>
                  </a:lnTo>
                  <a:lnTo>
                    <a:pt x="20027" y="15303"/>
                  </a:lnTo>
                  <a:lnTo>
                    <a:pt x="19926" y="9842"/>
                  </a:lnTo>
                  <a:lnTo>
                    <a:pt x="19824" y="4356"/>
                  </a:lnTo>
                  <a:lnTo>
                    <a:pt x="15303" y="0"/>
                  </a:lnTo>
                  <a:close/>
                </a:path>
              </a:pathLst>
            </a:custGeom>
            <a:solidFill>
              <a:srgbClr val="8A4C27"/>
            </a:solidFill>
          </p:spPr>
          <p:txBody>
            <a:bodyPr wrap="square" lIns="0" tIns="0" rIns="0" bIns="0" rtlCol="0"/>
            <a:lstStyle/>
            <a:p>
              <a:endParaRPr sz="1493" dirty="0"/>
            </a:p>
          </p:txBody>
        </p:sp>
        <p:sp>
          <p:nvSpPr>
            <p:cNvPr id="2310" name="object 2263">
              <a:extLst>
                <a:ext uri="{FF2B5EF4-FFF2-40B4-BE49-F238E27FC236}">
                  <a16:creationId xmlns:a16="http://schemas.microsoft.com/office/drawing/2014/main" id="{D608CCA7-9B36-43AF-8E5B-A09AC0ADC568}"/>
                </a:ext>
              </a:extLst>
            </p:cNvPr>
            <p:cNvSpPr/>
            <p:nvPr/>
          </p:nvSpPr>
          <p:spPr>
            <a:xfrm>
              <a:off x="1252573" y="5474328"/>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E38F56"/>
            </a:solidFill>
          </p:spPr>
          <p:txBody>
            <a:bodyPr wrap="square" lIns="0" tIns="0" rIns="0" bIns="0" rtlCol="0"/>
            <a:lstStyle/>
            <a:p>
              <a:endParaRPr sz="1493" dirty="0"/>
            </a:p>
          </p:txBody>
        </p:sp>
        <p:sp>
          <p:nvSpPr>
            <p:cNvPr id="2311" name="object 2264">
              <a:extLst>
                <a:ext uri="{FF2B5EF4-FFF2-40B4-BE49-F238E27FC236}">
                  <a16:creationId xmlns:a16="http://schemas.microsoft.com/office/drawing/2014/main" id="{6DB50B06-8960-4B15-9DA8-84316DD55AFB}"/>
                </a:ext>
              </a:extLst>
            </p:cNvPr>
            <p:cNvSpPr/>
            <p:nvPr/>
          </p:nvSpPr>
          <p:spPr>
            <a:xfrm>
              <a:off x="1736135" y="5481860"/>
              <a:ext cx="20320" cy="20320"/>
            </a:xfrm>
            <a:custGeom>
              <a:avLst/>
              <a:gdLst/>
              <a:ahLst/>
              <a:cxnLst/>
              <a:rect l="l" t="t" r="r" b="b"/>
              <a:pathLst>
                <a:path w="20319" h="20320">
                  <a:moveTo>
                    <a:pt x="15316" y="0"/>
                  </a:moveTo>
                  <a:lnTo>
                    <a:pt x="4356" y="190"/>
                  </a:lnTo>
                  <a:lnTo>
                    <a:pt x="0" y="4711"/>
                  </a:lnTo>
                  <a:lnTo>
                    <a:pt x="190" y="15659"/>
                  </a:lnTo>
                  <a:lnTo>
                    <a:pt x="4711" y="20015"/>
                  </a:lnTo>
                  <a:lnTo>
                    <a:pt x="15659" y="19824"/>
                  </a:lnTo>
                  <a:lnTo>
                    <a:pt x="20027" y="15316"/>
                  </a:lnTo>
                  <a:lnTo>
                    <a:pt x="19926" y="9842"/>
                  </a:lnTo>
                  <a:lnTo>
                    <a:pt x="19824" y="4368"/>
                  </a:lnTo>
                  <a:lnTo>
                    <a:pt x="15316" y="0"/>
                  </a:lnTo>
                  <a:close/>
                </a:path>
              </a:pathLst>
            </a:custGeom>
            <a:solidFill>
              <a:srgbClr val="924F2A"/>
            </a:solidFill>
          </p:spPr>
          <p:txBody>
            <a:bodyPr wrap="square" lIns="0" tIns="0" rIns="0" bIns="0" rtlCol="0"/>
            <a:lstStyle/>
            <a:p>
              <a:endParaRPr sz="1493" dirty="0"/>
            </a:p>
          </p:txBody>
        </p:sp>
        <p:sp>
          <p:nvSpPr>
            <p:cNvPr id="2312" name="object 2265">
              <a:extLst>
                <a:ext uri="{FF2B5EF4-FFF2-40B4-BE49-F238E27FC236}">
                  <a16:creationId xmlns:a16="http://schemas.microsoft.com/office/drawing/2014/main" id="{ED38A07D-DF40-496A-8F71-FB7FD864FE9D}"/>
                </a:ext>
              </a:extLst>
            </p:cNvPr>
            <p:cNvSpPr/>
            <p:nvPr/>
          </p:nvSpPr>
          <p:spPr>
            <a:xfrm>
              <a:off x="1657534" y="5529554"/>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27" y="15303"/>
                  </a:lnTo>
                  <a:lnTo>
                    <a:pt x="19926" y="9829"/>
                  </a:lnTo>
                  <a:lnTo>
                    <a:pt x="19824" y="4356"/>
                  </a:lnTo>
                  <a:lnTo>
                    <a:pt x="15316" y="0"/>
                  </a:lnTo>
                  <a:close/>
                </a:path>
              </a:pathLst>
            </a:custGeom>
            <a:solidFill>
              <a:srgbClr val="9A532C"/>
            </a:solidFill>
          </p:spPr>
          <p:txBody>
            <a:bodyPr wrap="square" lIns="0" tIns="0" rIns="0" bIns="0" rtlCol="0"/>
            <a:lstStyle/>
            <a:p>
              <a:endParaRPr sz="1493" dirty="0"/>
            </a:p>
          </p:txBody>
        </p:sp>
        <p:sp>
          <p:nvSpPr>
            <p:cNvPr id="2313" name="object 2266">
              <a:extLst>
                <a:ext uri="{FF2B5EF4-FFF2-40B4-BE49-F238E27FC236}">
                  <a16:creationId xmlns:a16="http://schemas.microsoft.com/office/drawing/2014/main" id="{D0701292-6051-48CF-AAD5-1DD30FF6B415}"/>
                </a:ext>
              </a:extLst>
            </p:cNvPr>
            <p:cNvSpPr/>
            <p:nvPr/>
          </p:nvSpPr>
          <p:spPr>
            <a:xfrm>
              <a:off x="1330477" y="5425568"/>
              <a:ext cx="20320" cy="20320"/>
            </a:xfrm>
            <a:custGeom>
              <a:avLst/>
              <a:gdLst/>
              <a:ahLst/>
              <a:cxnLst/>
              <a:rect l="l" t="t" r="r" b="b"/>
              <a:pathLst>
                <a:path w="20319" h="20320">
                  <a:moveTo>
                    <a:pt x="15303" y="0"/>
                  </a:moveTo>
                  <a:lnTo>
                    <a:pt x="4343" y="190"/>
                  </a:lnTo>
                  <a:lnTo>
                    <a:pt x="0" y="4711"/>
                  </a:lnTo>
                  <a:lnTo>
                    <a:pt x="190" y="15659"/>
                  </a:lnTo>
                  <a:lnTo>
                    <a:pt x="4698" y="20002"/>
                  </a:lnTo>
                  <a:lnTo>
                    <a:pt x="15646" y="19811"/>
                  </a:lnTo>
                  <a:lnTo>
                    <a:pt x="20015" y="15316"/>
                  </a:lnTo>
                  <a:lnTo>
                    <a:pt x="19913" y="9842"/>
                  </a:lnTo>
                  <a:lnTo>
                    <a:pt x="19811" y="4368"/>
                  </a:lnTo>
                  <a:lnTo>
                    <a:pt x="15303" y="0"/>
                  </a:lnTo>
                  <a:close/>
                </a:path>
              </a:pathLst>
            </a:custGeom>
            <a:solidFill>
              <a:srgbClr val="A95C31"/>
            </a:solidFill>
          </p:spPr>
          <p:txBody>
            <a:bodyPr wrap="square" lIns="0" tIns="0" rIns="0" bIns="0" rtlCol="0"/>
            <a:lstStyle/>
            <a:p>
              <a:endParaRPr sz="1493" dirty="0"/>
            </a:p>
          </p:txBody>
        </p:sp>
        <p:sp>
          <p:nvSpPr>
            <p:cNvPr id="2314" name="object 2267">
              <a:extLst>
                <a:ext uri="{FF2B5EF4-FFF2-40B4-BE49-F238E27FC236}">
                  <a16:creationId xmlns:a16="http://schemas.microsoft.com/office/drawing/2014/main" id="{BF72EF09-DEB2-43EF-9DB2-3A33C80B1F97}"/>
                </a:ext>
              </a:extLst>
            </p:cNvPr>
            <p:cNvSpPr/>
            <p:nvPr/>
          </p:nvSpPr>
          <p:spPr>
            <a:xfrm>
              <a:off x="1726256" y="5287613"/>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894D27"/>
            </a:solidFill>
          </p:spPr>
          <p:txBody>
            <a:bodyPr wrap="square" lIns="0" tIns="0" rIns="0" bIns="0" rtlCol="0"/>
            <a:lstStyle/>
            <a:p>
              <a:endParaRPr sz="1493" dirty="0"/>
            </a:p>
          </p:txBody>
        </p:sp>
        <p:sp>
          <p:nvSpPr>
            <p:cNvPr id="2315" name="object 2268">
              <a:extLst>
                <a:ext uri="{FF2B5EF4-FFF2-40B4-BE49-F238E27FC236}">
                  <a16:creationId xmlns:a16="http://schemas.microsoft.com/office/drawing/2014/main" id="{4DA46730-C400-4F45-A12B-E26790B0EC6E}"/>
                </a:ext>
              </a:extLst>
            </p:cNvPr>
            <p:cNvSpPr/>
            <p:nvPr/>
          </p:nvSpPr>
          <p:spPr>
            <a:xfrm>
              <a:off x="1713980" y="5459333"/>
              <a:ext cx="20320" cy="20320"/>
            </a:xfrm>
            <a:custGeom>
              <a:avLst/>
              <a:gdLst/>
              <a:ahLst/>
              <a:cxnLst/>
              <a:rect l="l" t="t" r="r" b="b"/>
              <a:pathLst>
                <a:path w="20319" h="20320">
                  <a:moveTo>
                    <a:pt x="15316" y="0"/>
                  </a:moveTo>
                  <a:lnTo>
                    <a:pt x="4343" y="190"/>
                  </a:lnTo>
                  <a:lnTo>
                    <a:pt x="0" y="4699"/>
                  </a:lnTo>
                  <a:lnTo>
                    <a:pt x="190" y="15659"/>
                  </a:lnTo>
                  <a:lnTo>
                    <a:pt x="4699" y="20015"/>
                  </a:lnTo>
                  <a:lnTo>
                    <a:pt x="15659" y="19824"/>
                  </a:lnTo>
                  <a:lnTo>
                    <a:pt x="20015" y="15316"/>
                  </a:lnTo>
                  <a:lnTo>
                    <a:pt x="19913" y="9829"/>
                  </a:lnTo>
                  <a:lnTo>
                    <a:pt x="19812" y="4356"/>
                  </a:lnTo>
                  <a:lnTo>
                    <a:pt x="15316" y="0"/>
                  </a:lnTo>
                  <a:close/>
                </a:path>
              </a:pathLst>
            </a:custGeom>
            <a:solidFill>
              <a:srgbClr val="834B25"/>
            </a:solidFill>
          </p:spPr>
          <p:txBody>
            <a:bodyPr wrap="square" lIns="0" tIns="0" rIns="0" bIns="0" rtlCol="0"/>
            <a:lstStyle/>
            <a:p>
              <a:endParaRPr sz="1493" dirty="0"/>
            </a:p>
          </p:txBody>
        </p:sp>
        <p:sp>
          <p:nvSpPr>
            <p:cNvPr id="2316" name="object 2269">
              <a:extLst>
                <a:ext uri="{FF2B5EF4-FFF2-40B4-BE49-F238E27FC236}">
                  <a16:creationId xmlns:a16="http://schemas.microsoft.com/office/drawing/2014/main" id="{6279A7D3-E682-4489-AD9C-2C312A7922DD}"/>
                </a:ext>
              </a:extLst>
            </p:cNvPr>
            <p:cNvSpPr/>
            <p:nvPr/>
          </p:nvSpPr>
          <p:spPr>
            <a:xfrm>
              <a:off x="1468155" y="5539541"/>
              <a:ext cx="20320" cy="20320"/>
            </a:xfrm>
            <a:custGeom>
              <a:avLst/>
              <a:gdLst/>
              <a:ahLst/>
              <a:cxnLst/>
              <a:rect l="l" t="t" r="r" b="b"/>
              <a:pathLst>
                <a:path w="20319" h="20320">
                  <a:moveTo>
                    <a:pt x="15303" y="0"/>
                  </a:moveTo>
                  <a:lnTo>
                    <a:pt x="4356" y="190"/>
                  </a:lnTo>
                  <a:lnTo>
                    <a:pt x="0" y="4699"/>
                  </a:lnTo>
                  <a:lnTo>
                    <a:pt x="190" y="15646"/>
                  </a:lnTo>
                  <a:lnTo>
                    <a:pt x="4711" y="19989"/>
                  </a:lnTo>
                  <a:lnTo>
                    <a:pt x="15646" y="19799"/>
                  </a:lnTo>
                  <a:lnTo>
                    <a:pt x="20015" y="15303"/>
                  </a:lnTo>
                  <a:lnTo>
                    <a:pt x="19913" y="9829"/>
                  </a:lnTo>
                  <a:lnTo>
                    <a:pt x="19811" y="4356"/>
                  </a:lnTo>
                  <a:lnTo>
                    <a:pt x="15303" y="0"/>
                  </a:lnTo>
                  <a:close/>
                </a:path>
              </a:pathLst>
            </a:custGeom>
            <a:solidFill>
              <a:srgbClr val="915229"/>
            </a:solidFill>
          </p:spPr>
          <p:txBody>
            <a:bodyPr wrap="square" lIns="0" tIns="0" rIns="0" bIns="0" rtlCol="0"/>
            <a:lstStyle/>
            <a:p>
              <a:endParaRPr sz="1493" dirty="0"/>
            </a:p>
          </p:txBody>
        </p:sp>
        <p:sp>
          <p:nvSpPr>
            <p:cNvPr id="2317" name="object 2270">
              <a:extLst>
                <a:ext uri="{FF2B5EF4-FFF2-40B4-BE49-F238E27FC236}">
                  <a16:creationId xmlns:a16="http://schemas.microsoft.com/office/drawing/2014/main" id="{EF72D4AD-384B-4AFD-A514-01BD9CDA96EA}"/>
                </a:ext>
              </a:extLst>
            </p:cNvPr>
            <p:cNvSpPr/>
            <p:nvPr/>
          </p:nvSpPr>
          <p:spPr>
            <a:xfrm>
              <a:off x="1626638" y="5463621"/>
              <a:ext cx="20320" cy="20320"/>
            </a:xfrm>
            <a:custGeom>
              <a:avLst/>
              <a:gdLst/>
              <a:ahLst/>
              <a:cxnLst/>
              <a:rect l="l" t="t" r="r" b="b"/>
              <a:pathLst>
                <a:path w="20319" h="20320">
                  <a:moveTo>
                    <a:pt x="15328" y="0"/>
                  </a:moveTo>
                  <a:lnTo>
                    <a:pt x="4368" y="190"/>
                  </a:lnTo>
                  <a:lnTo>
                    <a:pt x="0" y="4699"/>
                  </a:lnTo>
                  <a:lnTo>
                    <a:pt x="190" y="15646"/>
                  </a:lnTo>
                  <a:lnTo>
                    <a:pt x="4724" y="20015"/>
                  </a:lnTo>
                  <a:lnTo>
                    <a:pt x="15671" y="19824"/>
                  </a:lnTo>
                  <a:lnTo>
                    <a:pt x="20027" y="15303"/>
                  </a:lnTo>
                  <a:lnTo>
                    <a:pt x="19926" y="9829"/>
                  </a:lnTo>
                  <a:lnTo>
                    <a:pt x="19824" y="4356"/>
                  </a:lnTo>
                  <a:lnTo>
                    <a:pt x="15328" y="0"/>
                  </a:lnTo>
                  <a:close/>
                </a:path>
              </a:pathLst>
            </a:custGeom>
            <a:solidFill>
              <a:srgbClr val="A65A31"/>
            </a:solidFill>
          </p:spPr>
          <p:txBody>
            <a:bodyPr wrap="square" lIns="0" tIns="0" rIns="0" bIns="0" rtlCol="0"/>
            <a:lstStyle/>
            <a:p>
              <a:endParaRPr sz="1493" dirty="0"/>
            </a:p>
          </p:txBody>
        </p:sp>
        <p:sp>
          <p:nvSpPr>
            <p:cNvPr id="2318" name="object 2271">
              <a:extLst>
                <a:ext uri="{FF2B5EF4-FFF2-40B4-BE49-F238E27FC236}">
                  <a16:creationId xmlns:a16="http://schemas.microsoft.com/office/drawing/2014/main" id="{FE852A86-F6FF-4C22-BDBA-75F1A4986923}"/>
                </a:ext>
              </a:extLst>
            </p:cNvPr>
            <p:cNvSpPr/>
            <p:nvPr/>
          </p:nvSpPr>
          <p:spPr>
            <a:xfrm>
              <a:off x="1413404" y="5386410"/>
              <a:ext cx="20320" cy="20320"/>
            </a:xfrm>
            <a:custGeom>
              <a:avLst/>
              <a:gdLst/>
              <a:ahLst/>
              <a:cxnLst/>
              <a:rect l="l" t="t" r="r" b="b"/>
              <a:pathLst>
                <a:path w="20319" h="20320">
                  <a:moveTo>
                    <a:pt x="15303" y="0"/>
                  </a:moveTo>
                  <a:lnTo>
                    <a:pt x="4356" y="190"/>
                  </a:lnTo>
                  <a:lnTo>
                    <a:pt x="0" y="4698"/>
                  </a:lnTo>
                  <a:lnTo>
                    <a:pt x="190" y="15659"/>
                  </a:lnTo>
                  <a:lnTo>
                    <a:pt x="4711" y="20015"/>
                  </a:lnTo>
                  <a:lnTo>
                    <a:pt x="15646" y="19824"/>
                  </a:lnTo>
                  <a:lnTo>
                    <a:pt x="20015" y="15316"/>
                  </a:lnTo>
                  <a:lnTo>
                    <a:pt x="19913" y="9842"/>
                  </a:lnTo>
                  <a:lnTo>
                    <a:pt x="19811" y="4356"/>
                  </a:lnTo>
                  <a:lnTo>
                    <a:pt x="15303" y="0"/>
                  </a:lnTo>
                  <a:close/>
                </a:path>
              </a:pathLst>
            </a:custGeom>
            <a:solidFill>
              <a:srgbClr val="8C5128"/>
            </a:solidFill>
          </p:spPr>
          <p:txBody>
            <a:bodyPr wrap="square" lIns="0" tIns="0" rIns="0" bIns="0" rtlCol="0"/>
            <a:lstStyle/>
            <a:p>
              <a:endParaRPr sz="1493" dirty="0"/>
            </a:p>
          </p:txBody>
        </p:sp>
        <p:sp>
          <p:nvSpPr>
            <p:cNvPr id="2319" name="object 2272">
              <a:extLst>
                <a:ext uri="{FF2B5EF4-FFF2-40B4-BE49-F238E27FC236}">
                  <a16:creationId xmlns:a16="http://schemas.microsoft.com/office/drawing/2014/main" id="{0EDFEA50-968F-4049-BCB1-E46CF21B3A6C}"/>
                </a:ext>
              </a:extLst>
            </p:cNvPr>
            <p:cNvSpPr/>
            <p:nvPr/>
          </p:nvSpPr>
          <p:spPr>
            <a:xfrm>
              <a:off x="1581631" y="5599026"/>
              <a:ext cx="20320" cy="20320"/>
            </a:xfrm>
            <a:custGeom>
              <a:avLst/>
              <a:gdLst/>
              <a:ahLst/>
              <a:cxnLst/>
              <a:rect l="l" t="t" r="r" b="b"/>
              <a:pathLst>
                <a:path w="20319" h="20320">
                  <a:moveTo>
                    <a:pt x="15290" y="0"/>
                  </a:moveTo>
                  <a:lnTo>
                    <a:pt x="4343" y="190"/>
                  </a:lnTo>
                  <a:lnTo>
                    <a:pt x="0" y="4699"/>
                  </a:lnTo>
                  <a:lnTo>
                    <a:pt x="190" y="15646"/>
                  </a:lnTo>
                  <a:lnTo>
                    <a:pt x="4698" y="19989"/>
                  </a:lnTo>
                  <a:lnTo>
                    <a:pt x="15646" y="19799"/>
                  </a:lnTo>
                  <a:lnTo>
                    <a:pt x="20015" y="15303"/>
                  </a:lnTo>
                  <a:lnTo>
                    <a:pt x="19913" y="9817"/>
                  </a:lnTo>
                  <a:lnTo>
                    <a:pt x="19811" y="4356"/>
                  </a:lnTo>
                  <a:lnTo>
                    <a:pt x="15290" y="0"/>
                  </a:lnTo>
                  <a:close/>
                </a:path>
              </a:pathLst>
            </a:custGeom>
            <a:solidFill>
              <a:srgbClr val="A45C28"/>
            </a:solidFill>
          </p:spPr>
          <p:txBody>
            <a:bodyPr wrap="square" lIns="0" tIns="0" rIns="0" bIns="0" rtlCol="0"/>
            <a:lstStyle/>
            <a:p>
              <a:endParaRPr sz="1493" dirty="0"/>
            </a:p>
          </p:txBody>
        </p:sp>
        <p:sp>
          <p:nvSpPr>
            <p:cNvPr id="2320" name="object 2273">
              <a:extLst>
                <a:ext uri="{FF2B5EF4-FFF2-40B4-BE49-F238E27FC236}">
                  <a16:creationId xmlns:a16="http://schemas.microsoft.com/office/drawing/2014/main" id="{9BBF969A-1012-482E-BD7D-25C165DEBFA4}"/>
                </a:ext>
              </a:extLst>
            </p:cNvPr>
            <p:cNvSpPr/>
            <p:nvPr/>
          </p:nvSpPr>
          <p:spPr>
            <a:xfrm>
              <a:off x="1609420" y="5596053"/>
              <a:ext cx="20320" cy="20320"/>
            </a:xfrm>
            <a:custGeom>
              <a:avLst/>
              <a:gdLst/>
              <a:ahLst/>
              <a:cxnLst/>
              <a:rect l="l" t="t" r="r" b="b"/>
              <a:pathLst>
                <a:path w="20319" h="20320">
                  <a:moveTo>
                    <a:pt x="15316" y="0"/>
                  </a:moveTo>
                  <a:lnTo>
                    <a:pt x="4368" y="190"/>
                  </a:lnTo>
                  <a:lnTo>
                    <a:pt x="0" y="4686"/>
                  </a:lnTo>
                  <a:lnTo>
                    <a:pt x="190" y="15633"/>
                  </a:lnTo>
                  <a:lnTo>
                    <a:pt x="4711" y="20002"/>
                  </a:lnTo>
                  <a:lnTo>
                    <a:pt x="15659" y="19812"/>
                  </a:lnTo>
                  <a:lnTo>
                    <a:pt x="20015" y="15290"/>
                  </a:lnTo>
                  <a:lnTo>
                    <a:pt x="19913" y="9829"/>
                  </a:lnTo>
                  <a:lnTo>
                    <a:pt x="19811" y="4343"/>
                  </a:lnTo>
                  <a:lnTo>
                    <a:pt x="15316" y="0"/>
                  </a:lnTo>
                  <a:close/>
                </a:path>
              </a:pathLst>
            </a:custGeom>
            <a:solidFill>
              <a:srgbClr val="874A26"/>
            </a:solidFill>
          </p:spPr>
          <p:txBody>
            <a:bodyPr wrap="square" lIns="0" tIns="0" rIns="0" bIns="0" rtlCol="0"/>
            <a:lstStyle/>
            <a:p>
              <a:endParaRPr sz="1493" dirty="0"/>
            </a:p>
          </p:txBody>
        </p:sp>
        <p:sp>
          <p:nvSpPr>
            <p:cNvPr id="2321" name="object 2274">
              <a:extLst>
                <a:ext uri="{FF2B5EF4-FFF2-40B4-BE49-F238E27FC236}">
                  <a16:creationId xmlns:a16="http://schemas.microsoft.com/office/drawing/2014/main" id="{4905BE68-36E7-45E4-B1C8-BDE20BB6B7E0}"/>
                </a:ext>
              </a:extLst>
            </p:cNvPr>
            <p:cNvSpPr/>
            <p:nvPr/>
          </p:nvSpPr>
          <p:spPr>
            <a:xfrm>
              <a:off x="1734947" y="5432690"/>
              <a:ext cx="20320" cy="20320"/>
            </a:xfrm>
            <a:custGeom>
              <a:avLst/>
              <a:gdLst/>
              <a:ahLst/>
              <a:cxnLst/>
              <a:rect l="l" t="t" r="r" b="b"/>
              <a:pathLst>
                <a:path w="20319" h="20320">
                  <a:moveTo>
                    <a:pt x="15303" y="0"/>
                  </a:moveTo>
                  <a:lnTo>
                    <a:pt x="4343" y="190"/>
                  </a:lnTo>
                  <a:lnTo>
                    <a:pt x="0" y="4699"/>
                  </a:lnTo>
                  <a:lnTo>
                    <a:pt x="190" y="15646"/>
                  </a:lnTo>
                  <a:lnTo>
                    <a:pt x="4699" y="20002"/>
                  </a:lnTo>
                  <a:lnTo>
                    <a:pt x="15646" y="19812"/>
                  </a:lnTo>
                  <a:lnTo>
                    <a:pt x="20015" y="15303"/>
                  </a:lnTo>
                  <a:lnTo>
                    <a:pt x="19913" y="9829"/>
                  </a:lnTo>
                  <a:lnTo>
                    <a:pt x="19812" y="4356"/>
                  </a:lnTo>
                  <a:lnTo>
                    <a:pt x="15303" y="0"/>
                  </a:lnTo>
                  <a:close/>
                </a:path>
              </a:pathLst>
            </a:custGeom>
            <a:solidFill>
              <a:srgbClr val="844A26"/>
            </a:solidFill>
          </p:spPr>
          <p:txBody>
            <a:bodyPr wrap="square" lIns="0" tIns="0" rIns="0" bIns="0" rtlCol="0"/>
            <a:lstStyle/>
            <a:p>
              <a:endParaRPr sz="1493" dirty="0"/>
            </a:p>
          </p:txBody>
        </p:sp>
        <p:sp>
          <p:nvSpPr>
            <p:cNvPr id="2322" name="object 2275">
              <a:extLst>
                <a:ext uri="{FF2B5EF4-FFF2-40B4-BE49-F238E27FC236}">
                  <a16:creationId xmlns:a16="http://schemas.microsoft.com/office/drawing/2014/main" id="{1E7563FB-28C4-40DE-ADA7-5BC52F94BA3B}"/>
                </a:ext>
              </a:extLst>
            </p:cNvPr>
            <p:cNvSpPr/>
            <p:nvPr/>
          </p:nvSpPr>
          <p:spPr>
            <a:xfrm>
              <a:off x="1520652" y="5615475"/>
              <a:ext cx="20320" cy="20320"/>
            </a:xfrm>
            <a:custGeom>
              <a:avLst/>
              <a:gdLst/>
              <a:ahLst/>
              <a:cxnLst/>
              <a:rect l="l" t="t" r="r" b="b"/>
              <a:pathLst>
                <a:path w="20319" h="20320">
                  <a:moveTo>
                    <a:pt x="15303" y="0"/>
                  </a:moveTo>
                  <a:lnTo>
                    <a:pt x="4343" y="190"/>
                  </a:lnTo>
                  <a:lnTo>
                    <a:pt x="0" y="4711"/>
                  </a:lnTo>
                  <a:lnTo>
                    <a:pt x="190" y="15659"/>
                  </a:lnTo>
                  <a:lnTo>
                    <a:pt x="4698" y="20002"/>
                  </a:lnTo>
                  <a:lnTo>
                    <a:pt x="15646" y="19812"/>
                  </a:lnTo>
                  <a:lnTo>
                    <a:pt x="20015" y="15316"/>
                  </a:lnTo>
                  <a:lnTo>
                    <a:pt x="19913" y="9829"/>
                  </a:lnTo>
                  <a:lnTo>
                    <a:pt x="19824" y="4368"/>
                  </a:lnTo>
                  <a:lnTo>
                    <a:pt x="15303" y="0"/>
                  </a:lnTo>
                  <a:close/>
                </a:path>
              </a:pathLst>
            </a:custGeom>
            <a:solidFill>
              <a:srgbClr val="894B27"/>
            </a:solidFill>
          </p:spPr>
          <p:txBody>
            <a:bodyPr wrap="square" lIns="0" tIns="0" rIns="0" bIns="0" rtlCol="0"/>
            <a:lstStyle/>
            <a:p>
              <a:endParaRPr sz="1493" dirty="0"/>
            </a:p>
          </p:txBody>
        </p:sp>
        <p:sp>
          <p:nvSpPr>
            <p:cNvPr id="2323" name="object 2276">
              <a:extLst>
                <a:ext uri="{FF2B5EF4-FFF2-40B4-BE49-F238E27FC236}">
                  <a16:creationId xmlns:a16="http://schemas.microsoft.com/office/drawing/2014/main" id="{F62913C2-7169-413E-BE37-6AC9BD59A0DF}"/>
                </a:ext>
              </a:extLst>
            </p:cNvPr>
            <p:cNvSpPr/>
            <p:nvPr/>
          </p:nvSpPr>
          <p:spPr>
            <a:xfrm>
              <a:off x="1489647" y="5436934"/>
              <a:ext cx="20320" cy="20320"/>
            </a:xfrm>
            <a:custGeom>
              <a:avLst/>
              <a:gdLst/>
              <a:ahLst/>
              <a:cxnLst/>
              <a:rect l="l" t="t" r="r" b="b"/>
              <a:pathLst>
                <a:path w="20319" h="20320">
                  <a:moveTo>
                    <a:pt x="15290" y="0"/>
                  </a:moveTo>
                  <a:lnTo>
                    <a:pt x="4343" y="190"/>
                  </a:lnTo>
                  <a:lnTo>
                    <a:pt x="0" y="4699"/>
                  </a:lnTo>
                  <a:lnTo>
                    <a:pt x="190" y="15646"/>
                  </a:lnTo>
                  <a:lnTo>
                    <a:pt x="4698" y="20002"/>
                  </a:lnTo>
                  <a:lnTo>
                    <a:pt x="15646" y="19812"/>
                  </a:lnTo>
                  <a:lnTo>
                    <a:pt x="20015" y="15303"/>
                  </a:lnTo>
                  <a:lnTo>
                    <a:pt x="19913" y="9829"/>
                  </a:lnTo>
                  <a:lnTo>
                    <a:pt x="19811" y="4356"/>
                  </a:lnTo>
                  <a:lnTo>
                    <a:pt x="15290" y="0"/>
                  </a:lnTo>
                  <a:close/>
                </a:path>
              </a:pathLst>
            </a:custGeom>
            <a:solidFill>
              <a:srgbClr val="98562B"/>
            </a:solidFill>
          </p:spPr>
          <p:txBody>
            <a:bodyPr wrap="square" lIns="0" tIns="0" rIns="0" bIns="0" rtlCol="0"/>
            <a:lstStyle/>
            <a:p>
              <a:endParaRPr sz="1493" dirty="0"/>
            </a:p>
          </p:txBody>
        </p:sp>
        <p:sp>
          <p:nvSpPr>
            <p:cNvPr id="2324" name="object 2277">
              <a:extLst>
                <a:ext uri="{FF2B5EF4-FFF2-40B4-BE49-F238E27FC236}">
                  <a16:creationId xmlns:a16="http://schemas.microsoft.com/office/drawing/2014/main" id="{0806C709-306B-49CE-9858-676F12AD3688}"/>
                </a:ext>
              </a:extLst>
            </p:cNvPr>
            <p:cNvSpPr/>
            <p:nvPr/>
          </p:nvSpPr>
          <p:spPr>
            <a:xfrm>
              <a:off x="1462758" y="5290874"/>
              <a:ext cx="20320" cy="20320"/>
            </a:xfrm>
            <a:custGeom>
              <a:avLst/>
              <a:gdLst/>
              <a:ahLst/>
              <a:cxnLst/>
              <a:rect l="l" t="t" r="r" b="b"/>
              <a:pathLst>
                <a:path w="20319" h="20320">
                  <a:moveTo>
                    <a:pt x="15303" y="0"/>
                  </a:moveTo>
                  <a:lnTo>
                    <a:pt x="4356" y="190"/>
                  </a:lnTo>
                  <a:lnTo>
                    <a:pt x="0" y="4686"/>
                  </a:lnTo>
                  <a:lnTo>
                    <a:pt x="190" y="15646"/>
                  </a:lnTo>
                  <a:lnTo>
                    <a:pt x="4711" y="20002"/>
                  </a:lnTo>
                  <a:lnTo>
                    <a:pt x="15646" y="19812"/>
                  </a:lnTo>
                  <a:lnTo>
                    <a:pt x="20015" y="15303"/>
                  </a:lnTo>
                  <a:lnTo>
                    <a:pt x="19913" y="9829"/>
                  </a:lnTo>
                  <a:lnTo>
                    <a:pt x="19811" y="4343"/>
                  </a:lnTo>
                  <a:lnTo>
                    <a:pt x="15303" y="0"/>
                  </a:lnTo>
                  <a:close/>
                </a:path>
              </a:pathLst>
            </a:custGeom>
            <a:solidFill>
              <a:srgbClr val="9D572D"/>
            </a:solidFill>
          </p:spPr>
          <p:txBody>
            <a:bodyPr wrap="square" lIns="0" tIns="0" rIns="0" bIns="0" rtlCol="0"/>
            <a:lstStyle/>
            <a:p>
              <a:endParaRPr sz="1493" dirty="0"/>
            </a:p>
          </p:txBody>
        </p:sp>
        <p:sp>
          <p:nvSpPr>
            <p:cNvPr id="2325" name="object 2278">
              <a:extLst>
                <a:ext uri="{FF2B5EF4-FFF2-40B4-BE49-F238E27FC236}">
                  <a16:creationId xmlns:a16="http://schemas.microsoft.com/office/drawing/2014/main" id="{23DBC1F9-CD86-4DD5-BC8F-8761549754F5}"/>
                </a:ext>
              </a:extLst>
            </p:cNvPr>
            <p:cNvSpPr/>
            <p:nvPr/>
          </p:nvSpPr>
          <p:spPr>
            <a:xfrm>
              <a:off x="1150411" y="5328837"/>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A85B30"/>
            </a:solidFill>
          </p:spPr>
          <p:txBody>
            <a:bodyPr wrap="square" lIns="0" tIns="0" rIns="0" bIns="0" rtlCol="0"/>
            <a:lstStyle/>
            <a:p>
              <a:endParaRPr sz="1493" dirty="0"/>
            </a:p>
          </p:txBody>
        </p:sp>
        <p:sp>
          <p:nvSpPr>
            <p:cNvPr id="2326" name="object 2279">
              <a:extLst>
                <a:ext uri="{FF2B5EF4-FFF2-40B4-BE49-F238E27FC236}">
                  <a16:creationId xmlns:a16="http://schemas.microsoft.com/office/drawing/2014/main" id="{4D24588F-C997-48A6-8951-C4C7FF49ED04}"/>
                </a:ext>
              </a:extLst>
            </p:cNvPr>
            <p:cNvSpPr/>
            <p:nvPr/>
          </p:nvSpPr>
          <p:spPr>
            <a:xfrm>
              <a:off x="1779884" y="5382548"/>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9A532C"/>
            </a:solidFill>
          </p:spPr>
          <p:txBody>
            <a:bodyPr wrap="square" lIns="0" tIns="0" rIns="0" bIns="0" rtlCol="0"/>
            <a:lstStyle/>
            <a:p>
              <a:endParaRPr sz="1493" dirty="0"/>
            </a:p>
          </p:txBody>
        </p:sp>
        <p:sp>
          <p:nvSpPr>
            <p:cNvPr id="2327" name="object 2280">
              <a:extLst>
                <a:ext uri="{FF2B5EF4-FFF2-40B4-BE49-F238E27FC236}">
                  <a16:creationId xmlns:a16="http://schemas.microsoft.com/office/drawing/2014/main" id="{22DC5769-1AA8-4F51-B79E-80FE03F30C68}"/>
                </a:ext>
              </a:extLst>
            </p:cNvPr>
            <p:cNvSpPr/>
            <p:nvPr/>
          </p:nvSpPr>
          <p:spPr>
            <a:xfrm>
              <a:off x="1603769" y="5450599"/>
              <a:ext cx="20320" cy="20320"/>
            </a:xfrm>
            <a:custGeom>
              <a:avLst/>
              <a:gdLst/>
              <a:ahLst/>
              <a:cxnLst/>
              <a:rect l="l" t="t" r="r" b="b"/>
              <a:pathLst>
                <a:path w="20319" h="20320">
                  <a:moveTo>
                    <a:pt x="15303" y="0"/>
                  </a:moveTo>
                  <a:lnTo>
                    <a:pt x="4356" y="190"/>
                  </a:lnTo>
                  <a:lnTo>
                    <a:pt x="0" y="4686"/>
                  </a:lnTo>
                  <a:lnTo>
                    <a:pt x="190" y="15633"/>
                  </a:lnTo>
                  <a:lnTo>
                    <a:pt x="4711" y="19989"/>
                  </a:lnTo>
                  <a:lnTo>
                    <a:pt x="15646" y="19799"/>
                  </a:lnTo>
                  <a:lnTo>
                    <a:pt x="20015" y="15290"/>
                  </a:lnTo>
                  <a:lnTo>
                    <a:pt x="19913" y="9817"/>
                  </a:lnTo>
                  <a:lnTo>
                    <a:pt x="19811" y="4343"/>
                  </a:lnTo>
                  <a:lnTo>
                    <a:pt x="15303" y="0"/>
                  </a:lnTo>
                  <a:close/>
                </a:path>
              </a:pathLst>
            </a:custGeom>
            <a:solidFill>
              <a:srgbClr val="8E5229"/>
            </a:solidFill>
          </p:spPr>
          <p:txBody>
            <a:bodyPr wrap="square" lIns="0" tIns="0" rIns="0" bIns="0" rtlCol="0"/>
            <a:lstStyle/>
            <a:p>
              <a:endParaRPr sz="1493" dirty="0"/>
            </a:p>
          </p:txBody>
        </p:sp>
        <p:sp>
          <p:nvSpPr>
            <p:cNvPr id="2328" name="object 2281">
              <a:extLst>
                <a:ext uri="{FF2B5EF4-FFF2-40B4-BE49-F238E27FC236}">
                  <a16:creationId xmlns:a16="http://schemas.microsoft.com/office/drawing/2014/main" id="{A9FD4FF7-F54B-4E4E-99B5-143E091879E3}"/>
                </a:ext>
              </a:extLst>
            </p:cNvPr>
            <p:cNvSpPr/>
            <p:nvPr/>
          </p:nvSpPr>
          <p:spPr>
            <a:xfrm>
              <a:off x="1229197" y="5548511"/>
              <a:ext cx="20320" cy="20320"/>
            </a:xfrm>
            <a:custGeom>
              <a:avLst/>
              <a:gdLst/>
              <a:ahLst/>
              <a:cxnLst/>
              <a:rect l="l" t="t" r="r" b="b"/>
              <a:pathLst>
                <a:path w="20319" h="20320">
                  <a:moveTo>
                    <a:pt x="15316" y="0"/>
                  </a:moveTo>
                  <a:lnTo>
                    <a:pt x="4356" y="190"/>
                  </a:lnTo>
                  <a:lnTo>
                    <a:pt x="0" y="4686"/>
                  </a:lnTo>
                  <a:lnTo>
                    <a:pt x="190" y="15633"/>
                  </a:lnTo>
                  <a:lnTo>
                    <a:pt x="4711" y="19989"/>
                  </a:lnTo>
                  <a:lnTo>
                    <a:pt x="15659" y="19799"/>
                  </a:lnTo>
                  <a:lnTo>
                    <a:pt x="20015" y="15290"/>
                  </a:lnTo>
                  <a:lnTo>
                    <a:pt x="19913" y="9817"/>
                  </a:lnTo>
                  <a:lnTo>
                    <a:pt x="19811" y="4343"/>
                  </a:lnTo>
                  <a:lnTo>
                    <a:pt x="15316" y="0"/>
                  </a:lnTo>
                  <a:close/>
                </a:path>
              </a:pathLst>
            </a:custGeom>
            <a:solidFill>
              <a:srgbClr val="9C582B"/>
            </a:solidFill>
          </p:spPr>
          <p:txBody>
            <a:bodyPr wrap="square" lIns="0" tIns="0" rIns="0" bIns="0" rtlCol="0"/>
            <a:lstStyle/>
            <a:p>
              <a:endParaRPr sz="1493" dirty="0"/>
            </a:p>
          </p:txBody>
        </p:sp>
        <p:sp>
          <p:nvSpPr>
            <p:cNvPr id="2329" name="object 2282">
              <a:extLst>
                <a:ext uri="{FF2B5EF4-FFF2-40B4-BE49-F238E27FC236}">
                  <a16:creationId xmlns:a16="http://schemas.microsoft.com/office/drawing/2014/main" id="{976D142F-3B22-4BB6-8440-6B84BCB66DAC}"/>
                </a:ext>
              </a:extLst>
            </p:cNvPr>
            <p:cNvSpPr/>
            <p:nvPr/>
          </p:nvSpPr>
          <p:spPr>
            <a:xfrm>
              <a:off x="1205785" y="5610491"/>
              <a:ext cx="20320" cy="20320"/>
            </a:xfrm>
            <a:custGeom>
              <a:avLst/>
              <a:gdLst/>
              <a:ahLst/>
              <a:cxnLst/>
              <a:rect l="l" t="t" r="r" b="b"/>
              <a:pathLst>
                <a:path w="20319" h="20320">
                  <a:moveTo>
                    <a:pt x="15316" y="0"/>
                  </a:moveTo>
                  <a:lnTo>
                    <a:pt x="4356" y="190"/>
                  </a:lnTo>
                  <a:lnTo>
                    <a:pt x="0" y="4698"/>
                  </a:lnTo>
                  <a:lnTo>
                    <a:pt x="190" y="15659"/>
                  </a:lnTo>
                  <a:lnTo>
                    <a:pt x="4711" y="20002"/>
                  </a:lnTo>
                  <a:lnTo>
                    <a:pt x="15659" y="19811"/>
                  </a:lnTo>
                  <a:lnTo>
                    <a:pt x="20015" y="15316"/>
                  </a:lnTo>
                  <a:lnTo>
                    <a:pt x="19913" y="9842"/>
                  </a:lnTo>
                  <a:lnTo>
                    <a:pt x="19811" y="4356"/>
                  </a:lnTo>
                  <a:lnTo>
                    <a:pt x="15316" y="0"/>
                  </a:lnTo>
                  <a:close/>
                </a:path>
              </a:pathLst>
            </a:custGeom>
            <a:solidFill>
              <a:srgbClr val="AE5F33"/>
            </a:solidFill>
          </p:spPr>
          <p:txBody>
            <a:bodyPr wrap="square" lIns="0" tIns="0" rIns="0" bIns="0" rtlCol="0"/>
            <a:lstStyle/>
            <a:p>
              <a:endParaRPr sz="1493" dirty="0"/>
            </a:p>
          </p:txBody>
        </p:sp>
        <p:sp>
          <p:nvSpPr>
            <p:cNvPr id="2330" name="object 2283">
              <a:extLst>
                <a:ext uri="{FF2B5EF4-FFF2-40B4-BE49-F238E27FC236}">
                  <a16:creationId xmlns:a16="http://schemas.microsoft.com/office/drawing/2014/main" id="{3F83CBAA-B425-4B2B-8E9C-3359497DFB1D}"/>
                </a:ext>
              </a:extLst>
            </p:cNvPr>
            <p:cNvSpPr/>
            <p:nvPr/>
          </p:nvSpPr>
          <p:spPr>
            <a:xfrm>
              <a:off x="1097968" y="5356222"/>
              <a:ext cx="20320" cy="20320"/>
            </a:xfrm>
            <a:custGeom>
              <a:avLst/>
              <a:gdLst/>
              <a:ahLst/>
              <a:cxnLst/>
              <a:rect l="l" t="t" r="r" b="b"/>
              <a:pathLst>
                <a:path w="20319" h="20320">
                  <a:moveTo>
                    <a:pt x="15303" y="0"/>
                  </a:moveTo>
                  <a:lnTo>
                    <a:pt x="4356" y="190"/>
                  </a:lnTo>
                  <a:lnTo>
                    <a:pt x="0" y="4698"/>
                  </a:lnTo>
                  <a:lnTo>
                    <a:pt x="190" y="15659"/>
                  </a:lnTo>
                  <a:lnTo>
                    <a:pt x="4711" y="20002"/>
                  </a:lnTo>
                  <a:lnTo>
                    <a:pt x="15646" y="19811"/>
                  </a:lnTo>
                  <a:lnTo>
                    <a:pt x="20015" y="15316"/>
                  </a:lnTo>
                  <a:lnTo>
                    <a:pt x="19913" y="9842"/>
                  </a:lnTo>
                  <a:lnTo>
                    <a:pt x="19811" y="4356"/>
                  </a:lnTo>
                  <a:lnTo>
                    <a:pt x="15303" y="0"/>
                  </a:lnTo>
                  <a:close/>
                </a:path>
              </a:pathLst>
            </a:custGeom>
            <a:solidFill>
              <a:srgbClr val="A55B30"/>
            </a:solidFill>
          </p:spPr>
          <p:txBody>
            <a:bodyPr wrap="square" lIns="0" tIns="0" rIns="0" bIns="0" rtlCol="0"/>
            <a:lstStyle/>
            <a:p>
              <a:endParaRPr sz="1493" dirty="0"/>
            </a:p>
          </p:txBody>
        </p:sp>
        <p:sp>
          <p:nvSpPr>
            <p:cNvPr id="2331" name="object 2284">
              <a:extLst>
                <a:ext uri="{FF2B5EF4-FFF2-40B4-BE49-F238E27FC236}">
                  <a16:creationId xmlns:a16="http://schemas.microsoft.com/office/drawing/2014/main" id="{57052209-AC1F-4D14-8614-EEA4400F3250}"/>
                </a:ext>
              </a:extLst>
            </p:cNvPr>
            <p:cNvSpPr/>
            <p:nvPr/>
          </p:nvSpPr>
          <p:spPr>
            <a:xfrm>
              <a:off x="1248291" y="5509925"/>
              <a:ext cx="20320" cy="20320"/>
            </a:xfrm>
            <a:custGeom>
              <a:avLst/>
              <a:gdLst/>
              <a:ahLst/>
              <a:cxnLst/>
              <a:rect l="l" t="t" r="r" b="b"/>
              <a:pathLst>
                <a:path w="20319" h="20320">
                  <a:moveTo>
                    <a:pt x="15316" y="0"/>
                  </a:moveTo>
                  <a:lnTo>
                    <a:pt x="4356" y="190"/>
                  </a:lnTo>
                  <a:lnTo>
                    <a:pt x="0" y="4686"/>
                  </a:lnTo>
                  <a:lnTo>
                    <a:pt x="190" y="15659"/>
                  </a:lnTo>
                  <a:lnTo>
                    <a:pt x="4711" y="20002"/>
                  </a:lnTo>
                  <a:lnTo>
                    <a:pt x="15659" y="19812"/>
                  </a:lnTo>
                  <a:lnTo>
                    <a:pt x="20015" y="15316"/>
                  </a:lnTo>
                  <a:lnTo>
                    <a:pt x="19913" y="9829"/>
                  </a:lnTo>
                  <a:lnTo>
                    <a:pt x="19811" y="4343"/>
                  </a:lnTo>
                  <a:lnTo>
                    <a:pt x="15316" y="0"/>
                  </a:lnTo>
                  <a:close/>
                </a:path>
              </a:pathLst>
            </a:custGeom>
            <a:solidFill>
              <a:srgbClr val="AA5C32"/>
            </a:solidFill>
          </p:spPr>
          <p:txBody>
            <a:bodyPr wrap="square" lIns="0" tIns="0" rIns="0" bIns="0" rtlCol="0"/>
            <a:lstStyle/>
            <a:p>
              <a:endParaRPr sz="1493" dirty="0"/>
            </a:p>
          </p:txBody>
        </p:sp>
        <p:sp>
          <p:nvSpPr>
            <p:cNvPr id="2332" name="object 2285">
              <a:extLst>
                <a:ext uri="{FF2B5EF4-FFF2-40B4-BE49-F238E27FC236}">
                  <a16:creationId xmlns:a16="http://schemas.microsoft.com/office/drawing/2014/main" id="{F1818529-6C39-4844-8CDD-6DEA827A1DCB}"/>
                </a:ext>
              </a:extLst>
            </p:cNvPr>
            <p:cNvSpPr/>
            <p:nvPr/>
          </p:nvSpPr>
          <p:spPr>
            <a:xfrm>
              <a:off x="1382842" y="5380156"/>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8D5127"/>
            </a:solidFill>
          </p:spPr>
          <p:txBody>
            <a:bodyPr wrap="square" lIns="0" tIns="0" rIns="0" bIns="0" rtlCol="0"/>
            <a:lstStyle/>
            <a:p>
              <a:endParaRPr sz="1493" dirty="0"/>
            </a:p>
          </p:txBody>
        </p:sp>
        <p:sp>
          <p:nvSpPr>
            <p:cNvPr id="2333" name="object 2286">
              <a:extLst>
                <a:ext uri="{FF2B5EF4-FFF2-40B4-BE49-F238E27FC236}">
                  <a16:creationId xmlns:a16="http://schemas.microsoft.com/office/drawing/2014/main" id="{7E66EDCF-AADA-4B99-A085-8FB144EEB196}"/>
                </a:ext>
              </a:extLst>
            </p:cNvPr>
            <p:cNvSpPr/>
            <p:nvPr/>
          </p:nvSpPr>
          <p:spPr>
            <a:xfrm>
              <a:off x="1398328" y="5481885"/>
              <a:ext cx="20320" cy="20320"/>
            </a:xfrm>
            <a:custGeom>
              <a:avLst/>
              <a:gdLst/>
              <a:ahLst/>
              <a:cxnLst/>
              <a:rect l="l" t="t" r="r" b="b"/>
              <a:pathLst>
                <a:path w="20319" h="20320">
                  <a:moveTo>
                    <a:pt x="15303" y="0"/>
                  </a:moveTo>
                  <a:lnTo>
                    <a:pt x="4343" y="190"/>
                  </a:lnTo>
                  <a:lnTo>
                    <a:pt x="0" y="4699"/>
                  </a:lnTo>
                  <a:lnTo>
                    <a:pt x="190" y="15659"/>
                  </a:lnTo>
                  <a:lnTo>
                    <a:pt x="4698" y="20002"/>
                  </a:lnTo>
                  <a:lnTo>
                    <a:pt x="15646" y="19812"/>
                  </a:lnTo>
                  <a:lnTo>
                    <a:pt x="20015" y="15316"/>
                  </a:lnTo>
                  <a:lnTo>
                    <a:pt x="19913" y="9829"/>
                  </a:lnTo>
                  <a:lnTo>
                    <a:pt x="19811" y="4356"/>
                  </a:lnTo>
                  <a:lnTo>
                    <a:pt x="15303" y="0"/>
                  </a:lnTo>
                  <a:close/>
                </a:path>
              </a:pathLst>
            </a:custGeom>
            <a:solidFill>
              <a:srgbClr val="95542B"/>
            </a:solidFill>
          </p:spPr>
          <p:txBody>
            <a:bodyPr wrap="square" lIns="0" tIns="0" rIns="0" bIns="0" rtlCol="0"/>
            <a:lstStyle/>
            <a:p>
              <a:endParaRPr sz="1493" dirty="0"/>
            </a:p>
          </p:txBody>
        </p:sp>
        <p:sp>
          <p:nvSpPr>
            <p:cNvPr id="2334" name="object 2287">
              <a:extLst>
                <a:ext uri="{FF2B5EF4-FFF2-40B4-BE49-F238E27FC236}">
                  <a16:creationId xmlns:a16="http://schemas.microsoft.com/office/drawing/2014/main" id="{84141332-E990-4C29-9674-8AA1FA004D92}"/>
                </a:ext>
              </a:extLst>
            </p:cNvPr>
            <p:cNvSpPr/>
            <p:nvPr/>
          </p:nvSpPr>
          <p:spPr>
            <a:xfrm>
              <a:off x="1525722" y="5262516"/>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8B4E28"/>
            </a:solidFill>
          </p:spPr>
          <p:txBody>
            <a:bodyPr wrap="square" lIns="0" tIns="0" rIns="0" bIns="0" rtlCol="0"/>
            <a:lstStyle/>
            <a:p>
              <a:endParaRPr sz="1493" dirty="0"/>
            </a:p>
          </p:txBody>
        </p:sp>
        <p:sp>
          <p:nvSpPr>
            <p:cNvPr id="2335" name="object 2288">
              <a:extLst>
                <a:ext uri="{FF2B5EF4-FFF2-40B4-BE49-F238E27FC236}">
                  <a16:creationId xmlns:a16="http://schemas.microsoft.com/office/drawing/2014/main" id="{ECD36ED8-19A3-4B20-85CA-EE55438101CD}"/>
                </a:ext>
              </a:extLst>
            </p:cNvPr>
            <p:cNvSpPr/>
            <p:nvPr/>
          </p:nvSpPr>
          <p:spPr>
            <a:xfrm>
              <a:off x="1368214" y="5573594"/>
              <a:ext cx="20320" cy="20320"/>
            </a:xfrm>
            <a:custGeom>
              <a:avLst/>
              <a:gdLst/>
              <a:ahLst/>
              <a:cxnLst/>
              <a:rect l="l" t="t" r="r" b="b"/>
              <a:pathLst>
                <a:path w="20319" h="20320">
                  <a:moveTo>
                    <a:pt x="15316" y="0"/>
                  </a:moveTo>
                  <a:lnTo>
                    <a:pt x="4368" y="190"/>
                  </a:lnTo>
                  <a:lnTo>
                    <a:pt x="0" y="4711"/>
                  </a:lnTo>
                  <a:lnTo>
                    <a:pt x="190" y="15646"/>
                  </a:lnTo>
                  <a:lnTo>
                    <a:pt x="4724" y="20015"/>
                  </a:lnTo>
                  <a:lnTo>
                    <a:pt x="15659" y="19824"/>
                  </a:lnTo>
                  <a:lnTo>
                    <a:pt x="20027" y="15303"/>
                  </a:lnTo>
                  <a:lnTo>
                    <a:pt x="19926" y="9842"/>
                  </a:lnTo>
                  <a:lnTo>
                    <a:pt x="19824" y="4368"/>
                  </a:lnTo>
                  <a:lnTo>
                    <a:pt x="15316" y="0"/>
                  </a:lnTo>
                  <a:close/>
                </a:path>
              </a:pathLst>
            </a:custGeom>
            <a:solidFill>
              <a:srgbClr val="A15325"/>
            </a:solidFill>
          </p:spPr>
          <p:txBody>
            <a:bodyPr wrap="square" lIns="0" tIns="0" rIns="0" bIns="0" rtlCol="0"/>
            <a:lstStyle/>
            <a:p>
              <a:endParaRPr sz="1493" dirty="0"/>
            </a:p>
          </p:txBody>
        </p:sp>
        <p:sp>
          <p:nvSpPr>
            <p:cNvPr id="2336" name="object 2289">
              <a:extLst>
                <a:ext uri="{FF2B5EF4-FFF2-40B4-BE49-F238E27FC236}">
                  <a16:creationId xmlns:a16="http://schemas.microsoft.com/office/drawing/2014/main" id="{286C2106-D59D-403C-B924-B5AC6CC52B38}"/>
                </a:ext>
              </a:extLst>
            </p:cNvPr>
            <p:cNvSpPr/>
            <p:nvPr/>
          </p:nvSpPr>
          <p:spPr>
            <a:xfrm>
              <a:off x="1518265" y="5518919"/>
              <a:ext cx="20320" cy="20320"/>
            </a:xfrm>
            <a:custGeom>
              <a:avLst/>
              <a:gdLst/>
              <a:ahLst/>
              <a:cxnLst/>
              <a:rect l="l" t="t" r="r" b="b"/>
              <a:pathLst>
                <a:path w="20319" h="20320">
                  <a:moveTo>
                    <a:pt x="15316" y="0"/>
                  </a:moveTo>
                  <a:lnTo>
                    <a:pt x="4368" y="190"/>
                  </a:lnTo>
                  <a:lnTo>
                    <a:pt x="0" y="4699"/>
                  </a:lnTo>
                  <a:lnTo>
                    <a:pt x="190" y="15646"/>
                  </a:lnTo>
                  <a:lnTo>
                    <a:pt x="4724" y="20002"/>
                  </a:lnTo>
                  <a:lnTo>
                    <a:pt x="15659" y="19812"/>
                  </a:lnTo>
                  <a:lnTo>
                    <a:pt x="20027" y="15303"/>
                  </a:lnTo>
                  <a:lnTo>
                    <a:pt x="19926" y="9829"/>
                  </a:lnTo>
                  <a:lnTo>
                    <a:pt x="19824" y="4356"/>
                  </a:lnTo>
                  <a:lnTo>
                    <a:pt x="15316" y="0"/>
                  </a:lnTo>
                  <a:close/>
                </a:path>
              </a:pathLst>
            </a:custGeom>
            <a:solidFill>
              <a:srgbClr val="A75C31"/>
            </a:solidFill>
          </p:spPr>
          <p:txBody>
            <a:bodyPr wrap="square" lIns="0" tIns="0" rIns="0" bIns="0" rtlCol="0"/>
            <a:lstStyle/>
            <a:p>
              <a:endParaRPr sz="1493" dirty="0"/>
            </a:p>
          </p:txBody>
        </p:sp>
        <p:sp>
          <p:nvSpPr>
            <p:cNvPr id="2337" name="object 2290">
              <a:extLst>
                <a:ext uri="{FF2B5EF4-FFF2-40B4-BE49-F238E27FC236}">
                  <a16:creationId xmlns:a16="http://schemas.microsoft.com/office/drawing/2014/main" id="{A2C78410-0D87-4204-82EB-2A20FAB985A2}"/>
                </a:ext>
              </a:extLst>
            </p:cNvPr>
            <p:cNvSpPr/>
            <p:nvPr/>
          </p:nvSpPr>
          <p:spPr>
            <a:xfrm>
              <a:off x="1218704" y="5411349"/>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9F582E"/>
            </a:solidFill>
          </p:spPr>
          <p:txBody>
            <a:bodyPr wrap="square" lIns="0" tIns="0" rIns="0" bIns="0" rtlCol="0"/>
            <a:lstStyle/>
            <a:p>
              <a:endParaRPr sz="1493" dirty="0"/>
            </a:p>
          </p:txBody>
        </p:sp>
        <p:sp>
          <p:nvSpPr>
            <p:cNvPr id="2338" name="object 2291">
              <a:extLst>
                <a:ext uri="{FF2B5EF4-FFF2-40B4-BE49-F238E27FC236}">
                  <a16:creationId xmlns:a16="http://schemas.microsoft.com/office/drawing/2014/main" id="{DBF58584-3A5D-4A4F-9A26-FDA86819BDAB}"/>
                </a:ext>
              </a:extLst>
            </p:cNvPr>
            <p:cNvSpPr/>
            <p:nvPr/>
          </p:nvSpPr>
          <p:spPr>
            <a:xfrm>
              <a:off x="1693202" y="5512067"/>
              <a:ext cx="20320" cy="20320"/>
            </a:xfrm>
            <a:custGeom>
              <a:avLst/>
              <a:gdLst/>
              <a:ahLst/>
              <a:cxnLst/>
              <a:rect l="l" t="t" r="r" b="b"/>
              <a:pathLst>
                <a:path w="20319" h="20320">
                  <a:moveTo>
                    <a:pt x="15303" y="0"/>
                  </a:moveTo>
                  <a:lnTo>
                    <a:pt x="4343" y="190"/>
                  </a:lnTo>
                  <a:lnTo>
                    <a:pt x="0" y="4686"/>
                  </a:lnTo>
                  <a:lnTo>
                    <a:pt x="190" y="15646"/>
                  </a:lnTo>
                  <a:lnTo>
                    <a:pt x="4699" y="20002"/>
                  </a:lnTo>
                  <a:lnTo>
                    <a:pt x="15646" y="19812"/>
                  </a:lnTo>
                  <a:lnTo>
                    <a:pt x="20015" y="15303"/>
                  </a:lnTo>
                  <a:lnTo>
                    <a:pt x="19913" y="9829"/>
                  </a:lnTo>
                  <a:lnTo>
                    <a:pt x="19812" y="4343"/>
                  </a:lnTo>
                  <a:lnTo>
                    <a:pt x="15303" y="0"/>
                  </a:lnTo>
                  <a:close/>
                </a:path>
              </a:pathLst>
            </a:custGeom>
            <a:solidFill>
              <a:srgbClr val="904F2A"/>
            </a:solidFill>
          </p:spPr>
          <p:txBody>
            <a:bodyPr wrap="square" lIns="0" tIns="0" rIns="0" bIns="0" rtlCol="0"/>
            <a:lstStyle/>
            <a:p>
              <a:endParaRPr sz="1493" dirty="0"/>
            </a:p>
          </p:txBody>
        </p:sp>
        <p:sp>
          <p:nvSpPr>
            <p:cNvPr id="2339" name="object 2292">
              <a:extLst>
                <a:ext uri="{FF2B5EF4-FFF2-40B4-BE49-F238E27FC236}">
                  <a16:creationId xmlns:a16="http://schemas.microsoft.com/office/drawing/2014/main" id="{A79BFA10-6354-48E4-96E1-CAB5FF813073}"/>
                </a:ext>
              </a:extLst>
            </p:cNvPr>
            <p:cNvSpPr/>
            <p:nvPr/>
          </p:nvSpPr>
          <p:spPr>
            <a:xfrm>
              <a:off x="1346046" y="5316744"/>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925429"/>
            </a:solidFill>
          </p:spPr>
          <p:txBody>
            <a:bodyPr wrap="square" lIns="0" tIns="0" rIns="0" bIns="0" rtlCol="0"/>
            <a:lstStyle/>
            <a:p>
              <a:endParaRPr sz="1493" dirty="0"/>
            </a:p>
          </p:txBody>
        </p:sp>
        <p:sp>
          <p:nvSpPr>
            <p:cNvPr id="2340" name="object 2293">
              <a:extLst>
                <a:ext uri="{FF2B5EF4-FFF2-40B4-BE49-F238E27FC236}">
                  <a16:creationId xmlns:a16="http://schemas.microsoft.com/office/drawing/2014/main" id="{A5244262-9E6D-4E32-93BE-7EBC18D94EC5}"/>
                </a:ext>
              </a:extLst>
            </p:cNvPr>
            <p:cNvSpPr/>
            <p:nvPr/>
          </p:nvSpPr>
          <p:spPr>
            <a:xfrm>
              <a:off x="1026334" y="5322488"/>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9E582E"/>
            </a:solidFill>
          </p:spPr>
          <p:txBody>
            <a:bodyPr wrap="square" lIns="0" tIns="0" rIns="0" bIns="0" rtlCol="0"/>
            <a:lstStyle/>
            <a:p>
              <a:endParaRPr sz="1493" dirty="0"/>
            </a:p>
          </p:txBody>
        </p:sp>
        <p:sp>
          <p:nvSpPr>
            <p:cNvPr id="2341" name="object 2294">
              <a:extLst>
                <a:ext uri="{FF2B5EF4-FFF2-40B4-BE49-F238E27FC236}">
                  <a16:creationId xmlns:a16="http://schemas.microsoft.com/office/drawing/2014/main" id="{66A36E38-531C-4B21-8838-A8CEC79BA815}"/>
                </a:ext>
              </a:extLst>
            </p:cNvPr>
            <p:cNvSpPr/>
            <p:nvPr/>
          </p:nvSpPr>
          <p:spPr>
            <a:xfrm>
              <a:off x="1617930" y="5267190"/>
              <a:ext cx="20320" cy="20320"/>
            </a:xfrm>
            <a:custGeom>
              <a:avLst/>
              <a:gdLst/>
              <a:ahLst/>
              <a:cxnLst/>
              <a:rect l="l" t="t" r="r" b="b"/>
              <a:pathLst>
                <a:path w="20319" h="20320">
                  <a:moveTo>
                    <a:pt x="15316" y="0"/>
                  </a:moveTo>
                  <a:lnTo>
                    <a:pt x="4356" y="190"/>
                  </a:lnTo>
                  <a:lnTo>
                    <a:pt x="0" y="4698"/>
                  </a:lnTo>
                  <a:lnTo>
                    <a:pt x="190" y="15659"/>
                  </a:lnTo>
                  <a:lnTo>
                    <a:pt x="4711" y="20002"/>
                  </a:lnTo>
                  <a:lnTo>
                    <a:pt x="15659" y="19811"/>
                  </a:lnTo>
                  <a:lnTo>
                    <a:pt x="20015" y="15316"/>
                  </a:lnTo>
                  <a:lnTo>
                    <a:pt x="19913" y="9842"/>
                  </a:lnTo>
                  <a:lnTo>
                    <a:pt x="19811" y="4356"/>
                  </a:lnTo>
                  <a:lnTo>
                    <a:pt x="15316" y="0"/>
                  </a:lnTo>
                  <a:close/>
                </a:path>
              </a:pathLst>
            </a:custGeom>
            <a:solidFill>
              <a:srgbClr val="96512C"/>
            </a:solidFill>
          </p:spPr>
          <p:txBody>
            <a:bodyPr wrap="square" lIns="0" tIns="0" rIns="0" bIns="0" rtlCol="0"/>
            <a:lstStyle/>
            <a:p>
              <a:endParaRPr sz="1493" dirty="0"/>
            </a:p>
          </p:txBody>
        </p:sp>
        <p:sp>
          <p:nvSpPr>
            <p:cNvPr id="2342" name="object 2295">
              <a:extLst>
                <a:ext uri="{FF2B5EF4-FFF2-40B4-BE49-F238E27FC236}">
                  <a16:creationId xmlns:a16="http://schemas.microsoft.com/office/drawing/2014/main" id="{060F31AE-6022-481B-8C52-F23A67EE4825}"/>
                </a:ext>
              </a:extLst>
            </p:cNvPr>
            <p:cNvSpPr/>
            <p:nvPr/>
          </p:nvSpPr>
          <p:spPr>
            <a:xfrm>
              <a:off x="1460287" y="5462075"/>
              <a:ext cx="20320" cy="20320"/>
            </a:xfrm>
            <a:custGeom>
              <a:avLst/>
              <a:gdLst/>
              <a:ahLst/>
              <a:cxnLst/>
              <a:rect l="l" t="t" r="r" b="b"/>
              <a:pathLst>
                <a:path w="20319" h="20320">
                  <a:moveTo>
                    <a:pt x="15316" y="0"/>
                  </a:moveTo>
                  <a:lnTo>
                    <a:pt x="4356" y="190"/>
                  </a:lnTo>
                  <a:lnTo>
                    <a:pt x="0" y="4699"/>
                  </a:lnTo>
                  <a:lnTo>
                    <a:pt x="190" y="15659"/>
                  </a:lnTo>
                  <a:lnTo>
                    <a:pt x="4711" y="20002"/>
                  </a:lnTo>
                  <a:lnTo>
                    <a:pt x="15659" y="19812"/>
                  </a:lnTo>
                  <a:lnTo>
                    <a:pt x="20027" y="15316"/>
                  </a:lnTo>
                  <a:lnTo>
                    <a:pt x="19926" y="9829"/>
                  </a:lnTo>
                  <a:lnTo>
                    <a:pt x="19824" y="4356"/>
                  </a:lnTo>
                  <a:lnTo>
                    <a:pt x="15316" y="0"/>
                  </a:lnTo>
                  <a:close/>
                </a:path>
              </a:pathLst>
            </a:custGeom>
            <a:solidFill>
              <a:srgbClr val="8F5228"/>
            </a:solidFill>
          </p:spPr>
          <p:txBody>
            <a:bodyPr wrap="square" lIns="0" tIns="0" rIns="0" bIns="0" rtlCol="0"/>
            <a:lstStyle/>
            <a:p>
              <a:endParaRPr sz="1493" dirty="0"/>
            </a:p>
          </p:txBody>
        </p:sp>
        <p:sp>
          <p:nvSpPr>
            <p:cNvPr id="2343" name="object 2296">
              <a:extLst>
                <a:ext uri="{FF2B5EF4-FFF2-40B4-BE49-F238E27FC236}">
                  <a16:creationId xmlns:a16="http://schemas.microsoft.com/office/drawing/2014/main" id="{6EF78A8F-A747-41A8-BB56-814CBB092D66}"/>
                </a:ext>
              </a:extLst>
            </p:cNvPr>
            <p:cNvSpPr/>
            <p:nvPr/>
          </p:nvSpPr>
          <p:spPr>
            <a:xfrm>
              <a:off x="1214572" y="5380945"/>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97542C"/>
            </a:solidFill>
          </p:spPr>
          <p:txBody>
            <a:bodyPr wrap="square" lIns="0" tIns="0" rIns="0" bIns="0" rtlCol="0"/>
            <a:lstStyle/>
            <a:p>
              <a:endParaRPr sz="1493" dirty="0"/>
            </a:p>
          </p:txBody>
        </p:sp>
        <p:sp>
          <p:nvSpPr>
            <p:cNvPr id="2344" name="object 2297">
              <a:extLst>
                <a:ext uri="{FF2B5EF4-FFF2-40B4-BE49-F238E27FC236}">
                  <a16:creationId xmlns:a16="http://schemas.microsoft.com/office/drawing/2014/main" id="{5D646E3E-BF6F-4D6F-BAD7-9BDEE23E62A1}"/>
                </a:ext>
              </a:extLst>
            </p:cNvPr>
            <p:cNvSpPr/>
            <p:nvPr/>
          </p:nvSpPr>
          <p:spPr>
            <a:xfrm>
              <a:off x="1812075" y="5495032"/>
              <a:ext cx="20320" cy="20320"/>
            </a:xfrm>
            <a:custGeom>
              <a:avLst/>
              <a:gdLst/>
              <a:ahLst/>
              <a:cxnLst/>
              <a:rect l="l" t="t" r="r" b="b"/>
              <a:pathLst>
                <a:path w="20319" h="20320">
                  <a:moveTo>
                    <a:pt x="15316" y="0"/>
                  </a:moveTo>
                  <a:lnTo>
                    <a:pt x="4356" y="190"/>
                  </a:lnTo>
                  <a:lnTo>
                    <a:pt x="0" y="4699"/>
                  </a:lnTo>
                  <a:lnTo>
                    <a:pt x="190" y="15646"/>
                  </a:lnTo>
                  <a:lnTo>
                    <a:pt x="4711" y="19989"/>
                  </a:lnTo>
                  <a:lnTo>
                    <a:pt x="15659" y="19799"/>
                  </a:lnTo>
                  <a:lnTo>
                    <a:pt x="20015" y="15303"/>
                  </a:lnTo>
                  <a:lnTo>
                    <a:pt x="19913" y="9829"/>
                  </a:lnTo>
                  <a:lnTo>
                    <a:pt x="19812" y="4356"/>
                  </a:lnTo>
                  <a:lnTo>
                    <a:pt x="15316" y="0"/>
                  </a:lnTo>
                  <a:close/>
                </a:path>
              </a:pathLst>
            </a:custGeom>
            <a:solidFill>
              <a:srgbClr val="7B4623"/>
            </a:solidFill>
          </p:spPr>
          <p:txBody>
            <a:bodyPr wrap="square" lIns="0" tIns="0" rIns="0" bIns="0" rtlCol="0"/>
            <a:lstStyle/>
            <a:p>
              <a:endParaRPr sz="1493" dirty="0"/>
            </a:p>
          </p:txBody>
        </p:sp>
        <p:sp>
          <p:nvSpPr>
            <p:cNvPr id="2345" name="object 2298">
              <a:extLst>
                <a:ext uri="{FF2B5EF4-FFF2-40B4-BE49-F238E27FC236}">
                  <a16:creationId xmlns:a16="http://schemas.microsoft.com/office/drawing/2014/main" id="{9B02E57E-C81D-4222-8999-A850C1D269F4}"/>
                </a:ext>
              </a:extLst>
            </p:cNvPr>
            <p:cNvSpPr/>
            <p:nvPr/>
          </p:nvSpPr>
          <p:spPr>
            <a:xfrm>
              <a:off x="1410495" y="5473122"/>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A3592F"/>
            </a:solidFill>
          </p:spPr>
          <p:txBody>
            <a:bodyPr wrap="square" lIns="0" tIns="0" rIns="0" bIns="0" rtlCol="0"/>
            <a:lstStyle/>
            <a:p>
              <a:endParaRPr sz="1493" dirty="0"/>
            </a:p>
          </p:txBody>
        </p:sp>
        <p:sp>
          <p:nvSpPr>
            <p:cNvPr id="2346" name="object 2299">
              <a:extLst>
                <a:ext uri="{FF2B5EF4-FFF2-40B4-BE49-F238E27FC236}">
                  <a16:creationId xmlns:a16="http://schemas.microsoft.com/office/drawing/2014/main" id="{CCEA9D46-3A8B-41CC-9086-91D4F1A4C305}"/>
                </a:ext>
              </a:extLst>
            </p:cNvPr>
            <p:cNvSpPr/>
            <p:nvPr/>
          </p:nvSpPr>
          <p:spPr>
            <a:xfrm>
              <a:off x="1625566" y="5538119"/>
              <a:ext cx="20320" cy="20320"/>
            </a:xfrm>
            <a:custGeom>
              <a:avLst/>
              <a:gdLst/>
              <a:ahLst/>
              <a:cxnLst/>
              <a:rect l="l" t="t" r="r" b="b"/>
              <a:pathLst>
                <a:path w="20319" h="20320">
                  <a:moveTo>
                    <a:pt x="15290" y="0"/>
                  </a:moveTo>
                  <a:lnTo>
                    <a:pt x="4343" y="190"/>
                  </a:lnTo>
                  <a:lnTo>
                    <a:pt x="0" y="4711"/>
                  </a:lnTo>
                  <a:lnTo>
                    <a:pt x="190" y="15659"/>
                  </a:lnTo>
                  <a:lnTo>
                    <a:pt x="4686" y="20015"/>
                  </a:lnTo>
                  <a:lnTo>
                    <a:pt x="15646" y="19824"/>
                  </a:lnTo>
                  <a:lnTo>
                    <a:pt x="20015" y="15316"/>
                  </a:lnTo>
                  <a:lnTo>
                    <a:pt x="19913" y="9842"/>
                  </a:lnTo>
                  <a:lnTo>
                    <a:pt x="19811" y="4368"/>
                  </a:lnTo>
                  <a:lnTo>
                    <a:pt x="15290" y="0"/>
                  </a:lnTo>
                  <a:close/>
                </a:path>
              </a:pathLst>
            </a:custGeom>
            <a:solidFill>
              <a:srgbClr val="8D4E29"/>
            </a:solidFill>
          </p:spPr>
          <p:txBody>
            <a:bodyPr wrap="square" lIns="0" tIns="0" rIns="0" bIns="0" rtlCol="0"/>
            <a:lstStyle/>
            <a:p>
              <a:endParaRPr sz="1493" dirty="0"/>
            </a:p>
          </p:txBody>
        </p:sp>
        <p:sp>
          <p:nvSpPr>
            <p:cNvPr id="2347" name="object 2300">
              <a:extLst>
                <a:ext uri="{FF2B5EF4-FFF2-40B4-BE49-F238E27FC236}">
                  <a16:creationId xmlns:a16="http://schemas.microsoft.com/office/drawing/2014/main" id="{6657480A-6191-4D2C-B0B1-982B614D4175}"/>
                </a:ext>
              </a:extLst>
            </p:cNvPr>
            <p:cNvSpPr/>
            <p:nvPr/>
          </p:nvSpPr>
          <p:spPr>
            <a:xfrm>
              <a:off x="1647078" y="5566285"/>
              <a:ext cx="20320" cy="20320"/>
            </a:xfrm>
            <a:custGeom>
              <a:avLst/>
              <a:gdLst/>
              <a:ahLst/>
              <a:cxnLst/>
              <a:rect l="l" t="t" r="r" b="b"/>
              <a:pathLst>
                <a:path w="20319" h="20320">
                  <a:moveTo>
                    <a:pt x="15316" y="0"/>
                  </a:moveTo>
                  <a:lnTo>
                    <a:pt x="4356" y="190"/>
                  </a:lnTo>
                  <a:lnTo>
                    <a:pt x="0" y="4699"/>
                  </a:lnTo>
                  <a:lnTo>
                    <a:pt x="190" y="15659"/>
                  </a:lnTo>
                  <a:lnTo>
                    <a:pt x="4711" y="20002"/>
                  </a:lnTo>
                  <a:lnTo>
                    <a:pt x="15659" y="19812"/>
                  </a:lnTo>
                  <a:lnTo>
                    <a:pt x="20027" y="15316"/>
                  </a:lnTo>
                  <a:lnTo>
                    <a:pt x="19926" y="9829"/>
                  </a:lnTo>
                  <a:lnTo>
                    <a:pt x="19824" y="4356"/>
                  </a:lnTo>
                  <a:lnTo>
                    <a:pt x="15316" y="0"/>
                  </a:lnTo>
                  <a:close/>
                </a:path>
              </a:pathLst>
            </a:custGeom>
            <a:solidFill>
              <a:srgbClr val="784322"/>
            </a:solidFill>
          </p:spPr>
          <p:txBody>
            <a:bodyPr wrap="square" lIns="0" tIns="0" rIns="0" bIns="0" rtlCol="0"/>
            <a:lstStyle/>
            <a:p>
              <a:endParaRPr sz="1493" dirty="0"/>
            </a:p>
          </p:txBody>
        </p:sp>
        <p:sp>
          <p:nvSpPr>
            <p:cNvPr id="2348" name="object 2301">
              <a:extLst>
                <a:ext uri="{FF2B5EF4-FFF2-40B4-BE49-F238E27FC236}">
                  <a16:creationId xmlns:a16="http://schemas.microsoft.com/office/drawing/2014/main" id="{19CEC40A-F36D-415B-AB0D-F5EF25C88DE8}"/>
                </a:ext>
              </a:extLst>
            </p:cNvPr>
            <p:cNvSpPr/>
            <p:nvPr/>
          </p:nvSpPr>
          <p:spPr>
            <a:xfrm>
              <a:off x="1204888" y="5622212"/>
              <a:ext cx="20320" cy="20320"/>
            </a:xfrm>
            <a:custGeom>
              <a:avLst/>
              <a:gdLst/>
              <a:ahLst/>
              <a:cxnLst/>
              <a:rect l="l" t="t" r="r" b="b"/>
              <a:pathLst>
                <a:path w="20319" h="20320">
                  <a:moveTo>
                    <a:pt x="15316" y="0"/>
                  </a:moveTo>
                  <a:lnTo>
                    <a:pt x="4356" y="190"/>
                  </a:lnTo>
                  <a:lnTo>
                    <a:pt x="0" y="4698"/>
                  </a:lnTo>
                  <a:lnTo>
                    <a:pt x="190" y="15646"/>
                  </a:lnTo>
                  <a:lnTo>
                    <a:pt x="4711" y="20002"/>
                  </a:lnTo>
                  <a:lnTo>
                    <a:pt x="15659" y="19811"/>
                  </a:lnTo>
                  <a:lnTo>
                    <a:pt x="20027" y="15303"/>
                  </a:lnTo>
                  <a:lnTo>
                    <a:pt x="19926" y="9842"/>
                  </a:lnTo>
                  <a:lnTo>
                    <a:pt x="19824" y="4356"/>
                  </a:lnTo>
                  <a:lnTo>
                    <a:pt x="15316" y="0"/>
                  </a:lnTo>
                  <a:close/>
                </a:path>
              </a:pathLst>
            </a:custGeom>
            <a:solidFill>
              <a:srgbClr val="97592A"/>
            </a:solidFill>
          </p:spPr>
          <p:txBody>
            <a:bodyPr wrap="square" lIns="0" tIns="0" rIns="0" bIns="0" rtlCol="0"/>
            <a:lstStyle/>
            <a:p>
              <a:endParaRPr sz="1493" dirty="0"/>
            </a:p>
          </p:txBody>
        </p:sp>
        <p:sp>
          <p:nvSpPr>
            <p:cNvPr id="2349" name="object 2302">
              <a:extLst>
                <a:ext uri="{FF2B5EF4-FFF2-40B4-BE49-F238E27FC236}">
                  <a16:creationId xmlns:a16="http://schemas.microsoft.com/office/drawing/2014/main" id="{C3243C5A-0135-4F48-A47E-500CEB94CB6F}"/>
                </a:ext>
              </a:extLst>
            </p:cNvPr>
            <p:cNvSpPr/>
            <p:nvPr/>
          </p:nvSpPr>
          <p:spPr>
            <a:xfrm>
              <a:off x="1745197" y="5326546"/>
              <a:ext cx="20320" cy="20320"/>
            </a:xfrm>
            <a:custGeom>
              <a:avLst/>
              <a:gdLst/>
              <a:ahLst/>
              <a:cxnLst/>
              <a:rect l="l" t="t" r="r" b="b"/>
              <a:pathLst>
                <a:path w="20319" h="20320">
                  <a:moveTo>
                    <a:pt x="15290" y="0"/>
                  </a:moveTo>
                  <a:lnTo>
                    <a:pt x="4330" y="190"/>
                  </a:lnTo>
                  <a:lnTo>
                    <a:pt x="0" y="4699"/>
                  </a:lnTo>
                  <a:lnTo>
                    <a:pt x="190" y="15646"/>
                  </a:lnTo>
                  <a:lnTo>
                    <a:pt x="4686" y="20002"/>
                  </a:lnTo>
                  <a:lnTo>
                    <a:pt x="15633" y="19812"/>
                  </a:lnTo>
                  <a:lnTo>
                    <a:pt x="20002" y="15303"/>
                  </a:lnTo>
                  <a:lnTo>
                    <a:pt x="19900" y="9829"/>
                  </a:lnTo>
                  <a:lnTo>
                    <a:pt x="19799" y="4356"/>
                  </a:lnTo>
                  <a:lnTo>
                    <a:pt x="15290" y="0"/>
                  </a:lnTo>
                  <a:close/>
                </a:path>
              </a:pathLst>
            </a:custGeom>
            <a:solidFill>
              <a:srgbClr val="99532D"/>
            </a:solidFill>
          </p:spPr>
          <p:txBody>
            <a:bodyPr wrap="square" lIns="0" tIns="0" rIns="0" bIns="0" rtlCol="0"/>
            <a:lstStyle/>
            <a:p>
              <a:endParaRPr sz="1493" dirty="0"/>
            </a:p>
          </p:txBody>
        </p:sp>
        <p:sp>
          <p:nvSpPr>
            <p:cNvPr id="2350" name="object 2303">
              <a:extLst>
                <a:ext uri="{FF2B5EF4-FFF2-40B4-BE49-F238E27FC236}">
                  <a16:creationId xmlns:a16="http://schemas.microsoft.com/office/drawing/2014/main" id="{DEA60D22-9216-47B4-9243-AC82E44C0C5C}"/>
                </a:ext>
              </a:extLst>
            </p:cNvPr>
            <p:cNvSpPr/>
            <p:nvPr/>
          </p:nvSpPr>
          <p:spPr>
            <a:xfrm>
              <a:off x="978531" y="5349532"/>
              <a:ext cx="20320" cy="20320"/>
            </a:xfrm>
            <a:custGeom>
              <a:avLst/>
              <a:gdLst/>
              <a:ahLst/>
              <a:cxnLst/>
              <a:rect l="l" t="t" r="r" b="b"/>
              <a:pathLst>
                <a:path w="20319" h="20320">
                  <a:moveTo>
                    <a:pt x="15303" y="0"/>
                  </a:moveTo>
                  <a:lnTo>
                    <a:pt x="4343" y="190"/>
                  </a:lnTo>
                  <a:lnTo>
                    <a:pt x="0" y="4686"/>
                  </a:lnTo>
                  <a:lnTo>
                    <a:pt x="190" y="15646"/>
                  </a:lnTo>
                  <a:lnTo>
                    <a:pt x="4698" y="20002"/>
                  </a:lnTo>
                  <a:lnTo>
                    <a:pt x="15646" y="19812"/>
                  </a:lnTo>
                  <a:lnTo>
                    <a:pt x="20015" y="15303"/>
                  </a:lnTo>
                  <a:lnTo>
                    <a:pt x="19913" y="9829"/>
                  </a:lnTo>
                  <a:lnTo>
                    <a:pt x="19811" y="4343"/>
                  </a:lnTo>
                  <a:lnTo>
                    <a:pt x="15303" y="0"/>
                  </a:lnTo>
                  <a:close/>
                </a:path>
              </a:pathLst>
            </a:custGeom>
            <a:solidFill>
              <a:srgbClr val="AC5D33"/>
            </a:solidFill>
          </p:spPr>
          <p:txBody>
            <a:bodyPr wrap="square" lIns="0" tIns="0" rIns="0" bIns="0" rtlCol="0"/>
            <a:lstStyle/>
            <a:p>
              <a:endParaRPr sz="1493" dirty="0"/>
            </a:p>
          </p:txBody>
        </p:sp>
        <p:sp>
          <p:nvSpPr>
            <p:cNvPr id="2351" name="object 2304">
              <a:extLst>
                <a:ext uri="{FF2B5EF4-FFF2-40B4-BE49-F238E27FC236}">
                  <a16:creationId xmlns:a16="http://schemas.microsoft.com/office/drawing/2014/main" id="{D67C1413-7EF3-4D6D-B742-5F840508065F}"/>
                </a:ext>
              </a:extLst>
            </p:cNvPr>
            <p:cNvSpPr/>
            <p:nvPr/>
          </p:nvSpPr>
          <p:spPr>
            <a:xfrm>
              <a:off x="1630018" y="5398818"/>
              <a:ext cx="20320" cy="20320"/>
            </a:xfrm>
            <a:custGeom>
              <a:avLst/>
              <a:gdLst/>
              <a:ahLst/>
              <a:cxnLst/>
              <a:rect l="l" t="t" r="r" b="b"/>
              <a:pathLst>
                <a:path w="20319" h="20320">
                  <a:moveTo>
                    <a:pt x="15290" y="0"/>
                  </a:moveTo>
                  <a:lnTo>
                    <a:pt x="4343" y="190"/>
                  </a:lnTo>
                  <a:lnTo>
                    <a:pt x="0" y="4699"/>
                  </a:lnTo>
                  <a:lnTo>
                    <a:pt x="190" y="15646"/>
                  </a:lnTo>
                  <a:lnTo>
                    <a:pt x="4699" y="20015"/>
                  </a:lnTo>
                  <a:lnTo>
                    <a:pt x="15646" y="19824"/>
                  </a:lnTo>
                  <a:lnTo>
                    <a:pt x="20015" y="15303"/>
                  </a:lnTo>
                  <a:lnTo>
                    <a:pt x="19913" y="9829"/>
                  </a:lnTo>
                  <a:lnTo>
                    <a:pt x="19812" y="4356"/>
                  </a:lnTo>
                  <a:lnTo>
                    <a:pt x="15290" y="0"/>
                  </a:lnTo>
                  <a:close/>
                </a:path>
              </a:pathLst>
            </a:custGeom>
            <a:solidFill>
              <a:srgbClr val="A1592E"/>
            </a:solidFill>
          </p:spPr>
          <p:txBody>
            <a:bodyPr wrap="square" lIns="0" tIns="0" rIns="0" bIns="0" rtlCol="0"/>
            <a:lstStyle/>
            <a:p>
              <a:endParaRPr sz="1493" dirty="0"/>
            </a:p>
          </p:txBody>
        </p:sp>
        <p:sp>
          <p:nvSpPr>
            <p:cNvPr id="2352" name="object 2305">
              <a:extLst>
                <a:ext uri="{FF2B5EF4-FFF2-40B4-BE49-F238E27FC236}">
                  <a16:creationId xmlns:a16="http://schemas.microsoft.com/office/drawing/2014/main" id="{B2EB88D1-5DD4-4043-81B5-2D031215B517}"/>
                </a:ext>
              </a:extLst>
            </p:cNvPr>
            <p:cNvSpPr/>
            <p:nvPr/>
          </p:nvSpPr>
          <p:spPr>
            <a:xfrm>
              <a:off x="1629625" y="5555583"/>
              <a:ext cx="20320" cy="20320"/>
            </a:xfrm>
            <a:custGeom>
              <a:avLst/>
              <a:gdLst/>
              <a:ahLst/>
              <a:cxnLst/>
              <a:rect l="l" t="t" r="r" b="b"/>
              <a:pathLst>
                <a:path w="20319" h="20320">
                  <a:moveTo>
                    <a:pt x="15328" y="0"/>
                  </a:moveTo>
                  <a:lnTo>
                    <a:pt x="4368" y="190"/>
                  </a:lnTo>
                  <a:lnTo>
                    <a:pt x="0" y="4686"/>
                  </a:lnTo>
                  <a:lnTo>
                    <a:pt x="190" y="15646"/>
                  </a:lnTo>
                  <a:lnTo>
                    <a:pt x="4724" y="19989"/>
                  </a:lnTo>
                  <a:lnTo>
                    <a:pt x="15671" y="19799"/>
                  </a:lnTo>
                  <a:lnTo>
                    <a:pt x="20027" y="15303"/>
                  </a:lnTo>
                  <a:lnTo>
                    <a:pt x="19926" y="9829"/>
                  </a:lnTo>
                  <a:lnTo>
                    <a:pt x="19824" y="4343"/>
                  </a:lnTo>
                  <a:lnTo>
                    <a:pt x="15328" y="0"/>
                  </a:lnTo>
                  <a:close/>
                </a:path>
              </a:pathLst>
            </a:custGeom>
            <a:solidFill>
              <a:srgbClr val="864B27"/>
            </a:solidFill>
          </p:spPr>
          <p:txBody>
            <a:bodyPr wrap="square" lIns="0" tIns="0" rIns="0" bIns="0" rtlCol="0"/>
            <a:lstStyle/>
            <a:p>
              <a:endParaRPr sz="1493" dirty="0"/>
            </a:p>
          </p:txBody>
        </p:sp>
        <p:sp>
          <p:nvSpPr>
            <p:cNvPr id="2353" name="object 2306">
              <a:extLst>
                <a:ext uri="{FF2B5EF4-FFF2-40B4-BE49-F238E27FC236}">
                  <a16:creationId xmlns:a16="http://schemas.microsoft.com/office/drawing/2014/main" id="{6D84972C-8532-41AC-B64A-B7AB8C988A68}"/>
                </a:ext>
              </a:extLst>
            </p:cNvPr>
            <p:cNvSpPr/>
            <p:nvPr/>
          </p:nvSpPr>
          <p:spPr>
            <a:xfrm>
              <a:off x="1605981" y="5309394"/>
              <a:ext cx="20320" cy="20320"/>
            </a:xfrm>
            <a:custGeom>
              <a:avLst/>
              <a:gdLst/>
              <a:ahLst/>
              <a:cxnLst/>
              <a:rect l="l" t="t" r="r" b="b"/>
              <a:pathLst>
                <a:path w="20319" h="20320">
                  <a:moveTo>
                    <a:pt x="15290" y="0"/>
                  </a:moveTo>
                  <a:lnTo>
                    <a:pt x="4330" y="190"/>
                  </a:lnTo>
                  <a:lnTo>
                    <a:pt x="0" y="4711"/>
                  </a:lnTo>
                  <a:lnTo>
                    <a:pt x="190" y="15659"/>
                  </a:lnTo>
                  <a:lnTo>
                    <a:pt x="4686" y="20015"/>
                  </a:lnTo>
                  <a:lnTo>
                    <a:pt x="15633" y="19824"/>
                  </a:lnTo>
                  <a:lnTo>
                    <a:pt x="20002" y="15316"/>
                  </a:lnTo>
                  <a:lnTo>
                    <a:pt x="19900" y="9842"/>
                  </a:lnTo>
                  <a:lnTo>
                    <a:pt x="19799" y="4368"/>
                  </a:lnTo>
                  <a:lnTo>
                    <a:pt x="15290" y="0"/>
                  </a:lnTo>
                  <a:close/>
                </a:path>
              </a:pathLst>
            </a:custGeom>
            <a:solidFill>
              <a:srgbClr val="94502B"/>
            </a:solidFill>
          </p:spPr>
          <p:txBody>
            <a:bodyPr wrap="square" lIns="0" tIns="0" rIns="0" bIns="0" rtlCol="0"/>
            <a:lstStyle/>
            <a:p>
              <a:endParaRPr sz="1493" dirty="0"/>
            </a:p>
          </p:txBody>
        </p:sp>
        <p:sp>
          <p:nvSpPr>
            <p:cNvPr id="2354" name="object 2307">
              <a:extLst>
                <a:ext uri="{FF2B5EF4-FFF2-40B4-BE49-F238E27FC236}">
                  <a16:creationId xmlns:a16="http://schemas.microsoft.com/office/drawing/2014/main" id="{2B4AE929-E170-416C-BFB8-EBD5F81A91D4}"/>
                </a:ext>
              </a:extLst>
            </p:cNvPr>
            <p:cNvSpPr/>
            <p:nvPr/>
          </p:nvSpPr>
          <p:spPr>
            <a:xfrm>
              <a:off x="1509019" y="5498732"/>
              <a:ext cx="20320" cy="20320"/>
            </a:xfrm>
            <a:custGeom>
              <a:avLst/>
              <a:gdLst/>
              <a:ahLst/>
              <a:cxnLst/>
              <a:rect l="l" t="t" r="r" b="b"/>
              <a:pathLst>
                <a:path w="20319" h="20320">
                  <a:moveTo>
                    <a:pt x="15290" y="0"/>
                  </a:moveTo>
                  <a:lnTo>
                    <a:pt x="4330" y="190"/>
                  </a:lnTo>
                  <a:lnTo>
                    <a:pt x="0" y="4699"/>
                  </a:lnTo>
                  <a:lnTo>
                    <a:pt x="190" y="15646"/>
                  </a:lnTo>
                  <a:lnTo>
                    <a:pt x="4686" y="20002"/>
                  </a:lnTo>
                  <a:lnTo>
                    <a:pt x="15633" y="19812"/>
                  </a:lnTo>
                  <a:lnTo>
                    <a:pt x="20002" y="15303"/>
                  </a:lnTo>
                  <a:lnTo>
                    <a:pt x="19900" y="9829"/>
                  </a:lnTo>
                  <a:lnTo>
                    <a:pt x="19799" y="4356"/>
                  </a:lnTo>
                  <a:lnTo>
                    <a:pt x="15290" y="0"/>
                  </a:lnTo>
                  <a:close/>
                </a:path>
              </a:pathLst>
            </a:custGeom>
            <a:solidFill>
              <a:srgbClr val="98562B"/>
            </a:solidFill>
          </p:spPr>
          <p:txBody>
            <a:bodyPr wrap="square" lIns="0" tIns="0" rIns="0" bIns="0" rtlCol="0"/>
            <a:lstStyle/>
            <a:p>
              <a:endParaRPr sz="1493" dirty="0"/>
            </a:p>
          </p:txBody>
        </p:sp>
        <p:sp>
          <p:nvSpPr>
            <p:cNvPr id="2355" name="object 2308">
              <a:extLst>
                <a:ext uri="{FF2B5EF4-FFF2-40B4-BE49-F238E27FC236}">
                  <a16:creationId xmlns:a16="http://schemas.microsoft.com/office/drawing/2014/main" id="{F61F2680-EF7D-492C-9E4B-05016A1405B0}"/>
                </a:ext>
              </a:extLst>
            </p:cNvPr>
            <p:cNvSpPr/>
            <p:nvPr/>
          </p:nvSpPr>
          <p:spPr>
            <a:xfrm>
              <a:off x="1124249" y="5295695"/>
              <a:ext cx="20320" cy="20320"/>
            </a:xfrm>
            <a:custGeom>
              <a:avLst/>
              <a:gdLst/>
              <a:ahLst/>
              <a:cxnLst/>
              <a:rect l="l" t="t" r="r" b="b"/>
              <a:pathLst>
                <a:path w="20319" h="20320">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9A572C"/>
            </a:solidFill>
          </p:spPr>
          <p:txBody>
            <a:bodyPr wrap="square" lIns="0" tIns="0" rIns="0" bIns="0" rtlCol="0"/>
            <a:lstStyle/>
            <a:p>
              <a:endParaRPr sz="1493" dirty="0"/>
            </a:p>
          </p:txBody>
        </p:sp>
        <p:sp>
          <p:nvSpPr>
            <p:cNvPr id="2356" name="object 2309">
              <a:extLst>
                <a:ext uri="{FF2B5EF4-FFF2-40B4-BE49-F238E27FC236}">
                  <a16:creationId xmlns:a16="http://schemas.microsoft.com/office/drawing/2014/main" id="{65A0E17B-23E4-4257-93E8-B004160A6342}"/>
                </a:ext>
              </a:extLst>
            </p:cNvPr>
            <p:cNvSpPr/>
            <p:nvPr/>
          </p:nvSpPr>
          <p:spPr>
            <a:xfrm>
              <a:off x="1673387" y="5281381"/>
              <a:ext cx="20320" cy="20320"/>
            </a:xfrm>
            <a:custGeom>
              <a:avLst/>
              <a:gdLst/>
              <a:ahLst/>
              <a:cxnLst/>
              <a:rect l="l" t="t" r="r" b="b"/>
              <a:pathLst>
                <a:path w="20319" h="20320">
                  <a:moveTo>
                    <a:pt x="15303" y="0"/>
                  </a:moveTo>
                  <a:lnTo>
                    <a:pt x="4356" y="190"/>
                  </a:lnTo>
                  <a:lnTo>
                    <a:pt x="0" y="4699"/>
                  </a:lnTo>
                  <a:lnTo>
                    <a:pt x="190" y="15646"/>
                  </a:lnTo>
                  <a:lnTo>
                    <a:pt x="4711" y="19989"/>
                  </a:lnTo>
                  <a:lnTo>
                    <a:pt x="15646" y="19799"/>
                  </a:lnTo>
                  <a:lnTo>
                    <a:pt x="20015" y="15303"/>
                  </a:lnTo>
                  <a:lnTo>
                    <a:pt x="19913" y="9829"/>
                  </a:lnTo>
                  <a:lnTo>
                    <a:pt x="19812" y="4356"/>
                  </a:lnTo>
                  <a:lnTo>
                    <a:pt x="15303" y="0"/>
                  </a:lnTo>
                  <a:close/>
                </a:path>
              </a:pathLst>
            </a:custGeom>
            <a:solidFill>
              <a:srgbClr val="9C542D"/>
            </a:solidFill>
          </p:spPr>
          <p:txBody>
            <a:bodyPr wrap="square" lIns="0" tIns="0" rIns="0" bIns="0" rtlCol="0"/>
            <a:lstStyle/>
            <a:p>
              <a:endParaRPr sz="1493" dirty="0"/>
            </a:p>
          </p:txBody>
        </p:sp>
        <p:sp>
          <p:nvSpPr>
            <p:cNvPr id="2357" name="object 2310">
              <a:extLst>
                <a:ext uri="{FF2B5EF4-FFF2-40B4-BE49-F238E27FC236}">
                  <a16:creationId xmlns:a16="http://schemas.microsoft.com/office/drawing/2014/main" id="{E8648BC9-4BCB-4520-AD78-DA6B4BF89C26}"/>
                </a:ext>
              </a:extLst>
            </p:cNvPr>
            <p:cNvSpPr/>
            <p:nvPr/>
          </p:nvSpPr>
          <p:spPr>
            <a:xfrm>
              <a:off x="1807300" y="5410225"/>
              <a:ext cx="20320" cy="20320"/>
            </a:xfrm>
            <a:custGeom>
              <a:avLst/>
              <a:gdLst/>
              <a:ahLst/>
              <a:cxnLst/>
              <a:rect l="l" t="t" r="r" b="b"/>
              <a:pathLst>
                <a:path w="20319" h="20320">
                  <a:moveTo>
                    <a:pt x="15290" y="0"/>
                  </a:moveTo>
                  <a:lnTo>
                    <a:pt x="4330" y="190"/>
                  </a:lnTo>
                  <a:lnTo>
                    <a:pt x="0" y="4699"/>
                  </a:lnTo>
                  <a:lnTo>
                    <a:pt x="190" y="15646"/>
                  </a:lnTo>
                  <a:lnTo>
                    <a:pt x="4686" y="20015"/>
                  </a:lnTo>
                  <a:lnTo>
                    <a:pt x="15633" y="19824"/>
                  </a:lnTo>
                  <a:lnTo>
                    <a:pt x="20002" y="15303"/>
                  </a:lnTo>
                  <a:lnTo>
                    <a:pt x="19900" y="9829"/>
                  </a:lnTo>
                  <a:lnTo>
                    <a:pt x="19799" y="4356"/>
                  </a:lnTo>
                  <a:lnTo>
                    <a:pt x="15290" y="0"/>
                  </a:lnTo>
                  <a:close/>
                </a:path>
              </a:pathLst>
            </a:custGeom>
            <a:solidFill>
              <a:srgbClr val="91502B"/>
            </a:solidFill>
          </p:spPr>
          <p:txBody>
            <a:bodyPr wrap="square" lIns="0" tIns="0" rIns="0" bIns="0" rtlCol="0"/>
            <a:lstStyle/>
            <a:p>
              <a:endParaRPr sz="1493" dirty="0"/>
            </a:p>
          </p:txBody>
        </p:sp>
        <p:sp>
          <p:nvSpPr>
            <p:cNvPr id="2358" name="object 2311">
              <a:extLst>
                <a:ext uri="{FF2B5EF4-FFF2-40B4-BE49-F238E27FC236}">
                  <a16:creationId xmlns:a16="http://schemas.microsoft.com/office/drawing/2014/main" id="{EEFAF473-586E-47B7-A574-26C04F522933}"/>
                </a:ext>
              </a:extLst>
            </p:cNvPr>
            <p:cNvSpPr/>
            <p:nvPr/>
          </p:nvSpPr>
          <p:spPr>
            <a:xfrm>
              <a:off x="988609" y="5357908"/>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AC5D33"/>
            </a:solidFill>
          </p:spPr>
          <p:txBody>
            <a:bodyPr wrap="square" lIns="0" tIns="0" rIns="0" bIns="0" rtlCol="0"/>
            <a:lstStyle/>
            <a:p>
              <a:endParaRPr sz="1493" dirty="0"/>
            </a:p>
          </p:txBody>
        </p:sp>
        <p:sp>
          <p:nvSpPr>
            <p:cNvPr id="2359" name="object 2312">
              <a:extLst>
                <a:ext uri="{FF2B5EF4-FFF2-40B4-BE49-F238E27FC236}">
                  <a16:creationId xmlns:a16="http://schemas.microsoft.com/office/drawing/2014/main" id="{E7B00A07-C046-4413-969A-0C0ACC043208}"/>
                </a:ext>
              </a:extLst>
            </p:cNvPr>
            <p:cNvSpPr/>
            <p:nvPr/>
          </p:nvSpPr>
          <p:spPr>
            <a:xfrm>
              <a:off x="1419943" y="5611620"/>
              <a:ext cx="20320" cy="20320"/>
            </a:xfrm>
            <a:custGeom>
              <a:avLst/>
              <a:gdLst/>
              <a:ahLst/>
              <a:cxnLst/>
              <a:rect l="l" t="t" r="r" b="b"/>
              <a:pathLst>
                <a:path w="20319" h="20320">
                  <a:moveTo>
                    <a:pt x="15303" y="0"/>
                  </a:moveTo>
                  <a:lnTo>
                    <a:pt x="4356" y="190"/>
                  </a:lnTo>
                  <a:lnTo>
                    <a:pt x="0" y="4686"/>
                  </a:lnTo>
                  <a:lnTo>
                    <a:pt x="190" y="15633"/>
                  </a:lnTo>
                  <a:lnTo>
                    <a:pt x="4711" y="20015"/>
                  </a:lnTo>
                  <a:lnTo>
                    <a:pt x="15646" y="19824"/>
                  </a:lnTo>
                  <a:lnTo>
                    <a:pt x="20015" y="15290"/>
                  </a:lnTo>
                  <a:lnTo>
                    <a:pt x="19913" y="9829"/>
                  </a:lnTo>
                  <a:lnTo>
                    <a:pt x="19811" y="4343"/>
                  </a:lnTo>
                  <a:lnTo>
                    <a:pt x="15303" y="0"/>
                  </a:lnTo>
                  <a:close/>
                </a:path>
              </a:pathLst>
            </a:custGeom>
            <a:solidFill>
              <a:srgbClr val="8E5027"/>
            </a:solidFill>
          </p:spPr>
          <p:txBody>
            <a:bodyPr wrap="square" lIns="0" tIns="0" rIns="0" bIns="0" rtlCol="0"/>
            <a:lstStyle/>
            <a:p>
              <a:endParaRPr sz="1493" dirty="0"/>
            </a:p>
          </p:txBody>
        </p:sp>
        <p:sp>
          <p:nvSpPr>
            <p:cNvPr id="2360" name="object 2313">
              <a:extLst>
                <a:ext uri="{FF2B5EF4-FFF2-40B4-BE49-F238E27FC236}">
                  <a16:creationId xmlns:a16="http://schemas.microsoft.com/office/drawing/2014/main" id="{896F6D1F-BC78-4475-954D-124B40AD220D}"/>
                </a:ext>
              </a:extLst>
            </p:cNvPr>
            <p:cNvSpPr/>
            <p:nvPr/>
          </p:nvSpPr>
          <p:spPr>
            <a:xfrm>
              <a:off x="1610229" y="5461513"/>
              <a:ext cx="20320" cy="20320"/>
            </a:xfrm>
            <a:custGeom>
              <a:avLst/>
              <a:gdLst/>
              <a:ahLst/>
              <a:cxnLst/>
              <a:rect l="l" t="t" r="r" b="b"/>
              <a:pathLst>
                <a:path w="20319" h="20320">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B6662D"/>
            </a:solidFill>
          </p:spPr>
          <p:txBody>
            <a:bodyPr wrap="square" lIns="0" tIns="0" rIns="0" bIns="0" rtlCol="0"/>
            <a:lstStyle/>
            <a:p>
              <a:endParaRPr sz="1493" dirty="0"/>
            </a:p>
          </p:txBody>
        </p:sp>
        <p:sp>
          <p:nvSpPr>
            <p:cNvPr id="2361" name="object 2314">
              <a:extLst>
                <a:ext uri="{FF2B5EF4-FFF2-40B4-BE49-F238E27FC236}">
                  <a16:creationId xmlns:a16="http://schemas.microsoft.com/office/drawing/2014/main" id="{BCB36763-36B2-4721-89D0-BEFF9B74C4AC}"/>
                </a:ext>
              </a:extLst>
            </p:cNvPr>
            <p:cNvSpPr/>
            <p:nvPr/>
          </p:nvSpPr>
          <p:spPr>
            <a:xfrm>
              <a:off x="1801147" y="5516671"/>
              <a:ext cx="20320" cy="20320"/>
            </a:xfrm>
            <a:custGeom>
              <a:avLst/>
              <a:gdLst/>
              <a:ahLst/>
              <a:cxnLst/>
              <a:rect l="l" t="t" r="r" b="b"/>
              <a:pathLst>
                <a:path w="20319" h="20320">
                  <a:moveTo>
                    <a:pt x="15303" y="0"/>
                  </a:moveTo>
                  <a:lnTo>
                    <a:pt x="4343" y="190"/>
                  </a:lnTo>
                  <a:lnTo>
                    <a:pt x="0" y="4699"/>
                  </a:lnTo>
                  <a:lnTo>
                    <a:pt x="190" y="15646"/>
                  </a:lnTo>
                  <a:lnTo>
                    <a:pt x="4699" y="19989"/>
                  </a:lnTo>
                  <a:lnTo>
                    <a:pt x="15646" y="19799"/>
                  </a:lnTo>
                  <a:lnTo>
                    <a:pt x="20015" y="15303"/>
                  </a:lnTo>
                  <a:lnTo>
                    <a:pt x="19913" y="9829"/>
                  </a:lnTo>
                  <a:lnTo>
                    <a:pt x="19812" y="4356"/>
                  </a:lnTo>
                  <a:lnTo>
                    <a:pt x="15303" y="0"/>
                  </a:lnTo>
                  <a:close/>
                </a:path>
              </a:pathLst>
            </a:custGeom>
            <a:solidFill>
              <a:srgbClr val="A45C28"/>
            </a:solidFill>
          </p:spPr>
          <p:txBody>
            <a:bodyPr wrap="square" lIns="0" tIns="0" rIns="0" bIns="0" rtlCol="0"/>
            <a:lstStyle/>
            <a:p>
              <a:endParaRPr sz="1493" dirty="0"/>
            </a:p>
          </p:txBody>
        </p:sp>
        <p:sp>
          <p:nvSpPr>
            <p:cNvPr id="2362" name="object 2315">
              <a:extLst>
                <a:ext uri="{FF2B5EF4-FFF2-40B4-BE49-F238E27FC236}">
                  <a16:creationId xmlns:a16="http://schemas.microsoft.com/office/drawing/2014/main" id="{E452BA75-83FD-45FA-BEFF-8CD50E028165}"/>
                </a:ext>
              </a:extLst>
            </p:cNvPr>
            <p:cNvSpPr/>
            <p:nvPr/>
          </p:nvSpPr>
          <p:spPr>
            <a:xfrm>
              <a:off x="1278304" y="5589497"/>
              <a:ext cx="20320" cy="20320"/>
            </a:xfrm>
            <a:custGeom>
              <a:avLst/>
              <a:gdLst/>
              <a:ahLst/>
              <a:cxnLst/>
              <a:rect l="l" t="t" r="r" b="b"/>
              <a:pathLst>
                <a:path w="20319" h="20320">
                  <a:moveTo>
                    <a:pt x="15303" y="0"/>
                  </a:moveTo>
                  <a:lnTo>
                    <a:pt x="4356" y="190"/>
                  </a:lnTo>
                  <a:lnTo>
                    <a:pt x="0" y="4686"/>
                  </a:lnTo>
                  <a:lnTo>
                    <a:pt x="190" y="15646"/>
                  </a:lnTo>
                  <a:lnTo>
                    <a:pt x="4711" y="19989"/>
                  </a:lnTo>
                  <a:lnTo>
                    <a:pt x="15646" y="19799"/>
                  </a:lnTo>
                  <a:lnTo>
                    <a:pt x="20015" y="15303"/>
                  </a:lnTo>
                  <a:lnTo>
                    <a:pt x="19913" y="9829"/>
                  </a:lnTo>
                  <a:lnTo>
                    <a:pt x="19811" y="4343"/>
                  </a:lnTo>
                  <a:lnTo>
                    <a:pt x="15303" y="0"/>
                  </a:lnTo>
                  <a:close/>
                </a:path>
              </a:pathLst>
            </a:custGeom>
            <a:solidFill>
              <a:srgbClr val="BD6A2F"/>
            </a:solidFill>
          </p:spPr>
          <p:txBody>
            <a:bodyPr wrap="square" lIns="0" tIns="0" rIns="0" bIns="0" rtlCol="0"/>
            <a:lstStyle/>
            <a:p>
              <a:endParaRPr sz="1493" dirty="0"/>
            </a:p>
          </p:txBody>
        </p:sp>
        <p:sp>
          <p:nvSpPr>
            <p:cNvPr id="2363" name="object 2316">
              <a:extLst>
                <a:ext uri="{FF2B5EF4-FFF2-40B4-BE49-F238E27FC236}">
                  <a16:creationId xmlns:a16="http://schemas.microsoft.com/office/drawing/2014/main" id="{E11DDEFC-EF78-4DBB-A5CB-95EDB1BD0682}"/>
                </a:ext>
              </a:extLst>
            </p:cNvPr>
            <p:cNvSpPr/>
            <p:nvPr/>
          </p:nvSpPr>
          <p:spPr>
            <a:xfrm>
              <a:off x="1411954" y="5517889"/>
              <a:ext cx="20320" cy="20320"/>
            </a:xfrm>
            <a:custGeom>
              <a:avLst/>
              <a:gdLst/>
              <a:ahLst/>
              <a:cxnLst/>
              <a:rect l="l" t="t" r="r" b="b"/>
              <a:pathLst>
                <a:path w="20319" h="20320">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A25A2E"/>
            </a:solidFill>
          </p:spPr>
          <p:txBody>
            <a:bodyPr wrap="square" lIns="0" tIns="0" rIns="0" bIns="0" rtlCol="0"/>
            <a:lstStyle/>
            <a:p>
              <a:endParaRPr sz="1493" dirty="0"/>
            </a:p>
          </p:txBody>
        </p:sp>
        <p:sp>
          <p:nvSpPr>
            <p:cNvPr id="2364" name="object 2317">
              <a:extLst>
                <a:ext uri="{FF2B5EF4-FFF2-40B4-BE49-F238E27FC236}">
                  <a16:creationId xmlns:a16="http://schemas.microsoft.com/office/drawing/2014/main" id="{1CC953D7-6AD1-45C3-96E7-6BB4E66B212E}"/>
                </a:ext>
              </a:extLst>
            </p:cNvPr>
            <p:cNvSpPr/>
            <p:nvPr/>
          </p:nvSpPr>
          <p:spPr>
            <a:xfrm>
              <a:off x="1144939" y="5284979"/>
              <a:ext cx="20320" cy="20320"/>
            </a:xfrm>
            <a:custGeom>
              <a:avLst/>
              <a:gdLst/>
              <a:ahLst/>
              <a:cxnLst/>
              <a:rect l="l" t="t" r="r" b="b"/>
              <a:pathLst>
                <a:path w="20319" h="20320">
                  <a:moveTo>
                    <a:pt x="15316" y="0"/>
                  </a:moveTo>
                  <a:lnTo>
                    <a:pt x="4356" y="190"/>
                  </a:lnTo>
                  <a:lnTo>
                    <a:pt x="0" y="4686"/>
                  </a:lnTo>
                  <a:lnTo>
                    <a:pt x="190" y="15633"/>
                  </a:lnTo>
                  <a:lnTo>
                    <a:pt x="4711" y="19989"/>
                  </a:lnTo>
                  <a:lnTo>
                    <a:pt x="15659" y="19799"/>
                  </a:lnTo>
                  <a:lnTo>
                    <a:pt x="20015" y="15290"/>
                  </a:lnTo>
                  <a:lnTo>
                    <a:pt x="19913" y="9817"/>
                  </a:lnTo>
                  <a:lnTo>
                    <a:pt x="19811" y="4343"/>
                  </a:lnTo>
                  <a:lnTo>
                    <a:pt x="15316" y="0"/>
                  </a:lnTo>
                  <a:close/>
                </a:path>
              </a:pathLst>
            </a:custGeom>
            <a:solidFill>
              <a:srgbClr val="97542C"/>
            </a:solidFill>
          </p:spPr>
          <p:txBody>
            <a:bodyPr wrap="square" lIns="0" tIns="0" rIns="0" bIns="0" rtlCol="0"/>
            <a:lstStyle/>
            <a:p>
              <a:endParaRPr sz="1493" dirty="0"/>
            </a:p>
          </p:txBody>
        </p:sp>
        <p:sp>
          <p:nvSpPr>
            <p:cNvPr id="2365" name="object 2318">
              <a:extLst>
                <a:ext uri="{FF2B5EF4-FFF2-40B4-BE49-F238E27FC236}">
                  <a16:creationId xmlns:a16="http://schemas.microsoft.com/office/drawing/2014/main" id="{CDE8E781-10DF-425D-B7FD-F3E853D36DAB}"/>
                </a:ext>
              </a:extLst>
            </p:cNvPr>
            <p:cNvSpPr/>
            <p:nvPr/>
          </p:nvSpPr>
          <p:spPr>
            <a:xfrm>
              <a:off x="1397974" y="5255586"/>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D612A"/>
            </a:solidFill>
          </p:spPr>
          <p:txBody>
            <a:bodyPr wrap="square" lIns="0" tIns="0" rIns="0" bIns="0" rtlCol="0"/>
            <a:lstStyle/>
            <a:p>
              <a:endParaRPr sz="1493" dirty="0"/>
            </a:p>
          </p:txBody>
        </p:sp>
        <p:sp>
          <p:nvSpPr>
            <p:cNvPr id="2366" name="object 2319">
              <a:extLst>
                <a:ext uri="{FF2B5EF4-FFF2-40B4-BE49-F238E27FC236}">
                  <a16:creationId xmlns:a16="http://schemas.microsoft.com/office/drawing/2014/main" id="{0E92794D-1743-42A9-87BE-19B281173973}"/>
                </a:ext>
              </a:extLst>
            </p:cNvPr>
            <p:cNvSpPr/>
            <p:nvPr/>
          </p:nvSpPr>
          <p:spPr>
            <a:xfrm>
              <a:off x="1591925" y="5606728"/>
              <a:ext cx="20320" cy="20320"/>
            </a:xfrm>
            <a:custGeom>
              <a:avLst/>
              <a:gdLst/>
              <a:ahLst/>
              <a:cxnLst/>
              <a:rect l="l" t="t" r="r" b="b"/>
              <a:pathLst>
                <a:path w="20319" h="20320">
                  <a:moveTo>
                    <a:pt x="15303" y="0"/>
                  </a:moveTo>
                  <a:lnTo>
                    <a:pt x="4343" y="190"/>
                  </a:lnTo>
                  <a:lnTo>
                    <a:pt x="0" y="4698"/>
                  </a:lnTo>
                  <a:lnTo>
                    <a:pt x="190" y="15646"/>
                  </a:lnTo>
                  <a:lnTo>
                    <a:pt x="4698" y="20015"/>
                  </a:lnTo>
                  <a:lnTo>
                    <a:pt x="15646" y="19824"/>
                  </a:lnTo>
                  <a:lnTo>
                    <a:pt x="20002" y="15303"/>
                  </a:lnTo>
                  <a:lnTo>
                    <a:pt x="19900" y="9842"/>
                  </a:lnTo>
                  <a:lnTo>
                    <a:pt x="19799" y="4356"/>
                  </a:lnTo>
                  <a:lnTo>
                    <a:pt x="15303" y="0"/>
                  </a:lnTo>
                  <a:close/>
                </a:path>
              </a:pathLst>
            </a:custGeom>
            <a:solidFill>
              <a:srgbClr val="8F4D2A"/>
            </a:solidFill>
          </p:spPr>
          <p:txBody>
            <a:bodyPr wrap="square" lIns="0" tIns="0" rIns="0" bIns="0" rtlCol="0"/>
            <a:lstStyle/>
            <a:p>
              <a:endParaRPr sz="1493" dirty="0"/>
            </a:p>
          </p:txBody>
        </p:sp>
        <p:sp>
          <p:nvSpPr>
            <p:cNvPr id="2367" name="object 2320">
              <a:extLst>
                <a:ext uri="{FF2B5EF4-FFF2-40B4-BE49-F238E27FC236}">
                  <a16:creationId xmlns:a16="http://schemas.microsoft.com/office/drawing/2014/main" id="{6B4DEBB0-05F6-4D5C-ABD2-6996E1735FB2}"/>
                </a:ext>
              </a:extLst>
            </p:cNvPr>
            <p:cNvSpPr/>
            <p:nvPr/>
          </p:nvSpPr>
          <p:spPr>
            <a:xfrm>
              <a:off x="1756399" y="5306059"/>
              <a:ext cx="20320" cy="20320"/>
            </a:xfrm>
            <a:custGeom>
              <a:avLst/>
              <a:gdLst/>
              <a:ahLst/>
              <a:cxnLst/>
              <a:rect l="l" t="t" r="r" b="b"/>
              <a:pathLst>
                <a:path w="20319" h="20320">
                  <a:moveTo>
                    <a:pt x="15303" y="0"/>
                  </a:moveTo>
                  <a:lnTo>
                    <a:pt x="4343" y="190"/>
                  </a:lnTo>
                  <a:lnTo>
                    <a:pt x="0" y="4699"/>
                  </a:lnTo>
                  <a:lnTo>
                    <a:pt x="190" y="15646"/>
                  </a:lnTo>
                  <a:lnTo>
                    <a:pt x="4699" y="20002"/>
                  </a:lnTo>
                  <a:lnTo>
                    <a:pt x="15646" y="19812"/>
                  </a:lnTo>
                  <a:lnTo>
                    <a:pt x="20015" y="15303"/>
                  </a:lnTo>
                  <a:lnTo>
                    <a:pt x="19913" y="9829"/>
                  </a:lnTo>
                  <a:lnTo>
                    <a:pt x="19812" y="4356"/>
                  </a:lnTo>
                  <a:lnTo>
                    <a:pt x="15303" y="0"/>
                  </a:lnTo>
                  <a:close/>
                </a:path>
              </a:pathLst>
            </a:custGeom>
            <a:solidFill>
              <a:srgbClr val="8B4E28"/>
            </a:solidFill>
          </p:spPr>
          <p:txBody>
            <a:bodyPr wrap="square" lIns="0" tIns="0" rIns="0" bIns="0" rtlCol="0"/>
            <a:lstStyle/>
            <a:p>
              <a:endParaRPr sz="1493" dirty="0"/>
            </a:p>
          </p:txBody>
        </p:sp>
        <p:sp>
          <p:nvSpPr>
            <p:cNvPr id="2368" name="object 2321">
              <a:extLst>
                <a:ext uri="{FF2B5EF4-FFF2-40B4-BE49-F238E27FC236}">
                  <a16:creationId xmlns:a16="http://schemas.microsoft.com/office/drawing/2014/main" id="{BC34284D-CCFC-4822-95A7-A9DE2E324676}"/>
                </a:ext>
              </a:extLst>
            </p:cNvPr>
            <p:cNvSpPr/>
            <p:nvPr/>
          </p:nvSpPr>
          <p:spPr>
            <a:xfrm>
              <a:off x="1137201" y="5299828"/>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99562B"/>
            </a:solidFill>
          </p:spPr>
          <p:txBody>
            <a:bodyPr wrap="square" lIns="0" tIns="0" rIns="0" bIns="0" rtlCol="0"/>
            <a:lstStyle/>
            <a:p>
              <a:endParaRPr sz="1493" dirty="0"/>
            </a:p>
          </p:txBody>
        </p:sp>
        <p:sp>
          <p:nvSpPr>
            <p:cNvPr id="2369" name="object 2322">
              <a:extLst>
                <a:ext uri="{FF2B5EF4-FFF2-40B4-BE49-F238E27FC236}">
                  <a16:creationId xmlns:a16="http://schemas.microsoft.com/office/drawing/2014/main" id="{7FB14A65-4767-4902-80A1-13E320100214}"/>
                </a:ext>
              </a:extLst>
            </p:cNvPr>
            <p:cNvSpPr/>
            <p:nvPr/>
          </p:nvSpPr>
          <p:spPr>
            <a:xfrm>
              <a:off x="1721962" y="5490264"/>
              <a:ext cx="20320" cy="20320"/>
            </a:xfrm>
            <a:custGeom>
              <a:avLst/>
              <a:gdLst/>
              <a:ahLst/>
              <a:cxnLst/>
              <a:rect l="l" t="t" r="r" b="b"/>
              <a:pathLst>
                <a:path w="20319" h="20320">
                  <a:moveTo>
                    <a:pt x="15303" y="0"/>
                  </a:moveTo>
                  <a:lnTo>
                    <a:pt x="4356" y="190"/>
                  </a:lnTo>
                  <a:lnTo>
                    <a:pt x="0" y="4711"/>
                  </a:lnTo>
                  <a:lnTo>
                    <a:pt x="190" y="15659"/>
                  </a:lnTo>
                  <a:lnTo>
                    <a:pt x="4711" y="20002"/>
                  </a:lnTo>
                  <a:lnTo>
                    <a:pt x="15646" y="19811"/>
                  </a:lnTo>
                  <a:lnTo>
                    <a:pt x="20015" y="15316"/>
                  </a:lnTo>
                  <a:lnTo>
                    <a:pt x="19913" y="9842"/>
                  </a:lnTo>
                  <a:lnTo>
                    <a:pt x="19812" y="4368"/>
                  </a:lnTo>
                  <a:lnTo>
                    <a:pt x="15303" y="0"/>
                  </a:lnTo>
                  <a:close/>
                </a:path>
              </a:pathLst>
            </a:custGeom>
            <a:solidFill>
              <a:srgbClr val="814A25"/>
            </a:solidFill>
          </p:spPr>
          <p:txBody>
            <a:bodyPr wrap="square" lIns="0" tIns="0" rIns="0" bIns="0" rtlCol="0"/>
            <a:lstStyle/>
            <a:p>
              <a:endParaRPr sz="1493" dirty="0"/>
            </a:p>
          </p:txBody>
        </p:sp>
        <p:sp>
          <p:nvSpPr>
            <p:cNvPr id="2370" name="object 2323">
              <a:extLst>
                <a:ext uri="{FF2B5EF4-FFF2-40B4-BE49-F238E27FC236}">
                  <a16:creationId xmlns:a16="http://schemas.microsoft.com/office/drawing/2014/main" id="{ED133FA1-A3FA-4CB1-9E44-8B8D86D7BA06}"/>
                </a:ext>
              </a:extLst>
            </p:cNvPr>
            <p:cNvSpPr/>
            <p:nvPr/>
          </p:nvSpPr>
          <p:spPr>
            <a:xfrm>
              <a:off x="1053048" y="5330492"/>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96552A"/>
            </a:solidFill>
          </p:spPr>
          <p:txBody>
            <a:bodyPr wrap="square" lIns="0" tIns="0" rIns="0" bIns="0" rtlCol="0"/>
            <a:lstStyle/>
            <a:p>
              <a:endParaRPr sz="1493" dirty="0"/>
            </a:p>
          </p:txBody>
        </p:sp>
        <p:sp>
          <p:nvSpPr>
            <p:cNvPr id="2371" name="object 2324">
              <a:extLst>
                <a:ext uri="{FF2B5EF4-FFF2-40B4-BE49-F238E27FC236}">
                  <a16:creationId xmlns:a16="http://schemas.microsoft.com/office/drawing/2014/main" id="{8C28811F-D201-4A57-9D64-84FC00028043}"/>
                </a:ext>
              </a:extLst>
            </p:cNvPr>
            <p:cNvSpPr/>
            <p:nvPr/>
          </p:nvSpPr>
          <p:spPr>
            <a:xfrm>
              <a:off x="1168765" y="5271698"/>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8F4F2A"/>
            </a:solidFill>
          </p:spPr>
          <p:txBody>
            <a:bodyPr wrap="square" lIns="0" tIns="0" rIns="0" bIns="0" rtlCol="0"/>
            <a:lstStyle/>
            <a:p>
              <a:endParaRPr sz="1493" dirty="0"/>
            </a:p>
          </p:txBody>
        </p:sp>
        <p:sp>
          <p:nvSpPr>
            <p:cNvPr id="2372" name="object 2325">
              <a:extLst>
                <a:ext uri="{FF2B5EF4-FFF2-40B4-BE49-F238E27FC236}">
                  <a16:creationId xmlns:a16="http://schemas.microsoft.com/office/drawing/2014/main" id="{98C49D0C-C923-4716-9030-16EC35BBB9A1}"/>
                </a:ext>
              </a:extLst>
            </p:cNvPr>
            <p:cNvSpPr/>
            <p:nvPr/>
          </p:nvSpPr>
          <p:spPr>
            <a:xfrm>
              <a:off x="1826609" y="5483372"/>
              <a:ext cx="20320" cy="20320"/>
            </a:xfrm>
            <a:custGeom>
              <a:avLst/>
              <a:gdLst/>
              <a:ahLst/>
              <a:cxnLst/>
              <a:rect l="l" t="t" r="r" b="b"/>
              <a:pathLst>
                <a:path w="20319" h="20320">
                  <a:moveTo>
                    <a:pt x="15303" y="0"/>
                  </a:moveTo>
                  <a:lnTo>
                    <a:pt x="4343" y="190"/>
                  </a:lnTo>
                  <a:lnTo>
                    <a:pt x="0" y="4699"/>
                  </a:lnTo>
                  <a:lnTo>
                    <a:pt x="190" y="15646"/>
                  </a:lnTo>
                  <a:lnTo>
                    <a:pt x="4699" y="20015"/>
                  </a:lnTo>
                  <a:lnTo>
                    <a:pt x="15646" y="19824"/>
                  </a:lnTo>
                  <a:lnTo>
                    <a:pt x="20002" y="15303"/>
                  </a:lnTo>
                  <a:lnTo>
                    <a:pt x="19900" y="9829"/>
                  </a:lnTo>
                  <a:lnTo>
                    <a:pt x="19799" y="4356"/>
                  </a:lnTo>
                  <a:lnTo>
                    <a:pt x="15303" y="0"/>
                  </a:lnTo>
                  <a:close/>
                </a:path>
              </a:pathLst>
            </a:custGeom>
            <a:solidFill>
              <a:srgbClr val="7E4623"/>
            </a:solidFill>
          </p:spPr>
          <p:txBody>
            <a:bodyPr wrap="square" lIns="0" tIns="0" rIns="0" bIns="0" rtlCol="0"/>
            <a:lstStyle/>
            <a:p>
              <a:endParaRPr sz="1493" dirty="0"/>
            </a:p>
          </p:txBody>
        </p:sp>
        <p:sp>
          <p:nvSpPr>
            <p:cNvPr id="2373" name="object 2326">
              <a:extLst>
                <a:ext uri="{FF2B5EF4-FFF2-40B4-BE49-F238E27FC236}">
                  <a16:creationId xmlns:a16="http://schemas.microsoft.com/office/drawing/2014/main" id="{6CF575F8-340C-4009-BF8B-DFAB800B363E}"/>
                </a:ext>
              </a:extLst>
            </p:cNvPr>
            <p:cNvSpPr/>
            <p:nvPr/>
          </p:nvSpPr>
          <p:spPr>
            <a:xfrm>
              <a:off x="1255318" y="5362924"/>
              <a:ext cx="20320" cy="20320"/>
            </a:xfrm>
            <a:custGeom>
              <a:avLst/>
              <a:gdLst/>
              <a:ahLst/>
              <a:cxnLst/>
              <a:rect l="l" t="t" r="r" b="b"/>
              <a:pathLst>
                <a:path w="20319" h="20320">
                  <a:moveTo>
                    <a:pt x="15316" y="0"/>
                  </a:moveTo>
                  <a:lnTo>
                    <a:pt x="4356" y="190"/>
                  </a:lnTo>
                  <a:lnTo>
                    <a:pt x="0" y="4711"/>
                  </a:lnTo>
                  <a:lnTo>
                    <a:pt x="190" y="15659"/>
                  </a:lnTo>
                  <a:lnTo>
                    <a:pt x="4711" y="20002"/>
                  </a:lnTo>
                  <a:lnTo>
                    <a:pt x="15659" y="19811"/>
                  </a:lnTo>
                  <a:lnTo>
                    <a:pt x="20015" y="15316"/>
                  </a:lnTo>
                  <a:lnTo>
                    <a:pt x="19913" y="9842"/>
                  </a:lnTo>
                  <a:lnTo>
                    <a:pt x="19811" y="4368"/>
                  </a:lnTo>
                  <a:lnTo>
                    <a:pt x="15316" y="0"/>
                  </a:lnTo>
                  <a:close/>
                </a:path>
              </a:pathLst>
            </a:custGeom>
            <a:solidFill>
              <a:srgbClr val="95542B"/>
            </a:solidFill>
          </p:spPr>
          <p:txBody>
            <a:bodyPr wrap="square" lIns="0" tIns="0" rIns="0" bIns="0" rtlCol="0"/>
            <a:lstStyle/>
            <a:p>
              <a:endParaRPr sz="1493" dirty="0"/>
            </a:p>
          </p:txBody>
        </p:sp>
        <p:sp>
          <p:nvSpPr>
            <p:cNvPr id="2374" name="object 2327">
              <a:extLst>
                <a:ext uri="{FF2B5EF4-FFF2-40B4-BE49-F238E27FC236}">
                  <a16:creationId xmlns:a16="http://schemas.microsoft.com/office/drawing/2014/main" id="{FD9A2F6A-5EC1-4F3D-B271-ED2250F73E73}"/>
                </a:ext>
              </a:extLst>
            </p:cNvPr>
            <p:cNvSpPr/>
            <p:nvPr/>
          </p:nvSpPr>
          <p:spPr>
            <a:xfrm>
              <a:off x="1811557" y="5343056"/>
              <a:ext cx="20320" cy="20320"/>
            </a:xfrm>
            <a:custGeom>
              <a:avLst/>
              <a:gdLst/>
              <a:ahLst/>
              <a:cxnLst/>
              <a:rect l="l" t="t" r="r" b="b"/>
              <a:pathLst>
                <a:path w="20319" h="20320">
                  <a:moveTo>
                    <a:pt x="15316" y="0"/>
                  </a:moveTo>
                  <a:lnTo>
                    <a:pt x="4356" y="190"/>
                  </a:lnTo>
                  <a:lnTo>
                    <a:pt x="0" y="4711"/>
                  </a:lnTo>
                  <a:lnTo>
                    <a:pt x="190" y="15659"/>
                  </a:lnTo>
                  <a:lnTo>
                    <a:pt x="4711" y="20015"/>
                  </a:lnTo>
                  <a:lnTo>
                    <a:pt x="15659" y="19824"/>
                  </a:lnTo>
                  <a:lnTo>
                    <a:pt x="20015" y="15316"/>
                  </a:lnTo>
                  <a:lnTo>
                    <a:pt x="19913" y="9842"/>
                  </a:lnTo>
                  <a:lnTo>
                    <a:pt x="19812" y="4368"/>
                  </a:lnTo>
                  <a:lnTo>
                    <a:pt x="15316" y="0"/>
                  </a:lnTo>
                  <a:close/>
                </a:path>
              </a:pathLst>
            </a:custGeom>
            <a:solidFill>
              <a:srgbClr val="91502B"/>
            </a:solidFill>
          </p:spPr>
          <p:txBody>
            <a:bodyPr wrap="square" lIns="0" tIns="0" rIns="0" bIns="0" rtlCol="0"/>
            <a:lstStyle/>
            <a:p>
              <a:endParaRPr sz="1493" dirty="0"/>
            </a:p>
          </p:txBody>
        </p:sp>
        <p:sp>
          <p:nvSpPr>
            <p:cNvPr id="2375" name="object 2328">
              <a:extLst>
                <a:ext uri="{FF2B5EF4-FFF2-40B4-BE49-F238E27FC236}">
                  <a16:creationId xmlns:a16="http://schemas.microsoft.com/office/drawing/2014/main" id="{D3BFE83F-560F-4822-8232-E4972D10C8F7}"/>
                </a:ext>
              </a:extLst>
            </p:cNvPr>
            <p:cNvSpPr/>
            <p:nvPr/>
          </p:nvSpPr>
          <p:spPr>
            <a:xfrm>
              <a:off x="1231789" y="5526204"/>
              <a:ext cx="20320" cy="20320"/>
            </a:xfrm>
            <a:custGeom>
              <a:avLst/>
              <a:gdLst/>
              <a:ahLst/>
              <a:cxnLst/>
              <a:rect l="l" t="t" r="r" b="b"/>
              <a:pathLst>
                <a:path w="20319" h="20320">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9D592B"/>
            </a:solidFill>
          </p:spPr>
          <p:txBody>
            <a:bodyPr wrap="square" lIns="0" tIns="0" rIns="0" bIns="0" rtlCol="0"/>
            <a:lstStyle/>
            <a:p>
              <a:endParaRPr sz="1493" dirty="0"/>
            </a:p>
          </p:txBody>
        </p:sp>
        <p:sp>
          <p:nvSpPr>
            <p:cNvPr id="2376" name="object 2329">
              <a:extLst>
                <a:ext uri="{FF2B5EF4-FFF2-40B4-BE49-F238E27FC236}">
                  <a16:creationId xmlns:a16="http://schemas.microsoft.com/office/drawing/2014/main" id="{0769A1C5-997E-4DDB-8E28-BE417047E557}"/>
                </a:ext>
              </a:extLst>
            </p:cNvPr>
            <p:cNvSpPr/>
            <p:nvPr/>
          </p:nvSpPr>
          <p:spPr>
            <a:xfrm>
              <a:off x="1245552" y="5634815"/>
              <a:ext cx="20320" cy="20320"/>
            </a:xfrm>
            <a:custGeom>
              <a:avLst/>
              <a:gdLst/>
              <a:ahLst/>
              <a:cxnLst/>
              <a:rect l="l" t="t" r="r" b="b"/>
              <a:pathLst>
                <a:path w="20319" h="20320">
                  <a:moveTo>
                    <a:pt x="15303" y="0"/>
                  </a:moveTo>
                  <a:lnTo>
                    <a:pt x="4343" y="190"/>
                  </a:lnTo>
                  <a:lnTo>
                    <a:pt x="0" y="4711"/>
                  </a:lnTo>
                  <a:lnTo>
                    <a:pt x="190" y="15659"/>
                  </a:lnTo>
                  <a:lnTo>
                    <a:pt x="4698" y="20002"/>
                  </a:lnTo>
                  <a:lnTo>
                    <a:pt x="15646" y="19812"/>
                  </a:lnTo>
                  <a:lnTo>
                    <a:pt x="20015" y="15316"/>
                  </a:lnTo>
                  <a:lnTo>
                    <a:pt x="19913" y="9829"/>
                  </a:lnTo>
                  <a:lnTo>
                    <a:pt x="19811" y="4368"/>
                  </a:lnTo>
                  <a:lnTo>
                    <a:pt x="15303" y="0"/>
                  </a:lnTo>
                  <a:close/>
                </a:path>
              </a:pathLst>
            </a:custGeom>
            <a:solidFill>
              <a:srgbClr val="9C582D"/>
            </a:solidFill>
          </p:spPr>
          <p:txBody>
            <a:bodyPr wrap="square" lIns="0" tIns="0" rIns="0" bIns="0" rtlCol="0"/>
            <a:lstStyle/>
            <a:p>
              <a:endParaRPr sz="1493" dirty="0"/>
            </a:p>
          </p:txBody>
        </p:sp>
        <p:sp>
          <p:nvSpPr>
            <p:cNvPr id="2377" name="object 2330">
              <a:extLst>
                <a:ext uri="{FF2B5EF4-FFF2-40B4-BE49-F238E27FC236}">
                  <a16:creationId xmlns:a16="http://schemas.microsoft.com/office/drawing/2014/main" id="{7E4D464C-D062-4C57-B755-D565FC11DA6B}"/>
                </a:ext>
              </a:extLst>
            </p:cNvPr>
            <p:cNvSpPr/>
            <p:nvPr/>
          </p:nvSpPr>
          <p:spPr>
            <a:xfrm>
              <a:off x="1804586" y="5421477"/>
              <a:ext cx="20320" cy="20320"/>
            </a:xfrm>
            <a:custGeom>
              <a:avLst/>
              <a:gdLst/>
              <a:ahLst/>
              <a:cxnLst/>
              <a:rect l="l" t="t" r="r" b="b"/>
              <a:pathLst>
                <a:path w="20319" h="20320">
                  <a:moveTo>
                    <a:pt x="15303" y="0"/>
                  </a:moveTo>
                  <a:lnTo>
                    <a:pt x="4343" y="190"/>
                  </a:lnTo>
                  <a:lnTo>
                    <a:pt x="0" y="4699"/>
                  </a:lnTo>
                  <a:lnTo>
                    <a:pt x="190" y="15646"/>
                  </a:lnTo>
                  <a:lnTo>
                    <a:pt x="4699" y="20015"/>
                  </a:lnTo>
                  <a:lnTo>
                    <a:pt x="15646" y="19824"/>
                  </a:lnTo>
                  <a:lnTo>
                    <a:pt x="20015" y="15303"/>
                  </a:lnTo>
                  <a:lnTo>
                    <a:pt x="19913" y="9829"/>
                  </a:lnTo>
                  <a:lnTo>
                    <a:pt x="19812" y="4356"/>
                  </a:lnTo>
                  <a:lnTo>
                    <a:pt x="15303" y="0"/>
                  </a:lnTo>
                  <a:close/>
                </a:path>
              </a:pathLst>
            </a:custGeom>
            <a:solidFill>
              <a:srgbClr val="97522C"/>
            </a:solidFill>
          </p:spPr>
          <p:txBody>
            <a:bodyPr wrap="square" lIns="0" tIns="0" rIns="0" bIns="0" rtlCol="0"/>
            <a:lstStyle/>
            <a:p>
              <a:endParaRPr sz="1493" dirty="0"/>
            </a:p>
          </p:txBody>
        </p:sp>
        <p:sp>
          <p:nvSpPr>
            <p:cNvPr id="2378" name="object 2331">
              <a:extLst>
                <a:ext uri="{FF2B5EF4-FFF2-40B4-BE49-F238E27FC236}">
                  <a16:creationId xmlns:a16="http://schemas.microsoft.com/office/drawing/2014/main" id="{535BC512-9BBE-455C-A9C4-C4CA3FF02D25}"/>
                </a:ext>
              </a:extLst>
            </p:cNvPr>
            <p:cNvSpPr/>
            <p:nvPr/>
          </p:nvSpPr>
          <p:spPr>
            <a:xfrm>
              <a:off x="1343287" y="5322923"/>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B6662D"/>
            </a:solidFill>
          </p:spPr>
          <p:txBody>
            <a:bodyPr wrap="square" lIns="0" tIns="0" rIns="0" bIns="0" rtlCol="0"/>
            <a:lstStyle/>
            <a:p>
              <a:endParaRPr sz="1493" dirty="0"/>
            </a:p>
          </p:txBody>
        </p:sp>
        <p:sp>
          <p:nvSpPr>
            <p:cNvPr id="2379" name="object 2332">
              <a:extLst>
                <a:ext uri="{FF2B5EF4-FFF2-40B4-BE49-F238E27FC236}">
                  <a16:creationId xmlns:a16="http://schemas.microsoft.com/office/drawing/2014/main" id="{531F9E0E-D079-44F3-B968-0635200F922D}"/>
                </a:ext>
              </a:extLst>
            </p:cNvPr>
            <p:cNvSpPr/>
            <p:nvPr/>
          </p:nvSpPr>
          <p:spPr>
            <a:xfrm>
              <a:off x="1216446" y="5621021"/>
              <a:ext cx="20320" cy="20320"/>
            </a:xfrm>
            <a:custGeom>
              <a:avLst/>
              <a:gdLst/>
              <a:ahLst/>
              <a:cxnLst/>
              <a:rect l="l" t="t" r="r" b="b"/>
              <a:pathLst>
                <a:path w="20319" h="20320">
                  <a:moveTo>
                    <a:pt x="15303" y="0"/>
                  </a:moveTo>
                  <a:lnTo>
                    <a:pt x="4343" y="190"/>
                  </a:lnTo>
                  <a:lnTo>
                    <a:pt x="0" y="4711"/>
                  </a:lnTo>
                  <a:lnTo>
                    <a:pt x="190" y="15659"/>
                  </a:lnTo>
                  <a:lnTo>
                    <a:pt x="4698" y="20002"/>
                  </a:lnTo>
                  <a:lnTo>
                    <a:pt x="15646" y="19812"/>
                  </a:lnTo>
                  <a:lnTo>
                    <a:pt x="20015" y="15316"/>
                  </a:lnTo>
                  <a:lnTo>
                    <a:pt x="19913" y="9829"/>
                  </a:lnTo>
                  <a:lnTo>
                    <a:pt x="19811" y="4368"/>
                  </a:lnTo>
                  <a:lnTo>
                    <a:pt x="15303" y="0"/>
                  </a:lnTo>
                  <a:close/>
                </a:path>
              </a:pathLst>
            </a:custGeom>
            <a:solidFill>
              <a:srgbClr val="9A572B"/>
            </a:solidFill>
          </p:spPr>
          <p:txBody>
            <a:bodyPr wrap="square" lIns="0" tIns="0" rIns="0" bIns="0" rtlCol="0"/>
            <a:lstStyle/>
            <a:p>
              <a:endParaRPr sz="1493" dirty="0"/>
            </a:p>
          </p:txBody>
        </p:sp>
        <p:sp>
          <p:nvSpPr>
            <p:cNvPr id="2380" name="object 2333">
              <a:extLst>
                <a:ext uri="{FF2B5EF4-FFF2-40B4-BE49-F238E27FC236}">
                  <a16:creationId xmlns:a16="http://schemas.microsoft.com/office/drawing/2014/main" id="{503C51CE-C293-47CA-93A9-81614A9AF5AA}"/>
                </a:ext>
              </a:extLst>
            </p:cNvPr>
            <p:cNvSpPr/>
            <p:nvPr/>
          </p:nvSpPr>
          <p:spPr>
            <a:xfrm>
              <a:off x="923245" y="5460133"/>
              <a:ext cx="20320" cy="20320"/>
            </a:xfrm>
            <a:custGeom>
              <a:avLst/>
              <a:gdLst/>
              <a:ahLst/>
              <a:cxnLst/>
              <a:rect l="l" t="t" r="r" b="b"/>
              <a:pathLst>
                <a:path w="20319" h="20320">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AB5D33"/>
            </a:solidFill>
          </p:spPr>
          <p:txBody>
            <a:bodyPr wrap="square" lIns="0" tIns="0" rIns="0" bIns="0" rtlCol="0"/>
            <a:lstStyle/>
            <a:p>
              <a:endParaRPr sz="1493" dirty="0"/>
            </a:p>
          </p:txBody>
        </p:sp>
        <p:sp>
          <p:nvSpPr>
            <p:cNvPr id="2381" name="object 2334">
              <a:extLst>
                <a:ext uri="{FF2B5EF4-FFF2-40B4-BE49-F238E27FC236}">
                  <a16:creationId xmlns:a16="http://schemas.microsoft.com/office/drawing/2014/main" id="{482251BB-7551-4413-82C5-E75DB9D3BF0D}"/>
                </a:ext>
              </a:extLst>
            </p:cNvPr>
            <p:cNvSpPr/>
            <p:nvPr/>
          </p:nvSpPr>
          <p:spPr>
            <a:xfrm>
              <a:off x="1448450" y="5440989"/>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3592F"/>
            </a:solidFill>
          </p:spPr>
          <p:txBody>
            <a:bodyPr wrap="square" lIns="0" tIns="0" rIns="0" bIns="0" rtlCol="0"/>
            <a:lstStyle/>
            <a:p>
              <a:endParaRPr sz="1493" dirty="0"/>
            </a:p>
          </p:txBody>
        </p:sp>
        <p:sp>
          <p:nvSpPr>
            <p:cNvPr id="2382" name="object 2335">
              <a:extLst>
                <a:ext uri="{FF2B5EF4-FFF2-40B4-BE49-F238E27FC236}">
                  <a16:creationId xmlns:a16="http://schemas.microsoft.com/office/drawing/2014/main" id="{A9C06581-2EFD-4AC5-94ED-C0345FAC134B}"/>
                </a:ext>
              </a:extLst>
            </p:cNvPr>
            <p:cNvSpPr/>
            <p:nvPr/>
          </p:nvSpPr>
          <p:spPr>
            <a:xfrm>
              <a:off x="1739122" y="5505957"/>
              <a:ext cx="20320" cy="20320"/>
            </a:xfrm>
            <a:custGeom>
              <a:avLst/>
              <a:gdLst/>
              <a:ahLst/>
              <a:cxnLst/>
              <a:rect l="l" t="t" r="r" b="b"/>
              <a:pathLst>
                <a:path w="20319" h="20320">
                  <a:moveTo>
                    <a:pt x="15303" y="0"/>
                  </a:moveTo>
                  <a:lnTo>
                    <a:pt x="4343" y="190"/>
                  </a:lnTo>
                  <a:lnTo>
                    <a:pt x="0" y="4699"/>
                  </a:lnTo>
                  <a:lnTo>
                    <a:pt x="190" y="15646"/>
                  </a:lnTo>
                  <a:lnTo>
                    <a:pt x="4699" y="20002"/>
                  </a:lnTo>
                  <a:lnTo>
                    <a:pt x="15646" y="19812"/>
                  </a:lnTo>
                  <a:lnTo>
                    <a:pt x="20015" y="15303"/>
                  </a:lnTo>
                  <a:lnTo>
                    <a:pt x="19913" y="9829"/>
                  </a:lnTo>
                  <a:lnTo>
                    <a:pt x="19812" y="4356"/>
                  </a:lnTo>
                  <a:lnTo>
                    <a:pt x="15303" y="0"/>
                  </a:lnTo>
                  <a:close/>
                </a:path>
              </a:pathLst>
            </a:custGeom>
            <a:solidFill>
              <a:srgbClr val="814A25"/>
            </a:solidFill>
          </p:spPr>
          <p:txBody>
            <a:bodyPr wrap="square" lIns="0" tIns="0" rIns="0" bIns="0" rtlCol="0"/>
            <a:lstStyle/>
            <a:p>
              <a:endParaRPr sz="1493" dirty="0"/>
            </a:p>
          </p:txBody>
        </p:sp>
        <p:sp>
          <p:nvSpPr>
            <p:cNvPr id="2383" name="object 2336">
              <a:extLst>
                <a:ext uri="{FF2B5EF4-FFF2-40B4-BE49-F238E27FC236}">
                  <a16:creationId xmlns:a16="http://schemas.microsoft.com/office/drawing/2014/main" id="{FFE7396C-AFDA-4D26-A8FC-AD7CF3A3FE58}"/>
                </a:ext>
              </a:extLst>
            </p:cNvPr>
            <p:cNvSpPr/>
            <p:nvPr/>
          </p:nvSpPr>
          <p:spPr>
            <a:xfrm>
              <a:off x="1587119" y="5282220"/>
              <a:ext cx="20320" cy="20320"/>
            </a:xfrm>
            <a:custGeom>
              <a:avLst/>
              <a:gdLst/>
              <a:ahLst/>
              <a:cxnLst/>
              <a:rect l="l" t="t" r="r" b="b"/>
              <a:pathLst>
                <a:path w="20319" h="20320">
                  <a:moveTo>
                    <a:pt x="15303" y="0"/>
                  </a:moveTo>
                  <a:lnTo>
                    <a:pt x="4343" y="190"/>
                  </a:lnTo>
                  <a:lnTo>
                    <a:pt x="0" y="4699"/>
                  </a:lnTo>
                  <a:lnTo>
                    <a:pt x="190" y="15659"/>
                  </a:lnTo>
                  <a:lnTo>
                    <a:pt x="4698" y="20002"/>
                  </a:lnTo>
                  <a:lnTo>
                    <a:pt x="15646" y="19812"/>
                  </a:lnTo>
                  <a:lnTo>
                    <a:pt x="20015" y="15316"/>
                  </a:lnTo>
                  <a:lnTo>
                    <a:pt x="19913" y="9829"/>
                  </a:lnTo>
                  <a:lnTo>
                    <a:pt x="19811" y="4356"/>
                  </a:lnTo>
                  <a:lnTo>
                    <a:pt x="15303" y="0"/>
                  </a:lnTo>
                  <a:close/>
                </a:path>
              </a:pathLst>
            </a:custGeom>
            <a:solidFill>
              <a:srgbClr val="854C25"/>
            </a:solidFill>
          </p:spPr>
          <p:txBody>
            <a:bodyPr wrap="square" lIns="0" tIns="0" rIns="0" bIns="0" rtlCol="0"/>
            <a:lstStyle/>
            <a:p>
              <a:endParaRPr sz="1493" dirty="0"/>
            </a:p>
          </p:txBody>
        </p:sp>
        <p:sp>
          <p:nvSpPr>
            <p:cNvPr id="2384" name="object 2337">
              <a:extLst>
                <a:ext uri="{FF2B5EF4-FFF2-40B4-BE49-F238E27FC236}">
                  <a16:creationId xmlns:a16="http://schemas.microsoft.com/office/drawing/2014/main" id="{F574DAD4-03AD-4E76-9922-A4CDE63A87B9}"/>
                </a:ext>
              </a:extLst>
            </p:cNvPr>
            <p:cNvSpPr/>
            <p:nvPr/>
          </p:nvSpPr>
          <p:spPr>
            <a:xfrm>
              <a:off x="1328379" y="5294985"/>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A95C31"/>
            </a:solidFill>
          </p:spPr>
          <p:txBody>
            <a:bodyPr wrap="square" lIns="0" tIns="0" rIns="0" bIns="0" rtlCol="0"/>
            <a:lstStyle/>
            <a:p>
              <a:endParaRPr sz="1493" dirty="0"/>
            </a:p>
          </p:txBody>
        </p:sp>
        <p:sp>
          <p:nvSpPr>
            <p:cNvPr id="2385" name="object 2338">
              <a:extLst>
                <a:ext uri="{FF2B5EF4-FFF2-40B4-BE49-F238E27FC236}">
                  <a16:creationId xmlns:a16="http://schemas.microsoft.com/office/drawing/2014/main" id="{7681B37E-AF9A-4A77-AABB-F78617D6749F}"/>
                </a:ext>
              </a:extLst>
            </p:cNvPr>
            <p:cNvSpPr/>
            <p:nvPr/>
          </p:nvSpPr>
          <p:spPr>
            <a:xfrm>
              <a:off x="1850454" y="5453245"/>
              <a:ext cx="20320" cy="20320"/>
            </a:xfrm>
            <a:custGeom>
              <a:avLst/>
              <a:gdLst/>
              <a:ahLst/>
              <a:cxnLst/>
              <a:rect l="l" t="t" r="r" b="b"/>
              <a:pathLst>
                <a:path w="20319" h="20320">
                  <a:moveTo>
                    <a:pt x="15303" y="0"/>
                  </a:moveTo>
                  <a:lnTo>
                    <a:pt x="4356" y="190"/>
                  </a:lnTo>
                  <a:lnTo>
                    <a:pt x="0" y="4686"/>
                  </a:lnTo>
                  <a:lnTo>
                    <a:pt x="190" y="15633"/>
                  </a:lnTo>
                  <a:lnTo>
                    <a:pt x="4711" y="20002"/>
                  </a:lnTo>
                  <a:lnTo>
                    <a:pt x="15646" y="19812"/>
                  </a:lnTo>
                  <a:lnTo>
                    <a:pt x="20015" y="15290"/>
                  </a:lnTo>
                  <a:lnTo>
                    <a:pt x="19913" y="9817"/>
                  </a:lnTo>
                  <a:lnTo>
                    <a:pt x="19812" y="4343"/>
                  </a:lnTo>
                  <a:lnTo>
                    <a:pt x="15303" y="0"/>
                  </a:lnTo>
                  <a:close/>
                </a:path>
              </a:pathLst>
            </a:custGeom>
            <a:solidFill>
              <a:srgbClr val="713F20"/>
            </a:solidFill>
          </p:spPr>
          <p:txBody>
            <a:bodyPr wrap="square" lIns="0" tIns="0" rIns="0" bIns="0" rtlCol="0"/>
            <a:lstStyle/>
            <a:p>
              <a:endParaRPr sz="1493" dirty="0"/>
            </a:p>
          </p:txBody>
        </p:sp>
        <p:sp>
          <p:nvSpPr>
            <p:cNvPr id="2386" name="object 2339">
              <a:extLst>
                <a:ext uri="{FF2B5EF4-FFF2-40B4-BE49-F238E27FC236}">
                  <a16:creationId xmlns:a16="http://schemas.microsoft.com/office/drawing/2014/main" id="{4D6F4DA3-6E84-46A8-9502-BD1DC6C2941F}"/>
                </a:ext>
              </a:extLst>
            </p:cNvPr>
            <p:cNvSpPr/>
            <p:nvPr/>
          </p:nvSpPr>
          <p:spPr>
            <a:xfrm>
              <a:off x="1620354" y="5446817"/>
              <a:ext cx="20320" cy="20320"/>
            </a:xfrm>
            <a:custGeom>
              <a:avLst/>
              <a:gdLst/>
              <a:ahLst/>
              <a:cxnLst/>
              <a:rect l="l" t="t" r="r" b="b"/>
              <a:pathLst>
                <a:path w="20319" h="20320">
                  <a:moveTo>
                    <a:pt x="15303" y="0"/>
                  </a:moveTo>
                  <a:lnTo>
                    <a:pt x="4356" y="190"/>
                  </a:lnTo>
                  <a:lnTo>
                    <a:pt x="0" y="4699"/>
                  </a:lnTo>
                  <a:lnTo>
                    <a:pt x="190" y="15646"/>
                  </a:lnTo>
                  <a:lnTo>
                    <a:pt x="4711" y="19989"/>
                  </a:lnTo>
                  <a:lnTo>
                    <a:pt x="15646" y="19799"/>
                  </a:lnTo>
                  <a:lnTo>
                    <a:pt x="20015" y="15303"/>
                  </a:lnTo>
                  <a:lnTo>
                    <a:pt x="19913" y="9829"/>
                  </a:lnTo>
                  <a:lnTo>
                    <a:pt x="19811" y="4356"/>
                  </a:lnTo>
                  <a:lnTo>
                    <a:pt x="15303" y="0"/>
                  </a:lnTo>
                  <a:close/>
                </a:path>
              </a:pathLst>
            </a:custGeom>
            <a:solidFill>
              <a:srgbClr val="90532A"/>
            </a:solidFill>
          </p:spPr>
          <p:txBody>
            <a:bodyPr wrap="square" lIns="0" tIns="0" rIns="0" bIns="0" rtlCol="0"/>
            <a:lstStyle/>
            <a:p>
              <a:endParaRPr sz="1493" dirty="0"/>
            </a:p>
          </p:txBody>
        </p:sp>
        <p:sp>
          <p:nvSpPr>
            <p:cNvPr id="2387" name="object 2340">
              <a:extLst>
                <a:ext uri="{FF2B5EF4-FFF2-40B4-BE49-F238E27FC236}">
                  <a16:creationId xmlns:a16="http://schemas.microsoft.com/office/drawing/2014/main" id="{FEDC7078-F87F-41E7-9288-FDD82155D973}"/>
                </a:ext>
              </a:extLst>
            </p:cNvPr>
            <p:cNvSpPr/>
            <p:nvPr/>
          </p:nvSpPr>
          <p:spPr>
            <a:xfrm>
              <a:off x="1557699" y="5487268"/>
              <a:ext cx="20320" cy="20320"/>
            </a:xfrm>
            <a:custGeom>
              <a:avLst/>
              <a:gdLst/>
              <a:ahLst/>
              <a:cxnLst/>
              <a:rect l="l" t="t" r="r" b="b"/>
              <a:pathLst>
                <a:path w="20319" h="20320">
                  <a:moveTo>
                    <a:pt x="15290" y="0"/>
                  </a:moveTo>
                  <a:lnTo>
                    <a:pt x="4343" y="190"/>
                  </a:lnTo>
                  <a:lnTo>
                    <a:pt x="0" y="4711"/>
                  </a:lnTo>
                  <a:lnTo>
                    <a:pt x="190" y="15659"/>
                  </a:lnTo>
                  <a:lnTo>
                    <a:pt x="4698" y="20015"/>
                  </a:lnTo>
                  <a:lnTo>
                    <a:pt x="15646" y="19824"/>
                  </a:lnTo>
                  <a:lnTo>
                    <a:pt x="20015" y="15316"/>
                  </a:lnTo>
                  <a:lnTo>
                    <a:pt x="19913" y="9842"/>
                  </a:lnTo>
                  <a:lnTo>
                    <a:pt x="19811" y="4368"/>
                  </a:lnTo>
                  <a:lnTo>
                    <a:pt x="15290" y="0"/>
                  </a:lnTo>
                  <a:close/>
                </a:path>
              </a:pathLst>
            </a:custGeom>
            <a:solidFill>
              <a:srgbClr val="A75C31"/>
            </a:solidFill>
          </p:spPr>
          <p:txBody>
            <a:bodyPr wrap="square" lIns="0" tIns="0" rIns="0" bIns="0" rtlCol="0"/>
            <a:lstStyle/>
            <a:p>
              <a:endParaRPr sz="1493" dirty="0"/>
            </a:p>
          </p:txBody>
        </p:sp>
        <p:sp>
          <p:nvSpPr>
            <p:cNvPr id="2388" name="object 2341">
              <a:extLst>
                <a:ext uri="{FF2B5EF4-FFF2-40B4-BE49-F238E27FC236}">
                  <a16:creationId xmlns:a16="http://schemas.microsoft.com/office/drawing/2014/main" id="{3BE86F39-86E4-4B67-BB7F-B99BD7EB6515}"/>
                </a:ext>
              </a:extLst>
            </p:cNvPr>
            <p:cNvSpPr/>
            <p:nvPr/>
          </p:nvSpPr>
          <p:spPr>
            <a:xfrm>
              <a:off x="956012" y="5419628"/>
              <a:ext cx="20320" cy="20320"/>
            </a:xfrm>
            <a:custGeom>
              <a:avLst/>
              <a:gdLst/>
              <a:ahLst/>
              <a:cxnLst/>
              <a:rect l="l" t="t" r="r" b="b"/>
              <a:pathLst>
                <a:path w="20319" h="20320">
                  <a:moveTo>
                    <a:pt x="15303" y="0"/>
                  </a:moveTo>
                  <a:lnTo>
                    <a:pt x="4343" y="190"/>
                  </a:lnTo>
                  <a:lnTo>
                    <a:pt x="0" y="4686"/>
                  </a:lnTo>
                  <a:lnTo>
                    <a:pt x="190" y="15633"/>
                  </a:lnTo>
                  <a:lnTo>
                    <a:pt x="4698" y="20002"/>
                  </a:lnTo>
                  <a:lnTo>
                    <a:pt x="15646" y="19812"/>
                  </a:lnTo>
                  <a:lnTo>
                    <a:pt x="20015" y="15290"/>
                  </a:lnTo>
                  <a:lnTo>
                    <a:pt x="19913" y="9817"/>
                  </a:lnTo>
                  <a:lnTo>
                    <a:pt x="19811" y="4343"/>
                  </a:lnTo>
                  <a:lnTo>
                    <a:pt x="15303" y="0"/>
                  </a:lnTo>
                  <a:close/>
                </a:path>
              </a:pathLst>
            </a:custGeom>
            <a:solidFill>
              <a:srgbClr val="A15325"/>
            </a:solidFill>
          </p:spPr>
          <p:txBody>
            <a:bodyPr wrap="square" lIns="0" tIns="0" rIns="0" bIns="0" rtlCol="0"/>
            <a:lstStyle/>
            <a:p>
              <a:endParaRPr sz="1493" dirty="0"/>
            </a:p>
          </p:txBody>
        </p:sp>
        <p:sp>
          <p:nvSpPr>
            <p:cNvPr id="2389" name="object 2342">
              <a:extLst>
                <a:ext uri="{FF2B5EF4-FFF2-40B4-BE49-F238E27FC236}">
                  <a16:creationId xmlns:a16="http://schemas.microsoft.com/office/drawing/2014/main" id="{D3A848DC-CC9A-43B8-A2CA-6ED356E8DD0F}"/>
                </a:ext>
              </a:extLst>
            </p:cNvPr>
            <p:cNvSpPr/>
            <p:nvPr/>
          </p:nvSpPr>
          <p:spPr>
            <a:xfrm>
              <a:off x="1629205" y="5282580"/>
              <a:ext cx="20320" cy="20320"/>
            </a:xfrm>
            <a:custGeom>
              <a:avLst/>
              <a:gdLst/>
              <a:ahLst/>
              <a:cxnLst/>
              <a:rect l="l" t="t" r="r" b="b"/>
              <a:pathLst>
                <a:path w="20319" h="20320">
                  <a:moveTo>
                    <a:pt x="15303" y="0"/>
                  </a:moveTo>
                  <a:lnTo>
                    <a:pt x="4356" y="190"/>
                  </a:lnTo>
                  <a:lnTo>
                    <a:pt x="0" y="4699"/>
                  </a:lnTo>
                  <a:lnTo>
                    <a:pt x="190" y="15659"/>
                  </a:lnTo>
                  <a:lnTo>
                    <a:pt x="4711" y="20002"/>
                  </a:lnTo>
                  <a:lnTo>
                    <a:pt x="15646" y="19812"/>
                  </a:lnTo>
                  <a:lnTo>
                    <a:pt x="20015" y="15316"/>
                  </a:lnTo>
                  <a:lnTo>
                    <a:pt x="19913" y="9829"/>
                  </a:lnTo>
                  <a:lnTo>
                    <a:pt x="19812" y="4356"/>
                  </a:lnTo>
                  <a:lnTo>
                    <a:pt x="15303" y="0"/>
                  </a:lnTo>
                  <a:close/>
                </a:path>
              </a:pathLst>
            </a:custGeom>
            <a:solidFill>
              <a:srgbClr val="884B28"/>
            </a:solidFill>
          </p:spPr>
          <p:txBody>
            <a:bodyPr wrap="square" lIns="0" tIns="0" rIns="0" bIns="0" rtlCol="0"/>
            <a:lstStyle/>
            <a:p>
              <a:endParaRPr sz="1493" dirty="0"/>
            </a:p>
          </p:txBody>
        </p:sp>
        <p:sp>
          <p:nvSpPr>
            <p:cNvPr id="2390" name="object 2343">
              <a:extLst>
                <a:ext uri="{FF2B5EF4-FFF2-40B4-BE49-F238E27FC236}">
                  <a16:creationId xmlns:a16="http://schemas.microsoft.com/office/drawing/2014/main" id="{833EE1E7-4201-4205-BE0E-8358808D0D82}"/>
                </a:ext>
              </a:extLst>
            </p:cNvPr>
            <p:cNvSpPr/>
            <p:nvPr/>
          </p:nvSpPr>
          <p:spPr>
            <a:xfrm>
              <a:off x="1652374" y="5435220"/>
              <a:ext cx="20320" cy="20320"/>
            </a:xfrm>
            <a:custGeom>
              <a:avLst/>
              <a:gdLst/>
              <a:ahLst/>
              <a:cxnLst/>
              <a:rect l="l" t="t" r="r" b="b"/>
              <a:pathLst>
                <a:path w="20319" h="20320">
                  <a:moveTo>
                    <a:pt x="15303" y="0"/>
                  </a:moveTo>
                  <a:lnTo>
                    <a:pt x="4343" y="190"/>
                  </a:lnTo>
                  <a:lnTo>
                    <a:pt x="0" y="4699"/>
                  </a:lnTo>
                  <a:lnTo>
                    <a:pt x="190" y="15646"/>
                  </a:lnTo>
                  <a:lnTo>
                    <a:pt x="4699" y="20015"/>
                  </a:lnTo>
                  <a:lnTo>
                    <a:pt x="15646" y="19824"/>
                  </a:lnTo>
                  <a:lnTo>
                    <a:pt x="20015" y="15303"/>
                  </a:lnTo>
                  <a:lnTo>
                    <a:pt x="19913" y="9829"/>
                  </a:lnTo>
                  <a:lnTo>
                    <a:pt x="19812" y="4356"/>
                  </a:lnTo>
                  <a:lnTo>
                    <a:pt x="15303" y="0"/>
                  </a:lnTo>
                  <a:close/>
                </a:path>
              </a:pathLst>
            </a:custGeom>
            <a:solidFill>
              <a:srgbClr val="93512A"/>
            </a:solidFill>
          </p:spPr>
          <p:txBody>
            <a:bodyPr wrap="square" lIns="0" tIns="0" rIns="0" bIns="0" rtlCol="0"/>
            <a:lstStyle/>
            <a:p>
              <a:endParaRPr sz="1493" dirty="0"/>
            </a:p>
          </p:txBody>
        </p:sp>
        <p:sp>
          <p:nvSpPr>
            <p:cNvPr id="2391" name="object 2344">
              <a:extLst>
                <a:ext uri="{FF2B5EF4-FFF2-40B4-BE49-F238E27FC236}">
                  <a16:creationId xmlns:a16="http://schemas.microsoft.com/office/drawing/2014/main" id="{C45B9350-FF6C-45D6-AAEA-3250FDC7DF12}"/>
                </a:ext>
              </a:extLst>
            </p:cNvPr>
            <p:cNvSpPr/>
            <p:nvPr/>
          </p:nvSpPr>
          <p:spPr>
            <a:xfrm>
              <a:off x="1472016" y="5274878"/>
              <a:ext cx="20320" cy="20320"/>
            </a:xfrm>
            <a:custGeom>
              <a:avLst/>
              <a:gdLst/>
              <a:ahLst/>
              <a:cxnLst/>
              <a:rect l="l" t="t" r="r" b="b"/>
              <a:pathLst>
                <a:path w="20319" h="20320">
                  <a:moveTo>
                    <a:pt x="15303" y="0"/>
                  </a:moveTo>
                  <a:lnTo>
                    <a:pt x="4356" y="190"/>
                  </a:lnTo>
                  <a:lnTo>
                    <a:pt x="0" y="4686"/>
                  </a:lnTo>
                  <a:lnTo>
                    <a:pt x="190" y="15633"/>
                  </a:lnTo>
                  <a:lnTo>
                    <a:pt x="4711" y="19989"/>
                  </a:lnTo>
                  <a:lnTo>
                    <a:pt x="15659" y="19799"/>
                  </a:lnTo>
                  <a:lnTo>
                    <a:pt x="20027" y="15290"/>
                  </a:lnTo>
                  <a:lnTo>
                    <a:pt x="19926" y="9817"/>
                  </a:lnTo>
                  <a:lnTo>
                    <a:pt x="19824" y="4330"/>
                  </a:lnTo>
                  <a:lnTo>
                    <a:pt x="15303" y="0"/>
                  </a:lnTo>
                  <a:close/>
                </a:path>
              </a:pathLst>
            </a:custGeom>
            <a:solidFill>
              <a:srgbClr val="9B542E"/>
            </a:solidFill>
          </p:spPr>
          <p:txBody>
            <a:bodyPr wrap="square" lIns="0" tIns="0" rIns="0" bIns="0" rtlCol="0"/>
            <a:lstStyle/>
            <a:p>
              <a:endParaRPr sz="1493" dirty="0"/>
            </a:p>
          </p:txBody>
        </p:sp>
        <p:sp>
          <p:nvSpPr>
            <p:cNvPr id="2392" name="object 2345">
              <a:extLst>
                <a:ext uri="{FF2B5EF4-FFF2-40B4-BE49-F238E27FC236}">
                  <a16:creationId xmlns:a16="http://schemas.microsoft.com/office/drawing/2014/main" id="{D4A732BF-F680-479B-9D64-B21D79A86823}"/>
                </a:ext>
              </a:extLst>
            </p:cNvPr>
            <p:cNvSpPr/>
            <p:nvPr/>
          </p:nvSpPr>
          <p:spPr>
            <a:xfrm>
              <a:off x="1267294" y="5357352"/>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B6662D"/>
            </a:solidFill>
          </p:spPr>
          <p:txBody>
            <a:bodyPr wrap="square" lIns="0" tIns="0" rIns="0" bIns="0" rtlCol="0"/>
            <a:lstStyle/>
            <a:p>
              <a:endParaRPr sz="1493" dirty="0"/>
            </a:p>
          </p:txBody>
        </p:sp>
        <p:sp>
          <p:nvSpPr>
            <p:cNvPr id="2393" name="object 2346">
              <a:extLst>
                <a:ext uri="{FF2B5EF4-FFF2-40B4-BE49-F238E27FC236}">
                  <a16:creationId xmlns:a16="http://schemas.microsoft.com/office/drawing/2014/main" id="{96B7E54C-8EB1-4D4F-929A-8F8F53FBD188}"/>
                </a:ext>
              </a:extLst>
            </p:cNvPr>
            <p:cNvSpPr/>
            <p:nvPr/>
          </p:nvSpPr>
          <p:spPr>
            <a:xfrm>
              <a:off x="1076088" y="5570570"/>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B5D33"/>
            </a:solidFill>
          </p:spPr>
          <p:txBody>
            <a:bodyPr wrap="square" lIns="0" tIns="0" rIns="0" bIns="0" rtlCol="0"/>
            <a:lstStyle/>
            <a:p>
              <a:endParaRPr sz="1493" dirty="0"/>
            </a:p>
          </p:txBody>
        </p:sp>
        <p:sp>
          <p:nvSpPr>
            <p:cNvPr id="2394" name="object 2347">
              <a:extLst>
                <a:ext uri="{FF2B5EF4-FFF2-40B4-BE49-F238E27FC236}">
                  <a16:creationId xmlns:a16="http://schemas.microsoft.com/office/drawing/2014/main" id="{CC7D1D83-4698-437B-B89A-14BC7BBAE2E2}"/>
                </a:ext>
              </a:extLst>
            </p:cNvPr>
            <p:cNvSpPr/>
            <p:nvPr/>
          </p:nvSpPr>
          <p:spPr>
            <a:xfrm>
              <a:off x="1766665" y="5446322"/>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2" y="4368"/>
                  </a:lnTo>
                  <a:lnTo>
                    <a:pt x="15303" y="0"/>
                  </a:lnTo>
                  <a:close/>
                </a:path>
              </a:pathLst>
            </a:custGeom>
            <a:solidFill>
              <a:srgbClr val="854C25"/>
            </a:solidFill>
          </p:spPr>
          <p:txBody>
            <a:bodyPr wrap="square" lIns="0" tIns="0" rIns="0" bIns="0" rtlCol="0"/>
            <a:lstStyle/>
            <a:p>
              <a:endParaRPr sz="1493" dirty="0"/>
            </a:p>
          </p:txBody>
        </p:sp>
        <p:sp>
          <p:nvSpPr>
            <p:cNvPr id="2395" name="object 2348">
              <a:extLst>
                <a:ext uri="{FF2B5EF4-FFF2-40B4-BE49-F238E27FC236}">
                  <a16:creationId xmlns:a16="http://schemas.microsoft.com/office/drawing/2014/main" id="{1CCAFF5B-A692-42F7-A927-19BF0C4250B4}"/>
                </a:ext>
              </a:extLst>
            </p:cNvPr>
            <p:cNvSpPr/>
            <p:nvPr/>
          </p:nvSpPr>
          <p:spPr>
            <a:xfrm>
              <a:off x="990311" y="5480947"/>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A75C31"/>
            </a:solidFill>
          </p:spPr>
          <p:txBody>
            <a:bodyPr wrap="square" lIns="0" tIns="0" rIns="0" bIns="0" rtlCol="0"/>
            <a:lstStyle/>
            <a:p>
              <a:endParaRPr sz="1493" dirty="0"/>
            </a:p>
          </p:txBody>
        </p:sp>
        <p:sp>
          <p:nvSpPr>
            <p:cNvPr id="2396" name="object 2349">
              <a:extLst>
                <a:ext uri="{FF2B5EF4-FFF2-40B4-BE49-F238E27FC236}">
                  <a16:creationId xmlns:a16="http://schemas.microsoft.com/office/drawing/2014/main" id="{E3FFB30A-9D6F-4261-A70B-47E6868CDC87}"/>
                </a:ext>
              </a:extLst>
            </p:cNvPr>
            <p:cNvSpPr/>
            <p:nvPr/>
          </p:nvSpPr>
          <p:spPr>
            <a:xfrm>
              <a:off x="1348305" y="5416273"/>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0592F"/>
            </a:solidFill>
          </p:spPr>
          <p:txBody>
            <a:bodyPr wrap="square" lIns="0" tIns="0" rIns="0" bIns="0" rtlCol="0"/>
            <a:lstStyle/>
            <a:p>
              <a:endParaRPr sz="1493" dirty="0"/>
            </a:p>
          </p:txBody>
        </p:sp>
        <p:sp>
          <p:nvSpPr>
            <p:cNvPr id="2397" name="object 2350">
              <a:extLst>
                <a:ext uri="{FF2B5EF4-FFF2-40B4-BE49-F238E27FC236}">
                  <a16:creationId xmlns:a16="http://schemas.microsoft.com/office/drawing/2014/main" id="{DC22B8B9-8346-4B0A-A25A-6A95849339B6}"/>
                </a:ext>
              </a:extLst>
            </p:cNvPr>
            <p:cNvSpPr/>
            <p:nvPr/>
          </p:nvSpPr>
          <p:spPr>
            <a:xfrm>
              <a:off x="1111145" y="5601917"/>
              <a:ext cx="20320" cy="20320"/>
            </a:xfrm>
            <a:custGeom>
              <a:avLst/>
              <a:gdLst/>
              <a:ahLst/>
              <a:cxnLst/>
              <a:rect l="l" t="t" r="r" b="b"/>
              <a:pathLst>
                <a:path w="20319" h="20320">
                  <a:moveTo>
                    <a:pt x="15303" y="0"/>
                  </a:moveTo>
                  <a:lnTo>
                    <a:pt x="4356" y="190"/>
                  </a:lnTo>
                  <a:lnTo>
                    <a:pt x="0" y="4686"/>
                  </a:lnTo>
                  <a:lnTo>
                    <a:pt x="190" y="15633"/>
                  </a:lnTo>
                  <a:lnTo>
                    <a:pt x="4711" y="20002"/>
                  </a:lnTo>
                  <a:lnTo>
                    <a:pt x="15646" y="19812"/>
                  </a:lnTo>
                  <a:lnTo>
                    <a:pt x="20015" y="15290"/>
                  </a:lnTo>
                  <a:lnTo>
                    <a:pt x="19913" y="9829"/>
                  </a:lnTo>
                  <a:lnTo>
                    <a:pt x="19811" y="4343"/>
                  </a:lnTo>
                  <a:lnTo>
                    <a:pt x="15303" y="0"/>
                  </a:lnTo>
                  <a:close/>
                </a:path>
              </a:pathLst>
            </a:custGeom>
            <a:solidFill>
              <a:srgbClr val="A15325"/>
            </a:solidFill>
          </p:spPr>
          <p:txBody>
            <a:bodyPr wrap="square" lIns="0" tIns="0" rIns="0" bIns="0" rtlCol="0"/>
            <a:lstStyle/>
            <a:p>
              <a:endParaRPr sz="1493" dirty="0"/>
            </a:p>
          </p:txBody>
        </p:sp>
        <p:sp>
          <p:nvSpPr>
            <p:cNvPr id="2398" name="object 2351">
              <a:extLst>
                <a:ext uri="{FF2B5EF4-FFF2-40B4-BE49-F238E27FC236}">
                  <a16:creationId xmlns:a16="http://schemas.microsoft.com/office/drawing/2014/main" id="{FB7AFB75-0080-4641-AC79-A0178F136063}"/>
                </a:ext>
              </a:extLst>
            </p:cNvPr>
            <p:cNvSpPr/>
            <p:nvPr/>
          </p:nvSpPr>
          <p:spPr>
            <a:xfrm>
              <a:off x="1117277" y="5378295"/>
              <a:ext cx="20320" cy="20320"/>
            </a:xfrm>
            <a:custGeom>
              <a:avLst/>
              <a:gdLst/>
              <a:ahLst/>
              <a:cxnLst/>
              <a:rect l="l" t="t" r="r" b="b"/>
              <a:pathLst>
                <a:path w="20319" h="20320">
                  <a:moveTo>
                    <a:pt x="15316" y="0"/>
                  </a:moveTo>
                  <a:lnTo>
                    <a:pt x="4356" y="190"/>
                  </a:lnTo>
                  <a:lnTo>
                    <a:pt x="0" y="4699"/>
                  </a:lnTo>
                  <a:lnTo>
                    <a:pt x="190" y="15646"/>
                  </a:lnTo>
                  <a:lnTo>
                    <a:pt x="4711" y="19989"/>
                  </a:lnTo>
                  <a:lnTo>
                    <a:pt x="15659" y="19799"/>
                  </a:lnTo>
                  <a:lnTo>
                    <a:pt x="20015" y="15303"/>
                  </a:lnTo>
                  <a:lnTo>
                    <a:pt x="19913" y="9829"/>
                  </a:lnTo>
                  <a:lnTo>
                    <a:pt x="19811" y="4356"/>
                  </a:lnTo>
                  <a:lnTo>
                    <a:pt x="15316" y="0"/>
                  </a:lnTo>
                  <a:close/>
                </a:path>
              </a:pathLst>
            </a:custGeom>
            <a:solidFill>
              <a:srgbClr val="A45B2F"/>
            </a:solidFill>
          </p:spPr>
          <p:txBody>
            <a:bodyPr wrap="square" lIns="0" tIns="0" rIns="0" bIns="0" rtlCol="0"/>
            <a:lstStyle/>
            <a:p>
              <a:endParaRPr sz="1493" dirty="0"/>
            </a:p>
          </p:txBody>
        </p:sp>
        <p:sp>
          <p:nvSpPr>
            <p:cNvPr id="2399" name="object 2352">
              <a:extLst>
                <a:ext uri="{FF2B5EF4-FFF2-40B4-BE49-F238E27FC236}">
                  <a16:creationId xmlns:a16="http://schemas.microsoft.com/office/drawing/2014/main" id="{DF12C8D2-530A-49C3-899F-8DDA6107D421}"/>
                </a:ext>
              </a:extLst>
            </p:cNvPr>
            <p:cNvSpPr/>
            <p:nvPr/>
          </p:nvSpPr>
          <p:spPr>
            <a:xfrm>
              <a:off x="1078669" y="5502300"/>
              <a:ext cx="20320" cy="20320"/>
            </a:xfrm>
            <a:custGeom>
              <a:avLst/>
              <a:gdLst/>
              <a:ahLst/>
              <a:cxnLst/>
              <a:rect l="l" t="t" r="r" b="b"/>
              <a:pathLst>
                <a:path w="20319" h="20320">
                  <a:moveTo>
                    <a:pt x="15316" y="0"/>
                  </a:moveTo>
                  <a:lnTo>
                    <a:pt x="4356" y="190"/>
                  </a:lnTo>
                  <a:lnTo>
                    <a:pt x="0" y="4711"/>
                  </a:lnTo>
                  <a:lnTo>
                    <a:pt x="190" y="15659"/>
                  </a:lnTo>
                  <a:lnTo>
                    <a:pt x="4711" y="20015"/>
                  </a:lnTo>
                  <a:lnTo>
                    <a:pt x="15659" y="19824"/>
                  </a:lnTo>
                  <a:lnTo>
                    <a:pt x="20015" y="15316"/>
                  </a:lnTo>
                  <a:lnTo>
                    <a:pt x="19913" y="9842"/>
                  </a:lnTo>
                  <a:lnTo>
                    <a:pt x="19811" y="4368"/>
                  </a:lnTo>
                  <a:lnTo>
                    <a:pt x="15316" y="0"/>
                  </a:lnTo>
                  <a:close/>
                </a:path>
              </a:pathLst>
            </a:custGeom>
            <a:solidFill>
              <a:srgbClr val="A45C2E"/>
            </a:solidFill>
          </p:spPr>
          <p:txBody>
            <a:bodyPr wrap="square" lIns="0" tIns="0" rIns="0" bIns="0" rtlCol="0"/>
            <a:lstStyle/>
            <a:p>
              <a:endParaRPr sz="1493" dirty="0"/>
            </a:p>
          </p:txBody>
        </p:sp>
        <p:sp>
          <p:nvSpPr>
            <p:cNvPr id="2400" name="object 2353">
              <a:extLst>
                <a:ext uri="{FF2B5EF4-FFF2-40B4-BE49-F238E27FC236}">
                  <a16:creationId xmlns:a16="http://schemas.microsoft.com/office/drawing/2014/main" id="{6EF5C3BE-8F4B-44A1-BAA2-7BA388FC47B5}"/>
                </a:ext>
              </a:extLst>
            </p:cNvPr>
            <p:cNvSpPr/>
            <p:nvPr/>
          </p:nvSpPr>
          <p:spPr>
            <a:xfrm>
              <a:off x="1609269" y="5340734"/>
              <a:ext cx="20320" cy="20320"/>
            </a:xfrm>
            <a:custGeom>
              <a:avLst/>
              <a:gdLst/>
              <a:ahLst/>
              <a:cxnLst/>
              <a:rect l="l" t="t" r="r" b="b"/>
              <a:pathLst>
                <a:path w="20319" h="20320">
                  <a:moveTo>
                    <a:pt x="15303" y="0"/>
                  </a:moveTo>
                  <a:lnTo>
                    <a:pt x="4343" y="190"/>
                  </a:lnTo>
                  <a:lnTo>
                    <a:pt x="0" y="4711"/>
                  </a:lnTo>
                  <a:lnTo>
                    <a:pt x="190" y="15659"/>
                  </a:lnTo>
                  <a:lnTo>
                    <a:pt x="4698" y="20002"/>
                  </a:lnTo>
                  <a:lnTo>
                    <a:pt x="15646" y="19811"/>
                  </a:lnTo>
                  <a:lnTo>
                    <a:pt x="20015" y="15316"/>
                  </a:lnTo>
                  <a:lnTo>
                    <a:pt x="19913" y="9842"/>
                  </a:lnTo>
                  <a:lnTo>
                    <a:pt x="19811" y="4368"/>
                  </a:lnTo>
                  <a:lnTo>
                    <a:pt x="15303" y="0"/>
                  </a:lnTo>
                  <a:close/>
                </a:path>
              </a:pathLst>
            </a:custGeom>
            <a:solidFill>
              <a:srgbClr val="99532D"/>
            </a:solidFill>
          </p:spPr>
          <p:txBody>
            <a:bodyPr wrap="square" lIns="0" tIns="0" rIns="0" bIns="0" rtlCol="0"/>
            <a:lstStyle/>
            <a:p>
              <a:endParaRPr sz="1493" dirty="0"/>
            </a:p>
          </p:txBody>
        </p:sp>
        <p:sp>
          <p:nvSpPr>
            <p:cNvPr id="2401" name="object 2354">
              <a:extLst>
                <a:ext uri="{FF2B5EF4-FFF2-40B4-BE49-F238E27FC236}">
                  <a16:creationId xmlns:a16="http://schemas.microsoft.com/office/drawing/2014/main" id="{F3619C3A-C1CE-4EDD-97EE-062BDBBFF0FF}"/>
                </a:ext>
              </a:extLst>
            </p:cNvPr>
            <p:cNvSpPr/>
            <p:nvPr/>
          </p:nvSpPr>
          <p:spPr>
            <a:xfrm>
              <a:off x="1431122" y="5628760"/>
              <a:ext cx="20320" cy="20320"/>
            </a:xfrm>
            <a:custGeom>
              <a:avLst/>
              <a:gdLst/>
              <a:ahLst/>
              <a:cxnLst/>
              <a:rect l="l" t="t" r="r" b="b"/>
              <a:pathLst>
                <a:path w="20319" h="20320">
                  <a:moveTo>
                    <a:pt x="15303" y="0"/>
                  </a:moveTo>
                  <a:lnTo>
                    <a:pt x="4343" y="190"/>
                  </a:lnTo>
                  <a:lnTo>
                    <a:pt x="0" y="4686"/>
                  </a:lnTo>
                  <a:lnTo>
                    <a:pt x="190" y="15646"/>
                  </a:lnTo>
                  <a:lnTo>
                    <a:pt x="4698" y="20015"/>
                  </a:lnTo>
                  <a:lnTo>
                    <a:pt x="15646" y="19824"/>
                  </a:lnTo>
                  <a:lnTo>
                    <a:pt x="20015" y="15303"/>
                  </a:lnTo>
                  <a:lnTo>
                    <a:pt x="19913" y="9829"/>
                  </a:lnTo>
                  <a:lnTo>
                    <a:pt x="19811" y="4343"/>
                  </a:lnTo>
                  <a:lnTo>
                    <a:pt x="15303" y="0"/>
                  </a:lnTo>
                  <a:close/>
                </a:path>
              </a:pathLst>
            </a:custGeom>
            <a:solidFill>
              <a:srgbClr val="804624"/>
            </a:solidFill>
          </p:spPr>
          <p:txBody>
            <a:bodyPr wrap="square" lIns="0" tIns="0" rIns="0" bIns="0" rtlCol="0"/>
            <a:lstStyle/>
            <a:p>
              <a:endParaRPr sz="1493" dirty="0"/>
            </a:p>
          </p:txBody>
        </p:sp>
        <p:sp>
          <p:nvSpPr>
            <p:cNvPr id="2402" name="object 2355">
              <a:extLst>
                <a:ext uri="{FF2B5EF4-FFF2-40B4-BE49-F238E27FC236}">
                  <a16:creationId xmlns:a16="http://schemas.microsoft.com/office/drawing/2014/main" id="{90A740EF-997D-4A85-B7BC-6BCB43A475AC}"/>
                </a:ext>
              </a:extLst>
            </p:cNvPr>
            <p:cNvSpPr/>
            <p:nvPr/>
          </p:nvSpPr>
          <p:spPr>
            <a:xfrm>
              <a:off x="1703635" y="5350922"/>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7E4823"/>
            </a:solidFill>
          </p:spPr>
          <p:txBody>
            <a:bodyPr wrap="square" lIns="0" tIns="0" rIns="0" bIns="0" rtlCol="0"/>
            <a:lstStyle/>
            <a:p>
              <a:endParaRPr sz="1493" dirty="0"/>
            </a:p>
          </p:txBody>
        </p:sp>
        <p:sp>
          <p:nvSpPr>
            <p:cNvPr id="2403" name="object 2356">
              <a:extLst>
                <a:ext uri="{FF2B5EF4-FFF2-40B4-BE49-F238E27FC236}">
                  <a16:creationId xmlns:a16="http://schemas.microsoft.com/office/drawing/2014/main" id="{B7EB124D-6E9D-4322-AF50-01AB55D1540D}"/>
                </a:ext>
              </a:extLst>
            </p:cNvPr>
            <p:cNvSpPr/>
            <p:nvPr/>
          </p:nvSpPr>
          <p:spPr>
            <a:xfrm>
              <a:off x="1109310" y="5495601"/>
              <a:ext cx="20320" cy="20320"/>
            </a:xfrm>
            <a:custGeom>
              <a:avLst/>
              <a:gdLst/>
              <a:ahLst/>
              <a:cxnLst/>
              <a:rect l="l" t="t" r="r" b="b"/>
              <a:pathLst>
                <a:path w="20319" h="20320">
                  <a:moveTo>
                    <a:pt x="15303" y="0"/>
                  </a:moveTo>
                  <a:lnTo>
                    <a:pt x="4356" y="190"/>
                  </a:lnTo>
                  <a:lnTo>
                    <a:pt x="0" y="4686"/>
                  </a:lnTo>
                  <a:lnTo>
                    <a:pt x="190" y="15633"/>
                  </a:lnTo>
                  <a:lnTo>
                    <a:pt x="4711" y="19989"/>
                  </a:lnTo>
                  <a:lnTo>
                    <a:pt x="15646" y="19799"/>
                  </a:lnTo>
                  <a:lnTo>
                    <a:pt x="20015" y="15290"/>
                  </a:lnTo>
                  <a:lnTo>
                    <a:pt x="19913" y="9817"/>
                  </a:lnTo>
                  <a:lnTo>
                    <a:pt x="19811" y="4343"/>
                  </a:lnTo>
                  <a:lnTo>
                    <a:pt x="15303" y="0"/>
                  </a:lnTo>
                  <a:close/>
                </a:path>
              </a:pathLst>
            </a:custGeom>
            <a:solidFill>
              <a:srgbClr val="A75C31"/>
            </a:solidFill>
          </p:spPr>
          <p:txBody>
            <a:bodyPr wrap="square" lIns="0" tIns="0" rIns="0" bIns="0" rtlCol="0"/>
            <a:lstStyle/>
            <a:p>
              <a:endParaRPr sz="1493" dirty="0"/>
            </a:p>
          </p:txBody>
        </p:sp>
        <p:sp>
          <p:nvSpPr>
            <p:cNvPr id="2404" name="object 2357">
              <a:extLst>
                <a:ext uri="{FF2B5EF4-FFF2-40B4-BE49-F238E27FC236}">
                  <a16:creationId xmlns:a16="http://schemas.microsoft.com/office/drawing/2014/main" id="{CB1C6CD9-C611-4C14-A1C4-BA3AF687E0D8}"/>
                </a:ext>
              </a:extLst>
            </p:cNvPr>
            <p:cNvSpPr/>
            <p:nvPr/>
          </p:nvSpPr>
          <p:spPr>
            <a:xfrm>
              <a:off x="1713674" y="5482465"/>
              <a:ext cx="20320" cy="20320"/>
            </a:xfrm>
            <a:custGeom>
              <a:avLst/>
              <a:gdLst/>
              <a:ahLst/>
              <a:cxnLst/>
              <a:rect l="l" t="t" r="r" b="b"/>
              <a:pathLst>
                <a:path w="20319" h="20320">
                  <a:moveTo>
                    <a:pt x="15303" y="0"/>
                  </a:moveTo>
                  <a:lnTo>
                    <a:pt x="4343" y="190"/>
                  </a:lnTo>
                  <a:lnTo>
                    <a:pt x="0" y="4711"/>
                  </a:lnTo>
                  <a:lnTo>
                    <a:pt x="190" y="15659"/>
                  </a:lnTo>
                  <a:lnTo>
                    <a:pt x="4699" y="20015"/>
                  </a:lnTo>
                  <a:lnTo>
                    <a:pt x="15646" y="19824"/>
                  </a:lnTo>
                  <a:lnTo>
                    <a:pt x="20015" y="15316"/>
                  </a:lnTo>
                  <a:lnTo>
                    <a:pt x="19913" y="9842"/>
                  </a:lnTo>
                  <a:lnTo>
                    <a:pt x="19812" y="4368"/>
                  </a:lnTo>
                  <a:lnTo>
                    <a:pt x="15303" y="0"/>
                  </a:lnTo>
                  <a:close/>
                </a:path>
              </a:pathLst>
            </a:custGeom>
            <a:solidFill>
              <a:srgbClr val="94502B"/>
            </a:solidFill>
          </p:spPr>
          <p:txBody>
            <a:bodyPr wrap="square" lIns="0" tIns="0" rIns="0" bIns="0" rtlCol="0"/>
            <a:lstStyle/>
            <a:p>
              <a:endParaRPr sz="1493" dirty="0"/>
            </a:p>
          </p:txBody>
        </p:sp>
        <p:sp>
          <p:nvSpPr>
            <p:cNvPr id="2405" name="object 2358">
              <a:extLst>
                <a:ext uri="{FF2B5EF4-FFF2-40B4-BE49-F238E27FC236}">
                  <a16:creationId xmlns:a16="http://schemas.microsoft.com/office/drawing/2014/main" id="{01B3C5C3-3E2A-44C9-AE88-868377E5543A}"/>
                </a:ext>
              </a:extLst>
            </p:cNvPr>
            <p:cNvSpPr/>
            <p:nvPr/>
          </p:nvSpPr>
          <p:spPr>
            <a:xfrm>
              <a:off x="1029027" y="5351484"/>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915229"/>
            </a:solidFill>
          </p:spPr>
          <p:txBody>
            <a:bodyPr wrap="square" lIns="0" tIns="0" rIns="0" bIns="0" rtlCol="0"/>
            <a:lstStyle/>
            <a:p>
              <a:endParaRPr sz="1493" dirty="0"/>
            </a:p>
          </p:txBody>
        </p:sp>
        <p:sp>
          <p:nvSpPr>
            <p:cNvPr id="2406" name="object 2359">
              <a:extLst>
                <a:ext uri="{FF2B5EF4-FFF2-40B4-BE49-F238E27FC236}">
                  <a16:creationId xmlns:a16="http://schemas.microsoft.com/office/drawing/2014/main" id="{737637A3-4BF4-4F0E-B15B-02E2900F9637}"/>
                </a:ext>
              </a:extLst>
            </p:cNvPr>
            <p:cNvSpPr/>
            <p:nvPr/>
          </p:nvSpPr>
          <p:spPr>
            <a:xfrm>
              <a:off x="1073964" y="5383465"/>
              <a:ext cx="20320" cy="20320"/>
            </a:xfrm>
            <a:custGeom>
              <a:avLst/>
              <a:gdLst/>
              <a:ahLst/>
              <a:cxnLst/>
              <a:rect l="l" t="t" r="r" b="b"/>
              <a:pathLst>
                <a:path w="20319" h="20320">
                  <a:moveTo>
                    <a:pt x="15303" y="0"/>
                  </a:moveTo>
                  <a:lnTo>
                    <a:pt x="4343" y="190"/>
                  </a:lnTo>
                  <a:lnTo>
                    <a:pt x="0" y="4686"/>
                  </a:lnTo>
                  <a:lnTo>
                    <a:pt x="190" y="15646"/>
                  </a:lnTo>
                  <a:lnTo>
                    <a:pt x="4698" y="19989"/>
                  </a:lnTo>
                  <a:lnTo>
                    <a:pt x="15646" y="19799"/>
                  </a:lnTo>
                  <a:lnTo>
                    <a:pt x="20015" y="15303"/>
                  </a:lnTo>
                  <a:lnTo>
                    <a:pt x="19913" y="9817"/>
                  </a:lnTo>
                  <a:lnTo>
                    <a:pt x="19811" y="4343"/>
                  </a:lnTo>
                  <a:lnTo>
                    <a:pt x="15303" y="0"/>
                  </a:lnTo>
                  <a:close/>
                </a:path>
              </a:pathLst>
            </a:custGeom>
            <a:solidFill>
              <a:srgbClr val="A85B30"/>
            </a:solidFill>
          </p:spPr>
          <p:txBody>
            <a:bodyPr wrap="square" lIns="0" tIns="0" rIns="0" bIns="0" rtlCol="0"/>
            <a:lstStyle/>
            <a:p>
              <a:endParaRPr sz="1493" dirty="0"/>
            </a:p>
          </p:txBody>
        </p:sp>
        <p:sp>
          <p:nvSpPr>
            <p:cNvPr id="2407" name="object 2360">
              <a:extLst>
                <a:ext uri="{FF2B5EF4-FFF2-40B4-BE49-F238E27FC236}">
                  <a16:creationId xmlns:a16="http://schemas.microsoft.com/office/drawing/2014/main" id="{C7F1EAE0-1AE9-4C8B-8ED3-035BE74F1A46}"/>
                </a:ext>
              </a:extLst>
            </p:cNvPr>
            <p:cNvSpPr/>
            <p:nvPr/>
          </p:nvSpPr>
          <p:spPr>
            <a:xfrm>
              <a:off x="1620517" y="5412365"/>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8C5128"/>
            </a:solidFill>
          </p:spPr>
          <p:txBody>
            <a:bodyPr wrap="square" lIns="0" tIns="0" rIns="0" bIns="0" rtlCol="0"/>
            <a:lstStyle/>
            <a:p>
              <a:endParaRPr sz="1493" dirty="0"/>
            </a:p>
          </p:txBody>
        </p:sp>
        <p:sp>
          <p:nvSpPr>
            <p:cNvPr id="2408" name="object 2361">
              <a:extLst>
                <a:ext uri="{FF2B5EF4-FFF2-40B4-BE49-F238E27FC236}">
                  <a16:creationId xmlns:a16="http://schemas.microsoft.com/office/drawing/2014/main" id="{7E58A1FB-8494-4097-B342-C73658527B0D}"/>
                </a:ext>
              </a:extLst>
            </p:cNvPr>
            <p:cNvSpPr/>
            <p:nvPr/>
          </p:nvSpPr>
          <p:spPr>
            <a:xfrm>
              <a:off x="1309237" y="5563458"/>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A65C2F"/>
            </a:solidFill>
          </p:spPr>
          <p:txBody>
            <a:bodyPr wrap="square" lIns="0" tIns="0" rIns="0" bIns="0" rtlCol="0"/>
            <a:lstStyle/>
            <a:p>
              <a:endParaRPr sz="1493" dirty="0"/>
            </a:p>
          </p:txBody>
        </p:sp>
        <p:sp>
          <p:nvSpPr>
            <p:cNvPr id="2409" name="object 2362">
              <a:extLst>
                <a:ext uri="{FF2B5EF4-FFF2-40B4-BE49-F238E27FC236}">
                  <a16:creationId xmlns:a16="http://schemas.microsoft.com/office/drawing/2014/main" id="{54D8C126-A898-4C45-8748-78294ACBA1EF}"/>
                </a:ext>
              </a:extLst>
            </p:cNvPr>
            <p:cNvSpPr/>
            <p:nvPr/>
          </p:nvSpPr>
          <p:spPr>
            <a:xfrm>
              <a:off x="1686793" y="5335398"/>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2" y="4356"/>
                  </a:lnTo>
                  <a:lnTo>
                    <a:pt x="15303" y="0"/>
                  </a:lnTo>
                  <a:close/>
                </a:path>
              </a:pathLst>
            </a:custGeom>
            <a:solidFill>
              <a:srgbClr val="98522D"/>
            </a:solidFill>
          </p:spPr>
          <p:txBody>
            <a:bodyPr wrap="square" lIns="0" tIns="0" rIns="0" bIns="0" rtlCol="0"/>
            <a:lstStyle/>
            <a:p>
              <a:endParaRPr sz="1493" dirty="0"/>
            </a:p>
          </p:txBody>
        </p:sp>
        <p:sp>
          <p:nvSpPr>
            <p:cNvPr id="2410" name="object 2363">
              <a:extLst>
                <a:ext uri="{FF2B5EF4-FFF2-40B4-BE49-F238E27FC236}">
                  <a16:creationId xmlns:a16="http://schemas.microsoft.com/office/drawing/2014/main" id="{B8B992C3-6C38-4DA7-947A-38A6D6B8B985}"/>
                </a:ext>
              </a:extLst>
            </p:cNvPr>
            <p:cNvSpPr/>
            <p:nvPr/>
          </p:nvSpPr>
          <p:spPr>
            <a:xfrm>
              <a:off x="1575123" y="5368959"/>
              <a:ext cx="20320" cy="20320"/>
            </a:xfrm>
            <a:custGeom>
              <a:avLst/>
              <a:gdLst/>
              <a:ahLst/>
              <a:cxnLst/>
              <a:rect l="l" t="t" r="r" b="b"/>
              <a:pathLst>
                <a:path w="20319" h="20320">
                  <a:moveTo>
                    <a:pt x="15316" y="0"/>
                  </a:moveTo>
                  <a:lnTo>
                    <a:pt x="4343" y="190"/>
                  </a:lnTo>
                  <a:lnTo>
                    <a:pt x="0" y="4699"/>
                  </a:lnTo>
                  <a:lnTo>
                    <a:pt x="190" y="15646"/>
                  </a:lnTo>
                  <a:lnTo>
                    <a:pt x="4698" y="20002"/>
                  </a:lnTo>
                  <a:lnTo>
                    <a:pt x="15659" y="19812"/>
                  </a:lnTo>
                  <a:lnTo>
                    <a:pt x="20015" y="15303"/>
                  </a:lnTo>
                  <a:lnTo>
                    <a:pt x="19913" y="9829"/>
                  </a:lnTo>
                  <a:lnTo>
                    <a:pt x="19811" y="4356"/>
                  </a:lnTo>
                  <a:lnTo>
                    <a:pt x="15316" y="0"/>
                  </a:lnTo>
                  <a:close/>
                </a:path>
              </a:pathLst>
            </a:custGeom>
            <a:solidFill>
              <a:srgbClr val="93532A"/>
            </a:solidFill>
          </p:spPr>
          <p:txBody>
            <a:bodyPr wrap="square" lIns="0" tIns="0" rIns="0" bIns="0" rtlCol="0"/>
            <a:lstStyle/>
            <a:p>
              <a:endParaRPr sz="1493" dirty="0"/>
            </a:p>
          </p:txBody>
        </p:sp>
        <p:sp>
          <p:nvSpPr>
            <p:cNvPr id="2411" name="object 2364">
              <a:extLst>
                <a:ext uri="{FF2B5EF4-FFF2-40B4-BE49-F238E27FC236}">
                  <a16:creationId xmlns:a16="http://schemas.microsoft.com/office/drawing/2014/main" id="{8AE5E6E5-D1C4-4E7A-9FCF-11F698045656}"/>
                </a:ext>
              </a:extLst>
            </p:cNvPr>
            <p:cNvSpPr/>
            <p:nvPr/>
          </p:nvSpPr>
          <p:spPr>
            <a:xfrm>
              <a:off x="1081919" y="5405765"/>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A45B2F"/>
            </a:solidFill>
          </p:spPr>
          <p:txBody>
            <a:bodyPr wrap="square" lIns="0" tIns="0" rIns="0" bIns="0" rtlCol="0"/>
            <a:lstStyle/>
            <a:p>
              <a:endParaRPr sz="1493" dirty="0"/>
            </a:p>
          </p:txBody>
        </p:sp>
        <p:sp>
          <p:nvSpPr>
            <p:cNvPr id="2412" name="object 2365">
              <a:extLst>
                <a:ext uri="{FF2B5EF4-FFF2-40B4-BE49-F238E27FC236}">
                  <a16:creationId xmlns:a16="http://schemas.microsoft.com/office/drawing/2014/main" id="{420EA1E4-E876-4304-88DE-D53ABC445627}"/>
                </a:ext>
              </a:extLst>
            </p:cNvPr>
            <p:cNvSpPr/>
            <p:nvPr/>
          </p:nvSpPr>
          <p:spPr>
            <a:xfrm>
              <a:off x="1129671" y="5362329"/>
              <a:ext cx="20320" cy="20320"/>
            </a:xfrm>
            <a:custGeom>
              <a:avLst/>
              <a:gdLst/>
              <a:ahLst/>
              <a:cxnLst/>
              <a:rect l="l" t="t" r="r" b="b"/>
              <a:pathLst>
                <a:path w="20319" h="20320">
                  <a:moveTo>
                    <a:pt x="15303" y="0"/>
                  </a:moveTo>
                  <a:lnTo>
                    <a:pt x="4343" y="190"/>
                  </a:lnTo>
                  <a:lnTo>
                    <a:pt x="0" y="4686"/>
                  </a:lnTo>
                  <a:lnTo>
                    <a:pt x="190" y="15646"/>
                  </a:lnTo>
                  <a:lnTo>
                    <a:pt x="4698" y="20002"/>
                  </a:lnTo>
                  <a:lnTo>
                    <a:pt x="15646" y="19812"/>
                  </a:lnTo>
                  <a:lnTo>
                    <a:pt x="20015" y="15303"/>
                  </a:lnTo>
                  <a:lnTo>
                    <a:pt x="19913" y="9829"/>
                  </a:lnTo>
                  <a:lnTo>
                    <a:pt x="19811" y="4343"/>
                  </a:lnTo>
                  <a:lnTo>
                    <a:pt x="15303" y="0"/>
                  </a:lnTo>
                  <a:close/>
                </a:path>
              </a:pathLst>
            </a:custGeom>
            <a:solidFill>
              <a:srgbClr val="90532A"/>
            </a:solidFill>
          </p:spPr>
          <p:txBody>
            <a:bodyPr wrap="square" lIns="0" tIns="0" rIns="0" bIns="0" rtlCol="0"/>
            <a:lstStyle/>
            <a:p>
              <a:endParaRPr sz="1493" dirty="0"/>
            </a:p>
          </p:txBody>
        </p:sp>
        <p:sp>
          <p:nvSpPr>
            <p:cNvPr id="2413" name="object 2366">
              <a:extLst>
                <a:ext uri="{FF2B5EF4-FFF2-40B4-BE49-F238E27FC236}">
                  <a16:creationId xmlns:a16="http://schemas.microsoft.com/office/drawing/2014/main" id="{07C1B717-004B-4E73-8A39-27A45096BA98}"/>
                </a:ext>
              </a:extLst>
            </p:cNvPr>
            <p:cNvSpPr/>
            <p:nvPr/>
          </p:nvSpPr>
          <p:spPr>
            <a:xfrm>
              <a:off x="1272560" y="5491242"/>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9B562C"/>
            </a:solidFill>
          </p:spPr>
          <p:txBody>
            <a:bodyPr wrap="square" lIns="0" tIns="0" rIns="0" bIns="0" rtlCol="0"/>
            <a:lstStyle/>
            <a:p>
              <a:endParaRPr sz="1493" dirty="0"/>
            </a:p>
          </p:txBody>
        </p:sp>
        <p:sp>
          <p:nvSpPr>
            <p:cNvPr id="2414" name="object 2367">
              <a:extLst>
                <a:ext uri="{FF2B5EF4-FFF2-40B4-BE49-F238E27FC236}">
                  <a16:creationId xmlns:a16="http://schemas.microsoft.com/office/drawing/2014/main" id="{8BF53538-2367-41FE-A770-1D8C8E9F4003}"/>
                </a:ext>
              </a:extLst>
            </p:cNvPr>
            <p:cNvSpPr/>
            <p:nvPr/>
          </p:nvSpPr>
          <p:spPr>
            <a:xfrm>
              <a:off x="1137362" y="5507694"/>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98562A"/>
            </a:solidFill>
          </p:spPr>
          <p:txBody>
            <a:bodyPr wrap="square" lIns="0" tIns="0" rIns="0" bIns="0" rtlCol="0"/>
            <a:lstStyle/>
            <a:p>
              <a:endParaRPr sz="1493" dirty="0"/>
            </a:p>
          </p:txBody>
        </p:sp>
        <p:sp>
          <p:nvSpPr>
            <p:cNvPr id="2415" name="object 2368">
              <a:extLst>
                <a:ext uri="{FF2B5EF4-FFF2-40B4-BE49-F238E27FC236}">
                  <a16:creationId xmlns:a16="http://schemas.microsoft.com/office/drawing/2014/main" id="{A3914B55-E504-43D5-B4FA-712341B0CA35}"/>
                </a:ext>
              </a:extLst>
            </p:cNvPr>
            <p:cNvSpPr/>
            <p:nvPr/>
          </p:nvSpPr>
          <p:spPr>
            <a:xfrm>
              <a:off x="1239074" y="5563261"/>
              <a:ext cx="20320" cy="20320"/>
            </a:xfrm>
            <a:custGeom>
              <a:avLst/>
              <a:gdLst/>
              <a:ahLst/>
              <a:cxnLst/>
              <a:rect l="l" t="t" r="r" b="b"/>
              <a:pathLst>
                <a:path w="20319" h="20320">
                  <a:moveTo>
                    <a:pt x="15303" y="0"/>
                  </a:moveTo>
                  <a:lnTo>
                    <a:pt x="4343" y="190"/>
                  </a:lnTo>
                  <a:lnTo>
                    <a:pt x="0" y="4686"/>
                  </a:lnTo>
                  <a:lnTo>
                    <a:pt x="190" y="15633"/>
                  </a:lnTo>
                  <a:lnTo>
                    <a:pt x="4698" y="20002"/>
                  </a:lnTo>
                  <a:lnTo>
                    <a:pt x="15646" y="19812"/>
                  </a:lnTo>
                  <a:lnTo>
                    <a:pt x="20015" y="15290"/>
                  </a:lnTo>
                  <a:lnTo>
                    <a:pt x="19913" y="9817"/>
                  </a:lnTo>
                  <a:lnTo>
                    <a:pt x="19811" y="4343"/>
                  </a:lnTo>
                  <a:lnTo>
                    <a:pt x="15303" y="0"/>
                  </a:lnTo>
                  <a:close/>
                </a:path>
              </a:pathLst>
            </a:custGeom>
            <a:solidFill>
              <a:srgbClr val="AD5E33"/>
            </a:solidFill>
          </p:spPr>
          <p:txBody>
            <a:bodyPr wrap="square" lIns="0" tIns="0" rIns="0" bIns="0" rtlCol="0"/>
            <a:lstStyle/>
            <a:p>
              <a:endParaRPr sz="1493" dirty="0"/>
            </a:p>
          </p:txBody>
        </p:sp>
        <p:sp>
          <p:nvSpPr>
            <p:cNvPr id="2416" name="object 2369">
              <a:extLst>
                <a:ext uri="{FF2B5EF4-FFF2-40B4-BE49-F238E27FC236}">
                  <a16:creationId xmlns:a16="http://schemas.microsoft.com/office/drawing/2014/main" id="{F6AA8620-D5E3-4877-8548-26E47B3ED76C}"/>
                </a:ext>
              </a:extLst>
            </p:cNvPr>
            <p:cNvSpPr/>
            <p:nvPr/>
          </p:nvSpPr>
          <p:spPr>
            <a:xfrm>
              <a:off x="1336031" y="5580785"/>
              <a:ext cx="20320" cy="20320"/>
            </a:xfrm>
            <a:custGeom>
              <a:avLst/>
              <a:gdLst/>
              <a:ahLst/>
              <a:cxnLst/>
              <a:rect l="l" t="t" r="r" b="b"/>
              <a:pathLst>
                <a:path w="20319" h="20320">
                  <a:moveTo>
                    <a:pt x="15316" y="0"/>
                  </a:moveTo>
                  <a:lnTo>
                    <a:pt x="4356" y="190"/>
                  </a:lnTo>
                  <a:lnTo>
                    <a:pt x="0" y="4686"/>
                  </a:lnTo>
                  <a:lnTo>
                    <a:pt x="190" y="15633"/>
                  </a:lnTo>
                  <a:lnTo>
                    <a:pt x="4711" y="20002"/>
                  </a:lnTo>
                  <a:lnTo>
                    <a:pt x="15659" y="19812"/>
                  </a:lnTo>
                  <a:lnTo>
                    <a:pt x="20015" y="15290"/>
                  </a:lnTo>
                  <a:lnTo>
                    <a:pt x="19913" y="9829"/>
                  </a:lnTo>
                  <a:lnTo>
                    <a:pt x="19811" y="4343"/>
                  </a:lnTo>
                  <a:lnTo>
                    <a:pt x="15316" y="0"/>
                  </a:lnTo>
                  <a:close/>
                </a:path>
              </a:pathLst>
            </a:custGeom>
            <a:solidFill>
              <a:srgbClr val="A75C31"/>
            </a:solidFill>
          </p:spPr>
          <p:txBody>
            <a:bodyPr wrap="square" lIns="0" tIns="0" rIns="0" bIns="0" rtlCol="0"/>
            <a:lstStyle/>
            <a:p>
              <a:endParaRPr sz="1493" dirty="0"/>
            </a:p>
          </p:txBody>
        </p:sp>
        <p:sp>
          <p:nvSpPr>
            <p:cNvPr id="2417" name="object 2370">
              <a:extLst>
                <a:ext uri="{FF2B5EF4-FFF2-40B4-BE49-F238E27FC236}">
                  <a16:creationId xmlns:a16="http://schemas.microsoft.com/office/drawing/2014/main" id="{A3FEF3FF-D1DD-4ED9-BDD6-9F700D5EAF0E}"/>
                </a:ext>
              </a:extLst>
            </p:cNvPr>
            <p:cNvSpPr/>
            <p:nvPr/>
          </p:nvSpPr>
          <p:spPr>
            <a:xfrm>
              <a:off x="1316662" y="5596355"/>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29"/>
                  </a:lnTo>
                  <a:lnTo>
                    <a:pt x="19811" y="4368"/>
                  </a:lnTo>
                  <a:lnTo>
                    <a:pt x="15303" y="0"/>
                  </a:lnTo>
                  <a:close/>
                </a:path>
              </a:pathLst>
            </a:custGeom>
            <a:solidFill>
              <a:srgbClr val="B05F34"/>
            </a:solidFill>
          </p:spPr>
          <p:txBody>
            <a:bodyPr wrap="square" lIns="0" tIns="0" rIns="0" bIns="0" rtlCol="0"/>
            <a:lstStyle/>
            <a:p>
              <a:endParaRPr sz="1493" dirty="0"/>
            </a:p>
          </p:txBody>
        </p:sp>
        <p:sp>
          <p:nvSpPr>
            <p:cNvPr id="2418" name="object 2371">
              <a:extLst>
                <a:ext uri="{FF2B5EF4-FFF2-40B4-BE49-F238E27FC236}">
                  <a16:creationId xmlns:a16="http://schemas.microsoft.com/office/drawing/2014/main" id="{EFD8777D-3DDE-4255-97D7-0F181D721B7E}"/>
                </a:ext>
              </a:extLst>
            </p:cNvPr>
            <p:cNvSpPr/>
            <p:nvPr/>
          </p:nvSpPr>
          <p:spPr>
            <a:xfrm>
              <a:off x="1193590" y="5441887"/>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A0592F"/>
            </a:solidFill>
          </p:spPr>
          <p:txBody>
            <a:bodyPr wrap="square" lIns="0" tIns="0" rIns="0" bIns="0" rtlCol="0"/>
            <a:lstStyle/>
            <a:p>
              <a:endParaRPr sz="1493" dirty="0"/>
            </a:p>
          </p:txBody>
        </p:sp>
        <p:sp>
          <p:nvSpPr>
            <p:cNvPr id="2419" name="object 2372">
              <a:extLst>
                <a:ext uri="{FF2B5EF4-FFF2-40B4-BE49-F238E27FC236}">
                  <a16:creationId xmlns:a16="http://schemas.microsoft.com/office/drawing/2014/main" id="{44E36A4F-F168-4274-9156-4E6CE71BE383}"/>
                </a:ext>
              </a:extLst>
            </p:cNvPr>
            <p:cNvSpPr/>
            <p:nvPr/>
          </p:nvSpPr>
          <p:spPr>
            <a:xfrm>
              <a:off x="1483676" y="5525190"/>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9D572D"/>
            </a:solidFill>
          </p:spPr>
          <p:txBody>
            <a:bodyPr wrap="square" lIns="0" tIns="0" rIns="0" bIns="0" rtlCol="0"/>
            <a:lstStyle/>
            <a:p>
              <a:endParaRPr sz="1493" dirty="0"/>
            </a:p>
          </p:txBody>
        </p:sp>
        <p:sp>
          <p:nvSpPr>
            <p:cNvPr id="2420" name="object 2373">
              <a:extLst>
                <a:ext uri="{FF2B5EF4-FFF2-40B4-BE49-F238E27FC236}">
                  <a16:creationId xmlns:a16="http://schemas.microsoft.com/office/drawing/2014/main" id="{C8244DD7-E051-4399-BF5B-A6340C5A4CFC}"/>
                </a:ext>
              </a:extLst>
            </p:cNvPr>
            <p:cNvSpPr/>
            <p:nvPr/>
          </p:nvSpPr>
          <p:spPr>
            <a:xfrm>
              <a:off x="1294490" y="5481874"/>
              <a:ext cx="20320" cy="20320"/>
            </a:xfrm>
            <a:custGeom>
              <a:avLst/>
              <a:gdLst/>
              <a:ahLst/>
              <a:cxnLst/>
              <a:rect l="l" t="t" r="r" b="b"/>
              <a:pathLst>
                <a:path w="20319" h="20320">
                  <a:moveTo>
                    <a:pt x="15303" y="0"/>
                  </a:moveTo>
                  <a:lnTo>
                    <a:pt x="4356" y="190"/>
                  </a:lnTo>
                  <a:lnTo>
                    <a:pt x="0" y="4686"/>
                  </a:lnTo>
                  <a:lnTo>
                    <a:pt x="190" y="15633"/>
                  </a:lnTo>
                  <a:lnTo>
                    <a:pt x="4711" y="19989"/>
                  </a:lnTo>
                  <a:lnTo>
                    <a:pt x="15646" y="19799"/>
                  </a:lnTo>
                  <a:lnTo>
                    <a:pt x="20015" y="15290"/>
                  </a:lnTo>
                  <a:lnTo>
                    <a:pt x="19913" y="9817"/>
                  </a:lnTo>
                  <a:lnTo>
                    <a:pt x="19811" y="4343"/>
                  </a:lnTo>
                  <a:lnTo>
                    <a:pt x="15303" y="0"/>
                  </a:lnTo>
                  <a:close/>
                </a:path>
              </a:pathLst>
            </a:custGeom>
            <a:solidFill>
              <a:srgbClr val="96552A"/>
            </a:solidFill>
          </p:spPr>
          <p:txBody>
            <a:bodyPr wrap="square" lIns="0" tIns="0" rIns="0" bIns="0" rtlCol="0"/>
            <a:lstStyle/>
            <a:p>
              <a:endParaRPr sz="1493" dirty="0"/>
            </a:p>
          </p:txBody>
        </p:sp>
        <p:sp>
          <p:nvSpPr>
            <p:cNvPr id="2421" name="object 2374">
              <a:extLst>
                <a:ext uri="{FF2B5EF4-FFF2-40B4-BE49-F238E27FC236}">
                  <a16:creationId xmlns:a16="http://schemas.microsoft.com/office/drawing/2014/main" id="{A401B3B3-1923-430B-9F05-F17C9D05A09E}"/>
                </a:ext>
              </a:extLst>
            </p:cNvPr>
            <p:cNvSpPr/>
            <p:nvPr/>
          </p:nvSpPr>
          <p:spPr>
            <a:xfrm>
              <a:off x="1494031" y="5633062"/>
              <a:ext cx="20320" cy="20320"/>
            </a:xfrm>
            <a:custGeom>
              <a:avLst/>
              <a:gdLst/>
              <a:ahLst/>
              <a:cxnLst/>
              <a:rect l="l" t="t" r="r" b="b"/>
              <a:pathLst>
                <a:path w="20319" h="20320">
                  <a:moveTo>
                    <a:pt x="15303" y="0"/>
                  </a:moveTo>
                  <a:lnTo>
                    <a:pt x="4343" y="190"/>
                  </a:lnTo>
                  <a:lnTo>
                    <a:pt x="0" y="4711"/>
                  </a:lnTo>
                  <a:lnTo>
                    <a:pt x="190" y="15659"/>
                  </a:lnTo>
                  <a:lnTo>
                    <a:pt x="4698" y="20002"/>
                  </a:lnTo>
                  <a:lnTo>
                    <a:pt x="15646" y="19812"/>
                  </a:lnTo>
                  <a:lnTo>
                    <a:pt x="20015" y="15316"/>
                  </a:lnTo>
                  <a:lnTo>
                    <a:pt x="19913" y="9829"/>
                  </a:lnTo>
                  <a:lnTo>
                    <a:pt x="19811" y="4368"/>
                  </a:lnTo>
                  <a:lnTo>
                    <a:pt x="15303" y="0"/>
                  </a:lnTo>
                  <a:close/>
                </a:path>
              </a:pathLst>
            </a:custGeom>
            <a:solidFill>
              <a:srgbClr val="8D4C29"/>
            </a:solidFill>
          </p:spPr>
          <p:txBody>
            <a:bodyPr wrap="square" lIns="0" tIns="0" rIns="0" bIns="0" rtlCol="0"/>
            <a:lstStyle/>
            <a:p>
              <a:endParaRPr sz="1493" dirty="0"/>
            </a:p>
          </p:txBody>
        </p:sp>
        <p:sp>
          <p:nvSpPr>
            <p:cNvPr id="2422" name="object 2375">
              <a:extLst>
                <a:ext uri="{FF2B5EF4-FFF2-40B4-BE49-F238E27FC236}">
                  <a16:creationId xmlns:a16="http://schemas.microsoft.com/office/drawing/2014/main" id="{AB404B15-1695-490D-9282-A54BBCC8E4DE}"/>
                </a:ext>
              </a:extLst>
            </p:cNvPr>
            <p:cNvSpPr/>
            <p:nvPr/>
          </p:nvSpPr>
          <p:spPr>
            <a:xfrm>
              <a:off x="1061402" y="5542527"/>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95C31"/>
            </a:solidFill>
          </p:spPr>
          <p:txBody>
            <a:bodyPr wrap="square" lIns="0" tIns="0" rIns="0" bIns="0" rtlCol="0"/>
            <a:lstStyle/>
            <a:p>
              <a:endParaRPr sz="1493" dirty="0"/>
            </a:p>
          </p:txBody>
        </p:sp>
        <p:sp>
          <p:nvSpPr>
            <p:cNvPr id="2423" name="object 2376">
              <a:extLst>
                <a:ext uri="{FF2B5EF4-FFF2-40B4-BE49-F238E27FC236}">
                  <a16:creationId xmlns:a16="http://schemas.microsoft.com/office/drawing/2014/main" id="{40FDE117-805C-4A15-AE8C-9C86E881C725}"/>
                </a:ext>
              </a:extLst>
            </p:cNvPr>
            <p:cNvSpPr/>
            <p:nvPr/>
          </p:nvSpPr>
          <p:spPr>
            <a:xfrm>
              <a:off x="1802620" y="5539870"/>
              <a:ext cx="20320" cy="20320"/>
            </a:xfrm>
            <a:custGeom>
              <a:avLst/>
              <a:gdLst/>
              <a:ahLst/>
              <a:cxnLst/>
              <a:rect l="l" t="t" r="r" b="b"/>
              <a:pathLst>
                <a:path w="20319" h="20320">
                  <a:moveTo>
                    <a:pt x="15303" y="0"/>
                  </a:moveTo>
                  <a:lnTo>
                    <a:pt x="4343" y="190"/>
                  </a:lnTo>
                  <a:lnTo>
                    <a:pt x="0" y="4686"/>
                  </a:lnTo>
                  <a:lnTo>
                    <a:pt x="190" y="15646"/>
                  </a:lnTo>
                  <a:lnTo>
                    <a:pt x="4699" y="19989"/>
                  </a:lnTo>
                  <a:lnTo>
                    <a:pt x="15646" y="19799"/>
                  </a:lnTo>
                  <a:lnTo>
                    <a:pt x="20015" y="15303"/>
                  </a:lnTo>
                  <a:lnTo>
                    <a:pt x="19913" y="9829"/>
                  </a:lnTo>
                  <a:lnTo>
                    <a:pt x="19812" y="4343"/>
                  </a:lnTo>
                  <a:lnTo>
                    <a:pt x="15303" y="0"/>
                  </a:lnTo>
                  <a:close/>
                </a:path>
              </a:pathLst>
            </a:custGeom>
            <a:solidFill>
              <a:srgbClr val="894B27"/>
            </a:solidFill>
          </p:spPr>
          <p:txBody>
            <a:bodyPr wrap="square" lIns="0" tIns="0" rIns="0" bIns="0" rtlCol="0"/>
            <a:lstStyle/>
            <a:p>
              <a:endParaRPr sz="1493" dirty="0"/>
            </a:p>
          </p:txBody>
        </p:sp>
        <p:sp>
          <p:nvSpPr>
            <p:cNvPr id="2424" name="object 2377">
              <a:extLst>
                <a:ext uri="{FF2B5EF4-FFF2-40B4-BE49-F238E27FC236}">
                  <a16:creationId xmlns:a16="http://schemas.microsoft.com/office/drawing/2014/main" id="{B1021901-3510-4472-AB53-AFE4286C5BD0}"/>
                </a:ext>
              </a:extLst>
            </p:cNvPr>
            <p:cNvSpPr/>
            <p:nvPr/>
          </p:nvSpPr>
          <p:spPr>
            <a:xfrm>
              <a:off x="1235061" y="5579426"/>
              <a:ext cx="20320" cy="20320"/>
            </a:xfrm>
            <a:custGeom>
              <a:avLst/>
              <a:gdLst/>
              <a:ahLst/>
              <a:cxnLst/>
              <a:rect l="l" t="t" r="r" b="b"/>
              <a:pathLst>
                <a:path w="20319" h="20320">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D68C5E"/>
            </a:solidFill>
          </p:spPr>
          <p:txBody>
            <a:bodyPr wrap="square" lIns="0" tIns="0" rIns="0" bIns="0" rtlCol="0"/>
            <a:lstStyle/>
            <a:p>
              <a:endParaRPr sz="1493" dirty="0"/>
            </a:p>
          </p:txBody>
        </p:sp>
        <p:sp>
          <p:nvSpPr>
            <p:cNvPr id="2425" name="object 2378">
              <a:extLst>
                <a:ext uri="{FF2B5EF4-FFF2-40B4-BE49-F238E27FC236}">
                  <a16:creationId xmlns:a16="http://schemas.microsoft.com/office/drawing/2014/main" id="{766CA8A2-0E55-44E9-825F-2FCDAE685F03}"/>
                </a:ext>
              </a:extLst>
            </p:cNvPr>
            <p:cNvSpPr/>
            <p:nvPr/>
          </p:nvSpPr>
          <p:spPr>
            <a:xfrm>
              <a:off x="1695414" y="5371025"/>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2" y="4368"/>
                  </a:lnTo>
                  <a:lnTo>
                    <a:pt x="15303" y="0"/>
                  </a:lnTo>
                  <a:close/>
                </a:path>
              </a:pathLst>
            </a:custGeom>
            <a:solidFill>
              <a:srgbClr val="8D4E29"/>
            </a:solidFill>
          </p:spPr>
          <p:txBody>
            <a:bodyPr wrap="square" lIns="0" tIns="0" rIns="0" bIns="0" rtlCol="0"/>
            <a:lstStyle/>
            <a:p>
              <a:endParaRPr sz="1493" dirty="0"/>
            </a:p>
          </p:txBody>
        </p:sp>
        <p:sp>
          <p:nvSpPr>
            <p:cNvPr id="2426" name="object 2379">
              <a:extLst>
                <a:ext uri="{FF2B5EF4-FFF2-40B4-BE49-F238E27FC236}">
                  <a16:creationId xmlns:a16="http://schemas.microsoft.com/office/drawing/2014/main" id="{E5DF1162-E03D-4D02-B5D0-650B80962F37}"/>
                </a:ext>
              </a:extLst>
            </p:cNvPr>
            <p:cNvSpPr/>
            <p:nvPr/>
          </p:nvSpPr>
          <p:spPr>
            <a:xfrm>
              <a:off x="1563340" y="5501407"/>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95542B"/>
            </a:solidFill>
          </p:spPr>
          <p:txBody>
            <a:bodyPr wrap="square" lIns="0" tIns="0" rIns="0" bIns="0" rtlCol="0"/>
            <a:lstStyle/>
            <a:p>
              <a:endParaRPr sz="1493" dirty="0"/>
            </a:p>
          </p:txBody>
        </p:sp>
        <p:sp>
          <p:nvSpPr>
            <p:cNvPr id="2427" name="object 2380">
              <a:extLst>
                <a:ext uri="{FF2B5EF4-FFF2-40B4-BE49-F238E27FC236}">
                  <a16:creationId xmlns:a16="http://schemas.microsoft.com/office/drawing/2014/main" id="{CAC123A2-64E6-4A1F-8816-0E8603EC4365}"/>
                </a:ext>
              </a:extLst>
            </p:cNvPr>
            <p:cNvSpPr/>
            <p:nvPr/>
          </p:nvSpPr>
          <p:spPr>
            <a:xfrm>
              <a:off x="1198745" y="5547461"/>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A95C31"/>
            </a:solidFill>
          </p:spPr>
          <p:txBody>
            <a:bodyPr wrap="square" lIns="0" tIns="0" rIns="0" bIns="0" rtlCol="0"/>
            <a:lstStyle/>
            <a:p>
              <a:endParaRPr sz="1493" dirty="0"/>
            </a:p>
          </p:txBody>
        </p:sp>
        <p:sp>
          <p:nvSpPr>
            <p:cNvPr id="2428" name="object 2381">
              <a:extLst>
                <a:ext uri="{FF2B5EF4-FFF2-40B4-BE49-F238E27FC236}">
                  <a16:creationId xmlns:a16="http://schemas.microsoft.com/office/drawing/2014/main" id="{81C8E482-3D91-464C-A090-D96DEFE4CBB3}"/>
                </a:ext>
              </a:extLst>
            </p:cNvPr>
            <p:cNvSpPr/>
            <p:nvPr/>
          </p:nvSpPr>
          <p:spPr>
            <a:xfrm>
              <a:off x="1066105" y="5411287"/>
              <a:ext cx="20320" cy="20320"/>
            </a:xfrm>
            <a:custGeom>
              <a:avLst/>
              <a:gdLst/>
              <a:ahLst/>
              <a:cxnLst/>
              <a:rect l="l" t="t" r="r" b="b"/>
              <a:pathLst>
                <a:path w="20319" h="20320">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9B562C"/>
            </a:solidFill>
          </p:spPr>
          <p:txBody>
            <a:bodyPr wrap="square" lIns="0" tIns="0" rIns="0" bIns="0" rtlCol="0"/>
            <a:lstStyle/>
            <a:p>
              <a:endParaRPr sz="1493" dirty="0"/>
            </a:p>
          </p:txBody>
        </p:sp>
        <p:sp>
          <p:nvSpPr>
            <p:cNvPr id="2429" name="object 2382">
              <a:extLst>
                <a:ext uri="{FF2B5EF4-FFF2-40B4-BE49-F238E27FC236}">
                  <a16:creationId xmlns:a16="http://schemas.microsoft.com/office/drawing/2014/main" id="{DE10F876-8E82-4FF2-A3B2-60D7E66669EB}"/>
                </a:ext>
              </a:extLst>
            </p:cNvPr>
            <p:cNvSpPr/>
            <p:nvPr/>
          </p:nvSpPr>
          <p:spPr>
            <a:xfrm>
              <a:off x="1214788" y="5543462"/>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B5E30"/>
            </a:solidFill>
          </p:spPr>
          <p:txBody>
            <a:bodyPr wrap="square" lIns="0" tIns="0" rIns="0" bIns="0" rtlCol="0"/>
            <a:lstStyle/>
            <a:p>
              <a:endParaRPr sz="1493" dirty="0"/>
            </a:p>
          </p:txBody>
        </p:sp>
        <p:sp>
          <p:nvSpPr>
            <p:cNvPr id="2430" name="object 2383">
              <a:extLst>
                <a:ext uri="{FF2B5EF4-FFF2-40B4-BE49-F238E27FC236}">
                  <a16:creationId xmlns:a16="http://schemas.microsoft.com/office/drawing/2014/main" id="{60EE43B5-8422-4DA4-8DA9-80B41901CD6B}"/>
                </a:ext>
              </a:extLst>
            </p:cNvPr>
            <p:cNvSpPr/>
            <p:nvPr/>
          </p:nvSpPr>
          <p:spPr>
            <a:xfrm>
              <a:off x="1745846" y="5474741"/>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2" y="4356"/>
                  </a:lnTo>
                  <a:lnTo>
                    <a:pt x="15303" y="0"/>
                  </a:lnTo>
                  <a:close/>
                </a:path>
              </a:pathLst>
            </a:custGeom>
            <a:solidFill>
              <a:srgbClr val="95522B"/>
            </a:solidFill>
          </p:spPr>
          <p:txBody>
            <a:bodyPr wrap="square" lIns="0" tIns="0" rIns="0" bIns="0" rtlCol="0"/>
            <a:lstStyle/>
            <a:p>
              <a:endParaRPr sz="1493" dirty="0"/>
            </a:p>
          </p:txBody>
        </p:sp>
        <p:sp>
          <p:nvSpPr>
            <p:cNvPr id="2431" name="object 2384">
              <a:extLst>
                <a:ext uri="{FF2B5EF4-FFF2-40B4-BE49-F238E27FC236}">
                  <a16:creationId xmlns:a16="http://schemas.microsoft.com/office/drawing/2014/main" id="{C8A42687-D25D-4B5A-B4F3-7ACAB01BE672}"/>
                </a:ext>
              </a:extLst>
            </p:cNvPr>
            <p:cNvSpPr/>
            <p:nvPr/>
          </p:nvSpPr>
          <p:spPr>
            <a:xfrm>
              <a:off x="1664056" y="5267604"/>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2" y="4356"/>
                  </a:lnTo>
                  <a:lnTo>
                    <a:pt x="15303" y="0"/>
                  </a:lnTo>
                  <a:close/>
                </a:path>
              </a:pathLst>
            </a:custGeom>
            <a:solidFill>
              <a:srgbClr val="9D552E"/>
            </a:solidFill>
          </p:spPr>
          <p:txBody>
            <a:bodyPr wrap="square" lIns="0" tIns="0" rIns="0" bIns="0" rtlCol="0"/>
            <a:lstStyle/>
            <a:p>
              <a:endParaRPr sz="1493" dirty="0"/>
            </a:p>
          </p:txBody>
        </p:sp>
        <p:sp>
          <p:nvSpPr>
            <p:cNvPr id="2432" name="object 2385">
              <a:extLst>
                <a:ext uri="{FF2B5EF4-FFF2-40B4-BE49-F238E27FC236}">
                  <a16:creationId xmlns:a16="http://schemas.microsoft.com/office/drawing/2014/main" id="{F21B079A-1F42-43B6-A8B8-34B6F05F404C}"/>
                </a:ext>
              </a:extLst>
            </p:cNvPr>
            <p:cNvSpPr/>
            <p:nvPr/>
          </p:nvSpPr>
          <p:spPr>
            <a:xfrm>
              <a:off x="1688208" y="5394521"/>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27" y="15303"/>
                  </a:lnTo>
                  <a:lnTo>
                    <a:pt x="19926" y="9829"/>
                  </a:lnTo>
                  <a:lnTo>
                    <a:pt x="19824" y="4356"/>
                  </a:lnTo>
                  <a:lnTo>
                    <a:pt x="15316" y="0"/>
                  </a:lnTo>
                  <a:close/>
                </a:path>
              </a:pathLst>
            </a:custGeom>
            <a:solidFill>
              <a:srgbClr val="98522D"/>
            </a:solidFill>
          </p:spPr>
          <p:txBody>
            <a:bodyPr wrap="square" lIns="0" tIns="0" rIns="0" bIns="0" rtlCol="0"/>
            <a:lstStyle/>
            <a:p>
              <a:endParaRPr sz="1493" dirty="0"/>
            </a:p>
          </p:txBody>
        </p:sp>
        <p:sp>
          <p:nvSpPr>
            <p:cNvPr id="2433" name="object 2386">
              <a:extLst>
                <a:ext uri="{FF2B5EF4-FFF2-40B4-BE49-F238E27FC236}">
                  <a16:creationId xmlns:a16="http://schemas.microsoft.com/office/drawing/2014/main" id="{FBEFB5EA-CA5D-444D-A101-6C1055465CC3}"/>
                </a:ext>
              </a:extLst>
            </p:cNvPr>
            <p:cNvSpPr/>
            <p:nvPr/>
          </p:nvSpPr>
          <p:spPr>
            <a:xfrm>
              <a:off x="1400657" y="5267773"/>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7E4823"/>
            </a:solidFill>
          </p:spPr>
          <p:txBody>
            <a:bodyPr wrap="square" lIns="0" tIns="0" rIns="0" bIns="0" rtlCol="0"/>
            <a:lstStyle/>
            <a:p>
              <a:endParaRPr sz="1493" dirty="0"/>
            </a:p>
          </p:txBody>
        </p:sp>
        <p:sp>
          <p:nvSpPr>
            <p:cNvPr id="2434" name="object 2387">
              <a:extLst>
                <a:ext uri="{FF2B5EF4-FFF2-40B4-BE49-F238E27FC236}">
                  <a16:creationId xmlns:a16="http://schemas.microsoft.com/office/drawing/2014/main" id="{5BE72849-E873-438E-82A8-B25451D12F30}"/>
                </a:ext>
              </a:extLst>
            </p:cNvPr>
            <p:cNvSpPr/>
            <p:nvPr/>
          </p:nvSpPr>
          <p:spPr>
            <a:xfrm>
              <a:off x="1162211" y="5343109"/>
              <a:ext cx="20320" cy="20320"/>
            </a:xfrm>
            <a:custGeom>
              <a:avLst/>
              <a:gdLst/>
              <a:ahLst/>
              <a:cxnLst/>
              <a:rect l="l" t="t" r="r" b="b"/>
              <a:pathLst>
                <a:path w="20319" h="20320">
                  <a:moveTo>
                    <a:pt x="15303" y="0"/>
                  </a:moveTo>
                  <a:lnTo>
                    <a:pt x="4356" y="190"/>
                  </a:lnTo>
                  <a:lnTo>
                    <a:pt x="0" y="4699"/>
                  </a:lnTo>
                  <a:lnTo>
                    <a:pt x="190" y="15646"/>
                  </a:lnTo>
                  <a:lnTo>
                    <a:pt x="4711" y="19989"/>
                  </a:lnTo>
                  <a:lnTo>
                    <a:pt x="15646" y="19799"/>
                  </a:lnTo>
                  <a:lnTo>
                    <a:pt x="20015" y="15303"/>
                  </a:lnTo>
                  <a:lnTo>
                    <a:pt x="19913" y="9829"/>
                  </a:lnTo>
                  <a:lnTo>
                    <a:pt x="19811" y="4356"/>
                  </a:lnTo>
                  <a:lnTo>
                    <a:pt x="15303" y="0"/>
                  </a:lnTo>
                  <a:close/>
                </a:path>
              </a:pathLst>
            </a:custGeom>
            <a:solidFill>
              <a:srgbClr val="9D572D"/>
            </a:solidFill>
          </p:spPr>
          <p:txBody>
            <a:bodyPr wrap="square" lIns="0" tIns="0" rIns="0" bIns="0" rtlCol="0"/>
            <a:lstStyle/>
            <a:p>
              <a:endParaRPr sz="1493" dirty="0"/>
            </a:p>
          </p:txBody>
        </p:sp>
        <p:sp>
          <p:nvSpPr>
            <p:cNvPr id="2435" name="object 2388">
              <a:extLst>
                <a:ext uri="{FF2B5EF4-FFF2-40B4-BE49-F238E27FC236}">
                  <a16:creationId xmlns:a16="http://schemas.microsoft.com/office/drawing/2014/main" id="{8F6FE44F-CE30-43AB-AE8C-9CEB145247EC}"/>
                </a:ext>
              </a:extLst>
            </p:cNvPr>
            <p:cNvSpPr/>
            <p:nvPr/>
          </p:nvSpPr>
          <p:spPr>
            <a:xfrm>
              <a:off x="1643416" y="5268697"/>
              <a:ext cx="20320" cy="20320"/>
            </a:xfrm>
            <a:custGeom>
              <a:avLst/>
              <a:gdLst/>
              <a:ahLst/>
              <a:cxnLst/>
              <a:rect l="l" t="t" r="r" b="b"/>
              <a:pathLst>
                <a:path w="20319" h="20320">
                  <a:moveTo>
                    <a:pt x="15316" y="0"/>
                  </a:moveTo>
                  <a:lnTo>
                    <a:pt x="4356" y="190"/>
                  </a:lnTo>
                  <a:lnTo>
                    <a:pt x="0" y="4698"/>
                  </a:lnTo>
                  <a:lnTo>
                    <a:pt x="190" y="15659"/>
                  </a:lnTo>
                  <a:lnTo>
                    <a:pt x="4711" y="20015"/>
                  </a:lnTo>
                  <a:lnTo>
                    <a:pt x="15659" y="19824"/>
                  </a:lnTo>
                  <a:lnTo>
                    <a:pt x="20015" y="15316"/>
                  </a:lnTo>
                  <a:lnTo>
                    <a:pt x="19913" y="9842"/>
                  </a:lnTo>
                  <a:lnTo>
                    <a:pt x="19812" y="4356"/>
                  </a:lnTo>
                  <a:lnTo>
                    <a:pt x="15316" y="0"/>
                  </a:lnTo>
                  <a:close/>
                </a:path>
              </a:pathLst>
            </a:custGeom>
            <a:solidFill>
              <a:srgbClr val="7D4924"/>
            </a:solidFill>
          </p:spPr>
          <p:txBody>
            <a:bodyPr wrap="square" lIns="0" tIns="0" rIns="0" bIns="0" rtlCol="0"/>
            <a:lstStyle/>
            <a:p>
              <a:endParaRPr sz="1493" dirty="0"/>
            </a:p>
          </p:txBody>
        </p:sp>
        <p:sp>
          <p:nvSpPr>
            <p:cNvPr id="2436" name="object 2389">
              <a:extLst>
                <a:ext uri="{FF2B5EF4-FFF2-40B4-BE49-F238E27FC236}">
                  <a16:creationId xmlns:a16="http://schemas.microsoft.com/office/drawing/2014/main" id="{E5B7826D-CEA1-42F6-AA1B-EC8EB01C8BFC}"/>
                </a:ext>
              </a:extLst>
            </p:cNvPr>
            <p:cNvSpPr/>
            <p:nvPr/>
          </p:nvSpPr>
          <p:spPr>
            <a:xfrm>
              <a:off x="1762864" y="5458145"/>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2" y="4356"/>
                  </a:lnTo>
                  <a:lnTo>
                    <a:pt x="15303" y="0"/>
                  </a:lnTo>
                  <a:close/>
                </a:path>
              </a:pathLst>
            </a:custGeom>
            <a:solidFill>
              <a:srgbClr val="8A4C27"/>
            </a:solidFill>
          </p:spPr>
          <p:txBody>
            <a:bodyPr wrap="square" lIns="0" tIns="0" rIns="0" bIns="0" rtlCol="0"/>
            <a:lstStyle/>
            <a:p>
              <a:endParaRPr sz="1493" dirty="0"/>
            </a:p>
          </p:txBody>
        </p:sp>
        <p:sp>
          <p:nvSpPr>
            <p:cNvPr id="2437" name="object 2390">
              <a:extLst>
                <a:ext uri="{FF2B5EF4-FFF2-40B4-BE49-F238E27FC236}">
                  <a16:creationId xmlns:a16="http://schemas.microsoft.com/office/drawing/2014/main" id="{3796A46D-CE0C-48C4-AAC1-C327205244F7}"/>
                </a:ext>
              </a:extLst>
            </p:cNvPr>
            <p:cNvSpPr/>
            <p:nvPr/>
          </p:nvSpPr>
          <p:spPr>
            <a:xfrm>
              <a:off x="1179045" y="5284118"/>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99562B"/>
            </a:solidFill>
          </p:spPr>
          <p:txBody>
            <a:bodyPr wrap="square" lIns="0" tIns="0" rIns="0" bIns="0" rtlCol="0"/>
            <a:lstStyle/>
            <a:p>
              <a:endParaRPr sz="1493" dirty="0"/>
            </a:p>
          </p:txBody>
        </p:sp>
        <p:sp>
          <p:nvSpPr>
            <p:cNvPr id="2438" name="object 2391">
              <a:extLst>
                <a:ext uri="{FF2B5EF4-FFF2-40B4-BE49-F238E27FC236}">
                  <a16:creationId xmlns:a16="http://schemas.microsoft.com/office/drawing/2014/main" id="{EC660FF0-B79E-4315-B16D-7559C3E0DA45}"/>
                </a:ext>
              </a:extLst>
            </p:cNvPr>
            <p:cNvSpPr/>
            <p:nvPr/>
          </p:nvSpPr>
          <p:spPr>
            <a:xfrm>
              <a:off x="1263716" y="5526157"/>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A45C2E"/>
            </a:solidFill>
          </p:spPr>
          <p:txBody>
            <a:bodyPr wrap="square" lIns="0" tIns="0" rIns="0" bIns="0" rtlCol="0"/>
            <a:lstStyle/>
            <a:p>
              <a:endParaRPr sz="1493" dirty="0"/>
            </a:p>
          </p:txBody>
        </p:sp>
        <p:sp>
          <p:nvSpPr>
            <p:cNvPr id="2439" name="object 2392">
              <a:extLst>
                <a:ext uri="{FF2B5EF4-FFF2-40B4-BE49-F238E27FC236}">
                  <a16:creationId xmlns:a16="http://schemas.microsoft.com/office/drawing/2014/main" id="{FA090497-C4E3-4935-84BA-55900CC93245}"/>
                </a:ext>
              </a:extLst>
            </p:cNvPr>
            <p:cNvSpPr/>
            <p:nvPr/>
          </p:nvSpPr>
          <p:spPr>
            <a:xfrm>
              <a:off x="1504824" y="5411696"/>
              <a:ext cx="20320" cy="20320"/>
            </a:xfrm>
            <a:custGeom>
              <a:avLst/>
              <a:gdLst/>
              <a:ahLst/>
              <a:cxnLst/>
              <a:rect l="l" t="t" r="r" b="b"/>
              <a:pathLst>
                <a:path w="20319" h="20320">
                  <a:moveTo>
                    <a:pt x="15290" y="0"/>
                  </a:moveTo>
                  <a:lnTo>
                    <a:pt x="4343" y="190"/>
                  </a:lnTo>
                  <a:lnTo>
                    <a:pt x="0" y="4699"/>
                  </a:lnTo>
                  <a:lnTo>
                    <a:pt x="190" y="15646"/>
                  </a:lnTo>
                  <a:lnTo>
                    <a:pt x="4686" y="20002"/>
                  </a:lnTo>
                  <a:lnTo>
                    <a:pt x="15646" y="19812"/>
                  </a:lnTo>
                  <a:lnTo>
                    <a:pt x="20015" y="15303"/>
                  </a:lnTo>
                  <a:lnTo>
                    <a:pt x="19913" y="9829"/>
                  </a:lnTo>
                  <a:lnTo>
                    <a:pt x="19811" y="4356"/>
                  </a:lnTo>
                  <a:lnTo>
                    <a:pt x="15290" y="0"/>
                  </a:lnTo>
                  <a:close/>
                </a:path>
              </a:pathLst>
            </a:custGeom>
            <a:solidFill>
              <a:srgbClr val="90532A"/>
            </a:solidFill>
          </p:spPr>
          <p:txBody>
            <a:bodyPr wrap="square" lIns="0" tIns="0" rIns="0" bIns="0" rtlCol="0"/>
            <a:lstStyle/>
            <a:p>
              <a:endParaRPr sz="1493" dirty="0"/>
            </a:p>
          </p:txBody>
        </p:sp>
        <p:sp>
          <p:nvSpPr>
            <p:cNvPr id="2440" name="object 2393">
              <a:extLst>
                <a:ext uri="{FF2B5EF4-FFF2-40B4-BE49-F238E27FC236}">
                  <a16:creationId xmlns:a16="http://schemas.microsoft.com/office/drawing/2014/main" id="{F7C4BE1B-D46C-4B5E-9E16-60A9BD288C8F}"/>
                </a:ext>
              </a:extLst>
            </p:cNvPr>
            <p:cNvSpPr/>
            <p:nvPr/>
          </p:nvSpPr>
          <p:spPr>
            <a:xfrm>
              <a:off x="960079" y="5505902"/>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98562A"/>
            </a:solidFill>
          </p:spPr>
          <p:txBody>
            <a:bodyPr wrap="square" lIns="0" tIns="0" rIns="0" bIns="0" rtlCol="0"/>
            <a:lstStyle/>
            <a:p>
              <a:endParaRPr sz="1493" dirty="0"/>
            </a:p>
          </p:txBody>
        </p:sp>
        <p:sp>
          <p:nvSpPr>
            <p:cNvPr id="2441" name="object 2394">
              <a:extLst>
                <a:ext uri="{FF2B5EF4-FFF2-40B4-BE49-F238E27FC236}">
                  <a16:creationId xmlns:a16="http://schemas.microsoft.com/office/drawing/2014/main" id="{A269CEB8-E227-4E45-A2A2-239C9C1FA948}"/>
                </a:ext>
              </a:extLst>
            </p:cNvPr>
            <p:cNvSpPr/>
            <p:nvPr/>
          </p:nvSpPr>
          <p:spPr>
            <a:xfrm>
              <a:off x="1363789" y="5293432"/>
              <a:ext cx="20320" cy="20320"/>
            </a:xfrm>
            <a:custGeom>
              <a:avLst/>
              <a:gdLst/>
              <a:ahLst/>
              <a:cxnLst/>
              <a:rect l="l" t="t" r="r" b="b"/>
              <a:pathLst>
                <a:path w="20319" h="20320">
                  <a:moveTo>
                    <a:pt x="15303" y="0"/>
                  </a:moveTo>
                  <a:lnTo>
                    <a:pt x="4343" y="190"/>
                  </a:lnTo>
                  <a:lnTo>
                    <a:pt x="0" y="4698"/>
                  </a:lnTo>
                  <a:lnTo>
                    <a:pt x="190" y="15659"/>
                  </a:lnTo>
                  <a:lnTo>
                    <a:pt x="4698" y="20015"/>
                  </a:lnTo>
                  <a:lnTo>
                    <a:pt x="15646" y="19824"/>
                  </a:lnTo>
                  <a:lnTo>
                    <a:pt x="20015" y="15316"/>
                  </a:lnTo>
                  <a:lnTo>
                    <a:pt x="19913" y="9842"/>
                  </a:lnTo>
                  <a:lnTo>
                    <a:pt x="19811" y="4356"/>
                  </a:lnTo>
                  <a:lnTo>
                    <a:pt x="15303" y="0"/>
                  </a:lnTo>
                  <a:close/>
                </a:path>
              </a:pathLst>
            </a:custGeom>
            <a:solidFill>
              <a:srgbClr val="8F5228"/>
            </a:solidFill>
          </p:spPr>
          <p:txBody>
            <a:bodyPr wrap="square" lIns="0" tIns="0" rIns="0" bIns="0" rtlCol="0"/>
            <a:lstStyle/>
            <a:p>
              <a:endParaRPr sz="1493" dirty="0"/>
            </a:p>
          </p:txBody>
        </p:sp>
        <p:sp>
          <p:nvSpPr>
            <p:cNvPr id="2442" name="object 2395">
              <a:extLst>
                <a:ext uri="{FF2B5EF4-FFF2-40B4-BE49-F238E27FC236}">
                  <a16:creationId xmlns:a16="http://schemas.microsoft.com/office/drawing/2014/main" id="{A131F92E-5469-4186-92FA-842F13043990}"/>
                </a:ext>
              </a:extLst>
            </p:cNvPr>
            <p:cNvSpPr/>
            <p:nvPr/>
          </p:nvSpPr>
          <p:spPr>
            <a:xfrm>
              <a:off x="1839889" y="5464336"/>
              <a:ext cx="20320" cy="20320"/>
            </a:xfrm>
            <a:custGeom>
              <a:avLst/>
              <a:gdLst/>
              <a:ahLst/>
              <a:cxnLst/>
              <a:rect l="l" t="t" r="r" b="b"/>
              <a:pathLst>
                <a:path w="20319" h="20320">
                  <a:moveTo>
                    <a:pt x="15316" y="0"/>
                  </a:moveTo>
                  <a:lnTo>
                    <a:pt x="4356" y="190"/>
                  </a:lnTo>
                  <a:lnTo>
                    <a:pt x="0" y="4711"/>
                  </a:lnTo>
                  <a:lnTo>
                    <a:pt x="190" y="15659"/>
                  </a:lnTo>
                  <a:lnTo>
                    <a:pt x="4711" y="20015"/>
                  </a:lnTo>
                  <a:lnTo>
                    <a:pt x="15659" y="19824"/>
                  </a:lnTo>
                  <a:lnTo>
                    <a:pt x="20027" y="15316"/>
                  </a:lnTo>
                  <a:lnTo>
                    <a:pt x="19926" y="9842"/>
                  </a:lnTo>
                  <a:lnTo>
                    <a:pt x="19824" y="4368"/>
                  </a:lnTo>
                  <a:lnTo>
                    <a:pt x="15316" y="0"/>
                  </a:lnTo>
                  <a:close/>
                </a:path>
              </a:pathLst>
            </a:custGeom>
            <a:solidFill>
              <a:srgbClr val="754420"/>
            </a:solidFill>
          </p:spPr>
          <p:txBody>
            <a:bodyPr wrap="square" lIns="0" tIns="0" rIns="0" bIns="0" rtlCol="0"/>
            <a:lstStyle/>
            <a:p>
              <a:endParaRPr sz="1493" dirty="0"/>
            </a:p>
          </p:txBody>
        </p:sp>
        <p:sp>
          <p:nvSpPr>
            <p:cNvPr id="2443" name="object 2396">
              <a:extLst>
                <a:ext uri="{FF2B5EF4-FFF2-40B4-BE49-F238E27FC236}">
                  <a16:creationId xmlns:a16="http://schemas.microsoft.com/office/drawing/2014/main" id="{88574918-A4ED-445C-8A6D-90CD948B2B3D}"/>
                </a:ext>
              </a:extLst>
            </p:cNvPr>
            <p:cNvSpPr/>
            <p:nvPr/>
          </p:nvSpPr>
          <p:spPr>
            <a:xfrm>
              <a:off x="1872287" y="5439209"/>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2" y="4356"/>
                  </a:lnTo>
                  <a:lnTo>
                    <a:pt x="15303" y="0"/>
                  </a:lnTo>
                  <a:close/>
                </a:path>
              </a:pathLst>
            </a:custGeom>
            <a:solidFill>
              <a:srgbClr val="764221"/>
            </a:solidFill>
          </p:spPr>
          <p:txBody>
            <a:bodyPr wrap="square" lIns="0" tIns="0" rIns="0" bIns="0" rtlCol="0"/>
            <a:lstStyle/>
            <a:p>
              <a:endParaRPr sz="1493" dirty="0"/>
            </a:p>
          </p:txBody>
        </p:sp>
        <p:sp>
          <p:nvSpPr>
            <p:cNvPr id="2444" name="object 2397">
              <a:extLst>
                <a:ext uri="{FF2B5EF4-FFF2-40B4-BE49-F238E27FC236}">
                  <a16:creationId xmlns:a16="http://schemas.microsoft.com/office/drawing/2014/main" id="{A565CF26-B4AF-4B2A-BC84-1F30786C1E7E}"/>
                </a:ext>
              </a:extLst>
            </p:cNvPr>
            <p:cNvSpPr/>
            <p:nvPr/>
          </p:nvSpPr>
          <p:spPr>
            <a:xfrm>
              <a:off x="1498428" y="5251895"/>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15" y="15303"/>
                  </a:lnTo>
                  <a:lnTo>
                    <a:pt x="19913" y="9829"/>
                  </a:lnTo>
                  <a:lnTo>
                    <a:pt x="19811" y="4343"/>
                  </a:lnTo>
                  <a:lnTo>
                    <a:pt x="15316" y="0"/>
                  </a:lnTo>
                  <a:close/>
                </a:path>
              </a:pathLst>
            </a:custGeom>
            <a:solidFill>
              <a:srgbClr val="99532D"/>
            </a:solidFill>
          </p:spPr>
          <p:txBody>
            <a:bodyPr wrap="square" lIns="0" tIns="0" rIns="0" bIns="0" rtlCol="0"/>
            <a:lstStyle/>
            <a:p>
              <a:endParaRPr sz="1493" dirty="0"/>
            </a:p>
          </p:txBody>
        </p:sp>
        <p:sp>
          <p:nvSpPr>
            <p:cNvPr id="2445" name="object 2398">
              <a:extLst>
                <a:ext uri="{FF2B5EF4-FFF2-40B4-BE49-F238E27FC236}">
                  <a16:creationId xmlns:a16="http://schemas.microsoft.com/office/drawing/2014/main" id="{6D9C50AE-84D5-45F4-9AD6-9CA70A8E8E9C}"/>
                </a:ext>
              </a:extLst>
            </p:cNvPr>
            <p:cNvSpPr/>
            <p:nvPr/>
          </p:nvSpPr>
          <p:spPr>
            <a:xfrm>
              <a:off x="1680768" y="5401928"/>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15" y="15303"/>
                  </a:lnTo>
                  <a:lnTo>
                    <a:pt x="19913" y="9829"/>
                  </a:lnTo>
                  <a:lnTo>
                    <a:pt x="19812" y="4356"/>
                  </a:lnTo>
                  <a:lnTo>
                    <a:pt x="15316" y="0"/>
                  </a:lnTo>
                  <a:close/>
                </a:path>
              </a:pathLst>
            </a:custGeom>
            <a:solidFill>
              <a:srgbClr val="AD612A"/>
            </a:solidFill>
          </p:spPr>
          <p:txBody>
            <a:bodyPr wrap="square" lIns="0" tIns="0" rIns="0" bIns="0" rtlCol="0"/>
            <a:lstStyle/>
            <a:p>
              <a:endParaRPr sz="1493" dirty="0"/>
            </a:p>
          </p:txBody>
        </p:sp>
        <p:sp>
          <p:nvSpPr>
            <p:cNvPr id="2446" name="object 2399">
              <a:extLst>
                <a:ext uri="{FF2B5EF4-FFF2-40B4-BE49-F238E27FC236}">
                  <a16:creationId xmlns:a16="http://schemas.microsoft.com/office/drawing/2014/main" id="{69102DD7-ABB9-49F9-969E-9BA8BDD2B693}"/>
                </a:ext>
              </a:extLst>
            </p:cNvPr>
            <p:cNvSpPr/>
            <p:nvPr/>
          </p:nvSpPr>
          <p:spPr>
            <a:xfrm>
              <a:off x="1674689" y="5541163"/>
              <a:ext cx="20320" cy="20320"/>
            </a:xfrm>
            <a:custGeom>
              <a:avLst/>
              <a:gdLst/>
              <a:ahLst/>
              <a:cxnLst/>
              <a:rect l="l" t="t" r="r" b="b"/>
              <a:pathLst>
                <a:path w="20319" h="20320">
                  <a:moveTo>
                    <a:pt x="15303" y="0"/>
                  </a:moveTo>
                  <a:lnTo>
                    <a:pt x="4343" y="190"/>
                  </a:lnTo>
                  <a:lnTo>
                    <a:pt x="0" y="4711"/>
                  </a:lnTo>
                  <a:lnTo>
                    <a:pt x="190" y="15659"/>
                  </a:lnTo>
                  <a:lnTo>
                    <a:pt x="4699" y="20015"/>
                  </a:lnTo>
                  <a:lnTo>
                    <a:pt x="15646" y="19824"/>
                  </a:lnTo>
                  <a:lnTo>
                    <a:pt x="20015" y="15316"/>
                  </a:lnTo>
                  <a:lnTo>
                    <a:pt x="19913" y="9842"/>
                  </a:lnTo>
                  <a:lnTo>
                    <a:pt x="19812" y="4368"/>
                  </a:lnTo>
                  <a:lnTo>
                    <a:pt x="15303" y="0"/>
                  </a:lnTo>
                  <a:close/>
                </a:path>
              </a:pathLst>
            </a:custGeom>
            <a:solidFill>
              <a:srgbClr val="96512C"/>
            </a:solidFill>
          </p:spPr>
          <p:txBody>
            <a:bodyPr wrap="square" lIns="0" tIns="0" rIns="0" bIns="0" rtlCol="0"/>
            <a:lstStyle/>
            <a:p>
              <a:endParaRPr sz="1493" dirty="0"/>
            </a:p>
          </p:txBody>
        </p:sp>
        <p:sp>
          <p:nvSpPr>
            <p:cNvPr id="2447" name="object 2400">
              <a:extLst>
                <a:ext uri="{FF2B5EF4-FFF2-40B4-BE49-F238E27FC236}">
                  <a16:creationId xmlns:a16="http://schemas.microsoft.com/office/drawing/2014/main" id="{F7C71661-4059-4A0F-8BFB-70A796F7DC4E}"/>
                </a:ext>
              </a:extLst>
            </p:cNvPr>
            <p:cNvSpPr/>
            <p:nvPr/>
          </p:nvSpPr>
          <p:spPr>
            <a:xfrm>
              <a:off x="1171926" y="5619050"/>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29"/>
                  </a:lnTo>
                  <a:lnTo>
                    <a:pt x="19811" y="4368"/>
                  </a:lnTo>
                  <a:lnTo>
                    <a:pt x="15303" y="0"/>
                  </a:lnTo>
                  <a:close/>
                </a:path>
              </a:pathLst>
            </a:custGeom>
            <a:solidFill>
              <a:srgbClr val="A85D32"/>
            </a:solidFill>
          </p:spPr>
          <p:txBody>
            <a:bodyPr wrap="square" lIns="0" tIns="0" rIns="0" bIns="0" rtlCol="0"/>
            <a:lstStyle/>
            <a:p>
              <a:endParaRPr sz="1493" dirty="0"/>
            </a:p>
          </p:txBody>
        </p:sp>
        <p:sp>
          <p:nvSpPr>
            <p:cNvPr id="2448" name="object 2401">
              <a:extLst>
                <a:ext uri="{FF2B5EF4-FFF2-40B4-BE49-F238E27FC236}">
                  <a16:creationId xmlns:a16="http://schemas.microsoft.com/office/drawing/2014/main" id="{211F3F3C-987D-48A2-8171-1DF8C7982CB5}"/>
                </a:ext>
              </a:extLst>
            </p:cNvPr>
            <p:cNvSpPr/>
            <p:nvPr/>
          </p:nvSpPr>
          <p:spPr>
            <a:xfrm>
              <a:off x="1134611" y="5317431"/>
              <a:ext cx="20320" cy="20320"/>
            </a:xfrm>
            <a:custGeom>
              <a:avLst/>
              <a:gdLst/>
              <a:ahLst/>
              <a:cxnLst/>
              <a:rect l="l" t="t" r="r" b="b"/>
              <a:pathLst>
                <a:path w="20319" h="20320">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E38F56"/>
            </a:solidFill>
          </p:spPr>
          <p:txBody>
            <a:bodyPr wrap="square" lIns="0" tIns="0" rIns="0" bIns="0" rtlCol="0"/>
            <a:lstStyle/>
            <a:p>
              <a:endParaRPr sz="1493" dirty="0"/>
            </a:p>
          </p:txBody>
        </p:sp>
        <p:sp>
          <p:nvSpPr>
            <p:cNvPr id="2449" name="object 2402">
              <a:extLst>
                <a:ext uri="{FF2B5EF4-FFF2-40B4-BE49-F238E27FC236}">
                  <a16:creationId xmlns:a16="http://schemas.microsoft.com/office/drawing/2014/main" id="{36CB951A-8D2F-4C7B-BF57-FFFB785C116F}"/>
                </a:ext>
              </a:extLst>
            </p:cNvPr>
            <p:cNvSpPr/>
            <p:nvPr/>
          </p:nvSpPr>
          <p:spPr>
            <a:xfrm>
              <a:off x="1879039" y="5423827"/>
              <a:ext cx="20320" cy="20320"/>
            </a:xfrm>
            <a:custGeom>
              <a:avLst/>
              <a:gdLst/>
              <a:ahLst/>
              <a:cxnLst/>
              <a:rect l="l" t="t" r="r" b="b"/>
              <a:pathLst>
                <a:path w="20319" h="20320">
                  <a:moveTo>
                    <a:pt x="15303" y="0"/>
                  </a:moveTo>
                  <a:lnTo>
                    <a:pt x="4343" y="190"/>
                  </a:lnTo>
                  <a:lnTo>
                    <a:pt x="0" y="4699"/>
                  </a:lnTo>
                  <a:lnTo>
                    <a:pt x="190" y="15646"/>
                  </a:lnTo>
                  <a:lnTo>
                    <a:pt x="4699" y="20015"/>
                  </a:lnTo>
                  <a:lnTo>
                    <a:pt x="15646" y="19824"/>
                  </a:lnTo>
                  <a:lnTo>
                    <a:pt x="20015" y="15303"/>
                  </a:lnTo>
                  <a:lnTo>
                    <a:pt x="19913" y="9829"/>
                  </a:lnTo>
                  <a:lnTo>
                    <a:pt x="19812" y="4356"/>
                  </a:lnTo>
                  <a:lnTo>
                    <a:pt x="15303" y="0"/>
                  </a:lnTo>
                  <a:close/>
                </a:path>
              </a:pathLst>
            </a:custGeom>
            <a:solidFill>
              <a:srgbClr val="A45C28"/>
            </a:solidFill>
          </p:spPr>
          <p:txBody>
            <a:bodyPr wrap="square" lIns="0" tIns="0" rIns="0" bIns="0" rtlCol="0"/>
            <a:lstStyle/>
            <a:p>
              <a:endParaRPr sz="1493" dirty="0"/>
            </a:p>
          </p:txBody>
        </p:sp>
        <p:sp>
          <p:nvSpPr>
            <p:cNvPr id="2450" name="object 2403">
              <a:extLst>
                <a:ext uri="{FF2B5EF4-FFF2-40B4-BE49-F238E27FC236}">
                  <a16:creationId xmlns:a16="http://schemas.microsoft.com/office/drawing/2014/main" id="{75801028-92FD-4A8D-856E-88414E8FF14A}"/>
                </a:ext>
              </a:extLst>
            </p:cNvPr>
            <p:cNvSpPr/>
            <p:nvPr/>
          </p:nvSpPr>
          <p:spPr>
            <a:xfrm>
              <a:off x="1477114" y="5631381"/>
              <a:ext cx="20320" cy="20320"/>
            </a:xfrm>
            <a:custGeom>
              <a:avLst/>
              <a:gdLst/>
              <a:ahLst/>
              <a:cxnLst/>
              <a:rect l="l" t="t" r="r" b="b"/>
              <a:pathLst>
                <a:path w="20319" h="20320">
                  <a:moveTo>
                    <a:pt x="15303" y="0"/>
                  </a:moveTo>
                  <a:lnTo>
                    <a:pt x="4356" y="190"/>
                  </a:lnTo>
                  <a:lnTo>
                    <a:pt x="0" y="4686"/>
                  </a:lnTo>
                  <a:lnTo>
                    <a:pt x="190" y="15633"/>
                  </a:lnTo>
                  <a:lnTo>
                    <a:pt x="4711" y="20015"/>
                  </a:lnTo>
                  <a:lnTo>
                    <a:pt x="15659" y="19824"/>
                  </a:lnTo>
                  <a:lnTo>
                    <a:pt x="20027" y="15290"/>
                  </a:lnTo>
                  <a:lnTo>
                    <a:pt x="19926" y="9829"/>
                  </a:lnTo>
                  <a:lnTo>
                    <a:pt x="19824" y="4343"/>
                  </a:lnTo>
                  <a:lnTo>
                    <a:pt x="15303" y="0"/>
                  </a:lnTo>
                  <a:close/>
                </a:path>
              </a:pathLst>
            </a:custGeom>
            <a:solidFill>
              <a:srgbClr val="834826"/>
            </a:solidFill>
          </p:spPr>
          <p:txBody>
            <a:bodyPr wrap="square" lIns="0" tIns="0" rIns="0" bIns="0" rtlCol="0"/>
            <a:lstStyle/>
            <a:p>
              <a:endParaRPr sz="1493" dirty="0"/>
            </a:p>
          </p:txBody>
        </p:sp>
        <p:sp>
          <p:nvSpPr>
            <p:cNvPr id="2451" name="object 2404">
              <a:extLst>
                <a:ext uri="{FF2B5EF4-FFF2-40B4-BE49-F238E27FC236}">
                  <a16:creationId xmlns:a16="http://schemas.microsoft.com/office/drawing/2014/main" id="{0F96E3AA-0CD5-47AB-B8FC-948957C325A1}"/>
                </a:ext>
              </a:extLst>
            </p:cNvPr>
            <p:cNvSpPr/>
            <p:nvPr/>
          </p:nvSpPr>
          <p:spPr>
            <a:xfrm>
              <a:off x="1574681" y="5612630"/>
              <a:ext cx="20320" cy="20320"/>
            </a:xfrm>
            <a:custGeom>
              <a:avLst/>
              <a:gdLst/>
              <a:ahLst/>
              <a:cxnLst/>
              <a:rect l="l" t="t" r="r" b="b"/>
              <a:pathLst>
                <a:path w="20319" h="20320">
                  <a:moveTo>
                    <a:pt x="15290" y="0"/>
                  </a:moveTo>
                  <a:lnTo>
                    <a:pt x="4343" y="190"/>
                  </a:lnTo>
                  <a:lnTo>
                    <a:pt x="0" y="4686"/>
                  </a:lnTo>
                  <a:lnTo>
                    <a:pt x="190" y="15633"/>
                  </a:lnTo>
                  <a:lnTo>
                    <a:pt x="4686" y="19989"/>
                  </a:lnTo>
                  <a:lnTo>
                    <a:pt x="15646" y="19799"/>
                  </a:lnTo>
                  <a:lnTo>
                    <a:pt x="20015" y="15290"/>
                  </a:lnTo>
                  <a:lnTo>
                    <a:pt x="19913" y="9817"/>
                  </a:lnTo>
                  <a:lnTo>
                    <a:pt x="19811" y="4343"/>
                  </a:lnTo>
                  <a:lnTo>
                    <a:pt x="15290" y="0"/>
                  </a:lnTo>
                  <a:close/>
                </a:path>
              </a:pathLst>
            </a:custGeom>
            <a:solidFill>
              <a:srgbClr val="A45C28"/>
            </a:solidFill>
          </p:spPr>
          <p:txBody>
            <a:bodyPr wrap="square" lIns="0" tIns="0" rIns="0" bIns="0" rtlCol="0"/>
            <a:lstStyle/>
            <a:p>
              <a:endParaRPr sz="1493" dirty="0"/>
            </a:p>
          </p:txBody>
        </p:sp>
        <p:sp>
          <p:nvSpPr>
            <p:cNvPr id="2452" name="object 2405">
              <a:extLst>
                <a:ext uri="{FF2B5EF4-FFF2-40B4-BE49-F238E27FC236}">
                  <a16:creationId xmlns:a16="http://schemas.microsoft.com/office/drawing/2014/main" id="{02279B1A-0137-40E6-92C0-171F24FE3775}"/>
                </a:ext>
              </a:extLst>
            </p:cNvPr>
            <p:cNvSpPr/>
            <p:nvPr/>
          </p:nvSpPr>
          <p:spPr>
            <a:xfrm>
              <a:off x="1754351" y="5503833"/>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2" y="4368"/>
                  </a:lnTo>
                  <a:lnTo>
                    <a:pt x="15303" y="0"/>
                  </a:lnTo>
                  <a:close/>
                </a:path>
              </a:pathLst>
            </a:custGeom>
            <a:solidFill>
              <a:srgbClr val="874C26"/>
            </a:solidFill>
          </p:spPr>
          <p:txBody>
            <a:bodyPr wrap="square" lIns="0" tIns="0" rIns="0" bIns="0" rtlCol="0"/>
            <a:lstStyle/>
            <a:p>
              <a:endParaRPr sz="1493" dirty="0"/>
            </a:p>
          </p:txBody>
        </p:sp>
        <p:sp>
          <p:nvSpPr>
            <p:cNvPr id="2453" name="object 2406">
              <a:extLst>
                <a:ext uri="{FF2B5EF4-FFF2-40B4-BE49-F238E27FC236}">
                  <a16:creationId xmlns:a16="http://schemas.microsoft.com/office/drawing/2014/main" id="{CF17CB4C-A358-4B87-A81B-C9DACA33512F}"/>
                </a:ext>
              </a:extLst>
            </p:cNvPr>
            <p:cNvSpPr/>
            <p:nvPr/>
          </p:nvSpPr>
          <p:spPr>
            <a:xfrm>
              <a:off x="1158346" y="5601262"/>
              <a:ext cx="20320" cy="20320"/>
            </a:xfrm>
            <a:custGeom>
              <a:avLst/>
              <a:gdLst/>
              <a:ahLst/>
              <a:cxnLst/>
              <a:rect l="l" t="t" r="r" b="b"/>
              <a:pathLst>
                <a:path w="20319" h="20320">
                  <a:moveTo>
                    <a:pt x="15303" y="0"/>
                  </a:moveTo>
                  <a:lnTo>
                    <a:pt x="4343" y="190"/>
                  </a:lnTo>
                  <a:lnTo>
                    <a:pt x="0" y="4698"/>
                  </a:lnTo>
                  <a:lnTo>
                    <a:pt x="190" y="15646"/>
                  </a:lnTo>
                  <a:lnTo>
                    <a:pt x="4698" y="20015"/>
                  </a:lnTo>
                  <a:lnTo>
                    <a:pt x="15646" y="19824"/>
                  </a:lnTo>
                  <a:lnTo>
                    <a:pt x="20015" y="15303"/>
                  </a:lnTo>
                  <a:lnTo>
                    <a:pt x="19913" y="9842"/>
                  </a:lnTo>
                  <a:lnTo>
                    <a:pt x="19811" y="4356"/>
                  </a:lnTo>
                  <a:lnTo>
                    <a:pt x="15303" y="0"/>
                  </a:lnTo>
                  <a:close/>
                </a:path>
              </a:pathLst>
            </a:custGeom>
            <a:solidFill>
              <a:srgbClr val="AB5E30"/>
            </a:solidFill>
          </p:spPr>
          <p:txBody>
            <a:bodyPr wrap="square" lIns="0" tIns="0" rIns="0" bIns="0" rtlCol="0"/>
            <a:lstStyle/>
            <a:p>
              <a:endParaRPr sz="1493" dirty="0"/>
            </a:p>
          </p:txBody>
        </p:sp>
        <p:sp>
          <p:nvSpPr>
            <p:cNvPr id="2454" name="object 2407">
              <a:extLst>
                <a:ext uri="{FF2B5EF4-FFF2-40B4-BE49-F238E27FC236}">
                  <a16:creationId xmlns:a16="http://schemas.microsoft.com/office/drawing/2014/main" id="{BECA1DB4-8CC6-4E98-B39D-E206A1A4F5DD}"/>
                </a:ext>
              </a:extLst>
            </p:cNvPr>
            <p:cNvSpPr/>
            <p:nvPr/>
          </p:nvSpPr>
          <p:spPr>
            <a:xfrm>
              <a:off x="1655476" y="5289025"/>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15" y="15303"/>
                  </a:lnTo>
                  <a:lnTo>
                    <a:pt x="19913" y="9829"/>
                  </a:lnTo>
                  <a:lnTo>
                    <a:pt x="19812" y="4356"/>
                  </a:lnTo>
                  <a:lnTo>
                    <a:pt x="15316" y="0"/>
                  </a:lnTo>
                  <a:close/>
                </a:path>
              </a:pathLst>
            </a:custGeom>
            <a:solidFill>
              <a:srgbClr val="AD612A"/>
            </a:solidFill>
          </p:spPr>
          <p:txBody>
            <a:bodyPr wrap="square" lIns="0" tIns="0" rIns="0" bIns="0" rtlCol="0"/>
            <a:lstStyle/>
            <a:p>
              <a:endParaRPr sz="1493" dirty="0"/>
            </a:p>
          </p:txBody>
        </p:sp>
        <p:sp>
          <p:nvSpPr>
            <p:cNvPr id="2455" name="object 2408">
              <a:extLst>
                <a:ext uri="{FF2B5EF4-FFF2-40B4-BE49-F238E27FC236}">
                  <a16:creationId xmlns:a16="http://schemas.microsoft.com/office/drawing/2014/main" id="{CA39E1C0-EC36-419B-93A9-E20B36810078}"/>
                </a:ext>
              </a:extLst>
            </p:cNvPr>
            <p:cNvSpPr/>
            <p:nvPr/>
          </p:nvSpPr>
          <p:spPr>
            <a:xfrm>
              <a:off x="1700255" y="5472681"/>
              <a:ext cx="20320" cy="20320"/>
            </a:xfrm>
            <a:custGeom>
              <a:avLst/>
              <a:gdLst/>
              <a:ahLst/>
              <a:cxnLst/>
              <a:rect l="l" t="t" r="r" b="b"/>
              <a:pathLst>
                <a:path w="20319" h="20320">
                  <a:moveTo>
                    <a:pt x="15303" y="0"/>
                  </a:moveTo>
                  <a:lnTo>
                    <a:pt x="4343" y="190"/>
                  </a:lnTo>
                  <a:lnTo>
                    <a:pt x="0" y="4699"/>
                  </a:lnTo>
                  <a:lnTo>
                    <a:pt x="190" y="15646"/>
                  </a:lnTo>
                  <a:lnTo>
                    <a:pt x="4699" y="20002"/>
                  </a:lnTo>
                  <a:lnTo>
                    <a:pt x="15646" y="19812"/>
                  </a:lnTo>
                  <a:lnTo>
                    <a:pt x="20015" y="15303"/>
                  </a:lnTo>
                  <a:lnTo>
                    <a:pt x="19913" y="9829"/>
                  </a:lnTo>
                  <a:lnTo>
                    <a:pt x="19812" y="4356"/>
                  </a:lnTo>
                  <a:lnTo>
                    <a:pt x="15303" y="0"/>
                  </a:lnTo>
                  <a:close/>
                </a:path>
              </a:pathLst>
            </a:custGeom>
            <a:solidFill>
              <a:srgbClr val="854C25"/>
            </a:solidFill>
          </p:spPr>
          <p:txBody>
            <a:bodyPr wrap="square" lIns="0" tIns="0" rIns="0" bIns="0" rtlCol="0"/>
            <a:lstStyle/>
            <a:p>
              <a:endParaRPr sz="1493" dirty="0"/>
            </a:p>
          </p:txBody>
        </p:sp>
        <p:sp>
          <p:nvSpPr>
            <p:cNvPr id="2456" name="object 2409">
              <a:extLst>
                <a:ext uri="{FF2B5EF4-FFF2-40B4-BE49-F238E27FC236}">
                  <a16:creationId xmlns:a16="http://schemas.microsoft.com/office/drawing/2014/main" id="{8D7DD31E-A507-45FE-8C24-0C01192FFCBD}"/>
                </a:ext>
              </a:extLst>
            </p:cNvPr>
            <p:cNvSpPr/>
            <p:nvPr/>
          </p:nvSpPr>
          <p:spPr>
            <a:xfrm>
              <a:off x="1575023" y="5341688"/>
              <a:ext cx="20320" cy="20320"/>
            </a:xfrm>
            <a:custGeom>
              <a:avLst/>
              <a:gdLst/>
              <a:ahLst/>
              <a:cxnLst/>
              <a:rect l="l" t="t" r="r" b="b"/>
              <a:pathLst>
                <a:path w="20319" h="20320">
                  <a:moveTo>
                    <a:pt x="15290" y="0"/>
                  </a:moveTo>
                  <a:lnTo>
                    <a:pt x="4343" y="190"/>
                  </a:lnTo>
                  <a:lnTo>
                    <a:pt x="0" y="4686"/>
                  </a:lnTo>
                  <a:lnTo>
                    <a:pt x="190" y="15633"/>
                  </a:lnTo>
                  <a:lnTo>
                    <a:pt x="4698" y="19989"/>
                  </a:lnTo>
                  <a:lnTo>
                    <a:pt x="15633" y="19799"/>
                  </a:lnTo>
                  <a:lnTo>
                    <a:pt x="20002" y="15290"/>
                  </a:lnTo>
                  <a:lnTo>
                    <a:pt x="19900" y="9817"/>
                  </a:lnTo>
                  <a:lnTo>
                    <a:pt x="19799" y="4343"/>
                  </a:lnTo>
                  <a:lnTo>
                    <a:pt x="15290" y="0"/>
                  </a:lnTo>
                  <a:close/>
                </a:path>
              </a:pathLst>
            </a:custGeom>
            <a:solidFill>
              <a:srgbClr val="A45B2F"/>
            </a:solidFill>
          </p:spPr>
          <p:txBody>
            <a:bodyPr wrap="square" lIns="0" tIns="0" rIns="0" bIns="0" rtlCol="0"/>
            <a:lstStyle/>
            <a:p>
              <a:endParaRPr sz="1493" dirty="0"/>
            </a:p>
          </p:txBody>
        </p:sp>
        <p:sp>
          <p:nvSpPr>
            <p:cNvPr id="2457" name="object 2410">
              <a:extLst>
                <a:ext uri="{FF2B5EF4-FFF2-40B4-BE49-F238E27FC236}">
                  <a16:creationId xmlns:a16="http://schemas.microsoft.com/office/drawing/2014/main" id="{D21B8497-D675-46B0-A430-9985D123E0B8}"/>
                </a:ext>
              </a:extLst>
            </p:cNvPr>
            <p:cNvSpPr/>
            <p:nvPr/>
          </p:nvSpPr>
          <p:spPr>
            <a:xfrm>
              <a:off x="1198195" y="5294900"/>
              <a:ext cx="20320" cy="20320"/>
            </a:xfrm>
            <a:custGeom>
              <a:avLst/>
              <a:gdLst/>
              <a:ahLst/>
              <a:cxnLst/>
              <a:rect l="l" t="t" r="r" b="b"/>
              <a:pathLst>
                <a:path w="20319" h="20320">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A95C31"/>
            </a:solidFill>
          </p:spPr>
          <p:txBody>
            <a:bodyPr wrap="square" lIns="0" tIns="0" rIns="0" bIns="0" rtlCol="0"/>
            <a:lstStyle/>
            <a:p>
              <a:endParaRPr sz="1493" dirty="0"/>
            </a:p>
          </p:txBody>
        </p:sp>
        <p:sp>
          <p:nvSpPr>
            <p:cNvPr id="2458" name="object 2411">
              <a:extLst>
                <a:ext uri="{FF2B5EF4-FFF2-40B4-BE49-F238E27FC236}">
                  <a16:creationId xmlns:a16="http://schemas.microsoft.com/office/drawing/2014/main" id="{816F3D57-6C58-43D2-949C-DFBAE37047B7}"/>
                </a:ext>
              </a:extLst>
            </p:cNvPr>
            <p:cNvSpPr/>
            <p:nvPr/>
          </p:nvSpPr>
          <p:spPr>
            <a:xfrm>
              <a:off x="1109106" y="5299853"/>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65B30"/>
            </a:solidFill>
          </p:spPr>
          <p:txBody>
            <a:bodyPr wrap="square" lIns="0" tIns="0" rIns="0" bIns="0" rtlCol="0"/>
            <a:lstStyle/>
            <a:p>
              <a:endParaRPr sz="1493" dirty="0"/>
            </a:p>
          </p:txBody>
        </p:sp>
        <p:sp>
          <p:nvSpPr>
            <p:cNvPr id="2459" name="object 2412">
              <a:extLst>
                <a:ext uri="{FF2B5EF4-FFF2-40B4-BE49-F238E27FC236}">
                  <a16:creationId xmlns:a16="http://schemas.microsoft.com/office/drawing/2014/main" id="{24F52494-5D49-4387-85B9-08B7C4217A3D}"/>
                </a:ext>
              </a:extLst>
            </p:cNvPr>
            <p:cNvSpPr/>
            <p:nvPr/>
          </p:nvSpPr>
          <p:spPr>
            <a:xfrm>
              <a:off x="1235410" y="5388479"/>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9B562C"/>
            </a:solidFill>
          </p:spPr>
          <p:txBody>
            <a:bodyPr wrap="square" lIns="0" tIns="0" rIns="0" bIns="0" rtlCol="0"/>
            <a:lstStyle/>
            <a:p>
              <a:endParaRPr sz="1493" dirty="0"/>
            </a:p>
          </p:txBody>
        </p:sp>
        <p:sp>
          <p:nvSpPr>
            <p:cNvPr id="2460" name="object 2413">
              <a:extLst>
                <a:ext uri="{FF2B5EF4-FFF2-40B4-BE49-F238E27FC236}">
                  <a16:creationId xmlns:a16="http://schemas.microsoft.com/office/drawing/2014/main" id="{3D15146A-9879-44E8-97F0-E080D4D19F9E}"/>
                </a:ext>
              </a:extLst>
            </p:cNvPr>
            <p:cNvSpPr/>
            <p:nvPr/>
          </p:nvSpPr>
          <p:spPr>
            <a:xfrm>
              <a:off x="1229568" y="5402681"/>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8E5229"/>
            </a:solidFill>
          </p:spPr>
          <p:txBody>
            <a:bodyPr wrap="square" lIns="0" tIns="0" rIns="0" bIns="0" rtlCol="0"/>
            <a:lstStyle/>
            <a:p>
              <a:endParaRPr sz="1493" dirty="0"/>
            </a:p>
          </p:txBody>
        </p:sp>
        <p:sp>
          <p:nvSpPr>
            <p:cNvPr id="2461" name="object 2414">
              <a:extLst>
                <a:ext uri="{FF2B5EF4-FFF2-40B4-BE49-F238E27FC236}">
                  <a16:creationId xmlns:a16="http://schemas.microsoft.com/office/drawing/2014/main" id="{6F039AE5-29D5-4C6D-B2DF-15BAF4E687BD}"/>
                </a:ext>
              </a:extLst>
            </p:cNvPr>
            <p:cNvSpPr/>
            <p:nvPr/>
          </p:nvSpPr>
          <p:spPr>
            <a:xfrm>
              <a:off x="1299359" y="5591172"/>
              <a:ext cx="20320" cy="20320"/>
            </a:xfrm>
            <a:custGeom>
              <a:avLst/>
              <a:gdLst/>
              <a:ahLst/>
              <a:cxnLst/>
              <a:rect l="l" t="t" r="r" b="b"/>
              <a:pathLst>
                <a:path w="20319" h="20320">
                  <a:moveTo>
                    <a:pt x="15303" y="0"/>
                  </a:moveTo>
                  <a:lnTo>
                    <a:pt x="4343" y="190"/>
                  </a:lnTo>
                  <a:lnTo>
                    <a:pt x="0" y="4711"/>
                  </a:lnTo>
                  <a:lnTo>
                    <a:pt x="190" y="15659"/>
                  </a:lnTo>
                  <a:lnTo>
                    <a:pt x="4698" y="20002"/>
                  </a:lnTo>
                  <a:lnTo>
                    <a:pt x="15646" y="19812"/>
                  </a:lnTo>
                  <a:lnTo>
                    <a:pt x="20015" y="15316"/>
                  </a:lnTo>
                  <a:lnTo>
                    <a:pt x="19913" y="9829"/>
                  </a:lnTo>
                  <a:lnTo>
                    <a:pt x="19811" y="4368"/>
                  </a:lnTo>
                  <a:lnTo>
                    <a:pt x="15303" y="0"/>
                  </a:lnTo>
                  <a:close/>
                </a:path>
              </a:pathLst>
            </a:custGeom>
            <a:solidFill>
              <a:srgbClr val="A55B2E"/>
            </a:solidFill>
          </p:spPr>
          <p:txBody>
            <a:bodyPr wrap="square" lIns="0" tIns="0" rIns="0" bIns="0" rtlCol="0"/>
            <a:lstStyle/>
            <a:p>
              <a:endParaRPr sz="1493" dirty="0"/>
            </a:p>
          </p:txBody>
        </p:sp>
        <p:sp>
          <p:nvSpPr>
            <p:cNvPr id="2462" name="object 2415">
              <a:extLst>
                <a:ext uri="{FF2B5EF4-FFF2-40B4-BE49-F238E27FC236}">
                  <a16:creationId xmlns:a16="http://schemas.microsoft.com/office/drawing/2014/main" id="{8E1360DD-598C-4DA0-9E82-4CE02AEB9E89}"/>
                </a:ext>
              </a:extLst>
            </p:cNvPr>
            <p:cNvSpPr/>
            <p:nvPr/>
          </p:nvSpPr>
          <p:spPr>
            <a:xfrm>
              <a:off x="1586781" y="5575136"/>
              <a:ext cx="20320" cy="20320"/>
            </a:xfrm>
            <a:custGeom>
              <a:avLst/>
              <a:gdLst/>
              <a:ahLst/>
              <a:cxnLst/>
              <a:rect l="l" t="t" r="r" b="b"/>
              <a:pathLst>
                <a:path w="20319" h="20320">
                  <a:moveTo>
                    <a:pt x="15303" y="0"/>
                  </a:moveTo>
                  <a:lnTo>
                    <a:pt x="4356" y="190"/>
                  </a:lnTo>
                  <a:lnTo>
                    <a:pt x="0" y="4698"/>
                  </a:lnTo>
                  <a:lnTo>
                    <a:pt x="190" y="15646"/>
                  </a:lnTo>
                  <a:lnTo>
                    <a:pt x="4698" y="20027"/>
                  </a:lnTo>
                  <a:lnTo>
                    <a:pt x="15646" y="19837"/>
                  </a:lnTo>
                  <a:lnTo>
                    <a:pt x="20002" y="15303"/>
                  </a:lnTo>
                  <a:lnTo>
                    <a:pt x="19900" y="9842"/>
                  </a:lnTo>
                  <a:lnTo>
                    <a:pt x="19799" y="4356"/>
                  </a:lnTo>
                  <a:lnTo>
                    <a:pt x="15303" y="0"/>
                  </a:lnTo>
                  <a:close/>
                </a:path>
              </a:pathLst>
            </a:custGeom>
            <a:solidFill>
              <a:srgbClr val="9A532C"/>
            </a:solidFill>
          </p:spPr>
          <p:txBody>
            <a:bodyPr wrap="square" lIns="0" tIns="0" rIns="0" bIns="0" rtlCol="0"/>
            <a:lstStyle/>
            <a:p>
              <a:endParaRPr sz="1493" dirty="0"/>
            </a:p>
          </p:txBody>
        </p:sp>
        <p:sp>
          <p:nvSpPr>
            <p:cNvPr id="2463" name="object 2416">
              <a:extLst>
                <a:ext uri="{FF2B5EF4-FFF2-40B4-BE49-F238E27FC236}">
                  <a16:creationId xmlns:a16="http://schemas.microsoft.com/office/drawing/2014/main" id="{663AC1BB-E7C3-4248-8C98-93F6B86143ED}"/>
                </a:ext>
              </a:extLst>
            </p:cNvPr>
            <p:cNvSpPr/>
            <p:nvPr/>
          </p:nvSpPr>
          <p:spPr>
            <a:xfrm>
              <a:off x="1556164" y="5624024"/>
              <a:ext cx="20320" cy="20320"/>
            </a:xfrm>
            <a:custGeom>
              <a:avLst/>
              <a:gdLst/>
              <a:ahLst/>
              <a:cxnLst/>
              <a:rect l="l" t="t" r="r" b="b"/>
              <a:pathLst>
                <a:path w="20319" h="20320">
                  <a:moveTo>
                    <a:pt x="15303" y="0"/>
                  </a:moveTo>
                  <a:lnTo>
                    <a:pt x="4343" y="190"/>
                  </a:lnTo>
                  <a:lnTo>
                    <a:pt x="0" y="4711"/>
                  </a:lnTo>
                  <a:lnTo>
                    <a:pt x="190" y="15671"/>
                  </a:lnTo>
                  <a:lnTo>
                    <a:pt x="4698" y="20015"/>
                  </a:lnTo>
                  <a:lnTo>
                    <a:pt x="15646" y="19824"/>
                  </a:lnTo>
                  <a:lnTo>
                    <a:pt x="20015" y="15328"/>
                  </a:lnTo>
                  <a:lnTo>
                    <a:pt x="19913" y="9842"/>
                  </a:lnTo>
                  <a:lnTo>
                    <a:pt x="19811" y="4368"/>
                  </a:lnTo>
                  <a:lnTo>
                    <a:pt x="15303" y="0"/>
                  </a:lnTo>
                  <a:close/>
                </a:path>
              </a:pathLst>
            </a:custGeom>
            <a:solidFill>
              <a:srgbClr val="8D4C29"/>
            </a:solidFill>
          </p:spPr>
          <p:txBody>
            <a:bodyPr wrap="square" lIns="0" tIns="0" rIns="0" bIns="0" rtlCol="0"/>
            <a:lstStyle/>
            <a:p>
              <a:endParaRPr sz="1493" dirty="0"/>
            </a:p>
          </p:txBody>
        </p:sp>
        <p:sp>
          <p:nvSpPr>
            <p:cNvPr id="2464" name="object 2417">
              <a:extLst>
                <a:ext uri="{FF2B5EF4-FFF2-40B4-BE49-F238E27FC236}">
                  <a16:creationId xmlns:a16="http://schemas.microsoft.com/office/drawing/2014/main" id="{574F6FC5-A2BF-47D8-BBAF-F51B32B87344}"/>
                </a:ext>
              </a:extLst>
            </p:cNvPr>
            <p:cNvSpPr/>
            <p:nvPr/>
          </p:nvSpPr>
          <p:spPr>
            <a:xfrm>
              <a:off x="1013439" y="5324132"/>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17"/>
                  </a:lnTo>
                  <a:lnTo>
                    <a:pt x="19811" y="4356"/>
                  </a:lnTo>
                  <a:lnTo>
                    <a:pt x="15303" y="0"/>
                  </a:lnTo>
                  <a:close/>
                </a:path>
              </a:pathLst>
            </a:custGeom>
            <a:solidFill>
              <a:srgbClr val="A75C2F"/>
            </a:solidFill>
          </p:spPr>
          <p:txBody>
            <a:bodyPr wrap="square" lIns="0" tIns="0" rIns="0" bIns="0" rtlCol="0"/>
            <a:lstStyle/>
            <a:p>
              <a:endParaRPr sz="1493" dirty="0"/>
            </a:p>
          </p:txBody>
        </p:sp>
        <p:sp>
          <p:nvSpPr>
            <p:cNvPr id="2465" name="object 2418">
              <a:extLst>
                <a:ext uri="{FF2B5EF4-FFF2-40B4-BE49-F238E27FC236}">
                  <a16:creationId xmlns:a16="http://schemas.microsoft.com/office/drawing/2014/main" id="{247A93AC-8B9B-400A-807C-51D479095E19}"/>
                </a:ext>
              </a:extLst>
            </p:cNvPr>
            <p:cNvSpPr/>
            <p:nvPr/>
          </p:nvSpPr>
          <p:spPr>
            <a:xfrm>
              <a:off x="1576779" y="5356209"/>
              <a:ext cx="20320" cy="20320"/>
            </a:xfrm>
            <a:custGeom>
              <a:avLst/>
              <a:gdLst/>
              <a:ahLst/>
              <a:cxnLst/>
              <a:rect l="l" t="t" r="r" b="b"/>
              <a:pathLst>
                <a:path w="20319" h="20320">
                  <a:moveTo>
                    <a:pt x="15303" y="0"/>
                  </a:moveTo>
                  <a:lnTo>
                    <a:pt x="4356" y="190"/>
                  </a:lnTo>
                  <a:lnTo>
                    <a:pt x="0" y="4698"/>
                  </a:lnTo>
                  <a:lnTo>
                    <a:pt x="190" y="15659"/>
                  </a:lnTo>
                  <a:lnTo>
                    <a:pt x="4711" y="20015"/>
                  </a:lnTo>
                  <a:lnTo>
                    <a:pt x="15646" y="19824"/>
                  </a:lnTo>
                  <a:lnTo>
                    <a:pt x="20015" y="15316"/>
                  </a:lnTo>
                  <a:lnTo>
                    <a:pt x="19913" y="9842"/>
                  </a:lnTo>
                  <a:lnTo>
                    <a:pt x="19811" y="4356"/>
                  </a:lnTo>
                  <a:lnTo>
                    <a:pt x="15303" y="0"/>
                  </a:lnTo>
                  <a:close/>
                </a:path>
              </a:pathLst>
            </a:custGeom>
            <a:solidFill>
              <a:srgbClr val="8D5127"/>
            </a:solidFill>
          </p:spPr>
          <p:txBody>
            <a:bodyPr wrap="square" lIns="0" tIns="0" rIns="0" bIns="0" rtlCol="0"/>
            <a:lstStyle/>
            <a:p>
              <a:endParaRPr sz="1493" dirty="0"/>
            </a:p>
          </p:txBody>
        </p:sp>
        <p:sp>
          <p:nvSpPr>
            <p:cNvPr id="2466" name="object 2419">
              <a:extLst>
                <a:ext uri="{FF2B5EF4-FFF2-40B4-BE49-F238E27FC236}">
                  <a16:creationId xmlns:a16="http://schemas.microsoft.com/office/drawing/2014/main" id="{257D542F-6B16-4D57-9552-728CAE35CD10}"/>
                </a:ext>
              </a:extLst>
            </p:cNvPr>
            <p:cNvSpPr/>
            <p:nvPr/>
          </p:nvSpPr>
          <p:spPr>
            <a:xfrm>
              <a:off x="1340721" y="5289496"/>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A65B30"/>
            </a:solidFill>
          </p:spPr>
          <p:txBody>
            <a:bodyPr wrap="square" lIns="0" tIns="0" rIns="0" bIns="0" rtlCol="0"/>
            <a:lstStyle/>
            <a:p>
              <a:endParaRPr sz="1493" dirty="0"/>
            </a:p>
          </p:txBody>
        </p:sp>
        <p:sp>
          <p:nvSpPr>
            <p:cNvPr id="2467" name="object 2420">
              <a:extLst>
                <a:ext uri="{FF2B5EF4-FFF2-40B4-BE49-F238E27FC236}">
                  <a16:creationId xmlns:a16="http://schemas.microsoft.com/office/drawing/2014/main" id="{4C7AD65A-FF55-49E0-9BC0-AFB1045D47F9}"/>
                </a:ext>
              </a:extLst>
            </p:cNvPr>
            <p:cNvSpPr/>
            <p:nvPr/>
          </p:nvSpPr>
          <p:spPr>
            <a:xfrm>
              <a:off x="1649928" y="5518433"/>
              <a:ext cx="20320" cy="20320"/>
            </a:xfrm>
            <a:custGeom>
              <a:avLst/>
              <a:gdLst/>
              <a:ahLst/>
              <a:cxnLst/>
              <a:rect l="l" t="t" r="r" b="b"/>
              <a:pathLst>
                <a:path w="20319" h="20320">
                  <a:moveTo>
                    <a:pt x="15290" y="0"/>
                  </a:moveTo>
                  <a:lnTo>
                    <a:pt x="4343" y="190"/>
                  </a:lnTo>
                  <a:lnTo>
                    <a:pt x="0" y="4686"/>
                  </a:lnTo>
                  <a:lnTo>
                    <a:pt x="190" y="15633"/>
                  </a:lnTo>
                  <a:lnTo>
                    <a:pt x="4699" y="20002"/>
                  </a:lnTo>
                  <a:lnTo>
                    <a:pt x="15633" y="19812"/>
                  </a:lnTo>
                  <a:lnTo>
                    <a:pt x="20002" y="15290"/>
                  </a:lnTo>
                  <a:lnTo>
                    <a:pt x="19900" y="9817"/>
                  </a:lnTo>
                  <a:lnTo>
                    <a:pt x="19799" y="4343"/>
                  </a:lnTo>
                  <a:lnTo>
                    <a:pt x="15290" y="0"/>
                  </a:lnTo>
                  <a:close/>
                </a:path>
              </a:pathLst>
            </a:custGeom>
            <a:solidFill>
              <a:srgbClr val="8C4D28"/>
            </a:solidFill>
          </p:spPr>
          <p:txBody>
            <a:bodyPr wrap="square" lIns="0" tIns="0" rIns="0" bIns="0" rtlCol="0"/>
            <a:lstStyle/>
            <a:p>
              <a:endParaRPr sz="1493" dirty="0"/>
            </a:p>
          </p:txBody>
        </p:sp>
        <p:sp>
          <p:nvSpPr>
            <p:cNvPr id="2468" name="object 2421">
              <a:extLst>
                <a:ext uri="{FF2B5EF4-FFF2-40B4-BE49-F238E27FC236}">
                  <a16:creationId xmlns:a16="http://schemas.microsoft.com/office/drawing/2014/main" id="{384CEE73-B1ED-4C46-96B1-1D6E43689E9F}"/>
                </a:ext>
              </a:extLst>
            </p:cNvPr>
            <p:cNvSpPr/>
            <p:nvPr/>
          </p:nvSpPr>
          <p:spPr>
            <a:xfrm>
              <a:off x="1152405" y="5274948"/>
              <a:ext cx="20320" cy="20320"/>
            </a:xfrm>
            <a:custGeom>
              <a:avLst/>
              <a:gdLst/>
              <a:ahLst/>
              <a:cxnLst/>
              <a:rect l="l" t="t" r="r" b="b"/>
              <a:pathLst>
                <a:path w="20319" h="20320">
                  <a:moveTo>
                    <a:pt x="15303" y="0"/>
                  </a:moveTo>
                  <a:lnTo>
                    <a:pt x="4343" y="190"/>
                  </a:lnTo>
                  <a:lnTo>
                    <a:pt x="0" y="4699"/>
                  </a:lnTo>
                  <a:lnTo>
                    <a:pt x="190" y="15659"/>
                  </a:lnTo>
                  <a:lnTo>
                    <a:pt x="4698" y="20002"/>
                  </a:lnTo>
                  <a:lnTo>
                    <a:pt x="15646" y="19812"/>
                  </a:lnTo>
                  <a:lnTo>
                    <a:pt x="20015" y="15316"/>
                  </a:lnTo>
                  <a:lnTo>
                    <a:pt x="19913" y="9829"/>
                  </a:lnTo>
                  <a:lnTo>
                    <a:pt x="19811" y="4356"/>
                  </a:lnTo>
                  <a:lnTo>
                    <a:pt x="15303" y="0"/>
                  </a:lnTo>
                  <a:close/>
                </a:path>
              </a:pathLst>
            </a:custGeom>
            <a:solidFill>
              <a:srgbClr val="95522B"/>
            </a:solidFill>
          </p:spPr>
          <p:txBody>
            <a:bodyPr wrap="square" lIns="0" tIns="0" rIns="0" bIns="0" rtlCol="0"/>
            <a:lstStyle/>
            <a:p>
              <a:endParaRPr sz="1493" dirty="0"/>
            </a:p>
          </p:txBody>
        </p:sp>
        <p:sp>
          <p:nvSpPr>
            <p:cNvPr id="2469" name="object 2422">
              <a:extLst>
                <a:ext uri="{FF2B5EF4-FFF2-40B4-BE49-F238E27FC236}">
                  <a16:creationId xmlns:a16="http://schemas.microsoft.com/office/drawing/2014/main" id="{6B03F887-E157-4206-AC34-23AA1965EE8A}"/>
                </a:ext>
              </a:extLst>
            </p:cNvPr>
            <p:cNvSpPr/>
            <p:nvPr/>
          </p:nvSpPr>
          <p:spPr>
            <a:xfrm>
              <a:off x="959507" y="5525589"/>
              <a:ext cx="20320" cy="20320"/>
            </a:xfrm>
            <a:custGeom>
              <a:avLst/>
              <a:gdLst/>
              <a:ahLst/>
              <a:cxnLst/>
              <a:rect l="l" t="t" r="r" b="b"/>
              <a:pathLst>
                <a:path w="20319" h="20320">
                  <a:moveTo>
                    <a:pt x="15316" y="0"/>
                  </a:moveTo>
                  <a:lnTo>
                    <a:pt x="4356" y="190"/>
                  </a:lnTo>
                  <a:lnTo>
                    <a:pt x="0" y="4699"/>
                  </a:lnTo>
                  <a:lnTo>
                    <a:pt x="190" y="15646"/>
                  </a:lnTo>
                  <a:lnTo>
                    <a:pt x="4711" y="19989"/>
                  </a:lnTo>
                  <a:lnTo>
                    <a:pt x="15659" y="19799"/>
                  </a:lnTo>
                  <a:lnTo>
                    <a:pt x="20027" y="15303"/>
                  </a:lnTo>
                  <a:lnTo>
                    <a:pt x="19926" y="9829"/>
                  </a:lnTo>
                  <a:lnTo>
                    <a:pt x="19824" y="4356"/>
                  </a:lnTo>
                  <a:lnTo>
                    <a:pt x="15316" y="0"/>
                  </a:lnTo>
                  <a:close/>
                </a:path>
              </a:pathLst>
            </a:custGeom>
            <a:solidFill>
              <a:srgbClr val="A75C2F"/>
            </a:solidFill>
          </p:spPr>
          <p:txBody>
            <a:bodyPr wrap="square" lIns="0" tIns="0" rIns="0" bIns="0" rtlCol="0"/>
            <a:lstStyle/>
            <a:p>
              <a:endParaRPr sz="1493" dirty="0"/>
            </a:p>
          </p:txBody>
        </p:sp>
        <p:sp>
          <p:nvSpPr>
            <p:cNvPr id="2470" name="object 2423">
              <a:extLst>
                <a:ext uri="{FF2B5EF4-FFF2-40B4-BE49-F238E27FC236}">
                  <a16:creationId xmlns:a16="http://schemas.microsoft.com/office/drawing/2014/main" id="{628601E1-6838-491E-AC7F-25EBFBC13B9F}"/>
                </a:ext>
              </a:extLst>
            </p:cNvPr>
            <p:cNvSpPr/>
            <p:nvPr/>
          </p:nvSpPr>
          <p:spPr>
            <a:xfrm>
              <a:off x="969271" y="5506463"/>
              <a:ext cx="20320" cy="20320"/>
            </a:xfrm>
            <a:custGeom>
              <a:avLst/>
              <a:gdLst/>
              <a:ahLst/>
              <a:cxnLst/>
              <a:rect l="l" t="t" r="r" b="b"/>
              <a:pathLst>
                <a:path w="20319" h="20320">
                  <a:moveTo>
                    <a:pt x="15303" y="0"/>
                  </a:moveTo>
                  <a:lnTo>
                    <a:pt x="4356" y="190"/>
                  </a:lnTo>
                  <a:lnTo>
                    <a:pt x="0" y="4686"/>
                  </a:lnTo>
                  <a:lnTo>
                    <a:pt x="190" y="15646"/>
                  </a:lnTo>
                  <a:lnTo>
                    <a:pt x="4711" y="20002"/>
                  </a:lnTo>
                  <a:lnTo>
                    <a:pt x="15646" y="19812"/>
                  </a:lnTo>
                  <a:lnTo>
                    <a:pt x="20015" y="15303"/>
                  </a:lnTo>
                  <a:lnTo>
                    <a:pt x="19913" y="9829"/>
                  </a:lnTo>
                  <a:lnTo>
                    <a:pt x="19811" y="4343"/>
                  </a:lnTo>
                  <a:lnTo>
                    <a:pt x="15303" y="0"/>
                  </a:lnTo>
                  <a:close/>
                </a:path>
              </a:pathLst>
            </a:custGeom>
            <a:solidFill>
              <a:srgbClr val="9D592B"/>
            </a:solidFill>
          </p:spPr>
          <p:txBody>
            <a:bodyPr wrap="square" lIns="0" tIns="0" rIns="0" bIns="0" rtlCol="0"/>
            <a:lstStyle/>
            <a:p>
              <a:endParaRPr sz="1493" dirty="0"/>
            </a:p>
          </p:txBody>
        </p:sp>
        <p:sp>
          <p:nvSpPr>
            <p:cNvPr id="2471" name="object 2424">
              <a:extLst>
                <a:ext uri="{FF2B5EF4-FFF2-40B4-BE49-F238E27FC236}">
                  <a16:creationId xmlns:a16="http://schemas.microsoft.com/office/drawing/2014/main" id="{3FDA6249-DA23-4685-9F3A-C0525A3A6EF8}"/>
                </a:ext>
              </a:extLst>
            </p:cNvPr>
            <p:cNvSpPr/>
            <p:nvPr/>
          </p:nvSpPr>
          <p:spPr>
            <a:xfrm>
              <a:off x="1464934" y="5316499"/>
              <a:ext cx="20320" cy="20320"/>
            </a:xfrm>
            <a:custGeom>
              <a:avLst/>
              <a:gdLst/>
              <a:ahLst/>
              <a:cxnLst/>
              <a:rect l="l" t="t" r="r" b="b"/>
              <a:pathLst>
                <a:path w="20319" h="20320">
                  <a:moveTo>
                    <a:pt x="15303" y="0"/>
                  </a:moveTo>
                  <a:lnTo>
                    <a:pt x="4356" y="190"/>
                  </a:lnTo>
                  <a:lnTo>
                    <a:pt x="0" y="4699"/>
                  </a:lnTo>
                  <a:lnTo>
                    <a:pt x="190" y="15659"/>
                  </a:lnTo>
                  <a:lnTo>
                    <a:pt x="4711" y="20015"/>
                  </a:lnTo>
                  <a:lnTo>
                    <a:pt x="15646" y="19824"/>
                  </a:lnTo>
                  <a:lnTo>
                    <a:pt x="20015" y="15316"/>
                  </a:lnTo>
                  <a:lnTo>
                    <a:pt x="19913" y="9829"/>
                  </a:lnTo>
                  <a:lnTo>
                    <a:pt x="19811" y="4356"/>
                  </a:lnTo>
                  <a:lnTo>
                    <a:pt x="15303" y="0"/>
                  </a:lnTo>
                  <a:close/>
                </a:path>
              </a:pathLst>
            </a:custGeom>
            <a:solidFill>
              <a:srgbClr val="90532A"/>
            </a:solidFill>
          </p:spPr>
          <p:txBody>
            <a:bodyPr wrap="square" lIns="0" tIns="0" rIns="0" bIns="0" rtlCol="0"/>
            <a:lstStyle/>
            <a:p>
              <a:endParaRPr sz="1493" dirty="0"/>
            </a:p>
          </p:txBody>
        </p:sp>
        <p:sp>
          <p:nvSpPr>
            <p:cNvPr id="2472" name="object 2425">
              <a:extLst>
                <a:ext uri="{FF2B5EF4-FFF2-40B4-BE49-F238E27FC236}">
                  <a16:creationId xmlns:a16="http://schemas.microsoft.com/office/drawing/2014/main" id="{2B69994F-1F19-4DE5-B3DA-018A85E14B3C}"/>
                </a:ext>
              </a:extLst>
            </p:cNvPr>
            <p:cNvSpPr/>
            <p:nvPr/>
          </p:nvSpPr>
          <p:spPr>
            <a:xfrm>
              <a:off x="1717203" y="5333688"/>
              <a:ext cx="20320" cy="20320"/>
            </a:xfrm>
            <a:custGeom>
              <a:avLst/>
              <a:gdLst/>
              <a:ahLst/>
              <a:cxnLst/>
              <a:rect l="l" t="t" r="r" b="b"/>
              <a:pathLst>
                <a:path w="20319" h="20320">
                  <a:moveTo>
                    <a:pt x="15303" y="0"/>
                  </a:moveTo>
                  <a:lnTo>
                    <a:pt x="4343" y="190"/>
                  </a:lnTo>
                  <a:lnTo>
                    <a:pt x="0" y="4699"/>
                  </a:lnTo>
                  <a:lnTo>
                    <a:pt x="190" y="15646"/>
                  </a:lnTo>
                  <a:lnTo>
                    <a:pt x="4699" y="20015"/>
                  </a:lnTo>
                  <a:lnTo>
                    <a:pt x="15646" y="19824"/>
                  </a:lnTo>
                  <a:lnTo>
                    <a:pt x="20015" y="15303"/>
                  </a:lnTo>
                  <a:lnTo>
                    <a:pt x="19913" y="9829"/>
                  </a:lnTo>
                  <a:lnTo>
                    <a:pt x="19812" y="4356"/>
                  </a:lnTo>
                  <a:lnTo>
                    <a:pt x="15303" y="0"/>
                  </a:lnTo>
                  <a:close/>
                </a:path>
              </a:pathLst>
            </a:custGeom>
            <a:solidFill>
              <a:srgbClr val="8B4E28"/>
            </a:solidFill>
          </p:spPr>
          <p:txBody>
            <a:bodyPr wrap="square" lIns="0" tIns="0" rIns="0" bIns="0" rtlCol="0"/>
            <a:lstStyle/>
            <a:p>
              <a:endParaRPr sz="1493" dirty="0"/>
            </a:p>
          </p:txBody>
        </p:sp>
        <p:sp>
          <p:nvSpPr>
            <p:cNvPr id="2473" name="object 2426">
              <a:extLst>
                <a:ext uri="{FF2B5EF4-FFF2-40B4-BE49-F238E27FC236}">
                  <a16:creationId xmlns:a16="http://schemas.microsoft.com/office/drawing/2014/main" id="{A65C51B8-2591-4510-B101-A42AF5849C88}"/>
                </a:ext>
              </a:extLst>
            </p:cNvPr>
            <p:cNvSpPr/>
            <p:nvPr/>
          </p:nvSpPr>
          <p:spPr>
            <a:xfrm>
              <a:off x="1361948" y="5566978"/>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BD6A2F"/>
            </a:solidFill>
          </p:spPr>
          <p:txBody>
            <a:bodyPr wrap="square" lIns="0" tIns="0" rIns="0" bIns="0" rtlCol="0"/>
            <a:lstStyle/>
            <a:p>
              <a:endParaRPr sz="1493" dirty="0"/>
            </a:p>
          </p:txBody>
        </p:sp>
        <p:sp>
          <p:nvSpPr>
            <p:cNvPr id="2474" name="object 2427">
              <a:extLst>
                <a:ext uri="{FF2B5EF4-FFF2-40B4-BE49-F238E27FC236}">
                  <a16:creationId xmlns:a16="http://schemas.microsoft.com/office/drawing/2014/main" id="{E44E0C08-F988-4FF5-A770-B6301B0F480C}"/>
                </a:ext>
              </a:extLst>
            </p:cNvPr>
            <p:cNvSpPr/>
            <p:nvPr/>
          </p:nvSpPr>
          <p:spPr>
            <a:xfrm>
              <a:off x="1729157" y="5505538"/>
              <a:ext cx="20320" cy="20320"/>
            </a:xfrm>
            <a:custGeom>
              <a:avLst/>
              <a:gdLst/>
              <a:ahLst/>
              <a:cxnLst/>
              <a:rect l="l" t="t" r="r" b="b"/>
              <a:pathLst>
                <a:path w="20319" h="20320">
                  <a:moveTo>
                    <a:pt x="15303" y="0"/>
                  </a:moveTo>
                  <a:lnTo>
                    <a:pt x="4343" y="190"/>
                  </a:lnTo>
                  <a:lnTo>
                    <a:pt x="0" y="4699"/>
                  </a:lnTo>
                  <a:lnTo>
                    <a:pt x="190" y="15646"/>
                  </a:lnTo>
                  <a:lnTo>
                    <a:pt x="4699" y="20002"/>
                  </a:lnTo>
                  <a:lnTo>
                    <a:pt x="15646" y="19812"/>
                  </a:lnTo>
                  <a:lnTo>
                    <a:pt x="20002" y="15303"/>
                  </a:lnTo>
                  <a:lnTo>
                    <a:pt x="19900" y="9829"/>
                  </a:lnTo>
                  <a:lnTo>
                    <a:pt x="19799" y="4356"/>
                  </a:lnTo>
                  <a:lnTo>
                    <a:pt x="15303" y="0"/>
                  </a:lnTo>
                  <a:close/>
                </a:path>
              </a:pathLst>
            </a:custGeom>
            <a:solidFill>
              <a:srgbClr val="87451F"/>
            </a:solidFill>
          </p:spPr>
          <p:txBody>
            <a:bodyPr wrap="square" lIns="0" tIns="0" rIns="0" bIns="0" rtlCol="0"/>
            <a:lstStyle/>
            <a:p>
              <a:endParaRPr sz="1493" dirty="0"/>
            </a:p>
          </p:txBody>
        </p:sp>
        <p:sp>
          <p:nvSpPr>
            <p:cNvPr id="2475" name="object 2428">
              <a:extLst>
                <a:ext uri="{FF2B5EF4-FFF2-40B4-BE49-F238E27FC236}">
                  <a16:creationId xmlns:a16="http://schemas.microsoft.com/office/drawing/2014/main" id="{75E1C7FD-8EFB-4D3E-8974-00CEDE7312C4}"/>
                </a:ext>
              </a:extLst>
            </p:cNvPr>
            <p:cNvSpPr/>
            <p:nvPr/>
          </p:nvSpPr>
          <p:spPr>
            <a:xfrm>
              <a:off x="1411824" y="5498626"/>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9F582E"/>
            </a:solidFill>
          </p:spPr>
          <p:txBody>
            <a:bodyPr wrap="square" lIns="0" tIns="0" rIns="0" bIns="0" rtlCol="0"/>
            <a:lstStyle/>
            <a:p>
              <a:endParaRPr sz="1493" dirty="0"/>
            </a:p>
          </p:txBody>
        </p:sp>
        <p:sp>
          <p:nvSpPr>
            <p:cNvPr id="2476" name="object 2429">
              <a:extLst>
                <a:ext uri="{FF2B5EF4-FFF2-40B4-BE49-F238E27FC236}">
                  <a16:creationId xmlns:a16="http://schemas.microsoft.com/office/drawing/2014/main" id="{CA8F48ED-5111-4C2D-8530-1878E03DBBE7}"/>
                </a:ext>
              </a:extLst>
            </p:cNvPr>
            <p:cNvSpPr/>
            <p:nvPr/>
          </p:nvSpPr>
          <p:spPr>
            <a:xfrm>
              <a:off x="1315900" y="5306330"/>
              <a:ext cx="20320" cy="20320"/>
            </a:xfrm>
            <a:custGeom>
              <a:avLst/>
              <a:gdLst/>
              <a:ahLst/>
              <a:cxnLst/>
              <a:rect l="l" t="t" r="r" b="b"/>
              <a:pathLst>
                <a:path w="20319" h="20320">
                  <a:moveTo>
                    <a:pt x="15303" y="0"/>
                  </a:moveTo>
                  <a:lnTo>
                    <a:pt x="4343" y="190"/>
                  </a:lnTo>
                  <a:lnTo>
                    <a:pt x="0" y="4686"/>
                  </a:lnTo>
                  <a:lnTo>
                    <a:pt x="190" y="15633"/>
                  </a:lnTo>
                  <a:lnTo>
                    <a:pt x="4698" y="20002"/>
                  </a:lnTo>
                  <a:lnTo>
                    <a:pt x="15646" y="19812"/>
                  </a:lnTo>
                  <a:lnTo>
                    <a:pt x="20015" y="15290"/>
                  </a:lnTo>
                  <a:lnTo>
                    <a:pt x="19913" y="9817"/>
                  </a:lnTo>
                  <a:lnTo>
                    <a:pt x="19811" y="4343"/>
                  </a:lnTo>
                  <a:lnTo>
                    <a:pt x="15303" y="0"/>
                  </a:lnTo>
                  <a:close/>
                </a:path>
              </a:pathLst>
            </a:custGeom>
            <a:solidFill>
              <a:srgbClr val="A55B30"/>
            </a:solidFill>
          </p:spPr>
          <p:txBody>
            <a:bodyPr wrap="square" lIns="0" tIns="0" rIns="0" bIns="0" rtlCol="0"/>
            <a:lstStyle/>
            <a:p>
              <a:endParaRPr sz="1493" dirty="0"/>
            </a:p>
          </p:txBody>
        </p:sp>
        <p:sp>
          <p:nvSpPr>
            <p:cNvPr id="2477" name="object 2430">
              <a:extLst>
                <a:ext uri="{FF2B5EF4-FFF2-40B4-BE49-F238E27FC236}">
                  <a16:creationId xmlns:a16="http://schemas.microsoft.com/office/drawing/2014/main" id="{99F9E622-B36D-438B-8D5A-CAE36C62EED3}"/>
                </a:ext>
              </a:extLst>
            </p:cNvPr>
            <p:cNvSpPr/>
            <p:nvPr/>
          </p:nvSpPr>
          <p:spPr>
            <a:xfrm>
              <a:off x="1150773" y="5610613"/>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15" y="15303"/>
                  </a:lnTo>
                  <a:lnTo>
                    <a:pt x="19913" y="9817"/>
                  </a:lnTo>
                  <a:lnTo>
                    <a:pt x="19811" y="4356"/>
                  </a:lnTo>
                  <a:lnTo>
                    <a:pt x="15316" y="0"/>
                  </a:lnTo>
                  <a:close/>
                </a:path>
              </a:pathLst>
            </a:custGeom>
            <a:solidFill>
              <a:srgbClr val="A95C31"/>
            </a:solidFill>
          </p:spPr>
          <p:txBody>
            <a:bodyPr wrap="square" lIns="0" tIns="0" rIns="0" bIns="0" rtlCol="0"/>
            <a:lstStyle/>
            <a:p>
              <a:endParaRPr sz="1493" dirty="0"/>
            </a:p>
          </p:txBody>
        </p:sp>
        <p:sp>
          <p:nvSpPr>
            <p:cNvPr id="2478" name="object 2431">
              <a:extLst>
                <a:ext uri="{FF2B5EF4-FFF2-40B4-BE49-F238E27FC236}">
                  <a16:creationId xmlns:a16="http://schemas.microsoft.com/office/drawing/2014/main" id="{A1F91100-54D1-47CF-84C9-CA5BE1409128}"/>
                </a:ext>
              </a:extLst>
            </p:cNvPr>
            <p:cNvSpPr/>
            <p:nvPr/>
          </p:nvSpPr>
          <p:spPr>
            <a:xfrm>
              <a:off x="1403148" y="5337412"/>
              <a:ext cx="20320" cy="20320"/>
            </a:xfrm>
            <a:custGeom>
              <a:avLst/>
              <a:gdLst/>
              <a:ahLst/>
              <a:cxnLst/>
              <a:rect l="l" t="t" r="r" b="b"/>
              <a:pathLst>
                <a:path w="20319" h="20320">
                  <a:moveTo>
                    <a:pt x="15316" y="0"/>
                  </a:moveTo>
                  <a:lnTo>
                    <a:pt x="4356" y="190"/>
                  </a:lnTo>
                  <a:lnTo>
                    <a:pt x="0" y="4711"/>
                  </a:lnTo>
                  <a:lnTo>
                    <a:pt x="190" y="15659"/>
                  </a:lnTo>
                  <a:lnTo>
                    <a:pt x="4711" y="20002"/>
                  </a:lnTo>
                  <a:lnTo>
                    <a:pt x="15659" y="19811"/>
                  </a:lnTo>
                  <a:lnTo>
                    <a:pt x="20015" y="15316"/>
                  </a:lnTo>
                  <a:lnTo>
                    <a:pt x="19913" y="9842"/>
                  </a:lnTo>
                  <a:lnTo>
                    <a:pt x="19811" y="4368"/>
                  </a:lnTo>
                  <a:lnTo>
                    <a:pt x="15316" y="0"/>
                  </a:lnTo>
                  <a:close/>
                </a:path>
              </a:pathLst>
            </a:custGeom>
            <a:solidFill>
              <a:srgbClr val="96552A"/>
            </a:solidFill>
          </p:spPr>
          <p:txBody>
            <a:bodyPr wrap="square" lIns="0" tIns="0" rIns="0" bIns="0" rtlCol="0"/>
            <a:lstStyle/>
            <a:p>
              <a:endParaRPr sz="1493" dirty="0"/>
            </a:p>
          </p:txBody>
        </p:sp>
        <p:sp>
          <p:nvSpPr>
            <p:cNvPr id="2479" name="object 2432">
              <a:extLst>
                <a:ext uri="{FF2B5EF4-FFF2-40B4-BE49-F238E27FC236}">
                  <a16:creationId xmlns:a16="http://schemas.microsoft.com/office/drawing/2014/main" id="{2600699E-3947-4D0E-9F6E-8F308D317312}"/>
                </a:ext>
              </a:extLst>
            </p:cNvPr>
            <p:cNvSpPr/>
            <p:nvPr/>
          </p:nvSpPr>
          <p:spPr>
            <a:xfrm>
              <a:off x="1365269" y="5256895"/>
              <a:ext cx="20320" cy="20320"/>
            </a:xfrm>
            <a:custGeom>
              <a:avLst/>
              <a:gdLst/>
              <a:ahLst/>
              <a:cxnLst/>
              <a:rect l="l" t="t" r="r" b="b"/>
              <a:pathLst>
                <a:path w="20319" h="20320">
                  <a:moveTo>
                    <a:pt x="15303" y="0"/>
                  </a:moveTo>
                  <a:lnTo>
                    <a:pt x="4356" y="190"/>
                  </a:lnTo>
                  <a:lnTo>
                    <a:pt x="0" y="4673"/>
                  </a:lnTo>
                  <a:lnTo>
                    <a:pt x="190" y="15633"/>
                  </a:lnTo>
                  <a:lnTo>
                    <a:pt x="4711" y="19989"/>
                  </a:lnTo>
                  <a:lnTo>
                    <a:pt x="15646" y="19799"/>
                  </a:lnTo>
                  <a:lnTo>
                    <a:pt x="20015" y="15290"/>
                  </a:lnTo>
                  <a:lnTo>
                    <a:pt x="19913" y="9817"/>
                  </a:lnTo>
                  <a:lnTo>
                    <a:pt x="19811" y="4330"/>
                  </a:lnTo>
                  <a:lnTo>
                    <a:pt x="15303" y="0"/>
                  </a:lnTo>
                  <a:close/>
                </a:path>
              </a:pathLst>
            </a:custGeom>
            <a:solidFill>
              <a:srgbClr val="8F4F2A"/>
            </a:solidFill>
          </p:spPr>
          <p:txBody>
            <a:bodyPr wrap="square" lIns="0" tIns="0" rIns="0" bIns="0" rtlCol="0"/>
            <a:lstStyle/>
            <a:p>
              <a:endParaRPr sz="1493" dirty="0"/>
            </a:p>
          </p:txBody>
        </p:sp>
        <p:sp>
          <p:nvSpPr>
            <p:cNvPr id="2480" name="object 2433">
              <a:extLst>
                <a:ext uri="{FF2B5EF4-FFF2-40B4-BE49-F238E27FC236}">
                  <a16:creationId xmlns:a16="http://schemas.microsoft.com/office/drawing/2014/main" id="{32431245-925A-4712-83EC-FEA9FF7722E6}"/>
                </a:ext>
              </a:extLst>
            </p:cNvPr>
            <p:cNvSpPr/>
            <p:nvPr/>
          </p:nvSpPr>
          <p:spPr>
            <a:xfrm>
              <a:off x="1586080" y="5450866"/>
              <a:ext cx="20320" cy="20320"/>
            </a:xfrm>
            <a:custGeom>
              <a:avLst/>
              <a:gdLst/>
              <a:ahLst/>
              <a:cxnLst/>
              <a:rect l="l" t="t" r="r" b="b"/>
              <a:pathLst>
                <a:path w="20319" h="20320">
                  <a:moveTo>
                    <a:pt x="15303" y="0"/>
                  </a:moveTo>
                  <a:lnTo>
                    <a:pt x="4356" y="190"/>
                  </a:lnTo>
                  <a:lnTo>
                    <a:pt x="0" y="4711"/>
                  </a:lnTo>
                  <a:lnTo>
                    <a:pt x="190" y="15659"/>
                  </a:lnTo>
                  <a:lnTo>
                    <a:pt x="4699" y="20015"/>
                  </a:lnTo>
                  <a:lnTo>
                    <a:pt x="15659" y="19824"/>
                  </a:lnTo>
                  <a:lnTo>
                    <a:pt x="20027" y="15316"/>
                  </a:lnTo>
                  <a:lnTo>
                    <a:pt x="19926" y="9842"/>
                  </a:lnTo>
                  <a:lnTo>
                    <a:pt x="19824" y="4368"/>
                  </a:lnTo>
                  <a:lnTo>
                    <a:pt x="15303" y="0"/>
                  </a:lnTo>
                  <a:close/>
                </a:path>
              </a:pathLst>
            </a:custGeom>
            <a:solidFill>
              <a:srgbClr val="B6662D"/>
            </a:solidFill>
          </p:spPr>
          <p:txBody>
            <a:bodyPr wrap="square" lIns="0" tIns="0" rIns="0" bIns="0" rtlCol="0"/>
            <a:lstStyle/>
            <a:p>
              <a:endParaRPr sz="1493" dirty="0"/>
            </a:p>
          </p:txBody>
        </p:sp>
        <p:sp>
          <p:nvSpPr>
            <p:cNvPr id="2481" name="object 2434">
              <a:extLst>
                <a:ext uri="{FF2B5EF4-FFF2-40B4-BE49-F238E27FC236}">
                  <a16:creationId xmlns:a16="http://schemas.microsoft.com/office/drawing/2014/main" id="{0DF56D04-0FB8-4121-9A44-7AFBFD1791AE}"/>
                </a:ext>
              </a:extLst>
            </p:cNvPr>
            <p:cNvSpPr/>
            <p:nvPr/>
          </p:nvSpPr>
          <p:spPr>
            <a:xfrm>
              <a:off x="1286454" y="5508033"/>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9D592B"/>
            </a:solidFill>
          </p:spPr>
          <p:txBody>
            <a:bodyPr wrap="square" lIns="0" tIns="0" rIns="0" bIns="0" rtlCol="0"/>
            <a:lstStyle/>
            <a:p>
              <a:endParaRPr sz="1493" dirty="0"/>
            </a:p>
          </p:txBody>
        </p:sp>
        <p:sp>
          <p:nvSpPr>
            <p:cNvPr id="2482" name="object 2435">
              <a:extLst>
                <a:ext uri="{FF2B5EF4-FFF2-40B4-BE49-F238E27FC236}">
                  <a16:creationId xmlns:a16="http://schemas.microsoft.com/office/drawing/2014/main" id="{0B7D0408-C863-4696-B389-61820B5A38FF}"/>
                </a:ext>
              </a:extLst>
            </p:cNvPr>
            <p:cNvSpPr/>
            <p:nvPr/>
          </p:nvSpPr>
          <p:spPr>
            <a:xfrm>
              <a:off x="1515522" y="5366002"/>
              <a:ext cx="20320" cy="20320"/>
            </a:xfrm>
            <a:custGeom>
              <a:avLst/>
              <a:gdLst/>
              <a:ahLst/>
              <a:cxnLst/>
              <a:rect l="l" t="t" r="r" b="b"/>
              <a:pathLst>
                <a:path w="20319" h="20320">
                  <a:moveTo>
                    <a:pt x="15303" y="0"/>
                  </a:moveTo>
                  <a:lnTo>
                    <a:pt x="4356" y="190"/>
                  </a:lnTo>
                  <a:lnTo>
                    <a:pt x="0" y="4699"/>
                  </a:lnTo>
                  <a:lnTo>
                    <a:pt x="190" y="15659"/>
                  </a:lnTo>
                  <a:lnTo>
                    <a:pt x="4699" y="20002"/>
                  </a:lnTo>
                  <a:lnTo>
                    <a:pt x="15659" y="19812"/>
                  </a:lnTo>
                  <a:lnTo>
                    <a:pt x="20027" y="15316"/>
                  </a:lnTo>
                  <a:lnTo>
                    <a:pt x="19926" y="9829"/>
                  </a:lnTo>
                  <a:lnTo>
                    <a:pt x="19824" y="4356"/>
                  </a:lnTo>
                  <a:lnTo>
                    <a:pt x="15303" y="0"/>
                  </a:lnTo>
                  <a:close/>
                </a:path>
              </a:pathLst>
            </a:custGeom>
            <a:solidFill>
              <a:srgbClr val="A1592E"/>
            </a:solidFill>
          </p:spPr>
          <p:txBody>
            <a:bodyPr wrap="square" lIns="0" tIns="0" rIns="0" bIns="0" rtlCol="0"/>
            <a:lstStyle/>
            <a:p>
              <a:endParaRPr sz="1493" dirty="0"/>
            </a:p>
          </p:txBody>
        </p:sp>
        <p:sp>
          <p:nvSpPr>
            <p:cNvPr id="2483" name="object 2436">
              <a:extLst>
                <a:ext uri="{FF2B5EF4-FFF2-40B4-BE49-F238E27FC236}">
                  <a16:creationId xmlns:a16="http://schemas.microsoft.com/office/drawing/2014/main" id="{DAAD32CB-58A9-46E8-9CD5-E12A76A7E265}"/>
                </a:ext>
              </a:extLst>
            </p:cNvPr>
            <p:cNvSpPr/>
            <p:nvPr/>
          </p:nvSpPr>
          <p:spPr>
            <a:xfrm>
              <a:off x="1701138" y="5386715"/>
              <a:ext cx="20320" cy="20320"/>
            </a:xfrm>
            <a:custGeom>
              <a:avLst/>
              <a:gdLst/>
              <a:ahLst/>
              <a:cxnLst/>
              <a:rect l="l" t="t" r="r" b="b"/>
              <a:pathLst>
                <a:path w="20319" h="20320">
                  <a:moveTo>
                    <a:pt x="15316" y="0"/>
                  </a:moveTo>
                  <a:lnTo>
                    <a:pt x="4356" y="190"/>
                  </a:lnTo>
                  <a:lnTo>
                    <a:pt x="0" y="4686"/>
                  </a:lnTo>
                  <a:lnTo>
                    <a:pt x="190" y="15633"/>
                  </a:lnTo>
                  <a:lnTo>
                    <a:pt x="4711" y="20002"/>
                  </a:lnTo>
                  <a:lnTo>
                    <a:pt x="15659" y="19812"/>
                  </a:lnTo>
                  <a:lnTo>
                    <a:pt x="20027" y="15290"/>
                  </a:lnTo>
                  <a:lnTo>
                    <a:pt x="19926" y="9817"/>
                  </a:lnTo>
                  <a:lnTo>
                    <a:pt x="19824" y="4343"/>
                  </a:lnTo>
                  <a:lnTo>
                    <a:pt x="15316" y="0"/>
                  </a:lnTo>
                  <a:close/>
                </a:path>
              </a:pathLst>
            </a:custGeom>
            <a:solidFill>
              <a:srgbClr val="97522C"/>
            </a:solidFill>
          </p:spPr>
          <p:txBody>
            <a:bodyPr wrap="square" lIns="0" tIns="0" rIns="0" bIns="0" rtlCol="0"/>
            <a:lstStyle/>
            <a:p>
              <a:endParaRPr sz="1493" dirty="0"/>
            </a:p>
          </p:txBody>
        </p:sp>
        <p:sp>
          <p:nvSpPr>
            <p:cNvPr id="2484" name="object 2437">
              <a:extLst>
                <a:ext uri="{FF2B5EF4-FFF2-40B4-BE49-F238E27FC236}">
                  <a16:creationId xmlns:a16="http://schemas.microsoft.com/office/drawing/2014/main" id="{B461F0B2-7DEB-4DEF-B3E2-EF5823C523C5}"/>
                </a:ext>
              </a:extLst>
            </p:cNvPr>
            <p:cNvSpPr/>
            <p:nvPr/>
          </p:nvSpPr>
          <p:spPr>
            <a:xfrm>
              <a:off x="1508631" y="5277012"/>
              <a:ext cx="20320" cy="20320"/>
            </a:xfrm>
            <a:custGeom>
              <a:avLst/>
              <a:gdLst/>
              <a:ahLst/>
              <a:cxnLst/>
              <a:rect l="l" t="t" r="r" b="b"/>
              <a:pathLst>
                <a:path w="20319" h="20320">
                  <a:moveTo>
                    <a:pt x="15303" y="0"/>
                  </a:moveTo>
                  <a:lnTo>
                    <a:pt x="4343" y="190"/>
                  </a:lnTo>
                  <a:lnTo>
                    <a:pt x="0" y="4699"/>
                  </a:lnTo>
                  <a:lnTo>
                    <a:pt x="190" y="15659"/>
                  </a:lnTo>
                  <a:lnTo>
                    <a:pt x="4698" y="20002"/>
                  </a:lnTo>
                  <a:lnTo>
                    <a:pt x="15646" y="19812"/>
                  </a:lnTo>
                  <a:lnTo>
                    <a:pt x="20002" y="15316"/>
                  </a:lnTo>
                  <a:lnTo>
                    <a:pt x="19900" y="9829"/>
                  </a:lnTo>
                  <a:lnTo>
                    <a:pt x="19799" y="4356"/>
                  </a:lnTo>
                  <a:lnTo>
                    <a:pt x="15303" y="0"/>
                  </a:lnTo>
                  <a:close/>
                </a:path>
              </a:pathLst>
            </a:custGeom>
            <a:solidFill>
              <a:srgbClr val="94502B"/>
            </a:solidFill>
          </p:spPr>
          <p:txBody>
            <a:bodyPr wrap="square" lIns="0" tIns="0" rIns="0" bIns="0" rtlCol="0"/>
            <a:lstStyle/>
            <a:p>
              <a:endParaRPr sz="1493" dirty="0"/>
            </a:p>
          </p:txBody>
        </p:sp>
        <p:sp>
          <p:nvSpPr>
            <p:cNvPr id="2485" name="object 2438">
              <a:extLst>
                <a:ext uri="{FF2B5EF4-FFF2-40B4-BE49-F238E27FC236}">
                  <a16:creationId xmlns:a16="http://schemas.microsoft.com/office/drawing/2014/main" id="{13C039B2-C67C-4741-ABB2-770187706194}"/>
                </a:ext>
              </a:extLst>
            </p:cNvPr>
            <p:cNvSpPr/>
            <p:nvPr/>
          </p:nvSpPr>
          <p:spPr>
            <a:xfrm>
              <a:off x="982717" y="5539883"/>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E5E31"/>
            </a:solidFill>
          </p:spPr>
          <p:txBody>
            <a:bodyPr wrap="square" lIns="0" tIns="0" rIns="0" bIns="0" rtlCol="0"/>
            <a:lstStyle/>
            <a:p>
              <a:endParaRPr sz="1493" dirty="0"/>
            </a:p>
          </p:txBody>
        </p:sp>
        <p:sp>
          <p:nvSpPr>
            <p:cNvPr id="2486" name="object 2439">
              <a:extLst>
                <a:ext uri="{FF2B5EF4-FFF2-40B4-BE49-F238E27FC236}">
                  <a16:creationId xmlns:a16="http://schemas.microsoft.com/office/drawing/2014/main" id="{9D43951B-C462-41BA-BE90-5702313D5030}"/>
                </a:ext>
              </a:extLst>
            </p:cNvPr>
            <p:cNvSpPr/>
            <p:nvPr/>
          </p:nvSpPr>
          <p:spPr>
            <a:xfrm>
              <a:off x="999213" y="5549551"/>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15" y="15303"/>
                  </a:lnTo>
                  <a:lnTo>
                    <a:pt x="19913" y="9829"/>
                  </a:lnTo>
                  <a:lnTo>
                    <a:pt x="19811" y="4356"/>
                  </a:lnTo>
                  <a:lnTo>
                    <a:pt x="15316" y="0"/>
                  </a:lnTo>
                  <a:close/>
                </a:path>
              </a:pathLst>
            </a:custGeom>
            <a:solidFill>
              <a:srgbClr val="DB7A3C"/>
            </a:solidFill>
          </p:spPr>
          <p:txBody>
            <a:bodyPr wrap="square" lIns="0" tIns="0" rIns="0" bIns="0" rtlCol="0"/>
            <a:lstStyle/>
            <a:p>
              <a:endParaRPr sz="1493" dirty="0"/>
            </a:p>
          </p:txBody>
        </p:sp>
        <p:sp>
          <p:nvSpPr>
            <p:cNvPr id="2487" name="object 2440">
              <a:extLst>
                <a:ext uri="{FF2B5EF4-FFF2-40B4-BE49-F238E27FC236}">
                  <a16:creationId xmlns:a16="http://schemas.microsoft.com/office/drawing/2014/main" id="{BF3EBF77-E0F7-40E1-927D-34580580150A}"/>
                </a:ext>
              </a:extLst>
            </p:cNvPr>
            <p:cNvSpPr/>
            <p:nvPr/>
          </p:nvSpPr>
          <p:spPr>
            <a:xfrm>
              <a:off x="1026135" y="5568213"/>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9B582E"/>
            </a:solidFill>
          </p:spPr>
          <p:txBody>
            <a:bodyPr wrap="square" lIns="0" tIns="0" rIns="0" bIns="0" rtlCol="0"/>
            <a:lstStyle/>
            <a:p>
              <a:endParaRPr sz="1493" dirty="0"/>
            </a:p>
          </p:txBody>
        </p:sp>
        <p:sp>
          <p:nvSpPr>
            <p:cNvPr id="2488" name="object 2441">
              <a:extLst>
                <a:ext uri="{FF2B5EF4-FFF2-40B4-BE49-F238E27FC236}">
                  <a16:creationId xmlns:a16="http://schemas.microsoft.com/office/drawing/2014/main" id="{82FD0BF7-89B0-46F0-83AB-DE3FDB7035D3}"/>
                </a:ext>
              </a:extLst>
            </p:cNvPr>
            <p:cNvSpPr/>
            <p:nvPr/>
          </p:nvSpPr>
          <p:spPr>
            <a:xfrm>
              <a:off x="1205952" y="5520488"/>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A65C31"/>
            </a:solidFill>
          </p:spPr>
          <p:txBody>
            <a:bodyPr wrap="square" lIns="0" tIns="0" rIns="0" bIns="0" rtlCol="0"/>
            <a:lstStyle/>
            <a:p>
              <a:endParaRPr sz="1493" dirty="0"/>
            </a:p>
          </p:txBody>
        </p:sp>
        <p:sp>
          <p:nvSpPr>
            <p:cNvPr id="2489" name="object 2442">
              <a:extLst>
                <a:ext uri="{FF2B5EF4-FFF2-40B4-BE49-F238E27FC236}">
                  <a16:creationId xmlns:a16="http://schemas.microsoft.com/office/drawing/2014/main" id="{312386A8-277F-438B-A1A2-49B42A61DC77}"/>
                </a:ext>
              </a:extLst>
            </p:cNvPr>
            <p:cNvSpPr/>
            <p:nvPr/>
          </p:nvSpPr>
          <p:spPr>
            <a:xfrm>
              <a:off x="1428239" y="5459646"/>
              <a:ext cx="20320" cy="20320"/>
            </a:xfrm>
            <a:custGeom>
              <a:avLst/>
              <a:gdLst/>
              <a:ahLst/>
              <a:cxnLst/>
              <a:rect l="l" t="t" r="r" b="b"/>
              <a:pathLst>
                <a:path w="20319" h="20320">
                  <a:moveTo>
                    <a:pt x="15303" y="0"/>
                  </a:moveTo>
                  <a:lnTo>
                    <a:pt x="4343" y="190"/>
                  </a:lnTo>
                  <a:lnTo>
                    <a:pt x="0" y="4711"/>
                  </a:lnTo>
                  <a:lnTo>
                    <a:pt x="190" y="15659"/>
                  </a:lnTo>
                  <a:lnTo>
                    <a:pt x="4698" y="20002"/>
                  </a:lnTo>
                  <a:lnTo>
                    <a:pt x="15646" y="19811"/>
                  </a:lnTo>
                  <a:lnTo>
                    <a:pt x="20015" y="15316"/>
                  </a:lnTo>
                  <a:lnTo>
                    <a:pt x="19913" y="9842"/>
                  </a:lnTo>
                  <a:lnTo>
                    <a:pt x="19811" y="4368"/>
                  </a:lnTo>
                  <a:lnTo>
                    <a:pt x="15303" y="0"/>
                  </a:lnTo>
                  <a:close/>
                </a:path>
              </a:pathLst>
            </a:custGeom>
            <a:solidFill>
              <a:srgbClr val="97542C"/>
            </a:solidFill>
          </p:spPr>
          <p:txBody>
            <a:bodyPr wrap="square" lIns="0" tIns="0" rIns="0" bIns="0" rtlCol="0"/>
            <a:lstStyle/>
            <a:p>
              <a:endParaRPr sz="1493" dirty="0"/>
            </a:p>
          </p:txBody>
        </p:sp>
        <p:sp>
          <p:nvSpPr>
            <p:cNvPr id="2490" name="object 2443">
              <a:extLst>
                <a:ext uri="{FF2B5EF4-FFF2-40B4-BE49-F238E27FC236}">
                  <a16:creationId xmlns:a16="http://schemas.microsoft.com/office/drawing/2014/main" id="{F6698774-CDDD-439E-950C-26C0641B42E9}"/>
                </a:ext>
              </a:extLst>
            </p:cNvPr>
            <p:cNvSpPr/>
            <p:nvPr/>
          </p:nvSpPr>
          <p:spPr>
            <a:xfrm>
              <a:off x="1641177" y="5598068"/>
              <a:ext cx="20320" cy="20320"/>
            </a:xfrm>
            <a:custGeom>
              <a:avLst/>
              <a:gdLst/>
              <a:ahLst/>
              <a:cxnLst/>
              <a:rect l="l" t="t" r="r" b="b"/>
              <a:pathLst>
                <a:path w="20319" h="20320">
                  <a:moveTo>
                    <a:pt x="15303" y="0"/>
                  </a:moveTo>
                  <a:lnTo>
                    <a:pt x="4343" y="190"/>
                  </a:lnTo>
                  <a:lnTo>
                    <a:pt x="0" y="4686"/>
                  </a:lnTo>
                  <a:lnTo>
                    <a:pt x="190" y="15646"/>
                  </a:lnTo>
                  <a:lnTo>
                    <a:pt x="4699" y="19977"/>
                  </a:lnTo>
                  <a:lnTo>
                    <a:pt x="15646" y="19786"/>
                  </a:lnTo>
                  <a:lnTo>
                    <a:pt x="20015" y="15303"/>
                  </a:lnTo>
                  <a:lnTo>
                    <a:pt x="19913" y="9804"/>
                  </a:lnTo>
                  <a:lnTo>
                    <a:pt x="19812" y="4343"/>
                  </a:lnTo>
                  <a:lnTo>
                    <a:pt x="15303" y="0"/>
                  </a:lnTo>
                  <a:close/>
                </a:path>
              </a:pathLst>
            </a:custGeom>
            <a:solidFill>
              <a:srgbClr val="804624"/>
            </a:solidFill>
          </p:spPr>
          <p:txBody>
            <a:bodyPr wrap="square" lIns="0" tIns="0" rIns="0" bIns="0" rtlCol="0"/>
            <a:lstStyle/>
            <a:p>
              <a:endParaRPr sz="1493" dirty="0"/>
            </a:p>
          </p:txBody>
        </p:sp>
        <p:sp>
          <p:nvSpPr>
            <p:cNvPr id="2491" name="object 2444">
              <a:extLst>
                <a:ext uri="{FF2B5EF4-FFF2-40B4-BE49-F238E27FC236}">
                  <a16:creationId xmlns:a16="http://schemas.microsoft.com/office/drawing/2014/main" id="{4DFC2042-79AE-474A-9BAE-8C62E2F166E9}"/>
                </a:ext>
              </a:extLst>
            </p:cNvPr>
            <p:cNvSpPr/>
            <p:nvPr/>
          </p:nvSpPr>
          <p:spPr>
            <a:xfrm>
              <a:off x="1689053" y="5348152"/>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27" y="15303"/>
                  </a:lnTo>
                  <a:lnTo>
                    <a:pt x="19926" y="9829"/>
                  </a:lnTo>
                  <a:lnTo>
                    <a:pt x="19824" y="4356"/>
                  </a:lnTo>
                  <a:lnTo>
                    <a:pt x="15316" y="0"/>
                  </a:lnTo>
                  <a:close/>
                </a:path>
              </a:pathLst>
            </a:custGeom>
            <a:solidFill>
              <a:srgbClr val="87451F"/>
            </a:solidFill>
          </p:spPr>
          <p:txBody>
            <a:bodyPr wrap="square" lIns="0" tIns="0" rIns="0" bIns="0" rtlCol="0"/>
            <a:lstStyle/>
            <a:p>
              <a:endParaRPr sz="1493" dirty="0"/>
            </a:p>
          </p:txBody>
        </p:sp>
        <p:sp>
          <p:nvSpPr>
            <p:cNvPr id="2492" name="object 2445">
              <a:extLst>
                <a:ext uri="{FF2B5EF4-FFF2-40B4-BE49-F238E27FC236}">
                  <a16:creationId xmlns:a16="http://schemas.microsoft.com/office/drawing/2014/main" id="{7D6B979E-1D7E-4E5B-8E26-E8201C40995B}"/>
                </a:ext>
              </a:extLst>
            </p:cNvPr>
            <p:cNvSpPr/>
            <p:nvPr/>
          </p:nvSpPr>
          <p:spPr>
            <a:xfrm>
              <a:off x="1683931" y="5544830"/>
              <a:ext cx="20320" cy="20320"/>
            </a:xfrm>
            <a:custGeom>
              <a:avLst/>
              <a:gdLst/>
              <a:ahLst/>
              <a:cxnLst/>
              <a:rect l="l" t="t" r="r" b="b"/>
              <a:pathLst>
                <a:path w="20319" h="20320">
                  <a:moveTo>
                    <a:pt x="15303" y="0"/>
                  </a:moveTo>
                  <a:lnTo>
                    <a:pt x="4356" y="190"/>
                  </a:lnTo>
                  <a:lnTo>
                    <a:pt x="0" y="4686"/>
                  </a:lnTo>
                  <a:lnTo>
                    <a:pt x="190" y="15646"/>
                  </a:lnTo>
                  <a:lnTo>
                    <a:pt x="4711" y="19989"/>
                  </a:lnTo>
                  <a:lnTo>
                    <a:pt x="15646" y="19799"/>
                  </a:lnTo>
                  <a:lnTo>
                    <a:pt x="20015" y="15303"/>
                  </a:lnTo>
                  <a:lnTo>
                    <a:pt x="19913" y="9829"/>
                  </a:lnTo>
                  <a:lnTo>
                    <a:pt x="19812" y="4343"/>
                  </a:lnTo>
                  <a:lnTo>
                    <a:pt x="15303" y="0"/>
                  </a:lnTo>
                  <a:close/>
                </a:path>
              </a:pathLst>
            </a:custGeom>
            <a:solidFill>
              <a:srgbClr val="7D4924"/>
            </a:solidFill>
          </p:spPr>
          <p:txBody>
            <a:bodyPr wrap="square" lIns="0" tIns="0" rIns="0" bIns="0" rtlCol="0"/>
            <a:lstStyle/>
            <a:p>
              <a:endParaRPr sz="1493" dirty="0"/>
            </a:p>
          </p:txBody>
        </p:sp>
        <p:sp>
          <p:nvSpPr>
            <p:cNvPr id="2493" name="object 2446">
              <a:extLst>
                <a:ext uri="{FF2B5EF4-FFF2-40B4-BE49-F238E27FC236}">
                  <a16:creationId xmlns:a16="http://schemas.microsoft.com/office/drawing/2014/main" id="{625AC25E-88B1-43E2-A0F3-F114BA8D0F1C}"/>
                </a:ext>
              </a:extLst>
            </p:cNvPr>
            <p:cNvSpPr/>
            <p:nvPr/>
          </p:nvSpPr>
          <p:spPr>
            <a:xfrm>
              <a:off x="1657916" y="5421251"/>
              <a:ext cx="20320" cy="20320"/>
            </a:xfrm>
            <a:custGeom>
              <a:avLst/>
              <a:gdLst/>
              <a:ahLst/>
              <a:cxnLst/>
              <a:rect l="l" t="t" r="r" b="b"/>
              <a:pathLst>
                <a:path w="20319" h="20320">
                  <a:moveTo>
                    <a:pt x="15328" y="0"/>
                  </a:moveTo>
                  <a:lnTo>
                    <a:pt x="4368" y="190"/>
                  </a:lnTo>
                  <a:lnTo>
                    <a:pt x="0" y="4699"/>
                  </a:lnTo>
                  <a:lnTo>
                    <a:pt x="190" y="15646"/>
                  </a:lnTo>
                  <a:lnTo>
                    <a:pt x="4724" y="20002"/>
                  </a:lnTo>
                  <a:lnTo>
                    <a:pt x="15671" y="19812"/>
                  </a:lnTo>
                  <a:lnTo>
                    <a:pt x="20027" y="15303"/>
                  </a:lnTo>
                  <a:lnTo>
                    <a:pt x="19926" y="9829"/>
                  </a:lnTo>
                  <a:lnTo>
                    <a:pt x="19824" y="4356"/>
                  </a:lnTo>
                  <a:lnTo>
                    <a:pt x="15328" y="0"/>
                  </a:lnTo>
                  <a:close/>
                </a:path>
              </a:pathLst>
            </a:custGeom>
            <a:solidFill>
              <a:srgbClr val="98522D"/>
            </a:solidFill>
          </p:spPr>
          <p:txBody>
            <a:bodyPr wrap="square" lIns="0" tIns="0" rIns="0" bIns="0" rtlCol="0"/>
            <a:lstStyle/>
            <a:p>
              <a:endParaRPr sz="1493" dirty="0"/>
            </a:p>
          </p:txBody>
        </p:sp>
        <p:sp>
          <p:nvSpPr>
            <p:cNvPr id="2494" name="object 2447">
              <a:extLst>
                <a:ext uri="{FF2B5EF4-FFF2-40B4-BE49-F238E27FC236}">
                  <a16:creationId xmlns:a16="http://schemas.microsoft.com/office/drawing/2014/main" id="{E4705544-840A-405F-9675-88D1C9225EF9}"/>
                </a:ext>
              </a:extLst>
            </p:cNvPr>
            <p:cNvSpPr/>
            <p:nvPr/>
          </p:nvSpPr>
          <p:spPr>
            <a:xfrm>
              <a:off x="1595052" y="5254016"/>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02" y="15316"/>
                  </a:lnTo>
                  <a:lnTo>
                    <a:pt x="19900" y="9842"/>
                  </a:lnTo>
                  <a:lnTo>
                    <a:pt x="19799" y="4368"/>
                  </a:lnTo>
                  <a:lnTo>
                    <a:pt x="15303" y="0"/>
                  </a:lnTo>
                  <a:close/>
                </a:path>
              </a:pathLst>
            </a:custGeom>
            <a:solidFill>
              <a:srgbClr val="9E562E"/>
            </a:solidFill>
          </p:spPr>
          <p:txBody>
            <a:bodyPr wrap="square" lIns="0" tIns="0" rIns="0" bIns="0" rtlCol="0"/>
            <a:lstStyle/>
            <a:p>
              <a:endParaRPr sz="1493" dirty="0"/>
            </a:p>
          </p:txBody>
        </p:sp>
        <p:sp>
          <p:nvSpPr>
            <p:cNvPr id="2495" name="object 2448">
              <a:extLst>
                <a:ext uri="{FF2B5EF4-FFF2-40B4-BE49-F238E27FC236}">
                  <a16:creationId xmlns:a16="http://schemas.microsoft.com/office/drawing/2014/main" id="{ADE89A31-4F27-4288-9AA7-1EE42FC33754}"/>
                </a:ext>
              </a:extLst>
            </p:cNvPr>
            <p:cNvSpPr/>
            <p:nvPr/>
          </p:nvSpPr>
          <p:spPr>
            <a:xfrm>
              <a:off x="1341047" y="5599192"/>
              <a:ext cx="20320" cy="20320"/>
            </a:xfrm>
            <a:custGeom>
              <a:avLst/>
              <a:gdLst/>
              <a:ahLst/>
              <a:cxnLst/>
              <a:rect l="l" t="t" r="r" b="b"/>
              <a:pathLst>
                <a:path w="20319" h="20320">
                  <a:moveTo>
                    <a:pt x="15303" y="0"/>
                  </a:moveTo>
                  <a:lnTo>
                    <a:pt x="4343" y="190"/>
                  </a:lnTo>
                  <a:lnTo>
                    <a:pt x="0" y="4686"/>
                  </a:lnTo>
                  <a:lnTo>
                    <a:pt x="190" y="15646"/>
                  </a:lnTo>
                  <a:lnTo>
                    <a:pt x="4698" y="19989"/>
                  </a:lnTo>
                  <a:lnTo>
                    <a:pt x="15646" y="19799"/>
                  </a:lnTo>
                  <a:lnTo>
                    <a:pt x="20015" y="15303"/>
                  </a:lnTo>
                  <a:lnTo>
                    <a:pt x="19913" y="9817"/>
                  </a:lnTo>
                  <a:lnTo>
                    <a:pt x="19811" y="4343"/>
                  </a:lnTo>
                  <a:lnTo>
                    <a:pt x="15303" y="0"/>
                  </a:lnTo>
                  <a:close/>
                </a:path>
              </a:pathLst>
            </a:custGeom>
            <a:solidFill>
              <a:srgbClr val="A55B2E"/>
            </a:solidFill>
          </p:spPr>
          <p:txBody>
            <a:bodyPr wrap="square" lIns="0" tIns="0" rIns="0" bIns="0" rtlCol="0"/>
            <a:lstStyle/>
            <a:p>
              <a:endParaRPr sz="1493" dirty="0"/>
            </a:p>
          </p:txBody>
        </p:sp>
        <p:sp>
          <p:nvSpPr>
            <p:cNvPr id="2496" name="object 2449">
              <a:extLst>
                <a:ext uri="{FF2B5EF4-FFF2-40B4-BE49-F238E27FC236}">
                  <a16:creationId xmlns:a16="http://schemas.microsoft.com/office/drawing/2014/main" id="{98858C36-C6F5-4D5E-AE23-0A06D2A4D20A}"/>
                </a:ext>
              </a:extLst>
            </p:cNvPr>
            <p:cNvSpPr/>
            <p:nvPr/>
          </p:nvSpPr>
          <p:spPr>
            <a:xfrm>
              <a:off x="1358858" y="5441906"/>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9F582E"/>
            </a:solidFill>
          </p:spPr>
          <p:txBody>
            <a:bodyPr wrap="square" lIns="0" tIns="0" rIns="0" bIns="0" rtlCol="0"/>
            <a:lstStyle/>
            <a:p>
              <a:endParaRPr sz="1493" dirty="0"/>
            </a:p>
          </p:txBody>
        </p:sp>
        <p:sp>
          <p:nvSpPr>
            <p:cNvPr id="2497" name="object 2450">
              <a:extLst>
                <a:ext uri="{FF2B5EF4-FFF2-40B4-BE49-F238E27FC236}">
                  <a16:creationId xmlns:a16="http://schemas.microsoft.com/office/drawing/2014/main" id="{415B561D-0E39-4D47-AE92-F0D63E135949}"/>
                </a:ext>
              </a:extLst>
            </p:cNvPr>
            <p:cNvSpPr/>
            <p:nvPr/>
          </p:nvSpPr>
          <p:spPr>
            <a:xfrm>
              <a:off x="978477" y="5472128"/>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97592A"/>
            </a:solidFill>
          </p:spPr>
          <p:txBody>
            <a:bodyPr wrap="square" lIns="0" tIns="0" rIns="0" bIns="0" rtlCol="0"/>
            <a:lstStyle/>
            <a:p>
              <a:endParaRPr sz="1493" dirty="0"/>
            </a:p>
          </p:txBody>
        </p:sp>
        <p:sp>
          <p:nvSpPr>
            <p:cNvPr id="2498" name="object 2451">
              <a:extLst>
                <a:ext uri="{FF2B5EF4-FFF2-40B4-BE49-F238E27FC236}">
                  <a16:creationId xmlns:a16="http://schemas.microsoft.com/office/drawing/2014/main" id="{7E3523D4-D780-4DD6-AEA4-C5A9F4DE1B02}"/>
                </a:ext>
              </a:extLst>
            </p:cNvPr>
            <p:cNvSpPr/>
            <p:nvPr/>
          </p:nvSpPr>
          <p:spPr>
            <a:xfrm>
              <a:off x="1529198" y="5552075"/>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864B27"/>
            </a:solidFill>
          </p:spPr>
          <p:txBody>
            <a:bodyPr wrap="square" lIns="0" tIns="0" rIns="0" bIns="0" rtlCol="0"/>
            <a:lstStyle/>
            <a:p>
              <a:endParaRPr sz="1493" dirty="0"/>
            </a:p>
          </p:txBody>
        </p:sp>
        <p:sp>
          <p:nvSpPr>
            <p:cNvPr id="2499" name="object 2452">
              <a:extLst>
                <a:ext uri="{FF2B5EF4-FFF2-40B4-BE49-F238E27FC236}">
                  <a16:creationId xmlns:a16="http://schemas.microsoft.com/office/drawing/2014/main" id="{0B8984A7-7A63-48F2-ADF7-E17C1A0C58AE}"/>
                </a:ext>
              </a:extLst>
            </p:cNvPr>
            <p:cNvSpPr/>
            <p:nvPr/>
          </p:nvSpPr>
          <p:spPr>
            <a:xfrm>
              <a:off x="1232951" y="5365666"/>
              <a:ext cx="20320" cy="20320"/>
            </a:xfrm>
            <a:custGeom>
              <a:avLst/>
              <a:gdLst/>
              <a:ahLst/>
              <a:cxnLst/>
              <a:rect l="l" t="t" r="r" b="b"/>
              <a:pathLst>
                <a:path w="20319" h="20320">
                  <a:moveTo>
                    <a:pt x="15303" y="0"/>
                  </a:moveTo>
                  <a:lnTo>
                    <a:pt x="4356" y="190"/>
                  </a:lnTo>
                  <a:lnTo>
                    <a:pt x="0" y="4686"/>
                  </a:lnTo>
                  <a:lnTo>
                    <a:pt x="190" y="15646"/>
                  </a:lnTo>
                  <a:lnTo>
                    <a:pt x="4711" y="20002"/>
                  </a:lnTo>
                  <a:lnTo>
                    <a:pt x="15646" y="19812"/>
                  </a:lnTo>
                  <a:lnTo>
                    <a:pt x="20015" y="15303"/>
                  </a:lnTo>
                  <a:lnTo>
                    <a:pt x="19913" y="9817"/>
                  </a:lnTo>
                  <a:lnTo>
                    <a:pt x="19811" y="4343"/>
                  </a:lnTo>
                  <a:lnTo>
                    <a:pt x="15303" y="0"/>
                  </a:lnTo>
                  <a:close/>
                </a:path>
              </a:pathLst>
            </a:custGeom>
            <a:solidFill>
              <a:srgbClr val="A65B30"/>
            </a:solidFill>
          </p:spPr>
          <p:txBody>
            <a:bodyPr wrap="square" lIns="0" tIns="0" rIns="0" bIns="0" rtlCol="0"/>
            <a:lstStyle/>
            <a:p>
              <a:endParaRPr sz="1493" dirty="0"/>
            </a:p>
          </p:txBody>
        </p:sp>
        <p:sp>
          <p:nvSpPr>
            <p:cNvPr id="2500" name="object 2453">
              <a:extLst>
                <a:ext uri="{FF2B5EF4-FFF2-40B4-BE49-F238E27FC236}">
                  <a16:creationId xmlns:a16="http://schemas.microsoft.com/office/drawing/2014/main" id="{C785548C-230C-48E8-9752-80A0947556D6}"/>
                </a:ext>
              </a:extLst>
            </p:cNvPr>
            <p:cNvSpPr/>
            <p:nvPr/>
          </p:nvSpPr>
          <p:spPr>
            <a:xfrm>
              <a:off x="941528" y="5442638"/>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A45C2E"/>
            </a:solidFill>
          </p:spPr>
          <p:txBody>
            <a:bodyPr wrap="square" lIns="0" tIns="0" rIns="0" bIns="0" rtlCol="0"/>
            <a:lstStyle/>
            <a:p>
              <a:endParaRPr sz="1493" dirty="0"/>
            </a:p>
          </p:txBody>
        </p:sp>
        <p:sp>
          <p:nvSpPr>
            <p:cNvPr id="2501" name="object 2454">
              <a:extLst>
                <a:ext uri="{FF2B5EF4-FFF2-40B4-BE49-F238E27FC236}">
                  <a16:creationId xmlns:a16="http://schemas.microsoft.com/office/drawing/2014/main" id="{7DABA968-C00C-4538-9DAF-12B9662225EB}"/>
                </a:ext>
              </a:extLst>
            </p:cNvPr>
            <p:cNvSpPr/>
            <p:nvPr/>
          </p:nvSpPr>
          <p:spPr>
            <a:xfrm>
              <a:off x="1394891" y="5283490"/>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75B30"/>
            </a:solidFill>
          </p:spPr>
          <p:txBody>
            <a:bodyPr wrap="square" lIns="0" tIns="0" rIns="0" bIns="0" rtlCol="0"/>
            <a:lstStyle/>
            <a:p>
              <a:endParaRPr sz="1493" dirty="0"/>
            </a:p>
          </p:txBody>
        </p:sp>
        <p:sp>
          <p:nvSpPr>
            <p:cNvPr id="2502" name="object 2455">
              <a:extLst>
                <a:ext uri="{FF2B5EF4-FFF2-40B4-BE49-F238E27FC236}">
                  <a16:creationId xmlns:a16="http://schemas.microsoft.com/office/drawing/2014/main" id="{72696A42-22A0-4131-B80A-02EFA2795CD6}"/>
                </a:ext>
              </a:extLst>
            </p:cNvPr>
            <p:cNvSpPr/>
            <p:nvPr/>
          </p:nvSpPr>
          <p:spPr>
            <a:xfrm>
              <a:off x="938169" y="5417089"/>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D5E33"/>
            </a:solidFill>
          </p:spPr>
          <p:txBody>
            <a:bodyPr wrap="square" lIns="0" tIns="0" rIns="0" bIns="0" rtlCol="0"/>
            <a:lstStyle/>
            <a:p>
              <a:endParaRPr sz="1493" dirty="0"/>
            </a:p>
          </p:txBody>
        </p:sp>
        <p:sp>
          <p:nvSpPr>
            <p:cNvPr id="2503" name="object 2456">
              <a:extLst>
                <a:ext uri="{FF2B5EF4-FFF2-40B4-BE49-F238E27FC236}">
                  <a16:creationId xmlns:a16="http://schemas.microsoft.com/office/drawing/2014/main" id="{9400CE08-B0A2-4309-94D6-13AF437EAEFA}"/>
                </a:ext>
              </a:extLst>
            </p:cNvPr>
            <p:cNvSpPr/>
            <p:nvPr/>
          </p:nvSpPr>
          <p:spPr>
            <a:xfrm>
              <a:off x="1043547" y="5566214"/>
              <a:ext cx="20320" cy="20320"/>
            </a:xfrm>
            <a:custGeom>
              <a:avLst/>
              <a:gdLst/>
              <a:ahLst/>
              <a:cxnLst/>
              <a:rect l="l" t="t" r="r" b="b"/>
              <a:pathLst>
                <a:path w="20319" h="20320">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D68C5E"/>
            </a:solidFill>
          </p:spPr>
          <p:txBody>
            <a:bodyPr wrap="square" lIns="0" tIns="0" rIns="0" bIns="0" rtlCol="0"/>
            <a:lstStyle/>
            <a:p>
              <a:endParaRPr sz="1493" dirty="0"/>
            </a:p>
          </p:txBody>
        </p:sp>
        <p:sp>
          <p:nvSpPr>
            <p:cNvPr id="2504" name="object 2457">
              <a:extLst>
                <a:ext uri="{FF2B5EF4-FFF2-40B4-BE49-F238E27FC236}">
                  <a16:creationId xmlns:a16="http://schemas.microsoft.com/office/drawing/2014/main" id="{F15D501E-401F-4F63-8BA7-78922C3D8568}"/>
                </a:ext>
              </a:extLst>
            </p:cNvPr>
            <p:cNvSpPr/>
            <p:nvPr/>
          </p:nvSpPr>
          <p:spPr>
            <a:xfrm>
              <a:off x="1583480" y="5619659"/>
              <a:ext cx="20320" cy="20320"/>
            </a:xfrm>
            <a:custGeom>
              <a:avLst/>
              <a:gdLst/>
              <a:ahLst/>
              <a:cxnLst/>
              <a:rect l="l" t="t" r="r" b="b"/>
              <a:pathLst>
                <a:path w="20319" h="20320">
                  <a:moveTo>
                    <a:pt x="15316" y="0"/>
                  </a:moveTo>
                  <a:lnTo>
                    <a:pt x="4356" y="190"/>
                  </a:lnTo>
                  <a:lnTo>
                    <a:pt x="0" y="4698"/>
                  </a:lnTo>
                  <a:lnTo>
                    <a:pt x="190" y="15646"/>
                  </a:lnTo>
                  <a:lnTo>
                    <a:pt x="4711" y="20015"/>
                  </a:lnTo>
                  <a:lnTo>
                    <a:pt x="15659" y="19824"/>
                  </a:lnTo>
                  <a:lnTo>
                    <a:pt x="20015" y="15303"/>
                  </a:lnTo>
                  <a:lnTo>
                    <a:pt x="19913" y="9842"/>
                  </a:lnTo>
                  <a:lnTo>
                    <a:pt x="19811" y="4343"/>
                  </a:lnTo>
                  <a:lnTo>
                    <a:pt x="15316" y="0"/>
                  </a:lnTo>
                  <a:close/>
                </a:path>
              </a:pathLst>
            </a:custGeom>
            <a:solidFill>
              <a:srgbClr val="793D1C"/>
            </a:solidFill>
          </p:spPr>
          <p:txBody>
            <a:bodyPr wrap="square" lIns="0" tIns="0" rIns="0" bIns="0" rtlCol="0"/>
            <a:lstStyle/>
            <a:p>
              <a:endParaRPr sz="1493" dirty="0"/>
            </a:p>
          </p:txBody>
        </p:sp>
        <p:sp>
          <p:nvSpPr>
            <p:cNvPr id="2505" name="object 2458">
              <a:extLst>
                <a:ext uri="{FF2B5EF4-FFF2-40B4-BE49-F238E27FC236}">
                  <a16:creationId xmlns:a16="http://schemas.microsoft.com/office/drawing/2014/main" id="{B15F9283-A559-4A51-BA05-BD7CFFA93B4D}"/>
                </a:ext>
              </a:extLst>
            </p:cNvPr>
            <p:cNvSpPr/>
            <p:nvPr/>
          </p:nvSpPr>
          <p:spPr>
            <a:xfrm>
              <a:off x="1113045" y="5284967"/>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95542B"/>
            </a:solidFill>
          </p:spPr>
          <p:txBody>
            <a:bodyPr wrap="square" lIns="0" tIns="0" rIns="0" bIns="0" rtlCol="0"/>
            <a:lstStyle/>
            <a:p>
              <a:endParaRPr sz="1493" dirty="0"/>
            </a:p>
          </p:txBody>
        </p:sp>
        <p:sp>
          <p:nvSpPr>
            <p:cNvPr id="2506" name="object 2459">
              <a:extLst>
                <a:ext uri="{FF2B5EF4-FFF2-40B4-BE49-F238E27FC236}">
                  <a16:creationId xmlns:a16="http://schemas.microsoft.com/office/drawing/2014/main" id="{D60B6057-FDFA-47AB-9081-D3144F4E4660}"/>
                </a:ext>
              </a:extLst>
            </p:cNvPr>
            <p:cNvSpPr/>
            <p:nvPr/>
          </p:nvSpPr>
          <p:spPr>
            <a:xfrm>
              <a:off x="992671" y="5371293"/>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C5D33"/>
            </a:solidFill>
          </p:spPr>
          <p:txBody>
            <a:bodyPr wrap="square" lIns="0" tIns="0" rIns="0" bIns="0" rtlCol="0"/>
            <a:lstStyle/>
            <a:p>
              <a:endParaRPr sz="1493" dirty="0"/>
            </a:p>
          </p:txBody>
        </p:sp>
        <p:sp>
          <p:nvSpPr>
            <p:cNvPr id="2507" name="object 2460">
              <a:extLst>
                <a:ext uri="{FF2B5EF4-FFF2-40B4-BE49-F238E27FC236}">
                  <a16:creationId xmlns:a16="http://schemas.microsoft.com/office/drawing/2014/main" id="{3A35947B-CB3D-4D54-8783-46CE1C4A4AFA}"/>
                </a:ext>
              </a:extLst>
            </p:cNvPr>
            <p:cNvSpPr/>
            <p:nvPr/>
          </p:nvSpPr>
          <p:spPr>
            <a:xfrm>
              <a:off x="1316851" y="5639093"/>
              <a:ext cx="20320" cy="20320"/>
            </a:xfrm>
            <a:custGeom>
              <a:avLst/>
              <a:gdLst/>
              <a:ahLst/>
              <a:cxnLst/>
              <a:rect l="l" t="t" r="r" b="b"/>
              <a:pathLst>
                <a:path w="20319" h="20320">
                  <a:moveTo>
                    <a:pt x="15316" y="0"/>
                  </a:moveTo>
                  <a:lnTo>
                    <a:pt x="4356" y="190"/>
                  </a:lnTo>
                  <a:lnTo>
                    <a:pt x="0" y="4699"/>
                  </a:lnTo>
                  <a:lnTo>
                    <a:pt x="190" y="15659"/>
                  </a:lnTo>
                  <a:lnTo>
                    <a:pt x="4711" y="20002"/>
                  </a:lnTo>
                  <a:lnTo>
                    <a:pt x="15659" y="19812"/>
                  </a:lnTo>
                  <a:lnTo>
                    <a:pt x="20027" y="15316"/>
                  </a:lnTo>
                  <a:lnTo>
                    <a:pt x="19926" y="9829"/>
                  </a:lnTo>
                  <a:lnTo>
                    <a:pt x="19824" y="4356"/>
                  </a:lnTo>
                  <a:lnTo>
                    <a:pt x="15316" y="0"/>
                  </a:lnTo>
                  <a:close/>
                </a:path>
              </a:pathLst>
            </a:custGeom>
            <a:solidFill>
              <a:srgbClr val="894D27"/>
            </a:solidFill>
          </p:spPr>
          <p:txBody>
            <a:bodyPr wrap="square" lIns="0" tIns="0" rIns="0" bIns="0" rtlCol="0"/>
            <a:lstStyle/>
            <a:p>
              <a:endParaRPr sz="1493" dirty="0"/>
            </a:p>
          </p:txBody>
        </p:sp>
        <p:sp>
          <p:nvSpPr>
            <p:cNvPr id="2508" name="object 2461">
              <a:extLst>
                <a:ext uri="{FF2B5EF4-FFF2-40B4-BE49-F238E27FC236}">
                  <a16:creationId xmlns:a16="http://schemas.microsoft.com/office/drawing/2014/main" id="{F99A7241-CF75-4F8E-AD31-0A9F07F60270}"/>
                </a:ext>
              </a:extLst>
            </p:cNvPr>
            <p:cNvSpPr/>
            <p:nvPr/>
          </p:nvSpPr>
          <p:spPr>
            <a:xfrm>
              <a:off x="1566402" y="5364031"/>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A85B30"/>
            </a:solidFill>
          </p:spPr>
          <p:txBody>
            <a:bodyPr wrap="square" lIns="0" tIns="0" rIns="0" bIns="0" rtlCol="0"/>
            <a:lstStyle/>
            <a:p>
              <a:endParaRPr sz="1493" dirty="0"/>
            </a:p>
          </p:txBody>
        </p:sp>
        <p:sp>
          <p:nvSpPr>
            <p:cNvPr id="2509" name="object 2462">
              <a:extLst>
                <a:ext uri="{FF2B5EF4-FFF2-40B4-BE49-F238E27FC236}">
                  <a16:creationId xmlns:a16="http://schemas.microsoft.com/office/drawing/2014/main" id="{C2CB83C7-7D61-45CC-B76E-3E07D4FC202F}"/>
                </a:ext>
              </a:extLst>
            </p:cNvPr>
            <p:cNvSpPr/>
            <p:nvPr/>
          </p:nvSpPr>
          <p:spPr>
            <a:xfrm>
              <a:off x="1380238" y="5391256"/>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9B562C"/>
            </a:solidFill>
          </p:spPr>
          <p:txBody>
            <a:bodyPr wrap="square" lIns="0" tIns="0" rIns="0" bIns="0" rtlCol="0"/>
            <a:lstStyle/>
            <a:p>
              <a:endParaRPr sz="1493" dirty="0"/>
            </a:p>
          </p:txBody>
        </p:sp>
        <p:sp>
          <p:nvSpPr>
            <p:cNvPr id="2510" name="object 2463">
              <a:extLst>
                <a:ext uri="{FF2B5EF4-FFF2-40B4-BE49-F238E27FC236}">
                  <a16:creationId xmlns:a16="http://schemas.microsoft.com/office/drawing/2014/main" id="{1A34C9D5-22B7-4FB3-B636-DEC265B8D7A0}"/>
                </a:ext>
              </a:extLst>
            </p:cNvPr>
            <p:cNvSpPr/>
            <p:nvPr/>
          </p:nvSpPr>
          <p:spPr>
            <a:xfrm>
              <a:off x="1657548" y="5393155"/>
              <a:ext cx="20320" cy="20320"/>
            </a:xfrm>
            <a:custGeom>
              <a:avLst/>
              <a:gdLst/>
              <a:ahLst/>
              <a:cxnLst/>
              <a:rect l="l" t="t" r="r" b="b"/>
              <a:pathLst>
                <a:path w="20319" h="20320">
                  <a:moveTo>
                    <a:pt x="15290" y="0"/>
                  </a:moveTo>
                  <a:lnTo>
                    <a:pt x="4343" y="190"/>
                  </a:lnTo>
                  <a:lnTo>
                    <a:pt x="0" y="4711"/>
                  </a:lnTo>
                  <a:lnTo>
                    <a:pt x="190" y="15659"/>
                  </a:lnTo>
                  <a:lnTo>
                    <a:pt x="4699" y="20002"/>
                  </a:lnTo>
                  <a:lnTo>
                    <a:pt x="15633" y="19811"/>
                  </a:lnTo>
                  <a:lnTo>
                    <a:pt x="20002" y="15316"/>
                  </a:lnTo>
                  <a:lnTo>
                    <a:pt x="19900" y="9842"/>
                  </a:lnTo>
                  <a:lnTo>
                    <a:pt x="19799" y="4368"/>
                  </a:lnTo>
                  <a:lnTo>
                    <a:pt x="15290" y="0"/>
                  </a:lnTo>
                  <a:close/>
                </a:path>
              </a:pathLst>
            </a:custGeom>
            <a:solidFill>
              <a:srgbClr val="8F4F2A"/>
            </a:solidFill>
          </p:spPr>
          <p:txBody>
            <a:bodyPr wrap="square" lIns="0" tIns="0" rIns="0" bIns="0" rtlCol="0"/>
            <a:lstStyle/>
            <a:p>
              <a:endParaRPr sz="1493" dirty="0"/>
            </a:p>
          </p:txBody>
        </p:sp>
        <p:sp>
          <p:nvSpPr>
            <p:cNvPr id="2511" name="object 2464">
              <a:extLst>
                <a:ext uri="{FF2B5EF4-FFF2-40B4-BE49-F238E27FC236}">
                  <a16:creationId xmlns:a16="http://schemas.microsoft.com/office/drawing/2014/main" id="{9CDEC1EB-E752-46DD-BEC5-9E0D59E5C7E8}"/>
                </a:ext>
              </a:extLst>
            </p:cNvPr>
            <p:cNvSpPr/>
            <p:nvPr/>
          </p:nvSpPr>
          <p:spPr>
            <a:xfrm>
              <a:off x="1595935" y="5326813"/>
              <a:ext cx="20320" cy="20320"/>
            </a:xfrm>
            <a:custGeom>
              <a:avLst/>
              <a:gdLst/>
              <a:ahLst/>
              <a:cxnLst/>
              <a:rect l="l" t="t" r="r" b="b"/>
              <a:pathLst>
                <a:path w="20319" h="20320">
                  <a:moveTo>
                    <a:pt x="15316" y="0"/>
                  </a:moveTo>
                  <a:lnTo>
                    <a:pt x="4356" y="190"/>
                  </a:lnTo>
                  <a:lnTo>
                    <a:pt x="0" y="4711"/>
                  </a:lnTo>
                  <a:lnTo>
                    <a:pt x="190" y="15659"/>
                  </a:lnTo>
                  <a:lnTo>
                    <a:pt x="4711" y="20015"/>
                  </a:lnTo>
                  <a:lnTo>
                    <a:pt x="15659" y="19824"/>
                  </a:lnTo>
                  <a:lnTo>
                    <a:pt x="20027" y="15316"/>
                  </a:lnTo>
                  <a:lnTo>
                    <a:pt x="19926" y="9842"/>
                  </a:lnTo>
                  <a:lnTo>
                    <a:pt x="19824" y="4368"/>
                  </a:lnTo>
                  <a:lnTo>
                    <a:pt x="15316" y="0"/>
                  </a:lnTo>
                  <a:close/>
                </a:path>
              </a:pathLst>
            </a:custGeom>
            <a:solidFill>
              <a:srgbClr val="884B28"/>
            </a:solidFill>
          </p:spPr>
          <p:txBody>
            <a:bodyPr wrap="square" lIns="0" tIns="0" rIns="0" bIns="0" rtlCol="0"/>
            <a:lstStyle/>
            <a:p>
              <a:endParaRPr sz="1493" dirty="0"/>
            </a:p>
          </p:txBody>
        </p:sp>
        <p:sp>
          <p:nvSpPr>
            <p:cNvPr id="2512" name="object 2465">
              <a:extLst>
                <a:ext uri="{FF2B5EF4-FFF2-40B4-BE49-F238E27FC236}">
                  <a16:creationId xmlns:a16="http://schemas.microsoft.com/office/drawing/2014/main" id="{CE567C02-CD65-4960-B0A6-E79832F6E0A9}"/>
                </a:ext>
              </a:extLst>
            </p:cNvPr>
            <p:cNvSpPr/>
            <p:nvPr/>
          </p:nvSpPr>
          <p:spPr>
            <a:xfrm>
              <a:off x="1231228" y="5278512"/>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56"/>
                  </a:lnTo>
                  <a:lnTo>
                    <a:pt x="15303" y="0"/>
                  </a:lnTo>
                  <a:close/>
                </a:path>
              </a:pathLst>
            </a:custGeom>
            <a:solidFill>
              <a:srgbClr val="9D572D"/>
            </a:solidFill>
          </p:spPr>
          <p:txBody>
            <a:bodyPr wrap="square" lIns="0" tIns="0" rIns="0" bIns="0" rtlCol="0"/>
            <a:lstStyle/>
            <a:p>
              <a:endParaRPr sz="1493" dirty="0"/>
            </a:p>
          </p:txBody>
        </p:sp>
        <p:sp>
          <p:nvSpPr>
            <p:cNvPr id="2513" name="object 2466">
              <a:extLst>
                <a:ext uri="{FF2B5EF4-FFF2-40B4-BE49-F238E27FC236}">
                  <a16:creationId xmlns:a16="http://schemas.microsoft.com/office/drawing/2014/main" id="{9D555E7E-7034-4D60-80EF-08383632AD4F}"/>
                </a:ext>
              </a:extLst>
            </p:cNvPr>
            <p:cNvSpPr/>
            <p:nvPr/>
          </p:nvSpPr>
          <p:spPr>
            <a:xfrm>
              <a:off x="1686045" y="5485711"/>
              <a:ext cx="20320" cy="20320"/>
            </a:xfrm>
            <a:custGeom>
              <a:avLst/>
              <a:gdLst/>
              <a:ahLst/>
              <a:cxnLst/>
              <a:rect l="l" t="t" r="r" b="b"/>
              <a:pathLst>
                <a:path w="20319" h="20320">
                  <a:moveTo>
                    <a:pt x="15303" y="0"/>
                  </a:moveTo>
                  <a:lnTo>
                    <a:pt x="4343" y="190"/>
                  </a:lnTo>
                  <a:lnTo>
                    <a:pt x="0" y="4711"/>
                  </a:lnTo>
                  <a:lnTo>
                    <a:pt x="190" y="15659"/>
                  </a:lnTo>
                  <a:lnTo>
                    <a:pt x="4699" y="20002"/>
                  </a:lnTo>
                  <a:lnTo>
                    <a:pt x="15646" y="19811"/>
                  </a:lnTo>
                  <a:lnTo>
                    <a:pt x="20015" y="15316"/>
                  </a:lnTo>
                  <a:lnTo>
                    <a:pt x="19913" y="9842"/>
                  </a:lnTo>
                  <a:lnTo>
                    <a:pt x="19812" y="4368"/>
                  </a:lnTo>
                  <a:lnTo>
                    <a:pt x="15303" y="0"/>
                  </a:lnTo>
                  <a:close/>
                </a:path>
              </a:pathLst>
            </a:custGeom>
            <a:solidFill>
              <a:srgbClr val="95522B"/>
            </a:solidFill>
          </p:spPr>
          <p:txBody>
            <a:bodyPr wrap="square" lIns="0" tIns="0" rIns="0" bIns="0" rtlCol="0"/>
            <a:lstStyle/>
            <a:p>
              <a:endParaRPr sz="1493" dirty="0"/>
            </a:p>
          </p:txBody>
        </p:sp>
        <p:sp>
          <p:nvSpPr>
            <p:cNvPr id="2514" name="object 2467">
              <a:extLst>
                <a:ext uri="{FF2B5EF4-FFF2-40B4-BE49-F238E27FC236}">
                  <a16:creationId xmlns:a16="http://schemas.microsoft.com/office/drawing/2014/main" id="{1F195509-3DA9-464E-962F-9B804A16E2C1}"/>
                </a:ext>
              </a:extLst>
            </p:cNvPr>
            <p:cNvSpPr/>
            <p:nvPr/>
          </p:nvSpPr>
          <p:spPr>
            <a:xfrm>
              <a:off x="1466286" y="5438265"/>
              <a:ext cx="20320" cy="20320"/>
            </a:xfrm>
            <a:custGeom>
              <a:avLst/>
              <a:gdLst/>
              <a:ahLst/>
              <a:cxnLst/>
              <a:rect l="l" t="t" r="r" b="b"/>
              <a:pathLst>
                <a:path w="20319" h="20320">
                  <a:moveTo>
                    <a:pt x="15303" y="0"/>
                  </a:moveTo>
                  <a:lnTo>
                    <a:pt x="4343" y="190"/>
                  </a:lnTo>
                  <a:lnTo>
                    <a:pt x="0" y="4699"/>
                  </a:lnTo>
                  <a:lnTo>
                    <a:pt x="190" y="15659"/>
                  </a:lnTo>
                  <a:lnTo>
                    <a:pt x="4698" y="20015"/>
                  </a:lnTo>
                  <a:lnTo>
                    <a:pt x="15646" y="19824"/>
                  </a:lnTo>
                  <a:lnTo>
                    <a:pt x="20015" y="15316"/>
                  </a:lnTo>
                  <a:lnTo>
                    <a:pt x="19913" y="9829"/>
                  </a:lnTo>
                  <a:lnTo>
                    <a:pt x="19811" y="4356"/>
                  </a:lnTo>
                  <a:lnTo>
                    <a:pt x="15303" y="0"/>
                  </a:lnTo>
                  <a:close/>
                </a:path>
              </a:pathLst>
            </a:custGeom>
            <a:solidFill>
              <a:srgbClr val="964D22"/>
            </a:solidFill>
          </p:spPr>
          <p:txBody>
            <a:bodyPr wrap="square" lIns="0" tIns="0" rIns="0" bIns="0" rtlCol="0"/>
            <a:lstStyle/>
            <a:p>
              <a:endParaRPr sz="1493" dirty="0"/>
            </a:p>
          </p:txBody>
        </p:sp>
        <p:sp>
          <p:nvSpPr>
            <p:cNvPr id="2515" name="object 2468">
              <a:extLst>
                <a:ext uri="{FF2B5EF4-FFF2-40B4-BE49-F238E27FC236}">
                  <a16:creationId xmlns:a16="http://schemas.microsoft.com/office/drawing/2014/main" id="{CDF0E8DC-5300-4B48-9356-B2DCB36A24BE}"/>
                </a:ext>
              </a:extLst>
            </p:cNvPr>
            <p:cNvSpPr/>
            <p:nvPr/>
          </p:nvSpPr>
          <p:spPr>
            <a:xfrm>
              <a:off x="1410550" y="5344284"/>
              <a:ext cx="20320" cy="20320"/>
            </a:xfrm>
            <a:custGeom>
              <a:avLst/>
              <a:gdLst/>
              <a:ahLst/>
              <a:cxnLst/>
              <a:rect l="l" t="t" r="r" b="b"/>
              <a:pathLst>
                <a:path w="20319" h="20320">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9A572C"/>
            </a:solidFill>
          </p:spPr>
          <p:txBody>
            <a:bodyPr wrap="square" lIns="0" tIns="0" rIns="0" bIns="0" rtlCol="0"/>
            <a:lstStyle/>
            <a:p>
              <a:endParaRPr sz="1493" dirty="0"/>
            </a:p>
          </p:txBody>
        </p:sp>
        <p:sp>
          <p:nvSpPr>
            <p:cNvPr id="2516" name="object 2469">
              <a:extLst>
                <a:ext uri="{FF2B5EF4-FFF2-40B4-BE49-F238E27FC236}">
                  <a16:creationId xmlns:a16="http://schemas.microsoft.com/office/drawing/2014/main" id="{DDD88019-7CD6-49D8-9754-1C53D7D3FF8A}"/>
                </a:ext>
              </a:extLst>
            </p:cNvPr>
            <p:cNvSpPr/>
            <p:nvPr/>
          </p:nvSpPr>
          <p:spPr>
            <a:xfrm>
              <a:off x="1508564" y="5577491"/>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17"/>
                  </a:lnTo>
                  <a:lnTo>
                    <a:pt x="19824" y="4356"/>
                  </a:lnTo>
                  <a:lnTo>
                    <a:pt x="15316" y="0"/>
                  </a:lnTo>
                  <a:close/>
                </a:path>
              </a:pathLst>
            </a:custGeom>
            <a:solidFill>
              <a:srgbClr val="91502B"/>
            </a:solidFill>
          </p:spPr>
          <p:txBody>
            <a:bodyPr wrap="square" lIns="0" tIns="0" rIns="0" bIns="0" rtlCol="0"/>
            <a:lstStyle/>
            <a:p>
              <a:endParaRPr sz="1493" dirty="0"/>
            </a:p>
          </p:txBody>
        </p:sp>
        <p:sp>
          <p:nvSpPr>
            <p:cNvPr id="2517" name="object 2470">
              <a:extLst>
                <a:ext uri="{FF2B5EF4-FFF2-40B4-BE49-F238E27FC236}">
                  <a16:creationId xmlns:a16="http://schemas.microsoft.com/office/drawing/2014/main" id="{74E09B02-0C88-4EF1-8ED0-D7DA86152A00}"/>
                </a:ext>
              </a:extLst>
            </p:cNvPr>
            <p:cNvSpPr/>
            <p:nvPr/>
          </p:nvSpPr>
          <p:spPr>
            <a:xfrm>
              <a:off x="1650290" y="5367807"/>
              <a:ext cx="20320" cy="20320"/>
            </a:xfrm>
            <a:custGeom>
              <a:avLst/>
              <a:gdLst/>
              <a:ahLst/>
              <a:cxnLst/>
              <a:rect l="l" t="t" r="r" b="b"/>
              <a:pathLst>
                <a:path w="20319" h="20320">
                  <a:moveTo>
                    <a:pt x="15303" y="0"/>
                  </a:moveTo>
                  <a:lnTo>
                    <a:pt x="4343" y="190"/>
                  </a:lnTo>
                  <a:lnTo>
                    <a:pt x="0" y="4699"/>
                  </a:lnTo>
                  <a:lnTo>
                    <a:pt x="190" y="15659"/>
                  </a:lnTo>
                  <a:lnTo>
                    <a:pt x="4699" y="20015"/>
                  </a:lnTo>
                  <a:lnTo>
                    <a:pt x="15646" y="19824"/>
                  </a:lnTo>
                  <a:lnTo>
                    <a:pt x="20015" y="15316"/>
                  </a:lnTo>
                  <a:lnTo>
                    <a:pt x="19913" y="9829"/>
                  </a:lnTo>
                  <a:lnTo>
                    <a:pt x="19812" y="4356"/>
                  </a:lnTo>
                  <a:lnTo>
                    <a:pt x="15303" y="0"/>
                  </a:lnTo>
                  <a:close/>
                </a:path>
              </a:pathLst>
            </a:custGeom>
            <a:solidFill>
              <a:srgbClr val="834B25"/>
            </a:solidFill>
          </p:spPr>
          <p:txBody>
            <a:bodyPr wrap="square" lIns="0" tIns="0" rIns="0" bIns="0" rtlCol="0"/>
            <a:lstStyle/>
            <a:p>
              <a:endParaRPr sz="1493" dirty="0"/>
            </a:p>
          </p:txBody>
        </p:sp>
        <p:sp>
          <p:nvSpPr>
            <p:cNvPr id="2518" name="object 2471">
              <a:extLst>
                <a:ext uri="{FF2B5EF4-FFF2-40B4-BE49-F238E27FC236}">
                  <a16:creationId xmlns:a16="http://schemas.microsoft.com/office/drawing/2014/main" id="{14CF056A-95BA-40CB-8B13-64DDD24115F4}"/>
                </a:ext>
              </a:extLst>
            </p:cNvPr>
            <p:cNvSpPr/>
            <p:nvPr/>
          </p:nvSpPr>
          <p:spPr>
            <a:xfrm>
              <a:off x="1538536" y="5369032"/>
              <a:ext cx="20320" cy="20320"/>
            </a:xfrm>
            <a:custGeom>
              <a:avLst/>
              <a:gdLst/>
              <a:ahLst/>
              <a:cxnLst/>
              <a:rect l="l" t="t" r="r" b="b"/>
              <a:pathLst>
                <a:path w="20319" h="20320">
                  <a:moveTo>
                    <a:pt x="15303" y="0"/>
                  </a:moveTo>
                  <a:lnTo>
                    <a:pt x="4343" y="190"/>
                  </a:lnTo>
                  <a:lnTo>
                    <a:pt x="0" y="4686"/>
                  </a:lnTo>
                  <a:lnTo>
                    <a:pt x="190" y="15646"/>
                  </a:lnTo>
                  <a:lnTo>
                    <a:pt x="4698" y="20002"/>
                  </a:lnTo>
                  <a:lnTo>
                    <a:pt x="15646" y="19812"/>
                  </a:lnTo>
                  <a:lnTo>
                    <a:pt x="20015" y="15303"/>
                  </a:lnTo>
                  <a:lnTo>
                    <a:pt x="19913" y="9829"/>
                  </a:lnTo>
                  <a:lnTo>
                    <a:pt x="19811" y="4343"/>
                  </a:lnTo>
                  <a:lnTo>
                    <a:pt x="15303" y="0"/>
                  </a:lnTo>
                  <a:close/>
                </a:path>
              </a:pathLst>
            </a:custGeom>
            <a:solidFill>
              <a:srgbClr val="A65A31"/>
            </a:solidFill>
          </p:spPr>
          <p:txBody>
            <a:bodyPr wrap="square" lIns="0" tIns="0" rIns="0" bIns="0" rtlCol="0"/>
            <a:lstStyle/>
            <a:p>
              <a:endParaRPr sz="1493" dirty="0"/>
            </a:p>
          </p:txBody>
        </p:sp>
        <p:sp>
          <p:nvSpPr>
            <p:cNvPr id="2519" name="object 2472">
              <a:extLst>
                <a:ext uri="{FF2B5EF4-FFF2-40B4-BE49-F238E27FC236}">
                  <a16:creationId xmlns:a16="http://schemas.microsoft.com/office/drawing/2014/main" id="{24204242-512D-4160-AB30-2EE710CB1FAA}"/>
                </a:ext>
              </a:extLst>
            </p:cNvPr>
            <p:cNvSpPr/>
            <p:nvPr/>
          </p:nvSpPr>
          <p:spPr>
            <a:xfrm>
              <a:off x="1107702" y="5560926"/>
              <a:ext cx="20320" cy="20320"/>
            </a:xfrm>
            <a:custGeom>
              <a:avLst/>
              <a:gdLst/>
              <a:ahLst/>
              <a:cxnLst/>
              <a:rect l="l" t="t" r="r" b="b"/>
              <a:pathLst>
                <a:path w="20319" h="20320">
                  <a:moveTo>
                    <a:pt x="15303" y="0"/>
                  </a:moveTo>
                  <a:lnTo>
                    <a:pt x="4343" y="190"/>
                  </a:lnTo>
                  <a:lnTo>
                    <a:pt x="0" y="4699"/>
                  </a:lnTo>
                  <a:lnTo>
                    <a:pt x="190" y="15659"/>
                  </a:lnTo>
                  <a:lnTo>
                    <a:pt x="4698" y="20015"/>
                  </a:lnTo>
                  <a:lnTo>
                    <a:pt x="15646" y="19824"/>
                  </a:lnTo>
                  <a:lnTo>
                    <a:pt x="20015" y="15316"/>
                  </a:lnTo>
                  <a:lnTo>
                    <a:pt x="19913" y="9829"/>
                  </a:lnTo>
                  <a:lnTo>
                    <a:pt x="19811" y="4356"/>
                  </a:lnTo>
                  <a:lnTo>
                    <a:pt x="15303" y="0"/>
                  </a:lnTo>
                  <a:close/>
                </a:path>
              </a:pathLst>
            </a:custGeom>
            <a:solidFill>
              <a:srgbClr val="995A2B"/>
            </a:solidFill>
          </p:spPr>
          <p:txBody>
            <a:bodyPr wrap="square" lIns="0" tIns="0" rIns="0" bIns="0" rtlCol="0"/>
            <a:lstStyle/>
            <a:p>
              <a:endParaRPr sz="1493" dirty="0"/>
            </a:p>
          </p:txBody>
        </p:sp>
        <p:sp>
          <p:nvSpPr>
            <p:cNvPr id="2520" name="object 2473">
              <a:extLst>
                <a:ext uri="{FF2B5EF4-FFF2-40B4-BE49-F238E27FC236}">
                  <a16:creationId xmlns:a16="http://schemas.microsoft.com/office/drawing/2014/main" id="{8641AF1D-C836-4DC5-BF3D-EAA8513299EC}"/>
                </a:ext>
              </a:extLst>
            </p:cNvPr>
            <p:cNvSpPr/>
            <p:nvPr/>
          </p:nvSpPr>
          <p:spPr>
            <a:xfrm>
              <a:off x="1662501" y="5582959"/>
              <a:ext cx="20320" cy="20320"/>
            </a:xfrm>
            <a:custGeom>
              <a:avLst/>
              <a:gdLst/>
              <a:ahLst/>
              <a:cxnLst/>
              <a:rect l="l" t="t" r="r" b="b"/>
              <a:pathLst>
                <a:path w="20319" h="20320">
                  <a:moveTo>
                    <a:pt x="15316" y="0"/>
                  </a:moveTo>
                  <a:lnTo>
                    <a:pt x="4356" y="190"/>
                  </a:lnTo>
                  <a:lnTo>
                    <a:pt x="0" y="4724"/>
                  </a:lnTo>
                  <a:lnTo>
                    <a:pt x="190" y="15671"/>
                  </a:lnTo>
                  <a:lnTo>
                    <a:pt x="4711" y="20015"/>
                  </a:lnTo>
                  <a:lnTo>
                    <a:pt x="15659" y="19824"/>
                  </a:lnTo>
                  <a:lnTo>
                    <a:pt x="20027" y="15328"/>
                  </a:lnTo>
                  <a:lnTo>
                    <a:pt x="19926" y="9842"/>
                  </a:lnTo>
                  <a:lnTo>
                    <a:pt x="19824" y="4381"/>
                  </a:lnTo>
                  <a:lnTo>
                    <a:pt x="15316" y="0"/>
                  </a:lnTo>
                  <a:close/>
                </a:path>
              </a:pathLst>
            </a:custGeom>
            <a:solidFill>
              <a:srgbClr val="844826"/>
            </a:solidFill>
          </p:spPr>
          <p:txBody>
            <a:bodyPr wrap="square" lIns="0" tIns="0" rIns="0" bIns="0" rtlCol="0"/>
            <a:lstStyle/>
            <a:p>
              <a:endParaRPr sz="1493" dirty="0"/>
            </a:p>
          </p:txBody>
        </p:sp>
        <p:sp>
          <p:nvSpPr>
            <p:cNvPr id="2521" name="object 2474">
              <a:extLst>
                <a:ext uri="{FF2B5EF4-FFF2-40B4-BE49-F238E27FC236}">
                  <a16:creationId xmlns:a16="http://schemas.microsoft.com/office/drawing/2014/main" id="{91E70CB2-18A2-4D37-8B7A-37B5D9BCE5D5}"/>
                </a:ext>
              </a:extLst>
            </p:cNvPr>
            <p:cNvSpPr/>
            <p:nvPr/>
          </p:nvSpPr>
          <p:spPr>
            <a:xfrm>
              <a:off x="934276" y="5394614"/>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75C31"/>
            </a:solidFill>
          </p:spPr>
          <p:txBody>
            <a:bodyPr wrap="square" lIns="0" tIns="0" rIns="0" bIns="0" rtlCol="0"/>
            <a:lstStyle/>
            <a:p>
              <a:endParaRPr sz="1493" dirty="0"/>
            </a:p>
          </p:txBody>
        </p:sp>
        <p:sp>
          <p:nvSpPr>
            <p:cNvPr id="2522" name="object 2475">
              <a:extLst>
                <a:ext uri="{FF2B5EF4-FFF2-40B4-BE49-F238E27FC236}">
                  <a16:creationId xmlns:a16="http://schemas.microsoft.com/office/drawing/2014/main" id="{E24215D2-D217-4B41-812A-3B98DF2F03B4}"/>
                </a:ext>
              </a:extLst>
            </p:cNvPr>
            <p:cNvSpPr/>
            <p:nvPr/>
          </p:nvSpPr>
          <p:spPr>
            <a:xfrm>
              <a:off x="1484169" y="5418922"/>
              <a:ext cx="20320" cy="20320"/>
            </a:xfrm>
            <a:custGeom>
              <a:avLst/>
              <a:gdLst/>
              <a:ahLst/>
              <a:cxnLst/>
              <a:rect l="l" t="t" r="r" b="b"/>
              <a:pathLst>
                <a:path w="20319" h="20320">
                  <a:moveTo>
                    <a:pt x="15290" y="0"/>
                  </a:moveTo>
                  <a:lnTo>
                    <a:pt x="4343" y="190"/>
                  </a:lnTo>
                  <a:lnTo>
                    <a:pt x="0" y="4699"/>
                  </a:lnTo>
                  <a:lnTo>
                    <a:pt x="190" y="15659"/>
                  </a:lnTo>
                  <a:lnTo>
                    <a:pt x="4698" y="20002"/>
                  </a:lnTo>
                  <a:lnTo>
                    <a:pt x="15646" y="19812"/>
                  </a:lnTo>
                  <a:lnTo>
                    <a:pt x="20015" y="15316"/>
                  </a:lnTo>
                  <a:lnTo>
                    <a:pt x="19913" y="9829"/>
                  </a:lnTo>
                  <a:lnTo>
                    <a:pt x="19811" y="4356"/>
                  </a:lnTo>
                  <a:lnTo>
                    <a:pt x="15290" y="0"/>
                  </a:lnTo>
                  <a:close/>
                </a:path>
              </a:pathLst>
            </a:custGeom>
            <a:solidFill>
              <a:srgbClr val="964D22"/>
            </a:solidFill>
          </p:spPr>
          <p:txBody>
            <a:bodyPr wrap="square" lIns="0" tIns="0" rIns="0" bIns="0" rtlCol="0"/>
            <a:lstStyle/>
            <a:p>
              <a:endParaRPr sz="1493" dirty="0"/>
            </a:p>
          </p:txBody>
        </p:sp>
        <p:sp>
          <p:nvSpPr>
            <p:cNvPr id="2523" name="object 2476">
              <a:extLst>
                <a:ext uri="{FF2B5EF4-FFF2-40B4-BE49-F238E27FC236}">
                  <a16:creationId xmlns:a16="http://schemas.microsoft.com/office/drawing/2014/main" id="{53A2B95D-ECFB-44A1-BE9C-251B7C366438}"/>
                </a:ext>
              </a:extLst>
            </p:cNvPr>
            <p:cNvSpPr/>
            <p:nvPr/>
          </p:nvSpPr>
          <p:spPr>
            <a:xfrm>
              <a:off x="1290332" y="5436829"/>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B6662D"/>
            </a:solidFill>
          </p:spPr>
          <p:txBody>
            <a:bodyPr wrap="square" lIns="0" tIns="0" rIns="0" bIns="0" rtlCol="0"/>
            <a:lstStyle/>
            <a:p>
              <a:endParaRPr sz="1493" dirty="0"/>
            </a:p>
          </p:txBody>
        </p:sp>
        <p:sp>
          <p:nvSpPr>
            <p:cNvPr id="2524" name="object 2477">
              <a:extLst>
                <a:ext uri="{FF2B5EF4-FFF2-40B4-BE49-F238E27FC236}">
                  <a16:creationId xmlns:a16="http://schemas.microsoft.com/office/drawing/2014/main" id="{0101A10A-C6AB-4201-B790-ADDE4149154A}"/>
                </a:ext>
              </a:extLst>
            </p:cNvPr>
            <p:cNvSpPr/>
            <p:nvPr/>
          </p:nvSpPr>
          <p:spPr>
            <a:xfrm>
              <a:off x="1378750" y="5537158"/>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A65C31"/>
            </a:solidFill>
          </p:spPr>
          <p:txBody>
            <a:bodyPr wrap="square" lIns="0" tIns="0" rIns="0" bIns="0" rtlCol="0"/>
            <a:lstStyle/>
            <a:p>
              <a:endParaRPr sz="1493" dirty="0"/>
            </a:p>
          </p:txBody>
        </p:sp>
        <p:sp>
          <p:nvSpPr>
            <p:cNvPr id="2525" name="object 2478">
              <a:extLst>
                <a:ext uri="{FF2B5EF4-FFF2-40B4-BE49-F238E27FC236}">
                  <a16:creationId xmlns:a16="http://schemas.microsoft.com/office/drawing/2014/main" id="{52353680-95DD-4592-99DC-18CE9E085558}"/>
                </a:ext>
              </a:extLst>
            </p:cNvPr>
            <p:cNvSpPr/>
            <p:nvPr/>
          </p:nvSpPr>
          <p:spPr>
            <a:xfrm>
              <a:off x="1730146" y="5321428"/>
              <a:ext cx="20320" cy="20320"/>
            </a:xfrm>
            <a:custGeom>
              <a:avLst/>
              <a:gdLst/>
              <a:ahLst/>
              <a:cxnLst/>
              <a:rect l="l" t="t" r="r" b="b"/>
              <a:pathLst>
                <a:path w="20319" h="20320">
                  <a:moveTo>
                    <a:pt x="15303" y="0"/>
                  </a:moveTo>
                  <a:lnTo>
                    <a:pt x="4356" y="190"/>
                  </a:lnTo>
                  <a:lnTo>
                    <a:pt x="0" y="4699"/>
                  </a:lnTo>
                  <a:lnTo>
                    <a:pt x="190" y="15646"/>
                  </a:lnTo>
                  <a:lnTo>
                    <a:pt x="4711" y="19989"/>
                  </a:lnTo>
                  <a:lnTo>
                    <a:pt x="15646" y="19799"/>
                  </a:lnTo>
                  <a:lnTo>
                    <a:pt x="20015" y="15303"/>
                  </a:lnTo>
                  <a:lnTo>
                    <a:pt x="19913" y="9817"/>
                  </a:lnTo>
                  <a:lnTo>
                    <a:pt x="19812" y="4356"/>
                  </a:lnTo>
                  <a:lnTo>
                    <a:pt x="15303" y="0"/>
                  </a:lnTo>
                  <a:close/>
                </a:path>
              </a:pathLst>
            </a:custGeom>
            <a:solidFill>
              <a:srgbClr val="864B27"/>
            </a:solidFill>
          </p:spPr>
          <p:txBody>
            <a:bodyPr wrap="square" lIns="0" tIns="0" rIns="0" bIns="0" rtlCol="0"/>
            <a:lstStyle/>
            <a:p>
              <a:endParaRPr sz="1493" dirty="0"/>
            </a:p>
          </p:txBody>
        </p:sp>
        <p:sp>
          <p:nvSpPr>
            <p:cNvPr id="2526" name="object 2479">
              <a:extLst>
                <a:ext uri="{FF2B5EF4-FFF2-40B4-BE49-F238E27FC236}">
                  <a16:creationId xmlns:a16="http://schemas.microsoft.com/office/drawing/2014/main" id="{4CAF5612-E324-40B3-B211-01C0E9AD44AC}"/>
                </a:ext>
              </a:extLst>
            </p:cNvPr>
            <p:cNvSpPr/>
            <p:nvPr/>
          </p:nvSpPr>
          <p:spPr>
            <a:xfrm>
              <a:off x="1369250" y="5514243"/>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C5D33"/>
            </a:solidFill>
          </p:spPr>
          <p:txBody>
            <a:bodyPr wrap="square" lIns="0" tIns="0" rIns="0" bIns="0" rtlCol="0"/>
            <a:lstStyle/>
            <a:p>
              <a:endParaRPr sz="1493" dirty="0"/>
            </a:p>
          </p:txBody>
        </p:sp>
        <p:sp>
          <p:nvSpPr>
            <p:cNvPr id="2527" name="object 2480">
              <a:extLst>
                <a:ext uri="{FF2B5EF4-FFF2-40B4-BE49-F238E27FC236}">
                  <a16:creationId xmlns:a16="http://schemas.microsoft.com/office/drawing/2014/main" id="{DA4A80CF-618F-4A6C-937C-C19F4CA58181}"/>
                </a:ext>
              </a:extLst>
            </p:cNvPr>
            <p:cNvSpPr/>
            <p:nvPr/>
          </p:nvSpPr>
          <p:spPr>
            <a:xfrm>
              <a:off x="1839332" y="5487636"/>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15" y="15303"/>
                  </a:lnTo>
                  <a:lnTo>
                    <a:pt x="19913" y="9829"/>
                  </a:lnTo>
                  <a:lnTo>
                    <a:pt x="19812" y="4356"/>
                  </a:lnTo>
                  <a:lnTo>
                    <a:pt x="15316" y="0"/>
                  </a:lnTo>
                  <a:close/>
                </a:path>
              </a:pathLst>
            </a:custGeom>
            <a:solidFill>
              <a:srgbClr val="A45C28"/>
            </a:solidFill>
          </p:spPr>
          <p:txBody>
            <a:bodyPr wrap="square" lIns="0" tIns="0" rIns="0" bIns="0" rtlCol="0"/>
            <a:lstStyle/>
            <a:p>
              <a:endParaRPr sz="1493" dirty="0"/>
            </a:p>
          </p:txBody>
        </p:sp>
        <p:sp>
          <p:nvSpPr>
            <p:cNvPr id="2528" name="object 2481">
              <a:extLst>
                <a:ext uri="{FF2B5EF4-FFF2-40B4-BE49-F238E27FC236}">
                  <a16:creationId xmlns:a16="http://schemas.microsoft.com/office/drawing/2014/main" id="{ABFE2105-58C3-4420-81F1-2B682831C52E}"/>
                </a:ext>
              </a:extLst>
            </p:cNvPr>
            <p:cNvSpPr/>
            <p:nvPr/>
          </p:nvSpPr>
          <p:spPr>
            <a:xfrm>
              <a:off x="1374159" y="5561782"/>
              <a:ext cx="20320" cy="20320"/>
            </a:xfrm>
            <a:custGeom>
              <a:avLst/>
              <a:gdLst/>
              <a:ahLst/>
              <a:cxnLst/>
              <a:rect l="l" t="t" r="r" b="b"/>
              <a:pathLst>
                <a:path w="20319" h="20320">
                  <a:moveTo>
                    <a:pt x="15316" y="0"/>
                  </a:moveTo>
                  <a:lnTo>
                    <a:pt x="4368" y="190"/>
                  </a:lnTo>
                  <a:lnTo>
                    <a:pt x="0" y="4686"/>
                  </a:lnTo>
                  <a:lnTo>
                    <a:pt x="190" y="15646"/>
                  </a:lnTo>
                  <a:lnTo>
                    <a:pt x="4724" y="19989"/>
                  </a:lnTo>
                  <a:lnTo>
                    <a:pt x="15659" y="19799"/>
                  </a:lnTo>
                  <a:lnTo>
                    <a:pt x="20027" y="15303"/>
                  </a:lnTo>
                  <a:lnTo>
                    <a:pt x="19926" y="9829"/>
                  </a:lnTo>
                  <a:lnTo>
                    <a:pt x="19824" y="4343"/>
                  </a:lnTo>
                  <a:lnTo>
                    <a:pt x="15316" y="0"/>
                  </a:lnTo>
                  <a:close/>
                </a:path>
              </a:pathLst>
            </a:custGeom>
            <a:solidFill>
              <a:srgbClr val="BD6A2F"/>
            </a:solidFill>
          </p:spPr>
          <p:txBody>
            <a:bodyPr wrap="square" lIns="0" tIns="0" rIns="0" bIns="0" rtlCol="0"/>
            <a:lstStyle/>
            <a:p>
              <a:endParaRPr sz="1493" dirty="0"/>
            </a:p>
          </p:txBody>
        </p:sp>
        <p:sp>
          <p:nvSpPr>
            <p:cNvPr id="2529" name="object 2482">
              <a:extLst>
                <a:ext uri="{FF2B5EF4-FFF2-40B4-BE49-F238E27FC236}">
                  <a16:creationId xmlns:a16="http://schemas.microsoft.com/office/drawing/2014/main" id="{7E7D98C1-B388-4DAC-9206-B21724CC6652}"/>
                </a:ext>
              </a:extLst>
            </p:cNvPr>
            <p:cNvSpPr/>
            <p:nvPr/>
          </p:nvSpPr>
          <p:spPr>
            <a:xfrm>
              <a:off x="1275744" y="5341679"/>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8E5229"/>
            </a:solidFill>
          </p:spPr>
          <p:txBody>
            <a:bodyPr wrap="square" lIns="0" tIns="0" rIns="0" bIns="0" rtlCol="0"/>
            <a:lstStyle/>
            <a:p>
              <a:endParaRPr sz="1493" dirty="0"/>
            </a:p>
          </p:txBody>
        </p:sp>
        <p:sp>
          <p:nvSpPr>
            <p:cNvPr id="2530" name="object 2483">
              <a:extLst>
                <a:ext uri="{FF2B5EF4-FFF2-40B4-BE49-F238E27FC236}">
                  <a16:creationId xmlns:a16="http://schemas.microsoft.com/office/drawing/2014/main" id="{824B7DF7-A0E4-4706-BA04-09C9068501E3}"/>
                </a:ext>
              </a:extLst>
            </p:cNvPr>
            <p:cNvSpPr/>
            <p:nvPr/>
          </p:nvSpPr>
          <p:spPr>
            <a:xfrm>
              <a:off x="1561429" y="5384910"/>
              <a:ext cx="20320" cy="20320"/>
            </a:xfrm>
            <a:custGeom>
              <a:avLst/>
              <a:gdLst/>
              <a:ahLst/>
              <a:cxnLst/>
              <a:rect l="l" t="t" r="r" b="b"/>
              <a:pathLst>
                <a:path w="20319" h="20320">
                  <a:moveTo>
                    <a:pt x="15303" y="0"/>
                  </a:moveTo>
                  <a:lnTo>
                    <a:pt x="4343" y="190"/>
                  </a:lnTo>
                  <a:lnTo>
                    <a:pt x="0" y="4699"/>
                  </a:lnTo>
                  <a:lnTo>
                    <a:pt x="190" y="15646"/>
                  </a:lnTo>
                  <a:lnTo>
                    <a:pt x="4698" y="19989"/>
                  </a:lnTo>
                  <a:lnTo>
                    <a:pt x="15646" y="19799"/>
                  </a:lnTo>
                  <a:lnTo>
                    <a:pt x="20015" y="15303"/>
                  </a:lnTo>
                  <a:lnTo>
                    <a:pt x="19913" y="9829"/>
                  </a:lnTo>
                  <a:lnTo>
                    <a:pt x="19811" y="4356"/>
                  </a:lnTo>
                  <a:lnTo>
                    <a:pt x="15303" y="0"/>
                  </a:lnTo>
                  <a:close/>
                </a:path>
              </a:pathLst>
            </a:custGeom>
            <a:solidFill>
              <a:srgbClr val="9A572C"/>
            </a:solidFill>
          </p:spPr>
          <p:txBody>
            <a:bodyPr wrap="square" lIns="0" tIns="0" rIns="0" bIns="0" rtlCol="0"/>
            <a:lstStyle/>
            <a:p>
              <a:endParaRPr sz="1493" dirty="0"/>
            </a:p>
          </p:txBody>
        </p:sp>
        <p:sp>
          <p:nvSpPr>
            <p:cNvPr id="2531" name="object 2484">
              <a:extLst>
                <a:ext uri="{FF2B5EF4-FFF2-40B4-BE49-F238E27FC236}">
                  <a16:creationId xmlns:a16="http://schemas.microsoft.com/office/drawing/2014/main" id="{A866A082-351E-4BC4-8D38-3F1F45469BBB}"/>
                </a:ext>
              </a:extLst>
            </p:cNvPr>
            <p:cNvSpPr/>
            <p:nvPr/>
          </p:nvSpPr>
          <p:spPr>
            <a:xfrm>
              <a:off x="1561691" y="5609738"/>
              <a:ext cx="20320" cy="20320"/>
            </a:xfrm>
            <a:custGeom>
              <a:avLst/>
              <a:gdLst/>
              <a:ahLst/>
              <a:cxnLst/>
              <a:rect l="l" t="t" r="r" b="b"/>
              <a:pathLst>
                <a:path w="20319" h="20320">
                  <a:moveTo>
                    <a:pt x="15328" y="0"/>
                  </a:moveTo>
                  <a:lnTo>
                    <a:pt x="4368" y="190"/>
                  </a:lnTo>
                  <a:lnTo>
                    <a:pt x="0" y="4686"/>
                  </a:lnTo>
                  <a:lnTo>
                    <a:pt x="190" y="15633"/>
                  </a:lnTo>
                  <a:lnTo>
                    <a:pt x="4724" y="20002"/>
                  </a:lnTo>
                  <a:lnTo>
                    <a:pt x="15671" y="19812"/>
                  </a:lnTo>
                  <a:lnTo>
                    <a:pt x="20027" y="15290"/>
                  </a:lnTo>
                  <a:lnTo>
                    <a:pt x="19926" y="9829"/>
                  </a:lnTo>
                  <a:lnTo>
                    <a:pt x="19824" y="4343"/>
                  </a:lnTo>
                  <a:lnTo>
                    <a:pt x="15328" y="0"/>
                  </a:lnTo>
                  <a:close/>
                </a:path>
              </a:pathLst>
            </a:custGeom>
            <a:solidFill>
              <a:srgbClr val="744220"/>
            </a:solidFill>
          </p:spPr>
          <p:txBody>
            <a:bodyPr wrap="square" lIns="0" tIns="0" rIns="0" bIns="0" rtlCol="0"/>
            <a:lstStyle/>
            <a:p>
              <a:endParaRPr sz="1493" dirty="0"/>
            </a:p>
          </p:txBody>
        </p:sp>
        <p:sp>
          <p:nvSpPr>
            <p:cNvPr id="2532" name="object 2485">
              <a:extLst>
                <a:ext uri="{FF2B5EF4-FFF2-40B4-BE49-F238E27FC236}">
                  <a16:creationId xmlns:a16="http://schemas.microsoft.com/office/drawing/2014/main" id="{39F0EF38-0983-462A-825D-E1038743DDDD}"/>
                </a:ext>
              </a:extLst>
            </p:cNvPr>
            <p:cNvSpPr/>
            <p:nvPr/>
          </p:nvSpPr>
          <p:spPr>
            <a:xfrm>
              <a:off x="1162102" y="5612231"/>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29"/>
                  </a:lnTo>
                  <a:lnTo>
                    <a:pt x="19811" y="4368"/>
                  </a:lnTo>
                  <a:lnTo>
                    <a:pt x="15303" y="0"/>
                  </a:lnTo>
                  <a:close/>
                </a:path>
              </a:pathLst>
            </a:custGeom>
            <a:solidFill>
              <a:srgbClr val="AB5D33"/>
            </a:solidFill>
          </p:spPr>
          <p:txBody>
            <a:bodyPr wrap="square" lIns="0" tIns="0" rIns="0" bIns="0" rtlCol="0"/>
            <a:lstStyle/>
            <a:p>
              <a:endParaRPr sz="1493" dirty="0"/>
            </a:p>
          </p:txBody>
        </p:sp>
        <p:sp>
          <p:nvSpPr>
            <p:cNvPr id="2533" name="object 2486">
              <a:extLst>
                <a:ext uri="{FF2B5EF4-FFF2-40B4-BE49-F238E27FC236}">
                  <a16:creationId xmlns:a16="http://schemas.microsoft.com/office/drawing/2014/main" id="{FABE7320-CCB6-49B3-BDFF-ABD963833D6F}"/>
                </a:ext>
              </a:extLst>
            </p:cNvPr>
            <p:cNvSpPr/>
            <p:nvPr/>
          </p:nvSpPr>
          <p:spPr>
            <a:xfrm>
              <a:off x="1424504" y="5377115"/>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9A572C"/>
            </a:solidFill>
          </p:spPr>
          <p:txBody>
            <a:bodyPr wrap="square" lIns="0" tIns="0" rIns="0" bIns="0" rtlCol="0"/>
            <a:lstStyle/>
            <a:p>
              <a:endParaRPr sz="1493" dirty="0"/>
            </a:p>
          </p:txBody>
        </p:sp>
        <p:sp>
          <p:nvSpPr>
            <p:cNvPr id="2534" name="object 2487">
              <a:extLst>
                <a:ext uri="{FF2B5EF4-FFF2-40B4-BE49-F238E27FC236}">
                  <a16:creationId xmlns:a16="http://schemas.microsoft.com/office/drawing/2014/main" id="{E7244215-A79B-4374-9E4E-43F06E0CB691}"/>
                </a:ext>
              </a:extLst>
            </p:cNvPr>
            <p:cNvSpPr/>
            <p:nvPr/>
          </p:nvSpPr>
          <p:spPr>
            <a:xfrm>
              <a:off x="1359074" y="5375361"/>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98562B"/>
            </a:solidFill>
          </p:spPr>
          <p:txBody>
            <a:bodyPr wrap="square" lIns="0" tIns="0" rIns="0" bIns="0" rtlCol="0"/>
            <a:lstStyle/>
            <a:p>
              <a:endParaRPr sz="1493" dirty="0"/>
            </a:p>
          </p:txBody>
        </p:sp>
        <p:sp>
          <p:nvSpPr>
            <p:cNvPr id="2535" name="object 2488">
              <a:extLst>
                <a:ext uri="{FF2B5EF4-FFF2-40B4-BE49-F238E27FC236}">
                  <a16:creationId xmlns:a16="http://schemas.microsoft.com/office/drawing/2014/main" id="{BDB6F12B-BCC6-456F-8BF1-7717D97D595C}"/>
                </a:ext>
              </a:extLst>
            </p:cNvPr>
            <p:cNvSpPr/>
            <p:nvPr/>
          </p:nvSpPr>
          <p:spPr>
            <a:xfrm>
              <a:off x="1091288" y="5348315"/>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B6662D"/>
            </a:solidFill>
          </p:spPr>
          <p:txBody>
            <a:bodyPr wrap="square" lIns="0" tIns="0" rIns="0" bIns="0" rtlCol="0"/>
            <a:lstStyle/>
            <a:p>
              <a:endParaRPr sz="1493" dirty="0"/>
            </a:p>
          </p:txBody>
        </p:sp>
        <p:sp>
          <p:nvSpPr>
            <p:cNvPr id="2536" name="object 2489">
              <a:extLst>
                <a:ext uri="{FF2B5EF4-FFF2-40B4-BE49-F238E27FC236}">
                  <a16:creationId xmlns:a16="http://schemas.microsoft.com/office/drawing/2014/main" id="{0F7CE30A-A32D-441E-AD6F-0A26C88C86B7}"/>
                </a:ext>
              </a:extLst>
            </p:cNvPr>
            <p:cNvSpPr/>
            <p:nvPr/>
          </p:nvSpPr>
          <p:spPr>
            <a:xfrm>
              <a:off x="1406373" y="5629875"/>
              <a:ext cx="20320" cy="20320"/>
            </a:xfrm>
            <a:custGeom>
              <a:avLst/>
              <a:gdLst/>
              <a:ahLst/>
              <a:cxnLst/>
              <a:rect l="l" t="t" r="r" b="b"/>
              <a:pathLst>
                <a:path w="20319" h="20320">
                  <a:moveTo>
                    <a:pt x="15303" y="0"/>
                  </a:moveTo>
                  <a:lnTo>
                    <a:pt x="4343" y="190"/>
                  </a:lnTo>
                  <a:lnTo>
                    <a:pt x="0" y="4686"/>
                  </a:lnTo>
                  <a:lnTo>
                    <a:pt x="190" y="15646"/>
                  </a:lnTo>
                  <a:lnTo>
                    <a:pt x="4698" y="20015"/>
                  </a:lnTo>
                  <a:lnTo>
                    <a:pt x="15646" y="19824"/>
                  </a:lnTo>
                  <a:lnTo>
                    <a:pt x="20015" y="15303"/>
                  </a:lnTo>
                  <a:lnTo>
                    <a:pt x="19913" y="9829"/>
                  </a:lnTo>
                  <a:lnTo>
                    <a:pt x="19811" y="4343"/>
                  </a:lnTo>
                  <a:lnTo>
                    <a:pt x="15303" y="0"/>
                  </a:lnTo>
                  <a:close/>
                </a:path>
              </a:pathLst>
            </a:custGeom>
            <a:solidFill>
              <a:srgbClr val="94502B"/>
            </a:solidFill>
          </p:spPr>
          <p:txBody>
            <a:bodyPr wrap="square" lIns="0" tIns="0" rIns="0" bIns="0" rtlCol="0"/>
            <a:lstStyle/>
            <a:p>
              <a:endParaRPr sz="1493" dirty="0"/>
            </a:p>
          </p:txBody>
        </p:sp>
        <p:sp>
          <p:nvSpPr>
            <p:cNvPr id="2537" name="object 2490">
              <a:extLst>
                <a:ext uri="{FF2B5EF4-FFF2-40B4-BE49-F238E27FC236}">
                  <a16:creationId xmlns:a16="http://schemas.microsoft.com/office/drawing/2014/main" id="{428CBA6B-AF14-421B-BFC3-BE94DDAC0C2D}"/>
                </a:ext>
              </a:extLst>
            </p:cNvPr>
            <p:cNvSpPr/>
            <p:nvPr/>
          </p:nvSpPr>
          <p:spPr>
            <a:xfrm>
              <a:off x="1038426" y="5550369"/>
              <a:ext cx="20320" cy="20320"/>
            </a:xfrm>
            <a:custGeom>
              <a:avLst/>
              <a:gdLst/>
              <a:ahLst/>
              <a:cxnLst/>
              <a:rect l="l" t="t" r="r" b="b"/>
              <a:pathLst>
                <a:path w="20319" h="20320">
                  <a:moveTo>
                    <a:pt x="15316" y="0"/>
                  </a:moveTo>
                  <a:lnTo>
                    <a:pt x="4356" y="190"/>
                  </a:lnTo>
                  <a:lnTo>
                    <a:pt x="0" y="4711"/>
                  </a:lnTo>
                  <a:lnTo>
                    <a:pt x="190" y="15659"/>
                  </a:lnTo>
                  <a:lnTo>
                    <a:pt x="4711" y="20015"/>
                  </a:lnTo>
                  <a:lnTo>
                    <a:pt x="15659" y="19824"/>
                  </a:lnTo>
                  <a:lnTo>
                    <a:pt x="20015" y="15316"/>
                  </a:lnTo>
                  <a:lnTo>
                    <a:pt x="19913" y="9842"/>
                  </a:lnTo>
                  <a:lnTo>
                    <a:pt x="19811" y="4368"/>
                  </a:lnTo>
                  <a:lnTo>
                    <a:pt x="15316" y="0"/>
                  </a:lnTo>
                  <a:close/>
                </a:path>
              </a:pathLst>
            </a:custGeom>
            <a:solidFill>
              <a:srgbClr val="AF5F34"/>
            </a:solidFill>
          </p:spPr>
          <p:txBody>
            <a:bodyPr wrap="square" lIns="0" tIns="0" rIns="0" bIns="0" rtlCol="0"/>
            <a:lstStyle/>
            <a:p>
              <a:endParaRPr sz="1493" dirty="0"/>
            </a:p>
          </p:txBody>
        </p:sp>
        <p:sp>
          <p:nvSpPr>
            <p:cNvPr id="2538" name="object 2491">
              <a:extLst>
                <a:ext uri="{FF2B5EF4-FFF2-40B4-BE49-F238E27FC236}">
                  <a16:creationId xmlns:a16="http://schemas.microsoft.com/office/drawing/2014/main" id="{00D2070D-820C-452A-A8A9-51431F2FAFE2}"/>
                </a:ext>
              </a:extLst>
            </p:cNvPr>
            <p:cNvSpPr/>
            <p:nvPr/>
          </p:nvSpPr>
          <p:spPr>
            <a:xfrm>
              <a:off x="1685076" y="5566465"/>
              <a:ext cx="20320" cy="20320"/>
            </a:xfrm>
            <a:custGeom>
              <a:avLst/>
              <a:gdLst/>
              <a:ahLst/>
              <a:cxnLst/>
              <a:rect l="l" t="t" r="r" b="b"/>
              <a:pathLst>
                <a:path w="20319" h="20320">
                  <a:moveTo>
                    <a:pt x="15303" y="0"/>
                  </a:moveTo>
                  <a:lnTo>
                    <a:pt x="4356" y="190"/>
                  </a:lnTo>
                  <a:lnTo>
                    <a:pt x="0" y="4699"/>
                  </a:lnTo>
                  <a:lnTo>
                    <a:pt x="190" y="15659"/>
                  </a:lnTo>
                  <a:lnTo>
                    <a:pt x="4711" y="20002"/>
                  </a:lnTo>
                  <a:lnTo>
                    <a:pt x="15646" y="19812"/>
                  </a:lnTo>
                  <a:lnTo>
                    <a:pt x="20015" y="15316"/>
                  </a:lnTo>
                  <a:lnTo>
                    <a:pt x="19913" y="9829"/>
                  </a:lnTo>
                  <a:lnTo>
                    <a:pt x="19812" y="4356"/>
                  </a:lnTo>
                  <a:lnTo>
                    <a:pt x="15303" y="0"/>
                  </a:lnTo>
                  <a:close/>
                </a:path>
              </a:pathLst>
            </a:custGeom>
            <a:solidFill>
              <a:srgbClr val="8E4C29"/>
            </a:solidFill>
          </p:spPr>
          <p:txBody>
            <a:bodyPr wrap="square" lIns="0" tIns="0" rIns="0" bIns="0" rtlCol="0"/>
            <a:lstStyle/>
            <a:p>
              <a:endParaRPr sz="1493" dirty="0"/>
            </a:p>
          </p:txBody>
        </p:sp>
        <p:sp>
          <p:nvSpPr>
            <p:cNvPr id="2539" name="object 2492">
              <a:extLst>
                <a:ext uri="{FF2B5EF4-FFF2-40B4-BE49-F238E27FC236}">
                  <a16:creationId xmlns:a16="http://schemas.microsoft.com/office/drawing/2014/main" id="{96DD624F-C6F2-4E1F-BB98-0E27F4A64DDE}"/>
                </a:ext>
              </a:extLst>
            </p:cNvPr>
            <p:cNvSpPr/>
            <p:nvPr/>
          </p:nvSpPr>
          <p:spPr>
            <a:xfrm>
              <a:off x="1486228" y="5624090"/>
              <a:ext cx="20320" cy="20320"/>
            </a:xfrm>
            <a:custGeom>
              <a:avLst/>
              <a:gdLst/>
              <a:ahLst/>
              <a:cxnLst/>
              <a:rect l="l" t="t" r="r" b="b"/>
              <a:pathLst>
                <a:path w="20319" h="20320">
                  <a:moveTo>
                    <a:pt x="15303" y="0"/>
                  </a:moveTo>
                  <a:lnTo>
                    <a:pt x="4356" y="190"/>
                  </a:lnTo>
                  <a:lnTo>
                    <a:pt x="0" y="4686"/>
                  </a:lnTo>
                  <a:lnTo>
                    <a:pt x="190" y="15633"/>
                  </a:lnTo>
                  <a:lnTo>
                    <a:pt x="4711" y="20015"/>
                  </a:lnTo>
                  <a:lnTo>
                    <a:pt x="15646" y="19824"/>
                  </a:lnTo>
                  <a:lnTo>
                    <a:pt x="20015" y="15290"/>
                  </a:lnTo>
                  <a:lnTo>
                    <a:pt x="19913" y="9829"/>
                  </a:lnTo>
                  <a:lnTo>
                    <a:pt x="19811" y="4343"/>
                  </a:lnTo>
                  <a:lnTo>
                    <a:pt x="15303" y="0"/>
                  </a:lnTo>
                  <a:close/>
                </a:path>
              </a:pathLst>
            </a:custGeom>
            <a:solidFill>
              <a:srgbClr val="834826"/>
            </a:solidFill>
          </p:spPr>
          <p:txBody>
            <a:bodyPr wrap="square" lIns="0" tIns="0" rIns="0" bIns="0" rtlCol="0"/>
            <a:lstStyle/>
            <a:p>
              <a:endParaRPr sz="1493" dirty="0"/>
            </a:p>
          </p:txBody>
        </p:sp>
        <p:sp>
          <p:nvSpPr>
            <p:cNvPr id="2540" name="object 2493">
              <a:extLst>
                <a:ext uri="{FF2B5EF4-FFF2-40B4-BE49-F238E27FC236}">
                  <a16:creationId xmlns:a16="http://schemas.microsoft.com/office/drawing/2014/main" id="{6B755316-5AE8-4F6A-A259-170CAD2D8405}"/>
                </a:ext>
              </a:extLst>
            </p:cNvPr>
            <p:cNvSpPr/>
            <p:nvPr/>
          </p:nvSpPr>
          <p:spPr>
            <a:xfrm>
              <a:off x="1299479" y="5578728"/>
              <a:ext cx="20320" cy="20320"/>
            </a:xfrm>
            <a:custGeom>
              <a:avLst/>
              <a:gdLst/>
              <a:ahLst/>
              <a:cxnLst/>
              <a:rect l="l" t="t" r="r" b="b"/>
              <a:pathLst>
                <a:path w="20319" h="20320">
                  <a:moveTo>
                    <a:pt x="15316" y="0"/>
                  </a:moveTo>
                  <a:lnTo>
                    <a:pt x="4356" y="190"/>
                  </a:lnTo>
                  <a:lnTo>
                    <a:pt x="0" y="4711"/>
                  </a:lnTo>
                  <a:lnTo>
                    <a:pt x="190" y="15659"/>
                  </a:lnTo>
                  <a:lnTo>
                    <a:pt x="4711" y="20015"/>
                  </a:lnTo>
                  <a:lnTo>
                    <a:pt x="15659" y="19824"/>
                  </a:lnTo>
                  <a:lnTo>
                    <a:pt x="20015" y="15316"/>
                  </a:lnTo>
                  <a:lnTo>
                    <a:pt x="19913" y="9829"/>
                  </a:lnTo>
                  <a:lnTo>
                    <a:pt x="19811" y="4368"/>
                  </a:lnTo>
                  <a:lnTo>
                    <a:pt x="15316" y="0"/>
                  </a:lnTo>
                  <a:close/>
                </a:path>
              </a:pathLst>
            </a:custGeom>
            <a:solidFill>
              <a:srgbClr val="98562A"/>
            </a:solidFill>
          </p:spPr>
          <p:txBody>
            <a:bodyPr wrap="square" lIns="0" tIns="0" rIns="0" bIns="0" rtlCol="0"/>
            <a:lstStyle/>
            <a:p>
              <a:endParaRPr sz="1493" dirty="0"/>
            </a:p>
          </p:txBody>
        </p:sp>
        <p:sp>
          <p:nvSpPr>
            <p:cNvPr id="2541" name="object 2494">
              <a:extLst>
                <a:ext uri="{FF2B5EF4-FFF2-40B4-BE49-F238E27FC236}">
                  <a16:creationId xmlns:a16="http://schemas.microsoft.com/office/drawing/2014/main" id="{D1716AE1-F4A0-49FF-8A5B-A0D43FADBEE2}"/>
                </a:ext>
              </a:extLst>
            </p:cNvPr>
            <p:cNvSpPr/>
            <p:nvPr/>
          </p:nvSpPr>
          <p:spPr>
            <a:xfrm>
              <a:off x="1351799" y="5562132"/>
              <a:ext cx="20320" cy="20320"/>
            </a:xfrm>
            <a:custGeom>
              <a:avLst/>
              <a:gdLst/>
              <a:ahLst/>
              <a:cxnLst/>
              <a:rect l="l" t="t" r="r" b="b"/>
              <a:pathLst>
                <a:path w="20319" h="20320">
                  <a:moveTo>
                    <a:pt x="15316" y="0"/>
                  </a:moveTo>
                  <a:lnTo>
                    <a:pt x="4356" y="190"/>
                  </a:lnTo>
                  <a:lnTo>
                    <a:pt x="0" y="4698"/>
                  </a:lnTo>
                  <a:lnTo>
                    <a:pt x="190" y="15659"/>
                  </a:lnTo>
                  <a:lnTo>
                    <a:pt x="4711" y="20015"/>
                  </a:lnTo>
                  <a:lnTo>
                    <a:pt x="15659" y="19824"/>
                  </a:lnTo>
                  <a:lnTo>
                    <a:pt x="20027" y="15316"/>
                  </a:lnTo>
                  <a:lnTo>
                    <a:pt x="19926" y="9842"/>
                  </a:lnTo>
                  <a:lnTo>
                    <a:pt x="19824" y="4356"/>
                  </a:lnTo>
                  <a:lnTo>
                    <a:pt x="15316" y="0"/>
                  </a:lnTo>
                  <a:close/>
                </a:path>
              </a:pathLst>
            </a:custGeom>
            <a:solidFill>
              <a:srgbClr val="A75C31"/>
            </a:solidFill>
          </p:spPr>
          <p:txBody>
            <a:bodyPr wrap="square" lIns="0" tIns="0" rIns="0" bIns="0" rtlCol="0"/>
            <a:lstStyle/>
            <a:p>
              <a:endParaRPr sz="1493" dirty="0"/>
            </a:p>
          </p:txBody>
        </p:sp>
        <p:sp>
          <p:nvSpPr>
            <p:cNvPr id="2542" name="object 2495">
              <a:extLst>
                <a:ext uri="{FF2B5EF4-FFF2-40B4-BE49-F238E27FC236}">
                  <a16:creationId xmlns:a16="http://schemas.microsoft.com/office/drawing/2014/main" id="{11E96A18-A3F3-48BF-A554-BDE0C5B380A8}"/>
                </a:ext>
              </a:extLst>
            </p:cNvPr>
            <p:cNvSpPr/>
            <p:nvPr/>
          </p:nvSpPr>
          <p:spPr>
            <a:xfrm>
              <a:off x="1227815" y="5591919"/>
              <a:ext cx="20320" cy="20320"/>
            </a:xfrm>
            <a:custGeom>
              <a:avLst/>
              <a:gdLst/>
              <a:ahLst/>
              <a:cxnLst/>
              <a:rect l="l" t="t" r="r" b="b"/>
              <a:pathLst>
                <a:path w="20319" h="20320">
                  <a:moveTo>
                    <a:pt x="15303" y="0"/>
                  </a:moveTo>
                  <a:lnTo>
                    <a:pt x="4356" y="190"/>
                  </a:lnTo>
                  <a:lnTo>
                    <a:pt x="0" y="4686"/>
                  </a:lnTo>
                  <a:lnTo>
                    <a:pt x="190" y="15633"/>
                  </a:lnTo>
                  <a:lnTo>
                    <a:pt x="4711" y="20015"/>
                  </a:lnTo>
                  <a:lnTo>
                    <a:pt x="15646" y="19824"/>
                  </a:lnTo>
                  <a:lnTo>
                    <a:pt x="20015" y="15290"/>
                  </a:lnTo>
                  <a:lnTo>
                    <a:pt x="19913" y="9829"/>
                  </a:lnTo>
                  <a:lnTo>
                    <a:pt x="19811" y="4343"/>
                  </a:lnTo>
                  <a:lnTo>
                    <a:pt x="15303" y="0"/>
                  </a:lnTo>
                  <a:close/>
                </a:path>
              </a:pathLst>
            </a:custGeom>
            <a:solidFill>
              <a:srgbClr val="D68C5E"/>
            </a:solidFill>
          </p:spPr>
          <p:txBody>
            <a:bodyPr wrap="square" lIns="0" tIns="0" rIns="0" bIns="0" rtlCol="0"/>
            <a:lstStyle/>
            <a:p>
              <a:endParaRPr sz="1493" dirty="0"/>
            </a:p>
          </p:txBody>
        </p:sp>
        <p:sp>
          <p:nvSpPr>
            <p:cNvPr id="2543" name="object 2496">
              <a:extLst>
                <a:ext uri="{FF2B5EF4-FFF2-40B4-BE49-F238E27FC236}">
                  <a16:creationId xmlns:a16="http://schemas.microsoft.com/office/drawing/2014/main" id="{03D40CDA-7649-4B1E-943E-F9929508AF2E}"/>
                </a:ext>
              </a:extLst>
            </p:cNvPr>
            <p:cNvSpPr/>
            <p:nvPr/>
          </p:nvSpPr>
          <p:spPr>
            <a:xfrm>
              <a:off x="1395525" y="5536801"/>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DB7A3C"/>
            </a:solidFill>
          </p:spPr>
          <p:txBody>
            <a:bodyPr wrap="square" lIns="0" tIns="0" rIns="0" bIns="0" rtlCol="0"/>
            <a:lstStyle/>
            <a:p>
              <a:endParaRPr sz="1493" dirty="0"/>
            </a:p>
          </p:txBody>
        </p:sp>
        <p:sp>
          <p:nvSpPr>
            <p:cNvPr id="2544" name="object 2497">
              <a:extLst>
                <a:ext uri="{FF2B5EF4-FFF2-40B4-BE49-F238E27FC236}">
                  <a16:creationId xmlns:a16="http://schemas.microsoft.com/office/drawing/2014/main" id="{5F635E08-9A8B-453B-A1C2-37767A3C2C2D}"/>
                </a:ext>
              </a:extLst>
            </p:cNvPr>
            <p:cNvSpPr/>
            <p:nvPr/>
          </p:nvSpPr>
          <p:spPr>
            <a:xfrm>
              <a:off x="1657343" y="5607999"/>
              <a:ext cx="20320" cy="20320"/>
            </a:xfrm>
            <a:custGeom>
              <a:avLst/>
              <a:gdLst/>
              <a:ahLst/>
              <a:cxnLst/>
              <a:rect l="l" t="t" r="r" b="b"/>
              <a:pathLst>
                <a:path w="20319" h="20320">
                  <a:moveTo>
                    <a:pt x="15303" y="0"/>
                  </a:moveTo>
                  <a:lnTo>
                    <a:pt x="4356" y="190"/>
                  </a:lnTo>
                  <a:lnTo>
                    <a:pt x="0" y="4699"/>
                  </a:lnTo>
                  <a:lnTo>
                    <a:pt x="190" y="15659"/>
                  </a:lnTo>
                  <a:lnTo>
                    <a:pt x="4699" y="20002"/>
                  </a:lnTo>
                  <a:lnTo>
                    <a:pt x="15646" y="19812"/>
                  </a:lnTo>
                  <a:lnTo>
                    <a:pt x="20002" y="15316"/>
                  </a:lnTo>
                  <a:lnTo>
                    <a:pt x="19900" y="9829"/>
                  </a:lnTo>
                  <a:lnTo>
                    <a:pt x="19799" y="4356"/>
                  </a:lnTo>
                  <a:lnTo>
                    <a:pt x="15303" y="0"/>
                  </a:lnTo>
                  <a:close/>
                </a:path>
              </a:pathLst>
            </a:custGeom>
            <a:solidFill>
              <a:srgbClr val="764221"/>
            </a:solidFill>
          </p:spPr>
          <p:txBody>
            <a:bodyPr wrap="square" lIns="0" tIns="0" rIns="0" bIns="0" rtlCol="0"/>
            <a:lstStyle/>
            <a:p>
              <a:endParaRPr sz="1493" dirty="0"/>
            </a:p>
          </p:txBody>
        </p:sp>
        <p:sp>
          <p:nvSpPr>
            <p:cNvPr id="2545" name="object 2498">
              <a:extLst>
                <a:ext uri="{FF2B5EF4-FFF2-40B4-BE49-F238E27FC236}">
                  <a16:creationId xmlns:a16="http://schemas.microsoft.com/office/drawing/2014/main" id="{848A3F58-3F47-4E73-B733-4C395CAE875E}"/>
                </a:ext>
              </a:extLst>
            </p:cNvPr>
            <p:cNvSpPr/>
            <p:nvPr/>
          </p:nvSpPr>
          <p:spPr>
            <a:xfrm>
              <a:off x="1685362" y="5524204"/>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15" y="15303"/>
                  </a:lnTo>
                  <a:lnTo>
                    <a:pt x="19913" y="9829"/>
                  </a:lnTo>
                  <a:lnTo>
                    <a:pt x="19812" y="4356"/>
                  </a:lnTo>
                  <a:lnTo>
                    <a:pt x="15316" y="0"/>
                  </a:lnTo>
                  <a:close/>
                </a:path>
              </a:pathLst>
            </a:custGeom>
            <a:solidFill>
              <a:srgbClr val="7D4924"/>
            </a:solidFill>
          </p:spPr>
          <p:txBody>
            <a:bodyPr wrap="square" lIns="0" tIns="0" rIns="0" bIns="0" rtlCol="0"/>
            <a:lstStyle/>
            <a:p>
              <a:endParaRPr sz="1493" dirty="0"/>
            </a:p>
          </p:txBody>
        </p:sp>
        <p:sp>
          <p:nvSpPr>
            <p:cNvPr id="2546" name="object 2499">
              <a:extLst>
                <a:ext uri="{FF2B5EF4-FFF2-40B4-BE49-F238E27FC236}">
                  <a16:creationId xmlns:a16="http://schemas.microsoft.com/office/drawing/2014/main" id="{5BF63C83-8E45-43F4-BFE4-80FA1CE30965}"/>
                </a:ext>
              </a:extLst>
            </p:cNvPr>
            <p:cNvSpPr/>
            <p:nvPr/>
          </p:nvSpPr>
          <p:spPr>
            <a:xfrm>
              <a:off x="1632455" y="5381329"/>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2" y="4356"/>
                  </a:lnTo>
                  <a:lnTo>
                    <a:pt x="15303" y="0"/>
                  </a:lnTo>
                  <a:close/>
                </a:path>
              </a:pathLst>
            </a:custGeom>
            <a:solidFill>
              <a:srgbClr val="7E4823"/>
            </a:solidFill>
          </p:spPr>
          <p:txBody>
            <a:bodyPr wrap="square" lIns="0" tIns="0" rIns="0" bIns="0" rtlCol="0"/>
            <a:lstStyle/>
            <a:p>
              <a:endParaRPr sz="1493" dirty="0"/>
            </a:p>
          </p:txBody>
        </p:sp>
        <p:sp>
          <p:nvSpPr>
            <p:cNvPr id="2547" name="object 2500">
              <a:extLst>
                <a:ext uri="{FF2B5EF4-FFF2-40B4-BE49-F238E27FC236}">
                  <a16:creationId xmlns:a16="http://schemas.microsoft.com/office/drawing/2014/main" id="{E88D1884-7468-4196-8484-4FDF5E874A06}"/>
                </a:ext>
              </a:extLst>
            </p:cNvPr>
            <p:cNvSpPr/>
            <p:nvPr/>
          </p:nvSpPr>
          <p:spPr>
            <a:xfrm>
              <a:off x="1389882" y="5516130"/>
              <a:ext cx="20320" cy="20320"/>
            </a:xfrm>
            <a:custGeom>
              <a:avLst/>
              <a:gdLst/>
              <a:ahLst/>
              <a:cxnLst/>
              <a:rect l="l" t="t" r="r" b="b"/>
              <a:pathLst>
                <a:path w="20319" h="20320">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AB5E30"/>
            </a:solidFill>
          </p:spPr>
          <p:txBody>
            <a:bodyPr wrap="square" lIns="0" tIns="0" rIns="0" bIns="0" rtlCol="0"/>
            <a:lstStyle/>
            <a:p>
              <a:endParaRPr sz="1493" dirty="0"/>
            </a:p>
          </p:txBody>
        </p:sp>
        <p:sp>
          <p:nvSpPr>
            <p:cNvPr id="2548" name="object 2501">
              <a:extLst>
                <a:ext uri="{FF2B5EF4-FFF2-40B4-BE49-F238E27FC236}">
                  <a16:creationId xmlns:a16="http://schemas.microsoft.com/office/drawing/2014/main" id="{6E2BEC4B-B649-4E8A-A530-0FE10648B959}"/>
                </a:ext>
              </a:extLst>
            </p:cNvPr>
            <p:cNvSpPr/>
            <p:nvPr/>
          </p:nvSpPr>
          <p:spPr>
            <a:xfrm>
              <a:off x="1017101" y="5437409"/>
              <a:ext cx="20320" cy="20320"/>
            </a:xfrm>
            <a:custGeom>
              <a:avLst/>
              <a:gdLst/>
              <a:ahLst/>
              <a:cxnLst/>
              <a:rect l="l" t="t" r="r" b="b"/>
              <a:pathLst>
                <a:path w="20319" h="20320">
                  <a:moveTo>
                    <a:pt x="15316" y="0"/>
                  </a:moveTo>
                  <a:lnTo>
                    <a:pt x="4356" y="190"/>
                  </a:lnTo>
                  <a:lnTo>
                    <a:pt x="0" y="4699"/>
                  </a:lnTo>
                  <a:lnTo>
                    <a:pt x="190" y="15659"/>
                  </a:lnTo>
                  <a:lnTo>
                    <a:pt x="4711" y="20002"/>
                  </a:lnTo>
                  <a:lnTo>
                    <a:pt x="15659" y="19812"/>
                  </a:lnTo>
                  <a:lnTo>
                    <a:pt x="20027" y="15316"/>
                  </a:lnTo>
                  <a:lnTo>
                    <a:pt x="19926" y="9829"/>
                  </a:lnTo>
                  <a:lnTo>
                    <a:pt x="19824" y="4356"/>
                  </a:lnTo>
                  <a:lnTo>
                    <a:pt x="15316" y="0"/>
                  </a:lnTo>
                  <a:close/>
                </a:path>
              </a:pathLst>
            </a:custGeom>
            <a:solidFill>
              <a:srgbClr val="AF5E33"/>
            </a:solidFill>
          </p:spPr>
          <p:txBody>
            <a:bodyPr wrap="square" lIns="0" tIns="0" rIns="0" bIns="0" rtlCol="0"/>
            <a:lstStyle/>
            <a:p>
              <a:endParaRPr sz="1493" dirty="0"/>
            </a:p>
          </p:txBody>
        </p:sp>
        <p:sp>
          <p:nvSpPr>
            <p:cNvPr id="2549" name="object 2502">
              <a:extLst>
                <a:ext uri="{FF2B5EF4-FFF2-40B4-BE49-F238E27FC236}">
                  <a16:creationId xmlns:a16="http://schemas.microsoft.com/office/drawing/2014/main" id="{EAD7F5D2-8672-4FF8-AF04-0BACABF242FB}"/>
                </a:ext>
              </a:extLst>
            </p:cNvPr>
            <p:cNvSpPr/>
            <p:nvPr/>
          </p:nvSpPr>
          <p:spPr>
            <a:xfrm>
              <a:off x="1205062" y="5443453"/>
              <a:ext cx="20320" cy="20320"/>
            </a:xfrm>
            <a:custGeom>
              <a:avLst/>
              <a:gdLst/>
              <a:ahLst/>
              <a:cxnLst/>
              <a:rect l="l" t="t" r="r" b="b"/>
              <a:pathLst>
                <a:path w="20319" h="20320">
                  <a:moveTo>
                    <a:pt x="15316" y="0"/>
                  </a:moveTo>
                  <a:lnTo>
                    <a:pt x="4356" y="190"/>
                  </a:lnTo>
                  <a:lnTo>
                    <a:pt x="0" y="4711"/>
                  </a:lnTo>
                  <a:lnTo>
                    <a:pt x="190" y="15659"/>
                  </a:lnTo>
                  <a:lnTo>
                    <a:pt x="4711" y="20015"/>
                  </a:lnTo>
                  <a:lnTo>
                    <a:pt x="15659" y="19824"/>
                  </a:lnTo>
                  <a:lnTo>
                    <a:pt x="20015" y="15316"/>
                  </a:lnTo>
                  <a:lnTo>
                    <a:pt x="19913" y="9842"/>
                  </a:lnTo>
                  <a:lnTo>
                    <a:pt x="19811" y="4368"/>
                  </a:lnTo>
                  <a:lnTo>
                    <a:pt x="15316" y="0"/>
                  </a:lnTo>
                  <a:close/>
                </a:path>
              </a:pathLst>
            </a:custGeom>
            <a:solidFill>
              <a:srgbClr val="B6662D"/>
            </a:solidFill>
          </p:spPr>
          <p:txBody>
            <a:bodyPr wrap="square" lIns="0" tIns="0" rIns="0" bIns="0" rtlCol="0"/>
            <a:lstStyle/>
            <a:p>
              <a:endParaRPr sz="1493" dirty="0"/>
            </a:p>
          </p:txBody>
        </p:sp>
        <p:sp>
          <p:nvSpPr>
            <p:cNvPr id="2550" name="object 2503">
              <a:extLst>
                <a:ext uri="{FF2B5EF4-FFF2-40B4-BE49-F238E27FC236}">
                  <a16:creationId xmlns:a16="http://schemas.microsoft.com/office/drawing/2014/main" id="{1DA0D151-7A75-4D46-8433-2B7BC9FF7EA2}"/>
                </a:ext>
              </a:extLst>
            </p:cNvPr>
            <p:cNvSpPr/>
            <p:nvPr/>
          </p:nvSpPr>
          <p:spPr>
            <a:xfrm>
              <a:off x="1061693" y="5569930"/>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A65C31"/>
            </a:solidFill>
          </p:spPr>
          <p:txBody>
            <a:bodyPr wrap="square" lIns="0" tIns="0" rIns="0" bIns="0" rtlCol="0"/>
            <a:lstStyle/>
            <a:p>
              <a:endParaRPr sz="1493" dirty="0"/>
            </a:p>
          </p:txBody>
        </p:sp>
        <p:sp>
          <p:nvSpPr>
            <p:cNvPr id="2551" name="object 2504">
              <a:extLst>
                <a:ext uri="{FF2B5EF4-FFF2-40B4-BE49-F238E27FC236}">
                  <a16:creationId xmlns:a16="http://schemas.microsoft.com/office/drawing/2014/main" id="{7C118EA9-0915-479B-9909-A1F0051D31F7}"/>
                </a:ext>
              </a:extLst>
            </p:cNvPr>
            <p:cNvSpPr/>
            <p:nvPr/>
          </p:nvSpPr>
          <p:spPr>
            <a:xfrm>
              <a:off x="1758894" y="5404759"/>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27" y="15303"/>
                  </a:lnTo>
                  <a:lnTo>
                    <a:pt x="19926" y="9829"/>
                  </a:lnTo>
                  <a:lnTo>
                    <a:pt x="19824" y="4356"/>
                  </a:lnTo>
                  <a:lnTo>
                    <a:pt x="15316" y="0"/>
                  </a:lnTo>
                  <a:close/>
                </a:path>
              </a:pathLst>
            </a:custGeom>
            <a:solidFill>
              <a:srgbClr val="8A4C27"/>
            </a:solidFill>
          </p:spPr>
          <p:txBody>
            <a:bodyPr wrap="square" lIns="0" tIns="0" rIns="0" bIns="0" rtlCol="0"/>
            <a:lstStyle/>
            <a:p>
              <a:endParaRPr sz="1493" dirty="0"/>
            </a:p>
          </p:txBody>
        </p:sp>
        <p:sp>
          <p:nvSpPr>
            <p:cNvPr id="2552" name="object 2505">
              <a:extLst>
                <a:ext uri="{FF2B5EF4-FFF2-40B4-BE49-F238E27FC236}">
                  <a16:creationId xmlns:a16="http://schemas.microsoft.com/office/drawing/2014/main" id="{85433A04-A8B2-43BA-8ACF-08A5E7F8B6C3}"/>
                </a:ext>
              </a:extLst>
            </p:cNvPr>
            <p:cNvSpPr/>
            <p:nvPr/>
          </p:nvSpPr>
          <p:spPr>
            <a:xfrm>
              <a:off x="1040046" y="5345424"/>
              <a:ext cx="20320" cy="20320"/>
            </a:xfrm>
            <a:custGeom>
              <a:avLst/>
              <a:gdLst/>
              <a:ahLst/>
              <a:cxnLst/>
              <a:rect l="l" t="t" r="r" b="b"/>
              <a:pathLst>
                <a:path w="20319" h="20320">
                  <a:moveTo>
                    <a:pt x="15303" y="0"/>
                  </a:moveTo>
                  <a:lnTo>
                    <a:pt x="4356" y="190"/>
                  </a:lnTo>
                  <a:lnTo>
                    <a:pt x="0" y="4686"/>
                  </a:lnTo>
                  <a:lnTo>
                    <a:pt x="190" y="15633"/>
                  </a:lnTo>
                  <a:lnTo>
                    <a:pt x="4711" y="19989"/>
                  </a:lnTo>
                  <a:lnTo>
                    <a:pt x="15646" y="19799"/>
                  </a:lnTo>
                  <a:lnTo>
                    <a:pt x="20015" y="15290"/>
                  </a:lnTo>
                  <a:lnTo>
                    <a:pt x="19913" y="9817"/>
                  </a:lnTo>
                  <a:lnTo>
                    <a:pt x="19811" y="4343"/>
                  </a:lnTo>
                  <a:lnTo>
                    <a:pt x="15303" y="0"/>
                  </a:lnTo>
                  <a:close/>
                </a:path>
              </a:pathLst>
            </a:custGeom>
            <a:solidFill>
              <a:srgbClr val="90532A"/>
            </a:solidFill>
          </p:spPr>
          <p:txBody>
            <a:bodyPr wrap="square" lIns="0" tIns="0" rIns="0" bIns="0" rtlCol="0"/>
            <a:lstStyle/>
            <a:p>
              <a:endParaRPr sz="1493" dirty="0"/>
            </a:p>
          </p:txBody>
        </p:sp>
        <p:sp>
          <p:nvSpPr>
            <p:cNvPr id="2553" name="object 2506">
              <a:extLst>
                <a:ext uri="{FF2B5EF4-FFF2-40B4-BE49-F238E27FC236}">
                  <a16:creationId xmlns:a16="http://schemas.microsoft.com/office/drawing/2014/main" id="{AC7B6498-0736-4899-936A-D2419D76516F}"/>
                </a:ext>
              </a:extLst>
            </p:cNvPr>
            <p:cNvSpPr/>
            <p:nvPr/>
          </p:nvSpPr>
          <p:spPr>
            <a:xfrm>
              <a:off x="1249381" y="5491637"/>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E38F56"/>
            </a:solidFill>
          </p:spPr>
          <p:txBody>
            <a:bodyPr wrap="square" lIns="0" tIns="0" rIns="0" bIns="0" rtlCol="0"/>
            <a:lstStyle/>
            <a:p>
              <a:endParaRPr sz="1493" dirty="0"/>
            </a:p>
          </p:txBody>
        </p:sp>
        <p:sp>
          <p:nvSpPr>
            <p:cNvPr id="2554" name="object 2507">
              <a:extLst>
                <a:ext uri="{FF2B5EF4-FFF2-40B4-BE49-F238E27FC236}">
                  <a16:creationId xmlns:a16="http://schemas.microsoft.com/office/drawing/2014/main" id="{37724D27-C78B-4EFA-A2AA-C766D2D760A9}"/>
                </a:ext>
              </a:extLst>
            </p:cNvPr>
            <p:cNvSpPr/>
            <p:nvPr/>
          </p:nvSpPr>
          <p:spPr>
            <a:xfrm>
              <a:off x="1518657" y="5403343"/>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A75C31"/>
            </a:solidFill>
          </p:spPr>
          <p:txBody>
            <a:bodyPr wrap="square" lIns="0" tIns="0" rIns="0" bIns="0" rtlCol="0"/>
            <a:lstStyle/>
            <a:p>
              <a:endParaRPr sz="1493" dirty="0"/>
            </a:p>
          </p:txBody>
        </p:sp>
        <p:sp>
          <p:nvSpPr>
            <p:cNvPr id="2555" name="object 2508">
              <a:extLst>
                <a:ext uri="{FF2B5EF4-FFF2-40B4-BE49-F238E27FC236}">
                  <a16:creationId xmlns:a16="http://schemas.microsoft.com/office/drawing/2014/main" id="{29FB784E-6B69-44B1-902C-5C52E65CC4EB}"/>
                </a:ext>
              </a:extLst>
            </p:cNvPr>
            <p:cNvSpPr/>
            <p:nvPr/>
          </p:nvSpPr>
          <p:spPr>
            <a:xfrm>
              <a:off x="1381027" y="5259468"/>
              <a:ext cx="20320" cy="20320"/>
            </a:xfrm>
            <a:custGeom>
              <a:avLst/>
              <a:gdLst/>
              <a:ahLst/>
              <a:cxnLst/>
              <a:rect l="l" t="t" r="r" b="b"/>
              <a:pathLst>
                <a:path w="20319" h="20320">
                  <a:moveTo>
                    <a:pt x="15303" y="0"/>
                  </a:moveTo>
                  <a:lnTo>
                    <a:pt x="4356" y="190"/>
                  </a:lnTo>
                  <a:lnTo>
                    <a:pt x="0" y="4686"/>
                  </a:lnTo>
                  <a:lnTo>
                    <a:pt x="190" y="15646"/>
                  </a:lnTo>
                  <a:lnTo>
                    <a:pt x="4711" y="20002"/>
                  </a:lnTo>
                  <a:lnTo>
                    <a:pt x="15646" y="19812"/>
                  </a:lnTo>
                  <a:lnTo>
                    <a:pt x="20015" y="15303"/>
                  </a:lnTo>
                  <a:lnTo>
                    <a:pt x="19913" y="9817"/>
                  </a:lnTo>
                  <a:lnTo>
                    <a:pt x="19811" y="4343"/>
                  </a:lnTo>
                  <a:lnTo>
                    <a:pt x="15303" y="0"/>
                  </a:lnTo>
                  <a:close/>
                </a:path>
              </a:pathLst>
            </a:custGeom>
            <a:solidFill>
              <a:srgbClr val="9B542E"/>
            </a:solidFill>
          </p:spPr>
          <p:txBody>
            <a:bodyPr wrap="square" lIns="0" tIns="0" rIns="0" bIns="0" rtlCol="0"/>
            <a:lstStyle/>
            <a:p>
              <a:endParaRPr sz="1493" dirty="0"/>
            </a:p>
          </p:txBody>
        </p:sp>
        <p:sp>
          <p:nvSpPr>
            <p:cNvPr id="2556" name="object 2509">
              <a:extLst>
                <a:ext uri="{FF2B5EF4-FFF2-40B4-BE49-F238E27FC236}">
                  <a16:creationId xmlns:a16="http://schemas.microsoft.com/office/drawing/2014/main" id="{D9D37A1D-2CBF-4284-825D-ED77B12AA27C}"/>
                </a:ext>
              </a:extLst>
            </p:cNvPr>
            <p:cNvSpPr/>
            <p:nvPr/>
          </p:nvSpPr>
          <p:spPr>
            <a:xfrm>
              <a:off x="1369123" y="5381374"/>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29"/>
                  </a:lnTo>
                  <a:lnTo>
                    <a:pt x="19811" y="4368"/>
                  </a:lnTo>
                  <a:lnTo>
                    <a:pt x="15303" y="0"/>
                  </a:lnTo>
                  <a:close/>
                </a:path>
              </a:pathLst>
            </a:custGeom>
            <a:solidFill>
              <a:srgbClr val="A75C31"/>
            </a:solidFill>
          </p:spPr>
          <p:txBody>
            <a:bodyPr wrap="square" lIns="0" tIns="0" rIns="0" bIns="0" rtlCol="0"/>
            <a:lstStyle/>
            <a:p>
              <a:endParaRPr sz="1493" dirty="0"/>
            </a:p>
          </p:txBody>
        </p:sp>
        <p:sp>
          <p:nvSpPr>
            <p:cNvPr id="2557" name="object 2510">
              <a:extLst>
                <a:ext uri="{FF2B5EF4-FFF2-40B4-BE49-F238E27FC236}">
                  <a16:creationId xmlns:a16="http://schemas.microsoft.com/office/drawing/2014/main" id="{6E28F45C-CB97-44F4-BE34-EF5116259E57}"/>
                </a:ext>
              </a:extLst>
            </p:cNvPr>
            <p:cNvSpPr/>
            <p:nvPr/>
          </p:nvSpPr>
          <p:spPr>
            <a:xfrm>
              <a:off x="981995" y="5382371"/>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17"/>
                  </a:lnTo>
                  <a:lnTo>
                    <a:pt x="19811" y="4356"/>
                  </a:lnTo>
                  <a:lnTo>
                    <a:pt x="15303" y="0"/>
                  </a:lnTo>
                  <a:close/>
                </a:path>
              </a:pathLst>
            </a:custGeom>
            <a:solidFill>
              <a:srgbClr val="A35C2E"/>
            </a:solidFill>
          </p:spPr>
          <p:txBody>
            <a:bodyPr wrap="square" lIns="0" tIns="0" rIns="0" bIns="0" rtlCol="0"/>
            <a:lstStyle/>
            <a:p>
              <a:endParaRPr sz="1493" dirty="0"/>
            </a:p>
          </p:txBody>
        </p:sp>
        <p:sp>
          <p:nvSpPr>
            <p:cNvPr id="2558" name="object 2511">
              <a:extLst>
                <a:ext uri="{FF2B5EF4-FFF2-40B4-BE49-F238E27FC236}">
                  <a16:creationId xmlns:a16="http://schemas.microsoft.com/office/drawing/2014/main" id="{1B139FAE-8C5A-42B5-BADF-6FF83FB1FCC6}"/>
                </a:ext>
              </a:extLst>
            </p:cNvPr>
            <p:cNvSpPr/>
            <p:nvPr/>
          </p:nvSpPr>
          <p:spPr>
            <a:xfrm>
              <a:off x="1848385" y="5380860"/>
              <a:ext cx="20320" cy="20320"/>
            </a:xfrm>
            <a:custGeom>
              <a:avLst/>
              <a:gdLst/>
              <a:ahLst/>
              <a:cxnLst/>
              <a:rect l="l" t="t" r="r" b="b"/>
              <a:pathLst>
                <a:path w="20319" h="20320">
                  <a:moveTo>
                    <a:pt x="15316" y="0"/>
                  </a:moveTo>
                  <a:lnTo>
                    <a:pt x="4356" y="190"/>
                  </a:lnTo>
                  <a:lnTo>
                    <a:pt x="0" y="4711"/>
                  </a:lnTo>
                  <a:lnTo>
                    <a:pt x="190" y="15659"/>
                  </a:lnTo>
                  <a:lnTo>
                    <a:pt x="4711" y="20015"/>
                  </a:lnTo>
                  <a:lnTo>
                    <a:pt x="15659" y="19824"/>
                  </a:lnTo>
                  <a:lnTo>
                    <a:pt x="20015" y="15316"/>
                  </a:lnTo>
                  <a:lnTo>
                    <a:pt x="19913" y="9842"/>
                  </a:lnTo>
                  <a:lnTo>
                    <a:pt x="19812" y="4368"/>
                  </a:lnTo>
                  <a:lnTo>
                    <a:pt x="15316" y="0"/>
                  </a:lnTo>
                  <a:close/>
                </a:path>
              </a:pathLst>
            </a:custGeom>
            <a:solidFill>
              <a:srgbClr val="734021"/>
            </a:solidFill>
          </p:spPr>
          <p:txBody>
            <a:bodyPr wrap="square" lIns="0" tIns="0" rIns="0" bIns="0" rtlCol="0"/>
            <a:lstStyle/>
            <a:p>
              <a:endParaRPr sz="1493" dirty="0"/>
            </a:p>
          </p:txBody>
        </p:sp>
        <p:sp>
          <p:nvSpPr>
            <p:cNvPr id="2559" name="object 2512">
              <a:extLst>
                <a:ext uri="{FF2B5EF4-FFF2-40B4-BE49-F238E27FC236}">
                  <a16:creationId xmlns:a16="http://schemas.microsoft.com/office/drawing/2014/main" id="{59751F08-2A74-4A29-A4DB-63C3EF75DDC7}"/>
                </a:ext>
              </a:extLst>
            </p:cNvPr>
            <p:cNvSpPr/>
            <p:nvPr/>
          </p:nvSpPr>
          <p:spPr>
            <a:xfrm>
              <a:off x="1345685" y="5545534"/>
              <a:ext cx="20320" cy="20320"/>
            </a:xfrm>
            <a:custGeom>
              <a:avLst/>
              <a:gdLst/>
              <a:ahLst/>
              <a:cxnLst/>
              <a:rect l="l" t="t" r="r" b="b"/>
              <a:pathLst>
                <a:path w="20319" h="20320">
                  <a:moveTo>
                    <a:pt x="15316" y="0"/>
                  </a:moveTo>
                  <a:lnTo>
                    <a:pt x="4356" y="190"/>
                  </a:lnTo>
                  <a:lnTo>
                    <a:pt x="0" y="4711"/>
                  </a:lnTo>
                  <a:lnTo>
                    <a:pt x="190" y="15659"/>
                  </a:lnTo>
                  <a:lnTo>
                    <a:pt x="4711" y="20002"/>
                  </a:lnTo>
                  <a:lnTo>
                    <a:pt x="15659" y="19811"/>
                  </a:lnTo>
                  <a:lnTo>
                    <a:pt x="20015" y="15316"/>
                  </a:lnTo>
                  <a:lnTo>
                    <a:pt x="19913" y="9842"/>
                  </a:lnTo>
                  <a:lnTo>
                    <a:pt x="19811" y="4368"/>
                  </a:lnTo>
                  <a:lnTo>
                    <a:pt x="15316" y="0"/>
                  </a:lnTo>
                  <a:close/>
                </a:path>
              </a:pathLst>
            </a:custGeom>
            <a:solidFill>
              <a:srgbClr val="9E592C"/>
            </a:solidFill>
          </p:spPr>
          <p:txBody>
            <a:bodyPr wrap="square" lIns="0" tIns="0" rIns="0" bIns="0" rtlCol="0"/>
            <a:lstStyle/>
            <a:p>
              <a:endParaRPr sz="1493" dirty="0"/>
            </a:p>
          </p:txBody>
        </p:sp>
        <p:sp>
          <p:nvSpPr>
            <p:cNvPr id="2560" name="object 2513">
              <a:extLst>
                <a:ext uri="{FF2B5EF4-FFF2-40B4-BE49-F238E27FC236}">
                  <a16:creationId xmlns:a16="http://schemas.microsoft.com/office/drawing/2014/main" id="{46F7C907-E6D6-42DF-B48C-F57111114FFA}"/>
                </a:ext>
              </a:extLst>
            </p:cNvPr>
            <p:cNvSpPr/>
            <p:nvPr/>
          </p:nvSpPr>
          <p:spPr>
            <a:xfrm>
              <a:off x="1223967" y="5387064"/>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A95C31"/>
            </a:solidFill>
          </p:spPr>
          <p:txBody>
            <a:bodyPr wrap="square" lIns="0" tIns="0" rIns="0" bIns="0" rtlCol="0"/>
            <a:lstStyle/>
            <a:p>
              <a:endParaRPr sz="1493" dirty="0"/>
            </a:p>
          </p:txBody>
        </p:sp>
        <p:sp>
          <p:nvSpPr>
            <p:cNvPr id="2561" name="object 2514">
              <a:extLst>
                <a:ext uri="{FF2B5EF4-FFF2-40B4-BE49-F238E27FC236}">
                  <a16:creationId xmlns:a16="http://schemas.microsoft.com/office/drawing/2014/main" id="{239098A0-AFF7-4C8E-BB20-30CD052323F6}"/>
                </a:ext>
              </a:extLst>
            </p:cNvPr>
            <p:cNvSpPr/>
            <p:nvPr/>
          </p:nvSpPr>
          <p:spPr>
            <a:xfrm>
              <a:off x="1503672" y="5545895"/>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B6662D"/>
            </a:solidFill>
          </p:spPr>
          <p:txBody>
            <a:bodyPr wrap="square" lIns="0" tIns="0" rIns="0" bIns="0" rtlCol="0"/>
            <a:lstStyle/>
            <a:p>
              <a:endParaRPr sz="1493" dirty="0"/>
            </a:p>
          </p:txBody>
        </p:sp>
        <p:sp>
          <p:nvSpPr>
            <p:cNvPr id="2562" name="object 2515">
              <a:extLst>
                <a:ext uri="{FF2B5EF4-FFF2-40B4-BE49-F238E27FC236}">
                  <a16:creationId xmlns:a16="http://schemas.microsoft.com/office/drawing/2014/main" id="{78671B00-D339-40B8-B88D-4D0F0ACED2AE}"/>
                </a:ext>
              </a:extLst>
            </p:cNvPr>
            <p:cNvSpPr/>
            <p:nvPr/>
          </p:nvSpPr>
          <p:spPr>
            <a:xfrm>
              <a:off x="947592" y="5488706"/>
              <a:ext cx="20320" cy="20320"/>
            </a:xfrm>
            <a:custGeom>
              <a:avLst/>
              <a:gdLst/>
              <a:ahLst/>
              <a:cxnLst/>
              <a:rect l="l" t="t" r="r" b="b"/>
              <a:pathLst>
                <a:path w="20319" h="20320">
                  <a:moveTo>
                    <a:pt x="15303" y="0"/>
                  </a:moveTo>
                  <a:lnTo>
                    <a:pt x="4356" y="190"/>
                  </a:lnTo>
                  <a:lnTo>
                    <a:pt x="0" y="4686"/>
                  </a:lnTo>
                  <a:lnTo>
                    <a:pt x="190" y="15646"/>
                  </a:lnTo>
                  <a:lnTo>
                    <a:pt x="4711" y="20002"/>
                  </a:lnTo>
                  <a:lnTo>
                    <a:pt x="15646" y="19812"/>
                  </a:lnTo>
                  <a:lnTo>
                    <a:pt x="20015" y="15303"/>
                  </a:lnTo>
                  <a:lnTo>
                    <a:pt x="19913" y="9829"/>
                  </a:lnTo>
                  <a:lnTo>
                    <a:pt x="19811" y="4343"/>
                  </a:lnTo>
                  <a:lnTo>
                    <a:pt x="15303" y="0"/>
                  </a:lnTo>
                  <a:close/>
                </a:path>
              </a:pathLst>
            </a:custGeom>
            <a:solidFill>
              <a:srgbClr val="A35C2E"/>
            </a:solidFill>
          </p:spPr>
          <p:txBody>
            <a:bodyPr wrap="square" lIns="0" tIns="0" rIns="0" bIns="0" rtlCol="0"/>
            <a:lstStyle/>
            <a:p>
              <a:endParaRPr sz="1493" dirty="0"/>
            </a:p>
          </p:txBody>
        </p:sp>
        <p:sp>
          <p:nvSpPr>
            <p:cNvPr id="2563" name="object 2516">
              <a:extLst>
                <a:ext uri="{FF2B5EF4-FFF2-40B4-BE49-F238E27FC236}">
                  <a16:creationId xmlns:a16="http://schemas.microsoft.com/office/drawing/2014/main" id="{76014558-D0D9-4C16-85BE-15B939F03081}"/>
                </a:ext>
              </a:extLst>
            </p:cNvPr>
            <p:cNvSpPr/>
            <p:nvPr/>
          </p:nvSpPr>
          <p:spPr>
            <a:xfrm>
              <a:off x="1500819" y="5289735"/>
              <a:ext cx="20320" cy="20320"/>
            </a:xfrm>
            <a:custGeom>
              <a:avLst/>
              <a:gdLst/>
              <a:ahLst/>
              <a:cxnLst/>
              <a:rect l="l" t="t" r="r" b="b"/>
              <a:pathLst>
                <a:path w="20319" h="20320">
                  <a:moveTo>
                    <a:pt x="15303" y="0"/>
                  </a:moveTo>
                  <a:lnTo>
                    <a:pt x="4356" y="190"/>
                  </a:lnTo>
                  <a:lnTo>
                    <a:pt x="0" y="4699"/>
                  </a:lnTo>
                  <a:lnTo>
                    <a:pt x="190" y="15646"/>
                  </a:lnTo>
                  <a:lnTo>
                    <a:pt x="4699" y="20002"/>
                  </a:lnTo>
                  <a:lnTo>
                    <a:pt x="15659" y="19812"/>
                  </a:lnTo>
                  <a:lnTo>
                    <a:pt x="20027" y="15303"/>
                  </a:lnTo>
                  <a:lnTo>
                    <a:pt x="19926" y="9829"/>
                  </a:lnTo>
                  <a:lnTo>
                    <a:pt x="19824" y="4343"/>
                  </a:lnTo>
                  <a:lnTo>
                    <a:pt x="15303" y="0"/>
                  </a:lnTo>
                  <a:close/>
                </a:path>
              </a:pathLst>
            </a:custGeom>
            <a:solidFill>
              <a:srgbClr val="7E4823"/>
            </a:solidFill>
          </p:spPr>
          <p:txBody>
            <a:bodyPr wrap="square" lIns="0" tIns="0" rIns="0" bIns="0" rtlCol="0"/>
            <a:lstStyle/>
            <a:p>
              <a:endParaRPr sz="1493" dirty="0"/>
            </a:p>
          </p:txBody>
        </p:sp>
        <p:sp>
          <p:nvSpPr>
            <p:cNvPr id="2564" name="object 2517">
              <a:extLst>
                <a:ext uri="{FF2B5EF4-FFF2-40B4-BE49-F238E27FC236}">
                  <a16:creationId xmlns:a16="http://schemas.microsoft.com/office/drawing/2014/main" id="{9FD95AE0-5555-4499-AB46-FFB554B6ECDC}"/>
                </a:ext>
              </a:extLst>
            </p:cNvPr>
            <p:cNvSpPr/>
            <p:nvPr/>
          </p:nvSpPr>
          <p:spPr>
            <a:xfrm>
              <a:off x="1057459" y="5395186"/>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15" y="15303"/>
                  </a:lnTo>
                  <a:lnTo>
                    <a:pt x="19913" y="9829"/>
                  </a:lnTo>
                  <a:lnTo>
                    <a:pt x="19811" y="4356"/>
                  </a:lnTo>
                  <a:lnTo>
                    <a:pt x="15316" y="0"/>
                  </a:lnTo>
                  <a:close/>
                </a:path>
              </a:pathLst>
            </a:custGeom>
            <a:solidFill>
              <a:srgbClr val="9E582E"/>
            </a:solidFill>
          </p:spPr>
          <p:txBody>
            <a:bodyPr wrap="square" lIns="0" tIns="0" rIns="0" bIns="0" rtlCol="0"/>
            <a:lstStyle/>
            <a:p>
              <a:endParaRPr sz="1493" dirty="0"/>
            </a:p>
          </p:txBody>
        </p:sp>
        <p:sp>
          <p:nvSpPr>
            <p:cNvPr id="2565" name="object 2518">
              <a:extLst>
                <a:ext uri="{FF2B5EF4-FFF2-40B4-BE49-F238E27FC236}">
                  <a16:creationId xmlns:a16="http://schemas.microsoft.com/office/drawing/2014/main" id="{58244DA6-5CF9-4B6D-A22B-AA9E9A5EC1ED}"/>
                </a:ext>
              </a:extLst>
            </p:cNvPr>
            <p:cNvSpPr/>
            <p:nvPr/>
          </p:nvSpPr>
          <p:spPr>
            <a:xfrm>
              <a:off x="1517641" y="5537066"/>
              <a:ext cx="20320" cy="20320"/>
            </a:xfrm>
            <a:custGeom>
              <a:avLst/>
              <a:gdLst/>
              <a:ahLst/>
              <a:cxnLst/>
              <a:rect l="l" t="t" r="r" b="b"/>
              <a:pathLst>
                <a:path w="20319" h="20320">
                  <a:moveTo>
                    <a:pt x="15290" y="0"/>
                  </a:moveTo>
                  <a:lnTo>
                    <a:pt x="4343" y="190"/>
                  </a:lnTo>
                  <a:lnTo>
                    <a:pt x="0" y="4699"/>
                  </a:lnTo>
                  <a:lnTo>
                    <a:pt x="190" y="15659"/>
                  </a:lnTo>
                  <a:lnTo>
                    <a:pt x="4698" y="20002"/>
                  </a:lnTo>
                  <a:lnTo>
                    <a:pt x="15646" y="19812"/>
                  </a:lnTo>
                  <a:lnTo>
                    <a:pt x="20015" y="15316"/>
                  </a:lnTo>
                  <a:lnTo>
                    <a:pt x="19913" y="9829"/>
                  </a:lnTo>
                  <a:lnTo>
                    <a:pt x="19811" y="4356"/>
                  </a:lnTo>
                  <a:lnTo>
                    <a:pt x="15290" y="0"/>
                  </a:lnTo>
                  <a:close/>
                </a:path>
              </a:pathLst>
            </a:custGeom>
            <a:solidFill>
              <a:srgbClr val="A95C31"/>
            </a:solidFill>
          </p:spPr>
          <p:txBody>
            <a:bodyPr wrap="square" lIns="0" tIns="0" rIns="0" bIns="0" rtlCol="0"/>
            <a:lstStyle/>
            <a:p>
              <a:endParaRPr sz="1493" dirty="0"/>
            </a:p>
          </p:txBody>
        </p:sp>
        <p:sp>
          <p:nvSpPr>
            <p:cNvPr id="2566" name="object 2519">
              <a:extLst>
                <a:ext uri="{FF2B5EF4-FFF2-40B4-BE49-F238E27FC236}">
                  <a16:creationId xmlns:a16="http://schemas.microsoft.com/office/drawing/2014/main" id="{7BDE9B16-728F-40DB-8212-E8FD0FAA5753}"/>
                </a:ext>
              </a:extLst>
            </p:cNvPr>
            <p:cNvSpPr/>
            <p:nvPr/>
          </p:nvSpPr>
          <p:spPr>
            <a:xfrm>
              <a:off x="1114902" y="5482460"/>
              <a:ext cx="20320" cy="20320"/>
            </a:xfrm>
            <a:custGeom>
              <a:avLst/>
              <a:gdLst/>
              <a:ahLst/>
              <a:cxnLst/>
              <a:rect l="l" t="t" r="r" b="b"/>
              <a:pathLst>
                <a:path w="20319" h="20320">
                  <a:moveTo>
                    <a:pt x="15303" y="0"/>
                  </a:moveTo>
                  <a:lnTo>
                    <a:pt x="4343" y="190"/>
                  </a:lnTo>
                  <a:lnTo>
                    <a:pt x="0" y="4711"/>
                  </a:lnTo>
                  <a:lnTo>
                    <a:pt x="190" y="15659"/>
                  </a:lnTo>
                  <a:lnTo>
                    <a:pt x="4698" y="20002"/>
                  </a:lnTo>
                  <a:lnTo>
                    <a:pt x="15646" y="19811"/>
                  </a:lnTo>
                  <a:lnTo>
                    <a:pt x="20015" y="15316"/>
                  </a:lnTo>
                  <a:lnTo>
                    <a:pt x="19913" y="9842"/>
                  </a:lnTo>
                  <a:lnTo>
                    <a:pt x="19811" y="4368"/>
                  </a:lnTo>
                  <a:lnTo>
                    <a:pt x="15303" y="0"/>
                  </a:lnTo>
                  <a:close/>
                </a:path>
              </a:pathLst>
            </a:custGeom>
            <a:solidFill>
              <a:srgbClr val="A85D32"/>
            </a:solidFill>
          </p:spPr>
          <p:txBody>
            <a:bodyPr wrap="square" lIns="0" tIns="0" rIns="0" bIns="0" rtlCol="0"/>
            <a:lstStyle/>
            <a:p>
              <a:endParaRPr sz="1493" dirty="0"/>
            </a:p>
          </p:txBody>
        </p:sp>
        <p:sp>
          <p:nvSpPr>
            <p:cNvPr id="2567" name="object 2520">
              <a:extLst>
                <a:ext uri="{FF2B5EF4-FFF2-40B4-BE49-F238E27FC236}">
                  <a16:creationId xmlns:a16="http://schemas.microsoft.com/office/drawing/2014/main" id="{18E72B42-B007-43AD-A1EA-1AA9941A436E}"/>
                </a:ext>
              </a:extLst>
            </p:cNvPr>
            <p:cNvSpPr/>
            <p:nvPr/>
          </p:nvSpPr>
          <p:spPr>
            <a:xfrm>
              <a:off x="1474953" y="5288368"/>
              <a:ext cx="20320" cy="20320"/>
            </a:xfrm>
            <a:custGeom>
              <a:avLst/>
              <a:gdLst/>
              <a:ahLst/>
              <a:cxnLst/>
              <a:rect l="l" t="t" r="r" b="b"/>
              <a:pathLst>
                <a:path w="20319" h="20320">
                  <a:moveTo>
                    <a:pt x="15303" y="0"/>
                  </a:moveTo>
                  <a:lnTo>
                    <a:pt x="4356" y="190"/>
                  </a:lnTo>
                  <a:lnTo>
                    <a:pt x="0" y="4686"/>
                  </a:lnTo>
                  <a:lnTo>
                    <a:pt x="190" y="15633"/>
                  </a:lnTo>
                  <a:lnTo>
                    <a:pt x="4711" y="19989"/>
                  </a:lnTo>
                  <a:lnTo>
                    <a:pt x="15646" y="19799"/>
                  </a:lnTo>
                  <a:lnTo>
                    <a:pt x="20015" y="15290"/>
                  </a:lnTo>
                  <a:lnTo>
                    <a:pt x="19913" y="9817"/>
                  </a:lnTo>
                  <a:lnTo>
                    <a:pt x="19811" y="4343"/>
                  </a:lnTo>
                  <a:lnTo>
                    <a:pt x="15303" y="0"/>
                  </a:lnTo>
                  <a:close/>
                </a:path>
              </a:pathLst>
            </a:custGeom>
            <a:solidFill>
              <a:srgbClr val="A45A30"/>
            </a:solidFill>
          </p:spPr>
          <p:txBody>
            <a:bodyPr wrap="square" lIns="0" tIns="0" rIns="0" bIns="0" rtlCol="0"/>
            <a:lstStyle/>
            <a:p>
              <a:endParaRPr sz="1493" dirty="0"/>
            </a:p>
          </p:txBody>
        </p:sp>
        <p:sp>
          <p:nvSpPr>
            <p:cNvPr id="2568" name="object 2521">
              <a:extLst>
                <a:ext uri="{FF2B5EF4-FFF2-40B4-BE49-F238E27FC236}">
                  <a16:creationId xmlns:a16="http://schemas.microsoft.com/office/drawing/2014/main" id="{FA596CC6-62F0-4D9D-A8A3-790F0470EA62}"/>
                </a:ext>
              </a:extLst>
            </p:cNvPr>
            <p:cNvSpPr/>
            <p:nvPr/>
          </p:nvSpPr>
          <p:spPr>
            <a:xfrm>
              <a:off x="1561505" y="5524538"/>
              <a:ext cx="20320" cy="20320"/>
            </a:xfrm>
            <a:custGeom>
              <a:avLst/>
              <a:gdLst/>
              <a:ahLst/>
              <a:cxnLst/>
              <a:rect l="l" t="t" r="r" b="b"/>
              <a:pathLst>
                <a:path w="20319" h="20320">
                  <a:moveTo>
                    <a:pt x="15316" y="0"/>
                  </a:moveTo>
                  <a:lnTo>
                    <a:pt x="4356" y="190"/>
                  </a:lnTo>
                  <a:lnTo>
                    <a:pt x="0" y="4686"/>
                  </a:lnTo>
                  <a:lnTo>
                    <a:pt x="190" y="15633"/>
                  </a:lnTo>
                  <a:lnTo>
                    <a:pt x="4711" y="20002"/>
                  </a:lnTo>
                  <a:lnTo>
                    <a:pt x="15659" y="19812"/>
                  </a:lnTo>
                  <a:lnTo>
                    <a:pt x="20027" y="15290"/>
                  </a:lnTo>
                  <a:lnTo>
                    <a:pt x="19926" y="9817"/>
                  </a:lnTo>
                  <a:lnTo>
                    <a:pt x="19824" y="4343"/>
                  </a:lnTo>
                  <a:lnTo>
                    <a:pt x="15316" y="0"/>
                  </a:lnTo>
                  <a:close/>
                </a:path>
              </a:pathLst>
            </a:custGeom>
            <a:solidFill>
              <a:srgbClr val="A85B30"/>
            </a:solidFill>
          </p:spPr>
          <p:txBody>
            <a:bodyPr wrap="square" lIns="0" tIns="0" rIns="0" bIns="0" rtlCol="0"/>
            <a:lstStyle/>
            <a:p>
              <a:endParaRPr sz="1493" dirty="0"/>
            </a:p>
          </p:txBody>
        </p:sp>
        <p:sp>
          <p:nvSpPr>
            <p:cNvPr id="2569" name="object 2522">
              <a:extLst>
                <a:ext uri="{FF2B5EF4-FFF2-40B4-BE49-F238E27FC236}">
                  <a16:creationId xmlns:a16="http://schemas.microsoft.com/office/drawing/2014/main" id="{D92083E8-3703-41CB-ABED-5D9C9282A306}"/>
                </a:ext>
              </a:extLst>
            </p:cNvPr>
            <p:cNvSpPr/>
            <p:nvPr/>
          </p:nvSpPr>
          <p:spPr>
            <a:xfrm>
              <a:off x="1675608" y="5505274"/>
              <a:ext cx="20320" cy="20320"/>
            </a:xfrm>
            <a:custGeom>
              <a:avLst/>
              <a:gdLst/>
              <a:ahLst/>
              <a:cxnLst/>
              <a:rect l="l" t="t" r="r" b="b"/>
              <a:pathLst>
                <a:path w="20319" h="20320">
                  <a:moveTo>
                    <a:pt x="15316" y="0"/>
                  </a:moveTo>
                  <a:lnTo>
                    <a:pt x="4356" y="190"/>
                  </a:lnTo>
                  <a:lnTo>
                    <a:pt x="0" y="4686"/>
                  </a:lnTo>
                  <a:lnTo>
                    <a:pt x="190" y="15646"/>
                  </a:lnTo>
                  <a:lnTo>
                    <a:pt x="4711" y="20002"/>
                  </a:lnTo>
                  <a:lnTo>
                    <a:pt x="15659" y="19812"/>
                  </a:lnTo>
                  <a:lnTo>
                    <a:pt x="20027" y="15303"/>
                  </a:lnTo>
                  <a:lnTo>
                    <a:pt x="19926" y="9829"/>
                  </a:lnTo>
                  <a:lnTo>
                    <a:pt x="19824" y="4343"/>
                  </a:lnTo>
                  <a:lnTo>
                    <a:pt x="15316" y="0"/>
                  </a:lnTo>
                  <a:close/>
                </a:path>
              </a:pathLst>
            </a:custGeom>
            <a:solidFill>
              <a:srgbClr val="824925"/>
            </a:solidFill>
          </p:spPr>
          <p:txBody>
            <a:bodyPr wrap="square" lIns="0" tIns="0" rIns="0" bIns="0" rtlCol="0"/>
            <a:lstStyle/>
            <a:p>
              <a:endParaRPr sz="1493" dirty="0"/>
            </a:p>
          </p:txBody>
        </p:sp>
        <p:sp>
          <p:nvSpPr>
            <p:cNvPr id="2570" name="object 2523">
              <a:extLst>
                <a:ext uri="{FF2B5EF4-FFF2-40B4-BE49-F238E27FC236}">
                  <a16:creationId xmlns:a16="http://schemas.microsoft.com/office/drawing/2014/main" id="{E745DAC1-B17C-4AA3-8AB1-8F5FB1936455}"/>
                </a:ext>
              </a:extLst>
            </p:cNvPr>
            <p:cNvSpPr/>
            <p:nvPr/>
          </p:nvSpPr>
          <p:spPr>
            <a:xfrm>
              <a:off x="1308934" y="5299367"/>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E38F56"/>
            </a:solidFill>
          </p:spPr>
          <p:txBody>
            <a:bodyPr wrap="square" lIns="0" tIns="0" rIns="0" bIns="0" rtlCol="0"/>
            <a:lstStyle/>
            <a:p>
              <a:endParaRPr sz="1493" dirty="0"/>
            </a:p>
          </p:txBody>
        </p:sp>
        <p:sp>
          <p:nvSpPr>
            <p:cNvPr id="2571" name="object 2524">
              <a:extLst>
                <a:ext uri="{FF2B5EF4-FFF2-40B4-BE49-F238E27FC236}">
                  <a16:creationId xmlns:a16="http://schemas.microsoft.com/office/drawing/2014/main" id="{0CBCD996-C5AA-4E22-860C-0EBB4D007849}"/>
                </a:ext>
              </a:extLst>
            </p:cNvPr>
            <p:cNvSpPr/>
            <p:nvPr/>
          </p:nvSpPr>
          <p:spPr>
            <a:xfrm>
              <a:off x="1359726" y="5391099"/>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A65B30"/>
            </a:solidFill>
          </p:spPr>
          <p:txBody>
            <a:bodyPr wrap="square" lIns="0" tIns="0" rIns="0" bIns="0" rtlCol="0"/>
            <a:lstStyle/>
            <a:p>
              <a:endParaRPr sz="1493" dirty="0"/>
            </a:p>
          </p:txBody>
        </p:sp>
        <p:sp>
          <p:nvSpPr>
            <p:cNvPr id="2572" name="object 2525">
              <a:extLst>
                <a:ext uri="{FF2B5EF4-FFF2-40B4-BE49-F238E27FC236}">
                  <a16:creationId xmlns:a16="http://schemas.microsoft.com/office/drawing/2014/main" id="{1A6D47BD-6092-43F5-97D6-B11257F150E8}"/>
                </a:ext>
              </a:extLst>
            </p:cNvPr>
            <p:cNvSpPr/>
            <p:nvPr/>
          </p:nvSpPr>
          <p:spPr>
            <a:xfrm>
              <a:off x="1492511" y="5389918"/>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A65A31"/>
            </a:solidFill>
          </p:spPr>
          <p:txBody>
            <a:bodyPr wrap="square" lIns="0" tIns="0" rIns="0" bIns="0" rtlCol="0"/>
            <a:lstStyle/>
            <a:p>
              <a:endParaRPr sz="1493" dirty="0"/>
            </a:p>
          </p:txBody>
        </p:sp>
        <p:sp>
          <p:nvSpPr>
            <p:cNvPr id="2573" name="object 2526">
              <a:extLst>
                <a:ext uri="{FF2B5EF4-FFF2-40B4-BE49-F238E27FC236}">
                  <a16:creationId xmlns:a16="http://schemas.microsoft.com/office/drawing/2014/main" id="{46F28C19-C12C-494B-98AD-7DA4AA59E5F1}"/>
                </a:ext>
              </a:extLst>
            </p:cNvPr>
            <p:cNvSpPr/>
            <p:nvPr/>
          </p:nvSpPr>
          <p:spPr>
            <a:xfrm>
              <a:off x="1107013" y="5331251"/>
              <a:ext cx="20320" cy="20320"/>
            </a:xfrm>
            <a:custGeom>
              <a:avLst/>
              <a:gdLst/>
              <a:ahLst/>
              <a:cxnLst/>
              <a:rect l="l" t="t" r="r" b="b"/>
              <a:pathLst>
                <a:path w="20319" h="20320">
                  <a:moveTo>
                    <a:pt x="15303" y="0"/>
                  </a:moveTo>
                  <a:lnTo>
                    <a:pt x="4356" y="190"/>
                  </a:lnTo>
                  <a:lnTo>
                    <a:pt x="0" y="4686"/>
                  </a:lnTo>
                  <a:lnTo>
                    <a:pt x="190" y="15633"/>
                  </a:lnTo>
                  <a:lnTo>
                    <a:pt x="4711" y="20002"/>
                  </a:lnTo>
                  <a:lnTo>
                    <a:pt x="15646" y="19812"/>
                  </a:lnTo>
                  <a:lnTo>
                    <a:pt x="20015" y="15290"/>
                  </a:lnTo>
                  <a:lnTo>
                    <a:pt x="19913" y="9829"/>
                  </a:lnTo>
                  <a:lnTo>
                    <a:pt x="19811" y="4343"/>
                  </a:lnTo>
                  <a:lnTo>
                    <a:pt x="15303" y="0"/>
                  </a:lnTo>
                  <a:close/>
                </a:path>
              </a:pathLst>
            </a:custGeom>
            <a:solidFill>
              <a:srgbClr val="A75B30"/>
            </a:solidFill>
          </p:spPr>
          <p:txBody>
            <a:bodyPr wrap="square" lIns="0" tIns="0" rIns="0" bIns="0" rtlCol="0"/>
            <a:lstStyle/>
            <a:p>
              <a:endParaRPr sz="1493" dirty="0"/>
            </a:p>
          </p:txBody>
        </p:sp>
        <p:sp>
          <p:nvSpPr>
            <p:cNvPr id="2574" name="object 2527">
              <a:extLst>
                <a:ext uri="{FF2B5EF4-FFF2-40B4-BE49-F238E27FC236}">
                  <a16:creationId xmlns:a16="http://schemas.microsoft.com/office/drawing/2014/main" id="{F8539A28-71AE-44BC-B0D6-ACFAFEF79061}"/>
                </a:ext>
              </a:extLst>
            </p:cNvPr>
            <p:cNvSpPr/>
            <p:nvPr/>
          </p:nvSpPr>
          <p:spPr>
            <a:xfrm>
              <a:off x="1749366" y="5421565"/>
              <a:ext cx="20320" cy="20320"/>
            </a:xfrm>
            <a:custGeom>
              <a:avLst/>
              <a:gdLst/>
              <a:ahLst/>
              <a:cxnLst/>
              <a:rect l="l" t="t" r="r" b="b"/>
              <a:pathLst>
                <a:path w="20319" h="20320">
                  <a:moveTo>
                    <a:pt x="15303" y="0"/>
                  </a:moveTo>
                  <a:lnTo>
                    <a:pt x="4343" y="190"/>
                  </a:lnTo>
                  <a:lnTo>
                    <a:pt x="0" y="4699"/>
                  </a:lnTo>
                  <a:lnTo>
                    <a:pt x="190" y="15646"/>
                  </a:lnTo>
                  <a:lnTo>
                    <a:pt x="4699" y="20002"/>
                  </a:lnTo>
                  <a:lnTo>
                    <a:pt x="15646" y="19812"/>
                  </a:lnTo>
                  <a:lnTo>
                    <a:pt x="20015" y="15303"/>
                  </a:lnTo>
                  <a:lnTo>
                    <a:pt x="19913" y="9829"/>
                  </a:lnTo>
                  <a:lnTo>
                    <a:pt x="19812" y="4356"/>
                  </a:lnTo>
                  <a:lnTo>
                    <a:pt x="15303" y="0"/>
                  </a:lnTo>
                  <a:close/>
                </a:path>
              </a:pathLst>
            </a:custGeom>
            <a:solidFill>
              <a:srgbClr val="97522C"/>
            </a:solidFill>
          </p:spPr>
          <p:txBody>
            <a:bodyPr wrap="square" lIns="0" tIns="0" rIns="0" bIns="0" rtlCol="0"/>
            <a:lstStyle/>
            <a:p>
              <a:endParaRPr sz="1493" dirty="0"/>
            </a:p>
          </p:txBody>
        </p:sp>
        <p:sp>
          <p:nvSpPr>
            <p:cNvPr id="2575" name="object 2528">
              <a:extLst>
                <a:ext uri="{FF2B5EF4-FFF2-40B4-BE49-F238E27FC236}">
                  <a16:creationId xmlns:a16="http://schemas.microsoft.com/office/drawing/2014/main" id="{AD606FB6-BA25-4589-9A9C-4194BBA1CCEA}"/>
                </a:ext>
              </a:extLst>
            </p:cNvPr>
            <p:cNvSpPr/>
            <p:nvPr/>
          </p:nvSpPr>
          <p:spPr>
            <a:xfrm>
              <a:off x="1529982" y="5538632"/>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85B30"/>
            </a:solidFill>
          </p:spPr>
          <p:txBody>
            <a:bodyPr wrap="square" lIns="0" tIns="0" rIns="0" bIns="0" rtlCol="0"/>
            <a:lstStyle/>
            <a:p>
              <a:endParaRPr sz="1493" dirty="0"/>
            </a:p>
          </p:txBody>
        </p:sp>
        <p:sp>
          <p:nvSpPr>
            <p:cNvPr id="2576" name="object 2529">
              <a:extLst>
                <a:ext uri="{FF2B5EF4-FFF2-40B4-BE49-F238E27FC236}">
                  <a16:creationId xmlns:a16="http://schemas.microsoft.com/office/drawing/2014/main" id="{1816B3E9-106D-4551-839A-45459FA76BFC}"/>
                </a:ext>
              </a:extLst>
            </p:cNvPr>
            <p:cNvSpPr/>
            <p:nvPr/>
          </p:nvSpPr>
          <p:spPr>
            <a:xfrm>
              <a:off x="1138839" y="5606388"/>
              <a:ext cx="20320" cy="20320"/>
            </a:xfrm>
            <a:custGeom>
              <a:avLst/>
              <a:gdLst/>
              <a:ahLst/>
              <a:cxnLst/>
              <a:rect l="l" t="t" r="r" b="b"/>
              <a:pathLst>
                <a:path w="20319" h="20320">
                  <a:moveTo>
                    <a:pt x="15303" y="0"/>
                  </a:moveTo>
                  <a:lnTo>
                    <a:pt x="4356" y="190"/>
                  </a:lnTo>
                  <a:lnTo>
                    <a:pt x="0" y="4698"/>
                  </a:lnTo>
                  <a:lnTo>
                    <a:pt x="190" y="15646"/>
                  </a:lnTo>
                  <a:lnTo>
                    <a:pt x="4711" y="20015"/>
                  </a:lnTo>
                  <a:lnTo>
                    <a:pt x="15646" y="19824"/>
                  </a:lnTo>
                  <a:lnTo>
                    <a:pt x="20015" y="15303"/>
                  </a:lnTo>
                  <a:lnTo>
                    <a:pt x="19913" y="9842"/>
                  </a:lnTo>
                  <a:lnTo>
                    <a:pt x="19811" y="4356"/>
                  </a:lnTo>
                  <a:lnTo>
                    <a:pt x="15303" y="0"/>
                  </a:lnTo>
                  <a:close/>
                </a:path>
              </a:pathLst>
            </a:custGeom>
            <a:solidFill>
              <a:srgbClr val="AA5C32"/>
            </a:solidFill>
          </p:spPr>
          <p:txBody>
            <a:bodyPr wrap="square" lIns="0" tIns="0" rIns="0" bIns="0" rtlCol="0"/>
            <a:lstStyle/>
            <a:p>
              <a:endParaRPr sz="1493" dirty="0"/>
            </a:p>
          </p:txBody>
        </p:sp>
        <p:sp>
          <p:nvSpPr>
            <p:cNvPr id="2577" name="object 2530">
              <a:extLst>
                <a:ext uri="{FF2B5EF4-FFF2-40B4-BE49-F238E27FC236}">
                  <a16:creationId xmlns:a16="http://schemas.microsoft.com/office/drawing/2014/main" id="{39F28919-76B4-431A-83B1-86EBAD4AB28A}"/>
                </a:ext>
              </a:extLst>
            </p:cNvPr>
            <p:cNvSpPr/>
            <p:nvPr/>
          </p:nvSpPr>
          <p:spPr>
            <a:xfrm>
              <a:off x="1673570" y="5371471"/>
              <a:ext cx="20320" cy="20320"/>
            </a:xfrm>
            <a:custGeom>
              <a:avLst/>
              <a:gdLst/>
              <a:ahLst/>
              <a:cxnLst/>
              <a:rect l="l" t="t" r="r" b="b"/>
              <a:pathLst>
                <a:path w="20319" h="20320">
                  <a:moveTo>
                    <a:pt x="15316" y="0"/>
                  </a:moveTo>
                  <a:lnTo>
                    <a:pt x="4356" y="190"/>
                  </a:lnTo>
                  <a:lnTo>
                    <a:pt x="0" y="4699"/>
                  </a:lnTo>
                  <a:lnTo>
                    <a:pt x="190" y="15646"/>
                  </a:lnTo>
                  <a:lnTo>
                    <a:pt x="4711" y="19989"/>
                  </a:lnTo>
                  <a:lnTo>
                    <a:pt x="15659" y="19799"/>
                  </a:lnTo>
                  <a:lnTo>
                    <a:pt x="20027" y="15303"/>
                  </a:lnTo>
                  <a:lnTo>
                    <a:pt x="19926" y="9829"/>
                  </a:lnTo>
                  <a:lnTo>
                    <a:pt x="19824" y="4356"/>
                  </a:lnTo>
                  <a:lnTo>
                    <a:pt x="15316" y="0"/>
                  </a:lnTo>
                  <a:close/>
                </a:path>
              </a:pathLst>
            </a:custGeom>
            <a:solidFill>
              <a:srgbClr val="96512C"/>
            </a:solidFill>
          </p:spPr>
          <p:txBody>
            <a:bodyPr wrap="square" lIns="0" tIns="0" rIns="0" bIns="0" rtlCol="0"/>
            <a:lstStyle/>
            <a:p>
              <a:endParaRPr sz="1493" dirty="0"/>
            </a:p>
          </p:txBody>
        </p:sp>
        <p:sp>
          <p:nvSpPr>
            <p:cNvPr id="2578" name="object 2531">
              <a:extLst>
                <a:ext uri="{FF2B5EF4-FFF2-40B4-BE49-F238E27FC236}">
                  <a16:creationId xmlns:a16="http://schemas.microsoft.com/office/drawing/2014/main" id="{EC2244D3-060F-4B5D-B129-1EF3DED8510D}"/>
                </a:ext>
              </a:extLst>
            </p:cNvPr>
            <p:cNvSpPr/>
            <p:nvPr/>
          </p:nvSpPr>
          <p:spPr>
            <a:xfrm>
              <a:off x="1470615" y="5575012"/>
              <a:ext cx="20320" cy="20320"/>
            </a:xfrm>
            <a:custGeom>
              <a:avLst/>
              <a:gdLst/>
              <a:ahLst/>
              <a:cxnLst/>
              <a:rect l="l" t="t" r="r" b="b"/>
              <a:pathLst>
                <a:path w="20319" h="20320">
                  <a:moveTo>
                    <a:pt x="15303" y="0"/>
                  </a:moveTo>
                  <a:lnTo>
                    <a:pt x="4343" y="190"/>
                  </a:lnTo>
                  <a:lnTo>
                    <a:pt x="0" y="4698"/>
                  </a:lnTo>
                  <a:lnTo>
                    <a:pt x="190" y="15646"/>
                  </a:lnTo>
                  <a:lnTo>
                    <a:pt x="4698" y="20015"/>
                  </a:lnTo>
                  <a:lnTo>
                    <a:pt x="15646" y="19824"/>
                  </a:lnTo>
                  <a:lnTo>
                    <a:pt x="20002" y="15303"/>
                  </a:lnTo>
                  <a:lnTo>
                    <a:pt x="19913" y="9842"/>
                  </a:lnTo>
                  <a:lnTo>
                    <a:pt x="19811" y="4356"/>
                  </a:lnTo>
                  <a:lnTo>
                    <a:pt x="15303" y="0"/>
                  </a:lnTo>
                  <a:close/>
                </a:path>
              </a:pathLst>
            </a:custGeom>
            <a:solidFill>
              <a:srgbClr val="8A4C27"/>
            </a:solidFill>
          </p:spPr>
          <p:txBody>
            <a:bodyPr wrap="square" lIns="0" tIns="0" rIns="0" bIns="0" rtlCol="0"/>
            <a:lstStyle/>
            <a:p>
              <a:endParaRPr sz="1493" dirty="0"/>
            </a:p>
          </p:txBody>
        </p:sp>
        <p:sp>
          <p:nvSpPr>
            <p:cNvPr id="2579" name="object 2532">
              <a:extLst>
                <a:ext uri="{FF2B5EF4-FFF2-40B4-BE49-F238E27FC236}">
                  <a16:creationId xmlns:a16="http://schemas.microsoft.com/office/drawing/2014/main" id="{C5A67C6D-4CAD-4703-9F4E-2A8F8CCBCC46}"/>
                </a:ext>
              </a:extLst>
            </p:cNvPr>
            <p:cNvSpPr/>
            <p:nvPr/>
          </p:nvSpPr>
          <p:spPr>
            <a:xfrm>
              <a:off x="1308953" y="5460390"/>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65A31"/>
            </a:solidFill>
          </p:spPr>
          <p:txBody>
            <a:bodyPr wrap="square" lIns="0" tIns="0" rIns="0" bIns="0" rtlCol="0"/>
            <a:lstStyle/>
            <a:p>
              <a:endParaRPr sz="1493" dirty="0"/>
            </a:p>
          </p:txBody>
        </p:sp>
        <p:sp>
          <p:nvSpPr>
            <p:cNvPr id="2580" name="object 2533">
              <a:extLst>
                <a:ext uri="{FF2B5EF4-FFF2-40B4-BE49-F238E27FC236}">
                  <a16:creationId xmlns:a16="http://schemas.microsoft.com/office/drawing/2014/main" id="{04990C75-BFD9-471B-928B-CCEACB4DC40B}"/>
                </a:ext>
              </a:extLst>
            </p:cNvPr>
            <p:cNvSpPr/>
            <p:nvPr/>
          </p:nvSpPr>
          <p:spPr>
            <a:xfrm>
              <a:off x="1826628" y="5408067"/>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2" y="4356"/>
                  </a:lnTo>
                  <a:lnTo>
                    <a:pt x="15303" y="0"/>
                  </a:lnTo>
                  <a:close/>
                </a:path>
              </a:pathLst>
            </a:custGeom>
            <a:solidFill>
              <a:srgbClr val="A45C28"/>
            </a:solidFill>
          </p:spPr>
          <p:txBody>
            <a:bodyPr wrap="square" lIns="0" tIns="0" rIns="0" bIns="0" rtlCol="0"/>
            <a:lstStyle/>
            <a:p>
              <a:endParaRPr sz="1493" dirty="0"/>
            </a:p>
          </p:txBody>
        </p:sp>
        <p:sp>
          <p:nvSpPr>
            <p:cNvPr id="2581" name="object 2534">
              <a:extLst>
                <a:ext uri="{FF2B5EF4-FFF2-40B4-BE49-F238E27FC236}">
                  <a16:creationId xmlns:a16="http://schemas.microsoft.com/office/drawing/2014/main" id="{8D0D9735-F339-4125-8BCD-85611BB300A3}"/>
                </a:ext>
              </a:extLst>
            </p:cNvPr>
            <p:cNvSpPr/>
            <p:nvPr/>
          </p:nvSpPr>
          <p:spPr>
            <a:xfrm>
              <a:off x="1545803" y="5321735"/>
              <a:ext cx="20320" cy="20320"/>
            </a:xfrm>
            <a:custGeom>
              <a:avLst/>
              <a:gdLst/>
              <a:ahLst/>
              <a:cxnLst/>
              <a:rect l="l" t="t" r="r" b="b"/>
              <a:pathLst>
                <a:path w="20319" h="20320">
                  <a:moveTo>
                    <a:pt x="15303" y="0"/>
                  </a:moveTo>
                  <a:lnTo>
                    <a:pt x="4343" y="190"/>
                  </a:lnTo>
                  <a:lnTo>
                    <a:pt x="0" y="4699"/>
                  </a:lnTo>
                  <a:lnTo>
                    <a:pt x="190" y="15659"/>
                  </a:lnTo>
                  <a:lnTo>
                    <a:pt x="4698" y="20015"/>
                  </a:lnTo>
                  <a:lnTo>
                    <a:pt x="15646" y="19824"/>
                  </a:lnTo>
                  <a:lnTo>
                    <a:pt x="20015" y="15316"/>
                  </a:lnTo>
                  <a:lnTo>
                    <a:pt x="19913" y="9829"/>
                  </a:lnTo>
                  <a:lnTo>
                    <a:pt x="19811" y="4356"/>
                  </a:lnTo>
                  <a:lnTo>
                    <a:pt x="15303" y="0"/>
                  </a:lnTo>
                  <a:close/>
                </a:path>
              </a:pathLst>
            </a:custGeom>
            <a:solidFill>
              <a:srgbClr val="964D22"/>
            </a:solidFill>
          </p:spPr>
          <p:txBody>
            <a:bodyPr wrap="square" lIns="0" tIns="0" rIns="0" bIns="0" rtlCol="0"/>
            <a:lstStyle/>
            <a:p>
              <a:endParaRPr sz="1493" dirty="0"/>
            </a:p>
          </p:txBody>
        </p:sp>
        <p:sp>
          <p:nvSpPr>
            <p:cNvPr id="2582" name="object 2535">
              <a:extLst>
                <a:ext uri="{FF2B5EF4-FFF2-40B4-BE49-F238E27FC236}">
                  <a16:creationId xmlns:a16="http://schemas.microsoft.com/office/drawing/2014/main" id="{059821A2-7FE4-4167-9182-E5A677BDC05E}"/>
                </a:ext>
              </a:extLst>
            </p:cNvPr>
            <p:cNvSpPr/>
            <p:nvPr/>
          </p:nvSpPr>
          <p:spPr>
            <a:xfrm>
              <a:off x="1394315" y="5244899"/>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844A26"/>
            </a:solidFill>
          </p:spPr>
          <p:txBody>
            <a:bodyPr wrap="square" lIns="0" tIns="0" rIns="0" bIns="0" rtlCol="0"/>
            <a:lstStyle/>
            <a:p>
              <a:endParaRPr sz="1493" dirty="0"/>
            </a:p>
          </p:txBody>
        </p:sp>
        <p:sp>
          <p:nvSpPr>
            <p:cNvPr id="2583" name="object 2536">
              <a:extLst>
                <a:ext uri="{FF2B5EF4-FFF2-40B4-BE49-F238E27FC236}">
                  <a16:creationId xmlns:a16="http://schemas.microsoft.com/office/drawing/2014/main" id="{72849EB9-DA8B-48F4-B3F1-D41B7D27C340}"/>
                </a:ext>
              </a:extLst>
            </p:cNvPr>
            <p:cNvSpPr/>
            <p:nvPr/>
          </p:nvSpPr>
          <p:spPr>
            <a:xfrm>
              <a:off x="1507333" y="5427785"/>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27" y="15303"/>
                  </a:lnTo>
                  <a:lnTo>
                    <a:pt x="19926" y="9829"/>
                  </a:lnTo>
                  <a:lnTo>
                    <a:pt x="19824" y="4356"/>
                  </a:lnTo>
                  <a:lnTo>
                    <a:pt x="15316" y="0"/>
                  </a:lnTo>
                  <a:close/>
                </a:path>
              </a:pathLst>
            </a:custGeom>
            <a:solidFill>
              <a:srgbClr val="9C582D"/>
            </a:solidFill>
          </p:spPr>
          <p:txBody>
            <a:bodyPr wrap="square" lIns="0" tIns="0" rIns="0" bIns="0" rtlCol="0"/>
            <a:lstStyle/>
            <a:p>
              <a:endParaRPr sz="1493" dirty="0"/>
            </a:p>
          </p:txBody>
        </p:sp>
        <p:sp>
          <p:nvSpPr>
            <p:cNvPr id="2584" name="object 2537">
              <a:extLst>
                <a:ext uri="{FF2B5EF4-FFF2-40B4-BE49-F238E27FC236}">
                  <a16:creationId xmlns:a16="http://schemas.microsoft.com/office/drawing/2014/main" id="{37272560-49CA-4FAE-AFBE-2678B9B0079A}"/>
                </a:ext>
              </a:extLst>
            </p:cNvPr>
            <p:cNvSpPr/>
            <p:nvPr/>
          </p:nvSpPr>
          <p:spPr>
            <a:xfrm>
              <a:off x="1310779" y="5434291"/>
              <a:ext cx="146685" cy="163195"/>
            </a:xfrm>
            <a:custGeom>
              <a:avLst/>
              <a:gdLst/>
              <a:ahLst/>
              <a:cxnLst/>
              <a:rect l="l" t="t" r="r" b="b"/>
              <a:pathLst>
                <a:path w="146684" h="163195">
                  <a:moveTo>
                    <a:pt x="20015" y="15303"/>
                  </a:moveTo>
                  <a:lnTo>
                    <a:pt x="19913" y="9829"/>
                  </a:lnTo>
                  <a:lnTo>
                    <a:pt x="19812" y="4356"/>
                  </a:lnTo>
                  <a:lnTo>
                    <a:pt x="15303" y="0"/>
                  </a:lnTo>
                  <a:lnTo>
                    <a:pt x="4343" y="190"/>
                  </a:lnTo>
                  <a:lnTo>
                    <a:pt x="0" y="4699"/>
                  </a:lnTo>
                  <a:lnTo>
                    <a:pt x="190" y="15646"/>
                  </a:lnTo>
                  <a:lnTo>
                    <a:pt x="4699" y="20002"/>
                  </a:lnTo>
                  <a:lnTo>
                    <a:pt x="15646" y="19812"/>
                  </a:lnTo>
                  <a:lnTo>
                    <a:pt x="20015" y="15303"/>
                  </a:lnTo>
                  <a:close/>
                </a:path>
                <a:path w="146684" h="163195">
                  <a:moveTo>
                    <a:pt x="146405" y="158064"/>
                  </a:moveTo>
                  <a:lnTo>
                    <a:pt x="146304" y="152577"/>
                  </a:lnTo>
                  <a:lnTo>
                    <a:pt x="146202" y="147116"/>
                  </a:lnTo>
                  <a:lnTo>
                    <a:pt x="141693" y="142748"/>
                  </a:lnTo>
                  <a:lnTo>
                    <a:pt x="130746" y="142938"/>
                  </a:lnTo>
                  <a:lnTo>
                    <a:pt x="126390" y="147459"/>
                  </a:lnTo>
                  <a:lnTo>
                    <a:pt x="126580" y="158407"/>
                  </a:lnTo>
                  <a:lnTo>
                    <a:pt x="131102" y="162750"/>
                  </a:lnTo>
                  <a:lnTo>
                    <a:pt x="142036" y="162560"/>
                  </a:lnTo>
                  <a:lnTo>
                    <a:pt x="146405" y="158064"/>
                  </a:lnTo>
                  <a:close/>
                </a:path>
              </a:pathLst>
            </a:custGeom>
            <a:solidFill>
              <a:srgbClr val="A0592F"/>
            </a:solidFill>
          </p:spPr>
          <p:txBody>
            <a:bodyPr wrap="square" lIns="0" tIns="0" rIns="0" bIns="0" rtlCol="0"/>
            <a:lstStyle/>
            <a:p>
              <a:endParaRPr sz="1493" dirty="0"/>
            </a:p>
          </p:txBody>
        </p:sp>
        <p:sp>
          <p:nvSpPr>
            <p:cNvPr id="2585" name="object 2538">
              <a:extLst>
                <a:ext uri="{FF2B5EF4-FFF2-40B4-BE49-F238E27FC236}">
                  <a16:creationId xmlns:a16="http://schemas.microsoft.com/office/drawing/2014/main" id="{56477C9B-21A0-482F-AE0B-BC50F650F1A2}"/>
                </a:ext>
              </a:extLst>
            </p:cNvPr>
            <p:cNvSpPr/>
            <p:nvPr/>
          </p:nvSpPr>
          <p:spPr>
            <a:xfrm>
              <a:off x="1330727" y="5554868"/>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F5E33"/>
            </a:solidFill>
          </p:spPr>
          <p:txBody>
            <a:bodyPr wrap="square" lIns="0" tIns="0" rIns="0" bIns="0" rtlCol="0"/>
            <a:lstStyle/>
            <a:p>
              <a:endParaRPr sz="1493" dirty="0"/>
            </a:p>
          </p:txBody>
        </p:sp>
        <p:sp>
          <p:nvSpPr>
            <p:cNvPr id="2586" name="object 2539">
              <a:extLst>
                <a:ext uri="{FF2B5EF4-FFF2-40B4-BE49-F238E27FC236}">
                  <a16:creationId xmlns:a16="http://schemas.microsoft.com/office/drawing/2014/main" id="{B3EEA892-074D-40E9-9C68-0EC142AEDBB3}"/>
                </a:ext>
              </a:extLst>
            </p:cNvPr>
            <p:cNvSpPr/>
            <p:nvPr/>
          </p:nvSpPr>
          <p:spPr>
            <a:xfrm>
              <a:off x="1552352" y="5511709"/>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15" y="15303"/>
                  </a:lnTo>
                  <a:lnTo>
                    <a:pt x="19913" y="9829"/>
                  </a:lnTo>
                  <a:lnTo>
                    <a:pt x="19811" y="4356"/>
                  </a:lnTo>
                  <a:lnTo>
                    <a:pt x="15316" y="0"/>
                  </a:lnTo>
                  <a:close/>
                </a:path>
              </a:pathLst>
            </a:custGeom>
            <a:solidFill>
              <a:srgbClr val="A65A31"/>
            </a:solidFill>
          </p:spPr>
          <p:txBody>
            <a:bodyPr wrap="square" lIns="0" tIns="0" rIns="0" bIns="0" rtlCol="0"/>
            <a:lstStyle/>
            <a:p>
              <a:endParaRPr sz="1493" dirty="0"/>
            </a:p>
          </p:txBody>
        </p:sp>
        <p:sp>
          <p:nvSpPr>
            <p:cNvPr id="2587" name="object 2540">
              <a:extLst>
                <a:ext uri="{FF2B5EF4-FFF2-40B4-BE49-F238E27FC236}">
                  <a16:creationId xmlns:a16="http://schemas.microsoft.com/office/drawing/2014/main" id="{E057CE46-01C1-4AED-A187-3CACBE4B1DDC}"/>
                </a:ext>
              </a:extLst>
            </p:cNvPr>
            <p:cNvSpPr/>
            <p:nvPr/>
          </p:nvSpPr>
          <p:spPr>
            <a:xfrm>
              <a:off x="1521219" y="5576696"/>
              <a:ext cx="20320" cy="20320"/>
            </a:xfrm>
            <a:custGeom>
              <a:avLst/>
              <a:gdLst/>
              <a:ahLst/>
              <a:cxnLst/>
              <a:rect l="l" t="t" r="r" b="b"/>
              <a:pathLst>
                <a:path w="20319" h="20320">
                  <a:moveTo>
                    <a:pt x="15316" y="0"/>
                  </a:moveTo>
                  <a:lnTo>
                    <a:pt x="4368" y="190"/>
                  </a:lnTo>
                  <a:lnTo>
                    <a:pt x="0" y="4698"/>
                  </a:lnTo>
                  <a:lnTo>
                    <a:pt x="190" y="15646"/>
                  </a:lnTo>
                  <a:lnTo>
                    <a:pt x="4711" y="20015"/>
                  </a:lnTo>
                  <a:lnTo>
                    <a:pt x="15659" y="19824"/>
                  </a:lnTo>
                  <a:lnTo>
                    <a:pt x="20015" y="15303"/>
                  </a:lnTo>
                  <a:lnTo>
                    <a:pt x="19913" y="9842"/>
                  </a:lnTo>
                  <a:lnTo>
                    <a:pt x="19811" y="4356"/>
                  </a:lnTo>
                  <a:lnTo>
                    <a:pt x="15316" y="0"/>
                  </a:lnTo>
                  <a:close/>
                </a:path>
              </a:pathLst>
            </a:custGeom>
            <a:solidFill>
              <a:srgbClr val="9C542D"/>
            </a:solidFill>
          </p:spPr>
          <p:txBody>
            <a:bodyPr wrap="square" lIns="0" tIns="0" rIns="0" bIns="0" rtlCol="0"/>
            <a:lstStyle/>
            <a:p>
              <a:endParaRPr sz="1493" dirty="0"/>
            </a:p>
          </p:txBody>
        </p:sp>
        <p:sp>
          <p:nvSpPr>
            <p:cNvPr id="2588" name="object 2541">
              <a:extLst>
                <a:ext uri="{FF2B5EF4-FFF2-40B4-BE49-F238E27FC236}">
                  <a16:creationId xmlns:a16="http://schemas.microsoft.com/office/drawing/2014/main" id="{4B33468F-1D38-4511-AF84-3B0909D40941}"/>
                </a:ext>
              </a:extLst>
            </p:cNvPr>
            <p:cNvSpPr/>
            <p:nvPr/>
          </p:nvSpPr>
          <p:spPr>
            <a:xfrm>
              <a:off x="1675047" y="5493241"/>
              <a:ext cx="20320" cy="20320"/>
            </a:xfrm>
            <a:custGeom>
              <a:avLst/>
              <a:gdLst/>
              <a:ahLst/>
              <a:cxnLst/>
              <a:rect l="l" t="t" r="r" b="b"/>
              <a:pathLst>
                <a:path w="20319" h="20320">
                  <a:moveTo>
                    <a:pt x="15316" y="0"/>
                  </a:moveTo>
                  <a:lnTo>
                    <a:pt x="4356" y="190"/>
                  </a:lnTo>
                  <a:lnTo>
                    <a:pt x="0" y="4699"/>
                  </a:lnTo>
                  <a:lnTo>
                    <a:pt x="190" y="15659"/>
                  </a:lnTo>
                  <a:lnTo>
                    <a:pt x="4711" y="20015"/>
                  </a:lnTo>
                  <a:lnTo>
                    <a:pt x="15659" y="19824"/>
                  </a:lnTo>
                  <a:lnTo>
                    <a:pt x="20015" y="15316"/>
                  </a:lnTo>
                  <a:lnTo>
                    <a:pt x="19913" y="9829"/>
                  </a:lnTo>
                  <a:lnTo>
                    <a:pt x="19812" y="4356"/>
                  </a:lnTo>
                  <a:lnTo>
                    <a:pt x="15316" y="0"/>
                  </a:lnTo>
                  <a:close/>
                </a:path>
              </a:pathLst>
            </a:custGeom>
            <a:solidFill>
              <a:srgbClr val="93512A"/>
            </a:solidFill>
          </p:spPr>
          <p:txBody>
            <a:bodyPr wrap="square" lIns="0" tIns="0" rIns="0" bIns="0" rtlCol="0"/>
            <a:lstStyle/>
            <a:p>
              <a:endParaRPr sz="1493" dirty="0"/>
            </a:p>
          </p:txBody>
        </p:sp>
        <p:sp>
          <p:nvSpPr>
            <p:cNvPr id="2589" name="object 2542">
              <a:extLst>
                <a:ext uri="{FF2B5EF4-FFF2-40B4-BE49-F238E27FC236}">
                  <a16:creationId xmlns:a16="http://schemas.microsoft.com/office/drawing/2014/main" id="{A0BB3698-9A3B-48D0-8068-E8E75F57C863}"/>
                </a:ext>
              </a:extLst>
            </p:cNvPr>
            <p:cNvSpPr/>
            <p:nvPr/>
          </p:nvSpPr>
          <p:spPr>
            <a:xfrm>
              <a:off x="1717417" y="5372317"/>
              <a:ext cx="20320" cy="20320"/>
            </a:xfrm>
            <a:custGeom>
              <a:avLst/>
              <a:gdLst/>
              <a:ahLst/>
              <a:cxnLst/>
              <a:rect l="l" t="t" r="r" b="b"/>
              <a:pathLst>
                <a:path w="20319" h="20320">
                  <a:moveTo>
                    <a:pt x="15316" y="0"/>
                  </a:moveTo>
                  <a:lnTo>
                    <a:pt x="4356" y="190"/>
                  </a:lnTo>
                  <a:lnTo>
                    <a:pt x="0" y="4686"/>
                  </a:lnTo>
                  <a:lnTo>
                    <a:pt x="190" y="15646"/>
                  </a:lnTo>
                  <a:lnTo>
                    <a:pt x="4711" y="20002"/>
                  </a:lnTo>
                  <a:lnTo>
                    <a:pt x="15659" y="19812"/>
                  </a:lnTo>
                  <a:lnTo>
                    <a:pt x="20027" y="15303"/>
                  </a:lnTo>
                  <a:lnTo>
                    <a:pt x="19926" y="9829"/>
                  </a:lnTo>
                  <a:lnTo>
                    <a:pt x="19824" y="4343"/>
                  </a:lnTo>
                  <a:lnTo>
                    <a:pt x="15316" y="0"/>
                  </a:lnTo>
                  <a:close/>
                </a:path>
              </a:pathLst>
            </a:custGeom>
            <a:solidFill>
              <a:srgbClr val="864B27"/>
            </a:solidFill>
          </p:spPr>
          <p:txBody>
            <a:bodyPr wrap="square" lIns="0" tIns="0" rIns="0" bIns="0" rtlCol="0"/>
            <a:lstStyle/>
            <a:p>
              <a:endParaRPr sz="1493" dirty="0"/>
            </a:p>
          </p:txBody>
        </p:sp>
        <p:sp>
          <p:nvSpPr>
            <p:cNvPr id="2590" name="object 2543">
              <a:extLst>
                <a:ext uri="{FF2B5EF4-FFF2-40B4-BE49-F238E27FC236}">
                  <a16:creationId xmlns:a16="http://schemas.microsoft.com/office/drawing/2014/main" id="{97D4FA60-D191-4D92-AF2C-83B5DE9C1402}"/>
                </a:ext>
              </a:extLst>
            </p:cNvPr>
            <p:cNvSpPr/>
            <p:nvPr/>
          </p:nvSpPr>
          <p:spPr>
            <a:xfrm>
              <a:off x="1383982" y="5482497"/>
              <a:ext cx="20320" cy="20320"/>
            </a:xfrm>
            <a:custGeom>
              <a:avLst/>
              <a:gdLst/>
              <a:ahLst/>
              <a:cxnLst/>
              <a:rect l="l" t="t" r="r" b="b"/>
              <a:pathLst>
                <a:path w="20319" h="20320">
                  <a:moveTo>
                    <a:pt x="15303" y="0"/>
                  </a:moveTo>
                  <a:lnTo>
                    <a:pt x="4343" y="190"/>
                  </a:lnTo>
                  <a:lnTo>
                    <a:pt x="0" y="4699"/>
                  </a:lnTo>
                  <a:lnTo>
                    <a:pt x="190" y="15659"/>
                  </a:lnTo>
                  <a:lnTo>
                    <a:pt x="4698" y="20002"/>
                  </a:lnTo>
                  <a:lnTo>
                    <a:pt x="15646" y="19812"/>
                  </a:lnTo>
                  <a:lnTo>
                    <a:pt x="20015" y="15316"/>
                  </a:lnTo>
                  <a:lnTo>
                    <a:pt x="19913" y="9829"/>
                  </a:lnTo>
                  <a:lnTo>
                    <a:pt x="19811" y="4356"/>
                  </a:lnTo>
                  <a:lnTo>
                    <a:pt x="15303" y="0"/>
                  </a:lnTo>
                  <a:close/>
                </a:path>
              </a:pathLst>
            </a:custGeom>
            <a:solidFill>
              <a:srgbClr val="925429"/>
            </a:solidFill>
          </p:spPr>
          <p:txBody>
            <a:bodyPr wrap="square" lIns="0" tIns="0" rIns="0" bIns="0" rtlCol="0"/>
            <a:lstStyle/>
            <a:p>
              <a:endParaRPr sz="1493" dirty="0"/>
            </a:p>
          </p:txBody>
        </p:sp>
        <p:sp>
          <p:nvSpPr>
            <p:cNvPr id="2591" name="object 2544">
              <a:extLst>
                <a:ext uri="{FF2B5EF4-FFF2-40B4-BE49-F238E27FC236}">
                  <a16:creationId xmlns:a16="http://schemas.microsoft.com/office/drawing/2014/main" id="{ED1B0D00-330B-4BD6-AE46-087C0EACBADC}"/>
                </a:ext>
              </a:extLst>
            </p:cNvPr>
            <p:cNvSpPr/>
            <p:nvPr/>
          </p:nvSpPr>
          <p:spPr>
            <a:xfrm>
              <a:off x="1290425" y="5346382"/>
              <a:ext cx="20320" cy="20320"/>
            </a:xfrm>
            <a:custGeom>
              <a:avLst/>
              <a:gdLst/>
              <a:ahLst/>
              <a:cxnLst/>
              <a:rect l="l" t="t" r="r" b="b"/>
              <a:pathLst>
                <a:path w="20319" h="20320">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A0592F"/>
            </a:solidFill>
          </p:spPr>
          <p:txBody>
            <a:bodyPr wrap="square" lIns="0" tIns="0" rIns="0" bIns="0" rtlCol="0"/>
            <a:lstStyle/>
            <a:p>
              <a:endParaRPr sz="1493" dirty="0"/>
            </a:p>
          </p:txBody>
        </p:sp>
        <p:sp>
          <p:nvSpPr>
            <p:cNvPr id="2592" name="object 2545">
              <a:extLst>
                <a:ext uri="{FF2B5EF4-FFF2-40B4-BE49-F238E27FC236}">
                  <a16:creationId xmlns:a16="http://schemas.microsoft.com/office/drawing/2014/main" id="{2D96403A-8BFF-4FD5-9BFB-9753D1A6A2B0}"/>
                </a:ext>
              </a:extLst>
            </p:cNvPr>
            <p:cNvSpPr/>
            <p:nvPr/>
          </p:nvSpPr>
          <p:spPr>
            <a:xfrm>
              <a:off x="1774399" y="5542513"/>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15" y="15303"/>
                  </a:lnTo>
                  <a:lnTo>
                    <a:pt x="19913" y="9829"/>
                  </a:lnTo>
                  <a:lnTo>
                    <a:pt x="19812" y="4356"/>
                  </a:lnTo>
                  <a:lnTo>
                    <a:pt x="15316" y="0"/>
                  </a:lnTo>
                  <a:close/>
                </a:path>
              </a:pathLst>
            </a:custGeom>
            <a:solidFill>
              <a:srgbClr val="8E4C29"/>
            </a:solidFill>
          </p:spPr>
          <p:txBody>
            <a:bodyPr wrap="square" lIns="0" tIns="0" rIns="0" bIns="0" rtlCol="0"/>
            <a:lstStyle/>
            <a:p>
              <a:endParaRPr sz="1493" dirty="0"/>
            </a:p>
          </p:txBody>
        </p:sp>
        <p:sp>
          <p:nvSpPr>
            <p:cNvPr id="2593" name="object 2546">
              <a:extLst>
                <a:ext uri="{FF2B5EF4-FFF2-40B4-BE49-F238E27FC236}">
                  <a16:creationId xmlns:a16="http://schemas.microsoft.com/office/drawing/2014/main" id="{EC020681-182A-41CC-942A-9C1C9BFA2940}"/>
                </a:ext>
              </a:extLst>
            </p:cNvPr>
            <p:cNvSpPr/>
            <p:nvPr/>
          </p:nvSpPr>
          <p:spPr>
            <a:xfrm>
              <a:off x="1760368" y="5478428"/>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2" y="4368"/>
                  </a:lnTo>
                  <a:lnTo>
                    <a:pt x="15303" y="0"/>
                  </a:lnTo>
                  <a:close/>
                </a:path>
              </a:pathLst>
            </a:custGeom>
            <a:solidFill>
              <a:srgbClr val="95522B"/>
            </a:solidFill>
          </p:spPr>
          <p:txBody>
            <a:bodyPr wrap="square" lIns="0" tIns="0" rIns="0" bIns="0" rtlCol="0"/>
            <a:lstStyle/>
            <a:p>
              <a:endParaRPr sz="1493" dirty="0"/>
            </a:p>
          </p:txBody>
        </p:sp>
        <p:sp>
          <p:nvSpPr>
            <p:cNvPr id="2594" name="object 2547">
              <a:extLst>
                <a:ext uri="{FF2B5EF4-FFF2-40B4-BE49-F238E27FC236}">
                  <a16:creationId xmlns:a16="http://schemas.microsoft.com/office/drawing/2014/main" id="{139CE3DC-C4C4-47E1-AFC5-A9DD35D53664}"/>
                </a:ext>
              </a:extLst>
            </p:cNvPr>
            <p:cNvSpPr/>
            <p:nvPr/>
          </p:nvSpPr>
          <p:spPr>
            <a:xfrm>
              <a:off x="1557519" y="5344179"/>
              <a:ext cx="20320" cy="20320"/>
            </a:xfrm>
            <a:custGeom>
              <a:avLst/>
              <a:gdLst/>
              <a:ahLst/>
              <a:cxnLst/>
              <a:rect l="l" t="t" r="r" b="b"/>
              <a:pathLst>
                <a:path w="20319" h="20320">
                  <a:moveTo>
                    <a:pt x="15290" y="0"/>
                  </a:moveTo>
                  <a:lnTo>
                    <a:pt x="4330" y="190"/>
                  </a:lnTo>
                  <a:lnTo>
                    <a:pt x="0" y="4699"/>
                  </a:lnTo>
                  <a:lnTo>
                    <a:pt x="190" y="15646"/>
                  </a:lnTo>
                  <a:lnTo>
                    <a:pt x="4686" y="20002"/>
                  </a:lnTo>
                  <a:lnTo>
                    <a:pt x="15633" y="19812"/>
                  </a:lnTo>
                  <a:lnTo>
                    <a:pt x="20002" y="15303"/>
                  </a:lnTo>
                  <a:lnTo>
                    <a:pt x="19900" y="9829"/>
                  </a:lnTo>
                  <a:lnTo>
                    <a:pt x="19799" y="4356"/>
                  </a:lnTo>
                  <a:lnTo>
                    <a:pt x="15290" y="0"/>
                  </a:lnTo>
                  <a:close/>
                </a:path>
              </a:pathLst>
            </a:custGeom>
            <a:solidFill>
              <a:srgbClr val="A65B30"/>
            </a:solidFill>
          </p:spPr>
          <p:txBody>
            <a:bodyPr wrap="square" lIns="0" tIns="0" rIns="0" bIns="0" rtlCol="0"/>
            <a:lstStyle/>
            <a:p>
              <a:endParaRPr sz="1493" dirty="0"/>
            </a:p>
          </p:txBody>
        </p:sp>
        <p:sp>
          <p:nvSpPr>
            <p:cNvPr id="2595" name="object 2548">
              <a:extLst>
                <a:ext uri="{FF2B5EF4-FFF2-40B4-BE49-F238E27FC236}">
                  <a16:creationId xmlns:a16="http://schemas.microsoft.com/office/drawing/2014/main" id="{6710AD0F-31F6-4106-A615-87AF3A46C68B}"/>
                </a:ext>
              </a:extLst>
            </p:cNvPr>
            <p:cNvSpPr/>
            <p:nvPr/>
          </p:nvSpPr>
          <p:spPr>
            <a:xfrm>
              <a:off x="1311892" y="5451477"/>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B6662D"/>
            </a:solidFill>
          </p:spPr>
          <p:txBody>
            <a:bodyPr wrap="square" lIns="0" tIns="0" rIns="0" bIns="0" rtlCol="0"/>
            <a:lstStyle/>
            <a:p>
              <a:endParaRPr sz="1493" dirty="0"/>
            </a:p>
          </p:txBody>
        </p:sp>
        <p:sp>
          <p:nvSpPr>
            <p:cNvPr id="2596" name="object 2549">
              <a:extLst>
                <a:ext uri="{FF2B5EF4-FFF2-40B4-BE49-F238E27FC236}">
                  <a16:creationId xmlns:a16="http://schemas.microsoft.com/office/drawing/2014/main" id="{E61EF0AB-C0DB-4AF2-89D2-D8624A4289FC}"/>
                </a:ext>
              </a:extLst>
            </p:cNvPr>
            <p:cNvSpPr/>
            <p:nvPr/>
          </p:nvSpPr>
          <p:spPr>
            <a:xfrm>
              <a:off x="1445271" y="5588671"/>
              <a:ext cx="20320" cy="20320"/>
            </a:xfrm>
            <a:custGeom>
              <a:avLst/>
              <a:gdLst/>
              <a:ahLst/>
              <a:cxnLst/>
              <a:rect l="l" t="t" r="r" b="b"/>
              <a:pathLst>
                <a:path w="20319" h="20320">
                  <a:moveTo>
                    <a:pt x="15316" y="0"/>
                  </a:moveTo>
                  <a:lnTo>
                    <a:pt x="4356" y="190"/>
                  </a:lnTo>
                  <a:lnTo>
                    <a:pt x="0" y="4698"/>
                  </a:lnTo>
                  <a:lnTo>
                    <a:pt x="190" y="15646"/>
                  </a:lnTo>
                  <a:lnTo>
                    <a:pt x="4711" y="20015"/>
                  </a:lnTo>
                  <a:lnTo>
                    <a:pt x="15659" y="19824"/>
                  </a:lnTo>
                  <a:lnTo>
                    <a:pt x="20015" y="15303"/>
                  </a:lnTo>
                  <a:lnTo>
                    <a:pt x="19913" y="9842"/>
                  </a:lnTo>
                  <a:lnTo>
                    <a:pt x="19811" y="4356"/>
                  </a:lnTo>
                  <a:lnTo>
                    <a:pt x="15316" y="0"/>
                  </a:lnTo>
                  <a:close/>
                </a:path>
              </a:pathLst>
            </a:custGeom>
            <a:solidFill>
              <a:srgbClr val="885026"/>
            </a:solidFill>
          </p:spPr>
          <p:txBody>
            <a:bodyPr wrap="square" lIns="0" tIns="0" rIns="0" bIns="0" rtlCol="0"/>
            <a:lstStyle/>
            <a:p>
              <a:endParaRPr sz="1493" dirty="0"/>
            </a:p>
          </p:txBody>
        </p:sp>
        <p:sp>
          <p:nvSpPr>
            <p:cNvPr id="2597" name="object 2550">
              <a:extLst>
                <a:ext uri="{FF2B5EF4-FFF2-40B4-BE49-F238E27FC236}">
                  <a16:creationId xmlns:a16="http://schemas.microsoft.com/office/drawing/2014/main" id="{F872B26A-ED9A-45BA-8A82-C74E4FAEFA70}"/>
                </a:ext>
              </a:extLst>
            </p:cNvPr>
            <p:cNvSpPr/>
            <p:nvPr/>
          </p:nvSpPr>
          <p:spPr>
            <a:xfrm>
              <a:off x="1505160" y="5239928"/>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96512C"/>
            </a:solidFill>
          </p:spPr>
          <p:txBody>
            <a:bodyPr wrap="square" lIns="0" tIns="0" rIns="0" bIns="0" rtlCol="0"/>
            <a:lstStyle/>
            <a:p>
              <a:endParaRPr sz="1493" dirty="0"/>
            </a:p>
          </p:txBody>
        </p:sp>
        <p:sp>
          <p:nvSpPr>
            <p:cNvPr id="2598" name="object 2551">
              <a:extLst>
                <a:ext uri="{FF2B5EF4-FFF2-40B4-BE49-F238E27FC236}">
                  <a16:creationId xmlns:a16="http://schemas.microsoft.com/office/drawing/2014/main" id="{BA9557D6-151D-49A2-A661-5F02D41B136A}"/>
                </a:ext>
              </a:extLst>
            </p:cNvPr>
            <p:cNvSpPr/>
            <p:nvPr/>
          </p:nvSpPr>
          <p:spPr>
            <a:xfrm>
              <a:off x="1320792" y="5326169"/>
              <a:ext cx="20320" cy="20320"/>
            </a:xfrm>
            <a:custGeom>
              <a:avLst/>
              <a:gdLst/>
              <a:ahLst/>
              <a:cxnLst/>
              <a:rect l="l" t="t" r="r" b="b"/>
              <a:pathLst>
                <a:path w="20319" h="20320">
                  <a:moveTo>
                    <a:pt x="15303" y="0"/>
                  </a:moveTo>
                  <a:lnTo>
                    <a:pt x="4356" y="190"/>
                  </a:lnTo>
                  <a:lnTo>
                    <a:pt x="0" y="4698"/>
                  </a:lnTo>
                  <a:lnTo>
                    <a:pt x="190" y="15659"/>
                  </a:lnTo>
                  <a:lnTo>
                    <a:pt x="4711" y="20015"/>
                  </a:lnTo>
                  <a:lnTo>
                    <a:pt x="15646" y="19824"/>
                  </a:lnTo>
                  <a:lnTo>
                    <a:pt x="20015" y="15316"/>
                  </a:lnTo>
                  <a:lnTo>
                    <a:pt x="19913" y="9842"/>
                  </a:lnTo>
                  <a:lnTo>
                    <a:pt x="19811" y="4356"/>
                  </a:lnTo>
                  <a:lnTo>
                    <a:pt x="15303" y="0"/>
                  </a:lnTo>
                  <a:close/>
                </a:path>
              </a:pathLst>
            </a:custGeom>
            <a:solidFill>
              <a:srgbClr val="A65A31"/>
            </a:solidFill>
          </p:spPr>
          <p:txBody>
            <a:bodyPr wrap="square" lIns="0" tIns="0" rIns="0" bIns="0" rtlCol="0"/>
            <a:lstStyle/>
            <a:p>
              <a:endParaRPr sz="1493" dirty="0"/>
            </a:p>
          </p:txBody>
        </p:sp>
        <p:sp>
          <p:nvSpPr>
            <p:cNvPr id="2599" name="object 2552">
              <a:extLst>
                <a:ext uri="{FF2B5EF4-FFF2-40B4-BE49-F238E27FC236}">
                  <a16:creationId xmlns:a16="http://schemas.microsoft.com/office/drawing/2014/main" id="{298A9B85-CD83-44CA-B751-7FBC3C85DAD7}"/>
                </a:ext>
              </a:extLst>
            </p:cNvPr>
            <p:cNvSpPr/>
            <p:nvPr/>
          </p:nvSpPr>
          <p:spPr>
            <a:xfrm>
              <a:off x="1180097" y="5478346"/>
              <a:ext cx="20320" cy="20320"/>
            </a:xfrm>
            <a:custGeom>
              <a:avLst/>
              <a:gdLst/>
              <a:ahLst/>
              <a:cxnLst/>
              <a:rect l="l" t="t" r="r" b="b"/>
              <a:pathLst>
                <a:path w="20319" h="20320">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90532A"/>
            </a:solidFill>
          </p:spPr>
          <p:txBody>
            <a:bodyPr wrap="square" lIns="0" tIns="0" rIns="0" bIns="0" rtlCol="0"/>
            <a:lstStyle/>
            <a:p>
              <a:endParaRPr sz="1493" dirty="0"/>
            </a:p>
          </p:txBody>
        </p:sp>
        <p:sp>
          <p:nvSpPr>
            <p:cNvPr id="2600" name="object 2553">
              <a:extLst>
                <a:ext uri="{FF2B5EF4-FFF2-40B4-BE49-F238E27FC236}">
                  <a16:creationId xmlns:a16="http://schemas.microsoft.com/office/drawing/2014/main" id="{5901D823-744D-4F48-8D6A-DE8099AE0DA6}"/>
                </a:ext>
              </a:extLst>
            </p:cNvPr>
            <p:cNvSpPr/>
            <p:nvPr/>
          </p:nvSpPr>
          <p:spPr>
            <a:xfrm>
              <a:off x="1479489" y="5307191"/>
              <a:ext cx="20320" cy="20320"/>
            </a:xfrm>
            <a:custGeom>
              <a:avLst/>
              <a:gdLst/>
              <a:ahLst/>
              <a:cxnLst/>
              <a:rect l="l" t="t" r="r" b="b"/>
              <a:pathLst>
                <a:path w="20319" h="20320">
                  <a:moveTo>
                    <a:pt x="15303" y="0"/>
                  </a:moveTo>
                  <a:lnTo>
                    <a:pt x="4343" y="190"/>
                  </a:lnTo>
                  <a:lnTo>
                    <a:pt x="0" y="4699"/>
                  </a:lnTo>
                  <a:lnTo>
                    <a:pt x="190" y="15646"/>
                  </a:lnTo>
                  <a:lnTo>
                    <a:pt x="4698" y="20015"/>
                  </a:lnTo>
                  <a:lnTo>
                    <a:pt x="15646" y="19824"/>
                  </a:lnTo>
                  <a:lnTo>
                    <a:pt x="20002" y="15303"/>
                  </a:lnTo>
                  <a:lnTo>
                    <a:pt x="19900" y="9829"/>
                  </a:lnTo>
                  <a:lnTo>
                    <a:pt x="19799" y="4356"/>
                  </a:lnTo>
                  <a:lnTo>
                    <a:pt x="15303" y="0"/>
                  </a:lnTo>
                  <a:close/>
                </a:path>
              </a:pathLst>
            </a:custGeom>
            <a:solidFill>
              <a:srgbClr val="A65A31"/>
            </a:solidFill>
          </p:spPr>
          <p:txBody>
            <a:bodyPr wrap="square" lIns="0" tIns="0" rIns="0" bIns="0" rtlCol="0"/>
            <a:lstStyle/>
            <a:p>
              <a:endParaRPr sz="1493" dirty="0"/>
            </a:p>
          </p:txBody>
        </p:sp>
        <p:sp>
          <p:nvSpPr>
            <p:cNvPr id="2601" name="object 2554">
              <a:extLst>
                <a:ext uri="{FF2B5EF4-FFF2-40B4-BE49-F238E27FC236}">
                  <a16:creationId xmlns:a16="http://schemas.microsoft.com/office/drawing/2014/main" id="{6D224B3B-EB78-4357-8AC6-C0CB8B48F477}"/>
                </a:ext>
              </a:extLst>
            </p:cNvPr>
            <p:cNvSpPr/>
            <p:nvPr/>
          </p:nvSpPr>
          <p:spPr>
            <a:xfrm>
              <a:off x="1472142" y="5612997"/>
              <a:ext cx="20320" cy="20320"/>
            </a:xfrm>
            <a:custGeom>
              <a:avLst/>
              <a:gdLst/>
              <a:ahLst/>
              <a:cxnLst/>
              <a:rect l="l" t="t" r="r" b="b"/>
              <a:pathLst>
                <a:path w="20319" h="20320">
                  <a:moveTo>
                    <a:pt x="15303" y="0"/>
                  </a:moveTo>
                  <a:lnTo>
                    <a:pt x="4356" y="190"/>
                  </a:lnTo>
                  <a:lnTo>
                    <a:pt x="0" y="4698"/>
                  </a:lnTo>
                  <a:lnTo>
                    <a:pt x="190" y="15646"/>
                  </a:lnTo>
                  <a:lnTo>
                    <a:pt x="4711" y="20015"/>
                  </a:lnTo>
                  <a:lnTo>
                    <a:pt x="15646" y="19824"/>
                  </a:lnTo>
                  <a:lnTo>
                    <a:pt x="20015" y="15303"/>
                  </a:lnTo>
                  <a:lnTo>
                    <a:pt x="19913" y="9842"/>
                  </a:lnTo>
                  <a:lnTo>
                    <a:pt x="19811" y="4343"/>
                  </a:lnTo>
                  <a:lnTo>
                    <a:pt x="15303" y="0"/>
                  </a:lnTo>
                  <a:close/>
                </a:path>
              </a:pathLst>
            </a:custGeom>
            <a:solidFill>
              <a:srgbClr val="744220"/>
            </a:solidFill>
          </p:spPr>
          <p:txBody>
            <a:bodyPr wrap="square" lIns="0" tIns="0" rIns="0" bIns="0" rtlCol="0"/>
            <a:lstStyle/>
            <a:p>
              <a:endParaRPr sz="1493" dirty="0"/>
            </a:p>
          </p:txBody>
        </p:sp>
        <p:sp>
          <p:nvSpPr>
            <p:cNvPr id="2602" name="object 2555">
              <a:extLst>
                <a:ext uri="{FF2B5EF4-FFF2-40B4-BE49-F238E27FC236}">
                  <a16:creationId xmlns:a16="http://schemas.microsoft.com/office/drawing/2014/main" id="{A62FC570-35ED-4998-A038-F72E0B69AD73}"/>
                </a:ext>
              </a:extLst>
            </p:cNvPr>
            <p:cNvSpPr/>
            <p:nvPr/>
          </p:nvSpPr>
          <p:spPr>
            <a:xfrm>
              <a:off x="1158344" y="5306755"/>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9B562C"/>
            </a:solidFill>
          </p:spPr>
          <p:txBody>
            <a:bodyPr wrap="square" lIns="0" tIns="0" rIns="0" bIns="0" rtlCol="0"/>
            <a:lstStyle/>
            <a:p>
              <a:endParaRPr sz="1493" dirty="0"/>
            </a:p>
          </p:txBody>
        </p:sp>
        <p:sp>
          <p:nvSpPr>
            <p:cNvPr id="2603" name="object 2556">
              <a:extLst>
                <a:ext uri="{FF2B5EF4-FFF2-40B4-BE49-F238E27FC236}">
                  <a16:creationId xmlns:a16="http://schemas.microsoft.com/office/drawing/2014/main" id="{BD0C1730-D67D-4448-9CDD-CD8092706436}"/>
                </a:ext>
              </a:extLst>
            </p:cNvPr>
            <p:cNvSpPr/>
            <p:nvPr/>
          </p:nvSpPr>
          <p:spPr>
            <a:xfrm>
              <a:off x="1096693" y="5597367"/>
              <a:ext cx="20320" cy="20320"/>
            </a:xfrm>
            <a:custGeom>
              <a:avLst/>
              <a:gdLst/>
              <a:ahLst/>
              <a:cxnLst/>
              <a:rect l="l" t="t" r="r" b="b"/>
              <a:pathLst>
                <a:path w="20319" h="20320">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B05F34"/>
            </a:solidFill>
          </p:spPr>
          <p:txBody>
            <a:bodyPr wrap="square" lIns="0" tIns="0" rIns="0" bIns="0" rtlCol="0"/>
            <a:lstStyle/>
            <a:p>
              <a:endParaRPr sz="1493" dirty="0"/>
            </a:p>
          </p:txBody>
        </p:sp>
        <p:sp>
          <p:nvSpPr>
            <p:cNvPr id="2604" name="object 2557">
              <a:extLst>
                <a:ext uri="{FF2B5EF4-FFF2-40B4-BE49-F238E27FC236}">
                  <a16:creationId xmlns:a16="http://schemas.microsoft.com/office/drawing/2014/main" id="{31DA7CA0-7A22-48BD-AB1D-A2A89602A1FC}"/>
                </a:ext>
              </a:extLst>
            </p:cNvPr>
            <p:cNvSpPr/>
            <p:nvPr/>
          </p:nvSpPr>
          <p:spPr>
            <a:xfrm>
              <a:off x="1080977" y="5294652"/>
              <a:ext cx="20320" cy="20320"/>
            </a:xfrm>
            <a:custGeom>
              <a:avLst/>
              <a:gdLst/>
              <a:ahLst/>
              <a:cxnLst/>
              <a:rect l="l" t="t" r="r" b="b"/>
              <a:pathLst>
                <a:path w="20319" h="20320">
                  <a:moveTo>
                    <a:pt x="15316" y="0"/>
                  </a:moveTo>
                  <a:lnTo>
                    <a:pt x="4356" y="190"/>
                  </a:lnTo>
                  <a:lnTo>
                    <a:pt x="0" y="4686"/>
                  </a:lnTo>
                  <a:lnTo>
                    <a:pt x="190" y="15633"/>
                  </a:lnTo>
                  <a:lnTo>
                    <a:pt x="4711" y="20002"/>
                  </a:lnTo>
                  <a:lnTo>
                    <a:pt x="15659" y="19812"/>
                  </a:lnTo>
                  <a:lnTo>
                    <a:pt x="20015" y="15290"/>
                  </a:lnTo>
                  <a:lnTo>
                    <a:pt x="19913" y="9817"/>
                  </a:lnTo>
                  <a:lnTo>
                    <a:pt x="19811" y="4343"/>
                  </a:lnTo>
                  <a:lnTo>
                    <a:pt x="15316" y="0"/>
                  </a:lnTo>
                  <a:close/>
                </a:path>
              </a:pathLst>
            </a:custGeom>
            <a:solidFill>
              <a:srgbClr val="8E4E29"/>
            </a:solidFill>
          </p:spPr>
          <p:txBody>
            <a:bodyPr wrap="square" lIns="0" tIns="0" rIns="0" bIns="0" rtlCol="0"/>
            <a:lstStyle/>
            <a:p>
              <a:endParaRPr sz="1493" dirty="0"/>
            </a:p>
          </p:txBody>
        </p:sp>
        <p:sp>
          <p:nvSpPr>
            <p:cNvPr id="2605" name="object 2558">
              <a:extLst>
                <a:ext uri="{FF2B5EF4-FFF2-40B4-BE49-F238E27FC236}">
                  <a16:creationId xmlns:a16="http://schemas.microsoft.com/office/drawing/2014/main" id="{0E546D29-B0A5-4DB7-BB60-E9246C575E7C}"/>
                </a:ext>
              </a:extLst>
            </p:cNvPr>
            <p:cNvSpPr/>
            <p:nvPr/>
          </p:nvSpPr>
          <p:spPr>
            <a:xfrm>
              <a:off x="1229478" y="5254978"/>
              <a:ext cx="20320" cy="20320"/>
            </a:xfrm>
            <a:custGeom>
              <a:avLst/>
              <a:gdLst/>
              <a:ahLst/>
              <a:cxnLst/>
              <a:rect l="l" t="t" r="r" b="b"/>
              <a:pathLst>
                <a:path w="20319" h="20320">
                  <a:moveTo>
                    <a:pt x="15316" y="0"/>
                  </a:moveTo>
                  <a:lnTo>
                    <a:pt x="4356" y="190"/>
                  </a:lnTo>
                  <a:lnTo>
                    <a:pt x="0" y="4699"/>
                  </a:lnTo>
                  <a:lnTo>
                    <a:pt x="190" y="15659"/>
                  </a:lnTo>
                  <a:lnTo>
                    <a:pt x="4711" y="20002"/>
                  </a:lnTo>
                  <a:lnTo>
                    <a:pt x="15659" y="19812"/>
                  </a:lnTo>
                  <a:lnTo>
                    <a:pt x="20015" y="15316"/>
                  </a:lnTo>
                  <a:lnTo>
                    <a:pt x="19913" y="9829"/>
                  </a:lnTo>
                  <a:lnTo>
                    <a:pt x="19811" y="4356"/>
                  </a:lnTo>
                  <a:lnTo>
                    <a:pt x="15316" y="0"/>
                  </a:lnTo>
                  <a:close/>
                </a:path>
              </a:pathLst>
            </a:custGeom>
            <a:solidFill>
              <a:srgbClr val="864B27"/>
            </a:solidFill>
          </p:spPr>
          <p:txBody>
            <a:bodyPr wrap="square" lIns="0" tIns="0" rIns="0" bIns="0" rtlCol="0"/>
            <a:lstStyle/>
            <a:p>
              <a:endParaRPr sz="1493" dirty="0"/>
            </a:p>
          </p:txBody>
        </p:sp>
        <p:sp>
          <p:nvSpPr>
            <p:cNvPr id="2606" name="object 2559">
              <a:extLst>
                <a:ext uri="{FF2B5EF4-FFF2-40B4-BE49-F238E27FC236}">
                  <a16:creationId xmlns:a16="http://schemas.microsoft.com/office/drawing/2014/main" id="{68E9DC82-A21F-43B4-836F-7DA79873A556}"/>
                </a:ext>
              </a:extLst>
            </p:cNvPr>
            <p:cNvSpPr/>
            <p:nvPr/>
          </p:nvSpPr>
          <p:spPr>
            <a:xfrm>
              <a:off x="1292790" y="5361773"/>
              <a:ext cx="20320" cy="20320"/>
            </a:xfrm>
            <a:custGeom>
              <a:avLst/>
              <a:gdLst/>
              <a:ahLst/>
              <a:cxnLst/>
              <a:rect l="l" t="t" r="r" b="b"/>
              <a:pathLst>
                <a:path w="20319" h="20320">
                  <a:moveTo>
                    <a:pt x="15303" y="0"/>
                  </a:moveTo>
                  <a:lnTo>
                    <a:pt x="4356" y="190"/>
                  </a:lnTo>
                  <a:lnTo>
                    <a:pt x="0" y="4686"/>
                  </a:lnTo>
                  <a:lnTo>
                    <a:pt x="190" y="15633"/>
                  </a:lnTo>
                  <a:lnTo>
                    <a:pt x="4711" y="19989"/>
                  </a:lnTo>
                  <a:lnTo>
                    <a:pt x="15646" y="19799"/>
                  </a:lnTo>
                  <a:lnTo>
                    <a:pt x="20015" y="15290"/>
                  </a:lnTo>
                  <a:lnTo>
                    <a:pt x="19913" y="9817"/>
                  </a:lnTo>
                  <a:lnTo>
                    <a:pt x="19811" y="4343"/>
                  </a:lnTo>
                  <a:lnTo>
                    <a:pt x="15303" y="0"/>
                  </a:lnTo>
                  <a:close/>
                </a:path>
              </a:pathLst>
            </a:custGeom>
            <a:solidFill>
              <a:srgbClr val="95542B"/>
            </a:solidFill>
          </p:spPr>
          <p:txBody>
            <a:bodyPr wrap="square" lIns="0" tIns="0" rIns="0" bIns="0" rtlCol="0"/>
            <a:lstStyle/>
            <a:p>
              <a:endParaRPr sz="1493" dirty="0"/>
            </a:p>
          </p:txBody>
        </p:sp>
        <p:sp>
          <p:nvSpPr>
            <p:cNvPr id="2607" name="object 2560">
              <a:extLst>
                <a:ext uri="{FF2B5EF4-FFF2-40B4-BE49-F238E27FC236}">
                  <a16:creationId xmlns:a16="http://schemas.microsoft.com/office/drawing/2014/main" id="{29A509D9-0E9B-4E80-83C1-02CE34FBA9C7}"/>
                </a:ext>
              </a:extLst>
            </p:cNvPr>
            <p:cNvSpPr/>
            <p:nvPr/>
          </p:nvSpPr>
          <p:spPr>
            <a:xfrm>
              <a:off x="1721255" y="5468900"/>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2" y="4356"/>
                  </a:lnTo>
                  <a:lnTo>
                    <a:pt x="15303" y="0"/>
                  </a:lnTo>
                  <a:close/>
                </a:path>
              </a:pathLst>
            </a:custGeom>
            <a:solidFill>
              <a:srgbClr val="874C26"/>
            </a:solidFill>
          </p:spPr>
          <p:txBody>
            <a:bodyPr wrap="square" lIns="0" tIns="0" rIns="0" bIns="0" rtlCol="0"/>
            <a:lstStyle/>
            <a:p>
              <a:endParaRPr sz="1493" dirty="0"/>
            </a:p>
          </p:txBody>
        </p:sp>
        <p:sp>
          <p:nvSpPr>
            <p:cNvPr id="2608" name="object 2561">
              <a:extLst>
                <a:ext uri="{FF2B5EF4-FFF2-40B4-BE49-F238E27FC236}">
                  <a16:creationId xmlns:a16="http://schemas.microsoft.com/office/drawing/2014/main" id="{BA9FDF2C-5247-494C-A6B1-0BBEF3683270}"/>
                </a:ext>
              </a:extLst>
            </p:cNvPr>
            <p:cNvSpPr/>
            <p:nvPr/>
          </p:nvSpPr>
          <p:spPr>
            <a:xfrm>
              <a:off x="1659643" y="5555835"/>
              <a:ext cx="20320" cy="20320"/>
            </a:xfrm>
            <a:custGeom>
              <a:avLst/>
              <a:gdLst/>
              <a:ahLst/>
              <a:cxnLst/>
              <a:rect l="l" t="t" r="r" b="b"/>
              <a:pathLst>
                <a:path w="20319" h="20320">
                  <a:moveTo>
                    <a:pt x="15303" y="0"/>
                  </a:moveTo>
                  <a:lnTo>
                    <a:pt x="4343" y="190"/>
                  </a:lnTo>
                  <a:lnTo>
                    <a:pt x="0" y="4711"/>
                  </a:lnTo>
                  <a:lnTo>
                    <a:pt x="190" y="15659"/>
                  </a:lnTo>
                  <a:lnTo>
                    <a:pt x="4699" y="20015"/>
                  </a:lnTo>
                  <a:lnTo>
                    <a:pt x="15646" y="19824"/>
                  </a:lnTo>
                  <a:lnTo>
                    <a:pt x="20015" y="15316"/>
                  </a:lnTo>
                  <a:lnTo>
                    <a:pt x="19913" y="9842"/>
                  </a:lnTo>
                  <a:lnTo>
                    <a:pt x="19812" y="4368"/>
                  </a:lnTo>
                  <a:lnTo>
                    <a:pt x="15303" y="0"/>
                  </a:lnTo>
                  <a:close/>
                </a:path>
              </a:pathLst>
            </a:custGeom>
            <a:solidFill>
              <a:srgbClr val="8F4F2A"/>
            </a:solidFill>
          </p:spPr>
          <p:txBody>
            <a:bodyPr wrap="square" lIns="0" tIns="0" rIns="0" bIns="0" rtlCol="0"/>
            <a:lstStyle/>
            <a:p>
              <a:endParaRPr sz="1493" dirty="0"/>
            </a:p>
          </p:txBody>
        </p:sp>
        <p:sp>
          <p:nvSpPr>
            <p:cNvPr id="2609" name="object 2562">
              <a:extLst>
                <a:ext uri="{FF2B5EF4-FFF2-40B4-BE49-F238E27FC236}">
                  <a16:creationId xmlns:a16="http://schemas.microsoft.com/office/drawing/2014/main" id="{0523C045-8C74-44CF-832F-8F8D6BFE5E2C}"/>
                </a:ext>
              </a:extLst>
            </p:cNvPr>
            <p:cNvSpPr/>
            <p:nvPr/>
          </p:nvSpPr>
          <p:spPr>
            <a:xfrm>
              <a:off x="1451155" y="5314132"/>
              <a:ext cx="20320" cy="20320"/>
            </a:xfrm>
            <a:custGeom>
              <a:avLst/>
              <a:gdLst/>
              <a:ahLst/>
              <a:cxnLst/>
              <a:rect l="l" t="t" r="r" b="b"/>
              <a:pathLst>
                <a:path w="20319" h="20320">
                  <a:moveTo>
                    <a:pt x="15303" y="0"/>
                  </a:moveTo>
                  <a:lnTo>
                    <a:pt x="4356" y="190"/>
                  </a:lnTo>
                  <a:lnTo>
                    <a:pt x="0" y="4686"/>
                  </a:lnTo>
                  <a:lnTo>
                    <a:pt x="190" y="15633"/>
                  </a:lnTo>
                  <a:lnTo>
                    <a:pt x="4711" y="20002"/>
                  </a:lnTo>
                  <a:lnTo>
                    <a:pt x="15646" y="19812"/>
                  </a:lnTo>
                  <a:lnTo>
                    <a:pt x="20015" y="15290"/>
                  </a:lnTo>
                  <a:lnTo>
                    <a:pt x="19913" y="9817"/>
                  </a:lnTo>
                  <a:lnTo>
                    <a:pt x="19811" y="4343"/>
                  </a:lnTo>
                  <a:lnTo>
                    <a:pt x="15303" y="0"/>
                  </a:lnTo>
                  <a:close/>
                </a:path>
              </a:pathLst>
            </a:custGeom>
            <a:solidFill>
              <a:srgbClr val="99562B"/>
            </a:solidFill>
          </p:spPr>
          <p:txBody>
            <a:bodyPr wrap="square" lIns="0" tIns="0" rIns="0" bIns="0" rtlCol="0"/>
            <a:lstStyle/>
            <a:p>
              <a:endParaRPr sz="1493" dirty="0"/>
            </a:p>
          </p:txBody>
        </p:sp>
        <p:sp>
          <p:nvSpPr>
            <p:cNvPr id="2610" name="object 2563">
              <a:extLst>
                <a:ext uri="{FF2B5EF4-FFF2-40B4-BE49-F238E27FC236}">
                  <a16:creationId xmlns:a16="http://schemas.microsoft.com/office/drawing/2014/main" id="{BBE3A890-5101-40A3-9D13-89613D05163F}"/>
                </a:ext>
              </a:extLst>
            </p:cNvPr>
            <p:cNvSpPr/>
            <p:nvPr/>
          </p:nvSpPr>
          <p:spPr>
            <a:xfrm>
              <a:off x="1181228" y="5300414"/>
              <a:ext cx="20320" cy="20320"/>
            </a:xfrm>
            <a:custGeom>
              <a:avLst/>
              <a:gdLst/>
              <a:ahLst/>
              <a:cxnLst/>
              <a:rect l="l" t="t" r="r" b="b"/>
              <a:pathLst>
                <a:path w="20319" h="20320">
                  <a:moveTo>
                    <a:pt x="15303" y="0"/>
                  </a:moveTo>
                  <a:lnTo>
                    <a:pt x="4356" y="190"/>
                  </a:lnTo>
                  <a:lnTo>
                    <a:pt x="0" y="4686"/>
                  </a:lnTo>
                  <a:lnTo>
                    <a:pt x="190" y="15646"/>
                  </a:lnTo>
                  <a:lnTo>
                    <a:pt x="4711" y="20002"/>
                  </a:lnTo>
                  <a:lnTo>
                    <a:pt x="15646" y="19812"/>
                  </a:lnTo>
                  <a:lnTo>
                    <a:pt x="20015" y="15303"/>
                  </a:lnTo>
                  <a:lnTo>
                    <a:pt x="19913" y="9829"/>
                  </a:lnTo>
                  <a:lnTo>
                    <a:pt x="19811" y="4343"/>
                  </a:lnTo>
                  <a:lnTo>
                    <a:pt x="15303" y="0"/>
                  </a:lnTo>
                  <a:close/>
                </a:path>
              </a:pathLst>
            </a:custGeom>
            <a:solidFill>
              <a:srgbClr val="A85B30"/>
            </a:solidFill>
          </p:spPr>
          <p:txBody>
            <a:bodyPr wrap="square" lIns="0" tIns="0" rIns="0" bIns="0" rtlCol="0"/>
            <a:lstStyle/>
            <a:p>
              <a:endParaRPr sz="1493" dirty="0"/>
            </a:p>
          </p:txBody>
        </p:sp>
        <p:sp>
          <p:nvSpPr>
            <p:cNvPr id="2611" name="object 2564">
              <a:extLst>
                <a:ext uri="{FF2B5EF4-FFF2-40B4-BE49-F238E27FC236}">
                  <a16:creationId xmlns:a16="http://schemas.microsoft.com/office/drawing/2014/main" id="{2E37747C-04E5-4CDB-8499-83B9DA6AD0C8}"/>
                </a:ext>
              </a:extLst>
            </p:cNvPr>
            <p:cNvSpPr/>
            <p:nvPr/>
          </p:nvSpPr>
          <p:spPr>
            <a:xfrm>
              <a:off x="945261" y="5387770"/>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995A2B"/>
            </a:solidFill>
          </p:spPr>
          <p:txBody>
            <a:bodyPr wrap="square" lIns="0" tIns="0" rIns="0" bIns="0" rtlCol="0"/>
            <a:lstStyle/>
            <a:p>
              <a:endParaRPr sz="1493" dirty="0"/>
            </a:p>
          </p:txBody>
        </p:sp>
        <p:sp>
          <p:nvSpPr>
            <p:cNvPr id="2612" name="object 2565">
              <a:extLst>
                <a:ext uri="{FF2B5EF4-FFF2-40B4-BE49-F238E27FC236}">
                  <a16:creationId xmlns:a16="http://schemas.microsoft.com/office/drawing/2014/main" id="{21C3357A-A18F-4775-9ECE-C37D0ADA6C7D}"/>
                </a:ext>
              </a:extLst>
            </p:cNvPr>
            <p:cNvSpPr/>
            <p:nvPr/>
          </p:nvSpPr>
          <p:spPr>
            <a:xfrm>
              <a:off x="1597663" y="5439620"/>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02" y="15316"/>
                  </a:lnTo>
                  <a:lnTo>
                    <a:pt x="19900" y="9842"/>
                  </a:lnTo>
                  <a:lnTo>
                    <a:pt x="19799" y="4368"/>
                  </a:lnTo>
                  <a:lnTo>
                    <a:pt x="15303" y="0"/>
                  </a:lnTo>
                  <a:close/>
                </a:path>
              </a:pathLst>
            </a:custGeom>
            <a:solidFill>
              <a:srgbClr val="964D22"/>
            </a:solidFill>
          </p:spPr>
          <p:txBody>
            <a:bodyPr wrap="square" lIns="0" tIns="0" rIns="0" bIns="0" rtlCol="0"/>
            <a:lstStyle/>
            <a:p>
              <a:endParaRPr sz="1493" dirty="0"/>
            </a:p>
          </p:txBody>
        </p:sp>
        <p:sp>
          <p:nvSpPr>
            <p:cNvPr id="2613" name="object 2566">
              <a:extLst>
                <a:ext uri="{FF2B5EF4-FFF2-40B4-BE49-F238E27FC236}">
                  <a16:creationId xmlns:a16="http://schemas.microsoft.com/office/drawing/2014/main" id="{41E866BF-54C3-4C99-8831-AA81296DD60F}"/>
                </a:ext>
              </a:extLst>
            </p:cNvPr>
            <p:cNvSpPr/>
            <p:nvPr/>
          </p:nvSpPr>
          <p:spPr>
            <a:xfrm>
              <a:off x="1121371" y="5395683"/>
              <a:ext cx="111125" cy="152400"/>
            </a:xfrm>
            <a:custGeom>
              <a:avLst/>
              <a:gdLst/>
              <a:ahLst/>
              <a:cxnLst/>
              <a:rect l="l" t="t" r="r" b="b"/>
              <a:pathLst>
                <a:path w="111125" h="152400">
                  <a:moveTo>
                    <a:pt x="20015" y="147281"/>
                  </a:moveTo>
                  <a:lnTo>
                    <a:pt x="19913" y="141808"/>
                  </a:lnTo>
                  <a:lnTo>
                    <a:pt x="19812" y="136334"/>
                  </a:lnTo>
                  <a:lnTo>
                    <a:pt x="15303" y="131978"/>
                  </a:lnTo>
                  <a:lnTo>
                    <a:pt x="4356" y="132168"/>
                  </a:lnTo>
                  <a:lnTo>
                    <a:pt x="0" y="136677"/>
                  </a:lnTo>
                  <a:lnTo>
                    <a:pt x="190" y="147624"/>
                  </a:lnTo>
                  <a:lnTo>
                    <a:pt x="4711" y="151993"/>
                  </a:lnTo>
                  <a:lnTo>
                    <a:pt x="15646" y="151803"/>
                  </a:lnTo>
                  <a:lnTo>
                    <a:pt x="20015" y="147281"/>
                  </a:lnTo>
                  <a:close/>
                </a:path>
                <a:path w="111125" h="152400">
                  <a:moveTo>
                    <a:pt x="110553" y="15303"/>
                  </a:moveTo>
                  <a:lnTo>
                    <a:pt x="110451" y="9817"/>
                  </a:lnTo>
                  <a:lnTo>
                    <a:pt x="110350" y="4343"/>
                  </a:lnTo>
                  <a:lnTo>
                    <a:pt x="105841" y="0"/>
                  </a:lnTo>
                  <a:lnTo>
                    <a:pt x="94894" y="190"/>
                  </a:lnTo>
                  <a:lnTo>
                    <a:pt x="90538" y="4686"/>
                  </a:lnTo>
                  <a:lnTo>
                    <a:pt x="90728" y="15646"/>
                  </a:lnTo>
                  <a:lnTo>
                    <a:pt x="95250" y="19989"/>
                  </a:lnTo>
                  <a:lnTo>
                    <a:pt x="106184" y="19799"/>
                  </a:lnTo>
                  <a:lnTo>
                    <a:pt x="110553" y="15303"/>
                  </a:lnTo>
                  <a:close/>
                </a:path>
              </a:pathLst>
            </a:custGeom>
            <a:solidFill>
              <a:srgbClr val="A0592F"/>
            </a:solidFill>
          </p:spPr>
          <p:txBody>
            <a:bodyPr wrap="square" lIns="0" tIns="0" rIns="0" bIns="0" rtlCol="0"/>
            <a:lstStyle/>
            <a:p>
              <a:endParaRPr sz="1493" dirty="0"/>
            </a:p>
          </p:txBody>
        </p:sp>
        <p:sp>
          <p:nvSpPr>
            <p:cNvPr id="2614" name="object 2567">
              <a:extLst>
                <a:ext uri="{FF2B5EF4-FFF2-40B4-BE49-F238E27FC236}">
                  <a16:creationId xmlns:a16="http://schemas.microsoft.com/office/drawing/2014/main" id="{9CABFAE8-DC6E-4511-848B-1DA173412C38}"/>
                </a:ext>
              </a:extLst>
            </p:cNvPr>
            <p:cNvSpPr/>
            <p:nvPr/>
          </p:nvSpPr>
          <p:spPr>
            <a:xfrm>
              <a:off x="1403893" y="5359040"/>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8F5228"/>
            </a:solidFill>
          </p:spPr>
          <p:txBody>
            <a:bodyPr wrap="square" lIns="0" tIns="0" rIns="0" bIns="0" rtlCol="0"/>
            <a:lstStyle/>
            <a:p>
              <a:endParaRPr sz="1493" dirty="0"/>
            </a:p>
          </p:txBody>
        </p:sp>
        <p:sp>
          <p:nvSpPr>
            <p:cNvPr id="2615" name="object 2568">
              <a:extLst>
                <a:ext uri="{FF2B5EF4-FFF2-40B4-BE49-F238E27FC236}">
                  <a16:creationId xmlns:a16="http://schemas.microsoft.com/office/drawing/2014/main" id="{15E37F84-FD0A-42A7-AD40-0B151FA27B69}"/>
                </a:ext>
              </a:extLst>
            </p:cNvPr>
            <p:cNvSpPr/>
            <p:nvPr/>
          </p:nvSpPr>
          <p:spPr>
            <a:xfrm>
              <a:off x="1768074" y="5311946"/>
              <a:ext cx="20320" cy="20320"/>
            </a:xfrm>
            <a:custGeom>
              <a:avLst/>
              <a:gdLst/>
              <a:ahLst/>
              <a:cxnLst/>
              <a:rect l="l" t="t" r="r" b="b"/>
              <a:pathLst>
                <a:path w="20319" h="20320">
                  <a:moveTo>
                    <a:pt x="15303" y="0"/>
                  </a:moveTo>
                  <a:lnTo>
                    <a:pt x="4356" y="190"/>
                  </a:lnTo>
                  <a:lnTo>
                    <a:pt x="0" y="4686"/>
                  </a:lnTo>
                  <a:lnTo>
                    <a:pt x="190" y="15633"/>
                  </a:lnTo>
                  <a:lnTo>
                    <a:pt x="4711" y="19989"/>
                  </a:lnTo>
                  <a:lnTo>
                    <a:pt x="15646" y="19799"/>
                  </a:lnTo>
                  <a:lnTo>
                    <a:pt x="20015" y="15290"/>
                  </a:lnTo>
                  <a:lnTo>
                    <a:pt x="19913" y="9817"/>
                  </a:lnTo>
                  <a:lnTo>
                    <a:pt x="19812" y="4343"/>
                  </a:lnTo>
                  <a:lnTo>
                    <a:pt x="15303" y="0"/>
                  </a:lnTo>
                  <a:close/>
                </a:path>
              </a:pathLst>
            </a:custGeom>
            <a:solidFill>
              <a:srgbClr val="824925"/>
            </a:solidFill>
          </p:spPr>
          <p:txBody>
            <a:bodyPr wrap="square" lIns="0" tIns="0" rIns="0" bIns="0" rtlCol="0"/>
            <a:lstStyle/>
            <a:p>
              <a:endParaRPr sz="1493" dirty="0"/>
            </a:p>
          </p:txBody>
        </p:sp>
        <p:sp>
          <p:nvSpPr>
            <p:cNvPr id="2616" name="object 2569">
              <a:extLst>
                <a:ext uri="{FF2B5EF4-FFF2-40B4-BE49-F238E27FC236}">
                  <a16:creationId xmlns:a16="http://schemas.microsoft.com/office/drawing/2014/main" id="{548E18B5-BB7A-47B7-8775-9377082C5E0A}"/>
                </a:ext>
              </a:extLst>
            </p:cNvPr>
            <p:cNvSpPr/>
            <p:nvPr/>
          </p:nvSpPr>
          <p:spPr>
            <a:xfrm>
              <a:off x="949766" y="5513607"/>
              <a:ext cx="20320" cy="20320"/>
            </a:xfrm>
            <a:custGeom>
              <a:avLst/>
              <a:gdLst/>
              <a:ahLst/>
              <a:cxnLst/>
              <a:rect l="l" t="t" r="r" b="b"/>
              <a:pathLst>
                <a:path w="20319" h="20320">
                  <a:moveTo>
                    <a:pt x="15303" y="0"/>
                  </a:moveTo>
                  <a:lnTo>
                    <a:pt x="4356" y="190"/>
                  </a:lnTo>
                  <a:lnTo>
                    <a:pt x="0" y="4686"/>
                  </a:lnTo>
                  <a:lnTo>
                    <a:pt x="190" y="15633"/>
                  </a:lnTo>
                  <a:lnTo>
                    <a:pt x="4711" y="19989"/>
                  </a:lnTo>
                  <a:lnTo>
                    <a:pt x="15646" y="19799"/>
                  </a:lnTo>
                  <a:lnTo>
                    <a:pt x="20015" y="15290"/>
                  </a:lnTo>
                  <a:lnTo>
                    <a:pt x="19913" y="9817"/>
                  </a:lnTo>
                  <a:lnTo>
                    <a:pt x="19811" y="4343"/>
                  </a:lnTo>
                  <a:lnTo>
                    <a:pt x="15303" y="0"/>
                  </a:lnTo>
                  <a:close/>
                </a:path>
              </a:pathLst>
            </a:custGeom>
            <a:solidFill>
              <a:srgbClr val="AA5C32"/>
            </a:solidFill>
          </p:spPr>
          <p:txBody>
            <a:bodyPr wrap="square" lIns="0" tIns="0" rIns="0" bIns="0" rtlCol="0"/>
            <a:lstStyle/>
            <a:p>
              <a:endParaRPr sz="1493" dirty="0"/>
            </a:p>
          </p:txBody>
        </p:sp>
        <p:sp>
          <p:nvSpPr>
            <p:cNvPr id="2617" name="object 2570">
              <a:extLst>
                <a:ext uri="{FF2B5EF4-FFF2-40B4-BE49-F238E27FC236}">
                  <a16:creationId xmlns:a16="http://schemas.microsoft.com/office/drawing/2014/main" id="{2E293D7C-3CDC-468F-B072-86653BEC1BF1}"/>
                </a:ext>
              </a:extLst>
            </p:cNvPr>
            <p:cNvSpPr/>
            <p:nvPr/>
          </p:nvSpPr>
          <p:spPr>
            <a:xfrm>
              <a:off x="1241164" y="5371515"/>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A65B30"/>
            </a:solidFill>
          </p:spPr>
          <p:txBody>
            <a:bodyPr wrap="square" lIns="0" tIns="0" rIns="0" bIns="0" rtlCol="0"/>
            <a:lstStyle/>
            <a:p>
              <a:endParaRPr sz="1493" dirty="0"/>
            </a:p>
          </p:txBody>
        </p:sp>
        <p:sp>
          <p:nvSpPr>
            <p:cNvPr id="2618" name="object 2571">
              <a:extLst>
                <a:ext uri="{FF2B5EF4-FFF2-40B4-BE49-F238E27FC236}">
                  <a16:creationId xmlns:a16="http://schemas.microsoft.com/office/drawing/2014/main" id="{81D8E9C4-D9F2-43BF-A15A-3C3398A4FE0D}"/>
                </a:ext>
              </a:extLst>
            </p:cNvPr>
            <p:cNvSpPr/>
            <p:nvPr/>
          </p:nvSpPr>
          <p:spPr>
            <a:xfrm>
              <a:off x="1523367" y="5502106"/>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A95C31"/>
            </a:solidFill>
          </p:spPr>
          <p:txBody>
            <a:bodyPr wrap="square" lIns="0" tIns="0" rIns="0" bIns="0" rtlCol="0"/>
            <a:lstStyle/>
            <a:p>
              <a:endParaRPr sz="1493" dirty="0"/>
            </a:p>
          </p:txBody>
        </p:sp>
        <p:sp>
          <p:nvSpPr>
            <p:cNvPr id="2619" name="object 2572">
              <a:extLst>
                <a:ext uri="{FF2B5EF4-FFF2-40B4-BE49-F238E27FC236}">
                  <a16:creationId xmlns:a16="http://schemas.microsoft.com/office/drawing/2014/main" id="{FF2075BF-C643-409E-B270-CC9813F2D220}"/>
                </a:ext>
              </a:extLst>
            </p:cNvPr>
            <p:cNvSpPr/>
            <p:nvPr/>
          </p:nvSpPr>
          <p:spPr>
            <a:xfrm>
              <a:off x="1305792" y="5427822"/>
              <a:ext cx="20320" cy="20320"/>
            </a:xfrm>
            <a:custGeom>
              <a:avLst/>
              <a:gdLst/>
              <a:ahLst/>
              <a:cxnLst/>
              <a:rect l="l" t="t" r="r" b="b"/>
              <a:pathLst>
                <a:path w="20319" h="20320">
                  <a:moveTo>
                    <a:pt x="15303" y="0"/>
                  </a:moveTo>
                  <a:lnTo>
                    <a:pt x="4343" y="190"/>
                  </a:lnTo>
                  <a:lnTo>
                    <a:pt x="0" y="4686"/>
                  </a:lnTo>
                  <a:lnTo>
                    <a:pt x="190" y="15633"/>
                  </a:lnTo>
                  <a:lnTo>
                    <a:pt x="4698" y="19989"/>
                  </a:lnTo>
                  <a:lnTo>
                    <a:pt x="15646" y="19799"/>
                  </a:lnTo>
                  <a:lnTo>
                    <a:pt x="20015" y="15290"/>
                  </a:lnTo>
                  <a:lnTo>
                    <a:pt x="19913" y="9817"/>
                  </a:lnTo>
                  <a:lnTo>
                    <a:pt x="19811" y="4343"/>
                  </a:lnTo>
                  <a:lnTo>
                    <a:pt x="15303" y="0"/>
                  </a:lnTo>
                  <a:close/>
                </a:path>
              </a:pathLst>
            </a:custGeom>
            <a:solidFill>
              <a:srgbClr val="B6662D"/>
            </a:solidFill>
          </p:spPr>
          <p:txBody>
            <a:bodyPr wrap="square" lIns="0" tIns="0" rIns="0" bIns="0" rtlCol="0"/>
            <a:lstStyle/>
            <a:p>
              <a:endParaRPr sz="1493" dirty="0"/>
            </a:p>
          </p:txBody>
        </p:sp>
        <p:sp>
          <p:nvSpPr>
            <p:cNvPr id="2620" name="object 2573">
              <a:extLst>
                <a:ext uri="{FF2B5EF4-FFF2-40B4-BE49-F238E27FC236}">
                  <a16:creationId xmlns:a16="http://schemas.microsoft.com/office/drawing/2014/main" id="{362DCBA7-6EDD-4150-ACC3-4C4F915E48CA}"/>
                </a:ext>
              </a:extLst>
            </p:cNvPr>
            <p:cNvSpPr/>
            <p:nvPr/>
          </p:nvSpPr>
          <p:spPr>
            <a:xfrm>
              <a:off x="1219922" y="5289510"/>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65A31"/>
            </a:solidFill>
          </p:spPr>
          <p:txBody>
            <a:bodyPr wrap="square" lIns="0" tIns="0" rIns="0" bIns="0" rtlCol="0"/>
            <a:lstStyle/>
            <a:p>
              <a:endParaRPr sz="1493" dirty="0"/>
            </a:p>
          </p:txBody>
        </p:sp>
        <p:sp>
          <p:nvSpPr>
            <p:cNvPr id="2621" name="object 2574">
              <a:extLst>
                <a:ext uri="{FF2B5EF4-FFF2-40B4-BE49-F238E27FC236}">
                  <a16:creationId xmlns:a16="http://schemas.microsoft.com/office/drawing/2014/main" id="{9EC93F6C-A5E4-425E-A8D4-8E88883F8BEE}"/>
                </a:ext>
              </a:extLst>
            </p:cNvPr>
            <p:cNvSpPr/>
            <p:nvPr/>
          </p:nvSpPr>
          <p:spPr>
            <a:xfrm>
              <a:off x="1333378" y="5406556"/>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9E582E"/>
            </a:solidFill>
          </p:spPr>
          <p:txBody>
            <a:bodyPr wrap="square" lIns="0" tIns="0" rIns="0" bIns="0" rtlCol="0"/>
            <a:lstStyle/>
            <a:p>
              <a:endParaRPr sz="1493" dirty="0"/>
            </a:p>
          </p:txBody>
        </p:sp>
        <p:sp>
          <p:nvSpPr>
            <p:cNvPr id="2622" name="object 2575">
              <a:extLst>
                <a:ext uri="{FF2B5EF4-FFF2-40B4-BE49-F238E27FC236}">
                  <a16:creationId xmlns:a16="http://schemas.microsoft.com/office/drawing/2014/main" id="{4E78D0AC-BCBB-4B7B-ACC1-ED10EF5FABC0}"/>
                </a:ext>
              </a:extLst>
            </p:cNvPr>
            <p:cNvSpPr/>
            <p:nvPr/>
          </p:nvSpPr>
          <p:spPr>
            <a:xfrm>
              <a:off x="1725862" y="5578843"/>
              <a:ext cx="20320" cy="20320"/>
            </a:xfrm>
            <a:custGeom>
              <a:avLst/>
              <a:gdLst/>
              <a:ahLst/>
              <a:cxnLst/>
              <a:rect l="l" t="t" r="r" b="b"/>
              <a:pathLst>
                <a:path w="20319" h="20320">
                  <a:moveTo>
                    <a:pt x="15303" y="0"/>
                  </a:moveTo>
                  <a:lnTo>
                    <a:pt x="4343" y="190"/>
                  </a:lnTo>
                  <a:lnTo>
                    <a:pt x="0" y="4698"/>
                  </a:lnTo>
                  <a:lnTo>
                    <a:pt x="190" y="15646"/>
                  </a:lnTo>
                  <a:lnTo>
                    <a:pt x="4699" y="20015"/>
                  </a:lnTo>
                  <a:lnTo>
                    <a:pt x="15646" y="19824"/>
                  </a:lnTo>
                  <a:lnTo>
                    <a:pt x="20015" y="15303"/>
                  </a:lnTo>
                  <a:lnTo>
                    <a:pt x="19913" y="9842"/>
                  </a:lnTo>
                  <a:lnTo>
                    <a:pt x="19812" y="4356"/>
                  </a:lnTo>
                  <a:lnTo>
                    <a:pt x="15303" y="0"/>
                  </a:lnTo>
                  <a:close/>
                </a:path>
              </a:pathLst>
            </a:custGeom>
            <a:solidFill>
              <a:srgbClr val="8A4A29"/>
            </a:solidFill>
          </p:spPr>
          <p:txBody>
            <a:bodyPr wrap="square" lIns="0" tIns="0" rIns="0" bIns="0" rtlCol="0"/>
            <a:lstStyle/>
            <a:p>
              <a:endParaRPr sz="1493" dirty="0"/>
            </a:p>
          </p:txBody>
        </p:sp>
        <p:sp>
          <p:nvSpPr>
            <p:cNvPr id="2623" name="object 2576">
              <a:extLst>
                <a:ext uri="{FF2B5EF4-FFF2-40B4-BE49-F238E27FC236}">
                  <a16:creationId xmlns:a16="http://schemas.microsoft.com/office/drawing/2014/main" id="{C2CC0D05-5A9F-468B-BFF4-2D8E81E809C2}"/>
                </a:ext>
              </a:extLst>
            </p:cNvPr>
            <p:cNvSpPr/>
            <p:nvPr/>
          </p:nvSpPr>
          <p:spPr>
            <a:xfrm>
              <a:off x="1183086" y="5550236"/>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65C2F"/>
            </a:solidFill>
          </p:spPr>
          <p:txBody>
            <a:bodyPr wrap="square" lIns="0" tIns="0" rIns="0" bIns="0" rtlCol="0"/>
            <a:lstStyle/>
            <a:p>
              <a:endParaRPr sz="1493" dirty="0"/>
            </a:p>
          </p:txBody>
        </p:sp>
        <p:sp>
          <p:nvSpPr>
            <p:cNvPr id="2624" name="object 2577">
              <a:extLst>
                <a:ext uri="{FF2B5EF4-FFF2-40B4-BE49-F238E27FC236}">
                  <a16:creationId xmlns:a16="http://schemas.microsoft.com/office/drawing/2014/main" id="{C9A94817-7FBC-472E-A5B5-07F5BCCD48C3}"/>
                </a:ext>
              </a:extLst>
            </p:cNvPr>
            <p:cNvSpPr/>
            <p:nvPr/>
          </p:nvSpPr>
          <p:spPr>
            <a:xfrm>
              <a:off x="1473979" y="5329472"/>
              <a:ext cx="20320" cy="20320"/>
            </a:xfrm>
            <a:custGeom>
              <a:avLst/>
              <a:gdLst/>
              <a:ahLst/>
              <a:cxnLst/>
              <a:rect l="l" t="t" r="r" b="b"/>
              <a:pathLst>
                <a:path w="20319" h="20320">
                  <a:moveTo>
                    <a:pt x="15303" y="0"/>
                  </a:moveTo>
                  <a:lnTo>
                    <a:pt x="4343" y="190"/>
                  </a:lnTo>
                  <a:lnTo>
                    <a:pt x="0" y="4686"/>
                  </a:lnTo>
                  <a:lnTo>
                    <a:pt x="190" y="15633"/>
                  </a:lnTo>
                  <a:lnTo>
                    <a:pt x="4698" y="20002"/>
                  </a:lnTo>
                  <a:lnTo>
                    <a:pt x="15646" y="19812"/>
                  </a:lnTo>
                  <a:lnTo>
                    <a:pt x="20015" y="15290"/>
                  </a:lnTo>
                  <a:lnTo>
                    <a:pt x="19913" y="9829"/>
                  </a:lnTo>
                  <a:lnTo>
                    <a:pt x="19811" y="4343"/>
                  </a:lnTo>
                  <a:lnTo>
                    <a:pt x="15303" y="0"/>
                  </a:lnTo>
                  <a:close/>
                </a:path>
              </a:pathLst>
            </a:custGeom>
            <a:solidFill>
              <a:srgbClr val="A3592F"/>
            </a:solidFill>
          </p:spPr>
          <p:txBody>
            <a:bodyPr wrap="square" lIns="0" tIns="0" rIns="0" bIns="0" rtlCol="0"/>
            <a:lstStyle/>
            <a:p>
              <a:endParaRPr sz="1493" dirty="0"/>
            </a:p>
          </p:txBody>
        </p:sp>
        <p:sp>
          <p:nvSpPr>
            <p:cNvPr id="2625" name="object 2578">
              <a:extLst>
                <a:ext uri="{FF2B5EF4-FFF2-40B4-BE49-F238E27FC236}">
                  <a16:creationId xmlns:a16="http://schemas.microsoft.com/office/drawing/2014/main" id="{83FB13EF-CE32-4046-9941-27DBA5D10D6E}"/>
                </a:ext>
              </a:extLst>
            </p:cNvPr>
            <p:cNvSpPr/>
            <p:nvPr/>
          </p:nvSpPr>
          <p:spPr>
            <a:xfrm>
              <a:off x="1663299" y="5276617"/>
              <a:ext cx="20320" cy="20320"/>
            </a:xfrm>
            <a:custGeom>
              <a:avLst/>
              <a:gdLst/>
              <a:ahLst/>
              <a:cxnLst/>
              <a:rect l="l" t="t" r="r" b="b"/>
              <a:pathLst>
                <a:path w="20319" h="20320">
                  <a:moveTo>
                    <a:pt x="15316" y="0"/>
                  </a:moveTo>
                  <a:lnTo>
                    <a:pt x="4368" y="190"/>
                  </a:lnTo>
                  <a:lnTo>
                    <a:pt x="0" y="4699"/>
                  </a:lnTo>
                  <a:lnTo>
                    <a:pt x="190" y="15646"/>
                  </a:lnTo>
                  <a:lnTo>
                    <a:pt x="4724" y="20002"/>
                  </a:lnTo>
                  <a:lnTo>
                    <a:pt x="15659" y="19812"/>
                  </a:lnTo>
                  <a:lnTo>
                    <a:pt x="20027" y="15303"/>
                  </a:lnTo>
                  <a:lnTo>
                    <a:pt x="19926" y="9829"/>
                  </a:lnTo>
                  <a:lnTo>
                    <a:pt x="19824" y="4356"/>
                  </a:lnTo>
                  <a:lnTo>
                    <a:pt x="15316" y="0"/>
                  </a:lnTo>
                  <a:close/>
                </a:path>
              </a:pathLst>
            </a:custGeom>
            <a:solidFill>
              <a:srgbClr val="9A532C"/>
            </a:solidFill>
          </p:spPr>
          <p:txBody>
            <a:bodyPr wrap="square" lIns="0" tIns="0" rIns="0" bIns="0" rtlCol="0"/>
            <a:lstStyle/>
            <a:p>
              <a:endParaRPr sz="1493" dirty="0"/>
            </a:p>
          </p:txBody>
        </p:sp>
        <p:sp>
          <p:nvSpPr>
            <p:cNvPr id="2626" name="object 2579">
              <a:extLst>
                <a:ext uri="{FF2B5EF4-FFF2-40B4-BE49-F238E27FC236}">
                  <a16:creationId xmlns:a16="http://schemas.microsoft.com/office/drawing/2014/main" id="{05126A78-AEC1-425A-AAB8-DDAC7DFF0630}"/>
                </a:ext>
              </a:extLst>
            </p:cNvPr>
            <p:cNvSpPr/>
            <p:nvPr/>
          </p:nvSpPr>
          <p:spPr>
            <a:xfrm>
              <a:off x="1696163" y="5576718"/>
              <a:ext cx="20320" cy="20320"/>
            </a:xfrm>
            <a:custGeom>
              <a:avLst/>
              <a:gdLst/>
              <a:ahLst/>
              <a:cxnLst/>
              <a:rect l="l" t="t" r="r" b="b"/>
              <a:pathLst>
                <a:path w="20319" h="20320">
                  <a:moveTo>
                    <a:pt x="15316" y="0"/>
                  </a:moveTo>
                  <a:lnTo>
                    <a:pt x="4356" y="190"/>
                  </a:lnTo>
                  <a:lnTo>
                    <a:pt x="0" y="4711"/>
                  </a:lnTo>
                  <a:lnTo>
                    <a:pt x="190" y="15659"/>
                  </a:lnTo>
                  <a:lnTo>
                    <a:pt x="4711" y="20002"/>
                  </a:lnTo>
                  <a:lnTo>
                    <a:pt x="15659" y="19812"/>
                  </a:lnTo>
                  <a:lnTo>
                    <a:pt x="20027" y="15316"/>
                  </a:lnTo>
                  <a:lnTo>
                    <a:pt x="19926" y="9829"/>
                  </a:lnTo>
                  <a:lnTo>
                    <a:pt x="19824" y="4368"/>
                  </a:lnTo>
                  <a:lnTo>
                    <a:pt x="15316" y="0"/>
                  </a:lnTo>
                  <a:close/>
                </a:path>
              </a:pathLst>
            </a:custGeom>
            <a:solidFill>
              <a:srgbClr val="7C4522"/>
            </a:solidFill>
          </p:spPr>
          <p:txBody>
            <a:bodyPr wrap="square" lIns="0" tIns="0" rIns="0" bIns="0" rtlCol="0"/>
            <a:lstStyle/>
            <a:p>
              <a:endParaRPr sz="1493" dirty="0"/>
            </a:p>
          </p:txBody>
        </p:sp>
        <p:sp>
          <p:nvSpPr>
            <p:cNvPr id="2627" name="object 2580">
              <a:extLst>
                <a:ext uri="{FF2B5EF4-FFF2-40B4-BE49-F238E27FC236}">
                  <a16:creationId xmlns:a16="http://schemas.microsoft.com/office/drawing/2014/main" id="{32DF164E-FA5E-4F42-8B56-4D5121511619}"/>
                </a:ext>
              </a:extLst>
            </p:cNvPr>
            <p:cNvSpPr/>
            <p:nvPr/>
          </p:nvSpPr>
          <p:spPr>
            <a:xfrm>
              <a:off x="1773387" y="5558622"/>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27" y="15303"/>
                  </a:lnTo>
                  <a:lnTo>
                    <a:pt x="19926" y="9829"/>
                  </a:lnTo>
                  <a:lnTo>
                    <a:pt x="19824" y="4356"/>
                  </a:lnTo>
                  <a:lnTo>
                    <a:pt x="15316" y="0"/>
                  </a:lnTo>
                  <a:close/>
                </a:path>
              </a:pathLst>
            </a:custGeom>
            <a:solidFill>
              <a:srgbClr val="844826"/>
            </a:solidFill>
          </p:spPr>
          <p:txBody>
            <a:bodyPr wrap="square" lIns="0" tIns="0" rIns="0" bIns="0" rtlCol="0"/>
            <a:lstStyle/>
            <a:p>
              <a:endParaRPr sz="1493" dirty="0"/>
            </a:p>
          </p:txBody>
        </p:sp>
        <p:sp>
          <p:nvSpPr>
            <p:cNvPr id="2628" name="object 2581">
              <a:extLst>
                <a:ext uri="{FF2B5EF4-FFF2-40B4-BE49-F238E27FC236}">
                  <a16:creationId xmlns:a16="http://schemas.microsoft.com/office/drawing/2014/main" id="{17E1BFD5-CF3E-4DB8-B383-5B8D34297FB8}"/>
                </a:ext>
              </a:extLst>
            </p:cNvPr>
            <p:cNvSpPr/>
            <p:nvPr/>
          </p:nvSpPr>
          <p:spPr>
            <a:xfrm>
              <a:off x="1533599" y="5626676"/>
              <a:ext cx="20320" cy="20320"/>
            </a:xfrm>
            <a:custGeom>
              <a:avLst/>
              <a:gdLst/>
              <a:ahLst/>
              <a:cxnLst/>
              <a:rect l="l" t="t" r="r" b="b"/>
              <a:pathLst>
                <a:path w="20319" h="20320">
                  <a:moveTo>
                    <a:pt x="15316" y="0"/>
                  </a:moveTo>
                  <a:lnTo>
                    <a:pt x="4356" y="190"/>
                  </a:lnTo>
                  <a:lnTo>
                    <a:pt x="0" y="4711"/>
                  </a:lnTo>
                  <a:lnTo>
                    <a:pt x="190" y="15671"/>
                  </a:lnTo>
                  <a:lnTo>
                    <a:pt x="4711" y="20015"/>
                  </a:lnTo>
                  <a:lnTo>
                    <a:pt x="15659" y="19824"/>
                  </a:lnTo>
                  <a:lnTo>
                    <a:pt x="20015" y="15328"/>
                  </a:lnTo>
                  <a:lnTo>
                    <a:pt x="19913" y="9842"/>
                  </a:lnTo>
                  <a:lnTo>
                    <a:pt x="19811" y="4368"/>
                  </a:lnTo>
                  <a:lnTo>
                    <a:pt x="15316" y="0"/>
                  </a:lnTo>
                  <a:close/>
                </a:path>
              </a:pathLst>
            </a:custGeom>
            <a:solidFill>
              <a:srgbClr val="A45C28"/>
            </a:solidFill>
          </p:spPr>
          <p:txBody>
            <a:bodyPr wrap="square" lIns="0" tIns="0" rIns="0" bIns="0" rtlCol="0"/>
            <a:lstStyle/>
            <a:p>
              <a:endParaRPr sz="1493" dirty="0"/>
            </a:p>
          </p:txBody>
        </p:sp>
        <p:sp>
          <p:nvSpPr>
            <p:cNvPr id="2629" name="object 2582">
              <a:extLst>
                <a:ext uri="{FF2B5EF4-FFF2-40B4-BE49-F238E27FC236}">
                  <a16:creationId xmlns:a16="http://schemas.microsoft.com/office/drawing/2014/main" id="{400D2913-ED3F-49C0-8671-454E9C69AFD8}"/>
                </a:ext>
              </a:extLst>
            </p:cNvPr>
            <p:cNvSpPr/>
            <p:nvPr/>
          </p:nvSpPr>
          <p:spPr>
            <a:xfrm>
              <a:off x="1692916" y="5552865"/>
              <a:ext cx="20320" cy="20320"/>
            </a:xfrm>
            <a:custGeom>
              <a:avLst/>
              <a:gdLst/>
              <a:ahLst/>
              <a:cxnLst/>
              <a:rect l="l" t="t" r="r" b="b"/>
              <a:pathLst>
                <a:path w="20319" h="20320">
                  <a:moveTo>
                    <a:pt x="15303" y="0"/>
                  </a:moveTo>
                  <a:lnTo>
                    <a:pt x="4343" y="190"/>
                  </a:lnTo>
                  <a:lnTo>
                    <a:pt x="0" y="4711"/>
                  </a:lnTo>
                  <a:lnTo>
                    <a:pt x="190" y="15659"/>
                  </a:lnTo>
                  <a:lnTo>
                    <a:pt x="4699" y="20015"/>
                  </a:lnTo>
                  <a:lnTo>
                    <a:pt x="15646" y="19824"/>
                  </a:lnTo>
                  <a:lnTo>
                    <a:pt x="20015" y="15316"/>
                  </a:lnTo>
                  <a:lnTo>
                    <a:pt x="19913" y="9842"/>
                  </a:lnTo>
                  <a:lnTo>
                    <a:pt x="19812" y="4368"/>
                  </a:lnTo>
                  <a:lnTo>
                    <a:pt x="15303" y="0"/>
                  </a:lnTo>
                  <a:close/>
                </a:path>
              </a:pathLst>
            </a:custGeom>
            <a:solidFill>
              <a:srgbClr val="744220"/>
            </a:solidFill>
          </p:spPr>
          <p:txBody>
            <a:bodyPr wrap="square" lIns="0" tIns="0" rIns="0" bIns="0" rtlCol="0"/>
            <a:lstStyle/>
            <a:p>
              <a:endParaRPr sz="1493" dirty="0"/>
            </a:p>
          </p:txBody>
        </p:sp>
        <p:sp>
          <p:nvSpPr>
            <p:cNvPr id="2630" name="object 2583">
              <a:extLst>
                <a:ext uri="{FF2B5EF4-FFF2-40B4-BE49-F238E27FC236}">
                  <a16:creationId xmlns:a16="http://schemas.microsoft.com/office/drawing/2014/main" id="{346B2AE6-F8CA-4978-8469-9B9201A050F5}"/>
                </a:ext>
              </a:extLst>
            </p:cNvPr>
            <p:cNvSpPr/>
            <p:nvPr/>
          </p:nvSpPr>
          <p:spPr>
            <a:xfrm>
              <a:off x="1451945" y="5242025"/>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43"/>
                  </a:lnTo>
                  <a:lnTo>
                    <a:pt x="15303" y="0"/>
                  </a:lnTo>
                  <a:close/>
                </a:path>
              </a:pathLst>
            </a:custGeom>
            <a:solidFill>
              <a:srgbClr val="7F4925"/>
            </a:solidFill>
          </p:spPr>
          <p:txBody>
            <a:bodyPr wrap="square" lIns="0" tIns="0" rIns="0" bIns="0" rtlCol="0"/>
            <a:lstStyle/>
            <a:p>
              <a:endParaRPr sz="1493" dirty="0"/>
            </a:p>
          </p:txBody>
        </p:sp>
        <p:sp>
          <p:nvSpPr>
            <p:cNvPr id="2631" name="object 2584">
              <a:extLst>
                <a:ext uri="{FF2B5EF4-FFF2-40B4-BE49-F238E27FC236}">
                  <a16:creationId xmlns:a16="http://schemas.microsoft.com/office/drawing/2014/main" id="{9EB277A2-5D50-4751-8868-92FF3A359937}"/>
                </a:ext>
              </a:extLst>
            </p:cNvPr>
            <p:cNvSpPr/>
            <p:nvPr/>
          </p:nvSpPr>
          <p:spPr>
            <a:xfrm>
              <a:off x="1827030" y="5345911"/>
              <a:ext cx="20320" cy="20320"/>
            </a:xfrm>
            <a:custGeom>
              <a:avLst/>
              <a:gdLst/>
              <a:ahLst/>
              <a:cxnLst/>
              <a:rect l="l" t="t" r="r" b="b"/>
              <a:pathLst>
                <a:path w="20319" h="20320">
                  <a:moveTo>
                    <a:pt x="15303" y="0"/>
                  </a:moveTo>
                  <a:lnTo>
                    <a:pt x="4356" y="190"/>
                  </a:lnTo>
                  <a:lnTo>
                    <a:pt x="0" y="4686"/>
                  </a:lnTo>
                  <a:lnTo>
                    <a:pt x="190" y="15646"/>
                  </a:lnTo>
                  <a:lnTo>
                    <a:pt x="4711" y="19989"/>
                  </a:lnTo>
                  <a:lnTo>
                    <a:pt x="15646" y="19799"/>
                  </a:lnTo>
                  <a:lnTo>
                    <a:pt x="20015" y="15303"/>
                  </a:lnTo>
                  <a:lnTo>
                    <a:pt x="19913" y="9817"/>
                  </a:lnTo>
                  <a:lnTo>
                    <a:pt x="19812" y="4343"/>
                  </a:lnTo>
                  <a:lnTo>
                    <a:pt x="15303" y="0"/>
                  </a:lnTo>
                  <a:close/>
                </a:path>
              </a:pathLst>
            </a:custGeom>
            <a:solidFill>
              <a:srgbClr val="814825"/>
            </a:solidFill>
          </p:spPr>
          <p:txBody>
            <a:bodyPr wrap="square" lIns="0" tIns="0" rIns="0" bIns="0" rtlCol="0"/>
            <a:lstStyle/>
            <a:p>
              <a:endParaRPr sz="1493" dirty="0"/>
            </a:p>
          </p:txBody>
        </p:sp>
        <p:sp>
          <p:nvSpPr>
            <p:cNvPr id="2632" name="object 2585">
              <a:extLst>
                <a:ext uri="{FF2B5EF4-FFF2-40B4-BE49-F238E27FC236}">
                  <a16:creationId xmlns:a16="http://schemas.microsoft.com/office/drawing/2014/main" id="{519FAC82-79D2-45EA-B3CD-902878420900}"/>
                </a:ext>
              </a:extLst>
            </p:cNvPr>
            <p:cNvSpPr/>
            <p:nvPr/>
          </p:nvSpPr>
          <p:spPr>
            <a:xfrm>
              <a:off x="1437015" y="5488006"/>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65A31"/>
            </a:solidFill>
          </p:spPr>
          <p:txBody>
            <a:bodyPr wrap="square" lIns="0" tIns="0" rIns="0" bIns="0" rtlCol="0"/>
            <a:lstStyle/>
            <a:p>
              <a:endParaRPr sz="1493" dirty="0"/>
            </a:p>
          </p:txBody>
        </p:sp>
        <p:sp>
          <p:nvSpPr>
            <p:cNvPr id="2633" name="object 2586">
              <a:extLst>
                <a:ext uri="{FF2B5EF4-FFF2-40B4-BE49-F238E27FC236}">
                  <a16:creationId xmlns:a16="http://schemas.microsoft.com/office/drawing/2014/main" id="{831D80A3-7A74-423A-B257-E79DC99A4777}"/>
                </a:ext>
              </a:extLst>
            </p:cNvPr>
            <p:cNvSpPr/>
            <p:nvPr/>
          </p:nvSpPr>
          <p:spPr>
            <a:xfrm>
              <a:off x="1356155" y="5635509"/>
              <a:ext cx="20320" cy="20320"/>
            </a:xfrm>
            <a:custGeom>
              <a:avLst/>
              <a:gdLst/>
              <a:ahLst/>
              <a:cxnLst/>
              <a:rect l="l" t="t" r="r" b="b"/>
              <a:pathLst>
                <a:path w="20319" h="20320">
                  <a:moveTo>
                    <a:pt x="15303" y="0"/>
                  </a:moveTo>
                  <a:lnTo>
                    <a:pt x="4356" y="190"/>
                  </a:lnTo>
                  <a:lnTo>
                    <a:pt x="0" y="4686"/>
                  </a:lnTo>
                  <a:lnTo>
                    <a:pt x="190" y="15646"/>
                  </a:lnTo>
                  <a:lnTo>
                    <a:pt x="4711" y="19989"/>
                  </a:lnTo>
                  <a:lnTo>
                    <a:pt x="15646" y="19799"/>
                  </a:lnTo>
                  <a:lnTo>
                    <a:pt x="20015" y="15303"/>
                  </a:lnTo>
                  <a:lnTo>
                    <a:pt x="19913" y="9804"/>
                  </a:lnTo>
                  <a:lnTo>
                    <a:pt x="19811" y="4343"/>
                  </a:lnTo>
                  <a:lnTo>
                    <a:pt x="15303" y="0"/>
                  </a:lnTo>
                  <a:close/>
                </a:path>
              </a:pathLst>
            </a:custGeom>
            <a:solidFill>
              <a:srgbClr val="B4642C"/>
            </a:solidFill>
          </p:spPr>
          <p:txBody>
            <a:bodyPr wrap="square" lIns="0" tIns="0" rIns="0" bIns="0" rtlCol="0"/>
            <a:lstStyle/>
            <a:p>
              <a:endParaRPr sz="1493" dirty="0"/>
            </a:p>
          </p:txBody>
        </p:sp>
        <p:sp>
          <p:nvSpPr>
            <p:cNvPr id="2634" name="object 2587">
              <a:extLst>
                <a:ext uri="{FF2B5EF4-FFF2-40B4-BE49-F238E27FC236}">
                  <a16:creationId xmlns:a16="http://schemas.microsoft.com/office/drawing/2014/main" id="{229F41FB-262B-42B8-8227-10C8B16AD396}"/>
                </a:ext>
              </a:extLst>
            </p:cNvPr>
            <p:cNvSpPr/>
            <p:nvPr/>
          </p:nvSpPr>
          <p:spPr>
            <a:xfrm>
              <a:off x="1144588" y="5483411"/>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85D32"/>
            </a:solidFill>
          </p:spPr>
          <p:txBody>
            <a:bodyPr wrap="square" lIns="0" tIns="0" rIns="0" bIns="0" rtlCol="0"/>
            <a:lstStyle/>
            <a:p>
              <a:endParaRPr sz="1493" dirty="0"/>
            </a:p>
          </p:txBody>
        </p:sp>
        <p:sp>
          <p:nvSpPr>
            <p:cNvPr id="2635" name="object 2588">
              <a:extLst>
                <a:ext uri="{FF2B5EF4-FFF2-40B4-BE49-F238E27FC236}">
                  <a16:creationId xmlns:a16="http://schemas.microsoft.com/office/drawing/2014/main" id="{7A788642-76FE-4810-91D6-E53A788A8410}"/>
                </a:ext>
              </a:extLst>
            </p:cNvPr>
            <p:cNvSpPr/>
            <p:nvPr/>
          </p:nvSpPr>
          <p:spPr>
            <a:xfrm>
              <a:off x="1664026" y="5365972"/>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27" y="15303"/>
                  </a:lnTo>
                  <a:lnTo>
                    <a:pt x="19926" y="9829"/>
                  </a:lnTo>
                  <a:lnTo>
                    <a:pt x="19824" y="4356"/>
                  </a:lnTo>
                  <a:lnTo>
                    <a:pt x="15316" y="0"/>
                  </a:lnTo>
                  <a:close/>
                </a:path>
              </a:pathLst>
            </a:custGeom>
            <a:solidFill>
              <a:srgbClr val="91502B"/>
            </a:solidFill>
          </p:spPr>
          <p:txBody>
            <a:bodyPr wrap="square" lIns="0" tIns="0" rIns="0" bIns="0" rtlCol="0"/>
            <a:lstStyle/>
            <a:p>
              <a:endParaRPr sz="1493" dirty="0"/>
            </a:p>
          </p:txBody>
        </p:sp>
        <p:sp>
          <p:nvSpPr>
            <p:cNvPr id="2636" name="object 2589">
              <a:extLst>
                <a:ext uri="{FF2B5EF4-FFF2-40B4-BE49-F238E27FC236}">
                  <a16:creationId xmlns:a16="http://schemas.microsoft.com/office/drawing/2014/main" id="{AF0A67F2-AF0D-498D-B06D-882777D4B207}"/>
                </a:ext>
              </a:extLst>
            </p:cNvPr>
            <p:cNvSpPr/>
            <p:nvPr/>
          </p:nvSpPr>
          <p:spPr>
            <a:xfrm>
              <a:off x="1853042" y="5497732"/>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794522"/>
            </a:solidFill>
          </p:spPr>
          <p:txBody>
            <a:bodyPr wrap="square" lIns="0" tIns="0" rIns="0" bIns="0" rtlCol="0"/>
            <a:lstStyle/>
            <a:p>
              <a:endParaRPr sz="1493" dirty="0"/>
            </a:p>
          </p:txBody>
        </p:sp>
        <p:sp>
          <p:nvSpPr>
            <p:cNvPr id="2637" name="object 2590">
              <a:extLst>
                <a:ext uri="{FF2B5EF4-FFF2-40B4-BE49-F238E27FC236}">
                  <a16:creationId xmlns:a16="http://schemas.microsoft.com/office/drawing/2014/main" id="{CEE7A6CB-9E23-4ECE-BE47-E7FA53D4E74D}"/>
                </a:ext>
              </a:extLst>
            </p:cNvPr>
            <p:cNvSpPr/>
            <p:nvPr/>
          </p:nvSpPr>
          <p:spPr>
            <a:xfrm>
              <a:off x="1505461" y="5628244"/>
              <a:ext cx="20320" cy="20320"/>
            </a:xfrm>
            <a:custGeom>
              <a:avLst/>
              <a:gdLst/>
              <a:ahLst/>
              <a:cxnLst/>
              <a:rect l="l" t="t" r="r" b="b"/>
              <a:pathLst>
                <a:path w="20319" h="20320">
                  <a:moveTo>
                    <a:pt x="15316" y="0"/>
                  </a:moveTo>
                  <a:lnTo>
                    <a:pt x="4356" y="190"/>
                  </a:lnTo>
                  <a:lnTo>
                    <a:pt x="0" y="4711"/>
                  </a:lnTo>
                  <a:lnTo>
                    <a:pt x="190" y="15671"/>
                  </a:lnTo>
                  <a:lnTo>
                    <a:pt x="4711" y="20015"/>
                  </a:lnTo>
                  <a:lnTo>
                    <a:pt x="15659" y="19824"/>
                  </a:lnTo>
                  <a:lnTo>
                    <a:pt x="20015" y="15328"/>
                  </a:lnTo>
                  <a:lnTo>
                    <a:pt x="19913" y="9842"/>
                  </a:lnTo>
                  <a:lnTo>
                    <a:pt x="19811" y="4368"/>
                  </a:lnTo>
                  <a:lnTo>
                    <a:pt x="15316" y="0"/>
                  </a:lnTo>
                  <a:close/>
                </a:path>
              </a:pathLst>
            </a:custGeom>
            <a:solidFill>
              <a:srgbClr val="894B27"/>
            </a:solidFill>
          </p:spPr>
          <p:txBody>
            <a:bodyPr wrap="square" lIns="0" tIns="0" rIns="0" bIns="0" rtlCol="0"/>
            <a:lstStyle/>
            <a:p>
              <a:endParaRPr sz="1493" dirty="0"/>
            </a:p>
          </p:txBody>
        </p:sp>
        <p:sp>
          <p:nvSpPr>
            <p:cNvPr id="2638" name="object 2591">
              <a:extLst>
                <a:ext uri="{FF2B5EF4-FFF2-40B4-BE49-F238E27FC236}">
                  <a16:creationId xmlns:a16="http://schemas.microsoft.com/office/drawing/2014/main" id="{17D83C09-04B0-4091-86A6-E14F4CB51A20}"/>
                </a:ext>
              </a:extLst>
            </p:cNvPr>
            <p:cNvSpPr/>
            <p:nvPr/>
          </p:nvSpPr>
          <p:spPr>
            <a:xfrm>
              <a:off x="1180203" y="5577596"/>
              <a:ext cx="20320" cy="20320"/>
            </a:xfrm>
            <a:custGeom>
              <a:avLst/>
              <a:gdLst/>
              <a:ahLst/>
              <a:cxnLst/>
              <a:rect l="l" t="t" r="r" b="b"/>
              <a:pathLst>
                <a:path w="20319" h="20320">
                  <a:moveTo>
                    <a:pt x="15303" y="0"/>
                  </a:moveTo>
                  <a:lnTo>
                    <a:pt x="4356" y="190"/>
                  </a:lnTo>
                  <a:lnTo>
                    <a:pt x="0" y="4686"/>
                  </a:lnTo>
                  <a:lnTo>
                    <a:pt x="190" y="15646"/>
                  </a:lnTo>
                  <a:lnTo>
                    <a:pt x="4711" y="20002"/>
                  </a:lnTo>
                  <a:lnTo>
                    <a:pt x="15646" y="19812"/>
                  </a:lnTo>
                  <a:lnTo>
                    <a:pt x="20015" y="15303"/>
                  </a:lnTo>
                  <a:lnTo>
                    <a:pt x="19913" y="9817"/>
                  </a:lnTo>
                  <a:lnTo>
                    <a:pt x="19811" y="4343"/>
                  </a:lnTo>
                  <a:lnTo>
                    <a:pt x="15303" y="0"/>
                  </a:lnTo>
                  <a:close/>
                </a:path>
              </a:pathLst>
            </a:custGeom>
            <a:solidFill>
              <a:srgbClr val="AA5C32"/>
            </a:solidFill>
          </p:spPr>
          <p:txBody>
            <a:bodyPr wrap="square" lIns="0" tIns="0" rIns="0" bIns="0" rtlCol="0"/>
            <a:lstStyle/>
            <a:p>
              <a:endParaRPr sz="1493" dirty="0"/>
            </a:p>
          </p:txBody>
        </p:sp>
        <p:sp>
          <p:nvSpPr>
            <p:cNvPr id="2639" name="object 2592">
              <a:extLst>
                <a:ext uri="{FF2B5EF4-FFF2-40B4-BE49-F238E27FC236}">
                  <a16:creationId xmlns:a16="http://schemas.microsoft.com/office/drawing/2014/main" id="{48CFFF4E-3ACE-432A-B856-D7297BAA7E58}"/>
                </a:ext>
              </a:extLst>
            </p:cNvPr>
            <p:cNvSpPr/>
            <p:nvPr/>
          </p:nvSpPr>
          <p:spPr>
            <a:xfrm>
              <a:off x="1630452" y="5264480"/>
              <a:ext cx="20320" cy="20320"/>
            </a:xfrm>
            <a:custGeom>
              <a:avLst/>
              <a:gdLst/>
              <a:ahLst/>
              <a:cxnLst/>
              <a:rect l="l" t="t" r="r" b="b"/>
              <a:pathLst>
                <a:path w="20319" h="20320">
                  <a:moveTo>
                    <a:pt x="15316" y="0"/>
                  </a:moveTo>
                  <a:lnTo>
                    <a:pt x="4356" y="190"/>
                  </a:lnTo>
                  <a:lnTo>
                    <a:pt x="0" y="4711"/>
                  </a:lnTo>
                  <a:lnTo>
                    <a:pt x="190" y="15659"/>
                  </a:lnTo>
                  <a:lnTo>
                    <a:pt x="4711" y="20002"/>
                  </a:lnTo>
                  <a:lnTo>
                    <a:pt x="15659" y="19811"/>
                  </a:lnTo>
                  <a:lnTo>
                    <a:pt x="20015" y="15316"/>
                  </a:lnTo>
                  <a:lnTo>
                    <a:pt x="19913" y="9842"/>
                  </a:lnTo>
                  <a:lnTo>
                    <a:pt x="19812" y="4368"/>
                  </a:lnTo>
                  <a:lnTo>
                    <a:pt x="15316" y="0"/>
                  </a:lnTo>
                  <a:close/>
                </a:path>
              </a:pathLst>
            </a:custGeom>
            <a:solidFill>
              <a:srgbClr val="99532D"/>
            </a:solidFill>
          </p:spPr>
          <p:txBody>
            <a:bodyPr wrap="square" lIns="0" tIns="0" rIns="0" bIns="0" rtlCol="0"/>
            <a:lstStyle/>
            <a:p>
              <a:endParaRPr sz="1493" dirty="0"/>
            </a:p>
          </p:txBody>
        </p:sp>
        <p:sp>
          <p:nvSpPr>
            <p:cNvPr id="2640" name="object 2593">
              <a:extLst>
                <a:ext uri="{FF2B5EF4-FFF2-40B4-BE49-F238E27FC236}">
                  <a16:creationId xmlns:a16="http://schemas.microsoft.com/office/drawing/2014/main" id="{DAC4300E-96F5-4A41-B74B-2A01C3160294}"/>
                </a:ext>
              </a:extLst>
            </p:cNvPr>
            <p:cNvSpPr/>
            <p:nvPr/>
          </p:nvSpPr>
          <p:spPr>
            <a:xfrm>
              <a:off x="1191594" y="5594056"/>
              <a:ext cx="20320" cy="20320"/>
            </a:xfrm>
            <a:custGeom>
              <a:avLst/>
              <a:gdLst/>
              <a:ahLst/>
              <a:cxnLst/>
              <a:rect l="l" t="t" r="r" b="b"/>
              <a:pathLst>
                <a:path w="20319" h="20320">
                  <a:moveTo>
                    <a:pt x="15303" y="0"/>
                  </a:moveTo>
                  <a:lnTo>
                    <a:pt x="4356" y="190"/>
                  </a:lnTo>
                  <a:lnTo>
                    <a:pt x="0" y="4686"/>
                  </a:lnTo>
                  <a:lnTo>
                    <a:pt x="190" y="15633"/>
                  </a:lnTo>
                  <a:lnTo>
                    <a:pt x="4711" y="19989"/>
                  </a:lnTo>
                  <a:lnTo>
                    <a:pt x="15646" y="19799"/>
                  </a:lnTo>
                  <a:lnTo>
                    <a:pt x="20002" y="15290"/>
                  </a:lnTo>
                  <a:lnTo>
                    <a:pt x="19913" y="9829"/>
                  </a:lnTo>
                  <a:lnTo>
                    <a:pt x="19811" y="4343"/>
                  </a:lnTo>
                  <a:lnTo>
                    <a:pt x="15303" y="0"/>
                  </a:lnTo>
                  <a:close/>
                </a:path>
              </a:pathLst>
            </a:custGeom>
            <a:solidFill>
              <a:srgbClr val="A45C2E"/>
            </a:solidFill>
          </p:spPr>
          <p:txBody>
            <a:bodyPr wrap="square" lIns="0" tIns="0" rIns="0" bIns="0" rtlCol="0"/>
            <a:lstStyle/>
            <a:p>
              <a:endParaRPr sz="1493" dirty="0"/>
            </a:p>
          </p:txBody>
        </p:sp>
        <p:sp>
          <p:nvSpPr>
            <p:cNvPr id="2641" name="object 2594">
              <a:extLst>
                <a:ext uri="{FF2B5EF4-FFF2-40B4-BE49-F238E27FC236}">
                  <a16:creationId xmlns:a16="http://schemas.microsoft.com/office/drawing/2014/main" id="{A0BA2CCF-3E2E-42C9-8CE4-BCCBE9961771}"/>
                </a:ext>
              </a:extLst>
            </p:cNvPr>
            <p:cNvSpPr/>
            <p:nvPr/>
          </p:nvSpPr>
          <p:spPr>
            <a:xfrm>
              <a:off x="1446263" y="5298912"/>
              <a:ext cx="20320" cy="20320"/>
            </a:xfrm>
            <a:custGeom>
              <a:avLst/>
              <a:gdLst/>
              <a:ahLst/>
              <a:cxnLst/>
              <a:rect l="l" t="t" r="r" b="b"/>
              <a:pathLst>
                <a:path w="20319" h="20320">
                  <a:moveTo>
                    <a:pt x="15303" y="0"/>
                  </a:moveTo>
                  <a:lnTo>
                    <a:pt x="4356" y="190"/>
                  </a:lnTo>
                  <a:lnTo>
                    <a:pt x="0" y="4698"/>
                  </a:lnTo>
                  <a:lnTo>
                    <a:pt x="190" y="15659"/>
                  </a:lnTo>
                  <a:lnTo>
                    <a:pt x="4711" y="20015"/>
                  </a:lnTo>
                  <a:lnTo>
                    <a:pt x="15646" y="19824"/>
                  </a:lnTo>
                  <a:lnTo>
                    <a:pt x="20015" y="15316"/>
                  </a:lnTo>
                  <a:lnTo>
                    <a:pt x="19913" y="9842"/>
                  </a:lnTo>
                  <a:lnTo>
                    <a:pt x="19811" y="4356"/>
                  </a:lnTo>
                  <a:lnTo>
                    <a:pt x="15303" y="0"/>
                  </a:lnTo>
                  <a:close/>
                </a:path>
              </a:pathLst>
            </a:custGeom>
            <a:solidFill>
              <a:srgbClr val="A75B30"/>
            </a:solidFill>
          </p:spPr>
          <p:txBody>
            <a:bodyPr wrap="square" lIns="0" tIns="0" rIns="0" bIns="0" rtlCol="0"/>
            <a:lstStyle/>
            <a:p>
              <a:endParaRPr sz="1493" dirty="0"/>
            </a:p>
          </p:txBody>
        </p:sp>
        <p:sp>
          <p:nvSpPr>
            <p:cNvPr id="2642" name="object 2595">
              <a:extLst>
                <a:ext uri="{FF2B5EF4-FFF2-40B4-BE49-F238E27FC236}">
                  <a16:creationId xmlns:a16="http://schemas.microsoft.com/office/drawing/2014/main" id="{AC5F3091-A915-4CC2-ADA6-B0B8D33AD987}"/>
                </a:ext>
              </a:extLst>
            </p:cNvPr>
            <p:cNvSpPr/>
            <p:nvPr/>
          </p:nvSpPr>
          <p:spPr>
            <a:xfrm>
              <a:off x="1203741" y="5401452"/>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8F5228"/>
            </a:solidFill>
          </p:spPr>
          <p:txBody>
            <a:bodyPr wrap="square" lIns="0" tIns="0" rIns="0" bIns="0" rtlCol="0"/>
            <a:lstStyle/>
            <a:p>
              <a:endParaRPr sz="1493" dirty="0"/>
            </a:p>
          </p:txBody>
        </p:sp>
        <p:sp>
          <p:nvSpPr>
            <p:cNvPr id="2643" name="object 2596">
              <a:extLst>
                <a:ext uri="{FF2B5EF4-FFF2-40B4-BE49-F238E27FC236}">
                  <a16:creationId xmlns:a16="http://schemas.microsoft.com/office/drawing/2014/main" id="{39C07896-63CA-43A1-8810-5BFC8AEAD4C9}"/>
                </a:ext>
              </a:extLst>
            </p:cNvPr>
            <p:cNvSpPr/>
            <p:nvPr/>
          </p:nvSpPr>
          <p:spPr>
            <a:xfrm>
              <a:off x="1408673" y="5372818"/>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65A31"/>
            </a:solidFill>
          </p:spPr>
          <p:txBody>
            <a:bodyPr wrap="square" lIns="0" tIns="0" rIns="0" bIns="0" rtlCol="0"/>
            <a:lstStyle/>
            <a:p>
              <a:endParaRPr sz="1493" dirty="0"/>
            </a:p>
          </p:txBody>
        </p:sp>
        <p:sp>
          <p:nvSpPr>
            <p:cNvPr id="2644" name="object 2597">
              <a:extLst>
                <a:ext uri="{FF2B5EF4-FFF2-40B4-BE49-F238E27FC236}">
                  <a16:creationId xmlns:a16="http://schemas.microsoft.com/office/drawing/2014/main" id="{839A2544-CBD5-497B-9D26-58764752DF3B}"/>
                </a:ext>
              </a:extLst>
            </p:cNvPr>
            <p:cNvSpPr/>
            <p:nvPr/>
          </p:nvSpPr>
          <p:spPr>
            <a:xfrm>
              <a:off x="1481420" y="5273666"/>
              <a:ext cx="20320" cy="20320"/>
            </a:xfrm>
            <a:custGeom>
              <a:avLst/>
              <a:gdLst/>
              <a:ahLst/>
              <a:cxnLst/>
              <a:rect l="l" t="t" r="r" b="b"/>
              <a:pathLst>
                <a:path w="20319" h="20320">
                  <a:moveTo>
                    <a:pt x="15290" y="0"/>
                  </a:moveTo>
                  <a:lnTo>
                    <a:pt x="4343" y="190"/>
                  </a:lnTo>
                  <a:lnTo>
                    <a:pt x="0" y="4699"/>
                  </a:lnTo>
                  <a:lnTo>
                    <a:pt x="190" y="15659"/>
                  </a:lnTo>
                  <a:lnTo>
                    <a:pt x="4686" y="20015"/>
                  </a:lnTo>
                  <a:lnTo>
                    <a:pt x="15646" y="19824"/>
                  </a:lnTo>
                  <a:lnTo>
                    <a:pt x="20015" y="15316"/>
                  </a:lnTo>
                  <a:lnTo>
                    <a:pt x="19913" y="9829"/>
                  </a:lnTo>
                  <a:lnTo>
                    <a:pt x="19811" y="4356"/>
                  </a:lnTo>
                  <a:lnTo>
                    <a:pt x="15290" y="0"/>
                  </a:lnTo>
                  <a:close/>
                </a:path>
              </a:pathLst>
            </a:custGeom>
            <a:solidFill>
              <a:srgbClr val="99532D"/>
            </a:solidFill>
          </p:spPr>
          <p:txBody>
            <a:bodyPr wrap="square" lIns="0" tIns="0" rIns="0" bIns="0" rtlCol="0"/>
            <a:lstStyle/>
            <a:p>
              <a:endParaRPr sz="1493" dirty="0"/>
            </a:p>
          </p:txBody>
        </p:sp>
        <p:sp>
          <p:nvSpPr>
            <p:cNvPr id="2645" name="object 2598">
              <a:extLst>
                <a:ext uri="{FF2B5EF4-FFF2-40B4-BE49-F238E27FC236}">
                  <a16:creationId xmlns:a16="http://schemas.microsoft.com/office/drawing/2014/main" id="{D5A1B4E1-08B9-4D49-BF9D-E48F3CD5F4DF}"/>
                </a:ext>
              </a:extLst>
            </p:cNvPr>
            <p:cNvSpPr/>
            <p:nvPr/>
          </p:nvSpPr>
          <p:spPr>
            <a:xfrm>
              <a:off x="1071285" y="5529169"/>
              <a:ext cx="20320" cy="20320"/>
            </a:xfrm>
            <a:custGeom>
              <a:avLst/>
              <a:gdLst/>
              <a:ahLst/>
              <a:cxnLst/>
              <a:rect l="l" t="t" r="r" b="b"/>
              <a:pathLst>
                <a:path w="20319" h="20320">
                  <a:moveTo>
                    <a:pt x="15303" y="0"/>
                  </a:moveTo>
                  <a:lnTo>
                    <a:pt x="4343" y="190"/>
                  </a:lnTo>
                  <a:lnTo>
                    <a:pt x="0" y="4711"/>
                  </a:lnTo>
                  <a:lnTo>
                    <a:pt x="190" y="15659"/>
                  </a:lnTo>
                  <a:lnTo>
                    <a:pt x="4698" y="20002"/>
                  </a:lnTo>
                  <a:lnTo>
                    <a:pt x="15646" y="19811"/>
                  </a:lnTo>
                  <a:lnTo>
                    <a:pt x="20015" y="15316"/>
                  </a:lnTo>
                  <a:lnTo>
                    <a:pt x="19913" y="9842"/>
                  </a:lnTo>
                  <a:lnTo>
                    <a:pt x="19811" y="4368"/>
                  </a:lnTo>
                  <a:lnTo>
                    <a:pt x="15303" y="0"/>
                  </a:lnTo>
                  <a:close/>
                </a:path>
              </a:pathLst>
            </a:custGeom>
            <a:solidFill>
              <a:srgbClr val="AF5F34"/>
            </a:solidFill>
          </p:spPr>
          <p:txBody>
            <a:bodyPr wrap="square" lIns="0" tIns="0" rIns="0" bIns="0" rtlCol="0"/>
            <a:lstStyle/>
            <a:p>
              <a:endParaRPr sz="1493" dirty="0"/>
            </a:p>
          </p:txBody>
        </p:sp>
        <p:sp>
          <p:nvSpPr>
            <p:cNvPr id="2646" name="object 2599">
              <a:extLst>
                <a:ext uri="{FF2B5EF4-FFF2-40B4-BE49-F238E27FC236}">
                  <a16:creationId xmlns:a16="http://schemas.microsoft.com/office/drawing/2014/main" id="{1C21C063-68F2-4DE0-A4CB-90C9FDAD2704}"/>
                </a:ext>
              </a:extLst>
            </p:cNvPr>
            <p:cNvSpPr/>
            <p:nvPr/>
          </p:nvSpPr>
          <p:spPr>
            <a:xfrm>
              <a:off x="1120975" y="5545153"/>
              <a:ext cx="20320" cy="20320"/>
            </a:xfrm>
            <a:custGeom>
              <a:avLst/>
              <a:gdLst/>
              <a:ahLst/>
              <a:cxnLst/>
              <a:rect l="l" t="t" r="r" b="b"/>
              <a:pathLst>
                <a:path w="20319" h="20320">
                  <a:moveTo>
                    <a:pt x="15303" y="0"/>
                  </a:moveTo>
                  <a:lnTo>
                    <a:pt x="4343" y="190"/>
                  </a:lnTo>
                  <a:lnTo>
                    <a:pt x="0" y="4686"/>
                  </a:lnTo>
                  <a:lnTo>
                    <a:pt x="190" y="15646"/>
                  </a:lnTo>
                  <a:lnTo>
                    <a:pt x="4698" y="20002"/>
                  </a:lnTo>
                  <a:lnTo>
                    <a:pt x="15646" y="19812"/>
                  </a:lnTo>
                  <a:lnTo>
                    <a:pt x="20015" y="15303"/>
                  </a:lnTo>
                  <a:lnTo>
                    <a:pt x="19913" y="9829"/>
                  </a:lnTo>
                  <a:lnTo>
                    <a:pt x="19811" y="4343"/>
                  </a:lnTo>
                  <a:lnTo>
                    <a:pt x="15303" y="0"/>
                  </a:lnTo>
                  <a:close/>
                </a:path>
              </a:pathLst>
            </a:custGeom>
            <a:solidFill>
              <a:srgbClr val="9E592C"/>
            </a:solidFill>
          </p:spPr>
          <p:txBody>
            <a:bodyPr wrap="square" lIns="0" tIns="0" rIns="0" bIns="0" rtlCol="0"/>
            <a:lstStyle/>
            <a:p>
              <a:endParaRPr sz="1493" dirty="0"/>
            </a:p>
          </p:txBody>
        </p:sp>
        <p:sp>
          <p:nvSpPr>
            <p:cNvPr id="2647" name="object 2600">
              <a:extLst>
                <a:ext uri="{FF2B5EF4-FFF2-40B4-BE49-F238E27FC236}">
                  <a16:creationId xmlns:a16="http://schemas.microsoft.com/office/drawing/2014/main" id="{09E49BE9-B83D-454C-BB85-BD43E1599DA5}"/>
                </a:ext>
              </a:extLst>
            </p:cNvPr>
            <p:cNvSpPr/>
            <p:nvPr/>
          </p:nvSpPr>
          <p:spPr>
            <a:xfrm>
              <a:off x="1876563" y="5410031"/>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2" y="4356"/>
                  </a:lnTo>
                  <a:lnTo>
                    <a:pt x="15303" y="0"/>
                  </a:lnTo>
                  <a:close/>
                </a:path>
              </a:pathLst>
            </a:custGeom>
            <a:solidFill>
              <a:srgbClr val="794522"/>
            </a:solidFill>
          </p:spPr>
          <p:txBody>
            <a:bodyPr wrap="square" lIns="0" tIns="0" rIns="0" bIns="0" rtlCol="0"/>
            <a:lstStyle/>
            <a:p>
              <a:endParaRPr sz="1493" dirty="0"/>
            </a:p>
          </p:txBody>
        </p:sp>
        <p:sp>
          <p:nvSpPr>
            <p:cNvPr id="2648" name="object 2601">
              <a:extLst>
                <a:ext uri="{FF2B5EF4-FFF2-40B4-BE49-F238E27FC236}">
                  <a16:creationId xmlns:a16="http://schemas.microsoft.com/office/drawing/2014/main" id="{40E5129D-5F80-430E-9BE9-EB2164BB3BFC}"/>
                </a:ext>
              </a:extLst>
            </p:cNvPr>
            <p:cNvSpPr/>
            <p:nvPr/>
          </p:nvSpPr>
          <p:spPr>
            <a:xfrm>
              <a:off x="1515057" y="5269885"/>
              <a:ext cx="20320" cy="20320"/>
            </a:xfrm>
            <a:custGeom>
              <a:avLst/>
              <a:gdLst/>
              <a:ahLst/>
              <a:cxnLst/>
              <a:rect l="l" t="t" r="r" b="b"/>
              <a:pathLst>
                <a:path w="20319" h="20320">
                  <a:moveTo>
                    <a:pt x="15303" y="0"/>
                  </a:moveTo>
                  <a:lnTo>
                    <a:pt x="4343" y="190"/>
                  </a:lnTo>
                  <a:lnTo>
                    <a:pt x="0" y="4686"/>
                  </a:lnTo>
                  <a:lnTo>
                    <a:pt x="190" y="15646"/>
                  </a:lnTo>
                  <a:lnTo>
                    <a:pt x="4698" y="20002"/>
                  </a:lnTo>
                  <a:lnTo>
                    <a:pt x="15646" y="19812"/>
                  </a:lnTo>
                  <a:lnTo>
                    <a:pt x="20015" y="15303"/>
                  </a:lnTo>
                  <a:lnTo>
                    <a:pt x="19913" y="9829"/>
                  </a:lnTo>
                  <a:lnTo>
                    <a:pt x="19811" y="4343"/>
                  </a:lnTo>
                  <a:lnTo>
                    <a:pt x="15303" y="0"/>
                  </a:lnTo>
                  <a:close/>
                </a:path>
              </a:pathLst>
            </a:custGeom>
            <a:solidFill>
              <a:srgbClr val="7F4925"/>
            </a:solidFill>
          </p:spPr>
          <p:txBody>
            <a:bodyPr wrap="square" lIns="0" tIns="0" rIns="0" bIns="0" rtlCol="0"/>
            <a:lstStyle/>
            <a:p>
              <a:endParaRPr sz="1493" dirty="0"/>
            </a:p>
          </p:txBody>
        </p:sp>
        <p:sp>
          <p:nvSpPr>
            <p:cNvPr id="2649" name="object 2602">
              <a:extLst>
                <a:ext uri="{FF2B5EF4-FFF2-40B4-BE49-F238E27FC236}">
                  <a16:creationId xmlns:a16="http://schemas.microsoft.com/office/drawing/2014/main" id="{228F8ADC-FDAB-4B67-8A1F-BEF5060BDABE}"/>
                </a:ext>
              </a:extLst>
            </p:cNvPr>
            <p:cNvSpPr/>
            <p:nvPr/>
          </p:nvSpPr>
          <p:spPr>
            <a:xfrm>
              <a:off x="1354090" y="5295540"/>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93532A"/>
            </a:solidFill>
          </p:spPr>
          <p:txBody>
            <a:bodyPr wrap="square" lIns="0" tIns="0" rIns="0" bIns="0" rtlCol="0"/>
            <a:lstStyle/>
            <a:p>
              <a:endParaRPr sz="1493" dirty="0"/>
            </a:p>
          </p:txBody>
        </p:sp>
        <p:sp>
          <p:nvSpPr>
            <p:cNvPr id="2650" name="object 2603">
              <a:extLst>
                <a:ext uri="{FF2B5EF4-FFF2-40B4-BE49-F238E27FC236}">
                  <a16:creationId xmlns:a16="http://schemas.microsoft.com/office/drawing/2014/main" id="{4A3D41A1-318D-40AA-AAA9-A9AA8A5D3A75}"/>
                </a:ext>
              </a:extLst>
            </p:cNvPr>
            <p:cNvSpPr/>
            <p:nvPr/>
          </p:nvSpPr>
          <p:spPr>
            <a:xfrm>
              <a:off x="965782" y="5385183"/>
              <a:ext cx="20320" cy="20320"/>
            </a:xfrm>
            <a:custGeom>
              <a:avLst/>
              <a:gdLst/>
              <a:ahLst/>
              <a:cxnLst/>
              <a:rect l="l" t="t" r="r" b="b"/>
              <a:pathLst>
                <a:path w="20319" h="20320">
                  <a:moveTo>
                    <a:pt x="15303" y="0"/>
                  </a:moveTo>
                  <a:lnTo>
                    <a:pt x="4356" y="190"/>
                  </a:lnTo>
                  <a:lnTo>
                    <a:pt x="0" y="4686"/>
                  </a:lnTo>
                  <a:lnTo>
                    <a:pt x="190" y="15633"/>
                  </a:lnTo>
                  <a:lnTo>
                    <a:pt x="4711" y="19989"/>
                  </a:lnTo>
                  <a:lnTo>
                    <a:pt x="15646" y="19799"/>
                  </a:lnTo>
                  <a:lnTo>
                    <a:pt x="20015" y="15290"/>
                  </a:lnTo>
                  <a:lnTo>
                    <a:pt x="19913" y="9817"/>
                  </a:lnTo>
                  <a:lnTo>
                    <a:pt x="19811" y="4343"/>
                  </a:lnTo>
                  <a:lnTo>
                    <a:pt x="15303" y="0"/>
                  </a:lnTo>
                  <a:close/>
                </a:path>
              </a:pathLst>
            </a:custGeom>
            <a:solidFill>
              <a:srgbClr val="9C582B"/>
            </a:solidFill>
          </p:spPr>
          <p:txBody>
            <a:bodyPr wrap="square" lIns="0" tIns="0" rIns="0" bIns="0" rtlCol="0"/>
            <a:lstStyle/>
            <a:p>
              <a:endParaRPr sz="1493" dirty="0"/>
            </a:p>
          </p:txBody>
        </p:sp>
        <p:sp>
          <p:nvSpPr>
            <p:cNvPr id="2651" name="object 2604">
              <a:extLst>
                <a:ext uri="{FF2B5EF4-FFF2-40B4-BE49-F238E27FC236}">
                  <a16:creationId xmlns:a16="http://schemas.microsoft.com/office/drawing/2014/main" id="{4094C0BE-4CB1-4623-9623-5E16D026864F}"/>
                </a:ext>
              </a:extLst>
            </p:cNvPr>
            <p:cNvSpPr/>
            <p:nvPr/>
          </p:nvSpPr>
          <p:spPr>
            <a:xfrm>
              <a:off x="1358153" y="5432043"/>
              <a:ext cx="20320" cy="20320"/>
            </a:xfrm>
            <a:custGeom>
              <a:avLst/>
              <a:gdLst/>
              <a:ahLst/>
              <a:cxnLst/>
              <a:rect l="l" t="t" r="r" b="b"/>
              <a:pathLst>
                <a:path w="20319" h="20320">
                  <a:moveTo>
                    <a:pt x="15303" y="0"/>
                  </a:moveTo>
                  <a:lnTo>
                    <a:pt x="4356" y="190"/>
                  </a:lnTo>
                  <a:lnTo>
                    <a:pt x="0" y="4699"/>
                  </a:lnTo>
                  <a:lnTo>
                    <a:pt x="190" y="15646"/>
                  </a:lnTo>
                  <a:lnTo>
                    <a:pt x="4711" y="19989"/>
                  </a:lnTo>
                  <a:lnTo>
                    <a:pt x="15646" y="19799"/>
                  </a:lnTo>
                  <a:lnTo>
                    <a:pt x="20015" y="15303"/>
                  </a:lnTo>
                  <a:lnTo>
                    <a:pt x="19913" y="9829"/>
                  </a:lnTo>
                  <a:lnTo>
                    <a:pt x="19811" y="4356"/>
                  </a:lnTo>
                  <a:lnTo>
                    <a:pt x="15303" y="0"/>
                  </a:lnTo>
                  <a:close/>
                </a:path>
              </a:pathLst>
            </a:custGeom>
            <a:solidFill>
              <a:srgbClr val="99562B"/>
            </a:solidFill>
          </p:spPr>
          <p:txBody>
            <a:bodyPr wrap="square" lIns="0" tIns="0" rIns="0" bIns="0" rtlCol="0"/>
            <a:lstStyle/>
            <a:p>
              <a:endParaRPr sz="1493" dirty="0"/>
            </a:p>
          </p:txBody>
        </p:sp>
        <p:sp>
          <p:nvSpPr>
            <p:cNvPr id="2652" name="object 2605">
              <a:extLst>
                <a:ext uri="{FF2B5EF4-FFF2-40B4-BE49-F238E27FC236}">
                  <a16:creationId xmlns:a16="http://schemas.microsoft.com/office/drawing/2014/main" id="{1D5B1C3C-9FF0-4CDD-B40A-EFE6331FFACD}"/>
                </a:ext>
              </a:extLst>
            </p:cNvPr>
            <p:cNvSpPr/>
            <p:nvPr/>
          </p:nvSpPr>
          <p:spPr>
            <a:xfrm>
              <a:off x="1419176" y="5481673"/>
              <a:ext cx="20320" cy="20320"/>
            </a:xfrm>
            <a:custGeom>
              <a:avLst/>
              <a:gdLst/>
              <a:ahLst/>
              <a:cxnLst/>
              <a:rect l="l" t="t" r="r" b="b"/>
              <a:pathLst>
                <a:path w="20319" h="20320">
                  <a:moveTo>
                    <a:pt x="15303" y="0"/>
                  </a:moveTo>
                  <a:lnTo>
                    <a:pt x="4356" y="190"/>
                  </a:lnTo>
                  <a:lnTo>
                    <a:pt x="0" y="4711"/>
                  </a:lnTo>
                  <a:lnTo>
                    <a:pt x="190" y="15659"/>
                  </a:lnTo>
                  <a:lnTo>
                    <a:pt x="4711" y="20002"/>
                  </a:lnTo>
                  <a:lnTo>
                    <a:pt x="15646" y="19811"/>
                  </a:lnTo>
                  <a:lnTo>
                    <a:pt x="20015" y="15316"/>
                  </a:lnTo>
                  <a:lnTo>
                    <a:pt x="19913" y="9842"/>
                  </a:lnTo>
                  <a:lnTo>
                    <a:pt x="19811" y="4368"/>
                  </a:lnTo>
                  <a:lnTo>
                    <a:pt x="15303" y="0"/>
                  </a:lnTo>
                  <a:close/>
                </a:path>
              </a:pathLst>
            </a:custGeom>
            <a:solidFill>
              <a:srgbClr val="A85B30"/>
            </a:solidFill>
          </p:spPr>
          <p:txBody>
            <a:bodyPr wrap="square" lIns="0" tIns="0" rIns="0" bIns="0" rtlCol="0"/>
            <a:lstStyle/>
            <a:p>
              <a:endParaRPr sz="1493" dirty="0"/>
            </a:p>
          </p:txBody>
        </p:sp>
        <p:sp>
          <p:nvSpPr>
            <p:cNvPr id="2653" name="object 2606">
              <a:extLst>
                <a:ext uri="{FF2B5EF4-FFF2-40B4-BE49-F238E27FC236}">
                  <a16:creationId xmlns:a16="http://schemas.microsoft.com/office/drawing/2014/main" id="{5B448246-EB33-4B1F-BB57-EB2EE2B8C1F4}"/>
                </a:ext>
              </a:extLst>
            </p:cNvPr>
            <p:cNvSpPr/>
            <p:nvPr/>
          </p:nvSpPr>
          <p:spPr>
            <a:xfrm>
              <a:off x="1265458" y="5483809"/>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1592E"/>
            </a:solidFill>
          </p:spPr>
          <p:txBody>
            <a:bodyPr wrap="square" lIns="0" tIns="0" rIns="0" bIns="0" rtlCol="0"/>
            <a:lstStyle/>
            <a:p>
              <a:endParaRPr sz="1493" dirty="0"/>
            </a:p>
          </p:txBody>
        </p:sp>
        <p:sp>
          <p:nvSpPr>
            <p:cNvPr id="2654" name="object 2607">
              <a:extLst>
                <a:ext uri="{FF2B5EF4-FFF2-40B4-BE49-F238E27FC236}">
                  <a16:creationId xmlns:a16="http://schemas.microsoft.com/office/drawing/2014/main" id="{26635536-8844-4675-8392-CE640031C9F0}"/>
                </a:ext>
              </a:extLst>
            </p:cNvPr>
            <p:cNvSpPr/>
            <p:nvPr/>
          </p:nvSpPr>
          <p:spPr>
            <a:xfrm>
              <a:off x="1243063" y="5291480"/>
              <a:ext cx="263525" cy="135890"/>
            </a:xfrm>
            <a:custGeom>
              <a:avLst/>
              <a:gdLst/>
              <a:ahLst/>
              <a:cxnLst/>
              <a:rect l="l" t="t" r="r" b="b"/>
              <a:pathLst>
                <a:path w="263525" h="135889">
                  <a:moveTo>
                    <a:pt x="20015" y="131140"/>
                  </a:moveTo>
                  <a:lnTo>
                    <a:pt x="19913" y="125666"/>
                  </a:lnTo>
                  <a:lnTo>
                    <a:pt x="19812" y="120192"/>
                  </a:lnTo>
                  <a:lnTo>
                    <a:pt x="15303" y="115824"/>
                  </a:lnTo>
                  <a:lnTo>
                    <a:pt x="4343" y="116014"/>
                  </a:lnTo>
                  <a:lnTo>
                    <a:pt x="0" y="120535"/>
                  </a:lnTo>
                  <a:lnTo>
                    <a:pt x="190" y="131483"/>
                  </a:lnTo>
                  <a:lnTo>
                    <a:pt x="4699" y="135839"/>
                  </a:lnTo>
                  <a:lnTo>
                    <a:pt x="15646" y="135648"/>
                  </a:lnTo>
                  <a:lnTo>
                    <a:pt x="20015" y="131140"/>
                  </a:lnTo>
                  <a:close/>
                </a:path>
                <a:path w="263525" h="135889">
                  <a:moveTo>
                    <a:pt x="263512" y="15316"/>
                  </a:moveTo>
                  <a:lnTo>
                    <a:pt x="263410" y="9842"/>
                  </a:lnTo>
                  <a:lnTo>
                    <a:pt x="263309" y="4356"/>
                  </a:lnTo>
                  <a:lnTo>
                    <a:pt x="258787" y="0"/>
                  </a:lnTo>
                  <a:lnTo>
                    <a:pt x="247840" y="190"/>
                  </a:lnTo>
                  <a:lnTo>
                    <a:pt x="243497" y="4711"/>
                  </a:lnTo>
                  <a:lnTo>
                    <a:pt x="243687" y="15659"/>
                  </a:lnTo>
                  <a:lnTo>
                    <a:pt x="248196" y="20015"/>
                  </a:lnTo>
                  <a:lnTo>
                    <a:pt x="259143" y="19824"/>
                  </a:lnTo>
                  <a:lnTo>
                    <a:pt x="263512" y="15316"/>
                  </a:lnTo>
                  <a:close/>
                </a:path>
              </a:pathLst>
            </a:custGeom>
            <a:solidFill>
              <a:srgbClr val="A95C31"/>
            </a:solidFill>
          </p:spPr>
          <p:txBody>
            <a:bodyPr wrap="square" lIns="0" tIns="0" rIns="0" bIns="0" rtlCol="0"/>
            <a:lstStyle/>
            <a:p>
              <a:endParaRPr sz="1493" dirty="0"/>
            </a:p>
          </p:txBody>
        </p:sp>
        <p:sp>
          <p:nvSpPr>
            <p:cNvPr id="2655" name="object 2608">
              <a:extLst>
                <a:ext uri="{FF2B5EF4-FFF2-40B4-BE49-F238E27FC236}">
                  <a16:creationId xmlns:a16="http://schemas.microsoft.com/office/drawing/2014/main" id="{BD3275D8-4652-487C-91B2-1CD110677752}"/>
                </a:ext>
              </a:extLst>
            </p:cNvPr>
            <p:cNvSpPr/>
            <p:nvPr/>
          </p:nvSpPr>
          <p:spPr>
            <a:xfrm>
              <a:off x="1494275" y="5538179"/>
              <a:ext cx="20320" cy="20320"/>
            </a:xfrm>
            <a:custGeom>
              <a:avLst/>
              <a:gdLst/>
              <a:ahLst/>
              <a:cxnLst/>
              <a:rect l="l" t="t" r="r" b="b"/>
              <a:pathLst>
                <a:path w="20319" h="20320">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A75B30"/>
            </a:solidFill>
          </p:spPr>
          <p:txBody>
            <a:bodyPr wrap="square" lIns="0" tIns="0" rIns="0" bIns="0" rtlCol="0"/>
            <a:lstStyle/>
            <a:p>
              <a:endParaRPr sz="1493" dirty="0"/>
            </a:p>
          </p:txBody>
        </p:sp>
        <p:sp>
          <p:nvSpPr>
            <p:cNvPr id="2656" name="object 2609">
              <a:extLst>
                <a:ext uri="{FF2B5EF4-FFF2-40B4-BE49-F238E27FC236}">
                  <a16:creationId xmlns:a16="http://schemas.microsoft.com/office/drawing/2014/main" id="{79C327B5-AB31-444A-AD1B-F3C22164185D}"/>
                </a:ext>
              </a:extLst>
            </p:cNvPr>
            <p:cNvSpPr/>
            <p:nvPr/>
          </p:nvSpPr>
          <p:spPr>
            <a:xfrm>
              <a:off x="1711960" y="5579937"/>
              <a:ext cx="20320" cy="20320"/>
            </a:xfrm>
            <a:custGeom>
              <a:avLst/>
              <a:gdLst/>
              <a:ahLst/>
              <a:cxnLst/>
              <a:rect l="l" t="t" r="r" b="b"/>
              <a:pathLst>
                <a:path w="20319" h="20320">
                  <a:moveTo>
                    <a:pt x="15316" y="0"/>
                  </a:moveTo>
                  <a:lnTo>
                    <a:pt x="4356" y="190"/>
                  </a:lnTo>
                  <a:lnTo>
                    <a:pt x="0" y="4711"/>
                  </a:lnTo>
                  <a:lnTo>
                    <a:pt x="190" y="15659"/>
                  </a:lnTo>
                  <a:lnTo>
                    <a:pt x="4711" y="20002"/>
                  </a:lnTo>
                  <a:lnTo>
                    <a:pt x="15659" y="19812"/>
                  </a:lnTo>
                  <a:lnTo>
                    <a:pt x="20027" y="15316"/>
                  </a:lnTo>
                  <a:lnTo>
                    <a:pt x="19926" y="9829"/>
                  </a:lnTo>
                  <a:lnTo>
                    <a:pt x="19824" y="4368"/>
                  </a:lnTo>
                  <a:lnTo>
                    <a:pt x="15316" y="0"/>
                  </a:lnTo>
                  <a:close/>
                </a:path>
              </a:pathLst>
            </a:custGeom>
            <a:solidFill>
              <a:srgbClr val="713F20"/>
            </a:solidFill>
          </p:spPr>
          <p:txBody>
            <a:bodyPr wrap="square" lIns="0" tIns="0" rIns="0" bIns="0" rtlCol="0"/>
            <a:lstStyle/>
            <a:p>
              <a:endParaRPr sz="1493" dirty="0"/>
            </a:p>
          </p:txBody>
        </p:sp>
        <p:sp>
          <p:nvSpPr>
            <p:cNvPr id="2657" name="object 2610">
              <a:extLst>
                <a:ext uri="{FF2B5EF4-FFF2-40B4-BE49-F238E27FC236}">
                  <a16:creationId xmlns:a16="http://schemas.microsoft.com/office/drawing/2014/main" id="{C63BD875-9BAA-46A4-8B65-954BF12D14F3}"/>
                </a:ext>
              </a:extLst>
            </p:cNvPr>
            <p:cNvSpPr/>
            <p:nvPr/>
          </p:nvSpPr>
          <p:spPr>
            <a:xfrm>
              <a:off x="1235412" y="5629229"/>
              <a:ext cx="20320" cy="20320"/>
            </a:xfrm>
            <a:custGeom>
              <a:avLst/>
              <a:gdLst/>
              <a:ahLst/>
              <a:cxnLst/>
              <a:rect l="l" t="t" r="r" b="b"/>
              <a:pathLst>
                <a:path w="20319" h="20320">
                  <a:moveTo>
                    <a:pt x="15303" y="0"/>
                  </a:moveTo>
                  <a:lnTo>
                    <a:pt x="4343" y="190"/>
                  </a:lnTo>
                  <a:lnTo>
                    <a:pt x="0" y="4698"/>
                  </a:lnTo>
                  <a:lnTo>
                    <a:pt x="190" y="15646"/>
                  </a:lnTo>
                  <a:lnTo>
                    <a:pt x="4698" y="20002"/>
                  </a:lnTo>
                  <a:lnTo>
                    <a:pt x="15646" y="19811"/>
                  </a:lnTo>
                  <a:lnTo>
                    <a:pt x="20015" y="15303"/>
                  </a:lnTo>
                  <a:lnTo>
                    <a:pt x="19913" y="9842"/>
                  </a:lnTo>
                  <a:lnTo>
                    <a:pt x="19811" y="4343"/>
                  </a:lnTo>
                  <a:lnTo>
                    <a:pt x="15303" y="0"/>
                  </a:lnTo>
                  <a:close/>
                </a:path>
              </a:pathLst>
            </a:custGeom>
            <a:solidFill>
              <a:srgbClr val="9A572B"/>
            </a:solidFill>
          </p:spPr>
          <p:txBody>
            <a:bodyPr wrap="square" lIns="0" tIns="0" rIns="0" bIns="0" rtlCol="0"/>
            <a:lstStyle/>
            <a:p>
              <a:endParaRPr sz="1493" dirty="0"/>
            </a:p>
          </p:txBody>
        </p:sp>
        <p:sp>
          <p:nvSpPr>
            <p:cNvPr id="2658" name="object 2611">
              <a:extLst>
                <a:ext uri="{FF2B5EF4-FFF2-40B4-BE49-F238E27FC236}">
                  <a16:creationId xmlns:a16="http://schemas.microsoft.com/office/drawing/2014/main" id="{0CD21517-0532-4FC2-8061-D90CE5C9C818}"/>
                </a:ext>
              </a:extLst>
            </p:cNvPr>
            <p:cNvSpPr/>
            <p:nvPr/>
          </p:nvSpPr>
          <p:spPr>
            <a:xfrm>
              <a:off x="1822754" y="5504105"/>
              <a:ext cx="20320" cy="20320"/>
            </a:xfrm>
            <a:custGeom>
              <a:avLst/>
              <a:gdLst/>
              <a:ahLst/>
              <a:cxnLst/>
              <a:rect l="l" t="t" r="r" b="b"/>
              <a:pathLst>
                <a:path w="20319" h="20320">
                  <a:moveTo>
                    <a:pt x="15316" y="0"/>
                  </a:moveTo>
                  <a:lnTo>
                    <a:pt x="4356" y="190"/>
                  </a:lnTo>
                  <a:lnTo>
                    <a:pt x="0" y="4686"/>
                  </a:lnTo>
                  <a:lnTo>
                    <a:pt x="190" y="15633"/>
                  </a:lnTo>
                  <a:lnTo>
                    <a:pt x="4711" y="20002"/>
                  </a:lnTo>
                  <a:lnTo>
                    <a:pt x="15659" y="19812"/>
                  </a:lnTo>
                  <a:lnTo>
                    <a:pt x="20015" y="15290"/>
                  </a:lnTo>
                  <a:lnTo>
                    <a:pt x="19913" y="9817"/>
                  </a:lnTo>
                  <a:lnTo>
                    <a:pt x="19812" y="4343"/>
                  </a:lnTo>
                  <a:lnTo>
                    <a:pt x="15316" y="0"/>
                  </a:lnTo>
                  <a:close/>
                </a:path>
              </a:pathLst>
            </a:custGeom>
            <a:solidFill>
              <a:srgbClr val="794522"/>
            </a:solidFill>
          </p:spPr>
          <p:txBody>
            <a:bodyPr wrap="square" lIns="0" tIns="0" rIns="0" bIns="0" rtlCol="0"/>
            <a:lstStyle/>
            <a:p>
              <a:endParaRPr sz="1493" dirty="0"/>
            </a:p>
          </p:txBody>
        </p:sp>
        <p:sp>
          <p:nvSpPr>
            <p:cNvPr id="2659" name="object 2612">
              <a:extLst>
                <a:ext uri="{FF2B5EF4-FFF2-40B4-BE49-F238E27FC236}">
                  <a16:creationId xmlns:a16="http://schemas.microsoft.com/office/drawing/2014/main" id="{914451CD-D984-47F3-B989-66DE66EAD5E2}"/>
                </a:ext>
              </a:extLst>
            </p:cNvPr>
            <p:cNvSpPr/>
            <p:nvPr/>
          </p:nvSpPr>
          <p:spPr>
            <a:xfrm>
              <a:off x="1611075" y="5294836"/>
              <a:ext cx="20320" cy="20320"/>
            </a:xfrm>
            <a:custGeom>
              <a:avLst/>
              <a:gdLst/>
              <a:ahLst/>
              <a:cxnLst/>
              <a:rect l="l" t="t" r="r" b="b"/>
              <a:pathLst>
                <a:path w="20319" h="20320">
                  <a:moveTo>
                    <a:pt x="15328" y="0"/>
                  </a:moveTo>
                  <a:lnTo>
                    <a:pt x="4368" y="190"/>
                  </a:lnTo>
                  <a:lnTo>
                    <a:pt x="0" y="4699"/>
                  </a:lnTo>
                  <a:lnTo>
                    <a:pt x="190" y="15646"/>
                  </a:lnTo>
                  <a:lnTo>
                    <a:pt x="4724" y="20002"/>
                  </a:lnTo>
                  <a:lnTo>
                    <a:pt x="15671" y="19812"/>
                  </a:lnTo>
                  <a:lnTo>
                    <a:pt x="20027" y="15303"/>
                  </a:lnTo>
                  <a:lnTo>
                    <a:pt x="19926" y="9829"/>
                  </a:lnTo>
                  <a:lnTo>
                    <a:pt x="19824" y="4356"/>
                  </a:lnTo>
                  <a:lnTo>
                    <a:pt x="15328" y="0"/>
                  </a:lnTo>
                  <a:close/>
                </a:path>
              </a:pathLst>
            </a:custGeom>
            <a:solidFill>
              <a:srgbClr val="824925"/>
            </a:solidFill>
          </p:spPr>
          <p:txBody>
            <a:bodyPr wrap="square" lIns="0" tIns="0" rIns="0" bIns="0" rtlCol="0"/>
            <a:lstStyle/>
            <a:p>
              <a:endParaRPr sz="1493" dirty="0"/>
            </a:p>
          </p:txBody>
        </p:sp>
        <p:sp>
          <p:nvSpPr>
            <p:cNvPr id="2660" name="object 2613">
              <a:extLst>
                <a:ext uri="{FF2B5EF4-FFF2-40B4-BE49-F238E27FC236}">
                  <a16:creationId xmlns:a16="http://schemas.microsoft.com/office/drawing/2014/main" id="{513A4F37-AA06-489E-B692-98A0133CE5AB}"/>
                </a:ext>
              </a:extLst>
            </p:cNvPr>
            <p:cNvSpPr/>
            <p:nvPr/>
          </p:nvSpPr>
          <p:spPr>
            <a:xfrm>
              <a:off x="1622579" y="5567055"/>
              <a:ext cx="20320" cy="20320"/>
            </a:xfrm>
            <a:custGeom>
              <a:avLst/>
              <a:gdLst/>
              <a:ahLst/>
              <a:cxnLst/>
              <a:rect l="l" t="t" r="r" b="b"/>
              <a:pathLst>
                <a:path w="20319" h="20320">
                  <a:moveTo>
                    <a:pt x="15328" y="0"/>
                  </a:moveTo>
                  <a:lnTo>
                    <a:pt x="4368" y="190"/>
                  </a:lnTo>
                  <a:lnTo>
                    <a:pt x="0" y="4686"/>
                  </a:lnTo>
                  <a:lnTo>
                    <a:pt x="190" y="15659"/>
                  </a:lnTo>
                  <a:lnTo>
                    <a:pt x="4724" y="20002"/>
                  </a:lnTo>
                  <a:lnTo>
                    <a:pt x="15671" y="19812"/>
                  </a:lnTo>
                  <a:lnTo>
                    <a:pt x="20027" y="15316"/>
                  </a:lnTo>
                  <a:lnTo>
                    <a:pt x="19926" y="9829"/>
                  </a:lnTo>
                  <a:lnTo>
                    <a:pt x="19824" y="4343"/>
                  </a:lnTo>
                  <a:lnTo>
                    <a:pt x="15328" y="0"/>
                  </a:lnTo>
                  <a:close/>
                </a:path>
              </a:pathLst>
            </a:custGeom>
            <a:solidFill>
              <a:srgbClr val="854C25"/>
            </a:solidFill>
          </p:spPr>
          <p:txBody>
            <a:bodyPr wrap="square" lIns="0" tIns="0" rIns="0" bIns="0" rtlCol="0"/>
            <a:lstStyle/>
            <a:p>
              <a:endParaRPr sz="1493" dirty="0"/>
            </a:p>
          </p:txBody>
        </p:sp>
        <p:sp>
          <p:nvSpPr>
            <p:cNvPr id="2661" name="object 2614">
              <a:extLst>
                <a:ext uri="{FF2B5EF4-FFF2-40B4-BE49-F238E27FC236}">
                  <a16:creationId xmlns:a16="http://schemas.microsoft.com/office/drawing/2014/main" id="{62E280E0-1CB3-441B-ADA2-F933BDFF4440}"/>
                </a:ext>
              </a:extLst>
            </p:cNvPr>
            <p:cNvSpPr/>
            <p:nvPr/>
          </p:nvSpPr>
          <p:spPr>
            <a:xfrm>
              <a:off x="1414862" y="5354420"/>
              <a:ext cx="20320" cy="20320"/>
            </a:xfrm>
            <a:custGeom>
              <a:avLst/>
              <a:gdLst/>
              <a:ahLst/>
              <a:cxnLst/>
              <a:rect l="l" t="t" r="r" b="b"/>
              <a:pathLst>
                <a:path w="20319" h="20320">
                  <a:moveTo>
                    <a:pt x="15316" y="0"/>
                  </a:moveTo>
                  <a:lnTo>
                    <a:pt x="4356" y="190"/>
                  </a:lnTo>
                  <a:lnTo>
                    <a:pt x="0" y="4711"/>
                  </a:lnTo>
                  <a:lnTo>
                    <a:pt x="190" y="15659"/>
                  </a:lnTo>
                  <a:lnTo>
                    <a:pt x="4711" y="20015"/>
                  </a:lnTo>
                  <a:lnTo>
                    <a:pt x="15659" y="19824"/>
                  </a:lnTo>
                  <a:lnTo>
                    <a:pt x="20015" y="15316"/>
                  </a:lnTo>
                  <a:lnTo>
                    <a:pt x="19913" y="9842"/>
                  </a:lnTo>
                  <a:lnTo>
                    <a:pt x="19811" y="4368"/>
                  </a:lnTo>
                  <a:lnTo>
                    <a:pt x="15316" y="0"/>
                  </a:lnTo>
                  <a:close/>
                </a:path>
              </a:pathLst>
            </a:custGeom>
            <a:solidFill>
              <a:srgbClr val="9B562C"/>
            </a:solidFill>
          </p:spPr>
          <p:txBody>
            <a:bodyPr wrap="square" lIns="0" tIns="0" rIns="0" bIns="0" rtlCol="0"/>
            <a:lstStyle/>
            <a:p>
              <a:endParaRPr sz="1493" dirty="0"/>
            </a:p>
          </p:txBody>
        </p:sp>
        <p:sp>
          <p:nvSpPr>
            <p:cNvPr id="2662" name="object 2615">
              <a:extLst>
                <a:ext uri="{FF2B5EF4-FFF2-40B4-BE49-F238E27FC236}">
                  <a16:creationId xmlns:a16="http://schemas.microsoft.com/office/drawing/2014/main" id="{7C339755-8D60-46B5-B861-99189BFA905D}"/>
                </a:ext>
              </a:extLst>
            </p:cNvPr>
            <p:cNvSpPr/>
            <p:nvPr/>
          </p:nvSpPr>
          <p:spPr>
            <a:xfrm>
              <a:off x="1135993" y="5489185"/>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BD6A2F"/>
            </a:solidFill>
          </p:spPr>
          <p:txBody>
            <a:bodyPr wrap="square" lIns="0" tIns="0" rIns="0" bIns="0" rtlCol="0"/>
            <a:lstStyle/>
            <a:p>
              <a:endParaRPr sz="1493" dirty="0"/>
            </a:p>
          </p:txBody>
        </p:sp>
        <p:sp>
          <p:nvSpPr>
            <p:cNvPr id="2663" name="object 2616">
              <a:extLst>
                <a:ext uri="{FF2B5EF4-FFF2-40B4-BE49-F238E27FC236}">
                  <a16:creationId xmlns:a16="http://schemas.microsoft.com/office/drawing/2014/main" id="{352CDF58-9048-429A-B8D5-9DDD20D5AB04}"/>
                </a:ext>
              </a:extLst>
            </p:cNvPr>
            <p:cNvSpPr/>
            <p:nvPr/>
          </p:nvSpPr>
          <p:spPr>
            <a:xfrm>
              <a:off x="1775863" y="5402662"/>
              <a:ext cx="20320" cy="20320"/>
            </a:xfrm>
            <a:custGeom>
              <a:avLst/>
              <a:gdLst/>
              <a:ahLst/>
              <a:cxnLst/>
              <a:rect l="l" t="t" r="r" b="b"/>
              <a:pathLst>
                <a:path w="20319" h="20320">
                  <a:moveTo>
                    <a:pt x="15316" y="0"/>
                  </a:moveTo>
                  <a:lnTo>
                    <a:pt x="4356" y="190"/>
                  </a:lnTo>
                  <a:lnTo>
                    <a:pt x="0" y="4711"/>
                  </a:lnTo>
                  <a:lnTo>
                    <a:pt x="190" y="15659"/>
                  </a:lnTo>
                  <a:lnTo>
                    <a:pt x="4711" y="20015"/>
                  </a:lnTo>
                  <a:lnTo>
                    <a:pt x="15659" y="19824"/>
                  </a:lnTo>
                  <a:lnTo>
                    <a:pt x="20015" y="15316"/>
                  </a:lnTo>
                  <a:lnTo>
                    <a:pt x="19913" y="9842"/>
                  </a:lnTo>
                  <a:lnTo>
                    <a:pt x="19812" y="4368"/>
                  </a:lnTo>
                  <a:lnTo>
                    <a:pt x="15316" y="0"/>
                  </a:lnTo>
                  <a:close/>
                </a:path>
              </a:pathLst>
            </a:custGeom>
            <a:solidFill>
              <a:srgbClr val="8B4E28"/>
            </a:solidFill>
          </p:spPr>
          <p:txBody>
            <a:bodyPr wrap="square" lIns="0" tIns="0" rIns="0" bIns="0" rtlCol="0"/>
            <a:lstStyle/>
            <a:p>
              <a:endParaRPr sz="1493" dirty="0"/>
            </a:p>
          </p:txBody>
        </p:sp>
        <p:sp>
          <p:nvSpPr>
            <p:cNvPr id="2664" name="object 2617">
              <a:extLst>
                <a:ext uri="{FF2B5EF4-FFF2-40B4-BE49-F238E27FC236}">
                  <a16:creationId xmlns:a16="http://schemas.microsoft.com/office/drawing/2014/main" id="{40BED049-070A-466C-B603-7ACCFF91679D}"/>
                </a:ext>
              </a:extLst>
            </p:cNvPr>
            <p:cNvSpPr/>
            <p:nvPr/>
          </p:nvSpPr>
          <p:spPr>
            <a:xfrm>
              <a:off x="1671306" y="5350167"/>
              <a:ext cx="20320" cy="20320"/>
            </a:xfrm>
            <a:custGeom>
              <a:avLst/>
              <a:gdLst/>
              <a:ahLst/>
              <a:cxnLst/>
              <a:rect l="l" t="t" r="r" b="b"/>
              <a:pathLst>
                <a:path w="20319" h="20320">
                  <a:moveTo>
                    <a:pt x="15316" y="0"/>
                  </a:moveTo>
                  <a:lnTo>
                    <a:pt x="4356" y="190"/>
                  </a:lnTo>
                  <a:lnTo>
                    <a:pt x="0" y="4711"/>
                  </a:lnTo>
                  <a:lnTo>
                    <a:pt x="190" y="15659"/>
                  </a:lnTo>
                  <a:lnTo>
                    <a:pt x="4711" y="20015"/>
                  </a:lnTo>
                  <a:lnTo>
                    <a:pt x="15659" y="19824"/>
                  </a:lnTo>
                  <a:lnTo>
                    <a:pt x="20027" y="15316"/>
                  </a:lnTo>
                  <a:lnTo>
                    <a:pt x="19926" y="9842"/>
                  </a:lnTo>
                  <a:lnTo>
                    <a:pt x="19824" y="4368"/>
                  </a:lnTo>
                  <a:lnTo>
                    <a:pt x="15316" y="0"/>
                  </a:lnTo>
                  <a:close/>
                </a:path>
              </a:pathLst>
            </a:custGeom>
            <a:solidFill>
              <a:srgbClr val="94502B"/>
            </a:solidFill>
          </p:spPr>
          <p:txBody>
            <a:bodyPr wrap="square" lIns="0" tIns="0" rIns="0" bIns="0" rtlCol="0"/>
            <a:lstStyle/>
            <a:p>
              <a:endParaRPr sz="1493" dirty="0"/>
            </a:p>
          </p:txBody>
        </p:sp>
        <p:sp>
          <p:nvSpPr>
            <p:cNvPr id="2665" name="object 2618">
              <a:extLst>
                <a:ext uri="{FF2B5EF4-FFF2-40B4-BE49-F238E27FC236}">
                  <a16:creationId xmlns:a16="http://schemas.microsoft.com/office/drawing/2014/main" id="{58571B46-E244-4AD3-9C03-49F4536BF6FA}"/>
                </a:ext>
              </a:extLst>
            </p:cNvPr>
            <p:cNvSpPr/>
            <p:nvPr/>
          </p:nvSpPr>
          <p:spPr>
            <a:xfrm>
              <a:off x="1641480" y="5301039"/>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2" y="4356"/>
                  </a:lnTo>
                  <a:lnTo>
                    <a:pt x="15303" y="0"/>
                  </a:lnTo>
                  <a:close/>
                </a:path>
              </a:pathLst>
            </a:custGeom>
            <a:solidFill>
              <a:srgbClr val="814A25"/>
            </a:solidFill>
          </p:spPr>
          <p:txBody>
            <a:bodyPr wrap="square" lIns="0" tIns="0" rIns="0" bIns="0" rtlCol="0"/>
            <a:lstStyle/>
            <a:p>
              <a:endParaRPr sz="1493" dirty="0"/>
            </a:p>
          </p:txBody>
        </p:sp>
        <p:sp>
          <p:nvSpPr>
            <p:cNvPr id="2666" name="object 2619">
              <a:extLst>
                <a:ext uri="{FF2B5EF4-FFF2-40B4-BE49-F238E27FC236}">
                  <a16:creationId xmlns:a16="http://schemas.microsoft.com/office/drawing/2014/main" id="{6AA57287-FB3D-411A-9AD0-4CF7FF75329A}"/>
                </a:ext>
              </a:extLst>
            </p:cNvPr>
            <p:cNvSpPr/>
            <p:nvPr/>
          </p:nvSpPr>
          <p:spPr>
            <a:xfrm>
              <a:off x="1342052" y="5448623"/>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925429"/>
            </a:solidFill>
          </p:spPr>
          <p:txBody>
            <a:bodyPr wrap="square" lIns="0" tIns="0" rIns="0" bIns="0" rtlCol="0"/>
            <a:lstStyle/>
            <a:p>
              <a:endParaRPr sz="1493" dirty="0"/>
            </a:p>
          </p:txBody>
        </p:sp>
        <p:sp>
          <p:nvSpPr>
            <p:cNvPr id="2667" name="object 2620">
              <a:extLst>
                <a:ext uri="{FF2B5EF4-FFF2-40B4-BE49-F238E27FC236}">
                  <a16:creationId xmlns:a16="http://schemas.microsoft.com/office/drawing/2014/main" id="{CD6AC0AC-E9CB-48EE-B0D1-44C19FE088FE}"/>
                </a:ext>
              </a:extLst>
            </p:cNvPr>
            <p:cNvSpPr/>
            <p:nvPr/>
          </p:nvSpPr>
          <p:spPr>
            <a:xfrm>
              <a:off x="1008551" y="5542612"/>
              <a:ext cx="20320" cy="20320"/>
            </a:xfrm>
            <a:custGeom>
              <a:avLst/>
              <a:gdLst/>
              <a:ahLst/>
              <a:cxnLst/>
              <a:rect l="l" t="t" r="r" b="b"/>
              <a:pathLst>
                <a:path w="20319" h="20320">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A45C2E"/>
            </a:solidFill>
          </p:spPr>
          <p:txBody>
            <a:bodyPr wrap="square" lIns="0" tIns="0" rIns="0" bIns="0" rtlCol="0"/>
            <a:lstStyle/>
            <a:p>
              <a:endParaRPr sz="1493" dirty="0"/>
            </a:p>
          </p:txBody>
        </p:sp>
        <p:sp>
          <p:nvSpPr>
            <p:cNvPr id="2668" name="object 2621">
              <a:extLst>
                <a:ext uri="{FF2B5EF4-FFF2-40B4-BE49-F238E27FC236}">
                  <a16:creationId xmlns:a16="http://schemas.microsoft.com/office/drawing/2014/main" id="{CC66F910-1D99-4D49-AB97-E7034547BC21}"/>
                </a:ext>
              </a:extLst>
            </p:cNvPr>
            <p:cNvSpPr/>
            <p:nvPr/>
          </p:nvSpPr>
          <p:spPr>
            <a:xfrm>
              <a:off x="1462227" y="5635804"/>
              <a:ext cx="20320" cy="20320"/>
            </a:xfrm>
            <a:custGeom>
              <a:avLst/>
              <a:gdLst/>
              <a:ahLst/>
              <a:cxnLst/>
              <a:rect l="l" t="t" r="r" b="b"/>
              <a:pathLst>
                <a:path w="20319" h="20320">
                  <a:moveTo>
                    <a:pt x="15303" y="0"/>
                  </a:moveTo>
                  <a:lnTo>
                    <a:pt x="4356" y="190"/>
                  </a:lnTo>
                  <a:lnTo>
                    <a:pt x="0" y="4686"/>
                  </a:lnTo>
                  <a:lnTo>
                    <a:pt x="190" y="15646"/>
                  </a:lnTo>
                  <a:lnTo>
                    <a:pt x="4711" y="20002"/>
                  </a:lnTo>
                  <a:lnTo>
                    <a:pt x="15646" y="19812"/>
                  </a:lnTo>
                  <a:lnTo>
                    <a:pt x="20015" y="15303"/>
                  </a:lnTo>
                  <a:lnTo>
                    <a:pt x="19913" y="9829"/>
                  </a:lnTo>
                  <a:lnTo>
                    <a:pt x="19811" y="4343"/>
                  </a:lnTo>
                  <a:lnTo>
                    <a:pt x="15303" y="0"/>
                  </a:lnTo>
                  <a:close/>
                </a:path>
              </a:pathLst>
            </a:custGeom>
            <a:solidFill>
              <a:srgbClr val="8A4A29"/>
            </a:solidFill>
          </p:spPr>
          <p:txBody>
            <a:bodyPr wrap="square" lIns="0" tIns="0" rIns="0" bIns="0" rtlCol="0"/>
            <a:lstStyle/>
            <a:p>
              <a:endParaRPr sz="1493" dirty="0"/>
            </a:p>
          </p:txBody>
        </p:sp>
        <p:sp>
          <p:nvSpPr>
            <p:cNvPr id="2669" name="object 2622">
              <a:extLst>
                <a:ext uri="{FF2B5EF4-FFF2-40B4-BE49-F238E27FC236}">
                  <a16:creationId xmlns:a16="http://schemas.microsoft.com/office/drawing/2014/main" id="{7995DE40-01F5-4AA3-B6E3-43B81A1B2C29}"/>
                </a:ext>
              </a:extLst>
            </p:cNvPr>
            <p:cNvSpPr/>
            <p:nvPr/>
          </p:nvSpPr>
          <p:spPr>
            <a:xfrm>
              <a:off x="1381263" y="5297914"/>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27" y="15303"/>
                  </a:lnTo>
                  <a:lnTo>
                    <a:pt x="19926" y="9829"/>
                  </a:lnTo>
                  <a:lnTo>
                    <a:pt x="19824" y="4356"/>
                  </a:lnTo>
                  <a:lnTo>
                    <a:pt x="15316" y="0"/>
                  </a:lnTo>
                  <a:close/>
                </a:path>
              </a:pathLst>
            </a:custGeom>
            <a:solidFill>
              <a:srgbClr val="9C582D"/>
            </a:solidFill>
          </p:spPr>
          <p:txBody>
            <a:bodyPr wrap="square" lIns="0" tIns="0" rIns="0" bIns="0" rtlCol="0"/>
            <a:lstStyle/>
            <a:p>
              <a:endParaRPr sz="1493" dirty="0"/>
            </a:p>
          </p:txBody>
        </p:sp>
        <p:sp>
          <p:nvSpPr>
            <p:cNvPr id="2670" name="object 2623">
              <a:extLst>
                <a:ext uri="{FF2B5EF4-FFF2-40B4-BE49-F238E27FC236}">
                  <a16:creationId xmlns:a16="http://schemas.microsoft.com/office/drawing/2014/main" id="{18FC40C0-20B0-4300-95AB-14305B268E00}"/>
                </a:ext>
              </a:extLst>
            </p:cNvPr>
            <p:cNvSpPr/>
            <p:nvPr/>
          </p:nvSpPr>
          <p:spPr>
            <a:xfrm>
              <a:off x="1721393" y="5348532"/>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2" y="4356"/>
                  </a:lnTo>
                  <a:lnTo>
                    <a:pt x="15303" y="0"/>
                  </a:lnTo>
                  <a:close/>
                </a:path>
              </a:pathLst>
            </a:custGeom>
            <a:solidFill>
              <a:srgbClr val="98522D"/>
            </a:solidFill>
          </p:spPr>
          <p:txBody>
            <a:bodyPr wrap="square" lIns="0" tIns="0" rIns="0" bIns="0" rtlCol="0"/>
            <a:lstStyle/>
            <a:p>
              <a:endParaRPr sz="1493" dirty="0"/>
            </a:p>
          </p:txBody>
        </p:sp>
        <p:sp>
          <p:nvSpPr>
            <p:cNvPr id="2671" name="object 2624">
              <a:extLst>
                <a:ext uri="{FF2B5EF4-FFF2-40B4-BE49-F238E27FC236}">
                  <a16:creationId xmlns:a16="http://schemas.microsoft.com/office/drawing/2014/main" id="{AAC80034-DA49-4DF7-AAC4-AE829082B53C}"/>
                </a:ext>
              </a:extLst>
            </p:cNvPr>
            <p:cNvSpPr/>
            <p:nvPr/>
          </p:nvSpPr>
          <p:spPr>
            <a:xfrm>
              <a:off x="1748584" y="5488246"/>
              <a:ext cx="20320" cy="20320"/>
            </a:xfrm>
            <a:custGeom>
              <a:avLst/>
              <a:gdLst/>
              <a:ahLst/>
              <a:cxnLst/>
              <a:rect l="l" t="t" r="r" b="b"/>
              <a:pathLst>
                <a:path w="20319" h="20320">
                  <a:moveTo>
                    <a:pt x="15303" y="0"/>
                  </a:moveTo>
                  <a:lnTo>
                    <a:pt x="4343" y="190"/>
                  </a:lnTo>
                  <a:lnTo>
                    <a:pt x="0" y="4686"/>
                  </a:lnTo>
                  <a:lnTo>
                    <a:pt x="190" y="15646"/>
                  </a:lnTo>
                  <a:lnTo>
                    <a:pt x="4699" y="19989"/>
                  </a:lnTo>
                  <a:lnTo>
                    <a:pt x="15646" y="19799"/>
                  </a:lnTo>
                  <a:lnTo>
                    <a:pt x="20015" y="15303"/>
                  </a:lnTo>
                  <a:lnTo>
                    <a:pt x="19913" y="9817"/>
                  </a:lnTo>
                  <a:lnTo>
                    <a:pt x="19812" y="4343"/>
                  </a:lnTo>
                  <a:lnTo>
                    <a:pt x="15303" y="0"/>
                  </a:lnTo>
                  <a:close/>
                </a:path>
              </a:pathLst>
            </a:custGeom>
            <a:solidFill>
              <a:srgbClr val="924F2A"/>
            </a:solidFill>
          </p:spPr>
          <p:txBody>
            <a:bodyPr wrap="square" lIns="0" tIns="0" rIns="0" bIns="0" rtlCol="0"/>
            <a:lstStyle/>
            <a:p>
              <a:endParaRPr sz="1493" dirty="0"/>
            </a:p>
          </p:txBody>
        </p:sp>
        <p:sp>
          <p:nvSpPr>
            <p:cNvPr id="2672" name="object 2625">
              <a:extLst>
                <a:ext uri="{FF2B5EF4-FFF2-40B4-BE49-F238E27FC236}">
                  <a16:creationId xmlns:a16="http://schemas.microsoft.com/office/drawing/2014/main" id="{CB4424A0-4967-40F6-B437-B67E4B01B081}"/>
                </a:ext>
              </a:extLst>
            </p:cNvPr>
            <p:cNvSpPr/>
            <p:nvPr/>
          </p:nvSpPr>
          <p:spPr>
            <a:xfrm>
              <a:off x="1490761" y="5280345"/>
              <a:ext cx="20320" cy="20320"/>
            </a:xfrm>
            <a:custGeom>
              <a:avLst/>
              <a:gdLst/>
              <a:ahLst/>
              <a:cxnLst/>
              <a:rect l="l" t="t" r="r" b="b"/>
              <a:pathLst>
                <a:path w="20319" h="20320">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904F2A"/>
            </a:solidFill>
          </p:spPr>
          <p:txBody>
            <a:bodyPr wrap="square" lIns="0" tIns="0" rIns="0" bIns="0" rtlCol="0"/>
            <a:lstStyle/>
            <a:p>
              <a:endParaRPr sz="1493" dirty="0"/>
            </a:p>
          </p:txBody>
        </p:sp>
        <p:sp>
          <p:nvSpPr>
            <p:cNvPr id="2673" name="object 2626">
              <a:extLst>
                <a:ext uri="{FF2B5EF4-FFF2-40B4-BE49-F238E27FC236}">
                  <a16:creationId xmlns:a16="http://schemas.microsoft.com/office/drawing/2014/main" id="{E608590B-D3A6-47D6-A21A-5B6A0CB94803}"/>
                </a:ext>
              </a:extLst>
            </p:cNvPr>
            <p:cNvSpPr/>
            <p:nvPr/>
          </p:nvSpPr>
          <p:spPr>
            <a:xfrm>
              <a:off x="1548551" y="5599948"/>
              <a:ext cx="20320" cy="20320"/>
            </a:xfrm>
            <a:custGeom>
              <a:avLst/>
              <a:gdLst/>
              <a:ahLst/>
              <a:cxnLst/>
              <a:rect l="l" t="t" r="r" b="b"/>
              <a:pathLst>
                <a:path w="20319" h="20320">
                  <a:moveTo>
                    <a:pt x="15316" y="0"/>
                  </a:moveTo>
                  <a:lnTo>
                    <a:pt x="4368" y="190"/>
                  </a:lnTo>
                  <a:lnTo>
                    <a:pt x="0" y="4699"/>
                  </a:lnTo>
                  <a:lnTo>
                    <a:pt x="190" y="15659"/>
                  </a:lnTo>
                  <a:lnTo>
                    <a:pt x="4711" y="20002"/>
                  </a:lnTo>
                  <a:lnTo>
                    <a:pt x="15659" y="19812"/>
                  </a:lnTo>
                  <a:lnTo>
                    <a:pt x="20015" y="15316"/>
                  </a:lnTo>
                  <a:lnTo>
                    <a:pt x="19913" y="9829"/>
                  </a:lnTo>
                  <a:lnTo>
                    <a:pt x="19811" y="4356"/>
                  </a:lnTo>
                  <a:lnTo>
                    <a:pt x="15316" y="0"/>
                  </a:lnTo>
                  <a:close/>
                </a:path>
              </a:pathLst>
            </a:custGeom>
            <a:solidFill>
              <a:srgbClr val="7C4522"/>
            </a:solidFill>
          </p:spPr>
          <p:txBody>
            <a:bodyPr wrap="square" lIns="0" tIns="0" rIns="0" bIns="0" rtlCol="0"/>
            <a:lstStyle/>
            <a:p>
              <a:endParaRPr sz="1493" dirty="0"/>
            </a:p>
          </p:txBody>
        </p:sp>
        <p:sp>
          <p:nvSpPr>
            <p:cNvPr id="2674" name="object 2627">
              <a:extLst>
                <a:ext uri="{FF2B5EF4-FFF2-40B4-BE49-F238E27FC236}">
                  <a16:creationId xmlns:a16="http://schemas.microsoft.com/office/drawing/2014/main" id="{0EB6337B-1359-442D-9384-69FF5C1A35CE}"/>
                </a:ext>
              </a:extLst>
            </p:cNvPr>
            <p:cNvSpPr/>
            <p:nvPr/>
          </p:nvSpPr>
          <p:spPr>
            <a:xfrm>
              <a:off x="1482081" y="5556051"/>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65B30"/>
            </a:solidFill>
          </p:spPr>
          <p:txBody>
            <a:bodyPr wrap="square" lIns="0" tIns="0" rIns="0" bIns="0" rtlCol="0"/>
            <a:lstStyle/>
            <a:p>
              <a:endParaRPr sz="1493" dirty="0"/>
            </a:p>
          </p:txBody>
        </p:sp>
        <p:sp>
          <p:nvSpPr>
            <p:cNvPr id="2675" name="object 2628">
              <a:extLst>
                <a:ext uri="{FF2B5EF4-FFF2-40B4-BE49-F238E27FC236}">
                  <a16:creationId xmlns:a16="http://schemas.microsoft.com/office/drawing/2014/main" id="{D4E742B2-3462-45C4-B54F-A0DAF28C60DB}"/>
                </a:ext>
              </a:extLst>
            </p:cNvPr>
            <p:cNvSpPr/>
            <p:nvPr/>
          </p:nvSpPr>
          <p:spPr>
            <a:xfrm>
              <a:off x="1645133" y="5283921"/>
              <a:ext cx="20320" cy="20320"/>
            </a:xfrm>
            <a:custGeom>
              <a:avLst/>
              <a:gdLst/>
              <a:ahLst/>
              <a:cxnLst/>
              <a:rect l="l" t="t" r="r" b="b"/>
              <a:pathLst>
                <a:path w="20319" h="20320">
                  <a:moveTo>
                    <a:pt x="15316" y="0"/>
                  </a:moveTo>
                  <a:lnTo>
                    <a:pt x="4356" y="190"/>
                  </a:lnTo>
                  <a:lnTo>
                    <a:pt x="0" y="4686"/>
                  </a:lnTo>
                  <a:lnTo>
                    <a:pt x="190" y="15633"/>
                  </a:lnTo>
                  <a:lnTo>
                    <a:pt x="4711" y="20002"/>
                  </a:lnTo>
                  <a:lnTo>
                    <a:pt x="15659" y="19812"/>
                  </a:lnTo>
                  <a:lnTo>
                    <a:pt x="20015" y="15290"/>
                  </a:lnTo>
                  <a:lnTo>
                    <a:pt x="19913" y="9817"/>
                  </a:lnTo>
                  <a:lnTo>
                    <a:pt x="19812" y="4343"/>
                  </a:lnTo>
                  <a:lnTo>
                    <a:pt x="15316" y="0"/>
                  </a:lnTo>
                  <a:close/>
                </a:path>
              </a:pathLst>
            </a:custGeom>
            <a:solidFill>
              <a:srgbClr val="864B27"/>
            </a:solidFill>
          </p:spPr>
          <p:txBody>
            <a:bodyPr wrap="square" lIns="0" tIns="0" rIns="0" bIns="0" rtlCol="0"/>
            <a:lstStyle/>
            <a:p>
              <a:endParaRPr sz="1493" dirty="0"/>
            </a:p>
          </p:txBody>
        </p:sp>
        <p:sp>
          <p:nvSpPr>
            <p:cNvPr id="2676" name="object 2629">
              <a:extLst>
                <a:ext uri="{FF2B5EF4-FFF2-40B4-BE49-F238E27FC236}">
                  <a16:creationId xmlns:a16="http://schemas.microsoft.com/office/drawing/2014/main" id="{5401547D-B897-4010-8FA6-09804684EEEC}"/>
                </a:ext>
              </a:extLst>
            </p:cNvPr>
            <p:cNvSpPr/>
            <p:nvPr/>
          </p:nvSpPr>
          <p:spPr>
            <a:xfrm>
              <a:off x="1135800" y="5464712"/>
              <a:ext cx="20320" cy="20320"/>
            </a:xfrm>
            <a:custGeom>
              <a:avLst/>
              <a:gdLst/>
              <a:ahLst/>
              <a:cxnLst/>
              <a:rect l="l" t="t" r="r" b="b"/>
              <a:pathLst>
                <a:path w="20319" h="20320">
                  <a:moveTo>
                    <a:pt x="15303" y="0"/>
                  </a:moveTo>
                  <a:lnTo>
                    <a:pt x="4356" y="190"/>
                  </a:lnTo>
                  <a:lnTo>
                    <a:pt x="0" y="4711"/>
                  </a:lnTo>
                  <a:lnTo>
                    <a:pt x="190" y="15659"/>
                  </a:lnTo>
                  <a:lnTo>
                    <a:pt x="4711" y="20002"/>
                  </a:lnTo>
                  <a:lnTo>
                    <a:pt x="15646" y="19811"/>
                  </a:lnTo>
                  <a:lnTo>
                    <a:pt x="20015" y="15316"/>
                  </a:lnTo>
                  <a:lnTo>
                    <a:pt x="19913" y="9842"/>
                  </a:lnTo>
                  <a:lnTo>
                    <a:pt x="19811" y="4368"/>
                  </a:lnTo>
                  <a:lnTo>
                    <a:pt x="15303" y="0"/>
                  </a:lnTo>
                  <a:close/>
                </a:path>
              </a:pathLst>
            </a:custGeom>
            <a:solidFill>
              <a:srgbClr val="A85B30"/>
            </a:solidFill>
          </p:spPr>
          <p:txBody>
            <a:bodyPr wrap="square" lIns="0" tIns="0" rIns="0" bIns="0" rtlCol="0"/>
            <a:lstStyle/>
            <a:p>
              <a:endParaRPr sz="1493" dirty="0"/>
            </a:p>
          </p:txBody>
        </p:sp>
        <p:sp>
          <p:nvSpPr>
            <p:cNvPr id="2677" name="object 2630">
              <a:extLst>
                <a:ext uri="{FF2B5EF4-FFF2-40B4-BE49-F238E27FC236}">
                  <a16:creationId xmlns:a16="http://schemas.microsoft.com/office/drawing/2014/main" id="{7F261087-2E05-49A7-9C63-9B62D623A921}"/>
                </a:ext>
              </a:extLst>
            </p:cNvPr>
            <p:cNvSpPr/>
            <p:nvPr/>
          </p:nvSpPr>
          <p:spPr>
            <a:xfrm>
              <a:off x="1273081" y="5626178"/>
              <a:ext cx="20320" cy="20320"/>
            </a:xfrm>
            <a:custGeom>
              <a:avLst/>
              <a:gdLst/>
              <a:ahLst/>
              <a:cxnLst/>
              <a:rect l="l" t="t" r="r" b="b"/>
              <a:pathLst>
                <a:path w="20319" h="20320">
                  <a:moveTo>
                    <a:pt x="15303" y="0"/>
                  </a:moveTo>
                  <a:lnTo>
                    <a:pt x="4356" y="190"/>
                  </a:lnTo>
                  <a:lnTo>
                    <a:pt x="0" y="4711"/>
                  </a:lnTo>
                  <a:lnTo>
                    <a:pt x="190" y="15659"/>
                  </a:lnTo>
                  <a:lnTo>
                    <a:pt x="4711" y="20002"/>
                  </a:lnTo>
                  <a:lnTo>
                    <a:pt x="15646" y="19812"/>
                  </a:lnTo>
                  <a:lnTo>
                    <a:pt x="20015" y="15316"/>
                  </a:lnTo>
                  <a:lnTo>
                    <a:pt x="19913" y="9829"/>
                  </a:lnTo>
                  <a:lnTo>
                    <a:pt x="19811" y="4368"/>
                  </a:lnTo>
                  <a:lnTo>
                    <a:pt x="15303" y="0"/>
                  </a:lnTo>
                  <a:close/>
                </a:path>
              </a:pathLst>
            </a:custGeom>
            <a:solidFill>
              <a:srgbClr val="A15325"/>
            </a:solidFill>
          </p:spPr>
          <p:txBody>
            <a:bodyPr wrap="square" lIns="0" tIns="0" rIns="0" bIns="0" rtlCol="0"/>
            <a:lstStyle/>
            <a:p>
              <a:endParaRPr sz="1493" dirty="0"/>
            </a:p>
          </p:txBody>
        </p:sp>
        <p:sp>
          <p:nvSpPr>
            <p:cNvPr id="2678" name="object 2631">
              <a:extLst>
                <a:ext uri="{FF2B5EF4-FFF2-40B4-BE49-F238E27FC236}">
                  <a16:creationId xmlns:a16="http://schemas.microsoft.com/office/drawing/2014/main" id="{2233F016-DEAA-4220-B6CB-6D17F8336D10}"/>
                </a:ext>
              </a:extLst>
            </p:cNvPr>
            <p:cNvSpPr/>
            <p:nvPr/>
          </p:nvSpPr>
          <p:spPr>
            <a:xfrm>
              <a:off x="1682560" y="5358606"/>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8E4E29"/>
            </a:solidFill>
          </p:spPr>
          <p:txBody>
            <a:bodyPr wrap="square" lIns="0" tIns="0" rIns="0" bIns="0" rtlCol="0"/>
            <a:lstStyle/>
            <a:p>
              <a:endParaRPr sz="1493" dirty="0"/>
            </a:p>
          </p:txBody>
        </p:sp>
        <p:sp>
          <p:nvSpPr>
            <p:cNvPr id="2679" name="object 2632">
              <a:extLst>
                <a:ext uri="{FF2B5EF4-FFF2-40B4-BE49-F238E27FC236}">
                  <a16:creationId xmlns:a16="http://schemas.microsoft.com/office/drawing/2014/main" id="{7E492EF9-78B4-4DE6-AA6E-D9582E5E660A}"/>
                </a:ext>
              </a:extLst>
            </p:cNvPr>
            <p:cNvSpPr/>
            <p:nvPr/>
          </p:nvSpPr>
          <p:spPr>
            <a:xfrm>
              <a:off x="1647780" y="5443077"/>
              <a:ext cx="20320" cy="20320"/>
            </a:xfrm>
            <a:custGeom>
              <a:avLst/>
              <a:gdLst/>
              <a:ahLst/>
              <a:cxnLst/>
              <a:rect l="l" t="t" r="r" b="b"/>
              <a:pathLst>
                <a:path w="20319" h="20320">
                  <a:moveTo>
                    <a:pt x="15303" y="0"/>
                  </a:moveTo>
                  <a:lnTo>
                    <a:pt x="4356" y="190"/>
                  </a:lnTo>
                  <a:lnTo>
                    <a:pt x="0" y="4686"/>
                  </a:lnTo>
                  <a:lnTo>
                    <a:pt x="190" y="15646"/>
                  </a:lnTo>
                  <a:lnTo>
                    <a:pt x="4699" y="20002"/>
                  </a:lnTo>
                  <a:lnTo>
                    <a:pt x="15646" y="19812"/>
                  </a:lnTo>
                  <a:lnTo>
                    <a:pt x="20002" y="15303"/>
                  </a:lnTo>
                  <a:lnTo>
                    <a:pt x="19900" y="9817"/>
                  </a:lnTo>
                  <a:lnTo>
                    <a:pt x="19799" y="4343"/>
                  </a:lnTo>
                  <a:lnTo>
                    <a:pt x="15303" y="0"/>
                  </a:lnTo>
                  <a:close/>
                </a:path>
              </a:pathLst>
            </a:custGeom>
            <a:solidFill>
              <a:srgbClr val="AD612A"/>
            </a:solidFill>
          </p:spPr>
          <p:txBody>
            <a:bodyPr wrap="square" lIns="0" tIns="0" rIns="0" bIns="0" rtlCol="0"/>
            <a:lstStyle/>
            <a:p>
              <a:endParaRPr sz="1493" dirty="0"/>
            </a:p>
          </p:txBody>
        </p:sp>
        <p:sp>
          <p:nvSpPr>
            <p:cNvPr id="2680" name="object 2633">
              <a:extLst>
                <a:ext uri="{FF2B5EF4-FFF2-40B4-BE49-F238E27FC236}">
                  <a16:creationId xmlns:a16="http://schemas.microsoft.com/office/drawing/2014/main" id="{81B474CF-C6F4-4824-9C95-9C49D6009ECF}"/>
                </a:ext>
              </a:extLst>
            </p:cNvPr>
            <p:cNvSpPr/>
            <p:nvPr/>
          </p:nvSpPr>
          <p:spPr>
            <a:xfrm>
              <a:off x="1329989" y="5566952"/>
              <a:ext cx="20320" cy="20320"/>
            </a:xfrm>
            <a:custGeom>
              <a:avLst/>
              <a:gdLst/>
              <a:ahLst/>
              <a:cxnLst/>
              <a:rect l="l" t="t" r="r" b="b"/>
              <a:pathLst>
                <a:path w="20319" h="20320">
                  <a:moveTo>
                    <a:pt x="15303" y="0"/>
                  </a:moveTo>
                  <a:lnTo>
                    <a:pt x="4356" y="190"/>
                  </a:lnTo>
                  <a:lnTo>
                    <a:pt x="0" y="4711"/>
                  </a:lnTo>
                  <a:lnTo>
                    <a:pt x="190" y="15659"/>
                  </a:lnTo>
                  <a:lnTo>
                    <a:pt x="4711" y="20002"/>
                  </a:lnTo>
                  <a:lnTo>
                    <a:pt x="15646" y="19811"/>
                  </a:lnTo>
                  <a:lnTo>
                    <a:pt x="20015" y="15316"/>
                  </a:lnTo>
                  <a:lnTo>
                    <a:pt x="19913" y="9842"/>
                  </a:lnTo>
                  <a:lnTo>
                    <a:pt x="19811" y="4368"/>
                  </a:lnTo>
                  <a:lnTo>
                    <a:pt x="15303" y="0"/>
                  </a:lnTo>
                  <a:close/>
                </a:path>
              </a:pathLst>
            </a:custGeom>
            <a:solidFill>
              <a:srgbClr val="AB5E30"/>
            </a:solidFill>
          </p:spPr>
          <p:txBody>
            <a:bodyPr wrap="square" lIns="0" tIns="0" rIns="0" bIns="0" rtlCol="0"/>
            <a:lstStyle/>
            <a:p>
              <a:endParaRPr sz="1493" dirty="0"/>
            </a:p>
          </p:txBody>
        </p:sp>
        <p:sp>
          <p:nvSpPr>
            <p:cNvPr id="2681" name="object 2634">
              <a:extLst>
                <a:ext uri="{FF2B5EF4-FFF2-40B4-BE49-F238E27FC236}">
                  <a16:creationId xmlns:a16="http://schemas.microsoft.com/office/drawing/2014/main" id="{3EB1B58D-B972-45A8-A23D-6DB6BDE6F9B5}"/>
                </a:ext>
              </a:extLst>
            </p:cNvPr>
            <p:cNvSpPr/>
            <p:nvPr/>
          </p:nvSpPr>
          <p:spPr>
            <a:xfrm>
              <a:off x="986760" y="5550195"/>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A5C32"/>
            </a:solidFill>
          </p:spPr>
          <p:txBody>
            <a:bodyPr wrap="square" lIns="0" tIns="0" rIns="0" bIns="0" rtlCol="0"/>
            <a:lstStyle/>
            <a:p>
              <a:endParaRPr sz="1493" dirty="0"/>
            </a:p>
          </p:txBody>
        </p:sp>
        <p:sp>
          <p:nvSpPr>
            <p:cNvPr id="2682" name="object 2635">
              <a:extLst>
                <a:ext uri="{FF2B5EF4-FFF2-40B4-BE49-F238E27FC236}">
                  <a16:creationId xmlns:a16="http://schemas.microsoft.com/office/drawing/2014/main" id="{FD0E27EC-1566-46A2-A07D-44647E642069}"/>
                </a:ext>
              </a:extLst>
            </p:cNvPr>
            <p:cNvSpPr/>
            <p:nvPr/>
          </p:nvSpPr>
          <p:spPr>
            <a:xfrm>
              <a:off x="1166567" y="5283602"/>
              <a:ext cx="20320" cy="20320"/>
            </a:xfrm>
            <a:custGeom>
              <a:avLst/>
              <a:gdLst/>
              <a:ahLst/>
              <a:cxnLst/>
              <a:rect l="l" t="t" r="r" b="b"/>
              <a:pathLst>
                <a:path w="20319" h="20320">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915229"/>
            </a:solidFill>
          </p:spPr>
          <p:txBody>
            <a:bodyPr wrap="square" lIns="0" tIns="0" rIns="0" bIns="0" rtlCol="0"/>
            <a:lstStyle/>
            <a:p>
              <a:endParaRPr sz="1493" dirty="0"/>
            </a:p>
          </p:txBody>
        </p:sp>
        <p:sp>
          <p:nvSpPr>
            <p:cNvPr id="2683" name="object 2636">
              <a:extLst>
                <a:ext uri="{FF2B5EF4-FFF2-40B4-BE49-F238E27FC236}">
                  <a16:creationId xmlns:a16="http://schemas.microsoft.com/office/drawing/2014/main" id="{A81DCCE8-D7A0-4D53-A38A-93C33C394B6B}"/>
                </a:ext>
              </a:extLst>
            </p:cNvPr>
            <p:cNvSpPr/>
            <p:nvPr/>
          </p:nvSpPr>
          <p:spPr>
            <a:xfrm>
              <a:off x="1614633" y="5277952"/>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7F4925"/>
            </a:solidFill>
          </p:spPr>
          <p:txBody>
            <a:bodyPr wrap="square" lIns="0" tIns="0" rIns="0" bIns="0" rtlCol="0"/>
            <a:lstStyle/>
            <a:p>
              <a:endParaRPr sz="1493" dirty="0"/>
            </a:p>
          </p:txBody>
        </p:sp>
        <p:sp>
          <p:nvSpPr>
            <p:cNvPr id="2684" name="object 2637">
              <a:extLst>
                <a:ext uri="{FF2B5EF4-FFF2-40B4-BE49-F238E27FC236}">
                  <a16:creationId xmlns:a16="http://schemas.microsoft.com/office/drawing/2014/main" id="{FAE336BD-47FE-4C67-BA5A-E07AFB191ACD}"/>
                </a:ext>
              </a:extLst>
            </p:cNvPr>
            <p:cNvSpPr/>
            <p:nvPr/>
          </p:nvSpPr>
          <p:spPr>
            <a:xfrm>
              <a:off x="1714172" y="5305819"/>
              <a:ext cx="20320" cy="20320"/>
            </a:xfrm>
            <a:custGeom>
              <a:avLst/>
              <a:gdLst/>
              <a:ahLst/>
              <a:cxnLst/>
              <a:rect l="l" t="t" r="r" b="b"/>
              <a:pathLst>
                <a:path w="20319" h="20320">
                  <a:moveTo>
                    <a:pt x="15303" y="0"/>
                  </a:moveTo>
                  <a:lnTo>
                    <a:pt x="4343" y="190"/>
                  </a:lnTo>
                  <a:lnTo>
                    <a:pt x="0" y="4711"/>
                  </a:lnTo>
                  <a:lnTo>
                    <a:pt x="190" y="15659"/>
                  </a:lnTo>
                  <a:lnTo>
                    <a:pt x="4699" y="20002"/>
                  </a:lnTo>
                  <a:lnTo>
                    <a:pt x="15646" y="19811"/>
                  </a:lnTo>
                  <a:lnTo>
                    <a:pt x="20015" y="15316"/>
                  </a:lnTo>
                  <a:lnTo>
                    <a:pt x="19913" y="9842"/>
                  </a:lnTo>
                  <a:lnTo>
                    <a:pt x="19812" y="4368"/>
                  </a:lnTo>
                  <a:lnTo>
                    <a:pt x="15303" y="0"/>
                  </a:lnTo>
                  <a:close/>
                </a:path>
              </a:pathLst>
            </a:custGeom>
            <a:solidFill>
              <a:srgbClr val="95522B"/>
            </a:solidFill>
          </p:spPr>
          <p:txBody>
            <a:bodyPr wrap="square" lIns="0" tIns="0" rIns="0" bIns="0" rtlCol="0"/>
            <a:lstStyle/>
            <a:p>
              <a:endParaRPr sz="1493" dirty="0"/>
            </a:p>
          </p:txBody>
        </p:sp>
        <p:sp>
          <p:nvSpPr>
            <p:cNvPr id="2685" name="object 2638">
              <a:extLst>
                <a:ext uri="{FF2B5EF4-FFF2-40B4-BE49-F238E27FC236}">
                  <a16:creationId xmlns:a16="http://schemas.microsoft.com/office/drawing/2014/main" id="{0076E8D8-D034-4C4E-B228-812FA5D8B17E}"/>
                </a:ext>
              </a:extLst>
            </p:cNvPr>
            <p:cNvSpPr/>
            <p:nvPr/>
          </p:nvSpPr>
          <p:spPr>
            <a:xfrm>
              <a:off x="972549" y="5365687"/>
              <a:ext cx="20320" cy="20320"/>
            </a:xfrm>
            <a:custGeom>
              <a:avLst/>
              <a:gdLst/>
              <a:ahLst/>
              <a:cxnLst/>
              <a:rect l="l" t="t" r="r" b="b"/>
              <a:pathLst>
                <a:path w="20319" h="20320">
                  <a:moveTo>
                    <a:pt x="15303" y="0"/>
                  </a:moveTo>
                  <a:lnTo>
                    <a:pt x="4343" y="190"/>
                  </a:lnTo>
                  <a:lnTo>
                    <a:pt x="0" y="4711"/>
                  </a:lnTo>
                  <a:lnTo>
                    <a:pt x="190" y="15659"/>
                  </a:lnTo>
                  <a:lnTo>
                    <a:pt x="4698" y="20002"/>
                  </a:lnTo>
                  <a:lnTo>
                    <a:pt x="15646" y="19811"/>
                  </a:lnTo>
                  <a:lnTo>
                    <a:pt x="20015" y="15316"/>
                  </a:lnTo>
                  <a:lnTo>
                    <a:pt x="19913" y="9842"/>
                  </a:lnTo>
                  <a:lnTo>
                    <a:pt x="19811" y="4368"/>
                  </a:lnTo>
                  <a:lnTo>
                    <a:pt x="15303" y="0"/>
                  </a:lnTo>
                  <a:close/>
                </a:path>
              </a:pathLst>
            </a:custGeom>
            <a:solidFill>
              <a:srgbClr val="B05F34"/>
            </a:solidFill>
          </p:spPr>
          <p:txBody>
            <a:bodyPr wrap="square" lIns="0" tIns="0" rIns="0" bIns="0" rtlCol="0"/>
            <a:lstStyle/>
            <a:p>
              <a:endParaRPr sz="1493" dirty="0"/>
            </a:p>
          </p:txBody>
        </p:sp>
        <p:sp>
          <p:nvSpPr>
            <p:cNvPr id="2686" name="object 2639">
              <a:extLst>
                <a:ext uri="{FF2B5EF4-FFF2-40B4-BE49-F238E27FC236}">
                  <a16:creationId xmlns:a16="http://schemas.microsoft.com/office/drawing/2014/main" id="{E544AAE9-F8F8-475E-8831-A3689A5F175A}"/>
                </a:ext>
              </a:extLst>
            </p:cNvPr>
            <p:cNvSpPr/>
            <p:nvPr/>
          </p:nvSpPr>
          <p:spPr>
            <a:xfrm>
              <a:off x="1818217" y="5373983"/>
              <a:ext cx="20320" cy="20320"/>
            </a:xfrm>
            <a:custGeom>
              <a:avLst/>
              <a:gdLst/>
              <a:ahLst/>
              <a:cxnLst/>
              <a:rect l="l" t="t" r="r" b="b"/>
              <a:pathLst>
                <a:path w="20319" h="20320">
                  <a:moveTo>
                    <a:pt x="15303" y="0"/>
                  </a:moveTo>
                  <a:lnTo>
                    <a:pt x="4343" y="190"/>
                  </a:lnTo>
                  <a:lnTo>
                    <a:pt x="0" y="4686"/>
                  </a:lnTo>
                  <a:lnTo>
                    <a:pt x="190" y="15646"/>
                  </a:lnTo>
                  <a:lnTo>
                    <a:pt x="4699" y="20002"/>
                  </a:lnTo>
                  <a:lnTo>
                    <a:pt x="15646" y="19812"/>
                  </a:lnTo>
                  <a:lnTo>
                    <a:pt x="20015" y="15303"/>
                  </a:lnTo>
                  <a:lnTo>
                    <a:pt x="19913" y="9829"/>
                  </a:lnTo>
                  <a:lnTo>
                    <a:pt x="19812" y="4343"/>
                  </a:lnTo>
                  <a:lnTo>
                    <a:pt x="15303" y="0"/>
                  </a:lnTo>
                  <a:close/>
                </a:path>
              </a:pathLst>
            </a:custGeom>
            <a:solidFill>
              <a:srgbClr val="8B4C28"/>
            </a:solidFill>
          </p:spPr>
          <p:txBody>
            <a:bodyPr wrap="square" lIns="0" tIns="0" rIns="0" bIns="0" rtlCol="0"/>
            <a:lstStyle/>
            <a:p>
              <a:endParaRPr sz="1493" dirty="0"/>
            </a:p>
          </p:txBody>
        </p:sp>
        <p:sp>
          <p:nvSpPr>
            <p:cNvPr id="2687" name="object 2640">
              <a:extLst>
                <a:ext uri="{FF2B5EF4-FFF2-40B4-BE49-F238E27FC236}">
                  <a16:creationId xmlns:a16="http://schemas.microsoft.com/office/drawing/2014/main" id="{6C16CD28-E834-40CE-A0A8-7FB3A3F35631}"/>
                </a:ext>
              </a:extLst>
            </p:cNvPr>
            <p:cNvSpPr/>
            <p:nvPr/>
          </p:nvSpPr>
          <p:spPr>
            <a:xfrm>
              <a:off x="1281239" y="5455704"/>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925429"/>
            </a:solidFill>
          </p:spPr>
          <p:txBody>
            <a:bodyPr wrap="square" lIns="0" tIns="0" rIns="0" bIns="0" rtlCol="0"/>
            <a:lstStyle/>
            <a:p>
              <a:endParaRPr sz="1493" dirty="0"/>
            </a:p>
          </p:txBody>
        </p:sp>
        <p:sp>
          <p:nvSpPr>
            <p:cNvPr id="2688" name="object 2641">
              <a:extLst>
                <a:ext uri="{FF2B5EF4-FFF2-40B4-BE49-F238E27FC236}">
                  <a16:creationId xmlns:a16="http://schemas.microsoft.com/office/drawing/2014/main" id="{D436E61D-3D89-44F4-B51B-C7B5C5AB7937}"/>
                </a:ext>
              </a:extLst>
            </p:cNvPr>
            <p:cNvSpPr/>
            <p:nvPr/>
          </p:nvSpPr>
          <p:spPr>
            <a:xfrm>
              <a:off x="1565520" y="5592678"/>
              <a:ext cx="20320" cy="20320"/>
            </a:xfrm>
            <a:custGeom>
              <a:avLst/>
              <a:gdLst/>
              <a:ahLst/>
              <a:cxnLst/>
              <a:rect l="l" t="t" r="r" b="b"/>
              <a:pathLst>
                <a:path w="20319" h="20320">
                  <a:moveTo>
                    <a:pt x="15303" y="0"/>
                  </a:moveTo>
                  <a:lnTo>
                    <a:pt x="4343" y="190"/>
                  </a:lnTo>
                  <a:lnTo>
                    <a:pt x="0" y="4711"/>
                  </a:lnTo>
                  <a:lnTo>
                    <a:pt x="190" y="15671"/>
                  </a:lnTo>
                  <a:lnTo>
                    <a:pt x="4698" y="20002"/>
                  </a:lnTo>
                  <a:lnTo>
                    <a:pt x="15646" y="19812"/>
                  </a:lnTo>
                  <a:lnTo>
                    <a:pt x="20015" y="15328"/>
                  </a:lnTo>
                  <a:lnTo>
                    <a:pt x="19913" y="9829"/>
                  </a:lnTo>
                  <a:lnTo>
                    <a:pt x="19811" y="4368"/>
                  </a:lnTo>
                  <a:lnTo>
                    <a:pt x="15303" y="0"/>
                  </a:lnTo>
                  <a:close/>
                </a:path>
              </a:pathLst>
            </a:custGeom>
            <a:solidFill>
              <a:srgbClr val="A45C28"/>
            </a:solidFill>
          </p:spPr>
          <p:txBody>
            <a:bodyPr wrap="square" lIns="0" tIns="0" rIns="0" bIns="0" rtlCol="0"/>
            <a:lstStyle/>
            <a:p>
              <a:endParaRPr sz="1493" dirty="0"/>
            </a:p>
          </p:txBody>
        </p:sp>
        <p:sp>
          <p:nvSpPr>
            <p:cNvPr id="2689" name="object 2642">
              <a:extLst>
                <a:ext uri="{FF2B5EF4-FFF2-40B4-BE49-F238E27FC236}">
                  <a16:creationId xmlns:a16="http://schemas.microsoft.com/office/drawing/2014/main" id="{D911C387-F78C-4776-ACB7-754ECF178705}"/>
                </a:ext>
              </a:extLst>
            </p:cNvPr>
            <p:cNvSpPr/>
            <p:nvPr/>
          </p:nvSpPr>
          <p:spPr>
            <a:xfrm>
              <a:off x="979323" y="5412059"/>
              <a:ext cx="20320" cy="20320"/>
            </a:xfrm>
            <a:custGeom>
              <a:avLst/>
              <a:gdLst/>
              <a:ahLst/>
              <a:cxnLst/>
              <a:rect l="l" t="t" r="r" b="b"/>
              <a:pathLst>
                <a:path w="20319" h="20320">
                  <a:moveTo>
                    <a:pt x="15303" y="0"/>
                  </a:moveTo>
                  <a:lnTo>
                    <a:pt x="4356" y="190"/>
                  </a:lnTo>
                  <a:lnTo>
                    <a:pt x="0" y="4699"/>
                  </a:lnTo>
                  <a:lnTo>
                    <a:pt x="190" y="15646"/>
                  </a:lnTo>
                  <a:lnTo>
                    <a:pt x="4711" y="19989"/>
                  </a:lnTo>
                  <a:lnTo>
                    <a:pt x="15646" y="19799"/>
                  </a:lnTo>
                  <a:lnTo>
                    <a:pt x="20015" y="15303"/>
                  </a:lnTo>
                  <a:lnTo>
                    <a:pt x="19913" y="9829"/>
                  </a:lnTo>
                  <a:lnTo>
                    <a:pt x="19811" y="4356"/>
                  </a:lnTo>
                  <a:lnTo>
                    <a:pt x="15303" y="0"/>
                  </a:lnTo>
                  <a:close/>
                </a:path>
              </a:pathLst>
            </a:custGeom>
            <a:solidFill>
              <a:srgbClr val="A65C31"/>
            </a:solidFill>
          </p:spPr>
          <p:txBody>
            <a:bodyPr wrap="square" lIns="0" tIns="0" rIns="0" bIns="0" rtlCol="0"/>
            <a:lstStyle/>
            <a:p>
              <a:endParaRPr sz="1493" dirty="0"/>
            </a:p>
          </p:txBody>
        </p:sp>
        <p:sp>
          <p:nvSpPr>
            <p:cNvPr id="2690" name="object 2643">
              <a:extLst>
                <a:ext uri="{FF2B5EF4-FFF2-40B4-BE49-F238E27FC236}">
                  <a16:creationId xmlns:a16="http://schemas.microsoft.com/office/drawing/2014/main" id="{43FB7599-D4FC-4353-B08F-D7FA0076B0B6}"/>
                </a:ext>
              </a:extLst>
            </p:cNvPr>
            <p:cNvSpPr/>
            <p:nvPr/>
          </p:nvSpPr>
          <p:spPr>
            <a:xfrm>
              <a:off x="1069197" y="5433241"/>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A3592F"/>
            </a:solidFill>
          </p:spPr>
          <p:txBody>
            <a:bodyPr wrap="square" lIns="0" tIns="0" rIns="0" bIns="0" rtlCol="0"/>
            <a:lstStyle/>
            <a:p>
              <a:endParaRPr sz="1493" dirty="0"/>
            </a:p>
          </p:txBody>
        </p:sp>
        <p:sp>
          <p:nvSpPr>
            <p:cNvPr id="2691" name="object 2644">
              <a:extLst>
                <a:ext uri="{FF2B5EF4-FFF2-40B4-BE49-F238E27FC236}">
                  <a16:creationId xmlns:a16="http://schemas.microsoft.com/office/drawing/2014/main" id="{926180EE-349E-46BF-8765-95F42FB0C4C4}"/>
                </a:ext>
              </a:extLst>
            </p:cNvPr>
            <p:cNvSpPr/>
            <p:nvPr/>
          </p:nvSpPr>
          <p:spPr>
            <a:xfrm>
              <a:off x="1487384" y="5260165"/>
              <a:ext cx="20320" cy="20320"/>
            </a:xfrm>
            <a:custGeom>
              <a:avLst/>
              <a:gdLst/>
              <a:ahLst/>
              <a:cxnLst/>
              <a:rect l="l" t="t" r="r" b="b"/>
              <a:pathLst>
                <a:path w="20319" h="20320">
                  <a:moveTo>
                    <a:pt x="15290" y="0"/>
                  </a:moveTo>
                  <a:lnTo>
                    <a:pt x="4343" y="190"/>
                  </a:lnTo>
                  <a:lnTo>
                    <a:pt x="0" y="4686"/>
                  </a:lnTo>
                  <a:lnTo>
                    <a:pt x="190" y="15646"/>
                  </a:lnTo>
                  <a:lnTo>
                    <a:pt x="4698" y="19989"/>
                  </a:lnTo>
                  <a:lnTo>
                    <a:pt x="15646" y="19799"/>
                  </a:lnTo>
                  <a:lnTo>
                    <a:pt x="20015" y="15303"/>
                  </a:lnTo>
                  <a:lnTo>
                    <a:pt x="19913" y="9829"/>
                  </a:lnTo>
                  <a:lnTo>
                    <a:pt x="19811" y="4343"/>
                  </a:lnTo>
                  <a:lnTo>
                    <a:pt x="15290" y="0"/>
                  </a:lnTo>
                  <a:close/>
                </a:path>
              </a:pathLst>
            </a:custGeom>
            <a:solidFill>
              <a:srgbClr val="9B542E"/>
            </a:solidFill>
          </p:spPr>
          <p:txBody>
            <a:bodyPr wrap="square" lIns="0" tIns="0" rIns="0" bIns="0" rtlCol="0"/>
            <a:lstStyle/>
            <a:p>
              <a:endParaRPr sz="1493" dirty="0"/>
            </a:p>
          </p:txBody>
        </p:sp>
        <p:sp>
          <p:nvSpPr>
            <p:cNvPr id="2692" name="object 2645">
              <a:extLst>
                <a:ext uri="{FF2B5EF4-FFF2-40B4-BE49-F238E27FC236}">
                  <a16:creationId xmlns:a16="http://schemas.microsoft.com/office/drawing/2014/main" id="{0439E0A8-6672-4990-BE25-4B1F112986C5}"/>
                </a:ext>
              </a:extLst>
            </p:cNvPr>
            <p:cNvSpPr/>
            <p:nvPr/>
          </p:nvSpPr>
          <p:spPr>
            <a:xfrm>
              <a:off x="1469657" y="5562489"/>
              <a:ext cx="20320" cy="20320"/>
            </a:xfrm>
            <a:custGeom>
              <a:avLst/>
              <a:gdLst/>
              <a:ahLst/>
              <a:cxnLst/>
              <a:rect l="l" t="t" r="r" b="b"/>
              <a:pathLst>
                <a:path w="20319" h="20320">
                  <a:moveTo>
                    <a:pt x="15290" y="0"/>
                  </a:moveTo>
                  <a:lnTo>
                    <a:pt x="4343" y="190"/>
                  </a:lnTo>
                  <a:lnTo>
                    <a:pt x="0" y="4699"/>
                  </a:lnTo>
                  <a:lnTo>
                    <a:pt x="190" y="15646"/>
                  </a:lnTo>
                  <a:lnTo>
                    <a:pt x="4698" y="20015"/>
                  </a:lnTo>
                  <a:lnTo>
                    <a:pt x="15633" y="19824"/>
                  </a:lnTo>
                  <a:lnTo>
                    <a:pt x="20002" y="15303"/>
                  </a:lnTo>
                  <a:lnTo>
                    <a:pt x="19900" y="9829"/>
                  </a:lnTo>
                  <a:lnTo>
                    <a:pt x="19799" y="4356"/>
                  </a:lnTo>
                  <a:lnTo>
                    <a:pt x="15290" y="0"/>
                  </a:lnTo>
                  <a:close/>
                </a:path>
              </a:pathLst>
            </a:custGeom>
            <a:solidFill>
              <a:srgbClr val="915229"/>
            </a:solidFill>
          </p:spPr>
          <p:txBody>
            <a:bodyPr wrap="square" lIns="0" tIns="0" rIns="0" bIns="0" rtlCol="0"/>
            <a:lstStyle/>
            <a:p>
              <a:endParaRPr sz="1493" dirty="0"/>
            </a:p>
          </p:txBody>
        </p:sp>
        <p:sp>
          <p:nvSpPr>
            <p:cNvPr id="2693" name="object 2646">
              <a:extLst>
                <a:ext uri="{FF2B5EF4-FFF2-40B4-BE49-F238E27FC236}">
                  <a16:creationId xmlns:a16="http://schemas.microsoft.com/office/drawing/2014/main" id="{C613CBCA-DD8E-4AAA-9215-F529E5CC8B2A}"/>
                </a:ext>
              </a:extLst>
            </p:cNvPr>
            <p:cNvSpPr/>
            <p:nvPr/>
          </p:nvSpPr>
          <p:spPr>
            <a:xfrm>
              <a:off x="1264826" y="5329269"/>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A75C31"/>
            </a:solidFill>
          </p:spPr>
          <p:txBody>
            <a:bodyPr wrap="square" lIns="0" tIns="0" rIns="0" bIns="0" rtlCol="0"/>
            <a:lstStyle/>
            <a:p>
              <a:endParaRPr sz="1493" dirty="0"/>
            </a:p>
          </p:txBody>
        </p:sp>
        <p:sp>
          <p:nvSpPr>
            <p:cNvPr id="2694" name="object 2647">
              <a:extLst>
                <a:ext uri="{FF2B5EF4-FFF2-40B4-BE49-F238E27FC236}">
                  <a16:creationId xmlns:a16="http://schemas.microsoft.com/office/drawing/2014/main" id="{AE43F241-0542-4202-A7CA-5789D243DD44}"/>
                </a:ext>
              </a:extLst>
            </p:cNvPr>
            <p:cNvSpPr/>
            <p:nvPr/>
          </p:nvSpPr>
          <p:spPr>
            <a:xfrm>
              <a:off x="1512853" y="5250971"/>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95522B"/>
            </a:solidFill>
          </p:spPr>
          <p:txBody>
            <a:bodyPr wrap="square" lIns="0" tIns="0" rIns="0" bIns="0" rtlCol="0"/>
            <a:lstStyle/>
            <a:p>
              <a:endParaRPr sz="1493" dirty="0"/>
            </a:p>
          </p:txBody>
        </p:sp>
        <p:sp>
          <p:nvSpPr>
            <p:cNvPr id="2695" name="object 2648">
              <a:extLst>
                <a:ext uri="{FF2B5EF4-FFF2-40B4-BE49-F238E27FC236}">
                  <a16:creationId xmlns:a16="http://schemas.microsoft.com/office/drawing/2014/main" id="{1DB29535-78E3-4773-887F-314CEF59831D}"/>
                </a:ext>
              </a:extLst>
            </p:cNvPr>
            <p:cNvSpPr/>
            <p:nvPr/>
          </p:nvSpPr>
          <p:spPr>
            <a:xfrm>
              <a:off x="1327269" y="5466148"/>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65A31"/>
            </a:solidFill>
          </p:spPr>
          <p:txBody>
            <a:bodyPr wrap="square" lIns="0" tIns="0" rIns="0" bIns="0" rtlCol="0"/>
            <a:lstStyle/>
            <a:p>
              <a:endParaRPr sz="1493" dirty="0"/>
            </a:p>
          </p:txBody>
        </p:sp>
        <p:sp>
          <p:nvSpPr>
            <p:cNvPr id="2696" name="object 2649">
              <a:extLst>
                <a:ext uri="{FF2B5EF4-FFF2-40B4-BE49-F238E27FC236}">
                  <a16:creationId xmlns:a16="http://schemas.microsoft.com/office/drawing/2014/main" id="{56EBC35C-15D5-469D-8583-6059F9D71542}"/>
                </a:ext>
              </a:extLst>
            </p:cNvPr>
            <p:cNvSpPr/>
            <p:nvPr/>
          </p:nvSpPr>
          <p:spPr>
            <a:xfrm>
              <a:off x="952435" y="5448514"/>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A45C2E"/>
            </a:solidFill>
          </p:spPr>
          <p:txBody>
            <a:bodyPr wrap="square" lIns="0" tIns="0" rIns="0" bIns="0" rtlCol="0"/>
            <a:lstStyle/>
            <a:p>
              <a:endParaRPr sz="1493" dirty="0"/>
            </a:p>
          </p:txBody>
        </p:sp>
        <p:sp>
          <p:nvSpPr>
            <p:cNvPr id="2697" name="object 2650">
              <a:extLst>
                <a:ext uri="{FF2B5EF4-FFF2-40B4-BE49-F238E27FC236}">
                  <a16:creationId xmlns:a16="http://schemas.microsoft.com/office/drawing/2014/main" id="{2126B934-928E-41E3-BF43-699BBD82FCEB}"/>
                </a:ext>
              </a:extLst>
            </p:cNvPr>
            <p:cNvSpPr/>
            <p:nvPr/>
          </p:nvSpPr>
          <p:spPr>
            <a:xfrm>
              <a:off x="1427082" y="5353290"/>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925429"/>
            </a:solidFill>
          </p:spPr>
          <p:txBody>
            <a:bodyPr wrap="square" lIns="0" tIns="0" rIns="0" bIns="0" rtlCol="0"/>
            <a:lstStyle/>
            <a:p>
              <a:endParaRPr sz="1493" dirty="0"/>
            </a:p>
          </p:txBody>
        </p:sp>
        <p:sp>
          <p:nvSpPr>
            <p:cNvPr id="2698" name="object 2651">
              <a:extLst>
                <a:ext uri="{FF2B5EF4-FFF2-40B4-BE49-F238E27FC236}">
                  <a16:creationId xmlns:a16="http://schemas.microsoft.com/office/drawing/2014/main" id="{BD4E9D23-07F4-4666-9F81-B921BC327450}"/>
                </a:ext>
              </a:extLst>
            </p:cNvPr>
            <p:cNvSpPr/>
            <p:nvPr/>
          </p:nvSpPr>
          <p:spPr>
            <a:xfrm>
              <a:off x="1378759" y="5525621"/>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A45C2E"/>
            </a:solidFill>
          </p:spPr>
          <p:txBody>
            <a:bodyPr wrap="square" lIns="0" tIns="0" rIns="0" bIns="0" rtlCol="0"/>
            <a:lstStyle/>
            <a:p>
              <a:endParaRPr sz="1493" dirty="0"/>
            </a:p>
          </p:txBody>
        </p:sp>
        <p:sp>
          <p:nvSpPr>
            <p:cNvPr id="2699" name="object 2652">
              <a:extLst>
                <a:ext uri="{FF2B5EF4-FFF2-40B4-BE49-F238E27FC236}">
                  <a16:creationId xmlns:a16="http://schemas.microsoft.com/office/drawing/2014/main" id="{09B91971-4A5C-4080-8D24-5F3497FAA84C}"/>
                </a:ext>
              </a:extLst>
            </p:cNvPr>
            <p:cNvSpPr/>
            <p:nvPr/>
          </p:nvSpPr>
          <p:spPr>
            <a:xfrm>
              <a:off x="1062043" y="5321664"/>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E38F56"/>
            </a:solidFill>
          </p:spPr>
          <p:txBody>
            <a:bodyPr wrap="square" lIns="0" tIns="0" rIns="0" bIns="0" rtlCol="0"/>
            <a:lstStyle/>
            <a:p>
              <a:endParaRPr sz="1493" dirty="0"/>
            </a:p>
          </p:txBody>
        </p:sp>
        <p:sp>
          <p:nvSpPr>
            <p:cNvPr id="2700" name="object 2653">
              <a:extLst>
                <a:ext uri="{FF2B5EF4-FFF2-40B4-BE49-F238E27FC236}">
                  <a16:creationId xmlns:a16="http://schemas.microsoft.com/office/drawing/2014/main" id="{D3974701-7098-47B2-83D4-AB7BF541EF27}"/>
                </a:ext>
              </a:extLst>
            </p:cNvPr>
            <p:cNvSpPr/>
            <p:nvPr/>
          </p:nvSpPr>
          <p:spPr>
            <a:xfrm>
              <a:off x="1197481" y="5585978"/>
              <a:ext cx="20320" cy="20320"/>
            </a:xfrm>
            <a:custGeom>
              <a:avLst/>
              <a:gdLst/>
              <a:ahLst/>
              <a:cxnLst/>
              <a:rect l="l" t="t" r="r" b="b"/>
              <a:pathLst>
                <a:path w="20319" h="20320">
                  <a:moveTo>
                    <a:pt x="15303" y="0"/>
                  </a:moveTo>
                  <a:lnTo>
                    <a:pt x="4343" y="190"/>
                  </a:lnTo>
                  <a:lnTo>
                    <a:pt x="0" y="4686"/>
                  </a:lnTo>
                  <a:lnTo>
                    <a:pt x="190" y="15633"/>
                  </a:lnTo>
                  <a:lnTo>
                    <a:pt x="4698" y="20015"/>
                  </a:lnTo>
                  <a:lnTo>
                    <a:pt x="15646" y="19824"/>
                  </a:lnTo>
                  <a:lnTo>
                    <a:pt x="20015" y="15290"/>
                  </a:lnTo>
                  <a:lnTo>
                    <a:pt x="19913" y="9829"/>
                  </a:lnTo>
                  <a:lnTo>
                    <a:pt x="19811" y="4343"/>
                  </a:lnTo>
                  <a:lnTo>
                    <a:pt x="15303" y="0"/>
                  </a:lnTo>
                  <a:close/>
                </a:path>
              </a:pathLst>
            </a:custGeom>
            <a:solidFill>
              <a:srgbClr val="AA5C32"/>
            </a:solidFill>
          </p:spPr>
          <p:txBody>
            <a:bodyPr wrap="square" lIns="0" tIns="0" rIns="0" bIns="0" rtlCol="0"/>
            <a:lstStyle/>
            <a:p>
              <a:endParaRPr sz="1493" dirty="0"/>
            </a:p>
          </p:txBody>
        </p:sp>
        <p:sp>
          <p:nvSpPr>
            <p:cNvPr id="2701" name="object 2654">
              <a:extLst>
                <a:ext uri="{FF2B5EF4-FFF2-40B4-BE49-F238E27FC236}">
                  <a16:creationId xmlns:a16="http://schemas.microsoft.com/office/drawing/2014/main" id="{337FDACD-F0D2-440B-BB2E-4DDD77F4629B}"/>
                </a:ext>
              </a:extLst>
            </p:cNvPr>
            <p:cNvSpPr/>
            <p:nvPr/>
          </p:nvSpPr>
          <p:spPr>
            <a:xfrm>
              <a:off x="1285427" y="5324529"/>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8F5228"/>
            </a:solidFill>
          </p:spPr>
          <p:txBody>
            <a:bodyPr wrap="square" lIns="0" tIns="0" rIns="0" bIns="0" rtlCol="0"/>
            <a:lstStyle/>
            <a:p>
              <a:endParaRPr sz="1493" dirty="0"/>
            </a:p>
          </p:txBody>
        </p:sp>
        <p:sp>
          <p:nvSpPr>
            <p:cNvPr id="2702" name="object 2655">
              <a:extLst>
                <a:ext uri="{FF2B5EF4-FFF2-40B4-BE49-F238E27FC236}">
                  <a16:creationId xmlns:a16="http://schemas.microsoft.com/office/drawing/2014/main" id="{0409DB99-F18C-47DE-BDBE-C753E78C8FDF}"/>
                </a:ext>
              </a:extLst>
            </p:cNvPr>
            <p:cNvSpPr/>
            <p:nvPr/>
          </p:nvSpPr>
          <p:spPr>
            <a:xfrm>
              <a:off x="1716469" y="5564950"/>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2" y="4356"/>
                  </a:lnTo>
                  <a:lnTo>
                    <a:pt x="15303" y="0"/>
                  </a:lnTo>
                  <a:close/>
                </a:path>
              </a:pathLst>
            </a:custGeom>
            <a:solidFill>
              <a:srgbClr val="8F4D2A"/>
            </a:solidFill>
          </p:spPr>
          <p:txBody>
            <a:bodyPr wrap="square" lIns="0" tIns="0" rIns="0" bIns="0" rtlCol="0"/>
            <a:lstStyle/>
            <a:p>
              <a:endParaRPr sz="1493" dirty="0"/>
            </a:p>
          </p:txBody>
        </p:sp>
        <p:sp>
          <p:nvSpPr>
            <p:cNvPr id="2703" name="object 2656">
              <a:extLst>
                <a:ext uri="{FF2B5EF4-FFF2-40B4-BE49-F238E27FC236}">
                  <a16:creationId xmlns:a16="http://schemas.microsoft.com/office/drawing/2014/main" id="{F02D82A0-677D-4065-86F1-C0B8E64BCB72}"/>
                </a:ext>
              </a:extLst>
            </p:cNvPr>
            <p:cNvSpPr/>
            <p:nvPr/>
          </p:nvSpPr>
          <p:spPr>
            <a:xfrm>
              <a:off x="1301027" y="5468697"/>
              <a:ext cx="20320" cy="20320"/>
            </a:xfrm>
            <a:custGeom>
              <a:avLst/>
              <a:gdLst/>
              <a:ahLst/>
              <a:cxnLst/>
              <a:rect l="l" t="t" r="r" b="b"/>
              <a:pathLst>
                <a:path w="20319" h="20320">
                  <a:moveTo>
                    <a:pt x="15303" y="0"/>
                  </a:moveTo>
                  <a:lnTo>
                    <a:pt x="4343" y="190"/>
                  </a:lnTo>
                  <a:lnTo>
                    <a:pt x="0" y="4686"/>
                  </a:lnTo>
                  <a:lnTo>
                    <a:pt x="190" y="15646"/>
                  </a:lnTo>
                  <a:lnTo>
                    <a:pt x="4698" y="20002"/>
                  </a:lnTo>
                  <a:lnTo>
                    <a:pt x="15646" y="19812"/>
                  </a:lnTo>
                  <a:lnTo>
                    <a:pt x="20015" y="15303"/>
                  </a:lnTo>
                  <a:lnTo>
                    <a:pt x="19913" y="9829"/>
                  </a:lnTo>
                  <a:lnTo>
                    <a:pt x="19811" y="4343"/>
                  </a:lnTo>
                  <a:lnTo>
                    <a:pt x="15303" y="0"/>
                  </a:lnTo>
                  <a:close/>
                </a:path>
              </a:pathLst>
            </a:custGeom>
            <a:solidFill>
              <a:srgbClr val="8F5228"/>
            </a:solidFill>
          </p:spPr>
          <p:txBody>
            <a:bodyPr wrap="square" lIns="0" tIns="0" rIns="0" bIns="0" rtlCol="0"/>
            <a:lstStyle/>
            <a:p>
              <a:endParaRPr sz="1493" dirty="0"/>
            </a:p>
          </p:txBody>
        </p:sp>
        <p:sp>
          <p:nvSpPr>
            <p:cNvPr id="2704" name="object 2657">
              <a:extLst>
                <a:ext uri="{FF2B5EF4-FFF2-40B4-BE49-F238E27FC236}">
                  <a16:creationId xmlns:a16="http://schemas.microsoft.com/office/drawing/2014/main" id="{6A3FEDEA-438D-4F6F-9CE4-88001A1D1636}"/>
                </a:ext>
              </a:extLst>
            </p:cNvPr>
            <p:cNvSpPr/>
            <p:nvPr/>
          </p:nvSpPr>
          <p:spPr>
            <a:xfrm>
              <a:off x="1862421" y="5466739"/>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2" y="4368"/>
                  </a:lnTo>
                  <a:lnTo>
                    <a:pt x="15303" y="0"/>
                  </a:lnTo>
                  <a:close/>
                </a:path>
              </a:pathLst>
            </a:custGeom>
            <a:solidFill>
              <a:srgbClr val="784322"/>
            </a:solidFill>
          </p:spPr>
          <p:txBody>
            <a:bodyPr wrap="square" lIns="0" tIns="0" rIns="0" bIns="0" rtlCol="0"/>
            <a:lstStyle/>
            <a:p>
              <a:endParaRPr sz="1493" dirty="0"/>
            </a:p>
          </p:txBody>
        </p:sp>
        <p:sp>
          <p:nvSpPr>
            <p:cNvPr id="2705" name="object 2658">
              <a:extLst>
                <a:ext uri="{FF2B5EF4-FFF2-40B4-BE49-F238E27FC236}">
                  <a16:creationId xmlns:a16="http://schemas.microsoft.com/office/drawing/2014/main" id="{BD8C3040-60A2-4C51-89F4-A45C4BE16F37}"/>
                </a:ext>
              </a:extLst>
            </p:cNvPr>
            <p:cNvSpPr/>
            <p:nvPr/>
          </p:nvSpPr>
          <p:spPr>
            <a:xfrm>
              <a:off x="1701147" y="5562241"/>
              <a:ext cx="20320" cy="20320"/>
            </a:xfrm>
            <a:custGeom>
              <a:avLst/>
              <a:gdLst/>
              <a:ahLst/>
              <a:cxnLst/>
              <a:rect l="l" t="t" r="r" b="b"/>
              <a:pathLst>
                <a:path w="20319" h="20320">
                  <a:moveTo>
                    <a:pt x="15303" y="0"/>
                  </a:moveTo>
                  <a:lnTo>
                    <a:pt x="4343" y="190"/>
                  </a:lnTo>
                  <a:lnTo>
                    <a:pt x="0" y="4699"/>
                  </a:lnTo>
                  <a:lnTo>
                    <a:pt x="190" y="15659"/>
                  </a:lnTo>
                  <a:lnTo>
                    <a:pt x="4699" y="20002"/>
                  </a:lnTo>
                  <a:lnTo>
                    <a:pt x="15646" y="19812"/>
                  </a:lnTo>
                  <a:lnTo>
                    <a:pt x="20015" y="15316"/>
                  </a:lnTo>
                  <a:lnTo>
                    <a:pt x="19913" y="9829"/>
                  </a:lnTo>
                  <a:lnTo>
                    <a:pt x="19812" y="4356"/>
                  </a:lnTo>
                  <a:lnTo>
                    <a:pt x="15303" y="0"/>
                  </a:lnTo>
                  <a:close/>
                </a:path>
              </a:pathLst>
            </a:custGeom>
            <a:solidFill>
              <a:srgbClr val="72411F"/>
            </a:solidFill>
          </p:spPr>
          <p:txBody>
            <a:bodyPr wrap="square" lIns="0" tIns="0" rIns="0" bIns="0" rtlCol="0"/>
            <a:lstStyle/>
            <a:p>
              <a:endParaRPr sz="1493" dirty="0"/>
            </a:p>
          </p:txBody>
        </p:sp>
        <p:sp>
          <p:nvSpPr>
            <p:cNvPr id="2706" name="object 2659">
              <a:extLst>
                <a:ext uri="{FF2B5EF4-FFF2-40B4-BE49-F238E27FC236}">
                  <a16:creationId xmlns:a16="http://schemas.microsoft.com/office/drawing/2014/main" id="{0381C500-D8FF-4A1D-98DF-E0CD09A24C15}"/>
                </a:ext>
              </a:extLst>
            </p:cNvPr>
            <p:cNvSpPr/>
            <p:nvPr/>
          </p:nvSpPr>
          <p:spPr>
            <a:xfrm>
              <a:off x="1412271" y="5267408"/>
              <a:ext cx="20320" cy="20320"/>
            </a:xfrm>
            <a:custGeom>
              <a:avLst/>
              <a:gdLst/>
              <a:ahLst/>
              <a:cxnLst/>
              <a:rect l="l" t="t" r="r" b="b"/>
              <a:pathLst>
                <a:path w="20319" h="20320">
                  <a:moveTo>
                    <a:pt x="15303" y="0"/>
                  </a:moveTo>
                  <a:lnTo>
                    <a:pt x="4343" y="190"/>
                  </a:lnTo>
                  <a:lnTo>
                    <a:pt x="0" y="4698"/>
                  </a:lnTo>
                  <a:lnTo>
                    <a:pt x="190" y="15659"/>
                  </a:lnTo>
                  <a:lnTo>
                    <a:pt x="4698" y="20015"/>
                  </a:lnTo>
                  <a:lnTo>
                    <a:pt x="15646" y="19824"/>
                  </a:lnTo>
                  <a:lnTo>
                    <a:pt x="20015" y="15316"/>
                  </a:lnTo>
                  <a:lnTo>
                    <a:pt x="19913" y="9842"/>
                  </a:lnTo>
                  <a:lnTo>
                    <a:pt x="19811" y="4356"/>
                  </a:lnTo>
                  <a:lnTo>
                    <a:pt x="15303" y="0"/>
                  </a:lnTo>
                  <a:close/>
                </a:path>
              </a:pathLst>
            </a:custGeom>
            <a:solidFill>
              <a:srgbClr val="8F4F2A"/>
            </a:solidFill>
          </p:spPr>
          <p:txBody>
            <a:bodyPr wrap="square" lIns="0" tIns="0" rIns="0" bIns="0" rtlCol="0"/>
            <a:lstStyle/>
            <a:p>
              <a:endParaRPr sz="1493" dirty="0"/>
            </a:p>
          </p:txBody>
        </p:sp>
        <p:sp>
          <p:nvSpPr>
            <p:cNvPr id="2707" name="object 2660">
              <a:extLst>
                <a:ext uri="{FF2B5EF4-FFF2-40B4-BE49-F238E27FC236}">
                  <a16:creationId xmlns:a16="http://schemas.microsoft.com/office/drawing/2014/main" id="{E2CAFBF9-9049-4B5E-B8F5-41ED7C2A2071}"/>
                </a:ext>
              </a:extLst>
            </p:cNvPr>
            <p:cNvSpPr/>
            <p:nvPr/>
          </p:nvSpPr>
          <p:spPr>
            <a:xfrm>
              <a:off x="952174" y="5402503"/>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C5D33"/>
            </a:solidFill>
          </p:spPr>
          <p:txBody>
            <a:bodyPr wrap="square" lIns="0" tIns="0" rIns="0" bIns="0" rtlCol="0"/>
            <a:lstStyle/>
            <a:p>
              <a:endParaRPr sz="1493" dirty="0"/>
            </a:p>
          </p:txBody>
        </p:sp>
        <p:sp>
          <p:nvSpPr>
            <p:cNvPr id="2708" name="object 2661">
              <a:extLst>
                <a:ext uri="{FF2B5EF4-FFF2-40B4-BE49-F238E27FC236}">
                  <a16:creationId xmlns:a16="http://schemas.microsoft.com/office/drawing/2014/main" id="{69EF3FAC-B383-4E92-9B48-E2EB9C8BD10C}"/>
                </a:ext>
              </a:extLst>
            </p:cNvPr>
            <p:cNvSpPr/>
            <p:nvPr/>
          </p:nvSpPr>
          <p:spPr>
            <a:xfrm>
              <a:off x="1577784" y="5320918"/>
              <a:ext cx="59690" cy="20320"/>
            </a:xfrm>
            <a:custGeom>
              <a:avLst/>
              <a:gdLst/>
              <a:ahLst/>
              <a:cxnLst/>
              <a:rect l="l" t="t" r="r" b="b"/>
              <a:pathLst>
                <a:path w="59689" h="20320">
                  <a:moveTo>
                    <a:pt x="20015" y="15544"/>
                  </a:moveTo>
                  <a:lnTo>
                    <a:pt x="19913" y="10071"/>
                  </a:lnTo>
                  <a:lnTo>
                    <a:pt x="19812" y="4597"/>
                  </a:lnTo>
                  <a:lnTo>
                    <a:pt x="15303" y="228"/>
                  </a:lnTo>
                  <a:lnTo>
                    <a:pt x="4356" y="419"/>
                  </a:lnTo>
                  <a:lnTo>
                    <a:pt x="0" y="4940"/>
                  </a:lnTo>
                  <a:lnTo>
                    <a:pt x="190" y="15887"/>
                  </a:lnTo>
                  <a:lnTo>
                    <a:pt x="4711" y="20243"/>
                  </a:lnTo>
                  <a:lnTo>
                    <a:pt x="15646" y="20053"/>
                  </a:lnTo>
                  <a:lnTo>
                    <a:pt x="20015" y="15544"/>
                  </a:lnTo>
                  <a:close/>
                </a:path>
                <a:path w="59689" h="20320">
                  <a:moveTo>
                    <a:pt x="59105" y="15316"/>
                  </a:moveTo>
                  <a:lnTo>
                    <a:pt x="59004" y="9842"/>
                  </a:lnTo>
                  <a:lnTo>
                    <a:pt x="58902" y="4356"/>
                  </a:lnTo>
                  <a:lnTo>
                    <a:pt x="54381" y="0"/>
                  </a:lnTo>
                  <a:lnTo>
                    <a:pt x="43434" y="190"/>
                  </a:lnTo>
                  <a:lnTo>
                    <a:pt x="39090" y="4699"/>
                  </a:lnTo>
                  <a:lnTo>
                    <a:pt x="39281" y="15659"/>
                  </a:lnTo>
                  <a:lnTo>
                    <a:pt x="43789" y="20015"/>
                  </a:lnTo>
                  <a:lnTo>
                    <a:pt x="54737" y="19824"/>
                  </a:lnTo>
                  <a:lnTo>
                    <a:pt x="59105" y="15316"/>
                  </a:lnTo>
                  <a:close/>
                </a:path>
              </a:pathLst>
            </a:custGeom>
            <a:solidFill>
              <a:srgbClr val="AD612A"/>
            </a:solidFill>
          </p:spPr>
          <p:txBody>
            <a:bodyPr wrap="square" lIns="0" tIns="0" rIns="0" bIns="0" rtlCol="0"/>
            <a:lstStyle/>
            <a:p>
              <a:endParaRPr sz="1493" dirty="0"/>
            </a:p>
          </p:txBody>
        </p:sp>
        <p:sp>
          <p:nvSpPr>
            <p:cNvPr id="2709" name="object 2662">
              <a:extLst>
                <a:ext uri="{FF2B5EF4-FFF2-40B4-BE49-F238E27FC236}">
                  <a16:creationId xmlns:a16="http://schemas.microsoft.com/office/drawing/2014/main" id="{266383B9-1E2F-47A5-97B8-F0F714164278}"/>
                </a:ext>
              </a:extLst>
            </p:cNvPr>
            <p:cNvSpPr/>
            <p:nvPr/>
          </p:nvSpPr>
          <p:spPr>
            <a:xfrm>
              <a:off x="997374" y="5533764"/>
              <a:ext cx="20320" cy="20320"/>
            </a:xfrm>
            <a:custGeom>
              <a:avLst/>
              <a:gdLst/>
              <a:ahLst/>
              <a:cxnLst/>
              <a:rect l="l" t="t" r="r" b="b"/>
              <a:pathLst>
                <a:path w="20319" h="20320">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A95C31"/>
            </a:solidFill>
          </p:spPr>
          <p:txBody>
            <a:bodyPr wrap="square" lIns="0" tIns="0" rIns="0" bIns="0" rtlCol="0"/>
            <a:lstStyle/>
            <a:p>
              <a:endParaRPr sz="1493" dirty="0"/>
            </a:p>
          </p:txBody>
        </p:sp>
        <p:sp>
          <p:nvSpPr>
            <p:cNvPr id="2710" name="object 2663">
              <a:extLst>
                <a:ext uri="{FF2B5EF4-FFF2-40B4-BE49-F238E27FC236}">
                  <a16:creationId xmlns:a16="http://schemas.microsoft.com/office/drawing/2014/main" id="{540B8C1A-2F2E-48C6-874A-2B76B610D73A}"/>
                </a:ext>
              </a:extLst>
            </p:cNvPr>
            <p:cNvSpPr/>
            <p:nvPr/>
          </p:nvSpPr>
          <p:spPr>
            <a:xfrm>
              <a:off x="1209975" y="5260200"/>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814A25"/>
            </a:solidFill>
          </p:spPr>
          <p:txBody>
            <a:bodyPr wrap="square" lIns="0" tIns="0" rIns="0" bIns="0" rtlCol="0"/>
            <a:lstStyle/>
            <a:p>
              <a:endParaRPr sz="1493" dirty="0"/>
            </a:p>
          </p:txBody>
        </p:sp>
        <p:sp>
          <p:nvSpPr>
            <p:cNvPr id="2711" name="object 2664">
              <a:extLst>
                <a:ext uri="{FF2B5EF4-FFF2-40B4-BE49-F238E27FC236}">
                  <a16:creationId xmlns:a16="http://schemas.microsoft.com/office/drawing/2014/main" id="{B5739343-79B2-45E3-977E-29501A536CAD}"/>
                </a:ext>
              </a:extLst>
            </p:cNvPr>
            <p:cNvSpPr/>
            <p:nvPr/>
          </p:nvSpPr>
          <p:spPr>
            <a:xfrm>
              <a:off x="1050575" y="5545842"/>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9F5A2C"/>
            </a:solidFill>
          </p:spPr>
          <p:txBody>
            <a:bodyPr wrap="square" lIns="0" tIns="0" rIns="0" bIns="0" rtlCol="0"/>
            <a:lstStyle/>
            <a:p>
              <a:endParaRPr sz="1493" dirty="0"/>
            </a:p>
          </p:txBody>
        </p:sp>
        <p:sp>
          <p:nvSpPr>
            <p:cNvPr id="2712" name="object 2665">
              <a:extLst>
                <a:ext uri="{FF2B5EF4-FFF2-40B4-BE49-F238E27FC236}">
                  <a16:creationId xmlns:a16="http://schemas.microsoft.com/office/drawing/2014/main" id="{F433BC4F-C53A-4A04-ABF0-1AD00D81DCF2}"/>
                </a:ext>
              </a:extLst>
            </p:cNvPr>
            <p:cNvSpPr/>
            <p:nvPr/>
          </p:nvSpPr>
          <p:spPr>
            <a:xfrm>
              <a:off x="1421651" y="5633695"/>
              <a:ext cx="20320" cy="20320"/>
            </a:xfrm>
            <a:custGeom>
              <a:avLst/>
              <a:gdLst/>
              <a:ahLst/>
              <a:cxnLst/>
              <a:rect l="l" t="t" r="r" b="b"/>
              <a:pathLst>
                <a:path w="20319" h="20320">
                  <a:moveTo>
                    <a:pt x="15303" y="0"/>
                  </a:moveTo>
                  <a:lnTo>
                    <a:pt x="4343" y="190"/>
                  </a:lnTo>
                  <a:lnTo>
                    <a:pt x="0" y="4686"/>
                  </a:lnTo>
                  <a:lnTo>
                    <a:pt x="190" y="15646"/>
                  </a:lnTo>
                  <a:lnTo>
                    <a:pt x="4698" y="20002"/>
                  </a:lnTo>
                  <a:lnTo>
                    <a:pt x="15646" y="19812"/>
                  </a:lnTo>
                  <a:lnTo>
                    <a:pt x="20015" y="15303"/>
                  </a:lnTo>
                  <a:lnTo>
                    <a:pt x="19913" y="9829"/>
                  </a:lnTo>
                  <a:lnTo>
                    <a:pt x="19811" y="4343"/>
                  </a:lnTo>
                  <a:lnTo>
                    <a:pt x="15303" y="0"/>
                  </a:lnTo>
                  <a:close/>
                </a:path>
              </a:pathLst>
            </a:custGeom>
            <a:solidFill>
              <a:srgbClr val="864B27"/>
            </a:solidFill>
          </p:spPr>
          <p:txBody>
            <a:bodyPr wrap="square" lIns="0" tIns="0" rIns="0" bIns="0" rtlCol="0"/>
            <a:lstStyle/>
            <a:p>
              <a:endParaRPr sz="1493" dirty="0"/>
            </a:p>
          </p:txBody>
        </p:sp>
        <p:sp>
          <p:nvSpPr>
            <p:cNvPr id="2713" name="object 2666">
              <a:extLst>
                <a:ext uri="{FF2B5EF4-FFF2-40B4-BE49-F238E27FC236}">
                  <a16:creationId xmlns:a16="http://schemas.microsoft.com/office/drawing/2014/main" id="{69603F5E-9598-45C2-A8D1-5DEC2BDB3D2E}"/>
                </a:ext>
              </a:extLst>
            </p:cNvPr>
            <p:cNvSpPr/>
            <p:nvPr/>
          </p:nvSpPr>
          <p:spPr>
            <a:xfrm>
              <a:off x="1257813" y="5395785"/>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8D5127"/>
            </a:solidFill>
          </p:spPr>
          <p:txBody>
            <a:bodyPr wrap="square" lIns="0" tIns="0" rIns="0" bIns="0" rtlCol="0"/>
            <a:lstStyle/>
            <a:p>
              <a:endParaRPr sz="1493" dirty="0"/>
            </a:p>
          </p:txBody>
        </p:sp>
        <p:sp>
          <p:nvSpPr>
            <p:cNvPr id="2714" name="object 2667">
              <a:extLst>
                <a:ext uri="{FF2B5EF4-FFF2-40B4-BE49-F238E27FC236}">
                  <a16:creationId xmlns:a16="http://schemas.microsoft.com/office/drawing/2014/main" id="{56B1B5F7-F120-4975-88C4-56D0F9448D66}"/>
                </a:ext>
              </a:extLst>
            </p:cNvPr>
            <p:cNvSpPr/>
            <p:nvPr/>
          </p:nvSpPr>
          <p:spPr>
            <a:xfrm>
              <a:off x="1727945" y="5549033"/>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15" y="15303"/>
                  </a:lnTo>
                  <a:lnTo>
                    <a:pt x="19913" y="9829"/>
                  </a:lnTo>
                  <a:lnTo>
                    <a:pt x="19812" y="4356"/>
                  </a:lnTo>
                  <a:lnTo>
                    <a:pt x="15316" y="0"/>
                  </a:lnTo>
                  <a:close/>
                </a:path>
              </a:pathLst>
            </a:custGeom>
            <a:solidFill>
              <a:srgbClr val="874A26"/>
            </a:solidFill>
          </p:spPr>
          <p:txBody>
            <a:bodyPr wrap="square" lIns="0" tIns="0" rIns="0" bIns="0" rtlCol="0"/>
            <a:lstStyle/>
            <a:p>
              <a:endParaRPr sz="1493" dirty="0"/>
            </a:p>
          </p:txBody>
        </p:sp>
        <p:sp>
          <p:nvSpPr>
            <p:cNvPr id="2715" name="object 2668">
              <a:extLst>
                <a:ext uri="{FF2B5EF4-FFF2-40B4-BE49-F238E27FC236}">
                  <a16:creationId xmlns:a16="http://schemas.microsoft.com/office/drawing/2014/main" id="{0684E077-F988-4F2F-9886-3FD142D2744D}"/>
                </a:ext>
              </a:extLst>
            </p:cNvPr>
            <p:cNvSpPr/>
            <p:nvPr/>
          </p:nvSpPr>
          <p:spPr>
            <a:xfrm>
              <a:off x="1699997" y="5526183"/>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99532D"/>
            </a:solidFill>
          </p:spPr>
          <p:txBody>
            <a:bodyPr wrap="square" lIns="0" tIns="0" rIns="0" bIns="0" rtlCol="0"/>
            <a:lstStyle/>
            <a:p>
              <a:endParaRPr sz="1493" dirty="0"/>
            </a:p>
          </p:txBody>
        </p:sp>
        <p:sp>
          <p:nvSpPr>
            <p:cNvPr id="2716" name="object 2669">
              <a:extLst>
                <a:ext uri="{FF2B5EF4-FFF2-40B4-BE49-F238E27FC236}">
                  <a16:creationId xmlns:a16="http://schemas.microsoft.com/office/drawing/2014/main" id="{6D52063C-63BF-4903-B658-268DACD19A04}"/>
                </a:ext>
              </a:extLst>
            </p:cNvPr>
            <p:cNvSpPr/>
            <p:nvPr/>
          </p:nvSpPr>
          <p:spPr>
            <a:xfrm>
              <a:off x="1658461" y="5496968"/>
              <a:ext cx="20320" cy="20320"/>
            </a:xfrm>
            <a:custGeom>
              <a:avLst/>
              <a:gdLst/>
              <a:ahLst/>
              <a:cxnLst/>
              <a:rect l="l" t="t" r="r" b="b"/>
              <a:pathLst>
                <a:path w="20319" h="20320">
                  <a:moveTo>
                    <a:pt x="15316" y="0"/>
                  </a:moveTo>
                  <a:lnTo>
                    <a:pt x="4356" y="190"/>
                  </a:lnTo>
                  <a:lnTo>
                    <a:pt x="0" y="4686"/>
                  </a:lnTo>
                  <a:lnTo>
                    <a:pt x="190" y="15633"/>
                  </a:lnTo>
                  <a:lnTo>
                    <a:pt x="4711" y="19989"/>
                  </a:lnTo>
                  <a:lnTo>
                    <a:pt x="15659" y="19799"/>
                  </a:lnTo>
                  <a:lnTo>
                    <a:pt x="20015" y="15290"/>
                  </a:lnTo>
                  <a:lnTo>
                    <a:pt x="19913" y="9817"/>
                  </a:lnTo>
                  <a:lnTo>
                    <a:pt x="19812" y="4343"/>
                  </a:lnTo>
                  <a:lnTo>
                    <a:pt x="15316" y="0"/>
                  </a:lnTo>
                  <a:close/>
                </a:path>
              </a:pathLst>
            </a:custGeom>
            <a:solidFill>
              <a:srgbClr val="AD612A"/>
            </a:solidFill>
          </p:spPr>
          <p:txBody>
            <a:bodyPr wrap="square" lIns="0" tIns="0" rIns="0" bIns="0" rtlCol="0"/>
            <a:lstStyle/>
            <a:p>
              <a:endParaRPr sz="1493" dirty="0"/>
            </a:p>
          </p:txBody>
        </p:sp>
        <p:sp>
          <p:nvSpPr>
            <p:cNvPr id="2717" name="object 2670">
              <a:extLst>
                <a:ext uri="{FF2B5EF4-FFF2-40B4-BE49-F238E27FC236}">
                  <a16:creationId xmlns:a16="http://schemas.microsoft.com/office/drawing/2014/main" id="{B5F906C6-CF9F-40F9-8EA4-9C418BF04141}"/>
                </a:ext>
              </a:extLst>
            </p:cNvPr>
            <p:cNvSpPr/>
            <p:nvPr/>
          </p:nvSpPr>
          <p:spPr>
            <a:xfrm>
              <a:off x="1091279" y="5580932"/>
              <a:ext cx="20320" cy="20320"/>
            </a:xfrm>
            <a:custGeom>
              <a:avLst/>
              <a:gdLst/>
              <a:ahLst/>
              <a:cxnLst/>
              <a:rect l="l" t="t" r="r" b="b"/>
              <a:pathLst>
                <a:path w="20319" h="20320">
                  <a:moveTo>
                    <a:pt x="15303" y="0"/>
                  </a:moveTo>
                  <a:lnTo>
                    <a:pt x="4343" y="190"/>
                  </a:lnTo>
                  <a:lnTo>
                    <a:pt x="0" y="4699"/>
                  </a:lnTo>
                  <a:lnTo>
                    <a:pt x="190" y="15659"/>
                  </a:lnTo>
                  <a:lnTo>
                    <a:pt x="4698" y="20002"/>
                  </a:lnTo>
                  <a:lnTo>
                    <a:pt x="15646" y="19812"/>
                  </a:lnTo>
                  <a:lnTo>
                    <a:pt x="20015" y="15316"/>
                  </a:lnTo>
                  <a:lnTo>
                    <a:pt x="19913" y="9829"/>
                  </a:lnTo>
                  <a:lnTo>
                    <a:pt x="19811" y="4356"/>
                  </a:lnTo>
                  <a:lnTo>
                    <a:pt x="15303" y="0"/>
                  </a:lnTo>
                  <a:close/>
                </a:path>
              </a:pathLst>
            </a:custGeom>
            <a:solidFill>
              <a:srgbClr val="98562A"/>
            </a:solidFill>
          </p:spPr>
          <p:txBody>
            <a:bodyPr wrap="square" lIns="0" tIns="0" rIns="0" bIns="0" rtlCol="0"/>
            <a:lstStyle/>
            <a:p>
              <a:endParaRPr sz="1493" dirty="0"/>
            </a:p>
          </p:txBody>
        </p:sp>
        <p:sp>
          <p:nvSpPr>
            <p:cNvPr id="2718" name="object 2671">
              <a:extLst>
                <a:ext uri="{FF2B5EF4-FFF2-40B4-BE49-F238E27FC236}">
                  <a16:creationId xmlns:a16="http://schemas.microsoft.com/office/drawing/2014/main" id="{58F7E071-EBAB-484F-A58D-3EB0FE8BDCEB}"/>
                </a:ext>
              </a:extLst>
            </p:cNvPr>
            <p:cNvSpPr/>
            <p:nvPr/>
          </p:nvSpPr>
          <p:spPr>
            <a:xfrm>
              <a:off x="1091740" y="5366835"/>
              <a:ext cx="20320" cy="20320"/>
            </a:xfrm>
            <a:custGeom>
              <a:avLst/>
              <a:gdLst/>
              <a:ahLst/>
              <a:cxnLst/>
              <a:rect l="l" t="t" r="r" b="b"/>
              <a:pathLst>
                <a:path w="20319" h="20320">
                  <a:moveTo>
                    <a:pt x="15316" y="0"/>
                  </a:moveTo>
                  <a:lnTo>
                    <a:pt x="4356" y="190"/>
                  </a:lnTo>
                  <a:lnTo>
                    <a:pt x="0" y="4711"/>
                  </a:lnTo>
                  <a:lnTo>
                    <a:pt x="190" y="15659"/>
                  </a:lnTo>
                  <a:lnTo>
                    <a:pt x="4711" y="20015"/>
                  </a:lnTo>
                  <a:lnTo>
                    <a:pt x="15659" y="19824"/>
                  </a:lnTo>
                  <a:lnTo>
                    <a:pt x="20015" y="15316"/>
                  </a:lnTo>
                  <a:lnTo>
                    <a:pt x="19913" y="9842"/>
                  </a:lnTo>
                  <a:lnTo>
                    <a:pt x="19811" y="4368"/>
                  </a:lnTo>
                  <a:lnTo>
                    <a:pt x="15316" y="0"/>
                  </a:lnTo>
                  <a:close/>
                </a:path>
              </a:pathLst>
            </a:custGeom>
            <a:solidFill>
              <a:srgbClr val="A0592F"/>
            </a:solidFill>
          </p:spPr>
          <p:txBody>
            <a:bodyPr wrap="square" lIns="0" tIns="0" rIns="0" bIns="0" rtlCol="0"/>
            <a:lstStyle/>
            <a:p>
              <a:endParaRPr sz="1493" dirty="0"/>
            </a:p>
          </p:txBody>
        </p:sp>
        <p:sp>
          <p:nvSpPr>
            <p:cNvPr id="2719" name="object 2672">
              <a:extLst>
                <a:ext uri="{FF2B5EF4-FFF2-40B4-BE49-F238E27FC236}">
                  <a16:creationId xmlns:a16="http://schemas.microsoft.com/office/drawing/2014/main" id="{42AA137C-3A91-4B3D-8152-B0495BC9A963}"/>
                </a:ext>
              </a:extLst>
            </p:cNvPr>
            <p:cNvSpPr/>
            <p:nvPr/>
          </p:nvSpPr>
          <p:spPr>
            <a:xfrm>
              <a:off x="1493523" y="5300444"/>
              <a:ext cx="20320" cy="20320"/>
            </a:xfrm>
            <a:custGeom>
              <a:avLst/>
              <a:gdLst/>
              <a:ahLst/>
              <a:cxnLst/>
              <a:rect l="l" t="t" r="r" b="b"/>
              <a:pathLst>
                <a:path w="20319" h="20320">
                  <a:moveTo>
                    <a:pt x="15316" y="0"/>
                  </a:moveTo>
                  <a:lnTo>
                    <a:pt x="4356" y="190"/>
                  </a:lnTo>
                  <a:lnTo>
                    <a:pt x="0" y="4686"/>
                  </a:lnTo>
                  <a:lnTo>
                    <a:pt x="190" y="15646"/>
                  </a:lnTo>
                  <a:lnTo>
                    <a:pt x="4711" y="19989"/>
                  </a:lnTo>
                  <a:lnTo>
                    <a:pt x="15659" y="19799"/>
                  </a:lnTo>
                  <a:lnTo>
                    <a:pt x="20015" y="15303"/>
                  </a:lnTo>
                  <a:lnTo>
                    <a:pt x="19913" y="9817"/>
                  </a:lnTo>
                  <a:lnTo>
                    <a:pt x="19811" y="4343"/>
                  </a:lnTo>
                  <a:lnTo>
                    <a:pt x="15316" y="0"/>
                  </a:lnTo>
                  <a:close/>
                </a:path>
              </a:pathLst>
            </a:custGeom>
            <a:solidFill>
              <a:srgbClr val="964D22"/>
            </a:solidFill>
          </p:spPr>
          <p:txBody>
            <a:bodyPr wrap="square" lIns="0" tIns="0" rIns="0" bIns="0" rtlCol="0"/>
            <a:lstStyle/>
            <a:p>
              <a:endParaRPr sz="1493" dirty="0"/>
            </a:p>
          </p:txBody>
        </p:sp>
        <p:sp>
          <p:nvSpPr>
            <p:cNvPr id="2720" name="object 2673">
              <a:extLst>
                <a:ext uri="{FF2B5EF4-FFF2-40B4-BE49-F238E27FC236}">
                  <a16:creationId xmlns:a16="http://schemas.microsoft.com/office/drawing/2014/main" id="{74D79A8E-7EFB-403C-A104-F09B5F7F9F94}"/>
                </a:ext>
              </a:extLst>
            </p:cNvPr>
            <p:cNvSpPr/>
            <p:nvPr/>
          </p:nvSpPr>
          <p:spPr>
            <a:xfrm>
              <a:off x="1066022" y="5302002"/>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B6662D"/>
            </a:solidFill>
          </p:spPr>
          <p:txBody>
            <a:bodyPr wrap="square" lIns="0" tIns="0" rIns="0" bIns="0" rtlCol="0"/>
            <a:lstStyle/>
            <a:p>
              <a:endParaRPr sz="1493" dirty="0"/>
            </a:p>
          </p:txBody>
        </p:sp>
        <p:sp>
          <p:nvSpPr>
            <p:cNvPr id="2721" name="object 2674">
              <a:extLst>
                <a:ext uri="{FF2B5EF4-FFF2-40B4-BE49-F238E27FC236}">
                  <a16:creationId xmlns:a16="http://schemas.microsoft.com/office/drawing/2014/main" id="{5BECB58C-B8BD-4464-8BB7-AD9C03AF4270}"/>
                </a:ext>
              </a:extLst>
            </p:cNvPr>
            <p:cNvSpPr/>
            <p:nvPr/>
          </p:nvSpPr>
          <p:spPr>
            <a:xfrm>
              <a:off x="1745302" y="5443943"/>
              <a:ext cx="20320" cy="20320"/>
            </a:xfrm>
            <a:custGeom>
              <a:avLst/>
              <a:gdLst/>
              <a:ahLst/>
              <a:cxnLst/>
              <a:rect l="l" t="t" r="r" b="b"/>
              <a:pathLst>
                <a:path w="20319" h="20320">
                  <a:moveTo>
                    <a:pt x="15303" y="0"/>
                  </a:moveTo>
                  <a:lnTo>
                    <a:pt x="4343" y="190"/>
                  </a:lnTo>
                  <a:lnTo>
                    <a:pt x="0" y="4699"/>
                  </a:lnTo>
                  <a:lnTo>
                    <a:pt x="190" y="15659"/>
                  </a:lnTo>
                  <a:lnTo>
                    <a:pt x="4699" y="20002"/>
                  </a:lnTo>
                  <a:lnTo>
                    <a:pt x="15646" y="19812"/>
                  </a:lnTo>
                  <a:lnTo>
                    <a:pt x="20015" y="15316"/>
                  </a:lnTo>
                  <a:lnTo>
                    <a:pt x="19913" y="9829"/>
                  </a:lnTo>
                  <a:lnTo>
                    <a:pt x="19812" y="4356"/>
                  </a:lnTo>
                  <a:lnTo>
                    <a:pt x="15303" y="0"/>
                  </a:lnTo>
                  <a:close/>
                </a:path>
              </a:pathLst>
            </a:custGeom>
            <a:solidFill>
              <a:srgbClr val="834B25"/>
            </a:solidFill>
          </p:spPr>
          <p:txBody>
            <a:bodyPr wrap="square" lIns="0" tIns="0" rIns="0" bIns="0" rtlCol="0"/>
            <a:lstStyle/>
            <a:p>
              <a:endParaRPr sz="1493" dirty="0"/>
            </a:p>
          </p:txBody>
        </p:sp>
        <p:sp>
          <p:nvSpPr>
            <p:cNvPr id="2722" name="object 2675">
              <a:extLst>
                <a:ext uri="{FF2B5EF4-FFF2-40B4-BE49-F238E27FC236}">
                  <a16:creationId xmlns:a16="http://schemas.microsoft.com/office/drawing/2014/main" id="{D0819E9C-3543-43DF-96B5-7850711DCDBD}"/>
                </a:ext>
              </a:extLst>
            </p:cNvPr>
            <p:cNvSpPr/>
            <p:nvPr/>
          </p:nvSpPr>
          <p:spPr>
            <a:xfrm>
              <a:off x="1254216" y="5542182"/>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65C2F"/>
            </a:solidFill>
          </p:spPr>
          <p:txBody>
            <a:bodyPr wrap="square" lIns="0" tIns="0" rIns="0" bIns="0" rtlCol="0"/>
            <a:lstStyle/>
            <a:p>
              <a:endParaRPr sz="1493" dirty="0"/>
            </a:p>
          </p:txBody>
        </p:sp>
        <p:sp>
          <p:nvSpPr>
            <p:cNvPr id="2723" name="object 2676">
              <a:extLst>
                <a:ext uri="{FF2B5EF4-FFF2-40B4-BE49-F238E27FC236}">
                  <a16:creationId xmlns:a16="http://schemas.microsoft.com/office/drawing/2014/main" id="{24FDC1B8-3A2B-4E5D-8E3A-38591B66170F}"/>
                </a:ext>
              </a:extLst>
            </p:cNvPr>
            <p:cNvSpPr/>
            <p:nvPr/>
          </p:nvSpPr>
          <p:spPr>
            <a:xfrm>
              <a:off x="1608969" y="5561679"/>
              <a:ext cx="20320" cy="20320"/>
            </a:xfrm>
            <a:custGeom>
              <a:avLst/>
              <a:gdLst/>
              <a:ahLst/>
              <a:cxnLst/>
              <a:rect l="l" t="t" r="r" b="b"/>
              <a:pathLst>
                <a:path w="20319" h="20320">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87451F"/>
            </a:solidFill>
          </p:spPr>
          <p:txBody>
            <a:bodyPr wrap="square" lIns="0" tIns="0" rIns="0" bIns="0" rtlCol="0"/>
            <a:lstStyle/>
            <a:p>
              <a:endParaRPr sz="1493" dirty="0"/>
            </a:p>
          </p:txBody>
        </p:sp>
        <p:sp>
          <p:nvSpPr>
            <p:cNvPr id="2724" name="object 2677">
              <a:extLst>
                <a:ext uri="{FF2B5EF4-FFF2-40B4-BE49-F238E27FC236}">
                  <a16:creationId xmlns:a16="http://schemas.microsoft.com/office/drawing/2014/main" id="{97BBD5FE-4D4E-49A7-8FC5-05529D1F7970}"/>
                </a:ext>
              </a:extLst>
            </p:cNvPr>
            <p:cNvSpPr/>
            <p:nvPr/>
          </p:nvSpPr>
          <p:spPr>
            <a:xfrm>
              <a:off x="1081286" y="5358818"/>
              <a:ext cx="20320" cy="20320"/>
            </a:xfrm>
            <a:custGeom>
              <a:avLst/>
              <a:gdLst/>
              <a:ahLst/>
              <a:cxnLst/>
              <a:rect l="l" t="t" r="r" b="b"/>
              <a:pathLst>
                <a:path w="20319" h="20320">
                  <a:moveTo>
                    <a:pt x="15303" y="0"/>
                  </a:moveTo>
                  <a:lnTo>
                    <a:pt x="4356" y="190"/>
                  </a:lnTo>
                  <a:lnTo>
                    <a:pt x="0" y="4698"/>
                  </a:lnTo>
                  <a:lnTo>
                    <a:pt x="190" y="15659"/>
                  </a:lnTo>
                  <a:lnTo>
                    <a:pt x="4711" y="20002"/>
                  </a:lnTo>
                  <a:lnTo>
                    <a:pt x="15646" y="19811"/>
                  </a:lnTo>
                  <a:lnTo>
                    <a:pt x="20015" y="15316"/>
                  </a:lnTo>
                  <a:lnTo>
                    <a:pt x="19913" y="9842"/>
                  </a:lnTo>
                  <a:lnTo>
                    <a:pt x="19811" y="4356"/>
                  </a:lnTo>
                  <a:lnTo>
                    <a:pt x="15303" y="0"/>
                  </a:lnTo>
                  <a:close/>
                </a:path>
              </a:pathLst>
            </a:custGeom>
            <a:solidFill>
              <a:srgbClr val="98562B"/>
            </a:solidFill>
          </p:spPr>
          <p:txBody>
            <a:bodyPr wrap="square" lIns="0" tIns="0" rIns="0" bIns="0" rtlCol="0"/>
            <a:lstStyle/>
            <a:p>
              <a:endParaRPr sz="1493" dirty="0"/>
            </a:p>
          </p:txBody>
        </p:sp>
        <p:sp>
          <p:nvSpPr>
            <p:cNvPr id="2725" name="object 2678">
              <a:extLst>
                <a:ext uri="{FF2B5EF4-FFF2-40B4-BE49-F238E27FC236}">
                  <a16:creationId xmlns:a16="http://schemas.microsoft.com/office/drawing/2014/main" id="{490C0F1E-2FBC-4A9F-854C-21F07C5AF291}"/>
                </a:ext>
              </a:extLst>
            </p:cNvPr>
            <p:cNvSpPr/>
            <p:nvPr/>
          </p:nvSpPr>
          <p:spPr>
            <a:xfrm>
              <a:off x="1590678" y="5483174"/>
              <a:ext cx="20320" cy="20320"/>
            </a:xfrm>
            <a:custGeom>
              <a:avLst/>
              <a:gdLst/>
              <a:ahLst/>
              <a:cxnLst/>
              <a:rect l="l" t="t" r="r" b="b"/>
              <a:pathLst>
                <a:path w="20319" h="20320">
                  <a:moveTo>
                    <a:pt x="15303" y="0"/>
                  </a:moveTo>
                  <a:lnTo>
                    <a:pt x="4356" y="190"/>
                  </a:lnTo>
                  <a:lnTo>
                    <a:pt x="0" y="4699"/>
                  </a:lnTo>
                  <a:lnTo>
                    <a:pt x="190" y="15646"/>
                  </a:lnTo>
                  <a:lnTo>
                    <a:pt x="4699" y="20002"/>
                  </a:lnTo>
                  <a:lnTo>
                    <a:pt x="15659" y="19812"/>
                  </a:lnTo>
                  <a:lnTo>
                    <a:pt x="20027" y="15303"/>
                  </a:lnTo>
                  <a:lnTo>
                    <a:pt x="19926" y="9829"/>
                  </a:lnTo>
                  <a:lnTo>
                    <a:pt x="19824" y="4356"/>
                  </a:lnTo>
                  <a:lnTo>
                    <a:pt x="15303" y="0"/>
                  </a:lnTo>
                  <a:close/>
                </a:path>
              </a:pathLst>
            </a:custGeom>
            <a:solidFill>
              <a:srgbClr val="915229"/>
            </a:solidFill>
          </p:spPr>
          <p:txBody>
            <a:bodyPr wrap="square" lIns="0" tIns="0" rIns="0" bIns="0" rtlCol="0"/>
            <a:lstStyle/>
            <a:p>
              <a:endParaRPr sz="1493" dirty="0"/>
            </a:p>
          </p:txBody>
        </p:sp>
        <p:sp>
          <p:nvSpPr>
            <p:cNvPr id="2726" name="object 2679">
              <a:extLst>
                <a:ext uri="{FF2B5EF4-FFF2-40B4-BE49-F238E27FC236}">
                  <a16:creationId xmlns:a16="http://schemas.microsoft.com/office/drawing/2014/main" id="{2446A847-65E8-4A43-A5A0-8EA2141E90CB}"/>
                </a:ext>
              </a:extLst>
            </p:cNvPr>
            <p:cNvSpPr/>
            <p:nvPr/>
          </p:nvSpPr>
          <p:spPr>
            <a:xfrm>
              <a:off x="1517115" y="5392353"/>
              <a:ext cx="20320" cy="20320"/>
            </a:xfrm>
            <a:custGeom>
              <a:avLst/>
              <a:gdLst/>
              <a:ahLst/>
              <a:cxnLst/>
              <a:rect l="l" t="t" r="r" b="b"/>
              <a:pathLst>
                <a:path w="20319" h="20320">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8F5228"/>
            </a:solidFill>
          </p:spPr>
          <p:txBody>
            <a:bodyPr wrap="square" lIns="0" tIns="0" rIns="0" bIns="0" rtlCol="0"/>
            <a:lstStyle/>
            <a:p>
              <a:endParaRPr sz="1493" dirty="0"/>
            </a:p>
          </p:txBody>
        </p:sp>
        <p:sp>
          <p:nvSpPr>
            <p:cNvPr id="2727" name="object 2680">
              <a:extLst>
                <a:ext uri="{FF2B5EF4-FFF2-40B4-BE49-F238E27FC236}">
                  <a16:creationId xmlns:a16="http://schemas.microsoft.com/office/drawing/2014/main" id="{9095708C-0665-4D4B-B57A-6BFFB9B20E4C}"/>
                </a:ext>
              </a:extLst>
            </p:cNvPr>
            <p:cNvSpPr/>
            <p:nvPr/>
          </p:nvSpPr>
          <p:spPr>
            <a:xfrm>
              <a:off x="1134892" y="5330429"/>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65B30"/>
            </a:solidFill>
          </p:spPr>
          <p:txBody>
            <a:bodyPr wrap="square" lIns="0" tIns="0" rIns="0" bIns="0" rtlCol="0"/>
            <a:lstStyle/>
            <a:p>
              <a:endParaRPr sz="1493" dirty="0"/>
            </a:p>
          </p:txBody>
        </p:sp>
        <p:sp>
          <p:nvSpPr>
            <p:cNvPr id="2728" name="object 2681">
              <a:extLst>
                <a:ext uri="{FF2B5EF4-FFF2-40B4-BE49-F238E27FC236}">
                  <a16:creationId xmlns:a16="http://schemas.microsoft.com/office/drawing/2014/main" id="{4996B231-11C3-4FA4-859B-3D93B1EC4F7A}"/>
                </a:ext>
              </a:extLst>
            </p:cNvPr>
            <p:cNvSpPr/>
            <p:nvPr/>
          </p:nvSpPr>
          <p:spPr>
            <a:xfrm>
              <a:off x="1152170" y="5473023"/>
              <a:ext cx="20320" cy="20320"/>
            </a:xfrm>
            <a:custGeom>
              <a:avLst/>
              <a:gdLst/>
              <a:ahLst/>
              <a:cxnLst/>
              <a:rect l="l" t="t" r="r" b="b"/>
              <a:pathLst>
                <a:path w="20319" h="20320">
                  <a:moveTo>
                    <a:pt x="15303" y="0"/>
                  </a:moveTo>
                  <a:lnTo>
                    <a:pt x="4356" y="190"/>
                  </a:lnTo>
                  <a:lnTo>
                    <a:pt x="0" y="4711"/>
                  </a:lnTo>
                  <a:lnTo>
                    <a:pt x="190" y="15659"/>
                  </a:lnTo>
                  <a:lnTo>
                    <a:pt x="4711" y="20002"/>
                  </a:lnTo>
                  <a:lnTo>
                    <a:pt x="15646" y="19811"/>
                  </a:lnTo>
                  <a:lnTo>
                    <a:pt x="20015" y="15316"/>
                  </a:lnTo>
                  <a:lnTo>
                    <a:pt x="19913" y="9842"/>
                  </a:lnTo>
                  <a:lnTo>
                    <a:pt x="19811" y="4368"/>
                  </a:lnTo>
                  <a:lnTo>
                    <a:pt x="15303" y="0"/>
                  </a:lnTo>
                  <a:close/>
                </a:path>
              </a:pathLst>
            </a:custGeom>
            <a:solidFill>
              <a:srgbClr val="915229"/>
            </a:solidFill>
          </p:spPr>
          <p:txBody>
            <a:bodyPr wrap="square" lIns="0" tIns="0" rIns="0" bIns="0" rtlCol="0"/>
            <a:lstStyle/>
            <a:p>
              <a:endParaRPr sz="1493" dirty="0"/>
            </a:p>
          </p:txBody>
        </p:sp>
        <p:sp>
          <p:nvSpPr>
            <p:cNvPr id="2729" name="object 2682">
              <a:extLst>
                <a:ext uri="{FF2B5EF4-FFF2-40B4-BE49-F238E27FC236}">
                  <a16:creationId xmlns:a16="http://schemas.microsoft.com/office/drawing/2014/main" id="{10079829-3802-4DB2-8062-8D4A31E71F08}"/>
                </a:ext>
              </a:extLst>
            </p:cNvPr>
            <p:cNvSpPr/>
            <p:nvPr/>
          </p:nvSpPr>
          <p:spPr>
            <a:xfrm>
              <a:off x="1163198" y="5584857"/>
              <a:ext cx="20320" cy="20320"/>
            </a:xfrm>
            <a:custGeom>
              <a:avLst/>
              <a:gdLst/>
              <a:ahLst/>
              <a:cxnLst/>
              <a:rect l="l" t="t" r="r" b="b"/>
              <a:pathLst>
                <a:path w="20319" h="20320">
                  <a:moveTo>
                    <a:pt x="15303" y="0"/>
                  </a:moveTo>
                  <a:lnTo>
                    <a:pt x="4356" y="190"/>
                  </a:lnTo>
                  <a:lnTo>
                    <a:pt x="0" y="4711"/>
                  </a:lnTo>
                  <a:lnTo>
                    <a:pt x="190" y="15659"/>
                  </a:lnTo>
                  <a:lnTo>
                    <a:pt x="4711" y="20002"/>
                  </a:lnTo>
                  <a:lnTo>
                    <a:pt x="15646" y="19812"/>
                  </a:lnTo>
                  <a:lnTo>
                    <a:pt x="20015" y="15316"/>
                  </a:lnTo>
                  <a:lnTo>
                    <a:pt x="19913" y="9829"/>
                  </a:lnTo>
                  <a:lnTo>
                    <a:pt x="19811" y="4368"/>
                  </a:lnTo>
                  <a:lnTo>
                    <a:pt x="15303" y="0"/>
                  </a:lnTo>
                  <a:close/>
                </a:path>
              </a:pathLst>
            </a:custGeom>
            <a:solidFill>
              <a:srgbClr val="995A2B"/>
            </a:solidFill>
          </p:spPr>
          <p:txBody>
            <a:bodyPr wrap="square" lIns="0" tIns="0" rIns="0" bIns="0" rtlCol="0"/>
            <a:lstStyle/>
            <a:p>
              <a:endParaRPr sz="1493" dirty="0"/>
            </a:p>
          </p:txBody>
        </p:sp>
        <p:sp>
          <p:nvSpPr>
            <p:cNvPr id="2730" name="object 2683">
              <a:extLst>
                <a:ext uri="{FF2B5EF4-FFF2-40B4-BE49-F238E27FC236}">
                  <a16:creationId xmlns:a16="http://schemas.microsoft.com/office/drawing/2014/main" id="{EE62E259-EA0E-4A84-8C20-B0EC3B3D1724}"/>
                </a:ext>
              </a:extLst>
            </p:cNvPr>
            <p:cNvSpPr/>
            <p:nvPr/>
          </p:nvSpPr>
          <p:spPr>
            <a:xfrm>
              <a:off x="1452970" y="5568777"/>
              <a:ext cx="20320" cy="20320"/>
            </a:xfrm>
            <a:custGeom>
              <a:avLst/>
              <a:gdLst/>
              <a:ahLst/>
              <a:cxnLst/>
              <a:rect l="l" t="t" r="r" b="b"/>
              <a:pathLst>
                <a:path w="20319" h="20320">
                  <a:moveTo>
                    <a:pt x="15303" y="0"/>
                  </a:moveTo>
                  <a:lnTo>
                    <a:pt x="4343" y="190"/>
                  </a:lnTo>
                  <a:lnTo>
                    <a:pt x="0" y="4699"/>
                  </a:lnTo>
                  <a:lnTo>
                    <a:pt x="190" y="15659"/>
                  </a:lnTo>
                  <a:lnTo>
                    <a:pt x="4698" y="20002"/>
                  </a:lnTo>
                  <a:lnTo>
                    <a:pt x="15646" y="19812"/>
                  </a:lnTo>
                  <a:lnTo>
                    <a:pt x="20015" y="15316"/>
                  </a:lnTo>
                  <a:lnTo>
                    <a:pt x="19913" y="9829"/>
                  </a:lnTo>
                  <a:lnTo>
                    <a:pt x="19811" y="4356"/>
                  </a:lnTo>
                  <a:lnTo>
                    <a:pt x="15303" y="0"/>
                  </a:lnTo>
                  <a:close/>
                </a:path>
              </a:pathLst>
            </a:custGeom>
            <a:solidFill>
              <a:srgbClr val="A95C31"/>
            </a:solidFill>
          </p:spPr>
          <p:txBody>
            <a:bodyPr wrap="square" lIns="0" tIns="0" rIns="0" bIns="0" rtlCol="0"/>
            <a:lstStyle/>
            <a:p>
              <a:endParaRPr sz="1493" dirty="0"/>
            </a:p>
          </p:txBody>
        </p:sp>
        <p:sp>
          <p:nvSpPr>
            <p:cNvPr id="2731" name="object 2684">
              <a:extLst>
                <a:ext uri="{FF2B5EF4-FFF2-40B4-BE49-F238E27FC236}">
                  <a16:creationId xmlns:a16="http://schemas.microsoft.com/office/drawing/2014/main" id="{227D0599-7155-4504-83A1-256D52E01AE8}"/>
                </a:ext>
              </a:extLst>
            </p:cNvPr>
            <p:cNvSpPr/>
            <p:nvPr/>
          </p:nvSpPr>
          <p:spPr>
            <a:xfrm>
              <a:off x="1784652" y="5465714"/>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2" y="4356"/>
                  </a:lnTo>
                  <a:lnTo>
                    <a:pt x="15303" y="0"/>
                  </a:lnTo>
                  <a:close/>
                </a:path>
              </a:pathLst>
            </a:custGeom>
            <a:solidFill>
              <a:srgbClr val="87451F"/>
            </a:solidFill>
          </p:spPr>
          <p:txBody>
            <a:bodyPr wrap="square" lIns="0" tIns="0" rIns="0" bIns="0" rtlCol="0"/>
            <a:lstStyle/>
            <a:p>
              <a:endParaRPr sz="1493" dirty="0"/>
            </a:p>
          </p:txBody>
        </p:sp>
        <p:sp>
          <p:nvSpPr>
            <p:cNvPr id="2732" name="object 2685">
              <a:extLst>
                <a:ext uri="{FF2B5EF4-FFF2-40B4-BE49-F238E27FC236}">
                  <a16:creationId xmlns:a16="http://schemas.microsoft.com/office/drawing/2014/main" id="{02CF29DE-3365-4844-B7F9-E2EEBC6626C3}"/>
                </a:ext>
              </a:extLst>
            </p:cNvPr>
            <p:cNvSpPr/>
            <p:nvPr/>
          </p:nvSpPr>
          <p:spPr>
            <a:xfrm>
              <a:off x="1434113" y="5473033"/>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95C31"/>
            </a:solidFill>
          </p:spPr>
          <p:txBody>
            <a:bodyPr wrap="square" lIns="0" tIns="0" rIns="0" bIns="0" rtlCol="0"/>
            <a:lstStyle/>
            <a:p>
              <a:endParaRPr sz="1493" dirty="0"/>
            </a:p>
          </p:txBody>
        </p:sp>
        <p:sp>
          <p:nvSpPr>
            <p:cNvPr id="2733" name="object 2686">
              <a:extLst>
                <a:ext uri="{FF2B5EF4-FFF2-40B4-BE49-F238E27FC236}">
                  <a16:creationId xmlns:a16="http://schemas.microsoft.com/office/drawing/2014/main" id="{9DE9657D-C5BA-4F91-ACA8-2485E689849C}"/>
                </a:ext>
              </a:extLst>
            </p:cNvPr>
            <p:cNvSpPr/>
            <p:nvPr/>
          </p:nvSpPr>
          <p:spPr>
            <a:xfrm>
              <a:off x="1628076" y="5424248"/>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15" y="15303"/>
                  </a:lnTo>
                  <a:lnTo>
                    <a:pt x="19913" y="9829"/>
                  </a:lnTo>
                  <a:lnTo>
                    <a:pt x="19812" y="4356"/>
                  </a:lnTo>
                  <a:lnTo>
                    <a:pt x="15316" y="0"/>
                  </a:lnTo>
                  <a:close/>
                </a:path>
              </a:pathLst>
            </a:custGeom>
            <a:solidFill>
              <a:srgbClr val="97542C"/>
            </a:solidFill>
          </p:spPr>
          <p:txBody>
            <a:bodyPr wrap="square" lIns="0" tIns="0" rIns="0" bIns="0" rtlCol="0"/>
            <a:lstStyle/>
            <a:p>
              <a:endParaRPr sz="1493" dirty="0"/>
            </a:p>
          </p:txBody>
        </p:sp>
        <p:sp>
          <p:nvSpPr>
            <p:cNvPr id="2734" name="object 2687">
              <a:extLst>
                <a:ext uri="{FF2B5EF4-FFF2-40B4-BE49-F238E27FC236}">
                  <a16:creationId xmlns:a16="http://schemas.microsoft.com/office/drawing/2014/main" id="{B64248FC-389C-4966-BA6E-FF4556DF76B4}"/>
                </a:ext>
              </a:extLst>
            </p:cNvPr>
            <p:cNvSpPr/>
            <p:nvPr/>
          </p:nvSpPr>
          <p:spPr>
            <a:xfrm>
              <a:off x="1323044" y="5399796"/>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B6662D"/>
            </a:solidFill>
          </p:spPr>
          <p:txBody>
            <a:bodyPr wrap="square" lIns="0" tIns="0" rIns="0" bIns="0" rtlCol="0"/>
            <a:lstStyle/>
            <a:p>
              <a:endParaRPr sz="1493" dirty="0"/>
            </a:p>
          </p:txBody>
        </p:sp>
        <p:sp>
          <p:nvSpPr>
            <p:cNvPr id="2735" name="object 2688">
              <a:extLst>
                <a:ext uri="{FF2B5EF4-FFF2-40B4-BE49-F238E27FC236}">
                  <a16:creationId xmlns:a16="http://schemas.microsoft.com/office/drawing/2014/main" id="{6EC6D78F-2691-4502-9411-44981752D1E2}"/>
                </a:ext>
              </a:extLst>
            </p:cNvPr>
            <p:cNvSpPr/>
            <p:nvPr/>
          </p:nvSpPr>
          <p:spPr>
            <a:xfrm>
              <a:off x="1265353" y="5380907"/>
              <a:ext cx="20320" cy="20320"/>
            </a:xfrm>
            <a:custGeom>
              <a:avLst/>
              <a:gdLst/>
              <a:ahLst/>
              <a:cxnLst/>
              <a:rect l="l" t="t" r="r" b="b"/>
              <a:pathLst>
                <a:path w="20319" h="20320">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93532A"/>
            </a:solidFill>
          </p:spPr>
          <p:txBody>
            <a:bodyPr wrap="square" lIns="0" tIns="0" rIns="0" bIns="0" rtlCol="0"/>
            <a:lstStyle/>
            <a:p>
              <a:endParaRPr sz="1493" dirty="0"/>
            </a:p>
          </p:txBody>
        </p:sp>
        <p:sp>
          <p:nvSpPr>
            <p:cNvPr id="2736" name="object 2689">
              <a:extLst>
                <a:ext uri="{FF2B5EF4-FFF2-40B4-BE49-F238E27FC236}">
                  <a16:creationId xmlns:a16="http://schemas.microsoft.com/office/drawing/2014/main" id="{4208D102-E6CF-404F-AFEA-105C10F8AEC7}"/>
                </a:ext>
              </a:extLst>
            </p:cNvPr>
            <p:cNvSpPr/>
            <p:nvPr/>
          </p:nvSpPr>
          <p:spPr>
            <a:xfrm>
              <a:off x="1563579" y="5298878"/>
              <a:ext cx="20320" cy="20320"/>
            </a:xfrm>
            <a:custGeom>
              <a:avLst/>
              <a:gdLst/>
              <a:ahLst/>
              <a:cxnLst/>
              <a:rect l="l" t="t" r="r" b="b"/>
              <a:pathLst>
                <a:path w="20319" h="20320">
                  <a:moveTo>
                    <a:pt x="15328" y="0"/>
                  </a:moveTo>
                  <a:lnTo>
                    <a:pt x="4368" y="190"/>
                  </a:lnTo>
                  <a:lnTo>
                    <a:pt x="0" y="4699"/>
                  </a:lnTo>
                  <a:lnTo>
                    <a:pt x="190" y="15646"/>
                  </a:lnTo>
                  <a:lnTo>
                    <a:pt x="4724" y="20002"/>
                  </a:lnTo>
                  <a:lnTo>
                    <a:pt x="15671" y="19812"/>
                  </a:lnTo>
                  <a:lnTo>
                    <a:pt x="20027" y="15303"/>
                  </a:lnTo>
                  <a:lnTo>
                    <a:pt x="19926" y="9829"/>
                  </a:lnTo>
                  <a:lnTo>
                    <a:pt x="19824" y="4343"/>
                  </a:lnTo>
                  <a:lnTo>
                    <a:pt x="15328" y="0"/>
                  </a:lnTo>
                  <a:close/>
                </a:path>
              </a:pathLst>
            </a:custGeom>
            <a:solidFill>
              <a:srgbClr val="8D4E29"/>
            </a:solidFill>
          </p:spPr>
          <p:txBody>
            <a:bodyPr wrap="square" lIns="0" tIns="0" rIns="0" bIns="0" rtlCol="0"/>
            <a:lstStyle/>
            <a:p>
              <a:endParaRPr sz="1493" dirty="0"/>
            </a:p>
          </p:txBody>
        </p:sp>
        <p:sp>
          <p:nvSpPr>
            <p:cNvPr id="2737" name="object 2690">
              <a:extLst>
                <a:ext uri="{FF2B5EF4-FFF2-40B4-BE49-F238E27FC236}">
                  <a16:creationId xmlns:a16="http://schemas.microsoft.com/office/drawing/2014/main" id="{73A2131F-CA67-45F6-A682-377FF8867D1F}"/>
                </a:ext>
              </a:extLst>
            </p:cNvPr>
            <p:cNvSpPr/>
            <p:nvPr/>
          </p:nvSpPr>
          <p:spPr>
            <a:xfrm>
              <a:off x="1142654" y="5455781"/>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8C5128"/>
            </a:solidFill>
          </p:spPr>
          <p:txBody>
            <a:bodyPr wrap="square" lIns="0" tIns="0" rIns="0" bIns="0" rtlCol="0"/>
            <a:lstStyle/>
            <a:p>
              <a:endParaRPr sz="1493" dirty="0"/>
            </a:p>
          </p:txBody>
        </p:sp>
        <p:sp>
          <p:nvSpPr>
            <p:cNvPr id="2738" name="object 2691">
              <a:extLst>
                <a:ext uri="{FF2B5EF4-FFF2-40B4-BE49-F238E27FC236}">
                  <a16:creationId xmlns:a16="http://schemas.microsoft.com/office/drawing/2014/main" id="{FF4220F4-A0E6-4892-82C3-44F85D26C246}"/>
                </a:ext>
              </a:extLst>
            </p:cNvPr>
            <p:cNvSpPr/>
            <p:nvPr/>
          </p:nvSpPr>
          <p:spPr>
            <a:xfrm>
              <a:off x="1532878" y="5527038"/>
              <a:ext cx="20320" cy="20320"/>
            </a:xfrm>
            <a:custGeom>
              <a:avLst/>
              <a:gdLst/>
              <a:ahLst/>
              <a:cxnLst/>
              <a:rect l="l" t="t" r="r" b="b"/>
              <a:pathLst>
                <a:path w="20319" h="20320">
                  <a:moveTo>
                    <a:pt x="15303" y="0"/>
                  </a:moveTo>
                  <a:lnTo>
                    <a:pt x="4343" y="190"/>
                  </a:lnTo>
                  <a:lnTo>
                    <a:pt x="0" y="4686"/>
                  </a:lnTo>
                  <a:lnTo>
                    <a:pt x="190" y="15633"/>
                  </a:lnTo>
                  <a:lnTo>
                    <a:pt x="4698" y="20002"/>
                  </a:lnTo>
                  <a:lnTo>
                    <a:pt x="15646" y="19812"/>
                  </a:lnTo>
                  <a:lnTo>
                    <a:pt x="20015" y="15290"/>
                  </a:lnTo>
                  <a:lnTo>
                    <a:pt x="19913" y="9817"/>
                  </a:lnTo>
                  <a:lnTo>
                    <a:pt x="19811" y="4343"/>
                  </a:lnTo>
                  <a:lnTo>
                    <a:pt x="15303" y="0"/>
                  </a:lnTo>
                  <a:close/>
                </a:path>
              </a:pathLst>
            </a:custGeom>
            <a:solidFill>
              <a:srgbClr val="A95C31"/>
            </a:solidFill>
          </p:spPr>
          <p:txBody>
            <a:bodyPr wrap="square" lIns="0" tIns="0" rIns="0" bIns="0" rtlCol="0"/>
            <a:lstStyle/>
            <a:p>
              <a:endParaRPr sz="1493" dirty="0"/>
            </a:p>
          </p:txBody>
        </p:sp>
        <p:sp>
          <p:nvSpPr>
            <p:cNvPr id="2739" name="object 2692">
              <a:extLst>
                <a:ext uri="{FF2B5EF4-FFF2-40B4-BE49-F238E27FC236}">
                  <a16:creationId xmlns:a16="http://schemas.microsoft.com/office/drawing/2014/main" id="{541CF033-374A-46D9-8C2F-7617BEE5E615}"/>
                </a:ext>
              </a:extLst>
            </p:cNvPr>
            <p:cNvSpPr/>
            <p:nvPr/>
          </p:nvSpPr>
          <p:spPr>
            <a:xfrm>
              <a:off x="1428261" y="5334932"/>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8E5229"/>
            </a:solidFill>
          </p:spPr>
          <p:txBody>
            <a:bodyPr wrap="square" lIns="0" tIns="0" rIns="0" bIns="0" rtlCol="0"/>
            <a:lstStyle/>
            <a:p>
              <a:endParaRPr sz="1493" dirty="0"/>
            </a:p>
          </p:txBody>
        </p:sp>
        <p:sp>
          <p:nvSpPr>
            <p:cNvPr id="2740" name="object 2693">
              <a:extLst>
                <a:ext uri="{FF2B5EF4-FFF2-40B4-BE49-F238E27FC236}">
                  <a16:creationId xmlns:a16="http://schemas.microsoft.com/office/drawing/2014/main" id="{C3EE50CA-EEC5-492D-B69E-E97DDAA8FD70}"/>
                </a:ext>
              </a:extLst>
            </p:cNvPr>
            <p:cNvSpPr/>
            <p:nvPr/>
          </p:nvSpPr>
          <p:spPr>
            <a:xfrm>
              <a:off x="1133189" y="5277784"/>
              <a:ext cx="20320" cy="20320"/>
            </a:xfrm>
            <a:custGeom>
              <a:avLst/>
              <a:gdLst/>
              <a:ahLst/>
              <a:cxnLst/>
              <a:rect l="l" t="t" r="r" b="b"/>
              <a:pathLst>
                <a:path w="20319" h="20320">
                  <a:moveTo>
                    <a:pt x="15303" y="0"/>
                  </a:moveTo>
                  <a:lnTo>
                    <a:pt x="4356" y="190"/>
                  </a:lnTo>
                  <a:lnTo>
                    <a:pt x="0" y="4711"/>
                  </a:lnTo>
                  <a:lnTo>
                    <a:pt x="190" y="15659"/>
                  </a:lnTo>
                  <a:lnTo>
                    <a:pt x="4711" y="20002"/>
                  </a:lnTo>
                  <a:lnTo>
                    <a:pt x="15646" y="19811"/>
                  </a:lnTo>
                  <a:lnTo>
                    <a:pt x="20015" y="15316"/>
                  </a:lnTo>
                  <a:lnTo>
                    <a:pt x="19913" y="9842"/>
                  </a:lnTo>
                  <a:lnTo>
                    <a:pt x="19811" y="4368"/>
                  </a:lnTo>
                  <a:lnTo>
                    <a:pt x="15303" y="0"/>
                  </a:lnTo>
                  <a:close/>
                </a:path>
              </a:pathLst>
            </a:custGeom>
            <a:solidFill>
              <a:srgbClr val="8D4E29"/>
            </a:solidFill>
          </p:spPr>
          <p:txBody>
            <a:bodyPr wrap="square" lIns="0" tIns="0" rIns="0" bIns="0" rtlCol="0"/>
            <a:lstStyle/>
            <a:p>
              <a:endParaRPr sz="1493" dirty="0"/>
            </a:p>
          </p:txBody>
        </p:sp>
        <p:sp>
          <p:nvSpPr>
            <p:cNvPr id="2741" name="object 2694">
              <a:extLst>
                <a:ext uri="{FF2B5EF4-FFF2-40B4-BE49-F238E27FC236}">
                  <a16:creationId xmlns:a16="http://schemas.microsoft.com/office/drawing/2014/main" id="{0B082B22-9A43-4FCA-A9A2-8C5C29A2CCE5}"/>
                </a:ext>
              </a:extLst>
            </p:cNvPr>
            <p:cNvSpPr/>
            <p:nvPr/>
          </p:nvSpPr>
          <p:spPr>
            <a:xfrm>
              <a:off x="1796982" y="5384816"/>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924F2A"/>
            </a:solidFill>
          </p:spPr>
          <p:txBody>
            <a:bodyPr wrap="square" lIns="0" tIns="0" rIns="0" bIns="0" rtlCol="0"/>
            <a:lstStyle/>
            <a:p>
              <a:endParaRPr sz="1493" dirty="0"/>
            </a:p>
          </p:txBody>
        </p:sp>
        <p:sp>
          <p:nvSpPr>
            <p:cNvPr id="2742" name="object 2695">
              <a:extLst>
                <a:ext uri="{FF2B5EF4-FFF2-40B4-BE49-F238E27FC236}">
                  <a16:creationId xmlns:a16="http://schemas.microsoft.com/office/drawing/2014/main" id="{DA0FA056-C574-484D-8595-5A2922DA1161}"/>
                </a:ext>
              </a:extLst>
            </p:cNvPr>
            <p:cNvSpPr/>
            <p:nvPr/>
          </p:nvSpPr>
          <p:spPr>
            <a:xfrm>
              <a:off x="1398290" y="5522911"/>
              <a:ext cx="20320" cy="20320"/>
            </a:xfrm>
            <a:custGeom>
              <a:avLst/>
              <a:gdLst/>
              <a:ahLst/>
              <a:cxnLst/>
              <a:rect l="l" t="t" r="r" b="b"/>
              <a:pathLst>
                <a:path w="20319" h="20320">
                  <a:moveTo>
                    <a:pt x="15316" y="0"/>
                  </a:moveTo>
                  <a:lnTo>
                    <a:pt x="4356" y="190"/>
                  </a:lnTo>
                  <a:lnTo>
                    <a:pt x="0" y="4711"/>
                  </a:lnTo>
                  <a:lnTo>
                    <a:pt x="190" y="15659"/>
                  </a:lnTo>
                  <a:lnTo>
                    <a:pt x="4711" y="20015"/>
                  </a:lnTo>
                  <a:lnTo>
                    <a:pt x="15659" y="19824"/>
                  </a:lnTo>
                  <a:lnTo>
                    <a:pt x="20027" y="15316"/>
                  </a:lnTo>
                  <a:lnTo>
                    <a:pt x="19926" y="9842"/>
                  </a:lnTo>
                  <a:lnTo>
                    <a:pt x="19824" y="4368"/>
                  </a:lnTo>
                  <a:lnTo>
                    <a:pt x="15316" y="0"/>
                  </a:lnTo>
                  <a:close/>
                </a:path>
              </a:pathLst>
            </a:custGeom>
            <a:solidFill>
              <a:srgbClr val="A85D32"/>
            </a:solidFill>
          </p:spPr>
          <p:txBody>
            <a:bodyPr wrap="square" lIns="0" tIns="0" rIns="0" bIns="0" rtlCol="0"/>
            <a:lstStyle/>
            <a:p>
              <a:endParaRPr sz="1493" dirty="0"/>
            </a:p>
          </p:txBody>
        </p:sp>
        <p:sp>
          <p:nvSpPr>
            <p:cNvPr id="2743" name="object 2696">
              <a:extLst>
                <a:ext uri="{FF2B5EF4-FFF2-40B4-BE49-F238E27FC236}">
                  <a16:creationId xmlns:a16="http://schemas.microsoft.com/office/drawing/2014/main" id="{82734340-D9B7-493E-8006-0F8435191087}"/>
                </a:ext>
              </a:extLst>
            </p:cNvPr>
            <p:cNvSpPr/>
            <p:nvPr/>
          </p:nvSpPr>
          <p:spPr>
            <a:xfrm>
              <a:off x="1312415" y="5283343"/>
              <a:ext cx="20320" cy="20320"/>
            </a:xfrm>
            <a:custGeom>
              <a:avLst/>
              <a:gdLst/>
              <a:ahLst/>
              <a:cxnLst/>
              <a:rect l="l" t="t" r="r" b="b"/>
              <a:pathLst>
                <a:path w="20319" h="20320">
                  <a:moveTo>
                    <a:pt x="15303" y="0"/>
                  </a:moveTo>
                  <a:lnTo>
                    <a:pt x="4356" y="190"/>
                  </a:lnTo>
                  <a:lnTo>
                    <a:pt x="0" y="4711"/>
                  </a:lnTo>
                  <a:lnTo>
                    <a:pt x="190" y="15659"/>
                  </a:lnTo>
                  <a:lnTo>
                    <a:pt x="4711" y="20002"/>
                  </a:lnTo>
                  <a:lnTo>
                    <a:pt x="15646" y="19811"/>
                  </a:lnTo>
                  <a:lnTo>
                    <a:pt x="20015" y="15316"/>
                  </a:lnTo>
                  <a:lnTo>
                    <a:pt x="19913" y="9842"/>
                  </a:lnTo>
                  <a:lnTo>
                    <a:pt x="19811" y="4368"/>
                  </a:lnTo>
                  <a:lnTo>
                    <a:pt x="15303" y="0"/>
                  </a:lnTo>
                  <a:close/>
                </a:path>
              </a:pathLst>
            </a:custGeom>
            <a:solidFill>
              <a:srgbClr val="A65B30"/>
            </a:solidFill>
          </p:spPr>
          <p:txBody>
            <a:bodyPr wrap="square" lIns="0" tIns="0" rIns="0" bIns="0" rtlCol="0"/>
            <a:lstStyle/>
            <a:p>
              <a:endParaRPr sz="1493" dirty="0"/>
            </a:p>
          </p:txBody>
        </p:sp>
        <p:sp>
          <p:nvSpPr>
            <p:cNvPr id="2744" name="object 2697">
              <a:extLst>
                <a:ext uri="{FF2B5EF4-FFF2-40B4-BE49-F238E27FC236}">
                  <a16:creationId xmlns:a16="http://schemas.microsoft.com/office/drawing/2014/main" id="{24CB8F0D-BAE9-4DBC-9562-EB2F0D698710}"/>
                </a:ext>
              </a:extLst>
            </p:cNvPr>
            <p:cNvSpPr/>
            <p:nvPr/>
          </p:nvSpPr>
          <p:spPr>
            <a:xfrm>
              <a:off x="1537561" y="5348076"/>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8F5228"/>
            </a:solidFill>
          </p:spPr>
          <p:txBody>
            <a:bodyPr wrap="square" lIns="0" tIns="0" rIns="0" bIns="0" rtlCol="0"/>
            <a:lstStyle/>
            <a:p>
              <a:endParaRPr sz="1493" dirty="0"/>
            </a:p>
          </p:txBody>
        </p:sp>
        <p:sp>
          <p:nvSpPr>
            <p:cNvPr id="2745" name="object 2698">
              <a:extLst>
                <a:ext uri="{FF2B5EF4-FFF2-40B4-BE49-F238E27FC236}">
                  <a16:creationId xmlns:a16="http://schemas.microsoft.com/office/drawing/2014/main" id="{513E937A-B55C-474D-9C99-0DED295A994D}"/>
                </a:ext>
              </a:extLst>
            </p:cNvPr>
            <p:cNvSpPr/>
            <p:nvPr/>
          </p:nvSpPr>
          <p:spPr>
            <a:xfrm>
              <a:off x="1441499" y="5502520"/>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97542C"/>
            </a:solidFill>
          </p:spPr>
          <p:txBody>
            <a:bodyPr wrap="square" lIns="0" tIns="0" rIns="0" bIns="0" rtlCol="0"/>
            <a:lstStyle/>
            <a:p>
              <a:endParaRPr sz="1493" dirty="0"/>
            </a:p>
          </p:txBody>
        </p:sp>
        <p:sp>
          <p:nvSpPr>
            <p:cNvPr id="2746" name="object 2699">
              <a:extLst>
                <a:ext uri="{FF2B5EF4-FFF2-40B4-BE49-F238E27FC236}">
                  <a16:creationId xmlns:a16="http://schemas.microsoft.com/office/drawing/2014/main" id="{F85F9B83-04BD-4A5C-98F2-75CF22B931A6}"/>
                </a:ext>
              </a:extLst>
            </p:cNvPr>
            <p:cNvSpPr/>
            <p:nvPr/>
          </p:nvSpPr>
          <p:spPr>
            <a:xfrm>
              <a:off x="1562875" y="5328667"/>
              <a:ext cx="20320" cy="20320"/>
            </a:xfrm>
            <a:custGeom>
              <a:avLst/>
              <a:gdLst/>
              <a:ahLst/>
              <a:cxnLst/>
              <a:rect l="l" t="t" r="r" b="b"/>
              <a:pathLst>
                <a:path w="20319" h="20320">
                  <a:moveTo>
                    <a:pt x="15316" y="0"/>
                  </a:moveTo>
                  <a:lnTo>
                    <a:pt x="4343" y="190"/>
                  </a:lnTo>
                  <a:lnTo>
                    <a:pt x="0" y="4699"/>
                  </a:lnTo>
                  <a:lnTo>
                    <a:pt x="190" y="15646"/>
                  </a:lnTo>
                  <a:lnTo>
                    <a:pt x="4698" y="19989"/>
                  </a:lnTo>
                  <a:lnTo>
                    <a:pt x="15659" y="19799"/>
                  </a:lnTo>
                  <a:lnTo>
                    <a:pt x="20015" y="15303"/>
                  </a:lnTo>
                  <a:lnTo>
                    <a:pt x="19913" y="9829"/>
                  </a:lnTo>
                  <a:lnTo>
                    <a:pt x="19811" y="4356"/>
                  </a:lnTo>
                  <a:lnTo>
                    <a:pt x="15316" y="0"/>
                  </a:lnTo>
                  <a:close/>
                </a:path>
              </a:pathLst>
            </a:custGeom>
            <a:solidFill>
              <a:srgbClr val="B6662D"/>
            </a:solidFill>
          </p:spPr>
          <p:txBody>
            <a:bodyPr wrap="square" lIns="0" tIns="0" rIns="0" bIns="0" rtlCol="0"/>
            <a:lstStyle/>
            <a:p>
              <a:endParaRPr sz="1493" dirty="0"/>
            </a:p>
          </p:txBody>
        </p:sp>
        <p:sp>
          <p:nvSpPr>
            <p:cNvPr id="2747" name="object 2700">
              <a:extLst>
                <a:ext uri="{FF2B5EF4-FFF2-40B4-BE49-F238E27FC236}">
                  <a16:creationId xmlns:a16="http://schemas.microsoft.com/office/drawing/2014/main" id="{358A7B0A-F55E-412C-B30D-FD5BCB4C5C73}"/>
                </a:ext>
              </a:extLst>
            </p:cNvPr>
            <p:cNvSpPr/>
            <p:nvPr/>
          </p:nvSpPr>
          <p:spPr>
            <a:xfrm>
              <a:off x="1862038" y="5391840"/>
              <a:ext cx="20320" cy="20320"/>
            </a:xfrm>
            <a:custGeom>
              <a:avLst/>
              <a:gdLst/>
              <a:ahLst/>
              <a:cxnLst/>
              <a:rect l="l" t="t" r="r" b="b"/>
              <a:pathLst>
                <a:path w="20319" h="20320">
                  <a:moveTo>
                    <a:pt x="15303" y="0"/>
                  </a:moveTo>
                  <a:lnTo>
                    <a:pt x="4343" y="190"/>
                  </a:lnTo>
                  <a:lnTo>
                    <a:pt x="0" y="4686"/>
                  </a:lnTo>
                  <a:lnTo>
                    <a:pt x="190" y="15646"/>
                  </a:lnTo>
                  <a:lnTo>
                    <a:pt x="4699" y="19989"/>
                  </a:lnTo>
                  <a:lnTo>
                    <a:pt x="15646" y="19799"/>
                  </a:lnTo>
                  <a:lnTo>
                    <a:pt x="20015" y="15303"/>
                  </a:lnTo>
                  <a:lnTo>
                    <a:pt x="19913" y="9817"/>
                  </a:lnTo>
                  <a:lnTo>
                    <a:pt x="19812" y="4343"/>
                  </a:lnTo>
                  <a:lnTo>
                    <a:pt x="15303" y="0"/>
                  </a:lnTo>
                  <a:close/>
                </a:path>
              </a:pathLst>
            </a:custGeom>
            <a:solidFill>
              <a:srgbClr val="844826"/>
            </a:solidFill>
          </p:spPr>
          <p:txBody>
            <a:bodyPr wrap="square" lIns="0" tIns="0" rIns="0" bIns="0" rtlCol="0"/>
            <a:lstStyle/>
            <a:p>
              <a:endParaRPr sz="1493" dirty="0"/>
            </a:p>
          </p:txBody>
        </p:sp>
        <p:sp>
          <p:nvSpPr>
            <p:cNvPr id="2748" name="object 2701">
              <a:extLst>
                <a:ext uri="{FF2B5EF4-FFF2-40B4-BE49-F238E27FC236}">
                  <a16:creationId xmlns:a16="http://schemas.microsoft.com/office/drawing/2014/main" id="{77A461ED-24A4-4E3E-B58D-0DE798E52D0F}"/>
                </a:ext>
              </a:extLst>
            </p:cNvPr>
            <p:cNvSpPr/>
            <p:nvPr/>
          </p:nvSpPr>
          <p:spPr>
            <a:xfrm>
              <a:off x="1633739" y="5574510"/>
              <a:ext cx="20320" cy="20320"/>
            </a:xfrm>
            <a:custGeom>
              <a:avLst/>
              <a:gdLst/>
              <a:ahLst/>
              <a:cxnLst/>
              <a:rect l="l" t="t" r="r" b="b"/>
              <a:pathLst>
                <a:path w="20319" h="20320">
                  <a:moveTo>
                    <a:pt x="15316" y="0"/>
                  </a:moveTo>
                  <a:lnTo>
                    <a:pt x="4356" y="190"/>
                  </a:lnTo>
                  <a:lnTo>
                    <a:pt x="0" y="4699"/>
                  </a:lnTo>
                  <a:lnTo>
                    <a:pt x="190" y="15659"/>
                  </a:lnTo>
                  <a:lnTo>
                    <a:pt x="4711" y="20002"/>
                  </a:lnTo>
                  <a:lnTo>
                    <a:pt x="15659" y="19812"/>
                  </a:lnTo>
                  <a:lnTo>
                    <a:pt x="20027" y="15316"/>
                  </a:lnTo>
                  <a:lnTo>
                    <a:pt x="19926" y="9829"/>
                  </a:lnTo>
                  <a:lnTo>
                    <a:pt x="19824" y="4356"/>
                  </a:lnTo>
                  <a:lnTo>
                    <a:pt x="15316" y="0"/>
                  </a:lnTo>
                  <a:close/>
                </a:path>
              </a:pathLst>
            </a:custGeom>
            <a:solidFill>
              <a:srgbClr val="774421"/>
            </a:solidFill>
          </p:spPr>
          <p:txBody>
            <a:bodyPr wrap="square" lIns="0" tIns="0" rIns="0" bIns="0" rtlCol="0"/>
            <a:lstStyle/>
            <a:p>
              <a:endParaRPr sz="1493" dirty="0"/>
            </a:p>
          </p:txBody>
        </p:sp>
        <p:sp>
          <p:nvSpPr>
            <p:cNvPr id="2749" name="object 2702">
              <a:extLst>
                <a:ext uri="{FF2B5EF4-FFF2-40B4-BE49-F238E27FC236}">
                  <a16:creationId xmlns:a16="http://schemas.microsoft.com/office/drawing/2014/main" id="{CACAF3D4-3099-45D6-91AC-84E6694B68DD}"/>
                </a:ext>
              </a:extLst>
            </p:cNvPr>
            <p:cNvSpPr/>
            <p:nvPr/>
          </p:nvSpPr>
          <p:spPr>
            <a:xfrm>
              <a:off x="1302183" y="5493316"/>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15" y="15303"/>
                  </a:lnTo>
                  <a:lnTo>
                    <a:pt x="19913" y="9829"/>
                  </a:lnTo>
                  <a:lnTo>
                    <a:pt x="19811" y="4356"/>
                  </a:lnTo>
                  <a:lnTo>
                    <a:pt x="15316" y="0"/>
                  </a:lnTo>
                  <a:close/>
                </a:path>
              </a:pathLst>
            </a:custGeom>
            <a:solidFill>
              <a:srgbClr val="9C582D"/>
            </a:solidFill>
          </p:spPr>
          <p:txBody>
            <a:bodyPr wrap="square" lIns="0" tIns="0" rIns="0" bIns="0" rtlCol="0"/>
            <a:lstStyle/>
            <a:p>
              <a:endParaRPr sz="1493" dirty="0"/>
            </a:p>
          </p:txBody>
        </p:sp>
        <p:sp>
          <p:nvSpPr>
            <p:cNvPr id="2750" name="object 2703">
              <a:extLst>
                <a:ext uri="{FF2B5EF4-FFF2-40B4-BE49-F238E27FC236}">
                  <a16:creationId xmlns:a16="http://schemas.microsoft.com/office/drawing/2014/main" id="{2604C6AC-D03C-4111-9C3C-ED54367ED621}"/>
                </a:ext>
              </a:extLst>
            </p:cNvPr>
            <p:cNvSpPr/>
            <p:nvPr/>
          </p:nvSpPr>
          <p:spPr>
            <a:xfrm>
              <a:off x="1510173" y="5606247"/>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29"/>
                  </a:lnTo>
                  <a:lnTo>
                    <a:pt x="19811" y="4368"/>
                  </a:lnTo>
                  <a:lnTo>
                    <a:pt x="15303" y="0"/>
                  </a:lnTo>
                  <a:close/>
                </a:path>
              </a:pathLst>
            </a:custGeom>
            <a:solidFill>
              <a:srgbClr val="70411E"/>
            </a:solidFill>
          </p:spPr>
          <p:txBody>
            <a:bodyPr wrap="square" lIns="0" tIns="0" rIns="0" bIns="0" rtlCol="0"/>
            <a:lstStyle/>
            <a:p>
              <a:endParaRPr sz="1493" dirty="0"/>
            </a:p>
          </p:txBody>
        </p:sp>
        <p:sp>
          <p:nvSpPr>
            <p:cNvPr id="2751" name="object 2704">
              <a:extLst>
                <a:ext uri="{FF2B5EF4-FFF2-40B4-BE49-F238E27FC236}">
                  <a16:creationId xmlns:a16="http://schemas.microsoft.com/office/drawing/2014/main" id="{D245CFEE-3366-4C50-ACE1-76B848BA877E}"/>
                </a:ext>
              </a:extLst>
            </p:cNvPr>
            <p:cNvSpPr/>
            <p:nvPr/>
          </p:nvSpPr>
          <p:spPr>
            <a:xfrm>
              <a:off x="1550056" y="5352328"/>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9C582D"/>
            </a:solidFill>
          </p:spPr>
          <p:txBody>
            <a:bodyPr wrap="square" lIns="0" tIns="0" rIns="0" bIns="0" rtlCol="0"/>
            <a:lstStyle/>
            <a:p>
              <a:endParaRPr sz="1493" dirty="0"/>
            </a:p>
          </p:txBody>
        </p:sp>
        <p:sp>
          <p:nvSpPr>
            <p:cNvPr id="2752" name="object 2705">
              <a:extLst>
                <a:ext uri="{FF2B5EF4-FFF2-40B4-BE49-F238E27FC236}">
                  <a16:creationId xmlns:a16="http://schemas.microsoft.com/office/drawing/2014/main" id="{E5ABED8F-2DCD-406B-B8DF-CF68C3EF06C3}"/>
                </a:ext>
              </a:extLst>
            </p:cNvPr>
            <p:cNvSpPr/>
            <p:nvPr/>
          </p:nvSpPr>
          <p:spPr>
            <a:xfrm>
              <a:off x="1032743" y="5463525"/>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AE5E31"/>
            </a:solidFill>
          </p:spPr>
          <p:txBody>
            <a:bodyPr wrap="square" lIns="0" tIns="0" rIns="0" bIns="0" rtlCol="0"/>
            <a:lstStyle/>
            <a:p>
              <a:endParaRPr sz="1493" dirty="0"/>
            </a:p>
          </p:txBody>
        </p:sp>
        <p:sp>
          <p:nvSpPr>
            <p:cNvPr id="2753" name="object 2706">
              <a:extLst>
                <a:ext uri="{FF2B5EF4-FFF2-40B4-BE49-F238E27FC236}">
                  <a16:creationId xmlns:a16="http://schemas.microsoft.com/office/drawing/2014/main" id="{A3DF3FF8-CD50-4FD6-8E49-13F94787E985}"/>
                </a:ext>
              </a:extLst>
            </p:cNvPr>
            <p:cNvSpPr/>
            <p:nvPr/>
          </p:nvSpPr>
          <p:spPr>
            <a:xfrm>
              <a:off x="1038834" y="5576801"/>
              <a:ext cx="20320" cy="20320"/>
            </a:xfrm>
            <a:custGeom>
              <a:avLst/>
              <a:gdLst/>
              <a:ahLst/>
              <a:cxnLst/>
              <a:rect l="l" t="t" r="r" b="b"/>
              <a:pathLst>
                <a:path w="20319" h="20320">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9A572B"/>
            </a:solidFill>
          </p:spPr>
          <p:txBody>
            <a:bodyPr wrap="square" lIns="0" tIns="0" rIns="0" bIns="0" rtlCol="0"/>
            <a:lstStyle/>
            <a:p>
              <a:endParaRPr sz="1493" dirty="0"/>
            </a:p>
          </p:txBody>
        </p:sp>
        <p:sp>
          <p:nvSpPr>
            <p:cNvPr id="2754" name="object 2707">
              <a:extLst>
                <a:ext uri="{FF2B5EF4-FFF2-40B4-BE49-F238E27FC236}">
                  <a16:creationId xmlns:a16="http://schemas.microsoft.com/office/drawing/2014/main" id="{48FFDD66-5098-4BE3-9414-C2BF2729D0A1}"/>
                </a:ext>
              </a:extLst>
            </p:cNvPr>
            <p:cNvSpPr/>
            <p:nvPr/>
          </p:nvSpPr>
          <p:spPr>
            <a:xfrm>
              <a:off x="1375853" y="5490008"/>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9B562C"/>
            </a:solidFill>
          </p:spPr>
          <p:txBody>
            <a:bodyPr wrap="square" lIns="0" tIns="0" rIns="0" bIns="0" rtlCol="0"/>
            <a:lstStyle/>
            <a:p>
              <a:endParaRPr sz="1493" dirty="0"/>
            </a:p>
          </p:txBody>
        </p:sp>
        <p:sp>
          <p:nvSpPr>
            <p:cNvPr id="2755" name="object 2708">
              <a:extLst>
                <a:ext uri="{FF2B5EF4-FFF2-40B4-BE49-F238E27FC236}">
                  <a16:creationId xmlns:a16="http://schemas.microsoft.com/office/drawing/2014/main" id="{CBE69622-FEDA-45CE-BAB8-081FA518768A}"/>
                </a:ext>
              </a:extLst>
            </p:cNvPr>
            <p:cNvSpPr/>
            <p:nvPr/>
          </p:nvSpPr>
          <p:spPr>
            <a:xfrm>
              <a:off x="1837310" y="5361057"/>
              <a:ext cx="20320" cy="20320"/>
            </a:xfrm>
            <a:custGeom>
              <a:avLst/>
              <a:gdLst/>
              <a:ahLst/>
              <a:cxnLst/>
              <a:rect l="l" t="t" r="r" b="b"/>
              <a:pathLst>
                <a:path w="20319" h="20320">
                  <a:moveTo>
                    <a:pt x="15303" y="0"/>
                  </a:moveTo>
                  <a:lnTo>
                    <a:pt x="4343" y="190"/>
                  </a:lnTo>
                  <a:lnTo>
                    <a:pt x="0" y="4711"/>
                  </a:lnTo>
                  <a:lnTo>
                    <a:pt x="190" y="15659"/>
                  </a:lnTo>
                  <a:lnTo>
                    <a:pt x="4699" y="20015"/>
                  </a:lnTo>
                  <a:lnTo>
                    <a:pt x="15646" y="19824"/>
                  </a:lnTo>
                  <a:lnTo>
                    <a:pt x="20015" y="15316"/>
                  </a:lnTo>
                  <a:lnTo>
                    <a:pt x="19913" y="9842"/>
                  </a:lnTo>
                  <a:lnTo>
                    <a:pt x="19812" y="4368"/>
                  </a:lnTo>
                  <a:lnTo>
                    <a:pt x="15303" y="0"/>
                  </a:lnTo>
                  <a:close/>
                </a:path>
              </a:pathLst>
            </a:custGeom>
            <a:solidFill>
              <a:srgbClr val="6F3F1F"/>
            </a:solidFill>
          </p:spPr>
          <p:txBody>
            <a:bodyPr wrap="square" lIns="0" tIns="0" rIns="0" bIns="0" rtlCol="0"/>
            <a:lstStyle/>
            <a:p>
              <a:endParaRPr sz="1493" dirty="0"/>
            </a:p>
          </p:txBody>
        </p:sp>
        <p:sp>
          <p:nvSpPr>
            <p:cNvPr id="2756" name="object 2709">
              <a:extLst>
                <a:ext uri="{FF2B5EF4-FFF2-40B4-BE49-F238E27FC236}">
                  <a16:creationId xmlns:a16="http://schemas.microsoft.com/office/drawing/2014/main" id="{FB0DCBB1-24C3-4D57-8DCE-433D8B1C37C6}"/>
                </a:ext>
              </a:extLst>
            </p:cNvPr>
            <p:cNvSpPr/>
            <p:nvPr/>
          </p:nvSpPr>
          <p:spPr>
            <a:xfrm>
              <a:off x="1337440" y="5627621"/>
              <a:ext cx="20320" cy="20320"/>
            </a:xfrm>
            <a:custGeom>
              <a:avLst/>
              <a:gdLst/>
              <a:ahLst/>
              <a:cxnLst/>
              <a:rect l="l" t="t" r="r" b="b"/>
              <a:pathLst>
                <a:path w="20319" h="20320">
                  <a:moveTo>
                    <a:pt x="15303" y="0"/>
                  </a:moveTo>
                  <a:lnTo>
                    <a:pt x="4356" y="190"/>
                  </a:lnTo>
                  <a:lnTo>
                    <a:pt x="0" y="4686"/>
                  </a:lnTo>
                  <a:lnTo>
                    <a:pt x="190" y="15646"/>
                  </a:lnTo>
                  <a:lnTo>
                    <a:pt x="4711" y="19989"/>
                  </a:lnTo>
                  <a:lnTo>
                    <a:pt x="15646" y="19799"/>
                  </a:lnTo>
                  <a:lnTo>
                    <a:pt x="20015" y="15303"/>
                  </a:lnTo>
                  <a:lnTo>
                    <a:pt x="19913" y="9829"/>
                  </a:lnTo>
                  <a:lnTo>
                    <a:pt x="19811" y="4343"/>
                  </a:lnTo>
                  <a:lnTo>
                    <a:pt x="15303" y="0"/>
                  </a:lnTo>
                  <a:close/>
                </a:path>
              </a:pathLst>
            </a:custGeom>
            <a:solidFill>
              <a:srgbClr val="955229"/>
            </a:solidFill>
          </p:spPr>
          <p:txBody>
            <a:bodyPr wrap="square" lIns="0" tIns="0" rIns="0" bIns="0" rtlCol="0"/>
            <a:lstStyle/>
            <a:p>
              <a:endParaRPr sz="1493" dirty="0"/>
            </a:p>
          </p:txBody>
        </p:sp>
        <p:sp>
          <p:nvSpPr>
            <p:cNvPr id="2757" name="object 2710">
              <a:extLst>
                <a:ext uri="{FF2B5EF4-FFF2-40B4-BE49-F238E27FC236}">
                  <a16:creationId xmlns:a16="http://schemas.microsoft.com/office/drawing/2014/main" id="{D40C3CC6-A5E2-4294-9A10-63033C6D3C4A}"/>
                </a:ext>
              </a:extLst>
            </p:cNvPr>
            <p:cNvSpPr/>
            <p:nvPr/>
          </p:nvSpPr>
          <p:spPr>
            <a:xfrm>
              <a:off x="1729336" y="5454865"/>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AD612A"/>
            </a:solidFill>
          </p:spPr>
          <p:txBody>
            <a:bodyPr wrap="square" lIns="0" tIns="0" rIns="0" bIns="0" rtlCol="0"/>
            <a:lstStyle/>
            <a:p>
              <a:endParaRPr sz="1493" dirty="0"/>
            </a:p>
          </p:txBody>
        </p:sp>
        <p:sp>
          <p:nvSpPr>
            <p:cNvPr id="2758" name="object 2711">
              <a:extLst>
                <a:ext uri="{FF2B5EF4-FFF2-40B4-BE49-F238E27FC236}">
                  <a16:creationId xmlns:a16="http://schemas.microsoft.com/office/drawing/2014/main" id="{209860BA-034F-4A4F-A8F1-4A38431C969D}"/>
                </a:ext>
              </a:extLst>
            </p:cNvPr>
            <p:cNvSpPr/>
            <p:nvPr/>
          </p:nvSpPr>
          <p:spPr>
            <a:xfrm>
              <a:off x="1364787" y="5529666"/>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75C2F"/>
            </a:solidFill>
          </p:spPr>
          <p:txBody>
            <a:bodyPr wrap="square" lIns="0" tIns="0" rIns="0" bIns="0" rtlCol="0"/>
            <a:lstStyle/>
            <a:p>
              <a:endParaRPr sz="1493" dirty="0"/>
            </a:p>
          </p:txBody>
        </p:sp>
        <p:sp>
          <p:nvSpPr>
            <p:cNvPr id="2759" name="object 2712">
              <a:extLst>
                <a:ext uri="{FF2B5EF4-FFF2-40B4-BE49-F238E27FC236}">
                  <a16:creationId xmlns:a16="http://schemas.microsoft.com/office/drawing/2014/main" id="{9A6C1D1A-26E0-414A-A73E-093BACC6F223}"/>
                </a:ext>
              </a:extLst>
            </p:cNvPr>
            <p:cNvSpPr/>
            <p:nvPr/>
          </p:nvSpPr>
          <p:spPr>
            <a:xfrm>
              <a:off x="1429398" y="5249755"/>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804924"/>
            </a:solidFill>
          </p:spPr>
          <p:txBody>
            <a:bodyPr wrap="square" lIns="0" tIns="0" rIns="0" bIns="0" rtlCol="0"/>
            <a:lstStyle/>
            <a:p>
              <a:endParaRPr sz="1493" dirty="0"/>
            </a:p>
          </p:txBody>
        </p:sp>
        <p:sp>
          <p:nvSpPr>
            <p:cNvPr id="2760" name="object 2713">
              <a:extLst>
                <a:ext uri="{FF2B5EF4-FFF2-40B4-BE49-F238E27FC236}">
                  <a16:creationId xmlns:a16="http://schemas.microsoft.com/office/drawing/2014/main" id="{D2A1B9DD-E512-43CA-846B-EFC61A296CF9}"/>
                </a:ext>
              </a:extLst>
            </p:cNvPr>
            <p:cNvSpPr/>
            <p:nvPr/>
          </p:nvSpPr>
          <p:spPr>
            <a:xfrm>
              <a:off x="1027785" y="5558259"/>
              <a:ext cx="20320" cy="20320"/>
            </a:xfrm>
            <a:custGeom>
              <a:avLst/>
              <a:gdLst/>
              <a:ahLst/>
              <a:cxnLst/>
              <a:rect l="l" t="t" r="r" b="b"/>
              <a:pathLst>
                <a:path w="20319" h="20320">
                  <a:moveTo>
                    <a:pt x="15303" y="0"/>
                  </a:moveTo>
                  <a:lnTo>
                    <a:pt x="4343" y="190"/>
                  </a:lnTo>
                  <a:lnTo>
                    <a:pt x="0" y="4686"/>
                  </a:lnTo>
                  <a:lnTo>
                    <a:pt x="190" y="15633"/>
                  </a:lnTo>
                  <a:lnTo>
                    <a:pt x="4698" y="19989"/>
                  </a:lnTo>
                  <a:lnTo>
                    <a:pt x="15646" y="19799"/>
                  </a:lnTo>
                  <a:lnTo>
                    <a:pt x="20015" y="15290"/>
                  </a:lnTo>
                  <a:lnTo>
                    <a:pt x="19913" y="9817"/>
                  </a:lnTo>
                  <a:lnTo>
                    <a:pt x="19811" y="4343"/>
                  </a:lnTo>
                  <a:lnTo>
                    <a:pt x="15303" y="0"/>
                  </a:lnTo>
                  <a:close/>
                </a:path>
              </a:pathLst>
            </a:custGeom>
            <a:solidFill>
              <a:srgbClr val="AE5E31"/>
            </a:solidFill>
          </p:spPr>
          <p:txBody>
            <a:bodyPr wrap="square" lIns="0" tIns="0" rIns="0" bIns="0" rtlCol="0"/>
            <a:lstStyle/>
            <a:p>
              <a:endParaRPr sz="1493" dirty="0"/>
            </a:p>
          </p:txBody>
        </p:sp>
        <p:sp>
          <p:nvSpPr>
            <p:cNvPr id="2761" name="object 2714">
              <a:extLst>
                <a:ext uri="{FF2B5EF4-FFF2-40B4-BE49-F238E27FC236}">
                  <a16:creationId xmlns:a16="http://schemas.microsoft.com/office/drawing/2014/main" id="{7E3355C0-F928-4E24-A249-DCEC320743B9}"/>
                </a:ext>
              </a:extLst>
            </p:cNvPr>
            <p:cNvSpPr/>
            <p:nvPr/>
          </p:nvSpPr>
          <p:spPr>
            <a:xfrm>
              <a:off x="1478629" y="5545076"/>
              <a:ext cx="20320" cy="20320"/>
            </a:xfrm>
            <a:custGeom>
              <a:avLst/>
              <a:gdLst/>
              <a:ahLst/>
              <a:cxnLst/>
              <a:rect l="l" t="t" r="r" b="b"/>
              <a:pathLst>
                <a:path w="20319" h="20320">
                  <a:moveTo>
                    <a:pt x="15303" y="0"/>
                  </a:moveTo>
                  <a:lnTo>
                    <a:pt x="4343" y="190"/>
                  </a:lnTo>
                  <a:lnTo>
                    <a:pt x="0" y="4698"/>
                  </a:lnTo>
                  <a:lnTo>
                    <a:pt x="190" y="15659"/>
                  </a:lnTo>
                  <a:lnTo>
                    <a:pt x="4698" y="20015"/>
                  </a:lnTo>
                  <a:lnTo>
                    <a:pt x="15646" y="19824"/>
                  </a:lnTo>
                  <a:lnTo>
                    <a:pt x="20015" y="15316"/>
                  </a:lnTo>
                  <a:lnTo>
                    <a:pt x="19913" y="9842"/>
                  </a:lnTo>
                  <a:lnTo>
                    <a:pt x="19811" y="4356"/>
                  </a:lnTo>
                  <a:lnTo>
                    <a:pt x="15303" y="0"/>
                  </a:lnTo>
                  <a:close/>
                </a:path>
              </a:pathLst>
            </a:custGeom>
            <a:solidFill>
              <a:srgbClr val="B6662D"/>
            </a:solidFill>
          </p:spPr>
          <p:txBody>
            <a:bodyPr wrap="square" lIns="0" tIns="0" rIns="0" bIns="0" rtlCol="0"/>
            <a:lstStyle/>
            <a:p>
              <a:endParaRPr sz="1493" dirty="0"/>
            </a:p>
          </p:txBody>
        </p:sp>
        <p:sp>
          <p:nvSpPr>
            <p:cNvPr id="2762" name="object 2715">
              <a:extLst>
                <a:ext uri="{FF2B5EF4-FFF2-40B4-BE49-F238E27FC236}">
                  <a16:creationId xmlns:a16="http://schemas.microsoft.com/office/drawing/2014/main" id="{433CF9A8-9E7C-4D12-826B-51D4CA6A01FD}"/>
                </a:ext>
              </a:extLst>
            </p:cNvPr>
            <p:cNvSpPr/>
            <p:nvPr/>
          </p:nvSpPr>
          <p:spPr>
            <a:xfrm>
              <a:off x="1241845" y="5536204"/>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F5E33"/>
            </a:solidFill>
          </p:spPr>
          <p:txBody>
            <a:bodyPr wrap="square" lIns="0" tIns="0" rIns="0" bIns="0" rtlCol="0"/>
            <a:lstStyle/>
            <a:p>
              <a:endParaRPr sz="1493" dirty="0"/>
            </a:p>
          </p:txBody>
        </p:sp>
        <p:sp>
          <p:nvSpPr>
            <p:cNvPr id="2763" name="object 2716">
              <a:extLst>
                <a:ext uri="{FF2B5EF4-FFF2-40B4-BE49-F238E27FC236}">
                  <a16:creationId xmlns:a16="http://schemas.microsoft.com/office/drawing/2014/main" id="{C13EA6BB-E1A2-476D-82B8-81FB233326C8}"/>
                </a:ext>
              </a:extLst>
            </p:cNvPr>
            <p:cNvSpPr/>
            <p:nvPr/>
          </p:nvSpPr>
          <p:spPr>
            <a:xfrm>
              <a:off x="1449538" y="5473103"/>
              <a:ext cx="20320" cy="20320"/>
            </a:xfrm>
            <a:custGeom>
              <a:avLst/>
              <a:gdLst/>
              <a:ahLst/>
              <a:cxnLst/>
              <a:rect l="l" t="t" r="r" b="b"/>
              <a:pathLst>
                <a:path w="20319" h="20320">
                  <a:moveTo>
                    <a:pt x="15303" y="0"/>
                  </a:moveTo>
                  <a:lnTo>
                    <a:pt x="4343" y="190"/>
                  </a:lnTo>
                  <a:lnTo>
                    <a:pt x="0" y="4698"/>
                  </a:lnTo>
                  <a:lnTo>
                    <a:pt x="190" y="15659"/>
                  </a:lnTo>
                  <a:lnTo>
                    <a:pt x="4698" y="20015"/>
                  </a:lnTo>
                  <a:lnTo>
                    <a:pt x="15646" y="19824"/>
                  </a:lnTo>
                  <a:lnTo>
                    <a:pt x="20015" y="15316"/>
                  </a:lnTo>
                  <a:lnTo>
                    <a:pt x="19913" y="9842"/>
                  </a:lnTo>
                  <a:lnTo>
                    <a:pt x="19811" y="4356"/>
                  </a:lnTo>
                  <a:lnTo>
                    <a:pt x="15303" y="0"/>
                  </a:lnTo>
                  <a:close/>
                </a:path>
              </a:pathLst>
            </a:custGeom>
            <a:solidFill>
              <a:srgbClr val="A85B30"/>
            </a:solidFill>
          </p:spPr>
          <p:txBody>
            <a:bodyPr wrap="square" lIns="0" tIns="0" rIns="0" bIns="0" rtlCol="0"/>
            <a:lstStyle/>
            <a:p>
              <a:endParaRPr sz="1493" dirty="0"/>
            </a:p>
          </p:txBody>
        </p:sp>
        <p:sp>
          <p:nvSpPr>
            <p:cNvPr id="2764" name="object 2717">
              <a:extLst>
                <a:ext uri="{FF2B5EF4-FFF2-40B4-BE49-F238E27FC236}">
                  <a16:creationId xmlns:a16="http://schemas.microsoft.com/office/drawing/2014/main" id="{DDDB2F1D-ACDA-413C-9F89-EF47992EB682}"/>
                </a:ext>
              </a:extLst>
            </p:cNvPr>
            <p:cNvSpPr/>
            <p:nvPr/>
          </p:nvSpPr>
          <p:spPr>
            <a:xfrm>
              <a:off x="1296499" y="5453261"/>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1592E"/>
            </a:solidFill>
          </p:spPr>
          <p:txBody>
            <a:bodyPr wrap="square" lIns="0" tIns="0" rIns="0" bIns="0" rtlCol="0"/>
            <a:lstStyle/>
            <a:p>
              <a:endParaRPr sz="1493" dirty="0"/>
            </a:p>
          </p:txBody>
        </p:sp>
        <p:sp>
          <p:nvSpPr>
            <p:cNvPr id="2765" name="object 2718">
              <a:extLst>
                <a:ext uri="{FF2B5EF4-FFF2-40B4-BE49-F238E27FC236}">
                  <a16:creationId xmlns:a16="http://schemas.microsoft.com/office/drawing/2014/main" id="{226599D9-73F4-4167-823F-72880F913F12}"/>
                </a:ext>
              </a:extLst>
            </p:cNvPr>
            <p:cNvSpPr/>
            <p:nvPr/>
          </p:nvSpPr>
          <p:spPr>
            <a:xfrm>
              <a:off x="1826615" y="5400013"/>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15" y="15303"/>
                  </a:lnTo>
                  <a:lnTo>
                    <a:pt x="19913" y="9829"/>
                  </a:lnTo>
                  <a:lnTo>
                    <a:pt x="19812" y="4356"/>
                  </a:lnTo>
                  <a:lnTo>
                    <a:pt x="15316" y="0"/>
                  </a:lnTo>
                  <a:close/>
                </a:path>
              </a:pathLst>
            </a:custGeom>
            <a:solidFill>
              <a:srgbClr val="70411E"/>
            </a:solidFill>
          </p:spPr>
          <p:txBody>
            <a:bodyPr wrap="square" lIns="0" tIns="0" rIns="0" bIns="0" rtlCol="0"/>
            <a:lstStyle/>
            <a:p>
              <a:endParaRPr sz="1493" dirty="0"/>
            </a:p>
          </p:txBody>
        </p:sp>
        <p:sp>
          <p:nvSpPr>
            <p:cNvPr id="2766" name="object 2719">
              <a:extLst>
                <a:ext uri="{FF2B5EF4-FFF2-40B4-BE49-F238E27FC236}">
                  <a16:creationId xmlns:a16="http://schemas.microsoft.com/office/drawing/2014/main" id="{C57A6DAC-4F5F-4280-ABB3-23FA09A29596}"/>
                </a:ext>
              </a:extLst>
            </p:cNvPr>
            <p:cNvSpPr/>
            <p:nvPr/>
          </p:nvSpPr>
          <p:spPr>
            <a:xfrm>
              <a:off x="988303" y="5525813"/>
              <a:ext cx="20320" cy="20320"/>
            </a:xfrm>
            <a:custGeom>
              <a:avLst/>
              <a:gdLst/>
              <a:ahLst/>
              <a:cxnLst/>
              <a:rect l="l" t="t" r="r" b="b"/>
              <a:pathLst>
                <a:path w="20319" h="20320">
                  <a:moveTo>
                    <a:pt x="15316" y="0"/>
                  </a:moveTo>
                  <a:lnTo>
                    <a:pt x="4356" y="190"/>
                  </a:lnTo>
                  <a:lnTo>
                    <a:pt x="0" y="4686"/>
                  </a:lnTo>
                  <a:lnTo>
                    <a:pt x="190" y="15646"/>
                  </a:lnTo>
                  <a:lnTo>
                    <a:pt x="4711" y="20002"/>
                  </a:lnTo>
                  <a:lnTo>
                    <a:pt x="15659" y="19812"/>
                  </a:lnTo>
                  <a:lnTo>
                    <a:pt x="20015" y="15303"/>
                  </a:lnTo>
                  <a:lnTo>
                    <a:pt x="19913" y="9829"/>
                  </a:lnTo>
                  <a:lnTo>
                    <a:pt x="19811" y="4343"/>
                  </a:lnTo>
                  <a:lnTo>
                    <a:pt x="15316" y="0"/>
                  </a:lnTo>
                  <a:close/>
                </a:path>
              </a:pathLst>
            </a:custGeom>
            <a:solidFill>
              <a:srgbClr val="BD6A2F"/>
            </a:solidFill>
          </p:spPr>
          <p:txBody>
            <a:bodyPr wrap="square" lIns="0" tIns="0" rIns="0" bIns="0" rtlCol="0"/>
            <a:lstStyle/>
            <a:p>
              <a:endParaRPr sz="1493" dirty="0"/>
            </a:p>
          </p:txBody>
        </p:sp>
        <p:sp>
          <p:nvSpPr>
            <p:cNvPr id="2767" name="object 2720">
              <a:extLst>
                <a:ext uri="{FF2B5EF4-FFF2-40B4-BE49-F238E27FC236}">
                  <a16:creationId xmlns:a16="http://schemas.microsoft.com/office/drawing/2014/main" id="{2EC6AE38-0DF3-44D8-B6CC-85190AB97734}"/>
                </a:ext>
              </a:extLst>
            </p:cNvPr>
            <p:cNvSpPr/>
            <p:nvPr/>
          </p:nvSpPr>
          <p:spPr>
            <a:xfrm>
              <a:off x="1135025" y="5450834"/>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0592F"/>
            </a:solidFill>
          </p:spPr>
          <p:txBody>
            <a:bodyPr wrap="square" lIns="0" tIns="0" rIns="0" bIns="0" rtlCol="0"/>
            <a:lstStyle/>
            <a:p>
              <a:endParaRPr sz="1493" dirty="0"/>
            </a:p>
          </p:txBody>
        </p:sp>
        <p:sp>
          <p:nvSpPr>
            <p:cNvPr id="2768" name="object 2721">
              <a:extLst>
                <a:ext uri="{FF2B5EF4-FFF2-40B4-BE49-F238E27FC236}">
                  <a16:creationId xmlns:a16="http://schemas.microsoft.com/office/drawing/2014/main" id="{FD8DFBFE-C201-4A79-ABFA-FC2D70EF2ABB}"/>
                </a:ext>
              </a:extLst>
            </p:cNvPr>
            <p:cNvSpPr/>
            <p:nvPr/>
          </p:nvSpPr>
          <p:spPr>
            <a:xfrm>
              <a:off x="1450681" y="5556375"/>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9F582E"/>
            </a:solidFill>
          </p:spPr>
          <p:txBody>
            <a:bodyPr wrap="square" lIns="0" tIns="0" rIns="0" bIns="0" rtlCol="0"/>
            <a:lstStyle/>
            <a:p>
              <a:endParaRPr sz="1493" dirty="0"/>
            </a:p>
          </p:txBody>
        </p:sp>
        <p:sp>
          <p:nvSpPr>
            <p:cNvPr id="2769" name="object 2722">
              <a:extLst>
                <a:ext uri="{FF2B5EF4-FFF2-40B4-BE49-F238E27FC236}">
                  <a16:creationId xmlns:a16="http://schemas.microsoft.com/office/drawing/2014/main" id="{311E8F7D-1B52-4504-A3CA-AE0D781953D2}"/>
                </a:ext>
              </a:extLst>
            </p:cNvPr>
            <p:cNvSpPr/>
            <p:nvPr/>
          </p:nvSpPr>
          <p:spPr>
            <a:xfrm>
              <a:off x="1520391" y="5423059"/>
              <a:ext cx="20320" cy="20320"/>
            </a:xfrm>
            <a:custGeom>
              <a:avLst/>
              <a:gdLst/>
              <a:ahLst/>
              <a:cxnLst/>
              <a:rect l="l" t="t" r="r" b="b"/>
              <a:pathLst>
                <a:path w="20319" h="20320">
                  <a:moveTo>
                    <a:pt x="15328" y="0"/>
                  </a:moveTo>
                  <a:lnTo>
                    <a:pt x="4368" y="190"/>
                  </a:lnTo>
                  <a:lnTo>
                    <a:pt x="0" y="4699"/>
                  </a:lnTo>
                  <a:lnTo>
                    <a:pt x="190" y="15646"/>
                  </a:lnTo>
                  <a:lnTo>
                    <a:pt x="4724" y="20002"/>
                  </a:lnTo>
                  <a:lnTo>
                    <a:pt x="15671" y="19812"/>
                  </a:lnTo>
                  <a:lnTo>
                    <a:pt x="20027" y="15303"/>
                  </a:lnTo>
                  <a:lnTo>
                    <a:pt x="19926" y="9829"/>
                  </a:lnTo>
                  <a:lnTo>
                    <a:pt x="19824" y="4356"/>
                  </a:lnTo>
                  <a:lnTo>
                    <a:pt x="15328" y="0"/>
                  </a:lnTo>
                  <a:close/>
                </a:path>
              </a:pathLst>
            </a:custGeom>
            <a:solidFill>
              <a:srgbClr val="A55B30"/>
            </a:solidFill>
          </p:spPr>
          <p:txBody>
            <a:bodyPr wrap="square" lIns="0" tIns="0" rIns="0" bIns="0" rtlCol="0"/>
            <a:lstStyle/>
            <a:p>
              <a:endParaRPr sz="1493" dirty="0"/>
            </a:p>
          </p:txBody>
        </p:sp>
        <p:sp>
          <p:nvSpPr>
            <p:cNvPr id="2770" name="object 2723">
              <a:extLst>
                <a:ext uri="{FF2B5EF4-FFF2-40B4-BE49-F238E27FC236}">
                  <a16:creationId xmlns:a16="http://schemas.microsoft.com/office/drawing/2014/main" id="{3CC89C0F-D183-40CF-B7C3-9C8AD8EAAF0E}"/>
                </a:ext>
              </a:extLst>
            </p:cNvPr>
            <p:cNvSpPr/>
            <p:nvPr/>
          </p:nvSpPr>
          <p:spPr>
            <a:xfrm>
              <a:off x="1140946" y="5366428"/>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45B2F"/>
            </a:solidFill>
          </p:spPr>
          <p:txBody>
            <a:bodyPr wrap="square" lIns="0" tIns="0" rIns="0" bIns="0" rtlCol="0"/>
            <a:lstStyle/>
            <a:p>
              <a:endParaRPr sz="1493" dirty="0"/>
            </a:p>
          </p:txBody>
        </p:sp>
        <p:sp>
          <p:nvSpPr>
            <p:cNvPr id="2771" name="object 2724">
              <a:extLst>
                <a:ext uri="{FF2B5EF4-FFF2-40B4-BE49-F238E27FC236}">
                  <a16:creationId xmlns:a16="http://schemas.microsoft.com/office/drawing/2014/main" id="{8376A7F8-9D1A-4A9A-B80C-B8EF97DDDAB4}"/>
                </a:ext>
              </a:extLst>
            </p:cNvPr>
            <p:cNvSpPr/>
            <p:nvPr/>
          </p:nvSpPr>
          <p:spPr>
            <a:xfrm>
              <a:off x="1355601" y="5243114"/>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7F4925"/>
            </a:solidFill>
          </p:spPr>
          <p:txBody>
            <a:bodyPr wrap="square" lIns="0" tIns="0" rIns="0" bIns="0" rtlCol="0"/>
            <a:lstStyle/>
            <a:p>
              <a:endParaRPr sz="1493" dirty="0"/>
            </a:p>
          </p:txBody>
        </p:sp>
        <p:sp>
          <p:nvSpPr>
            <p:cNvPr id="2772" name="object 2725">
              <a:extLst>
                <a:ext uri="{FF2B5EF4-FFF2-40B4-BE49-F238E27FC236}">
                  <a16:creationId xmlns:a16="http://schemas.microsoft.com/office/drawing/2014/main" id="{57520DFB-AEA3-4E0D-B155-D692F9099C40}"/>
                </a:ext>
              </a:extLst>
            </p:cNvPr>
            <p:cNvSpPr/>
            <p:nvPr/>
          </p:nvSpPr>
          <p:spPr>
            <a:xfrm>
              <a:off x="1839249" y="5392055"/>
              <a:ext cx="20320" cy="20320"/>
            </a:xfrm>
            <a:custGeom>
              <a:avLst/>
              <a:gdLst/>
              <a:ahLst/>
              <a:cxnLst/>
              <a:rect l="l" t="t" r="r" b="b"/>
              <a:pathLst>
                <a:path w="20319" h="20320">
                  <a:moveTo>
                    <a:pt x="15303" y="0"/>
                  </a:moveTo>
                  <a:lnTo>
                    <a:pt x="4343" y="190"/>
                  </a:lnTo>
                  <a:lnTo>
                    <a:pt x="0" y="4699"/>
                  </a:lnTo>
                  <a:lnTo>
                    <a:pt x="190" y="15646"/>
                  </a:lnTo>
                  <a:lnTo>
                    <a:pt x="4699" y="20015"/>
                  </a:lnTo>
                  <a:lnTo>
                    <a:pt x="15646" y="19824"/>
                  </a:lnTo>
                  <a:lnTo>
                    <a:pt x="20015" y="15303"/>
                  </a:lnTo>
                  <a:lnTo>
                    <a:pt x="19913" y="9829"/>
                  </a:lnTo>
                  <a:lnTo>
                    <a:pt x="19812" y="4356"/>
                  </a:lnTo>
                  <a:lnTo>
                    <a:pt x="15303" y="0"/>
                  </a:lnTo>
                  <a:close/>
                </a:path>
              </a:pathLst>
            </a:custGeom>
            <a:solidFill>
              <a:srgbClr val="7A4423"/>
            </a:solidFill>
          </p:spPr>
          <p:txBody>
            <a:bodyPr wrap="square" lIns="0" tIns="0" rIns="0" bIns="0" rtlCol="0"/>
            <a:lstStyle/>
            <a:p>
              <a:endParaRPr sz="1493" dirty="0"/>
            </a:p>
          </p:txBody>
        </p:sp>
        <p:sp>
          <p:nvSpPr>
            <p:cNvPr id="2773" name="object 2726">
              <a:extLst>
                <a:ext uri="{FF2B5EF4-FFF2-40B4-BE49-F238E27FC236}">
                  <a16:creationId xmlns:a16="http://schemas.microsoft.com/office/drawing/2014/main" id="{356C3BB2-0FD2-454C-A7A4-CCB341B92588}"/>
                </a:ext>
              </a:extLst>
            </p:cNvPr>
            <p:cNvSpPr/>
            <p:nvPr/>
          </p:nvSpPr>
          <p:spPr>
            <a:xfrm>
              <a:off x="1356024" y="5523783"/>
              <a:ext cx="20320" cy="20320"/>
            </a:xfrm>
            <a:custGeom>
              <a:avLst/>
              <a:gdLst/>
              <a:ahLst/>
              <a:cxnLst/>
              <a:rect l="l" t="t" r="r" b="b"/>
              <a:pathLst>
                <a:path w="20319" h="20320">
                  <a:moveTo>
                    <a:pt x="15303" y="0"/>
                  </a:moveTo>
                  <a:lnTo>
                    <a:pt x="4343" y="190"/>
                  </a:lnTo>
                  <a:lnTo>
                    <a:pt x="0" y="4698"/>
                  </a:lnTo>
                  <a:lnTo>
                    <a:pt x="190" y="15659"/>
                  </a:lnTo>
                  <a:lnTo>
                    <a:pt x="4698" y="20015"/>
                  </a:lnTo>
                  <a:lnTo>
                    <a:pt x="15646" y="19824"/>
                  </a:lnTo>
                  <a:lnTo>
                    <a:pt x="20015" y="15316"/>
                  </a:lnTo>
                  <a:lnTo>
                    <a:pt x="19913" y="9842"/>
                  </a:lnTo>
                  <a:lnTo>
                    <a:pt x="19811" y="4356"/>
                  </a:lnTo>
                  <a:lnTo>
                    <a:pt x="15303" y="0"/>
                  </a:lnTo>
                  <a:close/>
                </a:path>
              </a:pathLst>
            </a:custGeom>
            <a:solidFill>
              <a:srgbClr val="A15B2D"/>
            </a:solidFill>
          </p:spPr>
          <p:txBody>
            <a:bodyPr wrap="square" lIns="0" tIns="0" rIns="0" bIns="0" rtlCol="0"/>
            <a:lstStyle/>
            <a:p>
              <a:endParaRPr sz="1493" dirty="0"/>
            </a:p>
          </p:txBody>
        </p:sp>
        <p:sp>
          <p:nvSpPr>
            <p:cNvPr id="2774" name="object 2727">
              <a:extLst>
                <a:ext uri="{FF2B5EF4-FFF2-40B4-BE49-F238E27FC236}">
                  <a16:creationId xmlns:a16="http://schemas.microsoft.com/office/drawing/2014/main" id="{F4F681B4-795B-4C9C-82BC-66D1B5AEE8E3}"/>
                </a:ext>
              </a:extLst>
            </p:cNvPr>
            <p:cNvSpPr/>
            <p:nvPr/>
          </p:nvSpPr>
          <p:spPr>
            <a:xfrm>
              <a:off x="988898" y="5463594"/>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AB5D33"/>
            </a:solidFill>
          </p:spPr>
          <p:txBody>
            <a:bodyPr wrap="square" lIns="0" tIns="0" rIns="0" bIns="0" rtlCol="0"/>
            <a:lstStyle/>
            <a:p>
              <a:endParaRPr sz="1493" dirty="0"/>
            </a:p>
          </p:txBody>
        </p:sp>
        <p:sp>
          <p:nvSpPr>
            <p:cNvPr id="2775" name="object 2728">
              <a:extLst>
                <a:ext uri="{FF2B5EF4-FFF2-40B4-BE49-F238E27FC236}">
                  <a16:creationId xmlns:a16="http://schemas.microsoft.com/office/drawing/2014/main" id="{917C0843-1955-4303-A031-4A04649D7E3B}"/>
                </a:ext>
              </a:extLst>
            </p:cNvPr>
            <p:cNvSpPr/>
            <p:nvPr/>
          </p:nvSpPr>
          <p:spPr>
            <a:xfrm>
              <a:off x="1669937" y="5521147"/>
              <a:ext cx="20320" cy="20320"/>
            </a:xfrm>
            <a:custGeom>
              <a:avLst/>
              <a:gdLst/>
              <a:ahLst/>
              <a:cxnLst/>
              <a:rect l="l" t="t" r="r" b="b"/>
              <a:pathLst>
                <a:path w="20319" h="20320">
                  <a:moveTo>
                    <a:pt x="15316" y="0"/>
                  </a:moveTo>
                  <a:lnTo>
                    <a:pt x="4356" y="190"/>
                  </a:lnTo>
                  <a:lnTo>
                    <a:pt x="0" y="4711"/>
                  </a:lnTo>
                  <a:lnTo>
                    <a:pt x="190" y="15659"/>
                  </a:lnTo>
                  <a:lnTo>
                    <a:pt x="4711" y="20002"/>
                  </a:lnTo>
                  <a:lnTo>
                    <a:pt x="15659" y="19811"/>
                  </a:lnTo>
                  <a:lnTo>
                    <a:pt x="20027" y="15316"/>
                  </a:lnTo>
                  <a:lnTo>
                    <a:pt x="19926" y="9842"/>
                  </a:lnTo>
                  <a:lnTo>
                    <a:pt x="19824" y="4368"/>
                  </a:lnTo>
                  <a:lnTo>
                    <a:pt x="15316" y="0"/>
                  </a:lnTo>
                  <a:close/>
                </a:path>
              </a:pathLst>
            </a:custGeom>
            <a:solidFill>
              <a:srgbClr val="874C26"/>
            </a:solidFill>
          </p:spPr>
          <p:txBody>
            <a:bodyPr wrap="square" lIns="0" tIns="0" rIns="0" bIns="0" rtlCol="0"/>
            <a:lstStyle/>
            <a:p>
              <a:endParaRPr sz="1493" dirty="0"/>
            </a:p>
          </p:txBody>
        </p:sp>
        <p:sp>
          <p:nvSpPr>
            <p:cNvPr id="2776" name="object 2729">
              <a:extLst>
                <a:ext uri="{FF2B5EF4-FFF2-40B4-BE49-F238E27FC236}">
                  <a16:creationId xmlns:a16="http://schemas.microsoft.com/office/drawing/2014/main" id="{835DA583-1787-4336-98AB-B11D1F2A0B57}"/>
                </a:ext>
              </a:extLst>
            </p:cNvPr>
            <p:cNvSpPr/>
            <p:nvPr/>
          </p:nvSpPr>
          <p:spPr>
            <a:xfrm>
              <a:off x="1391720" y="5634681"/>
              <a:ext cx="20320" cy="20320"/>
            </a:xfrm>
            <a:custGeom>
              <a:avLst/>
              <a:gdLst/>
              <a:ahLst/>
              <a:cxnLst/>
              <a:rect l="l" t="t" r="r" b="b"/>
              <a:pathLst>
                <a:path w="20319" h="20320">
                  <a:moveTo>
                    <a:pt x="15316" y="0"/>
                  </a:moveTo>
                  <a:lnTo>
                    <a:pt x="4356" y="190"/>
                  </a:lnTo>
                  <a:lnTo>
                    <a:pt x="0" y="4711"/>
                  </a:lnTo>
                  <a:lnTo>
                    <a:pt x="190" y="15671"/>
                  </a:lnTo>
                  <a:lnTo>
                    <a:pt x="4711" y="20015"/>
                  </a:lnTo>
                  <a:lnTo>
                    <a:pt x="15659" y="19824"/>
                  </a:lnTo>
                  <a:lnTo>
                    <a:pt x="20027" y="15328"/>
                  </a:lnTo>
                  <a:lnTo>
                    <a:pt x="19926" y="9829"/>
                  </a:lnTo>
                  <a:lnTo>
                    <a:pt x="19824" y="4368"/>
                  </a:lnTo>
                  <a:lnTo>
                    <a:pt x="15316" y="0"/>
                  </a:lnTo>
                  <a:close/>
                </a:path>
              </a:pathLst>
            </a:custGeom>
            <a:solidFill>
              <a:srgbClr val="924F2A"/>
            </a:solidFill>
          </p:spPr>
          <p:txBody>
            <a:bodyPr wrap="square" lIns="0" tIns="0" rIns="0" bIns="0" rtlCol="0"/>
            <a:lstStyle/>
            <a:p>
              <a:endParaRPr sz="1493" dirty="0"/>
            </a:p>
          </p:txBody>
        </p:sp>
        <p:sp>
          <p:nvSpPr>
            <p:cNvPr id="2777" name="object 2730">
              <a:extLst>
                <a:ext uri="{FF2B5EF4-FFF2-40B4-BE49-F238E27FC236}">
                  <a16:creationId xmlns:a16="http://schemas.microsoft.com/office/drawing/2014/main" id="{68FF225A-0E9D-4D47-BB5C-4BF9647D8B54}"/>
                </a:ext>
              </a:extLst>
            </p:cNvPr>
            <p:cNvSpPr/>
            <p:nvPr/>
          </p:nvSpPr>
          <p:spPr>
            <a:xfrm>
              <a:off x="1091020" y="5378753"/>
              <a:ext cx="20320" cy="20320"/>
            </a:xfrm>
            <a:custGeom>
              <a:avLst/>
              <a:gdLst/>
              <a:ahLst/>
              <a:cxnLst/>
              <a:rect l="l" t="t" r="r" b="b"/>
              <a:pathLst>
                <a:path w="20319" h="20320">
                  <a:moveTo>
                    <a:pt x="15303" y="0"/>
                  </a:moveTo>
                  <a:lnTo>
                    <a:pt x="4343" y="190"/>
                  </a:lnTo>
                  <a:lnTo>
                    <a:pt x="0" y="4699"/>
                  </a:lnTo>
                  <a:lnTo>
                    <a:pt x="190" y="15646"/>
                  </a:lnTo>
                  <a:lnTo>
                    <a:pt x="4698" y="19989"/>
                  </a:lnTo>
                  <a:lnTo>
                    <a:pt x="15646" y="19799"/>
                  </a:lnTo>
                  <a:lnTo>
                    <a:pt x="20015" y="15303"/>
                  </a:lnTo>
                  <a:lnTo>
                    <a:pt x="19913" y="9829"/>
                  </a:lnTo>
                  <a:lnTo>
                    <a:pt x="19811" y="4356"/>
                  </a:lnTo>
                  <a:lnTo>
                    <a:pt x="15303" y="0"/>
                  </a:lnTo>
                  <a:close/>
                </a:path>
              </a:pathLst>
            </a:custGeom>
            <a:solidFill>
              <a:srgbClr val="90532A"/>
            </a:solidFill>
          </p:spPr>
          <p:txBody>
            <a:bodyPr wrap="square" lIns="0" tIns="0" rIns="0" bIns="0" rtlCol="0"/>
            <a:lstStyle/>
            <a:p>
              <a:endParaRPr sz="1493" dirty="0"/>
            </a:p>
          </p:txBody>
        </p:sp>
        <p:sp>
          <p:nvSpPr>
            <p:cNvPr id="2778" name="object 2731">
              <a:extLst>
                <a:ext uri="{FF2B5EF4-FFF2-40B4-BE49-F238E27FC236}">
                  <a16:creationId xmlns:a16="http://schemas.microsoft.com/office/drawing/2014/main" id="{BB2A3B25-5465-4AE1-9B4B-AE6283A5A86F}"/>
                </a:ext>
              </a:extLst>
            </p:cNvPr>
            <p:cNvSpPr/>
            <p:nvPr/>
          </p:nvSpPr>
          <p:spPr>
            <a:xfrm>
              <a:off x="1469939" y="5473063"/>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75C31"/>
            </a:solidFill>
          </p:spPr>
          <p:txBody>
            <a:bodyPr wrap="square" lIns="0" tIns="0" rIns="0" bIns="0" rtlCol="0"/>
            <a:lstStyle/>
            <a:p>
              <a:endParaRPr sz="1493" dirty="0"/>
            </a:p>
          </p:txBody>
        </p:sp>
        <p:sp>
          <p:nvSpPr>
            <p:cNvPr id="2779" name="object 2732">
              <a:extLst>
                <a:ext uri="{FF2B5EF4-FFF2-40B4-BE49-F238E27FC236}">
                  <a16:creationId xmlns:a16="http://schemas.microsoft.com/office/drawing/2014/main" id="{D18DB897-0D4A-4516-B854-18CD81814A39}"/>
                </a:ext>
              </a:extLst>
            </p:cNvPr>
            <p:cNvSpPr/>
            <p:nvPr/>
          </p:nvSpPr>
          <p:spPr>
            <a:xfrm>
              <a:off x="1288782" y="5306075"/>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95542B"/>
            </a:solidFill>
          </p:spPr>
          <p:txBody>
            <a:bodyPr wrap="square" lIns="0" tIns="0" rIns="0" bIns="0" rtlCol="0"/>
            <a:lstStyle/>
            <a:p>
              <a:endParaRPr sz="1493" dirty="0"/>
            </a:p>
          </p:txBody>
        </p:sp>
        <p:sp>
          <p:nvSpPr>
            <p:cNvPr id="2780" name="object 2733">
              <a:extLst>
                <a:ext uri="{FF2B5EF4-FFF2-40B4-BE49-F238E27FC236}">
                  <a16:creationId xmlns:a16="http://schemas.microsoft.com/office/drawing/2014/main" id="{9F3F1709-DCA3-4E90-8FEC-7CAFD8D4EA55}"/>
                </a:ext>
              </a:extLst>
            </p:cNvPr>
            <p:cNvSpPr/>
            <p:nvPr/>
          </p:nvSpPr>
          <p:spPr>
            <a:xfrm>
              <a:off x="1187590" y="5563128"/>
              <a:ext cx="20320" cy="20320"/>
            </a:xfrm>
            <a:custGeom>
              <a:avLst/>
              <a:gdLst/>
              <a:ahLst/>
              <a:cxnLst/>
              <a:rect l="l" t="t" r="r" b="b"/>
              <a:pathLst>
                <a:path w="20319" h="20320">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AC5E32"/>
            </a:solidFill>
          </p:spPr>
          <p:txBody>
            <a:bodyPr wrap="square" lIns="0" tIns="0" rIns="0" bIns="0" rtlCol="0"/>
            <a:lstStyle/>
            <a:p>
              <a:endParaRPr sz="1493" dirty="0"/>
            </a:p>
          </p:txBody>
        </p:sp>
        <p:sp>
          <p:nvSpPr>
            <p:cNvPr id="2781" name="object 2734">
              <a:extLst>
                <a:ext uri="{FF2B5EF4-FFF2-40B4-BE49-F238E27FC236}">
                  <a16:creationId xmlns:a16="http://schemas.microsoft.com/office/drawing/2014/main" id="{4AD0B280-4908-4D0F-A1C5-F2E7B91389C4}"/>
                </a:ext>
              </a:extLst>
            </p:cNvPr>
            <p:cNvSpPr/>
            <p:nvPr/>
          </p:nvSpPr>
          <p:spPr>
            <a:xfrm>
              <a:off x="1357632" y="5405624"/>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915229"/>
            </a:solidFill>
          </p:spPr>
          <p:txBody>
            <a:bodyPr wrap="square" lIns="0" tIns="0" rIns="0" bIns="0" rtlCol="0"/>
            <a:lstStyle/>
            <a:p>
              <a:endParaRPr sz="1493" dirty="0"/>
            </a:p>
          </p:txBody>
        </p:sp>
        <p:sp>
          <p:nvSpPr>
            <p:cNvPr id="2782" name="object 2735">
              <a:extLst>
                <a:ext uri="{FF2B5EF4-FFF2-40B4-BE49-F238E27FC236}">
                  <a16:creationId xmlns:a16="http://schemas.microsoft.com/office/drawing/2014/main" id="{EACAC337-D898-4DF0-9293-E7C6DDE39373}"/>
                </a:ext>
              </a:extLst>
            </p:cNvPr>
            <p:cNvSpPr/>
            <p:nvPr/>
          </p:nvSpPr>
          <p:spPr>
            <a:xfrm>
              <a:off x="1474701" y="5261048"/>
              <a:ext cx="20320" cy="20320"/>
            </a:xfrm>
            <a:custGeom>
              <a:avLst/>
              <a:gdLst/>
              <a:ahLst/>
              <a:cxnLst/>
              <a:rect l="l" t="t" r="r" b="b"/>
              <a:pathLst>
                <a:path w="20319" h="20320">
                  <a:moveTo>
                    <a:pt x="15303" y="0"/>
                  </a:moveTo>
                  <a:lnTo>
                    <a:pt x="4356" y="190"/>
                  </a:lnTo>
                  <a:lnTo>
                    <a:pt x="0" y="4686"/>
                  </a:lnTo>
                  <a:lnTo>
                    <a:pt x="190" y="15646"/>
                  </a:lnTo>
                  <a:lnTo>
                    <a:pt x="4711" y="20002"/>
                  </a:lnTo>
                  <a:lnTo>
                    <a:pt x="15646" y="19812"/>
                  </a:lnTo>
                  <a:lnTo>
                    <a:pt x="20015" y="15303"/>
                  </a:lnTo>
                  <a:lnTo>
                    <a:pt x="19913" y="9829"/>
                  </a:lnTo>
                  <a:lnTo>
                    <a:pt x="19811" y="4343"/>
                  </a:lnTo>
                  <a:lnTo>
                    <a:pt x="15303" y="0"/>
                  </a:lnTo>
                  <a:close/>
                </a:path>
              </a:pathLst>
            </a:custGeom>
            <a:solidFill>
              <a:srgbClr val="804924"/>
            </a:solidFill>
          </p:spPr>
          <p:txBody>
            <a:bodyPr wrap="square" lIns="0" tIns="0" rIns="0" bIns="0" rtlCol="0"/>
            <a:lstStyle/>
            <a:p>
              <a:endParaRPr sz="1493" dirty="0"/>
            </a:p>
          </p:txBody>
        </p:sp>
        <p:sp>
          <p:nvSpPr>
            <p:cNvPr id="2783" name="object 2736">
              <a:extLst>
                <a:ext uri="{FF2B5EF4-FFF2-40B4-BE49-F238E27FC236}">
                  <a16:creationId xmlns:a16="http://schemas.microsoft.com/office/drawing/2014/main" id="{F70387FB-2A4D-4EFB-B340-40B664168BAC}"/>
                </a:ext>
              </a:extLst>
            </p:cNvPr>
            <p:cNvSpPr/>
            <p:nvPr/>
          </p:nvSpPr>
          <p:spPr>
            <a:xfrm>
              <a:off x="1218190" y="5270371"/>
              <a:ext cx="20320" cy="20320"/>
            </a:xfrm>
            <a:custGeom>
              <a:avLst/>
              <a:gdLst/>
              <a:ahLst/>
              <a:cxnLst/>
              <a:rect l="l" t="t" r="r" b="b"/>
              <a:pathLst>
                <a:path w="20319" h="20320">
                  <a:moveTo>
                    <a:pt x="15303" y="0"/>
                  </a:moveTo>
                  <a:lnTo>
                    <a:pt x="4343" y="190"/>
                  </a:lnTo>
                  <a:lnTo>
                    <a:pt x="0" y="4686"/>
                  </a:lnTo>
                  <a:lnTo>
                    <a:pt x="190" y="15659"/>
                  </a:lnTo>
                  <a:lnTo>
                    <a:pt x="4698" y="20002"/>
                  </a:lnTo>
                  <a:lnTo>
                    <a:pt x="15646" y="19812"/>
                  </a:lnTo>
                  <a:lnTo>
                    <a:pt x="20015" y="15316"/>
                  </a:lnTo>
                  <a:lnTo>
                    <a:pt x="19913" y="9829"/>
                  </a:lnTo>
                  <a:lnTo>
                    <a:pt x="19811" y="4343"/>
                  </a:lnTo>
                  <a:lnTo>
                    <a:pt x="15303" y="0"/>
                  </a:lnTo>
                  <a:close/>
                </a:path>
              </a:pathLst>
            </a:custGeom>
            <a:solidFill>
              <a:srgbClr val="9E582E"/>
            </a:solidFill>
          </p:spPr>
          <p:txBody>
            <a:bodyPr wrap="square" lIns="0" tIns="0" rIns="0" bIns="0" rtlCol="0"/>
            <a:lstStyle/>
            <a:p>
              <a:endParaRPr sz="1493" dirty="0"/>
            </a:p>
          </p:txBody>
        </p:sp>
        <p:sp>
          <p:nvSpPr>
            <p:cNvPr id="2784" name="object 2737">
              <a:extLst>
                <a:ext uri="{FF2B5EF4-FFF2-40B4-BE49-F238E27FC236}">
                  <a16:creationId xmlns:a16="http://schemas.microsoft.com/office/drawing/2014/main" id="{4FAEB6F2-C3DA-4EFB-86D6-11DA033A3E28}"/>
                </a:ext>
              </a:extLst>
            </p:cNvPr>
            <p:cNvSpPr/>
            <p:nvPr/>
          </p:nvSpPr>
          <p:spPr>
            <a:xfrm>
              <a:off x="1478130" y="5244738"/>
              <a:ext cx="20320" cy="20320"/>
            </a:xfrm>
            <a:custGeom>
              <a:avLst/>
              <a:gdLst/>
              <a:ahLst/>
              <a:cxnLst/>
              <a:rect l="l" t="t" r="r" b="b"/>
              <a:pathLst>
                <a:path w="20319" h="20320">
                  <a:moveTo>
                    <a:pt x="15303" y="0"/>
                  </a:moveTo>
                  <a:lnTo>
                    <a:pt x="4343" y="190"/>
                  </a:lnTo>
                  <a:lnTo>
                    <a:pt x="0" y="4699"/>
                  </a:lnTo>
                  <a:lnTo>
                    <a:pt x="190" y="15659"/>
                  </a:lnTo>
                  <a:lnTo>
                    <a:pt x="4698" y="20015"/>
                  </a:lnTo>
                  <a:lnTo>
                    <a:pt x="15646" y="19824"/>
                  </a:lnTo>
                  <a:lnTo>
                    <a:pt x="20015" y="15316"/>
                  </a:lnTo>
                  <a:lnTo>
                    <a:pt x="19913" y="9829"/>
                  </a:lnTo>
                  <a:lnTo>
                    <a:pt x="19811" y="4356"/>
                  </a:lnTo>
                  <a:lnTo>
                    <a:pt x="15303" y="0"/>
                  </a:lnTo>
                  <a:close/>
                </a:path>
              </a:pathLst>
            </a:custGeom>
            <a:solidFill>
              <a:srgbClr val="9B542E"/>
            </a:solidFill>
          </p:spPr>
          <p:txBody>
            <a:bodyPr wrap="square" lIns="0" tIns="0" rIns="0" bIns="0" rtlCol="0"/>
            <a:lstStyle/>
            <a:p>
              <a:endParaRPr sz="1493" dirty="0"/>
            </a:p>
          </p:txBody>
        </p:sp>
        <p:sp>
          <p:nvSpPr>
            <p:cNvPr id="2785" name="object 2738">
              <a:extLst>
                <a:ext uri="{FF2B5EF4-FFF2-40B4-BE49-F238E27FC236}">
                  <a16:creationId xmlns:a16="http://schemas.microsoft.com/office/drawing/2014/main" id="{71A8AF78-6354-4D6C-A33B-68E70BEEB639}"/>
                </a:ext>
              </a:extLst>
            </p:cNvPr>
            <p:cNvSpPr/>
            <p:nvPr/>
          </p:nvSpPr>
          <p:spPr>
            <a:xfrm>
              <a:off x="1177046" y="5448647"/>
              <a:ext cx="20320" cy="20320"/>
            </a:xfrm>
            <a:custGeom>
              <a:avLst/>
              <a:gdLst/>
              <a:ahLst/>
              <a:cxnLst/>
              <a:rect l="l" t="t" r="r" b="b"/>
              <a:pathLst>
                <a:path w="20319" h="20320">
                  <a:moveTo>
                    <a:pt x="15303" y="0"/>
                  </a:moveTo>
                  <a:lnTo>
                    <a:pt x="4343" y="190"/>
                  </a:lnTo>
                  <a:lnTo>
                    <a:pt x="0" y="4711"/>
                  </a:lnTo>
                  <a:lnTo>
                    <a:pt x="190" y="15659"/>
                  </a:lnTo>
                  <a:lnTo>
                    <a:pt x="4698" y="20002"/>
                  </a:lnTo>
                  <a:lnTo>
                    <a:pt x="15646" y="19811"/>
                  </a:lnTo>
                  <a:lnTo>
                    <a:pt x="20015" y="15316"/>
                  </a:lnTo>
                  <a:lnTo>
                    <a:pt x="19913" y="9842"/>
                  </a:lnTo>
                  <a:lnTo>
                    <a:pt x="19811" y="4368"/>
                  </a:lnTo>
                  <a:lnTo>
                    <a:pt x="15303" y="0"/>
                  </a:lnTo>
                  <a:close/>
                </a:path>
              </a:pathLst>
            </a:custGeom>
            <a:solidFill>
              <a:srgbClr val="A95C31"/>
            </a:solidFill>
          </p:spPr>
          <p:txBody>
            <a:bodyPr wrap="square" lIns="0" tIns="0" rIns="0" bIns="0" rtlCol="0"/>
            <a:lstStyle/>
            <a:p>
              <a:endParaRPr sz="1493" dirty="0"/>
            </a:p>
          </p:txBody>
        </p:sp>
        <p:sp>
          <p:nvSpPr>
            <p:cNvPr id="2786" name="object 2739">
              <a:extLst>
                <a:ext uri="{FF2B5EF4-FFF2-40B4-BE49-F238E27FC236}">
                  <a16:creationId xmlns:a16="http://schemas.microsoft.com/office/drawing/2014/main" id="{65D2CCEC-E99B-4F2E-8D7F-4FDC30410F28}"/>
                </a:ext>
              </a:extLst>
            </p:cNvPr>
            <p:cNvSpPr/>
            <p:nvPr/>
          </p:nvSpPr>
          <p:spPr>
            <a:xfrm>
              <a:off x="1814283" y="5357295"/>
              <a:ext cx="20320" cy="20320"/>
            </a:xfrm>
            <a:custGeom>
              <a:avLst/>
              <a:gdLst/>
              <a:ahLst/>
              <a:cxnLst/>
              <a:rect l="l" t="t" r="r" b="b"/>
              <a:pathLst>
                <a:path w="20319" h="20320">
                  <a:moveTo>
                    <a:pt x="15316" y="0"/>
                  </a:moveTo>
                  <a:lnTo>
                    <a:pt x="4356" y="190"/>
                  </a:lnTo>
                  <a:lnTo>
                    <a:pt x="0" y="4686"/>
                  </a:lnTo>
                  <a:lnTo>
                    <a:pt x="190" y="15646"/>
                  </a:lnTo>
                  <a:lnTo>
                    <a:pt x="4711" y="19989"/>
                  </a:lnTo>
                  <a:lnTo>
                    <a:pt x="15659" y="19799"/>
                  </a:lnTo>
                  <a:lnTo>
                    <a:pt x="20027" y="15303"/>
                  </a:lnTo>
                  <a:lnTo>
                    <a:pt x="19926" y="9817"/>
                  </a:lnTo>
                  <a:lnTo>
                    <a:pt x="19824" y="4343"/>
                  </a:lnTo>
                  <a:lnTo>
                    <a:pt x="15316" y="0"/>
                  </a:lnTo>
                  <a:close/>
                </a:path>
              </a:pathLst>
            </a:custGeom>
            <a:solidFill>
              <a:srgbClr val="96512C"/>
            </a:solidFill>
          </p:spPr>
          <p:txBody>
            <a:bodyPr wrap="square" lIns="0" tIns="0" rIns="0" bIns="0" rtlCol="0"/>
            <a:lstStyle/>
            <a:p>
              <a:endParaRPr sz="1493" dirty="0"/>
            </a:p>
          </p:txBody>
        </p:sp>
        <p:sp>
          <p:nvSpPr>
            <p:cNvPr id="2787" name="object 2740">
              <a:extLst>
                <a:ext uri="{FF2B5EF4-FFF2-40B4-BE49-F238E27FC236}">
                  <a16:creationId xmlns:a16="http://schemas.microsoft.com/office/drawing/2014/main" id="{7150029F-EA9C-4074-9A90-12B45E429539}"/>
                </a:ext>
              </a:extLst>
            </p:cNvPr>
            <p:cNvSpPr/>
            <p:nvPr/>
          </p:nvSpPr>
          <p:spPr>
            <a:xfrm>
              <a:off x="1711213" y="5320369"/>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2" y="4356"/>
                  </a:lnTo>
                  <a:lnTo>
                    <a:pt x="15303" y="0"/>
                  </a:lnTo>
                  <a:close/>
                </a:path>
              </a:pathLst>
            </a:custGeom>
            <a:solidFill>
              <a:srgbClr val="8A4C27"/>
            </a:solidFill>
          </p:spPr>
          <p:txBody>
            <a:bodyPr wrap="square" lIns="0" tIns="0" rIns="0" bIns="0" rtlCol="0"/>
            <a:lstStyle/>
            <a:p>
              <a:endParaRPr sz="1493" dirty="0"/>
            </a:p>
          </p:txBody>
        </p:sp>
        <p:sp>
          <p:nvSpPr>
            <p:cNvPr id="2788" name="object 2741">
              <a:extLst>
                <a:ext uri="{FF2B5EF4-FFF2-40B4-BE49-F238E27FC236}">
                  <a16:creationId xmlns:a16="http://schemas.microsoft.com/office/drawing/2014/main" id="{13ACFAEB-B50E-4BDE-910E-AA20B368D4F5}"/>
                </a:ext>
              </a:extLst>
            </p:cNvPr>
            <p:cNvSpPr/>
            <p:nvPr/>
          </p:nvSpPr>
          <p:spPr>
            <a:xfrm>
              <a:off x="1249133" y="5521840"/>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55B2E"/>
            </a:solidFill>
          </p:spPr>
          <p:txBody>
            <a:bodyPr wrap="square" lIns="0" tIns="0" rIns="0" bIns="0" rtlCol="0"/>
            <a:lstStyle/>
            <a:p>
              <a:endParaRPr sz="1493" dirty="0"/>
            </a:p>
          </p:txBody>
        </p:sp>
        <p:sp>
          <p:nvSpPr>
            <p:cNvPr id="2789" name="object 2742">
              <a:extLst>
                <a:ext uri="{FF2B5EF4-FFF2-40B4-BE49-F238E27FC236}">
                  <a16:creationId xmlns:a16="http://schemas.microsoft.com/office/drawing/2014/main" id="{E48A0AD6-1DC2-4BF1-9F84-3E12086750B6}"/>
                </a:ext>
              </a:extLst>
            </p:cNvPr>
            <p:cNvSpPr/>
            <p:nvPr/>
          </p:nvSpPr>
          <p:spPr>
            <a:xfrm>
              <a:off x="1699407" y="5340283"/>
              <a:ext cx="20320" cy="20320"/>
            </a:xfrm>
            <a:custGeom>
              <a:avLst/>
              <a:gdLst/>
              <a:ahLst/>
              <a:cxnLst/>
              <a:rect l="l" t="t" r="r" b="b"/>
              <a:pathLst>
                <a:path w="20319" h="20320">
                  <a:moveTo>
                    <a:pt x="15303" y="0"/>
                  </a:moveTo>
                  <a:lnTo>
                    <a:pt x="4343" y="190"/>
                  </a:lnTo>
                  <a:lnTo>
                    <a:pt x="0" y="4699"/>
                  </a:lnTo>
                  <a:lnTo>
                    <a:pt x="190" y="15646"/>
                  </a:lnTo>
                  <a:lnTo>
                    <a:pt x="4699" y="20002"/>
                  </a:lnTo>
                  <a:lnTo>
                    <a:pt x="15646" y="19812"/>
                  </a:lnTo>
                  <a:lnTo>
                    <a:pt x="20015" y="15303"/>
                  </a:lnTo>
                  <a:lnTo>
                    <a:pt x="19913" y="9829"/>
                  </a:lnTo>
                  <a:lnTo>
                    <a:pt x="19812" y="4356"/>
                  </a:lnTo>
                  <a:lnTo>
                    <a:pt x="15303" y="0"/>
                  </a:lnTo>
                  <a:close/>
                </a:path>
              </a:pathLst>
            </a:custGeom>
            <a:solidFill>
              <a:srgbClr val="884B28"/>
            </a:solidFill>
          </p:spPr>
          <p:txBody>
            <a:bodyPr wrap="square" lIns="0" tIns="0" rIns="0" bIns="0" rtlCol="0"/>
            <a:lstStyle/>
            <a:p>
              <a:endParaRPr sz="1493" dirty="0"/>
            </a:p>
          </p:txBody>
        </p:sp>
        <p:sp>
          <p:nvSpPr>
            <p:cNvPr id="2790" name="object 2743">
              <a:extLst>
                <a:ext uri="{FF2B5EF4-FFF2-40B4-BE49-F238E27FC236}">
                  <a16:creationId xmlns:a16="http://schemas.microsoft.com/office/drawing/2014/main" id="{29B7DF6F-3A9D-4243-B20F-1738F3BA278E}"/>
                </a:ext>
              </a:extLst>
            </p:cNvPr>
            <p:cNvSpPr/>
            <p:nvPr/>
          </p:nvSpPr>
          <p:spPr>
            <a:xfrm>
              <a:off x="1652737" y="5406904"/>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894D27"/>
            </a:solidFill>
          </p:spPr>
          <p:txBody>
            <a:bodyPr wrap="square" lIns="0" tIns="0" rIns="0" bIns="0" rtlCol="0"/>
            <a:lstStyle/>
            <a:p>
              <a:endParaRPr sz="1493" dirty="0"/>
            </a:p>
          </p:txBody>
        </p:sp>
        <p:sp>
          <p:nvSpPr>
            <p:cNvPr id="2791" name="object 2744">
              <a:extLst>
                <a:ext uri="{FF2B5EF4-FFF2-40B4-BE49-F238E27FC236}">
                  <a16:creationId xmlns:a16="http://schemas.microsoft.com/office/drawing/2014/main" id="{82CE39C8-FC69-4629-8329-D35E0184981D}"/>
                </a:ext>
              </a:extLst>
            </p:cNvPr>
            <p:cNvSpPr/>
            <p:nvPr/>
          </p:nvSpPr>
          <p:spPr>
            <a:xfrm>
              <a:off x="1450840" y="5580072"/>
              <a:ext cx="20320" cy="20320"/>
            </a:xfrm>
            <a:custGeom>
              <a:avLst/>
              <a:gdLst/>
              <a:ahLst/>
              <a:cxnLst/>
              <a:rect l="l" t="t" r="r" b="b"/>
              <a:pathLst>
                <a:path w="20319" h="20320">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93512C"/>
            </a:solidFill>
          </p:spPr>
          <p:txBody>
            <a:bodyPr wrap="square" lIns="0" tIns="0" rIns="0" bIns="0" rtlCol="0"/>
            <a:lstStyle/>
            <a:p>
              <a:endParaRPr sz="1493" dirty="0"/>
            </a:p>
          </p:txBody>
        </p:sp>
        <p:sp>
          <p:nvSpPr>
            <p:cNvPr id="2792" name="object 2745">
              <a:extLst>
                <a:ext uri="{FF2B5EF4-FFF2-40B4-BE49-F238E27FC236}">
                  <a16:creationId xmlns:a16="http://schemas.microsoft.com/office/drawing/2014/main" id="{E9C48E99-3F82-4ED5-AAA9-609306BEB406}"/>
                </a:ext>
              </a:extLst>
            </p:cNvPr>
            <p:cNvSpPr/>
            <p:nvPr/>
          </p:nvSpPr>
          <p:spPr>
            <a:xfrm>
              <a:off x="1328895" y="5543425"/>
              <a:ext cx="20320" cy="20320"/>
            </a:xfrm>
            <a:custGeom>
              <a:avLst/>
              <a:gdLst/>
              <a:ahLst/>
              <a:cxnLst/>
              <a:rect l="l" t="t" r="r" b="b"/>
              <a:pathLst>
                <a:path w="20319" h="20320">
                  <a:moveTo>
                    <a:pt x="15303" y="0"/>
                  </a:moveTo>
                  <a:lnTo>
                    <a:pt x="4356" y="190"/>
                  </a:lnTo>
                  <a:lnTo>
                    <a:pt x="0" y="4686"/>
                  </a:lnTo>
                  <a:lnTo>
                    <a:pt x="190" y="15633"/>
                  </a:lnTo>
                  <a:lnTo>
                    <a:pt x="4711" y="20002"/>
                  </a:lnTo>
                  <a:lnTo>
                    <a:pt x="15646" y="19812"/>
                  </a:lnTo>
                  <a:lnTo>
                    <a:pt x="20015" y="15290"/>
                  </a:lnTo>
                  <a:lnTo>
                    <a:pt x="19913" y="9817"/>
                  </a:lnTo>
                  <a:lnTo>
                    <a:pt x="19811" y="4343"/>
                  </a:lnTo>
                  <a:lnTo>
                    <a:pt x="15303" y="0"/>
                  </a:lnTo>
                  <a:close/>
                </a:path>
              </a:pathLst>
            </a:custGeom>
            <a:solidFill>
              <a:srgbClr val="A75C2F"/>
            </a:solidFill>
          </p:spPr>
          <p:txBody>
            <a:bodyPr wrap="square" lIns="0" tIns="0" rIns="0" bIns="0" rtlCol="0"/>
            <a:lstStyle/>
            <a:p>
              <a:endParaRPr sz="1493" dirty="0"/>
            </a:p>
          </p:txBody>
        </p:sp>
        <p:sp>
          <p:nvSpPr>
            <p:cNvPr id="2793" name="object 2746">
              <a:extLst>
                <a:ext uri="{FF2B5EF4-FFF2-40B4-BE49-F238E27FC236}">
                  <a16:creationId xmlns:a16="http://schemas.microsoft.com/office/drawing/2014/main" id="{C3A900BF-D524-4E7F-ADEE-40C16D9804A4}"/>
                </a:ext>
              </a:extLst>
            </p:cNvPr>
            <p:cNvSpPr/>
            <p:nvPr/>
          </p:nvSpPr>
          <p:spPr>
            <a:xfrm>
              <a:off x="1746886" y="5433825"/>
              <a:ext cx="20320" cy="20320"/>
            </a:xfrm>
            <a:custGeom>
              <a:avLst/>
              <a:gdLst/>
              <a:ahLst/>
              <a:cxnLst/>
              <a:rect l="l" t="t" r="r" b="b"/>
              <a:pathLst>
                <a:path w="20319" h="20320">
                  <a:moveTo>
                    <a:pt x="15303" y="0"/>
                  </a:moveTo>
                  <a:lnTo>
                    <a:pt x="4356" y="190"/>
                  </a:lnTo>
                  <a:lnTo>
                    <a:pt x="0" y="4698"/>
                  </a:lnTo>
                  <a:lnTo>
                    <a:pt x="190" y="15659"/>
                  </a:lnTo>
                  <a:lnTo>
                    <a:pt x="4711" y="20015"/>
                  </a:lnTo>
                  <a:lnTo>
                    <a:pt x="15646" y="19824"/>
                  </a:lnTo>
                  <a:lnTo>
                    <a:pt x="20015" y="15316"/>
                  </a:lnTo>
                  <a:lnTo>
                    <a:pt x="19913" y="9842"/>
                  </a:lnTo>
                  <a:lnTo>
                    <a:pt x="19812" y="4356"/>
                  </a:lnTo>
                  <a:lnTo>
                    <a:pt x="15303" y="0"/>
                  </a:lnTo>
                  <a:close/>
                </a:path>
              </a:pathLst>
            </a:custGeom>
            <a:solidFill>
              <a:srgbClr val="9B542E"/>
            </a:solidFill>
          </p:spPr>
          <p:txBody>
            <a:bodyPr wrap="square" lIns="0" tIns="0" rIns="0" bIns="0" rtlCol="0"/>
            <a:lstStyle/>
            <a:p>
              <a:endParaRPr sz="1493" dirty="0"/>
            </a:p>
          </p:txBody>
        </p:sp>
        <p:sp>
          <p:nvSpPr>
            <p:cNvPr id="2794" name="object 2747">
              <a:extLst>
                <a:ext uri="{FF2B5EF4-FFF2-40B4-BE49-F238E27FC236}">
                  <a16:creationId xmlns:a16="http://schemas.microsoft.com/office/drawing/2014/main" id="{6FB68A68-6781-4A8D-A5F7-941B10FACD90}"/>
                </a:ext>
              </a:extLst>
            </p:cNvPr>
            <p:cNvSpPr/>
            <p:nvPr/>
          </p:nvSpPr>
          <p:spPr>
            <a:xfrm>
              <a:off x="1512280" y="5623794"/>
              <a:ext cx="20320" cy="20320"/>
            </a:xfrm>
            <a:custGeom>
              <a:avLst/>
              <a:gdLst/>
              <a:ahLst/>
              <a:cxnLst/>
              <a:rect l="l" t="t" r="r" b="b"/>
              <a:pathLst>
                <a:path w="20319" h="20320">
                  <a:moveTo>
                    <a:pt x="15316" y="0"/>
                  </a:moveTo>
                  <a:lnTo>
                    <a:pt x="4356" y="190"/>
                  </a:lnTo>
                  <a:lnTo>
                    <a:pt x="0" y="4711"/>
                  </a:lnTo>
                  <a:lnTo>
                    <a:pt x="190" y="15671"/>
                  </a:lnTo>
                  <a:lnTo>
                    <a:pt x="4711" y="20015"/>
                  </a:lnTo>
                  <a:lnTo>
                    <a:pt x="15659" y="19824"/>
                  </a:lnTo>
                  <a:lnTo>
                    <a:pt x="20027" y="15328"/>
                  </a:lnTo>
                  <a:lnTo>
                    <a:pt x="19926" y="9829"/>
                  </a:lnTo>
                  <a:lnTo>
                    <a:pt x="19824" y="4368"/>
                  </a:lnTo>
                  <a:lnTo>
                    <a:pt x="15316" y="0"/>
                  </a:lnTo>
                  <a:close/>
                </a:path>
              </a:pathLst>
            </a:custGeom>
            <a:solidFill>
              <a:srgbClr val="774421"/>
            </a:solidFill>
          </p:spPr>
          <p:txBody>
            <a:bodyPr wrap="square" lIns="0" tIns="0" rIns="0" bIns="0" rtlCol="0"/>
            <a:lstStyle/>
            <a:p>
              <a:endParaRPr sz="1493" dirty="0"/>
            </a:p>
          </p:txBody>
        </p:sp>
        <p:sp>
          <p:nvSpPr>
            <p:cNvPr id="2795" name="object 2748">
              <a:extLst>
                <a:ext uri="{FF2B5EF4-FFF2-40B4-BE49-F238E27FC236}">
                  <a16:creationId xmlns:a16="http://schemas.microsoft.com/office/drawing/2014/main" id="{A049DB21-7D0F-4390-B5A7-A1721805E330}"/>
                </a:ext>
              </a:extLst>
            </p:cNvPr>
            <p:cNvSpPr/>
            <p:nvPr/>
          </p:nvSpPr>
          <p:spPr>
            <a:xfrm>
              <a:off x="1600841" y="5471877"/>
              <a:ext cx="20320" cy="20320"/>
            </a:xfrm>
            <a:custGeom>
              <a:avLst/>
              <a:gdLst/>
              <a:ahLst/>
              <a:cxnLst/>
              <a:rect l="l" t="t" r="r" b="b"/>
              <a:pathLst>
                <a:path w="20319" h="20320">
                  <a:moveTo>
                    <a:pt x="15303" y="0"/>
                  </a:moveTo>
                  <a:lnTo>
                    <a:pt x="4356" y="190"/>
                  </a:lnTo>
                  <a:lnTo>
                    <a:pt x="0" y="4699"/>
                  </a:lnTo>
                  <a:lnTo>
                    <a:pt x="190" y="15646"/>
                  </a:lnTo>
                  <a:lnTo>
                    <a:pt x="4699" y="20015"/>
                  </a:lnTo>
                  <a:lnTo>
                    <a:pt x="15659" y="19824"/>
                  </a:lnTo>
                  <a:lnTo>
                    <a:pt x="20027" y="15303"/>
                  </a:lnTo>
                  <a:lnTo>
                    <a:pt x="19926" y="9829"/>
                  </a:lnTo>
                  <a:lnTo>
                    <a:pt x="19824" y="4356"/>
                  </a:lnTo>
                  <a:lnTo>
                    <a:pt x="15303" y="0"/>
                  </a:lnTo>
                  <a:close/>
                </a:path>
              </a:pathLst>
            </a:custGeom>
            <a:solidFill>
              <a:srgbClr val="9B562C"/>
            </a:solidFill>
          </p:spPr>
          <p:txBody>
            <a:bodyPr wrap="square" lIns="0" tIns="0" rIns="0" bIns="0" rtlCol="0"/>
            <a:lstStyle/>
            <a:p>
              <a:endParaRPr sz="1493" dirty="0"/>
            </a:p>
          </p:txBody>
        </p:sp>
        <p:sp>
          <p:nvSpPr>
            <p:cNvPr id="2796" name="object 2749">
              <a:extLst>
                <a:ext uri="{FF2B5EF4-FFF2-40B4-BE49-F238E27FC236}">
                  <a16:creationId xmlns:a16="http://schemas.microsoft.com/office/drawing/2014/main" id="{4A468BE2-42CA-433D-BC4E-FE29580214F0}"/>
                </a:ext>
              </a:extLst>
            </p:cNvPr>
            <p:cNvSpPr/>
            <p:nvPr/>
          </p:nvSpPr>
          <p:spPr>
            <a:xfrm>
              <a:off x="1300344" y="5326249"/>
              <a:ext cx="20320" cy="20320"/>
            </a:xfrm>
            <a:custGeom>
              <a:avLst/>
              <a:gdLst/>
              <a:ahLst/>
              <a:cxnLst/>
              <a:rect l="l" t="t" r="r" b="b"/>
              <a:pathLst>
                <a:path w="20319" h="20320">
                  <a:moveTo>
                    <a:pt x="15303" y="0"/>
                  </a:moveTo>
                  <a:lnTo>
                    <a:pt x="4343" y="190"/>
                  </a:lnTo>
                  <a:lnTo>
                    <a:pt x="0" y="4686"/>
                  </a:lnTo>
                  <a:lnTo>
                    <a:pt x="190" y="15646"/>
                  </a:lnTo>
                  <a:lnTo>
                    <a:pt x="4698" y="20002"/>
                  </a:lnTo>
                  <a:lnTo>
                    <a:pt x="15646" y="19812"/>
                  </a:lnTo>
                  <a:lnTo>
                    <a:pt x="20015" y="15303"/>
                  </a:lnTo>
                  <a:lnTo>
                    <a:pt x="19913" y="9829"/>
                  </a:lnTo>
                  <a:lnTo>
                    <a:pt x="19811" y="4343"/>
                  </a:lnTo>
                  <a:lnTo>
                    <a:pt x="15303" y="0"/>
                  </a:lnTo>
                  <a:close/>
                </a:path>
              </a:pathLst>
            </a:custGeom>
            <a:solidFill>
              <a:srgbClr val="8D5127"/>
            </a:solidFill>
          </p:spPr>
          <p:txBody>
            <a:bodyPr wrap="square" lIns="0" tIns="0" rIns="0" bIns="0" rtlCol="0"/>
            <a:lstStyle/>
            <a:p>
              <a:endParaRPr sz="1493" dirty="0"/>
            </a:p>
          </p:txBody>
        </p:sp>
        <p:sp>
          <p:nvSpPr>
            <p:cNvPr id="2797" name="object 2750">
              <a:extLst>
                <a:ext uri="{FF2B5EF4-FFF2-40B4-BE49-F238E27FC236}">
                  <a16:creationId xmlns:a16="http://schemas.microsoft.com/office/drawing/2014/main" id="{9CA0F8B3-85C0-4C05-9513-6039522DE591}"/>
                </a:ext>
              </a:extLst>
            </p:cNvPr>
            <p:cNvSpPr/>
            <p:nvPr/>
          </p:nvSpPr>
          <p:spPr>
            <a:xfrm>
              <a:off x="1604459" y="5613633"/>
              <a:ext cx="20320" cy="20320"/>
            </a:xfrm>
            <a:custGeom>
              <a:avLst/>
              <a:gdLst/>
              <a:ahLst/>
              <a:cxnLst/>
              <a:rect l="l" t="t" r="r" b="b"/>
              <a:pathLst>
                <a:path w="20319" h="20320">
                  <a:moveTo>
                    <a:pt x="15303" y="0"/>
                  </a:moveTo>
                  <a:lnTo>
                    <a:pt x="4356" y="190"/>
                  </a:lnTo>
                  <a:lnTo>
                    <a:pt x="0" y="4686"/>
                  </a:lnTo>
                  <a:lnTo>
                    <a:pt x="190" y="15633"/>
                  </a:lnTo>
                  <a:lnTo>
                    <a:pt x="4711" y="20015"/>
                  </a:lnTo>
                  <a:lnTo>
                    <a:pt x="15646" y="19824"/>
                  </a:lnTo>
                  <a:lnTo>
                    <a:pt x="20015" y="15290"/>
                  </a:lnTo>
                  <a:lnTo>
                    <a:pt x="19913" y="9829"/>
                  </a:lnTo>
                  <a:lnTo>
                    <a:pt x="19811" y="4343"/>
                  </a:lnTo>
                  <a:lnTo>
                    <a:pt x="15303" y="0"/>
                  </a:lnTo>
                  <a:close/>
                </a:path>
              </a:pathLst>
            </a:custGeom>
            <a:solidFill>
              <a:srgbClr val="794522"/>
            </a:solidFill>
          </p:spPr>
          <p:txBody>
            <a:bodyPr wrap="square" lIns="0" tIns="0" rIns="0" bIns="0" rtlCol="0"/>
            <a:lstStyle/>
            <a:p>
              <a:endParaRPr sz="1493" dirty="0"/>
            </a:p>
          </p:txBody>
        </p:sp>
        <p:sp>
          <p:nvSpPr>
            <p:cNvPr id="2798" name="object 2751">
              <a:extLst>
                <a:ext uri="{FF2B5EF4-FFF2-40B4-BE49-F238E27FC236}">
                  <a16:creationId xmlns:a16="http://schemas.microsoft.com/office/drawing/2014/main" id="{7E00649C-47BC-4F56-BEA8-04187CBFF64A}"/>
                </a:ext>
              </a:extLst>
            </p:cNvPr>
            <p:cNvSpPr/>
            <p:nvPr/>
          </p:nvSpPr>
          <p:spPr>
            <a:xfrm>
              <a:off x="1327302" y="5318110"/>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95542B"/>
            </a:solidFill>
          </p:spPr>
          <p:txBody>
            <a:bodyPr wrap="square" lIns="0" tIns="0" rIns="0" bIns="0" rtlCol="0"/>
            <a:lstStyle/>
            <a:p>
              <a:endParaRPr sz="1493" dirty="0"/>
            </a:p>
          </p:txBody>
        </p:sp>
        <p:sp>
          <p:nvSpPr>
            <p:cNvPr id="2799" name="object 2752">
              <a:extLst>
                <a:ext uri="{FF2B5EF4-FFF2-40B4-BE49-F238E27FC236}">
                  <a16:creationId xmlns:a16="http://schemas.microsoft.com/office/drawing/2014/main" id="{220B077F-9689-44B7-98A8-23B1B91D2485}"/>
                </a:ext>
              </a:extLst>
            </p:cNvPr>
            <p:cNvSpPr/>
            <p:nvPr/>
          </p:nvSpPr>
          <p:spPr>
            <a:xfrm>
              <a:off x="1042645" y="5450333"/>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A35C2E"/>
            </a:solidFill>
          </p:spPr>
          <p:txBody>
            <a:bodyPr wrap="square" lIns="0" tIns="0" rIns="0" bIns="0" rtlCol="0"/>
            <a:lstStyle/>
            <a:p>
              <a:endParaRPr sz="1493" dirty="0"/>
            </a:p>
          </p:txBody>
        </p:sp>
        <p:sp>
          <p:nvSpPr>
            <p:cNvPr id="2800" name="object 2753">
              <a:extLst>
                <a:ext uri="{FF2B5EF4-FFF2-40B4-BE49-F238E27FC236}">
                  <a16:creationId xmlns:a16="http://schemas.microsoft.com/office/drawing/2014/main" id="{54E75BCD-277F-4A7C-BC6A-2CEB5DEB791C}"/>
                </a:ext>
              </a:extLst>
            </p:cNvPr>
            <p:cNvSpPr/>
            <p:nvPr/>
          </p:nvSpPr>
          <p:spPr>
            <a:xfrm>
              <a:off x="1191868" y="5454468"/>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925429"/>
            </a:solidFill>
          </p:spPr>
          <p:txBody>
            <a:bodyPr wrap="square" lIns="0" tIns="0" rIns="0" bIns="0" rtlCol="0"/>
            <a:lstStyle/>
            <a:p>
              <a:endParaRPr sz="1493" dirty="0"/>
            </a:p>
          </p:txBody>
        </p:sp>
        <p:sp>
          <p:nvSpPr>
            <p:cNvPr id="2801" name="object 2754">
              <a:extLst>
                <a:ext uri="{FF2B5EF4-FFF2-40B4-BE49-F238E27FC236}">
                  <a16:creationId xmlns:a16="http://schemas.microsoft.com/office/drawing/2014/main" id="{5B94B97D-B093-4221-83D4-DE628F9CCBFD}"/>
                </a:ext>
              </a:extLst>
            </p:cNvPr>
            <p:cNvSpPr/>
            <p:nvPr/>
          </p:nvSpPr>
          <p:spPr>
            <a:xfrm>
              <a:off x="1712243" y="5548617"/>
              <a:ext cx="20320" cy="20320"/>
            </a:xfrm>
            <a:custGeom>
              <a:avLst/>
              <a:gdLst/>
              <a:ahLst/>
              <a:cxnLst/>
              <a:rect l="l" t="t" r="r" b="b"/>
              <a:pathLst>
                <a:path w="20319" h="20320">
                  <a:moveTo>
                    <a:pt x="15290" y="0"/>
                  </a:moveTo>
                  <a:lnTo>
                    <a:pt x="4343" y="190"/>
                  </a:lnTo>
                  <a:lnTo>
                    <a:pt x="0" y="4711"/>
                  </a:lnTo>
                  <a:lnTo>
                    <a:pt x="190" y="15659"/>
                  </a:lnTo>
                  <a:lnTo>
                    <a:pt x="4699" y="20002"/>
                  </a:lnTo>
                  <a:lnTo>
                    <a:pt x="15633" y="19811"/>
                  </a:lnTo>
                  <a:lnTo>
                    <a:pt x="20002" y="15316"/>
                  </a:lnTo>
                  <a:lnTo>
                    <a:pt x="19900" y="9842"/>
                  </a:lnTo>
                  <a:lnTo>
                    <a:pt x="19799" y="4368"/>
                  </a:lnTo>
                  <a:lnTo>
                    <a:pt x="15290" y="0"/>
                  </a:lnTo>
                  <a:close/>
                </a:path>
              </a:pathLst>
            </a:custGeom>
            <a:solidFill>
              <a:srgbClr val="904F2A"/>
            </a:solidFill>
          </p:spPr>
          <p:txBody>
            <a:bodyPr wrap="square" lIns="0" tIns="0" rIns="0" bIns="0" rtlCol="0"/>
            <a:lstStyle/>
            <a:p>
              <a:endParaRPr sz="1493" dirty="0"/>
            </a:p>
          </p:txBody>
        </p:sp>
        <p:sp>
          <p:nvSpPr>
            <p:cNvPr id="2802" name="object 2755">
              <a:extLst>
                <a:ext uri="{FF2B5EF4-FFF2-40B4-BE49-F238E27FC236}">
                  <a16:creationId xmlns:a16="http://schemas.microsoft.com/office/drawing/2014/main" id="{E083CC26-71CF-497F-A3D3-C3658FD3AC6C}"/>
                </a:ext>
              </a:extLst>
            </p:cNvPr>
            <p:cNvSpPr/>
            <p:nvPr/>
          </p:nvSpPr>
          <p:spPr>
            <a:xfrm>
              <a:off x="1650027" y="5587345"/>
              <a:ext cx="20320" cy="20320"/>
            </a:xfrm>
            <a:custGeom>
              <a:avLst/>
              <a:gdLst/>
              <a:ahLst/>
              <a:cxnLst/>
              <a:rect l="l" t="t" r="r" b="b"/>
              <a:pathLst>
                <a:path w="20319" h="20320">
                  <a:moveTo>
                    <a:pt x="15303" y="0"/>
                  </a:moveTo>
                  <a:lnTo>
                    <a:pt x="4356" y="190"/>
                  </a:lnTo>
                  <a:lnTo>
                    <a:pt x="0" y="4711"/>
                  </a:lnTo>
                  <a:lnTo>
                    <a:pt x="190" y="15659"/>
                  </a:lnTo>
                  <a:lnTo>
                    <a:pt x="4698" y="20015"/>
                  </a:lnTo>
                  <a:lnTo>
                    <a:pt x="15659" y="19824"/>
                  </a:lnTo>
                  <a:lnTo>
                    <a:pt x="20027" y="15316"/>
                  </a:lnTo>
                  <a:lnTo>
                    <a:pt x="19926" y="9829"/>
                  </a:lnTo>
                  <a:lnTo>
                    <a:pt x="19824" y="4368"/>
                  </a:lnTo>
                  <a:lnTo>
                    <a:pt x="15303" y="0"/>
                  </a:lnTo>
                  <a:close/>
                </a:path>
              </a:pathLst>
            </a:custGeom>
            <a:solidFill>
              <a:srgbClr val="744220"/>
            </a:solidFill>
          </p:spPr>
          <p:txBody>
            <a:bodyPr wrap="square" lIns="0" tIns="0" rIns="0" bIns="0" rtlCol="0"/>
            <a:lstStyle/>
            <a:p>
              <a:endParaRPr sz="1493" dirty="0"/>
            </a:p>
          </p:txBody>
        </p:sp>
        <p:sp>
          <p:nvSpPr>
            <p:cNvPr id="2803" name="object 2756">
              <a:extLst>
                <a:ext uri="{FF2B5EF4-FFF2-40B4-BE49-F238E27FC236}">
                  <a16:creationId xmlns:a16="http://schemas.microsoft.com/office/drawing/2014/main" id="{1D25BC9B-53C8-4DBA-8852-ED191B8311F3}"/>
                </a:ext>
              </a:extLst>
            </p:cNvPr>
            <p:cNvSpPr/>
            <p:nvPr/>
          </p:nvSpPr>
          <p:spPr>
            <a:xfrm>
              <a:off x="1003171" y="5382275"/>
              <a:ext cx="20320" cy="20320"/>
            </a:xfrm>
            <a:custGeom>
              <a:avLst/>
              <a:gdLst/>
              <a:ahLst/>
              <a:cxnLst/>
              <a:rect l="l" t="t" r="r" b="b"/>
              <a:pathLst>
                <a:path w="20319" h="20320">
                  <a:moveTo>
                    <a:pt x="15303" y="0"/>
                  </a:moveTo>
                  <a:lnTo>
                    <a:pt x="4356" y="190"/>
                  </a:lnTo>
                  <a:lnTo>
                    <a:pt x="0" y="4711"/>
                  </a:lnTo>
                  <a:lnTo>
                    <a:pt x="190" y="15659"/>
                  </a:lnTo>
                  <a:lnTo>
                    <a:pt x="4711" y="20002"/>
                  </a:lnTo>
                  <a:lnTo>
                    <a:pt x="15646" y="19811"/>
                  </a:lnTo>
                  <a:lnTo>
                    <a:pt x="20015" y="15316"/>
                  </a:lnTo>
                  <a:lnTo>
                    <a:pt x="19913" y="9842"/>
                  </a:lnTo>
                  <a:lnTo>
                    <a:pt x="19811" y="4368"/>
                  </a:lnTo>
                  <a:lnTo>
                    <a:pt x="15303" y="0"/>
                  </a:lnTo>
                  <a:close/>
                </a:path>
              </a:pathLst>
            </a:custGeom>
            <a:solidFill>
              <a:srgbClr val="9F5A2C"/>
            </a:solidFill>
          </p:spPr>
          <p:txBody>
            <a:bodyPr wrap="square" lIns="0" tIns="0" rIns="0" bIns="0" rtlCol="0"/>
            <a:lstStyle/>
            <a:p>
              <a:endParaRPr sz="1493" dirty="0"/>
            </a:p>
          </p:txBody>
        </p:sp>
        <p:sp>
          <p:nvSpPr>
            <p:cNvPr id="2804" name="object 2757">
              <a:extLst>
                <a:ext uri="{FF2B5EF4-FFF2-40B4-BE49-F238E27FC236}">
                  <a16:creationId xmlns:a16="http://schemas.microsoft.com/office/drawing/2014/main" id="{520BF569-465A-4B88-9332-6FF2AAB351A1}"/>
                </a:ext>
              </a:extLst>
            </p:cNvPr>
            <p:cNvSpPr/>
            <p:nvPr/>
          </p:nvSpPr>
          <p:spPr>
            <a:xfrm>
              <a:off x="1546931" y="5535279"/>
              <a:ext cx="20320" cy="20320"/>
            </a:xfrm>
            <a:custGeom>
              <a:avLst/>
              <a:gdLst/>
              <a:ahLst/>
              <a:cxnLst/>
              <a:rect l="l" t="t" r="r" b="b"/>
              <a:pathLst>
                <a:path w="20319" h="20320">
                  <a:moveTo>
                    <a:pt x="15316" y="0"/>
                  </a:moveTo>
                  <a:lnTo>
                    <a:pt x="4356" y="190"/>
                  </a:lnTo>
                  <a:lnTo>
                    <a:pt x="0" y="4699"/>
                  </a:lnTo>
                  <a:lnTo>
                    <a:pt x="190" y="15646"/>
                  </a:lnTo>
                  <a:lnTo>
                    <a:pt x="4711" y="19989"/>
                  </a:lnTo>
                  <a:lnTo>
                    <a:pt x="15659" y="19799"/>
                  </a:lnTo>
                  <a:lnTo>
                    <a:pt x="20027" y="15303"/>
                  </a:lnTo>
                  <a:lnTo>
                    <a:pt x="19926" y="9829"/>
                  </a:lnTo>
                  <a:lnTo>
                    <a:pt x="19824" y="4356"/>
                  </a:lnTo>
                  <a:lnTo>
                    <a:pt x="15316" y="0"/>
                  </a:lnTo>
                  <a:close/>
                </a:path>
              </a:pathLst>
            </a:custGeom>
            <a:solidFill>
              <a:srgbClr val="97522C"/>
            </a:solidFill>
          </p:spPr>
          <p:txBody>
            <a:bodyPr wrap="square" lIns="0" tIns="0" rIns="0" bIns="0" rtlCol="0"/>
            <a:lstStyle/>
            <a:p>
              <a:endParaRPr sz="1493" dirty="0"/>
            </a:p>
          </p:txBody>
        </p:sp>
        <p:sp>
          <p:nvSpPr>
            <p:cNvPr id="2805" name="object 2758">
              <a:extLst>
                <a:ext uri="{FF2B5EF4-FFF2-40B4-BE49-F238E27FC236}">
                  <a16:creationId xmlns:a16="http://schemas.microsoft.com/office/drawing/2014/main" id="{A8FA84A5-4604-4261-94CA-C1A0219CBF3A}"/>
                </a:ext>
              </a:extLst>
            </p:cNvPr>
            <p:cNvSpPr/>
            <p:nvPr/>
          </p:nvSpPr>
          <p:spPr>
            <a:xfrm>
              <a:off x="1049797" y="5306598"/>
              <a:ext cx="20320" cy="20320"/>
            </a:xfrm>
            <a:custGeom>
              <a:avLst/>
              <a:gdLst/>
              <a:ahLst/>
              <a:cxnLst/>
              <a:rect l="l" t="t" r="r" b="b"/>
              <a:pathLst>
                <a:path w="20319" h="20320">
                  <a:moveTo>
                    <a:pt x="15303" y="0"/>
                  </a:moveTo>
                  <a:lnTo>
                    <a:pt x="4356" y="190"/>
                  </a:lnTo>
                  <a:lnTo>
                    <a:pt x="0" y="4686"/>
                  </a:lnTo>
                  <a:lnTo>
                    <a:pt x="190" y="15646"/>
                  </a:lnTo>
                  <a:lnTo>
                    <a:pt x="4711" y="20002"/>
                  </a:lnTo>
                  <a:lnTo>
                    <a:pt x="15646" y="19812"/>
                  </a:lnTo>
                  <a:lnTo>
                    <a:pt x="20015" y="15303"/>
                  </a:lnTo>
                  <a:lnTo>
                    <a:pt x="19913" y="9829"/>
                  </a:lnTo>
                  <a:lnTo>
                    <a:pt x="19811" y="4343"/>
                  </a:lnTo>
                  <a:lnTo>
                    <a:pt x="15303" y="0"/>
                  </a:lnTo>
                  <a:close/>
                </a:path>
              </a:pathLst>
            </a:custGeom>
            <a:solidFill>
              <a:srgbClr val="915229"/>
            </a:solidFill>
          </p:spPr>
          <p:txBody>
            <a:bodyPr wrap="square" lIns="0" tIns="0" rIns="0" bIns="0" rtlCol="0"/>
            <a:lstStyle/>
            <a:p>
              <a:endParaRPr sz="1493" dirty="0"/>
            </a:p>
          </p:txBody>
        </p:sp>
        <p:sp>
          <p:nvSpPr>
            <p:cNvPr id="2806" name="object 2759">
              <a:extLst>
                <a:ext uri="{FF2B5EF4-FFF2-40B4-BE49-F238E27FC236}">
                  <a16:creationId xmlns:a16="http://schemas.microsoft.com/office/drawing/2014/main" id="{35715017-1DF0-482E-BE1E-8C5902C12F77}"/>
                </a:ext>
              </a:extLst>
            </p:cNvPr>
            <p:cNvSpPr/>
            <p:nvPr/>
          </p:nvSpPr>
          <p:spPr>
            <a:xfrm>
              <a:off x="1530664" y="5414794"/>
              <a:ext cx="20320" cy="20320"/>
            </a:xfrm>
            <a:custGeom>
              <a:avLst/>
              <a:gdLst/>
              <a:ahLst/>
              <a:cxnLst/>
              <a:rect l="l" t="t" r="r" b="b"/>
              <a:pathLst>
                <a:path w="20319" h="20320">
                  <a:moveTo>
                    <a:pt x="15303" y="0"/>
                  </a:moveTo>
                  <a:lnTo>
                    <a:pt x="4343" y="190"/>
                  </a:lnTo>
                  <a:lnTo>
                    <a:pt x="0" y="4698"/>
                  </a:lnTo>
                  <a:lnTo>
                    <a:pt x="190" y="15659"/>
                  </a:lnTo>
                  <a:lnTo>
                    <a:pt x="4698" y="20002"/>
                  </a:lnTo>
                  <a:lnTo>
                    <a:pt x="15646" y="19811"/>
                  </a:lnTo>
                  <a:lnTo>
                    <a:pt x="20015" y="15316"/>
                  </a:lnTo>
                  <a:lnTo>
                    <a:pt x="19913" y="9842"/>
                  </a:lnTo>
                  <a:lnTo>
                    <a:pt x="19811" y="4356"/>
                  </a:lnTo>
                  <a:lnTo>
                    <a:pt x="15303" y="0"/>
                  </a:lnTo>
                  <a:close/>
                </a:path>
              </a:pathLst>
            </a:custGeom>
            <a:solidFill>
              <a:srgbClr val="A1592E"/>
            </a:solidFill>
          </p:spPr>
          <p:txBody>
            <a:bodyPr wrap="square" lIns="0" tIns="0" rIns="0" bIns="0" rtlCol="0"/>
            <a:lstStyle/>
            <a:p>
              <a:endParaRPr sz="1493" dirty="0"/>
            </a:p>
          </p:txBody>
        </p:sp>
        <p:sp>
          <p:nvSpPr>
            <p:cNvPr id="2807" name="object 2760">
              <a:extLst>
                <a:ext uri="{FF2B5EF4-FFF2-40B4-BE49-F238E27FC236}">
                  <a16:creationId xmlns:a16="http://schemas.microsoft.com/office/drawing/2014/main" id="{BAF5C8AE-82C3-4200-BD73-DCCE6338ACCC}"/>
                </a:ext>
              </a:extLst>
            </p:cNvPr>
            <p:cNvSpPr/>
            <p:nvPr/>
          </p:nvSpPr>
          <p:spPr>
            <a:xfrm>
              <a:off x="1031099" y="5332638"/>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A75C31"/>
            </a:solidFill>
          </p:spPr>
          <p:txBody>
            <a:bodyPr wrap="square" lIns="0" tIns="0" rIns="0" bIns="0" rtlCol="0"/>
            <a:lstStyle/>
            <a:p>
              <a:endParaRPr sz="1493" dirty="0"/>
            </a:p>
          </p:txBody>
        </p:sp>
        <p:sp>
          <p:nvSpPr>
            <p:cNvPr id="2808" name="object 2761">
              <a:extLst>
                <a:ext uri="{FF2B5EF4-FFF2-40B4-BE49-F238E27FC236}">
                  <a16:creationId xmlns:a16="http://schemas.microsoft.com/office/drawing/2014/main" id="{252333BE-0BB2-4F1C-954B-7B5E2EC70464}"/>
                </a:ext>
              </a:extLst>
            </p:cNvPr>
            <p:cNvSpPr/>
            <p:nvPr/>
          </p:nvSpPr>
          <p:spPr>
            <a:xfrm>
              <a:off x="1237790" y="5482342"/>
              <a:ext cx="20320" cy="20320"/>
            </a:xfrm>
            <a:custGeom>
              <a:avLst/>
              <a:gdLst/>
              <a:ahLst/>
              <a:cxnLst/>
              <a:rect l="l" t="t" r="r" b="b"/>
              <a:pathLst>
                <a:path w="20319" h="20320">
                  <a:moveTo>
                    <a:pt x="15303" y="0"/>
                  </a:moveTo>
                  <a:lnTo>
                    <a:pt x="4356" y="190"/>
                  </a:lnTo>
                  <a:lnTo>
                    <a:pt x="0" y="4686"/>
                  </a:lnTo>
                  <a:lnTo>
                    <a:pt x="190" y="15633"/>
                  </a:lnTo>
                  <a:lnTo>
                    <a:pt x="4711" y="20002"/>
                  </a:lnTo>
                  <a:lnTo>
                    <a:pt x="15646" y="19812"/>
                  </a:lnTo>
                  <a:lnTo>
                    <a:pt x="20015" y="15290"/>
                  </a:lnTo>
                  <a:lnTo>
                    <a:pt x="19913" y="9817"/>
                  </a:lnTo>
                  <a:lnTo>
                    <a:pt x="19811" y="4343"/>
                  </a:lnTo>
                  <a:lnTo>
                    <a:pt x="15303" y="0"/>
                  </a:lnTo>
                  <a:close/>
                </a:path>
              </a:pathLst>
            </a:custGeom>
            <a:solidFill>
              <a:srgbClr val="5B1707"/>
            </a:solidFill>
          </p:spPr>
          <p:txBody>
            <a:bodyPr wrap="square" lIns="0" tIns="0" rIns="0" bIns="0" rtlCol="0"/>
            <a:lstStyle/>
            <a:p>
              <a:endParaRPr sz="1493" dirty="0"/>
            </a:p>
          </p:txBody>
        </p:sp>
        <p:sp>
          <p:nvSpPr>
            <p:cNvPr id="2809" name="object 2762">
              <a:extLst>
                <a:ext uri="{FF2B5EF4-FFF2-40B4-BE49-F238E27FC236}">
                  <a16:creationId xmlns:a16="http://schemas.microsoft.com/office/drawing/2014/main" id="{0C959001-9984-456A-BA05-606BF790E8BA}"/>
                </a:ext>
              </a:extLst>
            </p:cNvPr>
            <p:cNvSpPr/>
            <p:nvPr/>
          </p:nvSpPr>
          <p:spPr>
            <a:xfrm>
              <a:off x="1342911" y="5615252"/>
              <a:ext cx="20320" cy="20320"/>
            </a:xfrm>
            <a:custGeom>
              <a:avLst/>
              <a:gdLst/>
              <a:ahLst/>
              <a:cxnLst/>
              <a:rect l="l" t="t" r="r" b="b"/>
              <a:pathLst>
                <a:path w="20319" h="20320">
                  <a:moveTo>
                    <a:pt x="15303" y="0"/>
                  </a:moveTo>
                  <a:lnTo>
                    <a:pt x="4343" y="190"/>
                  </a:lnTo>
                  <a:lnTo>
                    <a:pt x="0" y="4698"/>
                  </a:lnTo>
                  <a:lnTo>
                    <a:pt x="190" y="15646"/>
                  </a:lnTo>
                  <a:lnTo>
                    <a:pt x="4698" y="20002"/>
                  </a:lnTo>
                  <a:lnTo>
                    <a:pt x="15646" y="19811"/>
                  </a:lnTo>
                  <a:lnTo>
                    <a:pt x="20015" y="15303"/>
                  </a:lnTo>
                  <a:lnTo>
                    <a:pt x="19913" y="9842"/>
                  </a:lnTo>
                  <a:lnTo>
                    <a:pt x="19811" y="4343"/>
                  </a:lnTo>
                  <a:lnTo>
                    <a:pt x="15303" y="0"/>
                  </a:lnTo>
                  <a:close/>
                </a:path>
              </a:pathLst>
            </a:custGeom>
            <a:solidFill>
              <a:srgbClr val="B4642C"/>
            </a:solidFill>
          </p:spPr>
          <p:txBody>
            <a:bodyPr wrap="square" lIns="0" tIns="0" rIns="0" bIns="0" rtlCol="0"/>
            <a:lstStyle/>
            <a:p>
              <a:endParaRPr sz="1493" dirty="0"/>
            </a:p>
          </p:txBody>
        </p:sp>
        <p:sp>
          <p:nvSpPr>
            <p:cNvPr id="2810" name="object 2763">
              <a:extLst>
                <a:ext uri="{FF2B5EF4-FFF2-40B4-BE49-F238E27FC236}">
                  <a16:creationId xmlns:a16="http://schemas.microsoft.com/office/drawing/2014/main" id="{29551975-5B47-475B-A271-8F3CA97FFED6}"/>
                </a:ext>
              </a:extLst>
            </p:cNvPr>
            <p:cNvSpPr/>
            <p:nvPr/>
          </p:nvSpPr>
          <p:spPr>
            <a:xfrm>
              <a:off x="1617936" y="5397746"/>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A45B2F"/>
            </a:solidFill>
          </p:spPr>
          <p:txBody>
            <a:bodyPr wrap="square" lIns="0" tIns="0" rIns="0" bIns="0" rtlCol="0"/>
            <a:lstStyle/>
            <a:p>
              <a:endParaRPr sz="1493" dirty="0"/>
            </a:p>
          </p:txBody>
        </p:sp>
        <p:sp>
          <p:nvSpPr>
            <p:cNvPr id="2811" name="object 2764">
              <a:extLst>
                <a:ext uri="{FF2B5EF4-FFF2-40B4-BE49-F238E27FC236}">
                  <a16:creationId xmlns:a16="http://schemas.microsoft.com/office/drawing/2014/main" id="{3B430A0F-EC21-4D73-8941-AD2A6B13613F}"/>
                </a:ext>
              </a:extLst>
            </p:cNvPr>
            <p:cNvSpPr/>
            <p:nvPr/>
          </p:nvSpPr>
          <p:spPr>
            <a:xfrm>
              <a:off x="1375157" y="5399078"/>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95C31"/>
            </a:solidFill>
          </p:spPr>
          <p:txBody>
            <a:bodyPr wrap="square" lIns="0" tIns="0" rIns="0" bIns="0" rtlCol="0"/>
            <a:lstStyle/>
            <a:p>
              <a:endParaRPr sz="1493" dirty="0"/>
            </a:p>
          </p:txBody>
        </p:sp>
        <p:sp>
          <p:nvSpPr>
            <p:cNvPr id="2812" name="object 2765">
              <a:extLst>
                <a:ext uri="{FF2B5EF4-FFF2-40B4-BE49-F238E27FC236}">
                  <a16:creationId xmlns:a16="http://schemas.microsoft.com/office/drawing/2014/main" id="{AB3E032E-0889-48E1-8236-59AE5DB550C4}"/>
                </a:ext>
              </a:extLst>
            </p:cNvPr>
            <p:cNvSpPr/>
            <p:nvPr/>
          </p:nvSpPr>
          <p:spPr>
            <a:xfrm>
              <a:off x="1304678" y="5637279"/>
              <a:ext cx="20320" cy="20320"/>
            </a:xfrm>
            <a:custGeom>
              <a:avLst/>
              <a:gdLst/>
              <a:ahLst/>
              <a:cxnLst/>
              <a:rect l="l" t="t" r="r" b="b"/>
              <a:pathLst>
                <a:path w="20319" h="20320">
                  <a:moveTo>
                    <a:pt x="15303" y="0"/>
                  </a:moveTo>
                  <a:lnTo>
                    <a:pt x="4343" y="190"/>
                  </a:lnTo>
                  <a:lnTo>
                    <a:pt x="0" y="4686"/>
                  </a:lnTo>
                  <a:lnTo>
                    <a:pt x="190" y="15646"/>
                  </a:lnTo>
                  <a:lnTo>
                    <a:pt x="4698" y="19989"/>
                  </a:lnTo>
                  <a:lnTo>
                    <a:pt x="15646" y="19799"/>
                  </a:lnTo>
                  <a:lnTo>
                    <a:pt x="20015" y="15303"/>
                  </a:lnTo>
                  <a:lnTo>
                    <a:pt x="19913" y="9829"/>
                  </a:lnTo>
                  <a:lnTo>
                    <a:pt x="19811" y="4343"/>
                  </a:lnTo>
                  <a:lnTo>
                    <a:pt x="15303" y="0"/>
                  </a:lnTo>
                  <a:close/>
                </a:path>
              </a:pathLst>
            </a:custGeom>
            <a:solidFill>
              <a:srgbClr val="9A532C"/>
            </a:solidFill>
          </p:spPr>
          <p:txBody>
            <a:bodyPr wrap="square" lIns="0" tIns="0" rIns="0" bIns="0" rtlCol="0"/>
            <a:lstStyle/>
            <a:p>
              <a:endParaRPr sz="1493" dirty="0"/>
            </a:p>
          </p:txBody>
        </p:sp>
        <p:sp>
          <p:nvSpPr>
            <p:cNvPr id="2813" name="object 2766">
              <a:extLst>
                <a:ext uri="{FF2B5EF4-FFF2-40B4-BE49-F238E27FC236}">
                  <a16:creationId xmlns:a16="http://schemas.microsoft.com/office/drawing/2014/main" id="{A90EA10A-AE29-4668-8924-294C6C9DAE56}"/>
                </a:ext>
              </a:extLst>
            </p:cNvPr>
            <p:cNvSpPr/>
            <p:nvPr/>
          </p:nvSpPr>
          <p:spPr>
            <a:xfrm>
              <a:off x="1261146" y="5249657"/>
              <a:ext cx="20320" cy="20320"/>
            </a:xfrm>
            <a:custGeom>
              <a:avLst/>
              <a:gdLst/>
              <a:ahLst/>
              <a:cxnLst/>
              <a:rect l="l" t="t" r="r" b="b"/>
              <a:pathLst>
                <a:path w="20319" h="20320">
                  <a:moveTo>
                    <a:pt x="15303" y="0"/>
                  </a:moveTo>
                  <a:lnTo>
                    <a:pt x="4343" y="190"/>
                  </a:lnTo>
                  <a:lnTo>
                    <a:pt x="0" y="4686"/>
                  </a:lnTo>
                  <a:lnTo>
                    <a:pt x="190" y="15633"/>
                  </a:lnTo>
                  <a:lnTo>
                    <a:pt x="4698" y="19989"/>
                  </a:lnTo>
                  <a:lnTo>
                    <a:pt x="15646" y="19799"/>
                  </a:lnTo>
                  <a:lnTo>
                    <a:pt x="20015" y="15290"/>
                  </a:lnTo>
                  <a:lnTo>
                    <a:pt x="19913" y="9817"/>
                  </a:lnTo>
                  <a:lnTo>
                    <a:pt x="19811" y="4343"/>
                  </a:lnTo>
                  <a:lnTo>
                    <a:pt x="15303" y="0"/>
                  </a:lnTo>
                  <a:close/>
                </a:path>
              </a:pathLst>
            </a:custGeom>
            <a:solidFill>
              <a:srgbClr val="924F2A"/>
            </a:solidFill>
          </p:spPr>
          <p:txBody>
            <a:bodyPr wrap="square" lIns="0" tIns="0" rIns="0" bIns="0" rtlCol="0"/>
            <a:lstStyle/>
            <a:p>
              <a:endParaRPr sz="1493" dirty="0"/>
            </a:p>
          </p:txBody>
        </p:sp>
        <p:sp>
          <p:nvSpPr>
            <p:cNvPr id="2814" name="object 2767">
              <a:extLst>
                <a:ext uri="{FF2B5EF4-FFF2-40B4-BE49-F238E27FC236}">
                  <a16:creationId xmlns:a16="http://schemas.microsoft.com/office/drawing/2014/main" id="{96865415-95EB-4DDB-ACE2-A3F30153BDD4}"/>
                </a:ext>
              </a:extLst>
            </p:cNvPr>
            <p:cNvSpPr/>
            <p:nvPr/>
          </p:nvSpPr>
          <p:spPr>
            <a:xfrm>
              <a:off x="1255191" y="5346013"/>
              <a:ext cx="262255" cy="100330"/>
            </a:xfrm>
            <a:custGeom>
              <a:avLst/>
              <a:gdLst/>
              <a:ahLst/>
              <a:cxnLst/>
              <a:rect l="l" t="t" r="r" b="b"/>
              <a:pathLst>
                <a:path w="262255" h="100329">
                  <a:moveTo>
                    <a:pt x="20015" y="15303"/>
                  </a:moveTo>
                  <a:lnTo>
                    <a:pt x="19913" y="9829"/>
                  </a:lnTo>
                  <a:lnTo>
                    <a:pt x="19812" y="4356"/>
                  </a:lnTo>
                  <a:lnTo>
                    <a:pt x="15303" y="0"/>
                  </a:lnTo>
                  <a:lnTo>
                    <a:pt x="4356" y="190"/>
                  </a:lnTo>
                  <a:lnTo>
                    <a:pt x="0" y="4699"/>
                  </a:lnTo>
                  <a:lnTo>
                    <a:pt x="190" y="15646"/>
                  </a:lnTo>
                  <a:lnTo>
                    <a:pt x="4711" y="20002"/>
                  </a:lnTo>
                  <a:lnTo>
                    <a:pt x="15646" y="19812"/>
                  </a:lnTo>
                  <a:lnTo>
                    <a:pt x="20015" y="15303"/>
                  </a:lnTo>
                  <a:close/>
                </a:path>
                <a:path w="262255" h="100329">
                  <a:moveTo>
                    <a:pt x="262242" y="95097"/>
                  </a:moveTo>
                  <a:lnTo>
                    <a:pt x="262140" y="89611"/>
                  </a:lnTo>
                  <a:lnTo>
                    <a:pt x="262039" y="84137"/>
                  </a:lnTo>
                  <a:lnTo>
                    <a:pt x="257517" y="79781"/>
                  </a:lnTo>
                  <a:lnTo>
                    <a:pt x="246570" y="79971"/>
                  </a:lnTo>
                  <a:lnTo>
                    <a:pt x="242227" y="84480"/>
                  </a:lnTo>
                  <a:lnTo>
                    <a:pt x="242417" y="95440"/>
                  </a:lnTo>
                  <a:lnTo>
                    <a:pt x="246926" y="99796"/>
                  </a:lnTo>
                  <a:lnTo>
                    <a:pt x="257873" y="99606"/>
                  </a:lnTo>
                  <a:lnTo>
                    <a:pt x="262242" y="95097"/>
                  </a:lnTo>
                  <a:close/>
                </a:path>
              </a:pathLst>
            </a:custGeom>
            <a:solidFill>
              <a:srgbClr val="A55B30"/>
            </a:solidFill>
          </p:spPr>
          <p:txBody>
            <a:bodyPr wrap="square" lIns="0" tIns="0" rIns="0" bIns="0" rtlCol="0"/>
            <a:lstStyle/>
            <a:p>
              <a:endParaRPr sz="1493" dirty="0"/>
            </a:p>
          </p:txBody>
        </p:sp>
        <p:sp>
          <p:nvSpPr>
            <p:cNvPr id="2815" name="object 2768">
              <a:extLst>
                <a:ext uri="{FF2B5EF4-FFF2-40B4-BE49-F238E27FC236}">
                  <a16:creationId xmlns:a16="http://schemas.microsoft.com/office/drawing/2014/main" id="{50D5095A-EFA1-4C6C-98C1-A6A42B939805}"/>
                </a:ext>
              </a:extLst>
            </p:cNvPr>
            <p:cNvSpPr/>
            <p:nvPr/>
          </p:nvSpPr>
          <p:spPr>
            <a:xfrm>
              <a:off x="1403971" y="5617192"/>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B4642C"/>
            </a:solidFill>
          </p:spPr>
          <p:txBody>
            <a:bodyPr wrap="square" lIns="0" tIns="0" rIns="0" bIns="0" rtlCol="0"/>
            <a:lstStyle/>
            <a:p>
              <a:endParaRPr sz="1493" dirty="0"/>
            </a:p>
          </p:txBody>
        </p:sp>
        <p:sp>
          <p:nvSpPr>
            <p:cNvPr id="2816" name="object 2769">
              <a:extLst>
                <a:ext uri="{FF2B5EF4-FFF2-40B4-BE49-F238E27FC236}">
                  <a16:creationId xmlns:a16="http://schemas.microsoft.com/office/drawing/2014/main" id="{E27784BB-6CBC-4093-8B04-A9D386E11C1B}"/>
                </a:ext>
              </a:extLst>
            </p:cNvPr>
            <p:cNvSpPr/>
            <p:nvPr/>
          </p:nvSpPr>
          <p:spPr>
            <a:xfrm>
              <a:off x="1172608" y="5461030"/>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95C31"/>
            </a:solidFill>
          </p:spPr>
          <p:txBody>
            <a:bodyPr wrap="square" lIns="0" tIns="0" rIns="0" bIns="0" rtlCol="0"/>
            <a:lstStyle/>
            <a:p>
              <a:endParaRPr sz="1493" dirty="0"/>
            </a:p>
          </p:txBody>
        </p:sp>
        <p:sp>
          <p:nvSpPr>
            <p:cNvPr id="2817" name="object 2770">
              <a:extLst>
                <a:ext uri="{FF2B5EF4-FFF2-40B4-BE49-F238E27FC236}">
                  <a16:creationId xmlns:a16="http://schemas.microsoft.com/office/drawing/2014/main" id="{B278406D-F865-419A-980C-EDA74F4FCFFB}"/>
                </a:ext>
              </a:extLst>
            </p:cNvPr>
            <p:cNvSpPr/>
            <p:nvPr/>
          </p:nvSpPr>
          <p:spPr>
            <a:xfrm>
              <a:off x="1148791" y="5517686"/>
              <a:ext cx="20320" cy="20320"/>
            </a:xfrm>
            <a:custGeom>
              <a:avLst/>
              <a:gdLst/>
              <a:ahLst/>
              <a:cxnLst/>
              <a:rect l="l" t="t" r="r" b="b"/>
              <a:pathLst>
                <a:path w="20319" h="20320">
                  <a:moveTo>
                    <a:pt x="15300" y="0"/>
                  </a:moveTo>
                  <a:lnTo>
                    <a:pt x="4340" y="190"/>
                  </a:lnTo>
                  <a:lnTo>
                    <a:pt x="0" y="4695"/>
                  </a:lnTo>
                  <a:lnTo>
                    <a:pt x="189" y="15661"/>
                  </a:lnTo>
                  <a:lnTo>
                    <a:pt x="4689" y="20008"/>
                  </a:lnTo>
                  <a:lnTo>
                    <a:pt x="15648" y="19818"/>
                  </a:lnTo>
                  <a:lnTo>
                    <a:pt x="20001" y="15326"/>
                  </a:lnTo>
                  <a:lnTo>
                    <a:pt x="19808" y="4356"/>
                  </a:lnTo>
                  <a:lnTo>
                    <a:pt x="15300" y="0"/>
                  </a:lnTo>
                  <a:close/>
                </a:path>
              </a:pathLst>
            </a:custGeom>
            <a:solidFill>
              <a:srgbClr val="FFC9A4">
                <a:alpha val="25000"/>
              </a:srgbClr>
            </a:solidFill>
          </p:spPr>
          <p:txBody>
            <a:bodyPr wrap="square" lIns="0" tIns="0" rIns="0" bIns="0" rtlCol="0"/>
            <a:lstStyle/>
            <a:p>
              <a:endParaRPr sz="1493" dirty="0"/>
            </a:p>
          </p:txBody>
        </p:sp>
        <p:sp>
          <p:nvSpPr>
            <p:cNvPr id="2818" name="object 2771">
              <a:extLst>
                <a:ext uri="{FF2B5EF4-FFF2-40B4-BE49-F238E27FC236}">
                  <a16:creationId xmlns:a16="http://schemas.microsoft.com/office/drawing/2014/main" id="{F41E56FA-AFD0-4370-BBAA-E8BEADA18E25}"/>
                </a:ext>
              </a:extLst>
            </p:cNvPr>
            <p:cNvSpPr/>
            <p:nvPr/>
          </p:nvSpPr>
          <p:spPr>
            <a:xfrm>
              <a:off x="1081611" y="5556618"/>
              <a:ext cx="20320" cy="20320"/>
            </a:xfrm>
            <a:custGeom>
              <a:avLst/>
              <a:gdLst/>
              <a:ahLst/>
              <a:cxnLst/>
              <a:rect l="l" t="t" r="r" b="b"/>
              <a:pathLst>
                <a:path w="20319" h="20320">
                  <a:moveTo>
                    <a:pt x="15301" y="0"/>
                  </a:moveTo>
                  <a:lnTo>
                    <a:pt x="4340" y="189"/>
                  </a:lnTo>
                  <a:lnTo>
                    <a:pt x="0" y="4682"/>
                  </a:lnTo>
                  <a:lnTo>
                    <a:pt x="196" y="15655"/>
                  </a:lnTo>
                  <a:lnTo>
                    <a:pt x="4695" y="20001"/>
                  </a:lnTo>
                  <a:lnTo>
                    <a:pt x="15643" y="19811"/>
                  </a:lnTo>
                  <a:lnTo>
                    <a:pt x="20011" y="15303"/>
                  </a:lnTo>
                  <a:lnTo>
                    <a:pt x="19808" y="4342"/>
                  </a:lnTo>
                  <a:lnTo>
                    <a:pt x="15301" y="0"/>
                  </a:lnTo>
                  <a:close/>
                </a:path>
              </a:pathLst>
            </a:custGeom>
            <a:solidFill>
              <a:srgbClr val="FFC9A4">
                <a:alpha val="41000"/>
              </a:srgbClr>
            </a:solidFill>
          </p:spPr>
          <p:txBody>
            <a:bodyPr wrap="square" lIns="0" tIns="0" rIns="0" bIns="0" rtlCol="0"/>
            <a:lstStyle/>
            <a:p>
              <a:endParaRPr sz="1493" dirty="0"/>
            </a:p>
          </p:txBody>
        </p:sp>
        <p:sp>
          <p:nvSpPr>
            <p:cNvPr id="2819" name="object 2772">
              <a:extLst>
                <a:ext uri="{FF2B5EF4-FFF2-40B4-BE49-F238E27FC236}">
                  <a16:creationId xmlns:a16="http://schemas.microsoft.com/office/drawing/2014/main" id="{CBAC2662-A6EA-4C37-999F-68E06BE9FFF2}"/>
                </a:ext>
              </a:extLst>
            </p:cNvPr>
            <p:cNvSpPr/>
            <p:nvPr/>
          </p:nvSpPr>
          <p:spPr>
            <a:xfrm>
              <a:off x="1012761" y="5500268"/>
              <a:ext cx="20320" cy="20320"/>
            </a:xfrm>
            <a:custGeom>
              <a:avLst/>
              <a:gdLst/>
              <a:ahLst/>
              <a:cxnLst/>
              <a:rect l="l" t="t" r="r" b="b"/>
              <a:pathLst>
                <a:path w="20319" h="20320">
                  <a:moveTo>
                    <a:pt x="15301" y="0"/>
                  </a:moveTo>
                  <a:lnTo>
                    <a:pt x="4338" y="189"/>
                  </a:lnTo>
                  <a:lnTo>
                    <a:pt x="0" y="4692"/>
                  </a:lnTo>
                  <a:lnTo>
                    <a:pt x="189" y="15647"/>
                  </a:lnTo>
                  <a:lnTo>
                    <a:pt x="4694" y="20013"/>
                  </a:lnTo>
                  <a:lnTo>
                    <a:pt x="15642" y="19822"/>
                  </a:lnTo>
                  <a:lnTo>
                    <a:pt x="20011" y="15301"/>
                  </a:lnTo>
                  <a:lnTo>
                    <a:pt x="19807" y="4354"/>
                  </a:lnTo>
                  <a:lnTo>
                    <a:pt x="15301" y="0"/>
                  </a:lnTo>
                  <a:close/>
                </a:path>
              </a:pathLst>
            </a:custGeom>
            <a:solidFill>
              <a:srgbClr val="E7AB87">
                <a:alpha val="79998"/>
              </a:srgbClr>
            </a:solidFill>
          </p:spPr>
          <p:txBody>
            <a:bodyPr wrap="square" lIns="0" tIns="0" rIns="0" bIns="0" rtlCol="0"/>
            <a:lstStyle/>
            <a:p>
              <a:endParaRPr sz="1493" dirty="0"/>
            </a:p>
          </p:txBody>
        </p:sp>
        <p:sp>
          <p:nvSpPr>
            <p:cNvPr id="2820" name="object 2773">
              <a:extLst>
                <a:ext uri="{FF2B5EF4-FFF2-40B4-BE49-F238E27FC236}">
                  <a16:creationId xmlns:a16="http://schemas.microsoft.com/office/drawing/2014/main" id="{5B812BF7-A6BE-45E8-BDE8-35403FAAE94F}"/>
                </a:ext>
              </a:extLst>
            </p:cNvPr>
            <p:cNvSpPr/>
            <p:nvPr/>
          </p:nvSpPr>
          <p:spPr>
            <a:xfrm>
              <a:off x="1222591" y="5508879"/>
              <a:ext cx="20320" cy="20320"/>
            </a:xfrm>
            <a:custGeom>
              <a:avLst/>
              <a:gdLst/>
              <a:ahLst/>
              <a:cxnLst/>
              <a:rect l="l" t="t" r="r" b="b"/>
              <a:pathLst>
                <a:path w="20319" h="20320">
                  <a:moveTo>
                    <a:pt x="15306" y="0"/>
                  </a:moveTo>
                  <a:lnTo>
                    <a:pt x="4325" y="190"/>
                  </a:lnTo>
                  <a:lnTo>
                    <a:pt x="0" y="4692"/>
                  </a:lnTo>
                  <a:lnTo>
                    <a:pt x="189" y="15655"/>
                  </a:lnTo>
                  <a:lnTo>
                    <a:pt x="4688" y="20001"/>
                  </a:lnTo>
                  <a:lnTo>
                    <a:pt x="15640" y="19812"/>
                  </a:lnTo>
                  <a:lnTo>
                    <a:pt x="20001" y="15311"/>
                  </a:lnTo>
                  <a:lnTo>
                    <a:pt x="19803" y="4358"/>
                  </a:lnTo>
                  <a:lnTo>
                    <a:pt x="15306" y="0"/>
                  </a:lnTo>
                  <a:close/>
                </a:path>
              </a:pathLst>
            </a:custGeom>
            <a:solidFill>
              <a:srgbClr val="E7AB87">
                <a:alpha val="72999"/>
              </a:srgbClr>
            </a:solidFill>
          </p:spPr>
          <p:txBody>
            <a:bodyPr wrap="square" lIns="0" tIns="0" rIns="0" bIns="0" rtlCol="0"/>
            <a:lstStyle/>
            <a:p>
              <a:endParaRPr sz="1493" dirty="0"/>
            </a:p>
          </p:txBody>
        </p:sp>
        <p:sp>
          <p:nvSpPr>
            <p:cNvPr id="2821" name="object 2774">
              <a:extLst>
                <a:ext uri="{FF2B5EF4-FFF2-40B4-BE49-F238E27FC236}">
                  <a16:creationId xmlns:a16="http://schemas.microsoft.com/office/drawing/2014/main" id="{6471E9DC-D58A-4DC7-8898-061D61F86005}"/>
                </a:ext>
              </a:extLst>
            </p:cNvPr>
            <p:cNvSpPr/>
            <p:nvPr/>
          </p:nvSpPr>
          <p:spPr>
            <a:xfrm>
              <a:off x="1013990" y="5476410"/>
              <a:ext cx="20320" cy="20320"/>
            </a:xfrm>
            <a:custGeom>
              <a:avLst/>
              <a:gdLst/>
              <a:ahLst/>
              <a:cxnLst/>
              <a:rect l="l" t="t" r="r" b="b"/>
              <a:pathLst>
                <a:path w="20319" h="20320">
                  <a:moveTo>
                    <a:pt x="15303" y="0"/>
                  </a:moveTo>
                  <a:lnTo>
                    <a:pt x="4343" y="190"/>
                  </a:lnTo>
                  <a:lnTo>
                    <a:pt x="0" y="4686"/>
                  </a:lnTo>
                  <a:lnTo>
                    <a:pt x="190" y="15633"/>
                  </a:lnTo>
                  <a:lnTo>
                    <a:pt x="4698" y="19989"/>
                  </a:lnTo>
                  <a:lnTo>
                    <a:pt x="15646" y="19799"/>
                  </a:lnTo>
                  <a:lnTo>
                    <a:pt x="20014" y="15291"/>
                  </a:lnTo>
                  <a:lnTo>
                    <a:pt x="19811" y="4343"/>
                  </a:lnTo>
                  <a:lnTo>
                    <a:pt x="15303" y="0"/>
                  </a:lnTo>
                  <a:close/>
                </a:path>
              </a:pathLst>
            </a:custGeom>
            <a:solidFill>
              <a:srgbClr val="E7AB87">
                <a:alpha val="92999"/>
              </a:srgbClr>
            </a:solidFill>
          </p:spPr>
          <p:txBody>
            <a:bodyPr wrap="square" lIns="0" tIns="0" rIns="0" bIns="0" rtlCol="0"/>
            <a:lstStyle/>
            <a:p>
              <a:endParaRPr sz="1493" dirty="0"/>
            </a:p>
          </p:txBody>
        </p:sp>
        <p:sp>
          <p:nvSpPr>
            <p:cNvPr id="2822" name="object 2775">
              <a:extLst>
                <a:ext uri="{FF2B5EF4-FFF2-40B4-BE49-F238E27FC236}">
                  <a16:creationId xmlns:a16="http://schemas.microsoft.com/office/drawing/2014/main" id="{568F1297-3810-42E8-87A5-4632A2719369}"/>
                </a:ext>
              </a:extLst>
            </p:cNvPr>
            <p:cNvSpPr/>
            <p:nvPr/>
          </p:nvSpPr>
          <p:spPr>
            <a:xfrm>
              <a:off x="1087306" y="5535838"/>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05" y="15313"/>
                  </a:lnTo>
                  <a:lnTo>
                    <a:pt x="19811" y="4356"/>
                  </a:lnTo>
                  <a:lnTo>
                    <a:pt x="15303" y="0"/>
                  </a:lnTo>
                  <a:close/>
                </a:path>
              </a:pathLst>
            </a:custGeom>
            <a:solidFill>
              <a:srgbClr val="E7AB87">
                <a:alpha val="25999"/>
              </a:srgbClr>
            </a:solidFill>
          </p:spPr>
          <p:txBody>
            <a:bodyPr wrap="square" lIns="0" tIns="0" rIns="0" bIns="0" rtlCol="0"/>
            <a:lstStyle/>
            <a:p>
              <a:endParaRPr sz="1493" dirty="0"/>
            </a:p>
          </p:txBody>
        </p:sp>
        <p:sp>
          <p:nvSpPr>
            <p:cNvPr id="2823" name="object 2776">
              <a:extLst>
                <a:ext uri="{FF2B5EF4-FFF2-40B4-BE49-F238E27FC236}">
                  <a16:creationId xmlns:a16="http://schemas.microsoft.com/office/drawing/2014/main" id="{D34307DB-A137-470F-ABF3-784DEC6709F3}"/>
                </a:ext>
              </a:extLst>
            </p:cNvPr>
            <p:cNvSpPr/>
            <p:nvPr/>
          </p:nvSpPr>
          <p:spPr>
            <a:xfrm>
              <a:off x="1073772" y="5544264"/>
              <a:ext cx="20320" cy="20320"/>
            </a:xfrm>
            <a:custGeom>
              <a:avLst/>
              <a:gdLst/>
              <a:ahLst/>
              <a:cxnLst/>
              <a:rect l="l" t="t" r="r" b="b"/>
              <a:pathLst>
                <a:path w="20319" h="20320">
                  <a:moveTo>
                    <a:pt x="15310" y="0"/>
                  </a:moveTo>
                  <a:lnTo>
                    <a:pt x="4350" y="190"/>
                  </a:lnTo>
                  <a:lnTo>
                    <a:pt x="0" y="4693"/>
                  </a:lnTo>
                  <a:lnTo>
                    <a:pt x="189" y="15663"/>
                  </a:lnTo>
                  <a:lnTo>
                    <a:pt x="4706" y="20002"/>
                  </a:lnTo>
                  <a:lnTo>
                    <a:pt x="15654" y="19811"/>
                  </a:lnTo>
                  <a:lnTo>
                    <a:pt x="20001" y="15324"/>
                  </a:lnTo>
                  <a:lnTo>
                    <a:pt x="19806" y="4356"/>
                  </a:lnTo>
                  <a:lnTo>
                    <a:pt x="15310" y="0"/>
                  </a:lnTo>
                  <a:close/>
                </a:path>
              </a:pathLst>
            </a:custGeom>
            <a:solidFill>
              <a:srgbClr val="E7AB87">
                <a:alpha val="73999"/>
              </a:srgbClr>
            </a:solidFill>
          </p:spPr>
          <p:txBody>
            <a:bodyPr wrap="square" lIns="0" tIns="0" rIns="0" bIns="0" rtlCol="0"/>
            <a:lstStyle/>
            <a:p>
              <a:endParaRPr sz="1493" dirty="0"/>
            </a:p>
          </p:txBody>
        </p:sp>
        <p:sp>
          <p:nvSpPr>
            <p:cNvPr id="2824" name="object 2777">
              <a:extLst>
                <a:ext uri="{FF2B5EF4-FFF2-40B4-BE49-F238E27FC236}">
                  <a16:creationId xmlns:a16="http://schemas.microsoft.com/office/drawing/2014/main" id="{EBF01655-8CEF-4F5F-BD63-1694DEB8C39C}"/>
                </a:ext>
              </a:extLst>
            </p:cNvPr>
            <p:cNvSpPr/>
            <p:nvPr/>
          </p:nvSpPr>
          <p:spPr>
            <a:xfrm>
              <a:off x="966889" y="5483329"/>
              <a:ext cx="20320" cy="20320"/>
            </a:xfrm>
            <a:custGeom>
              <a:avLst/>
              <a:gdLst/>
              <a:ahLst/>
              <a:cxnLst/>
              <a:rect l="l" t="t" r="r" b="b"/>
              <a:pathLst>
                <a:path w="20319" h="20320">
                  <a:moveTo>
                    <a:pt x="15311" y="0"/>
                  </a:moveTo>
                  <a:lnTo>
                    <a:pt x="4341" y="197"/>
                  </a:lnTo>
                  <a:lnTo>
                    <a:pt x="0" y="4690"/>
                  </a:lnTo>
                  <a:lnTo>
                    <a:pt x="189" y="15650"/>
                  </a:lnTo>
                  <a:lnTo>
                    <a:pt x="4703" y="20011"/>
                  </a:lnTo>
                  <a:lnTo>
                    <a:pt x="15653" y="19822"/>
                  </a:lnTo>
                  <a:lnTo>
                    <a:pt x="19998" y="15311"/>
                  </a:lnTo>
                  <a:lnTo>
                    <a:pt x="19802" y="4351"/>
                  </a:lnTo>
                  <a:lnTo>
                    <a:pt x="15311" y="0"/>
                  </a:lnTo>
                  <a:close/>
                </a:path>
              </a:pathLst>
            </a:custGeom>
            <a:solidFill>
              <a:srgbClr val="E7AB87">
                <a:alpha val="86000"/>
              </a:srgbClr>
            </a:solidFill>
          </p:spPr>
          <p:txBody>
            <a:bodyPr wrap="square" lIns="0" tIns="0" rIns="0" bIns="0" rtlCol="0"/>
            <a:lstStyle/>
            <a:p>
              <a:endParaRPr sz="1493" dirty="0"/>
            </a:p>
          </p:txBody>
        </p:sp>
        <p:sp>
          <p:nvSpPr>
            <p:cNvPr id="2825" name="object 2778">
              <a:extLst>
                <a:ext uri="{FF2B5EF4-FFF2-40B4-BE49-F238E27FC236}">
                  <a16:creationId xmlns:a16="http://schemas.microsoft.com/office/drawing/2014/main" id="{3BE855DB-403B-4CFC-8600-E256A16975A8}"/>
                </a:ext>
              </a:extLst>
            </p:cNvPr>
            <p:cNvSpPr/>
            <p:nvPr/>
          </p:nvSpPr>
          <p:spPr>
            <a:xfrm>
              <a:off x="1288309" y="5594795"/>
              <a:ext cx="20320" cy="20320"/>
            </a:xfrm>
            <a:custGeom>
              <a:avLst/>
              <a:gdLst/>
              <a:ahLst/>
              <a:cxnLst/>
              <a:rect l="l" t="t" r="r" b="b"/>
              <a:pathLst>
                <a:path w="20319" h="20320">
                  <a:moveTo>
                    <a:pt x="15308" y="0"/>
                  </a:moveTo>
                  <a:lnTo>
                    <a:pt x="4339" y="189"/>
                  </a:lnTo>
                  <a:lnTo>
                    <a:pt x="0" y="4694"/>
                  </a:lnTo>
                  <a:lnTo>
                    <a:pt x="190" y="15654"/>
                  </a:lnTo>
                  <a:lnTo>
                    <a:pt x="4698" y="19998"/>
                  </a:lnTo>
                  <a:lnTo>
                    <a:pt x="15646" y="19807"/>
                  </a:lnTo>
                  <a:lnTo>
                    <a:pt x="20015" y="15311"/>
                  </a:lnTo>
                  <a:lnTo>
                    <a:pt x="19811" y="4351"/>
                  </a:lnTo>
                  <a:lnTo>
                    <a:pt x="15308" y="0"/>
                  </a:lnTo>
                  <a:close/>
                </a:path>
              </a:pathLst>
            </a:custGeom>
            <a:solidFill>
              <a:srgbClr val="E7AB87">
                <a:alpha val="39999"/>
              </a:srgbClr>
            </a:solidFill>
          </p:spPr>
          <p:txBody>
            <a:bodyPr wrap="square" lIns="0" tIns="0" rIns="0" bIns="0" rtlCol="0"/>
            <a:lstStyle/>
            <a:p>
              <a:endParaRPr sz="1493" dirty="0"/>
            </a:p>
          </p:txBody>
        </p:sp>
        <p:sp>
          <p:nvSpPr>
            <p:cNvPr id="2826" name="object 2779">
              <a:extLst>
                <a:ext uri="{FF2B5EF4-FFF2-40B4-BE49-F238E27FC236}">
                  <a16:creationId xmlns:a16="http://schemas.microsoft.com/office/drawing/2014/main" id="{D48A14A7-68BB-4E0F-9419-8A8EFAAB5182}"/>
                </a:ext>
              </a:extLst>
            </p:cNvPr>
            <p:cNvSpPr/>
            <p:nvPr/>
          </p:nvSpPr>
          <p:spPr>
            <a:xfrm>
              <a:off x="1212215" y="5552567"/>
              <a:ext cx="20320" cy="20320"/>
            </a:xfrm>
            <a:custGeom>
              <a:avLst/>
              <a:gdLst/>
              <a:ahLst/>
              <a:cxnLst/>
              <a:rect l="l" t="t" r="r" b="b"/>
              <a:pathLst>
                <a:path w="20319" h="20320">
                  <a:moveTo>
                    <a:pt x="15306" y="0"/>
                  </a:moveTo>
                  <a:lnTo>
                    <a:pt x="4345" y="189"/>
                  </a:lnTo>
                  <a:lnTo>
                    <a:pt x="0" y="4700"/>
                  </a:lnTo>
                  <a:lnTo>
                    <a:pt x="189" y="15655"/>
                  </a:lnTo>
                  <a:lnTo>
                    <a:pt x="4707" y="19995"/>
                  </a:lnTo>
                  <a:lnTo>
                    <a:pt x="15642" y="19805"/>
                  </a:lnTo>
                  <a:lnTo>
                    <a:pt x="20001" y="15318"/>
                  </a:lnTo>
                  <a:lnTo>
                    <a:pt x="19807" y="4361"/>
                  </a:lnTo>
                  <a:lnTo>
                    <a:pt x="15306" y="0"/>
                  </a:lnTo>
                  <a:close/>
                </a:path>
              </a:pathLst>
            </a:custGeom>
            <a:solidFill>
              <a:srgbClr val="E7AB87">
                <a:alpha val="50999"/>
              </a:srgbClr>
            </a:solidFill>
          </p:spPr>
          <p:txBody>
            <a:bodyPr wrap="square" lIns="0" tIns="0" rIns="0" bIns="0" rtlCol="0"/>
            <a:lstStyle/>
            <a:p>
              <a:endParaRPr sz="1493" dirty="0"/>
            </a:p>
          </p:txBody>
        </p:sp>
        <p:sp>
          <p:nvSpPr>
            <p:cNvPr id="2827" name="object 2780">
              <a:extLst>
                <a:ext uri="{FF2B5EF4-FFF2-40B4-BE49-F238E27FC236}">
                  <a16:creationId xmlns:a16="http://schemas.microsoft.com/office/drawing/2014/main" id="{C5EE58F5-F37E-4DFE-A95A-9966F9ABF77D}"/>
                </a:ext>
              </a:extLst>
            </p:cNvPr>
            <p:cNvSpPr/>
            <p:nvPr/>
          </p:nvSpPr>
          <p:spPr>
            <a:xfrm>
              <a:off x="1105614" y="5505721"/>
              <a:ext cx="20320" cy="20320"/>
            </a:xfrm>
            <a:custGeom>
              <a:avLst/>
              <a:gdLst/>
              <a:ahLst/>
              <a:cxnLst/>
              <a:rect l="l" t="t" r="r" b="b"/>
              <a:pathLst>
                <a:path w="20319" h="20320">
                  <a:moveTo>
                    <a:pt x="15302" y="0"/>
                  </a:moveTo>
                  <a:lnTo>
                    <a:pt x="4342" y="190"/>
                  </a:lnTo>
                  <a:lnTo>
                    <a:pt x="0" y="4685"/>
                  </a:lnTo>
                  <a:lnTo>
                    <a:pt x="196" y="15653"/>
                  </a:lnTo>
                  <a:lnTo>
                    <a:pt x="4692" y="19997"/>
                  </a:lnTo>
                  <a:lnTo>
                    <a:pt x="15650" y="19807"/>
                  </a:lnTo>
                  <a:lnTo>
                    <a:pt x="20011" y="15306"/>
                  </a:lnTo>
                  <a:lnTo>
                    <a:pt x="19811" y="4343"/>
                  </a:lnTo>
                  <a:lnTo>
                    <a:pt x="15302" y="0"/>
                  </a:lnTo>
                  <a:close/>
                </a:path>
              </a:pathLst>
            </a:custGeom>
            <a:solidFill>
              <a:srgbClr val="FFC9A4">
                <a:alpha val="26998"/>
              </a:srgbClr>
            </a:solidFill>
          </p:spPr>
          <p:txBody>
            <a:bodyPr wrap="square" lIns="0" tIns="0" rIns="0" bIns="0" rtlCol="0"/>
            <a:lstStyle/>
            <a:p>
              <a:endParaRPr sz="1493" dirty="0"/>
            </a:p>
          </p:txBody>
        </p:sp>
        <p:sp>
          <p:nvSpPr>
            <p:cNvPr id="2828" name="object 2781">
              <a:extLst>
                <a:ext uri="{FF2B5EF4-FFF2-40B4-BE49-F238E27FC236}">
                  <a16:creationId xmlns:a16="http://schemas.microsoft.com/office/drawing/2014/main" id="{F3BA63AC-FC36-4ECF-A721-07A204713526}"/>
                </a:ext>
              </a:extLst>
            </p:cNvPr>
            <p:cNvSpPr/>
            <p:nvPr/>
          </p:nvSpPr>
          <p:spPr>
            <a:xfrm>
              <a:off x="1072405" y="5553090"/>
              <a:ext cx="20320" cy="20320"/>
            </a:xfrm>
            <a:custGeom>
              <a:avLst/>
              <a:gdLst/>
              <a:ahLst/>
              <a:cxnLst/>
              <a:rect l="l" t="t" r="r" b="b"/>
              <a:pathLst>
                <a:path w="20319" h="20320">
                  <a:moveTo>
                    <a:pt x="15304" y="0"/>
                  </a:moveTo>
                  <a:lnTo>
                    <a:pt x="4349" y="196"/>
                  </a:lnTo>
                  <a:lnTo>
                    <a:pt x="0" y="4710"/>
                  </a:lnTo>
                  <a:lnTo>
                    <a:pt x="194" y="15662"/>
                  </a:lnTo>
                  <a:lnTo>
                    <a:pt x="4711" y="20014"/>
                  </a:lnTo>
                  <a:lnTo>
                    <a:pt x="15646" y="19823"/>
                  </a:lnTo>
                  <a:lnTo>
                    <a:pt x="20009" y="15321"/>
                  </a:lnTo>
                  <a:lnTo>
                    <a:pt x="19811" y="4368"/>
                  </a:lnTo>
                  <a:lnTo>
                    <a:pt x="15304" y="0"/>
                  </a:lnTo>
                  <a:close/>
                </a:path>
              </a:pathLst>
            </a:custGeom>
            <a:solidFill>
              <a:srgbClr val="FFC9A4">
                <a:alpha val="96000"/>
              </a:srgbClr>
            </a:solidFill>
          </p:spPr>
          <p:txBody>
            <a:bodyPr wrap="square" lIns="0" tIns="0" rIns="0" bIns="0" rtlCol="0"/>
            <a:lstStyle/>
            <a:p>
              <a:endParaRPr sz="1493" dirty="0"/>
            </a:p>
          </p:txBody>
        </p:sp>
        <p:sp>
          <p:nvSpPr>
            <p:cNvPr id="2829" name="object 2782">
              <a:extLst>
                <a:ext uri="{FF2B5EF4-FFF2-40B4-BE49-F238E27FC236}">
                  <a16:creationId xmlns:a16="http://schemas.microsoft.com/office/drawing/2014/main" id="{D84BC808-B940-4DA4-8258-3D66F8A4AAEA}"/>
                </a:ext>
              </a:extLst>
            </p:cNvPr>
            <p:cNvSpPr/>
            <p:nvPr/>
          </p:nvSpPr>
          <p:spPr>
            <a:xfrm>
              <a:off x="998274" y="5489702"/>
              <a:ext cx="20320" cy="20320"/>
            </a:xfrm>
            <a:custGeom>
              <a:avLst/>
              <a:gdLst/>
              <a:ahLst/>
              <a:cxnLst/>
              <a:rect l="l" t="t" r="r" b="b"/>
              <a:pathLst>
                <a:path w="20319" h="20320">
                  <a:moveTo>
                    <a:pt x="15300" y="0"/>
                  </a:moveTo>
                  <a:lnTo>
                    <a:pt x="4350" y="189"/>
                  </a:lnTo>
                  <a:lnTo>
                    <a:pt x="0" y="4692"/>
                  </a:lnTo>
                  <a:lnTo>
                    <a:pt x="196" y="15654"/>
                  </a:lnTo>
                  <a:lnTo>
                    <a:pt x="4707" y="20013"/>
                  </a:lnTo>
                  <a:lnTo>
                    <a:pt x="15641" y="19822"/>
                  </a:lnTo>
                  <a:lnTo>
                    <a:pt x="20010" y="15301"/>
                  </a:lnTo>
                  <a:lnTo>
                    <a:pt x="19807" y="4354"/>
                  </a:lnTo>
                  <a:lnTo>
                    <a:pt x="15300" y="0"/>
                  </a:lnTo>
                  <a:close/>
                </a:path>
              </a:pathLst>
            </a:custGeom>
            <a:solidFill>
              <a:srgbClr val="E7AB87">
                <a:alpha val="14999"/>
              </a:srgbClr>
            </a:solidFill>
          </p:spPr>
          <p:txBody>
            <a:bodyPr wrap="square" lIns="0" tIns="0" rIns="0" bIns="0" rtlCol="0"/>
            <a:lstStyle/>
            <a:p>
              <a:endParaRPr sz="1493" dirty="0"/>
            </a:p>
          </p:txBody>
        </p:sp>
        <p:sp>
          <p:nvSpPr>
            <p:cNvPr id="2830" name="object 2783">
              <a:extLst>
                <a:ext uri="{FF2B5EF4-FFF2-40B4-BE49-F238E27FC236}">
                  <a16:creationId xmlns:a16="http://schemas.microsoft.com/office/drawing/2014/main" id="{9BF2234C-C689-4A80-92A1-7EE5610F3F3C}"/>
                </a:ext>
              </a:extLst>
            </p:cNvPr>
            <p:cNvSpPr/>
            <p:nvPr/>
          </p:nvSpPr>
          <p:spPr>
            <a:xfrm>
              <a:off x="1193241" y="5616321"/>
              <a:ext cx="20320" cy="20320"/>
            </a:xfrm>
            <a:custGeom>
              <a:avLst/>
              <a:gdLst/>
              <a:ahLst/>
              <a:cxnLst/>
              <a:rect l="l" t="t" r="r" b="b"/>
              <a:pathLst>
                <a:path w="20319" h="20320">
                  <a:moveTo>
                    <a:pt x="15322" y="0"/>
                  </a:moveTo>
                  <a:lnTo>
                    <a:pt x="4350" y="189"/>
                  </a:lnTo>
                  <a:lnTo>
                    <a:pt x="0" y="4679"/>
                  </a:lnTo>
                  <a:lnTo>
                    <a:pt x="190" y="15627"/>
                  </a:lnTo>
                  <a:lnTo>
                    <a:pt x="4711" y="19996"/>
                  </a:lnTo>
                  <a:lnTo>
                    <a:pt x="15658" y="19805"/>
                  </a:lnTo>
                  <a:lnTo>
                    <a:pt x="20011" y="15288"/>
                  </a:lnTo>
                  <a:lnTo>
                    <a:pt x="19811" y="4336"/>
                  </a:lnTo>
                  <a:lnTo>
                    <a:pt x="15322" y="0"/>
                  </a:lnTo>
                  <a:close/>
                </a:path>
              </a:pathLst>
            </a:custGeom>
            <a:solidFill>
              <a:srgbClr val="FFC9A4">
                <a:alpha val="27999"/>
              </a:srgbClr>
            </a:solidFill>
          </p:spPr>
          <p:txBody>
            <a:bodyPr wrap="square" lIns="0" tIns="0" rIns="0" bIns="0" rtlCol="0"/>
            <a:lstStyle/>
            <a:p>
              <a:endParaRPr sz="1493" dirty="0"/>
            </a:p>
          </p:txBody>
        </p:sp>
        <p:sp>
          <p:nvSpPr>
            <p:cNvPr id="2831" name="object 2784">
              <a:extLst>
                <a:ext uri="{FF2B5EF4-FFF2-40B4-BE49-F238E27FC236}">
                  <a16:creationId xmlns:a16="http://schemas.microsoft.com/office/drawing/2014/main" id="{CE57651A-597F-4EA4-B775-13D9DB7738CC}"/>
                </a:ext>
              </a:extLst>
            </p:cNvPr>
            <p:cNvSpPr/>
            <p:nvPr/>
          </p:nvSpPr>
          <p:spPr>
            <a:xfrm>
              <a:off x="1094981" y="5554218"/>
              <a:ext cx="20320" cy="20320"/>
            </a:xfrm>
            <a:custGeom>
              <a:avLst/>
              <a:gdLst/>
              <a:ahLst/>
              <a:cxnLst/>
              <a:rect l="l" t="t" r="r" b="b"/>
              <a:pathLst>
                <a:path w="20319" h="20320">
                  <a:moveTo>
                    <a:pt x="15308" y="0"/>
                  </a:moveTo>
                  <a:lnTo>
                    <a:pt x="4346" y="189"/>
                  </a:lnTo>
                  <a:lnTo>
                    <a:pt x="0" y="4700"/>
                  </a:lnTo>
                  <a:lnTo>
                    <a:pt x="189" y="15653"/>
                  </a:lnTo>
                  <a:lnTo>
                    <a:pt x="4708" y="19994"/>
                  </a:lnTo>
                  <a:lnTo>
                    <a:pt x="15643" y="19804"/>
                  </a:lnTo>
                  <a:lnTo>
                    <a:pt x="20001" y="15318"/>
                  </a:lnTo>
                  <a:lnTo>
                    <a:pt x="19808" y="4360"/>
                  </a:lnTo>
                  <a:lnTo>
                    <a:pt x="15308" y="0"/>
                  </a:lnTo>
                  <a:close/>
                </a:path>
              </a:pathLst>
            </a:custGeom>
            <a:solidFill>
              <a:srgbClr val="E7AB87">
                <a:alpha val="33000"/>
              </a:srgbClr>
            </a:solidFill>
          </p:spPr>
          <p:txBody>
            <a:bodyPr wrap="square" lIns="0" tIns="0" rIns="0" bIns="0" rtlCol="0"/>
            <a:lstStyle/>
            <a:p>
              <a:endParaRPr sz="1493" dirty="0"/>
            </a:p>
          </p:txBody>
        </p:sp>
        <p:sp>
          <p:nvSpPr>
            <p:cNvPr id="2832" name="object 2785">
              <a:extLst>
                <a:ext uri="{FF2B5EF4-FFF2-40B4-BE49-F238E27FC236}">
                  <a16:creationId xmlns:a16="http://schemas.microsoft.com/office/drawing/2014/main" id="{8A5DC2F1-B6F5-4429-A723-5756CAAABE1C}"/>
                </a:ext>
              </a:extLst>
            </p:cNvPr>
            <p:cNvSpPr/>
            <p:nvPr/>
          </p:nvSpPr>
          <p:spPr>
            <a:xfrm>
              <a:off x="1202357" y="5567565"/>
              <a:ext cx="20320" cy="20320"/>
            </a:xfrm>
            <a:custGeom>
              <a:avLst/>
              <a:gdLst/>
              <a:ahLst/>
              <a:cxnLst/>
              <a:rect l="l" t="t" r="r" b="b"/>
              <a:pathLst>
                <a:path w="20319" h="20320">
                  <a:moveTo>
                    <a:pt x="15309" y="0"/>
                  </a:moveTo>
                  <a:lnTo>
                    <a:pt x="4338" y="189"/>
                  </a:lnTo>
                  <a:lnTo>
                    <a:pt x="0" y="4706"/>
                  </a:lnTo>
                  <a:lnTo>
                    <a:pt x="190" y="15653"/>
                  </a:lnTo>
                  <a:lnTo>
                    <a:pt x="4698" y="19997"/>
                  </a:lnTo>
                  <a:lnTo>
                    <a:pt x="15650" y="19802"/>
                  </a:lnTo>
                  <a:lnTo>
                    <a:pt x="20005" y="15321"/>
                  </a:lnTo>
                  <a:lnTo>
                    <a:pt x="19811" y="4363"/>
                  </a:lnTo>
                  <a:lnTo>
                    <a:pt x="15309" y="0"/>
                  </a:lnTo>
                  <a:close/>
                </a:path>
              </a:pathLst>
            </a:custGeom>
            <a:solidFill>
              <a:srgbClr val="FFC9A4">
                <a:alpha val="58998"/>
              </a:srgbClr>
            </a:solidFill>
          </p:spPr>
          <p:txBody>
            <a:bodyPr wrap="square" lIns="0" tIns="0" rIns="0" bIns="0" rtlCol="0"/>
            <a:lstStyle/>
            <a:p>
              <a:endParaRPr sz="1493" dirty="0"/>
            </a:p>
          </p:txBody>
        </p:sp>
        <p:sp>
          <p:nvSpPr>
            <p:cNvPr id="2833" name="object 2786">
              <a:extLst>
                <a:ext uri="{FF2B5EF4-FFF2-40B4-BE49-F238E27FC236}">
                  <a16:creationId xmlns:a16="http://schemas.microsoft.com/office/drawing/2014/main" id="{7D762CFB-E253-48E1-AFB2-5183C4790EE7}"/>
                </a:ext>
              </a:extLst>
            </p:cNvPr>
            <p:cNvSpPr/>
            <p:nvPr/>
          </p:nvSpPr>
          <p:spPr>
            <a:xfrm>
              <a:off x="968519" y="5423942"/>
              <a:ext cx="20320" cy="20320"/>
            </a:xfrm>
            <a:custGeom>
              <a:avLst/>
              <a:gdLst/>
              <a:ahLst/>
              <a:cxnLst/>
              <a:rect l="l" t="t" r="r" b="b"/>
              <a:pathLst>
                <a:path w="20319" h="20320">
                  <a:moveTo>
                    <a:pt x="15303" y="0"/>
                  </a:moveTo>
                  <a:lnTo>
                    <a:pt x="4356" y="190"/>
                  </a:lnTo>
                  <a:lnTo>
                    <a:pt x="0" y="4699"/>
                  </a:lnTo>
                  <a:lnTo>
                    <a:pt x="194" y="15650"/>
                  </a:lnTo>
                  <a:lnTo>
                    <a:pt x="4711" y="20002"/>
                  </a:lnTo>
                  <a:lnTo>
                    <a:pt x="15646" y="19812"/>
                  </a:lnTo>
                  <a:lnTo>
                    <a:pt x="20009" y="15309"/>
                  </a:lnTo>
                  <a:lnTo>
                    <a:pt x="19811" y="4356"/>
                  </a:lnTo>
                  <a:lnTo>
                    <a:pt x="15303" y="0"/>
                  </a:lnTo>
                  <a:close/>
                </a:path>
              </a:pathLst>
            </a:custGeom>
            <a:solidFill>
              <a:srgbClr val="FFC9A4">
                <a:alpha val="28997"/>
              </a:srgbClr>
            </a:solidFill>
          </p:spPr>
          <p:txBody>
            <a:bodyPr wrap="square" lIns="0" tIns="0" rIns="0" bIns="0" rtlCol="0"/>
            <a:lstStyle/>
            <a:p>
              <a:endParaRPr sz="1493" dirty="0"/>
            </a:p>
          </p:txBody>
        </p:sp>
        <p:sp>
          <p:nvSpPr>
            <p:cNvPr id="2834" name="object 2787">
              <a:extLst>
                <a:ext uri="{FF2B5EF4-FFF2-40B4-BE49-F238E27FC236}">
                  <a16:creationId xmlns:a16="http://schemas.microsoft.com/office/drawing/2014/main" id="{D7BD0159-9F42-4008-AF4E-3C1942A50688}"/>
                </a:ext>
              </a:extLst>
            </p:cNvPr>
            <p:cNvSpPr/>
            <p:nvPr/>
          </p:nvSpPr>
          <p:spPr>
            <a:xfrm>
              <a:off x="998228" y="5503012"/>
              <a:ext cx="20320" cy="20320"/>
            </a:xfrm>
            <a:custGeom>
              <a:avLst/>
              <a:gdLst/>
              <a:ahLst/>
              <a:cxnLst/>
              <a:rect l="l" t="t" r="r" b="b"/>
              <a:pathLst>
                <a:path w="20319" h="20320">
                  <a:moveTo>
                    <a:pt x="15304" y="0"/>
                  </a:moveTo>
                  <a:lnTo>
                    <a:pt x="4356" y="189"/>
                  </a:lnTo>
                  <a:lnTo>
                    <a:pt x="0" y="4698"/>
                  </a:lnTo>
                  <a:lnTo>
                    <a:pt x="190" y="15658"/>
                  </a:lnTo>
                  <a:lnTo>
                    <a:pt x="4710" y="20013"/>
                  </a:lnTo>
                  <a:lnTo>
                    <a:pt x="15646" y="19824"/>
                  </a:lnTo>
                  <a:lnTo>
                    <a:pt x="20015" y="15315"/>
                  </a:lnTo>
                  <a:lnTo>
                    <a:pt x="19811" y="4355"/>
                  </a:lnTo>
                  <a:lnTo>
                    <a:pt x="15304" y="0"/>
                  </a:lnTo>
                  <a:close/>
                </a:path>
              </a:pathLst>
            </a:custGeom>
            <a:solidFill>
              <a:srgbClr val="FFC9A4">
                <a:alpha val="33998"/>
              </a:srgbClr>
            </a:solidFill>
          </p:spPr>
          <p:txBody>
            <a:bodyPr wrap="square" lIns="0" tIns="0" rIns="0" bIns="0" rtlCol="0"/>
            <a:lstStyle/>
            <a:p>
              <a:endParaRPr sz="1493" dirty="0"/>
            </a:p>
          </p:txBody>
        </p:sp>
        <p:sp>
          <p:nvSpPr>
            <p:cNvPr id="2835" name="object 2788">
              <a:extLst>
                <a:ext uri="{FF2B5EF4-FFF2-40B4-BE49-F238E27FC236}">
                  <a16:creationId xmlns:a16="http://schemas.microsoft.com/office/drawing/2014/main" id="{5A7F9EE5-0321-4A94-9EC3-E79410B42D73}"/>
                </a:ext>
              </a:extLst>
            </p:cNvPr>
            <p:cNvSpPr/>
            <p:nvPr/>
          </p:nvSpPr>
          <p:spPr>
            <a:xfrm>
              <a:off x="1299152" y="5257131"/>
              <a:ext cx="20320" cy="20320"/>
            </a:xfrm>
            <a:custGeom>
              <a:avLst/>
              <a:gdLst/>
              <a:ahLst/>
              <a:cxnLst/>
              <a:rect l="l" t="t" r="r" b="b"/>
              <a:pathLst>
                <a:path w="20319" h="20320">
                  <a:moveTo>
                    <a:pt x="15303" y="0"/>
                  </a:moveTo>
                  <a:lnTo>
                    <a:pt x="4343" y="190"/>
                  </a:lnTo>
                  <a:lnTo>
                    <a:pt x="0" y="4686"/>
                  </a:lnTo>
                  <a:lnTo>
                    <a:pt x="190" y="15633"/>
                  </a:lnTo>
                  <a:lnTo>
                    <a:pt x="4698" y="20002"/>
                  </a:lnTo>
                  <a:lnTo>
                    <a:pt x="15646" y="19812"/>
                  </a:lnTo>
                  <a:lnTo>
                    <a:pt x="20015" y="15290"/>
                  </a:lnTo>
                  <a:lnTo>
                    <a:pt x="19913" y="9817"/>
                  </a:lnTo>
                  <a:lnTo>
                    <a:pt x="19811" y="4343"/>
                  </a:lnTo>
                  <a:lnTo>
                    <a:pt x="15303" y="0"/>
                  </a:lnTo>
                  <a:close/>
                </a:path>
              </a:pathLst>
            </a:custGeom>
            <a:solidFill>
              <a:srgbClr val="7C3424"/>
            </a:solidFill>
          </p:spPr>
          <p:txBody>
            <a:bodyPr wrap="square" lIns="0" tIns="0" rIns="0" bIns="0" rtlCol="0"/>
            <a:lstStyle/>
            <a:p>
              <a:endParaRPr sz="1493" dirty="0"/>
            </a:p>
          </p:txBody>
        </p:sp>
        <p:sp>
          <p:nvSpPr>
            <p:cNvPr id="2836" name="object 2789">
              <a:extLst>
                <a:ext uri="{FF2B5EF4-FFF2-40B4-BE49-F238E27FC236}">
                  <a16:creationId xmlns:a16="http://schemas.microsoft.com/office/drawing/2014/main" id="{BD072B36-012E-4E13-9EB1-E946E6FB975E}"/>
                </a:ext>
              </a:extLst>
            </p:cNvPr>
            <p:cNvSpPr/>
            <p:nvPr/>
          </p:nvSpPr>
          <p:spPr>
            <a:xfrm>
              <a:off x="1341114" y="5374780"/>
              <a:ext cx="20320" cy="20320"/>
            </a:xfrm>
            <a:custGeom>
              <a:avLst/>
              <a:gdLst/>
              <a:ahLst/>
              <a:cxnLst/>
              <a:rect l="l" t="t" r="r" b="b"/>
              <a:pathLst>
                <a:path w="20319" h="20320">
                  <a:moveTo>
                    <a:pt x="15316" y="0"/>
                  </a:moveTo>
                  <a:lnTo>
                    <a:pt x="4356" y="190"/>
                  </a:lnTo>
                  <a:lnTo>
                    <a:pt x="0" y="4711"/>
                  </a:lnTo>
                  <a:lnTo>
                    <a:pt x="190" y="15659"/>
                  </a:lnTo>
                  <a:lnTo>
                    <a:pt x="4711" y="20015"/>
                  </a:lnTo>
                  <a:lnTo>
                    <a:pt x="15659" y="19824"/>
                  </a:lnTo>
                  <a:lnTo>
                    <a:pt x="20015" y="15316"/>
                  </a:lnTo>
                  <a:lnTo>
                    <a:pt x="19913" y="9842"/>
                  </a:lnTo>
                  <a:lnTo>
                    <a:pt x="19811" y="4368"/>
                  </a:lnTo>
                  <a:lnTo>
                    <a:pt x="15316" y="0"/>
                  </a:lnTo>
                  <a:close/>
                </a:path>
              </a:pathLst>
            </a:custGeom>
            <a:solidFill>
              <a:srgbClr val="601709"/>
            </a:solidFill>
          </p:spPr>
          <p:txBody>
            <a:bodyPr wrap="square" lIns="0" tIns="0" rIns="0" bIns="0" rtlCol="0"/>
            <a:lstStyle/>
            <a:p>
              <a:endParaRPr sz="1493" dirty="0"/>
            </a:p>
          </p:txBody>
        </p:sp>
        <p:sp>
          <p:nvSpPr>
            <p:cNvPr id="2837" name="object 2790">
              <a:extLst>
                <a:ext uri="{FF2B5EF4-FFF2-40B4-BE49-F238E27FC236}">
                  <a16:creationId xmlns:a16="http://schemas.microsoft.com/office/drawing/2014/main" id="{1F24BDAF-3D69-4005-8A6F-1026E92CA60C}"/>
                </a:ext>
              </a:extLst>
            </p:cNvPr>
            <p:cNvSpPr/>
            <p:nvPr/>
          </p:nvSpPr>
          <p:spPr>
            <a:xfrm>
              <a:off x="1377870" y="5313025"/>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701E05"/>
            </a:solidFill>
          </p:spPr>
          <p:txBody>
            <a:bodyPr wrap="square" lIns="0" tIns="0" rIns="0" bIns="0" rtlCol="0"/>
            <a:lstStyle/>
            <a:p>
              <a:endParaRPr sz="1493" dirty="0"/>
            </a:p>
          </p:txBody>
        </p:sp>
        <p:sp>
          <p:nvSpPr>
            <p:cNvPr id="2838" name="object 2791">
              <a:extLst>
                <a:ext uri="{FF2B5EF4-FFF2-40B4-BE49-F238E27FC236}">
                  <a16:creationId xmlns:a16="http://schemas.microsoft.com/office/drawing/2014/main" id="{0148EA8D-823C-4FD2-A005-1DCCAF7D26F3}"/>
                </a:ext>
              </a:extLst>
            </p:cNvPr>
            <p:cNvSpPr/>
            <p:nvPr/>
          </p:nvSpPr>
          <p:spPr>
            <a:xfrm>
              <a:off x="1116976" y="5580515"/>
              <a:ext cx="20320" cy="20320"/>
            </a:xfrm>
            <a:custGeom>
              <a:avLst/>
              <a:gdLst/>
              <a:ahLst/>
              <a:cxnLst/>
              <a:rect l="l" t="t" r="r" b="b"/>
              <a:pathLst>
                <a:path w="20319" h="20320">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813826"/>
            </a:solidFill>
          </p:spPr>
          <p:txBody>
            <a:bodyPr wrap="square" lIns="0" tIns="0" rIns="0" bIns="0" rtlCol="0"/>
            <a:lstStyle/>
            <a:p>
              <a:endParaRPr sz="1493" dirty="0"/>
            </a:p>
          </p:txBody>
        </p:sp>
        <p:sp>
          <p:nvSpPr>
            <p:cNvPr id="2839" name="object 2792">
              <a:extLst>
                <a:ext uri="{FF2B5EF4-FFF2-40B4-BE49-F238E27FC236}">
                  <a16:creationId xmlns:a16="http://schemas.microsoft.com/office/drawing/2014/main" id="{84C33551-7E9A-431B-843B-0ED1C5A7B116}"/>
                </a:ext>
              </a:extLst>
            </p:cNvPr>
            <p:cNvSpPr/>
            <p:nvPr/>
          </p:nvSpPr>
          <p:spPr>
            <a:xfrm>
              <a:off x="1578508" y="5256295"/>
              <a:ext cx="20320" cy="20320"/>
            </a:xfrm>
            <a:custGeom>
              <a:avLst/>
              <a:gdLst/>
              <a:ahLst/>
              <a:cxnLst/>
              <a:rect l="l" t="t" r="r" b="b"/>
              <a:pathLst>
                <a:path w="20319" h="20320">
                  <a:moveTo>
                    <a:pt x="15303" y="0"/>
                  </a:moveTo>
                  <a:lnTo>
                    <a:pt x="4343" y="190"/>
                  </a:lnTo>
                  <a:lnTo>
                    <a:pt x="0" y="4711"/>
                  </a:lnTo>
                  <a:lnTo>
                    <a:pt x="190" y="15659"/>
                  </a:lnTo>
                  <a:lnTo>
                    <a:pt x="4698" y="20002"/>
                  </a:lnTo>
                  <a:lnTo>
                    <a:pt x="15646" y="19811"/>
                  </a:lnTo>
                  <a:lnTo>
                    <a:pt x="20015" y="15316"/>
                  </a:lnTo>
                  <a:lnTo>
                    <a:pt x="19913" y="9842"/>
                  </a:lnTo>
                  <a:lnTo>
                    <a:pt x="19811" y="4368"/>
                  </a:lnTo>
                  <a:lnTo>
                    <a:pt x="15303" y="0"/>
                  </a:lnTo>
                  <a:close/>
                </a:path>
              </a:pathLst>
            </a:custGeom>
            <a:solidFill>
              <a:srgbClr val="793222"/>
            </a:solidFill>
          </p:spPr>
          <p:txBody>
            <a:bodyPr wrap="square" lIns="0" tIns="0" rIns="0" bIns="0" rtlCol="0"/>
            <a:lstStyle/>
            <a:p>
              <a:endParaRPr sz="1493" dirty="0"/>
            </a:p>
          </p:txBody>
        </p:sp>
        <p:sp>
          <p:nvSpPr>
            <p:cNvPr id="2840" name="object 2793">
              <a:extLst>
                <a:ext uri="{FF2B5EF4-FFF2-40B4-BE49-F238E27FC236}">
                  <a16:creationId xmlns:a16="http://schemas.microsoft.com/office/drawing/2014/main" id="{06437E55-5433-4205-AA67-A8D8657730DD}"/>
                </a:ext>
              </a:extLst>
            </p:cNvPr>
            <p:cNvSpPr/>
            <p:nvPr/>
          </p:nvSpPr>
          <p:spPr>
            <a:xfrm>
              <a:off x="1526927" y="5429737"/>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27" y="15303"/>
                  </a:lnTo>
                  <a:lnTo>
                    <a:pt x="19926" y="9829"/>
                  </a:lnTo>
                  <a:lnTo>
                    <a:pt x="19824" y="4356"/>
                  </a:lnTo>
                  <a:lnTo>
                    <a:pt x="15316" y="0"/>
                  </a:lnTo>
                  <a:close/>
                </a:path>
              </a:pathLst>
            </a:custGeom>
            <a:solidFill>
              <a:srgbClr val="883927"/>
            </a:solidFill>
          </p:spPr>
          <p:txBody>
            <a:bodyPr wrap="square" lIns="0" tIns="0" rIns="0" bIns="0" rtlCol="0"/>
            <a:lstStyle/>
            <a:p>
              <a:endParaRPr sz="1493" dirty="0"/>
            </a:p>
          </p:txBody>
        </p:sp>
        <p:sp>
          <p:nvSpPr>
            <p:cNvPr id="2841" name="object 2794">
              <a:extLst>
                <a:ext uri="{FF2B5EF4-FFF2-40B4-BE49-F238E27FC236}">
                  <a16:creationId xmlns:a16="http://schemas.microsoft.com/office/drawing/2014/main" id="{02B6AC03-F1A6-42C1-A5AB-26B957283F2C}"/>
                </a:ext>
              </a:extLst>
            </p:cNvPr>
            <p:cNvSpPr/>
            <p:nvPr/>
          </p:nvSpPr>
          <p:spPr>
            <a:xfrm>
              <a:off x="1438308" y="5389962"/>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481506"/>
            </a:solidFill>
          </p:spPr>
          <p:txBody>
            <a:bodyPr wrap="square" lIns="0" tIns="0" rIns="0" bIns="0" rtlCol="0"/>
            <a:lstStyle/>
            <a:p>
              <a:endParaRPr sz="1493" dirty="0"/>
            </a:p>
          </p:txBody>
        </p:sp>
        <p:sp>
          <p:nvSpPr>
            <p:cNvPr id="2842" name="object 2795">
              <a:extLst>
                <a:ext uri="{FF2B5EF4-FFF2-40B4-BE49-F238E27FC236}">
                  <a16:creationId xmlns:a16="http://schemas.microsoft.com/office/drawing/2014/main" id="{392B753A-C82D-43A9-960D-E90CF3D46BAA}"/>
                </a:ext>
              </a:extLst>
            </p:cNvPr>
            <p:cNvSpPr/>
            <p:nvPr/>
          </p:nvSpPr>
          <p:spPr>
            <a:xfrm>
              <a:off x="1587863" y="5269659"/>
              <a:ext cx="20320" cy="20320"/>
            </a:xfrm>
            <a:custGeom>
              <a:avLst/>
              <a:gdLst/>
              <a:ahLst/>
              <a:cxnLst/>
              <a:rect l="l" t="t" r="r" b="b"/>
              <a:pathLst>
                <a:path w="20319" h="20320">
                  <a:moveTo>
                    <a:pt x="15316" y="0"/>
                  </a:moveTo>
                  <a:lnTo>
                    <a:pt x="4356" y="190"/>
                  </a:lnTo>
                  <a:lnTo>
                    <a:pt x="0" y="4699"/>
                  </a:lnTo>
                  <a:lnTo>
                    <a:pt x="190" y="15646"/>
                  </a:lnTo>
                  <a:lnTo>
                    <a:pt x="4699" y="20002"/>
                  </a:lnTo>
                  <a:lnTo>
                    <a:pt x="15659" y="19812"/>
                  </a:lnTo>
                  <a:lnTo>
                    <a:pt x="20027" y="15303"/>
                  </a:lnTo>
                  <a:lnTo>
                    <a:pt x="19926" y="9829"/>
                  </a:lnTo>
                  <a:lnTo>
                    <a:pt x="19824" y="4356"/>
                  </a:lnTo>
                  <a:lnTo>
                    <a:pt x="15316" y="0"/>
                  </a:lnTo>
                  <a:close/>
                </a:path>
              </a:pathLst>
            </a:custGeom>
            <a:solidFill>
              <a:srgbClr val="7B3323"/>
            </a:solidFill>
          </p:spPr>
          <p:txBody>
            <a:bodyPr wrap="square" lIns="0" tIns="0" rIns="0" bIns="0" rtlCol="0"/>
            <a:lstStyle/>
            <a:p>
              <a:endParaRPr sz="1493" dirty="0"/>
            </a:p>
          </p:txBody>
        </p:sp>
        <p:sp>
          <p:nvSpPr>
            <p:cNvPr id="2843" name="object 2796">
              <a:extLst>
                <a:ext uri="{FF2B5EF4-FFF2-40B4-BE49-F238E27FC236}">
                  <a16:creationId xmlns:a16="http://schemas.microsoft.com/office/drawing/2014/main" id="{8FC4E9BD-822D-4178-A412-6D2F29D38B18}"/>
                </a:ext>
              </a:extLst>
            </p:cNvPr>
            <p:cNvSpPr/>
            <p:nvPr/>
          </p:nvSpPr>
          <p:spPr>
            <a:xfrm>
              <a:off x="1578058" y="5283563"/>
              <a:ext cx="20320" cy="20320"/>
            </a:xfrm>
            <a:custGeom>
              <a:avLst/>
              <a:gdLst/>
              <a:ahLst/>
              <a:cxnLst/>
              <a:rect l="l" t="t" r="r" b="b"/>
              <a:pathLst>
                <a:path w="20319" h="20320">
                  <a:moveTo>
                    <a:pt x="15316" y="0"/>
                  </a:moveTo>
                  <a:lnTo>
                    <a:pt x="4356" y="190"/>
                  </a:lnTo>
                  <a:lnTo>
                    <a:pt x="0" y="4699"/>
                  </a:lnTo>
                  <a:lnTo>
                    <a:pt x="190" y="15659"/>
                  </a:lnTo>
                  <a:lnTo>
                    <a:pt x="4711" y="20015"/>
                  </a:lnTo>
                  <a:lnTo>
                    <a:pt x="15659" y="19824"/>
                  </a:lnTo>
                  <a:lnTo>
                    <a:pt x="20027" y="15316"/>
                  </a:lnTo>
                  <a:lnTo>
                    <a:pt x="19926" y="9829"/>
                  </a:lnTo>
                  <a:lnTo>
                    <a:pt x="19824" y="4356"/>
                  </a:lnTo>
                  <a:lnTo>
                    <a:pt x="15316" y="0"/>
                  </a:lnTo>
                  <a:close/>
                </a:path>
              </a:pathLst>
            </a:custGeom>
            <a:solidFill>
              <a:srgbClr val="672C1E"/>
            </a:solidFill>
          </p:spPr>
          <p:txBody>
            <a:bodyPr wrap="square" lIns="0" tIns="0" rIns="0" bIns="0" rtlCol="0"/>
            <a:lstStyle/>
            <a:p>
              <a:endParaRPr sz="1493" dirty="0"/>
            </a:p>
          </p:txBody>
        </p:sp>
        <p:sp>
          <p:nvSpPr>
            <p:cNvPr id="2844" name="object 2797">
              <a:extLst>
                <a:ext uri="{FF2B5EF4-FFF2-40B4-BE49-F238E27FC236}">
                  <a16:creationId xmlns:a16="http://schemas.microsoft.com/office/drawing/2014/main" id="{3BA68DE3-9B43-4F61-B305-0F9881B982F5}"/>
                </a:ext>
              </a:extLst>
            </p:cNvPr>
            <p:cNvSpPr/>
            <p:nvPr/>
          </p:nvSpPr>
          <p:spPr>
            <a:xfrm>
              <a:off x="1204389" y="5492045"/>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691A0A"/>
            </a:solidFill>
          </p:spPr>
          <p:txBody>
            <a:bodyPr wrap="square" lIns="0" tIns="0" rIns="0" bIns="0" rtlCol="0"/>
            <a:lstStyle/>
            <a:p>
              <a:endParaRPr sz="1493" dirty="0"/>
            </a:p>
          </p:txBody>
        </p:sp>
        <p:sp>
          <p:nvSpPr>
            <p:cNvPr id="2845" name="object 2798">
              <a:extLst>
                <a:ext uri="{FF2B5EF4-FFF2-40B4-BE49-F238E27FC236}">
                  <a16:creationId xmlns:a16="http://schemas.microsoft.com/office/drawing/2014/main" id="{43DF28AE-521E-4812-B620-5DF7CFA3A199}"/>
                </a:ext>
              </a:extLst>
            </p:cNvPr>
            <p:cNvSpPr/>
            <p:nvPr/>
          </p:nvSpPr>
          <p:spPr>
            <a:xfrm>
              <a:off x="1222672" y="5484907"/>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15" y="15303"/>
                  </a:lnTo>
                  <a:lnTo>
                    <a:pt x="19913" y="9829"/>
                  </a:lnTo>
                  <a:lnTo>
                    <a:pt x="19811" y="4356"/>
                  </a:lnTo>
                  <a:lnTo>
                    <a:pt x="15316" y="0"/>
                  </a:lnTo>
                  <a:close/>
                </a:path>
              </a:pathLst>
            </a:custGeom>
            <a:solidFill>
              <a:srgbClr val="471405"/>
            </a:solidFill>
          </p:spPr>
          <p:txBody>
            <a:bodyPr wrap="square" lIns="0" tIns="0" rIns="0" bIns="0" rtlCol="0"/>
            <a:lstStyle/>
            <a:p>
              <a:endParaRPr sz="1493" dirty="0"/>
            </a:p>
          </p:txBody>
        </p:sp>
        <p:sp>
          <p:nvSpPr>
            <p:cNvPr id="2846" name="object 2799">
              <a:extLst>
                <a:ext uri="{FF2B5EF4-FFF2-40B4-BE49-F238E27FC236}">
                  <a16:creationId xmlns:a16="http://schemas.microsoft.com/office/drawing/2014/main" id="{C5DE44F9-DDDB-441E-B65E-BE65D563F016}"/>
                </a:ext>
              </a:extLst>
            </p:cNvPr>
            <p:cNvSpPr/>
            <p:nvPr/>
          </p:nvSpPr>
          <p:spPr>
            <a:xfrm>
              <a:off x="1343977" y="5496592"/>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701E05"/>
            </a:solidFill>
          </p:spPr>
          <p:txBody>
            <a:bodyPr wrap="square" lIns="0" tIns="0" rIns="0" bIns="0" rtlCol="0"/>
            <a:lstStyle/>
            <a:p>
              <a:endParaRPr sz="1493" dirty="0"/>
            </a:p>
          </p:txBody>
        </p:sp>
        <p:sp>
          <p:nvSpPr>
            <p:cNvPr id="2847" name="object 2800">
              <a:extLst>
                <a:ext uri="{FF2B5EF4-FFF2-40B4-BE49-F238E27FC236}">
                  <a16:creationId xmlns:a16="http://schemas.microsoft.com/office/drawing/2014/main" id="{D3FF00B8-56B0-470B-9206-A64FE4F94B14}"/>
                </a:ext>
              </a:extLst>
            </p:cNvPr>
            <p:cNvSpPr/>
            <p:nvPr/>
          </p:nvSpPr>
          <p:spPr>
            <a:xfrm>
              <a:off x="1374319" y="5336717"/>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4C1606"/>
            </a:solidFill>
          </p:spPr>
          <p:txBody>
            <a:bodyPr wrap="square" lIns="0" tIns="0" rIns="0" bIns="0" rtlCol="0"/>
            <a:lstStyle/>
            <a:p>
              <a:endParaRPr sz="1493" dirty="0"/>
            </a:p>
          </p:txBody>
        </p:sp>
        <p:sp>
          <p:nvSpPr>
            <p:cNvPr id="2848" name="object 2801">
              <a:extLst>
                <a:ext uri="{FF2B5EF4-FFF2-40B4-BE49-F238E27FC236}">
                  <a16:creationId xmlns:a16="http://schemas.microsoft.com/office/drawing/2014/main" id="{75545FE1-8E61-42DF-9975-3A25DF480DD5}"/>
                </a:ext>
              </a:extLst>
            </p:cNvPr>
            <p:cNvSpPr/>
            <p:nvPr/>
          </p:nvSpPr>
          <p:spPr>
            <a:xfrm>
              <a:off x="1589766" y="5381941"/>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15" y="15303"/>
                  </a:lnTo>
                  <a:lnTo>
                    <a:pt x="19913" y="9829"/>
                  </a:lnTo>
                  <a:lnTo>
                    <a:pt x="19811" y="4356"/>
                  </a:lnTo>
                  <a:lnTo>
                    <a:pt x="15316" y="0"/>
                  </a:lnTo>
                  <a:close/>
                </a:path>
              </a:pathLst>
            </a:custGeom>
            <a:solidFill>
              <a:srgbClr val="531606"/>
            </a:solidFill>
          </p:spPr>
          <p:txBody>
            <a:bodyPr wrap="square" lIns="0" tIns="0" rIns="0" bIns="0" rtlCol="0"/>
            <a:lstStyle/>
            <a:p>
              <a:endParaRPr sz="1493" dirty="0"/>
            </a:p>
          </p:txBody>
        </p:sp>
        <p:sp>
          <p:nvSpPr>
            <p:cNvPr id="2849" name="object 2802">
              <a:extLst>
                <a:ext uri="{FF2B5EF4-FFF2-40B4-BE49-F238E27FC236}">
                  <a16:creationId xmlns:a16="http://schemas.microsoft.com/office/drawing/2014/main" id="{4AE93C6A-A379-4EF1-937F-95A7DD7F7AA4}"/>
                </a:ext>
              </a:extLst>
            </p:cNvPr>
            <p:cNvSpPr/>
            <p:nvPr/>
          </p:nvSpPr>
          <p:spPr>
            <a:xfrm>
              <a:off x="1420077" y="5394280"/>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541707"/>
            </a:solidFill>
          </p:spPr>
          <p:txBody>
            <a:bodyPr wrap="square" lIns="0" tIns="0" rIns="0" bIns="0" rtlCol="0"/>
            <a:lstStyle/>
            <a:p>
              <a:endParaRPr sz="1493" dirty="0"/>
            </a:p>
          </p:txBody>
        </p:sp>
        <p:sp>
          <p:nvSpPr>
            <p:cNvPr id="2850" name="object 2803">
              <a:extLst>
                <a:ext uri="{FF2B5EF4-FFF2-40B4-BE49-F238E27FC236}">
                  <a16:creationId xmlns:a16="http://schemas.microsoft.com/office/drawing/2014/main" id="{F55F0E8F-4647-4BDF-90E1-760786641198}"/>
                </a:ext>
              </a:extLst>
            </p:cNvPr>
            <p:cNvSpPr/>
            <p:nvPr/>
          </p:nvSpPr>
          <p:spPr>
            <a:xfrm>
              <a:off x="1490003" y="5341851"/>
              <a:ext cx="20320" cy="20320"/>
            </a:xfrm>
            <a:custGeom>
              <a:avLst/>
              <a:gdLst/>
              <a:ahLst/>
              <a:cxnLst/>
              <a:rect l="l" t="t" r="r" b="b"/>
              <a:pathLst>
                <a:path w="20319" h="20320">
                  <a:moveTo>
                    <a:pt x="15316" y="0"/>
                  </a:moveTo>
                  <a:lnTo>
                    <a:pt x="4356" y="190"/>
                  </a:lnTo>
                  <a:lnTo>
                    <a:pt x="0" y="4711"/>
                  </a:lnTo>
                  <a:lnTo>
                    <a:pt x="190" y="15659"/>
                  </a:lnTo>
                  <a:lnTo>
                    <a:pt x="4711" y="20015"/>
                  </a:lnTo>
                  <a:lnTo>
                    <a:pt x="15659" y="19824"/>
                  </a:lnTo>
                  <a:lnTo>
                    <a:pt x="20027" y="15316"/>
                  </a:lnTo>
                  <a:lnTo>
                    <a:pt x="19926" y="9842"/>
                  </a:lnTo>
                  <a:lnTo>
                    <a:pt x="19824" y="4368"/>
                  </a:lnTo>
                  <a:lnTo>
                    <a:pt x="15316" y="0"/>
                  </a:lnTo>
                  <a:close/>
                </a:path>
              </a:pathLst>
            </a:custGeom>
            <a:solidFill>
              <a:srgbClr val="531606"/>
            </a:solidFill>
          </p:spPr>
          <p:txBody>
            <a:bodyPr wrap="square" lIns="0" tIns="0" rIns="0" bIns="0" rtlCol="0"/>
            <a:lstStyle/>
            <a:p>
              <a:endParaRPr sz="1493" dirty="0"/>
            </a:p>
          </p:txBody>
        </p:sp>
        <p:sp>
          <p:nvSpPr>
            <p:cNvPr id="2851" name="object 2804">
              <a:extLst>
                <a:ext uri="{FF2B5EF4-FFF2-40B4-BE49-F238E27FC236}">
                  <a16:creationId xmlns:a16="http://schemas.microsoft.com/office/drawing/2014/main" id="{35D017C3-A931-4AF5-AF2F-F4A1E80AE45A}"/>
                </a:ext>
              </a:extLst>
            </p:cNvPr>
            <p:cNvSpPr/>
            <p:nvPr/>
          </p:nvSpPr>
          <p:spPr>
            <a:xfrm>
              <a:off x="1622898" y="5361415"/>
              <a:ext cx="20320" cy="20320"/>
            </a:xfrm>
            <a:custGeom>
              <a:avLst/>
              <a:gdLst/>
              <a:ahLst/>
              <a:cxnLst/>
              <a:rect l="l" t="t" r="r" b="b"/>
              <a:pathLst>
                <a:path w="20319" h="20320">
                  <a:moveTo>
                    <a:pt x="15303" y="0"/>
                  </a:moveTo>
                  <a:lnTo>
                    <a:pt x="4356" y="190"/>
                  </a:lnTo>
                  <a:lnTo>
                    <a:pt x="0" y="4686"/>
                  </a:lnTo>
                  <a:lnTo>
                    <a:pt x="190" y="15633"/>
                  </a:lnTo>
                  <a:lnTo>
                    <a:pt x="4711" y="19989"/>
                  </a:lnTo>
                  <a:lnTo>
                    <a:pt x="15646" y="19799"/>
                  </a:lnTo>
                  <a:lnTo>
                    <a:pt x="20015" y="15290"/>
                  </a:lnTo>
                  <a:lnTo>
                    <a:pt x="19913" y="9817"/>
                  </a:lnTo>
                  <a:lnTo>
                    <a:pt x="19811" y="4343"/>
                  </a:lnTo>
                  <a:lnTo>
                    <a:pt x="15303" y="0"/>
                  </a:lnTo>
                  <a:close/>
                </a:path>
              </a:pathLst>
            </a:custGeom>
            <a:solidFill>
              <a:srgbClr val="3C1005"/>
            </a:solidFill>
          </p:spPr>
          <p:txBody>
            <a:bodyPr wrap="square" lIns="0" tIns="0" rIns="0" bIns="0" rtlCol="0"/>
            <a:lstStyle/>
            <a:p>
              <a:endParaRPr sz="1493" dirty="0"/>
            </a:p>
          </p:txBody>
        </p:sp>
        <p:sp>
          <p:nvSpPr>
            <p:cNvPr id="2852" name="object 2805">
              <a:extLst>
                <a:ext uri="{FF2B5EF4-FFF2-40B4-BE49-F238E27FC236}">
                  <a16:creationId xmlns:a16="http://schemas.microsoft.com/office/drawing/2014/main" id="{ECD688CF-AF17-4BF1-BD5B-04F7FF9F142B}"/>
                </a:ext>
              </a:extLst>
            </p:cNvPr>
            <p:cNvSpPr/>
            <p:nvPr/>
          </p:nvSpPr>
          <p:spPr>
            <a:xfrm>
              <a:off x="1553063" y="5428754"/>
              <a:ext cx="20320" cy="20320"/>
            </a:xfrm>
            <a:custGeom>
              <a:avLst/>
              <a:gdLst/>
              <a:ahLst/>
              <a:cxnLst/>
              <a:rect l="l" t="t" r="r" b="b"/>
              <a:pathLst>
                <a:path w="20319" h="20320">
                  <a:moveTo>
                    <a:pt x="15303" y="0"/>
                  </a:moveTo>
                  <a:lnTo>
                    <a:pt x="4356" y="190"/>
                  </a:lnTo>
                  <a:lnTo>
                    <a:pt x="0" y="4699"/>
                  </a:lnTo>
                  <a:lnTo>
                    <a:pt x="190" y="15646"/>
                  </a:lnTo>
                  <a:lnTo>
                    <a:pt x="4711" y="20015"/>
                  </a:lnTo>
                  <a:lnTo>
                    <a:pt x="15659" y="19824"/>
                  </a:lnTo>
                  <a:lnTo>
                    <a:pt x="20027" y="15303"/>
                  </a:lnTo>
                  <a:lnTo>
                    <a:pt x="19926" y="9829"/>
                  </a:lnTo>
                  <a:lnTo>
                    <a:pt x="19824" y="4356"/>
                  </a:lnTo>
                  <a:lnTo>
                    <a:pt x="15303" y="0"/>
                  </a:lnTo>
                  <a:close/>
                </a:path>
              </a:pathLst>
            </a:custGeom>
            <a:solidFill>
              <a:srgbClr val="471405"/>
            </a:solidFill>
          </p:spPr>
          <p:txBody>
            <a:bodyPr wrap="square" lIns="0" tIns="0" rIns="0" bIns="0" rtlCol="0"/>
            <a:lstStyle/>
            <a:p>
              <a:endParaRPr sz="1493" dirty="0"/>
            </a:p>
          </p:txBody>
        </p:sp>
        <p:sp>
          <p:nvSpPr>
            <p:cNvPr id="2853" name="object 2806">
              <a:extLst>
                <a:ext uri="{FF2B5EF4-FFF2-40B4-BE49-F238E27FC236}">
                  <a16:creationId xmlns:a16="http://schemas.microsoft.com/office/drawing/2014/main" id="{7C111A44-653E-48C6-B5C8-35C4BBB6FE26}"/>
                </a:ext>
              </a:extLst>
            </p:cNvPr>
            <p:cNvSpPr/>
            <p:nvPr/>
          </p:nvSpPr>
          <p:spPr>
            <a:xfrm>
              <a:off x="1081095" y="5317901"/>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5D1708"/>
            </a:solidFill>
          </p:spPr>
          <p:txBody>
            <a:bodyPr wrap="square" lIns="0" tIns="0" rIns="0" bIns="0" rtlCol="0"/>
            <a:lstStyle/>
            <a:p>
              <a:endParaRPr sz="1493" dirty="0"/>
            </a:p>
          </p:txBody>
        </p:sp>
        <p:sp>
          <p:nvSpPr>
            <p:cNvPr id="2854" name="object 2807">
              <a:extLst>
                <a:ext uri="{FF2B5EF4-FFF2-40B4-BE49-F238E27FC236}">
                  <a16:creationId xmlns:a16="http://schemas.microsoft.com/office/drawing/2014/main" id="{592A860F-E795-451C-BE96-1FAD90329F1D}"/>
                </a:ext>
              </a:extLst>
            </p:cNvPr>
            <p:cNvSpPr/>
            <p:nvPr/>
          </p:nvSpPr>
          <p:spPr>
            <a:xfrm>
              <a:off x="1685580" y="5446198"/>
              <a:ext cx="20320" cy="20320"/>
            </a:xfrm>
            <a:custGeom>
              <a:avLst/>
              <a:gdLst/>
              <a:ahLst/>
              <a:cxnLst/>
              <a:rect l="l" t="t" r="r" b="b"/>
              <a:pathLst>
                <a:path w="20319" h="20320">
                  <a:moveTo>
                    <a:pt x="15303" y="0"/>
                  </a:moveTo>
                  <a:lnTo>
                    <a:pt x="4343" y="190"/>
                  </a:lnTo>
                  <a:lnTo>
                    <a:pt x="0" y="4699"/>
                  </a:lnTo>
                  <a:lnTo>
                    <a:pt x="190" y="15646"/>
                  </a:lnTo>
                  <a:lnTo>
                    <a:pt x="4699" y="20002"/>
                  </a:lnTo>
                  <a:lnTo>
                    <a:pt x="15646" y="19812"/>
                  </a:lnTo>
                  <a:lnTo>
                    <a:pt x="20015" y="15303"/>
                  </a:lnTo>
                  <a:lnTo>
                    <a:pt x="19913" y="9829"/>
                  </a:lnTo>
                  <a:lnTo>
                    <a:pt x="19812" y="4356"/>
                  </a:lnTo>
                  <a:lnTo>
                    <a:pt x="15303" y="0"/>
                  </a:lnTo>
                  <a:close/>
                </a:path>
              </a:pathLst>
            </a:custGeom>
            <a:solidFill>
              <a:srgbClr val="3E1105"/>
            </a:solidFill>
          </p:spPr>
          <p:txBody>
            <a:bodyPr wrap="square" lIns="0" tIns="0" rIns="0" bIns="0" rtlCol="0"/>
            <a:lstStyle/>
            <a:p>
              <a:endParaRPr sz="1493" dirty="0"/>
            </a:p>
          </p:txBody>
        </p:sp>
        <p:sp>
          <p:nvSpPr>
            <p:cNvPr id="2855" name="object 2808">
              <a:extLst>
                <a:ext uri="{FF2B5EF4-FFF2-40B4-BE49-F238E27FC236}">
                  <a16:creationId xmlns:a16="http://schemas.microsoft.com/office/drawing/2014/main" id="{FFAA3BC5-A226-4E59-ABB8-FCFA12620C94}"/>
                </a:ext>
              </a:extLst>
            </p:cNvPr>
            <p:cNvSpPr/>
            <p:nvPr/>
          </p:nvSpPr>
          <p:spPr>
            <a:xfrm>
              <a:off x="1588921" y="5555994"/>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773223"/>
            </a:solidFill>
          </p:spPr>
          <p:txBody>
            <a:bodyPr wrap="square" lIns="0" tIns="0" rIns="0" bIns="0" rtlCol="0"/>
            <a:lstStyle/>
            <a:p>
              <a:endParaRPr sz="1493" dirty="0"/>
            </a:p>
          </p:txBody>
        </p:sp>
        <p:sp>
          <p:nvSpPr>
            <p:cNvPr id="2856" name="object 2809">
              <a:extLst>
                <a:ext uri="{FF2B5EF4-FFF2-40B4-BE49-F238E27FC236}">
                  <a16:creationId xmlns:a16="http://schemas.microsoft.com/office/drawing/2014/main" id="{6DF62029-4804-44D9-94A5-7F2B385A5094}"/>
                </a:ext>
              </a:extLst>
            </p:cNvPr>
            <p:cNvSpPr/>
            <p:nvPr/>
          </p:nvSpPr>
          <p:spPr>
            <a:xfrm>
              <a:off x="1495206" y="5353729"/>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4F1506"/>
            </a:solidFill>
          </p:spPr>
          <p:txBody>
            <a:bodyPr wrap="square" lIns="0" tIns="0" rIns="0" bIns="0" rtlCol="0"/>
            <a:lstStyle/>
            <a:p>
              <a:endParaRPr sz="1493" dirty="0"/>
            </a:p>
          </p:txBody>
        </p:sp>
        <p:sp>
          <p:nvSpPr>
            <p:cNvPr id="2857" name="object 2810">
              <a:extLst>
                <a:ext uri="{FF2B5EF4-FFF2-40B4-BE49-F238E27FC236}">
                  <a16:creationId xmlns:a16="http://schemas.microsoft.com/office/drawing/2014/main" id="{B1CFDD7A-963B-45E4-9554-DD96AC9AFEE9}"/>
                </a:ext>
              </a:extLst>
            </p:cNvPr>
            <p:cNvSpPr/>
            <p:nvPr/>
          </p:nvSpPr>
          <p:spPr>
            <a:xfrm>
              <a:off x="1545993" y="5404463"/>
              <a:ext cx="20320" cy="20320"/>
            </a:xfrm>
            <a:custGeom>
              <a:avLst/>
              <a:gdLst/>
              <a:ahLst/>
              <a:cxnLst/>
              <a:rect l="l" t="t" r="r" b="b"/>
              <a:pathLst>
                <a:path w="20319" h="20320">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803724"/>
            </a:solidFill>
          </p:spPr>
          <p:txBody>
            <a:bodyPr wrap="square" lIns="0" tIns="0" rIns="0" bIns="0" rtlCol="0"/>
            <a:lstStyle/>
            <a:p>
              <a:endParaRPr sz="1493" dirty="0"/>
            </a:p>
          </p:txBody>
        </p:sp>
        <p:sp>
          <p:nvSpPr>
            <p:cNvPr id="2858" name="object 2811">
              <a:extLst>
                <a:ext uri="{FF2B5EF4-FFF2-40B4-BE49-F238E27FC236}">
                  <a16:creationId xmlns:a16="http://schemas.microsoft.com/office/drawing/2014/main" id="{03E8FB57-0848-445E-9735-0DB811F581F9}"/>
                </a:ext>
              </a:extLst>
            </p:cNvPr>
            <p:cNvSpPr/>
            <p:nvPr/>
          </p:nvSpPr>
          <p:spPr>
            <a:xfrm>
              <a:off x="1608214" y="5510554"/>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15" y="15303"/>
                  </a:lnTo>
                  <a:lnTo>
                    <a:pt x="19913" y="9829"/>
                  </a:lnTo>
                  <a:lnTo>
                    <a:pt x="19811" y="4356"/>
                  </a:lnTo>
                  <a:lnTo>
                    <a:pt x="15316" y="0"/>
                  </a:lnTo>
                  <a:close/>
                </a:path>
              </a:pathLst>
            </a:custGeom>
            <a:solidFill>
              <a:srgbClr val="671C04"/>
            </a:solidFill>
          </p:spPr>
          <p:txBody>
            <a:bodyPr wrap="square" lIns="0" tIns="0" rIns="0" bIns="0" rtlCol="0"/>
            <a:lstStyle/>
            <a:p>
              <a:endParaRPr sz="1493" dirty="0"/>
            </a:p>
          </p:txBody>
        </p:sp>
        <p:sp>
          <p:nvSpPr>
            <p:cNvPr id="2859" name="object 2812">
              <a:extLst>
                <a:ext uri="{FF2B5EF4-FFF2-40B4-BE49-F238E27FC236}">
                  <a16:creationId xmlns:a16="http://schemas.microsoft.com/office/drawing/2014/main" id="{97B1320C-F4C5-4EC9-9496-A0153EEC26C4}"/>
                </a:ext>
              </a:extLst>
            </p:cNvPr>
            <p:cNvSpPr/>
            <p:nvPr/>
          </p:nvSpPr>
          <p:spPr>
            <a:xfrm>
              <a:off x="1138293" y="5594071"/>
              <a:ext cx="20320" cy="20320"/>
            </a:xfrm>
            <a:custGeom>
              <a:avLst/>
              <a:gdLst/>
              <a:ahLst/>
              <a:cxnLst/>
              <a:rect l="l" t="t" r="r" b="b"/>
              <a:pathLst>
                <a:path w="20319" h="20320">
                  <a:moveTo>
                    <a:pt x="15303" y="0"/>
                  </a:moveTo>
                  <a:lnTo>
                    <a:pt x="4343" y="190"/>
                  </a:lnTo>
                  <a:lnTo>
                    <a:pt x="0" y="4699"/>
                  </a:lnTo>
                  <a:lnTo>
                    <a:pt x="190" y="15646"/>
                  </a:lnTo>
                  <a:lnTo>
                    <a:pt x="4698" y="19989"/>
                  </a:lnTo>
                  <a:lnTo>
                    <a:pt x="15646" y="19799"/>
                  </a:lnTo>
                  <a:lnTo>
                    <a:pt x="20015" y="15303"/>
                  </a:lnTo>
                  <a:lnTo>
                    <a:pt x="19913" y="9817"/>
                  </a:lnTo>
                  <a:lnTo>
                    <a:pt x="19811" y="4356"/>
                  </a:lnTo>
                  <a:lnTo>
                    <a:pt x="15303" y="0"/>
                  </a:lnTo>
                  <a:close/>
                </a:path>
              </a:pathLst>
            </a:custGeom>
            <a:solidFill>
              <a:srgbClr val="D68C5E"/>
            </a:solidFill>
          </p:spPr>
          <p:txBody>
            <a:bodyPr wrap="square" lIns="0" tIns="0" rIns="0" bIns="0" rtlCol="0"/>
            <a:lstStyle/>
            <a:p>
              <a:endParaRPr sz="1493" dirty="0"/>
            </a:p>
          </p:txBody>
        </p:sp>
        <p:sp>
          <p:nvSpPr>
            <p:cNvPr id="2860" name="object 2813">
              <a:extLst>
                <a:ext uri="{FF2B5EF4-FFF2-40B4-BE49-F238E27FC236}">
                  <a16:creationId xmlns:a16="http://schemas.microsoft.com/office/drawing/2014/main" id="{B2BD6B1F-B4D7-4D05-87FF-4B926A024E6B}"/>
                </a:ext>
              </a:extLst>
            </p:cNvPr>
            <p:cNvSpPr/>
            <p:nvPr/>
          </p:nvSpPr>
          <p:spPr>
            <a:xfrm>
              <a:off x="1275586" y="5268174"/>
              <a:ext cx="20320" cy="20320"/>
            </a:xfrm>
            <a:custGeom>
              <a:avLst/>
              <a:gdLst/>
              <a:ahLst/>
              <a:cxnLst/>
              <a:rect l="l" t="t" r="r" b="b"/>
              <a:pathLst>
                <a:path w="20319" h="20320">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863A27"/>
            </a:solidFill>
          </p:spPr>
          <p:txBody>
            <a:bodyPr wrap="square" lIns="0" tIns="0" rIns="0" bIns="0" rtlCol="0"/>
            <a:lstStyle/>
            <a:p>
              <a:endParaRPr sz="1493" dirty="0"/>
            </a:p>
          </p:txBody>
        </p:sp>
        <p:sp>
          <p:nvSpPr>
            <p:cNvPr id="2861" name="object 2814">
              <a:extLst>
                <a:ext uri="{FF2B5EF4-FFF2-40B4-BE49-F238E27FC236}">
                  <a16:creationId xmlns:a16="http://schemas.microsoft.com/office/drawing/2014/main" id="{86D3E4D7-DA49-48B4-9D1A-F718B1376EFA}"/>
                </a:ext>
              </a:extLst>
            </p:cNvPr>
            <p:cNvSpPr/>
            <p:nvPr/>
          </p:nvSpPr>
          <p:spPr>
            <a:xfrm>
              <a:off x="1694549" y="5455832"/>
              <a:ext cx="20320" cy="20320"/>
            </a:xfrm>
            <a:custGeom>
              <a:avLst/>
              <a:gdLst/>
              <a:ahLst/>
              <a:cxnLst/>
              <a:rect l="l" t="t" r="r" b="b"/>
              <a:pathLst>
                <a:path w="20319" h="20320">
                  <a:moveTo>
                    <a:pt x="15290" y="0"/>
                  </a:moveTo>
                  <a:lnTo>
                    <a:pt x="4343" y="190"/>
                  </a:lnTo>
                  <a:lnTo>
                    <a:pt x="0" y="4699"/>
                  </a:lnTo>
                  <a:lnTo>
                    <a:pt x="190" y="15646"/>
                  </a:lnTo>
                  <a:lnTo>
                    <a:pt x="4699" y="20002"/>
                  </a:lnTo>
                  <a:lnTo>
                    <a:pt x="15633" y="19812"/>
                  </a:lnTo>
                  <a:lnTo>
                    <a:pt x="20002" y="15303"/>
                  </a:lnTo>
                  <a:lnTo>
                    <a:pt x="19900" y="9829"/>
                  </a:lnTo>
                  <a:lnTo>
                    <a:pt x="19799" y="4356"/>
                  </a:lnTo>
                  <a:lnTo>
                    <a:pt x="15290" y="0"/>
                  </a:lnTo>
                  <a:close/>
                </a:path>
              </a:pathLst>
            </a:custGeom>
            <a:solidFill>
              <a:srgbClr val="4E1307"/>
            </a:solidFill>
          </p:spPr>
          <p:txBody>
            <a:bodyPr wrap="square" lIns="0" tIns="0" rIns="0" bIns="0" rtlCol="0"/>
            <a:lstStyle/>
            <a:p>
              <a:endParaRPr sz="1493" dirty="0"/>
            </a:p>
          </p:txBody>
        </p:sp>
        <p:sp>
          <p:nvSpPr>
            <p:cNvPr id="2862" name="object 2815">
              <a:extLst>
                <a:ext uri="{FF2B5EF4-FFF2-40B4-BE49-F238E27FC236}">
                  <a16:creationId xmlns:a16="http://schemas.microsoft.com/office/drawing/2014/main" id="{343526B1-5897-49AA-BD27-D74F12ECE8BA}"/>
                </a:ext>
              </a:extLst>
            </p:cNvPr>
            <p:cNvSpPr/>
            <p:nvPr/>
          </p:nvSpPr>
          <p:spPr>
            <a:xfrm>
              <a:off x="1709059" y="5408594"/>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27" y="15303"/>
                  </a:lnTo>
                  <a:lnTo>
                    <a:pt x="19926" y="9829"/>
                  </a:lnTo>
                  <a:lnTo>
                    <a:pt x="19824" y="4356"/>
                  </a:lnTo>
                  <a:lnTo>
                    <a:pt x="15316" y="0"/>
                  </a:lnTo>
                  <a:close/>
                </a:path>
              </a:pathLst>
            </a:custGeom>
            <a:solidFill>
              <a:srgbClr val="4F1406"/>
            </a:solidFill>
          </p:spPr>
          <p:txBody>
            <a:bodyPr wrap="square" lIns="0" tIns="0" rIns="0" bIns="0" rtlCol="0"/>
            <a:lstStyle/>
            <a:p>
              <a:endParaRPr sz="1493" dirty="0"/>
            </a:p>
          </p:txBody>
        </p:sp>
        <p:sp>
          <p:nvSpPr>
            <p:cNvPr id="2863" name="object 2816">
              <a:extLst>
                <a:ext uri="{FF2B5EF4-FFF2-40B4-BE49-F238E27FC236}">
                  <a16:creationId xmlns:a16="http://schemas.microsoft.com/office/drawing/2014/main" id="{CF91CE89-4F38-444B-8D2A-83F8DF3B2760}"/>
                </a:ext>
              </a:extLst>
            </p:cNvPr>
            <p:cNvSpPr/>
            <p:nvPr/>
          </p:nvSpPr>
          <p:spPr>
            <a:xfrm>
              <a:off x="1296234" y="5421200"/>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631808"/>
            </a:solidFill>
          </p:spPr>
          <p:txBody>
            <a:bodyPr wrap="square" lIns="0" tIns="0" rIns="0" bIns="0" rtlCol="0"/>
            <a:lstStyle/>
            <a:p>
              <a:endParaRPr sz="1493" dirty="0"/>
            </a:p>
          </p:txBody>
        </p:sp>
        <p:sp>
          <p:nvSpPr>
            <p:cNvPr id="2864" name="object 2817">
              <a:extLst>
                <a:ext uri="{FF2B5EF4-FFF2-40B4-BE49-F238E27FC236}">
                  <a16:creationId xmlns:a16="http://schemas.microsoft.com/office/drawing/2014/main" id="{69186B7C-8270-462C-83E0-9D81F5D8F86F}"/>
                </a:ext>
              </a:extLst>
            </p:cNvPr>
            <p:cNvSpPr/>
            <p:nvPr/>
          </p:nvSpPr>
          <p:spPr>
            <a:xfrm>
              <a:off x="1244043" y="5464051"/>
              <a:ext cx="20320" cy="20320"/>
            </a:xfrm>
            <a:custGeom>
              <a:avLst/>
              <a:gdLst/>
              <a:ahLst/>
              <a:cxnLst/>
              <a:rect l="l" t="t" r="r" b="b"/>
              <a:pathLst>
                <a:path w="20319" h="20320">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501102"/>
            </a:solidFill>
          </p:spPr>
          <p:txBody>
            <a:bodyPr wrap="square" lIns="0" tIns="0" rIns="0" bIns="0" rtlCol="0"/>
            <a:lstStyle/>
            <a:p>
              <a:endParaRPr sz="1493" dirty="0"/>
            </a:p>
          </p:txBody>
        </p:sp>
        <p:sp>
          <p:nvSpPr>
            <p:cNvPr id="2865" name="object 2818">
              <a:extLst>
                <a:ext uri="{FF2B5EF4-FFF2-40B4-BE49-F238E27FC236}">
                  <a16:creationId xmlns:a16="http://schemas.microsoft.com/office/drawing/2014/main" id="{D47EB8BE-6A65-4844-9094-9F85CC980205}"/>
                </a:ext>
              </a:extLst>
            </p:cNvPr>
            <p:cNvSpPr/>
            <p:nvPr/>
          </p:nvSpPr>
          <p:spPr>
            <a:xfrm>
              <a:off x="1765244" y="5377224"/>
              <a:ext cx="20320" cy="20320"/>
            </a:xfrm>
            <a:custGeom>
              <a:avLst/>
              <a:gdLst/>
              <a:ahLst/>
              <a:cxnLst/>
              <a:rect l="l" t="t" r="r" b="b"/>
              <a:pathLst>
                <a:path w="20319" h="20320">
                  <a:moveTo>
                    <a:pt x="15303" y="0"/>
                  </a:moveTo>
                  <a:lnTo>
                    <a:pt x="4343" y="190"/>
                  </a:lnTo>
                  <a:lnTo>
                    <a:pt x="0" y="4699"/>
                  </a:lnTo>
                  <a:lnTo>
                    <a:pt x="190" y="15646"/>
                  </a:lnTo>
                  <a:lnTo>
                    <a:pt x="4699" y="20002"/>
                  </a:lnTo>
                  <a:lnTo>
                    <a:pt x="15646" y="19812"/>
                  </a:lnTo>
                  <a:lnTo>
                    <a:pt x="20015" y="15303"/>
                  </a:lnTo>
                  <a:lnTo>
                    <a:pt x="19913" y="9829"/>
                  </a:lnTo>
                  <a:lnTo>
                    <a:pt x="19812" y="4356"/>
                  </a:lnTo>
                  <a:lnTo>
                    <a:pt x="15303" y="0"/>
                  </a:lnTo>
                  <a:close/>
                </a:path>
              </a:pathLst>
            </a:custGeom>
            <a:solidFill>
              <a:srgbClr val="451306"/>
            </a:solidFill>
          </p:spPr>
          <p:txBody>
            <a:bodyPr wrap="square" lIns="0" tIns="0" rIns="0" bIns="0" rtlCol="0"/>
            <a:lstStyle/>
            <a:p>
              <a:endParaRPr sz="1493" dirty="0"/>
            </a:p>
          </p:txBody>
        </p:sp>
        <p:sp>
          <p:nvSpPr>
            <p:cNvPr id="2866" name="object 2819">
              <a:extLst>
                <a:ext uri="{FF2B5EF4-FFF2-40B4-BE49-F238E27FC236}">
                  <a16:creationId xmlns:a16="http://schemas.microsoft.com/office/drawing/2014/main" id="{546CE512-B287-4C83-A2A1-8F5797AC1746}"/>
                </a:ext>
              </a:extLst>
            </p:cNvPr>
            <p:cNvSpPr/>
            <p:nvPr/>
          </p:nvSpPr>
          <p:spPr>
            <a:xfrm>
              <a:off x="1461885" y="5255185"/>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612B1B"/>
            </a:solidFill>
          </p:spPr>
          <p:txBody>
            <a:bodyPr wrap="square" lIns="0" tIns="0" rIns="0" bIns="0" rtlCol="0"/>
            <a:lstStyle/>
            <a:p>
              <a:endParaRPr sz="1493" dirty="0"/>
            </a:p>
          </p:txBody>
        </p:sp>
        <p:sp>
          <p:nvSpPr>
            <p:cNvPr id="2867" name="object 2820">
              <a:extLst>
                <a:ext uri="{FF2B5EF4-FFF2-40B4-BE49-F238E27FC236}">
                  <a16:creationId xmlns:a16="http://schemas.microsoft.com/office/drawing/2014/main" id="{0954F2A0-BA08-446B-BF55-1969FB320C2F}"/>
                </a:ext>
              </a:extLst>
            </p:cNvPr>
            <p:cNvSpPr/>
            <p:nvPr/>
          </p:nvSpPr>
          <p:spPr>
            <a:xfrm>
              <a:off x="1181657" y="5492436"/>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661909"/>
            </a:solidFill>
          </p:spPr>
          <p:txBody>
            <a:bodyPr wrap="square" lIns="0" tIns="0" rIns="0" bIns="0" rtlCol="0"/>
            <a:lstStyle/>
            <a:p>
              <a:endParaRPr sz="1493" dirty="0"/>
            </a:p>
          </p:txBody>
        </p:sp>
        <p:sp>
          <p:nvSpPr>
            <p:cNvPr id="2868" name="object 2821">
              <a:extLst>
                <a:ext uri="{FF2B5EF4-FFF2-40B4-BE49-F238E27FC236}">
                  <a16:creationId xmlns:a16="http://schemas.microsoft.com/office/drawing/2014/main" id="{D6CF680C-D409-4EEB-A7F3-F1600C098966}"/>
                </a:ext>
              </a:extLst>
            </p:cNvPr>
            <p:cNvSpPr/>
            <p:nvPr/>
          </p:nvSpPr>
          <p:spPr>
            <a:xfrm>
              <a:off x="1385439" y="5568744"/>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773521"/>
            </a:solidFill>
          </p:spPr>
          <p:txBody>
            <a:bodyPr wrap="square" lIns="0" tIns="0" rIns="0" bIns="0" rtlCol="0"/>
            <a:lstStyle/>
            <a:p>
              <a:endParaRPr sz="1493" dirty="0"/>
            </a:p>
          </p:txBody>
        </p:sp>
        <p:sp>
          <p:nvSpPr>
            <p:cNvPr id="2869" name="object 2822">
              <a:extLst>
                <a:ext uri="{FF2B5EF4-FFF2-40B4-BE49-F238E27FC236}">
                  <a16:creationId xmlns:a16="http://schemas.microsoft.com/office/drawing/2014/main" id="{3DB16324-B1D9-4AC5-9A85-0776E817A0B6}"/>
                </a:ext>
              </a:extLst>
            </p:cNvPr>
            <p:cNvSpPr/>
            <p:nvPr/>
          </p:nvSpPr>
          <p:spPr>
            <a:xfrm>
              <a:off x="1208863" y="5468368"/>
              <a:ext cx="20320" cy="20320"/>
            </a:xfrm>
            <a:custGeom>
              <a:avLst/>
              <a:gdLst/>
              <a:ahLst/>
              <a:cxnLst/>
              <a:rect l="l" t="t" r="r" b="b"/>
              <a:pathLst>
                <a:path w="20319" h="20320">
                  <a:moveTo>
                    <a:pt x="15303" y="0"/>
                  </a:moveTo>
                  <a:lnTo>
                    <a:pt x="4356" y="190"/>
                  </a:lnTo>
                  <a:lnTo>
                    <a:pt x="0" y="4699"/>
                  </a:lnTo>
                  <a:lnTo>
                    <a:pt x="190" y="15646"/>
                  </a:lnTo>
                  <a:lnTo>
                    <a:pt x="4711" y="19989"/>
                  </a:lnTo>
                  <a:lnTo>
                    <a:pt x="15646" y="19799"/>
                  </a:lnTo>
                  <a:lnTo>
                    <a:pt x="20015" y="15303"/>
                  </a:lnTo>
                  <a:lnTo>
                    <a:pt x="19913" y="9829"/>
                  </a:lnTo>
                  <a:lnTo>
                    <a:pt x="19811" y="4356"/>
                  </a:lnTo>
                  <a:lnTo>
                    <a:pt x="15303" y="0"/>
                  </a:lnTo>
                  <a:close/>
                </a:path>
              </a:pathLst>
            </a:custGeom>
            <a:solidFill>
              <a:srgbClr val="501102"/>
            </a:solidFill>
          </p:spPr>
          <p:txBody>
            <a:bodyPr wrap="square" lIns="0" tIns="0" rIns="0" bIns="0" rtlCol="0"/>
            <a:lstStyle/>
            <a:p>
              <a:endParaRPr sz="1493" dirty="0"/>
            </a:p>
          </p:txBody>
        </p:sp>
        <p:sp>
          <p:nvSpPr>
            <p:cNvPr id="2870" name="object 2823">
              <a:extLst>
                <a:ext uri="{FF2B5EF4-FFF2-40B4-BE49-F238E27FC236}">
                  <a16:creationId xmlns:a16="http://schemas.microsoft.com/office/drawing/2014/main" id="{C8DA402D-3914-45CD-8AA6-60D8E5205E11}"/>
                </a:ext>
              </a:extLst>
            </p:cNvPr>
            <p:cNvSpPr/>
            <p:nvPr/>
          </p:nvSpPr>
          <p:spPr>
            <a:xfrm>
              <a:off x="1092523" y="5332844"/>
              <a:ext cx="20320" cy="20320"/>
            </a:xfrm>
            <a:custGeom>
              <a:avLst/>
              <a:gdLst/>
              <a:ahLst/>
              <a:cxnLst/>
              <a:rect l="l" t="t" r="r" b="b"/>
              <a:pathLst>
                <a:path w="20319" h="20320">
                  <a:moveTo>
                    <a:pt x="15303" y="0"/>
                  </a:moveTo>
                  <a:lnTo>
                    <a:pt x="4356" y="190"/>
                  </a:lnTo>
                  <a:lnTo>
                    <a:pt x="0" y="4699"/>
                  </a:lnTo>
                  <a:lnTo>
                    <a:pt x="190" y="15646"/>
                  </a:lnTo>
                  <a:lnTo>
                    <a:pt x="4711" y="19989"/>
                  </a:lnTo>
                  <a:lnTo>
                    <a:pt x="15646" y="19799"/>
                  </a:lnTo>
                  <a:lnTo>
                    <a:pt x="20015" y="15303"/>
                  </a:lnTo>
                  <a:lnTo>
                    <a:pt x="19913" y="9829"/>
                  </a:lnTo>
                  <a:lnTo>
                    <a:pt x="19811" y="4356"/>
                  </a:lnTo>
                  <a:lnTo>
                    <a:pt x="15303" y="0"/>
                  </a:lnTo>
                  <a:close/>
                </a:path>
              </a:pathLst>
            </a:custGeom>
            <a:solidFill>
              <a:srgbClr val="531606"/>
            </a:solidFill>
          </p:spPr>
          <p:txBody>
            <a:bodyPr wrap="square" lIns="0" tIns="0" rIns="0" bIns="0" rtlCol="0"/>
            <a:lstStyle/>
            <a:p>
              <a:endParaRPr sz="1493" dirty="0"/>
            </a:p>
          </p:txBody>
        </p:sp>
        <p:sp>
          <p:nvSpPr>
            <p:cNvPr id="2871" name="object 2824">
              <a:extLst>
                <a:ext uri="{FF2B5EF4-FFF2-40B4-BE49-F238E27FC236}">
                  <a16:creationId xmlns:a16="http://schemas.microsoft.com/office/drawing/2014/main" id="{B35EACED-3D67-4AEE-8EFC-A749F18B35B4}"/>
                </a:ext>
              </a:extLst>
            </p:cNvPr>
            <p:cNvSpPr/>
            <p:nvPr/>
          </p:nvSpPr>
          <p:spPr>
            <a:xfrm>
              <a:off x="1468123" y="5509906"/>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591707"/>
            </a:solidFill>
          </p:spPr>
          <p:txBody>
            <a:bodyPr wrap="square" lIns="0" tIns="0" rIns="0" bIns="0" rtlCol="0"/>
            <a:lstStyle/>
            <a:p>
              <a:endParaRPr sz="1493" dirty="0"/>
            </a:p>
          </p:txBody>
        </p:sp>
        <p:sp>
          <p:nvSpPr>
            <p:cNvPr id="2872" name="object 2825">
              <a:extLst>
                <a:ext uri="{FF2B5EF4-FFF2-40B4-BE49-F238E27FC236}">
                  <a16:creationId xmlns:a16="http://schemas.microsoft.com/office/drawing/2014/main" id="{991B809B-E628-4D6D-8761-F2D2945A20BF}"/>
                </a:ext>
              </a:extLst>
            </p:cNvPr>
            <p:cNvSpPr/>
            <p:nvPr/>
          </p:nvSpPr>
          <p:spPr>
            <a:xfrm>
              <a:off x="1471485" y="5360545"/>
              <a:ext cx="20320" cy="20320"/>
            </a:xfrm>
            <a:custGeom>
              <a:avLst/>
              <a:gdLst/>
              <a:ahLst/>
              <a:cxnLst/>
              <a:rect l="l" t="t" r="r" b="b"/>
              <a:pathLst>
                <a:path w="20319" h="20320">
                  <a:moveTo>
                    <a:pt x="15303" y="0"/>
                  </a:moveTo>
                  <a:lnTo>
                    <a:pt x="4356" y="190"/>
                  </a:lnTo>
                  <a:lnTo>
                    <a:pt x="0" y="4699"/>
                  </a:lnTo>
                  <a:lnTo>
                    <a:pt x="190" y="15646"/>
                  </a:lnTo>
                  <a:lnTo>
                    <a:pt x="4711" y="20015"/>
                  </a:lnTo>
                  <a:lnTo>
                    <a:pt x="15659" y="19824"/>
                  </a:lnTo>
                  <a:lnTo>
                    <a:pt x="20027" y="15303"/>
                  </a:lnTo>
                  <a:lnTo>
                    <a:pt x="19926" y="9829"/>
                  </a:lnTo>
                  <a:lnTo>
                    <a:pt x="19824" y="4356"/>
                  </a:lnTo>
                  <a:lnTo>
                    <a:pt x="15303" y="0"/>
                  </a:lnTo>
                  <a:close/>
                </a:path>
              </a:pathLst>
            </a:custGeom>
            <a:solidFill>
              <a:srgbClr val="501606"/>
            </a:solidFill>
          </p:spPr>
          <p:txBody>
            <a:bodyPr wrap="square" lIns="0" tIns="0" rIns="0" bIns="0" rtlCol="0"/>
            <a:lstStyle/>
            <a:p>
              <a:endParaRPr sz="1493" dirty="0"/>
            </a:p>
          </p:txBody>
        </p:sp>
        <p:sp>
          <p:nvSpPr>
            <p:cNvPr id="2873" name="object 2826">
              <a:extLst>
                <a:ext uri="{FF2B5EF4-FFF2-40B4-BE49-F238E27FC236}">
                  <a16:creationId xmlns:a16="http://schemas.microsoft.com/office/drawing/2014/main" id="{82E3602B-7F2F-4091-A340-AA7F34FC29B3}"/>
                </a:ext>
              </a:extLst>
            </p:cNvPr>
            <p:cNvSpPr/>
            <p:nvPr/>
          </p:nvSpPr>
          <p:spPr>
            <a:xfrm>
              <a:off x="1540915" y="5306404"/>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3C1005"/>
            </a:solidFill>
          </p:spPr>
          <p:txBody>
            <a:bodyPr wrap="square" lIns="0" tIns="0" rIns="0" bIns="0" rtlCol="0"/>
            <a:lstStyle/>
            <a:p>
              <a:endParaRPr sz="1493" dirty="0"/>
            </a:p>
          </p:txBody>
        </p:sp>
        <p:sp>
          <p:nvSpPr>
            <p:cNvPr id="2874" name="object 2827">
              <a:extLst>
                <a:ext uri="{FF2B5EF4-FFF2-40B4-BE49-F238E27FC236}">
                  <a16:creationId xmlns:a16="http://schemas.microsoft.com/office/drawing/2014/main" id="{74B1ED33-87FF-46EC-A540-CA99CEA2EBB1}"/>
                </a:ext>
              </a:extLst>
            </p:cNvPr>
            <p:cNvSpPr/>
            <p:nvPr/>
          </p:nvSpPr>
          <p:spPr>
            <a:xfrm>
              <a:off x="1860651" y="5425833"/>
              <a:ext cx="20320" cy="20320"/>
            </a:xfrm>
            <a:custGeom>
              <a:avLst/>
              <a:gdLst/>
              <a:ahLst/>
              <a:cxnLst/>
              <a:rect l="l" t="t" r="r" b="b"/>
              <a:pathLst>
                <a:path w="20319" h="20320">
                  <a:moveTo>
                    <a:pt x="15303" y="0"/>
                  </a:moveTo>
                  <a:lnTo>
                    <a:pt x="4343" y="190"/>
                  </a:lnTo>
                  <a:lnTo>
                    <a:pt x="0" y="4699"/>
                  </a:lnTo>
                  <a:lnTo>
                    <a:pt x="190" y="15646"/>
                  </a:lnTo>
                  <a:lnTo>
                    <a:pt x="4699" y="20002"/>
                  </a:lnTo>
                  <a:lnTo>
                    <a:pt x="15646" y="19812"/>
                  </a:lnTo>
                  <a:lnTo>
                    <a:pt x="20015" y="15303"/>
                  </a:lnTo>
                  <a:lnTo>
                    <a:pt x="19913" y="9829"/>
                  </a:lnTo>
                  <a:lnTo>
                    <a:pt x="19812" y="4356"/>
                  </a:lnTo>
                  <a:lnTo>
                    <a:pt x="15303" y="0"/>
                  </a:lnTo>
                  <a:close/>
                </a:path>
              </a:pathLst>
            </a:custGeom>
            <a:solidFill>
              <a:srgbClr val="6E2E20"/>
            </a:solidFill>
          </p:spPr>
          <p:txBody>
            <a:bodyPr wrap="square" lIns="0" tIns="0" rIns="0" bIns="0" rtlCol="0"/>
            <a:lstStyle/>
            <a:p>
              <a:endParaRPr sz="1493" dirty="0"/>
            </a:p>
          </p:txBody>
        </p:sp>
        <p:sp>
          <p:nvSpPr>
            <p:cNvPr id="2875" name="object 2828">
              <a:extLst>
                <a:ext uri="{FF2B5EF4-FFF2-40B4-BE49-F238E27FC236}">
                  <a16:creationId xmlns:a16="http://schemas.microsoft.com/office/drawing/2014/main" id="{5449DDDF-5631-4B16-B9A2-1D11962B5D50}"/>
                </a:ext>
              </a:extLst>
            </p:cNvPr>
            <p:cNvSpPr/>
            <p:nvPr/>
          </p:nvSpPr>
          <p:spPr>
            <a:xfrm>
              <a:off x="1133377" y="5538251"/>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8E3C2A"/>
            </a:solidFill>
          </p:spPr>
          <p:txBody>
            <a:bodyPr wrap="square" lIns="0" tIns="0" rIns="0" bIns="0" rtlCol="0"/>
            <a:lstStyle/>
            <a:p>
              <a:endParaRPr sz="1493" dirty="0"/>
            </a:p>
          </p:txBody>
        </p:sp>
        <p:sp>
          <p:nvSpPr>
            <p:cNvPr id="2876" name="object 2829">
              <a:extLst>
                <a:ext uri="{FF2B5EF4-FFF2-40B4-BE49-F238E27FC236}">
                  <a16:creationId xmlns:a16="http://schemas.microsoft.com/office/drawing/2014/main" id="{B4583577-D5D7-4A4B-AF9C-BFAB57FEE9AC}"/>
                </a:ext>
              </a:extLst>
            </p:cNvPr>
            <p:cNvSpPr/>
            <p:nvPr/>
          </p:nvSpPr>
          <p:spPr>
            <a:xfrm>
              <a:off x="1229969" y="5617857"/>
              <a:ext cx="20320" cy="20320"/>
            </a:xfrm>
            <a:custGeom>
              <a:avLst/>
              <a:gdLst/>
              <a:ahLst/>
              <a:cxnLst/>
              <a:rect l="l" t="t" r="r" b="b"/>
              <a:pathLst>
                <a:path w="20319" h="20320">
                  <a:moveTo>
                    <a:pt x="15303" y="0"/>
                  </a:moveTo>
                  <a:lnTo>
                    <a:pt x="4343" y="190"/>
                  </a:lnTo>
                  <a:lnTo>
                    <a:pt x="0" y="4686"/>
                  </a:lnTo>
                  <a:lnTo>
                    <a:pt x="190" y="15646"/>
                  </a:lnTo>
                  <a:lnTo>
                    <a:pt x="4698" y="19989"/>
                  </a:lnTo>
                  <a:lnTo>
                    <a:pt x="15646" y="19799"/>
                  </a:lnTo>
                  <a:lnTo>
                    <a:pt x="20015" y="15303"/>
                  </a:lnTo>
                  <a:lnTo>
                    <a:pt x="19913" y="9817"/>
                  </a:lnTo>
                  <a:lnTo>
                    <a:pt x="19811" y="4343"/>
                  </a:lnTo>
                  <a:lnTo>
                    <a:pt x="15303" y="0"/>
                  </a:lnTo>
                  <a:close/>
                </a:path>
              </a:pathLst>
            </a:custGeom>
            <a:solidFill>
              <a:srgbClr val="873A28"/>
            </a:solidFill>
          </p:spPr>
          <p:txBody>
            <a:bodyPr wrap="square" lIns="0" tIns="0" rIns="0" bIns="0" rtlCol="0"/>
            <a:lstStyle/>
            <a:p>
              <a:endParaRPr sz="1493" dirty="0"/>
            </a:p>
          </p:txBody>
        </p:sp>
        <p:sp>
          <p:nvSpPr>
            <p:cNvPr id="2877" name="object 2830">
              <a:extLst>
                <a:ext uri="{FF2B5EF4-FFF2-40B4-BE49-F238E27FC236}">
                  <a16:creationId xmlns:a16="http://schemas.microsoft.com/office/drawing/2014/main" id="{1F61EA0A-68DF-4D44-9C62-6E66F592882C}"/>
                </a:ext>
              </a:extLst>
            </p:cNvPr>
            <p:cNvSpPr/>
            <p:nvPr/>
          </p:nvSpPr>
          <p:spPr>
            <a:xfrm>
              <a:off x="1833768" y="5421718"/>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27" y="15303"/>
                  </a:lnTo>
                  <a:lnTo>
                    <a:pt x="19926" y="9829"/>
                  </a:lnTo>
                  <a:lnTo>
                    <a:pt x="19824" y="4356"/>
                  </a:lnTo>
                  <a:lnTo>
                    <a:pt x="15316" y="0"/>
                  </a:lnTo>
                  <a:close/>
                </a:path>
              </a:pathLst>
            </a:custGeom>
            <a:solidFill>
              <a:srgbClr val="582114"/>
            </a:solidFill>
          </p:spPr>
          <p:txBody>
            <a:bodyPr wrap="square" lIns="0" tIns="0" rIns="0" bIns="0" rtlCol="0"/>
            <a:lstStyle/>
            <a:p>
              <a:endParaRPr sz="1493" dirty="0"/>
            </a:p>
          </p:txBody>
        </p:sp>
        <p:sp>
          <p:nvSpPr>
            <p:cNvPr id="2878" name="object 2831">
              <a:extLst>
                <a:ext uri="{FF2B5EF4-FFF2-40B4-BE49-F238E27FC236}">
                  <a16:creationId xmlns:a16="http://schemas.microsoft.com/office/drawing/2014/main" id="{EF2E65ED-6AA8-4AEB-9CFA-D8771DDA0595}"/>
                </a:ext>
              </a:extLst>
            </p:cNvPr>
            <p:cNvSpPr/>
            <p:nvPr/>
          </p:nvSpPr>
          <p:spPr>
            <a:xfrm>
              <a:off x="1618498" y="5377695"/>
              <a:ext cx="20320" cy="20320"/>
            </a:xfrm>
            <a:custGeom>
              <a:avLst/>
              <a:gdLst/>
              <a:ahLst/>
              <a:cxnLst/>
              <a:rect l="l" t="t" r="r" b="b"/>
              <a:pathLst>
                <a:path w="20319" h="20320">
                  <a:moveTo>
                    <a:pt x="15290" y="0"/>
                  </a:moveTo>
                  <a:lnTo>
                    <a:pt x="4343" y="190"/>
                  </a:lnTo>
                  <a:lnTo>
                    <a:pt x="0" y="4686"/>
                  </a:lnTo>
                  <a:lnTo>
                    <a:pt x="190" y="15646"/>
                  </a:lnTo>
                  <a:lnTo>
                    <a:pt x="4698" y="20002"/>
                  </a:lnTo>
                  <a:lnTo>
                    <a:pt x="15646" y="19812"/>
                  </a:lnTo>
                  <a:lnTo>
                    <a:pt x="20015" y="15303"/>
                  </a:lnTo>
                  <a:lnTo>
                    <a:pt x="19913" y="9817"/>
                  </a:lnTo>
                  <a:lnTo>
                    <a:pt x="19811" y="4343"/>
                  </a:lnTo>
                  <a:lnTo>
                    <a:pt x="15290" y="0"/>
                  </a:lnTo>
                  <a:close/>
                </a:path>
              </a:pathLst>
            </a:custGeom>
            <a:solidFill>
              <a:srgbClr val="561707"/>
            </a:solidFill>
          </p:spPr>
          <p:txBody>
            <a:bodyPr wrap="square" lIns="0" tIns="0" rIns="0" bIns="0" rtlCol="0"/>
            <a:lstStyle/>
            <a:p>
              <a:endParaRPr sz="1493" dirty="0"/>
            </a:p>
          </p:txBody>
        </p:sp>
        <p:sp>
          <p:nvSpPr>
            <p:cNvPr id="2879" name="object 2832">
              <a:extLst>
                <a:ext uri="{FF2B5EF4-FFF2-40B4-BE49-F238E27FC236}">
                  <a16:creationId xmlns:a16="http://schemas.microsoft.com/office/drawing/2014/main" id="{EF3E13DB-4A62-4A96-9F15-A8836AD2B1D4}"/>
                </a:ext>
              </a:extLst>
            </p:cNvPr>
            <p:cNvSpPr/>
            <p:nvPr/>
          </p:nvSpPr>
          <p:spPr>
            <a:xfrm>
              <a:off x="1369082" y="5329025"/>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27" y="15303"/>
                  </a:lnTo>
                  <a:lnTo>
                    <a:pt x="19926" y="9829"/>
                  </a:lnTo>
                  <a:lnTo>
                    <a:pt x="19824" y="4356"/>
                  </a:lnTo>
                  <a:lnTo>
                    <a:pt x="15316" y="0"/>
                  </a:lnTo>
                  <a:close/>
                </a:path>
              </a:pathLst>
            </a:custGeom>
            <a:solidFill>
              <a:srgbClr val="601709"/>
            </a:solidFill>
          </p:spPr>
          <p:txBody>
            <a:bodyPr wrap="square" lIns="0" tIns="0" rIns="0" bIns="0" rtlCol="0"/>
            <a:lstStyle/>
            <a:p>
              <a:endParaRPr sz="1493" dirty="0"/>
            </a:p>
          </p:txBody>
        </p:sp>
        <p:sp>
          <p:nvSpPr>
            <p:cNvPr id="2880" name="object 2833">
              <a:extLst>
                <a:ext uri="{FF2B5EF4-FFF2-40B4-BE49-F238E27FC236}">
                  <a16:creationId xmlns:a16="http://schemas.microsoft.com/office/drawing/2014/main" id="{E4494D6E-FFE1-41FA-8EAF-E210CB81EAD1}"/>
                </a:ext>
              </a:extLst>
            </p:cNvPr>
            <p:cNvSpPr/>
            <p:nvPr/>
          </p:nvSpPr>
          <p:spPr>
            <a:xfrm>
              <a:off x="1575520" y="5435372"/>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863A27"/>
            </a:solidFill>
          </p:spPr>
          <p:txBody>
            <a:bodyPr wrap="square" lIns="0" tIns="0" rIns="0" bIns="0" rtlCol="0"/>
            <a:lstStyle/>
            <a:p>
              <a:endParaRPr sz="1493" dirty="0"/>
            </a:p>
          </p:txBody>
        </p:sp>
        <p:sp>
          <p:nvSpPr>
            <p:cNvPr id="2881" name="object 2834">
              <a:extLst>
                <a:ext uri="{FF2B5EF4-FFF2-40B4-BE49-F238E27FC236}">
                  <a16:creationId xmlns:a16="http://schemas.microsoft.com/office/drawing/2014/main" id="{8D4657D4-F07E-491C-AF8D-168781868C6B}"/>
                </a:ext>
              </a:extLst>
            </p:cNvPr>
            <p:cNvSpPr/>
            <p:nvPr/>
          </p:nvSpPr>
          <p:spPr>
            <a:xfrm>
              <a:off x="1606237" y="5390189"/>
              <a:ext cx="20320" cy="20320"/>
            </a:xfrm>
            <a:custGeom>
              <a:avLst/>
              <a:gdLst/>
              <a:ahLst/>
              <a:cxnLst/>
              <a:rect l="l" t="t" r="r" b="b"/>
              <a:pathLst>
                <a:path w="20319" h="20320">
                  <a:moveTo>
                    <a:pt x="15316" y="0"/>
                  </a:moveTo>
                  <a:lnTo>
                    <a:pt x="4356" y="190"/>
                  </a:lnTo>
                  <a:lnTo>
                    <a:pt x="0" y="4699"/>
                  </a:lnTo>
                  <a:lnTo>
                    <a:pt x="190" y="15659"/>
                  </a:lnTo>
                  <a:lnTo>
                    <a:pt x="4711" y="20002"/>
                  </a:lnTo>
                  <a:lnTo>
                    <a:pt x="15659" y="19812"/>
                  </a:lnTo>
                  <a:lnTo>
                    <a:pt x="20015" y="15316"/>
                  </a:lnTo>
                  <a:lnTo>
                    <a:pt x="19913" y="9829"/>
                  </a:lnTo>
                  <a:lnTo>
                    <a:pt x="19811" y="4356"/>
                  </a:lnTo>
                  <a:lnTo>
                    <a:pt x="15316" y="0"/>
                  </a:lnTo>
                  <a:close/>
                </a:path>
              </a:pathLst>
            </a:custGeom>
            <a:solidFill>
              <a:srgbClr val="501606"/>
            </a:solidFill>
          </p:spPr>
          <p:txBody>
            <a:bodyPr wrap="square" lIns="0" tIns="0" rIns="0" bIns="0" rtlCol="0"/>
            <a:lstStyle/>
            <a:p>
              <a:endParaRPr sz="1493" dirty="0"/>
            </a:p>
          </p:txBody>
        </p:sp>
        <p:sp>
          <p:nvSpPr>
            <p:cNvPr id="2882" name="object 2835">
              <a:extLst>
                <a:ext uri="{FF2B5EF4-FFF2-40B4-BE49-F238E27FC236}">
                  <a16:creationId xmlns:a16="http://schemas.microsoft.com/office/drawing/2014/main" id="{C64495A3-3987-4CF4-AF12-FD7C89EFC7E7}"/>
                </a:ext>
              </a:extLst>
            </p:cNvPr>
            <p:cNvSpPr/>
            <p:nvPr/>
          </p:nvSpPr>
          <p:spPr>
            <a:xfrm>
              <a:off x="1107902" y="5317075"/>
              <a:ext cx="20320" cy="20320"/>
            </a:xfrm>
            <a:custGeom>
              <a:avLst/>
              <a:gdLst/>
              <a:ahLst/>
              <a:cxnLst/>
              <a:rect l="l" t="t" r="r" b="b"/>
              <a:pathLst>
                <a:path w="20319" h="20320">
                  <a:moveTo>
                    <a:pt x="15303" y="0"/>
                  </a:moveTo>
                  <a:lnTo>
                    <a:pt x="4356" y="190"/>
                  </a:lnTo>
                  <a:lnTo>
                    <a:pt x="0" y="4686"/>
                  </a:lnTo>
                  <a:lnTo>
                    <a:pt x="190" y="15646"/>
                  </a:lnTo>
                  <a:lnTo>
                    <a:pt x="4711" y="20002"/>
                  </a:lnTo>
                  <a:lnTo>
                    <a:pt x="15646" y="19812"/>
                  </a:lnTo>
                  <a:lnTo>
                    <a:pt x="20015" y="15303"/>
                  </a:lnTo>
                  <a:lnTo>
                    <a:pt x="19913" y="9829"/>
                  </a:lnTo>
                  <a:lnTo>
                    <a:pt x="19811" y="4343"/>
                  </a:lnTo>
                  <a:lnTo>
                    <a:pt x="15303" y="0"/>
                  </a:lnTo>
                  <a:close/>
                </a:path>
              </a:pathLst>
            </a:custGeom>
            <a:solidFill>
              <a:srgbClr val="863A27"/>
            </a:solidFill>
          </p:spPr>
          <p:txBody>
            <a:bodyPr wrap="square" lIns="0" tIns="0" rIns="0" bIns="0" rtlCol="0"/>
            <a:lstStyle/>
            <a:p>
              <a:endParaRPr sz="1493" dirty="0"/>
            </a:p>
          </p:txBody>
        </p:sp>
        <p:sp>
          <p:nvSpPr>
            <p:cNvPr id="2883" name="object 2836">
              <a:extLst>
                <a:ext uri="{FF2B5EF4-FFF2-40B4-BE49-F238E27FC236}">
                  <a16:creationId xmlns:a16="http://schemas.microsoft.com/office/drawing/2014/main" id="{92F14202-EADA-4B6F-9F57-413D4577DC75}"/>
                </a:ext>
              </a:extLst>
            </p:cNvPr>
            <p:cNvSpPr/>
            <p:nvPr/>
          </p:nvSpPr>
          <p:spPr>
            <a:xfrm>
              <a:off x="1636817" y="5468421"/>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401105"/>
            </a:solidFill>
          </p:spPr>
          <p:txBody>
            <a:bodyPr wrap="square" lIns="0" tIns="0" rIns="0" bIns="0" rtlCol="0"/>
            <a:lstStyle/>
            <a:p>
              <a:endParaRPr sz="1493" dirty="0"/>
            </a:p>
          </p:txBody>
        </p:sp>
        <p:sp>
          <p:nvSpPr>
            <p:cNvPr id="2884" name="object 2837">
              <a:extLst>
                <a:ext uri="{FF2B5EF4-FFF2-40B4-BE49-F238E27FC236}">
                  <a16:creationId xmlns:a16="http://schemas.microsoft.com/office/drawing/2014/main" id="{7E7F5019-8C48-432F-B641-3F89DCBD802A}"/>
                </a:ext>
              </a:extLst>
            </p:cNvPr>
            <p:cNvSpPr/>
            <p:nvPr/>
          </p:nvSpPr>
          <p:spPr>
            <a:xfrm>
              <a:off x="1564603" y="5565985"/>
              <a:ext cx="20320" cy="20320"/>
            </a:xfrm>
            <a:custGeom>
              <a:avLst/>
              <a:gdLst/>
              <a:ahLst/>
              <a:cxnLst/>
              <a:rect l="l" t="t" r="r" b="b"/>
              <a:pathLst>
                <a:path w="20319" h="20320">
                  <a:moveTo>
                    <a:pt x="15303" y="0"/>
                  </a:moveTo>
                  <a:lnTo>
                    <a:pt x="4356" y="190"/>
                  </a:lnTo>
                  <a:lnTo>
                    <a:pt x="0" y="4699"/>
                  </a:lnTo>
                  <a:lnTo>
                    <a:pt x="190" y="15659"/>
                  </a:lnTo>
                  <a:lnTo>
                    <a:pt x="4699" y="20002"/>
                  </a:lnTo>
                  <a:lnTo>
                    <a:pt x="15659" y="19812"/>
                  </a:lnTo>
                  <a:lnTo>
                    <a:pt x="20027" y="15316"/>
                  </a:lnTo>
                  <a:lnTo>
                    <a:pt x="19926" y="9829"/>
                  </a:lnTo>
                  <a:lnTo>
                    <a:pt x="19824" y="4356"/>
                  </a:lnTo>
                  <a:lnTo>
                    <a:pt x="15303" y="0"/>
                  </a:lnTo>
                  <a:close/>
                </a:path>
              </a:pathLst>
            </a:custGeom>
            <a:solidFill>
              <a:srgbClr val="7A3324"/>
            </a:solidFill>
          </p:spPr>
          <p:txBody>
            <a:bodyPr wrap="square" lIns="0" tIns="0" rIns="0" bIns="0" rtlCol="0"/>
            <a:lstStyle/>
            <a:p>
              <a:endParaRPr sz="1493" dirty="0"/>
            </a:p>
          </p:txBody>
        </p:sp>
        <p:sp>
          <p:nvSpPr>
            <p:cNvPr id="2885" name="object 2838">
              <a:extLst>
                <a:ext uri="{FF2B5EF4-FFF2-40B4-BE49-F238E27FC236}">
                  <a16:creationId xmlns:a16="http://schemas.microsoft.com/office/drawing/2014/main" id="{02986D44-D7B3-46C6-8BB5-90E8E6A3FC12}"/>
                </a:ext>
              </a:extLst>
            </p:cNvPr>
            <p:cNvSpPr/>
            <p:nvPr/>
          </p:nvSpPr>
          <p:spPr>
            <a:xfrm>
              <a:off x="1482627" y="5323217"/>
              <a:ext cx="20320" cy="20320"/>
            </a:xfrm>
            <a:custGeom>
              <a:avLst/>
              <a:gdLst/>
              <a:ahLst/>
              <a:cxnLst/>
              <a:rect l="l" t="t" r="r" b="b"/>
              <a:pathLst>
                <a:path w="20319" h="20320">
                  <a:moveTo>
                    <a:pt x="15303" y="0"/>
                  </a:moveTo>
                  <a:lnTo>
                    <a:pt x="4343" y="190"/>
                  </a:lnTo>
                  <a:lnTo>
                    <a:pt x="0" y="4699"/>
                  </a:lnTo>
                  <a:lnTo>
                    <a:pt x="190" y="15646"/>
                  </a:lnTo>
                  <a:lnTo>
                    <a:pt x="4698" y="19989"/>
                  </a:lnTo>
                  <a:lnTo>
                    <a:pt x="15646" y="19799"/>
                  </a:lnTo>
                  <a:lnTo>
                    <a:pt x="20015" y="15303"/>
                  </a:lnTo>
                  <a:lnTo>
                    <a:pt x="19913" y="9829"/>
                  </a:lnTo>
                  <a:lnTo>
                    <a:pt x="19811" y="4356"/>
                  </a:lnTo>
                  <a:lnTo>
                    <a:pt x="15303" y="0"/>
                  </a:lnTo>
                  <a:close/>
                </a:path>
              </a:pathLst>
            </a:custGeom>
            <a:solidFill>
              <a:srgbClr val="752D1A"/>
            </a:solidFill>
          </p:spPr>
          <p:txBody>
            <a:bodyPr wrap="square" lIns="0" tIns="0" rIns="0" bIns="0" rtlCol="0"/>
            <a:lstStyle/>
            <a:p>
              <a:endParaRPr sz="1493" dirty="0"/>
            </a:p>
          </p:txBody>
        </p:sp>
        <p:sp>
          <p:nvSpPr>
            <p:cNvPr id="2886" name="object 2839">
              <a:extLst>
                <a:ext uri="{FF2B5EF4-FFF2-40B4-BE49-F238E27FC236}">
                  <a16:creationId xmlns:a16="http://schemas.microsoft.com/office/drawing/2014/main" id="{2E8E2831-A27F-432C-B094-BA65134DDE05}"/>
                </a:ext>
              </a:extLst>
            </p:cNvPr>
            <p:cNvSpPr/>
            <p:nvPr/>
          </p:nvSpPr>
          <p:spPr>
            <a:xfrm>
              <a:off x="1438196" y="5405578"/>
              <a:ext cx="20320" cy="20320"/>
            </a:xfrm>
            <a:custGeom>
              <a:avLst/>
              <a:gdLst/>
              <a:ahLst/>
              <a:cxnLst/>
              <a:rect l="l" t="t" r="r" b="b"/>
              <a:pathLst>
                <a:path w="20319" h="20320">
                  <a:moveTo>
                    <a:pt x="15303" y="0"/>
                  </a:moveTo>
                  <a:lnTo>
                    <a:pt x="4356" y="190"/>
                  </a:lnTo>
                  <a:lnTo>
                    <a:pt x="0" y="4686"/>
                  </a:lnTo>
                  <a:lnTo>
                    <a:pt x="190" y="15633"/>
                  </a:lnTo>
                  <a:lnTo>
                    <a:pt x="4711" y="19989"/>
                  </a:lnTo>
                  <a:lnTo>
                    <a:pt x="15646" y="19799"/>
                  </a:lnTo>
                  <a:lnTo>
                    <a:pt x="20015" y="15290"/>
                  </a:lnTo>
                  <a:lnTo>
                    <a:pt x="19913" y="9817"/>
                  </a:lnTo>
                  <a:lnTo>
                    <a:pt x="19811" y="4343"/>
                  </a:lnTo>
                  <a:lnTo>
                    <a:pt x="15303" y="0"/>
                  </a:lnTo>
                  <a:close/>
                </a:path>
              </a:pathLst>
            </a:custGeom>
            <a:solidFill>
              <a:srgbClr val="551607"/>
            </a:solidFill>
          </p:spPr>
          <p:txBody>
            <a:bodyPr wrap="square" lIns="0" tIns="0" rIns="0" bIns="0" rtlCol="0"/>
            <a:lstStyle/>
            <a:p>
              <a:endParaRPr sz="1493" dirty="0"/>
            </a:p>
          </p:txBody>
        </p:sp>
        <p:sp>
          <p:nvSpPr>
            <p:cNvPr id="2887" name="object 2840">
              <a:extLst>
                <a:ext uri="{FF2B5EF4-FFF2-40B4-BE49-F238E27FC236}">
                  <a16:creationId xmlns:a16="http://schemas.microsoft.com/office/drawing/2014/main" id="{15BD5D0C-E750-494B-90F8-3AC30C98391E}"/>
                </a:ext>
              </a:extLst>
            </p:cNvPr>
            <p:cNvSpPr/>
            <p:nvPr/>
          </p:nvSpPr>
          <p:spPr>
            <a:xfrm>
              <a:off x="1507431" y="5351687"/>
              <a:ext cx="20320" cy="20320"/>
            </a:xfrm>
            <a:custGeom>
              <a:avLst/>
              <a:gdLst/>
              <a:ahLst/>
              <a:cxnLst/>
              <a:rect l="l" t="t" r="r" b="b"/>
              <a:pathLst>
                <a:path w="20319" h="20320">
                  <a:moveTo>
                    <a:pt x="15303" y="0"/>
                  </a:moveTo>
                  <a:lnTo>
                    <a:pt x="4343" y="190"/>
                  </a:lnTo>
                  <a:lnTo>
                    <a:pt x="0" y="4686"/>
                  </a:lnTo>
                  <a:lnTo>
                    <a:pt x="190" y="15633"/>
                  </a:lnTo>
                  <a:lnTo>
                    <a:pt x="4698" y="19989"/>
                  </a:lnTo>
                  <a:lnTo>
                    <a:pt x="15646" y="19799"/>
                  </a:lnTo>
                  <a:lnTo>
                    <a:pt x="20015" y="15290"/>
                  </a:lnTo>
                  <a:lnTo>
                    <a:pt x="19913" y="9817"/>
                  </a:lnTo>
                  <a:lnTo>
                    <a:pt x="19811" y="4343"/>
                  </a:lnTo>
                  <a:lnTo>
                    <a:pt x="15303" y="0"/>
                  </a:lnTo>
                  <a:close/>
                </a:path>
              </a:pathLst>
            </a:custGeom>
            <a:solidFill>
              <a:srgbClr val="743321"/>
            </a:solidFill>
          </p:spPr>
          <p:txBody>
            <a:bodyPr wrap="square" lIns="0" tIns="0" rIns="0" bIns="0" rtlCol="0"/>
            <a:lstStyle/>
            <a:p>
              <a:endParaRPr sz="1493" dirty="0"/>
            </a:p>
          </p:txBody>
        </p:sp>
        <p:sp>
          <p:nvSpPr>
            <p:cNvPr id="2888" name="object 2841">
              <a:extLst>
                <a:ext uri="{FF2B5EF4-FFF2-40B4-BE49-F238E27FC236}">
                  <a16:creationId xmlns:a16="http://schemas.microsoft.com/office/drawing/2014/main" id="{47F45B3E-B160-42A0-BECD-AFF4C9CD99FA}"/>
                </a:ext>
              </a:extLst>
            </p:cNvPr>
            <p:cNvSpPr/>
            <p:nvPr/>
          </p:nvSpPr>
          <p:spPr>
            <a:xfrm>
              <a:off x="1845470" y="5419239"/>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2" y="4368"/>
                  </a:lnTo>
                  <a:lnTo>
                    <a:pt x="15303" y="0"/>
                  </a:lnTo>
                  <a:close/>
                </a:path>
              </a:pathLst>
            </a:custGeom>
            <a:solidFill>
              <a:srgbClr val="5A2819"/>
            </a:solidFill>
          </p:spPr>
          <p:txBody>
            <a:bodyPr wrap="square" lIns="0" tIns="0" rIns="0" bIns="0" rtlCol="0"/>
            <a:lstStyle/>
            <a:p>
              <a:endParaRPr sz="1493" dirty="0"/>
            </a:p>
          </p:txBody>
        </p:sp>
        <p:sp>
          <p:nvSpPr>
            <p:cNvPr id="2889" name="object 2842">
              <a:extLst>
                <a:ext uri="{FF2B5EF4-FFF2-40B4-BE49-F238E27FC236}">
                  <a16:creationId xmlns:a16="http://schemas.microsoft.com/office/drawing/2014/main" id="{D973B7F5-7150-4F0A-A5ED-AD00E498AAEF}"/>
                </a:ext>
              </a:extLst>
            </p:cNvPr>
            <p:cNvSpPr/>
            <p:nvPr/>
          </p:nvSpPr>
          <p:spPr>
            <a:xfrm>
              <a:off x="1475101" y="5519887"/>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15" y="15303"/>
                  </a:lnTo>
                  <a:lnTo>
                    <a:pt x="19913" y="9829"/>
                  </a:lnTo>
                  <a:lnTo>
                    <a:pt x="19811" y="4356"/>
                  </a:lnTo>
                  <a:lnTo>
                    <a:pt x="15316" y="0"/>
                  </a:lnTo>
                  <a:close/>
                </a:path>
              </a:pathLst>
            </a:custGeom>
            <a:solidFill>
              <a:srgbClr val="5C1807"/>
            </a:solidFill>
          </p:spPr>
          <p:txBody>
            <a:bodyPr wrap="square" lIns="0" tIns="0" rIns="0" bIns="0" rtlCol="0"/>
            <a:lstStyle/>
            <a:p>
              <a:endParaRPr sz="1493" dirty="0"/>
            </a:p>
          </p:txBody>
        </p:sp>
        <p:sp>
          <p:nvSpPr>
            <p:cNvPr id="2890" name="object 2843">
              <a:extLst>
                <a:ext uri="{FF2B5EF4-FFF2-40B4-BE49-F238E27FC236}">
                  <a16:creationId xmlns:a16="http://schemas.microsoft.com/office/drawing/2014/main" id="{E78E5769-F56A-4305-850C-E4966E9893BB}"/>
                </a:ext>
              </a:extLst>
            </p:cNvPr>
            <p:cNvSpPr/>
            <p:nvPr/>
          </p:nvSpPr>
          <p:spPr>
            <a:xfrm>
              <a:off x="1174964" y="5388063"/>
              <a:ext cx="20320" cy="20320"/>
            </a:xfrm>
            <a:custGeom>
              <a:avLst/>
              <a:gdLst/>
              <a:ahLst/>
              <a:cxnLst/>
              <a:rect l="l" t="t" r="r" b="b"/>
              <a:pathLst>
                <a:path w="20319" h="20320">
                  <a:moveTo>
                    <a:pt x="15316" y="0"/>
                  </a:moveTo>
                  <a:lnTo>
                    <a:pt x="4356" y="190"/>
                  </a:lnTo>
                  <a:lnTo>
                    <a:pt x="0" y="4711"/>
                  </a:lnTo>
                  <a:lnTo>
                    <a:pt x="190" y="15659"/>
                  </a:lnTo>
                  <a:lnTo>
                    <a:pt x="4711" y="20015"/>
                  </a:lnTo>
                  <a:lnTo>
                    <a:pt x="15659" y="19824"/>
                  </a:lnTo>
                  <a:lnTo>
                    <a:pt x="20015" y="15316"/>
                  </a:lnTo>
                  <a:lnTo>
                    <a:pt x="19913" y="9842"/>
                  </a:lnTo>
                  <a:lnTo>
                    <a:pt x="19811" y="4368"/>
                  </a:lnTo>
                  <a:lnTo>
                    <a:pt x="15316" y="0"/>
                  </a:lnTo>
                  <a:close/>
                </a:path>
              </a:pathLst>
            </a:custGeom>
            <a:solidFill>
              <a:srgbClr val="601709"/>
            </a:solidFill>
          </p:spPr>
          <p:txBody>
            <a:bodyPr wrap="square" lIns="0" tIns="0" rIns="0" bIns="0" rtlCol="0"/>
            <a:lstStyle/>
            <a:p>
              <a:endParaRPr sz="1493" dirty="0"/>
            </a:p>
          </p:txBody>
        </p:sp>
        <p:sp>
          <p:nvSpPr>
            <p:cNvPr id="2891" name="object 2844">
              <a:extLst>
                <a:ext uri="{FF2B5EF4-FFF2-40B4-BE49-F238E27FC236}">
                  <a16:creationId xmlns:a16="http://schemas.microsoft.com/office/drawing/2014/main" id="{1A6B94FF-8F79-4DD7-A137-3CA2DCE186CA}"/>
                </a:ext>
              </a:extLst>
            </p:cNvPr>
            <p:cNvSpPr/>
            <p:nvPr/>
          </p:nvSpPr>
          <p:spPr>
            <a:xfrm>
              <a:off x="1218140" y="5312129"/>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853827"/>
            </a:solidFill>
          </p:spPr>
          <p:txBody>
            <a:bodyPr wrap="square" lIns="0" tIns="0" rIns="0" bIns="0" rtlCol="0"/>
            <a:lstStyle/>
            <a:p>
              <a:endParaRPr sz="1493" dirty="0"/>
            </a:p>
          </p:txBody>
        </p:sp>
        <p:sp>
          <p:nvSpPr>
            <p:cNvPr id="2892" name="object 2845">
              <a:extLst>
                <a:ext uri="{FF2B5EF4-FFF2-40B4-BE49-F238E27FC236}">
                  <a16:creationId xmlns:a16="http://schemas.microsoft.com/office/drawing/2014/main" id="{6CCA0252-5894-4020-A5C3-94EE332B540B}"/>
                </a:ext>
              </a:extLst>
            </p:cNvPr>
            <p:cNvSpPr/>
            <p:nvPr/>
          </p:nvSpPr>
          <p:spPr>
            <a:xfrm>
              <a:off x="1651170" y="5345024"/>
              <a:ext cx="20320" cy="20320"/>
            </a:xfrm>
            <a:custGeom>
              <a:avLst/>
              <a:gdLst/>
              <a:ahLst/>
              <a:cxnLst/>
              <a:rect l="l" t="t" r="r" b="b"/>
              <a:pathLst>
                <a:path w="20319" h="20320">
                  <a:moveTo>
                    <a:pt x="15290" y="0"/>
                  </a:moveTo>
                  <a:lnTo>
                    <a:pt x="4343" y="190"/>
                  </a:lnTo>
                  <a:lnTo>
                    <a:pt x="0" y="4711"/>
                  </a:lnTo>
                  <a:lnTo>
                    <a:pt x="190" y="15659"/>
                  </a:lnTo>
                  <a:lnTo>
                    <a:pt x="4699" y="20002"/>
                  </a:lnTo>
                  <a:lnTo>
                    <a:pt x="15633" y="19811"/>
                  </a:lnTo>
                  <a:lnTo>
                    <a:pt x="20002" y="15316"/>
                  </a:lnTo>
                  <a:lnTo>
                    <a:pt x="19900" y="9842"/>
                  </a:lnTo>
                  <a:lnTo>
                    <a:pt x="19799" y="4368"/>
                  </a:lnTo>
                  <a:lnTo>
                    <a:pt x="15290" y="0"/>
                  </a:lnTo>
                  <a:close/>
                </a:path>
              </a:pathLst>
            </a:custGeom>
            <a:solidFill>
              <a:srgbClr val="410D02"/>
            </a:solidFill>
          </p:spPr>
          <p:txBody>
            <a:bodyPr wrap="square" lIns="0" tIns="0" rIns="0" bIns="0" rtlCol="0"/>
            <a:lstStyle/>
            <a:p>
              <a:endParaRPr sz="1493" dirty="0"/>
            </a:p>
          </p:txBody>
        </p:sp>
        <p:sp>
          <p:nvSpPr>
            <p:cNvPr id="2893" name="object 2846">
              <a:extLst>
                <a:ext uri="{FF2B5EF4-FFF2-40B4-BE49-F238E27FC236}">
                  <a16:creationId xmlns:a16="http://schemas.microsoft.com/office/drawing/2014/main" id="{6D4CE427-BF28-4FE5-80DE-AFCCBF750497}"/>
                </a:ext>
              </a:extLst>
            </p:cNvPr>
            <p:cNvSpPr/>
            <p:nvPr/>
          </p:nvSpPr>
          <p:spPr>
            <a:xfrm>
              <a:off x="943195" y="5471596"/>
              <a:ext cx="20320" cy="20320"/>
            </a:xfrm>
            <a:custGeom>
              <a:avLst/>
              <a:gdLst/>
              <a:ahLst/>
              <a:cxnLst/>
              <a:rect l="l" t="t" r="r" b="b"/>
              <a:pathLst>
                <a:path w="20319" h="20320">
                  <a:moveTo>
                    <a:pt x="15303" y="0"/>
                  </a:moveTo>
                  <a:lnTo>
                    <a:pt x="4343" y="190"/>
                  </a:lnTo>
                  <a:lnTo>
                    <a:pt x="0" y="4686"/>
                  </a:lnTo>
                  <a:lnTo>
                    <a:pt x="190" y="15646"/>
                  </a:lnTo>
                  <a:lnTo>
                    <a:pt x="4698" y="20002"/>
                  </a:lnTo>
                  <a:lnTo>
                    <a:pt x="15646" y="19812"/>
                  </a:lnTo>
                  <a:lnTo>
                    <a:pt x="20015" y="15303"/>
                  </a:lnTo>
                  <a:lnTo>
                    <a:pt x="19913" y="9829"/>
                  </a:lnTo>
                  <a:lnTo>
                    <a:pt x="19811" y="4343"/>
                  </a:lnTo>
                  <a:lnTo>
                    <a:pt x="15303" y="0"/>
                  </a:lnTo>
                  <a:close/>
                </a:path>
              </a:pathLst>
            </a:custGeom>
            <a:solidFill>
              <a:srgbClr val="883927"/>
            </a:solidFill>
          </p:spPr>
          <p:txBody>
            <a:bodyPr wrap="square" lIns="0" tIns="0" rIns="0" bIns="0" rtlCol="0"/>
            <a:lstStyle/>
            <a:p>
              <a:endParaRPr sz="1493" dirty="0"/>
            </a:p>
          </p:txBody>
        </p:sp>
        <p:sp>
          <p:nvSpPr>
            <p:cNvPr id="2894" name="object 2847">
              <a:extLst>
                <a:ext uri="{FF2B5EF4-FFF2-40B4-BE49-F238E27FC236}">
                  <a16:creationId xmlns:a16="http://schemas.microsoft.com/office/drawing/2014/main" id="{7F24CAB8-204A-4967-86E2-B5679033867A}"/>
                </a:ext>
              </a:extLst>
            </p:cNvPr>
            <p:cNvSpPr/>
            <p:nvPr/>
          </p:nvSpPr>
          <p:spPr>
            <a:xfrm>
              <a:off x="1571575" y="5522055"/>
              <a:ext cx="20320" cy="20320"/>
            </a:xfrm>
            <a:custGeom>
              <a:avLst/>
              <a:gdLst/>
              <a:ahLst/>
              <a:cxnLst/>
              <a:rect l="l" t="t" r="r" b="b"/>
              <a:pathLst>
                <a:path w="20319" h="20320">
                  <a:moveTo>
                    <a:pt x="15316" y="0"/>
                  </a:moveTo>
                  <a:lnTo>
                    <a:pt x="4356" y="190"/>
                  </a:lnTo>
                  <a:lnTo>
                    <a:pt x="0" y="4699"/>
                  </a:lnTo>
                  <a:lnTo>
                    <a:pt x="190" y="15659"/>
                  </a:lnTo>
                  <a:lnTo>
                    <a:pt x="4711" y="20002"/>
                  </a:lnTo>
                  <a:lnTo>
                    <a:pt x="15659" y="19812"/>
                  </a:lnTo>
                  <a:lnTo>
                    <a:pt x="20015" y="15316"/>
                  </a:lnTo>
                  <a:lnTo>
                    <a:pt x="19913" y="9829"/>
                  </a:lnTo>
                  <a:lnTo>
                    <a:pt x="19811" y="4356"/>
                  </a:lnTo>
                  <a:lnTo>
                    <a:pt x="15316" y="0"/>
                  </a:lnTo>
                  <a:close/>
                </a:path>
              </a:pathLst>
            </a:custGeom>
            <a:solidFill>
              <a:srgbClr val="7B3623"/>
            </a:solidFill>
          </p:spPr>
          <p:txBody>
            <a:bodyPr wrap="square" lIns="0" tIns="0" rIns="0" bIns="0" rtlCol="0"/>
            <a:lstStyle/>
            <a:p>
              <a:endParaRPr sz="1493" dirty="0"/>
            </a:p>
          </p:txBody>
        </p:sp>
        <p:sp>
          <p:nvSpPr>
            <p:cNvPr id="2895" name="object 2848">
              <a:extLst>
                <a:ext uri="{FF2B5EF4-FFF2-40B4-BE49-F238E27FC236}">
                  <a16:creationId xmlns:a16="http://schemas.microsoft.com/office/drawing/2014/main" id="{3C9116D2-6DD4-4D74-9EB6-5C6A6BBCEF95}"/>
                </a:ext>
              </a:extLst>
            </p:cNvPr>
            <p:cNvSpPr/>
            <p:nvPr/>
          </p:nvSpPr>
          <p:spPr>
            <a:xfrm>
              <a:off x="1159351" y="5417019"/>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5F1808"/>
            </a:solidFill>
          </p:spPr>
          <p:txBody>
            <a:bodyPr wrap="square" lIns="0" tIns="0" rIns="0" bIns="0" rtlCol="0"/>
            <a:lstStyle/>
            <a:p>
              <a:endParaRPr sz="1493" dirty="0"/>
            </a:p>
          </p:txBody>
        </p:sp>
        <p:sp>
          <p:nvSpPr>
            <p:cNvPr id="2896" name="object 2849">
              <a:extLst>
                <a:ext uri="{FF2B5EF4-FFF2-40B4-BE49-F238E27FC236}">
                  <a16:creationId xmlns:a16="http://schemas.microsoft.com/office/drawing/2014/main" id="{A4BB02EC-CF4A-41C7-AD68-E03B9AD8443D}"/>
                </a:ext>
              </a:extLst>
            </p:cNvPr>
            <p:cNvSpPr/>
            <p:nvPr/>
          </p:nvSpPr>
          <p:spPr>
            <a:xfrm>
              <a:off x="1642952" y="5459355"/>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2" y="4368"/>
                  </a:lnTo>
                  <a:lnTo>
                    <a:pt x="15303" y="0"/>
                  </a:lnTo>
                  <a:close/>
                </a:path>
              </a:pathLst>
            </a:custGeom>
            <a:solidFill>
              <a:srgbClr val="481206"/>
            </a:solidFill>
          </p:spPr>
          <p:txBody>
            <a:bodyPr wrap="square" lIns="0" tIns="0" rIns="0" bIns="0" rtlCol="0"/>
            <a:lstStyle/>
            <a:p>
              <a:endParaRPr sz="1493" dirty="0"/>
            </a:p>
          </p:txBody>
        </p:sp>
        <p:sp>
          <p:nvSpPr>
            <p:cNvPr id="2897" name="object 2850">
              <a:extLst>
                <a:ext uri="{FF2B5EF4-FFF2-40B4-BE49-F238E27FC236}">
                  <a16:creationId xmlns:a16="http://schemas.microsoft.com/office/drawing/2014/main" id="{F1CB1ECF-8754-4BCC-B251-FC2C899BA169}"/>
                </a:ext>
              </a:extLst>
            </p:cNvPr>
            <p:cNvSpPr/>
            <p:nvPr/>
          </p:nvSpPr>
          <p:spPr>
            <a:xfrm>
              <a:off x="1206760" y="5320728"/>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E38F56"/>
            </a:solidFill>
          </p:spPr>
          <p:txBody>
            <a:bodyPr wrap="square" lIns="0" tIns="0" rIns="0" bIns="0" rtlCol="0"/>
            <a:lstStyle/>
            <a:p>
              <a:endParaRPr sz="1493" dirty="0"/>
            </a:p>
          </p:txBody>
        </p:sp>
        <p:sp>
          <p:nvSpPr>
            <p:cNvPr id="2898" name="object 2851">
              <a:extLst>
                <a:ext uri="{FF2B5EF4-FFF2-40B4-BE49-F238E27FC236}">
                  <a16:creationId xmlns:a16="http://schemas.microsoft.com/office/drawing/2014/main" id="{25AB9B62-64E2-4A5C-A533-2CFDE79B7E0A}"/>
                </a:ext>
              </a:extLst>
            </p:cNvPr>
            <p:cNvSpPr/>
            <p:nvPr/>
          </p:nvSpPr>
          <p:spPr>
            <a:xfrm>
              <a:off x="1433655" y="5514207"/>
              <a:ext cx="20320" cy="20320"/>
            </a:xfrm>
            <a:custGeom>
              <a:avLst/>
              <a:gdLst/>
              <a:ahLst/>
              <a:cxnLst/>
              <a:rect l="l" t="t" r="r" b="b"/>
              <a:pathLst>
                <a:path w="20319" h="20320">
                  <a:moveTo>
                    <a:pt x="15316" y="0"/>
                  </a:moveTo>
                  <a:lnTo>
                    <a:pt x="4368" y="190"/>
                  </a:lnTo>
                  <a:lnTo>
                    <a:pt x="0" y="4699"/>
                  </a:lnTo>
                  <a:lnTo>
                    <a:pt x="190" y="15646"/>
                  </a:lnTo>
                  <a:lnTo>
                    <a:pt x="4724" y="20015"/>
                  </a:lnTo>
                  <a:lnTo>
                    <a:pt x="15659" y="19824"/>
                  </a:lnTo>
                  <a:lnTo>
                    <a:pt x="20027" y="15303"/>
                  </a:lnTo>
                  <a:lnTo>
                    <a:pt x="19926" y="9829"/>
                  </a:lnTo>
                  <a:lnTo>
                    <a:pt x="19824" y="4356"/>
                  </a:lnTo>
                  <a:lnTo>
                    <a:pt x="15316" y="0"/>
                  </a:lnTo>
                  <a:close/>
                </a:path>
              </a:pathLst>
            </a:custGeom>
            <a:solidFill>
              <a:srgbClr val="803724"/>
            </a:solidFill>
          </p:spPr>
          <p:txBody>
            <a:bodyPr wrap="square" lIns="0" tIns="0" rIns="0" bIns="0" rtlCol="0"/>
            <a:lstStyle/>
            <a:p>
              <a:endParaRPr sz="1493" dirty="0"/>
            </a:p>
          </p:txBody>
        </p:sp>
        <p:sp>
          <p:nvSpPr>
            <p:cNvPr id="2899" name="object 2852">
              <a:extLst>
                <a:ext uri="{FF2B5EF4-FFF2-40B4-BE49-F238E27FC236}">
                  <a16:creationId xmlns:a16="http://schemas.microsoft.com/office/drawing/2014/main" id="{A81654A1-436E-46DA-93EC-BC71DE892350}"/>
                </a:ext>
              </a:extLst>
            </p:cNvPr>
            <p:cNvSpPr/>
            <p:nvPr/>
          </p:nvSpPr>
          <p:spPr>
            <a:xfrm>
              <a:off x="1090790" y="5453938"/>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461406"/>
            </a:solidFill>
          </p:spPr>
          <p:txBody>
            <a:bodyPr wrap="square" lIns="0" tIns="0" rIns="0" bIns="0" rtlCol="0"/>
            <a:lstStyle/>
            <a:p>
              <a:endParaRPr sz="1493" dirty="0"/>
            </a:p>
          </p:txBody>
        </p:sp>
        <p:sp>
          <p:nvSpPr>
            <p:cNvPr id="2900" name="object 2853">
              <a:extLst>
                <a:ext uri="{FF2B5EF4-FFF2-40B4-BE49-F238E27FC236}">
                  <a16:creationId xmlns:a16="http://schemas.microsoft.com/office/drawing/2014/main" id="{CD876A17-EDB7-41A7-B0B3-F10D9A11A27E}"/>
                </a:ext>
              </a:extLst>
            </p:cNvPr>
            <p:cNvSpPr/>
            <p:nvPr/>
          </p:nvSpPr>
          <p:spPr>
            <a:xfrm>
              <a:off x="977739" y="5457968"/>
              <a:ext cx="20320" cy="20320"/>
            </a:xfrm>
            <a:custGeom>
              <a:avLst/>
              <a:gdLst/>
              <a:ahLst/>
              <a:cxnLst/>
              <a:rect l="l" t="t" r="r" b="b"/>
              <a:pathLst>
                <a:path w="20319" h="20320">
                  <a:moveTo>
                    <a:pt x="15303" y="0"/>
                  </a:moveTo>
                  <a:lnTo>
                    <a:pt x="4356" y="190"/>
                  </a:lnTo>
                  <a:lnTo>
                    <a:pt x="0" y="4698"/>
                  </a:lnTo>
                  <a:lnTo>
                    <a:pt x="190" y="15659"/>
                  </a:lnTo>
                  <a:lnTo>
                    <a:pt x="4711" y="20015"/>
                  </a:lnTo>
                  <a:lnTo>
                    <a:pt x="15646" y="19824"/>
                  </a:lnTo>
                  <a:lnTo>
                    <a:pt x="20015" y="15316"/>
                  </a:lnTo>
                  <a:lnTo>
                    <a:pt x="19913" y="9842"/>
                  </a:lnTo>
                  <a:lnTo>
                    <a:pt x="19811" y="4356"/>
                  </a:lnTo>
                  <a:lnTo>
                    <a:pt x="15303" y="0"/>
                  </a:lnTo>
                  <a:close/>
                </a:path>
              </a:pathLst>
            </a:custGeom>
            <a:solidFill>
              <a:srgbClr val="8B3B28"/>
            </a:solidFill>
          </p:spPr>
          <p:txBody>
            <a:bodyPr wrap="square" lIns="0" tIns="0" rIns="0" bIns="0" rtlCol="0"/>
            <a:lstStyle/>
            <a:p>
              <a:endParaRPr sz="1493" dirty="0"/>
            </a:p>
          </p:txBody>
        </p:sp>
        <p:sp>
          <p:nvSpPr>
            <p:cNvPr id="2901" name="object 2854">
              <a:extLst>
                <a:ext uri="{FF2B5EF4-FFF2-40B4-BE49-F238E27FC236}">
                  <a16:creationId xmlns:a16="http://schemas.microsoft.com/office/drawing/2014/main" id="{DA7ED2AA-4204-4540-8016-49A6EFB0A1B8}"/>
                </a:ext>
              </a:extLst>
            </p:cNvPr>
            <p:cNvSpPr/>
            <p:nvPr/>
          </p:nvSpPr>
          <p:spPr>
            <a:xfrm>
              <a:off x="1760711" y="5368436"/>
              <a:ext cx="20320" cy="20320"/>
            </a:xfrm>
            <a:custGeom>
              <a:avLst/>
              <a:gdLst/>
              <a:ahLst/>
              <a:cxnLst/>
              <a:rect l="l" t="t" r="r" b="b"/>
              <a:pathLst>
                <a:path w="20319" h="20320">
                  <a:moveTo>
                    <a:pt x="15303" y="0"/>
                  </a:moveTo>
                  <a:lnTo>
                    <a:pt x="4343" y="190"/>
                  </a:lnTo>
                  <a:lnTo>
                    <a:pt x="0" y="4699"/>
                  </a:lnTo>
                  <a:lnTo>
                    <a:pt x="190" y="15646"/>
                  </a:lnTo>
                  <a:lnTo>
                    <a:pt x="4699" y="20002"/>
                  </a:lnTo>
                  <a:lnTo>
                    <a:pt x="15646" y="19812"/>
                  </a:lnTo>
                  <a:lnTo>
                    <a:pt x="20015" y="15303"/>
                  </a:lnTo>
                  <a:lnTo>
                    <a:pt x="19913" y="9829"/>
                  </a:lnTo>
                  <a:lnTo>
                    <a:pt x="19812" y="4356"/>
                  </a:lnTo>
                  <a:lnTo>
                    <a:pt x="15303" y="0"/>
                  </a:lnTo>
                  <a:close/>
                </a:path>
              </a:pathLst>
            </a:custGeom>
            <a:solidFill>
              <a:srgbClr val="3A1004"/>
            </a:solidFill>
          </p:spPr>
          <p:txBody>
            <a:bodyPr wrap="square" lIns="0" tIns="0" rIns="0" bIns="0" rtlCol="0"/>
            <a:lstStyle/>
            <a:p>
              <a:endParaRPr sz="1493" dirty="0"/>
            </a:p>
          </p:txBody>
        </p:sp>
        <p:sp>
          <p:nvSpPr>
            <p:cNvPr id="2902" name="object 2855">
              <a:extLst>
                <a:ext uri="{FF2B5EF4-FFF2-40B4-BE49-F238E27FC236}">
                  <a16:creationId xmlns:a16="http://schemas.microsoft.com/office/drawing/2014/main" id="{305E3CAF-49BC-4AA6-9D0E-9F5096E0D20F}"/>
                </a:ext>
              </a:extLst>
            </p:cNvPr>
            <p:cNvSpPr/>
            <p:nvPr/>
          </p:nvSpPr>
          <p:spPr>
            <a:xfrm>
              <a:off x="1453231" y="5408349"/>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7D3624"/>
            </a:solidFill>
          </p:spPr>
          <p:txBody>
            <a:bodyPr wrap="square" lIns="0" tIns="0" rIns="0" bIns="0" rtlCol="0"/>
            <a:lstStyle/>
            <a:p>
              <a:endParaRPr sz="1493" dirty="0"/>
            </a:p>
          </p:txBody>
        </p:sp>
        <p:sp>
          <p:nvSpPr>
            <p:cNvPr id="2903" name="object 2856">
              <a:extLst>
                <a:ext uri="{FF2B5EF4-FFF2-40B4-BE49-F238E27FC236}">
                  <a16:creationId xmlns:a16="http://schemas.microsoft.com/office/drawing/2014/main" id="{4C0E0506-25F8-4982-A55F-02E214D39698}"/>
                </a:ext>
              </a:extLst>
            </p:cNvPr>
            <p:cNvSpPr/>
            <p:nvPr/>
          </p:nvSpPr>
          <p:spPr>
            <a:xfrm>
              <a:off x="1416850" y="5283304"/>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6F3220"/>
            </a:solidFill>
          </p:spPr>
          <p:txBody>
            <a:bodyPr wrap="square" lIns="0" tIns="0" rIns="0" bIns="0" rtlCol="0"/>
            <a:lstStyle/>
            <a:p>
              <a:endParaRPr sz="1493" dirty="0"/>
            </a:p>
          </p:txBody>
        </p:sp>
        <p:sp>
          <p:nvSpPr>
            <p:cNvPr id="2904" name="object 2857">
              <a:extLst>
                <a:ext uri="{FF2B5EF4-FFF2-40B4-BE49-F238E27FC236}">
                  <a16:creationId xmlns:a16="http://schemas.microsoft.com/office/drawing/2014/main" id="{83A29A14-F4DE-4C3C-B7DF-2AAE76867363}"/>
                </a:ext>
              </a:extLst>
            </p:cNvPr>
            <p:cNvSpPr/>
            <p:nvPr/>
          </p:nvSpPr>
          <p:spPr>
            <a:xfrm>
              <a:off x="1025467" y="5366398"/>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753421"/>
            </a:solidFill>
          </p:spPr>
          <p:txBody>
            <a:bodyPr wrap="square" lIns="0" tIns="0" rIns="0" bIns="0" rtlCol="0"/>
            <a:lstStyle/>
            <a:p>
              <a:endParaRPr sz="1493" dirty="0"/>
            </a:p>
          </p:txBody>
        </p:sp>
        <p:sp>
          <p:nvSpPr>
            <p:cNvPr id="2905" name="object 2858">
              <a:extLst>
                <a:ext uri="{FF2B5EF4-FFF2-40B4-BE49-F238E27FC236}">
                  <a16:creationId xmlns:a16="http://schemas.microsoft.com/office/drawing/2014/main" id="{82098165-FFE7-48A4-94FA-5AB4CD05D22D}"/>
                </a:ext>
              </a:extLst>
            </p:cNvPr>
            <p:cNvSpPr/>
            <p:nvPr/>
          </p:nvSpPr>
          <p:spPr>
            <a:xfrm>
              <a:off x="990333" y="5446123"/>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853926"/>
            </a:solidFill>
          </p:spPr>
          <p:txBody>
            <a:bodyPr wrap="square" lIns="0" tIns="0" rIns="0" bIns="0" rtlCol="0"/>
            <a:lstStyle/>
            <a:p>
              <a:endParaRPr sz="1493" dirty="0"/>
            </a:p>
          </p:txBody>
        </p:sp>
        <p:sp>
          <p:nvSpPr>
            <p:cNvPr id="2906" name="object 2859">
              <a:extLst>
                <a:ext uri="{FF2B5EF4-FFF2-40B4-BE49-F238E27FC236}">
                  <a16:creationId xmlns:a16="http://schemas.microsoft.com/office/drawing/2014/main" id="{BFED0085-8C1C-4D7E-BB33-AF3EFA6FAF0A}"/>
                </a:ext>
              </a:extLst>
            </p:cNvPr>
            <p:cNvSpPr/>
            <p:nvPr/>
          </p:nvSpPr>
          <p:spPr>
            <a:xfrm>
              <a:off x="1466215" y="5382218"/>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5A1808"/>
            </a:solidFill>
          </p:spPr>
          <p:txBody>
            <a:bodyPr wrap="square" lIns="0" tIns="0" rIns="0" bIns="0" rtlCol="0"/>
            <a:lstStyle/>
            <a:p>
              <a:endParaRPr sz="1493" dirty="0"/>
            </a:p>
          </p:txBody>
        </p:sp>
        <p:sp>
          <p:nvSpPr>
            <p:cNvPr id="2907" name="object 2860">
              <a:extLst>
                <a:ext uri="{FF2B5EF4-FFF2-40B4-BE49-F238E27FC236}">
                  <a16:creationId xmlns:a16="http://schemas.microsoft.com/office/drawing/2014/main" id="{7FB8046F-C1C7-43D7-A589-3385D10C3A18}"/>
                </a:ext>
              </a:extLst>
            </p:cNvPr>
            <p:cNvSpPr/>
            <p:nvPr/>
          </p:nvSpPr>
          <p:spPr>
            <a:xfrm>
              <a:off x="1240293" y="5616624"/>
              <a:ext cx="20320" cy="20320"/>
            </a:xfrm>
            <a:custGeom>
              <a:avLst/>
              <a:gdLst/>
              <a:ahLst/>
              <a:cxnLst/>
              <a:rect l="l" t="t" r="r" b="b"/>
              <a:pathLst>
                <a:path w="20319" h="20320">
                  <a:moveTo>
                    <a:pt x="15303" y="0"/>
                  </a:moveTo>
                  <a:lnTo>
                    <a:pt x="4343" y="190"/>
                  </a:lnTo>
                  <a:lnTo>
                    <a:pt x="0" y="4686"/>
                  </a:lnTo>
                  <a:lnTo>
                    <a:pt x="190" y="15633"/>
                  </a:lnTo>
                  <a:lnTo>
                    <a:pt x="4698" y="19989"/>
                  </a:lnTo>
                  <a:lnTo>
                    <a:pt x="15646" y="19799"/>
                  </a:lnTo>
                  <a:lnTo>
                    <a:pt x="20015" y="15290"/>
                  </a:lnTo>
                  <a:lnTo>
                    <a:pt x="19913" y="9829"/>
                  </a:lnTo>
                  <a:lnTo>
                    <a:pt x="19811" y="4343"/>
                  </a:lnTo>
                  <a:lnTo>
                    <a:pt x="15303" y="0"/>
                  </a:lnTo>
                  <a:close/>
                </a:path>
              </a:pathLst>
            </a:custGeom>
            <a:solidFill>
              <a:srgbClr val="8D3B28"/>
            </a:solidFill>
          </p:spPr>
          <p:txBody>
            <a:bodyPr wrap="square" lIns="0" tIns="0" rIns="0" bIns="0" rtlCol="0"/>
            <a:lstStyle/>
            <a:p>
              <a:endParaRPr sz="1493" dirty="0"/>
            </a:p>
          </p:txBody>
        </p:sp>
        <p:sp>
          <p:nvSpPr>
            <p:cNvPr id="2908" name="object 2861">
              <a:extLst>
                <a:ext uri="{FF2B5EF4-FFF2-40B4-BE49-F238E27FC236}">
                  <a16:creationId xmlns:a16="http://schemas.microsoft.com/office/drawing/2014/main" id="{F2C1C9DF-3C52-4EDD-BB04-9C432CDD70F3}"/>
                </a:ext>
              </a:extLst>
            </p:cNvPr>
            <p:cNvSpPr/>
            <p:nvPr/>
          </p:nvSpPr>
          <p:spPr>
            <a:xfrm>
              <a:off x="1348498" y="5351513"/>
              <a:ext cx="194310" cy="131445"/>
            </a:xfrm>
            <a:custGeom>
              <a:avLst/>
              <a:gdLst/>
              <a:ahLst/>
              <a:cxnLst/>
              <a:rect l="l" t="t" r="r" b="b"/>
              <a:pathLst>
                <a:path w="194309" h="131445">
                  <a:moveTo>
                    <a:pt x="20027" y="15303"/>
                  </a:moveTo>
                  <a:lnTo>
                    <a:pt x="19926" y="9829"/>
                  </a:lnTo>
                  <a:lnTo>
                    <a:pt x="19824" y="4356"/>
                  </a:lnTo>
                  <a:lnTo>
                    <a:pt x="15316" y="0"/>
                  </a:lnTo>
                  <a:lnTo>
                    <a:pt x="4356" y="190"/>
                  </a:lnTo>
                  <a:lnTo>
                    <a:pt x="0" y="4699"/>
                  </a:lnTo>
                  <a:lnTo>
                    <a:pt x="190" y="15646"/>
                  </a:lnTo>
                  <a:lnTo>
                    <a:pt x="4711" y="20002"/>
                  </a:lnTo>
                  <a:lnTo>
                    <a:pt x="15659" y="19812"/>
                  </a:lnTo>
                  <a:lnTo>
                    <a:pt x="20027" y="15303"/>
                  </a:lnTo>
                  <a:close/>
                </a:path>
                <a:path w="194309" h="131445">
                  <a:moveTo>
                    <a:pt x="194043" y="126199"/>
                  </a:moveTo>
                  <a:lnTo>
                    <a:pt x="193941" y="120726"/>
                  </a:lnTo>
                  <a:lnTo>
                    <a:pt x="193840" y="115252"/>
                  </a:lnTo>
                  <a:lnTo>
                    <a:pt x="189331" y="110896"/>
                  </a:lnTo>
                  <a:lnTo>
                    <a:pt x="178371" y="111086"/>
                  </a:lnTo>
                  <a:lnTo>
                    <a:pt x="174028" y="115595"/>
                  </a:lnTo>
                  <a:lnTo>
                    <a:pt x="174218" y="126542"/>
                  </a:lnTo>
                  <a:lnTo>
                    <a:pt x="178727" y="130898"/>
                  </a:lnTo>
                  <a:lnTo>
                    <a:pt x="189674" y="130708"/>
                  </a:lnTo>
                  <a:lnTo>
                    <a:pt x="194043" y="126199"/>
                  </a:lnTo>
                  <a:close/>
                </a:path>
              </a:pathLst>
            </a:custGeom>
            <a:solidFill>
              <a:srgbClr val="701E05"/>
            </a:solidFill>
          </p:spPr>
          <p:txBody>
            <a:bodyPr wrap="square" lIns="0" tIns="0" rIns="0" bIns="0" rtlCol="0"/>
            <a:lstStyle/>
            <a:p>
              <a:endParaRPr sz="1493" dirty="0"/>
            </a:p>
          </p:txBody>
        </p:sp>
        <p:sp>
          <p:nvSpPr>
            <p:cNvPr id="2909" name="object 2862">
              <a:extLst>
                <a:ext uri="{FF2B5EF4-FFF2-40B4-BE49-F238E27FC236}">
                  <a16:creationId xmlns:a16="http://schemas.microsoft.com/office/drawing/2014/main" id="{CB410CAF-D293-45CB-B554-8D653DA9207C}"/>
                </a:ext>
              </a:extLst>
            </p:cNvPr>
            <p:cNvSpPr/>
            <p:nvPr/>
          </p:nvSpPr>
          <p:spPr>
            <a:xfrm>
              <a:off x="1286154" y="5423286"/>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481506"/>
            </a:solidFill>
          </p:spPr>
          <p:txBody>
            <a:bodyPr wrap="square" lIns="0" tIns="0" rIns="0" bIns="0" rtlCol="0"/>
            <a:lstStyle/>
            <a:p>
              <a:endParaRPr sz="1493" dirty="0"/>
            </a:p>
          </p:txBody>
        </p:sp>
        <p:sp>
          <p:nvSpPr>
            <p:cNvPr id="2910" name="object 2863">
              <a:extLst>
                <a:ext uri="{FF2B5EF4-FFF2-40B4-BE49-F238E27FC236}">
                  <a16:creationId xmlns:a16="http://schemas.microsoft.com/office/drawing/2014/main" id="{64BEED51-2BDB-40C9-8EAA-31565E7C0E3A}"/>
                </a:ext>
              </a:extLst>
            </p:cNvPr>
            <p:cNvSpPr/>
            <p:nvPr/>
          </p:nvSpPr>
          <p:spPr>
            <a:xfrm>
              <a:off x="1286880" y="5252739"/>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642D1C"/>
            </a:solidFill>
          </p:spPr>
          <p:txBody>
            <a:bodyPr wrap="square" lIns="0" tIns="0" rIns="0" bIns="0" rtlCol="0"/>
            <a:lstStyle/>
            <a:p>
              <a:endParaRPr sz="1493" dirty="0"/>
            </a:p>
          </p:txBody>
        </p:sp>
        <p:sp>
          <p:nvSpPr>
            <p:cNvPr id="2911" name="object 2864">
              <a:extLst>
                <a:ext uri="{FF2B5EF4-FFF2-40B4-BE49-F238E27FC236}">
                  <a16:creationId xmlns:a16="http://schemas.microsoft.com/office/drawing/2014/main" id="{4BE0D450-E7F6-4C3E-A731-CD52E54AA27E}"/>
                </a:ext>
              </a:extLst>
            </p:cNvPr>
            <p:cNvSpPr/>
            <p:nvPr/>
          </p:nvSpPr>
          <p:spPr>
            <a:xfrm>
              <a:off x="1335178" y="5514567"/>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6A1A09"/>
            </a:solidFill>
          </p:spPr>
          <p:txBody>
            <a:bodyPr wrap="square" lIns="0" tIns="0" rIns="0" bIns="0" rtlCol="0"/>
            <a:lstStyle/>
            <a:p>
              <a:endParaRPr sz="1493" dirty="0"/>
            </a:p>
          </p:txBody>
        </p:sp>
        <p:sp>
          <p:nvSpPr>
            <p:cNvPr id="2912" name="object 2865">
              <a:extLst>
                <a:ext uri="{FF2B5EF4-FFF2-40B4-BE49-F238E27FC236}">
                  <a16:creationId xmlns:a16="http://schemas.microsoft.com/office/drawing/2014/main" id="{1344FE83-9B48-4D7C-B05C-F0C5C30AF4A0}"/>
                </a:ext>
              </a:extLst>
            </p:cNvPr>
            <p:cNvSpPr/>
            <p:nvPr/>
          </p:nvSpPr>
          <p:spPr>
            <a:xfrm>
              <a:off x="1276093" y="5432586"/>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491505"/>
            </a:solidFill>
          </p:spPr>
          <p:txBody>
            <a:bodyPr wrap="square" lIns="0" tIns="0" rIns="0" bIns="0" rtlCol="0"/>
            <a:lstStyle/>
            <a:p>
              <a:endParaRPr sz="1493" dirty="0"/>
            </a:p>
          </p:txBody>
        </p:sp>
        <p:sp>
          <p:nvSpPr>
            <p:cNvPr id="2913" name="object 2866">
              <a:extLst>
                <a:ext uri="{FF2B5EF4-FFF2-40B4-BE49-F238E27FC236}">
                  <a16:creationId xmlns:a16="http://schemas.microsoft.com/office/drawing/2014/main" id="{AFFC0992-934E-43E3-8B65-E3C169F91F1F}"/>
                </a:ext>
              </a:extLst>
            </p:cNvPr>
            <p:cNvSpPr/>
            <p:nvPr/>
          </p:nvSpPr>
          <p:spPr>
            <a:xfrm>
              <a:off x="1820365" y="5459568"/>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2" y="4356"/>
                  </a:lnTo>
                  <a:lnTo>
                    <a:pt x="15303" y="0"/>
                  </a:lnTo>
                  <a:close/>
                </a:path>
              </a:pathLst>
            </a:custGeom>
            <a:solidFill>
              <a:srgbClr val="522417"/>
            </a:solidFill>
          </p:spPr>
          <p:txBody>
            <a:bodyPr wrap="square" lIns="0" tIns="0" rIns="0" bIns="0" rtlCol="0"/>
            <a:lstStyle/>
            <a:p>
              <a:endParaRPr sz="1493" dirty="0"/>
            </a:p>
          </p:txBody>
        </p:sp>
        <p:sp>
          <p:nvSpPr>
            <p:cNvPr id="2914" name="object 2867">
              <a:extLst>
                <a:ext uri="{FF2B5EF4-FFF2-40B4-BE49-F238E27FC236}">
                  <a16:creationId xmlns:a16="http://schemas.microsoft.com/office/drawing/2014/main" id="{4FFE7419-D94D-4893-92B8-499D2D829B52}"/>
                </a:ext>
              </a:extLst>
            </p:cNvPr>
            <p:cNvSpPr/>
            <p:nvPr/>
          </p:nvSpPr>
          <p:spPr>
            <a:xfrm>
              <a:off x="1696567" y="5434539"/>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27" y="15303"/>
                  </a:lnTo>
                  <a:lnTo>
                    <a:pt x="19926" y="9829"/>
                  </a:lnTo>
                  <a:lnTo>
                    <a:pt x="19824" y="4356"/>
                  </a:lnTo>
                  <a:lnTo>
                    <a:pt x="15316" y="0"/>
                  </a:lnTo>
                  <a:close/>
                </a:path>
              </a:pathLst>
            </a:custGeom>
            <a:solidFill>
              <a:srgbClr val="571508"/>
            </a:solidFill>
          </p:spPr>
          <p:txBody>
            <a:bodyPr wrap="square" lIns="0" tIns="0" rIns="0" bIns="0" rtlCol="0"/>
            <a:lstStyle/>
            <a:p>
              <a:endParaRPr sz="1493" dirty="0"/>
            </a:p>
          </p:txBody>
        </p:sp>
        <p:sp>
          <p:nvSpPr>
            <p:cNvPr id="2915" name="object 2868">
              <a:extLst>
                <a:ext uri="{FF2B5EF4-FFF2-40B4-BE49-F238E27FC236}">
                  <a16:creationId xmlns:a16="http://schemas.microsoft.com/office/drawing/2014/main" id="{670533A4-57E7-4C39-933B-AAA1C333876A}"/>
                </a:ext>
              </a:extLst>
            </p:cNvPr>
            <p:cNvSpPr/>
            <p:nvPr/>
          </p:nvSpPr>
          <p:spPr>
            <a:xfrm>
              <a:off x="1813577" y="5452713"/>
              <a:ext cx="20320" cy="20320"/>
            </a:xfrm>
            <a:custGeom>
              <a:avLst/>
              <a:gdLst/>
              <a:ahLst/>
              <a:cxnLst/>
              <a:rect l="l" t="t" r="r" b="b"/>
              <a:pathLst>
                <a:path w="20319" h="20320">
                  <a:moveTo>
                    <a:pt x="15303" y="0"/>
                  </a:moveTo>
                  <a:lnTo>
                    <a:pt x="4343" y="190"/>
                  </a:lnTo>
                  <a:lnTo>
                    <a:pt x="0" y="4699"/>
                  </a:lnTo>
                  <a:lnTo>
                    <a:pt x="190" y="15646"/>
                  </a:lnTo>
                  <a:lnTo>
                    <a:pt x="4699" y="20002"/>
                  </a:lnTo>
                  <a:lnTo>
                    <a:pt x="15646" y="19812"/>
                  </a:lnTo>
                  <a:lnTo>
                    <a:pt x="20015" y="15303"/>
                  </a:lnTo>
                  <a:lnTo>
                    <a:pt x="19913" y="9829"/>
                  </a:lnTo>
                  <a:lnTo>
                    <a:pt x="19812" y="4356"/>
                  </a:lnTo>
                  <a:lnTo>
                    <a:pt x="15303" y="0"/>
                  </a:lnTo>
                  <a:close/>
                </a:path>
              </a:pathLst>
            </a:custGeom>
            <a:solidFill>
              <a:srgbClr val="6D2D1F"/>
            </a:solidFill>
          </p:spPr>
          <p:txBody>
            <a:bodyPr wrap="square" lIns="0" tIns="0" rIns="0" bIns="0" rtlCol="0"/>
            <a:lstStyle/>
            <a:p>
              <a:endParaRPr sz="1493" dirty="0"/>
            </a:p>
          </p:txBody>
        </p:sp>
        <p:sp>
          <p:nvSpPr>
            <p:cNvPr id="2916" name="object 2869">
              <a:extLst>
                <a:ext uri="{FF2B5EF4-FFF2-40B4-BE49-F238E27FC236}">
                  <a16:creationId xmlns:a16="http://schemas.microsoft.com/office/drawing/2014/main" id="{4E9D5EF7-E4C6-45BC-A657-6BFC3C360A76}"/>
                </a:ext>
              </a:extLst>
            </p:cNvPr>
            <p:cNvSpPr/>
            <p:nvPr/>
          </p:nvSpPr>
          <p:spPr>
            <a:xfrm>
              <a:off x="1330321" y="5366169"/>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701E05"/>
            </a:solidFill>
          </p:spPr>
          <p:txBody>
            <a:bodyPr wrap="square" lIns="0" tIns="0" rIns="0" bIns="0" rtlCol="0"/>
            <a:lstStyle/>
            <a:p>
              <a:endParaRPr sz="1493" dirty="0"/>
            </a:p>
          </p:txBody>
        </p:sp>
        <p:sp>
          <p:nvSpPr>
            <p:cNvPr id="2917" name="object 2870">
              <a:extLst>
                <a:ext uri="{FF2B5EF4-FFF2-40B4-BE49-F238E27FC236}">
                  <a16:creationId xmlns:a16="http://schemas.microsoft.com/office/drawing/2014/main" id="{E3CF1FB7-846A-450F-91D3-F7F596D708DF}"/>
                </a:ext>
              </a:extLst>
            </p:cNvPr>
            <p:cNvSpPr/>
            <p:nvPr/>
          </p:nvSpPr>
          <p:spPr>
            <a:xfrm>
              <a:off x="1587117" y="5537080"/>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602B1B"/>
            </a:solidFill>
          </p:spPr>
          <p:txBody>
            <a:bodyPr wrap="square" lIns="0" tIns="0" rIns="0" bIns="0" rtlCol="0"/>
            <a:lstStyle/>
            <a:p>
              <a:endParaRPr sz="1493" dirty="0"/>
            </a:p>
          </p:txBody>
        </p:sp>
        <p:sp>
          <p:nvSpPr>
            <p:cNvPr id="2918" name="object 2871">
              <a:extLst>
                <a:ext uri="{FF2B5EF4-FFF2-40B4-BE49-F238E27FC236}">
                  <a16:creationId xmlns:a16="http://schemas.microsoft.com/office/drawing/2014/main" id="{E8D8BBFA-EF6C-4AA2-A06E-B4C8175A218C}"/>
                </a:ext>
              </a:extLst>
            </p:cNvPr>
            <p:cNvSpPr/>
            <p:nvPr/>
          </p:nvSpPr>
          <p:spPr>
            <a:xfrm>
              <a:off x="1294417" y="5265262"/>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43"/>
                  </a:lnTo>
                  <a:lnTo>
                    <a:pt x="15316" y="0"/>
                  </a:lnTo>
                  <a:close/>
                </a:path>
              </a:pathLst>
            </a:custGeom>
            <a:solidFill>
              <a:srgbClr val="5D2A1A"/>
            </a:solidFill>
          </p:spPr>
          <p:txBody>
            <a:bodyPr wrap="square" lIns="0" tIns="0" rIns="0" bIns="0" rtlCol="0"/>
            <a:lstStyle/>
            <a:p>
              <a:endParaRPr sz="1493" dirty="0"/>
            </a:p>
          </p:txBody>
        </p:sp>
        <p:sp>
          <p:nvSpPr>
            <p:cNvPr id="2919" name="object 2872">
              <a:extLst>
                <a:ext uri="{FF2B5EF4-FFF2-40B4-BE49-F238E27FC236}">
                  <a16:creationId xmlns:a16="http://schemas.microsoft.com/office/drawing/2014/main" id="{DFD17353-9F67-4F01-B927-349B4F8B355B}"/>
                </a:ext>
              </a:extLst>
            </p:cNvPr>
            <p:cNvSpPr/>
            <p:nvPr/>
          </p:nvSpPr>
          <p:spPr>
            <a:xfrm>
              <a:off x="1148830" y="5426685"/>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27" y="15303"/>
                  </a:lnTo>
                  <a:lnTo>
                    <a:pt x="19926" y="9829"/>
                  </a:lnTo>
                  <a:lnTo>
                    <a:pt x="19824" y="4356"/>
                  </a:lnTo>
                  <a:lnTo>
                    <a:pt x="15316" y="0"/>
                  </a:lnTo>
                  <a:close/>
                </a:path>
              </a:pathLst>
            </a:custGeom>
            <a:solidFill>
              <a:srgbClr val="5B1707"/>
            </a:solidFill>
          </p:spPr>
          <p:txBody>
            <a:bodyPr wrap="square" lIns="0" tIns="0" rIns="0" bIns="0" rtlCol="0"/>
            <a:lstStyle/>
            <a:p>
              <a:endParaRPr sz="1493" dirty="0"/>
            </a:p>
          </p:txBody>
        </p:sp>
        <p:sp>
          <p:nvSpPr>
            <p:cNvPr id="2920" name="object 2873">
              <a:extLst>
                <a:ext uri="{FF2B5EF4-FFF2-40B4-BE49-F238E27FC236}">
                  <a16:creationId xmlns:a16="http://schemas.microsoft.com/office/drawing/2014/main" id="{2F7A6F4D-D206-42B4-8046-7B0AFC9A1CD3}"/>
                </a:ext>
              </a:extLst>
            </p:cNvPr>
            <p:cNvSpPr/>
            <p:nvPr/>
          </p:nvSpPr>
          <p:spPr>
            <a:xfrm>
              <a:off x="1015010" y="5419333"/>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823725"/>
            </a:solidFill>
          </p:spPr>
          <p:txBody>
            <a:bodyPr wrap="square" lIns="0" tIns="0" rIns="0" bIns="0" rtlCol="0"/>
            <a:lstStyle/>
            <a:p>
              <a:endParaRPr sz="1493" dirty="0"/>
            </a:p>
          </p:txBody>
        </p:sp>
        <p:sp>
          <p:nvSpPr>
            <p:cNvPr id="2921" name="object 2874">
              <a:extLst>
                <a:ext uri="{FF2B5EF4-FFF2-40B4-BE49-F238E27FC236}">
                  <a16:creationId xmlns:a16="http://schemas.microsoft.com/office/drawing/2014/main" id="{1CB74084-2553-4514-99E8-D27F8BB8C715}"/>
                </a:ext>
              </a:extLst>
            </p:cNvPr>
            <p:cNvSpPr/>
            <p:nvPr/>
          </p:nvSpPr>
          <p:spPr>
            <a:xfrm>
              <a:off x="1787081" y="5331311"/>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2" y="4356"/>
                  </a:lnTo>
                  <a:lnTo>
                    <a:pt x="15303" y="0"/>
                  </a:lnTo>
                  <a:close/>
                </a:path>
              </a:pathLst>
            </a:custGeom>
            <a:solidFill>
              <a:srgbClr val="743221"/>
            </a:solidFill>
          </p:spPr>
          <p:txBody>
            <a:bodyPr wrap="square" lIns="0" tIns="0" rIns="0" bIns="0" rtlCol="0"/>
            <a:lstStyle/>
            <a:p>
              <a:endParaRPr sz="1493" dirty="0"/>
            </a:p>
          </p:txBody>
        </p:sp>
        <p:sp>
          <p:nvSpPr>
            <p:cNvPr id="2922" name="object 2875">
              <a:extLst>
                <a:ext uri="{FF2B5EF4-FFF2-40B4-BE49-F238E27FC236}">
                  <a16:creationId xmlns:a16="http://schemas.microsoft.com/office/drawing/2014/main" id="{19AED8A2-7B63-4646-86B9-75B7FD1F3FEF}"/>
                </a:ext>
              </a:extLst>
            </p:cNvPr>
            <p:cNvSpPr/>
            <p:nvPr/>
          </p:nvSpPr>
          <p:spPr>
            <a:xfrm>
              <a:off x="1580057" y="5395451"/>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4C1606"/>
            </a:solidFill>
          </p:spPr>
          <p:txBody>
            <a:bodyPr wrap="square" lIns="0" tIns="0" rIns="0" bIns="0" rtlCol="0"/>
            <a:lstStyle/>
            <a:p>
              <a:endParaRPr sz="1493" dirty="0"/>
            </a:p>
          </p:txBody>
        </p:sp>
        <p:sp>
          <p:nvSpPr>
            <p:cNvPr id="2923" name="object 2876">
              <a:extLst>
                <a:ext uri="{FF2B5EF4-FFF2-40B4-BE49-F238E27FC236}">
                  <a16:creationId xmlns:a16="http://schemas.microsoft.com/office/drawing/2014/main" id="{D65A3BBE-162D-435E-B176-0AD5D00489A1}"/>
                </a:ext>
              </a:extLst>
            </p:cNvPr>
            <p:cNvSpPr/>
            <p:nvPr/>
          </p:nvSpPr>
          <p:spPr>
            <a:xfrm>
              <a:off x="1009484" y="5398749"/>
              <a:ext cx="20320" cy="20320"/>
            </a:xfrm>
            <a:custGeom>
              <a:avLst/>
              <a:gdLst/>
              <a:ahLst/>
              <a:cxnLst/>
              <a:rect l="l" t="t" r="r" b="b"/>
              <a:pathLst>
                <a:path w="20319" h="20320">
                  <a:moveTo>
                    <a:pt x="15316" y="0"/>
                  </a:moveTo>
                  <a:lnTo>
                    <a:pt x="4368" y="190"/>
                  </a:lnTo>
                  <a:lnTo>
                    <a:pt x="0" y="4699"/>
                  </a:lnTo>
                  <a:lnTo>
                    <a:pt x="190" y="15646"/>
                  </a:lnTo>
                  <a:lnTo>
                    <a:pt x="4724" y="20002"/>
                  </a:lnTo>
                  <a:lnTo>
                    <a:pt x="15659" y="19812"/>
                  </a:lnTo>
                  <a:lnTo>
                    <a:pt x="20027" y="15303"/>
                  </a:lnTo>
                  <a:lnTo>
                    <a:pt x="19926" y="9829"/>
                  </a:lnTo>
                  <a:lnTo>
                    <a:pt x="19824" y="4356"/>
                  </a:lnTo>
                  <a:lnTo>
                    <a:pt x="15316" y="0"/>
                  </a:lnTo>
                  <a:close/>
                </a:path>
              </a:pathLst>
            </a:custGeom>
            <a:solidFill>
              <a:srgbClr val="471405"/>
            </a:solidFill>
          </p:spPr>
          <p:txBody>
            <a:bodyPr wrap="square" lIns="0" tIns="0" rIns="0" bIns="0" rtlCol="0"/>
            <a:lstStyle/>
            <a:p>
              <a:endParaRPr sz="1493" dirty="0"/>
            </a:p>
          </p:txBody>
        </p:sp>
        <p:sp>
          <p:nvSpPr>
            <p:cNvPr id="2924" name="object 2877">
              <a:extLst>
                <a:ext uri="{FF2B5EF4-FFF2-40B4-BE49-F238E27FC236}">
                  <a16:creationId xmlns:a16="http://schemas.microsoft.com/office/drawing/2014/main" id="{23B9FAFF-4DEA-42FE-966D-057EFE608227}"/>
                </a:ext>
              </a:extLst>
            </p:cNvPr>
            <p:cNvSpPr/>
            <p:nvPr/>
          </p:nvSpPr>
          <p:spPr>
            <a:xfrm>
              <a:off x="1281097" y="5381593"/>
              <a:ext cx="20320" cy="20320"/>
            </a:xfrm>
            <a:custGeom>
              <a:avLst/>
              <a:gdLst/>
              <a:ahLst/>
              <a:cxnLst/>
              <a:rect l="l" t="t" r="r" b="b"/>
              <a:pathLst>
                <a:path w="20319" h="20320">
                  <a:moveTo>
                    <a:pt x="15316" y="0"/>
                  </a:moveTo>
                  <a:lnTo>
                    <a:pt x="4368" y="190"/>
                  </a:lnTo>
                  <a:lnTo>
                    <a:pt x="0" y="4699"/>
                  </a:lnTo>
                  <a:lnTo>
                    <a:pt x="190" y="15646"/>
                  </a:lnTo>
                  <a:lnTo>
                    <a:pt x="4724" y="20002"/>
                  </a:lnTo>
                  <a:lnTo>
                    <a:pt x="15659" y="19812"/>
                  </a:lnTo>
                  <a:lnTo>
                    <a:pt x="20027" y="15303"/>
                  </a:lnTo>
                  <a:lnTo>
                    <a:pt x="19926" y="9829"/>
                  </a:lnTo>
                  <a:lnTo>
                    <a:pt x="19824" y="4356"/>
                  </a:lnTo>
                  <a:lnTo>
                    <a:pt x="15316" y="0"/>
                  </a:lnTo>
                  <a:close/>
                </a:path>
              </a:pathLst>
            </a:custGeom>
            <a:solidFill>
              <a:srgbClr val="743321"/>
            </a:solidFill>
          </p:spPr>
          <p:txBody>
            <a:bodyPr wrap="square" lIns="0" tIns="0" rIns="0" bIns="0" rtlCol="0"/>
            <a:lstStyle/>
            <a:p>
              <a:endParaRPr sz="1493" dirty="0"/>
            </a:p>
          </p:txBody>
        </p:sp>
        <p:sp>
          <p:nvSpPr>
            <p:cNvPr id="2925" name="object 2878">
              <a:extLst>
                <a:ext uri="{FF2B5EF4-FFF2-40B4-BE49-F238E27FC236}">
                  <a16:creationId xmlns:a16="http://schemas.microsoft.com/office/drawing/2014/main" id="{05D56AB0-952C-4159-9C52-B04740A915D0}"/>
                </a:ext>
              </a:extLst>
            </p:cNvPr>
            <p:cNvSpPr/>
            <p:nvPr/>
          </p:nvSpPr>
          <p:spPr>
            <a:xfrm>
              <a:off x="1196578" y="5351443"/>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9D381B"/>
            </a:solidFill>
          </p:spPr>
          <p:txBody>
            <a:bodyPr wrap="square" lIns="0" tIns="0" rIns="0" bIns="0" rtlCol="0"/>
            <a:lstStyle/>
            <a:p>
              <a:endParaRPr sz="1493" dirty="0"/>
            </a:p>
          </p:txBody>
        </p:sp>
        <p:sp>
          <p:nvSpPr>
            <p:cNvPr id="2926" name="object 2879">
              <a:extLst>
                <a:ext uri="{FF2B5EF4-FFF2-40B4-BE49-F238E27FC236}">
                  <a16:creationId xmlns:a16="http://schemas.microsoft.com/office/drawing/2014/main" id="{4A142C49-4D98-4F4B-8D79-B7EFA416F302}"/>
                </a:ext>
              </a:extLst>
            </p:cNvPr>
            <p:cNvSpPr/>
            <p:nvPr/>
          </p:nvSpPr>
          <p:spPr>
            <a:xfrm>
              <a:off x="1727879" y="5367045"/>
              <a:ext cx="20320" cy="20320"/>
            </a:xfrm>
            <a:custGeom>
              <a:avLst/>
              <a:gdLst/>
              <a:ahLst/>
              <a:cxnLst/>
              <a:rect l="l" t="t" r="r" b="b"/>
              <a:pathLst>
                <a:path w="20319" h="20320">
                  <a:moveTo>
                    <a:pt x="15303" y="0"/>
                  </a:moveTo>
                  <a:lnTo>
                    <a:pt x="4356" y="190"/>
                  </a:lnTo>
                  <a:lnTo>
                    <a:pt x="0" y="4711"/>
                  </a:lnTo>
                  <a:lnTo>
                    <a:pt x="190" y="15659"/>
                  </a:lnTo>
                  <a:lnTo>
                    <a:pt x="4711" y="20002"/>
                  </a:lnTo>
                  <a:lnTo>
                    <a:pt x="15646" y="19812"/>
                  </a:lnTo>
                  <a:lnTo>
                    <a:pt x="20015" y="15316"/>
                  </a:lnTo>
                  <a:lnTo>
                    <a:pt x="19913" y="9829"/>
                  </a:lnTo>
                  <a:lnTo>
                    <a:pt x="19812" y="4368"/>
                  </a:lnTo>
                  <a:lnTo>
                    <a:pt x="15303" y="0"/>
                  </a:lnTo>
                  <a:close/>
                </a:path>
              </a:pathLst>
            </a:custGeom>
            <a:solidFill>
              <a:srgbClr val="622C1C"/>
            </a:solidFill>
          </p:spPr>
          <p:txBody>
            <a:bodyPr wrap="square" lIns="0" tIns="0" rIns="0" bIns="0" rtlCol="0"/>
            <a:lstStyle/>
            <a:p>
              <a:endParaRPr sz="1493" dirty="0"/>
            </a:p>
          </p:txBody>
        </p:sp>
        <p:sp>
          <p:nvSpPr>
            <p:cNvPr id="2927" name="object 2880">
              <a:extLst>
                <a:ext uri="{FF2B5EF4-FFF2-40B4-BE49-F238E27FC236}">
                  <a16:creationId xmlns:a16="http://schemas.microsoft.com/office/drawing/2014/main" id="{EAFF273A-0A68-467C-B043-EC6D07A74D0A}"/>
                </a:ext>
              </a:extLst>
            </p:cNvPr>
            <p:cNvSpPr/>
            <p:nvPr/>
          </p:nvSpPr>
          <p:spPr>
            <a:xfrm>
              <a:off x="1322614" y="5516140"/>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521606"/>
            </a:solidFill>
          </p:spPr>
          <p:txBody>
            <a:bodyPr wrap="square" lIns="0" tIns="0" rIns="0" bIns="0" rtlCol="0"/>
            <a:lstStyle/>
            <a:p>
              <a:endParaRPr sz="1493" dirty="0"/>
            </a:p>
          </p:txBody>
        </p:sp>
        <p:sp>
          <p:nvSpPr>
            <p:cNvPr id="2928" name="object 2881">
              <a:extLst>
                <a:ext uri="{FF2B5EF4-FFF2-40B4-BE49-F238E27FC236}">
                  <a16:creationId xmlns:a16="http://schemas.microsoft.com/office/drawing/2014/main" id="{6AFCB2F5-C66E-4DF9-9E9D-04FB44CEB993}"/>
                </a:ext>
              </a:extLst>
            </p:cNvPr>
            <p:cNvSpPr/>
            <p:nvPr/>
          </p:nvSpPr>
          <p:spPr>
            <a:xfrm>
              <a:off x="1405191" y="5597555"/>
              <a:ext cx="20320" cy="20320"/>
            </a:xfrm>
            <a:custGeom>
              <a:avLst/>
              <a:gdLst/>
              <a:ahLst/>
              <a:cxnLst/>
              <a:rect l="l" t="t" r="r" b="b"/>
              <a:pathLst>
                <a:path w="20319" h="20320">
                  <a:moveTo>
                    <a:pt x="15303" y="0"/>
                  </a:moveTo>
                  <a:lnTo>
                    <a:pt x="4356" y="190"/>
                  </a:lnTo>
                  <a:lnTo>
                    <a:pt x="0" y="4686"/>
                  </a:lnTo>
                  <a:lnTo>
                    <a:pt x="190" y="15646"/>
                  </a:lnTo>
                  <a:lnTo>
                    <a:pt x="4711" y="19989"/>
                  </a:lnTo>
                  <a:lnTo>
                    <a:pt x="15646" y="19799"/>
                  </a:lnTo>
                  <a:lnTo>
                    <a:pt x="20015" y="15303"/>
                  </a:lnTo>
                  <a:lnTo>
                    <a:pt x="19913" y="9817"/>
                  </a:lnTo>
                  <a:lnTo>
                    <a:pt x="19811" y="4343"/>
                  </a:lnTo>
                  <a:lnTo>
                    <a:pt x="15303" y="0"/>
                  </a:lnTo>
                  <a:close/>
                </a:path>
              </a:pathLst>
            </a:custGeom>
            <a:solidFill>
              <a:srgbClr val="743120"/>
            </a:solidFill>
          </p:spPr>
          <p:txBody>
            <a:bodyPr wrap="square" lIns="0" tIns="0" rIns="0" bIns="0" rtlCol="0"/>
            <a:lstStyle/>
            <a:p>
              <a:endParaRPr sz="1493" dirty="0"/>
            </a:p>
          </p:txBody>
        </p:sp>
        <p:sp>
          <p:nvSpPr>
            <p:cNvPr id="2929" name="object 2882">
              <a:extLst>
                <a:ext uri="{FF2B5EF4-FFF2-40B4-BE49-F238E27FC236}">
                  <a16:creationId xmlns:a16="http://schemas.microsoft.com/office/drawing/2014/main" id="{86F65A9C-49E0-4E06-8BDB-85BB7FDE9A55}"/>
                </a:ext>
              </a:extLst>
            </p:cNvPr>
            <p:cNvSpPr/>
            <p:nvPr/>
          </p:nvSpPr>
          <p:spPr>
            <a:xfrm>
              <a:off x="1078741" y="5484416"/>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611907"/>
            </a:solidFill>
          </p:spPr>
          <p:txBody>
            <a:bodyPr wrap="square" lIns="0" tIns="0" rIns="0" bIns="0" rtlCol="0"/>
            <a:lstStyle/>
            <a:p>
              <a:endParaRPr sz="1493" dirty="0"/>
            </a:p>
          </p:txBody>
        </p:sp>
        <p:sp>
          <p:nvSpPr>
            <p:cNvPr id="2930" name="object 2883">
              <a:extLst>
                <a:ext uri="{FF2B5EF4-FFF2-40B4-BE49-F238E27FC236}">
                  <a16:creationId xmlns:a16="http://schemas.microsoft.com/office/drawing/2014/main" id="{5667013A-6BFF-4184-9E72-E0185EC72578}"/>
                </a:ext>
              </a:extLst>
            </p:cNvPr>
            <p:cNvSpPr/>
            <p:nvPr/>
          </p:nvSpPr>
          <p:spPr>
            <a:xfrm>
              <a:off x="1180768" y="5358091"/>
              <a:ext cx="20320" cy="20320"/>
            </a:xfrm>
            <a:custGeom>
              <a:avLst/>
              <a:gdLst/>
              <a:ahLst/>
              <a:cxnLst/>
              <a:rect l="l" t="t" r="r" b="b"/>
              <a:pathLst>
                <a:path w="20319" h="20320">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471405"/>
            </a:solidFill>
          </p:spPr>
          <p:txBody>
            <a:bodyPr wrap="square" lIns="0" tIns="0" rIns="0" bIns="0" rtlCol="0"/>
            <a:lstStyle/>
            <a:p>
              <a:endParaRPr sz="1493" dirty="0"/>
            </a:p>
          </p:txBody>
        </p:sp>
        <p:sp>
          <p:nvSpPr>
            <p:cNvPr id="2931" name="object 2884">
              <a:extLst>
                <a:ext uri="{FF2B5EF4-FFF2-40B4-BE49-F238E27FC236}">
                  <a16:creationId xmlns:a16="http://schemas.microsoft.com/office/drawing/2014/main" id="{31D45F94-BCF7-43F1-876A-9CAA19C657A2}"/>
                </a:ext>
              </a:extLst>
            </p:cNvPr>
            <p:cNvSpPr/>
            <p:nvPr/>
          </p:nvSpPr>
          <p:spPr>
            <a:xfrm>
              <a:off x="1846126" y="5404614"/>
              <a:ext cx="20320" cy="20320"/>
            </a:xfrm>
            <a:custGeom>
              <a:avLst/>
              <a:gdLst/>
              <a:ahLst/>
              <a:cxnLst/>
              <a:rect l="l" t="t" r="r" b="b"/>
              <a:pathLst>
                <a:path w="20319" h="20320">
                  <a:moveTo>
                    <a:pt x="15303" y="0"/>
                  </a:moveTo>
                  <a:lnTo>
                    <a:pt x="4356" y="190"/>
                  </a:lnTo>
                  <a:lnTo>
                    <a:pt x="0" y="4686"/>
                  </a:lnTo>
                  <a:lnTo>
                    <a:pt x="190" y="15646"/>
                  </a:lnTo>
                  <a:lnTo>
                    <a:pt x="4711" y="19989"/>
                  </a:lnTo>
                  <a:lnTo>
                    <a:pt x="15646" y="19799"/>
                  </a:lnTo>
                  <a:lnTo>
                    <a:pt x="20015" y="15303"/>
                  </a:lnTo>
                  <a:lnTo>
                    <a:pt x="19913" y="9817"/>
                  </a:lnTo>
                  <a:lnTo>
                    <a:pt x="19812" y="4343"/>
                  </a:lnTo>
                  <a:lnTo>
                    <a:pt x="15303" y="0"/>
                  </a:lnTo>
                  <a:close/>
                </a:path>
              </a:pathLst>
            </a:custGeom>
            <a:solidFill>
              <a:srgbClr val="713F20"/>
            </a:solidFill>
          </p:spPr>
          <p:txBody>
            <a:bodyPr wrap="square" lIns="0" tIns="0" rIns="0" bIns="0" rtlCol="0"/>
            <a:lstStyle/>
            <a:p>
              <a:endParaRPr sz="1493" dirty="0"/>
            </a:p>
          </p:txBody>
        </p:sp>
        <p:sp>
          <p:nvSpPr>
            <p:cNvPr id="2932" name="object 2885">
              <a:extLst>
                <a:ext uri="{FF2B5EF4-FFF2-40B4-BE49-F238E27FC236}">
                  <a16:creationId xmlns:a16="http://schemas.microsoft.com/office/drawing/2014/main" id="{85CEA499-6F3E-431F-B703-D1E771D0D583}"/>
                </a:ext>
              </a:extLst>
            </p:cNvPr>
            <p:cNvSpPr/>
            <p:nvPr/>
          </p:nvSpPr>
          <p:spPr>
            <a:xfrm>
              <a:off x="1611972" y="5361038"/>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521606"/>
            </a:solidFill>
          </p:spPr>
          <p:txBody>
            <a:bodyPr wrap="square" lIns="0" tIns="0" rIns="0" bIns="0" rtlCol="0"/>
            <a:lstStyle/>
            <a:p>
              <a:endParaRPr sz="1493" dirty="0"/>
            </a:p>
          </p:txBody>
        </p:sp>
        <p:sp>
          <p:nvSpPr>
            <p:cNvPr id="2933" name="object 2886">
              <a:extLst>
                <a:ext uri="{FF2B5EF4-FFF2-40B4-BE49-F238E27FC236}">
                  <a16:creationId xmlns:a16="http://schemas.microsoft.com/office/drawing/2014/main" id="{82BBBADC-6A07-456D-B25E-E81AAEEEB493}"/>
                </a:ext>
              </a:extLst>
            </p:cNvPr>
            <p:cNvSpPr/>
            <p:nvPr/>
          </p:nvSpPr>
          <p:spPr>
            <a:xfrm>
              <a:off x="1411169" y="5553021"/>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823925"/>
            </a:solidFill>
          </p:spPr>
          <p:txBody>
            <a:bodyPr wrap="square" lIns="0" tIns="0" rIns="0" bIns="0" rtlCol="0"/>
            <a:lstStyle/>
            <a:p>
              <a:endParaRPr sz="1493" dirty="0"/>
            </a:p>
          </p:txBody>
        </p:sp>
        <p:sp>
          <p:nvSpPr>
            <p:cNvPr id="2934" name="object 2887">
              <a:extLst>
                <a:ext uri="{FF2B5EF4-FFF2-40B4-BE49-F238E27FC236}">
                  <a16:creationId xmlns:a16="http://schemas.microsoft.com/office/drawing/2014/main" id="{47FF3207-E0C7-4989-B4B3-64B9780BDD1A}"/>
                </a:ext>
              </a:extLst>
            </p:cNvPr>
            <p:cNvSpPr/>
            <p:nvPr/>
          </p:nvSpPr>
          <p:spPr>
            <a:xfrm>
              <a:off x="1757025" y="5337474"/>
              <a:ext cx="20320" cy="20320"/>
            </a:xfrm>
            <a:custGeom>
              <a:avLst/>
              <a:gdLst/>
              <a:ahLst/>
              <a:cxnLst/>
              <a:rect l="l" t="t" r="r" b="b"/>
              <a:pathLst>
                <a:path w="20319" h="20320">
                  <a:moveTo>
                    <a:pt x="15316" y="0"/>
                  </a:moveTo>
                  <a:lnTo>
                    <a:pt x="4356" y="190"/>
                  </a:lnTo>
                  <a:lnTo>
                    <a:pt x="0" y="4699"/>
                  </a:lnTo>
                  <a:lnTo>
                    <a:pt x="190" y="15659"/>
                  </a:lnTo>
                  <a:lnTo>
                    <a:pt x="4711" y="20015"/>
                  </a:lnTo>
                  <a:lnTo>
                    <a:pt x="15659" y="19824"/>
                  </a:lnTo>
                  <a:lnTo>
                    <a:pt x="20027" y="15316"/>
                  </a:lnTo>
                  <a:lnTo>
                    <a:pt x="19926" y="9829"/>
                  </a:lnTo>
                  <a:lnTo>
                    <a:pt x="19824" y="4356"/>
                  </a:lnTo>
                  <a:lnTo>
                    <a:pt x="15316" y="0"/>
                  </a:lnTo>
                  <a:close/>
                </a:path>
              </a:pathLst>
            </a:custGeom>
            <a:solidFill>
              <a:srgbClr val="5E2B1B"/>
            </a:solidFill>
          </p:spPr>
          <p:txBody>
            <a:bodyPr wrap="square" lIns="0" tIns="0" rIns="0" bIns="0" rtlCol="0"/>
            <a:lstStyle/>
            <a:p>
              <a:endParaRPr sz="1493" dirty="0"/>
            </a:p>
          </p:txBody>
        </p:sp>
        <p:sp>
          <p:nvSpPr>
            <p:cNvPr id="2935" name="object 2888">
              <a:extLst>
                <a:ext uri="{FF2B5EF4-FFF2-40B4-BE49-F238E27FC236}">
                  <a16:creationId xmlns:a16="http://schemas.microsoft.com/office/drawing/2014/main" id="{EADB3C8A-34AF-4182-8F54-8B0F7DDC53CD}"/>
                </a:ext>
              </a:extLst>
            </p:cNvPr>
            <p:cNvSpPr/>
            <p:nvPr/>
          </p:nvSpPr>
          <p:spPr>
            <a:xfrm>
              <a:off x="1076535" y="5340372"/>
              <a:ext cx="20320" cy="20320"/>
            </a:xfrm>
            <a:custGeom>
              <a:avLst/>
              <a:gdLst/>
              <a:ahLst/>
              <a:cxnLst/>
              <a:rect l="l" t="t" r="r" b="b"/>
              <a:pathLst>
                <a:path w="20319" h="20320">
                  <a:moveTo>
                    <a:pt x="15303" y="0"/>
                  </a:moveTo>
                  <a:lnTo>
                    <a:pt x="4356" y="190"/>
                  </a:lnTo>
                  <a:lnTo>
                    <a:pt x="0" y="4699"/>
                  </a:lnTo>
                  <a:lnTo>
                    <a:pt x="190" y="15646"/>
                  </a:lnTo>
                  <a:lnTo>
                    <a:pt x="4711" y="19989"/>
                  </a:lnTo>
                  <a:lnTo>
                    <a:pt x="15646" y="19799"/>
                  </a:lnTo>
                  <a:lnTo>
                    <a:pt x="20015" y="15303"/>
                  </a:lnTo>
                  <a:lnTo>
                    <a:pt x="19913" y="9829"/>
                  </a:lnTo>
                  <a:lnTo>
                    <a:pt x="19811" y="4356"/>
                  </a:lnTo>
                  <a:lnTo>
                    <a:pt x="15303" y="0"/>
                  </a:lnTo>
                  <a:close/>
                </a:path>
              </a:pathLst>
            </a:custGeom>
            <a:solidFill>
              <a:srgbClr val="601709"/>
            </a:solidFill>
          </p:spPr>
          <p:txBody>
            <a:bodyPr wrap="square" lIns="0" tIns="0" rIns="0" bIns="0" rtlCol="0"/>
            <a:lstStyle/>
            <a:p>
              <a:endParaRPr sz="1493" dirty="0"/>
            </a:p>
          </p:txBody>
        </p:sp>
        <p:sp>
          <p:nvSpPr>
            <p:cNvPr id="2936" name="object 2889">
              <a:extLst>
                <a:ext uri="{FF2B5EF4-FFF2-40B4-BE49-F238E27FC236}">
                  <a16:creationId xmlns:a16="http://schemas.microsoft.com/office/drawing/2014/main" id="{6E8825A0-DDCD-48EE-9421-4504F473ED99}"/>
                </a:ext>
              </a:extLst>
            </p:cNvPr>
            <p:cNvSpPr/>
            <p:nvPr/>
          </p:nvSpPr>
          <p:spPr>
            <a:xfrm>
              <a:off x="1259293" y="5590655"/>
              <a:ext cx="20320" cy="20320"/>
            </a:xfrm>
            <a:custGeom>
              <a:avLst/>
              <a:gdLst/>
              <a:ahLst/>
              <a:cxnLst/>
              <a:rect l="l" t="t" r="r" b="b"/>
              <a:pathLst>
                <a:path w="20319" h="20320">
                  <a:moveTo>
                    <a:pt x="15303" y="0"/>
                  </a:moveTo>
                  <a:lnTo>
                    <a:pt x="4356" y="190"/>
                  </a:lnTo>
                  <a:lnTo>
                    <a:pt x="0" y="4686"/>
                  </a:lnTo>
                  <a:lnTo>
                    <a:pt x="190" y="15633"/>
                  </a:lnTo>
                  <a:lnTo>
                    <a:pt x="4711" y="20002"/>
                  </a:lnTo>
                  <a:lnTo>
                    <a:pt x="15646" y="19812"/>
                  </a:lnTo>
                  <a:lnTo>
                    <a:pt x="20015" y="15290"/>
                  </a:lnTo>
                  <a:lnTo>
                    <a:pt x="19913" y="9829"/>
                  </a:lnTo>
                  <a:lnTo>
                    <a:pt x="19811" y="4343"/>
                  </a:lnTo>
                  <a:lnTo>
                    <a:pt x="15303" y="0"/>
                  </a:lnTo>
                  <a:close/>
                </a:path>
              </a:pathLst>
            </a:custGeom>
            <a:solidFill>
              <a:srgbClr val="8F3C2A"/>
            </a:solidFill>
          </p:spPr>
          <p:txBody>
            <a:bodyPr wrap="square" lIns="0" tIns="0" rIns="0" bIns="0" rtlCol="0"/>
            <a:lstStyle/>
            <a:p>
              <a:endParaRPr sz="1493" dirty="0"/>
            </a:p>
          </p:txBody>
        </p:sp>
        <p:sp>
          <p:nvSpPr>
            <p:cNvPr id="2937" name="object 2890">
              <a:extLst>
                <a:ext uri="{FF2B5EF4-FFF2-40B4-BE49-F238E27FC236}">
                  <a16:creationId xmlns:a16="http://schemas.microsoft.com/office/drawing/2014/main" id="{3739AA84-151F-45C7-8010-0D071123097F}"/>
                </a:ext>
              </a:extLst>
            </p:cNvPr>
            <p:cNvSpPr/>
            <p:nvPr/>
          </p:nvSpPr>
          <p:spPr>
            <a:xfrm>
              <a:off x="1368927" y="5479745"/>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521606"/>
            </a:solidFill>
          </p:spPr>
          <p:txBody>
            <a:bodyPr wrap="square" lIns="0" tIns="0" rIns="0" bIns="0" rtlCol="0"/>
            <a:lstStyle/>
            <a:p>
              <a:endParaRPr sz="1493" dirty="0"/>
            </a:p>
          </p:txBody>
        </p:sp>
        <p:sp>
          <p:nvSpPr>
            <p:cNvPr id="2938" name="object 2891">
              <a:extLst>
                <a:ext uri="{FF2B5EF4-FFF2-40B4-BE49-F238E27FC236}">
                  <a16:creationId xmlns:a16="http://schemas.microsoft.com/office/drawing/2014/main" id="{45A80E13-880A-4D06-8CDA-C29942A1C5B9}"/>
                </a:ext>
              </a:extLst>
            </p:cNvPr>
            <p:cNvSpPr/>
            <p:nvPr/>
          </p:nvSpPr>
          <p:spPr>
            <a:xfrm>
              <a:off x="1582078" y="5412478"/>
              <a:ext cx="20320" cy="20320"/>
            </a:xfrm>
            <a:custGeom>
              <a:avLst/>
              <a:gdLst/>
              <a:ahLst/>
              <a:cxnLst/>
              <a:rect l="l" t="t" r="r" b="b"/>
              <a:pathLst>
                <a:path w="20319" h="20320">
                  <a:moveTo>
                    <a:pt x="15303" y="0"/>
                  </a:moveTo>
                  <a:lnTo>
                    <a:pt x="4343" y="190"/>
                  </a:lnTo>
                  <a:lnTo>
                    <a:pt x="0" y="4686"/>
                  </a:lnTo>
                  <a:lnTo>
                    <a:pt x="190" y="15646"/>
                  </a:lnTo>
                  <a:lnTo>
                    <a:pt x="4698" y="19989"/>
                  </a:lnTo>
                  <a:lnTo>
                    <a:pt x="15646" y="19799"/>
                  </a:lnTo>
                  <a:lnTo>
                    <a:pt x="20015" y="15303"/>
                  </a:lnTo>
                  <a:lnTo>
                    <a:pt x="19913" y="9817"/>
                  </a:lnTo>
                  <a:lnTo>
                    <a:pt x="19811" y="4343"/>
                  </a:lnTo>
                  <a:lnTo>
                    <a:pt x="15303" y="0"/>
                  </a:lnTo>
                  <a:close/>
                </a:path>
              </a:pathLst>
            </a:custGeom>
            <a:solidFill>
              <a:srgbClr val="4D1506"/>
            </a:solidFill>
          </p:spPr>
          <p:txBody>
            <a:bodyPr wrap="square" lIns="0" tIns="0" rIns="0" bIns="0" rtlCol="0"/>
            <a:lstStyle/>
            <a:p>
              <a:endParaRPr sz="1493" dirty="0"/>
            </a:p>
          </p:txBody>
        </p:sp>
        <p:sp>
          <p:nvSpPr>
            <p:cNvPr id="2939" name="object 2892">
              <a:extLst>
                <a:ext uri="{FF2B5EF4-FFF2-40B4-BE49-F238E27FC236}">
                  <a16:creationId xmlns:a16="http://schemas.microsoft.com/office/drawing/2014/main" id="{615AF633-D5F7-47E1-A9A1-9DCB331D495E}"/>
                </a:ext>
              </a:extLst>
            </p:cNvPr>
            <p:cNvSpPr/>
            <p:nvPr/>
          </p:nvSpPr>
          <p:spPr>
            <a:xfrm>
              <a:off x="1308121" y="5509314"/>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651A08"/>
            </a:solidFill>
          </p:spPr>
          <p:txBody>
            <a:bodyPr wrap="square" lIns="0" tIns="0" rIns="0" bIns="0" rtlCol="0"/>
            <a:lstStyle/>
            <a:p>
              <a:endParaRPr sz="1493" dirty="0"/>
            </a:p>
          </p:txBody>
        </p:sp>
        <p:sp>
          <p:nvSpPr>
            <p:cNvPr id="2940" name="object 2893">
              <a:extLst>
                <a:ext uri="{FF2B5EF4-FFF2-40B4-BE49-F238E27FC236}">
                  <a16:creationId xmlns:a16="http://schemas.microsoft.com/office/drawing/2014/main" id="{F83B3FE1-F915-4CCD-9C22-552A041269C0}"/>
                </a:ext>
              </a:extLst>
            </p:cNvPr>
            <p:cNvSpPr/>
            <p:nvPr/>
          </p:nvSpPr>
          <p:spPr>
            <a:xfrm>
              <a:off x="992949" y="5430338"/>
              <a:ext cx="20320" cy="20320"/>
            </a:xfrm>
            <a:custGeom>
              <a:avLst/>
              <a:gdLst/>
              <a:ahLst/>
              <a:cxnLst/>
              <a:rect l="l" t="t" r="r" b="b"/>
              <a:pathLst>
                <a:path w="20319" h="20320">
                  <a:moveTo>
                    <a:pt x="15303" y="0"/>
                  </a:moveTo>
                  <a:lnTo>
                    <a:pt x="4343" y="190"/>
                  </a:lnTo>
                  <a:lnTo>
                    <a:pt x="0" y="4711"/>
                  </a:lnTo>
                  <a:lnTo>
                    <a:pt x="190" y="15659"/>
                  </a:lnTo>
                  <a:lnTo>
                    <a:pt x="4698" y="20002"/>
                  </a:lnTo>
                  <a:lnTo>
                    <a:pt x="15646" y="19811"/>
                  </a:lnTo>
                  <a:lnTo>
                    <a:pt x="20015" y="15316"/>
                  </a:lnTo>
                  <a:lnTo>
                    <a:pt x="19913" y="9842"/>
                  </a:lnTo>
                  <a:lnTo>
                    <a:pt x="19811" y="4368"/>
                  </a:lnTo>
                  <a:lnTo>
                    <a:pt x="15303" y="0"/>
                  </a:lnTo>
                  <a:close/>
                </a:path>
              </a:pathLst>
            </a:custGeom>
            <a:solidFill>
              <a:srgbClr val="5B1907"/>
            </a:solidFill>
          </p:spPr>
          <p:txBody>
            <a:bodyPr wrap="square" lIns="0" tIns="0" rIns="0" bIns="0" rtlCol="0"/>
            <a:lstStyle/>
            <a:p>
              <a:endParaRPr sz="1493" dirty="0"/>
            </a:p>
          </p:txBody>
        </p:sp>
        <p:sp>
          <p:nvSpPr>
            <p:cNvPr id="2941" name="object 2894">
              <a:extLst>
                <a:ext uri="{FF2B5EF4-FFF2-40B4-BE49-F238E27FC236}">
                  <a16:creationId xmlns:a16="http://schemas.microsoft.com/office/drawing/2014/main" id="{95ADE7AD-1066-44A0-BF0F-4D1F1AE68BF3}"/>
                </a:ext>
              </a:extLst>
            </p:cNvPr>
            <p:cNvSpPr/>
            <p:nvPr/>
          </p:nvSpPr>
          <p:spPr>
            <a:xfrm>
              <a:off x="1727856" y="5396518"/>
              <a:ext cx="20320" cy="20320"/>
            </a:xfrm>
            <a:custGeom>
              <a:avLst/>
              <a:gdLst/>
              <a:ahLst/>
              <a:cxnLst/>
              <a:rect l="l" t="t" r="r" b="b"/>
              <a:pathLst>
                <a:path w="20319" h="20320">
                  <a:moveTo>
                    <a:pt x="15290" y="0"/>
                  </a:moveTo>
                  <a:lnTo>
                    <a:pt x="4330" y="190"/>
                  </a:lnTo>
                  <a:lnTo>
                    <a:pt x="0" y="4699"/>
                  </a:lnTo>
                  <a:lnTo>
                    <a:pt x="190" y="15646"/>
                  </a:lnTo>
                  <a:lnTo>
                    <a:pt x="4686" y="20002"/>
                  </a:lnTo>
                  <a:lnTo>
                    <a:pt x="15633" y="19812"/>
                  </a:lnTo>
                  <a:lnTo>
                    <a:pt x="20002" y="15303"/>
                  </a:lnTo>
                  <a:lnTo>
                    <a:pt x="19900" y="9829"/>
                  </a:lnTo>
                  <a:lnTo>
                    <a:pt x="19799" y="4356"/>
                  </a:lnTo>
                  <a:lnTo>
                    <a:pt x="15290" y="0"/>
                  </a:lnTo>
                  <a:close/>
                </a:path>
              </a:pathLst>
            </a:custGeom>
            <a:solidFill>
              <a:srgbClr val="4D1406"/>
            </a:solidFill>
          </p:spPr>
          <p:txBody>
            <a:bodyPr wrap="square" lIns="0" tIns="0" rIns="0" bIns="0" rtlCol="0"/>
            <a:lstStyle/>
            <a:p>
              <a:endParaRPr sz="1493" dirty="0"/>
            </a:p>
          </p:txBody>
        </p:sp>
        <p:sp>
          <p:nvSpPr>
            <p:cNvPr id="2942" name="object 2895">
              <a:extLst>
                <a:ext uri="{FF2B5EF4-FFF2-40B4-BE49-F238E27FC236}">
                  <a16:creationId xmlns:a16="http://schemas.microsoft.com/office/drawing/2014/main" id="{858AA4C3-12FC-43FD-9E56-47BC3D9D358A}"/>
                </a:ext>
              </a:extLst>
            </p:cNvPr>
            <p:cNvSpPr/>
            <p:nvPr/>
          </p:nvSpPr>
          <p:spPr>
            <a:xfrm>
              <a:off x="1456818" y="5374438"/>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5B1707"/>
            </a:solidFill>
          </p:spPr>
          <p:txBody>
            <a:bodyPr wrap="square" lIns="0" tIns="0" rIns="0" bIns="0" rtlCol="0"/>
            <a:lstStyle/>
            <a:p>
              <a:endParaRPr sz="1493" dirty="0"/>
            </a:p>
          </p:txBody>
        </p:sp>
        <p:sp>
          <p:nvSpPr>
            <p:cNvPr id="2943" name="object 2896">
              <a:extLst>
                <a:ext uri="{FF2B5EF4-FFF2-40B4-BE49-F238E27FC236}">
                  <a16:creationId xmlns:a16="http://schemas.microsoft.com/office/drawing/2014/main" id="{74E4BFC8-1ECF-443D-88AD-91F3A34E3F09}"/>
                </a:ext>
              </a:extLst>
            </p:cNvPr>
            <p:cNvSpPr/>
            <p:nvPr/>
          </p:nvSpPr>
          <p:spPr>
            <a:xfrm>
              <a:off x="1066857" y="5476951"/>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681A09"/>
            </a:solidFill>
          </p:spPr>
          <p:txBody>
            <a:bodyPr wrap="square" lIns="0" tIns="0" rIns="0" bIns="0" rtlCol="0"/>
            <a:lstStyle/>
            <a:p>
              <a:endParaRPr sz="1493" dirty="0"/>
            </a:p>
          </p:txBody>
        </p:sp>
        <p:sp>
          <p:nvSpPr>
            <p:cNvPr id="2944" name="object 2897">
              <a:extLst>
                <a:ext uri="{FF2B5EF4-FFF2-40B4-BE49-F238E27FC236}">
                  <a16:creationId xmlns:a16="http://schemas.microsoft.com/office/drawing/2014/main" id="{B1C136F5-B0D8-4A20-9358-40C42DD915D0}"/>
                </a:ext>
              </a:extLst>
            </p:cNvPr>
            <p:cNvSpPr/>
            <p:nvPr/>
          </p:nvSpPr>
          <p:spPr>
            <a:xfrm>
              <a:off x="1340158" y="5481709"/>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15" y="15303"/>
                  </a:lnTo>
                  <a:lnTo>
                    <a:pt x="19913" y="9829"/>
                  </a:lnTo>
                  <a:lnTo>
                    <a:pt x="19811" y="4356"/>
                  </a:lnTo>
                  <a:lnTo>
                    <a:pt x="15316" y="0"/>
                  </a:lnTo>
                  <a:close/>
                </a:path>
              </a:pathLst>
            </a:custGeom>
            <a:solidFill>
              <a:srgbClr val="5C1807"/>
            </a:solidFill>
          </p:spPr>
          <p:txBody>
            <a:bodyPr wrap="square" lIns="0" tIns="0" rIns="0" bIns="0" rtlCol="0"/>
            <a:lstStyle/>
            <a:p>
              <a:endParaRPr sz="1493" dirty="0"/>
            </a:p>
          </p:txBody>
        </p:sp>
        <p:sp>
          <p:nvSpPr>
            <p:cNvPr id="2945" name="object 2898">
              <a:extLst>
                <a:ext uri="{FF2B5EF4-FFF2-40B4-BE49-F238E27FC236}">
                  <a16:creationId xmlns:a16="http://schemas.microsoft.com/office/drawing/2014/main" id="{75E9AE29-BE9E-4EDD-9F9F-1FCD17CAA5E9}"/>
                </a:ext>
              </a:extLst>
            </p:cNvPr>
            <p:cNvSpPr/>
            <p:nvPr/>
          </p:nvSpPr>
          <p:spPr>
            <a:xfrm>
              <a:off x="1279719" y="5533622"/>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7A3724"/>
            </a:solidFill>
          </p:spPr>
          <p:txBody>
            <a:bodyPr wrap="square" lIns="0" tIns="0" rIns="0" bIns="0" rtlCol="0"/>
            <a:lstStyle/>
            <a:p>
              <a:endParaRPr sz="1493" dirty="0"/>
            </a:p>
          </p:txBody>
        </p:sp>
        <p:sp>
          <p:nvSpPr>
            <p:cNvPr id="2946" name="object 2899">
              <a:extLst>
                <a:ext uri="{FF2B5EF4-FFF2-40B4-BE49-F238E27FC236}">
                  <a16:creationId xmlns:a16="http://schemas.microsoft.com/office/drawing/2014/main" id="{5C7A4C31-B555-4C08-8E3E-7C73FA26F1AA}"/>
                </a:ext>
              </a:extLst>
            </p:cNvPr>
            <p:cNvSpPr/>
            <p:nvPr/>
          </p:nvSpPr>
          <p:spPr>
            <a:xfrm>
              <a:off x="1209835" y="5366030"/>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4C1606"/>
            </a:solidFill>
          </p:spPr>
          <p:txBody>
            <a:bodyPr wrap="square" lIns="0" tIns="0" rIns="0" bIns="0" rtlCol="0"/>
            <a:lstStyle/>
            <a:p>
              <a:endParaRPr sz="1493" dirty="0"/>
            </a:p>
          </p:txBody>
        </p:sp>
        <p:sp>
          <p:nvSpPr>
            <p:cNvPr id="2947" name="object 2900">
              <a:extLst>
                <a:ext uri="{FF2B5EF4-FFF2-40B4-BE49-F238E27FC236}">
                  <a16:creationId xmlns:a16="http://schemas.microsoft.com/office/drawing/2014/main" id="{59DC99D5-8DCB-4ED5-9BF9-23E95A1F50B3}"/>
                </a:ext>
              </a:extLst>
            </p:cNvPr>
            <p:cNvSpPr/>
            <p:nvPr/>
          </p:nvSpPr>
          <p:spPr>
            <a:xfrm>
              <a:off x="1200807" y="5509096"/>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5C1808"/>
            </a:solidFill>
          </p:spPr>
          <p:txBody>
            <a:bodyPr wrap="square" lIns="0" tIns="0" rIns="0" bIns="0" rtlCol="0"/>
            <a:lstStyle/>
            <a:p>
              <a:endParaRPr sz="1493" dirty="0"/>
            </a:p>
          </p:txBody>
        </p:sp>
        <p:sp>
          <p:nvSpPr>
            <p:cNvPr id="2948" name="object 2901">
              <a:extLst>
                <a:ext uri="{FF2B5EF4-FFF2-40B4-BE49-F238E27FC236}">
                  <a16:creationId xmlns:a16="http://schemas.microsoft.com/office/drawing/2014/main" id="{97B82DC2-D343-418A-B914-128D0F4A944F}"/>
                </a:ext>
              </a:extLst>
            </p:cNvPr>
            <p:cNvSpPr/>
            <p:nvPr/>
          </p:nvSpPr>
          <p:spPr>
            <a:xfrm>
              <a:off x="1188443" y="5479886"/>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701E05"/>
            </a:solidFill>
          </p:spPr>
          <p:txBody>
            <a:bodyPr wrap="square" lIns="0" tIns="0" rIns="0" bIns="0" rtlCol="0"/>
            <a:lstStyle/>
            <a:p>
              <a:endParaRPr sz="1493" dirty="0"/>
            </a:p>
          </p:txBody>
        </p:sp>
        <p:sp>
          <p:nvSpPr>
            <p:cNvPr id="2949" name="object 2902">
              <a:extLst>
                <a:ext uri="{FF2B5EF4-FFF2-40B4-BE49-F238E27FC236}">
                  <a16:creationId xmlns:a16="http://schemas.microsoft.com/office/drawing/2014/main" id="{010380DA-5996-4B35-8F81-9F353BADEFBF}"/>
                </a:ext>
              </a:extLst>
            </p:cNvPr>
            <p:cNvSpPr/>
            <p:nvPr/>
          </p:nvSpPr>
          <p:spPr>
            <a:xfrm>
              <a:off x="1487437" y="5372064"/>
              <a:ext cx="20320" cy="20320"/>
            </a:xfrm>
            <a:custGeom>
              <a:avLst/>
              <a:gdLst/>
              <a:ahLst/>
              <a:cxnLst/>
              <a:rect l="l" t="t" r="r" b="b"/>
              <a:pathLst>
                <a:path w="20319" h="20320">
                  <a:moveTo>
                    <a:pt x="15316" y="0"/>
                  </a:moveTo>
                  <a:lnTo>
                    <a:pt x="4368"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601808"/>
            </a:solidFill>
          </p:spPr>
          <p:txBody>
            <a:bodyPr wrap="square" lIns="0" tIns="0" rIns="0" bIns="0" rtlCol="0"/>
            <a:lstStyle/>
            <a:p>
              <a:endParaRPr sz="1493" dirty="0"/>
            </a:p>
          </p:txBody>
        </p:sp>
        <p:sp>
          <p:nvSpPr>
            <p:cNvPr id="2950" name="object 2903">
              <a:extLst>
                <a:ext uri="{FF2B5EF4-FFF2-40B4-BE49-F238E27FC236}">
                  <a16:creationId xmlns:a16="http://schemas.microsoft.com/office/drawing/2014/main" id="{373FD4A2-3541-4A9D-9826-AB9C2A847628}"/>
                </a:ext>
              </a:extLst>
            </p:cNvPr>
            <p:cNvSpPr/>
            <p:nvPr/>
          </p:nvSpPr>
          <p:spPr>
            <a:xfrm>
              <a:off x="1256615" y="5274069"/>
              <a:ext cx="20320" cy="20320"/>
            </a:xfrm>
            <a:custGeom>
              <a:avLst/>
              <a:gdLst/>
              <a:ahLst/>
              <a:cxnLst/>
              <a:rect l="l" t="t" r="r" b="b"/>
              <a:pathLst>
                <a:path w="20319" h="20320">
                  <a:moveTo>
                    <a:pt x="15303" y="0"/>
                  </a:moveTo>
                  <a:lnTo>
                    <a:pt x="4343" y="190"/>
                  </a:lnTo>
                  <a:lnTo>
                    <a:pt x="0" y="4686"/>
                  </a:lnTo>
                  <a:lnTo>
                    <a:pt x="190" y="15646"/>
                  </a:lnTo>
                  <a:lnTo>
                    <a:pt x="4698" y="20002"/>
                  </a:lnTo>
                  <a:lnTo>
                    <a:pt x="15646" y="19812"/>
                  </a:lnTo>
                  <a:lnTo>
                    <a:pt x="20015" y="15303"/>
                  </a:lnTo>
                  <a:lnTo>
                    <a:pt x="19913" y="9829"/>
                  </a:lnTo>
                  <a:lnTo>
                    <a:pt x="19811" y="4343"/>
                  </a:lnTo>
                  <a:lnTo>
                    <a:pt x="15303" y="0"/>
                  </a:lnTo>
                  <a:close/>
                </a:path>
              </a:pathLst>
            </a:custGeom>
            <a:solidFill>
              <a:srgbClr val="954025"/>
            </a:solidFill>
          </p:spPr>
          <p:txBody>
            <a:bodyPr wrap="square" lIns="0" tIns="0" rIns="0" bIns="0" rtlCol="0"/>
            <a:lstStyle/>
            <a:p>
              <a:endParaRPr sz="1493" dirty="0"/>
            </a:p>
          </p:txBody>
        </p:sp>
        <p:sp>
          <p:nvSpPr>
            <p:cNvPr id="2951" name="object 2904">
              <a:extLst>
                <a:ext uri="{FF2B5EF4-FFF2-40B4-BE49-F238E27FC236}">
                  <a16:creationId xmlns:a16="http://schemas.microsoft.com/office/drawing/2014/main" id="{8D46C4E3-B337-4988-8EB2-0259C116E8CB}"/>
                </a:ext>
              </a:extLst>
            </p:cNvPr>
            <p:cNvSpPr/>
            <p:nvPr/>
          </p:nvSpPr>
          <p:spPr>
            <a:xfrm>
              <a:off x="1569114" y="5559325"/>
              <a:ext cx="20320" cy="20320"/>
            </a:xfrm>
            <a:custGeom>
              <a:avLst/>
              <a:gdLst/>
              <a:ahLst/>
              <a:cxnLst/>
              <a:rect l="l" t="t" r="r" b="b"/>
              <a:pathLst>
                <a:path w="20319" h="20320">
                  <a:moveTo>
                    <a:pt x="15303" y="0"/>
                  </a:moveTo>
                  <a:lnTo>
                    <a:pt x="4356" y="190"/>
                  </a:lnTo>
                  <a:lnTo>
                    <a:pt x="0" y="4711"/>
                  </a:lnTo>
                  <a:lnTo>
                    <a:pt x="190" y="15659"/>
                  </a:lnTo>
                  <a:lnTo>
                    <a:pt x="4699" y="20027"/>
                  </a:lnTo>
                  <a:lnTo>
                    <a:pt x="15659" y="19837"/>
                  </a:lnTo>
                  <a:lnTo>
                    <a:pt x="20027" y="15316"/>
                  </a:lnTo>
                  <a:lnTo>
                    <a:pt x="19926" y="9842"/>
                  </a:lnTo>
                  <a:lnTo>
                    <a:pt x="19824" y="4368"/>
                  </a:lnTo>
                  <a:lnTo>
                    <a:pt x="15303" y="0"/>
                  </a:lnTo>
                  <a:close/>
                </a:path>
              </a:pathLst>
            </a:custGeom>
            <a:solidFill>
              <a:srgbClr val="5E2B1B"/>
            </a:solidFill>
          </p:spPr>
          <p:txBody>
            <a:bodyPr wrap="square" lIns="0" tIns="0" rIns="0" bIns="0" rtlCol="0"/>
            <a:lstStyle/>
            <a:p>
              <a:endParaRPr sz="1493" dirty="0"/>
            </a:p>
          </p:txBody>
        </p:sp>
        <p:sp>
          <p:nvSpPr>
            <p:cNvPr id="2952" name="object 2905">
              <a:extLst>
                <a:ext uri="{FF2B5EF4-FFF2-40B4-BE49-F238E27FC236}">
                  <a16:creationId xmlns:a16="http://schemas.microsoft.com/office/drawing/2014/main" id="{D81DCCBB-8307-4751-81AF-C2C0CB7BFB45}"/>
                </a:ext>
              </a:extLst>
            </p:cNvPr>
            <p:cNvSpPr/>
            <p:nvPr/>
          </p:nvSpPr>
          <p:spPr>
            <a:xfrm>
              <a:off x="1404319" y="5572569"/>
              <a:ext cx="20320" cy="20320"/>
            </a:xfrm>
            <a:custGeom>
              <a:avLst/>
              <a:gdLst/>
              <a:ahLst/>
              <a:cxnLst/>
              <a:rect l="l" t="t" r="r" b="b"/>
              <a:pathLst>
                <a:path w="20319" h="20320">
                  <a:moveTo>
                    <a:pt x="15303" y="0"/>
                  </a:moveTo>
                  <a:lnTo>
                    <a:pt x="4356" y="190"/>
                  </a:lnTo>
                  <a:lnTo>
                    <a:pt x="0" y="4698"/>
                  </a:lnTo>
                  <a:lnTo>
                    <a:pt x="190" y="15646"/>
                  </a:lnTo>
                  <a:lnTo>
                    <a:pt x="4711" y="20015"/>
                  </a:lnTo>
                  <a:lnTo>
                    <a:pt x="15646" y="19824"/>
                  </a:lnTo>
                  <a:lnTo>
                    <a:pt x="20015" y="15303"/>
                  </a:lnTo>
                  <a:lnTo>
                    <a:pt x="19913" y="9842"/>
                  </a:lnTo>
                  <a:lnTo>
                    <a:pt x="19811" y="4356"/>
                  </a:lnTo>
                  <a:lnTo>
                    <a:pt x="15303" y="0"/>
                  </a:lnTo>
                  <a:close/>
                </a:path>
              </a:pathLst>
            </a:custGeom>
            <a:solidFill>
              <a:srgbClr val="7A3724"/>
            </a:solidFill>
          </p:spPr>
          <p:txBody>
            <a:bodyPr wrap="square" lIns="0" tIns="0" rIns="0" bIns="0" rtlCol="0"/>
            <a:lstStyle/>
            <a:p>
              <a:endParaRPr sz="1493" dirty="0"/>
            </a:p>
          </p:txBody>
        </p:sp>
        <p:sp>
          <p:nvSpPr>
            <p:cNvPr id="2953" name="object 2906">
              <a:extLst>
                <a:ext uri="{FF2B5EF4-FFF2-40B4-BE49-F238E27FC236}">
                  <a16:creationId xmlns:a16="http://schemas.microsoft.com/office/drawing/2014/main" id="{6FB2BA0A-568E-40E6-B755-36F6212282E1}"/>
                </a:ext>
              </a:extLst>
            </p:cNvPr>
            <p:cNvSpPr/>
            <p:nvPr/>
          </p:nvSpPr>
          <p:spPr>
            <a:xfrm>
              <a:off x="1018254" y="5376176"/>
              <a:ext cx="20320" cy="20320"/>
            </a:xfrm>
            <a:custGeom>
              <a:avLst/>
              <a:gdLst/>
              <a:ahLst/>
              <a:cxnLst/>
              <a:rect l="l" t="t" r="r" b="b"/>
              <a:pathLst>
                <a:path w="20319" h="20320">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611808"/>
            </a:solidFill>
          </p:spPr>
          <p:txBody>
            <a:bodyPr wrap="square" lIns="0" tIns="0" rIns="0" bIns="0" rtlCol="0"/>
            <a:lstStyle/>
            <a:p>
              <a:endParaRPr sz="1493" dirty="0"/>
            </a:p>
          </p:txBody>
        </p:sp>
        <p:sp>
          <p:nvSpPr>
            <p:cNvPr id="2954" name="object 2907">
              <a:extLst>
                <a:ext uri="{FF2B5EF4-FFF2-40B4-BE49-F238E27FC236}">
                  <a16:creationId xmlns:a16="http://schemas.microsoft.com/office/drawing/2014/main" id="{2A66DB47-0713-4EFE-9A3D-92D558774385}"/>
                </a:ext>
              </a:extLst>
            </p:cNvPr>
            <p:cNvSpPr/>
            <p:nvPr/>
          </p:nvSpPr>
          <p:spPr>
            <a:xfrm>
              <a:off x="989810" y="5414575"/>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651A08"/>
            </a:solidFill>
          </p:spPr>
          <p:txBody>
            <a:bodyPr wrap="square" lIns="0" tIns="0" rIns="0" bIns="0" rtlCol="0"/>
            <a:lstStyle/>
            <a:p>
              <a:endParaRPr sz="1493" dirty="0"/>
            </a:p>
          </p:txBody>
        </p:sp>
        <p:sp>
          <p:nvSpPr>
            <p:cNvPr id="2955" name="object 2908">
              <a:extLst>
                <a:ext uri="{FF2B5EF4-FFF2-40B4-BE49-F238E27FC236}">
                  <a16:creationId xmlns:a16="http://schemas.microsoft.com/office/drawing/2014/main" id="{081226B9-FC80-4697-BC9A-7E89BC669968}"/>
                </a:ext>
              </a:extLst>
            </p:cNvPr>
            <p:cNvSpPr/>
            <p:nvPr/>
          </p:nvSpPr>
          <p:spPr>
            <a:xfrm>
              <a:off x="1477407" y="5372652"/>
              <a:ext cx="20320" cy="20320"/>
            </a:xfrm>
            <a:custGeom>
              <a:avLst/>
              <a:gdLst/>
              <a:ahLst/>
              <a:cxnLst/>
              <a:rect l="l" t="t" r="r" b="b"/>
              <a:pathLst>
                <a:path w="20319" h="20320">
                  <a:moveTo>
                    <a:pt x="15316" y="0"/>
                  </a:moveTo>
                  <a:lnTo>
                    <a:pt x="4356" y="190"/>
                  </a:lnTo>
                  <a:lnTo>
                    <a:pt x="0" y="4711"/>
                  </a:lnTo>
                  <a:lnTo>
                    <a:pt x="190" y="15659"/>
                  </a:lnTo>
                  <a:lnTo>
                    <a:pt x="4711" y="20015"/>
                  </a:lnTo>
                  <a:lnTo>
                    <a:pt x="15659" y="19824"/>
                  </a:lnTo>
                  <a:lnTo>
                    <a:pt x="20015" y="15316"/>
                  </a:lnTo>
                  <a:lnTo>
                    <a:pt x="19913" y="9842"/>
                  </a:lnTo>
                  <a:lnTo>
                    <a:pt x="19811" y="4368"/>
                  </a:lnTo>
                  <a:lnTo>
                    <a:pt x="15316" y="0"/>
                  </a:lnTo>
                  <a:close/>
                </a:path>
              </a:pathLst>
            </a:custGeom>
            <a:solidFill>
              <a:srgbClr val="551607"/>
            </a:solidFill>
          </p:spPr>
          <p:txBody>
            <a:bodyPr wrap="square" lIns="0" tIns="0" rIns="0" bIns="0" rtlCol="0"/>
            <a:lstStyle/>
            <a:p>
              <a:endParaRPr sz="1493" dirty="0"/>
            </a:p>
          </p:txBody>
        </p:sp>
        <p:sp>
          <p:nvSpPr>
            <p:cNvPr id="2956" name="object 2909">
              <a:extLst>
                <a:ext uri="{FF2B5EF4-FFF2-40B4-BE49-F238E27FC236}">
                  <a16:creationId xmlns:a16="http://schemas.microsoft.com/office/drawing/2014/main" id="{BB5AF4F2-F212-4F3E-95E1-BAE2670C799E}"/>
                </a:ext>
              </a:extLst>
            </p:cNvPr>
            <p:cNvSpPr/>
            <p:nvPr/>
          </p:nvSpPr>
          <p:spPr>
            <a:xfrm>
              <a:off x="1160768" y="5397648"/>
              <a:ext cx="20320" cy="20320"/>
            </a:xfrm>
            <a:custGeom>
              <a:avLst/>
              <a:gdLst/>
              <a:ahLst/>
              <a:cxnLst/>
              <a:rect l="l" t="t" r="r" b="b"/>
              <a:pathLst>
                <a:path w="20319" h="20320">
                  <a:moveTo>
                    <a:pt x="15303" y="0"/>
                  </a:moveTo>
                  <a:lnTo>
                    <a:pt x="4356" y="190"/>
                  </a:lnTo>
                  <a:lnTo>
                    <a:pt x="0" y="4698"/>
                  </a:lnTo>
                  <a:lnTo>
                    <a:pt x="190" y="15659"/>
                  </a:lnTo>
                  <a:lnTo>
                    <a:pt x="4711" y="20015"/>
                  </a:lnTo>
                  <a:lnTo>
                    <a:pt x="15646" y="19824"/>
                  </a:lnTo>
                  <a:lnTo>
                    <a:pt x="20015" y="15316"/>
                  </a:lnTo>
                  <a:lnTo>
                    <a:pt x="19913" y="9842"/>
                  </a:lnTo>
                  <a:lnTo>
                    <a:pt x="19811" y="4356"/>
                  </a:lnTo>
                  <a:lnTo>
                    <a:pt x="15303" y="0"/>
                  </a:lnTo>
                  <a:close/>
                </a:path>
              </a:pathLst>
            </a:custGeom>
            <a:solidFill>
              <a:srgbClr val="5B1707"/>
            </a:solidFill>
          </p:spPr>
          <p:txBody>
            <a:bodyPr wrap="square" lIns="0" tIns="0" rIns="0" bIns="0" rtlCol="0"/>
            <a:lstStyle/>
            <a:p>
              <a:endParaRPr sz="1493" dirty="0"/>
            </a:p>
          </p:txBody>
        </p:sp>
        <p:sp>
          <p:nvSpPr>
            <p:cNvPr id="2957" name="object 2910">
              <a:extLst>
                <a:ext uri="{FF2B5EF4-FFF2-40B4-BE49-F238E27FC236}">
                  <a16:creationId xmlns:a16="http://schemas.microsoft.com/office/drawing/2014/main" id="{BE624E07-20B2-4418-B32F-7D174A993386}"/>
                </a:ext>
              </a:extLst>
            </p:cNvPr>
            <p:cNvSpPr/>
            <p:nvPr/>
          </p:nvSpPr>
          <p:spPr>
            <a:xfrm>
              <a:off x="1543062" y="5565188"/>
              <a:ext cx="20320" cy="20320"/>
            </a:xfrm>
            <a:custGeom>
              <a:avLst/>
              <a:gdLst/>
              <a:ahLst/>
              <a:cxnLst/>
              <a:rect l="l" t="t" r="r" b="b"/>
              <a:pathLst>
                <a:path w="20319" h="20320">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703021"/>
            </a:solidFill>
          </p:spPr>
          <p:txBody>
            <a:bodyPr wrap="square" lIns="0" tIns="0" rIns="0" bIns="0" rtlCol="0"/>
            <a:lstStyle/>
            <a:p>
              <a:endParaRPr sz="1493" dirty="0"/>
            </a:p>
          </p:txBody>
        </p:sp>
        <p:sp>
          <p:nvSpPr>
            <p:cNvPr id="2958" name="object 2911">
              <a:extLst>
                <a:ext uri="{FF2B5EF4-FFF2-40B4-BE49-F238E27FC236}">
                  <a16:creationId xmlns:a16="http://schemas.microsoft.com/office/drawing/2014/main" id="{483C359E-E6FD-474C-A2D8-36F4D0499133}"/>
                </a:ext>
              </a:extLst>
            </p:cNvPr>
            <p:cNvSpPr/>
            <p:nvPr/>
          </p:nvSpPr>
          <p:spPr>
            <a:xfrm>
              <a:off x="1235454" y="5457414"/>
              <a:ext cx="20320" cy="20320"/>
            </a:xfrm>
            <a:custGeom>
              <a:avLst/>
              <a:gdLst/>
              <a:ahLst/>
              <a:cxnLst/>
              <a:rect l="l" t="t" r="r" b="b"/>
              <a:pathLst>
                <a:path w="20319" h="20320">
                  <a:moveTo>
                    <a:pt x="15303" y="0"/>
                  </a:moveTo>
                  <a:lnTo>
                    <a:pt x="4343" y="190"/>
                  </a:lnTo>
                  <a:lnTo>
                    <a:pt x="0" y="4698"/>
                  </a:lnTo>
                  <a:lnTo>
                    <a:pt x="190" y="15659"/>
                  </a:lnTo>
                  <a:lnTo>
                    <a:pt x="4698" y="20015"/>
                  </a:lnTo>
                  <a:lnTo>
                    <a:pt x="15646" y="19824"/>
                  </a:lnTo>
                  <a:lnTo>
                    <a:pt x="20015" y="15316"/>
                  </a:lnTo>
                  <a:lnTo>
                    <a:pt x="19913" y="9842"/>
                  </a:lnTo>
                  <a:lnTo>
                    <a:pt x="19811" y="4356"/>
                  </a:lnTo>
                  <a:lnTo>
                    <a:pt x="15303" y="0"/>
                  </a:lnTo>
                  <a:close/>
                </a:path>
              </a:pathLst>
            </a:custGeom>
            <a:solidFill>
              <a:srgbClr val="591707"/>
            </a:solidFill>
          </p:spPr>
          <p:txBody>
            <a:bodyPr wrap="square" lIns="0" tIns="0" rIns="0" bIns="0" rtlCol="0"/>
            <a:lstStyle/>
            <a:p>
              <a:endParaRPr sz="1493" dirty="0"/>
            </a:p>
          </p:txBody>
        </p:sp>
        <p:sp>
          <p:nvSpPr>
            <p:cNvPr id="2959" name="object 2912">
              <a:extLst>
                <a:ext uri="{FF2B5EF4-FFF2-40B4-BE49-F238E27FC236}">
                  <a16:creationId xmlns:a16="http://schemas.microsoft.com/office/drawing/2014/main" id="{18B0F3C8-90D1-488A-9C66-0EF758C47106}"/>
                </a:ext>
              </a:extLst>
            </p:cNvPr>
            <p:cNvSpPr/>
            <p:nvPr/>
          </p:nvSpPr>
          <p:spPr>
            <a:xfrm>
              <a:off x="1455042" y="5531323"/>
              <a:ext cx="20320" cy="20320"/>
            </a:xfrm>
            <a:custGeom>
              <a:avLst/>
              <a:gdLst/>
              <a:ahLst/>
              <a:cxnLst/>
              <a:rect l="l" t="t" r="r" b="b"/>
              <a:pathLst>
                <a:path w="20319" h="20320">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4C1606"/>
            </a:solidFill>
          </p:spPr>
          <p:txBody>
            <a:bodyPr wrap="square" lIns="0" tIns="0" rIns="0" bIns="0" rtlCol="0"/>
            <a:lstStyle/>
            <a:p>
              <a:endParaRPr sz="1493" dirty="0"/>
            </a:p>
          </p:txBody>
        </p:sp>
        <p:sp>
          <p:nvSpPr>
            <p:cNvPr id="2960" name="object 2913">
              <a:extLst>
                <a:ext uri="{FF2B5EF4-FFF2-40B4-BE49-F238E27FC236}">
                  <a16:creationId xmlns:a16="http://schemas.microsoft.com/office/drawing/2014/main" id="{2F65F82E-8F31-4C4C-987C-86DB704E6DB4}"/>
                </a:ext>
              </a:extLst>
            </p:cNvPr>
            <p:cNvSpPr/>
            <p:nvPr/>
          </p:nvSpPr>
          <p:spPr>
            <a:xfrm>
              <a:off x="1253836" y="5288452"/>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42"/>
                  </a:lnTo>
                  <a:lnTo>
                    <a:pt x="19811" y="4356"/>
                  </a:lnTo>
                  <a:lnTo>
                    <a:pt x="15303" y="0"/>
                  </a:lnTo>
                  <a:close/>
                </a:path>
              </a:pathLst>
            </a:custGeom>
            <a:solidFill>
              <a:srgbClr val="803724"/>
            </a:solidFill>
          </p:spPr>
          <p:txBody>
            <a:bodyPr wrap="square" lIns="0" tIns="0" rIns="0" bIns="0" rtlCol="0"/>
            <a:lstStyle/>
            <a:p>
              <a:endParaRPr sz="1493" dirty="0"/>
            </a:p>
          </p:txBody>
        </p:sp>
        <p:sp>
          <p:nvSpPr>
            <p:cNvPr id="2961" name="object 2914">
              <a:extLst>
                <a:ext uri="{FF2B5EF4-FFF2-40B4-BE49-F238E27FC236}">
                  <a16:creationId xmlns:a16="http://schemas.microsoft.com/office/drawing/2014/main" id="{95B2416A-B4AD-4B2B-BCE3-3C89C7BFD02B}"/>
                </a:ext>
              </a:extLst>
            </p:cNvPr>
            <p:cNvSpPr/>
            <p:nvPr/>
          </p:nvSpPr>
          <p:spPr>
            <a:xfrm>
              <a:off x="1260871" y="5430098"/>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5F1808"/>
            </a:solidFill>
          </p:spPr>
          <p:txBody>
            <a:bodyPr wrap="square" lIns="0" tIns="0" rIns="0" bIns="0" rtlCol="0"/>
            <a:lstStyle/>
            <a:p>
              <a:endParaRPr sz="1493" dirty="0"/>
            </a:p>
          </p:txBody>
        </p:sp>
        <p:sp>
          <p:nvSpPr>
            <p:cNvPr id="2962" name="object 2915">
              <a:extLst>
                <a:ext uri="{FF2B5EF4-FFF2-40B4-BE49-F238E27FC236}">
                  <a16:creationId xmlns:a16="http://schemas.microsoft.com/office/drawing/2014/main" id="{54EF08B4-7586-4DC0-8413-1A2834F9F895}"/>
                </a:ext>
              </a:extLst>
            </p:cNvPr>
            <p:cNvSpPr/>
            <p:nvPr/>
          </p:nvSpPr>
          <p:spPr>
            <a:xfrm>
              <a:off x="1565611" y="5436668"/>
              <a:ext cx="20320" cy="20320"/>
            </a:xfrm>
            <a:custGeom>
              <a:avLst/>
              <a:gdLst/>
              <a:ahLst/>
              <a:cxnLst/>
              <a:rect l="l" t="t" r="r" b="b"/>
              <a:pathLst>
                <a:path w="20319" h="20320">
                  <a:moveTo>
                    <a:pt x="15316" y="0"/>
                  </a:moveTo>
                  <a:lnTo>
                    <a:pt x="4356" y="190"/>
                  </a:lnTo>
                  <a:lnTo>
                    <a:pt x="0" y="4686"/>
                  </a:lnTo>
                  <a:lnTo>
                    <a:pt x="190" y="15646"/>
                  </a:lnTo>
                  <a:lnTo>
                    <a:pt x="4711" y="20002"/>
                  </a:lnTo>
                  <a:lnTo>
                    <a:pt x="15659" y="19812"/>
                  </a:lnTo>
                  <a:lnTo>
                    <a:pt x="20027" y="15303"/>
                  </a:lnTo>
                  <a:lnTo>
                    <a:pt x="19926" y="9817"/>
                  </a:lnTo>
                  <a:lnTo>
                    <a:pt x="19824" y="4343"/>
                  </a:lnTo>
                  <a:lnTo>
                    <a:pt x="15316" y="0"/>
                  </a:lnTo>
                  <a:close/>
                </a:path>
              </a:pathLst>
            </a:custGeom>
            <a:solidFill>
              <a:srgbClr val="521606"/>
            </a:solidFill>
          </p:spPr>
          <p:txBody>
            <a:bodyPr wrap="square" lIns="0" tIns="0" rIns="0" bIns="0" rtlCol="0"/>
            <a:lstStyle/>
            <a:p>
              <a:endParaRPr sz="1493" dirty="0"/>
            </a:p>
          </p:txBody>
        </p:sp>
        <p:sp>
          <p:nvSpPr>
            <p:cNvPr id="2963" name="object 2916">
              <a:extLst>
                <a:ext uri="{FF2B5EF4-FFF2-40B4-BE49-F238E27FC236}">
                  <a16:creationId xmlns:a16="http://schemas.microsoft.com/office/drawing/2014/main" id="{C9142040-B73E-46BF-9A8A-04C379F1CF01}"/>
                </a:ext>
              </a:extLst>
            </p:cNvPr>
            <p:cNvSpPr/>
            <p:nvPr/>
          </p:nvSpPr>
          <p:spPr>
            <a:xfrm>
              <a:off x="1024878" y="5403912"/>
              <a:ext cx="20320" cy="20320"/>
            </a:xfrm>
            <a:custGeom>
              <a:avLst/>
              <a:gdLst/>
              <a:ahLst/>
              <a:cxnLst/>
              <a:rect l="l" t="t" r="r" b="b"/>
              <a:pathLst>
                <a:path w="20319" h="20320">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611908"/>
            </a:solidFill>
          </p:spPr>
          <p:txBody>
            <a:bodyPr wrap="square" lIns="0" tIns="0" rIns="0" bIns="0" rtlCol="0"/>
            <a:lstStyle/>
            <a:p>
              <a:endParaRPr sz="1493" dirty="0"/>
            </a:p>
          </p:txBody>
        </p:sp>
        <p:sp>
          <p:nvSpPr>
            <p:cNvPr id="2964" name="object 2917">
              <a:extLst>
                <a:ext uri="{FF2B5EF4-FFF2-40B4-BE49-F238E27FC236}">
                  <a16:creationId xmlns:a16="http://schemas.microsoft.com/office/drawing/2014/main" id="{A2F1F856-549B-45E7-9FD7-308F88EC6736}"/>
                </a:ext>
              </a:extLst>
            </p:cNvPr>
            <p:cNvSpPr/>
            <p:nvPr/>
          </p:nvSpPr>
          <p:spPr>
            <a:xfrm>
              <a:off x="1503193" y="5333603"/>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15" y="15303"/>
                  </a:lnTo>
                  <a:lnTo>
                    <a:pt x="19913" y="9829"/>
                  </a:lnTo>
                  <a:lnTo>
                    <a:pt x="19811" y="4356"/>
                  </a:lnTo>
                  <a:lnTo>
                    <a:pt x="15316" y="0"/>
                  </a:lnTo>
                  <a:close/>
                </a:path>
              </a:pathLst>
            </a:custGeom>
            <a:solidFill>
              <a:srgbClr val="561707"/>
            </a:solidFill>
          </p:spPr>
          <p:txBody>
            <a:bodyPr wrap="square" lIns="0" tIns="0" rIns="0" bIns="0" rtlCol="0"/>
            <a:lstStyle/>
            <a:p>
              <a:endParaRPr sz="1493" dirty="0"/>
            </a:p>
          </p:txBody>
        </p:sp>
        <p:sp>
          <p:nvSpPr>
            <p:cNvPr id="2965" name="object 2918">
              <a:extLst>
                <a:ext uri="{FF2B5EF4-FFF2-40B4-BE49-F238E27FC236}">
                  <a16:creationId xmlns:a16="http://schemas.microsoft.com/office/drawing/2014/main" id="{2EBE179D-E653-42AA-A17F-BE452D51CE83}"/>
                </a:ext>
              </a:extLst>
            </p:cNvPr>
            <p:cNvSpPr/>
            <p:nvPr/>
          </p:nvSpPr>
          <p:spPr>
            <a:xfrm>
              <a:off x="1609895" y="5485209"/>
              <a:ext cx="20320" cy="20320"/>
            </a:xfrm>
            <a:custGeom>
              <a:avLst/>
              <a:gdLst/>
              <a:ahLst/>
              <a:cxnLst/>
              <a:rect l="l" t="t" r="r" b="b"/>
              <a:pathLst>
                <a:path w="20319" h="20320">
                  <a:moveTo>
                    <a:pt x="15316" y="0"/>
                  </a:moveTo>
                  <a:lnTo>
                    <a:pt x="4356" y="190"/>
                  </a:lnTo>
                  <a:lnTo>
                    <a:pt x="0" y="4711"/>
                  </a:lnTo>
                  <a:lnTo>
                    <a:pt x="190" y="15659"/>
                  </a:lnTo>
                  <a:lnTo>
                    <a:pt x="4699" y="20015"/>
                  </a:lnTo>
                  <a:lnTo>
                    <a:pt x="15659" y="19824"/>
                  </a:lnTo>
                  <a:lnTo>
                    <a:pt x="20027" y="15316"/>
                  </a:lnTo>
                  <a:lnTo>
                    <a:pt x="19926" y="9842"/>
                  </a:lnTo>
                  <a:lnTo>
                    <a:pt x="19824" y="4368"/>
                  </a:lnTo>
                  <a:lnTo>
                    <a:pt x="15316" y="0"/>
                  </a:lnTo>
                  <a:close/>
                </a:path>
              </a:pathLst>
            </a:custGeom>
            <a:solidFill>
              <a:srgbClr val="773522"/>
            </a:solidFill>
          </p:spPr>
          <p:txBody>
            <a:bodyPr wrap="square" lIns="0" tIns="0" rIns="0" bIns="0" rtlCol="0"/>
            <a:lstStyle/>
            <a:p>
              <a:endParaRPr sz="1493" dirty="0"/>
            </a:p>
          </p:txBody>
        </p:sp>
        <p:sp>
          <p:nvSpPr>
            <p:cNvPr id="2966" name="object 2919">
              <a:extLst>
                <a:ext uri="{FF2B5EF4-FFF2-40B4-BE49-F238E27FC236}">
                  <a16:creationId xmlns:a16="http://schemas.microsoft.com/office/drawing/2014/main" id="{637143EA-244A-44FE-8BBE-3D947ED8399D}"/>
                </a:ext>
              </a:extLst>
            </p:cNvPr>
            <p:cNvSpPr/>
            <p:nvPr/>
          </p:nvSpPr>
          <p:spPr>
            <a:xfrm>
              <a:off x="1246558" y="5446646"/>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571707"/>
            </a:solidFill>
          </p:spPr>
          <p:txBody>
            <a:bodyPr wrap="square" lIns="0" tIns="0" rIns="0" bIns="0" rtlCol="0"/>
            <a:lstStyle/>
            <a:p>
              <a:endParaRPr sz="1493" dirty="0"/>
            </a:p>
          </p:txBody>
        </p:sp>
        <p:sp>
          <p:nvSpPr>
            <p:cNvPr id="2967" name="object 2920">
              <a:extLst>
                <a:ext uri="{FF2B5EF4-FFF2-40B4-BE49-F238E27FC236}">
                  <a16:creationId xmlns:a16="http://schemas.microsoft.com/office/drawing/2014/main" id="{114A6CD8-E17D-48EA-A206-C6A41B153CF0}"/>
                </a:ext>
              </a:extLst>
            </p:cNvPr>
            <p:cNvSpPr/>
            <p:nvPr/>
          </p:nvSpPr>
          <p:spPr>
            <a:xfrm>
              <a:off x="1283053" y="5397244"/>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481506"/>
            </a:solidFill>
          </p:spPr>
          <p:txBody>
            <a:bodyPr wrap="square" lIns="0" tIns="0" rIns="0" bIns="0" rtlCol="0"/>
            <a:lstStyle/>
            <a:p>
              <a:endParaRPr sz="1493" dirty="0"/>
            </a:p>
          </p:txBody>
        </p:sp>
        <p:sp>
          <p:nvSpPr>
            <p:cNvPr id="2968" name="object 2921">
              <a:extLst>
                <a:ext uri="{FF2B5EF4-FFF2-40B4-BE49-F238E27FC236}">
                  <a16:creationId xmlns:a16="http://schemas.microsoft.com/office/drawing/2014/main" id="{7EF93C1D-683C-42F7-9DE9-93166EB9DB41}"/>
                </a:ext>
              </a:extLst>
            </p:cNvPr>
            <p:cNvSpPr/>
            <p:nvPr/>
          </p:nvSpPr>
          <p:spPr>
            <a:xfrm>
              <a:off x="1209183" y="5479342"/>
              <a:ext cx="20320" cy="20320"/>
            </a:xfrm>
            <a:custGeom>
              <a:avLst/>
              <a:gdLst/>
              <a:ahLst/>
              <a:cxnLst/>
              <a:rect l="l" t="t" r="r" b="b"/>
              <a:pathLst>
                <a:path w="20319" h="20320">
                  <a:moveTo>
                    <a:pt x="15303" y="0"/>
                  </a:moveTo>
                  <a:lnTo>
                    <a:pt x="4356" y="190"/>
                  </a:lnTo>
                  <a:lnTo>
                    <a:pt x="0" y="4711"/>
                  </a:lnTo>
                  <a:lnTo>
                    <a:pt x="190" y="15659"/>
                  </a:lnTo>
                  <a:lnTo>
                    <a:pt x="4711" y="20002"/>
                  </a:lnTo>
                  <a:lnTo>
                    <a:pt x="15646" y="19811"/>
                  </a:lnTo>
                  <a:lnTo>
                    <a:pt x="20015" y="15316"/>
                  </a:lnTo>
                  <a:lnTo>
                    <a:pt x="19913" y="9842"/>
                  </a:lnTo>
                  <a:lnTo>
                    <a:pt x="19811" y="4368"/>
                  </a:lnTo>
                  <a:lnTo>
                    <a:pt x="15303" y="0"/>
                  </a:lnTo>
                  <a:close/>
                </a:path>
              </a:pathLst>
            </a:custGeom>
            <a:solidFill>
              <a:srgbClr val="551607"/>
            </a:solidFill>
          </p:spPr>
          <p:txBody>
            <a:bodyPr wrap="square" lIns="0" tIns="0" rIns="0" bIns="0" rtlCol="0"/>
            <a:lstStyle/>
            <a:p>
              <a:endParaRPr sz="1493" dirty="0"/>
            </a:p>
          </p:txBody>
        </p:sp>
        <p:sp>
          <p:nvSpPr>
            <p:cNvPr id="2969" name="object 2922">
              <a:extLst>
                <a:ext uri="{FF2B5EF4-FFF2-40B4-BE49-F238E27FC236}">
                  <a16:creationId xmlns:a16="http://schemas.microsoft.com/office/drawing/2014/main" id="{FC44D9B1-1062-48BE-B651-BD27F6EE6904}"/>
                </a:ext>
              </a:extLst>
            </p:cNvPr>
            <p:cNvSpPr/>
            <p:nvPr/>
          </p:nvSpPr>
          <p:spPr>
            <a:xfrm>
              <a:off x="1542699" y="5419399"/>
              <a:ext cx="20320" cy="20320"/>
            </a:xfrm>
            <a:custGeom>
              <a:avLst/>
              <a:gdLst/>
              <a:ahLst/>
              <a:cxnLst/>
              <a:rect l="l" t="t" r="r" b="b"/>
              <a:pathLst>
                <a:path w="20319" h="20320">
                  <a:moveTo>
                    <a:pt x="15328" y="0"/>
                  </a:moveTo>
                  <a:lnTo>
                    <a:pt x="4368" y="190"/>
                  </a:lnTo>
                  <a:lnTo>
                    <a:pt x="0" y="4699"/>
                  </a:lnTo>
                  <a:lnTo>
                    <a:pt x="190" y="15646"/>
                  </a:lnTo>
                  <a:lnTo>
                    <a:pt x="4724" y="20002"/>
                  </a:lnTo>
                  <a:lnTo>
                    <a:pt x="15671" y="19812"/>
                  </a:lnTo>
                  <a:lnTo>
                    <a:pt x="20027" y="15303"/>
                  </a:lnTo>
                  <a:lnTo>
                    <a:pt x="19926" y="9829"/>
                  </a:lnTo>
                  <a:lnTo>
                    <a:pt x="19824" y="4356"/>
                  </a:lnTo>
                  <a:lnTo>
                    <a:pt x="15328" y="0"/>
                  </a:lnTo>
                  <a:close/>
                </a:path>
              </a:pathLst>
            </a:custGeom>
            <a:solidFill>
              <a:srgbClr val="591707"/>
            </a:solidFill>
          </p:spPr>
          <p:txBody>
            <a:bodyPr wrap="square" lIns="0" tIns="0" rIns="0" bIns="0" rtlCol="0"/>
            <a:lstStyle/>
            <a:p>
              <a:endParaRPr sz="1493" dirty="0"/>
            </a:p>
          </p:txBody>
        </p:sp>
        <p:sp>
          <p:nvSpPr>
            <p:cNvPr id="2970" name="object 2923">
              <a:extLst>
                <a:ext uri="{FF2B5EF4-FFF2-40B4-BE49-F238E27FC236}">
                  <a16:creationId xmlns:a16="http://schemas.microsoft.com/office/drawing/2014/main" id="{DE9999F8-2765-48A7-92D1-53B470D49E7C}"/>
                </a:ext>
              </a:extLst>
            </p:cNvPr>
            <p:cNvSpPr/>
            <p:nvPr/>
          </p:nvSpPr>
          <p:spPr>
            <a:xfrm>
              <a:off x="1319142" y="5389695"/>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5E1808"/>
            </a:solidFill>
          </p:spPr>
          <p:txBody>
            <a:bodyPr wrap="square" lIns="0" tIns="0" rIns="0" bIns="0" rtlCol="0"/>
            <a:lstStyle/>
            <a:p>
              <a:endParaRPr sz="1493" dirty="0"/>
            </a:p>
          </p:txBody>
        </p:sp>
        <p:sp>
          <p:nvSpPr>
            <p:cNvPr id="2971" name="object 2924">
              <a:extLst>
                <a:ext uri="{FF2B5EF4-FFF2-40B4-BE49-F238E27FC236}">
                  <a16:creationId xmlns:a16="http://schemas.microsoft.com/office/drawing/2014/main" id="{EE79D14E-0C87-4D13-B643-21325AE78F7E}"/>
                </a:ext>
              </a:extLst>
            </p:cNvPr>
            <p:cNvSpPr/>
            <p:nvPr/>
          </p:nvSpPr>
          <p:spPr>
            <a:xfrm>
              <a:off x="1583180" y="5514836"/>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703021"/>
            </a:solidFill>
          </p:spPr>
          <p:txBody>
            <a:bodyPr wrap="square" lIns="0" tIns="0" rIns="0" bIns="0" rtlCol="0"/>
            <a:lstStyle/>
            <a:p>
              <a:endParaRPr sz="1493" dirty="0"/>
            </a:p>
          </p:txBody>
        </p:sp>
        <p:sp>
          <p:nvSpPr>
            <p:cNvPr id="2972" name="object 2925">
              <a:extLst>
                <a:ext uri="{FF2B5EF4-FFF2-40B4-BE49-F238E27FC236}">
                  <a16:creationId xmlns:a16="http://schemas.microsoft.com/office/drawing/2014/main" id="{6763AD1B-10D5-4688-86D7-196D254F4F6D}"/>
                </a:ext>
              </a:extLst>
            </p:cNvPr>
            <p:cNvSpPr/>
            <p:nvPr/>
          </p:nvSpPr>
          <p:spPr>
            <a:xfrm>
              <a:off x="1655672" y="5301729"/>
              <a:ext cx="20320" cy="20320"/>
            </a:xfrm>
            <a:custGeom>
              <a:avLst/>
              <a:gdLst/>
              <a:ahLst/>
              <a:cxnLst/>
              <a:rect l="l" t="t" r="r" b="b"/>
              <a:pathLst>
                <a:path w="20319" h="20320">
                  <a:moveTo>
                    <a:pt x="15303" y="0"/>
                  </a:moveTo>
                  <a:lnTo>
                    <a:pt x="4343" y="190"/>
                  </a:lnTo>
                  <a:lnTo>
                    <a:pt x="0" y="4711"/>
                  </a:lnTo>
                  <a:lnTo>
                    <a:pt x="190" y="15659"/>
                  </a:lnTo>
                  <a:lnTo>
                    <a:pt x="4699" y="20015"/>
                  </a:lnTo>
                  <a:lnTo>
                    <a:pt x="15646" y="19824"/>
                  </a:lnTo>
                  <a:lnTo>
                    <a:pt x="20015" y="15316"/>
                  </a:lnTo>
                  <a:lnTo>
                    <a:pt x="19913" y="9842"/>
                  </a:lnTo>
                  <a:lnTo>
                    <a:pt x="19812" y="4368"/>
                  </a:lnTo>
                  <a:lnTo>
                    <a:pt x="15303" y="0"/>
                  </a:lnTo>
                  <a:close/>
                </a:path>
              </a:pathLst>
            </a:custGeom>
            <a:solidFill>
              <a:srgbClr val="773223"/>
            </a:solidFill>
          </p:spPr>
          <p:txBody>
            <a:bodyPr wrap="square" lIns="0" tIns="0" rIns="0" bIns="0" rtlCol="0"/>
            <a:lstStyle/>
            <a:p>
              <a:endParaRPr sz="1493" dirty="0"/>
            </a:p>
          </p:txBody>
        </p:sp>
        <p:sp>
          <p:nvSpPr>
            <p:cNvPr id="2973" name="object 2926">
              <a:extLst>
                <a:ext uri="{FF2B5EF4-FFF2-40B4-BE49-F238E27FC236}">
                  <a16:creationId xmlns:a16="http://schemas.microsoft.com/office/drawing/2014/main" id="{F567B9A8-AAE3-4B59-9742-4CDE2B227E3F}"/>
                </a:ext>
              </a:extLst>
            </p:cNvPr>
            <p:cNvSpPr/>
            <p:nvPr/>
          </p:nvSpPr>
          <p:spPr>
            <a:xfrm>
              <a:off x="1398736" y="5317303"/>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701E05"/>
            </a:solidFill>
          </p:spPr>
          <p:txBody>
            <a:bodyPr wrap="square" lIns="0" tIns="0" rIns="0" bIns="0" rtlCol="0"/>
            <a:lstStyle/>
            <a:p>
              <a:endParaRPr sz="1493" dirty="0"/>
            </a:p>
          </p:txBody>
        </p:sp>
        <p:sp>
          <p:nvSpPr>
            <p:cNvPr id="2974" name="object 2927">
              <a:extLst>
                <a:ext uri="{FF2B5EF4-FFF2-40B4-BE49-F238E27FC236}">
                  <a16:creationId xmlns:a16="http://schemas.microsoft.com/office/drawing/2014/main" id="{1A2EEDAF-A3BE-415B-A74C-DD5205F9F2A5}"/>
                </a:ext>
              </a:extLst>
            </p:cNvPr>
            <p:cNvSpPr/>
            <p:nvPr/>
          </p:nvSpPr>
          <p:spPr>
            <a:xfrm>
              <a:off x="1419392" y="5574871"/>
              <a:ext cx="20320" cy="20320"/>
            </a:xfrm>
            <a:custGeom>
              <a:avLst/>
              <a:gdLst/>
              <a:ahLst/>
              <a:cxnLst/>
              <a:rect l="l" t="t" r="r" b="b"/>
              <a:pathLst>
                <a:path w="20319" h="20320">
                  <a:moveTo>
                    <a:pt x="15303" y="0"/>
                  </a:moveTo>
                  <a:lnTo>
                    <a:pt x="4356" y="190"/>
                  </a:lnTo>
                  <a:lnTo>
                    <a:pt x="0" y="4686"/>
                  </a:lnTo>
                  <a:lnTo>
                    <a:pt x="190" y="15621"/>
                  </a:lnTo>
                  <a:lnTo>
                    <a:pt x="4711" y="20002"/>
                  </a:lnTo>
                  <a:lnTo>
                    <a:pt x="15646" y="19812"/>
                  </a:lnTo>
                  <a:lnTo>
                    <a:pt x="20015" y="15278"/>
                  </a:lnTo>
                  <a:lnTo>
                    <a:pt x="19913" y="9817"/>
                  </a:lnTo>
                  <a:lnTo>
                    <a:pt x="19811" y="4343"/>
                  </a:lnTo>
                  <a:lnTo>
                    <a:pt x="15303" y="0"/>
                  </a:lnTo>
                  <a:close/>
                </a:path>
              </a:pathLst>
            </a:custGeom>
            <a:solidFill>
              <a:srgbClr val="BA5133"/>
            </a:solidFill>
          </p:spPr>
          <p:txBody>
            <a:bodyPr wrap="square" lIns="0" tIns="0" rIns="0" bIns="0" rtlCol="0"/>
            <a:lstStyle/>
            <a:p>
              <a:endParaRPr sz="1493" dirty="0"/>
            </a:p>
          </p:txBody>
        </p:sp>
        <p:sp>
          <p:nvSpPr>
            <p:cNvPr id="2975" name="object 2928">
              <a:extLst>
                <a:ext uri="{FF2B5EF4-FFF2-40B4-BE49-F238E27FC236}">
                  <a16:creationId xmlns:a16="http://schemas.microsoft.com/office/drawing/2014/main" id="{E3C5A912-0252-4AF6-880F-30BC5A6E3928}"/>
                </a:ext>
              </a:extLst>
            </p:cNvPr>
            <p:cNvSpPr/>
            <p:nvPr/>
          </p:nvSpPr>
          <p:spPr>
            <a:xfrm>
              <a:off x="1198129" y="5336496"/>
              <a:ext cx="20320" cy="20320"/>
            </a:xfrm>
            <a:custGeom>
              <a:avLst/>
              <a:gdLst/>
              <a:ahLst/>
              <a:cxnLst/>
              <a:rect l="l" t="t" r="r" b="b"/>
              <a:pathLst>
                <a:path w="20319" h="20320">
                  <a:moveTo>
                    <a:pt x="15316" y="0"/>
                  </a:moveTo>
                  <a:lnTo>
                    <a:pt x="4356" y="190"/>
                  </a:lnTo>
                  <a:lnTo>
                    <a:pt x="0" y="4686"/>
                  </a:lnTo>
                  <a:lnTo>
                    <a:pt x="190" y="15633"/>
                  </a:lnTo>
                  <a:lnTo>
                    <a:pt x="4711" y="19989"/>
                  </a:lnTo>
                  <a:lnTo>
                    <a:pt x="15659" y="19799"/>
                  </a:lnTo>
                  <a:lnTo>
                    <a:pt x="20027" y="15290"/>
                  </a:lnTo>
                  <a:lnTo>
                    <a:pt x="19926" y="9817"/>
                  </a:lnTo>
                  <a:lnTo>
                    <a:pt x="19824" y="4343"/>
                  </a:lnTo>
                  <a:lnTo>
                    <a:pt x="15316" y="0"/>
                  </a:lnTo>
                  <a:close/>
                </a:path>
              </a:pathLst>
            </a:custGeom>
            <a:solidFill>
              <a:srgbClr val="471405"/>
            </a:solidFill>
          </p:spPr>
          <p:txBody>
            <a:bodyPr wrap="square" lIns="0" tIns="0" rIns="0" bIns="0" rtlCol="0"/>
            <a:lstStyle/>
            <a:p>
              <a:endParaRPr sz="1493" dirty="0"/>
            </a:p>
          </p:txBody>
        </p:sp>
        <p:sp>
          <p:nvSpPr>
            <p:cNvPr id="2976" name="object 2929">
              <a:extLst>
                <a:ext uri="{FF2B5EF4-FFF2-40B4-BE49-F238E27FC236}">
                  <a16:creationId xmlns:a16="http://schemas.microsoft.com/office/drawing/2014/main" id="{78CABBDC-63B2-4D21-8638-6CD9DFA5069E}"/>
                </a:ext>
              </a:extLst>
            </p:cNvPr>
            <p:cNvSpPr/>
            <p:nvPr/>
          </p:nvSpPr>
          <p:spPr>
            <a:xfrm>
              <a:off x="1552331" y="5551421"/>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6B2E1E"/>
            </a:solidFill>
          </p:spPr>
          <p:txBody>
            <a:bodyPr wrap="square" lIns="0" tIns="0" rIns="0" bIns="0" rtlCol="0"/>
            <a:lstStyle/>
            <a:p>
              <a:endParaRPr sz="1493" dirty="0"/>
            </a:p>
          </p:txBody>
        </p:sp>
        <p:sp>
          <p:nvSpPr>
            <p:cNvPr id="2977" name="object 2930">
              <a:extLst>
                <a:ext uri="{FF2B5EF4-FFF2-40B4-BE49-F238E27FC236}">
                  <a16:creationId xmlns:a16="http://schemas.microsoft.com/office/drawing/2014/main" id="{10C609C5-1B07-4C0F-BCA5-C00EACBB2A17}"/>
                </a:ext>
              </a:extLst>
            </p:cNvPr>
            <p:cNvSpPr/>
            <p:nvPr/>
          </p:nvSpPr>
          <p:spPr>
            <a:xfrm>
              <a:off x="1352217" y="5365879"/>
              <a:ext cx="20320" cy="20320"/>
            </a:xfrm>
            <a:custGeom>
              <a:avLst/>
              <a:gdLst/>
              <a:ahLst/>
              <a:cxnLst/>
              <a:rect l="l" t="t" r="r" b="b"/>
              <a:pathLst>
                <a:path w="20319" h="20320">
                  <a:moveTo>
                    <a:pt x="15303" y="0"/>
                  </a:moveTo>
                  <a:lnTo>
                    <a:pt x="4356" y="190"/>
                  </a:lnTo>
                  <a:lnTo>
                    <a:pt x="0" y="4686"/>
                  </a:lnTo>
                  <a:lnTo>
                    <a:pt x="190" y="15633"/>
                  </a:lnTo>
                  <a:lnTo>
                    <a:pt x="4711" y="20002"/>
                  </a:lnTo>
                  <a:lnTo>
                    <a:pt x="15646" y="19812"/>
                  </a:lnTo>
                  <a:lnTo>
                    <a:pt x="20015" y="15290"/>
                  </a:lnTo>
                  <a:lnTo>
                    <a:pt x="19913" y="9817"/>
                  </a:lnTo>
                  <a:lnTo>
                    <a:pt x="19811" y="4343"/>
                  </a:lnTo>
                  <a:lnTo>
                    <a:pt x="15303" y="0"/>
                  </a:lnTo>
                  <a:close/>
                </a:path>
              </a:pathLst>
            </a:custGeom>
            <a:solidFill>
              <a:srgbClr val="601709"/>
            </a:solidFill>
          </p:spPr>
          <p:txBody>
            <a:bodyPr wrap="square" lIns="0" tIns="0" rIns="0" bIns="0" rtlCol="0"/>
            <a:lstStyle/>
            <a:p>
              <a:endParaRPr sz="1493" dirty="0"/>
            </a:p>
          </p:txBody>
        </p:sp>
        <p:sp>
          <p:nvSpPr>
            <p:cNvPr id="2978" name="object 2931">
              <a:extLst>
                <a:ext uri="{FF2B5EF4-FFF2-40B4-BE49-F238E27FC236}">
                  <a16:creationId xmlns:a16="http://schemas.microsoft.com/office/drawing/2014/main" id="{B774BA3E-C4DC-49FB-B59C-9E72B04C488A}"/>
                </a:ext>
              </a:extLst>
            </p:cNvPr>
            <p:cNvSpPr/>
            <p:nvPr/>
          </p:nvSpPr>
          <p:spPr>
            <a:xfrm>
              <a:off x="1273886" y="5544527"/>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601907"/>
            </a:solidFill>
          </p:spPr>
          <p:txBody>
            <a:bodyPr wrap="square" lIns="0" tIns="0" rIns="0" bIns="0" rtlCol="0"/>
            <a:lstStyle/>
            <a:p>
              <a:endParaRPr sz="1493" dirty="0"/>
            </a:p>
          </p:txBody>
        </p:sp>
        <p:sp>
          <p:nvSpPr>
            <p:cNvPr id="2979" name="object 2932">
              <a:extLst>
                <a:ext uri="{FF2B5EF4-FFF2-40B4-BE49-F238E27FC236}">
                  <a16:creationId xmlns:a16="http://schemas.microsoft.com/office/drawing/2014/main" id="{B79407A5-5A46-4B7B-8E17-BF2D13BA1B21}"/>
                </a:ext>
              </a:extLst>
            </p:cNvPr>
            <p:cNvSpPr/>
            <p:nvPr/>
          </p:nvSpPr>
          <p:spPr>
            <a:xfrm>
              <a:off x="1175814" y="5345389"/>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954025"/>
            </a:solidFill>
          </p:spPr>
          <p:txBody>
            <a:bodyPr wrap="square" lIns="0" tIns="0" rIns="0" bIns="0" rtlCol="0"/>
            <a:lstStyle/>
            <a:p>
              <a:endParaRPr sz="1493" dirty="0"/>
            </a:p>
          </p:txBody>
        </p:sp>
        <p:sp>
          <p:nvSpPr>
            <p:cNvPr id="2980" name="object 2933">
              <a:extLst>
                <a:ext uri="{FF2B5EF4-FFF2-40B4-BE49-F238E27FC236}">
                  <a16:creationId xmlns:a16="http://schemas.microsoft.com/office/drawing/2014/main" id="{4DBF6AF8-D0E9-4F6F-9770-3E6C02215EF6}"/>
                </a:ext>
              </a:extLst>
            </p:cNvPr>
            <p:cNvSpPr/>
            <p:nvPr/>
          </p:nvSpPr>
          <p:spPr>
            <a:xfrm>
              <a:off x="1710610" y="5289613"/>
              <a:ext cx="20320" cy="20320"/>
            </a:xfrm>
            <a:custGeom>
              <a:avLst/>
              <a:gdLst/>
              <a:ahLst/>
              <a:cxnLst/>
              <a:rect l="l" t="t" r="r" b="b"/>
              <a:pathLst>
                <a:path w="20319" h="20320">
                  <a:moveTo>
                    <a:pt x="15290" y="0"/>
                  </a:moveTo>
                  <a:lnTo>
                    <a:pt x="4343" y="190"/>
                  </a:lnTo>
                  <a:lnTo>
                    <a:pt x="0" y="4711"/>
                  </a:lnTo>
                  <a:lnTo>
                    <a:pt x="190" y="15659"/>
                  </a:lnTo>
                  <a:lnTo>
                    <a:pt x="4699" y="20002"/>
                  </a:lnTo>
                  <a:lnTo>
                    <a:pt x="15633" y="19811"/>
                  </a:lnTo>
                  <a:lnTo>
                    <a:pt x="20002" y="15316"/>
                  </a:lnTo>
                  <a:lnTo>
                    <a:pt x="19900" y="9842"/>
                  </a:lnTo>
                  <a:lnTo>
                    <a:pt x="19799" y="4368"/>
                  </a:lnTo>
                  <a:lnTo>
                    <a:pt x="15290" y="0"/>
                  </a:lnTo>
                  <a:close/>
                </a:path>
              </a:pathLst>
            </a:custGeom>
            <a:solidFill>
              <a:srgbClr val="632B1C"/>
            </a:solidFill>
          </p:spPr>
          <p:txBody>
            <a:bodyPr wrap="square" lIns="0" tIns="0" rIns="0" bIns="0" rtlCol="0"/>
            <a:lstStyle/>
            <a:p>
              <a:endParaRPr sz="1493" dirty="0"/>
            </a:p>
          </p:txBody>
        </p:sp>
        <p:sp>
          <p:nvSpPr>
            <p:cNvPr id="2981" name="object 2934">
              <a:extLst>
                <a:ext uri="{FF2B5EF4-FFF2-40B4-BE49-F238E27FC236}">
                  <a16:creationId xmlns:a16="http://schemas.microsoft.com/office/drawing/2014/main" id="{B2A0433D-1D5D-44B3-A47F-0FA47598577E}"/>
                </a:ext>
              </a:extLst>
            </p:cNvPr>
            <p:cNvSpPr/>
            <p:nvPr/>
          </p:nvSpPr>
          <p:spPr>
            <a:xfrm>
              <a:off x="1038980" y="5500540"/>
              <a:ext cx="20320" cy="20320"/>
            </a:xfrm>
            <a:custGeom>
              <a:avLst/>
              <a:gdLst/>
              <a:ahLst/>
              <a:cxnLst/>
              <a:rect l="l" t="t" r="r" b="b"/>
              <a:pathLst>
                <a:path w="20319" h="20320">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773521"/>
            </a:solidFill>
          </p:spPr>
          <p:txBody>
            <a:bodyPr wrap="square" lIns="0" tIns="0" rIns="0" bIns="0" rtlCol="0"/>
            <a:lstStyle/>
            <a:p>
              <a:endParaRPr sz="1493" dirty="0"/>
            </a:p>
          </p:txBody>
        </p:sp>
        <p:sp>
          <p:nvSpPr>
            <p:cNvPr id="2982" name="object 2935">
              <a:extLst>
                <a:ext uri="{FF2B5EF4-FFF2-40B4-BE49-F238E27FC236}">
                  <a16:creationId xmlns:a16="http://schemas.microsoft.com/office/drawing/2014/main" id="{1ACDCA20-8337-4840-ADE4-32134EF8C496}"/>
                </a:ext>
              </a:extLst>
            </p:cNvPr>
            <p:cNvSpPr/>
            <p:nvPr/>
          </p:nvSpPr>
          <p:spPr>
            <a:xfrm>
              <a:off x="961853" y="5458979"/>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833925"/>
            </a:solidFill>
          </p:spPr>
          <p:txBody>
            <a:bodyPr wrap="square" lIns="0" tIns="0" rIns="0" bIns="0" rtlCol="0"/>
            <a:lstStyle/>
            <a:p>
              <a:endParaRPr sz="1493" dirty="0"/>
            </a:p>
          </p:txBody>
        </p:sp>
        <p:sp>
          <p:nvSpPr>
            <p:cNvPr id="2983" name="object 2936">
              <a:extLst>
                <a:ext uri="{FF2B5EF4-FFF2-40B4-BE49-F238E27FC236}">
                  <a16:creationId xmlns:a16="http://schemas.microsoft.com/office/drawing/2014/main" id="{442D6677-8253-47FF-B398-17134E6725D3}"/>
                </a:ext>
              </a:extLst>
            </p:cNvPr>
            <p:cNvSpPr/>
            <p:nvPr/>
          </p:nvSpPr>
          <p:spPr>
            <a:xfrm>
              <a:off x="1324648" y="5382284"/>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631808"/>
            </a:solidFill>
          </p:spPr>
          <p:txBody>
            <a:bodyPr wrap="square" lIns="0" tIns="0" rIns="0" bIns="0" rtlCol="0"/>
            <a:lstStyle/>
            <a:p>
              <a:endParaRPr sz="1493" dirty="0"/>
            </a:p>
          </p:txBody>
        </p:sp>
        <p:sp>
          <p:nvSpPr>
            <p:cNvPr id="2984" name="object 2937">
              <a:extLst>
                <a:ext uri="{FF2B5EF4-FFF2-40B4-BE49-F238E27FC236}">
                  <a16:creationId xmlns:a16="http://schemas.microsoft.com/office/drawing/2014/main" id="{FE80E244-EE67-4807-B0C0-588F577D29F5}"/>
                </a:ext>
              </a:extLst>
            </p:cNvPr>
            <p:cNvSpPr/>
            <p:nvPr/>
          </p:nvSpPr>
          <p:spPr>
            <a:xfrm>
              <a:off x="1803552" y="5480226"/>
              <a:ext cx="20320" cy="20320"/>
            </a:xfrm>
            <a:custGeom>
              <a:avLst/>
              <a:gdLst/>
              <a:ahLst/>
              <a:cxnLst/>
              <a:rect l="l" t="t" r="r" b="b"/>
              <a:pathLst>
                <a:path w="20319" h="20320">
                  <a:moveTo>
                    <a:pt x="15303" y="0"/>
                  </a:moveTo>
                  <a:lnTo>
                    <a:pt x="4343" y="190"/>
                  </a:lnTo>
                  <a:lnTo>
                    <a:pt x="0" y="4699"/>
                  </a:lnTo>
                  <a:lnTo>
                    <a:pt x="190" y="15646"/>
                  </a:lnTo>
                  <a:lnTo>
                    <a:pt x="4699" y="20015"/>
                  </a:lnTo>
                  <a:lnTo>
                    <a:pt x="15646" y="19824"/>
                  </a:lnTo>
                  <a:lnTo>
                    <a:pt x="20015" y="15303"/>
                  </a:lnTo>
                  <a:lnTo>
                    <a:pt x="19913" y="9829"/>
                  </a:lnTo>
                  <a:lnTo>
                    <a:pt x="19812" y="4356"/>
                  </a:lnTo>
                  <a:lnTo>
                    <a:pt x="15303" y="0"/>
                  </a:lnTo>
                  <a:close/>
                </a:path>
              </a:pathLst>
            </a:custGeom>
            <a:solidFill>
              <a:srgbClr val="6D2D1F"/>
            </a:solidFill>
          </p:spPr>
          <p:txBody>
            <a:bodyPr wrap="square" lIns="0" tIns="0" rIns="0" bIns="0" rtlCol="0"/>
            <a:lstStyle/>
            <a:p>
              <a:endParaRPr sz="1493" dirty="0"/>
            </a:p>
          </p:txBody>
        </p:sp>
        <p:sp>
          <p:nvSpPr>
            <p:cNvPr id="2985" name="object 2938">
              <a:extLst>
                <a:ext uri="{FF2B5EF4-FFF2-40B4-BE49-F238E27FC236}">
                  <a16:creationId xmlns:a16="http://schemas.microsoft.com/office/drawing/2014/main" id="{2BFF0CB0-AB32-4CC2-93C6-C6CAF1238C05}"/>
                </a:ext>
              </a:extLst>
            </p:cNvPr>
            <p:cNvSpPr/>
            <p:nvPr/>
          </p:nvSpPr>
          <p:spPr>
            <a:xfrm>
              <a:off x="1589358" y="5363754"/>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6F3220"/>
            </a:solidFill>
          </p:spPr>
          <p:txBody>
            <a:bodyPr wrap="square" lIns="0" tIns="0" rIns="0" bIns="0" rtlCol="0"/>
            <a:lstStyle/>
            <a:p>
              <a:endParaRPr sz="1493" dirty="0"/>
            </a:p>
          </p:txBody>
        </p:sp>
        <p:sp>
          <p:nvSpPr>
            <p:cNvPr id="2986" name="object 2939">
              <a:extLst>
                <a:ext uri="{FF2B5EF4-FFF2-40B4-BE49-F238E27FC236}">
                  <a16:creationId xmlns:a16="http://schemas.microsoft.com/office/drawing/2014/main" id="{63737654-7724-4CD1-B93D-8351FED8F3B8}"/>
                </a:ext>
              </a:extLst>
            </p:cNvPr>
            <p:cNvSpPr/>
            <p:nvPr/>
          </p:nvSpPr>
          <p:spPr>
            <a:xfrm>
              <a:off x="1542522" y="5436364"/>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541707"/>
            </a:solidFill>
          </p:spPr>
          <p:txBody>
            <a:bodyPr wrap="square" lIns="0" tIns="0" rIns="0" bIns="0" rtlCol="0"/>
            <a:lstStyle/>
            <a:p>
              <a:endParaRPr sz="1493" dirty="0"/>
            </a:p>
          </p:txBody>
        </p:sp>
        <p:sp>
          <p:nvSpPr>
            <p:cNvPr id="2987" name="object 2940">
              <a:extLst>
                <a:ext uri="{FF2B5EF4-FFF2-40B4-BE49-F238E27FC236}">
                  <a16:creationId xmlns:a16="http://schemas.microsoft.com/office/drawing/2014/main" id="{D4AFD55E-F957-4453-A2CA-24B8257EFE3D}"/>
                </a:ext>
              </a:extLst>
            </p:cNvPr>
            <p:cNvSpPr/>
            <p:nvPr/>
          </p:nvSpPr>
          <p:spPr>
            <a:xfrm>
              <a:off x="1114955" y="5421638"/>
              <a:ext cx="20320" cy="20320"/>
            </a:xfrm>
            <a:custGeom>
              <a:avLst/>
              <a:gdLst/>
              <a:ahLst/>
              <a:cxnLst/>
              <a:rect l="l" t="t" r="r" b="b"/>
              <a:pathLst>
                <a:path w="20319" h="20320">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4F1506"/>
            </a:solidFill>
          </p:spPr>
          <p:txBody>
            <a:bodyPr wrap="square" lIns="0" tIns="0" rIns="0" bIns="0" rtlCol="0"/>
            <a:lstStyle/>
            <a:p>
              <a:endParaRPr sz="1493" dirty="0"/>
            </a:p>
          </p:txBody>
        </p:sp>
        <p:sp>
          <p:nvSpPr>
            <p:cNvPr id="2988" name="object 2941">
              <a:extLst>
                <a:ext uri="{FF2B5EF4-FFF2-40B4-BE49-F238E27FC236}">
                  <a16:creationId xmlns:a16="http://schemas.microsoft.com/office/drawing/2014/main" id="{03AD5458-10A6-48D0-92E5-762C5FCBDDF8}"/>
                </a:ext>
              </a:extLst>
            </p:cNvPr>
            <p:cNvSpPr/>
            <p:nvPr/>
          </p:nvSpPr>
          <p:spPr>
            <a:xfrm>
              <a:off x="1333995" y="5344688"/>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5A1808"/>
            </a:solidFill>
          </p:spPr>
          <p:txBody>
            <a:bodyPr wrap="square" lIns="0" tIns="0" rIns="0" bIns="0" rtlCol="0"/>
            <a:lstStyle/>
            <a:p>
              <a:endParaRPr sz="1493" dirty="0"/>
            </a:p>
          </p:txBody>
        </p:sp>
        <p:sp>
          <p:nvSpPr>
            <p:cNvPr id="2989" name="object 2942">
              <a:extLst>
                <a:ext uri="{FF2B5EF4-FFF2-40B4-BE49-F238E27FC236}">
                  <a16:creationId xmlns:a16="http://schemas.microsoft.com/office/drawing/2014/main" id="{FF4A85E6-5FBC-41A0-AFF5-1E21E3081FB9}"/>
                </a:ext>
              </a:extLst>
            </p:cNvPr>
            <p:cNvSpPr/>
            <p:nvPr/>
          </p:nvSpPr>
          <p:spPr>
            <a:xfrm>
              <a:off x="1475272" y="5390046"/>
              <a:ext cx="20320" cy="20320"/>
            </a:xfrm>
            <a:custGeom>
              <a:avLst/>
              <a:gdLst/>
              <a:ahLst/>
              <a:cxnLst/>
              <a:rect l="l" t="t" r="r" b="b"/>
              <a:pathLst>
                <a:path w="20319" h="20320">
                  <a:moveTo>
                    <a:pt x="15303" y="0"/>
                  </a:moveTo>
                  <a:lnTo>
                    <a:pt x="4343" y="190"/>
                  </a:lnTo>
                  <a:lnTo>
                    <a:pt x="0" y="4711"/>
                  </a:lnTo>
                  <a:lnTo>
                    <a:pt x="190" y="15659"/>
                  </a:lnTo>
                  <a:lnTo>
                    <a:pt x="4698" y="20002"/>
                  </a:lnTo>
                  <a:lnTo>
                    <a:pt x="15646" y="19811"/>
                  </a:lnTo>
                  <a:lnTo>
                    <a:pt x="20015" y="15316"/>
                  </a:lnTo>
                  <a:lnTo>
                    <a:pt x="19913" y="9842"/>
                  </a:lnTo>
                  <a:lnTo>
                    <a:pt x="19811" y="4368"/>
                  </a:lnTo>
                  <a:lnTo>
                    <a:pt x="15303" y="0"/>
                  </a:lnTo>
                  <a:close/>
                </a:path>
              </a:pathLst>
            </a:custGeom>
            <a:solidFill>
              <a:srgbClr val="753421"/>
            </a:solidFill>
          </p:spPr>
          <p:txBody>
            <a:bodyPr wrap="square" lIns="0" tIns="0" rIns="0" bIns="0" rtlCol="0"/>
            <a:lstStyle/>
            <a:p>
              <a:endParaRPr sz="1493" dirty="0"/>
            </a:p>
          </p:txBody>
        </p:sp>
        <p:sp>
          <p:nvSpPr>
            <p:cNvPr id="2990" name="object 2943">
              <a:extLst>
                <a:ext uri="{FF2B5EF4-FFF2-40B4-BE49-F238E27FC236}">
                  <a16:creationId xmlns:a16="http://schemas.microsoft.com/office/drawing/2014/main" id="{7A9A76DB-EBBF-4037-ADDA-A686228247EF}"/>
                </a:ext>
              </a:extLst>
            </p:cNvPr>
            <p:cNvSpPr/>
            <p:nvPr/>
          </p:nvSpPr>
          <p:spPr>
            <a:xfrm>
              <a:off x="1143012" y="5566397"/>
              <a:ext cx="20320" cy="20320"/>
            </a:xfrm>
            <a:custGeom>
              <a:avLst/>
              <a:gdLst/>
              <a:ahLst/>
              <a:cxnLst/>
              <a:rect l="l" t="t" r="r" b="b"/>
              <a:pathLst>
                <a:path w="20319" h="20320">
                  <a:moveTo>
                    <a:pt x="15303" y="0"/>
                  </a:moveTo>
                  <a:lnTo>
                    <a:pt x="4356" y="190"/>
                  </a:lnTo>
                  <a:lnTo>
                    <a:pt x="0" y="4699"/>
                  </a:lnTo>
                  <a:lnTo>
                    <a:pt x="190" y="15659"/>
                  </a:lnTo>
                  <a:lnTo>
                    <a:pt x="4711" y="20015"/>
                  </a:lnTo>
                  <a:lnTo>
                    <a:pt x="15646" y="19824"/>
                  </a:lnTo>
                  <a:lnTo>
                    <a:pt x="20015" y="15316"/>
                  </a:lnTo>
                  <a:lnTo>
                    <a:pt x="19913" y="9829"/>
                  </a:lnTo>
                  <a:lnTo>
                    <a:pt x="19811" y="4356"/>
                  </a:lnTo>
                  <a:lnTo>
                    <a:pt x="15303" y="0"/>
                  </a:lnTo>
                  <a:close/>
                </a:path>
              </a:pathLst>
            </a:custGeom>
            <a:solidFill>
              <a:srgbClr val="783822"/>
            </a:solidFill>
          </p:spPr>
          <p:txBody>
            <a:bodyPr wrap="square" lIns="0" tIns="0" rIns="0" bIns="0" rtlCol="0"/>
            <a:lstStyle/>
            <a:p>
              <a:endParaRPr sz="1493" dirty="0"/>
            </a:p>
          </p:txBody>
        </p:sp>
        <p:sp>
          <p:nvSpPr>
            <p:cNvPr id="2991" name="object 2944">
              <a:extLst>
                <a:ext uri="{FF2B5EF4-FFF2-40B4-BE49-F238E27FC236}">
                  <a16:creationId xmlns:a16="http://schemas.microsoft.com/office/drawing/2014/main" id="{5E43D8B8-1147-4719-AC49-02BC75C51FC8}"/>
                </a:ext>
              </a:extLst>
            </p:cNvPr>
            <p:cNvSpPr/>
            <p:nvPr/>
          </p:nvSpPr>
          <p:spPr>
            <a:xfrm>
              <a:off x="1306620" y="5403406"/>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501102"/>
            </a:solidFill>
          </p:spPr>
          <p:txBody>
            <a:bodyPr wrap="square" lIns="0" tIns="0" rIns="0" bIns="0" rtlCol="0"/>
            <a:lstStyle/>
            <a:p>
              <a:endParaRPr sz="1493" dirty="0"/>
            </a:p>
          </p:txBody>
        </p:sp>
        <p:sp>
          <p:nvSpPr>
            <p:cNvPr id="2992" name="object 2945">
              <a:extLst>
                <a:ext uri="{FF2B5EF4-FFF2-40B4-BE49-F238E27FC236}">
                  <a16:creationId xmlns:a16="http://schemas.microsoft.com/office/drawing/2014/main" id="{E0A557DC-93E2-4919-81E9-74B76547A988}"/>
                </a:ext>
              </a:extLst>
            </p:cNvPr>
            <p:cNvSpPr/>
            <p:nvPr/>
          </p:nvSpPr>
          <p:spPr>
            <a:xfrm>
              <a:off x="1552568" y="5296354"/>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6A2F1E"/>
            </a:solidFill>
          </p:spPr>
          <p:txBody>
            <a:bodyPr wrap="square" lIns="0" tIns="0" rIns="0" bIns="0" rtlCol="0"/>
            <a:lstStyle/>
            <a:p>
              <a:endParaRPr sz="1493" dirty="0"/>
            </a:p>
          </p:txBody>
        </p:sp>
        <p:sp>
          <p:nvSpPr>
            <p:cNvPr id="2993" name="object 2946">
              <a:extLst>
                <a:ext uri="{FF2B5EF4-FFF2-40B4-BE49-F238E27FC236}">
                  <a16:creationId xmlns:a16="http://schemas.microsoft.com/office/drawing/2014/main" id="{FC4AF176-BCBA-44AC-AF97-EC1EAF2FC339}"/>
                </a:ext>
              </a:extLst>
            </p:cNvPr>
            <p:cNvSpPr/>
            <p:nvPr/>
          </p:nvSpPr>
          <p:spPr>
            <a:xfrm>
              <a:off x="1654707" y="5466199"/>
              <a:ext cx="20320" cy="20320"/>
            </a:xfrm>
            <a:custGeom>
              <a:avLst/>
              <a:gdLst/>
              <a:ahLst/>
              <a:cxnLst/>
              <a:rect l="l" t="t" r="r" b="b"/>
              <a:pathLst>
                <a:path w="20319" h="20320">
                  <a:moveTo>
                    <a:pt x="15303" y="0"/>
                  </a:moveTo>
                  <a:lnTo>
                    <a:pt x="4356" y="190"/>
                  </a:lnTo>
                  <a:lnTo>
                    <a:pt x="0" y="4699"/>
                  </a:lnTo>
                  <a:lnTo>
                    <a:pt x="190" y="15646"/>
                  </a:lnTo>
                  <a:lnTo>
                    <a:pt x="4711" y="19989"/>
                  </a:lnTo>
                  <a:lnTo>
                    <a:pt x="15646" y="19799"/>
                  </a:lnTo>
                  <a:lnTo>
                    <a:pt x="20015" y="15303"/>
                  </a:lnTo>
                  <a:lnTo>
                    <a:pt x="19913" y="9829"/>
                  </a:lnTo>
                  <a:lnTo>
                    <a:pt x="19812" y="4356"/>
                  </a:lnTo>
                  <a:lnTo>
                    <a:pt x="15303" y="0"/>
                  </a:lnTo>
                  <a:close/>
                </a:path>
              </a:pathLst>
            </a:custGeom>
            <a:solidFill>
              <a:srgbClr val="410D02"/>
            </a:solidFill>
          </p:spPr>
          <p:txBody>
            <a:bodyPr wrap="square" lIns="0" tIns="0" rIns="0" bIns="0" rtlCol="0"/>
            <a:lstStyle/>
            <a:p>
              <a:endParaRPr sz="1493" dirty="0"/>
            </a:p>
          </p:txBody>
        </p:sp>
        <p:sp>
          <p:nvSpPr>
            <p:cNvPr id="2994" name="object 2947">
              <a:extLst>
                <a:ext uri="{FF2B5EF4-FFF2-40B4-BE49-F238E27FC236}">
                  <a16:creationId xmlns:a16="http://schemas.microsoft.com/office/drawing/2014/main" id="{9D271FF6-39B2-41F2-B907-CB31C38E5AE5}"/>
                </a:ext>
              </a:extLst>
            </p:cNvPr>
            <p:cNvSpPr/>
            <p:nvPr/>
          </p:nvSpPr>
          <p:spPr>
            <a:xfrm>
              <a:off x="1454279" y="5491298"/>
              <a:ext cx="20320" cy="20320"/>
            </a:xfrm>
            <a:custGeom>
              <a:avLst/>
              <a:gdLst/>
              <a:ahLst/>
              <a:cxnLst/>
              <a:rect l="l" t="t" r="r" b="b"/>
              <a:pathLst>
                <a:path w="20319" h="20320">
                  <a:moveTo>
                    <a:pt x="15303" y="0"/>
                  </a:moveTo>
                  <a:lnTo>
                    <a:pt x="4356" y="190"/>
                  </a:lnTo>
                  <a:lnTo>
                    <a:pt x="0" y="4711"/>
                  </a:lnTo>
                  <a:lnTo>
                    <a:pt x="190" y="15659"/>
                  </a:lnTo>
                  <a:lnTo>
                    <a:pt x="4711" y="20002"/>
                  </a:lnTo>
                  <a:lnTo>
                    <a:pt x="15646" y="19811"/>
                  </a:lnTo>
                  <a:lnTo>
                    <a:pt x="20015" y="15316"/>
                  </a:lnTo>
                  <a:lnTo>
                    <a:pt x="19913" y="9842"/>
                  </a:lnTo>
                  <a:lnTo>
                    <a:pt x="19811" y="4368"/>
                  </a:lnTo>
                  <a:lnTo>
                    <a:pt x="15303" y="0"/>
                  </a:lnTo>
                  <a:close/>
                </a:path>
              </a:pathLst>
            </a:custGeom>
            <a:solidFill>
              <a:srgbClr val="6B311E"/>
            </a:solidFill>
          </p:spPr>
          <p:txBody>
            <a:bodyPr wrap="square" lIns="0" tIns="0" rIns="0" bIns="0" rtlCol="0"/>
            <a:lstStyle/>
            <a:p>
              <a:endParaRPr sz="1493" dirty="0"/>
            </a:p>
          </p:txBody>
        </p:sp>
        <p:sp>
          <p:nvSpPr>
            <p:cNvPr id="2995" name="object 2948">
              <a:extLst>
                <a:ext uri="{FF2B5EF4-FFF2-40B4-BE49-F238E27FC236}">
                  <a16:creationId xmlns:a16="http://schemas.microsoft.com/office/drawing/2014/main" id="{8CF419DF-7F03-4B51-8BF2-8C640D6635EB}"/>
                </a:ext>
              </a:extLst>
            </p:cNvPr>
            <p:cNvSpPr/>
            <p:nvPr/>
          </p:nvSpPr>
          <p:spPr>
            <a:xfrm>
              <a:off x="1630563" y="5329816"/>
              <a:ext cx="20320" cy="20320"/>
            </a:xfrm>
            <a:custGeom>
              <a:avLst/>
              <a:gdLst/>
              <a:ahLst/>
              <a:cxnLst/>
              <a:rect l="l" t="t" r="r" b="b"/>
              <a:pathLst>
                <a:path w="20319" h="20320">
                  <a:moveTo>
                    <a:pt x="15303" y="0"/>
                  </a:moveTo>
                  <a:lnTo>
                    <a:pt x="4343" y="190"/>
                  </a:lnTo>
                  <a:lnTo>
                    <a:pt x="0" y="4699"/>
                  </a:lnTo>
                  <a:lnTo>
                    <a:pt x="190" y="15646"/>
                  </a:lnTo>
                  <a:lnTo>
                    <a:pt x="4699" y="20002"/>
                  </a:lnTo>
                  <a:lnTo>
                    <a:pt x="15646" y="19812"/>
                  </a:lnTo>
                  <a:lnTo>
                    <a:pt x="20015" y="15303"/>
                  </a:lnTo>
                  <a:lnTo>
                    <a:pt x="19913" y="9829"/>
                  </a:lnTo>
                  <a:lnTo>
                    <a:pt x="19812" y="4356"/>
                  </a:lnTo>
                  <a:lnTo>
                    <a:pt x="15303" y="0"/>
                  </a:lnTo>
                  <a:close/>
                </a:path>
              </a:pathLst>
            </a:custGeom>
            <a:solidFill>
              <a:srgbClr val="8C3C22"/>
            </a:solidFill>
          </p:spPr>
          <p:txBody>
            <a:bodyPr wrap="square" lIns="0" tIns="0" rIns="0" bIns="0" rtlCol="0"/>
            <a:lstStyle/>
            <a:p>
              <a:endParaRPr sz="1493" dirty="0"/>
            </a:p>
          </p:txBody>
        </p:sp>
        <p:sp>
          <p:nvSpPr>
            <p:cNvPr id="2996" name="object 2949">
              <a:extLst>
                <a:ext uri="{FF2B5EF4-FFF2-40B4-BE49-F238E27FC236}">
                  <a16:creationId xmlns:a16="http://schemas.microsoft.com/office/drawing/2014/main" id="{9FD0E173-B351-42B0-9D4F-CDFC13D509B0}"/>
                </a:ext>
              </a:extLst>
            </p:cNvPr>
            <p:cNvSpPr/>
            <p:nvPr/>
          </p:nvSpPr>
          <p:spPr>
            <a:xfrm>
              <a:off x="1788057" y="5494070"/>
              <a:ext cx="20320" cy="20320"/>
            </a:xfrm>
            <a:custGeom>
              <a:avLst/>
              <a:gdLst/>
              <a:ahLst/>
              <a:cxnLst/>
              <a:rect l="l" t="t" r="r" b="b"/>
              <a:pathLst>
                <a:path w="20319" h="20320">
                  <a:moveTo>
                    <a:pt x="15303" y="0"/>
                  </a:moveTo>
                  <a:lnTo>
                    <a:pt x="4343" y="190"/>
                  </a:lnTo>
                  <a:lnTo>
                    <a:pt x="0" y="4699"/>
                  </a:lnTo>
                  <a:lnTo>
                    <a:pt x="190" y="15659"/>
                  </a:lnTo>
                  <a:lnTo>
                    <a:pt x="4699" y="20002"/>
                  </a:lnTo>
                  <a:lnTo>
                    <a:pt x="15646" y="19812"/>
                  </a:lnTo>
                  <a:lnTo>
                    <a:pt x="20002" y="15316"/>
                  </a:lnTo>
                  <a:lnTo>
                    <a:pt x="19900" y="9829"/>
                  </a:lnTo>
                  <a:lnTo>
                    <a:pt x="19799" y="4356"/>
                  </a:lnTo>
                  <a:lnTo>
                    <a:pt x="15303" y="0"/>
                  </a:lnTo>
                  <a:close/>
                </a:path>
              </a:pathLst>
            </a:custGeom>
            <a:solidFill>
              <a:srgbClr val="572619"/>
            </a:solidFill>
          </p:spPr>
          <p:txBody>
            <a:bodyPr wrap="square" lIns="0" tIns="0" rIns="0" bIns="0" rtlCol="0"/>
            <a:lstStyle/>
            <a:p>
              <a:endParaRPr sz="1493" dirty="0"/>
            </a:p>
          </p:txBody>
        </p:sp>
        <p:sp>
          <p:nvSpPr>
            <p:cNvPr id="2997" name="object 2950">
              <a:extLst>
                <a:ext uri="{FF2B5EF4-FFF2-40B4-BE49-F238E27FC236}">
                  <a16:creationId xmlns:a16="http://schemas.microsoft.com/office/drawing/2014/main" id="{9F91FD57-032A-4640-8A8A-89C4B5FF71F4}"/>
                </a:ext>
              </a:extLst>
            </p:cNvPr>
            <p:cNvSpPr/>
            <p:nvPr/>
          </p:nvSpPr>
          <p:spPr>
            <a:xfrm>
              <a:off x="1220287" y="5339457"/>
              <a:ext cx="20320" cy="20320"/>
            </a:xfrm>
            <a:custGeom>
              <a:avLst/>
              <a:gdLst/>
              <a:ahLst/>
              <a:cxnLst/>
              <a:rect l="l" t="t" r="r" b="b"/>
              <a:pathLst>
                <a:path w="20319" h="20320">
                  <a:moveTo>
                    <a:pt x="15303" y="0"/>
                  </a:moveTo>
                  <a:lnTo>
                    <a:pt x="4356" y="190"/>
                  </a:lnTo>
                  <a:lnTo>
                    <a:pt x="0" y="4711"/>
                  </a:lnTo>
                  <a:lnTo>
                    <a:pt x="190" y="15659"/>
                  </a:lnTo>
                  <a:lnTo>
                    <a:pt x="4711" y="20002"/>
                  </a:lnTo>
                  <a:lnTo>
                    <a:pt x="15646" y="19811"/>
                  </a:lnTo>
                  <a:lnTo>
                    <a:pt x="20015" y="15316"/>
                  </a:lnTo>
                  <a:lnTo>
                    <a:pt x="19913" y="9842"/>
                  </a:lnTo>
                  <a:lnTo>
                    <a:pt x="19811" y="4368"/>
                  </a:lnTo>
                  <a:lnTo>
                    <a:pt x="15303" y="0"/>
                  </a:lnTo>
                  <a:close/>
                </a:path>
              </a:pathLst>
            </a:custGeom>
            <a:solidFill>
              <a:srgbClr val="581707"/>
            </a:solidFill>
          </p:spPr>
          <p:txBody>
            <a:bodyPr wrap="square" lIns="0" tIns="0" rIns="0" bIns="0" rtlCol="0"/>
            <a:lstStyle/>
            <a:p>
              <a:endParaRPr sz="1493" dirty="0"/>
            </a:p>
          </p:txBody>
        </p:sp>
        <p:sp>
          <p:nvSpPr>
            <p:cNvPr id="2998" name="object 2951">
              <a:extLst>
                <a:ext uri="{FF2B5EF4-FFF2-40B4-BE49-F238E27FC236}">
                  <a16:creationId xmlns:a16="http://schemas.microsoft.com/office/drawing/2014/main" id="{819AED32-9402-4240-A4F6-4B311D243EBB}"/>
                </a:ext>
              </a:extLst>
            </p:cNvPr>
            <p:cNvSpPr/>
            <p:nvPr/>
          </p:nvSpPr>
          <p:spPr>
            <a:xfrm>
              <a:off x="1053985" y="5501217"/>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8B3A29"/>
            </a:solidFill>
          </p:spPr>
          <p:txBody>
            <a:bodyPr wrap="square" lIns="0" tIns="0" rIns="0" bIns="0" rtlCol="0"/>
            <a:lstStyle/>
            <a:p>
              <a:endParaRPr sz="1493" dirty="0"/>
            </a:p>
          </p:txBody>
        </p:sp>
        <p:sp>
          <p:nvSpPr>
            <p:cNvPr id="2999" name="object 2952">
              <a:extLst>
                <a:ext uri="{FF2B5EF4-FFF2-40B4-BE49-F238E27FC236}">
                  <a16:creationId xmlns:a16="http://schemas.microsoft.com/office/drawing/2014/main" id="{C5686272-1C3F-4186-AD78-D83A512D00B5}"/>
                </a:ext>
              </a:extLst>
            </p:cNvPr>
            <p:cNvSpPr/>
            <p:nvPr/>
          </p:nvSpPr>
          <p:spPr>
            <a:xfrm>
              <a:off x="1697741" y="5443235"/>
              <a:ext cx="20320" cy="20320"/>
            </a:xfrm>
            <a:custGeom>
              <a:avLst/>
              <a:gdLst/>
              <a:ahLst/>
              <a:cxnLst/>
              <a:rect l="l" t="t" r="r" b="b"/>
              <a:pathLst>
                <a:path w="20319" h="20320">
                  <a:moveTo>
                    <a:pt x="15303" y="0"/>
                  </a:moveTo>
                  <a:lnTo>
                    <a:pt x="4356" y="190"/>
                  </a:lnTo>
                  <a:lnTo>
                    <a:pt x="0" y="4698"/>
                  </a:lnTo>
                  <a:lnTo>
                    <a:pt x="190" y="15646"/>
                  </a:lnTo>
                  <a:lnTo>
                    <a:pt x="4711" y="20002"/>
                  </a:lnTo>
                  <a:lnTo>
                    <a:pt x="15646" y="19811"/>
                  </a:lnTo>
                  <a:lnTo>
                    <a:pt x="20015" y="15303"/>
                  </a:lnTo>
                  <a:lnTo>
                    <a:pt x="19913" y="9842"/>
                  </a:lnTo>
                  <a:lnTo>
                    <a:pt x="19812" y="4343"/>
                  </a:lnTo>
                  <a:lnTo>
                    <a:pt x="15303" y="0"/>
                  </a:lnTo>
                  <a:close/>
                </a:path>
              </a:pathLst>
            </a:custGeom>
            <a:solidFill>
              <a:srgbClr val="4E1307"/>
            </a:solidFill>
          </p:spPr>
          <p:txBody>
            <a:bodyPr wrap="square" lIns="0" tIns="0" rIns="0" bIns="0" rtlCol="0"/>
            <a:lstStyle/>
            <a:p>
              <a:endParaRPr sz="1493" dirty="0"/>
            </a:p>
          </p:txBody>
        </p:sp>
        <p:sp>
          <p:nvSpPr>
            <p:cNvPr id="3000" name="object 2953">
              <a:extLst>
                <a:ext uri="{FF2B5EF4-FFF2-40B4-BE49-F238E27FC236}">
                  <a16:creationId xmlns:a16="http://schemas.microsoft.com/office/drawing/2014/main" id="{7CB993EB-336A-4274-9534-724A9B040956}"/>
                </a:ext>
              </a:extLst>
            </p:cNvPr>
            <p:cNvSpPr/>
            <p:nvPr/>
          </p:nvSpPr>
          <p:spPr>
            <a:xfrm>
              <a:off x="1229730" y="5453481"/>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5C1807"/>
            </a:solidFill>
          </p:spPr>
          <p:txBody>
            <a:bodyPr wrap="square" lIns="0" tIns="0" rIns="0" bIns="0" rtlCol="0"/>
            <a:lstStyle/>
            <a:p>
              <a:endParaRPr sz="1493" dirty="0"/>
            </a:p>
          </p:txBody>
        </p:sp>
        <p:sp>
          <p:nvSpPr>
            <p:cNvPr id="3001" name="object 2954">
              <a:extLst>
                <a:ext uri="{FF2B5EF4-FFF2-40B4-BE49-F238E27FC236}">
                  <a16:creationId xmlns:a16="http://schemas.microsoft.com/office/drawing/2014/main" id="{A3CDD899-942D-40C4-9D39-924F57FBD9C2}"/>
                </a:ext>
              </a:extLst>
            </p:cNvPr>
            <p:cNvSpPr/>
            <p:nvPr/>
          </p:nvSpPr>
          <p:spPr>
            <a:xfrm>
              <a:off x="1301112" y="5376443"/>
              <a:ext cx="20320" cy="20320"/>
            </a:xfrm>
            <a:custGeom>
              <a:avLst/>
              <a:gdLst/>
              <a:ahLst/>
              <a:cxnLst/>
              <a:rect l="l" t="t" r="r" b="b"/>
              <a:pathLst>
                <a:path w="20319" h="20320">
                  <a:moveTo>
                    <a:pt x="15303" y="0"/>
                  </a:moveTo>
                  <a:lnTo>
                    <a:pt x="4356" y="190"/>
                  </a:lnTo>
                  <a:lnTo>
                    <a:pt x="0" y="4686"/>
                  </a:lnTo>
                  <a:lnTo>
                    <a:pt x="190" y="15633"/>
                  </a:lnTo>
                  <a:lnTo>
                    <a:pt x="4711" y="19989"/>
                  </a:lnTo>
                  <a:lnTo>
                    <a:pt x="15646" y="19799"/>
                  </a:lnTo>
                  <a:lnTo>
                    <a:pt x="20015" y="15290"/>
                  </a:lnTo>
                  <a:lnTo>
                    <a:pt x="19913" y="9817"/>
                  </a:lnTo>
                  <a:lnTo>
                    <a:pt x="19811" y="4343"/>
                  </a:lnTo>
                  <a:lnTo>
                    <a:pt x="15303" y="0"/>
                  </a:lnTo>
                  <a:close/>
                </a:path>
              </a:pathLst>
            </a:custGeom>
            <a:solidFill>
              <a:srgbClr val="5D1708"/>
            </a:solidFill>
          </p:spPr>
          <p:txBody>
            <a:bodyPr wrap="square" lIns="0" tIns="0" rIns="0" bIns="0" rtlCol="0"/>
            <a:lstStyle/>
            <a:p>
              <a:endParaRPr sz="1493" dirty="0"/>
            </a:p>
          </p:txBody>
        </p:sp>
        <p:sp>
          <p:nvSpPr>
            <p:cNvPr id="3002" name="object 2955">
              <a:extLst>
                <a:ext uri="{FF2B5EF4-FFF2-40B4-BE49-F238E27FC236}">
                  <a16:creationId xmlns:a16="http://schemas.microsoft.com/office/drawing/2014/main" id="{318BA994-5526-4F06-893B-5BEBAFB6E8AE}"/>
                </a:ext>
              </a:extLst>
            </p:cNvPr>
            <p:cNvSpPr/>
            <p:nvPr/>
          </p:nvSpPr>
          <p:spPr>
            <a:xfrm>
              <a:off x="1774174" y="5341379"/>
              <a:ext cx="20320" cy="20320"/>
            </a:xfrm>
            <a:custGeom>
              <a:avLst/>
              <a:gdLst/>
              <a:ahLst/>
              <a:cxnLst/>
              <a:rect l="l" t="t" r="r" b="b"/>
              <a:pathLst>
                <a:path w="20319" h="20320">
                  <a:moveTo>
                    <a:pt x="15303" y="0"/>
                  </a:moveTo>
                  <a:lnTo>
                    <a:pt x="4356" y="190"/>
                  </a:lnTo>
                  <a:lnTo>
                    <a:pt x="0" y="4699"/>
                  </a:lnTo>
                  <a:lnTo>
                    <a:pt x="190" y="15659"/>
                  </a:lnTo>
                  <a:lnTo>
                    <a:pt x="4711" y="20002"/>
                  </a:lnTo>
                  <a:lnTo>
                    <a:pt x="15646" y="19812"/>
                  </a:lnTo>
                  <a:lnTo>
                    <a:pt x="20015" y="15316"/>
                  </a:lnTo>
                  <a:lnTo>
                    <a:pt x="19913" y="9829"/>
                  </a:lnTo>
                  <a:lnTo>
                    <a:pt x="19812" y="4356"/>
                  </a:lnTo>
                  <a:lnTo>
                    <a:pt x="15303" y="0"/>
                  </a:lnTo>
                  <a:close/>
                </a:path>
              </a:pathLst>
            </a:custGeom>
            <a:solidFill>
              <a:srgbClr val="793222"/>
            </a:solidFill>
          </p:spPr>
          <p:txBody>
            <a:bodyPr wrap="square" lIns="0" tIns="0" rIns="0" bIns="0" rtlCol="0"/>
            <a:lstStyle/>
            <a:p>
              <a:endParaRPr sz="1493" dirty="0"/>
            </a:p>
          </p:txBody>
        </p:sp>
        <p:sp>
          <p:nvSpPr>
            <p:cNvPr id="3003" name="object 2956">
              <a:extLst>
                <a:ext uri="{FF2B5EF4-FFF2-40B4-BE49-F238E27FC236}">
                  <a16:creationId xmlns:a16="http://schemas.microsoft.com/office/drawing/2014/main" id="{35731225-D4DF-4202-BFDF-02CE979545A3}"/>
                </a:ext>
              </a:extLst>
            </p:cNvPr>
            <p:cNvSpPr/>
            <p:nvPr/>
          </p:nvSpPr>
          <p:spPr>
            <a:xfrm>
              <a:off x="1090361" y="5424121"/>
              <a:ext cx="20320" cy="20320"/>
            </a:xfrm>
            <a:custGeom>
              <a:avLst/>
              <a:gdLst/>
              <a:ahLst/>
              <a:cxnLst/>
              <a:rect l="l" t="t" r="r" b="b"/>
              <a:pathLst>
                <a:path w="20319" h="20320">
                  <a:moveTo>
                    <a:pt x="15303" y="0"/>
                  </a:moveTo>
                  <a:lnTo>
                    <a:pt x="4343" y="190"/>
                  </a:lnTo>
                  <a:lnTo>
                    <a:pt x="0" y="4711"/>
                  </a:lnTo>
                  <a:lnTo>
                    <a:pt x="190" y="15659"/>
                  </a:lnTo>
                  <a:lnTo>
                    <a:pt x="4698" y="20002"/>
                  </a:lnTo>
                  <a:lnTo>
                    <a:pt x="15646" y="19812"/>
                  </a:lnTo>
                  <a:lnTo>
                    <a:pt x="20015" y="15316"/>
                  </a:lnTo>
                  <a:lnTo>
                    <a:pt x="19913" y="9829"/>
                  </a:lnTo>
                  <a:lnTo>
                    <a:pt x="19824" y="4368"/>
                  </a:lnTo>
                  <a:lnTo>
                    <a:pt x="15303" y="0"/>
                  </a:lnTo>
                  <a:close/>
                </a:path>
              </a:pathLst>
            </a:custGeom>
            <a:solidFill>
              <a:srgbClr val="803724"/>
            </a:solidFill>
          </p:spPr>
          <p:txBody>
            <a:bodyPr wrap="square" lIns="0" tIns="0" rIns="0" bIns="0" rtlCol="0"/>
            <a:lstStyle/>
            <a:p>
              <a:endParaRPr sz="1493" dirty="0"/>
            </a:p>
          </p:txBody>
        </p:sp>
        <p:sp>
          <p:nvSpPr>
            <p:cNvPr id="3004" name="object 2957">
              <a:extLst>
                <a:ext uri="{FF2B5EF4-FFF2-40B4-BE49-F238E27FC236}">
                  <a16:creationId xmlns:a16="http://schemas.microsoft.com/office/drawing/2014/main" id="{1C02DDDE-08CF-4448-A399-B1A13DB56C62}"/>
                </a:ext>
              </a:extLst>
            </p:cNvPr>
            <p:cNvSpPr/>
            <p:nvPr/>
          </p:nvSpPr>
          <p:spPr>
            <a:xfrm>
              <a:off x="1117786" y="5436180"/>
              <a:ext cx="20320" cy="20320"/>
            </a:xfrm>
            <a:custGeom>
              <a:avLst/>
              <a:gdLst/>
              <a:ahLst/>
              <a:cxnLst/>
              <a:rect l="l" t="t" r="r" b="b"/>
              <a:pathLst>
                <a:path w="20319" h="20320">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611908"/>
            </a:solidFill>
          </p:spPr>
          <p:txBody>
            <a:bodyPr wrap="square" lIns="0" tIns="0" rIns="0" bIns="0" rtlCol="0"/>
            <a:lstStyle/>
            <a:p>
              <a:endParaRPr sz="1493" dirty="0"/>
            </a:p>
          </p:txBody>
        </p:sp>
        <p:sp>
          <p:nvSpPr>
            <p:cNvPr id="3005" name="object 2958">
              <a:extLst>
                <a:ext uri="{FF2B5EF4-FFF2-40B4-BE49-F238E27FC236}">
                  <a16:creationId xmlns:a16="http://schemas.microsoft.com/office/drawing/2014/main" id="{BC127EE7-9032-4CED-97FB-2074A0102BA3}"/>
                </a:ext>
              </a:extLst>
            </p:cNvPr>
            <p:cNvSpPr/>
            <p:nvPr/>
          </p:nvSpPr>
          <p:spPr>
            <a:xfrm>
              <a:off x="1435496" y="5547758"/>
              <a:ext cx="20320" cy="20320"/>
            </a:xfrm>
            <a:custGeom>
              <a:avLst/>
              <a:gdLst/>
              <a:ahLst/>
              <a:cxnLst/>
              <a:rect l="l" t="t" r="r" b="b"/>
              <a:pathLst>
                <a:path w="20319" h="20320">
                  <a:moveTo>
                    <a:pt x="15303" y="0"/>
                  </a:moveTo>
                  <a:lnTo>
                    <a:pt x="4356" y="190"/>
                  </a:lnTo>
                  <a:lnTo>
                    <a:pt x="0" y="4686"/>
                  </a:lnTo>
                  <a:lnTo>
                    <a:pt x="190" y="15633"/>
                  </a:lnTo>
                  <a:lnTo>
                    <a:pt x="4711" y="20002"/>
                  </a:lnTo>
                  <a:lnTo>
                    <a:pt x="15646" y="19812"/>
                  </a:lnTo>
                  <a:lnTo>
                    <a:pt x="20015" y="15290"/>
                  </a:lnTo>
                  <a:lnTo>
                    <a:pt x="19913" y="9817"/>
                  </a:lnTo>
                  <a:lnTo>
                    <a:pt x="19811" y="4343"/>
                  </a:lnTo>
                  <a:lnTo>
                    <a:pt x="15303" y="0"/>
                  </a:lnTo>
                  <a:close/>
                </a:path>
              </a:pathLst>
            </a:custGeom>
            <a:solidFill>
              <a:srgbClr val="631808"/>
            </a:solidFill>
          </p:spPr>
          <p:txBody>
            <a:bodyPr wrap="square" lIns="0" tIns="0" rIns="0" bIns="0" rtlCol="0"/>
            <a:lstStyle/>
            <a:p>
              <a:endParaRPr sz="1493" dirty="0"/>
            </a:p>
          </p:txBody>
        </p:sp>
        <p:sp>
          <p:nvSpPr>
            <p:cNvPr id="3006" name="object 2959">
              <a:extLst>
                <a:ext uri="{FF2B5EF4-FFF2-40B4-BE49-F238E27FC236}">
                  <a16:creationId xmlns:a16="http://schemas.microsoft.com/office/drawing/2014/main" id="{A264CB35-80D9-49C9-B829-AD65767534BD}"/>
                </a:ext>
              </a:extLst>
            </p:cNvPr>
            <p:cNvSpPr/>
            <p:nvPr/>
          </p:nvSpPr>
          <p:spPr>
            <a:xfrm>
              <a:off x="1378588" y="5577940"/>
              <a:ext cx="20320" cy="20320"/>
            </a:xfrm>
            <a:custGeom>
              <a:avLst/>
              <a:gdLst/>
              <a:ahLst/>
              <a:cxnLst/>
              <a:rect l="l" t="t" r="r" b="b"/>
              <a:pathLst>
                <a:path w="20319" h="20320">
                  <a:moveTo>
                    <a:pt x="15316" y="0"/>
                  </a:moveTo>
                  <a:lnTo>
                    <a:pt x="4356" y="190"/>
                  </a:lnTo>
                  <a:lnTo>
                    <a:pt x="0" y="4686"/>
                  </a:lnTo>
                  <a:lnTo>
                    <a:pt x="190" y="15646"/>
                  </a:lnTo>
                  <a:lnTo>
                    <a:pt x="4711" y="19989"/>
                  </a:lnTo>
                  <a:lnTo>
                    <a:pt x="15659" y="19799"/>
                  </a:lnTo>
                  <a:lnTo>
                    <a:pt x="20015" y="15303"/>
                  </a:lnTo>
                  <a:lnTo>
                    <a:pt x="19913" y="9829"/>
                  </a:lnTo>
                  <a:lnTo>
                    <a:pt x="19811" y="4343"/>
                  </a:lnTo>
                  <a:lnTo>
                    <a:pt x="15316" y="0"/>
                  </a:lnTo>
                  <a:close/>
                </a:path>
              </a:pathLst>
            </a:custGeom>
            <a:solidFill>
              <a:srgbClr val="BA5133"/>
            </a:solidFill>
          </p:spPr>
          <p:txBody>
            <a:bodyPr wrap="square" lIns="0" tIns="0" rIns="0" bIns="0" rtlCol="0"/>
            <a:lstStyle/>
            <a:p>
              <a:endParaRPr sz="1493" dirty="0"/>
            </a:p>
          </p:txBody>
        </p:sp>
        <p:sp>
          <p:nvSpPr>
            <p:cNvPr id="3007" name="object 2960">
              <a:extLst>
                <a:ext uri="{FF2B5EF4-FFF2-40B4-BE49-F238E27FC236}">
                  <a16:creationId xmlns:a16="http://schemas.microsoft.com/office/drawing/2014/main" id="{A6D1A131-69D6-4DD0-A947-EA79B660A4D4}"/>
                </a:ext>
              </a:extLst>
            </p:cNvPr>
            <p:cNvSpPr/>
            <p:nvPr/>
          </p:nvSpPr>
          <p:spPr>
            <a:xfrm>
              <a:off x="1036951" y="5360690"/>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601808"/>
            </a:solidFill>
          </p:spPr>
          <p:txBody>
            <a:bodyPr wrap="square" lIns="0" tIns="0" rIns="0" bIns="0" rtlCol="0"/>
            <a:lstStyle/>
            <a:p>
              <a:endParaRPr sz="1493" dirty="0"/>
            </a:p>
          </p:txBody>
        </p:sp>
        <p:sp>
          <p:nvSpPr>
            <p:cNvPr id="3008" name="object 2961">
              <a:extLst>
                <a:ext uri="{FF2B5EF4-FFF2-40B4-BE49-F238E27FC236}">
                  <a16:creationId xmlns:a16="http://schemas.microsoft.com/office/drawing/2014/main" id="{A837182E-AAA6-4F99-8372-7D2C46B74835}"/>
                </a:ext>
              </a:extLst>
            </p:cNvPr>
            <p:cNvSpPr/>
            <p:nvPr/>
          </p:nvSpPr>
          <p:spPr>
            <a:xfrm>
              <a:off x="1380185" y="5427271"/>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6F3220"/>
            </a:solidFill>
          </p:spPr>
          <p:txBody>
            <a:bodyPr wrap="square" lIns="0" tIns="0" rIns="0" bIns="0" rtlCol="0"/>
            <a:lstStyle/>
            <a:p>
              <a:endParaRPr sz="1493" dirty="0"/>
            </a:p>
          </p:txBody>
        </p:sp>
        <p:sp>
          <p:nvSpPr>
            <p:cNvPr id="3009" name="object 2962">
              <a:extLst>
                <a:ext uri="{FF2B5EF4-FFF2-40B4-BE49-F238E27FC236}">
                  <a16:creationId xmlns:a16="http://schemas.microsoft.com/office/drawing/2014/main" id="{6EBE972D-5EA2-4D26-B706-F00AA5AB6931}"/>
                </a:ext>
              </a:extLst>
            </p:cNvPr>
            <p:cNvSpPr/>
            <p:nvPr/>
          </p:nvSpPr>
          <p:spPr>
            <a:xfrm>
              <a:off x="1255816" y="5305874"/>
              <a:ext cx="20320" cy="20320"/>
            </a:xfrm>
            <a:custGeom>
              <a:avLst/>
              <a:gdLst/>
              <a:ahLst/>
              <a:cxnLst/>
              <a:rect l="l" t="t" r="r" b="b"/>
              <a:pathLst>
                <a:path w="20319" h="20320">
                  <a:moveTo>
                    <a:pt x="15303" y="0"/>
                  </a:moveTo>
                  <a:lnTo>
                    <a:pt x="4343" y="190"/>
                  </a:lnTo>
                  <a:lnTo>
                    <a:pt x="0" y="4686"/>
                  </a:lnTo>
                  <a:lnTo>
                    <a:pt x="190" y="15633"/>
                  </a:lnTo>
                  <a:lnTo>
                    <a:pt x="4698" y="19989"/>
                  </a:lnTo>
                  <a:lnTo>
                    <a:pt x="15646" y="19799"/>
                  </a:lnTo>
                  <a:lnTo>
                    <a:pt x="20015" y="15290"/>
                  </a:lnTo>
                  <a:lnTo>
                    <a:pt x="19913" y="9817"/>
                  </a:lnTo>
                  <a:lnTo>
                    <a:pt x="19811" y="4343"/>
                  </a:lnTo>
                  <a:lnTo>
                    <a:pt x="15303" y="0"/>
                  </a:lnTo>
                  <a:close/>
                </a:path>
              </a:pathLst>
            </a:custGeom>
            <a:solidFill>
              <a:srgbClr val="601709"/>
            </a:solidFill>
          </p:spPr>
          <p:txBody>
            <a:bodyPr wrap="square" lIns="0" tIns="0" rIns="0" bIns="0" rtlCol="0"/>
            <a:lstStyle/>
            <a:p>
              <a:endParaRPr sz="1493" dirty="0"/>
            </a:p>
          </p:txBody>
        </p:sp>
        <p:sp>
          <p:nvSpPr>
            <p:cNvPr id="3010" name="object 2963">
              <a:extLst>
                <a:ext uri="{FF2B5EF4-FFF2-40B4-BE49-F238E27FC236}">
                  <a16:creationId xmlns:a16="http://schemas.microsoft.com/office/drawing/2014/main" id="{C3E01B41-8213-4E52-B73A-C4E7FDD2065B}"/>
                </a:ext>
              </a:extLst>
            </p:cNvPr>
            <p:cNvSpPr/>
            <p:nvPr/>
          </p:nvSpPr>
          <p:spPr>
            <a:xfrm>
              <a:off x="1107152" y="5425806"/>
              <a:ext cx="20320" cy="20320"/>
            </a:xfrm>
            <a:custGeom>
              <a:avLst/>
              <a:gdLst/>
              <a:ahLst/>
              <a:cxnLst/>
              <a:rect l="l" t="t" r="r" b="b"/>
              <a:pathLst>
                <a:path w="20319" h="20320">
                  <a:moveTo>
                    <a:pt x="15303" y="0"/>
                  </a:moveTo>
                  <a:lnTo>
                    <a:pt x="4356" y="190"/>
                  </a:lnTo>
                  <a:lnTo>
                    <a:pt x="0" y="4699"/>
                  </a:lnTo>
                  <a:lnTo>
                    <a:pt x="190" y="15659"/>
                  </a:lnTo>
                  <a:lnTo>
                    <a:pt x="4711" y="20015"/>
                  </a:lnTo>
                  <a:lnTo>
                    <a:pt x="15646" y="19824"/>
                  </a:lnTo>
                  <a:lnTo>
                    <a:pt x="20015" y="15316"/>
                  </a:lnTo>
                  <a:lnTo>
                    <a:pt x="19913" y="9829"/>
                  </a:lnTo>
                  <a:lnTo>
                    <a:pt x="19811" y="4356"/>
                  </a:lnTo>
                  <a:lnTo>
                    <a:pt x="15303" y="0"/>
                  </a:lnTo>
                  <a:close/>
                </a:path>
              </a:pathLst>
            </a:custGeom>
            <a:solidFill>
              <a:srgbClr val="4C1606"/>
            </a:solidFill>
          </p:spPr>
          <p:txBody>
            <a:bodyPr wrap="square" lIns="0" tIns="0" rIns="0" bIns="0" rtlCol="0"/>
            <a:lstStyle/>
            <a:p>
              <a:endParaRPr sz="1493" dirty="0"/>
            </a:p>
          </p:txBody>
        </p:sp>
        <p:sp>
          <p:nvSpPr>
            <p:cNvPr id="3011" name="object 2964">
              <a:extLst>
                <a:ext uri="{FF2B5EF4-FFF2-40B4-BE49-F238E27FC236}">
                  <a16:creationId xmlns:a16="http://schemas.microsoft.com/office/drawing/2014/main" id="{3C0C88C9-7903-4F46-B269-B2A7C3C0E70A}"/>
                </a:ext>
              </a:extLst>
            </p:cNvPr>
            <p:cNvSpPr/>
            <p:nvPr/>
          </p:nvSpPr>
          <p:spPr>
            <a:xfrm>
              <a:off x="1697620" y="5290226"/>
              <a:ext cx="20320" cy="20320"/>
            </a:xfrm>
            <a:custGeom>
              <a:avLst/>
              <a:gdLst/>
              <a:ahLst/>
              <a:cxnLst/>
              <a:rect l="l" t="t" r="r" b="b"/>
              <a:pathLst>
                <a:path w="20319" h="20320">
                  <a:moveTo>
                    <a:pt x="15303" y="0"/>
                  </a:moveTo>
                  <a:lnTo>
                    <a:pt x="4343" y="190"/>
                  </a:lnTo>
                  <a:lnTo>
                    <a:pt x="0" y="4699"/>
                  </a:lnTo>
                  <a:lnTo>
                    <a:pt x="190" y="15646"/>
                  </a:lnTo>
                  <a:lnTo>
                    <a:pt x="4699" y="20015"/>
                  </a:lnTo>
                  <a:lnTo>
                    <a:pt x="15646" y="19824"/>
                  </a:lnTo>
                  <a:lnTo>
                    <a:pt x="20015" y="15303"/>
                  </a:lnTo>
                  <a:lnTo>
                    <a:pt x="19913" y="9829"/>
                  </a:lnTo>
                  <a:lnTo>
                    <a:pt x="19812" y="4356"/>
                  </a:lnTo>
                  <a:lnTo>
                    <a:pt x="15303" y="0"/>
                  </a:lnTo>
                  <a:close/>
                </a:path>
              </a:pathLst>
            </a:custGeom>
            <a:solidFill>
              <a:srgbClr val="783323"/>
            </a:solidFill>
          </p:spPr>
          <p:txBody>
            <a:bodyPr wrap="square" lIns="0" tIns="0" rIns="0" bIns="0" rtlCol="0"/>
            <a:lstStyle/>
            <a:p>
              <a:endParaRPr sz="1493" dirty="0"/>
            </a:p>
          </p:txBody>
        </p:sp>
        <p:sp>
          <p:nvSpPr>
            <p:cNvPr id="3012" name="object 2965">
              <a:extLst>
                <a:ext uri="{FF2B5EF4-FFF2-40B4-BE49-F238E27FC236}">
                  <a16:creationId xmlns:a16="http://schemas.microsoft.com/office/drawing/2014/main" id="{BBA802A4-C72F-4616-B42E-37E7E8628FEF}"/>
                </a:ext>
              </a:extLst>
            </p:cNvPr>
            <p:cNvSpPr/>
            <p:nvPr/>
          </p:nvSpPr>
          <p:spPr>
            <a:xfrm>
              <a:off x="1726229" y="5414638"/>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2" y="4356"/>
                  </a:lnTo>
                  <a:lnTo>
                    <a:pt x="15303" y="0"/>
                  </a:lnTo>
                  <a:close/>
                </a:path>
              </a:pathLst>
            </a:custGeom>
            <a:solidFill>
              <a:srgbClr val="411205"/>
            </a:solidFill>
          </p:spPr>
          <p:txBody>
            <a:bodyPr wrap="square" lIns="0" tIns="0" rIns="0" bIns="0" rtlCol="0"/>
            <a:lstStyle/>
            <a:p>
              <a:endParaRPr sz="1493" dirty="0"/>
            </a:p>
          </p:txBody>
        </p:sp>
        <p:sp>
          <p:nvSpPr>
            <p:cNvPr id="3013" name="object 2966">
              <a:extLst>
                <a:ext uri="{FF2B5EF4-FFF2-40B4-BE49-F238E27FC236}">
                  <a16:creationId xmlns:a16="http://schemas.microsoft.com/office/drawing/2014/main" id="{AF2922E1-C227-4490-AD2B-25C756D1C385}"/>
                </a:ext>
              </a:extLst>
            </p:cNvPr>
            <p:cNvSpPr/>
            <p:nvPr/>
          </p:nvSpPr>
          <p:spPr>
            <a:xfrm>
              <a:off x="1326880" y="5529487"/>
              <a:ext cx="20320" cy="20320"/>
            </a:xfrm>
            <a:custGeom>
              <a:avLst/>
              <a:gdLst/>
              <a:ahLst/>
              <a:cxnLst/>
              <a:rect l="l" t="t" r="r" b="b"/>
              <a:pathLst>
                <a:path w="20319" h="20320">
                  <a:moveTo>
                    <a:pt x="15303" y="0"/>
                  </a:moveTo>
                  <a:lnTo>
                    <a:pt x="4343" y="190"/>
                  </a:lnTo>
                  <a:lnTo>
                    <a:pt x="0" y="4686"/>
                  </a:lnTo>
                  <a:lnTo>
                    <a:pt x="190" y="15633"/>
                  </a:lnTo>
                  <a:lnTo>
                    <a:pt x="4698" y="20002"/>
                  </a:lnTo>
                  <a:lnTo>
                    <a:pt x="15646" y="19812"/>
                  </a:lnTo>
                  <a:lnTo>
                    <a:pt x="20015" y="15290"/>
                  </a:lnTo>
                  <a:lnTo>
                    <a:pt x="19913" y="9817"/>
                  </a:lnTo>
                  <a:lnTo>
                    <a:pt x="19811" y="4343"/>
                  </a:lnTo>
                  <a:lnTo>
                    <a:pt x="15303" y="0"/>
                  </a:lnTo>
                  <a:close/>
                </a:path>
              </a:pathLst>
            </a:custGeom>
            <a:solidFill>
              <a:srgbClr val="813826"/>
            </a:solidFill>
          </p:spPr>
          <p:txBody>
            <a:bodyPr wrap="square" lIns="0" tIns="0" rIns="0" bIns="0" rtlCol="0"/>
            <a:lstStyle/>
            <a:p>
              <a:endParaRPr sz="1493" dirty="0"/>
            </a:p>
          </p:txBody>
        </p:sp>
        <p:sp>
          <p:nvSpPr>
            <p:cNvPr id="3014" name="object 2967">
              <a:extLst>
                <a:ext uri="{FF2B5EF4-FFF2-40B4-BE49-F238E27FC236}">
                  <a16:creationId xmlns:a16="http://schemas.microsoft.com/office/drawing/2014/main" id="{5A76D5FB-B89A-4D4F-A059-9CA21687FDD1}"/>
                </a:ext>
              </a:extLst>
            </p:cNvPr>
            <p:cNvSpPr/>
            <p:nvPr/>
          </p:nvSpPr>
          <p:spPr>
            <a:xfrm>
              <a:off x="1364505" y="5313358"/>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703220"/>
            </a:solidFill>
          </p:spPr>
          <p:txBody>
            <a:bodyPr wrap="square" lIns="0" tIns="0" rIns="0" bIns="0" rtlCol="0"/>
            <a:lstStyle/>
            <a:p>
              <a:endParaRPr sz="1493" dirty="0"/>
            </a:p>
          </p:txBody>
        </p:sp>
        <p:sp>
          <p:nvSpPr>
            <p:cNvPr id="3015" name="object 2968">
              <a:extLst>
                <a:ext uri="{FF2B5EF4-FFF2-40B4-BE49-F238E27FC236}">
                  <a16:creationId xmlns:a16="http://schemas.microsoft.com/office/drawing/2014/main" id="{EDE0A90F-CA89-4F4F-9892-842BA5432442}"/>
                </a:ext>
              </a:extLst>
            </p:cNvPr>
            <p:cNvSpPr/>
            <p:nvPr/>
          </p:nvSpPr>
          <p:spPr>
            <a:xfrm>
              <a:off x="1377501" y="5594813"/>
              <a:ext cx="20320" cy="20320"/>
            </a:xfrm>
            <a:custGeom>
              <a:avLst/>
              <a:gdLst/>
              <a:ahLst/>
              <a:cxnLst/>
              <a:rect l="l" t="t" r="r" b="b"/>
              <a:pathLst>
                <a:path w="20319" h="20320">
                  <a:moveTo>
                    <a:pt x="15303" y="0"/>
                  </a:moveTo>
                  <a:lnTo>
                    <a:pt x="4343" y="190"/>
                  </a:lnTo>
                  <a:lnTo>
                    <a:pt x="0" y="4686"/>
                  </a:lnTo>
                  <a:lnTo>
                    <a:pt x="190" y="15633"/>
                  </a:lnTo>
                  <a:lnTo>
                    <a:pt x="4698" y="19989"/>
                  </a:lnTo>
                  <a:lnTo>
                    <a:pt x="15646" y="19799"/>
                  </a:lnTo>
                  <a:lnTo>
                    <a:pt x="20015" y="15290"/>
                  </a:lnTo>
                  <a:lnTo>
                    <a:pt x="19913" y="9829"/>
                  </a:lnTo>
                  <a:lnTo>
                    <a:pt x="19811" y="4343"/>
                  </a:lnTo>
                  <a:lnTo>
                    <a:pt x="15303" y="0"/>
                  </a:lnTo>
                  <a:close/>
                </a:path>
              </a:pathLst>
            </a:custGeom>
            <a:solidFill>
              <a:srgbClr val="853728"/>
            </a:solidFill>
          </p:spPr>
          <p:txBody>
            <a:bodyPr wrap="square" lIns="0" tIns="0" rIns="0" bIns="0" rtlCol="0"/>
            <a:lstStyle/>
            <a:p>
              <a:endParaRPr sz="1493" dirty="0"/>
            </a:p>
          </p:txBody>
        </p:sp>
        <p:sp>
          <p:nvSpPr>
            <p:cNvPr id="3016" name="object 2969">
              <a:extLst>
                <a:ext uri="{FF2B5EF4-FFF2-40B4-BE49-F238E27FC236}">
                  <a16:creationId xmlns:a16="http://schemas.microsoft.com/office/drawing/2014/main" id="{1C0C8FE7-C154-4325-A51C-E102571EB644}"/>
                </a:ext>
              </a:extLst>
            </p:cNvPr>
            <p:cNvSpPr/>
            <p:nvPr/>
          </p:nvSpPr>
          <p:spPr>
            <a:xfrm>
              <a:off x="1439475" y="5252646"/>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5C2A1A"/>
            </a:solidFill>
          </p:spPr>
          <p:txBody>
            <a:bodyPr wrap="square" lIns="0" tIns="0" rIns="0" bIns="0" rtlCol="0"/>
            <a:lstStyle/>
            <a:p>
              <a:endParaRPr sz="1493" dirty="0"/>
            </a:p>
          </p:txBody>
        </p:sp>
        <p:sp>
          <p:nvSpPr>
            <p:cNvPr id="3017" name="object 2970">
              <a:extLst>
                <a:ext uri="{FF2B5EF4-FFF2-40B4-BE49-F238E27FC236}">
                  <a16:creationId xmlns:a16="http://schemas.microsoft.com/office/drawing/2014/main" id="{7C03DB96-2C7F-4335-A944-21C41E9079ED}"/>
                </a:ext>
              </a:extLst>
            </p:cNvPr>
            <p:cNvSpPr/>
            <p:nvPr/>
          </p:nvSpPr>
          <p:spPr>
            <a:xfrm>
              <a:off x="1194682" y="5469069"/>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863926"/>
            </a:solidFill>
          </p:spPr>
          <p:txBody>
            <a:bodyPr wrap="square" lIns="0" tIns="0" rIns="0" bIns="0" rtlCol="0"/>
            <a:lstStyle/>
            <a:p>
              <a:endParaRPr sz="1493" dirty="0"/>
            </a:p>
          </p:txBody>
        </p:sp>
        <p:sp>
          <p:nvSpPr>
            <p:cNvPr id="3018" name="object 2971">
              <a:extLst>
                <a:ext uri="{FF2B5EF4-FFF2-40B4-BE49-F238E27FC236}">
                  <a16:creationId xmlns:a16="http://schemas.microsoft.com/office/drawing/2014/main" id="{84C3B041-773C-4909-B8AF-CF32D9DF66AA}"/>
                </a:ext>
              </a:extLst>
            </p:cNvPr>
            <p:cNvSpPr/>
            <p:nvPr/>
          </p:nvSpPr>
          <p:spPr>
            <a:xfrm>
              <a:off x="1685860" y="5413898"/>
              <a:ext cx="20320" cy="20320"/>
            </a:xfrm>
            <a:custGeom>
              <a:avLst/>
              <a:gdLst/>
              <a:ahLst/>
              <a:cxnLst/>
              <a:rect l="l" t="t" r="r" b="b"/>
              <a:pathLst>
                <a:path w="20319" h="20320">
                  <a:moveTo>
                    <a:pt x="15303" y="0"/>
                  </a:moveTo>
                  <a:lnTo>
                    <a:pt x="4343" y="190"/>
                  </a:lnTo>
                  <a:lnTo>
                    <a:pt x="0" y="4699"/>
                  </a:lnTo>
                  <a:lnTo>
                    <a:pt x="190" y="15646"/>
                  </a:lnTo>
                  <a:lnTo>
                    <a:pt x="4699" y="20002"/>
                  </a:lnTo>
                  <a:lnTo>
                    <a:pt x="15646" y="19812"/>
                  </a:lnTo>
                  <a:lnTo>
                    <a:pt x="20015" y="15303"/>
                  </a:lnTo>
                  <a:lnTo>
                    <a:pt x="19913" y="9829"/>
                  </a:lnTo>
                  <a:lnTo>
                    <a:pt x="19812" y="4356"/>
                  </a:lnTo>
                  <a:lnTo>
                    <a:pt x="15303" y="0"/>
                  </a:lnTo>
                  <a:close/>
                </a:path>
              </a:pathLst>
            </a:custGeom>
            <a:solidFill>
              <a:srgbClr val="642D1C"/>
            </a:solidFill>
          </p:spPr>
          <p:txBody>
            <a:bodyPr wrap="square" lIns="0" tIns="0" rIns="0" bIns="0" rtlCol="0"/>
            <a:lstStyle/>
            <a:p>
              <a:endParaRPr sz="1493" dirty="0"/>
            </a:p>
          </p:txBody>
        </p:sp>
        <p:sp>
          <p:nvSpPr>
            <p:cNvPr id="3019" name="object 2972">
              <a:extLst>
                <a:ext uri="{FF2B5EF4-FFF2-40B4-BE49-F238E27FC236}">
                  <a16:creationId xmlns:a16="http://schemas.microsoft.com/office/drawing/2014/main" id="{D41BD137-F7A7-47B7-B9CE-CB6FD13E6C51}"/>
                </a:ext>
              </a:extLst>
            </p:cNvPr>
            <p:cNvSpPr/>
            <p:nvPr/>
          </p:nvSpPr>
          <p:spPr>
            <a:xfrm>
              <a:off x="1149037" y="5584904"/>
              <a:ext cx="20320" cy="20320"/>
            </a:xfrm>
            <a:custGeom>
              <a:avLst/>
              <a:gdLst/>
              <a:ahLst/>
              <a:cxnLst/>
              <a:rect l="l" t="t" r="r" b="b"/>
              <a:pathLst>
                <a:path w="20319" h="20320">
                  <a:moveTo>
                    <a:pt x="15316" y="0"/>
                  </a:moveTo>
                  <a:lnTo>
                    <a:pt x="4356" y="190"/>
                  </a:lnTo>
                  <a:lnTo>
                    <a:pt x="0" y="4686"/>
                  </a:lnTo>
                  <a:lnTo>
                    <a:pt x="190" y="15633"/>
                  </a:lnTo>
                  <a:lnTo>
                    <a:pt x="4711" y="19989"/>
                  </a:lnTo>
                  <a:lnTo>
                    <a:pt x="15659" y="19799"/>
                  </a:lnTo>
                  <a:lnTo>
                    <a:pt x="20015" y="15290"/>
                  </a:lnTo>
                  <a:lnTo>
                    <a:pt x="19913" y="9817"/>
                  </a:lnTo>
                  <a:lnTo>
                    <a:pt x="19811" y="4343"/>
                  </a:lnTo>
                  <a:lnTo>
                    <a:pt x="15316" y="0"/>
                  </a:lnTo>
                  <a:close/>
                </a:path>
              </a:pathLst>
            </a:custGeom>
            <a:solidFill>
              <a:srgbClr val="8C3B29"/>
            </a:solidFill>
          </p:spPr>
          <p:txBody>
            <a:bodyPr wrap="square" lIns="0" tIns="0" rIns="0" bIns="0" rtlCol="0"/>
            <a:lstStyle/>
            <a:p>
              <a:endParaRPr sz="1493" dirty="0"/>
            </a:p>
          </p:txBody>
        </p:sp>
        <p:sp>
          <p:nvSpPr>
            <p:cNvPr id="3020" name="object 2973">
              <a:extLst>
                <a:ext uri="{FF2B5EF4-FFF2-40B4-BE49-F238E27FC236}">
                  <a16:creationId xmlns:a16="http://schemas.microsoft.com/office/drawing/2014/main" id="{B921F7BB-E9B2-4633-9EFA-BD179302C865}"/>
                </a:ext>
              </a:extLst>
            </p:cNvPr>
            <p:cNvSpPr/>
            <p:nvPr/>
          </p:nvSpPr>
          <p:spPr>
            <a:xfrm>
              <a:off x="1134338" y="5574769"/>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863A27"/>
            </a:solidFill>
          </p:spPr>
          <p:txBody>
            <a:bodyPr wrap="square" lIns="0" tIns="0" rIns="0" bIns="0" rtlCol="0"/>
            <a:lstStyle/>
            <a:p>
              <a:endParaRPr sz="1493" dirty="0"/>
            </a:p>
          </p:txBody>
        </p:sp>
        <p:sp>
          <p:nvSpPr>
            <p:cNvPr id="3021" name="object 2974">
              <a:extLst>
                <a:ext uri="{FF2B5EF4-FFF2-40B4-BE49-F238E27FC236}">
                  <a16:creationId xmlns:a16="http://schemas.microsoft.com/office/drawing/2014/main" id="{A0B541E5-32C7-4997-9A3C-B8A6ADEC9C01}"/>
                </a:ext>
              </a:extLst>
            </p:cNvPr>
            <p:cNvSpPr/>
            <p:nvPr/>
          </p:nvSpPr>
          <p:spPr>
            <a:xfrm>
              <a:off x="1388629" y="5588278"/>
              <a:ext cx="20320" cy="20320"/>
            </a:xfrm>
            <a:custGeom>
              <a:avLst/>
              <a:gdLst/>
              <a:ahLst/>
              <a:cxnLst/>
              <a:rect l="l" t="t" r="r" b="b"/>
              <a:pathLst>
                <a:path w="20319" h="20320">
                  <a:moveTo>
                    <a:pt x="15303" y="0"/>
                  </a:moveTo>
                  <a:lnTo>
                    <a:pt x="4343" y="190"/>
                  </a:lnTo>
                  <a:lnTo>
                    <a:pt x="0" y="4724"/>
                  </a:lnTo>
                  <a:lnTo>
                    <a:pt x="190" y="15671"/>
                  </a:lnTo>
                  <a:lnTo>
                    <a:pt x="4698" y="20015"/>
                  </a:lnTo>
                  <a:lnTo>
                    <a:pt x="15646" y="19824"/>
                  </a:lnTo>
                  <a:lnTo>
                    <a:pt x="20015" y="15328"/>
                  </a:lnTo>
                  <a:lnTo>
                    <a:pt x="19913" y="9842"/>
                  </a:lnTo>
                  <a:lnTo>
                    <a:pt x="19811" y="4381"/>
                  </a:lnTo>
                  <a:lnTo>
                    <a:pt x="15303" y="0"/>
                  </a:lnTo>
                  <a:close/>
                </a:path>
              </a:pathLst>
            </a:custGeom>
            <a:solidFill>
              <a:srgbClr val="853926"/>
            </a:solidFill>
          </p:spPr>
          <p:txBody>
            <a:bodyPr wrap="square" lIns="0" tIns="0" rIns="0" bIns="0" rtlCol="0"/>
            <a:lstStyle/>
            <a:p>
              <a:endParaRPr sz="1493" dirty="0"/>
            </a:p>
          </p:txBody>
        </p:sp>
        <p:sp>
          <p:nvSpPr>
            <p:cNvPr id="3022" name="object 2975">
              <a:extLst>
                <a:ext uri="{FF2B5EF4-FFF2-40B4-BE49-F238E27FC236}">
                  <a16:creationId xmlns:a16="http://schemas.microsoft.com/office/drawing/2014/main" id="{BC2521CD-4F9E-45A6-B89E-1401A5A4A3FD}"/>
                </a:ext>
              </a:extLst>
            </p:cNvPr>
            <p:cNvSpPr/>
            <p:nvPr/>
          </p:nvSpPr>
          <p:spPr>
            <a:xfrm>
              <a:off x="1163721" y="5531399"/>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5B1302"/>
            </a:solidFill>
          </p:spPr>
          <p:txBody>
            <a:bodyPr wrap="square" lIns="0" tIns="0" rIns="0" bIns="0" rtlCol="0"/>
            <a:lstStyle/>
            <a:p>
              <a:endParaRPr sz="1493" dirty="0"/>
            </a:p>
          </p:txBody>
        </p:sp>
        <p:sp>
          <p:nvSpPr>
            <p:cNvPr id="3023" name="object 2976">
              <a:extLst>
                <a:ext uri="{FF2B5EF4-FFF2-40B4-BE49-F238E27FC236}">
                  <a16:creationId xmlns:a16="http://schemas.microsoft.com/office/drawing/2014/main" id="{0BAE43D6-1F89-47F5-937E-762256D6D69C}"/>
                </a:ext>
              </a:extLst>
            </p:cNvPr>
            <p:cNvSpPr/>
            <p:nvPr/>
          </p:nvSpPr>
          <p:spPr>
            <a:xfrm>
              <a:off x="1280905" y="5281534"/>
              <a:ext cx="20320" cy="20320"/>
            </a:xfrm>
            <a:custGeom>
              <a:avLst/>
              <a:gdLst/>
              <a:ahLst/>
              <a:cxnLst/>
              <a:rect l="l" t="t" r="r" b="b"/>
              <a:pathLst>
                <a:path w="20319" h="20320">
                  <a:moveTo>
                    <a:pt x="15316" y="0"/>
                  </a:moveTo>
                  <a:lnTo>
                    <a:pt x="4356" y="190"/>
                  </a:lnTo>
                  <a:lnTo>
                    <a:pt x="0" y="4711"/>
                  </a:lnTo>
                  <a:lnTo>
                    <a:pt x="190" y="15659"/>
                  </a:lnTo>
                  <a:lnTo>
                    <a:pt x="4711" y="20002"/>
                  </a:lnTo>
                  <a:lnTo>
                    <a:pt x="15659" y="19811"/>
                  </a:lnTo>
                  <a:lnTo>
                    <a:pt x="20015" y="15316"/>
                  </a:lnTo>
                  <a:lnTo>
                    <a:pt x="19913" y="9842"/>
                  </a:lnTo>
                  <a:lnTo>
                    <a:pt x="19811" y="4368"/>
                  </a:lnTo>
                  <a:lnTo>
                    <a:pt x="15316" y="0"/>
                  </a:lnTo>
                  <a:close/>
                </a:path>
              </a:pathLst>
            </a:custGeom>
            <a:solidFill>
              <a:srgbClr val="E38F56"/>
            </a:solidFill>
          </p:spPr>
          <p:txBody>
            <a:bodyPr wrap="square" lIns="0" tIns="0" rIns="0" bIns="0" rtlCol="0"/>
            <a:lstStyle/>
            <a:p>
              <a:endParaRPr sz="1493" dirty="0"/>
            </a:p>
          </p:txBody>
        </p:sp>
        <p:sp>
          <p:nvSpPr>
            <p:cNvPr id="3024" name="object 2977">
              <a:extLst>
                <a:ext uri="{FF2B5EF4-FFF2-40B4-BE49-F238E27FC236}">
                  <a16:creationId xmlns:a16="http://schemas.microsoft.com/office/drawing/2014/main" id="{A98FFBD0-B0AE-4288-B96F-DEB35490FBCD}"/>
                </a:ext>
              </a:extLst>
            </p:cNvPr>
            <p:cNvSpPr/>
            <p:nvPr/>
          </p:nvSpPr>
          <p:spPr>
            <a:xfrm>
              <a:off x="1745743" y="5369495"/>
              <a:ext cx="20320" cy="20320"/>
            </a:xfrm>
            <a:custGeom>
              <a:avLst/>
              <a:gdLst/>
              <a:ahLst/>
              <a:cxnLst/>
              <a:rect l="l" t="t" r="r" b="b"/>
              <a:pathLst>
                <a:path w="20319" h="20320">
                  <a:moveTo>
                    <a:pt x="15303" y="0"/>
                  </a:moveTo>
                  <a:lnTo>
                    <a:pt x="4343" y="190"/>
                  </a:lnTo>
                  <a:lnTo>
                    <a:pt x="0" y="4711"/>
                  </a:lnTo>
                  <a:lnTo>
                    <a:pt x="190" y="15659"/>
                  </a:lnTo>
                  <a:lnTo>
                    <a:pt x="4699" y="20015"/>
                  </a:lnTo>
                  <a:lnTo>
                    <a:pt x="15646" y="19824"/>
                  </a:lnTo>
                  <a:lnTo>
                    <a:pt x="20015" y="15316"/>
                  </a:lnTo>
                  <a:lnTo>
                    <a:pt x="19913" y="9842"/>
                  </a:lnTo>
                  <a:lnTo>
                    <a:pt x="19812" y="4368"/>
                  </a:lnTo>
                  <a:lnTo>
                    <a:pt x="15303" y="0"/>
                  </a:lnTo>
                  <a:close/>
                </a:path>
              </a:pathLst>
            </a:custGeom>
            <a:solidFill>
              <a:srgbClr val="481206"/>
            </a:solidFill>
          </p:spPr>
          <p:txBody>
            <a:bodyPr wrap="square" lIns="0" tIns="0" rIns="0" bIns="0" rtlCol="0"/>
            <a:lstStyle/>
            <a:p>
              <a:endParaRPr sz="1493" dirty="0"/>
            </a:p>
          </p:txBody>
        </p:sp>
        <p:sp>
          <p:nvSpPr>
            <p:cNvPr id="3025" name="object 2978">
              <a:extLst>
                <a:ext uri="{FF2B5EF4-FFF2-40B4-BE49-F238E27FC236}">
                  <a16:creationId xmlns:a16="http://schemas.microsoft.com/office/drawing/2014/main" id="{BDF7A2B4-82CB-44A5-A2B0-E4BD2CC8F69E}"/>
                </a:ext>
              </a:extLst>
            </p:cNvPr>
            <p:cNvSpPr/>
            <p:nvPr/>
          </p:nvSpPr>
          <p:spPr>
            <a:xfrm>
              <a:off x="1157596" y="5514854"/>
              <a:ext cx="20320" cy="20320"/>
            </a:xfrm>
            <a:custGeom>
              <a:avLst/>
              <a:gdLst/>
              <a:ahLst/>
              <a:cxnLst/>
              <a:rect l="l" t="t" r="r" b="b"/>
              <a:pathLst>
                <a:path w="20319" h="20320">
                  <a:moveTo>
                    <a:pt x="15303" y="0"/>
                  </a:moveTo>
                  <a:lnTo>
                    <a:pt x="4356" y="190"/>
                  </a:lnTo>
                  <a:lnTo>
                    <a:pt x="0" y="4699"/>
                  </a:lnTo>
                  <a:lnTo>
                    <a:pt x="190" y="15646"/>
                  </a:lnTo>
                  <a:lnTo>
                    <a:pt x="4711" y="19989"/>
                  </a:lnTo>
                  <a:lnTo>
                    <a:pt x="15646" y="19799"/>
                  </a:lnTo>
                  <a:lnTo>
                    <a:pt x="20015" y="15303"/>
                  </a:lnTo>
                  <a:lnTo>
                    <a:pt x="19913" y="9829"/>
                  </a:lnTo>
                  <a:lnTo>
                    <a:pt x="19811" y="4356"/>
                  </a:lnTo>
                  <a:lnTo>
                    <a:pt x="15303" y="0"/>
                  </a:lnTo>
                  <a:close/>
                </a:path>
              </a:pathLst>
            </a:custGeom>
            <a:solidFill>
              <a:srgbClr val="8D3C29"/>
            </a:solidFill>
          </p:spPr>
          <p:txBody>
            <a:bodyPr wrap="square" lIns="0" tIns="0" rIns="0" bIns="0" rtlCol="0"/>
            <a:lstStyle/>
            <a:p>
              <a:endParaRPr sz="1493" dirty="0"/>
            </a:p>
          </p:txBody>
        </p:sp>
        <p:sp>
          <p:nvSpPr>
            <p:cNvPr id="3026" name="object 2979">
              <a:extLst>
                <a:ext uri="{FF2B5EF4-FFF2-40B4-BE49-F238E27FC236}">
                  <a16:creationId xmlns:a16="http://schemas.microsoft.com/office/drawing/2014/main" id="{2BEBCDBC-0012-4862-B2D3-29F7ADA2F00E}"/>
                </a:ext>
              </a:extLst>
            </p:cNvPr>
            <p:cNvSpPr/>
            <p:nvPr/>
          </p:nvSpPr>
          <p:spPr>
            <a:xfrm>
              <a:off x="1430827" y="5292770"/>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7A3523"/>
            </a:solidFill>
          </p:spPr>
          <p:txBody>
            <a:bodyPr wrap="square" lIns="0" tIns="0" rIns="0" bIns="0" rtlCol="0"/>
            <a:lstStyle/>
            <a:p>
              <a:endParaRPr sz="1493" dirty="0"/>
            </a:p>
          </p:txBody>
        </p:sp>
        <p:sp>
          <p:nvSpPr>
            <p:cNvPr id="3027" name="object 2980">
              <a:extLst>
                <a:ext uri="{FF2B5EF4-FFF2-40B4-BE49-F238E27FC236}">
                  <a16:creationId xmlns:a16="http://schemas.microsoft.com/office/drawing/2014/main" id="{E52E1F05-17A2-45F9-98AD-0C9D4D09543B}"/>
                </a:ext>
              </a:extLst>
            </p:cNvPr>
            <p:cNvSpPr/>
            <p:nvPr/>
          </p:nvSpPr>
          <p:spPr>
            <a:xfrm>
              <a:off x="1125941" y="5421670"/>
              <a:ext cx="20320" cy="20320"/>
            </a:xfrm>
            <a:custGeom>
              <a:avLst/>
              <a:gdLst/>
              <a:ahLst/>
              <a:cxnLst/>
              <a:rect l="l" t="t" r="r" b="b"/>
              <a:pathLst>
                <a:path w="20319" h="20320">
                  <a:moveTo>
                    <a:pt x="15316" y="0"/>
                  </a:moveTo>
                  <a:lnTo>
                    <a:pt x="4356" y="190"/>
                  </a:lnTo>
                  <a:lnTo>
                    <a:pt x="0" y="4699"/>
                  </a:lnTo>
                  <a:lnTo>
                    <a:pt x="190" y="15659"/>
                  </a:lnTo>
                  <a:lnTo>
                    <a:pt x="4711" y="20002"/>
                  </a:lnTo>
                  <a:lnTo>
                    <a:pt x="15659" y="19812"/>
                  </a:lnTo>
                  <a:lnTo>
                    <a:pt x="20015" y="15316"/>
                  </a:lnTo>
                  <a:lnTo>
                    <a:pt x="19913" y="9829"/>
                  </a:lnTo>
                  <a:lnTo>
                    <a:pt x="19811" y="4356"/>
                  </a:lnTo>
                  <a:lnTo>
                    <a:pt x="15316" y="0"/>
                  </a:lnTo>
                  <a:close/>
                </a:path>
              </a:pathLst>
            </a:custGeom>
            <a:solidFill>
              <a:srgbClr val="5F1808"/>
            </a:solidFill>
          </p:spPr>
          <p:txBody>
            <a:bodyPr wrap="square" lIns="0" tIns="0" rIns="0" bIns="0" rtlCol="0"/>
            <a:lstStyle/>
            <a:p>
              <a:endParaRPr sz="1493" dirty="0"/>
            </a:p>
          </p:txBody>
        </p:sp>
        <p:sp>
          <p:nvSpPr>
            <p:cNvPr id="3028" name="object 2981">
              <a:extLst>
                <a:ext uri="{FF2B5EF4-FFF2-40B4-BE49-F238E27FC236}">
                  <a16:creationId xmlns:a16="http://schemas.microsoft.com/office/drawing/2014/main" id="{1B3B8A0B-A0A3-4032-96FD-DC68491C885E}"/>
                </a:ext>
              </a:extLst>
            </p:cNvPr>
            <p:cNvSpPr/>
            <p:nvPr/>
          </p:nvSpPr>
          <p:spPr>
            <a:xfrm>
              <a:off x="1095437" y="5315197"/>
              <a:ext cx="20320" cy="20320"/>
            </a:xfrm>
            <a:custGeom>
              <a:avLst/>
              <a:gdLst/>
              <a:ahLst/>
              <a:cxnLst/>
              <a:rect l="l" t="t" r="r" b="b"/>
              <a:pathLst>
                <a:path w="20319" h="20320">
                  <a:moveTo>
                    <a:pt x="15303" y="0"/>
                  </a:moveTo>
                  <a:lnTo>
                    <a:pt x="4356" y="190"/>
                  </a:lnTo>
                  <a:lnTo>
                    <a:pt x="0" y="4686"/>
                  </a:lnTo>
                  <a:lnTo>
                    <a:pt x="190" y="15633"/>
                  </a:lnTo>
                  <a:lnTo>
                    <a:pt x="4711" y="20002"/>
                  </a:lnTo>
                  <a:lnTo>
                    <a:pt x="15646" y="19812"/>
                  </a:lnTo>
                  <a:lnTo>
                    <a:pt x="20015" y="15290"/>
                  </a:lnTo>
                  <a:lnTo>
                    <a:pt x="19913" y="9817"/>
                  </a:lnTo>
                  <a:lnTo>
                    <a:pt x="19811" y="4343"/>
                  </a:lnTo>
                  <a:lnTo>
                    <a:pt x="15303" y="0"/>
                  </a:lnTo>
                  <a:close/>
                </a:path>
              </a:pathLst>
            </a:custGeom>
            <a:solidFill>
              <a:srgbClr val="6D321F"/>
            </a:solidFill>
          </p:spPr>
          <p:txBody>
            <a:bodyPr wrap="square" lIns="0" tIns="0" rIns="0" bIns="0" rtlCol="0"/>
            <a:lstStyle/>
            <a:p>
              <a:endParaRPr sz="1493" dirty="0"/>
            </a:p>
          </p:txBody>
        </p:sp>
        <p:sp>
          <p:nvSpPr>
            <p:cNvPr id="3029" name="object 2982">
              <a:extLst>
                <a:ext uri="{FF2B5EF4-FFF2-40B4-BE49-F238E27FC236}">
                  <a16:creationId xmlns:a16="http://schemas.microsoft.com/office/drawing/2014/main" id="{78957B8D-E223-4D08-8641-CFD261B5C49D}"/>
                </a:ext>
              </a:extLst>
            </p:cNvPr>
            <p:cNvSpPr/>
            <p:nvPr/>
          </p:nvSpPr>
          <p:spPr>
            <a:xfrm>
              <a:off x="1298026" y="5412050"/>
              <a:ext cx="20320" cy="20320"/>
            </a:xfrm>
            <a:custGeom>
              <a:avLst/>
              <a:gdLst/>
              <a:ahLst/>
              <a:cxnLst/>
              <a:rect l="l" t="t" r="r" b="b"/>
              <a:pathLst>
                <a:path w="20319" h="20320">
                  <a:moveTo>
                    <a:pt x="15303" y="0"/>
                  </a:moveTo>
                  <a:lnTo>
                    <a:pt x="4356" y="190"/>
                  </a:lnTo>
                  <a:lnTo>
                    <a:pt x="0" y="4699"/>
                  </a:lnTo>
                  <a:lnTo>
                    <a:pt x="190" y="15659"/>
                  </a:lnTo>
                  <a:lnTo>
                    <a:pt x="4711" y="20015"/>
                  </a:lnTo>
                  <a:lnTo>
                    <a:pt x="15646" y="19824"/>
                  </a:lnTo>
                  <a:lnTo>
                    <a:pt x="20015" y="15316"/>
                  </a:lnTo>
                  <a:lnTo>
                    <a:pt x="19913" y="9829"/>
                  </a:lnTo>
                  <a:lnTo>
                    <a:pt x="19811" y="4356"/>
                  </a:lnTo>
                  <a:lnTo>
                    <a:pt x="15303" y="0"/>
                  </a:lnTo>
                  <a:close/>
                </a:path>
              </a:pathLst>
            </a:custGeom>
            <a:solidFill>
              <a:srgbClr val="501606"/>
            </a:solidFill>
          </p:spPr>
          <p:txBody>
            <a:bodyPr wrap="square" lIns="0" tIns="0" rIns="0" bIns="0" rtlCol="0"/>
            <a:lstStyle/>
            <a:p>
              <a:endParaRPr sz="1493" dirty="0"/>
            </a:p>
          </p:txBody>
        </p:sp>
        <p:sp>
          <p:nvSpPr>
            <p:cNvPr id="3030" name="object 2983">
              <a:extLst>
                <a:ext uri="{FF2B5EF4-FFF2-40B4-BE49-F238E27FC236}">
                  <a16:creationId xmlns:a16="http://schemas.microsoft.com/office/drawing/2014/main" id="{FB9AF47B-10E1-4F97-80DE-2169F68082A0}"/>
                </a:ext>
              </a:extLst>
            </p:cNvPr>
            <p:cNvSpPr/>
            <p:nvPr/>
          </p:nvSpPr>
          <p:spPr>
            <a:xfrm>
              <a:off x="1393525" y="5303036"/>
              <a:ext cx="20320" cy="20320"/>
            </a:xfrm>
            <a:custGeom>
              <a:avLst/>
              <a:gdLst/>
              <a:ahLst/>
              <a:cxnLst/>
              <a:rect l="l" t="t" r="r" b="b"/>
              <a:pathLst>
                <a:path w="20319" h="20320">
                  <a:moveTo>
                    <a:pt x="15303" y="0"/>
                  </a:moveTo>
                  <a:lnTo>
                    <a:pt x="4343" y="190"/>
                  </a:lnTo>
                  <a:lnTo>
                    <a:pt x="0" y="4686"/>
                  </a:lnTo>
                  <a:lnTo>
                    <a:pt x="190" y="15646"/>
                  </a:lnTo>
                  <a:lnTo>
                    <a:pt x="4698" y="20002"/>
                  </a:lnTo>
                  <a:lnTo>
                    <a:pt x="15646" y="19812"/>
                  </a:lnTo>
                  <a:lnTo>
                    <a:pt x="20015" y="15303"/>
                  </a:lnTo>
                  <a:lnTo>
                    <a:pt x="19913" y="9829"/>
                  </a:lnTo>
                  <a:lnTo>
                    <a:pt x="19811" y="4343"/>
                  </a:lnTo>
                  <a:lnTo>
                    <a:pt x="15303" y="0"/>
                  </a:lnTo>
                  <a:close/>
                </a:path>
              </a:pathLst>
            </a:custGeom>
            <a:solidFill>
              <a:srgbClr val="601709"/>
            </a:solidFill>
          </p:spPr>
          <p:txBody>
            <a:bodyPr wrap="square" lIns="0" tIns="0" rIns="0" bIns="0" rtlCol="0"/>
            <a:lstStyle/>
            <a:p>
              <a:endParaRPr sz="1493" dirty="0"/>
            </a:p>
          </p:txBody>
        </p:sp>
        <p:sp>
          <p:nvSpPr>
            <p:cNvPr id="3031" name="object 2984">
              <a:extLst>
                <a:ext uri="{FF2B5EF4-FFF2-40B4-BE49-F238E27FC236}">
                  <a16:creationId xmlns:a16="http://schemas.microsoft.com/office/drawing/2014/main" id="{EE485FEF-1F59-4814-BBD8-9159869EAB0A}"/>
                </a:ext>
              </a:extLst>
            </p:cNvPr>
            <p:cNvSpPr/>
            <p:nvPr/>
          </p:nvSpPr>
          <p:spPr>
            <a:xfrm>
              <a:off x="1415827" y="5310680"/>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773522"/>
            </a:solidFill>
          </p:spPr>
          <p:txBody>
            <a:bodyPr wrap="square" lIns="0" tIns="0" rIns="0" bIns="0" rtlCol="0"/>
            <a:lstStyle/>
            <a:p>
              <a:endParaRPr sz="1493" dirty="0"/>
            </a:p>
          </p:txBody>
        </p:sp>
        <p:sp>
          <p:nvSpPr>
            <p:cNvPr id="3032" name="object 2985">
              <a:extLst>
                <a:ext uri="{FF2B5EF4-FFF2-40B4-BE49-F238E27FC236}">
                  <a16:creationId xmlns:a16="http://schemas.microsoft.com/office/drawing/2014/main" id="{C3AE858D-01D8-4E4D-ACE0-F0F68CCD1BBB}"/>
                </a:ext>
              </a:extLst>
            </p:cNvPr>
            <p:cNvSpPr/>
            <p:nvPr/>
          </p:nvSpPr>
          <p:spPr>
            <a:xfrm>
              <a:off x="1662623" y="5295849"/>
              <a:ext cx="20320" cy="20320"/>
            </a:xfrm>
            <a:custGeom>
              <a:avLst/>
              <a:gdLst/>
              <a:ahLst/>
              <a:cxnLst/>
              <a:rect l="l" t="t" r="r" b="b"/>
              <a:pathLst>
                <a:path w="20319" h="20320">
                  <a:moveTo>
                    <a:pt x="15303" y="0"/>
                  </a:moveTo>
                  <a:lnTo>
                    <a:pt x="4356" y="190"/>
                  </a:lnTo>
                  <a:lnTo>
                    <a:pt x="0" y="4686"/>
                  </a:lnTo>
                  <a:lnTo>
                    <a:pt x="190" y="15633"/>
                  </a:lnTo>
                  <a:lnTo>
                    <a:pt x="4711" y="20002"/>
                  </a:lnTo>
                  <a:lnTo>
                    <a:pt x="15646" y="19812"/>
                  </a:lnTo>
                  <a:lnTo>
                    <a:pt x="20015" y="15290"/>
                  </a:lnTo>
                  <a:lnTo>
                    <a:pt x="19913" y="9817"/>
                  </a:lnTo>
                  <a:lnTo>
                    <a:pt x="19812" y="4343"/>
                  </a:lnTo>
                  <a:lnTo>
                    <a:pt x="15303" y="0"/>
                  </a:lnTo>
                  <a:close/>
                </a:path>
              </a:pathLst>
            </a:custGeom>
            <a:solidFill>
              <a:srgbClr val="793222"/>
            </a:solidFill>
          </p:spPr>
          <p:txBody>
            <a:bodyPr wrap="square" lIns="0" tIns="0" rIns="0" bIns="0" rtlCol="0"/>
            <a:lstStyle/>
            <a:p>
              <a:endParaRPr sz="1493" dirty="0"/>
            </a:p>
          </p:txBody>
        </p:sp>
        <p:sp>
          <p:nvSpPr>
            <p:cNvPr id="3033" name="object 2986">
              <a:extLst>
                <a:ext uri="{FF2B5EF4-FFF2-40B4-BE49-F238E27FC236}">
                  <a16:creationId xmlns:a16="http://schemas.microsoft.com/office/drawing/2014/main" id="{51E6B270-EBC9-4BA7-9118-3730233DF2AF}"/>
                </a:ext>
              </a:extLst>
            </p:cNvPr>
            <p:cNvSpPr/>
            <p:nvPr/>
          </p:nvSpPr>
          <p:spPr>
            <a:xfrm>
              <a:off x="1248845" y="5610423"/>
              <a:ext cx="20320" cy="20320"/>
            </a:xfrm>
            <a:custGeom>
              <a:avLst/>
              <a:gdLst/>
              <a:ahLst/>
              <a:cxnLst/>
              <a:rect l="l" t="t" r="r" b="b"/>
              <a:pathLst>
                <a:path w="20319" h="20320">
                  <a:moveTo>
                    <a:pt x="15316" y="0"/>
                  </a:moveTo>
                  <a:lnTo>
                    <a:pt x="4356" y="190"/>
                  </a:lnTo>
                  <a:lnTo>
                    <a:pt x="0" y="4724"/>
                  </a:lnTo>
                  <a:lnTo>
                    <a:pt x="190" y="15671"/>
                  </a:lnTo>
                  <a:lnTo>
                    <a:pt x="4711" y="20015"/>
                  </a:lnTo>
                  <a:lnTo>
                    <a:pt x="15659" y="19824"/>
                  </a:lnTo>
                  <a:lnTo>
                    <a:pt x="20015" y="15328"/>
                  </a:lnTo>
                  <a:lnTo>
                    <a:pt x="19913" y="9842"/>
                  </a:lnTo>
                  <a:lnTo>
                    <a:pt x="19811" y="4381"/>
                  </a:lnTo>
                  <a:lnTo>
                    <a:pt x="15316" y="0"/>
                  </a:lnTo>
                  <a:close/>
                </a:path>
              </a:pathLst>
            </a:custGeom>
            <a:solidFill>
              <a:srgbClr val="8A3B27"/>
            </a:solidFill>
          </p:spPr>
          <p:txBody>
            <a:bodyPr wrap="square" lIns="0" tIns="0" rIns="0" bIns="0" rtlCol="0"/>
            <a:lstStyle/>
            <a:p>
              <a:endParaRPr sz="1493" dirty="0"/>
            </a:p>
          </p:txBody>
        </p:sp>
        <p:sp>
          <p:nvSpPr>
            <p:cNvPr id="3034" name="object 2987">
              <a:extLst>
                <a:ext uri="{FF2B5EF4-FFF2-40B4-BE49-F238E27FC236}">
                  <a16:creationId xmlns:a16="http://schemas.microsoft.com/office/drawing/2014/main" id="{8290877A-7D53-4125-BC8D-690BD581D586}"/>
                </a:ext>
              </a:extLst>
            </p:cNvPr>
            <p:cNvSpPr/>
            <p:nvPr/>
          </p:nvSpPr>
          <p:spPr>
            <a:xfrm>
              <a:off x="1107791" y="5411284"/>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823725"/>
            </a:solidFill>
          </p:spPr>
          <p:txBody>
            <a:bodyPr wrap="square" lIns="0" tIns="0" rIns="0" bIns="0" rtlCol="0"/>
            <a:lstStyle/>
            <a:p>
              <a:endParaRPr sz="1493" dirty="0"/>
            </a:p>
          </p:txBody>
        </p:sp>
        <p:sp>
          <p:nvSpPr>
            <p:cNvPr id="3035" name="object 2988">
              <a:extLst>
                <a:ext uri="{FF2B5EF4-FFF2-40B4-BE49-F238E27FC236}">
                  <a16:creationId xmlns:a16="http://schemas.microsoft.com/office/drawing/2014/main" id="{595E8296-AFEA-4A9C-A6A8-2BA0341DBD81}"/>
                </a:ext>
              </a:extLst>
            </p:cNvPr>
            <p:cNvSpPr/>
            <p:nvPr/>
          </p:nvSpPr>
          <p:spPr>
            <a:xfrm>
              <a:off x="1538127" y="5464860"/>
              <a:ext cx="20320" cy="20320"/>
            </a:xfrm>
            <a:custGeom>
              <a:avLst/>
              <a:gdLst/>
              <a:ahLst/>
              <a:cxnLst/>
              <a:rect l="l" t="t" r="r" b="b"/>
              <a:pathLst>
                <a:path w="20319" h="20320">
                  <a:moveTo>
                    <a:pt x="15290" y="0"/>
                  </a:moveTo>
                  <a:lnTo>
                    <a:pt x="4343" y="190"/>
                  </a:lnTo>
                  <a:lnTo>
                    <a:pt x="0" y="4711"/>
                  </a:lnTo>
                  <a:lnTo>
                    <a:pt x="190" y="15659"/>
                  </a:lnTo>
                  <a:lnTo>
                    <a:pt x="4698" y="20015"/>
                  </a:lnTo>
                  <a:lnTo>
                    <a:pt x="15646" y="19824"/>
                  </a:lnTo>
                  <a:lnTo>
                    <a:pt x="20015" y="15316"/>
                  </a:lnTo>
                  <a:lnTo>
                    <a:pt x="19913" y="9842"/>
                  </a:lnTo>
                  <a:lnTo>
                    <a:pt x="19811" y="4368"/>
                  </a:lnTo>
                  <a:lnTo>
                    <a:pt x="15290" y="0"/>
                  </a:lnTo>
                  <a:close/>
                </a:path>
              </a:pathLst>
            </a:custGeom>
            <a:solidFill>
              <a:srgbClr val="501606"/>
            </a:solidFill>
          </p:spPr>
          <p:txBody>
            <a:bodyPr wrap="square" lIns="0" tIns="0" rIns="0" bIns="0" rtlCol="0"/>
            <a:lstStyle/>
            <a:p>
              <a:endParaRPr sz="1493" dirty="0"/>
            </a:p>
          </p:txBody>
        </p:sp>
        <p:sp>
          <p:nvSpPr>
            <p:cNvPr id="3036" name="object 2989">
              <a:extLst>
                <a:ext uri="{FF2B5EF4-FFF2-40B4-BE49-F238E27FC236}">
                  <a16:creationId xmlns:a16="http://schemas.microsoft.com/office/drawing/2014/main" id="{480BC013-4741-4818-96CF-E17825D1DFE1}"/>
                </a:ext>
              </a:extLst>
            </p:cNvPr>
            <p:cNvSpPr/>
            <p:nvPr/>
          </p:nvSpPr>
          <p:spPr>
            <a:xfrm>
              <a:off x="1187244" y="5344899"/>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531606"/>
            </a:solidFill>
          </p:spPr>
          <p:txBody>
            <a:bodyPr wrap="square" lIns="0" tIns="0" rIns="0" bIns="0" rtlCol="0"/>
            <a:lstStyle/>
            <a:p>
              <a:endParaRPr sz="1493" dirty="0"/>
            </a:p>
          </p:txBody>
        </p:sp>
        <p:sp>
          <p:nvSpPr>
            <p:cNvPr id="3037" name="object 2990">
              <a:extLst>
                <a:ext uri="{FF2B5EF4-FFF2-40B4-BE49-F238E27FC236}">
                  <a16:creationId xmlns:a16="http://schemas.microsoft.com/office/drawing/2014/main" id="{70FAB4F1-82DE-4240-8E6B-229EDC78FE51}"/>
                </a:ext>
              </a:extLst>
            </p:cNvPr>
            <p:cNvSpPr/>
            <p:nvPr/>
          </p:nvSpPr>
          <p:spPr>
            <a:xfrm>
              <a:off x="1600777" y="5546092"/>
              <a:ext cx="20320" cy="20320"/>
            </a:xfrm>
            <a:custGeom>
              <a:avLst/>
              <a:gdLst/>
              <a:ahLst/>
              <a:cxnLst/>
              <a:rect l="l" t="t" r="r" b="b"/>
              <a:pathLst>
                <a:path w="20319" h="20320">
                  <a:moveTo>
                    <a:pt x="15316" y="0"/>
                  </a:moveTo>
                  <a:lnTo>
                    <a:pt x="4356" y="190"/>
                  </a:lnTo>
                  <a:lnTo>
                    <a:pt x="0" y="4711"/>
                  </a:lnTo>
                  <a:lnTo>
                    <a:pt x="190" y="15659"/>
                  </a:lnTo>
                  <a:lnTo>
                    <a:pt x="4711" y="20015"/>
                  </a:lnTo>
                  <a:lnTo>
                    <a:pt x="15659" y="19824"/>
                  </a:lnTo>
                  <a:lnTo>
                    <a:pt x="20027" y="15316"/>
                  </a:lnTo>
                  <a:lnTo>
                    <a:pt x="19926" y="9842"/>
                  </a:lnTo>
                  <a:lnTo>
                    <a:pt x="19824" y="4368"/>
                  </a:lnTo>
                  <a:lnTo>
                    <a:pt x="15316" y="0"/>
                  </a:lnTo>
                  <a:close/>
                </a:path>
              </a:pathLst>
            </a:custGeom>
            <a:solidFill>
              <a:srgbClr val="5F2A1B"/>
            </a:solidFill>
          </p:spPr>
          <p:txBody>
            <a:bodyPr wrap="square" lIns="0" tIns="0" rIns="0" bIns="0" rtlCol="0"/>
            <a:lstStyle/>
            <a:p>
              <a:endParaRPr sz="1493" dirty="0"/>
            </a:p>
          </p:txBody>
        </p:sp>
        <p:sp>
          <p:nvSpPr>
            <p:cNvPr id="3038" name="object 2991">
              <a:extLst>
                <a:ext uri="{FF2B5EF4-FFF2-40B4-BE49-F238E27FC236}">
                  <a16:creationId xmlns:a16="http://schemas.microsoft.com/office/drawing/2014/main" id="{0288E3BE-AEE4-4BE3-94F1-335FA65A48D6}"/>
                </a:ext>
              </a:extLst>
            </p:cNvPr>
            <p:cNvSpPr/>
            <p:nvPr/>
          </p:nvSpPr>
          <p:spPr>
            <a:xfrm>
              <a:off x="1408249" y="5457295"/>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793622"/>
            </a:solidFill>
          </p:spPr>
          <p:txBody>
            <a:bodyPr wrap="square" lIns="0" tIns="0" rIns="0" bIns="0" rtlCol="0"/>
            <a:lstStyle/>
            <a:p>
              <a:endParaRPr sz="1493" dirty="0"/>
            </a:p>
          </p:txBody>
        </p:sp>
        <p:sp>
          <p:nvSpPr>
            <p:cNvPr id="3039" name="object 2992">
              <a:extLst>
                <a:ext uri="{FF2B5EF4-FFF2-40B4-BE49-F238E27FC236}">
                  <a16:creationId xmlns:a16="http://schemas.microsoft.com/office/drawing/2014/main" id="{784DD7C3-AE67-4FCC-AFAD-4AAEAEBED4FF}"/>
                </a:ext>
              </a:extLst>
            </p:cNvPr>
            <p:cNvSpPr/>
            <p:nvPr/>
          </p:nvSpPr>
          <p:spPr>
            <a:xfrm>
              <a:off x="1595995" y="5509789"/>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4A1306"/>
            </a:solidFill>
          </p:spPr>
          <p:txBody>
            <a:bodyPr wrap="square" lIns="0" tIns="0" rIns="0" bIns="0" rtlCol="0"/>
            <a:lstStyle/>
            <a:p>
              <a:endParaRPr sz="1493" dirty="0"/>
            </a:p>
          </p:txBody>
        </p:sp>
        <p:sp>
          <p:nvSpPr>
            <p:cNvPr id="3040" name="object 2993">
              <a:extLst>
                <a:ext uri="{FF2B5EF4-FFF2-40B4-BE49-F238E27FC236}">
                  <a16:creationId xmlns:a16="http://schemas.microsoft.com/office/drawing/2014/main" id="{3EFE8878-7CA2-468D-967B-8EB5C1ABD0E7}"/>
                </a:ext>
              </a:extLst>
            </p:cNvPr>
            <p:cNvSpPr/>
            <p:nvPr/>
          </p:nvSpPr>
          <p:spPr>
            <a:xfrm>
              <a:off x="1556172" y="5588993"/>
              <a:ext cx="20320" cy="20320"/>
            </a:xfrm>
            <a:custGeom>
              <a:avLst/>
              <a:gdLst/>
              <a:ahLst/>
              <a:cxnLst/>
              <a:rect l="l" t="t" r="r" b="b"/>
              <a:pathLst>
                <a:path w="20319" h="20320">
                  <a:moveTo>
                    <a:pt x="15303" y="0"/>
                  </a:moveTo>
                  <a:lnTo>
                    <a:pt x="4343" y="190"/>
                  </a:lnTo>
                  <a:lnTo>
                    <a:pt x="0" y="4711"/>
                  </a:lnTo>
                  <a:lnTo>
                    <a:pt x="190" y="15671"/>
                  </a:lnTo>
                  <a:lnTo>
                    <a:pt x="4698" y="20015"/>
                  </a:lnTo>
                  <a:lnTo>
                    <a:pt x="15646" y="19824"/>
                  </a:lnTo>
                  <a:lnTo>
                    <a:pt x="20015" y="15328"/>
                  </a:lnTo>
                  <a:lnTo>
                    <a:pt x="19913" y="9842"/>
                  </a:lnTo>
                  <a:lnTo>
                    <a:pt x="19811" y="4368"/>
                  </a:lnTo>
                  <a:lnTo>
                    <a:pt x="15303" y="0"/>
                  </a:lnTo>
                  <a:close/>
                </a:path>
              </a:pathLst>
            </a:custGeom>
            <a:solidFill>
              <a:srgbClr val="7D3524"/>
            </a:solidFill>
          </p:spPr>
          <p:txBody>
            <a:bodyPr wrap="square" lIns="0" tIns="0" rIns="0" bIns="0" rtlCol="0"/>
            <a:lstStyle/>
            <a:p>
              <a:endParaRPr sz="1493" dirty="0"/>
            </a:p>
          </p:txBody>
        </p:sp>
        <p:sp>
          <p:nvSpPr>
            <p:cNvPr id="3041" name="object 2994">
              <a:extLst>
                <a:ext uri="{FF2B5EF4-FFF2-40B4-BE49-F238E27FC236}">
                  <a16:creationId xmlns:a16="http://schemas.microsoft.com/office/drawing/2014/main" id="{9366BE8D-15C4-41AF-B71B-E3A5CAB1AF6F}"/>
                </a:ext>
              </a:extLst>
            </p:cNvPr>
            <p:cNvSpPr/>
            <p:nvPr/>
          </p:nvSpPr>
          <p:spPr>
            <a:xfrm>
              <a:off x="1661789" y="5308023"/>
              <a:ext cx="20320" cy="20320"/>
            </a:xfrm>
            <a:custGeom>
              <a:avLst/>
              <a:gdLst/>
              <a:ahLst/>
              <a:cxnLst/>
              <a:rect l="l" t="t" r="r" b="b"/>
              <a:pathLst>
                <a:path w="20319" h="20320">
                  <a:moveTo>
                    <a:pt x="15303" y="0"/>
                  </a:moveTo>
                  <a:lnTo>
                    <a:pt x="4343" y="190"/>
                  </a:lnTo>
                  <a:lnTo>
                    <a:pt x="0" y="4711"/>
                  </a:lnTo>
                  <a:lnTo>
                    <a:pt x="190" y="15659"/>
                  </a:lnTo>
                  <a:lnTo>
                    <a:pt x="4699" y="20015"/>
                  </a:lnTo>
                  <a:lnTo>
                    <a:pt x="15646" y="19824"/>
                  </a:lnTo>
                  <a:lnTo>
                    <a:pt x="20015" y="15316"/>
                  </a:lnTo>
                  <a:lnTo>
                    <a:pt x="19913" y="9842"/>
                  </a:lnTo>
                  <a:lnTo>
                    <a:pt x="19812" y="4368"/>
                  </a:lnTo>
                  <a:lnTo>
                    <a:pt x="15303" y="0"/>
                  </a:lnTo>
                  <a:close/>
                </a:path>
              </a:pathLst>
            </a:custGeom>
            <a:solidFill>
              <a:srgbClr val="671C04"/>
            </a:solidFill>
          </p:spPr>
          <p:txBody>
            <a:bodyPr wrap="square" lIns="0" tIns="0" rIns="0" bIns="0" rtlCol="0"/>
            <a:lstStyle/>
            <a:p>
              <a:endParaRPr sz="1493" dirty="0"/>
            </a:p>
          </p:txBody>
        </p:sp>
        <p:sp>
          <p:nvSpPr>
            <p:cNvPr id="3042" name="object 2995">
              <a:extLst>
                <a:ext uri="{FF2B5EF4-FFF2-40B4-BE49-F238E27FC236}">
                  <a16:creationId xmlns:a16="http://schemas.microsoft.com/office/drawing/2014/main" id="{7575AA10-1C2B-4E71-BEB5-A5A738659005}"/>
                </a:ext>
              </a:extLst>
            </p:cNvPr>
            <p:cNvSpPr/>
            <p:nvPr/>
          </p:nvSpPr>
          <p:spPr>
            <a:xfrm>
              <a:off x="1285504" y="5570354"/>
              <a:ext cx="20320" cy="20320"/>
            </a:xfrm>
            <a:custGeom>
              <a:avLst/>
              <a:gdLst/>
              <a:ahLst/>
              <a:cxnLst/>
              <a:rect l="l" t="t" r="r" b="b"/>
              <a:pathLst>
                <a:path w="20319" h="20320">
                  <a:moveTo>
                    <a:pt x="15303" y="0"/>
                  </a:moveTo>
                  <a:lnTo>
                    <a:pt x="4356" y="190"/>
                  </a:lnTo>
                  <a:lnTo>
                    <a:pt x="0" y="4711"/>
                  </a:lnTo>
                  <a:lnTo>
                    <a:pt x="190" y="15646"/>
                  </a:lnTo>
                  <a:lnTo>
                    <a:pt x="4711" y="20027"/>
                  </a:lnTo>
                  <a:lnTo>
                    <a:pt x="15646" y="19837"/>
                  </a:lnTo>
                  <a:lnTo>
                    <a:pt x="20015" y="15303"/>
                  </a:lnTo>
                  <a:lnTo>
                    <a:pt x="19913" y="9842"/>
                  </a:lnTo>
                  <a:lnTo>
                    <a:pt x="19811" y="4368"/>
                  </a:lnTo>
                  <a:lnTo>
                    <a:pt x="15303" y="0"/>
                  </a:lnTo>
                  <a:close/>
                </a:path>
              </a:pathLst>
            </a:custGeom>
            <a:solidFill>
              <a:srgbClr val="7A3724"/>
            </a:solidFill>
          </p:spPr>
          <p:txBody>
            <a:bodyPr wrap="square" lIns="0" tIns="0" rIns="0" bIns="0" rtlCol="0"/>
            <a:lstStyle/>
            <a:p>
              <a:endParaRPr sz="1493" dirty="0"/>
            </a:p>
          </p:txBody>
        </p:sp>
        <p:sp>
          <p:nvSpPr>
            <p:cNvPr id="3043" name="object 2996">
              <a:extLst>
                <a:ext uri="{FF2B5EF4-FFF2-40B4-BE49-F238E27FC236}">
                  <a16:creationId xmlns:a16="http://schemas.microsoft.com/office/drawing/2014/main" id="{D9C78C6A-4383-4895-BAA0-63E829D3EFAB}"/>
                </a:ext>
              </a:extLst>
            </p:cNvPr>
            <p:cNvSpPr/>
            <p:nvPr/>
          </p:nvSpPr>
          <p:spPr>
            <a:xfrm>
              <a:off x="1163881" y="5503556"/>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823925"/>
            </a:solidFill>
          </p:spPr>
          <p:txBody>
            <a:bodyPr wrap="square" lIns="0" tIns="0" rIns="0" bIns="0" rtlCol="0"/>
            <a:lstStyle/>
            <a:p>
              <a:endParaRPr sz="1493" dirty="0"/>
            </a:p>
          </p:txBody>
        </p:sp>
        <p:sp>
          <p:nvSpPr>
            <p:cNvPr id="3044" name="object 2997">
              <a:extLst>
                <a:ext uri="{FF2B5EF4-FFF2-40B4-BE49-F238E27FC236}">
                  <a16:creationId xmlns:a16="http://schemas.microsoft.com/office/drawing/2014/main" id="{E597BE79-D7F6-4EA2-85B5-138A637D336E}"/>
                </a:ext>
              </a:extLst>
            </p:cNvPr>
            <p:cNvSpPr/>
            <p:nvPr/>
          </p:nvSpPr>
          <p:spPr>
            <a:xfrm>
              <a:off x="1792193" y="5508499"/>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27" y="15303"/>
                  </a:lnTo>
                  <a:lnTo>
                    <a:pt x="19926" y="9829"/>
                  </a:lnTo>
                  <a:lnTo>
                    <a:pt x="19824" y="4356"/>
                  </a:lnTo>
                  <a:lnTo>
                    <a:pt x="15316" y="0"/>
                  </a:lnTo>
                  <a:close/>
                </a:path>
              </a:pathLst>
            </a:custGeom>
            <a:solidFill>
              <a:srgbClr val="61291B"/>
            </a:solidFill>
          </p:spPr>
          <p:txBody>
            <a:bodyPr wrap="square" lIns="0" tIns="0" rIns="0" bIns="0" rtlCol="0"/>
            <a:lstStyle/>
            <a:p>
              <a:endParaRPr sz="1493" dirty="0"/>
            </a:p>
          </p:txBody>
        </p:sp>
        <p:sp>
          <p:nvSpPr>
            <p:cNvPr id="3045" name="object 2998">
              <a:extLst>
                <a:ext uri="{FF2B5EF4-FFF2-40B4-BE49-F238E27FC236}">
                  <a16:creationId xmlns:a16="http://schemas.microsoft.com/office/drawing/2014/main" id="{15C9B62C-2F1C-4ABA-924D-BB1CDAFB7AA1}"/>
                </a:ext>
              </a:extLst>
            </p:cNvPr>
            <p:cNvSpPr/>
            <p:nvPr/>
          </p:nvSpPr>
          <p:spPr>
            <a:xfrm>
              <a:off x="1299149" y="5503278"/>
              <a:ext cx="20320" cy="20320"/>
            </a:xfrm>
            <a:custGeom>
              <a:avLst/>
              <a:gdLst/>
              <a:ahLst/>
              <a:cxnLst/>
              <a:rect l="l" t="t" r="r" b="b"/>
              <a:pathLst>
                <a:path w="20319" h="20320">
                  <a:moveTo>
                    <a:pt x="15303" y="0"/>
                  </a:moveTo>
                  <a:lnTo>
                    <a:pt x="4356" y="190"/>
                  </a:lnTo>
                  <a:lnTo>
                    <a:pt x="0" y="4686"/>
                  </a:lnTo>
                  <a:lnTo>
                    <a:pt x="190" y="15633"/>
                  </a:lnTo>
                  <a:lnTo>
                    <a:pt x="4711" y="20002"/>
                  </a:lnTo>
                  <a:lnTo>
                    <a:pt x="15646" y="19812"/>
                  </a:lnTo>
                  <a:lnTo>
                    <a:pt x="20015" y="15290"/>
                  </a:lnTo>
                  <a:lnTo>
                    <a:pt x="19913" y="9817"/>
                  </a:lnTo>
                  <a:lnTo>
                    <a:pt x="19811" y="4343"/>
                  </a:lnTo>
                  <a:lnTo>
                    <a:pt x="15303" y="0"/>
                  </a:lnTo>
                  <a:close/>
                </a:path>
              </a:pathLst>
            </a:custGeom>
            <a:solidFill>
              <a:srgbClr val="783822"/>
            </a:solidFill>
          </p:spPr>
          <p:txBody>
            <a:bodyPr wrap="square" lIns="0" tIns="0" rIns="0" bIns="0" rtlCol="0"/>
            <a:lstStyle/>
            <a:p>
              <a:endParaRPr sz="1493" dirty="0"/>
            </a:p>
          </p:txBody>
        </p:sp>
        <p:sp>
          <p:nvSpPr>
            <p:cNvPr id="3046" name="object 2999">
              <a:extLst>
                <a:ext uri="{FF2B5EF4-FFF2-40B4-BE49-F238E27FC236}">
                  <a16:creationId xmlns:a16="http://schemas.microsoft.com/office/drawing/2014/main" id="{78998857-23A4-49EF-9818-2D11DBA5E024}"/>
                </a:ext>
              </a:extLst>
            </p:cNvPr>
            <p:cNvSpPr/>
            <p:nvPr/>
          </p:nvSpPr>
          <p:spPr>
            <a:xfrm>
              <a:off x="1268138" y="5564912"/>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7E3823"/>
            </a:solidFill>
          </p:spPr>
          <p:txBody>
            <a:bodyPr wrap="square" lIns="0" tIns="0" rIns="0" bIns="0" rtlCol="0"/>
            <a:lstStyle/>
            <a:p>
              <a:endParaRPr sz="1493" dirty="0"/>
            </a:p>
          </p:txBody>
        </p:sp>
        <p:sp>
          <p:nvSpPr>
            <p:cNvPr id="3047" name="object 3000">
              <a:extLst>
                <a:ext uri="{FF2B5EF4-FFF2-40B4-BE49-F238E27FC236}">
                  <a16:creationId xmlns:a16="http://schemas.microsoft.com/office/drawing/2014/main" id="{4387443A-F8BD-4A0C-8DEE-BE354886FCFC}"/>
                </a:ext>
              </a:extLst>
            </p:cNvPr>
            <p:cNvSpPr/>
            <p:nvPr/>
          </p:nvSpPr>
          <p:spPr>
            <a:xfrm>
              <a:off x="1186188" y="5386200"/>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631808"/>
            </a:solidFill>
          </p:spPr>
          <p:txBody>
            <a:bodyPr wrap="square" lIns="0" tIns="0" rIns="0" bIns="0" rtlCol="0"/>
            <a:lstStyle/>
            <a:p>
              <a:endParaRPr sz="1493" dirty="0"/>
            </a:p>
          </p:txBody>
        </p:sp>
        <p:sp>
          <p:nvSpPr>
            <p:cNvPr id="3048" name="object 3001">
              <a:extLst>
                <a:ext uri="{FF2B5EF4-FFF2-40B4-BE49-F238E27FC236}">
                  <a16:creationId xmlns:a16="http://schemas.microsoft.com/office/drawing/2014/main" id="{515D3529-27B0-4B5D-AC52-4000E293D24F}"/>
                </a:ext>
              </a:extLst>
            </p:cNvPr>
            <p:cNvSpPr/>
            <p:nvPr/>
          </p:nvSpPr>
          <p:spPr>
            <a:xfrm>
              <a:off x="1450606" y="5517212"/>
              <a:ext cx="20320" cy="20320"/>
            </a:xfrm>
            <a:custGeom>
              <a:avLst/>
              <a:gdLst/>
              <a:ahLst/>
              <a:cxnLst/>
              <a:rect l="l" t="t" r="r" b="b"/>
              <a:pathLst>
                <a:path w="20319" h="20320">
                  <a:moveTo>
                    <a:pt x="15316" y="0"/>
                  </a:moveTo>
                  <a:lnTo>
                    <a:pt x="4356" y="190"/>
                  </a:lnTo>
                  <a:lnTo>
                    <a:pt x="0" y="4711"/>
                  </a:lnTo>
                  <a:lnTo>
                    <a:pt x="190" y="15659"/>
                  </a:lnTo>
                  <a:lnTo>
                    <a:pt x="4711" y="20015"/>
                  </a:lnTo>
                  <a:lnTo>
                    <a:pt x="15659" y="19824"/>
                  </a:lnTo>
                  <a:lnTo>
                    <a:pt x="20027" y="15316"/>
                  </a:lnTo>
                  <a:lnTo>
                    <a:pt x="19926" y="9842"/>
                  </a:lnTo>
                  <a:lnTo>
                    <a:pt x="19824" y="4368"/>
                  </a:lnTo>
                  <a:lnTo>
                    <a:pt x="15316" y="0"/>
                  </a:lnTo>
                  <a:close/>
                </a:path>
              </a:pathLst>
            </a:custGeom>
            <a:solidFill>
              <a:srgbClr val="601709"/>
            </a:solidFill>
          </p:spPr>
          <p:txBody>
            <a:bodyPr wrap="square" lIns="0" tIns="0" rIns="0" bIns="0" rtlCol="0"/>
            <a:lstStyle/>
            <a:p>
              <a:endParaRPr sz="1493" dirty="0"/>
            </a:p>
          </p:txBody>
        </p:sp>
        <p:sp>
          <p:nvSpPr>
            <p:cNvPr id="3049" name="object 3002">
              <a:extLst>
                <a:ext uri="{FF2B5EF4-FFF2-40B4-BE49-F238E27FC236}">
                  <a16:creationId xmlns:a16="http://schemas.microsoft.com/office/drawing/2014/main" id="{C60D63D7-C936-44BE-A014-AF368EE2F08B}"/>
                </a:ext>
              </a:extLst>
            </p:cNvPr>
            <p:cNvSpPr/>
            <p:nvPr/>
          </p:nvSpPr>
          <p:spPr>
            <a:xfrm>
              <a:off x="1026297" y="5540198"/>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7A3724"/>
            </a:solidFill>
          </p:spPr>
          <p:txBody>
            <a:bodyPr wrap="square" lIns="0" tIns="0" rIns="0" bIns="0" rtlCol="0"/>
            <a:lstStyle/>
            <a:p>
              <a:endParaRPr sz="1493" dirty="0"/>
            </a:p>
          </p:txBody>
        </p:sp>
        <p:sp>
          <p:nvSpPr>
            <p:cNvPr id="3050" name="object 3003">
              <a:extLst>
                <a:ext uri="{FF2B5EF4-FFF2-40B4-BE49-F238E27FC236}">
                  <a16:creationId xmlns:a16="http://schemas.microsoft.com/office/drawing/2014/main" id="{D8AA4290-13D8-4470-9840-CC3A7D187D2B}"/>
                </a:ext>
              </a:extLst>
            </p:cNvPr>
            <p:cNvSpPr/>
            <p:nvPr/>
          </p:nvSpPr>
          <p:spPr>
            <a:xfrm>
              <a:off x="1414428" y="5300492"/>
              <a:ext cx="20320" cy="20320"/>
            </a:xfrm>
            <a:custGeom>
              <a:avLst/>
              <a:gdLst/>
              <a:ahLst/>
              <a:cxnLst/>
              <a:rect l="l" t="t" r="r" b="b"/>
              <a:pathLst>
                <a:path w="20319" h="20320">
                  <a:moveTo>
                    <a:pt x="15303" y="0"/>
                  </a:moveTo>
                  <a:lnTo>
                    <a:pt x="4356" y="190"/>
                  </a:lnTo>
                  <a:lnTo>
                    <a:pt x="0" y="4698"/>
                  </a:lnTo>
                  <a:lnTo>
                    <a:pt x="190" y="15659"/>
                  </a:lnTo>
                  <a:lnTo>
                    <a:pt x="4711" y="20015"/>
                  </a:lnTo>
                  <a:lnTo>
                    <a:pt x="15646" y="19824"/>
                  </a:lnTo>
                  <a:lnTo>
                    <a:pt x="20015" y="15316"/>
                  </a:lnTo>
                  <a:lnTo>
                    <a:pt x="19913" y="9842"/>
                  </a:lnTo>
                  <a:lnTo>
                    <a:pt x="19811" y="4356"/>
                  </a:lnTo>
                  <a:lnTo>
                    <a:pt x="15303" y="0"/>
                  </a:lnTo>
                  <a:close/>
                </a:path>
              </a:pathLst>
            </a:custGeom>
            <a:solidFill>
              <a:srgbClr val="5A1808"/>
            </a:solidFill>
          </p:spPr>
          <p:txBody>
            <a:bodyPr wrap="square" lIns="0" tIns="0" rIns="0" bIns="0" rtlCol="0"/>
            <a:lstStyle/>
            <a:p>
              <a:endParaRPr sz="1493" dirty="0"/>
            </a:p>
          </p:txBody>
        </p:sp>
        <p:sp>
          <p:nvSpPr>
            <p:cNvPr id="3051" name="object 3004">
              <a:extLst>
                <a:ext uri="{FF2B5EF4-FFF2-40B4-BE49-F238E27FC236}">
                  <a16:creationId xmlns:a16="http://schemas.microsoft.com/office/drawing/2014/main" id="{F655DB84-9CBC-4A13-8BCB-42DBB17A77F5}"/>
                </a:ext>
              </a:extLst>
            </p:cNvPr>
            <p:cNvSpPr/>
            <p:nvPr/>
          </p:nvSpPr>
          <p:spPr>
            <a:xfrm>
              <a:off x="1551795" y="5395996"/>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883927"/>
            </a:solidFill>
          </p:spPr>
          <p:txBody>
            <a:bodyPr wrap="square" lIns="0" tIns="0" rIns="0" bIns="0" rtlCol="0"/>
            <a:lstStyle/>
            <a:p>
              <a:endParaRPr sz="1493" dirty="0"/>
            </a:p>
          </p:txBody>
        </p:sp>
        <p:sp>
          <p:nvSpPr>
            <p:cNvPr id="3052" name="object 3005">
              <a:extLst>
                <a:ext uri="{FF2B5EF4-FFF2-40B4-BE49-F238E27FC236}">
                  <a16:creationId xmlns:a16="http://schemas.microsoft.com/office/drawing/2014/main" id="{A5FAC3DA-319F-4B39-BA37-490781061849}"/>
                </a:ext>
              </a:extLst>
            </p:cNvPr>
            <p:cNvSpPr/>
            <p:nvPr/>
          </p:nvSpPr>
          <p:spPr>
            <a:xfrm>
              <a:off x="1454106" y="5267469"/>
              <a:ext cx="20320" cy="20320"/>
            </a:xfrm>
            <a:custGeom>
              <a:avLst/>
              <a:gdLst/>
              <a:ahLst/>
              <a:cxnLst/>
              <a:rect l="l" t="t" r="r" b="b"/>
              <a:pathLst>
                <a:path w="20319" h="20320">
                  <a:moveTo>
                    <a:pt x="15303" y="0"/>
                  </a:moveTo>
                  <a:lnTo>
                    <a:pt x="4343" y="190"/>
                  </a:lnTo>
                  <a:lnTo>
                    <a:pt x="0" y="4699"/>
                  </a:lnTo>
                  <a:lnTo>
                    <a:pt x="190" y="15659"/>
                  </a:lnTo>
                  <a:lnTo>
                    <a:pt x="4698" y="20015"/>
                  </a:lnTo>
                  <a:lnTo>
                    <a:pt x="15646" y="19824"/>
                  </a:lnTo>
                  <a:lnTo>
                    <a:pt x="20015" y="15316"/>
                  </a:lnTo>
                  <a:lnTo>
                    <a:pt x="19913" y="9829"/>
                  </a:lnTo>
                  <a:lnTo>
                    <a:pt x="19811" y="4356"/>
                  </a:lnTo>
                  <a:lnTo>
                    <a:pt x="15303" y="0"/>
                  </a:lnTo>
                  <a:close/>
                </a:path>
              </a:pathLst>
            </a:custGeom>
            <a:solidFill>
              <a:srgbClr val="7D3524"/>
            </a:solidFill>
          </p:spPr>
          <p:txBody>
            <a:bodyPr wrap="square" lIns="0" tIns="0" rIns="0" bIns="0" rtlCol="0"/>
            <a:lstStyle/>
            <a:p>
              <a:endParaRPr sz="1493" dirty="0"/>
            </a:p>
          </p:txBody>
        </p:sp>
        <p:sp>
          <p:nvSpPr>
            <p:cNvPr id="3053" name="object 3006">
              <a:extLst>
                <a:ext uri="{FF2B5EF4-FFF2-40B4-BE49-F238E27FC236}">
                  <a16:creationId xmlns:a16="http://schemas.microsoft.com/office/drawing/2014/main" id="{53F14E9F-088E-441A-9B8E-9F595E2F5332}"/>
                </a:ext>
              </a:extLst>
            </p:cNvPr>
            <p:cNvSpPr/>
            <p:nvPr/>
          </p:nvSpPr>
          <p:spPr>
            <a:xfrm>
              <a:off x="1110749" y="5570376"/>
              <a:ext cx="20320" cy="20320"/>
            </a:xfrm>
            <a:custGeom>
              <a:avLst/>
              <a:gdLst/>
              <a:ahLst/>
              <a:cxnLst/>
              <a:rect l="l" t="t" r="r" b="b"/>
              <a:pathLst>
                <a:path w="20319" h="20320">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863926"/>
            </a:solidFill>
          </p:spPr>
          <p:txBody>
            <a:bodyPr wrap="square" lIns="0" tIns="0" rIns="0" bIns="0" rtlCol="0"/>
            <a:lstStyle/>
            <a:p>
              <a:endParaRPr sz="1493" dirty="0"/>
            </a:p>
          </p:txBody>
        </p:sp>
        <p:sp>
          <p:nvSpPr>
            <p:cNvPr id="3054" name="object 3007">
              <a:extLst>
                <a:ext uri="{FF2B5EF4-FFF2-40B4-BE49-F238E27FC236}">
                  <a16:creationId xmlns:a16="http://schemas.microsoft.com/office/drawing/2014/main" id="{AB18DB24-A74C-4911-AB55-BAA4903AA3C9}"/>
                </a:ext>
              </a:extLst>
            </p:cNvPr>
            <p:cNvSpPr/>
            <p:nvPr/>
          </p:nvSpPr>
          <p:spPr>
            <a:xfrm>
              <a:off x="1484194" y="5356536"/>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601709"/>
            </a:solidFill>
          </p:spPr>
          <p:txBody>
            <a:bodyPr wrap="square" lIns="0" tIns="0" rIns="0" bIns="0" rtlCol="0"/>
            <a:lstStyle/>
            <a:p>
              <a:endParaRPr sz="1493" dirty="0"/>
            </a:p>
          </p:txBody>
        </p:sp>
        <p:sp>
          <p:nvSpPr>
            <p:cNvPr id="3055" name="object 3008">
              <a:extLst>
                <a:ext uri="{FF2B5EF4-FFF2-40B4-BE49-F238E27FC236}">
                  <a16:creationId xmlns:a16="http://schemas.microsoft.com/office/drawing/2014/main" id="{8FFBD87B-C776-4D0A-95C5-2A8A1C037ADF}"/>
                </a:ext>
              </a:extLst>
            </p:cNvPr>
            <p:cNvSpPr/>
            <p:nvPr/>
          </p:nvSpPr>
          <p:spPr>
            <a:xfrm>
              <a:off x="1441613" y="5415893"/>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481506"/>
            </a:solidFill>
          </p:spPr>
          <p:txBody>
            <a:bodyPr wrap="square" lIns="0" tIns="0" rIns="0" bIns="0" rtlCol="0"/>
            <a:lstStyle/>
            <a:p>
              <a:endParaRPr sz="1493" dirty="0"/>
            </a:p>
          </p:txBody>
        </p:sp>
        <p:sp>
          <p:nvSpPr>
            <p:cNvPr id="3056" name="object 3009">
              <a:extLst>
                <a:ext uri="{FF2B5EF4-FFF2-40B4-BE49-F238E27FC236}">
                  <a16:creationId xmlns:a16="http://schemas.microsoft.com/office/drawing/2014/main" id="{79971802-12D6-4812-B267-83D0013E6857}"/>
                </a:ext>
              </a:extLst>
            </p:cNvPr>
            <p:cNvSpPr/>
            <p:nvPr/>
          </p:nvSpPr>
          <p:spPr>
            <a:xfrm>
              <a:off x="1540986" y="5591686"/>
              <a:ext cx="20320" cy="20320"/>
            </a:xfrm>
            <a:custGeom>
              <a:avLst/>
              <a:gdLst/>
              <a:ahLst/>
              <a:cxnLst/>
              <a:rect l="l" t="t" r="r" b="b"/>
              <a:pathLst>
                <a:path w="20319" h="20320">
                  <a:moveTo>
                    <a:pt x="15316" y="0"/>
                  </a:moveTo>
                  <a:lnTo>
                    <a:pt x="4356" y="190"/>
                  </a:lnTo>
                  <a:lnTo>
                    <a:pt x="0" y="4686"/>
                  </a:lnTo>
                  <a:lnTo>
                    <a:pt x="190" y="15633"/>
                  </a:lnTo>
                  <a:lnTo>
                    <a:pt x="4711" y="20015"/>
                  </a:lnTo>
                  <a:lnTo>
                    <a:pt x="15659" y="19824"/>
                  </a:lnTo>
                  <a:lnTo>
                    <a:pt x="20015" y="15290"/>
                  </a:lnTo>
                  <a:lnTo>
                    <a:pt x="19913" y="9829"/>
                  </a:lnTo>
                  <a:lnTo>
                    <a:pt x="19811" y="4343"/>
                  </a:lnTo>
                  <a:lnTo>
                    <a:pt x="15316" y="0"/>
                  </a:lnTo>
                  <a:close/>
                </a:path>
              </a:pathLst>
            </a:custGeom>
            <a:solidFill>
              <a:srgbClr val="743221"/>
            </a:solidFill>
          </p:spPr>
          <p:txBody>
            <a:bodyPr wrap="square" lIns="0" tIns="0" rIns="0" bIns="0" rtlCol="0"/>
            <a:lstStyle/>
            <a:p>
              <a:endParaRPr sz="1493" dirty="0"/>
            </a:p>
          </p:txBody>
        </p:sp>
        <p:sp>
          <p:nvSpPr>
            <p:cNvPr id="3057" name="object 3010">
              <a:extLst>
                <a:ext uri="{FF2B5EF4-FFF2-40B4-BE49-F238E27FC236}">
                  <a16:creationId xmlns:a16="http://schemas.microsoft.com/office/drawing/2014/main" id="{B971B97D-5C46-49B0-AA3D-98ED4432CBA9}"/>
                </a:ext>
              </a:extLst>
            </p:cNvPr>
            <p:cNvSpPr/>
            <p:nvPr/>
          </p:nvSpPr>
          <p:spPr>
            <a:xfrm>
              <a:off x="1163250" y="5572841"/>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7C3722"/>
            </a:solidFill>
          </p:spPr>
          <p:txBody>
            <a:bodyPr wrap="square" lIns="0" tIns="0" rIns="0" bIns="0" rtlCol="0"/>
            <a:lstStyle/>
            <a:p>
              <a:endParaRPr sz="1493" dirty="0"/>
            </a:p>
          </p:txBody>
        </p:sp>
        <p:sp>
          <p:nvSpPr>
            <p:cNvPr id="3058" name="object 3011">
              <a:extLst>
                <a:ext uri="{FF2B5EF4-FFF2-40B4-BE49-F238E27FC236}">
                  <a16:creationId xmlns:a16="http://schemas.microsoft.com/office/drawing/2014/main" id="{293F6B90-783E-4D84-B296-E0CA7995D8B7}"/>
                </a:ext>
              </a:extLst>
            </p:cNvPr>
            <p:cNvSpPr/>
            <p:nvPr/>
          </p:nvSpPr>
          <p:spPr>
            <a:xfrm>
              <a:off x="1649384" y="5484144"/>
              <a:ext cx="20320" cy="20320"/>
            </a:xfrm>
            <a:custGeom>
              <a:avLst/>
              <a:gdLst/>
              <a:ahLst/>
              <a:cxnLst/>
              <a:rect l="l" t="t" r="r" b="b"/>
              <a:pathLst>
                <a:path w="20319" h="20320">
                  <a:moveTo>
                    <a:pt x="15316" y="0"/>
                  </a:moveTo>
                  <a:lnTo>
                    <a:pt x="4368" y="190"/>
                  </a:lnTo>
                  <a:lnTo>
                    <a:pt x="0" y="4699"/>
                  </a:lnTo>
                  <a:lnTo>
                    <a:pt x="190" y="15646"/>
                  </a:lnTo>
                  <a:lnTo>
                    <a:pt x="4724" y="20015"/>
                  </a:lnTo>
                  <a:lnTo>
                    <a:pt x="15659" y="19824"/>
                  </a:lnTo>
                  <a:lnTo>
                    <a:pt x="20027" y="15303"/>
                  </a:lnTo>
                  <a:lnTo>
                    <a:pt x="19926" y="9829"/>
                  </a:lnTo>
                  <a:lnTo>
                    <a:pt x="19824" y="4356"/>
                  </a:lnTo>
                  <a:lnTo>
                    <a:pt x="15316" y="0"/>
                  </a:lnTo>
                  <a:close/>
                </a:path>
              </a:pathLst>
            </a:custGeom>
            <a:solidFill>
              <a:srgbClr val="521407"/>
            </a:solidFill>
          </p:spPr>
          <p:txBody>
            <a:bodyPr wrap="square" lIns="0" tIns="0" rIns="0" bIns="0" rtlCol="0"/>
            <a:lstStyle/>
            <a:p>
              <a:endParaRPr sz="1493" dirty="0"/>
            </a:p>
          </p:txBody>
        </p:sp>
        <p:sp>
          <p:nvSpPr>
            <p:cNvPr id="3059" name="object 3012">
              <a:extLst>
                <a:ext uri="{FF2B5EF4-FFF2-40B4-BE49-F238E27FC236}">
                  <a16:creationId xmlns:a16="http://schemas.microsoft.com/office/drawing/2014/main" id="{D86DD600-585A-4DF5-B475-64862017E9B9}"/>
                </a:ext>
              </a:extLst>
            </p:cNvPr>
            <p:cNvSpPr/>
            <p:nvPr/>
          </p:nvSpPr>
          <p:spPr>
            <a:xfrm>
              <a:off x="1068230" y="5355417"/>
              <a:ext cx="20320" cy="20320"/>
            </a:xfrm>
            <a:custGeom>
              <a:avLst/>
              <a:gdLst/>
              <a:ahLst/>
              <a:cxnLst/>
              <a:rect l="l" t="t" r="r" b="b"/>
              <a:pathLst>
                <a:path w="20319" h="20320">
                  <a:moveTo>
                    <a:pt x="15303" y="0"/>
                  </a:moveTo>
                  <a:lnTo>
                    <a:pt x="4356" y="190"/>
                  </a:lnTo>
                  <a:lnTo>
                    <a:pt x="0" y="4686"/>
                  </a:lnTo>
                  <a:lnTo>
                    <a:pt x="190" y="15633"/>
                  </a:lnTo>
                  <a:lnTo>
                    <a:pt x="4711" y="20002"/>
                  </a:lnTo>
                  <a:lnTo>
                    <a:pt x="15646" y="19812"/>
                  </a:lnTo>
                  <a:lnTo>
                    <a:pt x="20015" y="15290"/>
                  </a:lnTo>
                  <a:lnTo>
                    <a:pt x="19913" y="9817"/>
                  </a:lnTo>
                  <a:lnTo>
                    <a:pt x="19811" y="4343"/>
                  </a:lnTo>
                  <a:lnTo>
                    <a:pt x="15303" y="0"/>
                  </a:lnTo>
                  <a:close/>
                </a:path>
              </a:pathLst>
            </a:custGeom>
            <a:solidFill>
              <a:srgbClr val="5E1808"/>
            </a:solidFill>
          </p:spPr>
          <p:txBody>
            <a:bodyPr wrap="square" lIns="0" tIns="0" rIns="0" bIns="0" rtlCol="0"/>
            <a:lstStyle/>
            <a:p>
              <a:endParaRPr sz="1493" dirty="0"/>
            </a:p>
          </p:txBody>
        </p:sp>
        <p:sp>
          <p:nvSpPr>
            <p:cNvPr id="3060" name="object 3013">
              <a:extLst>
                <a:ext uri="{FF2B5EF4-FFF2-40B4-BE49-F238E27FC236}">
                  <a16:creationId xmlns:a16="http://schemas.microsoft.com/office/drawing/2014/main" id="{6B254406-8C04-40E2-9504-CAB8F4B8848F}"/>
                </a:ext>
              </a:extLst>
            </p:cNvPr>
            <p:cNvSpPr/>
            <p:nvPr/>
          </p:nvSpPr>
          <p:spPr>
            <a:xfrm>
              <a:off x="1135465" y="5435749"/>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631808"/>
            </a:solidFill>
          </p:spPr>
          <p:txBody>
            <a:bodyPr wrap="square" lIns="0" tIns="0" rIns="0" bIns="0" rtlCol="0"/>
            <a:lstStyle/>
            <a:p>
              <a:endParaRPr sz="1493" dirty="0"/>
            </a:p>
          </p:txBody>
        </p:sp>
        <p:sp>
          <p:nvSpPr>
            <p:cNvPr id="3061" name="object 3014">
              <a:extLst>
                <a:ext uri="{FF2B5EF4-FFF2-40B4-BE49-F238E27FC236}">
                  <a16:creationId xmlns:a16="http://schemas.microsoft.com/office/drawing/2014/main" id="{89976D13-1254-4A4C-ADC3-918498C54946}"/>
                </a:ext>
              </a:extLst>
            </p:cNvPr>
            <p:cNvSpPr/>
            <p:nvPr/>
          </p:nvSpPr>
          <p:spPr>
            <a:xfrm>
              <a:off x="1268869" y="5290750"/>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793622"/>
            </a:solidFill>
          </p:spPr>
          <p:txBody>
            <a:bodyPr wrap="square" lIns="0" tIns="0" rIns="0" bIns="0" rtlCol="0"/>
            <a:lstStyle/>
            <a:p>
              <a:endParaRPr sz="1493" dirty="0"/>
            </a:p>
          </p:txBody>
        </p:sp>
        <p:sp>
          <p:nvSpPr>
            <p:cNvPr id="3062" name="object 3015">
              <a:extLst>
                <a:ext uri="{FF2B5EF4-FFF2-40B4-BE49-F238E27FC236}">
                  <a16:creationId xmlns:a16="http://schemas.microsoft.com/office/drawing/2014/main" id="{B6DAB058-967E-4D66-A9AF-3C2CE3CA4EB7}"/>
                </a:ext>
              </a:extLst>
            </p:cNvPr>
            <p:cNvSpPr/>
            <p:nvPr/>
          </p:nvSpPr>
          <p:spPr>
            <a:xfrm>
              <a:off x="1252852" y="5576261"/>
              <a:ext cx="20320" cy="20320"/>
            </a:xfrm>
            <a:custGeom>
              <a:avLst/>
              <a:gdLst/>
              <a:ahLst/>
              <a:cxnLst/>
              <a:rect l="l" t="t" r="r" b="b"/>
              <a:pathLst>
                <a:path w="20319" h="20320">
                  <a:moveTo>
                    <a:pt x="15303" y="0"/>
                  </a:moveTo>
                  <a:lnTo>
                    <a:pt x="4343" y="190"/>
                  </a:lnTo>
                  <a:lnTo>
                    <a:pt x="0" y="4699"/>
                  </a:lnTo>
                  <a:lnTo>
                    <a:pt x="190" y="15633"/>
                  </a:lnTo>
                  <a:lnTo>
                    <a:pt x="4698" y="20015"/>
                  </a:lnTo>
                  <a:lnTo>
                    <a:pt x="15646" y="19824"/>
                  </a:lnTo>
                  <a:lnTo>
                    <a:pt x="20015" y="15290"/>
                  </a:lnTo>
                  <a:lnTo>
                    <a:pt x="19913" y="9829"/>
                  </a:lnTo>
                  <a:lnTo>
                    <a:pt x="19811" y="4356"/>
                  </a:lnTo>
                  <a:lnTo>
                    <a:pt x="15303" y="0"/>
                  </a:lnTo>
                  <a:close/>
                </a:path>
              </a:pathLst>
            </a:custGeom>
            <a:solidFill>
              <a:srgbClr val="823925"/>
            </a:solidFill>
          </p:spPr>
          <p:txBody>
            <a:bodyPr wrap="square" lIns="0" tIns="0" rIns="0" bIns="0" rtlCol="0"/>
            <a:lstStyle/>
            <a:p>
              <a:endParaRPr sz="1493" dirty="0"/>
            </a:p>
          </p:txBody>
        </p:sp>
        <p:sp>
          <p:nvSpPr>
            <p:cNvPr id="3063" name="object 3016">
              <a:extLst>
                <a:ext uri="{FF2B5EF4-FFF2-40B4-BE49-F238E27FC236}">
                  <a16:creationId xmlns:a16="http://schemas.microsoft.com/office/drawing/2014/main" id="{6475D31B-87C7-484C-BAAB-DFE687DFB0F8}"/>
                </a:ext>
              </a:extLst>
            </p:cNvPr>
            <p:cNvSpPr/>
            <p:nvPr/>
          </p:nvSpPr>
          <p:spPr>
            <a:xfrm>
              <a:off x="1812510" y="5433153"/>
              <a:ext cx="20320" cy="20320"/>
            </a:xfrm>
            <a:custGeom>
              <a:avLst/>
              <a:gdLst/>
              <a:ahLst/>
              <a:cxnLst/>
              <a:rect l="l" t="t" r="r" b="b"/>
              <a:pathLst>
                <a:path w="20319" h="20320">
                  <a:moveTo>
                    <a:pt x="15303" y="0"/>
                  </a:moveTo>
                  <a:lnTo>
                    <a:pt x="4343" y="190"/>
                  </a:lnTo>
                  <a:lnTo>
                    <a:pt x="0" y="4698"/>
                  </a:lnTo>
                  <a:lnTo>
                    <a:pt x="190" y="15659"/>
                  </a:lnTo>
                  <a:lnTo>
                    <a:pt x="4699" y="20002"/>
                  </a:lnTo>
                  <a:lnTo>
                    <a:pt x="15646" y="19811"/>
                  </a:lnTo>
                  <a:lnTo>
                    <a:pt x="20015" y="15316"/>
                  </a:lnTo>
                  <a:lnTo>
                    <a:pt x="19913" y="9842"/>
                  </a:lnTo>
                  <a:lnTo>
                    <a:pt x="19812" y="4356"/>
                  </a:lnTo>
                  <a:lnTo>
                    <a:pt x="15303" y="0"/>
                  </a:lnTo>
                  <a:close/>
                </a:path>
              </a:pathLst>
            </a:custGeom>
            <a:solidFill>
              <a:srgbClr val="61291B"/>
            </a:solidFill>
          </p:spPr>
          <p:txBody>
            <a:bodyPr wrap="square" lIns="0" tIns="0" rIns="0" bIns="0" rtlCol="0"/>
            <a:lstStyle/>
            <a:p>
              <a:endParaRPr sz="1493" dirty="0"/>
            </a:p>
          </p:txBody>
        </p:sp>
        <p:sp>
          <p:nvSpPr>
            <p:cNvPr id="3064" name="object 3017">
              <a:extLst>
                <a:ext uri="{FF2B5EF4-FFF2-40B4-BE49-F238E27FC236}">
                  <a16:creationId xmlns:a16="http://schemas.microsoft.com/office/drawing/2014/main" id="{50C45ACF-A01F-44CA-8897-617310A149F9}"/>
                </a:ext>
              </a:extLst>
            </p:cNvPr>
            <p:cNvSpPr/>
            <p:nvPr/>
          </p:nvSpPr>
          <p:spPr>
            <a:xfrm>
              <a:off x="1781596" y="5508882"/>
              <a:ext cx="20320" cy="20320"/>
            </a:xfrm>
            <a:custGeom>
              <a:avLst/>
              <a:gdLst/>
              <a:ahLst/>
              <a:cxnLst/>
              <a:rect l="l" t="t" r="r" b="b"/>
              <a:pathLst>
                <a:path w="20319" h="20320">
                  <a:moveTo>
                    <a:pt x="15303" y="0"/>
                  </a:moveTo>
                  <a:lnTo>
                    <a:pt x="4356" y="190"/>
                  </a:lnTo>
                  <a:lnTo>
                    <a:pt x="0" y="4699"/>
                  </a:lnTo>
                  <a:lnTo>
                    <a:pt x="190" y="15646"/>
                  </a:lnTo>
                  <a:lnTo>
                    <a:pt x="4711" y="19989"/>
                  </a:lnTo>
                  <a:lnTo>
                    <a:pt x="15646" y="19799"/>
                  </a:lnTo>
                  <a:lnTo>
                    <a:pt x="20015" y="15303"/>
                  </a:lnTo>
                  <a:lnTo>
                    <a:pt x="19913" y="9829"/>
                  </a:lnTo>
                  <a:lnTo>
                    <a:pt x="19812" y="4356"/>
                  </a:lnTo>
                  <a:lnTo>
                    <a:pt x="15303" y="0"/>
                  </a:lnTo>
                  <a:close/>
                </a:path>
              </a:pathLst>
            </a:custGeom>
            <a:solidFill>
              <a:srgbClr val="6F2F20"/>
            </a:solidFill>
          </p:spPr>
          <p:txBody>
            <a:bodyPr wrap="square" lIns="0" tIns="0" rIns="0" bIns="0" rtlCol="0"/>
            <a:lstStyle/>
            <a:p>
              <a:endParaRPr sz="1493" dirty="0"/>
            </a:p>
          </p:txBody>
        </p:sp>
        <p:sp>
          <p:nvSpPr>
            <p:cNvPr id="3065" name="object 3018">
              <a:extLst>
                <a:ext uri="{FF2B5EF4-FFF2-40B4-BE49-F238E27FC236}">
                  <a16:creationId xmlns:a16="http://schemas.microsoft.com/office/drawing/2014/main" id="{E88352C9-CF5C-4119-9F18-EB3573D482C5}"/>
                </a:ext>
              </a:extLst>
            </p:cNvPr>
            <p:cNvSpPr/>
            <p:nvPr/>
          </p:nvSpPr>
          <p:spPr>
            <a:xfrm>
              <a:off x="1497483" y="5370080"/>
              <a:ext cx="20320" cy="20320"/>
            </a:xfrm>
            <a:custGeom>
              <a:avLst/>
              <a:gdLst/>
              <a:ahLst/>
              <a:cxnLst/>
              <a:rect l="l" t="t" r="r" b="b"/>
              <a:pathLst>
                <a:path w="20319" h="20320">
                  <a:moveTo>
                    <a:pt x="15290" y="0"/>
                  </a:moveTo>
                  <a:lnTo>
                    <a:pt x="4330" y="190"/>
                  </a:lnTo>
                  <a:lnTo>
                    <a:pt x="0" y="4699"/>
                  </a:lnTo>
                  <a:lnTo>
                    <a:pt x="190" y="15646"/>
                  </a:lnTo>
                  <a:lnTo>
                    <a:pt x="4686" y="20015"/>
                  </a:lnTo>
                  <a:lnTo>
                    <a:pt x="15633" y="19824"/>
                  </a:lnTo>
                  <a:lnTo>
                    <a:pt x="20002" y="15303"/>
                  </a:lnTo>
                  <a:lnTo>
                    <a:pt x="19900" y="9829"/>
                  </a:lnTo>
                  <a:lnTo>
                    <a:pt x="19799" y="4356"/>
                  </a:lnTo>
                  <a:lnTo>
                    <a:pt x="15290" y="0"/>
                  </a:lnTo>
                  <a:close/>
                </a:path>
              </a:pathLst>
            </a:custGeom>
            <a:solidFill>
              <a:srgbClr val="803724"/>
            </a:solidFill>
          </p:spPr>
          <p:txBody>
            <a:bodyPr wrap="square" lIns="0" tIns="0" rIns="0" bIns="0" rtlCol="0"/>
            <a:lstStyle/>
            <a:p>
              <a:endParaRPr sz="1493" dirty="0"/>
            </a:p>
          </p:txBody>
        </p:sp>
        <p:sp>
          <p:nvSpPr>
            <p:cNvPr id="3066" name="object 3019">
              <a:extLst>
                <a:ext uri="{FF2B5EF4-FFF2-40B4-BE49-F238E27FC236}">
                  <a16:creationId xmlns:a16="http://schemas.microsoft.com/office/drawing/2014/main" id="{695DE22B-EBBF-42A5-AD7C-BDC3912A20F6}"/>
                </a:ext>
              </a:extLst>
            </p:cNvPr>
            <p:cNvSpPr/>
            <p:nvPr/>
          </p:nvSpPr>
          <p:spPr>
            <a:xfrm>
              <a:off x="1247520" y="5601148"/>
              <a:ext cx="20320" cy="20320"/>
            </a:xfrm>
            <a:custGeom>
              <a:avLst/>
              <a:gdLst/>
              <a:ahLst/>
              <a:cxnLst/>
              <a:rect l="l" t="t" r="r" b="b"/>
              <a:pathLst>
                <a:path w="20319" h="20320">
                  <a:moveTo>
                    <a:pt x="15303" y="0"/>
                  </a:moveTo>
                  <a:lnTo>
                    <a:pt x="4343" y="190"/>
                  </a:lnTo>
                  <a:lnTo>
                    <a:pt x="0" y="4686"/>
                  </a:lnTo>
                  <a:lnTo>
                    <a:pt x="190" y="15633"/>
                  </a:lnTo>
                  <a:lnTo>
                    <a:pt x="4698" y="19989"/>
                  </a:lnTo>
                  <a:lnTo>
                    <a:pt x="15646" y="19799"/>
                  </a:lnTo>
                  <a:lnTo>
                    <a:pt x="20015" y="15290"/>
                  </a:lnTo>
                  <a:lnTo>
                    <a:pt x="19913" y="9829"/>
                  </a:lnTo>
                  <a:lnTo>
                    <a:pt x="19811" y="4343"/>
                  </a:lnTo>
                  <a:lnTo>
                    <a:pt x="15303" y="0"/>
                  </a:lnTo>
                  <a:close/>
                </a:path>
              </a:pathLst>
            </a:custGeom>
            <a:solidFill>
              <a:srgbClr val="8C3B29"/>
            </a:solidFill>
          </p:spPr>
          <p:txBody>
            <a:bodyPr wrap="square" lIns="0" tIns="0" rIns="0" bIns="0" rtlCol="0"/>
            <a:lstStyle/>
            <a:p>
              <a:endParaRPr sz="1493" dirty="0"/>
            </a:p>
          </p:txBody>
        </p:sp>
        <p:sp>
          <p:nvSpPr>
            <p:cNvPr id="3067" name="object 3020">
              <a:extLst>
                <a:ext uri="{FF2B5EF4-FFF2-40B4-BE49-F238E27FC236}">
                  <a16:creationId xmlns:a16="http://schemas.microsoft.com/office/drawing/2014/main" id="{9B47F0F6-EF64-4C23-970B-0A1B9CB83411}"/>
                </a:ext>
              </a:extLst>
            </p:cNvPr>
            <p:cNvSpPr/>
            <p:nvPr/>
          </p:nvSpPr>
          <p:spPr>
            <a:xfrm>
              <a:off x="1123191" y="5589935"/>
              <a:ext cx="20320" cy="20320"/>
            </a:xfrm>
            <a:custGeom>
              <a:avLst/>
              <a:gdLst/>
              <a:ahLst/>
              <a:cxnLst/>
              <a:rect l="l" t="t" r="r" b="b"/>
              <a:pathLst>
                <a:path w="20319" h="20320">
                  <a:moveTo>
                    <a:pt x="15303" y="0"/>
                  </a:moveTo>
                  <a:lnTo>
                    <a:pt x="4356" y="190"/>
                  </a:lnTo>
                  <a:lnTo>
                    <a:pt x="0" y="4698"/>
                  </a:lnTo>
                  <a:lnTo>
                    <a:pt x="190" y="15646"/>
                  </a:lnTo>
                  <a:lnTo>
                    <a:pt x="4711" y="20015"/>
                  </a:lnTo>
                  <a:lnTo>
                    <a:pt x="15646" y="19824"/>
                  </a:lnTo>
                  <a:lnTo>
                    <a:pt x="20015" y="15303"/>
                  </a:lnTo>
                  <a:lnTo>
                    <a:pt x="19913" y="9842"/>
                  </a:lnTo>
                  <a:lnTo>
                    <a:pt x="19811" y="4356"/>
                  </a:lnTo>
                  <a:lnTo>
                    <a:pt x="15303" y="0"/>
                  </a:lnTo>
                  <a:close/>
                </a:path>
              </a:pathLst>
            </a:custGeom>
            <a:solidFill>
              <a:srgbClr val="8A3A29"/>
            </a:solidFill>
          </p:spPr>
          <p:txBody>
            <a:bodyPr wrap="square" lIns="0" tIns="0" rIns="0" bIns="0" rtlCol="0"/>
            <a:lstStyle/>
            <a:p>
              <a:endParaRPr sz="1493" dirty="0"/>
            </a:p>
          </p:txBody>
        </p:sp>
        <p:sp>
          <p:nvSpPr>
            <p:cNvPr id="3068" name="object 3021">
              <a:extLst>
                <a:ext uri="{FF2B5EF4-FFF2-40B4-BE49-F238E27FC236}">
                  <a16:creationId xmlns:a16="http://schemas.microsoft.com/office/drawing/2014/main" id="{736CB22F-4043-4977-8AB8-32A4FE89DB7A}"/>
                </a:ext>
              </a:extLst>
            </p:cNvPr>
            <p:cNvSpPr/>
            <p:nvPr/>
          </p:nvSpPr>
          <p:spPr>
            <a:xfrm>
              <a:off x="1446930" y="5247863"/>
              <a:ext cx="20320" cy="20320"/>
            </a:xfrm>
            <a:custGeom>
              <a:avLst/>
              <a:gdLst/>
              <a:ahLst/>
              <a:cxnLst/>
              <a:rect l="l" t="t" r="r" b="b"/>
              <a:pathLst>
                <a:path w="20319" h="20320">
                  <a:moveTo>
                    <a:pt x="15303" y="0"/>
                  </a:moveTo>
                  <a:lnTo>
                    <a:pt x="4356" y="190"/>
                  </a:lnTo>
                  <a:lnTo>
                    <a:pt x="0" y="4698"/>
                  </a:lnTo>
                  <a:lnTo>
                    <a:pt x="190" y="15659"/>
                  </a:lnTo>
                  <a:lnTo>
                    <a:pt x="4711" y="20015"/>
                  </a:lnTo>
                  <a:lnTo>
                    <a:pt x="15646" y="19824"/>
                  </a:lnTo>
                  <a:lnTo>
                    <a:pt x="20015" y="15316"/>
                  </a:lnTo>
                  <a:lnTo>
                    <a:pt x="19913" y="9842"/>
                  </a:lnTo>
                  <a:lnTo>
                    <a:pt x="19811" y="4356"/>
                  </a:lnTo>
                  <a:lnTo>
                    <a:pt x="15303" y="0"/>
                  </a:lnTo>
                  <a:close/>
                </a:path>
              </a:pathLst>
            </a:custGeom>
            <a:solidFill>
              <a:srgbClr val="602B1B"/>
            </a:solidFill>
          </p:spPr>
          <p:txBody>
            <a:bodyPr wrap="square" lIns="0" tIns="0" rIns="0" bIns="0" rtlCol="0"/>
            <a:lstStyle/>
            <a:p>
              <a:endParaRPr sz="1493" dirty="0"/>
            </a:p>
          </p:txBody>
        </p:sp>
        <p:sp>
          <p:nvSpPr>
            <p:cNvPr id="3069" name="object 3022">
              <a:extLst>
                <a:ext uri="{FF2B5EF4-FFF2-40B4-BE49-F238E27FC236}">
                  <a16:creationId xmlns:a16="http://schemas.microsoft.com/office/drawing/2014/main" id="{2DCDF3CF-0621-452A-9AAC-02424A63B8B8}"/>
                </a:ext>
              </a:extLst>
            </p:cNvPr>
            <p:cNvSpPr/>
            <p:nvPr/>
          </p:nvSpPr>
          <p:spPr>
            <a:xfrm>
              <a:off x="1786782" y="5371421"/>
              <a:ext cx="20320" cy="20320"/>
            </a:xfrm>
            <a:custGeom>
              <a:avLst/>
              <a:gdLst/>
              <a:ahLst/>
              <a:cxnLst/>
              <a:rect l="l" t="t" r="r" b="b"/>
              <a:pathLst>
                <a:path w="20319" h="20320">
                  <a:moveTo>
                    <a:pt x="15316" y="0"/>
                  </a:moveTo>
                  <a:lnTo>
                    <a:pt x="4356" y="190"/>
                  </a:lnTo>
                  <a:lnTo>
                    <a:pt x="0" y="4699"/>
                  </a:lnTo>
                  <a:lnTo>
                    <a:pt x="190" y="15659"/>
                  </a:lnTo>
                  <a:lnTo>
                    <a:pt x="4711" y="20015"/>
                  </a:lnTo>
                  <a:lnTo>
                    <a:pt x="15659" y="19824"/>
                  </a:lnTo>
                  <a:lnTo>
                    <a:pt x="20027" y="15316"/>
                  </a:lnTo>
                  <a:lnTo>
                    <a:pt x="19926" y="9829"/>
                  </a:lnTo>
                  <a:lnTo>
                    <a:pt x="19824" y="4356"/>
                  </a:lnTo>
                  <a:lnTo>
                    <a:pt x="15316" y="0"/>
                  </a:lnTo>
                  <a:close/>
                </a:path>
              </a:pathLst>
            </a:custGeom>
            <a:solidFill>
              <a:srgbClr val="662717"/>
            </a:solidFill>
          </p:spPr>
          <p:txBody>
            <a:bodyPr wrap="square" lIns="0" tIns="0" rIns="0" bIns="0" rtlCol="0"/>
            <a:lstStyle/>
            <a:p>
              <a:endParaRPr sz="1493" dirty="0"/>
            </a:p>
          </p:txBody>
        </p:sp>
        <p:sp>
          <p:nvSpPr>
            <p:cNvPr id="3070" name="object 3023">
              <a:extLst>
                <a:ext uri="{FF2B5EF4-FFF2-40B4-BE49-F238E27FC236}">
                  <a16:creationId xmlns:a16="http://schemas.microsoft.com/office/drawing/2014/main" id="{6A895485-DB13-419D-8CC0-BCCD5F1F39F2}"/>
                </a:ext>
              </a:extLst>
            </p:cNvPr>
            <p:cNvSpPr/>
            <p:nvPr/>
          </p:nvSpPr>
          <p:spPr>
            <a:xfrm>
              <a:off x="1686102" y="5468473"/>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2" y="4356"/>
                  </a:lnTo>
                  <a:lnTo>
                    <a:pt x="15303" y="0"/>
                  </a:lnTo>
                  <a:close/>
                </a:path>
              </a:pathLst>
            </a:custGeom>
            <a:solidFill>
              <a:srgbClr val="6B2E1E"/>
            </a:solidFill>
          </p:spPr>
          <p:txBody>
            <a:bodyPr wrap="square" lIns="0" tIns="0" rIns="0" bIns="0" rtlCol="0"/>
            <a:lstStyle/>
            <a:p>
              <a:endParaRPr sz="1493" dirty="0"/>
            </a:p>
          </p:txBody>
        </p:sp>
        <p:sp>
          <p:nvSpPr>
            <p:cNvPr id="3071" name="object 3024">
              <a:extLst>
                <a:ext uri="{FF2B5EF4-FFF2-40B4-BE49-F238E27FC236}">
                  <a16:creationId xmlns:a16="http://schemas.microsoft.com/office/drawing/2014/main" id="{AED43DF4-EF0D-4141-8616-632BCE48F23E}"/>
                </a:ext>
              </a:extLst>
            </p:cNvPr>
            <p:cNvSpPr/>
            <p:nvPr/>
          </p:nvSpPr>
          <p:spPr>
            <a:xfrm>
              <a:off x="1433318" y="5439119"/>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7D3624"/>
            </a:solidFill>
          </p:spPr>
          <p:txBody>
            <a:bodyPr wrap="square" lIns="0" tIns="0" rIns="0" bIns="0" rtlCol="0"/>
            <a:lstStyle/>
            <a:p>
              <a:endParaRPr sz="1493" dirty="0"/>
            </a:p>
          </p:txBody>
        </p:sp>
        <p:sp>
          <p:nvSpPr>
            <p:cNvPr id="3072" name="object 3025">
              <a:extLst>
                <a:ext uri="{FF2B5EF4-FFF2-40B4-BE49-F238E27FC236}">
                  <a16:creationId xmlns:a16="http://schemas.microsoft.com/office/drawing/2014/main" id="{044CA5D5-5D08-445C-B024-A5050F684579}"/>
                </a:ext>
              </a:extLst>
            </p:cNvPr>
            <p:cNvSpPr/>
            <p:nvPr/>
          </p:nvSpPr>
          <p:spPr>
            <a:xfrm>
              <a:off x="1521378" y="5305061"/>
              <a:ext cx="20320" cy="20320"/>
            </a:xfrm>
            <a:custGeom>
              <a:avLst/>
              <a:gdLst/>
              <a:ahLst/>
              <a:cxnLst/>
              <a:rect l="l" t="t" r="r" b="b"/>
              <a:pathLst>
                <a:path w="20319" h="20320">
                  <a:moveTo>
                    <a:pt x="15328" y="0"/>
                  </a:moveTo>
                  <a:lnTo>
                    <a:pt x="4368" y="190"/>
                  </a:lnTo>
                  <a:lnTo>
                    <a:pt x="0" y="4699"/>
                  </a:lnTo>
                  <a:lnTo>
                    <a:pt x="190" y="15646"/>
                  </a:lnTo>
                  <a:lnTo>
                    <a:pt x="4724" y="20002"/>
                  </a:lnTo>
                  <a:lnTo>
                    <a:pt x="15671" y="19812"/>
                  </a:lnTo>
                  <a:lnTo>
                    <a:pt x="20027" y="15303"/>
                  </a:lnTo>
                  <a:lnTo>
                    <a:pt x="19926" y="9829"/>
                  </a:lnTo>
                  <a:lnTo>
                    <a:pt x="19824" y="4356"/>
                  </a:lnTo>
                  <a:lnTo>
                    <a:pt x="15328" y="0"/>
                  </a:lnTo>
                  <a:close/>
                </a:path>
              </a:pathLst>
            </a:custGeom>
            <a:solidFill>
              <a:srgbClr val="591707"/>
            </a:solidFill>
          </p:spPr>
          <p:txBody>
            <a:bodyPr wrap="square" lIns="0" tIns="0" rIns="0" bIns="0" rtlCol="0"/>
            <a:lstStyle/>
            <a:p>
              <a:endParaRPr sz="1493" dirty="0"/>
            </a:p>
          </p:txBody>
        </p:sp>
        <p:sp>
          <p:nvSpPr>
            <p:cNvPr id="3073" name="object 3026">
              <a:extLst>
                <a:ext uri="{FF2B5EF4-FFF2-40B4-BE49-F238E27FC236}">
                  <a16:creationId xmlns:a16="http://schemas.microsoft.com/office/drawing/2014/main" id="{19294EFA-36DA-48BF-B4A6-C9484C5453CE}"/>
                </a:ext>
              </a:extLst>
            </p:cNvPr>
            <p:cNvSpPr/>
            <p:nvPr/>
          </p:nvSpPr>
          <p:spPr>
            <a:xfrm>
              <a:off x="1580786" y="5565729"/>
              <a:ext cx="20320" cy="20320"/>
            </a:xfrm>
            <a:custGeom>
              <a:avLst/>
              <a:gdLst/>
              <a:ahLst/>
              <a:cxnLst/>
              <a:rect l="l" t="t" r="r" b="b"/>
              <a:pathLst>
                <a:path w="20319" h="20320">
                  <a:moveTo>
                    <a:pt x="15316" y="0"/>
                  </a:moveTo>
                  <a:lnTo>
                    <a:pt x="4356" y="190"/>
                  </a:lnTo>
                  <a:lnTo>
                    <a:pt x="0" y="4699"/>
                  </a:lnTo>
                  <a:lnTo>
                    <a:pt x="190" y="15633"/>
                  </a:lnTo>
                  <a:lnTo>
                    <a:pt x="4711" y="20015"/>
                  </a:lnTo>
                  <a:lnTo>
                    <a:pt x="15659" y="19824"/>
                  </a:lnTo>
                  <a:lnTo>
                    <a:pt x="20015" y="15290"/>
                  </a:lnTo>
                  <a:lnTo>
                    <a:pt x="19926" y="9829"/>
                  </a:lnTo>
                  <a:lnTo>
                    <a:pt x="19824" y="4356"/>
                  </a:lnTo>
                  <a:lnTo>
                    <a:pt x="15316" y="0"/>
                  </a:lnTo>
                  <a:close/>
                </a:path>
              </a:pathLst>
            </a:custGeom>
            <a:solidFill>
              <a:srgbClr val="5E2B1B"/>
            </a:solidFill>
          </p:spPr>
          <p:txBody>
            <a:bodyPr wrap="square" lIns="0" tIns="0" rIns="0" bIns="0" rtlCol="0"/>
            <a:lstStyle/>
            <a:p>
              <a:endParaRPr sz="1493" dirty="0"/>
            </a:p>
          </p:txBody>
        </p:sp>
        <p:sp>
          <p:nvSpPr>
            <p:cNvPr id="3074" name="object 3027">
              <a:extLst>
                <a:ext uri="{FF2B5EF4-FFF2-40B4-BE49-F238E27FC236}">
                  <a16:creationId xmlns:a16="http://schemas.microsoft.com/office/drawing/2014/main" id="{61F68E66-98DF-46D4-9A49-9AF08D67B71B}"/>
                </a:ext>
              </a:extLst>
            </p:cNvPr>
            <p:cNvSpPr/>
            <p:nvPr/>
          </p:nvSpPr>
          <p:spPr>
            <a:xfrm>
              <a:off x="1394134" y="5463523"/>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4B1506"/>
            </a:solidFill>
          </p:spPr>
          <p:txBody>
            <a:bodyPr wrap="square" lIns="0" tIns="0" rIns="0" bIns="0" rtlCol="0"/>
            <a:lstStyle/>
            <a:p>
              <a:endParaRPr sz="1493" dirty="0"/>
            </a:p>
          </p:txBody>
        </p:sp>
        <p:sp>
          <p:nvSpPr>
            <p:cNvPr id="3075" name="object 3028">
              <a:extLst>
                <a:ext uri="{FF2B5EF4-FFF2-40B4-BE49-F238E27FC236}">
                  <a16:creationId xmlns:a16="http://schemas.microsoft.com/office/drawing/2014/main" id="{64FDA603-65D4-4A62-9B49-3DA2A778F13A}"/>
                </a:ext>
              </a:extLst>
            </p:cNvPr>
            <p:cNvSpPr/>
            <p:nvPr/>
          </p:nvSpPr>
          <p:spPr>
            <a:xfrm>
              <a:off x="1418567" y="5432154"/>
              <a:ext cx="20320" cy="20320"/>
            </a:xfrm>
            <a:custGeom>
              <a:avLst/>
              <a:gdLst/>
              <a:ahLst/>
              <a:cxnLst/>
              <a:rect l="l" t="t" r="r" b="b"/>
              <a:pathLst>
                <a:path w="20319" h="20320">
                  <a:moveTo>
                    <a:pt x="15303" y="0"/>
                  </a:moveTo>
                  <a:lnTo>
                    <a:pt x="4356" y="190"/>
                  </a:lnTo>
                  <a:lnTo>
                    <a:pt x="0" y="4686"/>
                  </a:lnTo>
                  <a:lnTo>
                    <a:pt x="190" y="15633"/>
                  </a:lnTo>
                  <a:lnTo>
                    <a:pt x="4711" y="19989"/>
                  </a:lnTo>
                  <a:lnTo>
                    <a:pt x="15646" y="19799"/>
                  </a:lnTo>
                  <a:lnTo>
                    <a:pt x="20015" y="15290"/>
                  </a:lnTo>
                  <a:lnTo>
                    <a:pt x="19913" y="9817"/>
                  </a:lnTo>
                  <a:lnTo>
                    <a:pt x="19811" y="4343"/>
                  </a:lnTo>
                  <a:lnTo>
                    <a:pt x="15303" y="0"/>
                  </a:lnTo>
                  <a:close/>
                </a:path>
              </a:pathLst>
            </a:custGeom>
            <a:solidFill>
              <a:srgbClr val="511507"/>
            </a:solidFill>
          </p:spPr>
          <p:txBody>
            <a:bodyPr wrap="square" lIns="0" tIns="0" rIns="0" bIns="0" rtlCol="0"/>
            <a:lstStyle/>
            <a:p>
              <a:endParaRPr sz="1493" dirty="0"/>
            </a:p>
          </p:txBody>
        </p:sp>
        <p:sp>
          <p:nvSpPr>
            <p:cNvPr id="3076" name="object 3029">
              <a:extLst>
                <a:ext uri="{FF2B5EF4-FFF2-40B4-BE49-F238E27FC236}">
                  <a16:creationId xmlns:a16="http://schemas.microsoft.com/office/drawing/2014/main" id="{0D923BBD-D5DF-4A50-8149-CA16D37B0CE0}"/>
                </a:ext>
              </a:extLst>
            </p:cNvPr>
            <p:cNvSpPr/>
            <p:nvPr/>
          </p:nvSpPr>
          <p:spPr>
            <a:xfrm>
              <a:off x="1798549" y="5340153"/>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27" y="15303"/>
                  </a:lnTo>
                  <a:lnTo>
                    <a:pt x="19926" y="9829"/>
                  </a:lnTo>
                  <a:lnTo>
                    <a:pt x="19824" y="4356"/>
                  </a:lnTo>
                  <a:lnTo>
                    <a:pt x="15316" y="0"/>
                  </a:lnTo>
                  <a:close/>
                </a:path>
              </a:pathLst>
            </a:custGeom>
            <a:solidFill>
              <a:srgbClr val="6F2F20"/>
            </a:solidFill>
          </p:spPr>
          <p:txBody>
            <a:bodyPr wrap="square" lIns="0" tIns="0" rIns="0" bIns="0" rtlCol="0"/>
            <a:lstStyle/>
            <a:p>
              <a:endParaRPr sz="1493" dirty="0"/>
            </a:p>
          </p:txBody>
        </p:sp>
        <p:sp>
          <p:nvSpPr>
            <p:cNvPr id="3077" name="object 3030">
              <a:extLst>
                <a:ext uri="{FF2B5EF4-FFF2-40B4-BE49-F238E27FC236}">
                  <a16:creationId xmlns:a16="http://schemas.microsoft.com/office/drawing/2014/main" id="{40A00F44-B28B-46C1-8900-428C43CE60CA}"/>
                </a:ext>
              </a:extLst>
            </p:cNvPr>
            <p:cNvSpPr/>
            <p:nvPr/>
          </p:nvSpPr>
          <p:spPr>
            <a:xfrm>
              <a:off x="1344169" y="5460474"/>
              <a:ext cx="20320" cy="20320"/>
            </a:xfrm>
            <a:custGeom>
              <a:avLst/>
              <a:gdLst/>
              <a:ahLst/>
              <a:cxnLst/>
              <a:rect l="l" t="t" r="r" b="b"/>
              <a:pathLst>
                <a:path w="20319" h="20320">
                  <a:moveTo>
                    <a:pt x="15303" y="0"/>
                  </a:moveTo>
                  <a:lnTo>
                    <a:pt x="4343" y="190"/>
                  </a:lnTo>
                  <a:lnTo>
                    <a:pt x="0" y="4699"/>
                  </a:lnTo>
                  <a:lnTo>
                    <a:pt x="190" y="15659"/>
                  </a:lnTo>
                  <a:lnTo>
                    <a:pt x="4698" y="20015"/>
                  </a:lnTo>
                  <a:lnTo>
                    <a:pt x="15646" y="19824"/>
                  </a:lnTo>
                  <a:lnTo>
                    <a:pt x="20015" y="15316"/>
                  </a:lnTo>
                  <a:lnTo>
                    <a:pt x="19913" y="9829"/>
                  </a:lnTo>
                  <a:lnTo>
                    <a:pt x="19811" y="4356"/>
                  </a:lnTo>
                  <a:lnTo>
                    <a:pt x="15303" y="0"/>
                  </a:lnTo>
                  <a:close/>
                </a:path>
              </a:pathLst>
            </a:custGeom>
            <a:solidFill>
              <a:srgbClr val="6B311E"/>
            </a:solidFill>
          </p:spPr>
          <p:txBody>
            <a:bodyPr wrap="square" lIns="0" tIns="0" rIns="0" bIns="0" rtlCol="0"/>
            <a:lstStyle/>
            <a:p>
              <a:endParaRPr sz="1493" dirty="0"/>
            </a:p>
          </p:txBody>
        </p:sp>
        <p:sp>
          <p:nvSpPr>
            <p:cNvPr id="3078" name="object 3031">
              <a:extLst>
                <a:ext uri="{FF2B5EF4-FFF2-40B4-BE49-F238E27FC236}">
                  <a16:creationId xmlns:a16="http://schemas.microsoft.com/office/drawing/2014/main" id="{F5CAE6D4-0A98-4212-95D0-3C7E0E8E1FD7}"/>
                </a:ext>
              </a:extLst>
            </p:cNvPr>
            <p:cNvSpPr/>
            <p:nvPr/>
          </p:nvSpPr>
          <p:spPr>
            <a:xfrm>
              <a:off x="1539899" y="5447774"/>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591707"/>
            </a:solidFill>
          </p:spPr>
          <p:txBody>
            <a:bodyPr wrap="square" lIns="0" tIns="0" rIns="0" bIns="0" rtlCol="0"/>
            <a:lstStyle/>
            <a:p>
              <a:endParaRPr sz="1493" dirty="0"/>
            </a:p>
          </p:txBody>
        </p:sp>
        <p:sp>
          <p:nvSpPr>
            <p:cNvPr id="3079" name="object 3032">
              <a:extLst>
                <a:ext uri="{FF2B5EF4-FFF2-40B4-BE49-F238E27FC236}">
                  <a16:creationId xmlns:a16="http://schemas.microsoft.com/office/drawing/2014/main" id="{CED3149D-019F-4258-826F-32F852381F15}"/>
                </a:ext>
              </a:extLst>
            </p:cNvPr>
            <p:cNvSpPr/>
            <p:nvPr/>
          </p:nvSpPr>
          <p:spPr>
            <a:xfrm>
              <a:off x="1444857" y="5282529"/>
              <a:ext cx="20320" cy="20320"/>
            </a:xfrm>
            <a:custGeom>
              <a:avLst/>
              <a:gdLst/>
              <a:ahLst/>
              <a:cxnLst/>
              <a:rect l="l" t="t" r="r" b="b"/>
              <a:pathLst>
                <a:path w="20319" h="20320">
                  <a:moveTo>
                    <a:pt x="15303" y="0"/>
                  </a:moveTo>
                  <a:lnTo>
                    <a:pt x="4343" y="190"/>
                  </a:lnTo>
                  <a:lnTo>
                    <a:pt x="0" y="4686"/>
                  </a:lnTo>
                  <a:lnTo>
                    <a:pt x="190" y="15646"/>
                  </a:lnTo>
                  <a:lnTo>
                    <a:pt x="4698" y="20002"/>
                  </a:lnTo>
                  <a:lnTo>
                    <a:pt x="15646" y="19812"/>
                  </a:lnTo>
                  <a:lnTo>
                    <a:pt x="20015" y="15303"/>
                  </a:lnTo>
                  <a:lnTo>
                    <a:pt x="19913" y="9817"/>
                  </a:lnTo>
                  <a:lnTo>
                    <a:pt x="19811" y="4343"/>
                  </a:lnTo>
                  <a:lnTo>
                    <a:pt x="15303" y="0"/>
                  </a:lnTo>
                  <a:close/>
                </a:path>
              </a:pathLst>
            </a:custGeom>
            <a:solidFill>
              <a:srgbClr val="752D1A"/>
            </a:solidFill>
          </p:spPr>
          <p:txBody>
            <a:bodyPr wrap="square" lIns="0" tIns="0" rIns="0" bIns="0" rtlCol="0"/>
            <a:lstStyle/>
            <a:p>
              <a:endParaRPr sz="1493" dirty="0"/>
            </a:p>
          </p:txBody>
        </p:sp>
        <p:sp>
          <p:nvSpPr>
            <p:cNvPr id="3080" name="object 3033">
              <a:extLst>
                <a:ext uri="{FF2B5EF4-FFF2-40B4-BE49-F238E27FC236}">
                  <a16:creationId xmlns:a16="http://schemas.microsoft.com/office/drawing/2014/main" id="{B14511CF-05F3-405C-855F-6185271CAF9A}"/>
                </a:ext>
              </a:extLst>
            </p:cNvPr>
            <p:cNvSpPr/>
            <p:nvPr/>
          </p:nvSpPr>
          <p:spPr>
            <a:xfrm>
              <a:off x="1216276" y="5458406"/>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601709"/>
            </a:solidFill>
          </p:spPr>
          <p:txBody>
            <a:bodyPr wrap="square" lIns="0" tIns="0" rIns="0" bIns="0" rtlCol="0"/>
            <a:lstStyle/>
            <a:p>
              <a:endParaRPr sz="1493" dirty="0"/>
            </a:p>
          </p:txBody>
        </p:sp>
        <p:sp>
          <p:nvSpPr>
            <p:cNvPr id="3081" name="object 3034">
              <a:extLst>
                <a:ext uri="{FF2B5EF4-FFF2-40B4-BE49-F238E27FC236}">
                  <a16:creationId xmlns:a16="http://schemas.microsoft.com/office/drawing/2014/main" id="{A8B38347-C0FC-4356-BCE9-0FF2532AA421}"/>
                </a:ext>
              </a:extLst>
            </p:cNvPr>
            <p:cNvSpPr/>
            <p:nvPr/>
          </p:nvSpPr>
          <p:spPr>
            <a:xfrm>
              <a:off x="1216347" y="5353683"/>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5E1808"/>
            </a:solidFill>
          </p:spPr>
          <p:txBody>
            <a:bodyPr wrap="square" lIns="0" tIns="0" rIns="0" bIns="0" rtlCol="0"/>
            <a:lstStyle/>
            <a:p>
              <a:endParaRPr sz="1493" dirty="0"/>
            </a:p>
          </p:txBody>
        </p:sp>
        <p:sp>
          <p:nvSpPr>
            <p:cNvPr id="3082" name="object 3035">
              <a:extLst>
                <a:ext uri="{FF2B5EF4-FFF2-40B4-BE49-F238E27FC236}">
                  <a16:creationId xmlns:a16="http://schemas.microsoft.com/office/drawing/2014/main" id="{DA02758D-5ED9-42AF-A6E8-C60998B276EB}"/>
                </a:ext>
              </a:extLst>
            </p:cNvPr>
            <p:cNvSpPr/>
            <p:nvPr/>
          </p:nvSpPr>
          <p:spPr>
            <a:xfrm>
              <a:off x="1772253" y="5516888"/>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5C281A"/>
            </a:solidFill>
          </p:spPr>
          <p:txBody>
            <a:bodyPr wrap="square" lIns="0" tIns="0" rIns="0" bIns="0" rtlCol="0"/>
            <a:lstStyle/>
            <a:p>
              <a:endParaRPr sz="1493" dirty="0"/>
            </a:p>
          </p:txBody>
        </p:sp>
        <p:sp>
          <p:nvSpPr>
            <p:cNvPr id="3083" name="object 3036">
              <a:extLst>
                <a:ext uri="{FF2B5EF4-FFF2-40B4-BE49-F238E27FC236}">
                  <a16:creationId xmlns:a16="http://schemas.microsoft.com/office/drawing/2014/main" id="{60C4E5F7-3982-4CAA-AE3A-4C25B2426DB2}"/>
                </a:ext>
              </a:extLst>
            </p:cNvPr>
            <p:cNvSpPr/>
            <p:nvPr/>
          </p:nvSpPr>
          <p:spPr>
            <a:xfrm>
              <a:off x="1267338" y="5580499"/>
              <a:ext cx="20320" cy="20320"/>
            </a:xfrm>
            <a:custGeom>
              <a:avLst/>
              <a:gdLst/>
              <a:ahLst/>
              <a:cxnLst/>
              <a:rect l="l" t="t" r="r" b="b"/>
              <a:pathLst>
                <a:path w="20319" h="20320">
                  <a:moveTo>
                    <a:pt x="15316" y="0"/>
                  </a:moveTo>
                  <a:lnTo>
                    <a:pt x="4356" y="190"/>
                  </a:lnTo>
                  <a:lnTo>
                    <a:pt x="0" y="4698"/>
                  </a:lnTo>
                  <a:lnTo>
                    <a:pt x="190" y="15646"/>
                  </a:lnTo>
                  <a:lnTo>
                    <a:pt x="4711" y="20015"/>
                  </a:lnTo>
                  <a:lnTo>
                    <a:pt x="15659" y="19824"/>
                  </a:lnTo>
                  <a:lnTo>
                    <a:pt x="20015" y="15303"/>
                  </a:lnTo>
                  <a:lnTo>
                    <a:pt x="19913" y="9842"/>
                  </a:lnTo>
                  <a:lnTo>
                    <a:pt x="19811" y="4356"/>
                  </a:lnTo>
                  <a:lnTo>
                    <a:pt x="15316" y="0"/>
                  </a:lnTo>
                  <a:close/>
                </a:path>
              </a:pathLst>
            </a:custGeom>
            <a:solidFill>
              <a:srgbClr val="873A28"/>
            </a:solidFill>
          </p:spPr>
          <p:txBody>
            <a:bodyPr wrap="square" lIns="0" tIns="0" rIns="0" bIns="0" rtlCol="0"/>
            <a:lstStyle/>
            <a:p>
              <a:endParaRPr sz="1493" dirty="0"/>
            </a:p>
          </p:txBody>
        </p:sp>
        <p:sp>
          <p:nvSpPr>
            <p:cNvPr id="3084" name="object 3037">
              <a:extLst>
                <a:ext uri="{FF2B5EF4-FFF2-40B4-BE49-F238E27FC236}">
                  <a16:creationId xmlns:a16="http://schemas.microsoft.com/office/drawing/2014/main" id="{C8A28B10-BF92-4A82-8F93-FE0A9963B29A}"/>
                </a:ext>
              </a:extLst>
            </p:cNvPr>
            <p:cNvSpPr/>
            <p:nvPr/>
          </p:nvSpPr>
          <p:spPr>
            <a:xfrm>
              <a:off x="1069770" y="5461669"/>
              <a:ext cx="20320" cy="20320"/>
            </a:xfrm>
            <a:custGeom>
              <a:avLst/>
              <a:gdLst/>
              <a:ahLst/>
              <a:cxnLst/>
              <a:rect l="l" t="t" r="r" b="b"/>
              <a:pathLst>
                <a:path w="20319" h="20320">
                  <a:moveTo>
                    <a:pt x="15303" y="0"/>
                  </a:moveTo>
                  <a:lnTo>
                    <a:pt x="4343" y="190"/>
                  </a:lnTo>
                  <a:lnTo>
                    <a:pt x="0" y="4699"/>
                  </a:lnTo>
                  <a:lnTo>
                    <a:pt x="190" y="15659"/>
                  </a:lnTo>
                  <a:lnTo>
                    <a:pt x="4698" y="20015"/>
                  </a:lnTo>
                  <a:lnTo>
                    <a:pt x="15646" y="19824"/>
                  </a:lnTo>
                  <a:lnTo>
                    <a:pt x="20015" y="15316"/>
                  </a:lnTo>
                  <a:lnTo>
                    <a:pt x="19913" y="9829"/>
                  </a:lnTo>
                  <a:lnTo>
                    <a:pt x="19811" y="4356"/>
                  </a:lnTo>
                  <a:lnTo>
                    <a:pt x="15303" y="0"/>
                  </a:lnTo>
                  <a:close/>
                </a:path>
              </a:pathLst>
            </a:custGeom>
            <a:solidFill>
              <a:srgbClr val="772005"/>
            </a:solidFill>
          </p:spPr>
          <p:txBody>
            <a:bodyPr wrap="square" lIns="0" tIns="0" rIns="0" bIns="0" rtlCol="0"/>
            <a:lstStyle/>
            <a:p>
              <a:endParaRPr sz="1493" dirty="0"/>
            </a:p>
          </p:txBody>
        </p:sp>
        <p:sp>
          <p:nvSpPr>
            <p:cNvPr id="3085" name="object 3038">
              <a:extLst>
                <a:ext uri="{FF2B5EF4-FFF2-40B4-BE49-F238E27FC236}">
                  <a16:creationId xmlns:a16="http://schemas.microsoft.com/office/drawing/2014/main" id="{957E6C79-7845-4F2E-B47D-5ADD0754CE1C}"/>
                </a:ext>
              </a:extLst>
            </p:cNvPr>
            <p:cNvSpPr/>
            <p:nvPr/>
          </p:nvSpPr>
          <p:spPr>
            <a:xfrm>
              <a:off x="1214169" y="5500463"/>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511906"/>
            </a:solidFill>
          </p:spPr>
          <p:txBody>
            <a:bodyPr wrap="square" lIns="0" tIns="0" rIns="0" bIns="0" rtlCol="0"/>
            <a:lstStyle/>
            <a:p>
              <a:endParaRPr sz="1493" dirty="0"/>
            </a:p>
          </p:txBody>
        </p:sp>
        <p:sp>
          <p:nvSpPr>
            <p:cNvPr id="3086" name="object 3039">
              <a:extLst>
                <a:ext uri="{FF2B5EF4-FFF2-40B4-BE49-F238E27FC236}">
                  <a16:creationId xmlns:a16="http://schemas.microsoft.com/office/drawing/2014/main" id="{B3FF26BF-1160-4836-AECD-C3DDF0D31BA8}"/>
                </a:ext>
              </a:extLst>
            </p:cNvPr>
            <p:cNvSpPr/>
            <p:nvPr/>
          </p:nvSpPr>
          <p:spPr>
            <a:xfrm>
              <a:off x="1427091" y="5262695"/>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5F2A1B"/>
            </a:solidFill>
          </p:spPr>
          <p:txBody>
            <a:bodyPr wrap="square" lIns="0" tIns="0" rIns="0" bIns="0" rtlCol="0"/>
            <a:lstStyle/>
            <a:p>
              <a:endParaRPr sz="1493" dirty="0"/>
            </a:p>
          </p:txBody>
        </p:sp>
        <p:sp>
          <p:nvSpPr>
            <p:cNvPr id="3087" name="object 3040">
              <a:extLst>
                <a:ext uri="{FF2B5EF4-FFF2-40B4-BE49-F238E27FC236}">
                  <a16:creationId xmlns:a16="http://schemas.microsoft.com/office/drawing/2014/main" id="{36E9D73C-BAF5-4DA4-959F-585EA22AE5D8}"/>
                </a:ext>
              </a:extLst>
            </p:cNvPr>
            <p:cNvSpPr/>
            <p:nvPr/>
          </p:nvSpPr>
          <p:spPr>
            <a:xfrm>
              <a:off x="1174987" y="5538901"/>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823925"/>
            </a:solidFill>
          </p:spPr>
          <p:txBody>
            <a:bodyPr wrap="square" lIns="0" tIns="0" rIns="0" bIns="0" rtlCol="0"/>
            <a:lstStyle/>
            <a:p>
              <a:endParaRPr sz="1493" dirty="0"/>
            </a:p>
          </p:txBody>
        </p:sp>
        <p:sp>
          <p:nvSpPr>
            <p:cNvPr id="3088" name="object 3041">
              <a:extLst>
                <a:ext uri="{FF2B5EF4-FFF2-40B4-BE49-F238E27FC236}">
                  <a16:creationId xmlns:a16="http://schemas.microsoft.com/office/drawing/2014/main" id="{CB3AB66F-2AE0-4646-AE1A-13ED64B0FE54}"/>
                </a:ext>
              </a:extLst>
            </p:cNvPr>
            <p:cNvSpPr/>
            <p:nvPr/>
          </p:nvSpPr>
          <p:spPr>
            <a:xfrm>
              <a:off x="1430703" y="5532558"/>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4B1506"/>
            </a:solidFill>
          </p:spPr>
          <p:txBody>
            <a:bodyPr wrap="square" lIns="0" tIns="0" rIns="0" bIns="0" rtlCol="0"/>
            <a:lstStyle/>
            <a:p>
              <a:endParaRPr sz="1493" dirty="0"/>
            </a:p>
          </p:txBody>
        </p:sp>
        <p:sp>
          <p:nvSpPr>
            <p:cNvPr id="3089" name="object 3042">
              <a:extLst>
                <a:ext uri="{FF2B5EF4-FFF2-40B4-BE49-F238E27FC236}">
                  <a16:creationId xmlns:a16="http://schemas.microsoft.com/office/drawing/2014/main" id="{DB7DA051-657F-4118-87D4-69A7514AFCE0}"/>
                </a:ext>
              </a:extLst>
            </p:cNvPr>
            <p:cNvSpPr/>
            <p:nvPr/>
          </p:nvSpPr>
          <p:spPr>
            <a:xfrm>
              <a:off x="1455223" y="5393488"/>
              <a:ext cx="20320" cy="20320"/>
            </a:xfrm>
            <a:custGeom>
              <a:avLst/>
              <a:gdLst/>
              <a:ahLst/>
              <a:cxnLst/>
              <a:rect l="l" t="t" r="r" b="b"/>
              <a:pathLst>
                <a:path w="20319" h="20320">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511507"/>
            </a:solidFill>
          </p:spPr>
          <p:txBody>
            <a:bodyPr wrap="square" lIns="0" tIns="0" rIns="0" bIns="0" rtlCol="0"/>
            <a:lstStyle/>
            <a:p>
              <a:endParaRPr sz="1493" dirty="0"/>
            </a:p>
          </p:txBody>
        </p:sp>
        <p:sp>
          <p:nvSpPr>
            <p:cNvPr id="3090" name="object 3043">
              <a:extLst>
                <a:ext uri="{FF2B5EF4-FFF2-40B4-BE49-F238E27FC236}">
                  <a16:creationId xmlns:a16="http://schemas.microsoft.com/office/drawing/2014/main" id="{57E59D8C-00C9-4DCA-95EC-34D19F0F1CAD}"/>
                </a:ext>
              </a:extLst>
            </p:cNvPr>
            <p:cNvSpPr/>
            <p:nvPr/>
          </p:nvSpPr>
          <p:spPr>
            <a:xfrm>
              <a:off x="1390322" y="5419397"/>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5B1707"/>
            </a:solidFill>
          </p:spPr>
          <p:txBody>
            <a:bodyPr wrap="square" lIns="0" tIns="0" rIns="0" bIns="0" rtlCol="0"/>
            <a:lstStyle/>
            <a:p>
              <a:endParaRPr sz="1493" dirty="0"/>
            </a:p>
          </p:txBody>
        </p:sp>
        <p:sp>
          <p:nvSpPr>
            <p:cNvPr id="3091" name="object 3044">
              <a:extLst>
                <a:ext uri="{FF2B5EF4-FFF2-40B4-BE49-F238E27FC236}">
                  <a16:creationId xmlns:a16="http://schemas.microsoft.com/office/drawing/2014/main" id="{70F69C12-30B4-43E5-B9DD-5EA35762A0DB}"/>
                </a:ext>
              </a:extLst>
            </p:cNvPr>
            <p:cNvSpPr/>
            <p:nvPr/>
          </p:nvSpPr>
          <p:spPr>
            <a:xfrm>
              <a:off x="1402963" y="5423434"/>
              <a:ext cx="20320" cy="20320"/>
            </a:xfrm>
            <a:custGeom>
              <a:avLst/>
              <a:gdLst/>
              <a:ahLst/>
              <a:cxnLst/>
              <a:rect l="l" t="t" r="r" b="b"/>
              <a:pathLst>
                <a:path w="20319" h="20320">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591707"/>
            </a:solidFill>
          </p:spPr>
          <p:txBody>
            <a:bodyPr wrap="square" lIns="0" tIns="0" rIns="0" bIns="0" rtlCol="0"/>
            <a:lstStyle/>
            <a:p>
              <a:endParaRPr sz="1493" dirty="0"/>
            </a:p>
          </p:txBody>
        </p:sp>
        <p:sp>
          <p:nvSpPr>
            <p:cNvPr id="3092" name="object 3045">
              <a:extLst>
                <a:ext uri="{FF2B5EF4-FFF2-40B4-BE49-F238E27FC236}">
                  <a16:creationId xmlns:a16="http://schemas.microsoft.com/office/drawing/2014/main" id="{5477DC83-15C1-48BB-98E6-97438F869EDB}"/>
                </a:ext>
              </a:extLst>
            </p:cNvPr>
            <p:cNvSpPr/>
            <p:nvPr/>
          </p:nvSpPr>
          <p:spPr>
            <a:xfrm>
              <a:off x="1192904" y="5517852"/>
              <a:ext cx="20320" cy="20320"/>
            </a:xfrm>
            <a:custGeom>
              <a:avLst/>
              <a:gdLst/>
              <a:ahLst/>
              <a:cxnLst/>
              <a:rect l="l" t="t" r="r" b="b"/>
              <a:pathLst>
                <a:path w="20319" h="20320">
                  <a:moveTo>
                    <a:pt x="15303" y="0"/>
                  </a:moveTo>
                  <a:lnTo>
                    <a:pt x="4356" y="190"/>
                  </a:lnTo>
                  <a:lnTo>
                    <a:pt x="0" y="4686"/>
                  </a:lnTo>
                  <a:lnTo>
                    <a:pt x="190" y="15646"/>
                  </a:lnTo>
                  <a:lnTo>
                    <a:pt x="4711" y="20002"/>
                  </a:lnTo>
                  <a:lnTo>
                    <a:pt x="15646" y="19812"/>
                  </a:lnTo>
                  <a:lnTo>
                    <a:pt x="20015" y="15303"/>
                  </a:lnTo>
                  <a:lnTo>
                    <a:pt x="19913" y="9817"/>
                  </a:lnTo>
                  <a:lnTo>
                    <a:pt x="19811" y="4343"/>
                  </a:lnTo>
                  <a:lnTo>
                    <a:pt x="15303" y="0"/>
                  </a:lnTo>
                  <a:close/>
                </a:path>
              </a:pathLst>
            </a:custGeom>
            <a:solidFill>
              <a:srgbClr val="691A0A"/>
            </a:solidFill>
          </p:spPr>
          <p:txBody>
            <a:bodyPr wrap="square" lIns="0" tIns="0" rIns="0" bIns="0" rtlCol="0"/>
            <a:lstStyle/>
            <a:p>
              <a:endParaRPr sz="1493" dirty="0"/>
            </a:p>
          </p:txBody>
        </p:sp>
        <p:sp>
          <p:nvSpPr>
            <p:cNvPr id="3093" name="object 3046">
              <a:extLst>
                <a:ext uri="{FF2B5EF4-FFF2-40B4-BE49-F238E27FC236}">
                  <a16:creationId xmlns:a16="http://schemas.microsoft.com/office/drawing/2014/main" id="{CC81891E-B346-4C22-A1C5-73D5415B2458}"/>
                </a:ext>
              </a:extLst>
            </p:cNvPr>
            <p:cNvSpPr/>
            <p:nvPr/>
          </p:nvSpPr>
          <p:spPr>
            <a:xfrm>
              <a:off x="1793759" y="5322606"/>
              <a:ext cx="20320" cy="20320"/>
            </a:xfrm>
            <a:custGeom>
              <a:avLst/>
              <a:gdLst/>
              <a:ahLst/>
              <a:cxnLst/>
              <a:rect l="l" t="t" r="r" b="b"/>
              <a:pathLst>
                <a:path w="20319" h="20320">
                  <a:moveTo>
                    <a:pt x="15303" y="0"/>
                  </a:moveTo>
                  <a:lnTo>
                    <a:pt x="4343" y="190"/>
                  </a:lnTo>
                  <a:lnTo>
                    <a:pt x="0" y="4711"/>
                  </a:lnTo>
                  <a:lnTo>
                    <a:pt x="190" y="15659"/>
                  </a:lnTo>
                  <a:lnTo>
                    <a:pt x="4699" y="20015"/>
                  </a:lnTo>
                  <a:lnTo>
                    <a:pt x="15646" y="19824"/>
                  </a:lnTo>
                  <a:lnTo>
                    <a:pt x="20015" y="15316"/>
                  </a:lnTo>
                  <a:lnTo>
                    <a:pt x="19913" y="9842"/>
                  </a:lnTo>
                  <a:lnTo>
                    <a:pt x="19812" y="4368"/>
                  </a:lnTo>
                  <a:lnTo>
                    <a:pt x="15303" y="0"/>
                  </a:lnTo>
                  <a:close/>
                </a:path>
              </a:pathLst>
            </a:custGeom>
            <a:solidFill>
              <a:srgbClr val="6E2F20"/>
            </a:solidFill>
          </p:spPr>
          <p:txBody>
            <a:bodyPr wrap="square" lIns="0" tIns="0" rIns="0" bIns="0" rtlCol="0"/>
            <a:lstStyle/>
            <a:p>
              <a:endParaRPr sz="1493" dirty="0"/>
            </a:p>
          </p:txBody>
        </p:sp>
        <p:sp>
          <p:nvSpPr>
            <p:cNvPr id="3094" name="object 3047">
              <a:extLst>
                <a:ext uri="{FF2B5EF4-FFF2-40B4-BE49-F238E27FC236}">
                  <a16:creationId xmlns:a16="http://schemas.microsoft.com/office/drawing/2014/main" id="{D2024CD2-3BB8-46CA-8108-55724609F972}"/>
                </a:ext>
              </a:extLst>
            </p:cNvPr>
            <p:cNvSpPr/>
            <p:nvPr/>
          </p:nvSpPr>
          <p:spPr>
            <a:xfrm>
              <a:off x="1628797" y="5483703"/>
              <a:ext cx="20320" cy="20320"/>
            </a:xfrm>
            <a:custGeom>
              <a:avLst/>
              <a:gdLst/>
              <a:ahLst/>
              <a:cxnLst/>
              <a:rect l="l" t="t" r="r" b="b"/>
              <a:pathLst>
                <a:path w="20319" h="20320">
                  <a:moveTo>
                    <a:pt x="15328" y="0"/>
                  </a:moveTo>
                  <a:lnTo>
                    <a:pt x="4368" y="190"/>
                  </a:lnTo>
                  <a:lnTo>
                    <a:pt x="0" y="4686"/>
                  </a:lnTo>
                  <a:lnTo>
                    <a:pt x="190" y="15646"/>
                  </a:lnTo>
                  <a:lnTo>
                    <a:pt x="4724" y="20002"/>
                  </a:lnTo>
                  <a:lnTo>
                    <a:pt x="15671" y="19812"/>
                  </a:lnTo>
                  <a:lnTo>
                    <a:pt x="20027" y="15303"/>
                  </a:lnTo>
                  <a:lnTo>
                    <a:pt x="19926" y="9829"/>
                  </a:lnTo>
                  <a:lnTo>
                    <a:pt x="19824" y="4343"/>
                  </a:lnTo>
                  <a:lnTo>
                    <a:pt x="15328" y="0"/>
                  </a:lnTo>
                  <a:close/>
                </a:path>
              </a:pathLst>
            </a:custGeom>
            <a:solidFill>
              <a:srgbClr val="431205"/>
            </a:solidFill>
          </p:spPr>
          <p:txBody>
            <a:bodyPr wrap="square" lIns="0" tIns="0" rIns="0" bIns="0" rtlCol="0"/>
            <a:lstStyle/>
            <a:p>
              <a:endParaRPr sz="1493" dirty="0"/>
            </a:p>
          </p:txBody>
        </p:sp>
        <p:sp>
          <p:nvSpPr>
            <p:cNvPr id="3095" name="object 3048">
              <a:extLst>
                <a:ext uri="{FF2B5EF4-FFF2-40B4-BE49-F238E27FC236}">
                  <a16:creationId xmlns:a16="http://schemas.microsoft.com/office/drawing/2014/main" id="{AB3B5C70-1C1F-4E2A-8FE8-4914CC23F4A9}"/>
                </a:ext>
              </a:extLst>
            </p:cNvPr>
            <p:cNvSpPr/>
            <p:nvPr/>
          </p:nvSpPr>
          <p:spPr>
            <a:xfrm>
              <a:off x="1836976" y="5448020"/>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2" y="4356"/>
                  </a:lnTo>
                  <a:lnTo>
                    <a:pt x="15303" y="0"/>
                  </a:lnTo>
                  <a:close/>
                </a:path>
              </a:pathLst>
            </a:custGeom>
            <a:solidFill>
              <a:srgbClr val="833920"/>
            </a:solidFill>
          </p:spPr>
          <p:txBody>
            <a:bodyPr wrap="square" lIns="0" tIns="0" rIns="0" bIns="0" rtlCol="0"/>
            <a:lstStyle/>
            <a:p>
              <a:endParaRPr sz="1493" dirty="0"/>
            </a:p>
          </p:txBody>
        </p:sp>
        <p:sp>
          <p:nvSpPr>
            <p:cNvPr id="3096" name="object 3049">
              <a:extLst>
                <a:ext uri="{FF2B5EF4-FFF2-40B4-BE49-F238E27FC236}">
                  <a16:creationId xmlns:a16="http://schemas.microsoft.com/office/drawing/2014/main" id="{CAA9755B-F810-4CC8-9084-9297E9161AFD}"/>
                </a:ext>
              </a:extLst>
            </p:cNvPr>
            <p:cNvSpPr/>
            <p:nvPr/>
          </p:nvSpPr>
          <p:spPr>
            <a:xfrm>
              <a:off x="1405276" y="5309293"/>
              <a:ext cx="20320" cy="20320"/>
            </a:xfrm>
            <a:custGeom>
              <a:avLst/>
              <a:gdLst/>
              <a:ahLst/>
              <a:cxnLst/>
              <a:rect l="l" t="t" r="r" b="b"/>
              <a:pathLst>
                <a:path w="20319" h="20320">
                  <a:moveTo>
                    <a:pt x="15303" y="0"/>
                  </a:moveTo>
                  <a:lnTo>
                    <a:pt x="4343" y="190"/>
                  </a:lnTo>
                  <a:lnTo>
                    <a:pt x="0" y="4686"/>
                  </a:lnTo>
                  <a:lnTo>
                    <a:pt x="190" y="15633"/>
                  </a:lnTo>
                  <a:lnTo>
                    <a:pt x="4698" y="20002"/>
                  </a:lnTo>
                  <a:lnTo>
                    <a:pt x="15646" y="19812"/>
                  </a:lnTo>
                  <a:lnTo>
                    <a:pt x="20015" y="15290"/>
                  </a:lnTo>
                  <a:lnTo>
                    <a:pt x="19913" y="9817"/>
                  </a:lnTo>
                  <a:lnTo>
                    <a:pt x="19811" y="4343"/>
                  </a:lnTo>
                  <a:lnTo>
                    <a:pt x="15303" y="0"/>
                  </a:lnTo>
                  <a:close/>
                </a:path>
              </a:pathLst>
            </a:custGeom>
            <a:solidFill>
              <a:srgbClr val="491505"/>
            </a:solidFill>
          </p:spPr>
          <p:txBody>
            <a:bodyPr wrap="square" lIns="0" tIns="0" rIns="0" bIns="0" rtlCol="0"/>
            <a:lstStyle/>
            <a:p>
              <a:endParaRPr sz="1493" dirty="0"/>
            </a:p>
          </p:txBody>
        </p:sp>
        <p:sp>
          <p:nvSpPr>
            <p:cNvPr id="3097" name="object 3050">
              <a:extLst>
                <a:ext uri="{FF2B5EF4-FFF2-40B4-BE49-F238E27FC236}">
                  <a16:creationId xmlns:a16="http://schemas.microsoft.com/office/drawing/2014/main" id="{C3F44F2A-8761-49CC-86D3-7EB9C9306EE8}"/>
                </a:ext>
              </a:extLst>
            </p:cNvPr>
            <p:cNvSpPr/>
            <p:nvPr/>
          </p:nvSpPr>
          <p:spPr>
            <a:xfrm>
              <a:off x="1459489" y="5352101"/>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954025"/>
            </a:solidFill>
          </p:spPr>
          <p:txBody>
            <a:bodyPr wrap="square" lIns="0" tIns="0" rIns="0" bIns="0" rtlCol="0"/>
            <a:lstStyle/>
            <a:p>
              <a:endParaRPr sz="1493" dirty="0"/>
            </a:p>
          </p:txBody>
        </p:sp>
        <p:sp>
          <p:nvSpPr>
            <p:cNvPr id="3098" name="object 3051">
              <a:extLst>
                <a:ext uri="{FF2B5EF4-FFF2-40B4-BE49-F238E27FC236}">
                  <a16:creationId xmlns:a16="http://schemas.microsoft.com/office/drawing/2014/main" id="{7C937ECF-1301-403E-BA29-7340437A74DD}"/>
                </a:ext>
              </a:extLst>
            </p:cNvPr>
            <p:cNvSpPr/>
            <p:nvPr/>
          </p:nvSpPr>
          <p:spPr>
            <a:xfrm>
              <a:off x="1648710" y="5313077"/>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2" y="4356"/>
                  </a:lnTo>
                  <a:lnTo>
                    <a:pt x="15303" y="0"/>
                  </a:lnTo>
                  <a:close/>
                </a:path>
              </a:pathLst>
            </a:custGeom>
            <a:solidFill>
              <a:srgbClr val="672C1E"/>
            </a:solidFill>
          </p:spPr>
          <p:txBody>
            <a:bodyPr wrap="square" lIns="0" tIns="0" rIns="0" bIns="0" rtlCol="0"/>
            <a:lstStyle/>
            <a:p>
              <a:endParaRPr sz="1493" dirty="0"/>
            </a:p>
          </p:txBody>
        </p:sp>
        <p:sp>
          <p:nvSpPr>
            <p:cNvPr id="3099" name="object 3052">
              <a:extLst>
                <a:ext uri="{FF2B5EF4-FFF2-40B4-BE49-F238E27FC236}">
                  <a16:creationId xmlns:a16="http://schemas.microsoft.com/office/drawing/2014/main" id="{2FE185F4-E03C-4AEC-B7E1-D453188B2C74}"/>
                </a:ext>
              </a:extLst>
            </p:cNvPr>
            <p:cNvSpPr/>
            <p:nvPr/>
          </p:nvSpPr>
          <p:spPr>
            <a:xfrm>
              <a:off x="1055236" y="5340916"/>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4B1506"/>
            </a:solidFill>
          </p:spPr>
          <p:txBody>
            <a:bodyPr wrap="square" lIns="0" tIns="0" rIns="0" bIns="0" rtlCol="0"/>
            <a:lstStyle/>
            <a:p>
              <a:endParaRPr sz="1493" dirty="0"/>
            </a:p>
          </p:txBody>
        </p:sp>
        <p:sp>
          <p:nvSpPr>
            <p:cNvPr id="3100" name="object 3053">
              <a:extLst>
                <a:ext uri="{FF2B5EF4-FFF2-40B4-BE49-F238E27FC236}">
                  <a16:creationId xmlns:a16="http://schemas.microsoft.com/office/drawing/2014/main" id="{BB9E902E-B25C-45BC-A182-479DF1D95709}"/>
                </a:ext>
              </a:extLst>
            </p:cNvPr>
            <p:cNvSpPr/>
            <p:nvPr/>
          </p:nvSpPr>
          <p:spPr>
            <a:xfrm>
              <a:off x="1517681" y="5324355"/>
              <a:ext cx="20320" cy="20320"/>
            </a:xfrm>
            <a:custGeom>
              <a:avLst/>
              <a:gdLst/>
              <a:ahLst/>
              <a:cxnLst/>
              <a:rect l="l" t="t" r="r" b="b"/>
              <a:pathLst>
                <a:path w="20319" h="20320">
                  <a:moveTo>
                    <a:pt x="15303" y="0"/>
                  </a:moveTo>
                  <a:lnTo>
                    <a:pt x="4356" y="190"/>
                  </a:lnTo>
                  <a:lnTo>
                    <a:pt x="0" y="4699"/>
                  </a:lnTo>
                  <a:lnTo>
                    <a:pt x="190" y="15646"/>
                  </a:lnTo>
                  <a:lnTo>
                    <a:pt x="4699" y="20002"/>
                  </a:lnTo>
                  <a:lnTo>
                    <a:pt x="15659" y="19812"/>
                  </a:lnTo>
                  <a:lnTo>
                    <a:pt x="20027" y="15303"/>
                  </a:lnTo>
                  <a:lnTo>
                    <a:pt x="19926" y="9829"/>
                  </a:lnTo>
                  <a:lnTo>
                    <a:pt x="19824" y="4356"/>
                  </a:lnTo>
                  <a:lnTo>
                    <a:pt x="15303" y="0"/>
                  </a:lnTo>
                  <a:close/>
                </a:path>
              </a:pathLst>
            </a:custGeom>
            <a:solidFill>
              <a:srgbClr val="6F3220"/>
            </a:solidFill>
          </p:spPr>
          <p:txBody>
            <a:bodyPr wrap="square" lIns="0" tIns="0" rIns="0" bIns="0" rtlCol="0"/>
            <a:lstStyle/>
            <a:p>
              <a:endParaRPr sz="1493" dirty="0"/>
            </a:p>
          </p:txBody>
        </p:sp>
        <p:sp>
          <p:nvSpPr>
            <p:cNvPr id="3101" name="object 3054">
              <a:extLst>
                <a:ext uri="{FF2B5EF4-FFF2-40B4-BE49-F238E27FC236}">
                  <a16:creationId xmlns:a16="http://schemas.microsoft.com/office/drawing/2014/main" id="{CF6D47B8-4915-452A-A577-1A91C96D3E72}"/>
                </a:ext>
              </a:extLst>
            </p:cNvPr>
            <p:cNvSpPr/>
            <p:nvPr/>
          </p:nvSpPr>
          <p:spPr>
            <a:xfrm>
              <a:off x="1318666" y="5375702"/>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5F1808"/>
            </a:solidFill>
          </p:spPr>
          <p:txBody>
            <a:bodyPr wrap="square" lIns="0" tIns="0" rIns="0" bIns="0" rtlCol="0"/>
            <a:lstStyle/>
            <a:p>
              <a:endParaRPr sz="1493" dirty="0"/>
            </a:p>
          </p:txBody>
        </p:sp>
        <p:sp>
          <p:nvSpPr>
            <p:cNvPr id="3102" name="object 3055">
              <a:extLst>
                <a:ext uri="{FF2B5EF4-FFF2-40B4-BE49-F238E27FC236}">
                  <a16:creationId xmlns:a16="http://schemas.microsoft.com/office/drawing/2014/main" id="{C820EEE3-E5BD-4053-B300-E9698F5DAC6C}"/>
                </a:ext>
              </a:extLst>
            </p:cNvPr>
            <p:cNvSpPr/>
            <p:nvPr/>
          </p:nvSpPr>
          <p:spPr>
            <a:xfrm>
              <a:off x="1602682" y="5496371"/>
              <a:ext cx="20320" cy="20320"/>
            </a:xfrm>
            <a:custGeom>
              <a:avLst/>
              <a:gdLst/>
              <a:ahLst/>
              <a:cxnLst/>
              <a:rect l="l" t="t" r="r" b="b"/>
              <a:pathLst>
                <a:path w="20319" h="20320">
                  <a:moveTo>
                    <a:pt x="15290" y="0"/>
                  </a:moveTo>
                  <a:lnTo>
                    <a:pt x="4343" y="190"/>
                  </a:lnTo>
                  <a:lnTo>
                    <a:pt x="0" y="4699"/>
                  </a:lnTo>
                  <a:lnTo>
                    <a:pt x="190" y="15646"/>
                  </a:lnTo>
                  <a:lnTo>
                    <a:pt x="4698" y="20015"/>
                  </a:lnTo>
                  <a:lnTo>
                    <a:pt x="15633" y="19824"/>
                  </a:lnTo>
                  <a:lnTo>
                    <a:pt x="20002" y="15303"/>
                  </a:lnTo>
                  <a:lnTo>
                    <a:pt x="19900" y="9829"/>
                  </a:lnTo>
                  <a:lnTo>
                    <a:pt x="19799" y="4356"/>
                  </a:lnTo>
                  <a:lnTo>
                    <a:pt x="15290" y="0"/>
                  </a:lnTo>
                  <a:close/>
                </a:path>
              </a:pathLst>
            </a:custGeom>
            <a:solidFill>
              <a:srgbClr val="E38F56"/>
            </a:solidFill>
          </p:spPr>
          <p:txBody>
            <a:bodyPr wrap="square" lIns="0" tIns="0" rIns="0" bIns="0" rtlCol="0"/>
            <a:lstStyle/>
            <a:p>
              <a:endParaRPr sz="1493" dirty="0"/>
            </a:p>
          </p:txBody>
        </p:sp>
        <p:sp>
          <p:nvSpPr>
            <p:cNvPr id="3103" name="object 3056">
              <a:extLst>
                <a:ext uri="{FF2B5EF4-FFF2-40B4-BE49-F238E27FC236}">
                  <a16:creationId xmlns:a16="http://schemas.microsoft.com/office/drawing/2014/main" id="{AE2F2A2B-CBC6-43B9-9185-24F0FB035DF5}"/>
                </a:ext>
              </a:extLst>
            </p:cNvPr>
            <p:cNvSpPr/>
            <p:nvPr/>
          </p:nvSpPr>
          <p:spPr>
            <a:xfrm>
              <a:off x="1660518" y="5334026"/>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4A1306"/>
            </a:solidFill>
          </p:spPr>
          <p:txBody>
            <a:bodyPr wrap="square" lIns="0" tIns="0" rIns="0" bIns="0" rtlCol="0"/>
            <a:lstStyle/>
            <a:p>
              <a:endParaRPr sz="1493" dirty="0"/>
            </a:p>
          </p:txBody>
        </p:sp>
        <p:sp>
          <p:nvSpPr>
            <p:cNvPr id="3104" name="object 3057">
              <a:extLst>
                <a:ext uri="{FF2B5EF4-FFF2-40B4-BE49-F238E27FC236}">
                  <a16:creationId xmlns:a16="http://schemas.microsoft.com/office/drawing/2014/main" id="{B50D82F8-3C85-4D27-8318-6AF2EEAA71BF}"/>
                </a:ext>
              </a:extLst>
            </p:cNvPr>
            <p:cNvSpPr/>
            <p:nvPr/>
          </p:nvSpPr>
          <p:spPr>
            <a:xfrm>
              <a:off x="1447248" y="5550052"/>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773522"/>
            </a:solidFill>
          </p:spPr>
          <p:txBody>
            <a:bodyPr wrap="square" lIns="0" tIns="0" rIns="0" bIns="0" rtlCol="0"/>
            <a:lstStyle/>
            <a:p>
              <a:endParaRPr sz="1493" dirty="0"/>
            </a:p>
          </p:txBody>
        </p:sp>
        <p:sp>
          <p:nvSpPr>
            <p:cNvPr id="3105" name="object 3058">
              <a:extLst>
                <a:ext uri="{FF2B5EF4-FFF2-40B4-BE49-F238E27FC236}">
                  <a16:creationId xmlns:a16="http://schemas.microsoft.com/office/drawing/2014/main" id="{3D688075-AB68-42FF-A4C3-007C221EDB80}"/>
                </a:ext>
              </a:extLst>
            </p:cNvPr>
            <p:cNvSpPr/>
            <p:nvPr/>
          </p:nvSpPr>
          <p:spPr>
            <a:xfrm>
              <a:off x="1217820" y="5322525"/>
              <a:ext cx="20320" cy="20320"/>
            </a:xfrm>
            <a:custGeom>
              <a:avLst/>
              <a:gdLst/>
              <a:ahLst/>
              <a:cxnLst/>
              <a:rect l="l" t="t" r="r" b="b"/>
              <a:pathLst>
                <a:path w="20319" h="20320">
                  <a:moveTo>
                    <a:pt x="15303" y="0"/>
                  </a:moveTo>
                  <a:lnTo>
                    <a:pt x="4356" y="190"/>
                  </a:lnTo>
                  <a:lnTo>
                    <a:pt x="0" y="4699"/>
                  </a:lnTo>
                  <a:lnTo>
                    <a:pt x="190" y="15646"/>
                  </a:lnTo>
                  <a:lnTo>
                    <a:pt x="4711" y="19989"/>
                  </a:lnTo>
                  <a:lnTo>
                    <a:pt x="15646" y="19799"/>
                  </a:lnTo>
                  <a:lnTo>
                    <a:pt x="20015" y="15303"/>
                  </a:lnTo>
                  <a:lnTo>
                    <a:pt x="19913" y="9829"/>
                  </a:lnTo>
                  <a:lnTo>
                    <a:pt x="19811" y="4356"/>
                  </a:lnTo>
                  <a:lnTo>
                    <a:pt x="15303" y="0"/>
                  </a:lnTo>
                  <a:close/>
                </a:path>
              </a:pathLst>
            </a:custGeom>
            <a:solidFill>
              <a:srgbClr val="601808"/>
            </a:solidFill>
          </p:spPr>
          <p:txBody>
            <a:bodyPr wrap="square" lIns="0" tIns="0" rIns="0" bIns="0" rtlCol="0"/>
            <a:lstStyle/>
            <a:p>
              <a:endParaRPr sz="1493" dirty="0"/>
            </a:p>
          </p:txBody>
        </p:sp>
        <p:sp>
          <p:nvSpPr>
            <p:cNvPr id="3106" name="object 3059">
              <a:extLst>
                <a:ext uri="{FF2B5EF4-FFF2-40B4-BE49-F238E27FC236}">
                  <a16:creationId xmlns:a16="http://schemas.microsoft.com/office/drawing/2014/main" id="{4D97165D-95B3-4C16-A460-F72748FCC400}"/>
                </a:ext>
              </a:extLst>
            </p:cNvPr>
            <p:cNvSpPr/>
            <p:nvPr/>
          </p:nvSpPr>
          <p:spPr>
            <a:xfrm>
              <a:off x="1048358" y="5378745"/>
              <a:ext cx="20320" cy="20320"/>
            </a:xfrm>
            <a:custGeom>
              <a:avLst/>
              <a:gdLst/>
              <a:ahLst/>
              <a:cxnLst/>
              <a:rect l="l" t="t" r="r" b="b"/>
              <a:pathLst>
                <a:path w="20319" h="20320">
                  <a:moveTo>
                    <a:pt x="15316" y="0"/>
                  </a:moveTo>
                  <a:lnTo>
                    <a:pt x="4356" y="190"/>
                  </a:lnTo>
                  <a:lnTo>
                    <a:pt x="0" y="4699"/>
                  </a:lnTo>
                  <a:lnTo>
                    <a:pt x="190" y="15646"/>
                  </a:lnTo>
                  <a:lnTo>
                    <a:pt x="4711" y="19989"/>
                  </a:lnTo>
                  <a:lnTo>
                    <a:pt x="15659" y="19799"/>
                  </a:lnTo>
                  <a:lnTo>
                    <a:pt x="20015" y="15303"/>
                  </a:lnTo>
                  <a:lnTo>
                    <a:pt x="19913" y="9829"/>
                  </a:lnTo>
                  <a:lnTo>
                    <a:pt x="19811" y="4356"/>
                  </a:lnTo>
                  <a:lnTo>
                    <a:pt x="15316" y="0"/>
                  </a:lnTo>
                  <a:close/>
                </a:path>
              </a:pathLst>
            </a:custGeom>
            <a:solidFill>
              <a:srgbClr val="511507"/>
            </a:solidFill>
          </p:spPr>
          <p:txBody>
            <a:bodyPr wrap="square" lIns="0" tIns="0" rIns="0" bIns="0" rtlCol="0"/>
            <a:lstStyle/>
            <a:p>
              <a:endParaRPr sz="1493" dirty="0"/>
            </a:p>
          </p:txBody>
        </p:sp>
        <p:sp>
          <p:nvSpPr>
            <p:cNvPr id="3107" name="object 3060">
              <a:extLst>
                <a:ext uri="{FF2B5EF4-FFF2-40B4-BE49-F238E27FC236}">
                  <a16:creationId xmlns:a16="http://schemas.microsoft.com/office/drawing/2014/main" id="{AC23AFC0-8CC0-4B6B-83E2-C50489BC805F}"/>
                </a:ext>
              </a:extLst>
            </p:cNvPr>
            <p:cNvSpPr/>
            <p:nvPr/>
          </p:nvSpPr>
          <p:spPr>
            <a:xfrm>
              <a:off x="1669785" y="5475733"/>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2" y="4356"/>
                  </a:lnTo>
                  <a:lnTo>
                    <a:pt x="15303" y="0"/>
                  </a:lnTo>
                  <a:close/>
                </a:path>
              </a:pathLst>
            </a:custGeom>
            <a:solidFill>
              <a:srgbClr val="4A1306"/>
            </a:solidFill>
          </p:spPr>
          <p:txBody>
            <a:bodyPr wrap="square" lIns="0" tIns="0" rIns="0" bIns="0" rtlCol="0"/>
            <a:lstStyle/>
            <a:p>
              <a:endParaRPr sz="1493" dirty="0"/>
            </a:p>
          </p:txBody>
        </p:sp>
        <p:sp>
          <p:nvSpPr>
            <p:cNvPr id="3108" name="object 3061">
              <a:extLst>
                <a:ext uri="{FF2B5EF4-FFF2-40B4-BE49-F238E27FC236}">
                  <a16:creationId xmlns:a16="http://schemas.microsoft.com/office/drawing/2014/main" id="{EA2625D4-B617-4100-9C47-B7F6121E34AD}"/>
                </a:ext>
              </a:extLst>
            </p:cNvPr>
            <p:cNvSpPr/>
            <p:nvPr/>
          </p:nvSpPr>
          <p:spPr>
            <a:xfrm>
              <a:off x="1330294" y="5489483"/>
              <a:ext cx="20320" cy="20320"/>
            </a:xfrm>
            <a:custGeom>
              <a:avLst/>
              <a:gdLst/>
              <a:ahLst/>
              <a:cxnLst/>
              <a:rect l="l" t="t" r="r" b="b"/>
              <a:pathLst>
                <a:path w="20319" h="20320">
                  <a:moveTo>
                    <a:pt x="15316" y="0"/>
                  </a:moveTo>
                  <a:lnTo>
                    <a:pt x="4356" y="190"/>
                  </a:lnTo>
                  <a:lnTo>
                    <a:pt x="0" y="4711"/>
                  </a:lnTo>
                  <a:lnTo>
                    <a:pt x="190" y="15659"/>
                  </a:lnTo>
                  <a:lnTo>
                    <a:pt x="4711" y="20015"/>
                  </a:lnTo>
                  <a:lnTo>
                    <a:pt x="15659" y="19824"/>
                  </a:lnTo>
                  <a:lnTo>
                    <a:pt x="20027" y="15316"/>
                  </a:lnTo>
                  <a:lnTo>
                    <a:pt x="19926" y="9842"/>
                  </a:lnTo>
                  <a:lnTo>
                    <a:pt x="19824" y="4368"/>
                  </a:lnTo>
                  <a:lnTo>
                    <a:pt x="15316" y="0"/>
                  </a:lnTo>
                  <a:close/>
                </a:path>
              </a:pathLst>
            </a:custGeom>
            <a:solidFill>
              <a:srgbClr val="521606"/>
            </a:solidFill>
          </p:spPr>
          <p:txBody>
            <a:bodyPr wrap="square" lIns="0" tIns="0" rIns="0" bIns="0" rtlCol="0"/>
            <a:lstStyle/>
            <a:p>
              <a:endParaRPr sz="1493" dirty="0"/>
            </a:p>
          </p:txBody>
        </p:sp>
        <p:sp>
          <p:nvSpPr>
            <p:cNvPr id="3109" name="object 3062">
              <a:extLst>
                <a:ext uri="{FF2B5EF4-FFF2-40B4-BE49-F238E27FC236}">
                  <a16:creationId xmlns:a16="http://schemas.microsoft.com/office/drawing/2014/main" id="{12174278-696E-49EB-9B51-C95D9522B3B7}"/>
                </a:ext>
              </a:extLst>
            </p:cNvPr>
            <p:cNvSpPr/>
            <p:nvPr/>
          </p:nvSpPr>
          <p:spPr>
            <a:xfrm>
              <a:off x="1425994" y="5417905"/>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531606"/>
            </a:solidFill>
          </p:spPr>
          <p:txBody>
            <a:bodyPr wrap="square" lIns="0" tIns="0" rIns="0" bIns="0" rtlCol="0"/>
            <a:lstStyle/>
            <a:p>
              <a:endParaRPr sz="1493" dirty="0"/>
            </a:p>
          </p:txBody>
        </p:sp>
        <p:sp>
          <p:nvSpPr>
            <p:cNvPr id="3110" name="object 3063">
              <a:extLst>
                <a:ext uri="{FF2B5EF4-FFF2-40B4-BE49-F238E27FC236}">
                  <a16:creationId xmlns:a16="http://schemas.microsoft.com/office/drawing/2014/main" id="{D3994F24-0524-44CA-BE75-DE174872475C}"/>
                </a:ext>
              </a:extLst>
            </p:cNvPr>
            <p:cNvSpPr/>
            <p:nvPr/>
          </p:nvSpPr>
          <p:spPr>
            <a:xfrm>
              <a:off x="1418493" y="5537047"/>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863926"/>
            </a:solidFill>
          </p:spPr>
          <p:txBody>
            <a:bodyPr wrap="square" lIns="0" tIns="0" rIns="0" bIns="0" rtlCol="0"/>
            <a:lstStyle/>
            <a:p>
              <a:endParaRPr sz="1493" dirty="0"/>
            </a:p>
          </p:txBody>
        </p:sp>
        <p:sp>
          <p:nvSpPr>
            <p:cNvPr id="3111" name="object 3064">
              <a:extLst>
                <a:ext uri="{FF2B5EF4-FFF2-40B4-BE49-F238E27FC236}">
                  <a16:creationId xmlns:a16="http://schemas.microsoft.com/office/drawing/2014/main" id="{FE66D2CB-77EA-4EE4-BB01-8BF79C133376}"/>
                </a:ext>
              </a:extLst>
            </p:cNvPr>
            <p:cNvSpPr/>
            <p:nvPr/>
          </p:nvSpPr>
          <p:spPr>
            <a:xfrm>
              <a:off x="1295373" y="5554734"/>
              <a:ext cx="20320" cy="20320"/>
            </a:xfrm>
            <a:custGeom>
              <a:avLst/>
              <a:gdLst/>
              <a:ahLst/>
              <a:cxnLst/>
              <a:rect l="l" t="t" r="r" b="b"/>
              <a:pathLst>
                <a:path w="20319" h="20320">
                  <a:moveTo>
                    <a:pt x="15303" y="0"/>
                  </a:moveTo>
                  <a:lnTo>
                    <a:pt x="4356" y="190"/>
                  </a:lnTo>
                  <a:lnTo>
                    <a:pt x="0" y="4686"/>
                  </a:lnTo>
                  <a:lnTo>
                    <a:pt x="190" y="15633"/>
                  </a:lnTo>
                  <a:lnTo>
                    <a:pt x="4711" y="19989"/>
                  </a:lnTo>
                  <a:lnTo>
                    <a:pt x="15646" y="19799"/>
                  </a:lnTo>
                  <a:lnTo>
                    <a:pt x="20015" y="15290"/>
                  </a:lnTo>
                  <a:lnTo>
                    <a:pt x="19913" y="9817"/>
                  </a:lnTo>
                  <a:lnTo>
                    <a:pt x="19811" y="4343"/>
                  </a:lnTo>
                  <a:lnTo>
                    <a:pt x="15303" y="0"/>
                  </a:lnTo>
                  <a:close/>
                </a:path>
              </a:pathLst>
            </a:custGeom>
            <a:solidFill>
              <a:srgbClr val="883927"/>
            </a:solidFill>
          </p:spPr>
          <p:txBody>
            <a:bodyPr wrap="square" lIns="0" tIns="0" rIns="0" bIns="0" rtlCol="0"/>
            <a:lstStyle/>
            <a:p>
              <a:endParaRPr sz="1493" dirty="0"/>
            </a:p>
          </p:txBody>
        </p:sp>
        <p:sp>
          <p:nvSpPr>
            <p:cNvPr id="3112" name="object 3065">
              <a:extLst>
                <a:ext uri="{FF2B5EF4-FFF2-40B4-BE49-F238E27FC236}">
                  <a16:creationId xmlns:a16="http://schemas.microsoft.com/office/drawing/2014/main" id="{77045B02-81F3-4D65-90E7-6265248F7095}"/>
                </a:ext>
              </a:extLst>
            </p:cNvPr>
            <p:cNvSpPr/>
            <p:nvPr/>
          </p:nvSpPr>
          <p:spPr>
            <a:xfrm>
              <a:off x="1744574" y="5396725"/>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2" y="4368"/>
                  </a:lnTo>
                  <a:lnTo>
                    <a:pt x="15303" y="0"/>
                  </a:lnTo>
                  <a:close/>
                </a:path>
              </a:pathLst>
            </a:custGeom>
            <a:solidFill>
              <a:srgbClr val="4B1307"/>
            </a:solidFill>
          </p:spPr>
          <p:txBody>
            <a:bodyPr wrap="square" lIns="0" tIns="0" rIns="0" bIns="0" rtlCol="0"/>
            <a:lstStyle/>
            <a:p>
              <a:endParaRPr sz="1493" dirty="0"/>
            </a:p>
          </p:txBody>
        </p:sp>
        <p:sp>
          <p:nvSpPr>
            <p:cNvPr id="3113" name="object 3066">
              <a:extLst>
                <a:ext uri="{FF2B5EF4-FFF2-40B4-BE49-F238E27FC236}">
                  <a16:creationId xmlns:a16="http://schemas.microsoft.com/office/drawing/2014/main" id="{BBB5F287-5AD2-4139-85E6-E6C11FBD37ED}"/>
                </a:ext>
              </a:extLst>
            </p:cNvPr>
            <p:cNvSpPr/>
            <p:nvPr/>
          </p:nvSpPr>
          <p:spPr>
            <a:xfrm>
              <a:off x="1635271" y="5505709"/>
              <a:ext cx="20320" cy="20320"/>
            </a:xfrm>
            <a:custGeom>
              <a:avLst/>
              <a:gdLst/>
              <a:ahLst/>
              <a:cxnLst/>
              <a:rect l="l" t="t" r="r" b="b"/>
              <a:pathLst>
                <a:path w="20319" h="20320">
                  <a:moveTo>
                    <a:pt x="15316" y="0"/>
                  </a:moveTo>
                  <a:lnTo>
                    <a:pt x="4356" y="190"/>
                  </a:lnTo>
                  <a:lnTo>
                    <a:pt x="0" y="4711"/>
                  </a:lnTo>
                  <a:lnTo>
                    <a:pt x="190" y="15659"/>
                  </a:lnTo>
                  <a:lnTo>
                    <a:pt x="4711" y="20015"/>
                  </a:lnTo>
                  <a:lnTo>
                    <a:pt x="15659" y="19824"/>
                  </a:lnTo>
                  <a:lnTo>
                    <a:pt x="20015" y="15316"/>
                  </a:lnTo>
                  <a:lnTo>
                    <a:pt x="19913" y="9842"/>
                  </a:lnTo>
                  <a:lnTo>
                    <a:pt x="19812" y="4368"/>
                  </a:lnTo>
                  <a:lnTo>
                    <a:pt x="15316" y="0"/>
                  </a:lnTo>
                  <a:close/>
                </a:path>
              </a:pathLst>
            </a:custGeom>
            <a:solidFill>
              <a:srgbClr val="501307"/>
            </a:solidFill>
          </p:spPr>
          <p:txBody>
            <a:bodyPr wrap="square" lIns="0" tIns="0" rIns="0" bIns="0" rtlCol="0"/>
            <a:lstStyle/>
            <a:p>
              <a:endParaRPr sz="1493" dirty="0"/>
            </a:p>
          </p:txBody>
        </p:sp>
        <p:sp>
          <p:nvSpPr>
            <p:cNvPr id="3114" name="object 3067">
              <a:extLst>
                <a:ext uri="{FF2B5EF4-FFF2-40B4-BE49-F238E27FC236}">
                  <a16:creationId xmlns:a16="http://schemas.microsoft.com/office/drawing/2014/main" id="{733BD3C3-B5DB-4BBB-AF1F-9BE83528B0B2}"/>
                </a:ext>
              </a:extLst>
            </p:cNvPr>
            <p:cNvSpPr/>
            <p:nvPr/>
          </p:nvSpPr>
          <p:spPr>
            <a:xfrm>
              <a:off x="1119663" y="5449219"/>
              <a:ext cx="20320" cy="20320"/>
            </a:xfrm>
            <a:custGeom>
              <a:avLst/>
              <a:gdLst/>
              <a:ahLst/>
              <a:cxnLst/>
              <a:rect l="l" t="t" r="r" b="b"/>
              <a:pathLst>
                <a:path w="20319" h="20320">
                  <a:moveTo>
                    <a:pt x="15316" y="0"/>
                  </a:moveTo>
                  <a:lnTo>
                    <a:pt x="4356" y="190"/>
                  </a:lnTo>
                  <a:lnTo>
                    <a:pt x="0" y="4699"/>
                  </a:lnTo>
                  <a:lnTo>
                    <a:pt x="190" y="15659"/>
                  </a:lnTo>
                  <a:lnTo>
                    <a:pt x="4711" y="20002"/>
                  </a:lnTo>
                  <a:lnTo>
                    <a:pt x="15659" y="19812"/>
                  </a:lnTo>
                  <a:lnTo>
                    <a:pt x="20015" y="15316"/>
                  </a:lnTo>
                  <a:lnTo>
                    <a:pt x="19913" y="9829"/>
                  </a:lnTo>
                  <a:lnTo>
                    <a:pt x="19811" y="4356"/>
                  </a:lnTo>
                  <a:lnTo>
                    <a:pt x="15316" y="0"/>
                  </a:lnTo>
                  <a:close/>
                </a:path>
              </a:pathLst>
            </a:custGeom>
            <a:solidFill>
              <a:srgbClr val="5B1707"/>
            </a:solidFill>
          </p:spPr>
          <p:txBody>
            <a:bodyPr wrap="square" lIns="0" tIns="0" rIns="0" bIns="0" rtlCol="0"/>
            <a:lstStyle/>
            <a:p>
              <a:endParaRPr sz="1493" dirty="0"/>
            </a:p>
          </p:txBody>
        </p:sp>
        <p:sp>
          <p:nvSpPr>
            <p:cNvPr id="3115" name="object 3068">
              <a:extLst>
                <a:ext uri="{FF2B5EF4-FFF2-40B4-BE49-F238E27FC236}">
                  <a16:creationId xmlns:a16="http://schemas.microsoft.com/office/drawing/2014/main" id="{D45E8D43-E72D-4FDC-8E3A-4BD1716865D5}"/>
                </a:ext>
              </a:extLst>
            </p:cNvPr>
            <p:cNvSpPr/>
            <p:nvPr/>
          </p:nvSpPr>
          <p:spPr>
            <a:xfrm>
              <a:off x="1355126" y="5336879"/>
              <a:ext cx="20320" cy="20320"/>
            </a:xfrm>
            <a:custGeom>
              <a:avLst/>
              <a:gdLst/>
              <a:ahLst/>
              <a:cxnLst/>
              <a:rect l="l" t="t" r="r" b="b"/>
              <a:pathLst>
                <a:path w="20319" h="20320">
                  <a:moveTo>
                    <a:pt x="15303" y="0"/>
                  </a:moveTo>
                  <a:lnTo>
                    <a:pt x="4356" y="190"/>
                  </a:lnTo>
                  <a:lnTo>
                    <a:pt x="0" y="4711"/>
                  </a:lnTo>
                  <a:lnTo>
                    <a:pt x="190" y="15659"/>
                  </a:lnTo>
                  <a:lnTo>
                    <a:pt x="4711" y="20002"/>
                  </a:lnTo>
                  <a:lnTo>
                    <a:pt x="15646" y="19811"/>
                  </a:lnTo>
                  <a:lnTo>
                    <a:pt x="20015" y="15316"/>
                  </a:lnTo>
                  <a:lnTo>
                    <a:pt x="19913" y="9842"/>
                  </a:lnTo>
                  <a:lnTo>
                    <a:pt x="19811" y="4368"/>
                  </a:lnTo>
                  <a:lnTo>
                    <a:pt x="15303" y="0"/>
                  </a:lnTo>
                  <a:close/>
                </a:path>
              </a:pathLst>
            </a:custGeom>
            <a:solidFill>
              <a:srgbClr val="611808"/>
            </a:solidFill>
          </p:spPr>
          <p:txBody>
            <a:bodyPr wrap="square" lIns="0" tIns="0" rIns="0" bIns="0" rtlCol="0"/>
            <a:lstStyle/>
            <a:p>
              <a:endParaRPr sz="1493" dirty="0"/>
            </a:p>
          </p:txBody>
        </p:sp>
        <p:sp>
          <p:nvSpPr>
            <p:cNvPr id="3116" name="object 3069">
              <a:extLst>
                <a:ext uri="{FF2B5EF4-FFF2-40B4-BE49-F238E27FC236}">
                  <a16:creationId xmlns:a16="http://schemas.microsoft.com/office/drawing/2014/main" id="{B38D5851-11A6-4EF7-A27F-2F7806E499A6}"/>
                </a:ext>
              </a:extLst>
            </p:cNvPr>
            <p:cNvSpPr/>
            <p:nvPr/>
          </p:nvSpPr>
          <p:spPr>
            <a:xfrm>
              <a:off x="1274085" y="5405596"/>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471405"/>
            </a:solidFill>
          </p:spPr>
          <p:txBody>
            <a:bodyPr wrap="square" lIns="0" tIns="0" rIns="0" bIns="0" rtlCol="0"/>
            <a:lstStyle/>
            <a:p>
              <a:endParaRPr sz="1493" dirty="0"/>
            </a:p>
          </p:txBody>
        </p:sp>
        <p:sp>
          <p:nvSpPr>
            <p:cNvPr id="3117" name="object 3070">
              <a:extLst>
                <a:ext uri="{FF2B5EF4-FFF2-40B4-BE49-F238E27FC236}">
                  <a16:creationId xmlns:a16="http://schemas.microsoft.com/office/drawing/2014/main" id="{DF264B00-F298-419D-ABFC-04095B8FF75A}"/>
                </a:ext>
              </a:extLst>
            </p:cNvPr>
            <p:cNvSpPr/>
            <p:nvPr/>
          </p:nvSpPr>
          <p:spPr>
            <a:xfrm>
              <a:off x="1207372" y="5458492"/>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853827"/>
            </a:solidFill>
          </p:spPr>
          <p:txBody>
            <a:bodyPr wrap="square" lIns="0" tIns="0" rIns="0" bIns="0" rtlCol="0"/>
            <a:lstStyle/>
            <a:p>
              <a:endParaRPr sz="1493" dirty="0"/>
            </a:p>
          </p:txBody>
        </p:sp>
        <p:sp>
          <p:nvSpPr>
            <p:cNvPr id="3118" name="object 3071">
              <a:extLst>
                <a:ext uri="{FF2B5EF4-FFF2-40B4-BE49-F238E27FC236}">
                  <a16:creationId xmlns:a16="http://schemas.microsoft.com/office/drawing/2014/main" id="{A6F07A38-2292-443D-91A0-E733F7314593}"/>
                </a:ext>
              </a:extLst>
            </p:cNvPr>
            <p:cNvSpPr/>
            <p:nvPr/>
          </p:nvSpPr>
          <p:spPr>
            <a:xfrm>
              <a:off x="1432383" y="5566486"/>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7B3622"/>
            </a:solidFill>
          </p:spPr>
          <p:txBody>
            <a:bodyPr wrap="square" lIns="0" tIns="0" rIns="0" bIns="0" rtlCol="0"/>
            <a:lstStyle/>
            <a:p>
              <a:endParaRPr sz="1493" dirty="0"/>
            </a:p>
          </p:txBody>
        </p:sp>
        <p:sp>
          <p:nvSpPr>
            <p:cNvPr id="3119" name="object 3072">
              <a:extLst>
                <a:ext uri="{FF2B5EF4-FFF2-40B4-BE49-F238E27FC236}">
                  <a16:creationId xmlns:a16="http://schemas.microsoft.com/office/drawing/2014/main" id="{09BB1222-67AC-4FFD-BAF2-BFA2A82C6E70}"/>
                </a:ext>
              </a:extLst>
            </p:cNvPr>
            <p:cNvSpPr/>
            <p:nvPr/>
          </p:nvSpPr>
          <p:spPr>
            <a:xfrm>
              <a:off x="1360326" y="5465762"/>
              <a:ext cx="20320" cy="20320"/>
            </a:xfrm>
            <a:custGeom>
              <a:avLst/>
              <a:gdLst/>
              <a:ahLst/>
              <a:cxnLst/>
              <a:rect l="l" t="t" r="r" b="b"/>
              <a:pathLst>
                <a:path w="20319" h="20320">
                  <a:moveTo>
                    <a:pt x="15303" y="0"/>
                  </a:moveTo>
                  <a:lnTo>
                    <a:pt x="4343" y="190"/>
                  </a:lnTo>
                  <a:lnTo>
                    <a:pt x="0" y="4686"/>
                  </a:lnTo>
                  <a:lnTo>
                    <a:pt x="190" y="15646"/>
                  </a:lnTo>
                  <a:lnTo>
                    <a:pt x="4698" y="20002"/>
                  </a:lnTo>
                  <a:lnTo>
                    <a:pt x="15646" y="19812"/>
                  </a:lnTo>
                  <a:lnTo>
                    <a:pt x="20015" y="15303"/>
                  </a:lnTo>
                  <a:lnTo>
                    <a:pt x="19913" y="9829"/>
                  </a:lnTo>
                  <a:lnTo>
                    <a:pt x="19811" y="4343"/>
                  </a:lnTo>
                  <a:lnTo>
                    <a:pt x="15303" y="0"/>
                  </a:lnTo>
                  <a:close/>
                </a:path>
              </a:pathLst>
            </a:custGeom>
            <a:solidFill>
              <a:srgbClr val="601709"/>
            </a:solidFill>
          </p:spPr>
          <p:txBody>
            <a:bodyPr wrap="square" lIns="0" tIns="0" rIns="0" bIns="0" rtlCol="0"/>
            <a:lstStyle/>
            <a:p>
              <a:endParaRPr sz="1493" dirty="0"/>
            </a:p>
          </p:txBody>
        </p:sp>
        <p:sp>
          <p:nvSpPr>
            <p:cNvPr id="3120" name="object 3073">
              <a:extLst>
                <a:ext uri="{FF2B5EF4-FFF2-40B4-BE49-F238E27FC236}">
                  <a16:creationId xmlns:a16="http://schemas.microsoft.com/office/drawing/2014/main" id="{8D5F9D25-03D4-4647-BC81-BD5CC1A931C8}"/>
                </a:ext>
              </a:extLst>
            </p:cNvPr>
            <p:cNvSpPr/>
            <p:nvPr/>
          </p:nvSpPr>
          <p:spPr>
            <a:xfrm>
              <a:off x="1308986" y="5270915"/>
              <a:ext cx="20320" cy="20320"/>
            </a:xfrm>
            <a:custGeom>
              <a:avLst/>
              <a:gdLst/>
              <a:ahLst/>
              <a:cxnLst/>
              <a:rect l="l" t="t" r="r" b="b"/>
              <a:pathLst>
                <a:path w="20319" h="20320">
                  <a:moveTo>
                    <a:pt x="15303" y="0"/>
                  </a:moveTo>
                  <a:lnTo>
                    <a:pt x="4343" y="190"/>
                  </a:lnTo>
                  <a:lnTo>
                    <a:pt x="0" y="4699"/>
                  </a:lnTo>
                  <a:lnTo>
                    <a:pt x="190" y="15659"/>
                  </a:lnTo>
                  <a:lnTo>
                    <a:pt x="4698" y="20002"/>
                  </a:lnTo>
                  <a:lnTo>
                    <a:pt x="15646" y="19812"/>
                  </a:lnTo>
                  <a:lnTo>
                    <a:pt x="20015" y="15316"/>
                  </a:lnTo>
                  <a:lnTo>
                    <a:pt x="19913" y="9829"/>
                  </a:lnTo>
                  <a:lnTo>
                    <a:pt x="19811" y="4356"/>
                  </a:lnTo>
                  <a:lnTo>
                    <a:pt x="15303" y="0"/>
                  </a:lnTo>
                  <a:close/>
                </a:path>
              </a:pathLst>
            </a:custGeom>
            <a:solidFill>
              <a:srgbClr val="743321"/>
            </a:solidFill>
          </p:spPr>
          <p:txBody>
            <a:bodyPr wrap="square" lIns="0" tIns="0" rIns="0" bIns="0" rtlCol="0"/>
            <a:lstStyle/>
            <a:p>
              <a:endParaRPr sz="1493" dirty="0"/>
            </a:p>
          </p:txBody>
        </p:sp>
        <p:sp>
          <p:nvSpPr>
            <p:cNvPr id="3121" name="object 3074">
              <a:extLst>
                <a:ext uri="{FF2B5EF4-FFF2-40B4-BE49-F238E27FC236}">
                  <a16:creationId xmlns:a16="http://schemas.microsoft.com/office/drawing/2014/main" id="{F69A819F-BC5C-4AAD-8832-F9C272191913}"/>
                </a:ext>
              </a:extLst>
            </p:cNvPr>
            <p:cNvSpPr/>
            <p:nvPr/>
          </p:nvSpPr>
          <p:spPr>
            <a:xfrm>
              <a:off x="1552054" y="5266773"/>
              <a:ext cx="20320" cy="20320"/>
            </a:xfrm>
            <a:custGeom>
              <a:avLst/>
              <a:gdLst/>
              <a:ahLst/>
              <a:cxnLst/>
              <a:rect l="l" t="t" r="r" b="b"/>
              <a:pathLst>
                <a:path w="20319" h="20320">
                  <a:moveTo>
                    <a:pt x="15303" y="0"/>
                  </a:moveTo>
                  <a:lnTo>
                    <a:pt x="4343" y="190"/>
                  </a:lnTo>
                  <a:lnTo>
                    <a:pt x="0" y="4686"/>
                  </a:lnTo>
                  <a:lnTo>
                    <a:pt x="190" y="15646"/>
                  </a:lnTo>
                  <a:lnTo>
                    <a:pt x="4698" y="19989"/>
                  </a:lnTo>
                  <a:lnTo>
                    <a:pt x="15646" y="19799"/>
                  </a:lnTo>
                  <a:lnTo>
                    <a:pt x="20002" y="15303"/>
                  </a:lnTo>
                  <a:lnTo>
                    <a:pt x="19900" y="9829"/>
                  </a:lnTo>
                  <a:lnTo>
                    <a:pt x="19799" y="4343"/>
                  </a:lnTo>
                  <a:lnTo>
                    <a:pt x="15303" y="0"/>
                  </a:lnTo>
                  <a:close/>
                </a:path>
              </a:pathLst>
            </a:custGeom>
            <a:solidFill>
              <a:srgbClr val="7B3323"/>
            </a:solidFill>
          </p:spPr>
          <p:txBody>
            <a:bodyPr wrap="square" lIns="0" tIns="0" rIns="0" bIns="0" rtlCol="0"/>
            <a:lstStyle/>
            <a:p>
              <a:endParaRPr sz="1493" dirty="0"/>
            </a:p>
          </p:txBody>
        </p:sp>
        <p:sp>
          <p:nvSpPr>
            <p:cNvPr id="3122" name="object 3075">
              <a:extLst>
                <a:ext uri="{FF2B5EF4-FFF2-40B4-BE49-F238E27FC236}">
                  <a16:creationId xmlns:a16="http://schemas.microsoft.com/office/drawing/2014/main" id="{61E42C56-6F98-466C-8168-0AC55C28FF4E}"/>
                </a:ext>
              </a:extLst>
            </p:cNvPr>
            <p:cNvSpPr/>
            <p:nvPr/>
          </p:nvSpPr>
          <p:spPr>
            <a:xfrm>
              <a:off x="1686963" y="5276759"/>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43"/>
                  </a:lnTo>
                  <a:lnTo>
                    <a:pt x="15316" y="0"/>
                  </a:lnTo>
                  <a:close/>
                </a:path>
              </a:pathLst>
            </a:custGeom>
            <a:solidFill>
              <a:srgbClr val="723120"/>
            </a:solidFill>
          </p:spPr>
          <p:txBody>
            <a:bodyPr wrap="square" lIns="0" tIns="0" rIns="0" bIns="0" rtlCol="0"/>
            <a:lstStyle/>
            <a:p>
              <a:endParaRPr sz="1493" dirty="0"/>
            </a:p>
          </p:txBody>
        </p:sp>
        <p:sp>
          <p:nvSpPr>
            <p:cNvPr id="3123" name="object 3076">
              <a:extLst>
                <a:ext uri="{FF2B5EF4-FFF2-40B4-BE49-F238E27FC236}">
                  <a16:creationId xmlns:a16="http://schemas.microsoft.com/office/drawing/2014/main" id="{4699E5DD-14BB-4E28-84A3-DB608E6DBA66}"/>
                </a:ext>
              </a:extLst>
            </p:cNvPr>
            <p:cNvSpPr/>
            <p:nvPr/>
          </p:nvSpPr>
          <p:spPr>
            <a:xfrm>
              <a:off x="1566467" y="5258467"/>
              <a:ext cx="20320" cy="20320"/>
            </a:xfrm>
            <a:custGeom>
              <a:avLst/>
              <a:gdLst/>
              <a:ahLst/>
              <a:cxnLst/>
              <a:rect l="l" t="t" r="r" b="b"/>
              <a:pathLst>
                <a:path w="20319" h="20320">
                  <a:moveTo>
                    <a:pt x="15303" y="0"/>
                  </a:moveTo>
                  <a:lnTo>
                    <a:pt x="4343" y="190"/>
                  </a:lnTo>
                  <a:lnTo>
                    <a:pt x="0" y="4686"/>
                  </a:lnTo>
                  <a:lnTo>
                    <a:pt x="190" y="15646"/>
                  </a:lnTo>
                  <a:lnTo>
                    <a:pt x="4698" y="19989"/>
                  </a:lnTo>
                  <a:lnTo>
                    <a:pt x="15646" y="19799"/>
                  </a:lnTo>
                  <a:lnTo>
                    <a:pt x="20015" y="15303"/>
                  </a:lnTo>
                  <a:lnTo>
                    <a:pt x="19913" y="9817"/>
                  </a:lnTo>
                  <a:lnTo>
                    <a:pt x="19811" y="4343"/>
                  </a:lnTo>
                  <a:lnTo>
                    <a:pt x="15303" y="0"/>
                  </a:lnTo>
                  <a:close/>
                </a:path>
              </a:pathLst>
            </a:custGeom>
            <a:solidFill>
              <a:srgbClr val="692D1E"/>
            </a:solidFill>
          </p:spPr>
          <p:txBody>
            <a:bodyPr wrap="square" lIns="0" tIns="0" rIns="0" bIns="0" rtlCol="0"/>
            <a:lstStyle/>
            <a:p>
              <a:endParaRPr sz="1493" dirty="0"/>
            </a:p>
          </p:txBody>
        </p:sp>
        <p:sp>
          <p:nvSpPr>
            <p:cNvPr id="3124" name="object 3077">
              <a:extLst>
                <a:ext uri="{FF2B5EF4-FFF2-40B4-BE49-F238E27FC236}">
                  <a16:creationId xmlns:a16="http://schemas.microsoft.com/office/drawing/2014/main" id="{D97B4887-66A9-4763-ABAE-9553B2A72F76}"/>
                </a:ext>
              </a:extLst>
            </p:cNvPr>
            <p:cNvSpPr/>
            <p:nvPr/>
          </p:nvSpPr>
          <p:spPr>
            <a:xfrm>
              <a:off x="1162401" y="5548726"/>
              <a:ext cx="20320" cy="20320"/>
            </a:xfrm>
            <a:custGeom>
              <a:avLst/>
              <a:gdLst/>
              <a:ahLst/>
              <a:cxnLst/>
              <a:rect l="l" t="t" r="r" b="b"/>
              <a:pathLst>
                <a:path w="20319" h="20320">
                  <a:moveTo>
                    <a:pt x="15316" y="0"/>
                  </a:moveTo>
                  <a:lnTo>
                    <a:pt x="4356" y="190"/>
                  </a:lnTo>
                  <a:lnTo>
                    <a:pt x="0" y="4686"/>
                  </a:lnTo>
                  <a:lnTo>
                    <a:pt x="190" y="15633"/>
                  </a:lnTo>
                  <a:lnTo>
                    <a:pt x="4711" y="20002"/>
                  </a:lnTo>
                  <a:lnTo>
                    <a:pt x="15659" y="19812"/>
                  </a:lnTo>
                  <a:lnTo>
                    <a:pt x="20015" y="15290"/>
                  </a:lnTo>
                  <a:lnTo>
                    <a:pt x="19913" y="9817"/>
                  </a:lnTo>
                  <a:lnTo>
                    <a:pt x="19811" y="4343"/>
                  </a:lnTo>
                  <a:lnTo>
                    <a:pt x="15316" y="0"/>
                  </a:lnTo>
                  <a:close/>
                </a:path>
              </a:pathLst>
            </a:custGeom>
            <a:solidFill>
              <a:srgbClr val="783822"/>
            </a:solidFill>
          </p:spPr>
          <p:txBody>
            <a:bodyPr wrap="square" lIns="0" tIns="0" rIns="0" bIns="0" rtlCol="0"/>
            <a:lstStyle/>
            <a:p>
              <a:endParaRPr sz="1493" dirty="0"/>
            </a:p>
          </p:txBody>
        </p:sp>
        <p:sp>
          <p:nvSpPr>
            <p:cNvPr id="3125" name="object 3078">
              <a:extLst>
                <a:ext uri="{FF2B5EF4-FFF2-40B4-BE49-F238E27FC236}">
                  <a16:creationId xmlns:a16="http://schemas.microsoft.com/office/drawing/2014/main" id="{301BBF51-041D-4350-9BA4-A9632E4B83B8}"/>
                </a:ext>
              </a:extLst>
            </p:cNvPr>
            <p:cNvSpPr/>
            <p:nvPr/>
          </p:nvSpPr>
          <p:spPr>
            <a:xfrm>
              <a:off x="1054140" y="5463635"/>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8A3B27"/>
            </a:solidFill>
          </p:spPr>
          <p:txBody>
            <a:bodyPr wrap="square" lIns="0" tIns="0" rIns="0" bIns="0" rtlCol="0"/>
            <a:lstStyle/>
            <a:p>
              <a:endParaRPr sz="1493" dirty="0"/>
            </a:p>
          </p:txBody>
        </p:sp>
        <p:sp>
          <p:nvSpPr>
            <p:cNvPr id="3126" name="object 3079">
              <a:extLst>
                <a:ext uri="{FF2B5EF4-FFF2-40B4-BE49-F238E27FC236}">
                  <a16:creationId xmlns:a16="http://schemas.microsoft.com/office/drawing/2014/main" id="{009D578A-6BDF-4E35-9687-8278B52777FF}"/>
                </a:ext>
              </a:extLst>
            </p:cNvPr>
            <p:cNvSpPr/>
            <p:nvPr/>
          </p:nvSpPr>
          <p:spPr>
            <a:xfrm>
              <a:off x="1225468" y="5436382"/>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954025"/>
            </a:solidFill>
          </p:spPr>
          <p:txBody>
            <a:bodyPr wrap="square" lIns="0" tIns="0" rIns="0" bIns="0" rtlCol="0"/>
            <a:lstStyle/>
            <a:p>
              <a:endParaRPr sz="1493" dirty="0"/>
            </a:p>
          </p:txBody>
        </p:sp>
        <p:sp>
          <p:nvSpPr>
            <p:cNvPr id="3127" name="object 3080">
              <a:extLst>
                <a:ext uri="{FF2B5EF4-FFF2-40B4-BE49-F238E27FC236}">
                  <a16:creationId xmlns:a16="http://schemas.microsoft.com/office/drawing/2014/main" id="{0C920741-209D-4314-8949-B112D5881871}"/>
                </a:ext>
              </a:extLst>
            </p:cNvPr>
            <p:cNvSpPr/>
            <p:nvPr/>
          </p:nvSpPr>
          <p:spPr>
            <a:xfrm>
              <a:off x="1563827" y="5404444"/>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631808"/>
            </a:solidFill>
          </p:spPr>
          <p:txBody>
            <a:bodyPr wrap="square" lIns="0" tIns="0" rIns="0" bIns="0" rtlCol="0"/>
            <a:lstStyle/>
            <a:p>
              <a:endParaRPr sz="1493" dirty="0"/>
            </a:p>
          </p:txBody>
        </p:sp>
        <p:sp>
          <p:nvSpPr>
            <p:cNvPr id="3128" name="object 3081">
              <a:extLst>
                <a:ext uri="{FF2B5EF4-FFF2-40B4-BE49-F238E27FC236}">
                  <a16:creationId xmlns:a16="http://schemas.microsoft.com/office/drawing/2014/main" id="{1FDD3DDC-128A-44EF-8158-7D77BC149091}"/>
                </a:ext>
              </a:extLst>
            </p:cNvPr>
            <p:cNvSpPr/>
            <p:nvPr/>
          </p:nvSpPr>
          <p:spPr>
            <a:xfrm>
              <a:off x="1090424" y="5471194"/>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661909"/>
            </a:solidFill>
          </p:spPr>
          <p:txBody>
            <a:bodyPr wrap="square" lIns="0" tIns="0" rIns="0" bIns="0" rtlCol="0"/>
            <a:lstStyle/>
            <a:p>
              <a:endParaRPr sz="1493" dirty="0"/>
            </a:p>
          </p:txBody>
        </p:sp>
        <p:sp>
          <p:nvSpPr>
            <p:cNvPr id="3129" name="object 3082">
              <a:extLst>
                <a:ext uri="{FF2B5EF4-FFF2-40B4-BE49-F238E27FC236}">
                  <a16:creationId xmlns:a16="http://schemas.microsoft.com/office/drawing/2014/main" id="{77115FBC-22D7-4B62-891B-204A1EA3E78F}"/>
                </a:ext>
              </a:extLst>
            </p:cNvPr>
            <p:cNvSpPr/>
            <p:nvPr/>
          </p:nvSpPr>
          <p:spPr>
            <a:xfrm>
              <a:off x="1411931" y="5413893"/>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4A1506"/>
            </a:solidFill>
          </p:spPr>
          <p:txBody>
            <a:bodyPr wrap="square" lIns="0" tIns="0" rIns="0" bIns="0" rtlCol="0"/>
            <a:lstStyle/>
            <a:p>
              <a:endParaRPr sz="1493" dirty="0"/>
            </a:p>
          </p:txBody>
        </p:sp>
        <p:sp>
          <p:nvSpPr>
            <p:cNvPr id="3130" name="object 3083">
              <a:extLst>
                <a:ext uri="{FF2B5EF4-FFF2-40B4-BE49-F238E27FC236}">
                  <a16:creationId xmlns:a16="http://schemas.microsoft.com/office/drawing/2014/main" id="{B115CC16-A33D-4B90-A1F8-E932622BFE36}"/>
                </a:ext>
              </a:extLst>
            </p:cNvPr>
            <p:cNvSpPr/>
            <p:nvPr/>
          </p:nvSpPr>
          <p:spPr>
            <a:xfrm>
              <a:off x="1570772" y="5271259"/>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43"/>
                  </a:lnTo>
                  <a:lnTo>
                    <a:pt x="15303" y="0"/>
                  </a:lnTo>
                  <a:close/>
                </a:path>
              </a:pathLst>
            </a:custGeom>
            <a:solidFill>
              <a:srgbClr val="682E1D"/>
            </a:solidFill>
          </p:spPr>
          <p:txBody>
            <a:bodyPr wrap="square" lIns="0" tIns="0" rIns="0" bIns="0" rtlCol="0"/>
            <a:lstStyle/>
            <a:p>
              <a:endParaRPr sz="1493" dirty="0"/>
            </a:p>
          </p:txBody>
        </p:sp>
        <p:sp>
          <p:nvSpPr>
            <p:cNvPr id="3131" name="object 3084">
              <a:extLst>
                <a:ext uri="{FF2B5EF4-FFF2-40B4-BE49-F238E27FC236}">
                  <a16:creationId xmlns:a16="http://schemas.microsoft.com/office/drawing/2014/main" id="{CBC3277B-9302-4CAE-B8C7-2D87EEE9DE53}"/>
                </a:ext>
              </a:extLst>
            </p:cNvPr>
            <p:cNvSpPr/>
            <p:nvPr/>
          </p:nvSpPr>
          <p:spPr>
            <a:xfrm>
              <a:off x="1266973" y="5302539"/>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621808"/>
            </a:solidFill>
          </p:spPr>
          <p:txBody>
            <a:bodyPr wrap="square" lIns="0" tIns="0" rIns="0" bIns="0" rtlCol="0"/>
            <a:lstStyle/>
            <a:p>
              <a:endParaRPr sz="1493" dirty="0"/>
            </a:p>
          </p:txBody>
        </p:sp>
        <p:sp>
          <p:nvSpPr>
            <p:cNvPr id="3132" name="object 3085">
              <a:extLst>
                <a:ext uri="{FF2B5EF4-FFF2-40B4-BE49-F238E27FC236}">
                  <a16:creationId xmlns:a16="http://schemas.microsoft.com/office/drawing/2014/main" id="{15BC23E1-DFC1-46F4-BC47-56C92CFADF14}"/>
                </a:ext>
              </a:extLst>
            </p:cNvPr>
            <p:cNvSpPr/>
            <p:nvPr/>
          </p:nvSpPr>
          <p:spPr>
            <a:xfrm>
              <a:off x="1044967" y="5466907"/>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7A3724"/>
            </a:solidFill>
          </p:spPr>
          <p:txBody>
            <a:bodyPr wrap="square" lIns="0" tIns="0" rIns="0" bIns="0" rtlCol="0"/>
            <a:lstStyle/>
            <a:p>
              <a:endParaRPr sz="1493" dirty="0"/>
            </a:p>
          </p:txBody>
        </p:sp>
        <p:sp>
          <p:nvSpPr>
            <p:cNvPr id="3133" name="object 3086">
              <a:extLst>
                <a:ext uri="{FF2B5EF4-FFF2-40B4-BE49-F238E27FC236}">
                  <a16:creationId xmlns:a16="http://schemas.microsoft.com/office/drawing/2014/main" id="{11C22903-EAFC-4B50-837E-2C1C65637F20}"/>
                </a:ext>
              </a:extLst>
            </p:cNvPr>
            <p:cNvSpPr/>
            <p:nvPr/>
          </p:nvSpPr>
          <p:spPr>
            <a:xfrm>
              <a:off x="1657473" y="5454721"/>
              <a:ext cx="20320" cy="20320"/>
            </a:xfrm>
            <a:custGeom>
              <a:avLst/>
              <a:gdLst/>
              <a:ahLst/>
              <a:cxnLst/>
              <a:rect l="l" t="t" r="r" b="b"/>
              <a:pathLst>
                <a:path w="20319" h="20320">
                  <a:moveTo>
                    <a:pt x="15303" y="0"/>
                  </a:moveTo>
                  <a:lnTo>
                    <a:pt x="4356" y="190"/>
                  </a:lnTo>
                  <a:lnTo>
                    <a:pt x="0" y="4711"/>
                  </a:lnTo>
                  <a:lnTo>
                    <a:pt x="190" y="15659"/>
                  </a:lnTo>
                  <a:lnTo>
                    <a:pt x="4711" y="20002"/>
                  </a:lnTo>
                  <a:lnTo>
                    <a:pt x="15646" y="19811"/>
                  </a:lnTo>
                  <a:lnTo>
                    <a:pt x="20015" y="15316"/>
                  </a:lnTo>
                  <a:lnTo>
                    <a:pt x="19913" y="9842"/>
                  </a:lnTo>
                  <a:lnTo>
                    <a:pt x="19812" y="4368"/>
                  </a:lnTo>
                  <a:lnTo>
                    <a:pt x="15303" y="0"/>
                  </a:lnTo>
                  <a:close/>
                </a:path>
              </a:pathLst>
            </a:custGeom>
            <a:solidFill>
              <a:srgbClr val="4F1406"/>
            </a:solidFill>
          </p:spPr>
          <p:txBody>
            <a:bodyPr wrap="square" lIns="0" tIns="0" rIns="0" bIns="0" rtlCol="0"/>
            <a:lstStyle/>
            <a:p>
              <a:endParaRPr sz="1493" dirty="0"/>
            </a:p>
          </p:txBody>
        </p:sp>
        <p:sp>
          <p:nvSpPr>
            <p:cNvPr id="3134" name="object 3087">
              <a:extLst>
                <a:ext uri="{FF2B5EF4-FFF2-40B4-BE49-F238E27FC236}">
                  <a16:creationId xmlns:a16="http://schemas.microsoft.com/office/drawing/2014/main" id="{11D3F4FD-5521-4407-9CED-ACD477C1C1E4}"/>
                </a:ext>
              </a:extLst>
            </p:cNvPr>
            <p:cNvSpPr/>
            <p:nvPr/>
          </p:nvSpPr>
          <p:spPr>
            <a:xfrm>
              <a:off x="1751711" y="5387121"/>
              <a:ext cx="20320" cy="20320"/>
            </a:xfrm>
            <a:custGeom>
              <a:avLst/>
              <a:gdLst/>
              <a:ahLst/>
              <a:cxnLst/>
              <a:rect l="l" t="t" r="r" b="b"/>
              <a:pathLst>
                <a:path w="20319" h="20320">
                  <a:moveTo>
                    <a:pt x="15303" y="0"/>
                  </a:moveTo>
                  <a:lnTo>
                    <a:pt x="4356" y="190"/>
                  </a:lnTo>
                  <a:lnTo>
                    <a:pt x="0" y="4698"/>
                  </a:lnTo>
                  <a:lnTo>
                    <a:pt x="190" y="15659"/>
                  </a:lnTo>
                  <a:lnTo>
                    <a:pt x="4711" y="20002"/>
                  </a:lnTo>
                  <a:lnTo>
                    <a:pt x="15646" y="19811"/>
                  </a:lnTo>
                  <a:lnTo>
                    <a:pt x="20015" y="15316"/>
                  </a:lnTo>
                  <a:lnTo>
                    <a:pt x="19913" y="9842"/>
                  </a:lnTo>
                  <a:lnTo>
                    <a:pt x="19812" y="4356"/>
                  </a:lnTo>
                  <a:lnTo>
                    <a:pt x="15303" y="0"/>
                  </a:lnTo>
                  <a:close/>
                </a:path>
              </a:pathLst>
            </a:custGeom>
            <a:solidFill>
              <a:srgbClr val="401105"/>
            </a:solidFill>
          </p:spPr>
          <p:txBody>
            <a:bodyPr wrap="square" lIns="0" tIns="0" rIns="0" bIns="0" rtlCol="0"/>
            <a:lstStyle/>
            <a:p>
              <a:endParaRPr sz="1493" dirty="0"/>
            </a:p>
          </p:txBody>
        </p:sp>
        <p:sp>
          <p:nvSpPr>
            <p:cNvPr id="3135" name="object 3088">
              <a:extLst>
                <a:ext uri="{FF2B5EF4-FFF2-40B4-BE49-F238E27FC236}">
                  <a16:creationId xmlns:a16="http://schemas.microsoft.com/office/drawing/2014/main" id="{4D32C4FF-B3C0-4C97-936C-B5F9508C70A6}"/>
                </a:ext>
              </a:extLst>
            </p:cNvPr>
            <p:cNvSpPr/>
            <p:nvPr/>
          </p:nvSpPr>
          <p:spPr>
            <a:xfrm>
              <a:off x="1153866" y="5379408"/>
              <a:ext cx="20320" cy="20320"/>
            </a:xfrm>
            <a:custGeom>
              <a:avLst/>
              <a:gdLst/>
              <a:ahLst/>
              <a:cxnLst/>
              <a:rect l="l" t="t" r="r" b="b"/>
              <a:pathLst>
                <a:path w="20319" h="20320">
                  <a:moveTo>
                    <a:pt x="15303" y="0"/>
                  </a:moveTo>
                  <a:lnTo>
                    <a:pt x="4343" y="190"/>
                  </a:lnTo>
                  <a:lnTo>
                    <a:pt x="0" y="4686"/>
                  </a:lnTo>
                  <a:lnTo>
                    <a:pt x="190" y="15633"/>
                  </a:lnTo>
                  <a:lnTo>
                    <a:pt x="4698" y="19989"/>
                  </a:lnTo>
                  <a:lnTo>
                    <a:pt x="15646" y="19799"/>
                  </a:lnTo>
                  <a:lnTo>
                    <a:pt x="20015" y="15290"/>
                  </a:lnTo>
                  <a:lnTo>
                    <a:pt x="19913" y="9817"/>
                  </a:lnTo>
                  <a:lnTo>
                    <a:pt x="19811" y="4343"/>
                  </a:lnTo>
                  <a:lnTo>
                    <a:pt x="15303" y="0"/>
                  </a:lnTo>
                  <a:close/>
                </a:path>
              </a:pathLst>
            </a:custGeom>
            <a:solidFill>
              <a:srgbClr val="611808"/>
            </a:solidFill>
          </p:spPr>
          <p:txBody>
            <a:bodyPr wrap="square" lIns="0" tIns="0" rIns="0" bIns="0" rtlCol="0"/>
            <a:lstStyle/>
            <a:p>
              <a:endParaRPr sz="1493" dirty="0"/>
            </a:p>
          </p:txBody>
        </p:sp>
        <p:sp>
          <p:nvSpPr>
            <p:cNvPr id="3136" name="object 3089">
              <a:extLst>
                <a:ext uri="{FF2B5EF4-FFF2-40B4-BE49-F238E27FC236}">
                  <a16:creationId xmlns:a16="http://schemas.microsoft.com/office/drawing/2014/main" id="{D88C80BE-ECD7-4985-ABA7-65E3E76CB55B}"/>
                </a:ext>
              </a:extLst>
            </p:cNvPr>
            <p:cNvSpPr/>
            <p:nvPr/>
          </p:nvSpPr>
          <p:spPr>
            <a:xfrm>
              <a:off x="1195448" y="5373505"/>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461406"/>
            </a:solidFill>
          </p:spPr>
          <p:txBody>
            <a:bodyPr wrap="square" lIns="0" tIns="0" rIns="0" bIns="0" rtlCol="0"/>
            <a:lstStyle/>
            <a:p>
              <a:endParaRPr sz="1493" dirty="0"/>
            </a:p>
          </p:txBody>
        </p:sp>
        <p:sp>
          <p:nvSpPr>
            <p:cNvPr id="3137" name="object 3090">
              <a:extLst>
                <a:ext uri="{FF2B5EF4-FFF2-40B4-BE49-F238E27FC236}">
                  <a16:creationId xmlns:a16="http://schemas.microsoft.com/office/drawing/2014/main" id="{71CAF4AA-4B1C-4553-A74E-0D4AD289622C}"/>
                </a:ext>
              </a:extLst>
            </p:cNvPr>
            <p:cNvSpPr/>
            <p:nvPr/>
          </p:nvSpPr>
          <p:spPr>
            <a:xfrm>
              <a:off x="1698421" y="5311565"/>
              <a:ext cx="20320" cy="20320"/>
            </a:xfrm>
            <a:custGeom>
              <a:avLst/>
              <a:gdLst/>
              <a:ahLst/>
              <a:cxnLst/>
              <a:rect l="l" t="t" r="r" b="b"/>
              <a:pathLst>
                <a:path w="20319" h="20320">
                  <a:moveTo>
                    <a:pt x="15303" y="0"/>
                  </a:moveTo>
                  <a:lnTo>
                    <a:pt x="4356" y="190"/>
                  </a:lnTo>
                  <a:lnTo>
                    <a:pt x="0" y="4699"/>
                  </a:lnTo>
                  <a:lnTo>
                    <a:pt x="190" y="15646"/>
                  </a:lnTo>
                  <a:lnTo>
                    <a:pt x="4699" y="20002"/>
                  </a:lnTo>
                  <a:lnTo>
                    <a:pt x="15646" y="19812"/>
                  </a:lnTo>
                  <a:lnTo>
                    <a:pt x="20002" y="15303"/>
                  </a:lnTo>
                  <a:lnTo>
                    <a:pt x="19900" y="9829"/>
                  </a:lnTo>
                  <a:lnTo>
                    <a:pt x="19799" y="4356"/>
                  </a:lnTo>
                  <a:lnTo>
                    <a:pt x="15303" y="0"/>
                  </a:lnTo>
                  <a:close/>
                </a:path>
              </a:pathLst>
            </a:custGeom>
            <a:solidFill>
              <a:srgbClr val="783323"/>
            </a:solidFill>
          </p:spPr>
          <p:txBody>
            <a:bodyPr wrap="square" lIns="0" tIns="0" rIns="0" bIns="0" rtlCol="0"/>
            <a:lstStyle/>
            <a:p>
              <a:endParaRPr sz="1493" dirty="0"/>
            </a:p>
          </p:txBody>
        </p:sp>
        <p:sp>
          <p:nvSpPr>
            <p:cNvPr id="3138" name="object 3091">
              <a:extLst>
                <a:ext uri="{FF2B5EF4-FFF2-40B4-BE49-F238E27FC236}">
                  <a16:creationId xmlns:a16="http://schemas.microsoft.com/office/drawing/2014/main" id="{BB5ED0C8-70F3-4257-8C38-9AD482105E35}"/>
                </a:ext>
              </a:extLst>
            </p:cNvPr>
            <p:cNvSpPr/>
            <p:nvPr/>
          </p:nvSpPr>
          <p:spPr>
            <a:xfrm>
              <a:off x="1267743" y="5419967"/>
              <a:ext cx="20320" cy="20320"/>
            </a:xfrm>
            <a:custGeom>
              <a:avLst/>
              <a:gdLst/>
              <a:ahLst/>
              <a:cxnLst/>
              <a:rect l="l" t="t" r="r" b="b"/>
              <a:pathLst>
                <a:path w="20319" h="20320">
                  <a:moveTo>
                    <a:pt x="15303" y="0"/>
                  </a:moveTo>
                  <a:lnTo>
                    <a:pt x="4343" y="190"/>
                  </a:lnTo>
                  <a:lnTo>
                    <a:pt x="0" y="4711"/>
                  </a:lnTo>
                  <a:lnTo>
                    <a:pt x="190" y="15659"/>
                  </a:lnTo>
                  <a:lnTo>
                    <a:pt x="4698" y="20002"/>
                  </a:lnTo>
                  <a:lnTo>
                    <a:pt x="15646" y="19811"/>
                  </a:lnTo>
                  <a:lnTo>
                    <a:pt x="20015" y="15316"/>
                  </a:lnTo>
                  <a:lnTo>
                    <a:pt x="19913" y="9842"/>
                  </a:lnTo>
                  <a:lnTo>
                    <a:pt x="19811" y="4368"/>
                  </a:lnTo>
                  <a:lnTo>
                    <a:pt x="15303" y="0"/>
                  </a:lnTo>
                  <a:close/>
                </a:path>
              </a:pathLst>
            </a:custGeom>
            <a:solidFill>
              <a:srgbClr val="701E05"/>
            </a:solidFill>
          </p:spPr>
          <p:txBody>
            <a:bodyPr wrap="square" lIns="0" tIns="0" rIns="0" bIns="0" rtlCol="0"/>
            <a:lstStyle/>
            <a:p>
              <a:endParaRPr sz="1493" dirty="0"/>
            </a:p>
          </p:txBody>
        </p:sp>
        <p:sp>
          <p:nvSpPr>
            <p:cNvPr id="3139" name="object 3092">
              <a:extLst>
                <a:ext uri="{FF2B5EF4-FFF2-40B4-BE49-F238E27FC236}">
                  <a16:creationId xmlns:a16="http://schemas.microsoft.com/office/drawing/2014/main" id="{E9BCFFF5-6D17-4B86-BF30-382C7C826F6D}"/>
                </a:ext>
              </a:extLst>
            </p:cNvPr>
            <p:cNvSpPr/>
            <p:nvPr/>
          </p:nvSpPr>
          <p:spPr>
            <a:xfrm>
              <a:off x="1435237" y="5424327"/>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7B3623"/>
            </a:solidFill>
          </p:spPr>
          <p:txBody>
            <a:bodyPr wrap="square" lIns="0" tIns="0" rIns="0" bIns="0" rtlCol="0"/>
            <a:lstStyle/>
            <a:p>
              <a:endParaRPr sz="1493" dirty="0"/>
            </a:p>
          </p:txBody>
        </p:sp>
        <p:sp>
          <p:nvSpPr>
            <p:cNvPr id="3140" name="object 3093">
              <a:extLst>
                <a:ext uri="{FF2B5EF4-FFF2-40B4-BE49-F238E27FC236}">
                  <a16:creationId xmlns:a16="http://schemas.microsoft.com/office/drawing/2014/main" id="{B6CD676B-F923-42AD-8770-183DF3FECC45}"/>
                </a:ext>
              </a:extLst>
            </p:cNvPr>
            <p:cNvSpPr/>
            <p:nvPr/>
          </p:nvSpPr>
          <p:spPr>
            <a:xfrm>
              <a:off x="1489066" y="5508411"/>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601808"/>
            </a:solidFill>
          </p:spPr>
          <p:txBody>
            <a:bodyPr wrap="square" lIns="0" tIns="0" rIns="0" bIns="0" rtlCol="0"/>
            <a:lstStyle/>
            <a:p>
              <a:endParaRPr sz="1493" dirty="0"/>
            </a:p>
          </p:txBody>
        </p:sp>
        <p:sp>
          <p:nvSpPr>
            <p:cNvPr id="3141" name="object 3094">
              <a:extLst>
                <a:ext uri="{FF2B5EF4-FFF2-40B4-BE49-F238E27FC236}">
                  <a16:creationId xmlns:a16="http://schemas.microsoft.com/office/drawing/2014/main" id="{A3A1663B-E085-4CCB-8065-AADFCE96F540}"/>
                </a:ext>
              </a:extLst>
            </p:cNvPr>
            <p:cNvSpPr/>
            <p:nvPr/>
          </p:nvSpPr>
          <p:spPr>
            <a:xfrm>
              <a:off x="1649661" y="5329654"/>
              <a:ext cx="20320" cy="20320"/>
            </a:xfrm>
            <a:custGeom>
              <a:avLst/>
              <a:gdLst/>
              <a:ahLst/>
              <a:cxnLst/>
              <a:rect l="l" t="t" r="r" b="b"/>
              <a:pathLst>
                <a:path w="20319" h="20320">
                  <a:moveTo>
                    <a:pt x="15316" y="0"/>
                  </a:moveTo>
                  <a:lnTo>
                    <a:pt x="4356" y="190"/>
                  </a:lnTo>
                  <a:lnTo>
                    <a:pt x="0" y="4686"/>
                  </a:lnTo>
                  <a:lnTo>
                    <a:pt x="190" y="15646"/>
                  </a:lnTo>
                  <a:lnTo>
                    <a:pt x="4711" y="19989"/>
                  </a:lnTo>
                  <a:lnTo>
                    <a:pt x="15659" y="19799"/>
                  </a:lnTo>
                  <a:lnTo>
                    <a:pt x="20015" y="15303"/>
                  </a:lnTo>
                  <a:lnTo>
                    <a:pt x="19913" y="9829"/>
                  </a:lnTo>
                  <a:lnTo>
                    <a:pt x="19812" y="4343"/>
                  </a:lnTo>
                  <a:lnTo>
                    <a:pt x="15316" y="0"/>
                  </a:lnTo>
                  <a:close/>
                </a:path>
              </a:pathLst>
            </a:custGeom>
            <a:solidFill>
              <a:srgbClr val="612B1B"/>
            </a:solidFill>
          </p:spPr>
          <p:txBody>
            <a:bodyPr wrap="square" lIns="0" tIns="0" rIns="0" bIns="0" rtlCol="0"/>
            <a:lstStyle/>
            <a:p>
              <a:endParaRPr sz="1493" dirty="0"/>
            </a:p>
          </p:txBody>
        </p:sp>
        <p:sp>
          <p:nvSpPr>
            <p:cNvPr id="3142" name="object 3095">
              <a:extLst>
                <a:ext uri="{FF2B5EF4-FFF2-40B4-BE49-F238E27FC236}">
                  <a16:creationId xmlns:a16="http://schemas.microsoft.com/office/drawing/2014/main" id="{41AC5A91-11E8-4309-BBE0-1EA692056495}"/>
                </a:ext>
              </a:extLst>
            </p:cNvPr>
            <p:cNvSpPr/>
            <p:nvPr/>
          </p:nvSpPr>
          <p:spPr>
            <a:xfrm>
              <a:off x="1030679" y="5517075"/>
              <a:ext cx="20320" cy="20320"/>
            </a:xfrm>
            <a:custGeom>
              <a:avLst/>
              <a:gdLst/>
              <a:ahLst/>
              <a:cxnLst/>
              <a:rect l="l" t="t" r="r" b="b"/>
              <a:pathLst>
                <a:path w="20319" h="20320">
                  <a:moveTo>
                    <a:pt x="15303" y="0"/>
                  </a:moveTo>
                  <a:lnTo>
                    <a:pt x="4356" y="190"/>
                  </a:lnTo>
                  <a:lnTo>
                    <a:pt x="0" y="4699"/>
                  </a:lnTo>
                  <a:lnTo>
                    <a:pt x="190" y="15659"/>
                  </a:lnTo>
                  <a:lnTo>
                    <a:pt x="4711" y="20015"/>
                  </a:lnTo>
                  <a:lnTo>
                    <a:pt x="15646" y="19824"/>
                  </a:lnTo>
                  <a:lnTo>
                    <a:pt x="20015" y="15316"/>
                  </a:lnTo>
                  <a:lnTo>
                    <a:pt x="19913" y="9829"/>
                  </a:lnTo>
                  <a:lnTo>
                    <a:pt x="19811" y="4356"/>
                  </a:lnTo>
                  <a:lnTo>
                    <a:pt x="15303" y="0"/>
                  </a:lnTo>
                  <a:close/>
                </a:path>
              </a:pathLst>
            </a:custGeom>
            <a:solidFill>
              <a:srgbClr val="80311D"/>
            </a:solidFill>
          </p:spPr>
          <p:txBody>
            <a:bodyPr wrap="square" lIns="0" tIns="0" rIns="0" bIns="0" rtlCol="0"/>
            <a:lstStyle/>
            <a:p>
              <a:endParaRPr sz="1493" dirty="0"/>
            </a:p>
          </p:txBody>
        </p:sp>
        <p:sp>
          <p:nvSpPr>
            <p:cNvPr id="3143" name="object 3096">
              <a:extLst>
                <a:ext uri="{FF2B5EF4-FFF2-40B4-BE49-F238E27FC236}">
                  <a16:creationId xmlns:a16="http://schemas.microsoft.com/office/drawing/2014/main" id="{396C45D6-E47B-424A-9F8F-4B0CD8900EDF}"/>
                </a:ext>
              </a:extLst>
            </p:cNvPr>
            <p:cNvSpPr/>
            <p:nvPr/>
          </p:nvSpPr>
          <p:spPr>
            <a:xfrm>
              <a:off x="1382340" y="5604535"/>
              <a:ext cx="20320" cy="20320"/>
            </a:xfrm>
            <a:custGeom>
              <a:avLst/>
              <a:gdLst/>
              <a:ahLst/>
              <a:cxnLst/>
              <a:rect l="l" t="t" r="r" b="b"/>
              <a:pathLst>
                <a:path w="20319" h="20320">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933F24"/>
            </a:solidFill>
          </p:spPr>
          <p:txBody>
            <a:bodyPr wrap="square" lIns="0" tIns="0" rIns="0" bIns="0" rtlCol="0"/>
            <a:lstStyle/>
            <a:p>
              <a:endParaRPr sz="1493" dirty="0"/>
            </a:p>
          </p:txBody>
        </p:sp>
        <p:sp>
          <p:nvSpPr>
            <p:cNvPr id="3144" name="object 3097">
              <a:extLst>
                <a:ext uri="{FF2B5EF4-FFF2-40B4-BE49-F238E27FC236}">
                  <a16:creationId xmlns:a16="http://schemas.microsoft.com/office/drawing/2014/main" id="{008223F9-7AB3-44FE-A544-3FA7406D4548}"/>
                </a:ext>
              </a:extLst>
            </p:cNvPr>
            <p:cNvSpPr/>
            <p:nvPr/>
          </p:nvSpPr>
          <p:spPr>
            <a:xfrm>
              <a:off x="1168046" y="5518177"/>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5E1907"/>
            </a:solidFill>
          </p:spPr>
          <p:txBody>
            <a:bodyPr wrap="square" lIns="0" tIns="0" rIns="0" bIns="0" rtlCol="0"/>
            <a:lstStyle/>
            <a:p>
              <a:endParaRPr sz="1493" dirty="0"/>
            </a:p>
          </p:txBody>
        </p:sp>
        <p:sp>
          <p:nvSpPr>
            <p:cNvPr id="3145" name="object 3098">
              <a:extLst>
                <a:ext uri="{FF2B5EF4-FFF2-40B4-BE49-F238E27FC236}">
                  <a16:creationId xmlns:a16="http://schemas.microsoft.com/office/drawing/2014/main" id="{2884DD8C-4B84-4CC5-9F14-91E9FDDFA720}"/>
                </a:ext>
              </a:extLst>
            </p:cNvPr>
            <p:cNvSpPr/>
            <p:nvPr/>
          </p:nvSpPr>
          <p:spPr>
            <a:xfrm>
              <a:off x="1634935" y="5356539"/>
              <a:ext cx="20320" cy="20320"/>
            </a:xfrm>
            <a:custGeom>
              <a:avLst/>
              <a:gdLst/>
              <a:ahLst/>
              <a:cxnLst/>
              <a:rect l="l" t="t" r="r" b="b"/>
              <a:pathLst>
                <a:path w="20319" h="20320">
                  <a:moveTo>
                    <a:pt x="15303" y="0"/>
                  </a:moveTo>
                  <a:lnTo>
                    <a:pt x="4343" y="190"/>
                  </a:lnTo>
                  <a:lnTo>
                    <a:pt x="0" y="4699"/>
                  </a:lnTo>
                  <a:lnTo>
                    <a:pt x="190" y="15646"/>
                  </a:lnTo>
                  <a:lnTo>
                    <a:pt x="4699" y="19989"/>
                  </a:lnTo>
                  <a:lnTo>
                    <a:pt x="15646" y="19799"/>
                  </a:lnTo>
                  <a:lnTo>
                    <a:pt x="20015" y="15303"/>
                  </a:lnTo>
                  <a:lnTo>
                    <a:pt x="19913" y="9829"/>
                  </a:lnTo>
                  <a:lnTo>
                    <a:pt x="19812" y="4356"/>
                  </a:lnTo>
                  <a:lnTo>
                    <a:pt x="15303" y="0"/>
                  </a:lnTo>
                  <a:close/>
                </a:path>
              </a:pathLst>
            </a:custGeom>
            <a:solidFill>
              <a:srgbClr val="3F1205"/>
            </a:solidFill>
          </p:spPr>
          <p:txBody>
            <a:bodyPr wrap="square" lIns="0" tIns="0" rIns="0" bIns="0" rtlCol="0"/>
            <a:lstStyle/>
            <a:p>
              <a:endParaRPr sz="1493" dirty="0"/>
            </a:p>
          </p:txBody>
        </p:sp>
        <p:sp>
          <p:nvSpPr>
            <p:cNvPr id="3146" name="object 3099">
              <a:extLst>
                <a:ext uri="{FF2B5EF4-FFF2-40B4-BE49-F238E27FC236}">
                  <a16:creationId xmlns:a16="http://schemas.microsoft.com/office/drawing/2014/main" id="{A9405ABC-997A-4494-BBBE-33D192E4DDDB}"/>
                </a:ext>
              </a:extLst>
            </p:cNvPr>
            <p:cNvSpPr/>
            <p:nvPr/>
          </p:nvSpPr>
          <p:spPr>
            <a:xfrm>
              <a:off x="1437948" y="5267924"/>
              <a:ext cx="20320" cy="20320"/>
            </a:xfrm>
            <a:custGeom>
              <a:avLst/>
              <a:gdLst/>
              <a:ahLst/>
              <a:cxnLst/>
              <a:rect l="l" t="t" r="r" b="b"/>
              <a:pathLst>
                <a:path w="20319" h="20320">
                  <a:moveTo>
                    <a:pt x="15303" y="0"/>
                  </a:moveTo>
                  <a:lnTo>
                    <a:pt x="4356" y="190"/>
                  </a:lnTo>
                  <a:lnTo>
                    <a:pt x="0" y="4686"/>
                  </a:lnTo>
                  <a:lnTo>
                    <a:pt x="190" y="15646"/>
                  </a:lnTo>
                  <a:lnTo>
                    <a:pt x="4711" y="19989"/>
                  </a:lnTo>
                  <a:lnTo>
                    <a:pt x="15646" y="19799"/>
                  </a:lnTo>
                  <a:lnTo>
                    <a:pt x="20015" y="15303"/>
                  </a:lnTo>
                  <a:lnTo>
                    <a:pt x="19913" y="9817"/>
                  </a:lnTo>
                  <a:lnTo>
                    <a:pt x="19811" y="4343"/>
                  </a:lnTo>
                  <a:lnTo>
                    <a:pt x="15303" y="0"/>
                  </a:lnTo>
                  <a:close/>
                </a:path>
              </a:pathLst>
            </a:custGeom>
            <a:solidFill>
              <a:srgbClr val="743221"/>
            </a:solidFill>
          </p:spPr>
          <p:txBody>
            <a:bodyPr wrap="square" lIns="0" tIns="0" rIns="0" bIns="0" rtlCol="0"/>
            <a:lstStyle/>
            <a:p>
              <a:endParaRPr sz="1493" dirty="0"/>
            </a:p>
          </p:txBody>
        </p:sp>
        <p:sp>
          <p:nvSpPr>
            <p:cNvPr id="3147" name="object 3100">
              <a:extLst>
                <a:ext uri="{FF2B5EF4-FFF2-40B4-BE49-F238E27FC236}">
                  <a16:creationId xmlns:a16="http://schemas.microsoft.com/office/drawing/2014/main" id="{D9B72C21-713D-4D9F-B396-5BA53251028A}"/>
                </a:ext>
              </a:extLst>
            </p:cNvPr>
            <p:cNvSpPr/>
            <p:nvPr/>
          </p:nvSpPr>
          <p:spPr>
            <a:xfrm>
              <a:off x="1528285" y="5449247"/>
              <a:ext cx="20320" cy="20320"/>
            </a:xfrm>
            <a:custGeom>
              <a:avLst/>
              <a:gdLst/>
              <a:ahLst/>
              <a:cxnLst/>
              <a:rect l="l" t="t" r="r" b="b"/>
              <a:pathLst>
                <a:path w="20319" h="20320">
                  <a:moveTo>
                    <a:pt x="15290" y="0"/>
                  </a:moveTo>
                  <a:lnTo>
                    <a:pt x="4343" y="190"/>
                  </a:lnTo>
                  <a:lnTo>
                    <a:pt x="0" y="4699"/>
                  </a:lnTo>
                  <a:lnTo>
                    <a:pt x="190" y="15659"/>
                  </a:lnTo>
                  <a:lnTo>
                    <a:pt x="4698" y="20002"/>
                  </a:lnTo>
                  <a:lnTo>
                    <a:pt x="15633" y="19812"/>
                  </a:lnTo>
                  <a:lnTo>
                    <a:pt x="20002" y="15316"/>
                  </a:lnTo>
                  <a:lnTo>
                    <a:pt x="19900" y="9829"/>
                  </a:lnTo>
                  <a:lnTo>
                    <a:pt x="19799" y="4356"/>
                  </a:lnTo>
                  <a:lnTo>
                    <a:pt x="15290" y="0"/>
                  </a:lnTo>
                  <a:close/>
                </a:path>
              </a:pathLst>
            </a:custGeom>
            <a:solidFill>
              <a:srgbClr val="601709"/>
            </a:solidFill>
          </p:spPr>
          <p:txBody>
            <a:bodyPr wrap="square" lIns="0" tIns="0" rIns="0" bIns="0" rtlCol="0"/>
            <a:lstStyle/>
            <a:p>
              <a:endParaRPr sz="1493" dirty="0"/>
            </a:p>
          </p:txBody>
        </p:sp>
        <p:sp>
          <p:nvSpPr>
            <p:cNvPr id="3148" name="object 3101">
              <a:extLst>
                <a:ext uri="{FF2B5EF4-FFF2-40B4-BE49-F238E27FC236}">
                  <a16:creationId xmlns:a16="http://schemas.microsoft.com/office/drawing/2014/main" id="{677FE41B-1603-4FA4-900B-20BA28ACB0DE}"/>
                </a:ext>
              </a:extLst>
            </p:cNvPr>
            <p:cNvSpPr/>
            <p:nvPr/>
          </p:nvSpPr>
          <p:spPr>
            <a:xfrm>
              <a:off x="1783607" y="5350926"/>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703021"/>
            </a:solidFill>
          </p:spPr>
          <p:txBody>
            <a:bodyPr wrap="square" lIns="0" tIns="0" rIns="0" bIns="0" rtlCol="0"/>
            <a:lstStyle/>
            <a:p>
              <a:endParaRPr sz="1493" dirty="0"/>
            </a:p>
          </p:txBody>
        </p:sp>
        <p:sp>
          <p:nvSpPr>
            <p:cNvPr id="3149" name="object 3102">
              <a:extLst>
                <a:ext uri="{FF2B5EF4-FFF2-40B4-BE49-F238E27FC236}">
                  <a16:creationId xmlns:a16="http://schemas.microsoft.com/office/drawing/2014/main" id="{F5084097-E1E5-4241-A706-044EEFBB78B0}"/>
                </a:ext>
              </a:extLst>
            </p:cNvPr>
            <p:cNvSpPr/>
            <p:nvPr/>
          </p:nvSpPr>
          <p:spPr>
            <a:xfrm>
              <a:off x="1556885" y="5571157"/>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7D3524"/>
            </a:solidFill>
          </p:spPr>
          <p:txBody>
            <a:bodyPr wrap="square" lIns="0" tIns="0" rIns="0" bIns="0" rtlCol="0"/>
            <a:lstStyle/>
            <a:p>
              <a:endParaRPr sz="1493" dirty="0"/>
            </a:p>
          </p:txBody>
        </p:sp>
        <p:sp>
          <p:nvSpPr>
            <p:cNvPr id="3150" name="object 3103">
              <a:extLst>
                <a:ext uri="{FF2B5EF4-FFF2-40B4-BE49-F238E27FC236}">
                  <a16:creationId xmlns:a16="http://schemas.microsoft.com/office/drawing/2014/main" id="{E5138E60-5F9C-4413-95F6-B4822E6EC035}"/>
                </a:ext>
              </a:extLst>
            </p:cNvPr>
            <p:cNvSpPr/>
            <p:nvPr/>
          </p:nvSpPr>
          <p:spPr>
            <a:xfrm>
              <a:off x="1412273" y="5448486"/>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863A27"/>
            </a:solidFill>
          </p:spPr>
          <p:txBody>
            <a:bodyPr wrap="square" lIns="0" tIns="0" rIns="0" bIns="0" rtlCol="0"/>
            <a:lstStyle/>
            <a:p>
              <a:endParaRPr sz="1493" dirty="0"/>
            </a:p>
          </p:txBody>
        </p:sp>
        <p:sp>
          <p:nvSpPr>
            <p:cNvPr id="3151" name="object 3104">
              <a:extLst>
                <a:ext uri="{FF2B5EF4-FFF2-40B4-BE49-F238E27FC236}">
                  <a16:creationId xmlns:a16="http://schemas.microsoft.com/office/drawing/2014/main" id="{76F32071-C6DE-47CF-93EA-BEB4C34A9B32}"/>
                </a:ext>
              </a:extLst>
            </p:cNvPr>
            <p:cNvSpPr/>
            <p:nvPr/>
          </p:nvSpPr>
          <p:spPr>
            <a:xfrm>
              <a:off x="1491096" y="5465843"/>
              <a:ext cx="20320" cy="20320"/>
            </a:xfrm>
            <a:custGeom>
              <a:avLst/>
              <a:gdLst/>
              <a:ahLst/>
              <a:cxnLst/>
              <a:rect l="l" t="t" r="r" b="b"/>
              <a:pathLst>
                <a:path w="20319" h="20320">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803724"/>
            </a:solidFill>
          </p:spPr>
          <p:txBody>
            <a:bodyPr wrap="square" lIns="0" tIns="0" rIns="0" bIns="0" rtlCol="0"/>
            <a:lstStyle/>
            <a:p>
              <a:endParaRPr sz="1493" dirty="0"/>
            </a:p>
          </p:txBody>
        </p:sp>
        <p:sp>
          <p:nvSpPr>
            <p:cNvPr id="3152" name="object 3105">
              <a:extLst>
                <a:ext uri="{FF2B5EF4-FFF2-40B4-BE49-F238E27FC236}">
                  <a16:creationId xmlns:a16="http://schemas.microsoft.com/office/drawing/2014/main" id="{EBAFDBD4-E5D9-421F-A2A9-2D0B2D1A131C}"/>
                </a:ext>
              </a:extLst>
            </p:cNvPr>
            <p:cNvSpPr/>
            <p:nvPr/>
          </p:nvSpPr>
          <p:spPr>
            <a:xfrm>
              <a:off x="1764343" y="5529478"/>
              <a:ext cx="20320" cy="20320"/>
            </a:xfrm>
            <a:custGeom>
              <a:avLst/>
              <a:gdLst/>
              <a:ahLst/>
              <a:cxnLst/>
              <a:rect l="l" t="t" r="r" b="b"/>
              <a:pathLst>
                <a:path w="20319" h="20320">
                  <a:moveTo>
                    <a:pt x="15303" y="0"/>
                  </a:moveTo>
                  <a:lnTo>
                    <a:pt x="4343" y="190"/>
                  </a:lnTo>
                  <a:lnTo>
                    <a:pt x="0" y="4699"/>
                  </a:lnTo>
                  <a:lnTo>
                    <a:pt x="190" y="15659"/>
                  </a:lnTo>
                  <a:lnTo>
                    <a:pt x="4699" y="20002"/>
                  </a:lnTo>
                  <a:lnTo>
                    <a:pt x="15646" y="19812"/>
                  </a:lnTo>
                  <a:lnTo>
                    <a:pt x="20015" y="15316"/>
                  </a:lnTo>
                  <a:lnTo>
                    <a:pt x="19913" y="9829"/>
                  </a:lnTo>
                  <a:lnTo>
                    <a:pt x="19812" y="4356"/>
                  </a:lnTo>
                  <a:lnTo>
                    <a:pt x="15303" y="0"/>
                  </a:lnTo>
                  <a:close/>
                </a:path>
              </a:pathLst>
            </a:custGeom>
            <a:solidFill>
              <a:srgbClr val="562618"/>
            </a:solidFill>
          </p:spPr>
          <p:txBody>
            <a:bodyPr wrap="square" lIns="0" tIns="0" rIns="0" bIns="0" rtlCol="0"/>
            <a:lstStyle/>
            <a:p>
              <a:endParaRPr sz="1493" dirty="0"/>
            </a:p>
          </p:txBody>
        </p:sp>
        <p:sp>
          <p:nvSpPr>
            <p:cNvPr id="3153" name="object 3106">
              <a:extLst>
                <a:ext uri="{FF2B5EF4-FFF2-40B4-BE49-F238E27FC236}">
                  <a16:creationId xmlns:a16="http://schemas.microsoft.com/office/drawing/2014/main" id="{98CF429E-DA28-4A7C-B66F-2887B84F5DD2}"/>
                </a:ext>
              </a:extLst>
            </p:cNvPr>
            <p:cNvSpPr/>
            <p:nvPr/>
          </p:nvSpPr>
          <p:spPr>
            <a:xfrm>
              <a:off x="1491523" y="5487807"/>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701E05"/>
            </a:solidFill>
          </p:spPr>
          <p:txBody>
            <a:bodyPr wrap="square" lIns="0" tIns="0" rIns="0" bIns="0" rtlCol="0"/>
            <a:lstStyle/>
            <a:p>
              <a:endParaRPr sz="1493" dirty="0"/>
            </a:p>
          </p:txBody>
        </p:sp>
        <p:sp>
          <p:nvSpPr>
            <p:cNvPr id="3154" name="object 3107">
              <a:extLst>
                <a:ext uri="{FF2B5EF4-FFF2-40B4-BE49-F238E27FC236}">
                  <a16:creationId xmlns:a16="http://schemas.microsoft.com/office/drawing/2014/main" id="{1158F5B5-9D00-4AC9-9C95-62C0F35D40C2}"/>
                </a:ext>
              </a:extLst>
            </p:cNvPr>
            <p:cNvSpPr/>
            <p:nvPr/>
          </p:nvSpPr>
          <p:spPr>
            <a:xfrm>
              <a:off x="1254541" y="5422663"/>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601709"/>
            </a:solidFill>
          </p:spPr>
          <p:txBody>
            <a:bodyPr wrap="square" lIns="0" tIns="0" rIns="0" bIns="0" rtlCol="0"/>
            <a:lstStyle/>
            <a:p>
              <a:endParaRPr sz="1493" dirty="0"/>
            </a:p>
          </p:txBody>
        </p:sp>
        <p:sp>
          <p:nvSpPr>
            <p:cNvPr id="3155" name="object 3108">
              <a:extLst>
                <a:ext uri="{FF2B5EF4-FFF2-40B4-BE49-F238E27FC236}">
                  <a16:creationId xmlns:a16="http://schemas.microsoft.com/office/drawing/2014/main" id="{98B6029A-7A98-4576-BAC3-E1FCF2A90A46}"/>
                </a:ext>
              </a:extLst>
            </p:cNvPr>
            <p:cNvSpPr/>
            <p:nvPr/>
          </p:nvSpPr>
          <p:spPr>
            <a:xfrm>
              <a:off x="1165200" y="5562279"/>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D68C5E"/>
            </a:solidFill>
          </p:spPr>
          <p:txBody>
            <a:bodyPr wrap="square" lIns="0" tIns="0" rIns="0" bIns="0" rtlCol="0"/>
            <a:lstStyle/>
            <a:p>
              <a:endParaRPr sz="1493" dirty="0"/>
            </a:p>
          </p:txBody>
        </p:sp>
        <p:sp>
          <p:nvSpPr>
            <p:cNvPr id="3156" name="object 3109">
              <a:extLst>
                <a:ext uri="{FF2B5EF4-FFF2-40B4-BE49-F238E27FC236}">
                  <a16:creationId xmlns:a16="http://schemas.microsoft.com/office/drawing/2014/main" id="{0C349583-72D1-4BE4-92FC-9EED305BEEBD}"/>
                </a:ext>
              </a:extLst>
            </p:cNvPr>
            <p:cNvSpPr/>
            <p:nvPr/>
          </p:nvSpPr>
          <p:spPr>
            <a:xfrm>
              <a:off x="1402612" y="5436895"/>
              <a:ext cx="20320" cy="20320"/>
            </a:xfrm>
            <a:custGeom>
              <a:avLst/>
              <a:gdLst/>
              <a:ahLst/>
              <a:cxnLst/>
              <a:rect l="l" t="t" r="r" b="b"/>
              <a:pathLst>
                <a:path w="20319" h="20320">
                  <a:moveTo>
                    <a:pt x="15316" y="0"/>
                  </a:moveTo>
                  <a:lnTo>
                    <a:pt x="4356" y="190"/>
                  </a:lnTo>
                  <a:lnTo>
                    <a:pt x="0" y="4698"/>
                  </a:lnTo>
                  <a:lnTo>
                    <a:pt x="190" y="15659"/>
                  </a:lnTo>
                  <a:lnTo>
                    <a:pt x="4711" y="20015"/>
                  </a:lnTo>
                  <a:lnTo>
                    <a:pt x="15659" y="19824"/>
                  </a:lnTo>
                  <a:lnTo>
                    <a:pt x="20015" y="15316"/>
                  </a:lnTo>
                  <a:lnTo>
                    <a:pt x="19913" y="9842"/>
                  </a:lnTo>
                  <a:lnTo>
                    <a:pt x="19811" y="4356"/>
                  </a:lnTo>
                  <a:lnTo>
                    <a:pt x="15316" y="0"/>
                  </a:lnTo>
                  <a:close/>
                </a:path>
              </a:pathLst>
            </a:custGeom>
            <a:solidFill>
              <a:srgbClr val="581707"/>
            </a:solidFill>
          </p:spPr>
          <p:txBody>
            <a:bodyPr wrap="square" lIns="0" tIns="0" rIns="0" bIns="0" rtlCol="0"/>
            <a:lstStyle/>
            <a:p>
              <a:endParaRPr sz="1493" dirty="0"/>
            </a:p>
          </p:txBody>
        </p:sp>
        <p:sp>
          <p:nvSpPr>
            <p:cNvPr id="3157" name="object 3110">
              <a:extLst>
                <a:ext uri="{FF2B5EF4-FFF2-40B4-BE49-F238E27FC236}">
                  <a16:creationId xmlns:a16="http://schemas.microsoft.com/office/drawing/2014/main" id="{8EAA9449-52A2-4975-921C-C786BF95EAD7}"/>
                </a:ext>
              </a:extLst>
            </p:cNvPr>
            <p:cNvSpPr/>
            <p:nvPr/>
          </p:nvSpPr>
          <p:spPr>
            <a:xfrm>
              <a:off x="1166082" y="5378799"/>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5E1808"/>
            </a:solidFill>
          </p:spPr>
          <p:txBody>
            <a:bodyPr wrap="square" lIns="0" tIns="0" rIns="0" bIns="0" rtlCol="0"/>
            <a:lstStyle/>
            <a:p>
              <a:endParaRPr sz="1493" dirty="0"/>
            </a:p>
          </p:txBody>
        </p:sp>
        <p:sp>
          <p:nvSpPr>
            <p:cNvPr id="3158" name="object 3111">
              <a:extLst>
                <a:ext uri="{FF2B5EF4-FFF2-40B4-BE49-F238E27FC236}">
                  <a16:creationId xmlns:a16="http://schemas.microsoft.com/office/drawing/2014/main" id="{2AB5FC09-7434-47A5-9855-D82240CF7BDB}"/>
                </a:ext>
              </a:extLst>
            </p:cNvPr>
            <p:cNvSpPr/>
            <p:nvPr/>
          </p:nvSpPr>
          <p:spPr>
            <a:xfrm>
              <a:off x="1242463" y="5589630"/>
              <a:ext cx="20320" cy="20320"/>
            </a:xfrm>
            <a:custGeom>
              <a:avLst/>
              <a:gdLst/>
              <a:ahLst/>
              <a:cxnLst/>
              <a:rect l="l" t="t" r="r" b="b"/>
              <a:pathLst>
                <a:path w="20319" h="20320">
                  <a:moveTo>
                    <a:pt x="15316" y="0"/>
                  </a:moveTo>
                  <a:lnTo>
                    <a:pt x="4356" y="190"/>
                  </a:lnTo>
                  <a:lnTo>
                    <a:pt x="0" y="4698"/>
                  </a:lnTo>
                  <a:lnTo>
                    <a:pt x="190" y="15646"/>
                  </a:lnTo>
                  <a:lnTo>
                    <a:pt x="4711" y="20015"/>
                  </a:lnTo>
                  <a:lnTo>
                    <a:pt x="15659" y="19824"/>
                  </a:lnTo>
                  <a:lnTo>
                    <a:pt x="20015" y="15303"/>
                  </a:lnTo>
                  <a:lnTo>
                    <a:pt x="19913" y="9842"/>
                  </a:lnTo>
                  <a:lnTo>
                    <a:pt x="19811" y="4356"/>
                  </a:lnTo>
                  <a:lnTo>
                    <a:pt x="15316" y="0"/>
                  </a:lnTo>
                  <a:close/>
                </a:path>
              </a:pathLst>
            </a:custGeom>
            <a:solidFill>
              <a:srgbClr val="813826"/>
            </a:solidFill>
          </p:spPr>
          <p:txBody>
            <a:bodyPr wrap="square" lIns="0" tIns="0" rIns="0" bIns="0" rtlCol="0"/>
            <a:lstStyle/>
            <a:p>
              <a:endParaRPr sz="1493" dirty="0"/>
            </a:p>
          </p:txBody>
        </p:sp>
        <p:sp>
          <p:nvSpPr>
            <p:cNvPr id="3159" name="object 3112">
              <a:extLst>
                <a:ext uri="{FF2B5EF4-FFF2-40B4-BE49-F238E27FC236}">
                  <a16:creationId xmlns:a16="http://schemas.microsoft.com/office/drawing/2014/main" id="{4C876EA2-B75F-45BF-8F98-F8DA213E9102}"/>
                </a:ext>
              </a:extLst>
            </p:cNvPr>
            <p:cNvSpPr/>
            <p:nvPr/>
          </p:nvSpPr>
          <p:spPr>
            <a:xfrm>
              <a:off x="1102418" y="5447015"/>
              <a:ext cx="20320" cy="20320"/>
            </a:xfrm>
            <a:custGeom>
              <a:avLst/>
              <a:gdLst/>
              <a:ahLst/>
              <a:cxnLst/>
              <a:rect l="l" t="t" r="r" b="b"/>
              <a:pathLst>
                <a:path w="20319" h="20320">
                  <a:moveTo>
                    <a:pt x="15303" y="0"/>
                  </a:moveTo>
                  <a:lnTo>
                    <a:pt x="4356" y="190"/>
                  </a:lnTo>
                  <a:lnTo>
                    <a:pt x="0" y="4699"/>
                  </a:lnTo>
                  <a:lnTo>
                    <a:pt x="190" y="15646"/>
                  </a:lnTo>
                  <a:lnTo>
                    <a:pt x="4711" y="19989"/>
                  </a:lnTo>
                  <a:lnTo>
                    <a:pt x="15646" y="19799"/>
                  </a:lnTo>
                  <a:lnTo>
                    <a:pt x="20015" y="15303"/>
                  </a:lnTo>
                  <a:lnTo>
                    <a:pt x="19913" y="9817"/>
                  </a:lnTo>
                  <a:lnTo>
                    <a:pt x="19811" y="4356"/>
                  </a:lnTo>
                  <a:lnTo>
                    <a:pt x="15303" y="0"/>
                  </a:lnTo>
                  <a:close/>
                </a:path>
              </a:pathLst>
            </a:custGeom>
            <a:solidFill>
              <a:srgbClr val="5B1707"/>
            </a:solidFill>
          </p:spPr>
          <p:txBody>
            <a:bodyPr wrap="square" lIns="0" tIns="0" rIns="0" bIns="0" rtlCol="0"/>
            <a:lstStyle/>
            <a:p>
              <a:endParaRPr sz="1493" dirty="0"/>
            </a:p>
          </p:txBody>
        </p:sp>
        <p:sp>
          <p:nvSpPr>
            <p:cNvPr id="3160" name="object 3113">
              <a:extLst>
                <a:ext uri="{FF2B5EF4-FFF2-40B4-BE49-F238E27FC236}">
                  <a16:creationId xmlns:a16="http://schemas.microsoft.com/office/drawing/2014/main" id="{2F1370D4-45D8-492F-AFB9-F5CF6F893F68}"/>
                </a:ext>
              </a:extLst>
            </p:cNvPr>
            <p:cNvSpPr/>
            <p:nvPr/>
          </p:nvSpPr>
          <p:spPr>
            <a:xfrm>
              <a:off x="1674475" y="5436675"/>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4F1406"/>
            </a:solidFill>
          </p:spPr>
          <p:txBody>
            <a:bodyPr wrap="square" lIns="0" tIns="0" rIns="0" bIns="0" rtlCol="0"/>
            <a:lstStyle/>
            <a:p>
              <a:endParaRPr sz="1493" dirty="0"/>
            </a:p>
          </p:txBody>
        </p:sp>
        <p:sp>
          <p:nvSpPr>
            <p:cNvPr id="3161" name="object 3114">
              <a:extLst>
                <a:ext uri="{FF2B5EF4-FFF2-40B4-BE49-F238E27FC236}">
                  <a16:creationId xmlns:a16="http://schemas.microsoft.com/office/drawing/2014/main" id="{D3ED9B2B-5B04-4268-A5BB-DE7C6EE2B25A}"/>
                </a:ext>
              </a:extLst>
            </p:cNvPr>
            <p:cNvSpPr/>
            <p:nvPr/>
          </p:nvSpPr>
          <p:spPr>
            <a:xfrm>
              <a:off x="1499438" y="5494205"/>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5A1808"/>
            </a:solidFill>
          </p:spPr>
          <p:txBody>
            <a:bodyPr wrap="square" lIns="0" tIns="0" rIns="0" bIns="0" rtlCol="0"/>
            <a:lstStyle/>
            <a:p>
              <a:endParaRPr sz="1493" dirty="0"/>
            </a:p>
          </p:txBody>
        </p:sp>
        <p:sp>
          <p:nvSpPr>
            <p:cNvPr id="3162" name="object 3115">
              <a:extLst>
                <a:ext uri="{FF2B5EF4-FFF2-40B4-BE49-F238E27FC236}">
                  <a16:creationId xmlns:a16="http://schemas.microsoft.com/office/drawing/2014/main" id="{7BAD15AE-F466-4D57-A39C-7DF8B57B1BF1}"/>
                </a:ext>
              </a:extLst>
            </p:cNvPr>
            <p:cNvSpPr/>
            <p:nvPr/>
          </p:nvSpPr>
          <p:spPr>
            <a:xfrm>
              <a:off x="1226606" y="5468265"/>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601808"/>
            </a:solidFill>
          </p:spPr>
          <p:txBody>
            <a:bodyPr wrap="square" lIns="0" tIns="0" rIns="0" bIns="0" rtlCol="0"/>
            <a:lstStyle/>
            <a:p>
              <a:endParaRPr sz="1493" dirty="0"/>
            </a:p>
          </p:txBody>
        </p:sp>
        <p:sp>
          <p:nvSpPr>
            <p:cNvPr id="3163" name="object 3116">
              <a:extLst>
                <a:ext uri="{FF2B5EF4-FFF2-40B4-BE49-F238E27FC236}">
                  <a16:creationId xmlns:a16="http://schemas.microsoft.com/office/drawing/2014/main" id="{46A50790-30E8-4403-B9A6-AC2796A9E9FA}"/>
                </a:ext>
              </a:extLst>
            </p:cNvPr>
            <p:cNvSpPr/>
            <p:nvPr/>
          </p:nvSpPr>
          <p:spPr>
            <a:xfrm>
              <a:off x="1683948" y="5426346"/>
              <a:ext cx="20320" cy="20320"/>
            </a:xfrm>
            <a:custGeom>
              <a:avLst/>
              <a:gdLst/>
              <a:ahLst/>
              <a:cxnLst/>
              <a:rect l="l" t="t" r="r" b="b"/>
              <a:pathLst>
                <a:path w="20319" h="20320">
                  <a:moveTo>
                    <a:pt x="15303" y="0"/>
                  </a:moveTo>
                  <a:lnTo>
                    <a:pt x="4343" y="190"/>
                  </a:lnTo>
                  <a:lnTo>
                    <a:pt x="0" y="4699"/>
                  </a:lnTo>
                  <a:lnTo>
                    <a:pt x="190" y="15646"/>
                  </a:lnTo>
                  <a:lnTo>
                    <a:pt x="4699" y="20002"/>
                  </a:lnTo>
                  <a:lnTo>
                    <a:pt x="15646" y="19812"/>
                  </a:lnTo>
                  <a:lnTo>
                    <a:pt x="20015" y="15303"/>
                  </a:lnTo>
                  <a:lnTo>
                    <a:pt x="19913" y="9829"/>
                  </a:lnTo>
                  <a:lnTo>
                    <a:pt x="19812" y="4356"/>
                  </a:lnTo>
                  <a:lnTo>
                    <a:pt x="15303" y="0"/>
                  </a:lnTo>
                  <a:close/>
                </a:path>
              </a:pathLst>
            </a:custGeom>
            <a:solidFill>
              <a:srgbClr val="3C1005"/>
            </a:solidFill>
          </p:spPr>
          <p:txBody>
            <a:bodyPr wrap="square" lIns="0" tIns="0" rIns="0" bIns="0" rtlCol="0"/>
            <a:lstStyle/>
            <a:p>
              <a:endParaRPr sz="1493" dirty="0"/>
            </a:p>
          </p:txBody>
        </p:sp>
        <p:sp>
          <p:nvSpPr>
            <p:cNvPr id="3164" name="object 3117">
              <a:extLst>
                <a:ext uri="{FF2B5EF4-FFF2-40B4-BE49-F238E27FC236}">
                  <a16:creationId xmlns:a16="http://schemas.microsoft.com/office/drawing/2014/main" id="{B448C93C-7976-48BF-8C30-35CF8239AA1E}"/>
                </a:ext>
              </a:extLst>
            </p:cNvPr>
            <p:cNvSpPr/>
            <p:nvPr/>
          </p:nvSpPr>
          <p:spPr>
            <a:xfrm>
              <a:off x="1404945" y="5298079"/>
              <a:ext cx="20320" cy="20320"/>
            </a:xfrm>
            <a:custGeom>
              <a:avLst/>
              <a:gdLst/>
              <a:ahLst/>
              <a:cxnLst/>
              <a:rect l="l" t="t" r="r" b="b"/>
              <a:pathLst>
                <a:path w="20319" h="20320">
                  <a:moveTo>
                    <a:pt x="15316" y="0"/>
                  </a:moveTo>
                  <a:lnTo>
                    <a:pt x="4356" y="190"/>
                  </a:lnTo>
                  <a:lnTo>
                    <a:pt x="0" y="4686"/>
                  </a:lnTo>
                  <a:lnTo>
                    <a:pt x="190" y="15646"/>
                  </a:lnTo>
                  <a:lnTo>
                    <a:pt x="4711" y="20002"/>
                  </a:lnTo>
                  <a:lnTo>
                    <a:pt x="15659" y="19812"/>
                  </a:lnTo>
                  <a:lnTo>
                    <a:pt x="20027" y="15303"/>
                  </a:lnTo>
                  <a:lnTo>
                    <a:pt x="19926" y="9817"/>
                  </a:lnTo>
                  <a:lnTo>
                    <a:pt x="19824" y="4343"/>
                  </a:lnTo>
                  <a:lnTo>
                    <a:pt x="15316" y="0"/>
                  </a:lnTo>
                  <a:close/>
                </a:path>
              </a:pathLst>
            </a:custGeom>
            <a:solidFill>
              <a:srgbClr val="883927"/>
            </a:solidFill>
          </p:spPr>
          <p:txBody>
            <a:bodyPr wrap="square" lIns="0" tIns="0" rIns="0" bIns="0" rtlCol="0"/>
            <a:lstStyle/>
            <a:p>
              <a:endParaRPr sz="1493" dirty="0"/>
            </a:p>
          </p:txBody>
        </p:sp>
        <p:sp>
          <p:nvSpPr>
            <p:cNvPr id="3165" name="object 3118">
              <a:extLst>
                <a:ext uri="{FF2B5EF4-FFF2-40B4-BE49-F238E27FC236}">
                  <a16:creationId xmlns:a16="http://schemas.microsoft.com/office/drawing/2014/main" id="{91B7DFC1-B8C3-4CC0-A16B-6F067F0945D4}"/>
                </a:ext>
              </a:extLst>
            </p:cNvPr>
            <p:cNvSpPr/>
            <p:nvPr/>
          </p:nvSpPr>
          <p:spPr>
            <a:xfrm>
              <a:off x="1263691" y="5440653"/>
              <a:ext cx="20320" cy="20320"/>
            </a:xfrm>
            <a:custGeom>
              <a:avLst/>
              <a:gdLst/>
              <a:ahLst/>
              <a:cxnLst/>
              <a:rect l="l" t="t" r="r" b="b"/>
              <a:pathLst>
                <a:path w="20319" h="20320">
                  <a:moveTo>
                    <a:pt x="15303" y="0"/>
                  </a:moveTo>
                  <a:lnTo>
                    <a:pt x="4356" y="190"/>
                  </a:lnTo>
                  <a:lnTo>
                    <a:pt x="0" y="4698"/>
                  </a:lnTo>
                  <a:lnTo>
                    <a:pt x="190" y="15659"/>
                  </a:lnTo>
                  <a:lnTo>
                    <a:pt x="4711" y="20015"/>
                  </a:lnTo>
                  <a:lnTo>
                    <a:pt x="15646" y="19824"/>
                  </a:lnTo>
                  <a:lnTo>
                    <a:pt x="20015" y="15316"/>
                  </a:lnTo>
                  <a:lnTo>
                    <a:pt x="19913" y="9842"/>
                  </a:lnTo>
                  <a:lnTo>
                    <a:pt x="19811" y="4356"/>
                  </a:lnTo>
                  <a:lnTo>
                    <a:pt x="15303" y="0"/>
                  </a:lnTo>
                  <a:close/>
                </a:path>
              </a:pathLst>
            </a:custGeom>
            <a:solidFill>
              <a:srgbClr val="4C1606"/>
            </a:solidFill>
          </p:spPr>
          <p:txBody>
            <a:bodyPr wrap="square" lIns="0" tIns="0" rIns="0" bIns="0" rtlCol="0"/>
            <a:lstStyle/>
            <a:p>
              <a:endParaRPr sz="1493" dirty="0"/>
            </a:p>
          </p:txBody>
        </p:sp>
        <p:sp>
          <p:nvSpPr>
            <p:cNvPr id="3166" name="object 3119">
              <a:extLst>
                <a:ext uri="{FF2B5EF4-FFF2-40B4-BE49-F238E27FC236}">
                  <a16:creationId xmlns:a16="http://schemas.microsoft.com/office/drawing/2014/main" id="{34EBAE5D-A3D9-4112-B14C-6A2F43F0DDF4}"/>
                </a:ext>
              </a:extLst>
            </p:cNvPr>
            <p:cNvSpPr/>
            <p:nvPr/>
          </p:nvSpPr>
          <p:spPr>
            <a:xfrm>
              <a:off x="1429311" y="5400608"/>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9D381B"/>
            </a:solidFill>
          </p:spPr>
          <p:txBody>
            <a:bodyPr wrap="square" lIns="0" tIns="0" rIns="0" bIns="0" rtlCol="0"/>
            <a:lstStyle/>
            <a:p>
              <a:endParaRPr sz="1493" dirty="0"/>
            </a:p>
          </p:txBody>
        </p:sp>
        <p:sp>
          <p:nvSpPr>
            <p:cNvPr id="3167" name="object 3120">
              <a:extLst>
                <a:ext uri="{FF2B5EF4-FFF2-40B4-BE49-F238E27FC236}">
                  <a16:creationId xmlns:a16="http://schemas.microsoft.com/office/drawing/2014/main" id="{8254EDCD-32C8-4BE2-97BB-1EAAEFF5674A}"/>
                </a:ext>
              </a:extLst>
            </p:cNvPr>
            <p:cNvSpPr/>
            <p:nvPr/>
          </p:nvSpPr>
          <p:spPr>
            <a:xfrm>
              <a:off x="1739432" y="5355889"/>
              <a:ext cx="20320" cy="20320"/>
            </a:xfrm>
            <a:custGeom>
              <a:avLst/>
              <a:gdLst/>
              <a:ahLst/>
              <a:cxnLst/>
              <a:rect l="l" t="t" r="r" b="b"/>
              <a:pathLst>
                <a:path w="20319" h="20320">
                  <a:moveTo>
                    <a:pt x="15303" y="0"/>
                  </a:moveTo>
                  <a:lnTo>
                    <a:pt x="4356" y="190"/>
                  </a:lnTo>
                  <a:lnTo>
                    <a:pt x="0" y="4699"/>
                  </a:lnTo>
                  <a:lnTo>
                    <a:pt x="190" y="15659"/>
                  </a:lnTo>
                  <a:lnTo>
                    <a:pt x="4711" y="20002"/>
                  </a:lnTo>
                  <a:lnTo>
                    <a:pt x="15646" y="19812"/>
                  </a:lnTo>
                  <a:lnTo>
                    <a:pt x="20015" y="15316"/>
                  </a:lnTo>
                  <a:lnTo>
                    <a:pt x="19913" y="9829"/>
                  </a:lnTo>
                  <a:lnTo>
                    <a:pt x="19812" y="4356"/>
                  </a:lnTo>
                  <a:lnTo>
                    <a:pt x="15303" y="0"/>
                  </a:lnTo>
                  <a:close/>
                </a:path>
              </a:pathLst>
            </a:custGeom>
            <a:solidFill>
              <a:srgbClr val="8C3C22"/>
            </a:solidFill>
          </p:spPr>
          <p:txBody>
            <a:bodyPr wrap="square" lIns="0" tIns="0" rIns="0" bIns="0" rtlCol="0"/>
            <a:lstStyle/>
            <a:p>
              <a:endParaRPr sz="1493" dirty="0"/>
            </a:p>
          </p:txBody>
        </p:sp>
        <p:sp>
          <p:nvSpPr>
            <p:cNvPr id="3168" name="object 3121">
              <a:extLst>
                <a:ext uri="{FF2B5EF4-FFF2-40B4-BE49-F238E27FC236}">
                  <a16:creationId xmlns:a16="http://schemas.microsoft.com/office/drawing/2014/main" id="{BB40A33C-E4E7-4495-9868-3B7125BED1EF}"/>
                </a:ext>
              </a:extLst>
            </p:cNvPr>
            <p:cNvSpPr/>
            <p:nvPr/>
          </p:nvSpPr>
          <p:spPr>
            <a:xfrm>
              <a:off x="1012277" y="5519525"/>
              <a:ext cx="20320" cy="20320"/>
            </a:xfrm>
            <a:custGeom>
              <a:avLst/>
              <a:gdLst/>
              <a:ahLst/>
              <a:cxnLst/>
              <a:rect l="l" t="t" r="r" b="b"/>
              <a:pathLst>
                <a:path w="20319" h="20320">
                  <a:moveTo>
                    <a:pt x="15303" y="0"/>
                  </a:moveTo>
                  <a:lnTo>
                    <a:pt x="4343" y="190"/>
                  </a:lnTo>
                  <a:lnTo>
                    <a:pt x="0" y="4686"/>
                  </a:lnTo>
                  <a:lnTo>
                    <a:pt x="190" y="15646"/>
                  </a:lnTo>
                  <a:lnTo>
                    <a:pt x="4698" y="20002"/>
                  </a:lnTo>
                  <a:lnTo>
                    <a:pt x="15646" y="19812"/>
                  </a:lnTo>
                  <a:lnTo>
                    <a:pt x="20015" y="15303"/>
                  </a:lnTo>
                  <a:lnTo>
                    <a:pt x="19913" y="9829"/>
                  </a:lnTo>
                  <a:lnTo>
                    <a:pt x="19811" y="4343"/>
                  </a:lnTo>
                  <a:lnTo>
                    <a:pt x="15303" y="0"/>
                  </a:lnTo>
                  <a:close/>
                </a:path>
              </a:pathLst>
            </a:custGeom>
            <a:solidFill>
              <a:srgbClr val="803924"/>
            </a:solidFill>
          </p:spPr>
          <p:txBody>
            <a:bodyPr wrap="square" lIns="0" tIns="0" rIns="0" bIns="0" rtlCol="0"/>
            <a:lstStyle/>
            <a:p>
              <a:endParaRPr sz="1493" dirty="0"/>
            </a:p>
          </p:txBody>
        </p:sp>
        <p:sp>
          <p:nvSpPr>
            <p:cNvPr id="3169" name="object 3122">
              <a:extLst>
                <a:ext uri="{FF2B5EF4-FFF2-40B4-BE49-F238E27FC236}">
                  <a16:creationId xmlns:a16="http://schemas.microsoft.com/office/drawing/2014/main" id="{F0D0D6F8-4092-4382-B5AC-ADDF15FCCF0F}"/>
                </a:ext>
              </a:extLst>
            </p:cNvPr>
            <p:cNvSpPr/>
            <p:nvPr/>
          </p:nvSpPr>
          <p:spPr>
            <a:xfrm>
              <a:off x="1702046" y="5279337"/>
              <a:ext cx="20320" cy="20320"/>
            </a:xfrm>
            <a:custGeom>
              <a:avLst/>
              <a:gdLst/>
              <a:ahLst/>
              <a:cxnLst/>
              <a:rect l="l" t="t" r="r" b="b"/>
              <a:pathLst>
                <a:path w="20319" h="20320">
                  <a:moveTo>
                    <a:pt x="15316" y="0"/>
                  </a:moveTo>
                  <a:lnTo>
                    <a:pt x="4356" y="190"/>
                  </a:lnTo>
                  <a:lnTo>
                    <a:pt x="0" y="4711"/>
                  </a:lnTo>
                  <a:lnTo>
                    <a:pt x="190" y="15659"/>
                  </a:lnTo>
                  <a:lnTo>
                    <a:pt x="4711" y="20015"/>
                  </a:lnTo>
                  <a:lnTo>
                    <a:pt x="15659" y="19824"/>
                  </a:lnTo>
                  <a:lnTo>
                    <a:pt x="20015" y="15316"/>
                  </a:lnTo>
                  <a:lnTo>
                    <a:pt x="19913" y="9842"/>
                  </a:lnTo>
                  <a:lnTo>
                    <a:pt x="19812" y="4368"/>
                  </a:lnTo>
                  <a:lnTo>
                    <a:pt x="15316" y="0"/>
                  </a:lnTo>
                  <a:close/>
                </a:path>
              </a:pathLst>
            </a:custGeom>
            <a:solidFill>
              <a:srgbClr val="6B2E1E"/>
            </a:solidFill>
          </p:spPr>
          <p:txBody>
            <a:bodyPr wrap="square" lIns="0" tIns="0" rIns="0" bIns="0" rtlCol="0"/>
            <a:lstStyle/>
            <a:p>
              <a:endParaRPr sz="1493" dirty="0"/>
            </a:p>
          </p:txBody>
        </p:sp>
        <p:sp>
          <p:nvSpPr>
            <p:cNvPr id="3170" name="object 3123">
              <a:extLst>
                <a:ext uri="{FF2B5EF4-FFF2-40B4-BE49-F238E27FC236}">
                  <a16:creationId xmlns:a16="http://schemas.microsoft.com/office/drawing/2014/main" id="{1919308B-A9E5-4481-94E7-B462BF212059}"/>
                </a:ext>
              </a:extLst>
            </p:cNvPr>
            <p:cNvSpPr/>
            <p:nvPr/>
          </p:nvSpPr>
          <p:spPr>
            <a:xfrm>
              <a:off x="1385387" y="5457285"/>
              <a:ext cx="20320" cy="20320"/>
            </a:xfrm>
            <a:custGeom>
              <a:avLst/>
              <a:gdLst/>
              <a:ahLst/>
              <a:cxnLst/>
              <a:rect l="l" t="t" r="r" b="b"/>
              <a:pathLst>
                <a:path w="20319" h="20320">
                  <a:moveTo>
                    <a:pt x="15316" y="0"/>
                  </a:moveTo>
                  <a:lnTo>
                    <a:pt x="4356" y="190"/>
                  </a:lnTo>
                  <a:lnTo>
                    <a:pt x="0" y="4699"/>
                  </a:lnTo>
                  <a:lnTo>
                    <a:pt x="190" y="15646"/>
                  </a:lnTo>
                  <a:lnTo>
                    <a:pt x="4711" y="19989"/>
                  </a:lnTo>
                  <a:lnTo>
                    <a:pt x="15659" y="19799"/>
                  </a:lnTo>
                  <a:lnTo>
                    <a:pt x="20015" y="15303"/>
                  </a:lnTo>
                  <a:lnTo>
                    <a:pt x="19913" y="9829"/>
                  </a:lnTo>
                  <a:lnTo>
                    <a:pt x="19811" y="4356"/>
                  </a:lnTo>
                  <a:lnTo>
                    <a:pt x="15316" y="0"/>
                  </a:lnTo>
                  <a:close/>
                </a:path>
              </a:pathLst>
            </a:custGeom>
            <a:solidFill>
              <a:srgbClr val="5A1808"/>
            </a:solidFill>
          </p:spPr>
          <p:txBody>
            <a:bodyPr wrap="square" lIns="0" tIns="0" rIns="0" bIns="0" rtlCol="0"/>
            <a:lstStyle/>
            <a:p>
              <a:endParaRPr sz="1493" dirty="0"/>
            </a:p>
          </p:txBody>
        </p:sp>
        <p:sp>
          <p:nvSpPr>
            <p:cNvPr id="3171" name="object 3124">
              <a:extLst>
                <a:ext uri="{FF2B5EF4-FFF2-40B4-BE49-F238E27FC236}">
                  <a16:creationId xmlns:a16="http://schemas.microsoft.com/office/drawing/2014/main" id="{BFC2BD1D-E4A1-4296-99D7-564EAE2DD715}"/>
                </a:ext>
              </a:extLst>
            </p:cNvPr>
            <p:cNvSpPr/>
            <p:nvPr/>
          </p:nvSpPr>
          <p:spPr>
            <a:xfrm>
              <a:off x="1622141" y="5517056"/>
              <a:ext cx="20320" cy="20320"/>
            </a:xfrm>
            <a:custGeom>
              <a:avLst/>
              <a:gdLst/>
              <a:ahLst/>
              <a:cxnLst/>
              <a:rect l="l" t="t" r="r" b="b"/>
              <a:pathLst>
                <a:path w="20319" h="20320">
                  <a:moveTo>
                    <a:pt x="15303" y="0"/>
                  </a:moveTo>
                  <a:lnTo>
                    <a:pt x="4343" y="190"/>
                  </a:lnTo>
                  <a:lnTo>
                    <a:pt x="0" y="4686"/>
                  </a:lnTo>
                  <a:lnTo>
                    <a:pt x="190" y="15633"/>
                  </a:lnTo>
                  <a:lnTo>
                    <a:pt x="4698" y="19989"/>
                  </a:lnTo>
                  <a:lnTo>
                    <a:pt x="15646" y="19799"/>
                  </a:lnTo>
                  <a:lnTo>
                    <a:pt x="20015" y="15290"/>
                  </a:lnTo>
                  <a:lnTo>
                    <a:pt x="19913" y="9817"/>
                  </a:lnTo>
                  <a:lnTo>
                    <a:pt x="19811" y="4343"/>
                  </a:lnTo>
                  <a:lnTo>
                    <a:pt x="15303" y="0"/>
                  </a:lnTo>
                  <a:close/>
                </a:path>
              </a:pathLst>
            </a:custGeom>
            <a:solidFill>
              <a:srgbClr val="3E1105"/>
            </a:solidFill>
          </p:spPr>
          <p:txBody>
            <a:bodyPr wrap="square" lIns="0" tIns="0" rIns="0" bIns="0" rtlCol="0"/>
            <a:lstStyle/>
            <a:p>
              <a:endParaRPr sz="1493" dirty="0"/>
            </a:p>
          </p:txBody>
        </p:sp>
        <p:sp>
          <p:nvSpPr>
            <p:cNvPr id="3172" name="object 3125">
              <a:extLst>
                <a:ext uri="{FF2B5EF4-FFF2-40B4-BE49-F238E27FC236}">
                  <a16:creationId xmlns:a16="http://schemas.microsoft.com/office/drawing/2014/main" id="{BD119DDC-2C7E-49CF-A7D8-1C6AFA468395}"/>
                </a:ext>
              </a:extLst>
            </p:cNvPr>
            <p:cNvSpPr/>
            <p:nvPr/>
          </p:nvSpPr>
          <p:spPr>
            <a:xfrm>
              <a:off x="1749639" y="5538674"/>
              <a:ext cx="20320" cy="20320"/>
            </a:xfrm>
            <a:custGeom>
              <a:avLst/>
              <a:gdLst/>
              <a:ahLst/>
              <a:cxnLst/>
              <a:rect l="l" t="t" r="r" b="b"/>
              <a:pathLst>
                <a:path w="20319" h="20320">
                  <a:moveTo>
                    <a:pt x="15303" y="0"/>
                  </a:moveTo>
                  <a:lnTo>
                    <a:pt x="4356" y="190"/>
                  </a:lnTo>
                  <a:lnTo>
                    <a:pt x="0" y="4686"/>
                  </a:lnTo>
                  <a:lnTo>
                    <a:pt x="190" y="15633"/>
                  </a:lnTo>
                  <a:lnTo>
                    <a:pt x="4711" y="19989"/>
                  </a:lnTo>
                  <a:lnTo>
                    <a:pt x="15646" y="19799"/>
                  </a:lnTo>
                  <a:lnTo>
                    <a:pt x="20015" y="15290"/>
                  </a:lnTo>
                  <a:lnTo>
                    <a:pt x="19913" y="9817"/>
                  </a:lnTo>
                  <a:lnTo>
                    <a:pt x="19812" y="4343"/>
                  </a:lnTo>
                  <a:lnTo>
                    <a:pt x="15303" y="0"/>
                  </a:lnTo>
                  <a:close/>
                </a:path>
              </a:pathLst>
            </a:custGeom>
            <a:solidFill>
              <a:srgbClr val="5C281A"/>
            </a:solidFill>
          </p:spPr>
          <p:txBody>
            <a:bodyPr wrap="square" lIns="0" tIns="0" rIns="0" bIns="0" rtlCol="0"/>
            <a:lstStyle/>
            <a:p>
              <a:endParaRPr sz="1493" dirty="0"/>
            </a:p>
          </p:txBody>
        </p:sp>
        <p:sp>
          <p:nvSpPr>
            <p:cNvPr id="3173" name="object 3126">
              <a:extLst>
                <a:ext uri="{FF2B5EF4-FFF2-40B4-BE49-F238E27FC236}">
                  <a16:creationId xmlns:a16="http://schemas.microsoft.com/office/drawing/2014/main" id="{D9370208-3E2B-4860-8B9A-84692DABE597}"/>
                </a:ext>
              </a:extLst>
            </p:cNvPr>
            <p:cNvSpPr/>
            <p:nvPr/>
          </p:nvSpPr>
          <p:spPr>
            <a:xfrm>
              <a:off x="956654" y="5472259"/>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7E3823"/>
            </a:solidFill>
          </p:spPr>
          <p:txBody>
            <a:bodyPr wrap="square" lIns="0" tIns="0" rIns="0" bIns="0" rtlCol="0"/>
            <a:lstStyle/>
            <a:p>
              <a:endParaRPr sz="1493" dirty="0"/>
            </a:p>
          </p:txBody>
        </p:sp>
        <p:sp>
          <p:nvSpPr>
            <p:cNvPr id="3174" name="object 3127">
              <a:extLst>
                <a:ext uri="{FF2B5EF4-FFF2-40B4-BE49-F238E27FC236}">
                  <a16:creationId xmlns:a16="http://schemas.microsoft.com/office/drawing/2014/main" id="{2FC83141-10C3-4C40-8CD9-B7F7831CF9DD}"/>
                </a:ext>
              </a:extLst>
            </p:cNvPr>
            <p:cNvSpPr/>
            <p:nvPr/>
          </p:nvSpPr>
          <p:spPr>
            <a:xfrm>
              <a:off x="1596169" y="5356355"/>
              <a:ext cx="20320" cy="20320"/>
            </a:xfrm>
            <a:custGeom>
              <a:avLst/>
              <a:gdLst/>
              <a:ahLst/>
              <a:cxnLst/>
              <a:rect l="l" t="t" r="r" b="b"/>
              <a:pathLst>
                <a:path w="20319" h="20320">
                  <a:moveTo>
                    <a:pt x="15328" y="0"/>
                  </a:moveTo>
                  <a:lnTo>
                    <a:pt x="4381" y="190"/>
                  </a:lnTo>
                  <a:lnTo>
                    <a:pt x="0" y="4711"/>
                  </a:lnTo>
                  <a:lnTo>
                    <a:pt x="190" y="15659"/>
                  </a:lnTo>
                  <a:lnTo>
                    <a:pt x="4724" y="20015"/>
                  </a:lnTo>
                  <a:lnTo>
                    <a:pt x="15671" y="19824"/>
                  </a:lnTo>
                  <a:lnTo>
                    <a:pt x="20027" y="15316"/>
                  </a:lnTo>
                  <a:lnTo>
                    <a:pt x="19926" y="9842"/>
                  </a:lnTo>
                  <a:lnTo>
                    <a:pt x="19824" y="4368"/>
                  </a:lnTo>
                  <a:lnTo>
                    <a:pt x="15328" y="0"/>
                  </a:lnTo>
                  <a:close/>
                </a:path>
              </a:pathLst>
            </a:custGeom>
            <a:solidFill>
              <a:srgbClr val="813825"/>
            </a:solidFill>
          </p:spPr>
          <p:txBody>
            <a:bodyPr wrap="square" lIns="0" tIns="0" rIns="0" bIns="0" rtlCol="0"/>
            <a:lstStyle/>
            <a:p>
              <a:endParaRPr sz="1493" dirty="0"/>
            </a:p>
          </p:txBody>
        </p:sp>
        <p:sp>
          <p:nvSpPr>
            <p:cNvPr id="3175" name="object 3128">
              <a:extLst>
                <a:ext uri="{FF2B5EF4-FFF2-40B4-BE49-F238E27FC236}">
                  <a16:creationId xmlns:a16="http://schemas.microsoft.com/office/drawing/2014/main" id="{98CF0FC7-3B9B-436B-B794-D99A9101B95A}"/>
                </a:ext>
              </a:extLst>
            </p:cNvPr>
            <p:cNvSpPr/>
            <p:nvPr/>
          </p:nvSpPr>
          <p:spPr>
            <a:xfrm>
              <a:off x="1396108" y="5557396"/>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863926"/>
            </a:solidFill>
          </p:spPr>
          <p:txBody>
            <a:bodyPr wrap="square" lIns="0" tIns="0" rIns="0" bIns="0" rtlCol="0"/>
            <a:lstStyle/>
            <a:p>
              <a:endParaRPr sz="1493" dirty="0"/>
            </a:p>
          </p:txBody>
        </p:sp>
        <p:sp>
          <p:nvSpPr>
            <p:cNvPr id="3176" name="object 3129">
              <a:extLst>
                <a:ext uri="{FF2B5EF4-FFF2-40B4-BE49-F238E27FC236}">
                  <a16:creationId xmlns:a16="http://schemas.microsoft.com/office/drawing/2014/main" id="{36A9F3E7-EBAC-4CCE-A44D-BD2FF7B7EB76}"/>
                </a:ext>
              </a:extLst>
            </p:cNvPr>
            <p:cNvSpPr/>
            <p:nvPr/>
          </p:nvSpPr>
          <p:spPr>
            <a:xfrm>
              <a:off x="1243064" y="5313494"/>
              <a:ext cx="20320" cy="20320"/>
            </a:xfrm>
            <a:custGeom>
              <a:avLst/>
              <a:gdLst/>
              <a:ahLst/>
              <a:cxnLst/>
              <a:rect l="l" t="t" r="r" b="b"/>
              <a:pathLst>
                <a:path w="20319" h="20320">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743321"/>
            </a:solidFill>
          </p:spPr>
          <p:txBody>
            <a:bodyPr wrap="square" lIns="0" tIns="0" rIns="0" bIns="0" rtlCol="0"/>
            <a:lstStyle/>
            <a:p>
              <a:endParaRPr sz="1493" dirty="0"/>
            </a:p>
          </p:txBody>
        </p:sp>
        <p:sp>
          <p:nvSpPr>
            <p:cNvPr id="3177" name="object 3130">
              <a:extLst>
                <a:ext uri="{FF2B5EF4-FFF2-40B4-BE49-F238E27FC236}">
                  <a16:creationId xmlns:a16="http://schemas.microsoft.com/office/drawing/2014/main" id="{FF558E2A-1273-4158-BE5A-0465CF741785}"/>
                </a:ext>
              </a:extLst>
            </p:cNvPr>
            <p:cNvSpPr/>
            <p:nvPr/>
          </p:nvSpPr>
          <p:spPr>
            <a:xfrm>
              <a:off x="1483338" y="5480096"/>
              <a:ext cx="20320" cy="20320"/>
            </a:xfrm>
            <a:custGeom>
              <a:avLst/>
              <a:gdLst/>
              <a:ahLst/>
              <a:cxnLst/>
              <a:rect l="l" t="t" r="r" b="b"/>
              <a:pathLst>
                <a:path w="20319" h="20320">
                  <a:moveTo>
                    <a:pt x="15290" y="0"/>
                  </a:moveTo>
                  <a:lnTo>
                    <a:pt x="4343" y="190"/>
                  </a:lnTo>
                  <a:lnTo>
                    <a:pt x="0" y="4699"/>
                  </a:lnTo>
                  <a:lnTo>
                    <a:pt x="190" y="15646"/>
                  </a:lnTo>
                  <a:lnTo>
                    <a:pt x="4698" y="20015"/>
                  </a:lnTo>
                  <a:lnTo>
                    <a:pt x="15646" y="19824"/>
                  </a:lnTo>
                  <a:lnTo>
                    <a:pt x="20015" y="15303"/>
                  </a:lnTo>
                  <a:lnTo>
                    <a:pt x="19913" y="9829"/>
                  </a:lnTo>
                  <a:lnTo>
                    <a:pt x="19811" y="4356"/>
                  </a:lnTo>
                  <a:lnTo>
                    <a:pt x="15290" y="0"/>
                  </a:lnTo>
                  <a:close/>
                </a:path>
              </a:pathLst>
            </a:custGeom>
            <a:solidFill>
              <a:srgbClr val="4A1506"/>
            </a:solidFill>
          </p:spPr>
          <p:txBody>
            <a:bodyPr wrap="square" lIns="0" tIns="0" rIns="0" bIns="0" rtlCol="0"/>
            <a:lstStyle/>
            <a:p>
              <a:endParaRPr sz="1493" dirty="0"/>
            </a:p>
          </p:txBody>
        </p:sp>
        <p:sp>
          <p:nvSpPr>
            <p:cNvPr id="3178" name="object 3131">
              <a:extLst>
                <a:ext uri="{FF2B5EF4-FFF2-40B4-BE49-F238E27FC236}">
                  <a16:creationId xmlns:a16="http://schemas.microsoft.com/office/drawing/2014/main" id="{BAD0392E-F9C8-4787-9CB1-C376EF13E82F}"/>
                </a:ext>
              </a:extLst>
            </p:cNvPr>
            <p:cNvSpPr/>
            <p:nvPr/>
          </p:nvSpPr>
          <p:spPr>
            <a:xfrm>
              <a:off x="1497860" y="5313809"/>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873926"/>
            </a:solidFill>
          </p:spPr>
          <p:txBody>
            <a:bodyPr wrap="square" lIns="0" tIns="0" rIns="0" bIns="0" rtlCol="0"/>
            <a:lstStyle/>
            <a:p>
              <a:endParaRPr sz="1493" dirty="0"/>
            </a:p>
          </p:txBody>
        </p:sp>
        <p:sp>
          <p:nvSpPr>
            <p:cNvPr id="3179" name="object 3132">
              <a:extLst>
                <a:ext uri="{FF2B5EF4-FFF2-40B4-BE49-F238E27FC236}">
                  <a16:creationId xmlns:a16="http://schemas.microsoft.com/office/drawing/2014/main" id="{B0EEB1D7-7F9A-46B7-BA02-83CD7A1E43BA}"/>
                </a:ext>
              </a:extLst>
            </p:cNvPr>
            <p:cNvSpPr/>
            <p:nvPr/>
          </p:nvSpPr>
          <p:spPr>
            <a:xfrm>
              <a:off x="1355153" y="5493443"/>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5E1808"/>
            </a:solidFill>
          </p:spPr>
          <p:txBody>
            <a:bodyPr wrap="square" lIns="0" tIns="0" rIns="0" bIns="0" rtlCol="0"/>
            <a:lstStyle/>
            <a:p>
              <a:endParaRPr sz="1493" dirty="0"/>
            </a:p>
          </p:txBody>
        </p:sp>
        <p:sp>
          <p:nvSpPr>
            <p:cNvPr id="3180" name="object 3133">
              <a:extLst>
                <a:ext uri="{FF2B5EF4-FFF2-40B4-BE49-F238E27FC236}">
                  <a16:creationId xmlns:a16="http://schemas.microsoft.com/office/drawing/2014/main" id="{C25DE12E-2D4A-402B-94BF-0624A4416528}"/>
                </a:ext>
              </a:extLst>
            </p:cNvPr>
            <p:cNvSpPr/>
            <p:nvPr/>
          </p:nvSpPr>
          <p:spPr>
            <a:xfrm>
              <a:off x="1570074" y="5290217"/>
              <a:ext cx="20320" cy="20320"/>
            </a:xfrm>
            <a:custGeom>
              <a:avLst/>
              <a:gdLst/>
              <a:ahLst/>
              <a:cxnLst/>
              <a:rect l="l" t="t" r="r" b="b"/>
              <a:pathLst>
                <a:path w="20319" h="20320">
                  <a:moveTo>
                    <a:pt x="15316" y="0"/>
                  </a:moveTo>
                  <a:lnTo>
                    <a:pt x="4356" y="190"/>
                  </a:lnTo>
                  <a:lnTo>
                    <a:pt x="0" y="4699"/>
                  </a:lnTo>
                  <a:lnTo>
                    <a:pt x="190" y="15659"/>
                  </a:lnTo>
                  <a:lnTo>
                    <a:pt x="4711" y="20015"/>
                  </a:lnTo>
                  <a:lnTo>
                    <a:pt x="15659" y="19824"/>
                  </a:lnTo>
                  <a:lnTo>
                    <a:pt x="20015" y="15316"/>
                  </a:lnTo>
                  <a:lnTo>
                    <a:pt x="19913" y="9829"/>
                  </a:lnTo>
                  <a:lnTo>
                    <a:pt x="19811" y="4356"/>
                  </a:lnTo>
                  <a:lnTo>
                    <a:pt x="15316" y="0"/>
                  </a:lnTo>
                  <a:close/>
                </a:path>
              </a:pathLst>
            </a:custGeom>
            <a:solidFill>
              <a:srgbClr val="6E2F20"/>
            </a:solidFill>
          </p:spPr>
          <p:txBody>
            <a:bodyPr wrap="square" lIns="0" tIns="0" rIns="0" bIns="0" rtlCol="0"/>
            <a:lstStyle/>
            <a:p>
              <a:endParaRPr sz="1493" dirty="0"/>
            </a:p>
          </p:txBody>
        </p:sp>
        <p:sp>
          <p:nvSpPr>
            <p:cNvPr id="3181" name="object 3134">
              <a:extLst>
                <a:ext uri="{FF2B5EF4-FFF2-40B4-BE49-F238E27FC236}">
                  <a16:creationId xmlns:a16="http://schemas.microsoft.com/office/drawing/2014/main" id="{433143F8-489C-428C-9506-EE2E16C7A94E}"/>
                </a:ext>
              </a:extLst>
            </p:cNvPr>
            <p:cNvSpPr/>
            <p:nvPr/>
          </p:nvSpPr>
          <p:spPr>
            <a:xfrm>
              <a:off x="1286066" y="5556112"/>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511906"/>
            </a:solidFill>
          </p:spPr>
          <p:txBody>
            <a:bodyPr wrap="square" lIns="0" tIns="0" rIns="0" bIns="0" rtlCol="0"/>
            <a:lstStyle/>
            <a:p>
              <a:endParaRPr sz="1493" dirty="0"/>
            </a:p>
          </p:txBody>
        </p:sp>
        <p:sp>
          <p:nvSpPr>
            <p:cNvPr id="3182" name="object 3135">
              <a:extLst>
                <a:ext uri="{FF2B5EF4-FFF2-40B4-BE49-F238E27FC236}">
                  <a16:creationId xmlns:a16="http://schemas.microsoft.com/office/drawing/2014/main" id="{4B0CC671-3C66-49FD-BDB3-53D15240B160}"/>
                </a:ext>
              </a:extLst>
            </p:cNvPr>
            <p:cNvSpPr/>
            <p:nvPr/>
          </p:nvSpPr>
          <p:spPr>
            <a:xfrm>
              <a:off x="1521117" y="5438189"/>
              <a:ext cx="20320" cy="20320"/>
            </a:xfrm>
            <a:custGeom>
              <a:avLst/>
              <a:gdLst/>
              <a:ahLst/>
              <a:cxnLst/>
              <a:rect l="l" t="t" r="r" b="b"/>
              <a:pathLst>
                <a:path w="20319" h="20320">
                  <a:moveTo>
                    <a:pt x="15316" y="0"/>
                  </a:moveTo>
                  <a:lnTo>
                    <a:pt x="4356" y="190"/>
                  </a:lnTo>
                  <a:lnTo>
                    <a:pt x="0" y="4686"/>
                  </a:lnTo>
                  <a:lnTo>
                    <a:pt x="190" y="15646"/>
                  </a:lnTo>
                  <a:lnTo>
                    <a:pt x="4711" y="19989"/>
                  </a:lnTo>
                  <a:lnTo>
                    <a:pt x="15659" y="19799"/>
                  </a:lnTo>
                  <a:lnTo>
                    <a:pt x="20015" y="15303"/>
                  </a:lnTo>
                  <a:lnTo>
                    <a:pt x="19913" y="9829"/>
                  </a:lnTo>
                  <a:lnTo>
                    <a:pt x="19811" y="4343"/>
                  </a:lnTo>
                  <a:lnTo>
                    <a:pt x="15316" y="0"/>
                  </a:lnTo>
                  <a:close/>
                </a:path>
              </a:pathLst>
            </a:custGeom>
            <a:solidFill>
              <a:srgbClr val="591707"/>
            </a:solidFill>
          </p:spPr>
          <p:txBody>
            <a:bodyPr wrap="square" lIns="0" tIns="0" rIns="0" bIns="0" rtlCol="0"/>
            <a:lstStyle/>
            <a:p>
              <a:endParaRPr sz="1493" dirty="0"/>
            </a:p>
          </p:txBody>
        </p:sp>
        <p:sp>
          <p:nvSpPr>
            <p:cNvPr id="3183" name="object 3136">
              <a:extLst>
                <a:ext uri="{FF2B5EF4-FFF2-40B4-BE49-F238E27FC236}">
                  <a16:creationId xmlns:a16="http://schemas.microsoft.com/office/drawing/2014/main" id="{E3E004E1-9965-4A6A-86E8-B1631EBCD127}"/>
                </a:ext>
              </a:extLst>
            </p:cNvPr>
            <p:cNvSpPr/>
            <p:nvPr/>
          </p:nvSpPr>
          <p:spPr>
            <a:xfrm>
              <a:off x="1509389" y="5311518"/>
              <a:ext cx="20320" cy="20320"/>
            </a:xfrm>
            <a:custGeom>
              <a:avLst/>
              <a:gdLst/>
              <a:ahLst/>
              <a:cxnLst/>
              <a:rect l="l" t="t" r="r" b="b"/>
              <a:pathLst>
                <a:path w="20319" h="20320">
                  <a:moveTo>
                    <a:pt x="15303" y="0"/>
                  </a:moveTo>
                  <a:lnTo>
                    <a:pt x="4356" y="190"/>
                  </a:lnTo>
                  <a:lnTo>
                    <a:pt x="0" y="4699"/>
                  </a:lnTo>
                  <a:lnTo>
                    <a:pt x="190" y="15646"/>
                  </a:lnTo>
                  <a:lnTo>
                    <a:pt x="4699" y="20002"/>
                  </a:lnTo>
                  <a:lnTo>
                    <a:pt x="15659" y="19812"/>
                  </a:lnTo>
                  <a:lnTo>
                    <a:pt x="20027" y="15303"/>
                  </a:lnTo>
                  <a:lnTo>
                    <a:pt x="19926" y="9829"/>
                  </a:lnTo>
                  <a:lnTo>
                    <a:pt x="19824" y="4356"/>
                  </a:lnTo>
                  <a:lnTo>
                    <a:pt x="15303" y="0"/>
                  </a:lnTo>
                  <a:close/>
                </a:path>
              </a:pathLst>
            </a:custGeom>
            <a:solidFill>
              <a:srgbClr val="883927"/>
            </a:solidFill>
          </p:spPr>
          <p:txBody>
            <a:bodyPr wrap="square" lIns="0" tIns="0" rIns="0" bIns="0" rtlCol="0"/>
            <a:lstStyle/>
            <a:p>
              <a:endParaRPr sz="1493" dirty="0"/>
            </a:p>
          </p:txBody>
        </p:sp>
        <p:sp>
          <p:nvSpPr>
            <p:cNvPr id="3184" name="object 3137">
              <a:extLst>
                <a:ext uri="{FF2B5EF4-FFF2-40B4-BE49-F238E27FC236}">
                  <a16:creationId xmlns:a16="http://schemas.microsoft.com/office/drawing/2014/main" id="{E9993A3F-1659-4931-AD0E-EB2C191BF529}"/>
                </a:ext>
              </a:extLst>
            </p:cNvPr>
            <p:cNvSpPr/>
            <p:nvPr/>
          </p:nvSpPr>
          <p:spPr>
            <a:xfrm>
              <a:off x="1824667" y="5427234"/>
              <a:ext cx="20320" cy="20320"/>
            </a:xfrm>
            <a:custGeom>
              <a:avLst/>
              <a:gdLst/>
              <a:ahLst/>
              <a:cxnLst/>
              <a:rect l="l" t="t" r="r" b="b"/>
              <a:pathLst>
                <a:path w="20319" h="20320">
                  <a:moveTo>
                    <a:pt x="15303" y="0"/>
                  </a:moveTo>
                  <a:lnTo>
                    <a:pt x="4356" y="190"/>
                  </a:lnTo>
                  <a:lnTo>
                    <a:pt x="0" y="4698"/>
                  </a:lnTo>
                  <a:lnTo>
                    <a:pt x="190" y="15659"/>
                  </a:lnTo>
                  <a:lnTo>
                    <a:pt x="4711" y="20015"/>
                  </a:lnTo>
                  <a:lnTo>
                    <a:pt x="15646" y="19824"/>
                  </a:lnTo>
                  <a:lnTo>
                    <a:pt x="20015" y="15316"/>
                  </a:lnTo>
                  <a:lnTo>
                    <a:pt x="19913" y="9842"/>
                  </a:lnTo>
                  <a:lnTo>
                    <a:pt x="19812" y="4356"/>
                  </a:lnTo>
                  <a:lnTo>
                    <a:pt x="15303" y="0"/>
                  </a:lnTo>
                  <a:close/>
                </a:path>
              </a:pathLst>
            </a:custGeom>
            <a:solidFill>
              <a:srgbClr val="6E2E20"/>
            </a:solidFill>
          </p:spPr>
          <p:txBody>
            <a:bodyPr wrap="square" lIns="0" tIns="0" rIns="0" bIns="0" rtlCol="0"/>
            <a:lstStyle/>
            <a:p>
              <a:endParaRPr sz="1493" dirty="0"/>
            </a:p>
          </p:txBody>
        </p:sp>
        <p:sp>
          <p:nvSpPr>
            <p:cNvPr id="3185" name="object 3138">
              <a:extLst>
                <a:ext uri="{FF2B5EF4-FFF2-40B4-BE49-F238E27FC236}">
                  <a16:creationId xmlns:a16="http://schemas.microsoft.com/office/drawing/2014/main" id="{D55901FB-7225-4641-9825-48F376AC1F9C}"/>
                </a:ext>
              </a:extLst>
            </p:cNvPr>
            <p:cNvSpPr/>
            <p:nvPr/>
          </p:nvSpPr>
          <p:spPr>
            <a:xfrm>
              <a:off x="1371926" y="5438632"/>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601808"/>
            </a:solidFill>
          </p:spPr>
          <p:txBody>
            <a:bodyPr wrap="square" lIns="0" tIns="0" rIns="0" bIns="0" rtlCol="0"/>
            <a:lstStyle/>
            <a:p>
              <a:endParaRPr sz="1493" dirty="0"/>
            </a:p>
          </p:txBody>
        </p:sp>
        <p:sp>
          <p:nvSpPr>
            <p:cNvPr id="3186" name="object 3139">
              <a:extLst>
                <a:ext uri="{FF2B5EF4-FFF2-40B4-BE49-F238E27FC236}">
                  <a16:creationId xmlns:a16="http://schemas.microsoft.com/office/drawing/2014/main" id="{F6406647-C1D6-4CDE-80AB-A9AFFEED51EE}"/>
                </a:ext>
              </a:extLst>
            </p:cNvPr>
            <p:cNvSpPr/>
            <p:nvPr/>
          </p:nvSpPr>
          <p:spPr>
            <a:xfrm>
              <a:off x="1443217" y="5371701"/>
              <a:ext cx="20320" cy="20320"/>
            </a:xfrm>
            <a:custGeom>
              <a:avLst/>
              <a:gdLst/>
              <a:ahLst/>
              <a:cxnLst/>
              <a:rect l="l" t="t" r="r" b="b"/>
              <a:pathLst>
                <a:path w="20319" h="20320">
                  <a:moveTo>
                    <a:pt x="15303" y="0"/>
                  </a:moveTo>
                  <a:lnTo>
                    <a:pt x="4343" y="190"/>
                  </a:lnTo>
                  <a:lnTo>
                    <a:pt x="0" y="4686"/>
                  </a:lnTo>
                  <a:lnTo>
                    <a:pt x="190" y="15633"/>
                  </a:lnTo>
                  <a:lnTo>
                    <a:pt x="4698" y="20002"/>
                  </a:lnTo>
                  <a:lnTo>
                    <a:pt x="15646" y="19812"/>
                  </a:lnTo>
                  <a:lnTo>
                    <a:pt x="20015" y="15290"/>
                  </a:lnTo>
                  <a:lnTo>
                    <a:pt x="19913" y="9817"/>
                  </a:lnTo>
                  <a:lnTo>
                    <a:pt x="19811" y="4343"/>
                  </a:lnTo>
                  <a:lnTo>
                    <a:pt x="15303" y="0"/>
                  </a:lnTo>
                  <a:close/>
                </a:path>
              </a:pathLst>
            </a:custGeom>
            <a:solidFill>
              <a:srgbClr val="5B1707"/>
            </a:solidFill>
          </p:spPr>
          <p:txBody>
            <a:bodyPr wrap="square" lIns="0" tIns="0" rIns="0" bIns="0" rtlCol="0"/>
            <a:lstStyle/>
            <a:p>
              <a:endParaRPr sz="1493" dirty="0"/>
            </a:p>
          </p:txBody>
        </p:sp>
        <p:sp>
          <p:nvSpPr>
            <p:cNvPr id="3187" name="object 3140">
              <a:extLst>
                <a:ext uri="{FF2B5EF4-FFF2-40B4-BE49-F238E27FC236}">
                  <a16:creationId xmlns:a16="http://schemas.microsoft.com/office/drawing/2014/main" id="{F855302C-8B45-405D-A7A0-1B1B73A43B0A}"/>
                </a:ext>
              </a:extLst>
            </p:cNvPr>
            <p:cNvSpPr/>
            <p:nvPr/>
          </p:nvSpPr>
          <p:spPr>
            <a:xfrm>
              <a:off x="1676821" y="5305982"/>
              <a:ext cx="20320" cy="20320"/>
            </a:xfrm>
            <a:custGeom>
              <a:avLst/>
              <a:gdLst/>
              <a:ahLst/>
              <a:cxnLst/>
              <a:rect l="l" t="t" r="r" b="b"/>
              <a:pathLst>
                <a:path w="20319" h="20320">
                  <a:moveTo>
                    <a:pt x="15303" y="0"/>
                  </a:moveTo>
                  <a:lnTo>
                    <a:pt x="4343" y="190"/>
                  </a:lnTo>
                  <a:lnTo>
                    <a:pt x="0" y="4699"/>
                  </a:lnTo>
                  <a:lnTo>
                    <a:pt x="190" y="15646"/>
                  </a:lnTo>
                  <a:lnTo>
                    <a:pt x="4699" y="20002"/>
                  </a:lnTo>
                  <a:lnTo>
                    <a:pt x="15646" y="19812"/>
                  </a:lnTo>
                  <a:lnTo>
                    <a:pt x="20015" y="15303"/>
                  </a:lnTo>
                  <a:lnTo>
                    <a:pt x="19913" y="9829"/>
                  </a:lnTo>
                  <a:lnTo>
                    <a:pt x="19812" y="4356"/>
                  </a:lnTo>
                  <a:lnTo>
                    <a:pt x="15303" y="0"/>
                  </a:lnTo>
                  <a:close/>
                </a:path>
              </a:pathLst>
            </a:custGeom>
            <a:solidFill>
              <a:srgbClr val="773223"/>
            </a:solidFill>
          </p:spPr>
          <p:txBody>
            <a:bodyPr wrap="square" lIns="0" tIns="0" rIns="0" bIns="0" rtlCol="0"/>
            <a:lstStyle/>
            <a:p>
              <a:endParaRPr sz="1493" dirty="0"/>
            </a:p>
          </p:txBody>
        </p:sp>
        <p:sp>
          <p:nvSpPr>
            <p:cNvPr id="3188" name="object 3141">
              <a:extLst>
                <a:ext uri="{FF2B5EF4-FFF2-40B4-BE49-F238E27FC236}">
                  <a16:creationId xmlns:a16="http://schemas.microsoft.com/office/drawing/2014/main" id="{4CDF4714-67D0-4AF3-883F-18B0E25AA763}"/>
                </a:ext>
              </a:extLst>
            </p:cNvPr>
            <p:cNvSpPr/>
            <p:nvPr/>
          </p:nvSpPr>
          <p:spPr>
            <a:xfrm>
              <a:off x="1288220" y="5283384"/>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43"/>
                  </a:lnTo>
                  <a:lnTo>
                    <a:pt x="15303" y="0"/>
                  </a:lnTo>
                  <a:close/>
                </a:path>
              </a:pathLst>
            </a:custGeom>
            <a:solidFill>
              <a:srgbClr val="843926"/>
            </a:solidFill>
          </p:spPr>
          <p:txBody>
            <a:bodyPr wrap="square" lIns="0" tIns="0" rIns="0" bIns="0" rtlCol="0"/>
            <a:lstStyle/>
            <a:p>
              <a:endParaRPr sz="1493" dirty="0"/>
            </a:p>
          </p:txBody>
        </p:sp>
        <p:sp>
          <p:nvSpPr>
            <p:cNvPr id="3189" name="object 3142">
              <a:extLst>
                <a:ext uri="{FF2B5EF4-FFF2-40B4-BE49-F238E27FC236}">
                  <a16:creationId xmlns:a16="http://schemas.microsoft.com/office/drawing/2014/main" id="{7BCF2866-BE37-4956-9373-3DF23D0F94B2}"/>
                </a:ext>
              </a:extLst>
            </p:cNvPr>
            <p:cNvSpPr/>
            <p:nvPr/>
          </p:nvSpPr>
          <p:spPr>
            <a:xfrm>
              <a:off x="1594598" y="5401751"/>
              <a:ext cx="20320" cy="20320"/>
            </a:xfrm>
            <a:custGeom>
              <a:avLst/>
              <a:gdLst/>
              <a:ahLst/>
              <a:cxnLst/>
              <a:rect l="l" t="t" r="r" b="b"/>
              <a:pathLst>
                <a:path w="20319" h="20320">
                  <a:moveTo>
                    <a:pt x="15316" y="0"/>
                  </a:moveTo>
                  <a:lnTo>
                    <a:pt x="4356" y="190"/>
                  </a:lnTo>
                  <a:lnTo>
                    <a:pt x="0" y="4699"/>
                  </a:lnTo>
                  <a:lnTo>
                    <a:pt x="190" y="15646"/>
                  </a:lnTo>
                  <a:lnTo>
                    <a:pt x="4711" y="19989"/>
                  </a:lnTo>
                  <a:lnTo>
                    <a:pt x="15659" y="19799"/>
                  </a:lnTo>
                  <a:lnTo>
                    <a:pt x="20027" y="15303"/>
                  </a:lnTo>
                  <a:lnTo>
                    <a:pt x="19926" y="9829"/>
                  </a:lnTo>
                  <a:lnTo>
                    <a:pt x="19824" y="4356"/>
                  </a:lnTo>
                  <a:lnTo>
                    <a:pt x="15316" y="0"/>
                  </a:lnTo>
                  <a:close/>
                </a:path>
              </a:pathLst>
            </a:custGeom>
            <a:solidFill>
              <a:srgbClr val="531606"/>
            </a:solidFill>
          </p:spPr>
          <p:txBody>
            <a:bodyPr wrap="square" lIns="0" tIns="0" rIns="0" bIns="0" rtlCol="0"/>
            <a:lstStyle/>
            <a:p>
              <a:endParaRPr sz="1493" dirty="0"/>
            </a:p>
          </p:txBody>
        </p:sp>
        <p:sp>
          <p:nvSpPr>
            <p:cNvPr id="3190" name="object 3143">
              <a:extLst>
                <a:ext uri="{FF2B5EF4-FFF2-40B4-BE49-F238E27FC236}">
                  <a16:creationId xmlns:a16="http://schemas.microsoft.com/office/drawing/2014/main" id="{AA3C5F5C-E60A-415D-BFD2-FD72A9838091}"/>
                </a:ext>
              </a:extLst>
            </p:cNvPr>
            <p:cNvSpPr/>
            <p:nvPr/>
          </p:nvSpPr>
          <p:spPr>
            <a:xfrm>
              <a:off x="1468182" y="5492154"/>
              <a:ext cx="20320" cy="20320"/>
            </a:xfrm>
            <a:custGeom>
              <a:avLst/>
              <a:gdLst/>
              <a:ahLst/>
              <a:cxnLst/>
              <a:rect l="l" t="t" r="r" b="b"/>
              <a:pathLst>
                <a:path w="20319" h="20320">
                  <a:moveTo>
                    <a:pt x="15303" y="0"/>
                  </a:moveTo>
                  <a:lnTo>
                    <a:pt x="4343" y="190"/>
                  </a:lnTo>
                  <a:lnTo>
                    <a:pt x="0" y="4686"/>
                  </a:lnTo>
                  <a:lnTo>
                    <a:pt x="190" y="15646"/>
                  </a:lnTo>
                  <a:lnTo>
                    <a:pt x="4698" y="19989"/>
                  </a:lnTo>
                  <a:lnTo>
                    <a:pt x="15646" y="19799"/>
                  </a:lnTo>
                  <a:lnTo>
                    <a:pt x="20015" y="15303"/>
                  </a:lnTo>
                  <a:lnTo>
                    <a:pt x="19913" y="9817"/>
                  </a:lnTo>
                  <a:lnTo>
                    <a:pt x="19811" y="4343"/>
                  </a:lnTo>
                  <a:lnTo>
                    <a:pt x="15303" y="0"/>
                  </a:lnTo>
                  <a:close/>
                </a:path>
              </a:pathLst>
            </a:custGeom>
            <a:solidFill>
              <a:srgbClr val="4C1606"/>
            </a:solidFill>
          </p:spPr>
          <p:txBody>
            <a:bodyPr wrap="square" lIns="0" tIns="0" rIns="0" bIns="0" rtlCol="0"/>
            <a:lstStyle/>
            <a:p>
              <a:endParaRPr sz="1493" dirty="0"/>
            </a:p>
          </p:txBody>
        </p:sp>
        <p:sp>
          <p:nvSpPr>
            <p:cNvPr id="3191" name="object 3144">
              <a:extLst>
                <a:ext uri="{FF2B5EF4-FFF2-40B4-BE49-F238E27FC236}">
                  <a16:creationId xmlns:a16="http://schemas.microsoft.com/office/drawing/2014/main" id="{7E52969C-DF71-4CC1-B91C-A6F29EE7A379}"/>
                </a:ext>
              </a:extLst>
            </p:cNvPr>
            <p:cNvSpPr/>
            <p:nvPr/>
          </p:nvSpPr>
          <p:spPr>
            <a:xfrm>
              <a:off x="1679294" y="5292992"/>
              <a:ext cx="20320" cy="20320"/>
            </a:xfrm>
            <a:custGeom>
              <a:avLst/>
              <a:gdLst/>
              <a:ahLst/>
              <a:cxnLst/>
              <a:rect l="l" t="t" r="r" b="b"/>
              <a:pathLst>
                <a:path w="20319" h="20320">
                  <a:moveTo>
                    <a:pt x="15316" y="0"/>
                  </a:moveTo>
                  <a:lnTo>
                    <a:pt x="4356" y="190"/>
                  </a:lnTo>
                  <a:lnTo>
                    <a:pt x="0" y="4711"/>
                  </a:lnTo>
                  <a:lnTo>
                    <a:pt x="190" y="15659"/>
                  </a:lnTo>
                  <a:lnTo>
                    <a:pt x="4711" y="20015"/>
                  </a:lnTo>
                  <a:lnTo>
                    <a:pt x="15659" y="19824"/>
                  </a:lnTo>
                  <a:lnTo>
                    <a:pt x="20015" y="15316"/>
                  </a:lnTo>
                  <a:lnTo>
                    <a:pt x="19913" y="9842"/>
                  </a:lnTo>
                  <a:lnTo>
                    <a:pt x="19812" y="4368"/>
                  </a:lnTo>
                  <a:lnTo>
                    <a:pt x="15316" y="0"/>
                  </a:lnTo>
                  <a:close/>
                </a:path>
              </a:pathLst>
            </a:custGeom>
            <a:solidFill>
              <a:srgbClr val="632B1C"/>
            </a:solidFill>
          </p:spPr>
          <p:txBody>
            <a:bodyPr wrap="square" lIns="0" tIns="0" rIns="0" bIns="0" rtlCol="0"/>
            <a:lstStyle/>
            <a:p>
              <a:endParaRPr sz="1493" dirty="0"/>
            </a:p>
          </p:txBody>
        </p:sp>
        <p:sp>
          <p:nvSpPr>
            <p:cNvPr id="3192" name="object 3145">
              <a:extLst>
                <a:ext uri="{FF2B5EF4-FFF2-40B4-BE49-F238E27FC236}">
                  <a16:creationId xmlns:a16="http://schemas.microsoft.com/office/drawing/2014/main" id="{718680B1-706B-4D13-B382-73BF69E64B45}"/>
                </a:ext>
              </a:extLst>
            </p:cNvPr>
            <p:cNvSpPr/>
            <p:nvPr/>
          </p:nvSpPr>
          <p:spPr>
            <a:xfrm>
              <a:off x="1383356" y="5618411"/>
              <a:ext cx="20320" cy="20320"/>
            </a:xfrm>
            <a:custGeom>
              <a:avLst/>
              <a:gdLst/>
              <a:ahLst/>
              <a:cxnLst/>
              <a:rect l="l" t="t" r="r" b="b"/>
              <a:pathLst>
                <a:path w="20319" h="20320">
                  <a:moveTo>
                    <a:pt x="15303" y="0"/>
                  </a:moveTo>
                  <a:lnTo>
                    <a:pt x="4343" y="190"/>
                  </a:lnTo>
                  <a:lnTo>
                    <a:pt x="0" y="4686"/>
                  </a:lnTo>
                  <a:lnTo>
                    <a:pt x="190" y="15633"/>
                  </a:lnTo>
                  <a:lnTo>
                    <a:pt x="4698" y="20002"/>
                  </a:lnTo>
                  <a:lnTo>
                    <a:pt x="15646" y="19812"/>
                  </a:lnTo>
                  <a:lnTo>
                    <a:pt x="20015" y="15290"/>
                  </a:lnTo>
                  <a:lnTo>
                    <a:pt x="19913" y="9829"/>
                  </a:lnTo>
                  <a:lnTo>
                    <a:pt x="19811" y="4343"/>
                  </a:lnTo>
                  <a:lnTo>
                    <a:pt x="15303" y="0"/>
                  </a:lnTo>
                  <a:close/>
                </a:path>
              </a:pathLst>
            </a:custGeom>
            <a:solidFill>
              <a:srgbClr val="783322"/>
            </a:solidFill>
          </p:spPr>
          <p:txBody>
            <a:bodyPr wrap="square" lIns="0" tIns="0" rIns="0" bIns="0" rtlCol="0"/>
            <a:lstStyle/>
            <a:p>
              <a:endParaRPr sz="1493" dirty="0"/>
            </a:p>
          </p:txBody>
        </p:sp>
        <p:sp>
          <p:nvSpPr>
            <p:cNvPr id="3193" name="object 3146">
              <a:extLst>
                <a:ext uri="{FF2B5EF4-FFF2-40B4-BE49-F238E27FC236}">
                  <a16:creationId xmlns:a16="http://schemas.microsoft.com/office/drawing/2014/main" id="{1F39D7C7-E1D5-450C-BE8A-746A99E4D466}"/>
                </a:ext>
              </a:extLst>
            </p:cNvPr>
            <p:cNvSpPr/>
            <p:nvPr/>
          </p:nvSpPr>
          <p:spPr>
            <a:xfrm>
              <a:off x="1172302" y="5367384"/>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601808"/>
            </a:solidFill>
          </p:spPr>
          <p:txBody>
            <a:bodyPr wrap="square" lIns="0" tIns="0" rIns="0" bIns="0" rtlCol="0"/>
            <a:lstStyle/>
            <a:p>
              <a:endParaRPr sz="1493" dirty="0"/>
            </a:p>
          </p:txBody>
        </p:sp>
        <p:sp>
          <p:nvSpPr>
            <p:cNvPr id="3194" name="object 3147">
              <a:extLst>
                <a:ext uri="{FF2B5EF4-FFF2-40B4-BE49-F238E27FC236}">
                  <a16:creationId xmlns:a16="http://schemas.microsoft.com/office/drawing/2014/main" id="{03AD2D57-8F75-4138-AC61-4DFAAFCB972D}"/>
                </a:ext>
              </a:extLst>
            </p:cNvPr>
            <p:cNvSpPr/>
            <p:nvPr/>
          </p:nvSpPr>
          <p:spPr>
            <a:xfrm>
              <a:off x="1082714" y="5307009"/>
              <a:ext cx="20320" cy="20320"/>
            </a:xfrm>
            <a:custGeom>
              <a:avLst/>
              <a:gdLst/>
              <a:ahLst/>
              <a:cxnLst/>
              <a:rect l="l" t="t" r="r" b="b"/>
              <a:pathLst>
                <a:path w="20319" h="20320">
                  <a:moveTo>
                    <a:pt x="15303" y="0"/>
                  </a:moveTo>
                  <a:lnTo>
                    <a:pt x="4356" y="190"/>
                  </a:lnTo>
                  <a:lnTo>
                    <a:pt x="0" y="4699"/>
                  </a:lnTo>
                  <a:lnTo>
                    <a:pt x="190" y="15646"/>
                  </a:lnTo>
                  <a:lnTo>
                    <a:pt x="4711" y="19989"/>
                  </a:lnTo>
                  <a:lnTo>
                    <a:pt x="15646" y="19799"/>
                  </a:lnTo>
                  <a:lnTo>
                    <a:pt x="20015" y="15303"/>
                  </a:lnTo>
                  <a:lnTo>
                    <a:pt x="19913" y="9829"/>
                  </a:lnTo>
                  <a:lnTo>
                    <a:pt x="19811" y="4356"/>
                  </a:lnTo>
                  <a:lnTo>
                    <a:pt x="15303" y="0"/>
                  </a:lnTo>
                  <a:close/>
                </a:path>
              </a:pathLst>
            </a:custGeom>
            <a:solidFill>
              <a:srgbClr val="7D3624"/>
            </a:solidFill>
          </p:spPr>
          <p:txBody>
            <a:bodyPr wrap="square" lIns="0" tIns="0" rIns="0" bIns="0" rtlCol="0"/>
            <a:lstStyle/>
            <a:p>
              <a:endParaRPr sz="1493" dirty="0"/>
            </a:p>
          </p:txBody>
        </p:sp>
        <p:sp>
          <p:nvSpPr>
            <p:cNvPr id="3195" name="object 3148">
              <a:extLst>
                <a:ext uri="{FF2B5EF4-FFF2-40B4-BE49-F238E27FC236}">
                  <a16:creationId xmlns:a16="http://schemas.microsoft.com/office/drawing/2014/main" id="{713B2601-F8A5-4CE0-8636-0A98DAFB001B}"/>
                </a:ext>
              </a:extLst>
            </p:cNvPr>
            <p:cNvSpPr/>
            <p:nvPr/>
          </p:nvSpPr>
          <p:spPr>
            <a:xfrm>
              <a:off x="1170374" y="5403321"/>
              <a:ext cx="20320" cy="20320"/>
            </a:xfrm>
            <a:custGeom>
              <a:avLst/>
              <a:gdLst/>
              <a:ahLst/>
              <a:cxnLst/>
              <a:rect l="l" t="t" r="r" b="b"/>
              <a:pathLst>
                <a:path w="20319" h="20320">
                  <a:moveTo>
                    <a:pt x="15303" y="0"/>
                  </a:moveTo>
                  <a:lnTo>
                    <a:pt x="4356" y="190"/>
                  </a:lnTo>
                  <a:lnTo>
                    <a:pt x="0" y="4686"/>
                  </a:lnTo>
                  <a:lnTo>
                    <a:pt x="190" y="15646"/>
                  </a:lnTo>
                  <a:lnTo>
                    <a:pt x="4711" y="19989"/>
                  </a:lnTo>
                  <a:lnTo>
                    <a:pt x="15646" y="19799"/>
                  </a:lnTo>
                  <a:lnTo>
                    <a:pt x="20015" y="15303"/>
                  </a:lnTo>
                  <a:lnTo>
                    <a:pt x="19913" y="9817"/>
                  </a:lnTo>
                  <a:lnTo>
                    <a:pt x="19811" y="4343"/>
                  </a:lnTo>
                  <a:lnTo>
                    <a:pt x="15303" y="0"/>
                  </a:lnTo>
                  <a:close/>
                </a:path>
              </a:pathLst>
            </a:custGeom>
            <a:solidFill>
              <a:srgbClr val="701E05"/>
            </a:solidFill>
          </p:spPr>
          <p:txBody>
            <a:bodyPr wrap="square" lIns="0" tIns="0" rIns="0" bIns="0" rtlCol="0"/>
            <a:lstStyle/>
            <a:p>
              <a:endParaRPr sz="1493" dirty="0"/>
            </a:p>
          </p:txBody>
        </p:sp>
        <p:sp>
          <p:nvSpPr>
            <p:cNvPr id="3196" name="object 3149">
              <a:extLst>
                <a:ext uri="{FF2B5EF4-FFF2-40B4-BE49-F238E27FC236}">
                  <a16:creationId xmlns:a16="http://schemas.microsoft.com/office/drawing/2014/main" id="{A59EA3B1-57E9-4D31-A6C6-D9889C4E611A}"/>
                </a:ext>
              </a:extLst>
            </p:cNvPr>
            <p:cNvSpPr/>
            <p:nvPr/>
          </p:nvSpPr>
          <p:spPr>
            <a:xfrm>
              <a:off x="1295935" y="5294115"/>
              <a:ext cx="20320" cy="20320"/>
            </a:xfrm>
            <a:custGeom>
              <a:avLst/>
              <a:gdLst/>
              <a:ahLst/>
              <a:cxnLst/>
              <a:rect l="l" t="t" r="r" b="b"/>
              <a:pathLst>
                <a:path w="20319" h="20320">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783522"/>
            </a:solidFill>
          </p:spPr>
          <p:txBody>
            <a:bodyPr wrap="square" lIns="0" tIns="0" rIns="0" bIns="0" rtlCol="0"/>
            <a:lstStyle/>
            <a:p>
              <a:endParaRPr sz="1493" dirty="0"/>
            </a:p>
          </p:txBody>
        </p:sp>
        <p:sp>
          <p:nvSpPr>
            <p:cNvPr id="3197" name="object 3150">
              <a:extLst>
                <a:ext uri="{FF2B5EF4-FFF2-40B4-BE49-F238E27FC236}">
                  <a16:creationId xmlns:a16="http://schemas.microsoft.com/office/drawing/2014/main" id="{4EF63C46-D46B-484C-AC19-417ABDD793BC}"/>
                </a:ext>
              </a:extLst>
            </p:cNvPr>
            <p:cNvSpPr/>
            <p:nvPr/>
          </p:nvSpPr>
          <p:spPr>
            <a:xfrm>
              <a:off x="1094864" y="5436638"/>
              <a:ext cx="20320" cy="20320"/>
            </a:xfrm>
            <a:custGeom>
              <a:avLst/>
              <a:gdLst/>
              <a:ahLst/>
              <a:cxnLst/>
              <a:rect l="l" t="t" r="r" b="b"/>
              <a:pathLst>
                <a:path w="20319" h="20320">
                  <a:moveTo>
                    <a:pt x="15316" y="0"/>
                  </a:moveTo>
                  <a:lnTo>
                    <a:pt x="4356" y="190"/>
                  </a:lnTo>
                  <a:lnTo>
                    <a:pt x="0" y="4699"/>
                  </a:lnTo>
                  <a:lnTo>
                    <a:pt x="190" y="15646"/>
                  </a:lnTo>
                  <a:lnTo>
                    <a:pt x="4711" y="19989"/>
                  </a:lnTo>
                  <a:lnTo>
                    <a:pt x="15659" y="19799"/>
                  </a:lnTo>
                  <a:lnTo>
                    <a:pt x="20015" y="15303"/>
                  </a:lnTo>
                  <a:lnTo>
                    <a:pt x="19913" y="9829"/>
                  </a:lnTo>
                  <a:lnTo>
                    <a:pt x="19811" y="4356"/>
                  </a:lnTo>
                  <a:lnTo>
                    <a:pt x="15316" y="0"/>
                  </a:lnTo>
                  <a:close/>
                </a:path>
              </a:pathLst>
            </a:custGeom>
            <a:solidFill>
              <a:srgbClr val="701E05"/>
            </a:solidFill>
          </p:spPr>
          <p:txBody>
            <a:bodyPr wrap="square" lIns="0" tIns="0" rIns="0" bIns="0" rtlCol="0"/>
            <a:lstStyle/>
            <a:p>
              <a:endParaRPr sz="1493" dirty="0"/>
            </a:p>
          </p:txBody>
        </p:sp>
        <p:sp>
          <p:nvSpPr>
            <p:cNvPr id="3198" name="object 3151">
              <a:extLst>
                <a:ext uri="{FF2B5EF4-FFF2-40B4-BE49-F238E27FC236}">
                  <a16:creationId xmlns:a16="http://schemas.microsoft.com/office/drawing/2014/main" id="{E1992F9A-456F-49D9-9FD6-77F68DA87021}"/>
                </a:ext>
              </a:extLst>
            </p:cNvPr>
            <p:cNvSpPr/>
            <p:nvPr/>
          </p:nvSpPr>
          <p:spPr>
            <a:xfrm>
              <a:off x="1237754" y="5287745"/>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793622"/>
            </a:solidFill>
          </p:spPr>
          <p:txBody>
            <a:bodyPr wrap="square" lIns="0" tIns="0" rIns="0" bIns="0" rtlCol="0"/>
            <a:lstStyle/>
            <a:p>
              <a:endParaRPr sz="1493" dirty="0"/>
            </a:p>
          </p:txBody>
        </p:sp>
        <p:sp>
          <p:nvSpPr>
            <p:cNvPr id="3199" name="object 3152">
              <a:extLst>
                <a:ext uri="{FF2B5EF4-FFF2-40B4-BE49-F238E27FC236}">
                  <a16:creationId xmlns:a16="http://schemas.microsoft.com/office/drawing/2014/main" id="{97F9827C-2386-47BE-9A8C-5FB63B830BD7}"/>
                </a:ext>
              </a:extLst>
            </p:cNvPr>
            <p:cNvSpPr/>
            <p:nvPr/>
          </p:nvSpPr>
          <p:spPr>
            <a:xfrm>
              <a:off x="1539798" y="5273897"/>
              <a:ext cx="20320" cy="20320"/>
            </a:xfrm>
            <a:custGeom>
              <a:avLst/>
              <a:gdLst/>
              <a:ahLst/>
              <a:cxnLst/>
              <a:rect l="l" t="t" r="r" b="b"/>
              <a:pathLst>
                <a:path w="20319" h="20320">
                  <a:moveTo>
                    <a:pt x="15316" y="0"/>
                  </a:moveTo>
                  <a:lnTo>
                    <a:pt x="4356" y="190"/>
                  </a:lnTo>
                  <a:lnTo>
                    <a:pt x="0" y="4699"/>
                  </a:lnTo>
                  <a:lnTo>
                    <a:pt x="190" y="15659"/>
                  </a:lnTo>
                  <a:lnTo>
                    <a:pt x="4711" y="20002"/>
                  </a:lnTo>
                  <a:lnTo>
                    <a:pt x="15659" y="19812"/>
                  </a:lnTo>
                  <a:lnTo>
                    <a:pt x="20015" y="15316"/>
                  </a:lnTo>
                  <a:lnTo>
                    <a:pt x="19913" y="9829"/>
                  </a:lnTo>
                  <a:lnTo>
                    <a:pt x="19811" y="4356"/>
                  </a:lnTo>
                  <a:lnTo>
                    <a:pt x="15316" y="0"/>
                  </a:lnTo>
                  <a:close/>
                </a:path>
              </a:pathLst>
            </a:custGeom>
            <a:solidFill>
              <a:srgbClr val="793222"/>
            </a:solidFill>
          </p:spPr>
          <p:txBody>
            <a:bodyPr wrap="square" lIns="0" tIns="0" rIns="0" bIns="0" rtlCol="0"/>
            <a:lstStyle/>
            <a:p>
              <a:endParaRPr sz="1493" dirty="0"/>
            </a:p>
          </p:txBody>
        </p:sp>
        <p:sp>
          <p:nvSpPr>
            <p:cNvPr id="3200" name="object 3153">
              <a:extLst>
                <a:ext uri="{FF2B5EF4-FFF2-40B4-BE49-F238E27FC236}">
                  <a16:creationId xmlns:a16="http://schemas.microsoft.com/office/drawing/2014/main" id="{CBD9F994-D441-4C82-A763-81265AFACBD9}"/>
                </a:ext>
              </a:extLst>
            </p:cNvPr>
            <p:cNvSpPr/>
            <p:nvPr/>
          </p:nvSpPr>
          <p:spPr>
            <a:xfrm>
              <a:off x="1665565" y="5433363"/>
              <a:ext cx="20320" cy="20320"/>
            </a:xfrm>
            <a:custGeom>
              <a:avLst/>
              <a:gdLst/>
              <a:ahLst/>
              <a:cxnLst/>
              <a:rect l="l" t="t" r="r" b="b"/>
              <a:pathLst>
                <a:path w="20319" h="20320">
                  <a:moveTo>
                    <a:pt x="15290" y="0"/>
                  </a:moveTo>
                  <a:lnTo>
                    <a:pt x="4343" y="190"/>
                  </a:lnTo>
                  <a:lnTo>
                    <a:pt x="0" y="4699"/>
                  </a:lnTo>
                  <a:lnTo>
                    <a:pt x="190" y="15646"/>
                  </a:lnTo>
                  <a:lnTo>
                    <a:pt x="4699" y="20002"/>
                  </a:lnTo>
                  <a:lnTo>
                    <a:pt x="15633" y="19812"/>
                  </a:lnTo>
                  <a:lnTo>
                    <a:pt x="20002" y="15303"/>
                  </a:lnTo>
                  <a:lnTo>
                    <a:pt x="19900" y="9829"/>
                  </a:lnTo>
                  <a:lnTo>
                    <a:pt x="19799" y="4356"/>
                  </a:lnTo>
                  <a:lnTo>
                    <a:pt x="15290" y="0"/>
                  </a:lnTo>
                  <a:close/>
                </a:path>
              </a:pathLst>
            </a:custGeom>
            <a:solidFill>
              <a:srgbClr val="652C1D"/>
            </a:solidFill>
          </p:spPr>
          <p:txBody>
            <a:bodyPr wrap="square" lIns="0" tIns="0" rIns="0" bIns="0" rtlCol="0"/>
            <a:lstStyle/>
            <a:p>
              <a:endParaRPr sz="1493" dirty="0"/>
            </a:p>
          </p:txBody>
        </p:sp>
        <p:sp>
          <p:nvSpPr>
            <p:cNvPr id="3201" name="object 3154">
              <a:extLst>
                <a:ext uri="{FF2B5EF4-FFF2-40B4-BE49-F238E27FC236}">
                  <a16:creationId xmlns:a16="http://schemas.microsoft.com/office/drawing/2014/main" id="{1A884DB0-8C6C-4308-8E6E-3951205297DE}"/>
                </a:ext>
              </a:extLst>
            </p:cNvPr>
            <p:cNvSpPr/>
            <p:nvPr/>
          </p:nvSpPr>
          <p:spPr>
            <a:xfrm>
              <a:off x="1502789" y="5451379"/>
              <a:ext cx="20320" cy="20320"/>
            </a:xfrm>
            <a:custGeom>
              <a:avLst/>
              <a:gdLst/>
              <a:ahLst/>
              <a:cxnLst/>
              <a:rect l="l" t="t" r="r" b="b"/>
              <a:pathLst>
                <a:path w="20319" h="20320">
                  <a:moveTo>
                    <a:pt x="15316" y="0"/>
                  </a:moveTo>
                  <a:lnTo>
                    <a:pt x="4356" y="190"/>
                  </a:lnTo>
                  <a:lnTo>
                    <a:pt x="0" y="4686"/>
                  </a:lnTo>
                  <a:lnTo>
                    <a:pt x="190" y="15633"/>
                  </a:lnTo>
                  <a:lnTo>
                    <a:pt x="4711" y="20002"/>
                  </a:lnTo>
                  <a:lnTo>
                    <a:pt x="15659" y="19812"/>
                  </a:lnTo>
                  <a:lnTo>
                    <a:pt x="20015" y="15290"/>
                  </a:lnTo>
                  <a:lnTo>
                    <a:pt x="19913" y="9817"/>
                  </a:lnTo>
                  <a:lnTo>
                    <a:pt x="19811" y="4343"/>
                  </a:lnTo>
                  <a:lnTo>
                    <a:pt x="15316" y="0"/>
                  </a:lnTo>
                  <a:close/>
                </a:path>
              </a:pathLst>
            </a:custGeom>
            <a:solidFill>
              <a:srgbClr val="813825"/>
            </a:solidFill>
          </p:spPr>
          <p:txBody>
            <a:bodyPr wrap="square" lIns="0" tIns="0" rIns="0" bIns="0" rtlCol="0"/>
            <a:lstStyle/>
            <a:p>
              <a:endParaRPr sz="1493" dirty="0"/>
            </a:p>
          </p:txBody>
        </p:sp>
        <p:sp>
          <p:nvSpPr>
            <p:cNvPr id="3202" name="object 3155">
              <a:extLst>
                <a:ext uri="{FF2B5EF4-FFF2-40B4-BE49-F238E27FC236}">
                  <a16:creationId xmlns:a16="http://schemas.microsoft.com/office/drawing/2014/main" id="{68753A76-3513-463E-B10C-BF421AC625D0}"/>
                </a:ext>
              </a:extLst>
            </p:cNvPr>
            <p:cNvSpPr/>
            <p:nvPr/>
          </p:nvSpPr>
          <p:spPr>
            <a:xfrm>
              <a:off x="1743396" y="5407159"/>
              <a:ext cx="20320" cy="20320"/>
            </a:xfrm>
            <a:custGeom>
              <a:avLst/>
              <a:gdLst/>
              <a:ahLst/>
              <a:cxnLst/>
              <a:rect l="l" t="t" r="r" b="b"/>
              <a:pathLst>
                <a:path w="20319" h="20320">
                  <a:moveTo>
                    <a:pt x="15303" y="0"/>
                  </a:moveTo>
                  <a:lnTo>
                    <a:pt x="4343" y="190"/>
                  </a:lnTo>
                  <a:lnTo>
                    <a:pt x="0" y="4686"/>
                  </a:lnTo>
                  <a:lnTo>
                    <a:pt x="190" y="15646"/>
                  </a:lnTo>
                  <a:lnTo>
                    <a:pt x="4699" y="19989"/>
                  </a:lnTo>
                  <a:lnTo>
                    <a:pt x="15646" y="19799"/>
                  </a:lnTo>
                  <a:lnTo>
                    <a:pt x="20015" y="15303"/>
                  </a:lnTo>
                  <a:lnTo>
                    <a:pt x="19913" y="9817"/>
                  </a:lnTo>
                  <a:lnTo>
                    <a:pt x="19812" y="4343"/>
                  </a:lnTo>
                  <a:lnTo>
                    <a:pt x="15303" y="0"/>
                  </a:lnTo>
                  <a:close/>
                </a:path>
              </a:pathLst>
            </a:custGeom>
            <a:solidFill>
              <a:srgbClr val="571508"/>
            </a:solidFill>
          </p:spPr>
          <p:txBody>
            <a:bodyPr wrap="square" lIns="0" tIns="0" rIns="0" bIns="0" rtlCol="0"/>
            <a:lstStyle/>
            <a:p>
              <a:endParaRPr sz="1493" dirty="0"/>
            </a:p>
          </p:txBody>
        </p:sp>
        <p:sp>
          <p:nvSpPr>
            <p:cNvPr id="3203" name="object 3156">
              <a:extLst>
                <a:ext uri="{FF2B5EF4-FFF2-40B4-BE49-F238E27FC236}">
                  <a16:creationId xmlns:a16="http://schemas.microsoft.com/office/drawing/2014/main" id="{D0476E1C-E7CE-4344-B901-0FB8E783143D}"/>
                </a:ext>
              </a:extLst>
            </p:cNvPr>
            <p:cNvSpPr/>
            <p:nvPr/>
          </p:nvSpPr>
          <p:spPr>
            <a:xfrm>
              <a:off x="1424235" y="5559776"/>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8D3C29"/>
            </a:solidFill>
          </p:spPr>
          <p:txBody>
            <a:bodyPr wrap="square" lIns="0" tIns="0" rIns="0" bIns="0" rtlCol="0"/>
            <a:lstStyle/>
            <a:p>
              <a:endParaRPr sz="1493" dirty="0"/>
            </a:p>
          </p:txBody>
        </p:sp>
        <p:sp>
          <p:nvSpPr>
            <p:cNvPr id="3204" name="object 3157">
              <a:extLst>
                <a:ext uri="{FF2B5EF4-FFF2-40B4-BE49-F238E27FC236}">
                  <a16:creationId xmlns:a16="http://schemas.microsoft.com/office/drawing/2014/main" id="{9DF1FEB4-D6A0-471D-82B8-02F6EFC4FC6B}"/>
                </a:ext>
              </a:extLst>
            </p:cNvPr>
            <p:cNvSpPr/>
            <p:nvPr/>
          </p:nvSpPr>
          <p:spPr>
            <a:xfrm>
              <a:off x="1270067" y="5312642"/>
              <a:ext cx="20320" cy="20320"/>
            </a:xfrm>
            <a:custGeom>
              <a:avLst/>
              <a:gdLst/>
              <a:ahLst/>
              <a:cxnLst/>
              <a:rect l="l" t="t" r="r" b="b"/>
              <a:pathLst>
                <a:path w="20319" h="20320">
                  <a:moveTo>
                    <a:pt x="15303" y="0"/>
                  </a:moveTo>
                  <a:lnTo>
                    <a:pt x="4343" y="190"/>
                  </a:lnTo>
                  <a:lnTo>
                    <a:pt x="0" y="4686"/>
                  </a:lnTo>
                  <a:lnTo>
                    <a:pt x="190" y="15633"/>
                  </a:lnTo>
                  <a:lnTo>
                    <a:pt x="4698" y="20002"/>
                  </a:lnTo>
                  <a:lnTo>
                    <a:pt x="15646" y="19812"/>
                  </a:lnTo>
                  <a:lnTo>
                    <a:pt x="20015" y="15290"/>
                  </a:lnTo>
                  <a:lnTo>
                    <a:pt x="19913" y="9817"/>
                  </a:lnTo>
                  <a:lnTo>
                    <a:pt x="19811" y="4343"/>
                  </a:lnTo>
                  <a:lnTo>
                    <a:pt x="15303" y="0"/>
                  </a:lnTo>
                  <a:close/>
                </a:path>
              </a:pathLst>
            </a:custGeom>
            <a:solidFill>
              <a:srgbClr val="7C3623"/>
            </a:solidFill>
          </p:spPr>
          <p:txBody>
            <a:bodyPr wrap="square" lIns="0" tIns="0" rIns="0" bIns="0" rtlCol="0"/>
            <a:lstStyle/>
            <a:p>
              <a:endParaRPr sz="1493" dirty="0"/>
            </a:p>
          </p:txBody>
        </p:sp>
        <p:sp>
          <p:nvSpPr>
            <p:cNvPr id="3205" name="object 3158">
              <a:extLst>
                <a:ext uri="{FF2B5EF4-FFF2-40B4-BE49-F238E27FC236}">
                  <a16:creationId xmlns:a16="http://schemas.microsoft.com/office/drawing/2014/main" id="{E716BBA8-CAD8-409E-A161-BDA7D71A6F6F}"/>
                </a:ext>
              </a:extLst>
            </p:cNvPr>
            <p:cNvSpPr/>
            <p:nvPr/>
          </p:nvSpPr>
          <p:spPr>
            <a:xfrm>
              <a:off x="1457667" y="5502372"/>
              <a:ext cx="20320" cy="20320"/>
            </a:xfrm>
            <a:custGeom>
              <a:avLst/>
              <a:gdLst/>
              <a:ahLst/>
              <a:cxnLst/>
              <a:rect l="l" t="t" r="r" b="b"/>
              <a:pathLst>
                <a:path w="20319" h="20320">
                  <a:moveTo>
                    <a:pt x="15303" y="0"/>
                  </a:moveTo>
                  <a:lnTo>
                    <a:pt x="4343" y="190"/>
                  </a:lnTo>
                  <a:lnTo>
                    <a:pt x="0" y="4686"/>
                  </a:lnTo>
                  <a:lnTo>
                    <a:pt x="190" y="15646"/>
                  </a:lnTo>
                  <a:lnTo>
                    <a:pt x="4698" y="20002"/>
                  </a:lnTo>
                  <a:lnTo>
                    <a:pt x="15646" y="19812"/>
                  </a:lnTo>
                  <a:lnTo>
                    <a:pt x="20015" y="15303"/>
                  </a:lnTo>
                  <a:lnTo>
                    <a:pt x="19913" y="9817"/>
                  </a:lnTo>
                  <a:lnTo>
                    <a:pt x="19811" y="4343"/>
                  </a:lnTo>
                  <a:lnTo>
                    <a:pt x="15303" y="0"/>
                  </a:lnTo>
                  <a:close/>
                </a:path>
              </a:pathLst>
            </a:custGeom>
            <a:solidFill>
              <a:srgbClr val="571707"/>
            </a:solidFill>
          </p:spPr>
          <p:txBody>
            <a:bodyPr wrap="square" lIns="0" tIns="0" rIns="0" bIns="0" rtlCol="0"/>
            <a:lstStyle/>
            <a:p>
              <a:endParaRPr sz="1493" dirty="0"/>
            </a:p>
          </p:txBody>
        </p:sp>
        <p:sp>
          <p:nvSpPr>
            <p:cNvPr id="3206" name="object 3159">
              <a:extLst>
                <a:ext uri="{FF2B5EF4-FFF2-40B4-BE49-F238E27FC236}">
                  <a16:creationId xmlns:a16="http://schemas.microsoft.com/office/drawing/2014/main" id="{7FBA0BAF-A699-4829-9479-3BC86A48AC2A}"/>
                </a:ext>
              </a:extLst>
            </p:cNvPr>
            <p:cNvSpPr/>
            <p:nvPr/>
          </p:nvSpPr>
          <p:spPr>
            <a:xfrm>
              <a:off x="1291916" y="5400424"/>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9D381B"/>
            </a:solidFill>
          </p:spPr>
          <p:txBody>
            <a:bodyPr wrap="square" lIns="0" tIns="0" rIns="0" bIns="0" rtlCol="0"/>
            <a:lstStyle/>
            <a:p>
              <a:endParaRPr sz="1493" dirty="0"/>
            </a:p>
          </p:txBody>
        </p:sp>
        <p:sp>
          <p:nvSpPr>
            <p:cNvPr id="3207" name="object 3160">
              <a:extLst>
                <a:ext uri="{FF2B5EF4-FFF2-40B4-BE49-F238E27FC236}">
                  <a16:creationId xmlns:a16="http://schemas.microsoft.com/office/drawing/2014/main" id="{F7B87021-C57E-4D1E-B24B-03BCA96C3FC7}"/>
                </a:ext>
              </a:extLst>
            </p:cNvPr>
            <p:cNvSpPr/>
            <p:nvPr/>
          </p:nvSpPr>
          <p:spPr>
            <a:xfrm>
              <a:off x="1052866" y="5353065"/>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591707"/>
            </a:solidFill>
          </p:spPr>
          <p:txBody>
            <a:bodyPr wrap="square" lIns="0" tIns="0" rIns="0" bIns="0" rtlCol="0"/>
            <a:lstStyle/>
            <a:p>
              <a:endParaRPr sz="1493" dirty="0"/>
            </a:p>
          </p:txBody>
        </p:sp>
        <p:sp>
          <p:nvSpPr>
            <p:cNvPr id="3208" name="object 3161">
              <a:extLst>
                <a:ext uri="{FF2B5EF4-FFF2-40B4-BE49-F238E27FC236}">
                  <a16:creationId xmlns:a16="http://schemas.microsoft.com/office/drawing/2014/main" id="{F2217E15-62CA-4D15-82EA-A52F11300F72}"/>
                </a:ext>
              </a:extLst>
            </p:cNvPr>
            <p:cNvSpPr/>
            <p:nvPr/>
          </p:nvSpPr>
          <p:spPr>
            <a:xfrm>
              <a:off x="1312063" y="5539507"/>
              <a:ext cx="20320" cy="20320"/>
            </a:xfrm>
            <a:custGeom>
              <a:avLst/>
              <a:gdLst/>
              <a:ahLst/>
              <a:cxnLst/>
              <a:rect l="l" t="t" r="r" b="b"/>
              <a:pathLst>
                <a:path w="20319" h="20320">
                  <a:moveTo>
                    <a:pt x="15303" y="0"/>
                  </a:moveTo>
                  <a:lnTo>
                    <a:pt x="4343" y="190"/>
                  </a:lnTo>
                  <a:lnTo>
                    <a:pt x="0" y="4699"/>
                  </a:lnTo>
                  <a:lnTo>
                    <a:pt x="190" y="15659"/>
                  </a:lnTo>
                  <a:lnTo>
                    <a:pt x="4698" y="20002"/>
                  </a:lnTo>
                  <a:lnTo>
                    <a:pt x="15646" y="19812"/>
                  </a:lnTo>
                  <a:lnTo>
                    <a:pt x="20015" y="15316"/>
                  </a:lnTo>
                  <a:lnTo>
                    <a:pt x="19913" y="9829"/>
                  </a:lnTo>
                  <a:lnTo>
                    <a:pt x="19811" y="4356"/>
                  </a:lnTo>
                  <a:lnTo>
                    <a:pt x="15303" y="0"/>
                  </a:lnTo>
                  <a:close/>
                </a:path>
              </a:pathLst>
            </a:custGeom>
            <a:solidFill>
              <a:srgbClr val="7A3724"/>
            </a:solidFill>
          </p:spPr>
          <p:txBody>
            <a:bodyPr wrap="square" lIns="0" tIns="0" rIns="0" bIns="0" rtlCol="0"/>
            <a:lstStyle/>
            <a:p>
              <a:endParaRPr sz="1493" dirty="0"/>
            </a:p>
          </p:txBody>
        </p:sp>
        <p:sp>
          <p:nvSpPr>
            <p:cNvPr id="3209" name="object 3162">
              <a:extLst>
                <a:ext uri="{FF2B5EF4-FFF2-40B4-BE49-F238E27FC236}">
                  <a16:creationId xmlns:a16="http://schemas.microsoft.com/office/drawing/2014/main" id="{56EA2C9A-C712-4EFD-8B9E-0DD443F3C74E}"/>
                </a:ext>
              </a:extLst>
            </p:cNvPr>
            <p:cNvSpPr/>
            <p:nvPr/>
          </p:nvSpPr>
          <p:spPr>
            <a:xfrm>
              <a:off x="1710062" y="5384821"/>
              <a:ext cx="20320" cy="20320"/>
            </a:xfrm>
            <a:custGeom>
              <a:avLst/>
              <a:gdLst/>
              <a:ahLst/>
              <a:cxnLst/>
              <a:rect l="l" t="t" r="r" b="b"/>
              <a:pathLst>
                <a:path w="20319" h="20320">
                  <a:moveTo>
                    <a:pt x="15303" y="0"/>
                  </a:moveTo>
                  <a:lnTo>
                    <a:pt x="4356" y="190"/>
                  </a:lnTo>
                  <a:lnTo>
                    <a:pt x="0" y="4686"/>
                  </a:lnTo>
                  <a:lnTo>
                    <a:pt x="190" y="15633"/>
                  </a:lnTo>
                  <a:lnTo>
                    <a:pt x="4699" y="19989"/>
                  </a:lnTo>
                  <a:lnTo>
                    <a:pt x="15646" y="19799"/>
                  </a:lnTo>
                  <a:lnTo>
                    <a:pt x="20002" y="15290"/>
                  </a:lnTo>
                  <a:lnTo>
                    <a:pt x="19900" y="9817"/>
                  </a:lnTo>
                  <a:lnTo>
                    <a:pt x="19799" y="4343"/>
                  </a:lnTo>
                  <a:lnTo>
                    <a:pt x="15303" y="0"/>
                  </a:lnTo>
                  <a:close/>
                </a:path>
              </a:pathLst>
            </a:custGeom>
            <a:solidFill>
              <a:srgbClr val="662D1D"/>
            </a:solidFill>
          </p:spPr>
          <p:txBody>
            <a:bodyPr wrap="square" lIns="0" tIns="0" rIns="0" bIns="0" rtlCol="0"/>
            <a:lstStyle/>
            <a:p>
              <a:endParaRPr sz="1493" dirty="0"/>
            </a:p>
          </p:txBody>
        </p:sp>
        <p:sp>
          <p:nvSpPr>
            <p:cNvPr id="3210" name="object 3163">
              <a:extLst>
                <a:ext uri="{FF2B5EF4-FFF2-40B4-BE49-F238E27FC236}">
                  <a16:creationId xmlns:a16="http://schemas.microsoft.com/office/drawing/2014/main" id="{147245DC-0DDA-466E-A18F-DFFBC32C4248}"/>
                </a:ext>
              </a:extLst>
            </p:cNvPr>
            <p:cNvSpPr/>
            <p:nvPr/>
          </p:nvSpPr>
          <p:spPr>
            <a:xfrm>
              <a:off x="1201261" y="5387404"/>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703220"/>
            </a:solidFill>
          </p:spPr>
          <p:txBody>
            <a:bodyPr wrap="square" lIns="0" tIns="0" rIns="0" bIns="0" rtlCol="0"/>
            <a:lstStyle/>
            <a:p>
              <a:endParaRPr sz="1493" dirty="0"/>
            </a:p>
          </p:txBody>
        </p:sp>
        <p:sp>
          <p:nvSpPr>
            <p:cNvPr id="3211" name="object 3164">
              <a:extLst>
                <a:ext uri="{FF2B5EF4-FFF2-40B4-BE49-F238E27FC236}">
                  <a16:creationId xmlns:a16="http://schemas.microsoft.com/office/drawing/2014/main" id="{ED13DA91-08C2-4229-8C19-5E50FED81015}"/>
                </a:ext>
              </a:extLst>
            </p:cNvPr>
            <p:cNvSpPr/>
            <p:nvPr/>
          </p:nvSpPr>
          <p:spPr>
            <a:xfrm>
              <a:off x="1312050" y="5532019"/>
              <a:ext cx="20320" cy="20320"/>
            </a:xfrm>
            <a:custGeom>
              <a:avLst/>
              <a:gdLst/>
              <a:ahLst/>
              <a:cxnLst/>
              <a:rect l="l" t="t" r="r" b="b"/>
              <a:pathLst>
                <a:path w="20319" h="20320">
                  <a:moveTo>
                    <a:pt x="15303" y="0"/>
                  </a:moveTo>
                  <a:lnTo>
                    <a:pt x="4356" y="190"/>
                  </a:lnTo>
                  <a:lnTo>
                    <a:pt x="0" y="4711"/>
                  </a:lnTo>
                  <a:lnTo>
                    <a:pt x="190" y="15659"/>
                  </a:lnTo>
                  <a:lnTo>
                    <a:pt x="4711" y="20002"/>
                  </a:lnTo>
                  <a:lnTo>
                    <a:pt x="15646" y="19811"/>
                  </a:lnTo>
                  <a:lnTo>
                    <a:pt x="20015" y="15316"/>
                  </a:lnTo>
                  <a:lnTo>
                    <a:pt x="19913" y="9842"/>
                  </a:lnTo>
                  <a:lnTo>
                    <a:pt x="19811" y="4368"/>
                  </a:lnTo>
                  <a:lnTo>
                    <a:pt x="15303" y="0"/>
                  </a:lnTo>
                  <a:close/>
                </a:path>
              </a:pathLst>
            </a:custGeom>
            <a:solidFill>
              <a:srgbClr val="551808"/>
            </a:solidFill>
          </p:spPr>
          <p:txBody>
            <a:bodyPr wrap="square" lIns="0" tIns="0" rIns="0" bIns="0" rtlCol="0"/>
            <a:lstStyle/>
            <a:p>
              <a:endParaRPr sz="1493" dirty="0"/>
            </a:p>
          </p:txBody>
        </p:sp>
        <p:sp>
          <p:nvSpPr>
            <p:cNvPr id="3212" name="object 3165">
              <a:extLst>
                <a:ext uri="{FF2B5EF4-FFF2-40B4-BE49-F238E27FC236}">
                  <a16:creationId xmlns:a16="http://schemas.microsoft.com/office/drawing/2014/main" id="{C83A93FC-287D-438C-A67B-D0B7D85BA11A}"/>
                </a:ext>
              </a:extLst>
            </p:cNvPr>
            <p:cNvSpPr/>
            <p:nvPr/>
          </p:nvSpPr>
          <p:spPr>
            <a:xfrm>
              <a:off x="1595155" y="5526568"/>
              <a:ext cx="20320" cy="20320"/>
            </a:xfrm>
            <a:custGeom>
              <a:avLst/>
              <a:gdLst/>
              <a:ahLst/>
              <a:cxnLst/>
              <a:rect l="l" t="t" r="r" b="b"/>
              <a:pathLst>
                <a:path w="20319" h="20320">
                  <a:moveTo>
                    <a:pt x="15290" y="0"/>
                  </a:moveTo>
                  <a:lnTo>
                    <a:pt x="4343" y="190"/>
                  </a:lnTo>
                  <a:lnTo>
                    <a:pt x="0" y="4686"/>
                  </a:lnTo>
                  <a:lnTo>
                    <a:pt x="190" y="15646"/>
                  </a:lnTo>
                  <a:lnTo>
                    <a:pt x="4686" y="20002"/>
                  </a:lnTo>
                  <a:lnTo>
                    <a:pt x="15646" y="19812"/>
                  </a:lnTo>
                  <a:lnTo>
                    <a:pt x="20015" y="15303"/>
                  </a:lnTo>
                  <a:lnTo>
                    <a:pt x="19913" y="9829"/>
                  </a:lnTo>
                  <a:lnTo>
                    <a:pt x="19811" y="4343"/>
                  </a:lnTo>
                  <a:lnTo>
                    <a:pt x="15290" y="0"/>
                  </a:lnTo>
                  <a:close/>
                </a:path>
              </a:pathLst>
            </a:custGeom>
            <a:solidFill>
              <a:srgbClr val="7C3424"/>
            </a:solidFill>
          </p:spPr>
          <p:txBody>
            <a:bodyPr wrap="square" lIns="0" tIns="0" rIns="0" bIns="0" rtlCol="0"/>
            <a:lstStyle/>
            <a:p>
              <a:endParaRPr sz="1493" dirty="0"/>
            </a:p>
          </p:txBody>
        </p:sp>
        <p:sp>
          <p:nvSpPr>
            <p:cNvPr id="3213" name="object 3166">
              <a:extLst>
                <a:ext uri="{FF2B5EF4-FFF2-40B4-BE49-F238E27FC236}">
                  <a16:creationId xmlns:a16="http://schemas.microsoft.com/office/drawing/2014/main" id="{CC56DE04-2184-4DEE-9862-FA67C5E29128}"/>
                </a:ext>
              </a:extLst>
            </p:cNvPr>
            <p:cNvSpPr/>
            <p:nvPr/>
          </p:nvSpPr>
          <p:spPr>
            <a:xfrm>
              <a:off x="1296912" y="5389770"/>
              <a:ext cx="20320" cy="20320"/>
            </a:xfrm>
            <a:custGeom>
              <a:avLst/>
              <a:gdLst/>
              <a:ahLst/>
              <a:cxnLst/>
              <a:rect l="l" t="t" r="r" b="b"/>
              <a:pathLst>
                <a:path w="20319" h="20320">
                  <a:moveTo>
                    <a:pt x="15303" y="0"/>
                  </a:moveTo>
                  <a:lnTo>
                    <a:pt x="4343" y="190"/>
                  </a:lnTo>
                  <a:lnTo>
                    <a:pt x="0" y="4686"/>
                  </a:lnTo>
                  <a:lnTo>
                    <a:pt x="190" y="15633"/>
                  </a:lnTo>
                  <a:lnTo>
                    <a:pt x="4698" y="20002"/>
                  </a:lnTo>
                  <a:lnTo>
                    <a:pt x="15646" y="19812"/>
                  </a:lnTo>
                  <a:lnTo>
                    <a:pt x="20015" y="15290"/>
                  </a:lnTo>
                  <a:lnTo>
                    <a:pt x="19913" y="9817"/>
                  </a:lnTo>
                  <a:lnTo>
                    <a:pt x="19811" y="4343"/>
                  </a:lnTo>
                  <a:lnTo>
                    <a:pt x="15303" y="0"/>
                  </a:lnTo>
                  <a:close/>
                </a:path>
              </a:pathLst>
            </a:custGeom>
            <a:solidFill>
              <a:srgbClr val="601709"/>
            </a:solidFill>
          </p:spPr>
          <p:txBody>
            <a:bodyPr wrap="square" lIns="0" tIns="0" rIns="0" bIns="0" rtlCol="0"/>
            <a:lstStyle/>
            <a:p>
              <a:endParaRPr sz="1493" dirty="0"/>
            </a:p>
          </p:txBody>
        </p:sp>
        <p:sp>
          <p:nvSpPr>
            <p:cNvPr id="3214" name="object 3167">
              <a:extLst>
                <a:ext uri="{FF2B5EF4-FFF2-40B4-BE49-F238E27FC236}">
                  <a16:creationId xmlns:a16="http://schemas.microsoft.com/office/drawing/2014/main" id="{A59DED8F-BAE0-43EA-B3EB-5DC5F11FF38A}"/>
                </a:ext>
              </a:extLst>
            </p:cNvPr>
            <p:cNvSpPr/>
            <p:nvPr/>
          </p:nvSpPr>
          <p:spPr>
            <a:xfrm>
              <a:off x="1001238" y="5416805"/>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641809"/>
            </a:solidFill>
          </p:spPr>
          <p:txBody>
            <a:bodyPr wrap="square" lIns="0" tIns="0" rIns="0" bIns="0" rtlCol="0"/>
            <a:lstStyle/>
            <a:p>
              <a:endParaRPr sz="1493" dirty="0"/>
            </a:p>
          </p:txBody>
        </p:sp>
        <p:sp>
          <p:nvSpPr>
            <p:cNvPr id="3215" name="object 3168">
              <a:extLst>
                <a:ext uri="{FF2B5EF4-FFF2-40B4-BE49-F238E27FC236}">
                  <a16:creationId xmlns:a16="http://schemas.microsoft.com/office/drawing/2014/main" id="{300BA7E9-9FC0-4FD3-93EF-34B55D8741F7}"/>
                </a:ext>
              </a:extLst>
            </p:cNvPr>
            <p:cNvSpPr/>
            <p:nvPr/>
          </p:nvSpPr>
          <p:spPr>
            <a:xfrm>
              <a:off x="1867002" y="5406638"/>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2" y="4356"/>
                  </a:lnTo>
                  <a:lnTo>
                    <a:pt x="15303" y="0"/>
                  </a:lnTo>
                  <a:close/>
                </a:path>
              </a:pathLst>
            </a:custGeom>
            <a:solidFill>
              <a:srgbClr val="6A2D1E"/>
            </a:solidFill>
          </p:spPr>
          <p:txBody>
            <a:bodyPr wrap="square" lIns="0" tIns="0" rIns="0" bIns="0" rtlCol="0"/>
            <a:lstStyle/>
            <a:p>
              <a:endParaRPr sz="1493" dirty="0"/>
            </a:p>
          </p:txBody>
        </p:sp>
        <p:sp>
          <p:nvSpPr>
            <p:cNvPr id="3216" name="object 3169">
              <a:extLst>
                <a:ext uri="{FF2B5EF4-FFF2-40B4-BE49-F238E27FC236}">
                  <a16:creationId xmlns:a16="http://schemas.microsoft.com/office/drawing/2014/main" id="{0EAF99BE-B7BE-408F-B9F7-B2546D972BB5}"/>
                </a:ext>
              </a:extLst>
            </p:cNvPr>
            <p:cNvSpPr/>
            <p:nvPr/>
          </p:nvSpPr>
          <p:spPr>
            <a:xfrm>
              <a:off x="1015363" y="5533642"/>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7C3722"/>
            </a:solidFill>
          </p:spPr>
          <p:txBody>
            <a:bodyPr wrap="square" lIns="0" tIns="0" rIns="0" bIns="0" rtlCol="0"/>
            <a:lstStyle/>
            <a:p>
              <a:endParaRPr sz="1493" dirty="0"/>
            </a:p>
          </p:txBody>
        </p:sp>
        <p:sp>
          <p:nvSpPr>
            <p:cNvPr id="3217" name="object 3170">
              <a:extLst>
                <a:ext uri="{FF2B5EF4-FFF2-40B4-BE49-F238E27FC236}">
                  <a16:creationId xmlns:a16="http://schemas.microsoft.com/office/drawing/2014/main" id="{07A7E7A8-F811-4F37-90DC-776EE3552751}"/>
                </a:ext>
              </a:extLst>
            </p:cNvPr>
            <p:cNvSpPr/>
            <p:nvPr/>
          </p:nvSpPr>
          <p:spPr>
            <a:xfrm>
              <a:off x="1683746" y="5319134"/>
              <a:ext cx="20320" cy="20320"/>
            </a:xfrm>
            <a:custGeom>
              <a:avLst/>
              <a:gdLst/>
              <a:ahLst/>
              <a:cxnLst/>
              <a:rect l="l" t="t" r="r" b="b"/>
              <a:pathLst>
                <a:path w="20319" h="20320">
                  <a:moveTo>
                    <a:pt x="15303" y="0"/>
                  </a:moveTo>
                  <a:lnTo>
                    <a:pt x="4343" y="190"/>
                  </a:lnTo>
                  <a:lnTo>
                    <a:pt x="0" y="4711"/>
                  </a:lnTo>
                  <a:lnTo>
                    <a:pt x="190" y="15659"/>
                  </a:lnTo>
                  <a:lnTo>
                    <a:pt x="4699" y="20015"/>
                  </a:lnTo>
                  <a:lnTo>
                    <a:pt x="15646" y="19824"/>
                  </a:lnTo>
                  <a:lnTo>
                    <a:pt x="20015" y="15316"/>
                  </a:lnTo>
                  <a:lnTo>
                    <a:pt x="19913" y="9842"/>
                  </a:lnTo>
                  <a:lnTo>
                    <a:pt x="19812" y="4368"/>
                  </a:lnTo>
                  <a:lnTo>
                    <a:pt x="15303" y="0"/>
                  </a:lnTo>
                  <a:close/>
                </a:path>
              </a:pathLst>
            </a:custGeom>
            <a:solidFill>
              <a:srgbClr val="682E1D"/>
            </a:solidFill>
          </p:spPr>
          <p:txBody>
            <a:bodyPr wrap="square" lIns="0" tIns="0" rIns="0" bIns="0" rtlCol="0"/>
            <a:lstStyle/>
            <a:p>
              <a:endParaRPr sz="1493" dirty="0"/>
            </a:p>
          </p:txBody>
        </p:sp>
        <p:sp>
          <p:nvSpPr>
            <p:cNvPr id="3218" name="object 3171">
              <a:extLst>
                <a:ext uri="{FF2B5EF4-FFF2-40B4-BE49-F238E27FC236}">
                  <a16:creationId xmlns:a16="http://schemas.microsoft.com/office/drawing/2014/main" id="{8D22640E-47AF-4746-BC5C-4935AFA619C4}"/>
                </a:ext>
              </a:extLst>
            </p:cNvPr>
            <p:cNvSpPr/>
            <p:nvPr/>
          </p:nvSpPr>
          <p:spPr>
            <a:xfrm>
              <a:off x="1546005" y="5455554"/>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5B1707"/>
            </a:solidFill>
          </p:spPr>
          <p:txBody>
            <a:bodyPr wrap="square" lIns="0" tIns="0" rIns="0" bIns="0" rtlCol="0"/>
            <a:lstStyle/>
            <a:p>
              <a:endParaRPr sz="1493" dirty="0"/>
            </a:p>
          </p:txBody>
        </p:sp>
        <p:sp>
          <p:nvSpPr>
            <p:cNvPr id="3219" name="object 3172">
              <a:extLst>
                <a:ext uri="{FF2B5EF4-FFF2-40B4-BE49-F238E27FC236}">
                  <a16:creationId xmlns:a16="http://schemas.microsoft.com/office/drawing/2014/main" id="{2705FDD2-63C3-47EE-BBA3-2E1C84C5AE96}"/>
                </a:ext>
              </a:extLst>
            </p:cNvPr>
            <p:cNvSpPr/>
            <p:nvPr/>
          </p:nvSpPr>
          <p:spPr>
            <a:xfrm>
              <a:off x="1082992" y="5438473"/>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6F3220"/>
            </a:solidFill>
          </p:spPr>
          <p:txBody>
            <a:bodyPr wrap="square" lIns="0" tIns="0" rIns="0" bIns="0" rtlCol="0"/>
            <a:lstStyle/>
            <a:p>
              <a:endParaRPr sz="1493" dirty="0"/>
            </a:p>
          </p:txBody>
        </p:sp>
        <p:sp>
          <p:nvSpPr>
            <p:cNvPr id="3220" name="object 3173">
              <a:extLst>
                <a:ext uri="{FF2B5EF4-FFF2-40B4-BE49-F238E27FC236}">
                  <a16:creationId xmlns:a16="http://schemas.microsoft.com/office/drawing/2014/main" id="{0263CDCE-5EC3-4064-8D75-9A6FA1E439FD}"/>
                </a:ext>
              </a:extLst>
            </p:cNvPr>
            <p:cNvSpPr/>
            <p:nvPr/>
          </p:nvSpPr>
          <p:spPr>
            <a:xfrm>
              <a:off x="1177533" y="5514800"/>
              <a:ext cx="20320" cy="20320"/>
            </a:xfrm>
            <a:custGeom>
              <a:avLst/>
              <a:gdLst/>
              <a:ahLst/>
              <a:cxnLst/>
              <a:rect l="l" t="t" r="r" b="b"/>
              <a:pathLst>
                <a:path w="20319" h="20320">
                  <a:moveTo>
                    <a:pt x="15303" y="0"/>
                  </a:moveTo>
                  <a:lnTo>
                    <a:pt x="4356" y="190"/>
                  </a:lnTo>
                  <a:lnTo>
                    <a:pt x="0" y="4686"/>
                  </a:lnTo>
                  <a:lnTo>
                    <a:pt x="190" y="15646"/>
                  </a:lnTo>
                  <a:lnTo>
                    <a:pt x="4711" y="20002"/>
                  </a:lnTo>
                  <a:lnTo>
                    <a:pt x="15646" y="19812"/>
                  </a:lnTo>
                  <a:lnTo>
                    <a:pt x="20015" y="15303"/>
                  </a:lnTo>
                  <a:lnTo>
                    <a:pt x="19913" y="9829"/>
                  </a:lnTo>
                  <a:lnTo>
                    <a:pt x="19811" y="4343"/>
                  </a:lnTo>
                  <a:lnTo>
                    <a:pt x="15303" y="0"/>
                  </a:lnTo>
                  <a:close/>
                </a:path>
              </a:pathLst>
            </a:custGeom>
            <a:solidFill>
              <a:srgbClr val="641809"/>
            </a:solidFill>
          </p:spPr>
          <p:txBody>
            <a:bodyPr wrap="square" lIns="0" tIns="0" rIns="0" bIns="0" rtlCol="0"/>
            <a:lstStyle/>
            <a:p>
              <a:endParaRPr sz="1493" dirty="0"/>
            </a:p>
          </p:txBody>
        </p:sp>
        <p:sp>
          <p:nvSpPr>
            <p:cNvPr id="3221" name="object 3174">
              <a:extLst>
                <a:ext uri="{FF2B5EF4-FFF2-40B4-BE49-F238E27FC236}">
                  <a16:creationId xmlns:a16="http://schemas.microsoft.com/office/drawing/2014/main" id="{69906978-EB7C-44BA-9F14-371D62D63DFB}"/>
                </a:ext>
              </a:extLst>
            </p:cNvPr>
            <p:cNvSpPr/>
            <p:nvPr/>
          </p:nvSpPr>
          <p:spPr>
            <a:xfrm>
              <a:off x="1290558" y="5538716"/>
              <a:ext cx="20320" cy="20320"/>
            </a:xfrm>
            <a:custGeom>
              <a:avLst/>
              <a:gdLst/>
              <a:ahLst/>
              <a:cxnLst/>
              <a:rect l="l" t="t" r="r" b="b"/>
              <a:pathLst>
                <a:path w="20319" h="20320">
                  <a:moveTo>
                    <a:pt x="15303" y="0"/>
                  </a:moveTo>
                  <a:lnTo>
                    <a:pt x="4343" y="190"/>
                  </a:lnTo>
                  <a:lnTo>
                    <a:pt x="0" y="4686"/>
                  </a:lnTo>
                  <a:lnTo>
                    <a:pt x="190" y="15646"/>
                  </a:lnTo>
                  <a:lnTo>
                    <a:pt x="4698" y="20002"/>
                  </a:lnTo>
                  <a:lnTo>
                    <a:pt x="15646" y="19812"/>
                  </a:lnTo>
                  <a:lnTo>
                    <a:pt x="20015" y="15303"/>
                  </a:lnTo>
                  <a:lnTo>
                    <a:pt x="19913" y="9817"/>
                  </a:lnTo>
                  <a:lnTo>
                    <a:pt x="19811" y="4343"/>
                  </a:lnTo>
                  <a:lnTo>
                    <a:pt x="15303" y="0"/>
                  </a:lnTo>
                  <a:close/>
                </a:path>
              </a:pathLst>
            </a:custGeom>
            <a:solidFill>
              <a:srgbClr val="903821"/>
            </a:solidFill>
          </p:spPr>
          <p:txBody>
            <a:bodyPr wrap="square" lIns="0" tIns="0" rIns="0" bIns="0" rtlCol="0"/>
            <a:lstStyle/>
            <a:p>
              <a:endParaRPr sz="1493" dirty="0"/>
            </a:p>
          </p:txBody>
        </p:sp>
        <p:sp>
          <p:nvSpPr>
            <p:cNvPr id="3222" name="object 3175">
              <a:extLst>
                <a:ext uri="{FF2B5EF4-FFF2-40B4-BE49-F238E27FC236}">
                  <a16:creationId xmlns:a16="http://schemas.microsoft.com/office/drawing/2014/main" id="{E8F7AF1B-9E6B-4E9D-81F2-06E478DF5A10}"/>
                </a:ext>
              </a:extLst>
            </p:cNvPr>
            <p:cNvSpPr/>
            <p:nvPr/>
          </p:nvSpPr>
          <p:spPr>
            <a:xfrm>
              <a:off x="1805832" y="5469762"/>
              <a:ext cx="20320" cy="20320"/>
            </a:xfrm>
            <a:custGeom>
              <a:avLst/>
              <a:gdLst/>
              <a:ahLst/>
              <a:cxnLst/>
              <a:rect l="l" t="t" r="r" b="b"/>
              <a:pathLst>
                <a:path w="20319" h="20320">
                  <a:moveTo>
                    <a:pt x="15316" y="0"/>
                  </a:moveTo>
                  <a:lnTo>
                    <a:pt x="4356" y="190"/>
                  </a:lnTo>
                  <a:lnTo>
                    <a:pt x="0" y="4686"/>
                  </a:lnTo>
                  <a:lnTo>
                    <a:pt x="190" y="15633"/>
                  </a:lnTo>
                  <a:lnTo>
                    <a:pt x="4711" y="20002"/>
                  </a:lnTo>
                  <a:lnTo>
                    <a:pt x="15659" y="19812"/>
                  </a:lnTo>
                  <a:lnTo>
                    <a:pt x="20027" y="15290"/>
                  </a:lnTo>
                  <a:lnTo>
                    <a:pt x="19926" y="9817"/>
                  </a:lnTo>
                  <a:lnTo>
                    <a:pt x="19824" y="4343"/>
                  </a:lnTo>
                  <a:lnTo>
                    <a:pt x="15316" y="0"/>
                  </a:lnTo>
                  <a:close/>
                </a:path>
              </a:pathLst>
            </a:custGeom>
            <a:solidFill>
              <a:srgbClr val="5C281A"/>
            </a:solidFill>
          </p:spPr>
          <p:txBody>
            <a:bodyPr wrap="square" lIns="0" tIns="0" rIns="0" bIns="0" rtlCol="0"/>
            <a:lstStyle/>
            <a:p>
              <a:endParaRPr sz="1493" dirty="0"/>
            </a:p>
          </p:txBody>
        </p:sp>
        <p:sp>
          <p:nvSpPr>
            <p:cNvPr id="3223" name="object 3176">
              <a:extLst>
                <a:ext uri="{FF2B5EF4-FFF2-40B4-BE49-F238E27FC236}">
                  <a16:creationId xmlns:a16="http://schemas.microsoft.com/office/drawing/2014/main" id="{2A199C74-D01D-48F7-A041-20F535CCB2F0}"/>
                </a:ext>
              </a:extLst>
            </p:cNvPr>
            <p:cNvSpPr/>
            <p:nvPr/>
          </p:nvSpPr>
          <p:spPr>
            <a:xfrm>
              <a:off x="1223596" y="5361517"/>
              <a:ext cx="20320" cy="20320"/>
            </a:xfrm>
            <a:custGeom>
              <a:avLst/>
              <a:gdLst/>
              <a:ahLst/>
              <a:cxnLst/>
              <a:rect l="l" t="t" r="r" b="b"/>
              <a:pathLst>
                <a:path w="20319" h="20320">
                  <a:moveTo>
                    <a:pt x="15303" y="0"/>
                  </a:moveTo>
                  <a:lnTo>
                    <a:pt x="4356" y="190"/>
                  </a:lnTo>
                  <a:lnTo>
                    <a:pt x="0" y="4699"/>
                  </a:lnTo>
                  <a:lnTo>
                    <a:pt x="190" y="15646"/>
                  </a:lnTo>
                  <a:lnTo>
                    <a:pt x="4711" y="19989"/>
                  </a:lnTo>
                  <a:lnTo>
                    <a:pt x="15646" y="19799"/>
                  </a:lnTo>
                  <a:lnTo>
                    <a:pt x="20015" y="15303"/>
                  </a:lnTo>
                  <a:lnTo>
                    <a:pt x="19913" y="9829"/>
                  </a:lnTo>
                  <a:lnTo>
                    <a:pt x="19811" y="4356"/>
                  </a:lnTo>
                  <a:lnTo>
                    <a:pt x="15303" y="0"/>
                  </a:lnTo>
                  <a:close/>
                </a:path>
              </a:pathLst>
            </a:custGeom>
            <a:solidFill>
              <a:srgbClr val="713320"/>
            </a:solidFill>
          </p:spPr>
          <p:txBody>
            <a:bodyPr wrap="square" lIns="0" tIns="0" rIns="0" bIns="0" rtlCol="0"/>
            <a:lstStyle/>
            <a:p>
              <a:endParaRPr sz="1493" dirty="0"/>
            </a:p>
          </p:txBody>
        </p:sp>
        <p:sp>
          <p:nvSpPr>
            <p:cNvPr id="3224" name="object 3177">
              <a:extLst>
                <a:ext uri="{FF2B5EF4-FFF2-40B4-BE49-F238E27FC236}">
                  <a16:creationId xmlns:a16="http://schemas.microsoft.com/office/drawing/2014/main" id="{2D2B0073-8507-4B53-9D14-6160353B2173}"/>
                </a:ext>
              </a:extLst>
            </p:cNvPr>
            <p:cNvSpPr/>
            <p:nvPr/>
          </p:nvSpPr>
          <p:spPr>
            <a:xfrm>
              <a:off x="1622946" y="5347497"/>
              <a:ext cx="20320" cy="20320"/>
            </a:xfrm>
            <a:custGeom>
              <a:avLst/>
              <a:gdLst/>
              <a:ahLst/>
              <a:cxnLst/>
              <a:rect l="l" t="t" r="r" b="b"/>
              <a:pathLst>
                <a:path w="20319" h="20320">
                  <a:moveTo>
                    <a:pt x="15328" y="0"/>
                  </a:moveTo>
                  <a:lnTo>
                    <a:pt x="4368" y="190"/>
                  </a:lnTo>
                  <a:lnTo>
                    <a:pt x="0" y="4699"/>
                  </a:lnTo>
                  <a:lnTo>
                    <a:pt x="190" y="15646"/>
                  </a:lnTo>
                  <a:lnTo>
                    <a:pt x="4724" y="20015"/>
                  </a:lnTo>
                  <a:lnTo>
                    <a:pt x="15671" y="19824"/>
                  </a:lnTo>
                  <a:lnTo>
                    <a:pt x="20027" y="15303"/>
                  </a:lnTo>
                  <a:lnTo>
                    <a:pt x="19926" y="9829"/>
                  </a:lnTo>
                  <a:lnTo>
                    <a:pt x="19824" y="4356"/>
                  </a:lnTo>
                  <a:lnTo>
                    <a:pt x="15328" y="0"/>
                  </a:lnTo>
                  <a:close/>
                </a:path>
              </a:pathLst>
            </a:custGeom>
            <a:solidFill>
              <a:srgbClr val="571508"/>
            </a:solidFill>
          </p:spPr>
          <p:txBody>
            <a:bodyPr wrap="square" lIns="0" tIns="0" rIns="0" bIns="0" rtlCol="0"/>
            <a:lstStyle/>
            <a:p>
              <a:endParaRPr sz="1493" dirty="0"/>
            </a:p>
          </p:txBody>
        </p:sp>
        <p:sp>
          <p:nvSpPr>
            <p:cNvPr id="3225" name="object 3178">
              <a:extLst>
                <a:ext uri="{FF2B5EF4-FFF2-40B4-BE49-F238E27FC236}">
                  <a16:creationId xmlns:a16="http://schemas.microsoft.com/office/drawing/2014/main" id="{67A3FFC9-FA89-4EB9-9702-D16EA835DB35}"/>
                </a:ext>
              </a:extLst>
            </p:cNvPr>
            <p:cNvSpPr/>
            <p:nvPr/>
          </p:nvSpPr>
          <p:spPr>
            <a:xfrm>
              <a:off x="1241638" y="5424671"/>
              <a:ext cx="20320" cy="20320"/>
            </a:xfrm>
            <a:custGeom>
              <a:avLst/>
              <a:gdLst/>
              <a:ahLst/>
              <a:cxnLst/>
              <a:rect l="l" t="t" r="r" b="b"/>
              <a:pathLst>
                <a:path w="20319" h="20320">
                  <a:moveTo>
                    <a:pt x="15316" y="0"/>
                  </a:moveTo>
                  <a:lnTo>
                    <a:pt x="4356" y="190"/>
                  </a:lnTo>
                  <a:lnTo>
                    <a:pt x="0" y="4686"/>
                  </a:lnTo>
                  <a:lnTo>
                    <a:pt x="190" y="15633"/>
                  </a:lnTo>
                  <a:lnTo>
                    <a:pt x="4711" y="20002"/>
                  </a:lnTo>
                  <a:lnTo>
                    <a:pt x="15659" y="19812"/>
                  </a:lnTo>
                  <a:lnTo>
                    <a:pt x="20015" y="15290"/>
                  </a:lnTo>
                  <a:lnTo>
                    <a:pt x="19913" y="9829"/>
                  </a:lnTo>
                  <a:lnTo>
                    <a:pt x="19811" y="4343"/>
                  </a:lnTo>
                  <a:lnTo>
                    <a:pt x="15316" y="0"/>
                  </a:lnTo>
                  <a:close/>
                </a:path>
              </a:pathLst>
            </a:custGeom>
            <a:solidFill>
              <a:srgbClr val="701E05"/>
            </a:solidFill>
          </p:spPr>
          <p:txBody>
            <a:bodyPr wrap="square" lIns="0" tIns="0" rIns="0" bIns="0" rtlCol="0"/>
            <a:lstStyle/>
            <a:p>
              <a:endParaRPr sz="1493" dirty="0"/>
            </a:p>
          </p:txBody>
        </p:sp>
        <p:sp>
          <p:nvSpPr>
            <p:cNvPr id="3226" name="object 3179">
              <a:extLst>
                <a:ext uri="{FF2B5EF4-FFF2-40B4-BE49-F238E27FC236}">
                  <a16:creationId xmlns:a16="http://schemas.microsoft.com/office/drawing/2014/main" id="{C29A85E1-7FC7-4BF6-8402-B7CB09FD46C7}"/>
                </a:ext>
              </a:extLst>
            </p:cNvPr>
            <p:cNvSpPr/>
            <p:nvPr/>
          </p:nvSpPr>
          <p:spPr>
            <a:xfrm>
              <a:off x="1508803" y="5465626"/>
              <a:ext cx="20320" cy="20320"/>
            </a:xfrm>
            <a:custGeom>
              <a:avLst/>
              <a:gdLst/>
              <a:ahLst/>
              <a:cxnLst/>
              <a:rect l="l" t="t" r="r" b="b"/>
              <a:pathLst>
                <a:path w="20319" h="20320">
                  <a:moveTo>
                    <a:pt x="15303" y="0"/>
                  </a:moveTo>
                  <a:lnTo>
                    <a:pt x="4343" y="190"/>
                  </a:lnTo>
                  <a:lnTo>
                    <a:pt x="0" y="4699"/>
                  </a:lnTo>
                  <a:lnTo>
                    <a:pt x="190" y="15646"/>
                  </a:lnTo>
                  <a:lnTo>
                    <a:pt x="4698" y="19989"/>
                  </a:lnTo>
                  <a:lnTo>
                    <a:pt x="15646" y="19799"/>
                  </a:lnTo>
                  <a:lnTo>
                    <a:pt x="20002" y="15303"/>
                  </a:lnTo>
                  <a:lnTo>
                    <a:pt x="19900" y="9829"/>
                  </a:lnTo>
                  <a:lnTo>
                    <a:pt x="19799" y="4356"/>
                  </a:lnTo>
                  <a:lnTo>
                    <a:pt x="15303" y="0"/>
                  </a:lnTo>
                  <a:close/>
                </a:path>
              </a:pathLst>
            </a:custGeom>
            <a:solidFill>
              <a:srgbClr val="511507"/>
            </a:solidFill>
          </p:spPr>
          <p:txBody>
            <a:bodyPr wrap="square" lIns="0" tIns="0" rIns="0" bIns="0" rtlCol="0"/>
            <a:lstStyle/>
            <a:p>
              <a:endParaRPr sz="1493" dirty="0"/>
            </a:p>
          </p:txBody>
        </p:sp>
        <p:sp>
          <p:nvSpPr>
            <p:cNvPr id="3227" name="object 3180">
              <a:extLst>
                <a:ext uri="{FF2B5EF4-FFF2-40B4-BE49-F238E27FC236}">
                  <a16:creationId xmlns:a16="http://schemas.microsoft.com/office/drawing/2014/main" id="{43B96CC2-8253-4A01-9826-65FBD4B8F142}"/>
                </a:ext>
              </a:extLst>
            </p:cNvPr>
            <p:cNvSpPr/>
            <p:nvPr/>
          </p:nvSpPr>
          <p:spPr>
            <a:xfrm>
              <a:off x="1666853" y="5445521"/>
              <a:ext cx="20320" cy="20320"/>
            </a:xfrm>
            <a:custGeom>
              <a:avLst/>
              <a:gdLst/>
              <a:ahLst/>
              <a:cxnLst/>
              <a:rect l="l" t="t" r="r" b="b"/>
              <a:pathLst>
                <a:path w="20319" h="20320">
                  <a:moveTo>
                    <a:pt x="15303" y="0"/>
                  </a:moveTo>
                  <a:lnTo>
                    <a:pt x="4343" y="190"/>
                  </a:lnTo>
                  <a:lnTo>
                    <a:pt x="0" y="4686"/>
                  </a:lnTo>
                  <a:lnTo>
                    <a:pt x="190" y="15646"/>
                  </a:lnTo>
                  <a:lnTo>
                    <a:pt x="4699" y="19989"/>
                  </a:lnTo>
                  <a:lnTo>
                    <a:pt x="15646" y="19799"/>
                  </a:lnTo>
                  <a:lnTo>
                    <a:pt x="20015" y="15303"/>
                  </a:lnTo>
                  <a:lnTo>
                    <a:pt x="19913" y="9829"/>
                  </a:lnTo>
                  <a:lnTo>
                    <a:pt x="19812" y="4343"/>
                  </a:lnTo>
                  <a:lnTo>
                    <a:pt x="15303" y="0"/>
                  </a:lnTo>
                  <a:close/>
                </a:path>
              </a:pathLst>
            </a:custGeom>
            <a:solidFill>
              <a:srgbClr val="451306"/>
            </a:solidFill>
          </p:spPr>
          <p:txBody>
            <a:bodyPr wrap="square" lIns="0" tIns="0" rIns="0" bIns="0" rtlCol="0"/>
            <a:lstStyle/>
            <a:p>
              <a:endParaRPr sz="1493" dirty="0"/>
            </a:p>
          </p:txBody>
        </p:sp>
        <p:sp>
          <p:nvSpPr>
            <p:cNvPr id="3228" name="object 3181">
              <a:extLst>
                <a:ext uri="{FF2B5EF4-FFF2-40B4-BE49-F238E27FC236}">
                  <a16:creationId xmlns:a16="http://schemas.microsoft.com/office/drawing/2014/main" id="{792C7CDF-175F-4C79-9FFD-1D58F475AF9D}"/>
                </a:ext>
              </a:extLst>
            </p:cNvPr>
            <p:cNvSpPr/>
            <p:nvPr/>
          </p:nvSpPr>
          <p:spPr>
            <a:xfrm>
              <a:off x="1561585" y="5281188"/>
              <a:ext cx="20320" cy="20320"/>
            </a:xfrm>
            <a:custGeom>
              <a:avLst/>
              <a:gdLst/>
              <a:ahLst/>
              <a:cxnLst/>
              <a:rect l="l" t="t" r="r" b="b"/>
              <a:pathLst>
                <a:path w="20319" h="20320">
                  <a:moveTo>
                    <a:pt x="15316" y="0"/>
                  </a:moveTo>
                  <a:lnTo>
                    <a:pt x="4356" y="190"/>
                  </a:lnTo>
                  <a:lnTo>
                    <a:pt x="0" y="4699"/>
                  </a:lnTo>
                  <a:lnTo>
                    <a:pt x="190" y="15659"/>
                  </a:lnTo>
                  <a:lnTo>
                    <a:pt x="4711" y="20002"/>
                  </a:lnTo>
                  <a:lnTo>
                    <a:pt x="15659" y="19812"/>
                  </a:lnTo>
                  <a:lnTo>
                    <a:pt x="20027" y="15316"/>
                  </a:lnTo>
                  <a:lnTo>
                    <a:pt x="19926" y="9829"/>
                  </a:lnTo>
                  <a:lnTo>
                    <a:pt x="19824" y="4356"/>
                  </a:lnTo>
                  <a:lnTo>
                    <a:pt x="15316" y="0"/>
                  </a:lnTo>
                  <a:close/>
                </a:path>
              </a:pathLst>
            </a:custGeom>
            <a:solidFill>
              <a:srgbClr val="5D2A1A"/>
            </a:solidFill>
          </p:spPr>
          <p:txBody>
            <a:bodyPr wrap="square" lIns="0" tIns="0" rIns="0" bIns="0" rtlCol="0"/>
            <a:lstStyle/>
            <a:p>
              <a:endParaRPr sz="1493" dirty="0"/>
            </a:p>
          </p:txBody>
        </p:sp>
        <p:sp>
          <p:nvSpPr>
            <p:cNvPr id="3229" name="object 3182">
              <a:extLst>
                <a:ext uri="{FF2B5EF4-FFF2-40B4-BE49-F238E27FC236}">
                  <a16:creationId xmlns:a16="http://schemas.microsoft.com/office/drawing/2014/main" id="{07F35B2E-7C53-493E-A7D7-034D363AEA6D}"/>
                </a:ext>
              </a:extLst>
            </p:cNvPr>
            <p:cNvSpPr/>
            <p:nvPr/>
          </p:nvSpPr>
          <p:spPr>
            <a:xfrm>
              <a:off x="1517976" y="5451454"/>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4C1606"/>
            </a:solidFill>
          </p:spPr>
          <p:txBody>
            <a:bodyPr wrap="square" lIns="0" tIns="0" rIns="0" bIns="0" rtlCol="0"/>
            <a:lstStyle/>
            <a:p>
              <a:endParaRPr sz="1493" dirty="0"/>
            </a:p>
          </p:txBody>
        </p:sp>
        <p:sp>
          <p:nvSpPr>
            <p:cNvPr id="3230" name="object 3183">
              <a:extLst>
                <a:ext uri="{FF2B5EF4-FFF2-40B4-BE49-F238E27FC236}">
                  <a16:creationId xmlns:a16="http://schemas.microsoft.com/office/drawing/2014/main" id="{7DDC044D-21C8-48A1-AFD4-84FF159C1A41}"/>
                </a:ext>
              </a:extLst>
            </p:cNvPr>
            <p:cNvSpPr/>
            <p:nvPr/>
          </p:nvSpPr>
          <p:spPr>
            <a:xfrm>
              <a:off x="1259486" y="5455966"/>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4D1506"/>
            </a:solidFill>
          </p:spPr>
          <p:txBody>
            <a:bodyPr wrap="square" lIns="0" tIns="0" rIns="0" bIns="0" rtlCol="0"/>
            <a:lstStyle/>
            <a:p>
              <a:endParaRPr sz="1493" dirty="0"/>
            </a:p>
          </p:txBody>
        </p:sp>
        <p:sp>
          <p:nvSpPr>
            <p:cNvPr id="3231" name="object 3184">
              <a:extLst>
                <a:ext uri="{FF2B5EF4-FFF2-40B4-BE49-F238E27FC236}">
                  <a16:creationId xmlns:a16="http://schemas.microsoft.com/office/drawing/2014/main" id="{61F57A72-3090-4D3B-BDF9-73C251809E0C}"/>
                </a:ext>
              </a:extLst>
            </p:cNvPr>
            <p:cNvSpPr/>
            <p:nvPr/>
          </p:nvSpPr>
          <p:spPr>
            <a:xfrm>
              <a:off x="1850061" y="5434251"/>
              <a:ext cx="20320" cy="20320"/>
            </a:xfrm>
            <a:custGeom>
              <a:avLst/>
              <a:gdLst/>
              <a:ahLst/>
              <a:cxnLst/>
              <a:rect l="l" t="t" r="r" b="b"/>
              <a:pathLst>
                <a:path w="20319" h="20320">
                  <a:moveTo>
                    <a:pt x="15290" y="0"/>
                  </a:moveTo>
                  <a:lnTo>
                    <a:pt x="4343" y="190"/>
                  </a:lnTo>
                  <a:lnTo>
                    <a:pt x="0" y="4699"/>
                  </a:lnTo>
                  <a:lnTo>
                    <a:pt x="190" y="15646"/>
                  </a:lnTo>
                  <a:lnTo>
                    <a:pt x="4699" y="20002"/>
                  </a:lnTo>
                  <a:lnTo>
                    <a:pt x="15633" y="19812"/>
                  </a:lnTo>
                  <a:lnTo>
                    <a:pt x="20002" y="15303"/>
                  </a:lnTo>
                  <a:lnTo>
                    <a:pt x="19900" y="9829"/>
                  </a:lnTo>
                  <a:lnTo>
                    <a:pt x="19799" y="4356"/>
                  </a:lnTo>
                  <a:lnTo>
                    <a:pt x="15290" y="0"/>
                  </a:lnTo>
                  <a:close/>
                </a:path>
              </a:pathLst>
            </a:custGeom>
            <a:solidFill>
              <a:srgbClr val="5A2819"/>
            </a:solidFill>
          </p:spPr>
          <p:txBody>
            <a:bodyPr wrap="square" lIns="0" tIns="0" rIns="0" bIns="0" rtlCol="0"/>
            <a:lstStyle/>
            <a:p>
              <a:endParaRPr sz="1493" dirty="0"/>
            </a:p>
          </p:txBody>
        </p:sp>
        <p:sp>
          <p:nvSpPr>
            <p:cNvPr id="3232" name="object 3185">
              <a:extLst>
                <a:ext uri="{FF2B5EF4-FFF2-40B4-BE49-F238E27FC236}">
                  <a16:creationId xmlns:a16="http://schemas.microsoft.com/office/drawing/2014/main" id="{48A8A7C0-49CD-43AA-9547-15A703937EFD}"/>
                </a:ext>
              </a:extLst>
            </p:cNvPr>
            <p:cNvSpPr/>
            <p:nvPr/>
          </p:nvSpPr>
          <p:spPr>
            <a:xfrm>
              <a:off x="1309696" y="5364143"/>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4D1506"/>
            </a:solidFill>
          </p:spPr>
          <p:txBody>
            <a:bodyPr wrap="square" lIns="0" tIns="0" rIns="0" bIns="0" rtlCol="0"/>
            <a:lstStyle/>
            <a:p>
              <a:endParaRPr sz="1493" dirty="0"/>
            </a:p>
          </p:txBody>
        </p:sp>
        <p:sp>
          <p:nvSpPr>
            <p:cNvPr id="3233" name="object 3186">
              <a:extLst>
                <a:ext uri="{FF2B5EF4-FFF2-40B4-BE49-F238E27FC236}">
                  <a16:creationId xmlns:a16="http://schemas.microsoft.com/office/drawing/2014/main" id="{4A9FB84F-E5AC-4EA9-97D2-07EE5FB912F2}"/>
                </a:ext>
              </a:extLst>
            </p:cNvPr>
            <p:cNvSpPr/>
            <p:nvPr/>
          </p:nvSpPr>
          <p:spPr>
            <a:xfrm>
              <a:off x="1728442" y="5383062"/>
              <a:ext cx="20320" cy="20320"/>
            </a:xfrm>
            <a:custGeom>
              <a:avLst/>
              <a:gdLst/>
              <a:ahLst/>
              <a:cxnLst/>
              <a:rect l="l" t="t" r="r" b="b"/>
              <a:pathLst>
                <a:path w="20319" h="20320">
                  <a:moveTo>
                    <a:pt x="15303" y="0"/>
                  </a:moveTo>
                  <a:lnTo>
                    <a:pt x="4343" y="190"/>
                  </a:lnTo>
                  <a:lnTo>
                    <a:pt x="0" y="4686"/>
                  </a:lnTo>
                  <a:lnTo>
                    <a:pt x="190" y="15646"/>
                  </a:lnTo>
                  <a:lnTo>
                    <a:pt x="4699" y="20002"/>
                  </a:lnTo>
                  <a:lnTo>
                    <a:pt x="15646" y="19812"/>
                  </a:lnTo>
                  <a:lnTo>
                    <a:pt x="20015" y="15303"/>
                  </a:lnTo>
                  <a:lnTo>
                    <a:pt x="19913" y="9829"/>
                  </a:lnTo>
                  <a:lnTo>
                    <a:pt x="19812" y="4343"/>
                  </a:lnTo>
                  <a:lnTo>
                    <a:pt x="15303" y="0"/>
                  </a:lnTo>
                  <a:close/>
                </a:path>
              </a:pathLst>
            </a:custGeom>
            <a:solidFill>
              <a:srgbClr val="671C04"/>
            </a:solidFill>
          </p:spPr>
          <p:txBody>
            <a:bodyPr wrap="square" lIns="0" tIns="0" rIns="0" bIns="0" rtlCol="0"/>
            <a:lstStyle/>
            <a:p>
              <a:endParaRPr sz="1493" dirty="0"/>
            </a:p>
          </p:txBody>
        </p:sp>
        <p:sp>
          <p:nvSpPr>
            <p:cNvPr id="3234" name="object 3187">
              <a:extLst>
                <a:ext uri="{FF2B5EF4-FFF2-40B4-BE49-F238E27FC236}">
                  <a16:creationId xmlns:a16="http://schemas.microsoft.com/office/drawing/2014/main" id="{9E92B22E-80E2-40E8-AAF3-B02339C4E8FA}"/>
                </a:ext>
              </a:extLst>
            </p:cNvPr>
            <p:cNvSpPr/>
            <p:nvPr/>
          </p:nvSpPr>
          <p:spPr>
            <a:xfrm>
              <a:off x="1784428" y="5523195"/>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2" y="4356"/>
                  </a:lnTo>
                  <a:lnTo>
                    <a:pt x="15303" y="0"/>
                  </a:lnTo>
                  <a:close/>
                </a:path>
              </a:pathLst>
            </a:custGeom>
            <a:solidFill>
              <a:srgbClr val="6C2D1F"/>
            </a:solidFill>
          </p:spPr>
          <p:txBody>
            <a:bodyPr wrap="square" lIns="0" tIns="0" rIns="0" bIns="0" rtlCol="0"/>
            <a:lstStyle/>
            <a:p>
              <a:endParaRPr sz="1493" dirty="0"/>
            </a:p>
          </p:txBody>
        </p:sp>
        <p:sp>
          <p:nvSpPr>
            <p:cNvPr id="3235" name="object 3188">
              <a:extLst>
                <a:ext uri="{FF2B5EF4-FFF2-40B4-BE49-F238E27FC236}">
                  <a16:creationId xmlns:a16="http://schemas.microsoft.com/office/drawing/2014/main" id="{5701EA3B-94F4-4993-92FF-9507589AC6E0}"/>
                </a:ext>
              </a:extLst>
            </p:cNvPr>
            <p:cNvSpPr/>
            <p:nvPr/>
          </p:nvSpPr>
          <p:spPr>
            <a:xfrm>
              <a:off x="1314493" y="5487008"/>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793622"/>
            </a:solidFill>
          </p:spPr>
          <p:txBody>
            <a:bodyPr wrap="square" lIns="0" tIns="0" rIns="0" bIns="0" rtlCol="0"/>
            <a:lstStyle/>
            <a:p>
              <a:endParaRPr sz="1493" dirty="0"/>
            </a:p>
          </p:txBody>
        </p:sp>
        <p:sp>
          <p:nvSpPr>
            <p:cNvPr id="3236" name="object 3189">
              <a:extLst>
                <a:ext uri="{FF2B5EF4-FFF2-40B4-BE49-F238E27FC236}">
                  <a16:creationId xmlns:a16="http://schemas.microsoft.com/office/drawing/2014/main" id="{0680C443-6B7F-4DCD-8820-B3BEEA70E34B}"/>
                </a:ext>
              </a:extLst>
            </p:cNvPr>
            <p:cNvSpPr/>
            <p:nvPr/>
          </p:nvSpPr>
          <p:spPr>
            <a:xfrm>
              <a:off x="1142864" y="5406900"/>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5A1808"/>
            </a:solidFill>
          </p:spPr>
          <p:txBody>
            <a:bodyPr wrap="square" lIns="0" tIns="0" rIns="0" bIns="0" rtlCol="0"/>
            <a:lstStyle/>
            <a:p>
              <a:endParaRPr sz="1493" dirty="0"/>
            </a:p>
          </p:txBody>
        </p:sp>
        <p:sp>
          <p:nvSpPr>
            <p:cNvPr id="3237" name="object 3190">
              <a:extLst>
                <a:ext uri="{FF2B5EF4-FFF2-40B4-BE49-F238E27FC236}">
                  <a16:creationId xmlns:a16="http://schemas.microsoft.com/office/drawing/2014/main" id="{49C531C2-E011-42BC-A81E-8B16DA5F8E5E}"/>
                </a:ext>
              </a:extLst>
            </p:cNvPr>
            <p:cNvSpPr/>
            <p:nvPr/>
          </p:nvSpPr>
          <p:spPr>
            <a:xfrm>
              <a:off x="1156442" y="5364732"/>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7E3624"/>
            </a:solidFill>
          </p:spPr>
          <p:txBody>
            <a:bodyPr wrap="square" lIns="0" tIns="0" rIns="0" bIns="0" rtlCol="0"/>
            <a:lstStyle/>
            <a:p>
              <a:endParaRPr sz="1493" dirty="0"/>
            </a:p>
          </p:txBody>
        </p:sp>
        <p:sp>
          <p:nvSpPr>
            <p:cNvPr id="3238" name="object 3191">
              <a:extLst>
                <a:ext uri="{FF2B5EF4-FFF2-40B4-BE49-F238E27FC236}">
                  <a16:creationId xmlns:a16="http://schemas.microsoft.com/office/drawing/2014/main" id="{C85F83FA-9EB1-4649-8425-9B13AA578D43}"/>
                </a:ext>
              </a:extLst>
            </p:cNvPr>
            <p:cNvSpPr/>
            <p:nvPr/>
          </p:nvSpPr>
          <p:spPr>
            <a:xfrm>
              <a:off x="1244923" y="5332290"/>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5D1708"/>
            </a:solidFill>
          </p:spPr>
          <p:txBody>
            <a:bodyPr wrap="square" lIns="0" tIns="0" rIns="0" bIns="0" rtlCol="0"/>
            <a:lstStyle/>
            <a:p>
              <a:endParaRPr sz="1493" dirty="0"/>
            </a:p>
          </p:txBody>
        </p:sp>
        <p:sp>
          <p:nvSpPr>
            <p:cNvPr id="3239" name="object 3192">
              <a:extLst>
                <a:ext uri="{FF2B5EF4-FFF2-40B4-BE49-F238E27FC236}">
                  <a16:creationId xmlns:a16="http://schemas.microsoft.com/office/drawing/2014/main" id="{E1DDD5E0-9679-4316-95A4-E3C5C3A671DE}"/>
                </a:ext>
              </a:extLst>
            </p:cNvPr>
            <p:cNvSpPr/>
            <p:nvPr/>
          </p:nvSpPr>
          <p:spPr>
            <a:xfrm>
              <a:off x="1236115" y="5303829"/>
              <a:ext cx="20320" cy="20320"/>
            </a:xfrm>
            <a:custGeom>
              <a:avLst/>
              <a:gdLst/>
              <a:ahLst/>
              <a:cxnLst/>
              <a:rect l="l" t="t" r="r" b="b"/>
              <a:pathLst>
                <a:path w="20319" h="20320">
                  <a:moveTo>
                    <a:pt x="15303" y="0"/>
                  </a:moveTo>
                  <a:lnTo>
                    <a:pt x="4356" y="190"/>
                  </a:lnTo>
                  <a:lnTo>
                    <a:pt x="0" y="4698"/>
                  </a:lnTo>
                  <a:lnTo>
                    <a:pt x="190" y="15659"/>
                  </a:lnTo>
                  <a:lnTo>
                    <a:pt x="4711" y="20002"/>
                  </a:lnTo>
                  <a:lnTo>
                    <a:pt x="15646" y="19811"/>
                  </a:lnTo>
                  <a:lnTo>
                    <a:pt x="20015" y="15316"/>
                  </a:lnTo>
                  <a:lnTo>
                    <a:pt x="19913" y="9842"/>
                  </a:lnTo>
                  <a:lnTo>
                    <a:pt x="19811" y="4356"/>
                  </a:lnTo>
                  <a:lnTo>
                    <a:pt x="15303" y="0"/>
                  </a:lnTo>
                  <a:close/>
                </a:path>
              </a:pathLst>
            </a:custGeom>
            <a:solidFill>
              <a:srgbClr val="521606"/>
            </a:solidFill>
          </p:spPr>
          <p:txBody>
            <a:bodyPr wrap="square" lIns="0" tIns="0" rIns="0" bIns="0" rtlCol="0"/>
            <a:lstStyle/>
            <a:p>
              <a:endParaRPr sz="1493" dirty="0"/>
            </a:p>
          </p:txBody>
        </p:sp>
        <p:sp>
          <p:nvSpPr>
            <p:cNvPr id="3240" name="object 3193">
              <a:extLst>
                <a:ext uri="{FF2B5EF4-FFF2-40B4-BE49-F238E27FC236}">
                  <a16:creationId xmlns:a16="http://schemas.microsoft.com/office/drawing/2014/main" id="{C03D5A73-6ADA-4818-AECC-12D042ED9B39}"/>
                </a:ext>
              </a:extLst>
            </p:cNvPr>
            <p:cNvSpPr/>
            <p:nvPr/>
          </p:nvSpPr>
          <p:spPr>
            <a:xfrm>
              <a:off x="1716601" y="5427718"/>
              <a:ext cx="20320" cy="20320"/>
            </a:xfrm>
            <a:custGeom>
              <a:avLst/>
              <a:gdLst/>
              <a:ahLst/>
              <a:cxnLst/>
              <a:rect l="l" t="t" r="r" b="b"/>
              <a:pathLst>
                <a:path w="20319" h="20320">
                  <a:moveTo>
                    <a:pt x="15316" y="0"/>
                  </a:moveTo>
                  <a:lnTo>
                    <a:pt x="4368" y="190"/>
                  </a:lnTo>
                  <a:lnTo>
                    <a:pt x="0" y="4699"/>
                  </a:lnTo>
                  <a:lnTo>
                    <a:pt x="190" y="15646"/>
                  </a:lnTo>
                  <a:lnTo>
                    <a:pt x="4724" y="20002"/>
                  </a:lnTo>
                  <a:lnTo>
                    <a:pt x="15659" y="19812"/>
                  </a:lnTo>
                  <a:lnTo>
                    <a:pt x="20027" y="15303"/>
                  </a:lnTo>
                  <a:lnTo>
                    <a:pt x="19926" y="9829"/>
                  </a:lnTo>
                  <a:lnTo>
                    <a:pt x="19824" y="4356"/>
                  </a:lnTo>
                  <a:lnTo>
                    <a:pt x="15316" y="0"/>
                  </a:lnTo>
                  <a:close/>
                </a:path>
              </a:pathLst>
            </a:custGeom>
            <a:solidFill>
              <a:srgbClr val="501307"/>
            </a:solidFill>
          </p:spPr>
          <p:txBody>
            <a:bodyPr wrap="square" lIns="0" tIns="0" rIns="0" bIns="0" rtlCol="0"/>
            <a:lstStyle/>
            <a:p>
              <a:endParaRPr sz="1493" dirty="0"/>
            </a:p>
          </p:txBody>
        </p:sp>
        <p:sp>
          <p:nvSpPr>
            <p:cNvPr id="3241" name="object 3194">
              <a:extLst>
                <a:ext uri="{FF2B5EF4-FFF2-40B4-BE49-F238E27FC236}">
                  <a16:creationId xmlns:a16="http://schemas.microsoft.com/office/drawing/2014/main" id="{A6CC42E9-052E-469E-8BB9-3A40F5DF3BF2}"/>
                </a:ext>
              </a:extLst>
            </p:cNvPr>
            <p:cNvSpPr/>
            <p:nvPr/>
          </p:nvSpPr>
          <p:spPr>
            <a:xfrm>
              <a:off x="1042426" y="5386727"/>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591707"/>
            </a:solidFill>
          </p:spPr>
          <p:txBody>
            <a:bodyPr wrap="square" lIns="0" tIns="0" rIns="0" bIns="0" rtlCol="0"/>
            <a:lstStyle/>
            <a:p>
              <a:endParaRPr sz="1493" dirty="0"/>
            </a:p>
          </p:txBody>
        </p:sp>
        <p:sp>
          <p:nvSpPr>
            <p:cNvPr id="3242" name="object 3195">
              <a:extLst>
                <a:ext uri="{FF2B5EF4-FFF2-40B4-BE49-F238E27FC236}">
                  <a16:creationId xmlns:a16="http://schemas.microsoft.com/office/drawing/2014/main" id="{B615FB4F-FD1D-4ADC-B29C-4D2F99C868D7}"/>
                </a:ext>
              </a:extLst>
            </p:cNvPr>
            <p:cNvSpPr/>
            <p:nvPr/>
          </p:nvSpPr>
          <p:spPr>
            <a:xfrm>
              <a:off x="1024784" y="5386847"/>
              <a:ext cx="20320" cy="20320"/>
            </a:xfrm>
            <a:custGeom>
              <a:avLst/>
              <a:gdLst/>
              <a:ahLst/>
              <a:cxnLst/>
              <a:rect l="l" t="t" r="r" b="b"/>
              <a:pathLst>
                <a:path w="20319" h="20320">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581707"/>
            </a:solidFill>
          </p:spPr>
          <p:txBody>
            <a:bodyPr wrap="square" lIns="0" tIns="0" rIns="0" bIns="0" rtlCol="0"/>
            <a:lstStyle/>
            <a:p>
              <a:endParaRPr sz="1493" dirty="0"/>
            </a:p>
          </p:txBody>
        </p:sp>
        <p:sp>
          <p:nvSpPr>
            <p:cNvPr id="3243" name="object 3196">
              <a:extLst>
                <a:ext uri="{FF2B5EF4-FFF2-40B4-BE49-F238E27FC236}">
                  <a16:creationId xmlns:a16="http://schemas.microsoft.com/office/drawing/2014/main" id="{B76E7387-3004-41E8-9669-C58C23ADF60B}"/>
                </a:ext>
              </a:extLst>
            </p:cNvPr>
            <p:cNvSpPr/>
            <p:nvPr/>
          </p:nvSpPr>
          <p:spPr>
            <a:xfrm>
              <a:off x="1558383" y="5418246"/>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15" y="15303"/>
                  </a:lnTo>
                  <a:lnTo>
                    <a:pt x="19913" y="9829"/>
                  </a:lnTo>
                  <a:lnTo>
                    <a:pt x="19811" y="4356"/>
                  </a:lnTo>
                  <a:lnTo>
                    <a:pt x="15316" y="0"/>
                  </a:lnTo>
                  <a:close/>
                </a:path>
              </a:pathLst>
            </a:custGeom>
            <a:solidFill>
              <a:srgbClr val="611908"/>
            </a:solidFill>
          </p:spPr>
          <p:txBody>
            <a:bodyPr wrap="square" lIns="0" tIns="0" rIns="0" bIns="0" rtlCol="0"/>
            <a:lstStyle/>
            <a:p>
              <a:endParaRPr sz="1493" dirty="0"/>
            </a:p>
          </p:txBody>
        </p:sp>
        <p:sp>
          <p:nvSpPr>
            <p:cNvPr id="3244" name="object 3197">
              <a:extLst>
                <a:ext uri="{FF2B5EF4-FFF2-40B4-BE49-F238E27FC236}">
                  <a16:creationId xmlns:a16="http://schemas.microsoft.com/office/drawing/2014/main" id="{47C707C8-4A86-466E-889E-79AF0F739785}"/>
                </a:ext>
              </a:extLst>
            </p:cNvPr>
            <p:cNvSpPr/>
            <p:nvPr/>
          </p:nvSpPr>
          <p:spPr>
            <a:xfrm>
              <a:off x="1186249" y="5361539"/>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501606"/>
            </a:solidFill>
          </p:spPr>
          <p:txBody>
            <a:bodyPr wrap="square" lIns="0" tIns="0" rIns="0" bIns="0" rtlCol="0"/>
            <a:lstStyle/>
            <a:p>
              <a:endParaRPr sz="1493" dirty="0"/>
            </a:p>
          </p:txBody>
        </p:sp>
        <p:sp>
          <p:nvSpPr>
            <p:cNvPr id="3245" name="object 3198">
              <a:extLst>
                <a:ext uri="{FF2B5EF4-FFF2-40B4-BE49-F238E27FC236}">
                  <a16:creationId xmlns:a16="http://schemas.microsoft.com/office/drawing/2014/main" id="{39CE4B51-0798-4C87-A226-1EF14DF57237}"/>
                </a:ext>
              </a:extLst>
            </p:cNvPr>
            <p:cNvSpPr/>
            <p:nvPr/>
          </p:nvSpPr>
          <p:spPr>
            <a:xfrm>
              <a:off x="1570041" y="5542100"/>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783323"/>
            </a:solidFill>
          </p:spPr>
          <p:txBody>
            <a:bodyPr wrap="square" lIns="0" tIns="0" rIns="0" bIns="0" rtlCol="0"/>
            <a:lstStyle/>
            <a:p>
              <a:endParaRPr sz="1493" dirty="0"/>
            </a:p>
          </p:txBody>
        </p:sp>
        <p:sp>
          <p:nvSpPr>
            <p:cNvPr id="3246" name="object 3199">
              <a:extLst>
                <a:ext uri="{FF2B5EF4-FFF2-40B4-BE49-F238E27FC236}">
                  <a16:creationId xmlns:a16="http://schemas.microsoft.com/office/drawing/2014/main" id="{9380DDC8-7BA2-463E-BAD4-FCA6BF8F1542}"/>
                </a:ext>
              </a:extLst>
            </p:cNvPr>
            <p:cNvSpPr/>
            <p:nvPr/>
          </p:nvSpPr>
          <p:spPr>
            <a:xfrm>
              <a:off x="1622821" y="5493377"/>
              <a:ext cx="20320" cy="20320"/>
            </a:xfrm>
            <a:custGeom>
              <a:avLst/>
              <a:gdLst/>
              <a:ahLst/>
              <a:cxnLst/>
              <a:rect l="l" t="t" r="r" b="b"/>
              <a:pathLst>
                <a:path w="20319" h="20320">
                  <a:moveTo>
                    <a:pt x="15316" y="0"/>
                  </a:moveTo>
                  <a:lnTo>
                    <a:pt x="4356" y="190"/>
                  </a:lnTo>
                  <a:lnTo>
                    <a:pt x="0" y="4711"/>
                  </a:lnTo>
                  <a:lnTo>
                    <a:pt x="190" y="15659"/>
                  </a:lnTo>
                  <a:lnTo>
                    <a:pt x="4711" y="20002"/>
                  </a:lnTo>
                  <a:lnTo>
                    <a:pt x="15659" y="19811"/>
                  </a:lnTo>
                  <a:lnTo>
                    <a:pt x="20027" y="15316"/>
                  </a:lnTo>
                  <a:lnTo>
                    <a:pt x="19926" y="9842"/>
                  </a:lnTo>
                  <a:lnTo>
                    <a:pt x="19824" y="4368"/>
                  </a:lnTo>
                  <a:lnTo>
                    <a:pt x="15316" y="0"/>
                  </a:lnTo>
                  <a:close/>
                </a:path>
              </a:pathLst>
            </a:custGeom>
            <a:solidFill>
              <a:srgbClr val="571508"/>
            </a:solidFill>
          </p:spPr>
          <p:txBody>
            <a:bodyPr wrap="square" lIns="0" tIns="0" rIns="0" bIns="0" rtlCol="0"/>
            <a:lstStyle/>
            <a:p>
              <a:endParaRPr sz="1493" dirty="0"/>
            </a:p>
          </p:txBody>
        </p:sp>
        <p:sp>
          <p:nvSpPr>
            <p:cNvPr id="3247" name="object 3200">
              <a:extLst>
                <a:ext uri="{FF2B5EF4-FFF2-40B4-BE49-F238E27FC236}">
                  <a16:creationId xmlns:a16="http://schemas.microsoft.com/office/drawing/2014/main" id="{89F8C5D5-DB86-4EAA-A3EB-30FCCB800ECA}"/>
                </a:ext>
              </a:extLst>
            </p:cNvPr>
            <p:cNvSpPr/>
            <p:nvPr/>
          </p:nvSpPr>
          <p:spPr>
            <a:xfrm>
              <a:off x="1305862" y="5519875"/>
              <a:ext cx="20320" cy="20320"/>
            </a:xfrm>
            <a:custGeom>
              <a:avLst/>
              <a:gdLst/>
              <a:ahLst/>
              <a:cxnLst/>
              <a:rect l="l" t="t" r="r" b="b"/>
              <a:pathLst>
                <a:path w="20319" h="20320">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5C1808"/>
            </a:solidFill>
          </p:spPr>
          <p:txBody>
            <a:bodyPr wrap="square" lIns="0" tIns="0" rIns="0" bIns="0" rtlCol="0"/>
            <a:lstStyle/>
            <a:p>
              <a:endParaRPr sz="1493" dirty="0"/>
            </a:p>
          </p:txBody>
        </p:sp>
        <p:sp>
          <p:nvSpPr>
            <p:cNvPr id="3248" name="object 3201">
              <a:extLst>
                <a:ext uri="{FF2B5EF4-FFF2-40B4-BE49-F238E27FC236}">
                  <a16:creationId xmlns:a16="http://schemas.microsoft.com/office/drawing/2014/main" id="{DE6EE10A-E66E-41C4-BD5B-DF9A46318A66}"/>
                </a:ext>
              </a:extLst>
            </p:cNvPr>
            <p:cNvSpPr/>
            <p:nvPr/>
          </p:nvSpPr>
          <p:spPr>
            <a:xfrm>
              <a:off x="1271590" y="5556044"/>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903821"/>
            </a:solidFill>
          </p:spPr>
          <p:txBody>
            <a:bodyPr wrap="square" lIns="0" tIns="0" rIns="0" bIns="0" rtlCol="0"/>
            <a:lstStyle/>
            <a:p>
              <a:endParaRPr sz="1493" dirty="0"/>
            </a:p>
          </p:txBody>
        </p:sp>
        <p:sp>
          <p:nvSpPr>
            <p:cNvPr id="3249" name="object 3202">
              <a:extLst>
                <a:ext uri="{FF2B5EF4-FFF2-40B4-BE49-F238E27FC236}">
                  <a16:creationId xmlns:a16="http://schemas.microsoft.com/office/drawing/2014/main" id="{406A468E-32E1-4678-8A5E-8331D8813994}"/>
                </a:ext>
              </a:extLst>
            </p:cNvPr>
            <p:cNvSpPr/>
            <p:nvPr/>
          </p:nvSpPr>
          <p:spPr>
            <a:xfrm>
              <a:off x="1112989" y="5466393"/>
              <a:ext cx="20320" cy="20320"/>
            </a:xfrm>
            <a:custGeom>
              <a:avLst/>
              <a:gdLst/>
              <a:ahLst/>
              <a:cxnLst/>
              <a:rect l="l" t="t" r="r" b="b"/>
              <a:pathLst>
                <a:path w="20319" h="20320">
                  <a:moveTo>
                    <a:pt x="15303" y="0"/>
                  </a:moveTo>
                  <a:lnTo>
                    <a:pt x="4343" y="190"/>
                  </a:lnTo>
                  <a:lnTo>
                    <a:pt x="0" y="4686"/>
                  </a:lnTo>
                  <a:lnTo>
                    <a:pt x="190" y="15646"/>
                  </a:lnTo>
                  <a:lnTo>
                    <a:pt x="4698" y="20002"/>
                  </a:lnTo>
                  <a:lnTo>
                    <a:pt x="15646" y="19812"/>
                  </a:lnTo>
                  <a:lnTo>
                    <a:pt x="20015" y="15303"/>
                  </a:lnTo>
                  <a:lnTo>
                    <a:pt x="19913" y="9829"/>
                  </a:lnTo>
                  <a:lnTo>
                    <a:pt x="19811" y="4343"/>
                  </a:lnTo>
                  <a:lnTo>
                    <a:pt x="15303" y="0"/>
                  </a:lnTo>
                  <a:close/>
                </a:path>
              </a:pathLst>
            </a:custGeom>
            <a:solidFill>
              <a:srgbClr val="6E311F"/>
            </a:solidFill>
          </p:spPr>
          <p:txBody>
            <a:bodyPr wrap="square" lIns="0" tIns="0" rIns="0" bIns="0" rtlCol="0"/>
            <a:lstStyle/>
            <a:p>
              <a:endParaRPr sz="1493" dirty="0"/>
            </a:p>
          </p:txBody>
        </p:sp>
        <p:sp>
          <p:nvSpPr>
            <p:cNvPr id="3250" name="object 3203">
              <a:extLst>
                <a:ext uri="{FF2B5EF4-FFF2-40B4-BE49-F238E27FC236}">
                  <a16:creationId xmlns:a16="http://schemas.microsoft.com/office/drawing/2014/main" id="{9ECC860C-9081-43D0-B6FB-8A8CFBA74BE1}"/>
                </a:ext>
              </a:extLst>
            </p:cNvPr>
            <p:cNvSpPr/>
            <p:nvPr/>
          </p:nvSpPr>
          <p:spPr>
            <a:xfrm>
              <a:off x="1621082" y="5529743"/>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15" y="15303"/>
                  </a:lnTo>
                  <a:lnTo>
                    <a:pt x="19913" y="9829"/>
                  </a:lnTo>
                  <a:lnTo>
                    <a:pt x="19811" y="4356"/>
                  </a:lnTo>
                  <a:lnTo>
                    <a:pt x="15316" y="0"/>
                  </a:lnTo>
                  <a:close/>
                </a:path>
              </a:pathLst>
            </a:custGeom>
            <a:solidFill>
              <a:srgbClr val="783323"/>
            </a:solidFill>
          </p:spPr>
          <p:txBody>
            <a:bodyPr wrap="square" lIns="0" tIns="0" rIns="0" bIns="0" rtlCol="0"/>
            <a:lstStyle/>
            <a:p>
              <a:endParaRPr sz="1493" dirty="0"/>
            </a:p>
          </p:txBody>
        </p:sp>
        <p:sp>
          <p:nvSpPr>
            <p:cNvPr id="3251" name="object 3204">
              <a:extLst>
                <a:ext uri="{FF2B5EF4-FFF2-40B4-BE49-F238E27FC236}">
                  <a16:creationId xmlns:a16="http://schemas.microsoft.com/office/drawing/2014/main" id="{67D8C64E-3049-4B7F-A42E-2AA2972E4082}"/>
                </a:ext>
              </a:extLst>
            </p:cNvPr>
            <p:cNvSpPr/>
            <p:nvPr/>
          </p:nvSpPr>
          <p:spPr>
            <a:xfrm>
              <a:off x="1690522" y="5290431"/>
              <a:ext cx="20320" cy="20320"/>
            </a:xfrm>
            <a:custGeom>
              <a:avLst/>
              <a:gdLst/>
              <a:ahLst/>
              <a:cxnLst/>
              <a:rect l="l" t="t" r="r" b="b"/>
              <a:pathLst>
                <a:path w="20319" h="20320">
                  <a:moveTo>
                    <a:pt x="15303" y="0"/>
                  </a:moveTo>
                  <a:lnTo>
                    <a:pt x="4356" y="190"/>
                  </a:lnTo>
                  <a:lnTo>
                    <a:pt x="0" y="4699"/>
                  </a:lnTo>
                  <a:lnTo>
                    <a:pt x="190" y="15659"/>
                  </a:lnTo>
                  <a:lnTo>
                    <a:pt x="4711" y="20002"/>
                  </a:lnTo>
                  <a:lnTo>
                    <a:pt x="15646" y="19812"/>
                  </a:lnTo>
                  <a:lnTo>
                    <a:pt x="20015" y="15316"/>
                  </a:lnTo>
                  <a:lnTo>
                    <a:pt x="19913" y="9829"/>
                  </a:lnTo>
                  <a:lnTo>
                    <a:pt x="19812" y="4356"/>
                  </a:lnTo>
                  <a:lnTo>
                    <a:pt x="15303" y="0"/>
                  </a:lnTo>
                  <a:close/>
                </a:path>
              </a:pathLst>
            </a:custGeom>
            <a:solidFill>
              <a:srgbClr val="6F2F20"/>
            </a:solidFill>
          </p:spPr>
          <p:txBody>
            <a:bodyPr wrap="square" lIns="0" tIns="0" rIns="0" bIns="0" rtlCol="0"/>
            <a:lstStyle/>
            <a:p>
              <a:endParaRPr sz="1493" dirty="0"/>
            </a:p>
          </p:txBody>
        </p:sp>
        <p:sp>
          <p:nvSpPr>
            <p:cNvPr id="3252" name="object 3205">
              <a:extLst>
                <a:ext uri="{FF2B5EF4-FFF2-40B4-BE49-F238E27FC236}">
                  <a16:creationId xmlns:a16="http://schemas.microsoft.com/office/drawing/2014/main" id="{ADD76712-5D3E-455B-9ED8-C2B078184EF2}"/>
                </a:ext>
              </a:extLst>
            </p:cNvPr>
            <p:cNvSpPr/>
            <p:nvPr/>
          </p:nvSpPr>
          <p:spPr>
            <a:xfrm>
              <a:off x="1192302" y="5534405"/>
              <a:ext cx="20320" cy="20320"/>
            </a:xfrm>
            <a:custGeom>
              <a:avLst/>
              <a:gdLst/>
              <a:ahLst/>
              <a:cxnLst/>
              <a:rect l="l" t="t" r="r" b="b"/>
              <a:pathLst>
                <a:path w="20319" h="20320">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853A27"/>
            </a:solidFill>
          </p:spPr>
          <p:txBody>
            <a:bodyPr wrap="square" lIns="0" tIns="0" rIns="0" bIns="0" rtlCol="0"/>
            <a:lstStyle/>
            <a:p>
              <a:endParaRPr sz="1493" dirty="0"/>
            </a:p>
          </p:txBody>
        </p:sp>
        <p:sp>
          <p:nvSpPr>
            <p:cNvPr id="3253" name="object 3206">
              <a:extLst>
                <a:ext uri="{FF2B5EF4-FFF2-40B4-BE49-F238E27FC236}">
                  <a16:creationId xmlns:a16="http://schemas.microsoft.com/office/drawing/2014/main" id="{FA1AE129-1379-4D51-BBD5-B8443CADD610}"/>
                </a:ext>
              </a:extLst>
            </p:cNvPr>
            <p:cNvSpPr/>
            <p:nvPr/>
          </p:nvSpPr>
          <p:spPr>
            <a:xfrm>
              <a:off x="1853293" y="5412033"/>
              <a:ext cx="20320" cy="20320"/>
            </a:xfrm>
            <a:custGeom>
              <a:avLst/>
              <a:gdLst/>
              <a:ahLst/>
              <a:cxnLst/>
              <a:rect l="l" t="t" r="r" b="b"/>
              <a:pathLst>
                <a:path w="20319" h="20320">
                  <a:moveTo>
                    <a:pt x="15316" y="0"/>
                  </a:moveTo>
                  <a:lnTo>
                    <a:pt x="4356" y="190"/>
                  </a:lnTo>
                  <a:lnTo>
                    <a:pt x="0" y="4686"/>
                  </a:lnTo>
                  <a:lnTo>
                    <a:pt x="190" y="15633"/>
                  </a:lnTo>
                  <a:lnTo>
                    <a:pt x="4711" y="20002"/>
                  </a:lnTo>
                  <a:lnTo>
                    <a:pt x="15659" y="19812"/>
                  </a:lnTo>
                  <a:lnTo>
                    <a:pt x="20015" y="15290"/>
                  </a:lnTo>
                  <a:lnTo>
                    <a:pt x="19913" y="9817"/>
                  </a:lnTo>
                  <a:lnTo>
                    <a:pt x="19812" y="4343"/>
                  </a:lnTo>
                  <a:lnTo>
                    <a:pt x="15316" y="0"/>
                  </a:lnTo>
                  <a:close/>
                </a:path>
              </a:pathLst>
            </a:custGeom>
            <a:solidFill>
              <a:srgbClr val="672B1E"/>
            </a:solidFill>
          </p:spPr>
          <p:txBody>
            <a:bodyPr wrap="square" lIns="0" tIns="0" rIns="0" bIns="0" rtlCol="0"/>
            <a:lstStyle/>
            <a:p>
              <a:endParaRPr sz="1493" dirty="0"/>
            </a:p>
          </p:txBody>
        </p:sp>
        <p:sp>
          <p:nvSpPr>
            <p:cNvPr id="3254" name="object 3207">
              <a:extLst>
                <a:ext uri="{FF2B5EF4-FFF2-40B4-BE49-F238E27FC236}">
                  <a16:creationId xmlns:a16="http://schemas.microsoft.com/office/drawing/2014/main" id="{3B74A095-889C-479B-9BC4-A0273F737065}"/>
                </a:ext>
              </a:extLst>
            </p:cNvPr>
            <p:cNvSpPr/>
            <p:nvPr/>
          </p:nvSpPr>
          <p:spPr>
            <a:xfrm>
              <a:off x="1357482" y="5478081"/>
              <a:ext cx="20320" cy="20320"/>
            </a:xfrm>
            <a:custGeom>
              <a:avLst/>
              <a:gdLst/>
              <a:ahLst/>
              <a:cxnLst/>
              <a:rect l="l" t="t" r="r" b="b"/>
              <a:pathLst>
                <a:path w="20319" h="20320">
                  <a:moveTo>
                    <a:pt x="15316" y="0"/>
                  </a:moveTo>
                  <a:lnTo>
                    <a:pt x="4356" y="190"/>
                  </a:lnTo>
                  <a:lnTo>
                    <a:pt x="0" y="4711"/>
                  </a:lnTo>
                  <a:lnTo>
                    <a:pt x="190" y="15659"/>
                  </a:lnTo>
                  <a:lnTo>
                    <a:pt x="4711" y="20015"/>
                  </a:lnTo>
                  <a:lnTo>
                    <a:pt x="15659" y="19824"/>
                  </a:lnTo>
                  <a:lnTo>
                    <a:pt x="20027" y="15316"/>
                  </a:lnTo>
                  <a:lnTo>
                    <a:pt x="19926" y="9842"/>
                  </a:lnTo>
                  <a:lnTo>
                    <a:pt x="19824" y="4368"/>
                  </a:lnTo>
                  <a:lnTo>
                    <a:pt x="15316" y="0"/>
                  </a:lnTo>
                  <a:close/>
                </a:path>
              </a:pathLst>
            </a:custGeom>
            <a:solidFill>
              <a:srgbClr val="491505"/>
            </a:solidFill>
          </p:spPr>
          <p:txBody>
            <a:bodyPr wrap="square" lIns="0" tIns="0" rIns="0" bIns="0" rtlCol="0"/>
            <a:lstStyle/>
            <a:p>
              <a:endParaRPr sz="1493" dirty="0"/>
            </a:p>
          </p:txBody>
        </p:sp>
        <p:sp>
          <p:nvSpPr>
            <p:cNvPr id="3255" name="object 3208">
              <a:extLst>
                <a:ext uri="{FF2B5EF4-FFF2-40B4-BE49-F238E27FC236}">
                  <a16:creationId xmlns:a16="http://schemas.microsoft.com/office/drawing/2014/main" id="{A961DA69-B9C2-4FBA-8FB0-889EFAAF054A}"/>
                </a:ext>
              </a:extLst>
            </p:cNvPr>
            <p:cNvSpPr/>
            <p:nvPr/>
          </p:nvSpPr>
          <p:spPr>
            <a:xfrm>
              <a:off x="1404519" y="5586497"/>
              <a:ext cx="20320" cy="20320"/>
            </a:xfrm>
            <a:custGeom>
              <a:avLst/>
              <a:gdLst/>
              <a:ahLst/>
              <a:cxnLst/>
              <a:rect l="l" t="t" r="r" b="b"/>
              <a:pathLst>
                <a:path w="20319" h="20320">
                  <a:moveTo>
                    <a:pt x="15303" y="0"/>
                  </a:moveTo>
                  <a:lnTo>
                    <a:pt x="4356" y="190"/>
                  </a:lnTo>
                  <a:lnTo>
                    <a:pt x="0" y="4698"/>
                  </a:lnTo>
                  <a:lnTo>
                    <a:pt x="190" y="15646"/>
                  </a:lnTo>
                  <a:lnTo>
                    <a:pt x="4711" y="20015"/>
                  </a:lnTo>
                  <a:lnTo>
                    <a:pt x="15646" y="19824"/>
                  </a:lnTo>
                  <a:lnTo>
                    <a:pt x="20015" y="15303"/>
                  </a:lnTo>
                  <a:lnTo>
                    <a:pt x="19913" y="9842"/>
                  </a:lnTo>
                  <a:lnTo>
                    <a:pt x="19811" y="4343"/>
                  </a:lnTo>
                  <a:lnTo>
                    <a:pt x="15303" y="0"/>
                  </a:lnTo>
                  <a:close/>
                </a:path>
              </a:pathLst>
            </a:custGeom>
            <a:solidFill>
              <a:srgbClr val="933F24"/>
            </a:solidFill>
          </p:spPr>
          <p:txBody>
            <a:bodyPr wrap="square" lIns="0" tIns="0" rIns="0" bIns="0" rtlCol="0"/>
            <a:lstStyle/>
            <a:p>
              <a:endParaRPr sz="1493" dirty="0"/>
            </a:p>
          </p:txBody>
        </p:sp>
        <p:sp>
          <p:nvSpPr>
            <p:cNvPr id="3256" name="object 3209">
              <a:extLst>
                <a:ext uri="{FF2B5EF4-FFF2-40B4-BE49-F238E27FC236}">
                  <a16:creationId xmlns:a16="http://schemas.microsoft.com/office/drawing/2014/main" id="{7C6F5D2A-FC39-4D5A-9FC5-D50253E1CEF8}"/>
                </a:ext>
              </a:extLst>
            </p:cNvPr>
            <p:cNvSpPr/>
            <p:nvPr/>
          </p:nvSpPr>
          <p:spPr>
            <a:xfrm>
              <a:off x="1627484" y="5502175"/>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2" y="4356"/>
                  </a:lnTo>
                  <a:lnTo>
                    <a:pt x="15303" y="0"/>
                  </a:lnTo>
                  <a:close/>
                </a:path>
              </a:pathLst>
            </a:custGeom>
            <a:solidFill>
              <a:srgbClr val="411205"/>
            </a:solidFill>
          </p:spPr>
          <p:txBody>
            <a:bodyPr wrap="square" lIns="0" tIns="0" rIns="0" bIns="0" rtlCol="0"/>
            <a:lstStyle/>
            <a:p>
              <a:endParaRPr sz="1493" dirty="0"/>
            </a:p>
          </p:txBody>
        </p:sp>
        <p:sp>
          <p:nvSpPr>
            <p:cNvPr id="3257" name="object 3210">
              <a:extLst>
                <a:ext uri="{FF2B5EF4-FFF2-40B4-BE49-F238E27FC236}">
                  <a16:creationId xmlns:a16="http://schemas.microsoft.com/office/drawing/2014/main" id="{BE457056-3943-441E-8FD8-1709D752DA85}"/>
                </a:ext>
              </a:extLst>
            </p:cNvPr>
            <p:cNvSpPr/>
            <p:nvPr/>
          </p:nvSpPr>
          <p:spPr>
            <a:xfrm>
              <a:off x="1241267" y="5345296"/>
              <a:ext cx="20320" cy="20320"/>
            </a:xfrm>
            <a:custGeom>
              <a:avLst/>
              <a:gdLst/>
              <a:ahLst/>
              <a:cxnLst/>
              <a:rect l="l" t="t" r="r" b="b"/>
              <a:pathLst>
                <a:path w="20319" h="20320">
                  <a:moveTo>
                    <a:pt x="15303" y="0"/>
                  </a:moveTo>
                  <a:lnTo>
                    <a:pt x="4343" y="190"/>
                  </a:lnTo>
                  <a:lnTo>
                    <a:pt x="0" y="4711"/>
                  </a:lnTo>
                  <a:lnTo>
                    <a:pt x="190" y="15659"/>
                  </a:lnTo>
                  <a:lnTo>
                    <a:pt x="4698" y="20002"/>
                  </a:lnTo>
                  <a:lnTo>
                    <a:pt x="15646" y="19811"/>
                  </a:lnTo>
                  <a:lnTo>
                    <a:pt x="20015" y="15316"/>
                  </a:lnTo>
                  <a:lnTo>
                    <a:pt x="19913" y="9842"/>
                  </a:lnTo>
                  <a:lnTo>
                    <a:pt x="19811" y="4368"/>
                  </a:lnTo>
                  <a:lnTo>
                    <a:pt x="15303" y="0"/>
                  </a:lnTo>
                  <a:close/>
                </a:path>
              </a:pathLst>
            </a:custGeom>
            <a:solidFill>
              <a:srgbClr val="7F3725"/>
            </a:solidFill>
          </p:spPr>
          <p:txBody>
            <a:bodyPr wrap="square" lIns="0" tIns="0" rIns="0" bIns="0" rtlCol="0"/>
            <a:lstStyle/>
            <a:p>
              <a:endParaRPr sz="1493" dirty="0"/>
            </a:p>
          </p:txBody>
        </p:sp>
        <p:sp>
          <p:nvSpPr>
            <p:cNvPr id="3258" name="object 3211">
              <a:extLst>
                <a:ext uri="{FF2B5EF4-FFF2-40B4-BE49-F238E27FC236}">
                  <a16:creationId xmlns:a16="http://schemas.microsoft.com/office/drawing/2014/main" id="{AE1BE9AC-CE28-4F08-8784-064686B1237B}"/>
                </a:ext>
              </a:extLst>
            </p:cNvPr>
            <p:cNvSpPr/>
            <p:nvPr/>
          </p:nvSpPr>
          <p:spPr>
            <a:xfrm>
              <a:off x="1043729" y="5524700"/>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823925"/>
            </a:solidFill>
          </p:spPr>
          <p:txBody>
            <a:bodyPr wrap="square" lIns="0" tIns="0" rIns="0" bIns="0" rtlCol="0"/>
            <a:lstStyle/>
            <a:p>
              <a:endParaRPr sz="1493" dirty="0"/>
            </a:p>
          </p:txBody>
        </p:sp>
        <p:sp>
          <p:nvSpPr>
            <p:cNvPr id="3259" name="object 3212">
              <a:extLst>
                <a:ext uri="{FF2B5EF4-FFF2-40B4-BE49-F238E27FC236}">
                  <a16:creationId xmlns:a16="http://schemas.microsoft.com/office/drawing/2014/main" id="{746F8C28-CA1D-4BE7-B29A-20E44C0C092A}"/>
                </a:ext>
              </a:extLst>
            </p:cNvPr>
            <p:cNvSpPr/>
            <p:nvPr/>
          </p:nvSpPr>
          <p:spPr>
            <a:xfrm>
              <a:off x="1051791" y="5364791"/>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631808"/>
            </a:solidFill>
          </p:spPr>
          <p:txBody>
            <a:bodyPr wrap="square" lIns="0" tIns="0" rIns="0" bIns="0" rtlCol="0"/>
            <a:lstStyle/>
            <a:p>
              <a:endParaRPr sz="1493" dirty="0"/>
            </a:p>
          </p:txBody>
        </p:sp>
        <p:sp>
          <p:nvSpPr>
            <p:cNvPr id="3260" name="object 3213">
              <a:extLst>
                <a:ext uri="{FF2B5EF4-FFF2-40B4-BE49-F238E27FC236}">
                  <a16:creationId xmlns:a16="http://schemas.microsoft.com/office/drawing/2014/main" id="{F6B0DB46-4F08-4795-8956-B385ADF56B4E}"/>
                </a:ext>
              </a:extLst>
            </p:cNvPr>
            <p:cNvSpPr/>
            <p:nvPr/>
          </p:nvSpPr>
          <p:spPr>
            <a:xfrm>
              <a:off x="1124390" y="5397892"/>
              <a:ext cx="20320" cy="20320"/>
            </a:xfrm>
            <a:custGeom>
              <a:avLst/>
              <a:gdLst/>
              <a:ahLst/>
              <a:cxnLst/>
              <a:rect l="l" t="t" r="r" b="b"/>
              <a:pathLst>
                <a:path w="20319" h="20320">
                  <a:moveTo>
                    <a:pt x="15316" y="0"/>
                  </a:moveTo>
                  <a:lnTo>
                    <a:pt x="4356" y="190"/>
                  </a:lnTo>
                  <a:lnTo>
                    <a:pt x="0" y="4686"/>
                  </a:lnTo>
                  <a:lnTo>
                    <a:pt x="190" y="15633"/>
                  </a:lnTo>
                  <a:lnTo>
                    <a:pt x="4711" y="20002"/>
                  </a:lnTo>
                  <a:lnTo>
                    <a:pt x="15659" y="19812"/>
                  </a:lnTo>
                  <a:lnTo>
                    <a:pt x="20015" y="15290"/>
                  </a:lnTo>
                  <a:lnTo>
                    <a:pt x="19913" y="9817"/>
                  </a:lnTo>
                  <a:lnTo>
                    <a:pt x="19811" y="4343"/>
                  </a:lnTo>
                  <a:lnTo>
                    <a:pt x="15316" y="0"/>
                  </a:lnTo>
                  <a:close/>
                </a:path>
              </a:pathLst>
            </a:custGeom>
            <a:solidFill>
              <a:srgbClr val="773522"/>
            </a:solidFill>
          </p:spPr>
          <p:txBody>
            <a:bodyPr wrap="square" lIns="0" tIns="0" rIns="0" bIns="0" rtlCol="0"/>
            <a:lstStyle/>
            <a:p>
              <a:endParaRPr sz="1493" dirty="0"/>
            </a:p>
          </p:txBody>
        </p:sp>
        <p:sp>
          <p:nvSpPr>
            <p:cNvPr id="3261" name="object 3214">
              <a:extLst>
                <a:ext uri="{FF2B5EF4-FFF2-40B4-BE49-F238E27FC236}">
                  <a16:creationId xmlns:a16="http://schemas.microsoft.com/office/drawing/2014/main" id="{A48AA2B9-E603-4865-AED7-F685F579B9C0}"/>
                </a:ext>
              </a:extLst>
            </p:cNvPr>
            <p:cNvSpPr/>
            <p:nvPr/>
          </p:nvSpPr>
          <p:spPr>
            <a:xfrm>
              <a:off x="1368816" y="5452131"/>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701E05"/>
            </a:solidFill>
          </p:spPr>
          <p:txBody>
            <a:bodyPr wrap="square" lIns="0" tIns="0" rIns="0" bIns="0" rtlCol="0"/>
            <a:lstStyle/>
            <a:p>
              <a:endParaRPr sz="1493" dirty="0"/>
            </a:p>
          </p:txBody>
        </p:sp>
        <p:sp>
          <p:nvSpPr>
            <p:cNvPr id="3262" name="object 3215">
              <a:extLst>
                <a:ext uri="{FF2B5EF4-FFF2-40B4-BE49-F238E27FC236}">
                  <a16:creationId xmlns:a16="http://schemas.microsoft.com/office/drawing/2014/main" id="{386371D8-5FE0-45A7-8120-DFBD62913835}"/>
                </a:ext>
              </a:extLst>
            </p:cNvPr>
            <p:cNvSpPr/>
            <p:nvPr/>
          </p:nvSpPr>
          <p:spPr>
            <a:xfrm>
              <a:off x="1773184" y="5532221"/>
              <a:ext cx="20320" cy="20320"/>
            </a:xfrm>
            <a:custGeom>
              <a:avLst/>
              <a:gdLst/>
              <a:ahLst/>
              <a:cxnLst/>
              <a:rect l="l" t="t" r="r" b="b"/>
              <a:pathLst>
                <a:path w="20319" h="20320">
                  <a:moveTo>
                    <a:pt x="15303" y="0"/>
                  </a:moveTo>
                  <a:lnTo>
                    <a:pt x="4356" y="190"/>
                  </a:lnTo>
                  <a:lnTo>
                    <a:pt x="0" y="4686"/>
                  </a:lnTo>
                  <a:lnTo>
                    <a:pt x="190" y="15646"/>
                  </a:lnTo>
                  <a:lnTo>
                    <a:pt x="4711" y="20002"/>
                  </a:lnTo>
                  <a:lnTo>
                    <a:pt x="15646" y="19812"/>
                  </a:lnTo>
                  <a:lnTo>
                    <a:pt x="20015" y="15303"/>
                  </a:lnTo>
                  <a:lnTo>
                    <a:pt x="19913" y="9829"/>
                  </a:lnTo>
                  <a:lnTo>
                    <a:pt x="19812" y="4343"/>
                  </a:lnTo>
                  <a:lnTo>
                    <a:pt x="15303" y="0"/>
                  </a:lnTo>
                  <a:close/>
                </a:path>
              </a:pathLst>
            </a:custGeom>
            <a:solidFill>
              <a:srgbClr val="552518"/>
            </a:solidFill>
          </p:spPr>
          <p:txBody>
            <a:bodyPr wrap="square" lIns="0" tIns="0" rIns="0" bIns="0" rtlCol="0"/>
            <a:lstStyle/>
            <a:p>
              <a:endParaRPr sz="1493" dirty="0"/>
            </a:p>
          </p:txBody>
        </p:sp>
        <p:sp>
          <p:nvSpPr>
            <p:cNvPr id="3263" name="object 3216">
              <a:extLst>
                <a:ext uri="{FF2B5EF4-FFF2-40B4-BE49-F238E27FC236}">
                  <a16:creationId xmlns:a16="http://schemas.microsoft.com/office/drawing/2014/main" id="{C5C4E447-EF46-4DFF-A647-37825953EE64}"/>
                </a:ext>
              </a:extLst>
            </p:cNvPr>
            <p:cNvSpPr/>
            <p:nvPr/>
          </p:nvSpPr>
          <p:spPr>
            <a:xfrm>
              <a:off x="1817635" y="5474578"/>
              <a:ext cx="20320" cy="20320"/>
            </a:xfrm>
            <a:custGeom>
              <a:avLst/>
              <a:gdLst/>
              <a:ahLst/>
              <a:cxnLst/>
              <a:rect l="l" t="t" r="r" b="b"/>
              <a:pathLst>
                <a:path w="20319" h="20320">
                  <a:moveTo>
                    <a:pt x="15303" y="0"/>
                  </a:moveTo>
                  <a:lnTo>
                    <a:pt x="4343" y="190"/>
                  </a:lnTo>
                  <a:lnTo>
                    <a:pt x="0" y="4686"/>
                  </a:lnTo>
                  <a:lnTo>
                    <a:pt x="190" y="15646"/>
                  </a:lnTo>
                  <a:lnTo>
                    <a:pt x="4699" y="20002"/>
                  </a:lnTo>
                  <a:lnTo>
                    <a:pt x="15646" y="19812"/>
                  </a:lnTo>
                  <a:lnTo>
                    <a:pt x="20015" y="15303"/>
                  </a:lnTo>
                  <a:lnTo>
                    <a:pt x="19913" y="9817"/>
                  </a:lnTo>
                  <a:lnTo>
                    <a:pt x="19812" y="4343"/>
                  </a:lnTo>
                  <a:lnTo>
                    <a:pt x="15303" y="0"/>
                  </a:lnTo>
                  <a:close/>
                </a:path>
              </a:pathLst>
            </a:custGeom>
            <a:solidFill>
              <a:srgbClr val="61291B"/>
            </a:solidFill>
          </p:spPr>
          <p:txBody>
            <a:bodyPr wrap="square" lIns="0" tIns="0" rIns="0" bIns="0" rtlCol="0"/>
            <a:lstStyle/>
            <a:p>
              <a:endParaRPr sz="1493" dirty="0"/>
            </a:p>
          </p:txBody>
        </p:sp>
        <p:sp>
          <p:nvSpPr>
            <p:cNvPr id="3264" name="object 3217">
              <a:extLst>
                <a:ext uri="{FF2B5EF4-FFF2-40B4-BE49-F238E27FC236}">
                  <a16:creationId xmlns:a16="http://schemas.microsoft.com/office/drawing/2014/main" id="{F8F912FD-A050-4984-A7C8-1326B696E8FA}"/>
                </a:ext>
              </a:extLst>
            </p:cNvPr>
            <p:cNvSpPr/>
            <p:nvPr/>
          </p:nvSpPr>
          <p:spPr>
            <a:xfrm>
              <a:off x="1357569" y="5618030"/>
              <a:ext cx="20320" cy="20320"/>
            </a:xfrm>
            <a:custGeom>
              <a:avLst/>
              <a:gdLst/>
              <a:ahLst/>
              <a:cxnLst/>
              <a:rect l="l" t="t" r="r" b="b"/>
              <a:pathLst>
                <a:path w="20319" h="20320">
                  <a:moveTo>
                    <a:pt x="15303" y="0"/>
                  </a:moveTo>
                  <a:lnTo>
                    <a:pt x="4343" y="190"/>
                  </a:lnTo>
                  <a:lnTo>
                    <a:pt x="0" y="4699"/>
                  </a:lnTo>
                  <a:lnTo>
                    <a:pt x="190" y="15646"/>
                  </a:lnTo>
                  <a:lnTo>
                    <a:pt x="4698" y="19989"/>
                  </a:lnTo>
                  <a:lnTo>
                    <a:pt x="15646" y="19799"/>
                  </a:lnTo>
                  <a:lnTo>
                    <a:pt x="20015" y="15303"/>
                  </a:lnTo>
                  <a:lnTo>
                    <a:pt x="19913" y="9817"/>
                  </a:lnTo>
                  <a:lnTo>
                    <a:pt x="19811" y="4356"/>
                  </a:lnTo>
                  <a:lnTo>
                    <a:pt x="15303" y="0"/>
                  </a:lnTo>
                  <a:close/>
                </a:path>
              </a:pathLst>
            </a:custGeom>
            <a:solidFill>
              <a:srgbClr val="69311E"/>
            </a:solidFill>
          </p:spPr>
          <p:txBody>
            <a:bodyPr wrap="square" lIns="0" tIns="0" rIns="0" bIns="0" rtlCol="0"/>
            <a:lstStyle/>
            <a:p>
              <a:endParaRPr sz="1493" dirty="0"/>
            </a:p>
          </p:txBody>
        </p:sp>
        <p:sp>
          <p:nvSpPr>
            <p:cNvPr id="3265" name="object 3218">
              <a:extLst>
                <a:ext uri="{FF2B5EF4-FFF2-40B4-BE49-F238E27FC236}">
                  <a16:creationId xmlns:a16="http://schemas.microsoft.com/office/drawing/2014/main" id="{ADC7684C-4934-4A8F-9ED4-EA0A118E237C}"/>
                </a:ext>
              </a:extLst>
            </p:cNvPr>
            <p:cNvSpPr/>
            <p:nvPr/>
          </p:nvSpPr>
          <p:spPr>
            <a:xfrm>
              <a:off x="1387372" y="5442253"/>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601709"/>
            </a:solidFill>
          </p:spPr>
          <p:txBody>
            <a:bodyPr wrap="square" lIns="0" tIns="0" rIns="0" bIns="0" rtlCol="0"/>
            <a:lstStyle/>
            <a:p>
              <a:endParaRPr sz="1493" dirty="0"/>
            </a:p>
          </p:txBody>
        </p:sp>
        <p:sp>
          <p:nvSpPr>
            <p:cNvPr id="3266" name="object 3219">
              <a:extLst>
                <a:ext uri="{FF2B5EF4-FFF2-40B4-BE49-F238E27FC236}">
                  <a16:creationId xmlns:a16="http://schemas.microsoft.com/office/drawing/2014/main" id="{F3A722A0-E368-4CAF-8E9B-72028498DC36}"/>
                </a:ext>
              </a:extLst>
            </p:cNvPr>
            <p:cNvSpPr/>
            <p:nvPr/>
          </p:nvSpPr>
          <p:spPr>
            <a:xfrm>
              <a:off x="1367005" y="5597739"/>
              <a:ext cx="20320" cy="20320"/>
            </a:xfrm>
            <a:custGeom>
              <a:avLst/>
              <a:gdLst/>
              <a:ahLst/>
              <a:cxnLst/>
              <a:rect l="l" t="t" r="r" b="b"/>
              <a:pathLst>
                <a:path w="20319" h="20320">
                  <a:moveTo>
                    <a:pt x="15303" y="0"/>
                  </a:moveTo>
                  <a:lnTo>
                    <a:pt x="4356" y="190"/>
                  </a:lnTo>
                  <a:lnTo>
                    <a:pt x="0" y="4686"/>
                  </a:lnTo>
                  <a:lnTo>
                    <a:pt x="190" y="15646"/>
                  </a:lnTo>
                  <a:lnTo>
                    <a:pt x="4711" y="20002"/>
                  </a:lnTo>
                  <a:lnTo>
                    <a:pt x="15646" y="19812"/>
                  </a:lnTo>
                  <a:lnTo>
                    <a:pt x="20015" y="15303"/>
                  </a:lnTo>
                  <a:lnTo>
                    <a:pt x="19913" y="9829"/>
                  </a:lnTo>
                  <a:lnTo>
                    <a:pt x="19811" y="4343"/>
                  </a:lnTo>
                  <a:lnTo>
                    <a:pt x="15303" y="0"/>
                  </a:lnTo>
                  <a:close/>
                </a:path>
              </a:pathLst>
            </a:custGeom>
            <a:solidFill>
              <a:srgbClr val="6E301F"/>
            </a:solidFill>
          </p:spPr>
          <p:txBody>
            <a:bodyPr wrap="square" lIns="0" tIns="0" rIns="0" bIns="0" rtlCol="0"/>
            <a:lstStyle/>
            <a:p>
              <a:endParaRPr sz="1493" dirty="0"/>
            </a:p>
          </p:txBody>
        </p:sp>
        <p:sp>
          <p:nvSpPr>
            <p:cNvPr id="3267" name="object 3220">
              <a:extLst>
                <a:ext uri="{FF2B5EF4-FFF2-40B4-BE49-F238E27FC236}">
                  <a16:creationId xmlns:a16="http://schemas.microsoft.com/office/drawing/2014/main" id="{1185585B-CA5C-4C33-8759-8E3040AD75FE}"/>
                </a:ext>
              </a:extLst>
            </p:cNvPr>
            <p:cNvSpPr/>
            <p:nvPr/>
          </p:nvSpPr>
          <p:spPr>
            <a:xfrm>
              <a:off x="1653731" y="5357394"/>
              <a:ext cx="20320" cy="20320"/>
            </a:xfrm>
            <a:custGeom>
              <a:avLst/>
              <a:gdLst/>
              <a:ahLst/>
              <a:cxnLst/>
              <a:rect l="l" t="t" r="r" b="b"/>
              <a:pathLst>
                <a:path w="20319" h="20320">
                  <a:moveTo>
                    <a:pt x="15316" y="0"/>
                  </a:moveTo>
                  <a:lnTo>
                    <a:pt x="4356" y="190"/>
                  </a:lnTo>
                  <a:lnTo>
                    <a:pt x="0" y="4711"/>
                  </a:lnTo>
                  <a:lnTo>
                    <a:pt x="190" y="15659"/>
                  </a:lnTo>
                  <a:lnTo>
                    <a:pt x="4711" y="20015"/>
                  </a:lnTo>
                  <a:lnTo>
                    <a:pt x="15659" y="19824"/>
                  </a:lnTo>
                  <a:lnTo>
                    <a:pt x="20015" y="15316"/>
                  </a:lnTo>
                  <a:lnTo>
                    <a:pt x="19913" y="9842"/>
                  </a:lnTo>
                  <a:lnTo>
                    <a:pt x="19812" y="4368"/>
                  </a:lnTo>
                  <a:lnTo>
                    <a:pt x="15316" y="0"/>
                  </a:lnTo>
                  <a:close/>
                </a:path>
              </a:pathLst>
            </a:custGeom>
            <a:solidFill>
              <a:srgbClr val="743221"/>
            </a:solidFill>
          </p:spPr>
          <p:txBody>
            <a:bodyPr wrap="square" lIns="0" tIns="0" rIns="0" bIns="0" rtlCol="0"/>
            <a:lstStyle/>
            <a:p>
              <a:endParaRPr sz="1493" dirty="0"/>
            </a:p>
          </p:txBody>
        </p:sp>
        <p:sp>
          <p:nvSpPr>
            <p:cNvPr id="3268" name="object 3221">
              <a:extLst>
                <a:ext uri="{FF2B5EF4-FFF2-40B4-BE49-F238E27FC236}">
                  <a16:creationId xmlns:a16="http://schemas.microsoft.com/office/drawing/2014/main" id="{B319A871-3694-47EE-963C-4005D0E9658C}"/>
                </a:ext>
              </a:extLst>
            </p:cNvPr>
            <p:cNvSpPr/>
            <p:nvPr/>
          </p:nvSpPr>
          <p:spPr>
            <a:xfrm>
              <a:off x="1129064" y="5563857"/>
              <a:ext cx="20320" cy="20320"/>
            </a:xfrm>
            <a:custGeom>
              <a:avLst/>
              <a:gdLst/>
              <a:ahLst/>
              <a:cxnLst/>
              <a:rect l="l" t="t" r="r" b="b"/>
              <a:pathLst>
                <a:path w="20319" h="20320">
                  <a:moveTo>
                    <a:pt x="15303" y="0"/>
                  </a:moveTo>
                  <a:lnTo>
                    <a:pt x="4343" y="190"/>
                  </a:lnTo>
                  <a:lnTo>
                    <a:pt x="0" y="4699"/>
                  </a:lnTo>
                  <a:lnTo>
                    <a:pt x="190" y="15659"/>
                  </a:lnTo>
                  <a:lnTo>
                    <a:pt x="4698" y="20002"/>
                  </a:lnTo>
                  <a:lnTo>
                    <a:pt x="15646" y="19812"/>
                  </a:lnTo>
                  <a:lnTo>
                    <a:pt x="20015" y="15316"/>
                  </a:lnTo>
                  <a:lnTo>
                    <a:pt x="19913" y="9829"/>
                  </a:lnTo>
                  <a:lnTo>
                    <a:pt x="19811" y="4356"/>
                  </a:lnTo>
                  <a:lnTo>
                    <a:pt x="15303" y="0"/>
                  </a:lnTo>
                  <a:close/>
                </a:path>
              </a:pathLst>
            </a:custGeom>
            <a:solidFill>
              <a:srgbClr val="813826"/>
            </a:solidFill>
          </p:spPr>
          <p:txBody>
            <a:bodyPr wrap="square" lIns="0" tIns="0" rIns="0" bIns="0" rtlCol="0"/>
            <a:lstStyle/>
            <a:p>
              <a:endParaRPr sz="1493" dirty="0"/>
            </a:p>
          </p:txBody>
        </p:sp>
        <p:sp>
          <p:nvSpPr>
            <p:cNvPr id="3269" name="object 3222">
              <a:extLst>
                <a:ext uri="{FF2B5EF4-FFF2-40B4-BE49-F238E27FC236}">
                  <a16:creationId xmlns:a16="http://schemas.microsoft.com/office/drawing/2014/main" id="{62E9B21E-7AB3-42E1-BCB5-61E53223B651}"/>
                </a:ext>
              </a:extLst>
            </p:cNvPr>
            <p:cNvSpPr/>
            <p:nvPr/>
          </p:nvSpPr>
          <p:spPr>
            <a:xfrm>
              <a:off x="1368226" y="5345589"/>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4D1506"/>
            </a:solidFill>
          </p:spPr>
          <p:txBody>
            <a:bodyPr wrap="square" lIns="0" tIns="0" rIns="0" bIns="0" rtlCol="0"/>
            <a:lstStyle/>
            <a:p>
              <a:endParaRPr sz="1493" dirty="0"/>
            </a:p>
          </p:txBody>
        </p:sp>
        <p:sp>
          <p:nvSpPr>
            <p:cNvPr id="3270" name="object 3223">
              <a:extLst>
                <a:ext uri="{FF2B5EF4-FFF2-40B4-BE49-F238E27FC236}">
                  <a16:creationId xmlns:a16="http://schemas.microsoft.com/office/drawing/2014/main" id="{5BB37FC7-38CF-460A-A73F-288E8713F514}"/>
                </a:ext>
              </a:extLst>
            </p:cNvPr>
            <p:cNvSpPr/>
            <p:nvPr/>
          </p:nvSpPr>
          <p:spPr>
            <a:xfrm>
              <a:off x="1140465" y="5385351"/>
              <a:ext cx="20320" cy="20320"/>
            </a:xfrm>
            <a:custGeom>
              <a:avLst/>
              <a:gdLst/>
              <a:ahLst/>
              <a:cxnLst/>
              <a:rect l="l" t="t" r="r" b="b"/>
              <a:pathLst>
                <a:path w="20319" h="20320">
                  <a:moveTo>
                    <a:pt x="15303" y="0"/>
                  </a:moveTo>
                  <a:lnTo>
                    <a:pt x="4343" y="190"/>
                  </a:lnTo>
                  <a:lnTo>
                    <a:pt x="0" y="4686"/>
                  </a:lnTo>
                  <a:lnTo>
                    <a:pt x="190" y="15633"/>
                  </a:lnTo>
                  <a:lnTo>
                    <a:pt x="4698" y="19989"/>
                  </a:lnTo>
                  <a:lnTo>
                    <a:pt x="15646" y="19799"/>
                  </a:lnTo>
                  <a:lnTo>
                    <a:pt x="20015" y="15290"/>
                  </a:lnTo>
                  <a:lnTo>
                    <a:pt x="19913" y="9817"/>
                  </a:lnTo>
                  <a:lnTo>
                    <a:pt x="19811" y="4343"/>
                  </a:lnTo>
                  <a:lnTo>
                    <a:pt x="15303" y="0"/>
                  </a:lnTo>
                  <a:close/>
                </a:path>
              </a:pathLst>
            </a:custGeom>
            <a:solidFill>
              <a:srgbClr val="501102"/>
            </a:solidFill>
          </p:spPr>
          <p:txBody>
            <a:bodyPr wrap="square" lIns="0" tIns="0" rIns="0" bIns="0" rtlCol="0"/>
            <a:lstStyle/>
            <a:p>
              <a:endParaRPr sz="1493" dirty="0"/>
            </a:p>
          </p:txBody>
        </p:sp>
        <p:sp>
          <p:nvSpPr>
            <p:cNvPr id="3271" name="object 3224">
              <a:extLst>
                <a:ext uri="{FF2B5EF4-FFF2-40B4-BE49-F238E27FC236}">
                  <a16:creationId xmlns:a16="http://schemas.microsoft.com/office/drawing/2014/main" id="{C59815EA-C70E-4BFD-A0B6-DF59B9C841DF}"/>
                </a:ext>
              </a:extLst>
            </p:cNvPr>
            <p:cNvSpPr/>
            <p:nvPr/>
          </p:nvSpPr>
          <p:spPr>
            <a:xfrm>
              <a:off x="1764831" y="5353535"/>
              <a:ext cx="20320" cy="20320"/>
            </a:xfrm>
            <a:custGeom>
              <a:avLst/>
              <a:gdLst/>
              <a:ahLst/>
              <a:cxnLst/>
              <a:rect l="l" t="t" r="r" b="b"/>
              <a:pathLst>
                <a:path w="20319" h="20320">
                  <a:moveTo>
                    <a:pt x="15303" y="0"/>
                  </a:moveTo>
                  <a:lnTo>
                    <a:pt x="4343" y="190"/>
                  </a:lnTo>
                  <a:lnTo>
                    <a:pt x="0" y="4711"/>
                  </a:lnTo>
                  <a:lnTo>
                    <a:pt x="190" y="15659"/>
                  </a:lnTo>
                  <a:lnTo>
                    <a:pt x="4699" y="20002"/>
                  </a:lnTo>
                  <a:lnTo>
                    <a:pt x="15646" y="19811"/>
                  </a:lnTo>
                  <a:lnTo>
                    <a:pt x="20015" y="15316"/>
                  </a:lnTo>
                  <a:lnTo>
                    <a:pt x="19913" y="9842"/>
                  </a:lnTo>
                  <a:lnTo>
                    <a:pt x="19812" y="4368"/>
                  </a:lnTo>
                  <a:lnTo>
                    <a:pt x="15303" y="0"/>
                  </a:lnTo>
                  <a:close/>
                </a:path>
              </a:pathLst>
            </a:custGeom>
            <a:solidFill>
              <a:srgbClr val="371004"/>
            </a:solidFill>
          </p:spPr>
          <p:txBody>
            <a:bodyPr wrap="square" lIns="0" tIns="0" rIns="0" bIns="0" rtlCol="0"/>
            <a:lstStyle/>
            <a:p>
              <a:endParaRPr sz="1493" dirty="0"/>
            </a:p>
          </p:txBody>
        </p:sp>
        <p:sp>
          <p:nvSpPr>
            <p:cNvPr id="3272" name="object 3225">
              <a:extLst>
                <a:ext uri="{FF2B5EF4-FFF2-40B4-BE49-F238E27FC236}">
                  <a16:creationId xmlns:a16="http://schemas.microsoft.com/office/drawing/2014/main" id="{E4202195-4A39-400F-89FE-7BAADF80F000}"/>
                </a:ext>
              </a:extLst>
            </p:cNvPr>
            <p:cNvSpPr/>
            <p:nvPr/>
          </p:nvSpPr>
          <p:spPr>
            <a:xfrm>
              <a:off x="1669340" y="5321231"/>
              <a:ext cx="20320" cy="20320"/>
            </a:xfrm>
            <a:custGeom>
              <a:avLst/>
              <a:gdLst/>
              <a:ahLst/>
              <a:cxnLst/>
              <a:rect l="l" t="t" r="r" b="b"/>
              <a:pathLst>
                <a:path w="20319" h="20320">
                  <a:moveTo>
                    <a:pt x="15303" y="0"/>
                  </a:moveTo>
                  <a:lnTo>
                    <a:pt x="4343" y="190"/>
                  </a:lnTo>
                  <a:lnTo>
                    <a:pt x="0" y="4698"/>
                  </a:lnTo>
                  <a:lnTo>
                    <a:pt x="190" y="15646"/>
                  </a:lnTo>
                  <a:lnTo>
                    <a:pt x="4699" y="20002"/>
                  </a:lnTo>
                  <a:lnTo>
                    <a:pt x="15646" y="19811"/>
                  </a:lnTo>
                  <a:lnTo>
                    <a:pt x="20015" y="15303"/>
                  </a:lnTo>
                  <a:lnTo>
                    <a:pt x="19913" y="9842"/>
                  </a:lnTo>
                  <a:lnTo>
                    <a:pt x="19812" y="4356"/>
                  </a:lnTo>
                  <a:lnTo>
                    <a:pt x="15303" y="0"/>
                  </a:lnTo>
                  <a:close/>
                </a:path>
              </a:pathLst>
            </a:custGeom>
            <a:solidFill>
              <a:srgbClr val="491306"/>
            </a:solidFill>
          </p:spPr>
          <p:txBody>
            <a:bodyPr wrap="square" lIns="0" tIns="0" rIns="0" bIns="0" rtlCol="0"/>
            <a:lstStyle/>
            <a:p>
              <a:endParaRPr sz="1493" dirty="0"/>
            </a:p>
          </p:txBody>
        </p:sp>
        <p:sp>
          <p:nvSpPr>
            <p:cNvPr id="3273" name="object 3226">
              <a:extLst>
                <a:ext uri="{FF2B5EF4-FFF2-40B4-BE49-F238E27FC236}">
                  <a16:creationId xmlns:a16="http://schemas.microsoft.com/office/drawing/2014/main" id="{C75E89BD-219A-43B9-BD52-39F0B7CDF2B1}"/>
                </a:ext>
              </a:extLst>
            </p:cNvPr>
            <p:cNvSpPr/>
            <p:nvPr/>
          </p:nvSpPr>
          <p:spPr>
            <a:xfrm>
              <a:off x="1837822" y="5433150"/>
              <a:ext cx="20320" cy="20320"/>
            </a:xfrm>
            <a:custGeom>
              <a:avLst/>
              <a:gdLst/>
              <a:ahLst/>
              <a:cxnLst/>
              <a:rect l="l" t="t" r="r" b="b"/>
              <a:pathLst>
                <a:path w="20319" h="20320">
                  <a:moveTo>
                    <a:pt x="15316" y="0"/>
                  </a:moveTo>
                  <a:lnTo>
                    <a:pt x="4356" y="190"/>
                  </a:lnTo>
                  <a:lnTo>
                    <a:pt x="0" y="4698"/>
                  </a:lnTo>
                  <a:lnTo>
                    <a:pt x="190" y="15659"/>
                  </a:lnTo>
                  <a:lnTo>
                    <a:pt x="4711" y="20015"/>
                  </a:lnTo>
                  <a:lnTo>
                    <a:pt x="15659" y="19824"/>
                  </a:lnTo>
                  <a:lnTo>
                    <a:pt x="20015" y="15316"/>
                  </a:lnTo>
                  <a:lnTo>
                    <a:pt x="19913" y="9842"/>
                  </a:lnTo>
                  <a:lnTo>
                    <a:pt x="19812" y="4356"/>
                  </a:lnTo>
                  <a:lnTo>
                    <a:pt x="15316" y="0"/>
                  </a:lnTo>
                  <a:close/>
                </a:path>
              </a:pathLst>
            </a:custGeom>
            <a:solidFill>
              <a:srgbClr val="522417"/>
            </a:solidFill>
          </p:spPr>
          <p:txBody>
            <a:bodyPr wrap="square" lIns="0" tIns="0" rIns="0" bIns="0" rtlCol="0"/>
            <a:lstStyle/>
            <a:p>
              <a:endParaRPr sz="1493" dirty="0"/>
            </a:p>
          </p:txBody>
        </p:sp>
        <p:sp>
          <p:nvSpPr>
            <p:cNvPr id="3274" name="object 3227">
              <a:extLst>
                <a:ext uri="{FF2B5EF4-FFF2-40B4-BE49-F238E27FC236}">
                  <a16:creationId xmlns:a16="http://schemas.microsoft.com/office/drawing/2014/main" id="{BF6D370A-E2A9-44E9-8435-0E620D349FD0}"/>
                </a:ext>
              </a:extLst>
            </p:cNvPr>
            <p:cNvSpPr/>
            <p:nvPr/>
          </p:nvSpPr>
          <p:spPr>
            <a:xfrm>
              <a:off x="1665367" y="5328196"/>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531407"/>
            </a:solidFill>
          </p:spPr>
          <p:txBody>
            <a:bodyPr wrap="square" lIns="0" tIns="0" rIns="0" bIns="0" rtlCol="0"/>
            <a:lstStyle/>
            <a:p>
              <a:endParaRPr sz="1493" dirty="0"/>
            </a:p>
          </p:txBody>
        </p:sp>
        <p:sp>
          <p:nvSpPr>
            <p:cNvPr id="3275" name="object 3228">
              <a:extLst>
                <a:ext uri="{FF2B5EF4-FFF2-40B4-BE49-F238E27FC236}">
                  <a16:creationId xmlns:a16="http://schemas.microsoft.com/office/drawing/2014/main" id="{7D6F1604-3CA3-4ABB-A43D-8AD0C2BDA7D7}"/>
                </a:ext>
              </a:extLst>
            </p:cNvPr>
            <p:cNvSpPr/>
            <p:nvPr/>
          </p:nvSpPr>
          <p:spPr>
            <a:xfrm>
              <a:off x="1044752" y="5482079"/>
              <a:ext cx="20320" cy="20320"/>
            </a:xfrm>
            <a:custGeom>
              <a:avLst/>
              <a:gdLst/>
              <a:ahLst/>
              <a:cxnLst/>
              <a:rect l="l" t="t" r="r" b="b"/>
              <a:pathLst>
                <a:path w="20319" h="20320">
                  <a:moveTo>
                    <a:pt x="15303" y="0"/>
                  </a:moveTo>
                  <a:lnTo>
                    <a:pt x="4356" y="190"/>
                  </a:lnTo>
                  <a:lnTo>
                    <a:pt x="0" y="4711"/>
                  </a:lnTo>
                  <a:lnTo>
                    <a:pt x="190" y="15659"/>
                  </a:lnTo>
                  <a:lnTo>
                    <a:pt x="4711" y="20002"/>
                  </a:lnTo>
                  <a:lnTo>
                    <a:pt x="15646" y="19811"/>
                  </a:lnTo>
                  <a:lnTo>
                    <a:pt x="20015" y="15316"/>
                  </a:lnTo>
                  <a:lnTo>
                    <a:pt x="19913" y="9842"/>
                  </a:lnTo>
                  <a:lnTo>
                    <a:pt x="19811" y="4368"/>
                  </a:lnTo>
                  <a:lnTo>
                    <a:pt x="15303" y="0"/>
                  </a:lnTo>
                  <a:close/>
                </a:path>
              </a:pathLst>
            </a:custGeom>
            <a:solidFill>
              <a:srgbClr val="D68C5E"/>
            </a:solidFill>
          </p:spPr>
          <p:txBody>
            <a:bodyPr wrap="square" lIns="0" tIns="0" rIns="0" bIns="0" rtlCol="0"/>
            <a:lstStyle/>
            <a:p>
              <a:endParaRPr sz="1493" dirty="0"/>
            </a:p>
          </p:txBody>
        </p:sp>
        <p:sp>
          <p:nvSpPr>
            <p:cNvPr id="3276" name="object 3229">
              <a:extLst>
                <a:ext uri="{FF2B5EF4-FFF2-40B4-BE49-F238E27FC236}">
                  <a16:creationId xmlns:a16="http://schemas.microsoft.com/office/drawing/2014/main" id="{B666511E-CC7F-4533-A6BC-5C362DC075E1}"/>
                </a:ext>
              </a:extLst>
            </p:cNvPr>
            <p:cNvSpPr/>
            <p:nvPr/>
          </p:nvSpPr>
          <p:spPr>
            <a:xfrm>
              <a:off x="1529346" y="5287363"/>
              <a:ext cx="20320" cy="20320"/>
            </a:xfrm>
            <a:custGeom>
              <a:avLst/>
              <a:gdLst/>
              <a:ahLst/>
              <a:cxnLst/>
              <a:rect l="l" t="t" r="r" b="b"/>
              <a:pathLst>
                <a:path w="20319" h="20320">
                  <a:moveTo>
                    <a:pt x="15290" y="0"/>
                  </a:moveTo>
                  <a:lnTo>
                    <a:pt x="4343" y="190"/>
                  </a:lnTo>
                  <a:lnTo>
                    <a:pt x="0" y="4711"/>
                  </a:lnTo>
                  <a:lnTo>
                    <a:pt x="190" y="15659"/>
                  </a:lnTo>
                  <a:lnTo>
                    <a:pt x="4698" y="20002"/>
                  </a:lnTo>
                  <a:lnTo>
                    <a:pt x="15646" y="19811"/>
                  </a:lnTo>
                  <a:lnTo>
                    <a:pt x="20015" y="15316"/>
                  </a:lnTo>
                  <a:lnTo>
                    <a:pt x="19913" y="9842"/>
                  </a:lnTo>
                  <a:lnTo>
                    <a:pt x="19811" y="4368"/>
                  </a:lnTo>
                  <a:lnTo>
                    <a:pt x="15290" y="0"/>
                  </a:lnTo>
                  <a:close/>
                </a:path>
              </a:pathLst>
            </a:custGeom>
            <a:solidFill>
              <a:srgbClr val="692D1E"/>
            </a:solidFill>
          </p:spPr>
          <p:txBody>
            <a:bodyPr wrap="square" lIns="0" tIns="0" rIns="0" bIns="0" rtlCol="0"/>
            <a:lstStyle/>
            <a:p>
              <a:endParaRPr sz="1493" dirty="0"/>
            </a:p>
          </p:txBody>
        </p:sp>
        <p:sp>
          <p:nvSpPr>
            <p:cNvPr id="3277" name="object 3230">
              <a:extLst>
                <a:ext uri="{FF2B5EF4-FFF2-40B4-BE49-F238E27FC236}">
                  <a16:creationId xmlns:a16="http://schemas.microsoft.com/office/drawing/2014/main" id="{6AC915BF-1768-4AB5-B1F7-A7F1665B5C40}"/>
                </a:ext>
              </a:extLst>
            </p:cNvPr>
            <p:cNvSpPr/>
            <p:nvPr/>
          </p:nvSpPr>
          <p:spPr>
            <a:xfrm>
              <a:off x="979348" y="5429298"/>
              <a:ext cx="20320" cy="20320"/>
            </a:xfrm>
            <a:custGeom>
              <a:avLst/>
              <a:gdLst/>
              <a:ahLst/>
              <a:cxnLst/>
              <a:rect l="l" t="t" r="r" b="b"/>
              <a:pathLst>
                <a:path w="20319" h="20320">
                  <a:moveTo>
                    <a:pt x="15296" y="0"/>
                  </a:moveTo>
                  <a:lnTo>
                    <a:pt x="4336" y="190"/>
                  </a:lnTo>
                  <a:lnTo>
                    <a:pt x="0" y="4679"/>
                  </a:lnTo>
                  <a:lnTo>
                    <a:pt x="189" y="15652"/>
                  </a:lnTo>
                  <a:lnTo>
                    <a:pt x="4691" y="20001"/>
                  </a:lnTo>
                  <a:lnTo>
                    <a:pt x="15646" y="19805"/>
                  </a:lnTo>
                  <a:lnTo>
                    <a:pt x="20001" y="15310"/>
                  </a:lnTo>
                  <a:lnTo>
                    <a:pt x="19805" y="4343"/>
                  </a:lnTo>
                  <a:lnTo>
                    <a:pt x="15296" y="0"/>
                  </a:lnTo>
                  <a:close/>
                </a:path>
              </a:pathLst>
            </a:custGeom>
            <a:solidFill>
              <a:srgbClr val="E7AB87">
                <a:alpha val="36000"/>
              </a:srgbClr>
            </a:solidFill>
          </p:spPr>
          <p:txBody>
            <a:bodyPr wrap="square" lIns="0" tIns="0" rIns="0" bIns="0" rtlCol="0"/>
            <a:lstStyle/>
            <a:p>
              <a:endParaRPr sz="1493" dirty="0"/>
            </a:p>
          </p:txBody>
        </p:sp>
        <p:sp>
          <p:nvSpPr>
            <p:cNvPr id="3278" name="object 3231">
              <a:extLst>
                <a:ext uri="{FF2B5EF4-FFF2-40B4-BE49-F238E27FC236}">
                  <a16:creationId xmlns:a16="http://schemas.microsoft.com/office/drawing/2014/main" id="{1F538F82-B870-433C-B5EF-713FFD16A0F7}"/>
                </a:ext>
              </a:extLst>
            </p:cNvPr>
            <p:cNvSpPr/>
            <p:nvPr/>
          </p:nvSpPr>
          <p:spPr>
            <a:xfrm>
              <a:off x="962247" y="5437230"/>
              <a:ext cx="20320" cy="20320"/>
            </a:xfrm>
            <a:custGeom>
              <a:avLst/>
              <a:gdLst/>
              <a:ahLst/>
              <a:cxnLst/>
              <a:rect l="l" t="t" r="r" b="b"/>
              <a:pathLst>
                <a:path w="20319" h="20320">
                  <a:moveTo>
                    <a:pt x="15303" y="0"/>
                  </a:moveTo>
                  <a:lnTo>
                    <a:pt x="4356" y="190"/>
                  </a:lnTo>
                  <a:lnTo>
                    <a:pt x="0" y="4686"/>
                  </a:lnTo>
                  <a:lnTo>
                    <a:pt x="190" y="15646"/>
                  </a:lnTo>
                  <a:lnTo>
                    <a:pt x="4711" y="20002"/>
                  </a:lnTo>
                  <a:lnTo>
                    <a:pt x="15646" y="19812"/>
                  </a:lnTo>
                  <a:lnTo>
                    <a:pt x="20008" y="15310"/>
                  </a:lnTo>
                  <a:lnTo>
                    <a:pt x="19912" y="9785"/>
                  </a:lnTo>
                  <a:lnTo>
                    <a:pt x="19811" y="4343"/>
                  </a:lnTo>
                  <a:lnTo>
                    <a:pt x="15303" y="0"/>
                  </a:lnTo>
                  <a:close/>
                </a:path>
              </a:pathLst>
            </a:custGeom>
            <a:solidFill>
              <a:srgbClr val="FFC9A4">
                <a:alpha val="89999"/>
              </a:srgbClr>
            </a:solidFill>
          </p:spPr>
          <p:txBody>
            <a:bodyPr wrap="square" lIns="0" tIns="0" rIns="0" bIns="0" rtlCol="0"/>
            <a:lstStyle/>
            <a:p>
              <a:endParaRPr sz="1493" dirty="0"/>
            </a:p>
          </p:txBody>
        </p:sp>
        <p:sp>
          <p:nvSpPr>
            <p:cNvPr id="3279" name="object 3232">
              <a:extLst>
                <a:ext uri="{FF2B5EF4-FFF2-40B4-BE49-F238E27FC236}">
                  <a16:creationId xmlns:a16="http://schemas.microsoft.com/office/drawing/2014/main" id="{9B4D096D-4126-4EA4-BEBA-92421D5D3F6A}"/>
                </a:ext>
              </a:extLst>
            </p:cNvPr>
            <p:cNvSpPr/>
            <p:nvPr/>
          </p:nvSpPr>
          <p:spPr>
            <a:xfrm>
              <a:off x="1146505" y="5543983"/>
              <a:ext cx="20320" cy="20320"/>
            </a:xfrm>
            <a:custGeom>
              <a:avLst/>
              <a:gdLst/>
              <a:ahLst/>
              <a:cxnLst/>
              <a:rect l="l" t="t" r="r" b="b"/>
              <a:pathLst>
                <a:path w="20319" h="20320">
                  <a:moveTo>
                    <a:pt x="15303" y="0"/>
                  </a:moveTo>
                  <a:lnTo>
                    <a:pt x="4355" y="190"/>
                  </a:lnTo>
                  <a:lnTo>
                    <a:pt x="0" y="4698"/>
                  </a:lnTo>
                  <a:lnTo>
                    <a:pt x="190" y="15646"/>
                  </a:lnTo>
                  <a:lnTo>
                    <a:pt x="4709" y="20013"/>
                  </a:lnTo>
                  <a:lnTo>
                    <a:pt x="15646" y="19823"/>
                  </a:lnTo>
                  <a:lnTo>
                    <a:pt x="20001" y="15317"/>
                  </a:lnTo>
                  <a:lnTo>
                    <a:pt x="19811" y="4356"/>
                  </a:lnTo>
                  <a:lnTo>
                    <a:pt x="15303" y="0"/>
                  </a:lnTo>
                  <a:close/>
                </a:path>
              </a:pathLst>
            </a:custGeom>
            <a:solidFill>
              <a:srgbClr val="E7AB87">
                <a:alpha val="59999"/>
              </a:srgbClr>
            </a:solidFill>
          </p:spPr>
          <p:txBody>
            <a:bodyPr wrap="square" lIns="0" tIns="0" rIns="0" bIns="0" rtlCol="0"/>
            <a:lstStyle/>
            <a:p>
              <a:endParaRPr sz="1493" dirty="0"/>
            </a:p>
          </p:txBody>
        </p:sp>
        <p:sp>
          <p:nvSpPr>
            <p:cNvPr id="3280" name="object 3233">
              <a:extLst>
                <a:ext uri="{FF2B5EF4-FFF2-40B4-BE49-F238E27FC236}">
                  <a16:creationId xmlns:a16="http://schemas.microsoft.com/office/drawing/2014/main" id="{F3985417-A996-4E74-AD93-6A2094FC2B42}"/>
                </a:ext>
              </a:extLst>
            </p:cNvPr>
            <p:cNvSpPr/>
            <p:nvPr/>
          </p:nvSpPr>
          <p:spPr>
            <a:xfrm>
              <a:off x="1064263" y="5447855"/>
              <a:ext cx="20320" cy="20320"/>
            </a:xfrm>
            <a:custGeom>
              <a:avLst/>
              <a:gdLst/>
              <a:ahLst/>
              <a:cxnLst/>
              <a:rect l="l" t="t" r="r" b="b"/>
              <a:pathLst>
                <a:path w="20319" h="20320">
                  <a:moveTo>
                    <a:pt x="15306" y="0"/>
                  </a:moveTo>
                  <a:lnTo>
                    <a:pt x="4354" y="189"/>
                  </a:lnTo>
                  <a:lnTo>
                    <a:pt x="0" y="4708"/>
                  </a:lnTo>
                  <a:lnTo>
                    <a:pt x="190" y="15656"/>
                  </a:lnTo>
                  <a:lnTo>
                    <a:pt x="4711" y="20012"/>
                  </a:lnTo>
                  <a:lnTo>
                    <a:pt x="15646" y="19821"/>
                  </a:lnTo>
                  <a:lnTo>
                    <a:pt x="20010" y="15317"/>
                  </a:lnTo>
                  <a:lnTo>
                    <a:pt x="19811" y="4365"/>
                  </a:lnTo>
                  <a:lnTo>
                    <a:pt x="15306" y="0"/>
                  </a:lnTo>
                  <a:close/>
                </a:path>
              </a:pathLst>
            </a:custGeom>
            <a:solidFill>
              <a:srgbClr val="F8C4A0">
                <a:alpha val="86997"/>
              </a:srgbClr>
            </a:solidFill>
          </p:spPr>
          <p:txBody>
            <a:bodyPr wrap="square" lIns="0" tIns="0" rIns="0" bIns="0" rtlCol="0"/>
            <a:lstStyle/>
            <a:p>
              <a:endParaRPr sz="1493" dirty="0"/>
            </a:p>
          </p:txBody>
        </p:sp>
        <p:sp>
          <p:nvSpPr>
            <p:cNvPr id="3281" name="object 3234">
              <a:extLst>
                <a:ext uri="{FF2B5EF4-FFF2-40B4-BE49-F238E27FC236}">
                  <a16:creationId xmlns:a16="http://schemas.microsoft.com/office/drawing/2014/main" id="{80E00667-5CF2-4041-A516-CF7A3E58634A}"/>
                </a:ext>
              </a:extLst>
            </p:cNvPr>
            <p:cNvSpPr/>
            <p:nvPr/>
          </p:nvSpPr>
          <p:spPr>
            <a:xfrm>
              <a:off x="1026994" y="5497896"/>
              <a:ext cx="20320" cy="20320"/>
            </a:xfrm>
            <a:custGeom>
              <a:avLst/>
              <a:gdLst/>
              <a:ahLst/>
              <a:cxnLst/>
              <a:rect l="l" t="t" r="r" b="b"/>
              <a:pathLst>
                <a:path w="20319" h="20320">
                  <a:moveTo>
                    <a:pt x="15303" y="0"/>
                  </a:moveTo>
                  <a:lnTo>
                    <a:pt x="4356" y="190"/>
                  </a:lnTo>
                  <a:lnTo>
                    <a:pt x="0" y="4699"/>
                  </a:lnTo>
                  <a:lnTo>
                    <a:pt x="190" y="15646"/>
                  </a:lnTo>
                  <a:lnTo>
                    <a:pt x="4708" y="20012"/>
                  </a:lnTo>
                  <a:lnTo>
                    <a:pt x="15648" y="19822"/>
                  </a:lnTo>
                  <a:lnTo>
                    <a:pt x="20005" y="15313"/>
                  </a:lnTo>
                  <a:lnTo>
                    <a:pt x="19811" y="4356"/>
                  </a:lnTo>
                  <a:lnTo>
                    <a:pt x="15303" y="0"/>
                  </a:lnTo>
                  <a:close/>
                </a:path>
              </a:pathLst>
            </a:custGeom>
            <a:solidFill>
              <a:srgbClr val="E7AB87">
                <a:alpha val="25000"/>
              </a:srgbClr>
            </a:solidFill>
          </p:spPr>
          <p:txBody>
            <a:bodyPr wrap="square" lIns="0" tIns="0" rIns="0" bIns="0" rtlCol="0"/>
            <a:lstStyle/>
            <a:p>
              <a:endParaRPr sz="1493" dirty="0"/>
            </a:p>
          </p:txBody>
        </p:sp>
        <p:sp>
          <p:nvSpPr>
            <p:cNvPr id="3282" name="object 3235">
              <a:extLst>
                <a:ext uri="{FF2B5EF4-FFF2-40B4-BE49-F238E27FC236}">
                  <a16:creationId xmlns:a16="http://schemas.microsoft.com/office/drawing/2014/main" id="{03A23813-00C8-490E-97A1-21D7079934A2}"/>
                </a:ext>
              </a:extLst>
            </p:cNvPr>
            <p:cNvSpPr/>
            <p:nvPr/>
          </p:nvSpPr>
          <p:spPr>
            <a:xfrm>
              <a:off x="1304510" y="5547951"/>
              <a:ext cx="20320" cy="20320"/>
            </a:xfrm>
            <a:custGeom>
              <a:avLst/>
              <a:gdLst/>
              <a:ahLst/>
              <a:cxnLst/>
              <a:rect l="l" t="t" r="r" b="b"/>
              <a:pathLst>
                <a:path w="20319" h="20320">
                  <a:moveTo>
                    <a:pt x="15303" y="0"/>
                  </a:moveTo>
                  <a:lnTo>
                    <a:pt x="4354" y="192"/>
                  </a:lnTo>
                  <a:lnTo>
                    <a:pt x="0" y="4699"/>
                  </a:lnTo>
                  <a:lnTo>
                    <a:pt x="194" y="15650"/>
                  </a:lnTo>
                  <a:lnTo>
                    <a:pt x="4711" y="20015"/>
                  </a:lnTo>
                  <a:lnTo>
                    <a:pt x="15646" y="19824"/>
                  </a:lnTo>
                  <a:lnTo>
                    <a:pt x="20009" y="15309"/>
                  </a:lnTo>
                  <a:lnTo>
                    <a:pt x="19811" y="4356"/>
                  </a:lnTo>
                  <a:lnTo>
                    <a:pt x="15303" y="0"/>
                  </a:lnTo>
                  <a:close/>
                </a:path>
              </a:pathLst>
            </a:custGeom>
            <a:solidFill>
              <a:srgbClr val="E7AB87">
                <a:alpha val="77999"/>
              </a:srgbClr>
            </a:solidFill>
          </p:spPr>
          <p:txBody>
            <a:bodyPr wrap="square" lIns="0" tIns="0" rIns="0" bIns="0" rtlCol="0"/>
            <a:lstStyle/>
            <a:p>
              <a:endParaRPr sz="1493" dirty="0"/>
            </a:p>
          </p:txBody>
        </p:sp>
        <p:sp>
          <p:nvSpPr>
            <p:cNvPr id="3283" name="object 3236">
              <a:extLst>
                <a:ext uri="{FF2B5EF4-FFF2-40B4-BE49-F238E27FC236}">
                  <a16:creationId xmlns:a16="http://schemas.microsoft.com/office/drawing/2014/main" id="{0038C78D-9C15-40C3-B51B-07104A4DAA4A}"/>
                </a:ext>
              </a:extLst>
            </p:cNvPr>
            <p:cNvSpPr/>
            <p:nvPr/>
          </p:nvSpPr>
          <p:spPr>
            <a:xfrm>
              <a:off x="1140765" y="5525414"/>
              <a:ext cx="20320" cy="20320"/>
            </a:xfrm>
            <a:custGeom>
              <a:avLst/>
              <a:gdLst/>
              <a:ahLst/>
              <a:cxnLst/>
              <a:rect l="l" t="t" r="r" b="b"/>
              <a:pathLst>
                <a:path w="20319" h="20320">
                  <a:moveTo>
                    <a:pt x="15312" y="0"/>
                  </a:moveTo>
                  <a:lnTo>
                    <a:pt x="4342" y="189"/>
                  </a:lnTo>
                  <a:lnTo>
                    <a:pt x="0" y="4684"/>
                  </a:lnTo>
                  <a:lnTo>
                    <a:pt x="189" y="15649"/>
                  </a:lnTo>
                  <a:lnTo>
                    <a:pt x="4702" y="19997"/>
                  </a:lnTo>
                  <a:lnTo>
                    <a:pt x="15654" y="19802"/>
                  </a:lnTo>
                  <a:lnTo>
                    <a:pt x="20001" y="15302"/>
                  </a:lnTo>
                  <a:lnTo>
                    <a:pt x="19802" y="4350"/>
                  </a:lnTo>
                  <a:lnTo>
                    <a:pt x="15312" y="0"/>
                  </a:lnTo>
                  <a:close/>
                </a:path>
              </a:pathLst>
            </a:custGeom>
            <a:solidFill>
              <a:srgbClr val="E7AB87">
                <a:alpha val="19999"/>
              </a:srgbClr>
            </a:solidFill>
          </p:spPr>
          <p:txBody>
            <a:bodyPr wrap="square" lIns="0" tIns="0" rIns="0" bIns="0" rtlCol="0"/>
            <a:lstStyle/>
            <a:p>
              <a:endParaRPr sz="1493" dirty="0"/>
            </a:p>
          </p:txBody>
        </p:sp>
        <p:sp>
          <p:nvSpPr>
            <p:cNvPr id="3284" name="object 3237">
              <a:extLst>
                <a:ext uri="{FF2B5EF4-FFF2-40B4-BE49-F238E27FC236}">
                  <a16:creationId xmlns:a16="http://schemas.microsoft.com/office/drawing/2014/main" id="{DFD3073D-AFE0-4C3F-9EB0-4878036F6708}"/>
                </a:ext>
              </a:extLst>
            </p:cNvPr>
            <p:cNvSpPr/>
            <p:nvPr/>
          </p:nvSpPr>
          <p:spPr>
            <a:xfrm>
              <a:off x="1224191" y="5606811"/>
              <a:ext cx="20320" cy="20320"/>
            </a:xfrm>
            <a:custGeom>
              <a:avLst/>
              <a:gdLst/>
              <a:ahLst/>
              <a:cxnLst/>
              <a:rect l="l" t="t" r="r" b="b"/>
              <a:pathLst>
                <a:path w="20319" h="20320">
                  <a:moveTo>
                    <a:pt x="15303" y="0"/>
                  </a:moveTo>
                  <a:lnTo>
                    <a:pt x="4355" y="190"/>
                  </a:lnTo>
                  <a:lnTo>
                    <a:pt x="0" y="4685"/>
                  </a:lnTo>
                  <a:lnTo>
                    <a:pt x="190" y="15633"/>
                  </a:lnTo>
                  <a:lnTo>
                    <a:pt x="4711" y="20002"/>
                  </a:lnTo>
                  <a:lnTo>
                    <a:pt x="15646" y="19812"/>
                  </a:lnTo>
                  <a:lnTo>
                    <a:pt x="20001" y="15304"/>
                  </a:lnTo>
                  <a:lnTo>
                    <a:pt x="19811" y="4343"/>
                  </a:lnTo>
                  <a:lnTo>
                    <a:pt x="15303" y="0"/>
                  </a:lnTo>
                  <a:close/>
                </a:path>
              </a:pathLst>
            </a:custGeom>
            <a:solidFill>
              <a:srgbClr val="E7AB87">
                <a:alpha val="33998"/>
              </a:srgbClr>
            </a:solidFill>
          </p:spPr>
          <p:txBody>
            <a:bodyPr wrap="square" lIns="0" tIns="0" rIns="0" bIns="0" rtlCol="0"/>
            <a:lstStyle/>
            <a:p>
              <a:endParaRPr sz="1493" dirty="0"/>
            </a:p>
          </p:txBody>
        </p:sp>
        <p:sp>
          <p:nvSpPr>
            <p:cNvPr id="3285" name="object 3238">
              <a:extLst>
                <a:ext uri="{FF2B5EF4-FFF2-40B4-BE49-F238E27FC236}">
                  <a16:creationId xmlns:a16="http://schemas.microsoft.com/office/drawing/2014/main" id="{AD198625-CA66-4A02-B2A3-EEC583E7CFE5}"/>
                </a:ext>
              </a:extLst>
            </p:cNvPr>
            <p:cNvSpPr/>
            <p:nvPr/>
          </p:nvSpPr>
          <p:spPr>
            <a:xfrm>
              <a:off x="1226706" y="5562328"/>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3" y="15305"/>
                  </a:lnTo>
                  <a:lnTo>
                    <a:pt x="19811" y="4356"/>
                  </a:lnTo>
                  <a:lnTo>
                    <a:pt x="15303" y="0"/>
                  </a:lnTo>
                  <a:close/>
                </a:path>
              </a:pathLst>
            </a:custGeom>
            <a:solidFill>
              <a:srgbClr val="FFC9A4">
                <a:alpha val="75999"/>
              </a:srgbClr>
            </a:solidFill>
          </p:spPr>
          <p:txBody>
            <a:bodyPr wrap="square" lIns="0" tIns="0" rIns="0" bIns="0" rtlCol="0"/>
            <a:lstStyle/>
            <a:p>
              <a:endParaRPr sz="1493" dirty="0"/>
            </a:p>
          </p:txBody>
        </p:sp>
        <p:sp>
          <p:nvSpPr>
            <p:cNvPr id="3286" name="object 3239">
              <a:extLst>
                <a:ext uri="{FF2B5EF4-FFF2-40B4-BE49-F238E27FC236}">
                  <a16:creationId xmlns:a16="http://schemas.microsoft.com/office/drawing/2014/main" id="{9FDDC08C-47FE-4CB9-8BC3-97BDBCBC7EB0}"/>
                </a:ext>
              </a:extLst>
            </p:cNvPr>
            <p:cNvSpPr/>
            <p:nvPr/>
          </p:nvSpPr>
          <p:spPr>
            <a:xfrm>
              <a:off x="931951" y="5467871"/>
              <a:ext cx="20320" cy="20320"/>
            </a:xfrm>
            <a:custGeom>
              <a:avLst/>
              <a:gdLst/>
              <a:ahLst/>
              <a:cxnLst/>
              <a:rect l="l" t="t" r="r" b="b"/>
              <a:pathLst>
                <a:path w="20319" h="20320">
                  <a:moveTo>
                    <a:pt x="15315" y="0"/>
                  </a:moveTo>
                  <a:lnTo>
                    <a:pt x="4337" y="189"/>
                  </a:lnTo>
                  <a:lnTo>
                    <a:pt x="0" y="4678"/>
                  </a:lnTo>
                  <a:lnTo>
                    <a:pt x="189" y="15646"/>
                  </a:lnTo>
                  <a:lnTo>
                    <a:pt x="4701" y="19993"/>
                  </a:lnTo>
                  <a:lnTo>
                    <a:pt x="15648" y="19802"/>
                  </a:lnTo>
                  <a:lnTo>
                    <a:pt x="20014" y="15297"/>
                  </a:lnTo>
                  <a:lnTo>
                    <a:pt x="19814" y="4346"/>
                  </a:lnTo>
                  <a:lnTo>
                    <a:pt x="15315" y="0"/>
                  </a:lnTo>
                  <a:close/>
                </a:path>
              </a:pathLst>
            </a:custGeom>
            <a:solidFill>
              <a:srgbClr val="E7AB87">
                <a:alpha val="66000"/>
              </a:srgbClr>
            </a:solidFill>
          </p:spPr>
          <p:txBody>
            <a:bodyPr wrap="square" lIns="0" tIns="0" rIns="0" bIns="0" rtlCol="0"/>
            <a:lstStyle/>
            <a:p>
              <a:endParaRPr sz="1493" dirty="0"/>
            </a:p>
          </p:txBody>
        </p:sp>
        <p:sp>
          <p:nvSpPr>
            <p:cNvPr id="3287" name="object 3240">
              <a:extLst>
                <a:ext uri="{FF2B5EF4-FFF2-40B4-BE49-F238E27FC236}">
                  <a16:creationId xmlns:a16="http://schemas.microsoft.com/office/drawing/2014/main" id="{A6AD3682-6283-4FD6-957E-0DB801E7AB2A}"/>
                </a:ext>
              </a:extLst>
            </p:cNvPr>
            <p:cNvSpPr/>
            <p:nvPr/>
          </p:nvSpPr>
          <p:spPr>
            <a:xfrm>
              <a:off x="1880172" y="5448509"/>
              <a:ext cx="20320" cy="20320"/>
            </a:xfrm>
            <a:custGeom>
              <a:avLst/>
              <a:gdLst/>
              <a:ahLst/>
              <a:cxnLst/>
              <a:rect l="l" t="t" r="r" b="b"/>
              <a:pathLst>
                <a:path w="20319" h="20320">
                  <a:moveTo>
                    <a:pt x="15316" y="0"/>
                  </a:moveTo>
                  <a:lnTo>
                    <a:pt x="4356" y="190"/>
                  </a:lnTo>
                  <a:lnTo>
                    <a:pt x="0" y="4699"/>
                  </a:lnTo>
                  <a:lnTo>
                    <a:pt x="190" y="15659"/>
                  </a:lnTo>
                  <a:lnTo>
                    <a:pt x="4711" y="20002"/>
                  </a:lnTo>
                  <a:lnTo>
                    <a:pt x="15659" y="19812"/>
                  </a:lnTo>
                  <a:lnTo>
                    <a:pt x="20027" y="15316"/>
                  </a:lnTo>
                  <a:lnTo>
                    <a:pt x="19926" y="9829"/>
                  </a:lnTo>
                  <a:lnTo>
                    <a:pt x="19824" y="4356"/>
                  </a:lnTo>
                  <a:lnTo>
                    <a:pt x="15316" y="0"/>
                  </a:lnTo>
                  <a:close/>
                </a:path>
              </a:pathLst>
            </a:custGeom>
            <a:solidFill>
              <a:srgbClr val="6E3620"/>
            </a:solidFill>
          </p:spPr>
          <p:txBody>
            <a:bodyPr wrap="square" lIns="0" tIns="0" rIns="0" bIns="0" rtlCol="0"/>
            <a:lstStyle/>
            <a:p>
              <a:endParaRPr sz="1493" dirty="0"/>
            </a:p>
          </p:txBody>
        </p:sp>
        <p:sp>
          <p:nvSpPr>
            <p:cNvPr id="3288" name="object 3241">
              <a:extLst>
                <a:ext uri="{FF2B5EF4-FFF2-40B4-BE49-F238E27FC236}">
                  <a16:creationId xmlns:a16="http://schemas.microsoft.com/office/drawing/2014/main" id="{001D894E-3B1F-4B4E-A58B-A77FEC7D1FA1}"/>
                </a:ext>
              </a:extLst>
            </p:cNvPr>
            <p:cNvSpPr/>
            <p:nvPr/>
          </p:nvSpPr>
          <p:spPr>
            <a:xfrm>
              <a:off x="1876889" y="5504540"/>
              <a:ext cx="20320" cy="20320"/>
            </a:xfrm>
            <a:custGeom>
              <a:avLst/>
              <a:gdLst/>
              <a:ahLst/>
              <a:cxnLst/>
              <a:rect l="l" t="t" r="r" b="b"/>
              <a:pathLst>
                <a:path w="20319" h="20320">
                  <a:moveTo>
                    <a:pt x="15303" y="0"/>
                  </a:moveTo>
                  <a:lnTo>
                    <a:pt x="4343" y="190"/>
                  </a:lnTo>
                  <a:lnTo>
                    <a:pt x="0" y="4699"/>
                  </a:lnTo>
                  <a:lnTo>
                    <a:pt x="190" y="15646"/>
                  </a:lnTo>
                  <a:lnTo>
                    <a:pt x="4699" y="20002"/>
                  </a:lnTo>
                  <a:lnTo>
                    <a:pt x="15646" y="19812"/>
                  </a:lnTo>
                  <a:lnTo>
                    <a:pt x="20015" y="15303"/>
                  </a:lnTo>
                  <a:lnTo>
                    <a:pt x="19913" y="9829"/>
                  </a:lnTo>
                  <a:lnTo>
                    <a:pt x="19812" y="4356"/>
                  </a:lnTo>
                  <a:lnTo>
                    <a:pt x="15303" y="0"/>
                  </a:lnTo>
                  <a:close/>
                </a:path>
              </a:pathLst>
            </a:custGeom>
            <a:solidFill>
              <a:srgbClr val="5F301C"/>
            </a:solidFill>
          </p:spPr>
          <p:txBody>
            <a:bodyPr wrap="square" lIns="0" tIns="0" rIns="0" bIns="0" rtlCol="0"/>
            <a:lstStyle/>
            <a:p>
              <a:endParaRPr sz="1493" dirty="0"/>
            </a:p>
          </p:txBody>
        </p:sp>
        <p:sp>
          <p:nvSpPr>
            <p:cNvPr id="3289" name="object 3242">
              <a:extLst>
                <a:ext uri="{FF2B5EF4-FFF2-40B4-BE49-F238E27FC236}">
                  <a16:creationId xmlns:a16="http://schemas.microsoft.com/office/drawing/2014/main" id="{889710A0-4607-4F3A-BDA0-BE8FF3975F63}"/>
                </a:ext>
              </a:extLst>
            </p:cNvPr>
            <p:cNvSpPr/>
            <p:nvPr/>
          </p:nvSpPr>
          <p:spPr>
            <a:xfrm>
              <a:off x="1853107" y="5529713"/>
              <a:ext cx="20320" cy="20320"/>
            </a:xfrm>
            <a:custGeom>
              <a:avLst/>
              <a:gdLst/>
              <a:ahLst/>
              <a:cxnLst/>
              <a:rect l="l" t="t" r="r" b="b"/>
              <a:pathLst>
                <a:path w="20319" h="20320">
                  <a:moveTo>
                    <a:pt x="15290" y="0"/>
                  </a:moveTo>
                  <a:lnTo>
                    <a:pt x="4343" y="190"/>
                  </a:lnTo>
                  <a:lnTo>
                    <a:pt x="0" y="4686"/>
                  </a:lnTo>
                  <a:lnTo>
                    <a:pt x="190" y="15633"/>
                  </a:lnTo>
                  <a:lnTo>
                    <a:pt x="4699" y="20002"/>
                  </a:lnTo>
                  <a:lnTo>
                    <a:pt x="15633" y="19812"/>
                  </a:lnTo>
                  <a:lnTo>
                    <a:pt x="20002" y="15290"/>
                  </a:lnTo>
                  <a:lnTo>
                    <a:pt x="19900" y="9817"/>
                  </a:lnTo>
                  <a:lnTo>
                    <a:pt x="19799" y="4343"/>
                  </a:lnTo>
                  <a:lnTo>
                    <a:pt x="15290" y="0"/>
                  </a:lnTo>
                  <a:close/>
                </a:path>
              </a:pathLst>
            </a:custGeom>
            <a:solidFill>
              <a:srgbClr val="773A21"/>
            </a:solidFill>
          </p:spPr>
          <p:txBody>
            <a:bodyPr wrap="square" lIns="0" tIns="0" rIns="0" bIns="0" rtlCol="0"/>
            <a:lstStyle/>
            <a:p>
              <a:endParaRPr sz="1493" dirty="0"/>
            </a:p>
          </p:txBody>
        </p:sp>
        <p:sp>
          <p:nvSpPr>
            <p:cNvPr id="3290" name="object 3243">
              <a:extLst>
                <a:ext uri="{FF2B5EF4-FFF2-40B4-BE49-F238E27FC236}">
                  <a16:creationId xmlns:a16="http://schemas.microsoft.com/office/drawing/2014/main" id="{F20FB5D2-0B7D-4531-8AAF-1F9718B24830}"/>
                </a:ext>
              </a:extLst>
            </p:cNvPr>
            <p:cNvSpPr/>
            <p:nvPr/>
          </p:nvSpPr>
          <p:spPr>
            <a:xfrm>
              <a:off x="1833685" y="5563354"/>
              <a:ext cx="20320" cy="20320"/>
            </a:xfrm>
            <a:custGeom>
              <a:avLst/>
              <a:gdLst/>
              <a:ahLst/>
              <a:cxnLst/>
              <a:rect l="l" t="t" r="r" b="b"/>
              <a:pathLst>
                <a:path w="20319" h="20320">
                  <a:moveTo>
                    <a:pt x="15303" y="0"/>
                  </a:moveTo>
                  <a:lnTo>
                    <a:pt x="4343" y="190"/>
                  </a:lnTo>
                  <a:lnTo>
                    <a:pt x="0" y="4686"/>
                  </a:lnTo>
                  <a:lnTo>
                    <a:pt x="190" y="15646"/>
                  </a:lnTo>
                  <a:lnTo>
                    <a:pt x="4699" y="20002"/>
                  </a:lnTo>
                  <a:lnTo>
                    <a:pt x="15646" y="19812"/>
                  </a:lnTo>
                  <a:lnTo>
                    <a:pt x="20015" y="15303"/>
                  </a:lnTo>
                  <a:lnTo>
                    <a:pt x="19913" y="9829"/>
                  </a:lnTo>
                  <a:lnTo>
                    <a:pt x="19812" y="4343"/>
                  </a:lnTo>
                  <a:lnTo>
                    <a:pt x="15303" y="0"/>
                  </a:lnTo>
                  <a:close/>
                </a:path>
              </a:pathLst>
            </a:custGeom>
            <a:solidFill>
              <a:srgbClr val="703621"/>
            </a:solidFill>
          </p:spPr>
          <p:txBody>
            <a:bodyPr wrap="square" lIns="0" tIns="0" rIns="0" bIns="0" rtlCol="0"/>
            <a:lstStyle/>
            <a:p>
              <a:endParaRPr sz="1493" dirty="0"/>
            </a:p>
          </p:txBody>
        </p:sp>
        <p:sp>
          <p:nvSpPr>
            <p:cNvPr id="3291" name="object 3244">
              <a:extLst>
                <a:ext uri="{FF2B5EF4-FFF2-40B4-BE49-F238E27FC236}">
                  <a16:creationId xmlns:a16="http://schemas.microsoft.com/office/drawing/2014/main" id="{60A65EDF-B9EA-48A2-9EC7-A2EF2EC002C7}"/>
                </a:ext>
              </a:extLst>
            </p:cNvPr>
            <p:cNvSpPr/>
            <p:nvPr/>
          </p:nvSpPr>
          <p:spPr>
            <a:xfrm>
              <a:off x="993175" y="5614482"/>
              <a:ext cx="20320" cy="20320"/>
            </a:xfrm>
            <a:custGeom>
              <a:avLst/>
              <a:gdLst/>
              <a:ahLst/>
              <a:cxnLst/>
              <a:rect l="l" t="t" r="r" b="b"/>
              <a:pathLst>
                <a:path w="20319" h="20320">
                  <a:moveTo>
                    <a:pt x="15303" y="0"/>
                  </a:moveTo>
                  <a:lnTo>
                    <a:pt x="4343" y="190"/>
                  </a:lnTo>
                  <a:lnTo>
                    <a:pt x="0" y="4686"/>
                  </a:lnTo>
                  <a:lnTo>
                    <a:pt x="190" y="15633"/>
                  </a:lnTo>
                  <a:lnTo>
                    <a:pt x="4698" y="19989"/>
                  </a:lnTo>
                  <a:lnTo>
                    <a:pt x="15646" y="19799"/>
                  </a:lnTo>
                  <a:lnTo>
                    <a:pt x="20015" y="15290"/>
                  </a:lnTo>
                  <a:lnTo>
                    <a:pt x="19913" y="9829"/>
                  </a:lnTo>
                  <a:lnTo>
                    <a:pt x="19811" y="4343"/>
                  </a:lnTo>
                  <a:lnTo>
                    <a:pt x="15303" y="0"/>
                  </a:lnTo>
                  <a:close/>
                </a:path>
              </a:pathLst>
            </a:custGeom>
            <a:solidFill>
              <a:srgbClr val="9D4C2E"/>
            </a:solidFill>
          </p:spPr>
          <p:txBody>
            <a:bodyPr wrap="square" lIns="0" tIns="0" rIns="0" bIns="0" rtlCol="0"/>
            <a:lstStyle/>
            <a:p>
              <a:endParaRPr sz="1493" dirty="0"/>
            </a:p>
          </p:txBody>
        </p:sp>
        <p:sp>
          <p:nvSpPr>
            <p:cNvPr id="3292" name="object 3245">
              <a:extLst>
                <a:ext uri="{FF2B5EF4-FFF2-40B4-BE49-F238E27FC236}">
                  <a16:creationId xmlns:a16="http://schemas.microsoft.com/office/drawing/2014/main" id="{F28E8D54-BD74-402A-8A95-05DE646D8761}"/>
                </a:ext>
              </a:extLst>
            </p:cNvPr>
            <p:cNvSpPr/>
            <p:nvPr/>
          </p:nvSpPr>
          <p:spPr>
            <a:xfrm>
              <a:off x="1826280" y="5551415"/>
              <a:ext cx="20320" cy="20320"/>
            </a:xfrm>
            <a:custGeom>
              <a:avLst/>
              <a:gdLst/>
              <a:ahLst/>
              <a:cxnLst/>
              <a:rect l="l" t="t" r="r" b="b"/>
              <a:pathLst>
                <a:path w="20319" h="20320">
                  <a:moveTo>
                    <a:pt x="15303" y="0"/>
                  </a:moveTo>
                  <a:lnTo>
                    <a:pt x="4343" y="190"/>
                  </a:lnTo>
                  <a:lnTo>
                    <a:pt x="0" y="4699"/>
                  </a:lnTo>
                  <a:lnTo>
                    <a:pt x="190" y="15646"/>
                  </a:lnTo>
                  <a:lnTo>
                    <a:pt x="4699" y="20002"/>
                  </a:lnTo>
                  <a:lnTo>
                    <a:pt x="15646" y="19812"/>
                  </a:lnTo>
                  <a:lnTo>
                    <a:pt x="20015" y="15303"/>
                  </a:lnTo>
                  <a:lnTo>
                    <a:pt x="19913" y="9829"/>
                  </a:lnTo>
                  <a:lnTo>
                    <a:pt x="19812" y="4356"/>
                  </a:lnTo>
                  <a:lnTo>
                    <a:pt x="15303" y="0"/>
                  </a:lnTo>
                  <a:close/>
                </a:path>
              </a:pathLst>
            </a:custGeom>
            <a:solidFill>
              <a:srgbClr val="7A3923"/>
            </a:solidFill>
          </p:spPr>
          <p:txBody>
            <a:bodyPr wrap="square" lIns="0" tIns="0" rIns="0" bIns="0" rtlCol="0"/>
            <a:lstStyle/>
            <a:p>
              <a:endParaRPr sz="1493" dirty="0"/>
            </a:p>
          </p:txBody>
        </p:sp>
        <p:sp>
          <p:nvSpPr>
            <p:cNvPr id="3293" name="object 3246">
              <a:extLst>
                <a:ext uri="{FF2B5EF4-FFF2-40B4-BE49-F238E27FC236}">
                  <a16:creationId xmlns:a16="http://schemas.microsoft.com/office/drawing/2014/main" id="{97B19C41-8076-4199-863E-FD9B895D59A6}"/>
                </a:ext>
              </a:extLst>
            </p:cNvPr>
            <p:cNvSpPr/>
            <p:nvPr/>
          </p:nvSpPr>
          <p:spPr>
            <a:xfrm>
              <a:off x="1815340" y="5596924"/>
              <a:ext cx="20320" cy="20320"/>
            </a:xfrm>
            <a:custGeom>
              <a:avLst/>
              <a:gdLst/>
              <a:ahLst/>
              <a:cxnLst/>
              <a:rect l="l" t="t" r="r" b="b"/>
              <a:pathLst>
                <a:path w="20319" h="20320">
                  <a:moveTo>
                    <a:pt x="15316" y="0"/>
                  </a:moveTo>
                  <a:lnTo>
                    <a:pt x="4356" y="190"/>
                  </a:lnTo>
                  <a:lnTo>
                    <a:pt x="0" y="4699"/>
                  </a:lnTo>
                  <a:lnTo>
                    <a:pt x="190" y="15659"/>
                  </a:lnTo>
                  <a:lnTo>
                    <a:pt x="4711" y="20002"/>
                  </a:lnTo>
                  <a:lnTo>
                    <a:pt x="15659" y="19812"/>
                  </a:lnTo>
                  <a:lnTo>
                    <a:pt x="20027" y="15316"/>
                  </a:lnTo>
                  <a:lnTo>
                    <a:pt x="19926" y="9829"/>
                  </a:lnTo>
                  <a:lnTo>
                    <a:pt x="19824" y="4356"/>
                  </a:lnTo>
                  <a:lnTo>
                    <a:pt x="15316" y="0"/>
                  </a:lnTo>
                  <a:close/>
                </a:path>
              </a:pathLst>
            </a:custGeom>
            <a:solidFill>
              <a:srgbClr val="60321B"/>
            </a:solidFill>
          </p:spPr>
          <p:txBody>
            <a:bodyPr wrap="square" lIns="0" tIns="0" rIns="0" bIns="0" rtlCol="0"/>
            <a:lstStyle/>
            <a:p>
              <a:endParaRPr sz="1493" dirty="0"/>
            </a:p>
          </p:txBody>
        </p:sp>
        <p:sp>
          <p:nvSpPr>
            <p:cNvPr id="3294" name="object 3247">
              <a:extLst>
                <a:ext uri="{FF2B5EF4-FFF2-40B4-BE49-F238E27FC236}">
                  <a16:creationId xmlns:a16="http://schemas.microsoft.com/office/drawing/2014/main" id="{CE0CB3F8-6226-4D55-A4CB-BD6FC2F3C8DC}"/>
                </a:ext>
              </a:extLst>
            </p:cNvPr>
            <p:cNvSpPr/>
            <p:nvPr/>
          </p:nvSpPr>
          <p:spPr>
            <a:xfrm>
              <a:off x="1790033" y="5633198"/>
              <a:ext cx="20320" cy="20320"/>
            </a:xfrm>
            <a:custGeom>
              <a:avLst/>
              <a:gdLst/>
              <a:ahLst/>
              <a:cxnLst/>
              <a:rect l="l" t="t" r="r" b="b"/>
              <a:pathLst>
                <a:path w="20319" h="20320">
                  <a:moveTo>
                    <a:pt x="15316" y="0"/>
                  </a:moveTo>
                  <a:lnTo>
                    <a:pt x="4356" y="190"/>
                  </a:lnTo>
                  <a:lnTo>
                    <a:pt x="0" y="4699"/>
                  </a:lnTo>
                  <a:lnTo>
                    <a:pt x="190" y="15646"/>
                  </a:lnTo>
                  <a:lnTo>
                    <a:pt x="4711" y="19989"/>
                  </a:lnTo>
                  <a:lnTo>
                    <a:pt x="15659" y="19799"/>
                  </a:lnTo>
                  <a:lnTo>
                    <a:pt x="20027" y="15303"/>
                  </a:lnTo>
                  <a:lnTo>
                    <a:pt x="19926" y="9829"/>
                  </a:lnTo>
                  <a:lnTo>
                    <a:pt x="19824" y="4356"/>
                  </a:lnTo>
                  <a:lnTo>
                    <a:pt x="15316" y="0"/>
                  </a:lnTo>
                  <a:close/>
                </a:path>
              </a:pathLst>
            </a:custGeom>
            <a:solidFill>
              <a:srgbClr val="63341C"/>
            </a:solidFill>
          </p:spPr>
          <p:txBody>
            <a:bodyPr wrap="square" lIns="0" tIns="0" rIns="0" bIns="0" rtlCol="0"/>
            <a:lstStyle/>
            <a:p>
              <a:endParaRPr sz="1493" dirty="0"/>
            </a:p>
          </p:txBody>
        </p:sp>
        <p:sp>
          <p:nvSpPr>
            <p:cNvPr id="3295" name="object 3248">
              <a:extLst>
                <a:ext uri="{FF2B5EF4-FFF2-40B4-BE49-F238E27FC236}">
                  <a16:creationId xmlns:a16="http://schemas.microsoft.com/office/drawing/2014/main" id="{1A41D71E-82DF-463D-A148-C28DFB632935}"/>
                </a:ext>
              </a:extLst>
            </p:cNvPr>
            <p:cNvSpPr/>
            <p:nvPr/>
          </p:nvSpPr>
          <p:spPr>
            <a:xfrm>
              <a:off x="1004653" y="5637820"/>
              <a:ext cx="20320" cy="20320"/>
            </a:xfrm>
            <a:custGeom>
              <a:avLst/>
              <a:gdLst/>
              <a:ahLst/>
              <a:cxnLst/>
              <a:rect l="l" t="t" r="r" b="b"/>
              <a:pathLst>
                <a:path w="20319" h="20320">
                  <a:moveTo>
                    <a:pt x="15303" y="0"/>
                  </a:moveTo>
                  <a:lnTo>
                    <a:pt x="4356" y="190"/>
                  </a:lnTo>
                  <a:lnTo>
                    <a:pt x="0" y="4686"/>
                  </a:lnTo>
                  <a:lnTo>
                    <a:pt x="190" y="15633"/>
                  </a:lnTo>
                  <a:lnTo>
                    <a:pt x="4711" y="20015"/>
                  </a:lnTo>
                  <a:lnTo>
                    <a:pt x="15646" y="19824"/>
                  </a:lnTo>
                  <a:lnTo>
                    <a:pt x="20015" y="15290"/>
                  </a:lnTo>
                  <a:lnTo>
                    <a:pt x="19913" y="9829"/>
                  </a:lnTo>
                  <a:lnTo>
                    <a:pt x="19811" y="4343"/>
                  </a:lnTo>
                  <a:lnTo>
                    <a:pt x="15303" y="0"/>
                  </a:lnTo>
                  <a:close/>
                </a:path>
              </a:pathLst>
            </a:custGeom>
            <a:solidFill>
              <a:srgbClr val="894628"/>
            </a:solidFill>
          </p:spPr>
          <p:txBody>
            <a:bodyPr wrap="square" lIns="0" tIns="0" rIns="0" bIns="0" rtlCol="0"/>
            <a:lstStyle/>
            <a:p>
              <a:endParaRPr sz="1493" dirty="0"/>
            </a:p>
          </p:txBody>
        </p:sp>
        <p:sp>
          <p:nvSpPr>
            <p:cNvPr id="3296" name="object 3249">
              <a:extLst>
                <a:ext uri="{FF2B5EF4-FFF2-40B4-BE49-F238E27FC236}">
                  <a16:creationId xmlns:a16="http://schemas.microsoft.com/office/drawing/2014/main" id="{A43068DF-9944-4385-B49C-331589BEFBFC}"/>
                </a:ext>
              </a:extLst>
            </p:cNvPr>
            <p:cNvSpPr/>
            <p:nvPr/>
          </p:nvSpPr>
          <p:spPr>
            <a:xfrm>
              <a:off x="988187" y="5549685"/>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85031"/>
            </a:solidFill>
          </p:spPr>
          <p:txBody>
            <a:bodyPr wrap="square" lIns="0" tIns="0" rIns="0" bIns="0" rtlCol="0"/>
            <a:lstStyle/>
            <a:p>
              <a:endParaRPr sz="1493" dirty="0"/>
            </a:p>
          </p:txBody>
        </p:sp>
        <p:sp>
          <p:nvSpPr>
            <p:cNvPr id="3297" name="object 3250">
              <a:extLst>
                <a:ext uri="{FF2B5EF4-FFF2-40B4-BE49-F238E27FC236}">
                  <a16:creationId xmlns:a16="http://schemas.microsoft.com/office/drawing/2014/main" id="{213D6FB8-6A62-4E8D-9506-264E08CF9AE6}"/>
                </a:ext>
              </a:extLst>
            </p:cNvPr>
            <p:cNvSpPr/>
            <p:nvPr/>
          </p:nvSpPr>
          <p:spPr>
            <a:xfrm>
              <a:off x="1758524" y="5666021"/>
              <a:ext cx="20320" cy="20320"/>
            </a:xfrm>
            <a:custGeom>
              <a:avLst/>
              <a:gdLst/>
              <a:ahLst/>
              <a:cxnLst/>
              <a:rect l="l" t="t" r="r" b="b"/>
              <a:pathLst>
                <a:path w="20319" h="20320">
                  <a:moveTo>
                    <a:pt x="15316" y="0"/>
                  </a:moveTo>
                  <a:lnTo>
                    <a:pt x="4356" y="190"/>
                  </a:lnTo>
                  <a:lnTo>
                    <a:pt x="0" y="4711"/>
                  </a:lnTo>
                  <a:lnTo>
                    <a:pt x="190" y="15659"/>
                  </a:lnTo>
                  <a:lnTo>
                    <a:pt x="4711" y="20002"/>
                  </a:lnTo>
                  <a:lnTo>
                    <a:pt x="15659" y="19812"/>
                  </a:lnTo>
                  <a:lnTo>
                    <a:pt x="20027" y="15316"/>
                  </a:lnTo>
                  <a:lnTo>
                    <a:pt x="19926" y="9829"/>
                  </a:lnTo>
                  <a:lnTo>
                    <a:pt x="19824" y="4368"/>
                  </a:lnTo>
                  <a:lnTo>
                    <a:pt x="15316" y="0"/>
                  </a:lnTo>
                  <a:close/>
                </a:path>
              </a:pathLst>
            </a:custGeom>
            <a:solidFill>
              <a:srgbClr val="723720"/>
            </a:solidFill>
          </p:spPr>
          <p:txBody>
            <a:bodyPr wrap="square" lIns="0" tIns="0" rIns="0" bIns="0" rtlCol="0"/>
            <a:lstStyle/>
            <a:p>
              <a:endParaRPr sz="1493" dirty="0"/>
            </a:p>
          </p:txBody>
        </p:sp>
        <p:sp>
          <p:nvSpPr>
            <p:cNvPr id="3298" name="object 3251">
              <a:extLst>
                <a:ext uri="{FF2B5EF4-FFF2-40B4-BE49-F238E27FC236}">
                  <a16:creationId xmlns:a16="http://schemas.microsoft.com/office/drawing/2014/main" id="{209989E4-D2CC-46CB-A789-6BCDF5045A6E}"/>
                </a:ext>
              </a:extLst>
            </p:cNvPr>
            <p:cNvSpPr/>
            <p:nvPr/>
          </p:nvSpPr>
          <p:spPr>
            <a:xfrm>
              <a:off x="1719127" y="5680824"/>
              <a:ext cx="20320" cy="20320"/>
            </a:xfrm>
            <a:custGeom>
              <a:avLst/>
              <a:gdLst/>
              <a:ahLst/>
              <a:cxnLst/>
              <a:rect l="l" t="t" r="r" b="b"/>
              <a:pathLst>
                <a:path w="20319" h="20320">
                  <a:moveTo>
                    <a:pt x="15303" y="0"/>
                  </a:moveTo>
                  <a:lnTo>
                    <a:pt x="4343" y="190"/>
                  </a:lnTo>
                  <a:lnTo>
                    <a:pt x="0" y="4724"/>
                  </a:lnTo>
                  <a:lnTo>
                    <a:pt x="190" y="15671"/>
                  </a:lnTo>
                  <a:lnTo>
                    <a:pt x="4699" y="20015"/>
                  </a:lnTo>
                  <a:lnTo>
                    <a:pt x="15646" y="19824"/>
                  </a:lnTo>
                  <a:lnTo>
                    <a:pt x="20015" y="15328"/>
                  </a:lnTo>
                  <a:lnTo>
                    <a:pt x="19913" y="9842"/>
                  </a:lnTo>
                  <a:lnTo>
                    <a:pt x="19812" y="4381"/>
                  </a:lnTo>
                  <a:lnTo>
                    <a:pt x="15303" y="0"/>
                  </a:lnTo>
                  <a:close/>
                </a:path>
              </a:pathLst>
            </a:custGeom>
            <a:solidFill>
              <a:srgbClr val="703621"/>
            </a:solidFill>
          </p:spPr>
          <p:txBody>
            <a:bodyPr wrap="square" lIns="0" tIns="0" rIns="0" bIns="0" rtlCol="0"/>
            <a:lstStyle/>
            <a:p>
              <a:endParaRPr sz="1493" dirty="0"/>
            </a:p>
          </p:txBody>
        </p:sp>
        <p:sp>
          <p:nvSpPr>
            <p:cNvPr id="3299" name="object 3252">
              <a:extLst>
                <a:ext uri="{FF2B5EF4-FFF2-40B4-BE49-F238E27FC236}">
                  <a16:creationId xmlns:a16="http://schemas.microsoft.com/office/drawing/2014/main" id="{6D42FE5F-7397-4114-BB33-5A5B1FFC3136}"/>
                </a:ext>
              </a:extLst>
            </p:cNvPr>
            <p:cNvSpPr/>
            <p:nvPr/>
          </p:nvSpPr>
          <p:spPr>
            <a:xfrm>
              <a:off x="1538859" y="5629858"/>
              <a:ext cx="44450" cy="81915"/>
            </a:xfrm>
            <a:custGeom>
              <a:avLst/>
              <a:gdLst/>
              <a:ahLst/>
              <a:cxnLst/>
              <a:rect l="l" t="t" r="r" b="b"/>
              <a:pathLst>
                <a:path w="44450" h="81914">
                  <a:moveTo>
                    <a:pt x="20027" y="15303"/>
                  </a:moveTo>
                  <a:lnTo>
                    <a:pt x="19926" y="9829"/>
                  </a:lnTo>
                  <a:lnTo>
                    <a:pt x="19824" y="4343"/>
                  </a:lnTo>
                  <a:lnTo>
                    <a:pt x="15303" y="0"/>
                  </a:lnTo>
                  <a:lnTo>
                    <a:pt x="4356" y="190"/>
                  </a:lnTo>
                  <a:lnTo>
                    <a:pt x="0" y="4686"/>
                  </a:lnTo>
                  <a:lnTo>
                    <a:pt x="190" y="15646"/>
                  </a:lnTo>
                  <a:lnTo>
                    <a:pt x="4699" y="20015"/>
                  </a:lnTo>
                  <a:lnTo>
                    <a:pt x="15659" y="19824"/>
                  </a:lnTo>
                  <a:lnTo>
                    <a:pt x="20027" y="15303"/>
                  </a:lnTo>
                  <a:close/>
                </a:path>
                <a:path w="44450" h="81914">
                  <a:moveTo>
                    <a:pt x="44132" y="76695"/>
                  </a:moveTo>
                  <a:lnTo>
                    <a:pt x="44030" y="71234"/>
                  </a:lnTo>
                  <a:lnTo>
                    <a:pt x="43929" y="65747"/>
                  </a:lnTo>
                  <a:lnTo>
                    <a:pt x="39420" y="61391"/>
                  </a:lnTo>
                  <a:lnTo>
                    <a:pt x="28460" y="61582"/>
                  </a:lnTo>
                  <a:lnTo>
                    <a:pt x="24117" y="66090"/>
                  </a:lnTo>
                  <a:lnTo>
                    <a:pt x="24307" y="77038"/>
                  </a:lnTo>
                  <a:lnTo>
                    <a:pt x="28816" y="81407"/>
                  </a:lnTo>
                  <a:lnTo>
                    <a:pt x="39763" y="81216"/>
                  </a:lnTo>
                  <a:lnTo>
                    <a:pt x="44132" y="76695"/>
                  </a:lnTo>
                  <a:close/>
                </a:path>
              </a:pathLst>
            </a:custGeom>
            <a:solidFill>
              <a:srgbClr val="62331C"/>
            </a:solidFill>
          </p:spPr>
          <p:txBody>
            <a:bodyPr wrap="square" lIns="0" tIns="0" rIns="0" bIns="0" rtlCol="0"/>
            <a:lstStyle/>
            <a:p>
              <a:endParaRPr sz="1493" dirty="0"/>
            </a:p>
          </p:txBody>
        </p:sp>
        <p:sp>
          <p:nvSpPr>
            <p:cNvPr id="3300" name="object 3253">
              <a:extLst>
                <a:ext uri="{FF2B5EF4-FFF2-40B4-BE49-F238E27FC236}">
                  <a16:creationId xmlns:a16="http://schemas.microsoft.com/office/drawing/2014/main" id="{E738CBAB-B56D-431E-9B88-91933498297E}"/>
                </a:ext>
              </a:extLst>
            </p:cNvPr>
            <p:cNvSpPr/>
            <p:nvPr/>
          </p:nvSpPr>
          <p:spPr>
            <a:xfrm>
              <a:off x="1017362" y="5649145"/>
              <a:ext cx="20320" cy="20320"/>
            </a:xfrm>
            <a:custGeom>
              <a:avLst/>
              <a:gdLst/>
              <a:ahLst/>
              <a:cxnLst/>
              <a:rect l="l" t="t" r="r" b="b"/>
              <a:pathLst>
                <a:path w="20319" h="20320">
                  <a:moveTo>
                    <a:pt x="15303" y="0"/>
                  </a:moveTo>
                  <a:lnTo>
                    <a:pt x="4343" y="190"/>
                  </a:lnTo>
                  <a:lnTo>
                    <a:pt x="0" y="4686"/>
                  </a:lnTo>
                  <a:lnTo>
                    <a:pt x="190" y="15633"/>
                  </a:lnTo>
                  <a:lnTo>
                    <a:pt x="4698" y="20002"/>
                  </a:lnTo>
                  <a:lnTo>
                    <a:pt x="15646" y="19812"/>
                  </a:lnTo>
                  <a:lnTo>
                    <a:pt x="20015" y="15290"/>
                  </a:lnTo>
                  <a:lnTo>
                    <a:pt x="19913" y="9829"/>
                  </a:lnTo>
                  <a:lnTo>
                    <a:pt x="19811" y="4343"/>
                  </a:lnTo>
                  <a:lnTo>
                    <a:pt x="15303" y="0"/>
                  </a:lnTo>
                  <a:close/>
                </a:path>
              </a:pathLst>
            </a:custGeom>
            <a:solidFill>
              <a:srgbClr val="9A4B2C"/>
            </a:solidFill>
          </p:spPr>
          <p:txBody>
            <a:bodyPr wrap="square" lIns="0" tIns="0" rIns="0" bIns="0" rtlCol="0"/>
            <a:lstStyle/>
            <a:p>
              <a:endParaRPr sz="1493" dirty="0"/>
            </a:p>
          </p:txBody>
        </p:sp>
        <p:sp>
          <p:nvSpPr>
            <p:cNvPr id="3301" name="object 3254">
              <a:extLst>
                <a:ext uri="{FF2B5EF4-FFF2-40B4-BE49-F238E27FC236}">
                  <a16:creationId xmlns:a16="http://schemas.microsoft.com/office/drawing/2014/main" id="{04E912A3-CFE2-4005-8289-D799D7EDEFA1}"/>
                </a:ext>
              </a:extLst>
            </p:cNvPr>
            <p:cNvSpPr/>
            <p:nvPr/>
          </p:nvSpPr>
          <p:spPr>
            <a:xfrm>
              <a:off x="1832443" y="5519381"/>
              <a:ext cx="20320" cy="20320"/>
            </a:xfrm>
            <a:custGeom>
              <a:avLst/>
              <a:gdLst/>
              <a:ahLst/>
              <a:cxnLst/>
              <a:rect l="l" t="t" r="r" b="b"/>
              <a:pathLst>
                <a:path w="20319" h="20320">
                  <a:moveTo>
                    <a:pt x="15303" y="0"/>
                  </a:moveTo>
                  <a:lnTo>
                    <a:pt x="4356" y="190"/>
                  </a:lnTo>
                  <a:lnTo>
                    <a:pt x="0" y="4686"/>
                  </a:lnTo>
                  <a:lnTo>
                    <a:pt x="190" y="15633"/>
                  </a:lnTo>
                  <a:lnTo>
                    <a:pt x="4711" y="20002"/>
                  </a:lnTo>
                  <a:lnTo>
                    <a:pt x="15646" y="19812"/>
                  </a:lnTo>
                  <a:lnTo>
                    <a:pt x="20015" y="15290"/>
                  </a:lnTo>
                  <a:lnTo>
                    <a:pt x="19913" y="9817"/>
                  </a:lnTo>
                  <a:lnTo>
                    <a:pt x="19812" y="4343"/>
                  </a:lnTo>
                  <a:lnTo>
                    <a:pt x="15303" y="0"/>
                  </a:lnTo>
                  <a:close/>
                </a:path>
              </a:pathLst>
            </a:custGeom>
            <a:solidFill>
              <a:srgbClr val="7B3B23"/>
            </a:solidFill>
          </p:spPr>
          <p:txBody>
            <a:bodyPr wrap="square" lIns="0" tIns="0" rIns="0" bIns="0" rtlCol="0"/>
            <a:lstStyle/>
            <a:p>
              <a:endParaRPr sz="1493" dirty="0"/>
            </a:p>
          </p:txBody>
        </p:sp>
        <p:sp>
          <p:nvSpPr>
            <p:cNvPr id="3302" name="object 3255">
              <a:extLst>
                <a:ext uri="{FF2B5EF4-FFF2-40B4-BE49-F238E27FC236}">
                  <a16:creationId xmlns:a16="http://schemas.microsoft.com/office/drawing/2014/main" id="{AD04F4AA-1C9F-4A69-B797-B2763954E850}"/>
                </a:ext>
              </a:extLst>
            </p:cNvPr>
            <p:cNvSpPr/>
            <p:nvPr/>
          </p:nvSpPr>
          <p:spPr>
            <a:xfrm>
              <a:off x="1538823" y="5690579"/>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29"/>
                  </a:lnTo>
                  <a:lnTo>
                    <a:pt x="19811" y="4368"/>
                  </a:lnTo>
                  <a:lnTo>
                    <a:pt x="15303" y="0"/>
                  </a:lnTo>
                  <a:close/>
                </a:path>
              </a:pathLst>
            </a:custGeom>
            <a:solidFill>
              <a:srgbClr val="753922"/>
            </a:solidFill>
          </p:spPr>
          <p:txBody>
            <a:bodyPr wrap="square" lIns="0" tIns="0" rIns="0" bIns="0" rtlCol="0"/>
            <a:lstStyle/>
            <a:p>
              <a:endParaRPr sz="1493" dirty="0"/>
            </a:p>
          </p:txBody>
        </p:sp>
        <p:sp>
          <p:nvSpPr>
            <p:cNvPr id="3303" name="object 3256">
              <a:extLst>
                <a:ext uri="{FF2B5EF4-FFF2-40B4-BE49-F238E27FC236}">
                  <a16:creationId xmlns:a16="http://schemas.microsoft.com/office/drawing/2014/main" id="{00E9F009-8E62-4B6F-B926-0A3BEE96094C}"/>
                </a:ext>
              </a:extLst>
            </p:cNvPr>
            <p:cNvSpPr/>
            <p:nvPr/>
          </p:nvSpPr>
          <p:spPr>
            <a:xfrm>
              <a:off x="1776000" y="5562795"/>
              <a:ext cx="20320" cy="20320"/>
            </a:xfrm>
            <a:custGeom>
              <a:avLst/>
              <a:gdLst/>
              <a:ahLst/>
              <a:cxnLst/>
              <a:rect l="l" t="t" r="r" b="b"/>
              <a:pathLst>
                <a:path w="20319" h="20320">
                  <a:moveTo>
                    <a:pt x="15303" y="0"/>
                  </a:moveTo>
                  <a:lnTo>
                    <a:pt x="4356" y="190"/>
                  </a:lnTo>
                  <a:lnTo>
                    <a:pt x="0" y="4711"/>
                  </a:lnTo>
                  <a:lnTo>
                    <a:pt x="190" y="15659"/>
                  </a:lnTo>
                  <a:lnTo>
                    <a:pt x="4711" y="20027"/>
                  </a:lnTo>
                  <a:lnTo>
                    <a:pt x="15646" y="19837"/>
                  </a:lnTo>
                  <a:lnTo>
                    <a:pt x="20015" y="15316"/>
                  </a:lnTo>
                  <a:lnTo>
                    <a:pt x="19913" y="9842"/>
                  </a:lnTo>
                  <a:lnTo>
                    <a:pt x="19812" y="4368"/>
                  </a:lnTo>
                  <a:lnTo>
                    <a:pt x="15303" y="0"/>
                  </a:lnTo>
                  <a:close/>
                </a:path>
              </a:pathLst>
            </a:custGeom>
            <a:solidFill>
              <a:srgbClr val="65341D"/>
            </a:solidFill>
          </p:spPr>
          <p:txBody>
            <a:bodyPr wrap="square" lIns="0" tIns="0" rIns="0" bIns="0" rtlCol="0"/>
            <a:lstStyle/>
            <a:p>
              <a:endParaRPr sz="1493" dirty="0"/>
            </a:p>
          </p:txBody>
        </p:sp>
        <p:sp>
          <p:nvSpPr>
            <p:cNvPr id="3304" name="object 3257">
              <a:extLst>
                <a:ext uri="{FF2B5EF4-FFF2-40B4-BE49-F238E27FC236}">
                  <a16:creationId xmlns:a16="http://schemas.microsoft.com/office/drawing/2014/main" id="{FBF1FF8B-48D6-477C-819A-A6B3C3458B7B}"/>
                </a:ext>
              </a:extLst>
            </p:cNvPr>
            <p:cNvSpPr/>
            <p:nvPr/>
          </p:nvSpPr>
          <p:spPr>
            <a:xfrm>
              <a:off x="1499321" y="5675591"/>
              <a:ext cx="20320" cy="20320"/>
            </a:xfrm>
            <a:custGeom>
              <a:avLst/>
              <a:gdLst/>
              <a:ahLst/>
              <a:cxnLst/>
              <a:rect l="l" t="t" r="r" b="b"/>
              <a:pathLst>
                <a:path w="20319" h="20320">
                  <a:moveTo>
                    <a:pt x="15303" y="0"/>
                  </a:moveTo>
                  <a:lnTo>
                    <a:pt x="4343" y="190"/>
                  </a:lnTo>
                  <a:lnTo>
                    <a:pt x="0" y="4698"/>
                  </a:lnTo>
                  <a:lnTo>
                    <a:pt x="190" y="15646"/>
                  </a:lnTo>
                  <a:lnTo>
                    <a:pt x="4698" y="20015"/>
                  </a:lnTo>
                  <a:lnTo>
                    <a:pt x="15646" y="19824"/>
                  </a:lnTo>
                  <a:lnTo>
                    <a:pt x="20015" y="15303"/>
                  </a:lnTo>
                  <a:lnTo>
                    <a:pt x="19913" y="9842"/>
                  </a:lnTo>
                  <a:lnTo>
                    <a:pt x="19811" y="4356"/>
                  </a:lnTo>
                  <a:lnTo>
                    <a:pt x="15303" y="0"/>
                  </a:lnTo>
                  <a:close/>
                </a:path>
              </a:pathLst>
            </a:custGeom>
            <a:solidFill>
              <a:srgbClr val="66341E"/>
            </a:solidFill>
          </p:spPr>
          <p:txBody>
            <a:bodyPr wrap="square" lIns="0" tIns="0" rIns="0" bIns="0" rtlCol="0"/>
            <a:lstStyle/>
            <a:p>
              <a:endParaRPr sz="1493" dirty="0"/>
            </a:p>
          </p:txBody>
        </p:sp>
        <p:sp>
          <p:nvSpPr>
            <p:cNvPr id="3305" name="object 3258">
              <a:extLst>
                <a:ext uri="{FF2B5EF4-FFF2-40B4-BE49-F238E27FC236}">
                  <a16:creationId xmlns:a16="http://schemas.microsoft.com/office/drawing/2014/main" id="{BA5DB0F0-6F91-4EDA-9659-58B35B5CF21A}"/>
                </a:ext>
              </a:extLst>
            </p:cNvPr>
            <p:cNvSpPr/>
            <p:nvPr/>
          </p:nvSpPr>
          <p:spPr>
            <a:xfrm>
              <a:off x="929269" y="5508754"/>
              <a:ext cx="20320" cy="20320"/>
            </a:xfrm>
            <a:custGeom>
              <a:avLst/>
              <a:gdLst/>
              <a:ahLst/>
              <a:cxnLst/>
              <a:rect l="l" t="t" r="r" b="b"/>
              <a:pathLst>
                <a:path w="20319" h="20320">
                  <a:moveTo>
                    <a:pt x="15316" y="0"/>
                  </a:moveTo>
                  <a:lnTo>
                    <a:pt x="4356" y="190"/>
                  </a:lnTo>
                  <a:lnTo>
                    <a:pt x="0" y="4711"/>
                  </a:lnTo>
                  <a:lnTo>
                    <a:pt x="190" y="15659"/>
                  </a:lnTo>
                  <a:lnTo>
                    <a:pt x="4711" y="20002"/>
                  </a:lnTo>
                  <a:lnTo>
                    <a:pt x="15659" y="19811"/>
                  </a:lnTo>
                  <a:lnTo>
                    <a:pt x="20015" y="15316"/>
                  </a:lnTo>
                  <a:lnTo>
                    <a:pt x="19913" y="9842"/>
                  </a:lnTo>
                  <a:lnTo>
                    <a:pt x="19811" y="4368"/>
                  </a:lnTo>
                  <a:lnTo>
                    <a:pt x="15316" y="0"/>
                  </a:lnTo>
                  <a:close/>
                </a:path>
              </a:pathLst>
            </a:custGeom>
            <a:solidFill>
              <a:srgbClr val="A44F31"/>
            </a:solidFill>
          </p:spPr>
          <p:txBody>
            <a:bodyPr wrap="square" lIns="0" tIns="0" rIns="0" bIns="0" rtlCol="0"/>
            <a:lstStyle/>
            <a:p>
              <a:endParaRPr sz="1493" dirty="0"/>
            </a:p>
          </p:txBody>
        </p:sp>
        <p:sp>
          <p:nvSpPr>
            <p:cNvPr id="3306" name="object 3259">
              <a:extLst>
                <a:ext uri="{FF2B5EF4-FFF2-40B4-BE49-F238E27FC236}">
                  <a16:creationId xmlns:a16="http://schemas.microsoft.com/office/drawing/2014/main" id="{77AD7C57-2F20-4BBB-BF18-2F15FB53F882}"/>
                </a:ext>
              </a:extLst>
            </p:cNvPr>
            <p:cNvSpPr/>
            <p:nvPr/>
          </p:nvSpPr>
          <p:spPr>
            <a:xfrm>
              <a:off x="1878580" y="5462399"/>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703621"/>
            </a:solidFill>
          </p:spPr>
          <p:txBody>
            <a:bodyPr wrap="square" lIns="0" tIns="0" rIns="0" bIns="0" rtlCol="0"/>
            <a:lstStyle/>
            <a:p>
              <a:endParaRPr sz="1493" dirty="0"/>
            </a:p>
          </p:txBody>
        </p:sp>
        <p:sp>
          <p:nvSpPr>
            <p:cNvPr id="3307" name="object 3260">
              <a:extLst>
                <a:ext uri="{FF2B5EF4-FFF2-40B4-BE49-F238E27FC236}">
                  <a16:creationId xmlns:a16="http://schemas.microsoft.com/office/drawing/2014/main" id="{DC83098B-6CC8-4F50-8D43-C8CBC7DACE52}"/>
                </a:ext>
              </a:extLst>
            </p:cNvPr>
            <p:cNvSpPr/>
            <p:nvPr/>
          </p:nvSpPr>
          <p:spPr>
            <a:xfrm>
              <a:off x="1470205" y="5645631"/>
              <a:ext cx="20320" cy="20320"/>
            </a:xfrm>
            <a:custGeom>
              <a:avLst/>
              <a:gdLst/>
              <a:ahLst/>
              <a:cxnLst/>
              <a:rect l="l" t="t" r="r" b="b"/>
              <a:pathLst>
                <a:path w="20319" h="20320">
                  <a:moveTo>
                    <a:pt x="15303" y="0"/>
                  </a:moveTo>
                  <a:lnTo>
                    <a:pt x="4356" y="190"/>
                  </a:lnTo>
                  <a:lnTo>
                    <a:pt x="0" y="4686"/>
                  </a:lnTo>
                  <a:lnTo>
                    <a:pt x="190" y="15633"/>
                  </a:lnTo>
                  <a:lnTo>
                    <a:pt x="4711" y="20002"/>
                  </a:lnTo>
                  <a:lnTo>
                    <a:pt x="15646" y="19812"/>
                  </a:lnTo>
                  <a:lnTo>
                    <a:pt x="20015" y="15290"/>
                  </a:lnTo>
                  <a:lnTo>
                    <a:pt x="19913" y="9829"/>
                  </a:lnTo>
                  <a:lnTo>
                    <a:pt x="19811" y="4343"/>
                  </a:lnTo>
                  <a:lnTo>
                    <a:pt x="15303" y="0"/>
                  </a:lnTo>
                  <a:close/>
                </a:path>
              </a:pathLst>
            </a:custGeom>
            <a:solidFill>
              <a:srgbClr val="60321B"/>
            </a:solidFill>
          </p:spPr>
          <p:txBody>
            <a:bodyPr wrap="square" lIns="0" tIns="0" rIns="0" bIns="0" rtlCol="0"/>
            <a:lstStyle/>
            <a:p>
              <a:endParaRPr sz="1493" dirty="0"/>
            </a:p>
          </p:txBody>
        </p:sp>
        <p:sp>
          <p:nvSpPr>
            <p:cNvPr id="3308" name="object 3261">
              <a:extLst>
                <a:ext uri="{FF2B5EF4-FFF2-40B4-BE49-F238E27FC236}">
                  <a16:creationId xmlns:a16="http://schemas.microsoft.com/office/drawing/2014/main" id="{ADE1337C-3A1A-4C9A-A2D2-E0C5E108387E}"/>
                </a:ext>
              </a:extLst>
            </p:cNvPr>
            <p:cNvSpPr/>
            <p:nvPr/>
          </p:nvSpPr>
          <p:spPr>
            <a:xfrm>
              <a:off x="1024054" y="5663826"/>
              <a:ext cx="20320" cy="20320"/>
            </a:xfrm>
            <a:custGeom>
              <a:avLst/>
              <a:gdLst/>
              <a:ahLst/>
              <a:cxnLst/>
              <a:rect l="l" t="t" r="r" b="b"/>
              <a:pathLst>
                <a:path w="20319" h="20320">
                  <a:moveTo>
                    <a:pt x="15303" y="0"/>
                  </a:moveTo>
                  <a:lnTo>
                    <a:pt x="4356" y="190"/>
                  </a:lnTo>
                  <a:lnTo>
                    <a:pt x="0" y="4711"/>
                  </a:lnTo>
                  <a:lnTo>
                    <a:pt x="190" y="15671"/>
                  </a:lnTo>
                  <a:lnTo>
                    <a:pt x="4711" y="20015"/>
                  </a:lnTo>
                  <a:lnTo>
                    <a:pt x="15646" y="19824"/>
                  </a:lnTo>
                  <a:lnTo>
                    <a:pt x="20015" y="15328"/>
                  </a:lnTo>
                  <a:lnTo>
                    <a:pt x="19913" y="9842"/>
                  </a:lnTo>
                  <a:lnTo>
                    <a:pt x="19811" y="4368"/>
                  </a:lnTo>
                  <a:lnTo>
                    <a:pt x="15303" y="0"/>
                  </a:lnTo>
                  <a:close/>
                </a:path>
              </a:pathLst>
            </a:custGeom>
            <a:solidFill>
              <a:srgbClr val="8E4729"/>
            </a:solidFill>
          </p:spPr>
          <p:txBody>
            <a:bodyPr wrap="square" lIns="0" tIns="0" rIns="0" bIns="0" rtlCol="0"/>
            <a:lstStyle/>
            <a:p>
              <a:endParaRPr sz="1493" dirty="0"/>
            </a:p>
          </p:txBody>
        </p:sp>
        <p:sp>
          <p:nvSpPr>
            <p:cNvPr id="3309" name="object 3262">
              <a:extLst>
                <a:ext uri="{FF2B5EF4-FFF2-40B4-BE49-F238E27FC236}">
                  <a16:creationId xmlns:a16="http://schemas.microsoft.com/office/drawing/2014/main" id="{1C57552E-F8EE-4655-8071-707654D5CE1D}"/>
                </a:ext>
              </a:extLst>
            </p:cNvPr>
            <p:cNvSpPr/>
            <p:nvPr/>
          </p:nvSpPr>
          <p:spPr>
            <a:xfrm>
              <a:off x="1449467" y="5655188"/>
              <a:ext cx="20320" cy="20320"/>
            </a:xfrm>
            <a:custGeom>
              <a:avLst/>
              <a:gdLst/>
              <a:ahLst/>
              <a:cxnLst/>
              <a:rect l="l" t="t" r="r" b="b"/>
              <a:pathLst>
                <a:path w="20319" h="20320">
                  <a:moveTo>
                    <a:pt x="15316" y="0"/>
                  </a:moveTo>
                  <a:lnTo>
                    <a:pt x="4356" y="190"/>
                  </a:lnTo>
                  <a:lnTo>
                    <a:pt x="0" y="4686"/>
                  </a:lnTo>
                  <a:lnTo>
                    <a:pt x="190" y="15646"/>
                  </a:lnTo>
                  <a:lnTo>
                    <a:pt x="4711" y="19989"/>
                  </a:lnTo>
                  <a:lnTo>
                    <a:pt x="15659" y="19799"/>
                  </a:lnTo>
                  <a:lnTo>
                    <a:pt x="20015" y="15303"/>
                  </a:lnTo>
                  <a:lnTo>
                    <a:pt x="19913" y="9817"/>
                  </a:lnTo>
                  <a:lnTo>
                    <a:pt x="19811" y="4343"/>
                  </a:lnTo>
                  <a:lnTo>
                    <a:pt x="15316" y="0"/>
                  </a:lnTo>
                  <a:close/>
                </a:path>
              </a:pathLst>
            </a:custGeom>
            <a:solidFill>
              <a:srgbClr val="783A23"/>
            </a:solidFill>
          </p:spPr>
          <p:txBody>
            <a:bodyPr wrap="square" lIns="0" tIns="0" rIns="0" bIns="0" rtlCol="0"/>
            <a:lstStyle/>
            <a:p>
              <a:endParaRPr sz="1493" dirty="0"/>
            </a:p>
          </p:txBody>
        </p:sp>
        <p:sp>
          <p:nvSpPr>
            <p:cNvPr id="3310" name="object 3263">
              <a:extLst>
                <a:ext uri="{FF2B5EF4-FFF2-40B4-BE49-F238E27FC236}">
                  <a16:creationId xmlns:a16="http://schemas.microsoft.com/office/drawing/2014/main" id="{2BA62F27-96F8-48C9-9FFC-3FF81CD0C1D1}"/>
                </a:ext>
              </a:extLst>
            </p:cNvPr>
            <p:cNvSpPr/>
            <p:nvPr/>
          </p:nvSpPr>
          <p:spPr>
            <a:xfrm>
              <a:off x="1701934" y="5689875"/>
              <a:ext cx="20320" cy="20320"/>
            </a:xfrm>
            <a:custGeom>
              <a:avLst/>
              <a:gdLst/>
              <a:ahLst/>
              <a:cxnLst/>
              <a:rect l="l" t="t" r="r" b="b"/>
              <a:pathLst>
                <a:path w="20319" h="20320">
                  <a:moveTo>
                    <a:pt x="15316" y="0"/>
                  </a:moveTo>
                  <a:lnTo>
                    <a:pt x="4356" y="190"/>
                  </a:lnTo>
                  <a:lnTo>
                    <a:pt x="0" y="4698"/>
                  </a:lnTo>
                  <a:lnTo>
                    <a:pt x="190" y="15646"/>
                  </a:lnTo>
                  <a:lnTo>
                    <a:pt x="4711" y="20015"/>
                  </a:lnTo>
                  <a:lnTo>
                    <a:pt x="15659" y="19824"/>
                  </a:lnTo>
                  <a:lnTo>
                    <a:pt x="20015" y="15303"/>
                  </a:lnTo>
                  <a:lnTo>
                    <a:pt x="19913" y="9842"/>
                  </a:lnTo>
                  <a:lnTo>
                    <a:pt x="19812" y="4343"/>
                  </a:lnTo>
                  <a:lnTo>
                    <a:pt x="15316" y="0"/>
                  </a:lnTo>
                  <a:close/>
                </a:path>
              </a:pathLst>
            </a:custGeom>
            <a:solidFill>
              <a:srgbClr val="7F3C25"/>
            </a:solidFill>
          </p:spPr>
          <p:txBody>
            <a:bodyPr wrap="square" lIns="0" tIns="0" rIns="0" bIns="0" rtlCol="0"/>
            <a:lstStyle/>
            <a:p>
              <a:endParaRPr sz="1493" dirty="0"/>
            </a:p>
          </p:txBody>
        </p:sp>
        <p:sp>
          <p:nvSpPr>
            <p:cNvPr id="3311" name="object 3264">
              <a:extLst>
                <a:ext uri="{FF2B5EF4-FFF2-40B4-BE49-F238E27FC236}">
                  <a16:creationId xmlns:a16="http://schemas.microsoft.com/office/drawing/2014/main" id="{1CA9F770-26D6-4D65-8192-9AB1B5DAAFD1}"/>
                </a:ext>
              </a:extLst>
            </p:cNvPr>
            <p:cNvSpPr/>
            <p:nvPr/>
          </p:nvSpPr>
          <p:spPr>
            <a:xfrm>
              <a:off x="1042272" y="5671629"/>
              <a:ext cx="20320" cy="20320"/>
            </a:xfrm>
            <a:custGeom>
              <a:avLst/>
              <a:gdLst/>
              <a:ahLst/>
              <a:cxnLst/>
              <a:rect l="l" t="t" r="r" b="b"/>
              <a:pathLst>
                <a:path w="20319" h="20320">
                  <a:moveTo>
                    <a:pt x="15303" y="0"/>
                  </a:moveTo>
                  <a:lnTo>
                    <a:pt x="4343" y="190"/>
                  </a:lnTo>
                  <a:lnTo>
                    <a:pt x="0" y="4698"/>
                  </a:lnTo>
                  <a:lnTo>
                    <a:pt x="190" y="15646"/>
                  </a:lnTo>
                  <a:lnTo>
                    <a:pt x="4698" y="20015"/>
                  </a:lnTo>
                  <a:lnTo>
                    <a:pt x="15646" y="19824"/>
                  </a:lnTo>
                  <a:lnTo>
                    <a:pt x="20015" y="15303"/>
                  </a:lnTo>
                  <a:lnTo>
                    <a:pt x="19913" y="9842"/>
                  </a:lnTo>
                  <a:lnTo>
                    <a:pt x="19811" y="4343"/>
                  </a:lnTo>
                  <a:lnTo>
                    <a:pt x="15303" y="0"/>
                  </a:lnTo>
                  <a:close/>
                </a:path>
              </a:pathLst>
            </a:custGeom>
            <a:solidFill>
              <a:srgbClr val="9D4D2D"/>
            </a:solidFill>
          </p:spPr>
          <p:txBody>
            <a:bodyPr wrap="square" lIns="0" tIns="0" rIns="0" bIns="0" rtlCol="0"/>
            <a:lstStyle/>
            <a:p>
              <a:endParaRPr sz="1493" dirty="0"/>
            </a:p>
          </p:txBody>
        </p:sp>
        <p:sp>
          <p:nvSpPr>
            <p:cNvPr id="3312" name="object 3265">
              <a:extLst>
                <a:ext uri="{FF2B5EF4-FFF2-40B4-BE49-F238E27FC236}">
                  <a16:creationId xmlns:a16="http://schemas.microsoft.com/office/drawing/2014/main" id="{63A1392E-ACF1-464D-9B78-4C59703D3A92}"/>
                </a:ext>
              </a:extLst>
            </p:cNvPr>
            <p:cNvSpPr/>
            <p:nvPr/>
          </p:nvSpPr>
          <p:spPr>
            <a:xfrm>
              <a:off x="923513" y="5460870"/>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4502E"/>
            </a:solidFill>
          </p:spPr>
          <p:txBody>
            <a:bodyPr wrap="square" lIns="0" tIns="0" rIns="0" bIns="0" rtlCol="0"/>
            <a:lstStyle/>
            <a:p>
              <a:endParaRPr sz="1493" dirty="0"/>
            </a:p>
          </p:txBody>
        </p:sp>
        <p:sp>
          <p:nvSpPr>
            <p:cNvPr id="3313" name="object 3266">
              <a:extLst>
                <a:ext uri="{FF2B5EF4-FFF2-40B4-BE49-F238E27FC236}">
                  <a16:creationId xmlns:a16="http://schemas.microsoft.com/office/drawing/2014/main" id="{B915234F-6EE7-4B21-9DF3-59DA15A44F98}"/>
                </a:ext>
              </a:extLst>
            </p:cNvPr>
            <p:cNvSpPr/>
            <p:nvPr/>
          </p:nvSpPr>
          <p:spPr>
            <a:xfrm>
              <a:off x="1798576" y="5590687"/>
              <a:ext cx="20320" cy="20320"/>
            </a:xfrm>
            <a:custGeom>
              <a:avLst/>
              <a:gdLst/>
              <a:ahLst/>
              <a:cxnLst/>
              <a:rect l="l" t="t" r="r" b="b"/>
              <a:pathLst>
                <a:path w="20319" h="20320">
                  <a:moveTo>
                    <a:pt x="15303" y="0"/>
                  </a:moveTo>
                  <a:lnTo>
                    <a:pt x="4343" y="190"/>
                  </a:lnTo>
                  <a:lnTo>
                    <a:pt x="0" y="4686"/>
                  </a:lnTo>
                  <a:lnTo>
                    <a:pt x="190" y="15646"/>
                  </a:lnTo>
                  <a:lnTo>
                    <a:pt x="4699" y="20015"/>
                  </a:lnTo>
                  <a:lnTo>
                    <a:pt x="15646" y="19824"/>
                  </a:lnTo>
                  <a:lnTo>
                    <a:pt x="20015" y="15303"/>
                  </a:lnTo>
                  <a:lnTo>
                    <a:pt x="19913" y="9829"/>
                  </a:lnTo>
                  <a:lnTo>
                    <a:pt x="19812" y="4343"/>
                  </a:lnTo>
                  <a:lnTo>
                    <a:pt x="15303" y="0"/>
                  </a:lnTo>
                  <a:close/>
                </a:path>
              </a:pathLst>
            </a:custGeom>
            <a:solidFill>
              <a:srgbClr val="69351F"/>
            </a:solidFill>
          </p:spPr>
          <p:txBody>
            <a:bodyPr wrap="square" lIns="0" tIns="0" rIns="0" bIns="0" rtlCol="0"/>
            <a:lstStyle/>
            <a:p>
              <a:endParaRPr sz="1493" dirty="0"/>
            </a:p>
          </p:txBody>
        </p:sp>
        <p:sp>
          <p:nvSpPr>
            <p:cNvPr id="3314" name="object 3267">
              <a:extLst>
                <a:ext uri="{FF2B5EF4-FFF2-40B4-BE49-F238E27FC236}">
                  <a16:creationId xmlns:a16="http://schemas.microsoft.com/office/drawing/2014/main" id="{762240D9-7C52-4984-ABD3-A695A79F1C13}"/>
                </a:ext>
              </a:extLst>
            </p:cNvPr>
            <p:cNvSpPr/>
            <p:nvPr/>
          </p:nvSpPr>
          <p:spPr>
            <a:xfrm>
              <a:off x="1081778" y="5685613"/>
              <a:ext cx="20320" cy="20320"/>
            </a:xfrm>
            <a:custGeom>
              <a:avLst/>
              <a:gdLst/>
              <a:ahLst/>
              <a:cxnLst/>
              <a:rect l="l" t="t" r="r" b="b"/>
              <a:pathLst>
                <a:path w="20319" h="20320">
                  <a:moveTo>
                    <a:pt x="15303" y="0"/>
                  </a:moveTo>
                  <a:lnTo>
                    <a:pt x="4356" y="190"/>
                  </a:lnTo>
                  <a:lnTo>
                    <a:pt x="0" y="4711"/>
                  </a:lnTo>
                  <a:lnTo>
                    <a:pt x="190" y="15659"/>
                  </a:lnTo>
                  <a:lnTo>
                    <a:pt x="4711" y="20002"/>
                  </a:lnTo>
                  <a:lnTo>
                    <a:pt x="15646" y="19812"/>
                  </a:lnTo>
                  <a:lnTo>
                    <a:pt x="20015" y="15316"/>
                  </a:lnTo>
                  <a:lnTo>
                    <a:pt x="19913" y="9829"/>
                  </a:lnTo>
                  <a:lnTo>
                    <a:pt x="19811" y="4368"/>
                  </a:lnTo>
                  <a:lnTo>
                    <a:pt x="15303" y="0"/>
                  </a:lnTo>
                  <a:close/>
                </a:path>
              </a:pathLst>
            </a:custGeom>
            <a:solidFill>
              <a:srgbClr val="A24E2F"/>
            </a:solidFill>
          </p:spPr>
          <p:txBody>
            <a:bodyPr wrap="square" lIns="0" tIns="0" rIns="0" bIns="0" rtlCol="0"/>
            <a:lstStyle/>
            <a:p>
              <a:endParaRPr sz="1493" dirty="0"/>
            </a:p>
          </p:txBody>
        </p:sp>
        <p:sp>
          <p:nvSpPr>
            <p:cNvPr id="3315" name="object 3268">
              <a:extLst>
                <a:ext uri="{FF2B5EF4-FFF2-40B4-BE49-F238E27FC236}">
                  <a16:creationId xmlns:a16="http://schemas.microsoft.com/office/drawing/2014/main" id="{A354BD90-CF76-4064-9885-2093EF91882E}"/>
                </a:ext>
              </a:extLst>
            </p:cNvPr>
            <p:cNvSpPr/>
            <p:nvPr/>
          </p:nvSpPr>
          <p:spPr>
            <a:xfrm>
              <a:off x="1554653" y="5704805"/>
              <a:ext cx="20320" cy="20320"/>
            </a:xfrm>
            <a:custGeom>
              <a:avLst/>
              <a:gdLst/>
              <a:ahLst/>
              <a:cxnLst/>
              <a:rect l="l" t="t" r="r" b="b"/>
              <a:pathLst>
                <a:path w="20319" h="20320">
                  <a:moveTo>
                    <a:pt x="15290" y="0"/>
                  </a:moveTo>
                  <a:lnTo>
                    <a:pt x="4343" y="190"/>
                  </a:lnTo>
                  <a:lnTo>
                    <a:pt x="0" y="4711"/>
                  </a:lnTo>
                  <a:lnTo>
                    <a:pt x="190" y="15659"/>
                  </a:lnTo>
                  <a:lnTo>
                    <a:pt x="4698" y="20015"/>
                  </a:lnTo>
                  <a:lnTo>
                    <a:pt x="15633" y="19824"/>
                  </a:lnTo>
                  <a:lnTo>
                    <a:pt x="20002" y="15316"/>
                  </a:lnTo>
                  <a:lnTo>
                    <a:pt x="19900" y="9829"/>
                  </a:lnTo>
                  <a:lnTo>
                    <a:pt x="19799" y="4368"/>
                  </a:lnTo>
                  <a:lnTo>
                    <a:pt x="15290" y="0"/>
                  </a:lnTo>
                  <a:close/>
                </a:path>
              </a:pathLst>
            </a:custGeom>
            <a:solidFill>
              <a:srgbClr val="773A21"/>
            </a:solidFill>
          </p:spPr>
          <p:txBody>
            <a:bodyPr wrap="square" lIns="0" tIns="0" rIns="0" bIns="0" rtlCol="0"/>
            <a:lstStyle/>
            <a:p>
              <a:endParaRPr sz="1493" dirty="0"/>
            </a:p>
          </p:txBody>
        </p:sp>
        <p:sp>
          <p:nvSpPr>
            <p:cNvPr id="3316" name="object 3269">
              <a:extLst>
                <a:ext uri="{FF2B5EF4-FFF2-40B4-BE49-F238E27FC236}">
                  <a16:creationId xmlns:a16="http://schemas.microsoft.com/office/drawing/2014/main" id="{34B45EBA-E1DB-4B95-9D9F-02FDC8AB272D}"/>
                </a:ext>
              </a:extLst>
            </p:cNvPr>
            <p:cNvSpPr/>
            <p:nvPr/>
          </p:nvSpPr>
          <p:spPr>
            <a:xfrm>
              <a:off x="1636650" y="5613836"/>
              <a:ext cx="20320" cy="20320"/>
            </a:xfrm>
            <a:custGeom>
              <a:avLst/>
              <a:gdLst/>
              <a:ahLst/>
              <a:cxnLst/>
              <a:rect l="l" t="t" r="r" b="b"/>
              <a:pathLst>
                <a:path w="20319" h="20320">
                  <a:moveTo>
                    <a:pt x="15316" y="0"/>
                  </a:moveTo>
                  <a:lnTo>
                    <a:pt x="4368" y="190"/>
                  </a:lnTo>
                  <a:lnTo>
                    <a:pt x="0" y="4699"/>
                  </a:lnTo>
                  <a:lnTo>
                    <a:pt x="190" y="15646"/>
                  </a:lnTo>
                  <a:lnTo>
                    <a:pt x="4724" y="20002"/>
                  </a:lnTo>
                  <a:lnTo>
                    <a:pt x="15659" y="19812"/>
                  </a:lnTo>
                  <a:lnTo>
                    <a:pt x="20027" y="15303"/>
                  </a:lnTo>
                  <a:lnTo>
                    <a:pt x="19926" y="9817"/>
                  </a:lnTo>
                  <a:lnTo>
                    <a:pt x="19824" y="4356"/>
                  </a:lnTo>
                  <a:lnTo>
                    <a:pt x="15316" y="0"/>
                  </a:lnTo>
                  <a:close/>
                </a:path>
              </a:pathLst>
            </a:custGeom>
            <a:solidFill>
              <a:srgbClr val="6B3620"/>
            </a:solidFill>
          </p:spPr>
          <p:txBody>
            <a:bodyPr wrap="square" lIns="0" tIns="0" rIns="0" bIns="0" rtlCol="0"/>
            <a:lstStyle/>
            <a:p>
              <a:endParaRPr sz="1493" dirty="0"/>
            </a:p>
          </p:txBody>
        </p:sp>
        <p:sp>
          <p:nvSpPr>
            <p:cNvPr id="3317" name="object 3270">
              <a:extLst>
                <a:ext uri="{FF2B5EF4-FFF2-40B4-BE49-F238E27FC236}">
                  <a16:creationId xmlns:a16="http://schemas.microsoft.com/office/drawing/2014/main" id="{D9C47E79-0901-48E4-B685-02635EBF0220}"/>
                </a:ext>
              </a:extLst>
            </p:cNvPr>
            <p:cNvSpPr/>
            <p:nvPr/>
          </p:nvSpPr>
          <p:spPr>
            <a:xfrm>
              <a:off x="1436183" y="5734408"/>
              <a:ext cx="20320" cy="20320"/>
            </a:xfrm>
            <a:custGeom>
              <a:avLst/>
              <a:gdLst/>
              <a:ahLst/>
              <a:cxnLst/>
              <a:rect l="l" t="t" r="r" b="b"/>
              <a:pathLst>
                <a:path w="20319" h="20320">
                  <a:moveTo>
                    <a:pt x="15316" y="0"/>
                  </a:moveTo>
                  <a:lnTo>
                    <a:pt x="4356" y="190"/>
                  </a:lnTo>
                  <a:lnTo>
                    <a:pt x="0" y="4686"/>
                  </a:lnTo>
                  <a:lnTo>
                    <a:pt x="190" y="15633"/>
                  </a:lnTo>
                  <a:lnTo>
                    <a:pt x="4711" y="20015"/>
                  </a:lnTo>
                  <a:lnTo>
                    <a:pt x="15659" y="19824"/>
                  </a:lnTo>
                  <a:lnTo>
                    <a:pt x="20015" y="15290"/>
                  </a:lnTo>
                  <a:lnTo>
                    <a:pt x="19913" y="9829"/>
                  </a:lnTo>
                  <a:lnTo>
                    <a:pt x="19811" y="4343"/>
                  </a:lnTo>
                  <a:lnTo>
                    <a:pt x="15316" y="0"/>
                  </a:lnTo>
                  <a:close/>
                </a:path>
              </a:pathLst>
            </a:custGeom>
            <a:solidFill>
              <a:srgbClr val="6E3620"/>
            </a:solidFill>
          </p:spPr>
          <p:txBody>
            <a:bodyPr wrap="square" lIns="0" tIns="0" rIns="0" bIns="0" rtlCol="0"/>
            <a:lstStyle/>
            <a:p>
              <a:endParaRPr sz="1493" dirty="0"/>
            </a:p>
          </p:txBody>
        </p:sp>
        <p:sp>
          <p:nvSpPr>
            <p:cNvPr id="3318" name="object 3271">
              <a:extLst>
                <a:ext uri="{FF2B5EF4-FFF2-40B4-BE49-F238E27FC236}">
                  <a16:creationId xmlns:a16="http://schemas.microsoft.com/office/drawing/2014/main" id="{5DC91E90-5E44-4529-AA9D-D99536D524D5}"/>
                </a:ext>
              </a:extLst>
            </p:cNvPr>
            <p:cNvSpPr/>
            <p:nvPr/>
          </p:nvSpPr>
          <p:spPr>
            <a:xfrm>
              <a:off x="940408" y="5586903"/>
              <a:ext cx="20320" cy="20320"/>
            </a:xfrm>
            <a:custGeom>
              <a:avLst/>
              <a:gdLst/>
              <a:ahLst/>
              <a:cxnLst/>
              <a:rect l="l" t="t" r="r" b="b"/>
              <a:pathLst>
                <a:path w="20319" h="20320">
                  <a:moveTo>
                    <a:pt x="15303" y="0"/>
                  </a:moveTo>
                  <a:lnTo>
                    <a:pt x="4343" y="190"/>
                  </a:lnTo>
                  <a:lnTo>
                    <a:pt x="0" y="4698"/>
                  </a:lnTo>
                  <a:lnTo>
                    <a:pt x="190" y="15646"/>
                  </a:lnTo>
                  <a:lnTo>
                    <a:pt x="4698" y="20015"/>
                  </a:lnTo>
                  <a:lnTo>
                    <a:pt x="15646" y="19824"/>
                  </a:lnTo>
                  <a:lnTo>
                    <a:pt x="20015" y="15303"/>
                  </a:lnTo>
                  <a:lnTo>
                    <a:pt x="19913" y="9842"/>
                  </a:lnTo>
                  <a:lnTo>
                    <a:pt x="19811" y="4356"/>
                  </a:lnTo>
                  <a:lnTo>
                    <a:pt x="15303" y="0"/>
                  </a:lnTo>
                  <a:close/>
                </a:path>
              </a:pathLst>
            </a:custGeom>
            <a:solidFill>
              <a:srgbClr val="854426"/>
            </a:solidFill>
          </p:spPr>
          <p:txBody>
            <a:bodyPr wrap="square" lIns="0" tIns="0" rIns="0" bIns="0" rtlCol="0"/>
            <a:lstStyle/>
            <a:p>
              <a:endParaRPr sz="1493" dirty="0"/>
            </a:p>
          </p:txBody>
        </p:sp>
        <p:sp>
          <p:nvSpPr>
            <p:cNvPr id="3319" name="object 3272">
              <a:extLst>
                <a:ext uri="{FF2B5EF4-FFF2-40B4-BE49-F238E27FC236}">
                  <a16:creationId xmlns:a16="http://schemas.microsoft.com/office/drawing/2014/main" id="{75F9D1F8-8EDD-4F19-BB91-54A253BE2A9D}"/>
                </a:ext>
              </a:extLst>
            </p:cNvPr>
            <p:cNvSpPr/>
            <p:nvPr/>
          </p:nvSpPr>
          <p:spPr>
            <a:xfrm>
              <a:off x="1600860" y="5647458"/>
              <a:ext cx="20320" cy="20320"/>
            </a:xfrm>
            <a:custGeom>
              <a:avLst/>
              <a:gdLst/>
              <a:ahLst/>
              <a:cxnLst/>
              <a:rect l="l" t="t" r="r" b="b"/>
              <a:pathLst>
                <a:path w="20319" h="20320">
                  <a:moveTo>
                    <a:pt x="15328" y="0"/>
                  </a:moveTo>
                  <a:lnTo>
                    <a:pt x="4368" y="190"/>
                  </a:lnTo>
                  <a:lnTo>
                    <a:pt x="0" y="4686"/>
                  </a:lnTo>
                  <a:lnTo>
                    <a:pt x="190" y="15633"/>
                  </a:lnTo>
                  <a:lnTo>
                    <a:pt x="4724" y="20002"/>
                  </a:lnTo>
                  <a:lnTo>
                    <a:pt x="15671" y="19812"/>
                  </a:lnTo>
                  <a:lnTo>
                    <a:pt x="20027" y="15290"/>
                  </a:lnTo>
                  <a:lnTo>
                    <a:pt x="19926" y="9829"/>
                  </a:lnTo>
                  <a:lnTo>
                    <a:pt x="19824" y="4343"/>
                  </a:lnTo>
                  <a:lnTo>
                    <a:pt x="15328" y="0"/>
                  </a:lnTo>
                  <a:close/>
                </a:path>
              </a:pathLst>
            </a:custGeom>
            <a:solidFill>
              <a:srgbClr val="6A341E"/>
            </a:solidFill>
          </p:spPr>
          <p:txBody>
            <a:bodyPr wrap="square" lIns="0" tIns="0" rIns="0" bIns="0" rtlCol="0"/>
            <a:lstStyle/>
            <a:p>
              <a:endParaRPr sz="1493" dirty="0"/>
            </a:p>
          </p:txBody>
        </p:sp>
        <p:sp>
          <p:nvSpPr>
            <p:cNvPr id="3320" name="object 3273">
              <a:extLst>
                <a:ext uri="{FF2B5EF4-FFF2-40B4-BE49-F238E27FC236}">
                  <a16:creationId xmlns:a16="http://schemas.microsoft.com/office/drawing/2014/main" id="{B263C752-BAA9-4DAC-A5B5-5CAEFBFBD5EA}"/>
                </a:ext>
              </a:extLst>
            </p:cNvPr>
            <p:cNvSpPr/>
            <p:nvPr/>
          </p:nvSpPr>
          <p:spPr>
            <a:xfrm>
              <a:off x="1628980" y="5627046"/>
              <a:ext cx="20320" cy="20320"/>
            </a:xfrm>
            <a:custGeom>
              <a:avLst/>
              <a:gdLst/>
              <a:ahLst/>
              <a:cxnLst/>
              <a:rect l="l" t="t" r="r" b="b"/>
              <a:pathLst>
                <a:path w="20319" h="20320">
                  <a:moveTo>
                    <a:pt x="15316" y="0"/>
                  </a:moveTo>
                  <a:lnTo>
                    <a:pt x="4368" y="190"/>
                  </a:lnTo>
                  <a:lnTo>
                    <a:pt x="0" y="4686"/>
                  </a:lnTo>
                  <a:lnTo>
                    <a:pt x="190" y="15633"/>
                  </a:lnTo>
                  <a:lnTo>
                    <a:pt x="4711" y="20015"/>
                  </a:lnTo>
                  <a:lnTo>
                    <a:pt x="15659" y="19824"/>
                  </a:lnTo>
                  <a:lnTo>
                    <a:pt x="20015" y="15290"/>
                  </a:lnTo>
                  <a:lnTo>
                    <a:pt x="19913" y="9829"/>
                  </a:lnTo>
                  <a:lnTo>
                    <a:pt x="19812" y="4343"/>
                  </a:lnTo>
                  <a:lnTo>
                    <a:pt x="15316" y="0"/>
                  </a:lnTo>
                  <a:close/>
                </a:path>
              </a:pathLst>
            </a:custGeom>
            <a:solidFill>
              <a:srgbClr val="67351E"/>
            </a:solidFill>
          </p:spPr>
          <p:txBody>
            <a:bodyPr wrap="square" lIns="0" tIns="0" rIns="0" bIns="0" rtlCol="0"/>
            <a:lstStyle/>
            <a:p>
              <a:endParaRPr sz="1493" dirty="0"/>
            </a:p>
          </p:txBody>
        </p:sp>
        <p:sp>
          <p:nvSpPr>
            <p:cNvPr id="3321" name="object 3274">
              <a:extLst>
                <a:ext uri="{FF2B5EF4-FFF2-40B4-BE49-F238E27FC236}">
                  <a16:creationId xmlns:a16="http://schemas.microsoft.com/office/drawing/2014/main" id="{2608F13E-F8F0-42BE-8777-606E86621437}"/>
                </a:ext>
              </a:extLst>
            </p:cNvPr>
            <p:cNvSpPr/>
            <p:nvPr/>
          </p:nvSpPr>
          <p:spPr>
            <a:xfrm>
              <a:off x="1093566" y="5685461"/>
              <a:ext cx="20320" cy="20320"/>
            </a:xfrm>
            <a:custGeom>
              <a:avLst/>
              <a:gdLst/>
              <a:ahLst/>
              <a:cxnLst/>
              <a:rect l="l" t="t" r="r" b="b"/>
              <a:pathLst>
                <a:path w="20319" h="20320">
                  <a:moveTo>
                    <a:pt x="15303" y="0"/>
                  </a:moveTo>
                  <a:lnTo>
                    <a:pt x="4343" y="190"/>
                  </a:lnTo>
                  <a:lnTo>
                    <a:pt x="0" y="4686"/>
                  </a:lnTo>
                  <a:lnTo>
                    <a:pt x="190" y="15633"/>
                  </a:lnTo>
                  <a:lnTo>
                    <a:pt x="4698" y="20002"/>
                  </a:lnTo>
                  <a:lnTo>
                    <a:pt x="15646" y="19812"/>
                  </a:lnTo>
                  <a:lnTo>
                    <a:pt x="20015" y="15290"/>
                  </a:lnTo>
                  <a:lnTo>
                    <a:pt x="19913" y="9829"/>
                  </a:lnTo>
                  <a:lnTo>
                    <a:pt x="19811" y="4343"/>
                  </a:lnTo>
                  <a:lnTo>
                    <a:pt x="15303" y="0"/>
                  </a:lnTo>
                  <a:close/>
                </a:path>
              </a:pathLst>
            </a:custGeom>
            <a:solidFill>
              <a:srgbClr val="9D4C2E"/>
            </a:solidFill>
          </p:spPr>
          <p:txBody>
            <a:bodyPr wrap="square" lIns="0" tIns="0" rIns="0" bIns="0" rtlCol="0"/>
            <a:lstStyle/>
            <a:p>
              <a:endParaRPr sz="1493" dirty="0"/>
            </a:p>
          </p:txBody>
        </p:sp>
        <p:sp>
          <p:nvSpPr>
            <p:cNvPr id="3322" name="object 3275">
              <a:extLst>
                <a:ext uri="{FF2B5EF4-FFF2-40B4-BE49-F238E27FC236}">
                  <a16:creationId xmlns:a16="http://schemas.microsoft.com/office/drawing/2014/main" id="{44C53DF8-20AE-4206-BDE8-12A22A6983E5}"/>
                </a:ext>
              </a:extLst>
            </p:cNvPr>
            <p:cNvSpPr/>
            <p:nvPr/>
          </p:nvSpPr>
          <p:spPr>
            <a:xfrm>
              <a:off x="1759132" y="5567737"/>
              <a:ext cx="20320" cy="20320"/>
            </a:xfrm>
            <a:custGeom>
              <a:avLst/>
              <a:gdLst/>
              <a:ahLst/>
              <a:cxnLst/>
              <a:rect l="l" t="t" r="r" b="b"/>
              <a:pathLst>
                <a:path w="20319" h="20320">
                  <a:moveTo>
                    <a:pt x="15303" y="0"/>
                  </a:moveTo>
                  <a:lnTo>
                    <a:pt x="4343" y="190"/>
                  </a:lnTo>
                  <a:lnTo>
                    <a:pt x="0" y="4711"/>
                  </a:lnTo>
                  <a:lnTo>
                    <a:pt x="190" y="15646"/>
                  </a:lnTo>
                  <a:lnTo>
                    <a:pt x="4699" y="20002"/>
                  </a:lnTo>
                  <a:lnTo>
                    <a:pt x="15646" y="19811"/>
                  </a:lnTo>
                  <a:lnTo>
                    <a:pt x="20015" y="15303"/>
                  </a:lnTo>
                  <a:lnTo>
                    <a:pt x="19913" y="9842"/>
                  </a:lnTo>
                  <a:lnTo>
                    <a:pt x="19812" y="4368"/>
                  </a:lnTo>
                  <a:lnTo>
                    <a:pt x="15303" y="0"/>
                  </a:lnTo>
                  <a:close/>
                </a:path>
              </a:pathLst>
            </a:custGeom>
            <a:solidFill>
              <a:srgbClr val="954925"/>
            </a:solidFill>
          </p:spPr>
          <p:txBody>
            <a:bodyPr wrap="square" lIns="0" tIns="0" rIns="0" bIns="0" rtlCol="0"/>
            <a:lstStyle/>
            <a:p>
              <a:endParaRPr sz="1493" dirty="0"/>
            </a:p>
          </p:txBody>
        </p:sp>
        <p:sp>
          <p:nvSpPr>
            <p:cNvPr id="3323" name="object 3276">
              <a:extLst>
                <a:ext uri="{FF2B5EF4-FFF2-40B4-BE49-F238E27FC236}">
                  <a16:creationId xmlns:a16="http://schemas.microsoft.com/office/drawing/2014/main" id="{661DA518-90C5-42FD-9CC9-E5EA1668FBA2}"/>
                </a:ext>
              </a:extLst>
            </p:cNvPr>
            <p:cNvSpPr/>
            <p:nvPr/>
          </p:nvSpPr>
          <p:spPr>
            <a:xfrm>
              <a:off x="1804035" y="5541822"/>
              <a:ext cx="20320" cy="20320"/>
            </a:xfrm>
            <a:custGeom>
              <a:avLst/>
              <a:gdLst/>
              <a:ahLst/>
              <a:cxnLst/>
              <a:rect l="l" t="t" r="r" b="b"/>
              <a:pathLst>
                <a:path w="20319" h="20320">
                  <a:moveTo>
                    <a:pt x="15303" y="0"/>
                  </a:moveTo>
                  <a:lnTo>
                    <a:pt x="4343" y="190"/>
                  </a:lnTo>
                  <a:lnTo>
                    <a:pt x="0" y="4686"/>
                  </a:lnTo>
                  <a:lnTo>
                    <a:pt x="190" y="15633"/>
                  </a:lnTo>
                  <a:lnTo>
                    <a:pt x="4699" y="19989"/>
                  </a:lnTo>
                  <a:lnTo>
                    <a:pt x="15646" y="19799"/>
                  </a:lnTo>
                  <a:lnTo>
                    <a:pt x="20015" y="15290"/>
                  </a:lnTo>
                  <a:lnTo>
                    <a:pt x="19913" y="9817"/>
                  </a:lnTo>
                  <a:lnTo>
                    <a:pt x="19812" y="4343"/>
                  </a:lnTo>
                  <a:lnTo>
                    <a:pt x="15303" y="0"/>
                  </a:lnTo>
                  <a:close/>
                </a:path>
              </a:pathLst>
            </a:custGeom>
            <a:solidFill>
              <a:srgbClr val="7E3D23"/>
            </a:solidFill>
          </p:spPr>
          <p:txBody>
            <a:bodyPr wrap="square" lIns="0" tIns="0" rIns="0" bIns="0" rtlCol="0"/>
            <a:lstStyle/>
            <a:p>
              <a:endParaRPr sz="1493" dirty="0"/>
            </a:p>
          </p:txBody>
        </p:sp>
        <p:sp>
          <p:nvSpPr>
            <p:cNvPr id="3324" name="object 3277">
              <a:extLst>
                <a:ext uri="{FF2B5EF4-FFF2-40B4-BE49-F238E27FC236}">
                  <a16:creationId xmlns:a16="http://schemas.microsoft.com/office/drawing/2014/main" id="{3A562C10-98B8-435C-AA89-D09BAAF5004A}"/>
                </a:ext>
              </a:extLst>
            </p:cNvPr>
            <p:cNvSpPr/>
            <p:nvPr/>
          </p:nvSpPr>
          <p:spPr>
            <a:xfrm>
              <a:off x="1448983" y="5674509"/>
              <a:ext cx="20320" cy="20320"/>
            </a:xfrm>
            <a:custGeom>
              <a:avLst/>
              <a:gdLst/>
              <a:ahLst/>
              <a:cxnLst/>
              <a:rect l="l" t="t" r="r" b="b"/>
              <a:pathLst>
                <a:path w="20319" h="20320">
                  <a:moveTo>
                    <a:pt x="15316" y="0"/>
                  </a:moveTo>
                  <a:lnTo>
                    <a:pt x="4356" y="190"/>
                  </a:lnTo>
                  <a:lnTo>
                    <a:pt x="0" y="4686"/>
                  </a:lnTo>
                  <a:lnTo>
                    <a:pt x="190" y="15646"/>
                  </a:lnTo>
                  <a:lnTo>
                    <a:pt x="4711" y="19989"/>
                  </a:lnTo>
                  <a:lnTo>
                    <a:pt x="15659" y="19799"/>
                  </a:lnTo>
                  <a:lnTo>
                    <a:pt x="20015" y="15303"/>
                  </a:lnTo>
                  <a:lnTo>
                    <a:pt x="19913" y="9829"/>
                  </a:lnTo>
                  <a:lnTo>
                    <a:pt x="19811" y="4343"/>
                  </a:lnTo>
                  <a:lnTo>
                    <a:pt x="15316" y="0"/>
                  </a:lnTo>
                  <a:close/>
                </a:path>
              </a:pathLst>
            </a:custGeom>
            <a:solidFill>
              <a:srgbClr val="692F18"/>
            </a:solidFill>
          </p:spPr>
          <p:txBody>
            <a:bodyPr wrap="square" lIns="0" tIns="0" rIns="0" bIns="0" rtlCol="0"/>
            <a:lstStyle/>
            <a:p>
              <a:endParaRPr sz="1493" dirty="0"/>
            </a:p>
          </p:txBody>
        </p:sp>
        <p:sp>
          <p:nvSpPr>
            <p:cNvPr id="3325" name="object 3278">
              <a:extLst>
                <a:ext uri="{FF2B5EF4-FFF2-40B4-BE49-F238E27FC236}">
                  <a16:creationId xmlns:a16="http://schemas.microsoft.com/office/drawing/2014/main" id="{1A3DD8F8-F877-4080-9FCC-05ECFC706E37}"/>
                </a:ext>
              </a:extLst>
            </p:cNvPr>
            <p:cNvSpPr/>
            <p:nvPr/>
          </p:nvSpPr>
          <p:spPr>
            <a:xfrm>
              <a:off x="1690202" y="5680684"/>
              <a:ext cx="20320" cy="20320"/>
            </a:xfrm>
            <a:custGeom>
              <a:avLst/>
              <a:gdLst/>
              <a:ahLst/>
              <a:cxnLst/>
              <a:rect l="l" t="t" r="r" b="b"/>
              <a:pathLst>
                <a:path w="20319" h="20320">
                  <a:moveTo>
                    <a:pt x="15303" y="0"/>
                  </a:moveTo>
                  <a:lnTo>
                    <a:pt x="4343" y="190"/>
                  </a:lnTo>
                  <a:lnTo>
                    <a:pt x="0" y="4698"/>
                  </a:lnTo>
                  <a:lnTo>
                    <a:pt x="190" y="15646"/>
                  </a:lnTo>
                  <a:lnTo>
                    <a:pt x="4699" y="20002"/>
                  </a:lnTo>
                  <a:lnTo>
                    <a:pt x="15646" y="19811"/>
                  </a:lnTo>
                  <a:lnTo>
                    <a:pt x="20015" y="15303"/>
                  </a:lnTo>
                  <a:lnTo>
                    <a:pt x="19913" y="9842"/>
                  </a:lnTo>
                  <a:lnTo>
                    <a:pt x="19812" y="4356"/>
                  </a:lnTo>
                  <a:lnTo>
                    <a:pt x="15303" y="0"/>
                  </a:lnTo>
                  <a:close/>
                </a:path>
              </a:pathLst>
            </a:custGeom>
            <a:solidFill>
              <a:srgbClr val="6B3620"/>
            </a:solidFill>
          </p:spPr>
          <p:txBody>
            <a:bodyPr wrap="square" lIns="0" tIns="0" rIns="0" bIns="0" rtlCol="0"/>
            <a:lstStyle/>
            <a:p>
              <a:endParaRPr sz="1493" dirty="0"/>
            </a:p>
          </p:txBody>
        </p:sp>
        <p:sp>
          <p:nvSpPr>
            <p:cNvPr id="3326" name="object 3279">
              <a:extLst>
                <a:ext uri="{FF2B5EF4-FFF2-40B4-BE49-F238E27FC236}">
                  <a16:creationId xmlns:a16="http://schemas.microsoft.com/office/drawing/2014/main" id="{D3160ABD-BBA7-4708-806D-AE24ED033E9B}"/>
                </a:ext>
              </a:extLst>
            </p:cNvPr>
            <p:cNvSpPr/>
            <p:nvPr/>
          </p:nvSpPr>
          <p:spPr>
            <a:xfrm>
              <a:off x="1410492" y="5709545"/>
              <a:ext cx="20320" cy="20320"/>
            </a:xfrm>
            <a:custGeom>
              <a:avLst/>
              <a:gdLst/>
              <a:ahLst/>
              <a:cxnLst/>
              <a:rect l="l" t="t" r="r" b="b"/>
              <a:pathLst>
                <a:path w="20319" h="20320">
                  <a:moveTo>
                    <a:pt x="15303" y="0"/>
                  </a:moveTo>
                  <a:lnTo>
                    <a:pt x="4356" y="190"/>
                  </a:lnTo>
                  <a:lnTo>
                    <a:pt x="0" y="4699"/>
                  </a:lnTo>
                  <a:lnTo>
                    <a:pt x="190" y="15659"/>
                  </a:lnTo>
                  <a:lnTo>
                    <a:pt x="4711" y="20015"/>
                  </a:lnTo>
                  <a:lnTo>
                    <a:pt x="15646" y="19824"/>
                  </a:lnTo>
                  <a:lnTo>
                    <a:pt x="20015" y="15316"/>
                  </a:lnTo>
                  <a:lnTo>
                    <a:pt x="19913" y="9829"/>
                  </a:lnTo>
                  <a:lnTo>
                    <a:pt x="19811" y="4356"/>
                  </a:lnTo>
                  <a:lnTo>
                    <a:pt x="15303" y="0"/>
                  </a:lnTo>
                  <a:close/>
                </a:path>
              </a:pathLst>
            </a:custGeom>
            <a:solidFill>
              <a:srgbClr val="773A21"/>
            </a:solidFill>
          </p:spPr>
          <p:txBody>
            <a:bodyPr wrap="square" lIns="0" tIns="0" rIns="0" bIns="0" rtlCol="0"/>
            <a:lstStyle/>
            <a:p>
              <a:endParaRPr sz="1493" dirty="0"/>
            </a:p>
          </p:txBody>
        </p:sp>
        <p:sp>
          <p:nvSpPr>
            <p:cNvPr id="3327" name="object 3280">
              <a:extLst>
                <a:ext uri="{FF2B5EF4-FFF2-40B4-BE49-F238E27FC236}">
                  <a16:creationId xmlns:a16="http://schemas.microsoft.com/office/drawing/2014/main" id="{A3DF7547-D317-407A-87DC-62461093434D}"/>
                </a:ext>
              </a:extLst>
            </p:cNvPr>
            <p:cNvSpPr/>
            <p:nvPr/>
          </p:nvSpPr>
          <p:spPr>
            <a:xfrm>
              <a:off x="1635588" y="5656515"/>
              <a:ext cx="20320" cy="20320"/>
            </a:xfrm>
            <a:custGeom>
              <a:avLst/>
              <a:gdLst/>
              <a:ahLst/>
              <a:cxnLst/>
              <a:rect l="l" t="t" r="r" b="b"/>
              <a:pathLst>
                <a:path w="20319" h="20320">
                  <a:moveTo>
                    <a:pt x="15316" y="0"/>
                  </a:moveTo>
                  <a:lnTo>
                    <a:pt x="4368" y="190"/>
                  </a:lnTo>
                  <a:lnTo>
                    <a:pt x="0" y="4686"/>
                  </a:lnTo>
                  <a:lnTo>
                    <a:pt x="190" y="15646"/>
                  </a:lnTo>
                  <a:lnTo>
                    <a:pt x="4711" y="20002"/>
                  </a:lnTo>
                  <a:lnTo>
                    <a:pt x="15659" y="19812"/>
                  </a:lnTo>
                  <a:lnTo>
                    <a:pt x="20015" y="15303"/>
                  </a:lnTo>
                  <a:lnTo>
                    <a:pt x="19913" y="9829"/>
                  </a:lnTo>
                  <a:lnTo>
                    <a:pt x="19812" y="4343"/>
                  </a:lnTo>
                  <a:lnTo>
                    <a:pt x="15316" y="0"/>
                  </a:lnTo>
                  <a:close/>
                </a:path>
              </a:pathLst>
            </a:custGeom>
            <a:solidFill>
              <a:srgbClr val="692F18"/>
            </a:solidFill>
          </p:spPr>
          <p:txBody>
            <a:bodyPr wrap="square" lIns="0" tIns="0" rIns="0" bIns="0" rtlCol="0"/>
            <a:lstStyle/>
            <a:p>
              <a:endParaRPr sz="1493" dirty="0"/>
            </a:p>
          </p:txBody>
        </p:sp>
        <p:sp>
          <p:nvSpPr>
            <p:cNvPr id="3328" name="object 3281">
              <a:extLst>
                <a:ext uri="{FF2B5EF4-FFF2-40B4-BE49-F238E27FC236}">
                  <a16:creationId xmlns:a16="http://schemas.microsoft.com/office/drawing/2014/main" id="{D528BEEC-BBE9-450F-962C-183C7E85A82B}"/>
                </a:ext>
              </a:extLst>
            </p:cNvPr>
            <p:cNvSpPr/>
            <p:nvPr/>
          </p:nvSpPr>
          <p:spPr>
            <a:xfrm>
              <a:off x="1002400" y="5557343"/>
              <a:ext cx="20320" cy="20320"/>
            </a:xfrm>
            <a:custGeom>
              <a:avLst/>
              <a:gdLst/>
              <a:ahLst/>
              <a:cxnLst/>
              <a:rect l="l" t="t" r="r" b="b"/>
              <a:pathLst>
                <a:path w="20319" h="20320">
                  <a:moveTo>
                    <a:pt x="15316" y="0"/>
                  </a:moveTo>
                  <a:lnTo>
                    <a:pt x="4356" y="190"/>
                  </a:lnTo>
                  <a:lnTo>
                    <a:pt x="0" y="4699"/>
                  </a:lnTo>
                  <a:lnTo>
                    <a:pt x="190" y="15646"/>
                  </a:lnTo>
                  <a:lnTo>
                    <a:pt x="4711" y="19989"/>
                  </a:lnTo>
                  <a:lnTo>
                    <a:pt x="15659" y="19799"/>
                  </a:lnTo>
                  <a:lnTo>
                    <a:pt x="20015" y="15303"/>
                  </a:lnTo>
                  <a:lnTo>
                    <a:pt x="19913" y="9829"/>
                  </a:lnTo>
                  <a:lnTo>
                    <a:pt x="19811" y="4356"/>
                  </a:lnTo>
                  <a:lnTo>
                    <a:pt x="15316" y="0"/>
                  </a:lnTo>
                  <a:close/>
                </a:path>
              </a:pathLst>
            </a:custGeom>
            <a:solidFill>
              <a:srgbClr val="974B2A"/>
            </a:solidFill>
          </p:spPr>
          <p:txBody>
            <a:bodyPr wrap="square" lIns="0" tIns="0" rIns="0" bIns="0" rtlCol="0"/>
            <a:lstStyle/>
            <a:p>
              <a:endParaRPr sz="1493" dirty="0"/>
            </a:p>
          </p:txBody>
        </p:sp>
        <p:sp>
          <p:nvSpPr>
            <p:cNvPr id="3329" name="object 3282">
              <a:extLst>
                <a:ext uri="{FF2B5EF4-FFF2-40B4-BE49-F238E27FC236}">
                  <a16:creationId xmlns:a16="http://schemas.microsoft.com/office/drawing/2014/main" id="{2E533100-A427-4AAB-894D-EA38C3F34E15}"/>
                </a:ext>
              </a:extLst>
            </p:cNvPr>
            <p:cNvSpPr/>
            <p:nvPr/>
          </p:nvSpPr>
          <p:spPr>
            <a:xfrm>
              <a:off x="1826569" y="5620415"/>
              <a:ext cx="20320" cy="20320"/>
            </a:xfrm>
            <a:custGeom>
              <a:avLst/>
              <a:gdLst/>
              <a:ahLst/>
              <a:cxnLst/>
              <a:rect l="l" t="t" r="r" b="b"/>
              <a:pathLst>
                <a:path w="20319" h="20320">
                  <a:moveTo>
                    <a:pt x="15316" y="0"/>
                  </a:moveTo>
                  <a:lnTo>
                    <a:pt x="4356" y="190"/>
                  </a:lnTo>
                  <a:lnTo>
                    <a:pt x="0" y="4673"/>
                  </a:lnTo>
                  <a:lnTo>
                    <a:pt x="190" y="15633"/>
                  </a:lnTo>
                  <a:lnTo>
                    <a:pt x="4711" y="19977"/>
                  </a:lnTo>
                  <a:lnTo>
                    <a:pt x="15659" y="19786"/>
                  </a:lnTo>
                  <a:lnTo>
                    <a:pt x="20027" y="15290"/>
                  </a:lnTo>
                  <a:lnTo>
                    <a:pt x="19926" y="9804"/>
                  </a:lnTo>
                  <a:lnTo>
                    <a:pt x="19824" y="4330"/>
                  </a:lnTo>
                  <a:lnTo>
                    <a:pt x="15316" y="0"/>
                  </a:lnTo>
                  <a:close/>
                </a:path>
              </a:pathLst>
            </a:custGeom>
            <a:solidFill>
              <a:srgbClr val="803E24"/>
            </a:solidFill>
          </p:spPr>
          <p:txBody>
            <a:bodyPr wrap="square" lIns="0" tIns="0" rIns="0" bIns="0" rtlCol="0"/>
            <a:lstStyle/>
            <a:p>
              <a:endParaRPr sz="1493" dirty="0"/>
            </a:p>
          </p:txBody>
        </p:sp>
        <p:sp>
          <p:nvSpPr>
            <p:cNvPr id="3330" name="object 3283">
              <a:extLst>
                <a:ext uri="{FF2B5EF4-FFF2-40B4-BE49-F238E27FC236}">
                  <a16:creationId xmlns:a16="http://schemas.microsoft.com/office/drawing/2014/main" id="{EFDB2A7E-85C9-4648-930E-E0A3BAA3CB2F}"/>
                </a:ext>
              </a:extLst>
            </p:cNvPr>
            <p:cNvSpPr/>
            <p:nvPr/>
          </p:nvSpPr>
          <p:spPr>
            <a:xfrm>
              <a:off x="1046359" y="5608722"/>
              <a:ext cx="20320" cy="20320"/>
            </a:xfrm>
            <a:custGeom>
              <a:avLst/>
              <a:gdLst/>
              <a:ahLst/>
              <a:cxnLst/>
              <a:rect l="l" t="t" r="r" b="b"/>
              <a:pathLst>
                <a:path w="20319" h="20320">
                  <a:moveTo>
                    <a:pt x="15316" y="0"/>
                  </a:moveTo>
                  <a:lnTo>
                    <a:pt x="4356" y="190"/>
                  </a:lnTo>
                  <a:lnTo>
                    <a:pt x="0" y="4698"/>
                  </a:lnTo>
                  <a:lnTo>
                    <a:pt x="190" y="15646"/>
                  </a:lnTo>
                  <a:lnTo>
                    <a:pt x="4711" y="20002"/>
                  </a:lnTo>
                  <a:lnTo>
                    <a:pt x="15659" y="19811"/>
                  </a:lnTo>
                  <a:lnTo>
                    <a:pt x="20015" y="15303"/>
                  </a:lnTo>
                  <a:lnTo>
                    <a:pt x="19913" y="9842"/>
                  </a:lnTo>
                  <a:lnTo>
                    <a:pt x="19811" y="4343"/>
                  </a:lnTo>
                  <a:lnTo>
                    <a:pt x="15316" y="0"/>
                  </a:lnTo>
                  <a:close/>
                </a:path>
              </a:pathLst>
            </a:custGeom>
            <a:solidFill>
              <a:srgbClr val="8F4828"/>
            </a:solidFill>
          </p:spPr>
          <p:txBody>
            <a:bodyPr wrap="square" lIns="0" tIns="0" rIns="0" bIns="0" rtlCol="0"/>
            <a:lstStyle/>
            <a:p>
              <a:endParaRPr sz="1493" dirty="0"/>
            </a:p>
          </p:txBody>
        </p:sp>
        <p:sp>
          <p:nvSpPr>
            <p:cNvPr id="3331" name="object 3284">
              <a:extLst>
                <a:ext uri="{FF2B5EF4-FFF2-40B4-BE49-F238E27FC236}">
                  <a16:creationId xmlns:a16="http://schemas.microsoft.com/office/drawing/2014/main" id="{8767F9A0-8875-4481-866C-80BFE5D379BE}"/>
                </a:ext>
              </a:extLst>
            </p:cNvPr>
            <p:cNvSpPr/>
            <p:nvPr/>
          </p:nvSpPr>
          <p:spPr>
            <a:xfrm>
              <a:off x="954924" y="5623833"/>
              <a:ext cx="20320" cy="20320"/>
            </a:xfrm>
            <a:custGeom>
              <a:avLst/>
              <a:gdLst/>
              <a:ahLst/>
              <a:cxnLst/>
              <a:rect l="l" t="t" r="r" b="b"/>
              <a:pathLst>
                <a:path w="20319" h="20320">
                  <a:moveTo>
                    <a:pt x="15303" y="0"/>
                  </a:moveTo>
                  <a:lnTo>
                    <a:pt x="4343" y="190"/>
                  </a:lnTo>
                  <a:lnTo>
                    <a:pt x="0" y="4698"/>
                  </a:lnTo>
                  <a:lnTo>
                    <a:pt x="190" y="15646"/>
                  </a:lnTo>
                  <a:lnTo>
                    <a:pt x="4698" y="20015"/>
                  </a:lnTo>
                  <a:lnTo>
                    <a:pt x="15646" y="19824"/>
                  </a:lnTo>
                  <a:lnTo>
                    <a:pt x="20015" y="15303"/>
                  </a:lnTo>
                  <a:lnTo>
                    <a:pt x="19913" y="9842"/>
                  </a:lnTo>
                  <a:lnTo>
                    <a:pt x="19811" y="4343"/>
                  </a:lnTo>
                  <a:lnTo>
                    <a:pt x="15303" y="0"/>
                  </a:lnTo>
                  <a:close/>
                </a:path>
              </a:pathLst>
            </a:custGeom>
            <a:solidFill>
              <a:srgbClr val="974B2C"/>
            </a:solidFill>
          </p:spPr>
          <p:txBody>
            <a:bodyPr wrap="square" lIns="0" tIns="0" rIns="0" bIns="0" rtlCol="0"/>
            <a:lstStyle/>
            <a:p>
              <a:endParaRPr sz="1493" dirty="0"/>
            </a:p>
          </p:txBody>
        </p:sp>
        <p:sp>
          <p:nvSpPr>
            <p:cNvPr id="3332" name="object 3285">
              <a:extLst>
                <a:ext uri="{FF2B5EF4-FFF2-40B4-BE49-F238E27FC236}">
                  <a16:creationId xmlns:a16="http://schemas.microsoft.com/office/drawing/2014/main" id="{37908828-47A0-4815-AD4B-C8A4AFB5E86A}"/>
                </a:ext>
              </a:extLst>
            </p:cNvPr>
            <p:cNvSpPr/>
            <p:nvPr/>
          </p:nvSpPr>
          <p:spPr>
            <a:xfrm>
              <a:off x="1376424" y="5675844"/>
              <a:ext cx="20320" cy="20320"/>
            </a:xfrm>
            <a:custGeom>
              <a:avLst/>
              <a:gdLst/>
              <a:ahLst/>
              <a:cxnLst/>
              <a:rect l="l" t="t" r="r" b="b"/>
              <a:pathLst>
                <a:path w="20319" h="20320">
                  <a:moveTo>
                    <a:pt x="15316" y="0"/>
                  </a:moveTo>
                  <a:lnTo>
                    <a:pt x="4356" y="190"/>
                  </a:lnTo>
                  <a:lnTo>
                    <a:pt x="0" y="4686"/>
                  </a:lnTo>
                  <a:lnTo>
                    <a:pt x="190" y="15633"/>
                  </a:lnTo>
                  <a:lnTo>
                    <a:pt x="4711" y="20015"/>
                  </a:lnTo>
                  <a:lnTo>
                    <a:pt x="15659" y="19824"/>
                  </a:lnTo>
                  <a:lnTo>
                    <a:pt x="20015" y="15290"/>
                  </a:lnTo>
                  <a:lnTo>
                    <a:pt x="19913" y="9829"/>
                  </a:lnTo>
                  <a:lnTo>
                    <a:pt x="19811" y="4343"/>
                  </a:lnTo>
                  <a:lnTo>
                    <a:pt x="15316" y="0"/>
                  </a:lnTo>
                  <a:close/>
                </a:path>
              </a:pathLst>
            </a:custGeom>
            <a:solidFill>
              <a:srgbClr val="95492B"/>
            </a:solidFill>
          </p:spPr>
          <p:txBody>
            <a:bodyPr wrap="square" lIns="0" tIns="0" rIns="0" bIns="0" rtlCol="0"/>
            <a:lstStyle/>
            <a:p>
              <a:endParaRPr sz="1493" dirty="0"/>
            </a:p>
          </p:txBody>
        </p:sp>
        <p:sp>
          <p:nvSpPr>
            <p:cNvPr id="3333" name="object 3286">
              <a:extLst>
                <a:ext uri="{FF2B5EF4-FFF2-40B4-BE49-F238E27FC236}">
                  <a16:creationId xmlns:a16="http://schemas.microsoft.com/office/drawing/2014/main" id="{E8681EB1-578F-442D-9708-3AA5F0FB16F6}"/>
                </a:ext>
              </a:extLst>
            </p:cNvPr>
            <p:cNvSpPr/>
            <p:nvPr/>
          </p:nvSpPr>
          <p:spPr>
            <a:xfrm>
              <a:off x="1430379" y="5680045"/>
              <a:ext cx="20320" cy="20320"/>
            </a:xfrm>
            <a:custGeom>
              <a:avLst/>
              <a:gdLst/>
              <a:ahLst/>
              <a:cxnLst/>
              <a:rect l="l" t="t" r="r" b="b"/>
              <a:pathLst>
                <a:path w="20319" h="20320">
                  <a:moveTo>
                    <a:pt x="15303" y="0"/>
                  </a:moveTo>
                  <a:lnTo>
                    <a:pt x="4343" y="190"/>
                  </a:lnTo>
                  <a:lnTo>
                    <a:pt x="0" y="4686"/>
                  </a:lnTo>
                  <a:lnTo>
                    <a:pt x="190" y="15633"/>
                  </a:lnTo>
                  <a:lnTo>
                    <a:pt x="4698" y="19989"/>
                  </a:lnTo>
                  <a:lnTo>
                    <a:pt x="15646" y="19799"/>
                  </a:lnTo>
                  <a:lnTo>
                    <a:pt x="20015" y="15290"/>
                  </a:lnTo>
                  <a:lnTo>
                    <a:pt x="19913" y="9829"/>
                  </a:lnTo>
                  <a:lnTo>
                    <a:pt x="19811" y="4343"/>
                  </a:lnTo>
                  <a:lnTo>
                    <a:pt x="15303" y="0"/>
                  </a:lnTo>
                  <a:close/>
                </a:path>
              </a:pathLst>
            </a:custGeom>
            <a:solidFill>
              <a:srgbClr val="6F371F"/>
            </a:solidFill>
          </p:spPr>
          <p:txBody>
            <a:bodyPr wrap="square" lIns="0" tIns="0" rIns="0" bIns="0" rtlCol="0"/>
            <a:lstStyle/>
            <a:p>
              <a:endParaRPr sz="1493" dirty="0"/>
            </a:p>
          </p:txBody>
        </p:sp>
        <p:sp>
          <p:nvSpPr>
            <p:cNvPr id="3334" name="object 3287">
              <a:extLst>
                <a:ext uri="{FF2B5EF4-FFF2-40B4-BE49-F238E27FC236}">
                  <a16:creationId xmlns:a16="http://schemas.microsoft.com/office/drawing/2014/main" id="{3E06FFC5-A796-4858-B5F5-31C0AD87A0FE}"/>
                </a:ext>
              </a:extLst>
            </p:cNvPr>
            <p:cNvSpPr/>
            <p:nvPr/>
          </p:nvSpPr>
          <p:spPr>
            <a:xfrm>
              <a:off x="1680616" y="5691257"/>
              <a:ext cx="20320" cy="20320"/>
            </a:xfrm>
            <a:custGeom>
              <a:avLst/>
              <a:gdLst/>
              <a:ahLst/>
              <a:cxnLst/>
              <a:rect l="l" t="t" r="r" b="b"/>
              <a:pathLst>
                <a:path w="20319" h="20320">
                  <a:moveTo>
                    <a:pt x="15303" y="0"/>
                  </a:moveTo>
                  <a:lnTo>
                    <a:pt x="4343" y="190"/>
                  </a:lnTo>
                  <a:lnTo>
                    <a:pt x="0" y="4699"/>
                  </a:lnTo>
                  <a:lnTo>
                    <a:pt x="190" y="15646"/>
                  </a:lnTo>
                  <a:lnTo>
                    <a:pt x="4699" y="19989"/>
                  </a:lnTo>
                  <a:lnTo>
                    <a:pt x="15646" y="19799"/>
                  </a:lnTo>
                  <a:lnTo>
                    <a:pt x="20015" y="15303"/>
                  </a:lnTo>
                  <a:lnTo>
                    <a:pt x="19913" y="9829"/>
                  </a:lnTo>
                  <a:lnTo>
                    <a:pt x="19812" y="4356"/>
                  </a:lnTo>
                  <a:lnTo>
                    <a:pt x="15303" y="0"/>
                  </a:lnTo>
                  <a:close/>
                </a:path>
              </a:pathLst>
            </a:custGeom>
            <a:solidFill>
              <a:srgbClr val="7C3D23"/>
            </a:solidFill>
          </p:spPr>
          <p:txBody>
            <a:bodyPr wrap="square" lIns="0" tIns="0" rIns="0" bIns="0" rtlCol="0"/>
            <a:lstStyle/>
            <a:p>
              <a:endParaRPr sz="1493" dirty="0"/>
            </a:p>
          </p:txBody>
        </p:sp>
        <p:sp>
          <p:nvSpPr>
            <p:cNvPr id="3335" name="object 3288">
              <a:extLst>
                <a:ext uri="{FF2B5EF4-FFF2-40B4-BE49-F238E27FC236}">
                  <a16:creationId xmlns:a16="http://schemas.microsoft.com/office/drawing/2014/main" id="{4F346B04-D3E4-4912-A527-E371465F11B2}"/>
                </a:ext>
              </a:extLst>
            </p:cNvPr>
            <p:cNvSpPr/>
            <p:nvPr/>
          </p:nvSpPr>
          <p:spPr>
            <a:xfrm>
              <a:off x="1456900" y="5675461"/>
              <a:ext cx="20320" cy="20320"/>
            </a:xfrm>
            <a:custGeom>
              <a:avLst/>
              <a:gdLst/>
              <a:ahLst/>
              <a:cxnLst/>
              <a:rect l="l" t="t" r="r" b="b"/>
              <a:pathLst>
                <a:path w="20319" h="20320">
                  <a:moveTo>
                    <a:pt x="15303" y="0"/>
                  </a:moveTo>
                  <a:lnTo>
                    <a:pt x="4343" y="190"/>
                  </a:lnTo>
                  <a:lnTo>
                    <a:pt x="0" y="4699"/>
                  </a:lnTo>
                  <a:lnTo>
                    <a:pt x="190" y="15646"/>
                  </a:lnTo>
                  <a:lnTo>
                    <a:pt x="4698" y="19989"/>
                  </a:lnTo>
                  <a:lnTo>
                    <a:pt x="15646" y="19799"/>
                  </a:lnTo>
                  <a:lnTo>
                    <a:pt x="20015" y="15303"/>
                  </a:lnTo>
                  <a:lnTo>
                    <a:pt x="19913" y="9817"/>
                  </a:lnTo>
                  <a:lnTo>
                    <a:pt x="19811" y="4356"/>
                  </a:lnTo>
                  <a:lnTo>
                    <a:pt x="15303" y="0"/>
                  </a:lnTo>
                  <a:close/>
                </a:path>
              </a:pathLst>
            </a:custGeom>
            <a:solidFill>
              <a:srgbClr val="69351F"/>
            </a:solidFill>
          </p:spPr>
          <p:txBody>
            <a:bodyPr wrap="square" lIns="0" tIns="0" rIns="0" bIns="0" rtlCol="0"/>
            <a:lstStyle/>
            <a:p>
              <a:endParaRPr sz="1493" dirty="0"/>
            </a:p>
          </p:txBody>
        </p:sp>
        <p:sp>
          <p:nvSpPr>
            <p:cNvPr id="3336" name="object 3289">
              <a:extLst>
                <a:ext uri="{FF2B5EF4-FFF2-40B4-BE49-F238E27FC236}">
                  <a16:creationId xmlns:a16="http://schemas.microsoft.com/office/drawing/2014/main" id="{B38DA49A-DE9F-4247-9E1F-E45985712F14}"/>
                </a:ext>
              </a:extLst>
            </p:cNvPr>
            <p:cNvSpPr/>
            <p:nvPr/>
          </p:nvSpPr>
          <p:spPr>
            <a:xfrm>
              <a:off x="1384842" y="5728323"/>
              <a:ext cx="20320" cy="20320"/>
            </a:xfrm>
            <a:custGeom>
              <a:avLst/>
              <a:gdLst/>
              <a:ahLst/>
              <a:cxnLst/>
              <a:rect l="l" t="t" r="r" b="b"/>
              <a:pathLst>
                <a:path w="20319" h="20320">
                  <a:moveTo>
                    <a:pt x="15303" y="0"/>
                  </a:moveTo>
                  <a:lnTo>
                    <a:pt x="4356" y="190"/>
                  </a:lnTo>
                  <a:lnTo>
                    <a:pt x="0" y="4724"/>
                  </a:lnTo>
                  <a:lnTo>
                    <a:pt x="190" y="15671"/>
                  </a:lnTo>
                  <a:lnTo>
                    <a:pt x="4711" y="20015"/>
                  </a:lnTo>
                  <a:lnTo>
                    <a:pt x="15646" y="19824"/>
                  </a:lnTo>
                  <a:lnTo>
                    <a:pt x="20015" y="15328"/>
                  </a:lnTo>
                  <a:lnTo>
                    <a:pt x="19913" y="9842"/>
                  </a:lnTo>
                  <a:lnTo>
                    <a:pt x="19811" y="4381"/>
                  </a:lnTo>
                  <a:lnTo>
                    <a:pt x="15303" y="0"/>
                  </a:lnTo>
                  <a:close/>
                </a:path>
              </a:pathLst>
            </a:custGeom>
            <a:solidFill>
              <a:srgbClr val="63341C"/>
            </a:solidFill>
          </p:spPr>
          <p:txBody>
            <a:bodyPr wrap="square" lIns="0" tIns="0" rIns="0" bIns="0" rtlCol="0"/>
            <a:lstStyle/>
            <a:p>
              <a:endParaRPr sz="1493" dirty="0"/>
            </a:p>
          </p:txBody>
        </p:sp>
        <p:sp>
          <p:nvSpPr>
            <p:cNvPr id="3337" name="object 3290">
              <a:extLst>
                <a:ext uri="{FF2B5EF4-FFF2-40B4-BE49-F238E27FC236}">
                  <a16:creationId xmlns:a16="http://schemas.microsoft.com/office/drawing/2014/main" id="{03A955FB-707C-4462-84A7-26324CB2E2FC}"/>
                </a:ext>
              </a:extLst>
            </p:cNvPr>
            <p:cNvSpPr/>
            <p:nvPr/>
          </p:nvSpPr>
          <p:spPr>
            <a:xfrm>
              <a:off x="1636793" y="5637382"/>
              <a:ext cx="20320" cy="20320"/>
            </a:xfrm>
            <a:custGeom>
              <a:avLst/>
              <a:gdLst/>
              <a:ahLst/>
              <a:cxnLst/>
              <a:rect l="l" t="t" r="r" b="b"/>
              <a:pathLst>
                <a:path w="20319" h="20320">
                  <a:moveTo>
                    <a:pt x="15303" y="0"/>
                  </a:moveTo>
                  <a:lnTo>
                    <a:pt x="4343" y="190"/>
                  </a:lnTo>
                  <a:lnTo>
                    <a:pt x="0" y="4686"/>
                  </a:lnTo>
                  <a:lnTo>
                    <a:pt x="190" y="15633"/>
                  </a:lnTo>
                  <a:lnTo>
                    <a:pt x="4699" y="20002"/>
                  </a:lnTo>
                  <a:lnTo>
                    <a:pt x="15646" y="19812"/>
                  </a:lnTo>
                  <a:lnTo>
                    <a:pt x="20002" y="15290"/>
                  </a:lnTo>
                  <a:lnTo>
                    <a:pt x="19900" y="9829"/>
                  </a:lnTo>
                  <a:lnTo>
                    <a:pt x="19799" y="4343"/>
                  </a:lnTo>
                  <a:lnTo>
                    <a:pt x="15303" y="0"/>
                  </a:lnTo>
                  <a:close/>
                </a:path>
              </a:pathLst>
            </a:custGeom>
            <a:solidFill>
              <a:srgbClr val="954925"/>
            </a:solidFill>
          </p:spPr>
          <p:txBody>
            <a:bodyPr wrap="square" lIns="0" tIns="0" rIns="0" bIns="0" rtlCol="0"/>
            <a:lstStyle/>
            <a:p>
              <a:endParaRPr sz="1493" dirty="0"/>
            </a:p>
          </p:txBody>
        </p:sp>
        <p:sp>
          <p:nvSpPr>
            <p:cNvPr id="3338" name="object 3291">
              <a:extLst>
                <a:ext uri="{FF2B5EF4-FFF2-40B4-BE49-F238E27FC236}">
                  <a16:creationId xmlns:a16="http://schemas.microsoft.com/office/drawing/2014/main" id="{87F3E4DA-1ABC-4C61-B8E2-9E6A60CE0FD2}"/>
                </a:ext>
              </a:extLst>
            </p:cNvPr>
            <p:cNvSpPr/>
            <p:nvPr/>
          </p:nvSpPr>
          <p:spPr>
            <a:xfrm>
              <a:off x="1363610" y="5661591"/>
              <a:ext cx="20320" cy="20320"/>
            </a:xfrm>
            <a:custGeom>
              <a:avLst/>
              <a:gdLst/>
              <a:ahLst/>
              <a:cxnLst/>
              <a:rect l="l" t="t" r="r" b="b"/>
              <a:pathLst>
                <a:path w="20319" h="20320">
                  <a:moveTo>
                    <a:pt x="15316" y="0"/>
                  </a:moveTo>
                  <a:lnTo>
                    <a:pt x="4356" y="190"/>
                  </a:lnTo>
                  <a:lnTo>
                    <a:pt x="0" y="4711"/>
                  </a:lnTo>
                  <a:lnTo>
                    <a:pt x="190" y="15671"/>
                  </a:lnTo>
                  <a:lnTo>
                    <a:pt x="4711" y="20015"/>
                  </a:lnTo>
                  <a:lnTo>
                    <a:pt x="15659" y="19824"/>
                  </a:lnTo>
                  <a:lnTo>
                    <a:pt x="20015" y="15328"/>
                  </a:lnTo>
                  <a:lnTo>
                    <a:pt x="19913" y="9842"/>
                  </a:lnTo>
                  <a:lnTo>
                    <a:pt x="19811" y="4368"/>
                  </a:lnTo>
                  <a:lnTo>
                    <a:pt x="15316" y="0"/>
                  </a:lnTo>
                  <a:close/>
                </a:path>
              </a:pathLst>
            </a:custGeom>
            <a:solidFill>
              <a:srgbClr val="844226"/>
            </a:solidFill>
          </p:spPr>
          <p:txBody>
            <a:bodyPr wrap="square" lIns="0" tIns="0" rIns="0" bIns="0" rtlCol="0"/>
            <a:lstStyle/>
            <a:p>
              <a:endParaRPr sz="1493" dirty="0"/>
            </a:p>
          </p:txBody>
        </p:sp>
        <p:sp>
          <p:nvSpPr>
            <p:cNvPr id="3339" name="object 3292">
              <a:extLst>
                <a:ext uri="{FF2B5EF4-FFF2-40B4-BE49-F238E27FC236}">
                  <a16:creationId xmlns:a16="http://schemas.microsoft.com/office/drawing/2014/main" id="{99F05F36-7F80-4579-A16C-4F07BD272655}"/>
                </a:ext>
              </a:extLst>
            </p:cNvPr>
            <p:cNvSpPr/>
            <p:nvPr/>
          </p:nvSpPr>
          <p:spPr>
            <a:xfrm>
              <a:off x="1511388" y="5714257"/>
              <a:ext cx="20320" cy="20320"/>
            </a:xfrm>
            <a:custGeom>
              <a:avLst/>
              <a:gdLst/>
              <a:ahLst/>
              <a:cxnLst/>
              <a:rect l="l" t="t" r="r" b="b"/>
              <a:pathLst>
                <a:path w="20319" h="20320">
                  <a:moveTo>
                    <a:pt x="15303" y="0"/>
                  </a:moveTo>
                  <a:lnTo>
                    <a:pt x="4343" y="190"/>
                  </a:lnTo>
                  <a:lnTo>
                    <a:pt x="0" y="4686"/>
                  </a:lnTo>
                  <a:lnTo>
                    <a:pt x="190" y="15646"/>
                  </a:lnTo>
                  <a:lnTo>
                    <a:pt x="4698" y="19989"/>
                  </a:lnTo>
                  <a:lnTo>
                    <a:pt x="15646" y="19799"/>
                  </a:lnTo>
                  <a:lnTo>
                    <a:pt x="20002" y="15303"/>
                  </a:lnTo>
                  <a:lnTo>
                    <a:pt x="19900" y="9829"/>
                  </a:lnTo>
                  <a:lnTo>
                    <a:pt x="19799" y="4343"/>
                  </a:lnTo>
                  <a:lnTo>
                    <a:pt x="15303" y="0"/>
                  </a:lnTo>
                  <a:close/>
                </a:path>
              </a:pathLst>
            </a:custGeom>
            <a:solidFill>
              <a:srgbClr val="803E24"/>
            </a:solidFill>
          </p:spPr>
          <p:txBody>
            <a:bodyPr wrap="square" lIns="0" tIns="0" rIns="0" bIns="0" rtlCol="0"/>
            <a:lstStyle/>
            <a:p>
              <a:endParaRPr sz="1493" dirty="0"/>
            </a:p>
          </p:txBody>
        </p:sp>
        <p:sp>
          <p:nvSpPr>
            <p:cNvPr id="3340" name="object 3293">
              <a:extLst>
                <a:ext uri="{FF2B5EF4-FFF2-40B4-BE49-F238E27FC236}">
                  <a16:creationId xmlns:a16="http://schemas.microsoft.com/office/drawing/2014/main" id="{B29931C1-15E8-4B6B-BED1-5F4A8AF275B0}"/>
                </a:ext>
              </a:extLst>
            </p:cNvPr>
            <p:cNvSpPr/>
            <p:nvPr/>
          </p:nvSpPr>
          <p:spPr>
            <a:xfrm>
              <a:off x="1851234" y="5570965"/>
              <a:ext cx="20320" cy="20320"/>
            </a:xfrm>
            <a:custGeom>
              <a:avLst/>
              <a:gdLst/>
              <a:ahLst/>
              <a:cxnLst/>
              <a:rect l="l" t="t" r="r" b="b"/>
              <a:pathLst>
                <a:path w="20319" h="20320">
                  <a:moveTo>
                    <a:pt x="15303" y="0"/>
                  </a:moveTo>
                  <a:lnTo>
                    <a:pt x="4356" y="190"/>
                  </a:lnTo>
                  <a:lnTo>
                    <a:pt x="0" y="4686"/>
                  </a:lnTo>
                  <a:lnTo>
                    <a:pt x="190" y="15646"/>
                  </a:lnTo>
                  <a:lnTo>
                    <a:pt x="4711" y="20002"/>
                  </a:lnTo>
                  <a:lnTo>
                    <a:pt x="15646" y="19812"/>
                  </a:lnTo>
                  <a:lnTo>
                    <a:pt x="20015" y="15303"/>
                  </a:lnTo>
                  <a:lnTo>
                    <a:pt x="19913" y="9829"/>
                  </a:lnTo>
                  <a:lnTo>
                    <a:pt x="19812" y="4343"/>
                  </a:lnTo>
                  <a:lnTo>
                    <a:pt x="15303" y="0"/>
                  </a:lnTo>
                  <a:close/>
                </a:path>
              </a:pathLst>
            </a:custGeom>
            <a:solidFill>
              <a:srgbClr val="703621"/>
            </a:solidFill>
          </p:spPr>
          <p:txBody>
            <a:bodyPr wrap="square" lIns="0" tIns="0" rIns="0" bIns="0" rtlCol="0"/>
            <a:lstStyle/>
            <a:p>
              <a:endParaRPr sz="1493" dirty="0"/>
            </a:p>
          </p:txBody>
        </p:sp>
        <p:sp>
          <p:nvSpPr>
            <p:cNvPr id="3341" name="object 3294">
              <a:extLst>
                <a:ext uri="{FF2B5EF4-FFF2-40B4-BE49-F238E27FC236}">
                  <a16:creationId xmlns:a16="http://schemas.microsoft.com/office/drawing/2014/main" id="{C59FAD0B-BA87-4253-8935-BFF8F3570A07}"/>
                </a:ext>
              </a:extLst>
            </p:cNvPr>
            <p:cNvSpPr/>
            <p:nvPr/>
          </p:nvSpPr>
          <p:spPr>
            <a:xfrm>
              <a:off x="1362403" y="5639553"/>
              <a:ext cx="20320" cy="20320"/>
            </a:xfrm>
            <a:custGeom>
              <a:avLst/>
              <a:gdLst/>
              <a:ahLst/>
              <a:cxnLst/>
              <a:rect l="l" t="t" r="r" b="b"/>
              <a:pathLst>
                <a:path w="20319" h="20320">
                  <a:moveTo>
                    <a:pt x="15303" y="0"/>
                  </a:moveTo>
                  <a:lnTo>
                    <a:pt x="4356" y="190"/>
                  </a:lnTo>
                  <a:lnTo>
                    <a:pt x="0" y="4686"/>
                  </a:lnTo>
                  <a:lnTo>
                    <a:pt x="190" y="15633"/>
                  </a:lnTo>
                  <a:lnTo>
                    <a:pt x="4711" y="20015"/>
                  </a:lnTo>
                  <a:lnTo>
                    <a:pt x="15646" y="19824"/>
                  </a:lnTo>
                  <a:lnTo>
                    <a:pt x="20015" y="15290"/>
                  </a:lnTo>
                  <a:lnTo>
                    <a:pt x="19913" y="9829"/>
                  </a:lnTo>
                  <a:lnTo>
                    <a:pt x="19811" y="4343"/>
                  </a:lnTo>
                  <a:lnTo>
                    <a:pt x="15303" y="0"/>
                  </a:lnTo>
                  <a:close/>
                </a:path>
              </a:pathLst>
            </a:custGeom>
            <a:solidFill>
              <a:srgbClr val="804024"/>
            </a:solidFill>
          </p:spPr>
          <p:txBody>
            <a:bodyPr wrap="square" lIns="0" tIns="0" rIns="0" bIns="0" rtlCol="0"/>
            <a:lstStyle/>
            <a:p>
              <a:endParaRPr sz="1493" dirty="0"/>
            </a:p>
          </p:txBody>
        </p:sp>
        <p:sp>
          <p:nvSpPr>
            <p:cNvPr id="3342" name="object 3295">
              <a:extLst>
                <a:ext uri="{FF2B5EF4-FFF2-40B4-BE49-F238E27FC236}">
                  <a16:creationId xmlns:a16="http://schemas.microsoft.com/office/drawing/2014/main" id="{C98CAD1A-E953-4E38-9EE8-6B809F7588B5}"/>
                </a:ext>
              </a:extLst>
            </p:cNvPr>
            <p:cNvSpPr/>
            <p:nvPr/>
          </p:nvSpPr>
          <p:spPr>
            <a:xfrm>
              <a:off x="1111766" y="5677508"/>
              <a:ext cx="20320" cy="20320"/>
            </a:xfrm>
            <a:custGeom>
              <a:avLst/>
              <a:gdLst/>
              <a:ahLst/>
              <a:cxnLst/>
              <a:rect l="l" t="t" r="r" b="b"/>
              <a:pathLst>
                <a:path w="20319" h="20320">
                  <a:moveTo>
                    <a:pt x="15303" y="0"/>
                  </a:moveTo>
                  <a:lnTo>
                    <a:pt x="4356" y="190"/>
                  </a:lnTo>
                  <a:lnTo>
                    <a:pt x="0" y="4686"/>
                  </a:lnTo>
                  <a:lnTo>
                    <a:pt x="190" y="15633"/>
                  </a:lnTo>
                  <a:lnTo>
                    <a:pt x="4711" y="20002"/>
                  </a:lnTo>
                  <a:lnTo>
                    <a:pt x="15646" y="19812"/>
                  </a:lnTo>
                  <a:lnTo>
                    <a:pt x="20015" y="15290"/>
                  </a:lnTo>
                  <a:lnTo>
                    <a:pt x="19913" y="9829"/>
                  </a:lnTo>
                  <a:lnTo>
                    <a:pt x="19811" y="4343"/>
                  </a:lnTo>
                  <a:lnTo>
                    <a:pt x="15303" y="0"/>
                  </a:lnTo>
                  <a:close/>
                </a:path>
              </a:pathLst>
            </a:custGeom>
            <a:solidFill>
              <a:srgbClr val="9E4D2E"/>
            </a:solidFill>
          </p:spPr>
          <p:txBody>
            <a:bodyPr wrap="square" lIns="0" tIns="0" rIns="0" bIns="0" rtlCol="0"/>
            <a:lstStyle/>
            <a:p>
              <a:endParaRPr sz="1493" dirty="0"/>
            </a:p>
          </p:txBody>
        </p:sp>
        <p:sp>
          <p:nvSpPr>
            <p:cNvPr id="3343" name="object 3296">
              <a:extLst>
                <a:ext uri="{FF2B5EF4-FFF2-40B4-BE49-F238E27FC236}">
                  <a16:creationId xmlns:a16="http://schemas.microsoft.com/office/drawing/2014/main" id="{CD36632F-18D4-4A02-8665-DD65E5DC5C5F}"/>
                </a:ext>
              </a:extLst>
            </p:cNvPr>
            <p:cNvSpPr/>
            <p:nvPr/>
          </p:nvSpPr>
          <p:spPr>
            <a:xfrm>
              <a:off x="1132069" y="5711572"/>
              <a:ext cx="20320" cy="20320"/>
            </a:xfrm>
            <a:custGeom>
              <a:avLst/>
              <a:gdLst/>
              <a:ahLst/>
              <a:cxnLst/>
              <a:rect l="l" t="t" r="r" b="b"/>
              <a:pathLst>
                <a:path w="20319" h="20320">
                  <a:moveTo>
                    <a:pt x="15316" y="0"/>
                  </a:moveTo>
                  <a:lnTo>
                    <a:pt x="4356" y="190"/>
                  </a:lnTo>
                  <a:lnTo>
                    <a:pt x="0" y="4711"/>
                  </a:lnTo>
                  <a:lnTo>
                    <a:pt x="190" y="15659"/>
                  </a:lnTo>
                  <a:lnTo>
                    <a:pt x="4711" y="20002"/>
                  </a:lnTo>
                  <a:lnTo>
                    <a:pt x="15659" y="19812"/>
                  </a:lnTo>
                  <a:lnTo>
                    <a:pt x="20015" y="15316"/>
                  </a:lnTo>
                  <a:lnTo>
                    <a:pt x="19913" y="9829"/>
                  </a:lnTo>
                  <a:lnTo>
                    <a:pt x="19811" y="4368"/>
                  </a:lnTo>
                  <a:lnTo>
                    <a:pt x="15316" y="0"/>
                  </a:lnTo>
                  <a:close/>
                </a:path>
              </a:pathLst>
            </a:custGeom>
            <a:solidFill>
              <a:srgbClr val="874527"/>
            </a:solidFill>
          </p:spPr>
          <p:txBody>
            <a:bodyPr wrap="square" lIns="0" tIns="0" rIns="0" bIns="0" rtlCol="0"/>
            <a:lstStyle/>
            <a:p>
              <a:endParaRPr sz="1493" dirty="0"/>
            </a:p>
          </p:txBody>
        </p:sp>
        <p:sp>
          <p:nvSpPr>
            <p:cNvPr id="3344" name="object 3297">
              <a:extLst>
                <a:ext uri="{FF2B5EF4-FFF2-40B4-BE49-F238E27FC236}">
                  <a16:creationId xmlns:a16="http://schemas.microsoft.com/office/drawing/2014/main" id="{763B424B-28E1-4736-B41A-26AA7F63F8FA}"/>
                </a:ext>
              </a:extLst>
            </p:cNvPr>
            <p:cNvSpPr/>
            <p:nvPr/>
          </p:nvSpPr>
          <p:spPr>
            <a:xfrm>
              <a:off x="1733372" y="5599229"/>
              <a:ext cx="20320" cy="20320"/>
            </a:xfrm>
            <a:custGeom>
              <a:avLst/>
              <a:gdLst/>
              <a:ahLst/>
              <a:cxnLst/>
              <a:rect l="l" t="t" r="r" b="b"/>
              <a:pathLst>
                <a:path w="20319" h="20320">
                  <a:moveTo>
                    <a:pt x="15316" y="0"/>
                  </a:moveTo>
                  <a:lnTo>
                    <a:pt x="4356" y="190"/>
                  </a:lnTo>
                  <a:lnTo>
                    <a:pt x="0" y="4686"/>
                  </a:lnTo>
                  <a:lnTo>
                    <a:pt x="190" y="15633"/>
                  </a:lnTo>
                  <a:lnTo>
                    <a:pt x="4711" y="20015"/>
                  </a:lnTo>
                  <a:lnTo>
                    <a:pt x="15659" y="19824"/>
                  </a:lnTo>
                  <a:lnTo>
                    <a:pt x="20015" y="15290"/>
                  </a:lnTo>
                  <a:lnTo>
                    <a:pt x="19913" y="9829"/>
                  </a:lnTo>
                  <a:lnTo>
                    <a:pt x="19812" y="4343"/>
                  </a:lnTo>
                  <a:lnTo>
                    <a:pt x="15316" y="0"/>
                  </a:lnTo>
                  <a:close/>
                </a:path>
              </a:pathLst>
            </a:custGeom>
            <a:solidFill>
              <a:srgbClr val="5F301C"/>
            </a:solidFill>
          </p:spPr>
          <p:txBody>
            <a:bodyPr wrap="square" lIns="0" tIns="0" rIns="0" bIns="0" rtlCol="0"/>
            <a:lstStyle/>
            <a:p>
              <a:endParaRPr sz="1493" dirty="0"/>
            </a:p>
          </p:txBody>
        </p:sp>
        <p:sp>
          <p:nvSpPr>
            <p:cNvPr id="3345" name="object 3298">
              <a:extLst>
                <a:ext uri="{FF2B5EF4-FFF2-40B4-BE49-F238E27FC236}">
                  <a16:creationId xmlns:a16="http://schemas.microsoft.com/office/drawing/2014/main" id="{735DA9CE-16A7-4086-8013-0BAA6B3C8CE2}"/>
                </a:ext>
              </a:extLst>
            </p:cNvPr>
            <p:cNvSpPr/>
            <p:nvPr/>
          </p:nvSpPr>
          <p:spPr>
            <a:xfrm>
              <a:off x="1837244" y="5580711"/>
              <a:ext cx="20320" cy="20320"/>
            </a:xfrm>
            <a:custGeom>
              <a:avLst/>
              <a:gdLst/>
              <a:ahLst/>
              <a:cxnLst/>
              <a:rect l="l" t="t" r="r" b="b"/>
              <a:pathLst>
                <a:path w="20319" h="20320">
                  <a:moveTo>
                    <a:pt x="15303" y="0"/>
                  </a:moveTo>
                  <a:lnTo>
                    <a:pt x="4356" y="190"/>
                  </a:lnTo>
                  <a:lnTo>
                    <a:pt x="0" y="4686"/>
                  </a:lnTo>
                  <a:lnTo>
                    <a:pt x="190" y="15646"/>
                  </a:lnTo>
                  <a:lnTo>
                    <a:pt x="4711" y="20002"/>
                  </a:lnTo>
                  <a:lnTo>
                    <a:pt x="15646" y="19812"/>
                  </a:lnTo>
                  <a:lnTo>
                    <a:pt x="20015" y="15303"/>
                  </a:lnTo>
                  <a:lnTo>
                    <a:pt x="19913" y="9829"/>
                  </a:lnTo>
                  <a:lnTo>
                    <a:pt x="19812" y="4343"/>
                  </a:lnTo>
                  <a:lnTo>
                    <a:pt x="15303" y="0"/>
                  </a:lnTo>
                  <a:close/>
                </a:path>
              </a:pathLst>
            </a:custGeom>
            <a:solidFill>
              <a:srgbClr val="713820"/>
            </a:solidFill>
          </p:spPr>
          <p:txBody>
            <a:bodyPr wrap="square" lIns="0" tIns="0" rIns="0" bIns="0" rtlCol="0"/>
            <a:lstStyle/>
            <a:p>
              <a:endParaRPr sz="1493" dirty="0"/>
            </a:p>
          </p:txBody>
        </p:sp>
        <p:sp>
          <p:nvSpPr>
            <p:cNvPr id="3346" name="object 3299">
              <a:extLst>
                <a:ext uri="{FF2B5EF4-FFF2-40B4-BE49-F238E27FC236}">
                  <a16:creationId xmlns:a16="http://schemas.microsoft.com/office/drawing/2014/main" id="{1B7E9D55-11B3-4DE7-8C8E-974930FFBCA8}"/>
                </a:ext>
              </a:extLst>
            </p:cNvPr>
            <p:cNvSpPr/>
            <p:nvPr/>
          </p:nvSpPr>
          <p:spPr>
            <a:xfrm>
              <a:off x="1095216" y="5605645"/>
              <a:ext cx="20320" cy="20320"/>
            </a:xfrm>
            <a:custGeom>
              <a:avLst/>
              <a:gdLst/>
              <a:ahLst/>
              <a:cxnLst/>
              <a:rect l="l" t="t" r="r" b="b"/>
              <a:pathLst>
                <a:path w="20319" h="20320">
                  <a:moveTo>
                    <a:pt x="15303" y="0"/>
                  </a:moveTo>
                  <a:lnTo>
                    <a:pt x="4343" y="190"/>
                  </a:lnTo>
                  <a:lnTo>
                    <a:pt x="0" y="4698"/>
                  </a:lnTo>
                  <a:lnTo>
                    <a:pt x="190" y="15646"/>
                  </a:lnTo>
                  <a:lnTo>
                    <a:pt x="4698" y="20015"/>
                  </a:lnTo>
                  <a:lnTo>
                    <a:pt x="15646" y="19824"/>
                  </a:lnTo>
                  <a:lnTo>
                    <a:pt x="20015" y="15303"/>
                  </a:lnTo>
                  <a:lnTo>
                    <a:pt x="19913" y="9842"/>
                  </a:lnTo>
                  <a:lnTo>
                    <a:pt x="19811" y="4343"/>
                  </a:lnTo>
                  <a:lnTo>
                    <a:pt x="15303" y="0"/>
                  </a:lnTo>
                  <a:close/>
                </a:path>
              </a:pathLst>
            </a:custGeom>
            <a:solidFill>
              <a:srgbClr val="A85132"/>
            </a:solidFill>
          </p:spPr>
          <p:txBody>
            <a:bodyPr wrap="square" lIns="0" tIns="0" rIns="0" bIns="0" rtlCol="0"/>
            <a:lstStyle/>
            <a:p>
              <a:endParaRPr sz="1493" dirty="0"/>
            </a:p>
          </p:txBody>
        </p:sp>
        <p:sp>
          <p:nvSpPr>
            <p:cNvPr id="3347" name="object 3300">
              <a:extLst>
                <a:ext uri="{FF2B5EF4-FFF2-40B4-BE49-F238E27FC236}">
                  <a16:creationId xmlns:a16="http://schemas.microsoft.com/office/drawing/2014/main" id="{EEA89253-77B1-4C32-B950-07FDE4044897}"/>
                </a:ext>
              </a:extLst>
            </p:cNvPr>
            <p:cNvSpPr/>
            <p:nvPr/>
          </p:nvSpPr>
          <p:spPr>
            <a:xfrm>
              <a:off x="1773855" y="5661379"/>
              <a:ext cx="20320" cy="20320"/>
            </a:xfrm>
            <a:custGeom>
              <a:avLst/>
              <a:gdLst/>
              <a:ahLst/>
              <a:cxnLst/>
              <a:rect l="l" t="t" r="r" b="b"/>
              <a:pathLst>
                <a:path w="20319" h="20320">
                  <a:moveTo>
                    <a:pt x="15303" y="0"/>
                  </a:moveTo>
                  <a:lnTo>
                    <a:pt x="4343" y="190"/>
                  </a:lnTo>
                  <a:lnTo>
                    <a:pt x="0" y="4711"/>
                  </a:lnTo>
                  <a:lnTo>
                    <a:pt x="190" y="15659"/>
                  </a:lnTo>
                  <a:lnTo>
                    <a:pt x="4699" y="20015"/>
                  </a:lnTo>
                  <a:lnTo>
                    <a:pt x="15646" y="19824"/>
                  </a:lnTo>
                  <a:lnTo>
                    <a:pt x="20002" y="15316"/>
                  </a:lnTo>
                  <a:lnTo>
                    <a:pt x="19900" y="9829"/>
                  </a:lnTo>
                  <a:lnTo>
                    <a:pt x="19799" y="4368"/>
                  </a:lnTo>
                  <a:lnTo>
                    <a:pt x="15303" y="0"/>
                  </a:lnTo>
                  <a:close/>
                </a:path>
              </a:pathLst>
            </a:custGeom>
            <a:solidFill>
              <a:srgbClr val="803E24"/>
            </a:solidFill>
          </p:spPr>
          <p:txBody>
            <a:bodyPr wrap="square" lIns="0" tIns="0" rIns="0" bIns="0" rtlCol="0"/>
            <a:lstStyle/>
            <a:p>
              <a:endParaRPr sz="1493" dirty="0"/>
            </a:p>
          </p:txBody>
        </p:sp>
        <p:sp>
          <p:nvSpPr>
            <p:cNvPr id="3348" name="object 3301">
              <a:extLst>
                <a:ext uri="{FF2B5EF4-FFF2-40B4-BE49-F238E27FC236}">
                  <a16:creationId xmlns:a16="http://schemas.microsoft.com/office/drawing/2014/main" id="{07106533-D38E-4A39-83B9-5FEF2ADDA3B3}"/>
                </a:ext>
              </a:extLst>
            </p:cNvPr>
            <p:cNvSpPr/>
            <p:nvPr/>
          </p:nvSpPr>
          <p:spPr>
            <a:xfrm>
              <a:off x="1473095" y="5681920"/>
              <a:ext cx="20320" cy="20320"/>
            </a:xfrm>
            <a:custGeom>
              <a:avLst/>
              <a:gdLst/>
              <a:ahLst/>
              <a:cxnLst/>
              <a:rect l="l" t="t" r="r" b="b"/>
              <a:pathLst>
                <a:path w="20319" h="20320">
                  <a:moveTo>
                    <a:pt x="15303" y="0"/>
                  </a:moveTo>
                  <a:lnTo>
                    <a:pt x="4343" y="190"/>
                  </a:lnTo>
                  <a:lnTo>
                    <a:pt x="0" y="4686"/>
                  </a:lnTo>
                  <a:lnTo>
                    <a:pt x="190" y="15633"/>
                  </a:lnTo>
                  <a:lnTo>
                    <a:pt x="4698" y="20015"/>
                  </a:lnTo>
                  <a:lnTo>
                    <a:pt x="15646" y="19824"/>
                  </a:lnTo>
                  <a:lnTo>
                    <a:pt x="20015" y="15290"/>
                  </a:lnTo>
                  <a:lnTo>
                    <a:pt x="19913" y="9829"/>
                  </a:lnTo>
                  <a:lnTo>
                    <a:pt x="19811" y="4343"/>
                  </a:lnTo>
                  <a:lnTo>
                    <a:pt x="15303" y="0"/>
                  </a:lnTo>
                  <a:close/>
                </a:path>
              </a:pathLst>
            </a:custGeom>
            <a:solidFill>
              <a:srgbClr val="61311B"/>
            </a:solidFill>
          </p:spPr>
          <p:txBody>
            <a:bodyPr wrap="square" lIns="0" tIns="0" rIns="0" bIns="0" rtlCol="0"/>
            <a:lstStyle/>
            <a:p>
              <a:endParaRPr sz="1493" dirty="0"/>
            </a:p>
          </p:txBody>
        </p:sp>
        <p:sp>
          <p:nvSpPr>
            <p:cNvPr id="3349" name="object 3302">
              <a:extLst>
                <a:ext uri="{FF2B5EF4-FFF2-40B4-BE49-F238E27FC236}">
                  <a16:creationId xmlns:a16="http://schemas.microsoft.com/office/drawing/2014/main" id="{182C324C-1DD7-46BC-A929-F7409A16CC40}"/>
                </a:ext>
              </a:extLst>
            </p:cNvPr>
            <p:cNvSpPr/>
            <p:nvPr/>
          </p:nvSpPr>
          <p:spPr>
            <a:xfrm>
              <a:off x="1653787" y="5661706"/>
              <a:ext cx="20320" cy="20320"/>
            </a:xfrm>
            <a:custGeom>
              <a:avLst/>
              <a:gdLst/>
              <a:ahLst/>
              <a:cxnLst/>
              <a:rect l="l" t="t" r="r" b="b"/>
              <a:pathLst>
                <a:path w="20319" h="20320">
                  <a:moveTo>
                    <a:pt x="15290" y="0"/>
                  </a:moveTo>
                  <a:lnTo>
                    <a:pt x="4343" y="190"/>
                  </a:lnTo>
                  <a:lnTo>
                    <a:pt x="0" y="4724"/>
                  </a:lnTo>
                  <a:lnTo>
                    <a:pt x="190" y="15671"/>
                  </a:lnTo>
                  <a:lnTo>
                    <a:pt x="4699" y="20015"/>
                  </a:lnTo>
                  <a:lnTo>
                    <a:pt x="15646" y="19824"/>
                  </a:lnTo>
                  <a:lnTo>
                    <a:pt x="20015" y="15328"/>
                  </a:lnTo>
                  <a:lnTo>
                    <a:pt x="19913" y="9842"/>
                  </a:lnTo>
                  <a:lnTo>
                    <a:pt x="19812" y="4381"/>
                  </a:lnTo>
                  <a:lnTo>
                    <a:pt x="15290" y="0"/>
                  </a:lnTo>
                  <a:close/>
                </a:path>
              </a:pathLst>
            </a:custGeom>
            <a:solidFill>
              <a:srgbClr val="723720"/>
            </a:solidFill>
          </p:spPr>
          <p:txBody>
            <a:bodyPr wrap="square" lIns="0" tIns="0" rIns="0" bIns="0" rtlCol="0"/>
            <a:lstStyle/>
            <a:p>
              <a:endParaRPr sz="1493" dirty="0"/>
            </a:p>
          </p:txBody>
        </p:sp>
        <p:sp>
          <p:nvSpPr>
            <p:cNvPr id="3350" name="object 3303">
              <a:extLst>
                <a:ext uri="{FF2B5EF4-FFF2-40B4-BE49-F238E27FC236}">
                  <a16:creationId xmlns:a16="http://schemas.microsoft.com/office/drawing/2014/main" id="{C2E2C50B-8630-4307-A336-61312B3F1092}"/>
                </a:ext>
              </a:extLst>
            </p:cNvPr>
            <p:cNvSpPr/>
            <p:nvPr/>
          </p:nvSpPr>
          <p:spPr>
            <a:xfrm>
              <a:off x="1701674" y="5589997"/>
              <a:ext cx="20320" cy="20320"/>
            </a:xfrm>
            <a:custGeom>
              <a:avLst/>
              <a:gdLst/>
              <a:ahLst/>
              <a:cxnLst/>
              <a:rect l="l" t="t" r="r" b="b"/>
              <a:pathLst>
                <a:path w="20319" h="20320">
                  <a:moveTo>
                    <a:pt x="15303" y="0"/>
                  </a:moveTo>
                  <a:lnTo>
                    <a:pt x="4356" y="190"/>
                  </a:lnTo>
                  <a:lnTo>
                    <a:pt x="0" y="4711"/>
                  </a:lnTo>
                  <a:lnTo>
                    <a:pt x="190" y="15659"/>
                  </a:lnTo>
                  <a:lnTo>
                    <a:pt x="4711" y="20002"/>
                  </a:lnTo>
                  <a:lnTo>
                    <a:pt x="15646" y="19812"/>
                  </a:lnTo>
                  <a:lnTo>
                    <a:pt x="20015" y="15316"/>
                  </a:lnTo>
                  <a:lnTo>
                    <a:pt x="19913" y="9829"/>
                  </a:lnTo>
                  <a:lnTo>
                    <a:pt x="19812" y="4368"/>
                  </a:lnTo>
                  <a:lnTo>
                    <a:pt x="15303" y="0"/>
                  </a:lnTo>
                  <a:close/>
                </a:path>
              </a:pathLst>
            </a:custGeom>
            <a:solidFill>
              <a:srgbClr val="63341C"/>
            </a:solidFill>
          </p:spPr>
          <p:txBody>
            <a:bodyPr wrap="square" lIns="0" tIns="0" rIns="0" bIns="0" rtlCol="0"/>
            <a:lstStyle/>
            <a:p>
              <a:endParaRPr sz="1493" dirty="0"/>
            </a:p>
          </p:txBody>
        </p:sp>
        <p:sp>
          <p:nvSpPr>
            <p:cNvPr id="3351" name="object 3304">
              <a:extLst>
                <a:ext uri="{FF2B5EF4-FFF2-40B4-BE49-F238E27FC236}">
                  <a16:creationId xmlns:a16="http://schemas.microsoft.com/office/drawing/2014/main" id="{4ED85243-38C5-4DAA-BC24-54BC7D6FE04E}"/>
                </a:ext>
              </a:extLst>
            </p:cNvPr>
            <p:cNvSpPr/>
            <p:nvPr/>
          </p:nvSpPr>
          <p:spPr>
            <a:xfrm>
              <a:off x="1465364" y="5726511"/>
              <a:ext cx="20320" cy="20320"/>
            </a:xfrm>
            <a:custGeom>
              <a:avLst/>
              <a:gdLst/>
              <a:ahLst/>
              <a:cxnLst/>
              <a:rect l="l" t="t" r="r" b="b"/>
              <a:pathLst>
                <a:path w="20319" h="20320">
                  <a:moveTo>
                    <a:pt x="15303" y="0"/>
                  </a:moveTo>
                  <a:lnTo>
                    <a:pt x="4343" y="190"/>
                  </a:lnTo>
                  <a:lnTo>
                    <a:pt x="0" y="4699"/>
                  </a:lnTo>
                  <a:lnTo>
                    <a:pt x="190" y="15659"/>
                  </a:lnTo>
                  <a:lnTo>
                    <a:pt x="4698" y="19989"/>
                  </a:lnTo>
                  <a:lnTo>
                    <a:pt x="15646" y="19799"/>
                  </a:lnTo>
                  <a:lnTo>
                    <a:pt x="20015" y="15316"/>
                  </a:lnTo>
                  <a:lnTo>
                    <a:pt x="19913" y="9817"/>
                  </a:lnTo>
                  <a:lnTo>
                    <a:pt x="19811" y="4356"/>
                  </a:lnTo>
                  <a:lnTo>
                    <a:pt x="15303" y="0"/>
                  </a:lnTo>
                  <a:close/>
                </a:path>
              </a:pathLst>
            </a:custGeom>
            <a:solidFill>
              <a:srgbClr val="66341E"/>
            </a:solidFill>
          </p:spPr>
          <p:txBody>
            <a:bodyPr wrap="square" lIns="0" tIns="0" rIns="0" bIns="0" rtlCol="0"/>
            <a:lstStyle/>
            <a:p>
              <a:endParaRPr sz="1493" dirty="0"/>
            </a:p>
          </p:txBody>
        </p:sp>
        <p:sp>
          <p:nvSpPr>
            <p:cNvPr id="3352" name="object 3305">
              <a:extLst>
                <a:ext uri="{FF2B5EF4-FFF2-40B4-BE49-F238E27FC236}">
                  <a16:creationId xmlns:a16="http://schemas.microsoft.com/office/drawing/2014/main" id="{1569ECD4-0BFF-4464-B852-76A327B50B15}"/>
                </a:ext>
              </a:extLst>
            </p:cNvPr>
            <p:cNvSpPr/>
            <p:nvPr/>
          </p:nvSpPr>
          <p:spPr>
            <a:xfrm>
              <a:off x="1566224" y="5668049"/>
              <a:ext cx="20320" cy="20320"/>
            </a:xfrm>
            <a:custGeom>
              <a:avLst/>
              <a:gdLst/>
              <a:ahLst/>
              <a:cxnLst/>
              <a:rect l="l" t="t" r="r" b="b"/>
              <a:pathLst>
                <a:path w="20319" h="20320">
                  <a:moveTo>
                    <a:pt x="15303" y="0"/>
                  </a:moveTo>
                  <a:lnTo>
                    <a:pt x="4356" y="190"/>
                  </a:lnTo>
                  <a:lnTo>
                    <a:pt x="0" y="4711"/>
                  </a:lnTo>
                  <a:lnTo>
                    <a:pt x="190" y="15659"/>
                  </a:lnTo>
                  <a:lnTo>
                    <a:pt x="4699" y="20002"/>
                  </a:lnTo>
                  <a:lnTo>
                    <a:pt x="15659" y="19812"/>
                  </a:lnTo>
                  <a:lnTo>
                    <a:pt x="20027" y="15316"/>
                  </a:lnTo>
                  <a:lnTo>
                    <a:pt x="19926" y="9829"/>
                  </a:lnTo>
                  <a:lnTo>
                    <a:pt x="19824" y="4368"/>
                  </a:lnTo>
                  <a:lnTo>
                    <a:pt x="15303" y="0"/>
                  </a:lnTo>
                  <a:close/>
                </a:path>
              </a:pathLst>
            </a:custGeom>
            <a:solidFill>
              <a:srgbClr val="773A21"/>
            </a:solidFill>
          </p:spPr>
          <p:txBody>
            <a:bodyPr wrap="square" lIns="0" tIns="0" rIns="0" bIns="0" rtlCol="0"/>
            <a:lstStyle/>
            <a:p>
              <a:endParaRPr sz="1493" dirty="0"/>
            </a:p>
          </p:txBody>
        </p:sp>
        <p:sp>
          <p:nvSpPr>
            <p:cNvPr id="3353" name="object 3306">
              <a:extLst>
                <a:ext uri="{FF2B5EF4-FFF2-40B4-BE49-F238E27FC236}">
                  <a16:creationId xmlns:a16="http://schemas.microsoft.com/office/drawing/2014/main" id="{CC39225A-81CB-48D2-AAEE-F41DC36A3EE3}"/>
                </a:ext>
              </a:extLst>
            </p:cNvPr>
            <p:cNvSpPr/>
            <p:nvPr/>
          </p:nvSpPr>
          <p:spPr>
            <a:xfrm>
              <a:off x="1867093" y="5479524"/>
              <a:ext cx="20320" cy="20320"/>
            </a:xfrm>
            <a:custGeom>
              <a:avLst/>
              <a:gdLst/>
              <a:ahLst/>
              <a:cxnLst/>
              <a:rect l="l" t="t" r="r" b="b"/>
              <a:pathLst>
                <a:path w="20319" h="20320">
                  <a:moveTo>
                    <a:pt x="15316" y="0"/>
                  </a:moveTo>
                  <a:lnTo>
                    <a:pt x="4356" y="190"/>
                  </a:lnTo>
                  <a:lnTo>
                    <a:pt x="0" y="4686"/>
                  </a:lnTo>
                  <a:lnTo>
                    <a:pt x="190" y="15633"/>
                  </a:lnTo>
                  <a:lnTo>
                    <a:pt x="4711" y="20002"/>
                  </a:lnTo>
                  <a:lnTo>
                    <a:pt x="15659" y="19812"/>
                  </a:lnTo>
                  <a:lnTo>
                    <a:pt x="20027" y="15290"/>
                  </a:lnTo>
                  <a:lnTo>
                    <a:pt x="19926" y="9817"/>
                  </a:lnTo>
                  <a:lnTo>
                    <a:pt x="19824" y="4343"/>
                  </a:lnTo>
                  <a:lnTo>
                    <a:pt x="15316" y="0"/>
                  </a:lnTo>
                  <a:close/>
                </a:path>
              </a:pathLst>
            </a:custGeom>
            <a:solidFill>
              <a:srgbClr val="6A341E"/>
            </a:solidFill>
          </p:spPr>
          <p:txBody>
            <a:bodyPr wrap="square" lIns="0" tIns="0" rIns="0" bIns="0" rtlCol="0"/>
            <a:lstStyle/>
            <a:p>
              <a:endParaRPr sz="1493" dirty="0"/>
            </a:p>
          </p:txBody>
        </p:sp>
        <p:sp>
          <p:nvSpPr>
            <p:cNvPr id="3354" name="object 3307">
              <a:extLst>
                <a:ext uri="{FF2B5EF4-FFF2-40B4-BE49-F238E27FC236}">
                  <a16:creationId xmlns:a16="http://schemas.microsoft.com/office/drawing/2014/main" id="{63342315-FED3-4B7F-A4C9-1266D40D3AFB}"/>
                </a:ext>
              </a:extLst>
            </p:cNvPr>
            <p:cNvSpPr/>
            <p:nvPr/>
          </p:nvSpPr>
          <p:spPr>
            <a:xfrm>
              <a:off x="1866685" y="5565613"/>
              <a:ext cx="20320" cy="20320"/>
            </a:xfrm>
            <a:custGeom>
              <a:avLst/>
              <a:gdLst/>
              <a:ahLst/>
              <a:cxnLst/>
              <a:rect l="l" t="t" r="r" b="b"/>
              <a:pathLst>
                <a:path w="20319" h="20320">
                  <a:moveTo>
                    <a:pt x="15316" y="0"/>
                  </a:moveTo>
                  <a:lnTo>
                    <a:pt x="4356" y="190"/>
                  </a:lnTo>
                  <a:lnTo>
                    <a:pt x="0" y="4686"/>
                  </a:lnTo>
                  <a:lnTo>
                    <a:pt x="190" y="15646"/>
                  </a:lnTo>
                  <a:lnTo>
                    <a:pt x="4711" y="20002"/>
                  </a:lnTo>
                  <a:lnTo>
                    <a:pt x="15659" y="19812"/>
                  </a:lnTo>
                  <a:lnTo>
                    <a:pt x="20027" y="15303"/>
                  </a:lnTo>
                  <a:lnTo>
                    <a:pt x="19926" y="9817"/>
                  </a:lnTo>
                  <a:lnTo>
                    <a:pt x="19824" y="4343"/>
                  </a:lnTo>
                  <a:lnTo>
                    <a:pt x="15316" y="0"/>
                  </a:lnTo>
                  <a:close/>
                </a:path>
              </a:pathLst>
            </a:custGeom>
            <a:solidFill>
              <a:srgbClr val="7D3C24"/>
            </a:solidFill>
          </p:spPr>
          <p:txBody>
            <a:bodyPr wrap="square" lIns="0" tIns="0" rIns="0" bIns="0" rtlCol="0"/>
            <a:lstStyle/>
            <a:p>
              <a:endParaRPr sz="1493" dirty="0"/>
            </a:p>
          </p:txBody>
        </p:sp>
        <p:sp>
          <p:nvSpPr>
            <p:cNvPr id="3355" name="object 3308">
              <a:extLst>
                <a:ext uri="{FF2B5EF4-FFF2-40B4-BE49-F238E27FC236}">
                  <a16:creationId xmlns:a16="http://schemas.microsoft.com/office/drawing/2014/main" id="{8DDAAA75-426E-4A17-8A49-E8FA6A02482A}"/>
                </a:ext>
              </a:extLst>
            </p:cNvPr>
            <p:cNvSpPr/>
            <p:nvPr/>
          </p:nvSpPr>
          <p:spPr>
            <a:xfrm>
              <a:off x="1760292" y="5585915"/>
              <a:ext cx="20320" cy="20320"/>
            </a:xfrm>
            <a:custGeom>
              <a:avLst/>
              <a:gdLst/>
              <a:ahLst/>
              <a:cxnLst/>
              <a:rect l="l" t="t" r="r" b="b"/>
              <a:pathLst>
                <a:path w="20319" h="20320">
                  <a:moveTo>
                    <a:pt x="15303" y="0"/>
                  </a:moveTo>
                  <a:lnTo>
                    <a:pt x="4343" y="190"/>
                  </a:lnTo>
                  <a:lnTo>
                    <a:pt x="0" y="4698"/>
                  </a:lnTo>
                  <a:lnTo>
                    <a:pt x="190" y="15646"/>
                  </a:lnTo>
                  <a:lnTo>
                    <a:pt x="4699" y="20015"/>
                  </a:lnTo>
                  <a:lnTo>
                    <a:pt x="15646" y="19824"/>
                  </a:lnTo>
                  <a:lnTo>
                    <a:pt x="20002" y="15303"/>
                  </a:lnTo>
                  <a:lnTo>
                    <a:pt x="19913" y="9842"/>
                  </a:lnTo>
                  <a:lnTo>
                    <a:pt x="19812" y="4343"/>
                  </a:lnTo>
                  <a:lnTo>
                    <a:pt x="15303" y="0"/>
                  </a:lnTo>
                  <a:close/>
                </a:path>
              </a:pathLst>
            </a:custGeom>
            <a:solidFill>
              <a:srgbClr val="7C3D23"/>
            </a:solidFill>
          </p:spPr>
          <p:txBody>
            <a:bodyPr wrap="square" lIns="0" tIns="0" rIns="0" bIns="0" rtlCol="0"/>
            <a:lstStyle/>
            <a:p>
              <a:endParaRPr sz="1493" dirty="0"/>
            </a:p>
          </p:txBody>
        </p:sp>
        <p:sp>
          <p:nvSpPr>
            <p:cNvPr id="3356" name="object 3309">
              <a:extLst>
                <a:ext uri="{FF2B5EF4-FFF2-40B4-BE49-F238E27FC236}">
                  <a16:creationId xmlns:a16="http://schemas.microsoft.com/office/drawing/2014/main" id="{2A393400-7504-415F-8CBA-BFED12426FA0}"/>
                </a:ext>
              </a:extLst>
            </p:cNvPr>
            <p:cNvSpPr/>
            <p:nvPr/>
          </p:nvSpPr>
          <p:spPr>
            <a:xfrm>
              <a:off x="1496819" y="5663641"/>
              <a:ext cx="20320" cy="20320"/>
            </a:xfrm>
            <a:custGeom>
              <a:avLst/>
              <a:gdLst/>
              <a:ahLst/>
              <a:cxnLst/>
              <a:rect l="l" t="t" r="r" b="b"/>
              <a:pathLst>
                <a:path w="20319" h="20320">
                  <a:moveTo>
                    <a:pt x="15290" y="0"/>
                  </a:moveTo>
                  <a:lnTo>
                    <a:pt x="4343" y="190"/>
                  </a:lnTo>
                  <a:lnTo>
                    <a:pt x="0" y="4711"/>
                  </a:lnTo>
                  <a:lnTo>
                    <a:pt x="190" y="15659"/>
                  </a:lnTo>
                  <a:lnTo>
                    <a:pt x="4698" y="20015"/>
                  </a:lnTo>
                  <a:lnTo>
                    <a:pt x="15633" y="19824"/>
                  </a:lnTo>
                  <a:lnTo>
                    <a:pt x="20002" y="15316"/>
                  </a:lnTo>
                  <a:lnTo>
                    <a:pt x="19900" y="9842"/>
                  </a:lnTo>
                  <a:lnTo>
                    <a:pt x="19799" y="4368"/>
                  </a:lnTo>
                  <a:lnTo>
                    <a:pt x="15290" y="0"/>
                  </a:lnTo>
                  <a:close/>
                </a:path>
              </a:pathLst>
            </a:custGeom>
            <a:solidFill>
              <a:srgbClr val="6B3620"/>
            </a:solidFill>
          </p:spPr>
          <p:txBody>
            <a:bodyPr wrap="square" lIns="0" tIns="0" rIns="0" bIns="0" rtlCol="0"/>
            <a:lstStyle/>
            <a:p>
              <a:endParaRPr sz="1493" dirty="0"/>
            </a:p>
          </p:txBody>
        </p:sp>
        <p:sp>
          <p:nvSpPr>
            <p:cNvPr id="3357" name="object 3310">
              <a:extLst>
                <a:ext uri="{FF2B5EF4-FFF2-40B4-BE49-F238E27FC236}">
                  <a16:creationId xmlns:a16="http://schemas.microsoft.com/office/drawing/2014/main" id="{E908FE7D-51BA-4E42-9DC4-6D73ABF7B982}"/>
                </a:ext>
              </a:extLst>
            </p:cNvPr>
            <p:cNvSpPr/>
            <p:nvPr/>
          </p:nvSpPr>
          <p:spPr>
            <a:xfrm>
              <a:off x="1866577" y="5516095"/>
              <a:ext cx="20320" cy="20320"/>
            </a:xfrm>
            <a:custGeom>
              <a:avLst/>
              <a:gdLst/>
              <a:ahLst/>
              <a:cxnLst/>
              <a:rect l="l" t="t" r="r" b="b"/>
              <a:pathLst>
                <a:path w="20319" h="20320">
                  <a:moveTo>
                    <a:pt x="15290" y="0"/>
                  </a:moveTo>
                  <a:lnTo>
                    <a:pt x="4330" y="190"/>
                  </a:lnTo>
                  <a:lnTo>
                    <a:pt x="0" y="4699"/>
                  </a:lnTo>
                  <a:lnTo>
                    <a:pt x="190" y="15646"/>
                  </a:lnTo>
                  <a:lnTo>
                    <a:pt x="4686" y="20002"/>
                  </a:lnTo>
                  <a:lnTo>
                    <a:pt x="15633" y="19812"/>
                  </a:lnTo>
                  <a:lnTo>
                    <a:pt x="20002" y="15303"/>
                  </a:lnTo>
                  <a:lnTo>
                    <a:pt x="19900" y="9829"/>
                  </a:lnTo>
                  <a:lnTo>
                    <a:pt x="19799" y="4356"/>
                  </a:lnTo>
                  <a:lnTo>
                    <a:pt x="15290" y="0"/>
                  </a:lnTo>
                  <a:close/>
                </a:path>
              </a:pathLst>
            </a:custGeom>
            <a:solidFill>
              <a:srgbClr val="692F18"/>
            </a:solidFill>
          </p:spPr>
          <p:txBody>
            <a:bodyPr wrap="square" lIns="0" tIns="0" rIns="0" bIns="0" rtlCol="0"/>
            <a:lstStyle/>
            <a:p>
              <a:endParaRPr sz="1493" dirty="0"/>
            </a:p>
          </p:txBody>
        </p:sp>
        <p:sp>
          <p:nvSpPr>
            <p:cNvPr id="3358" name="object 3311">
              <a:extLst>
                <a:ext uri="{FF2B5EF4-FFF2-40B4-BE49-F238E27FC236}">
                  <a16:creationId xmlns:a16="http://schemas.microsoft.com/office/drawing/2014/main" id="{BB047F24-66D9-44CD-A046-D2BA64DA23F8}"/>
                </a:ext>
              </a:extLst>
            </p:cNvPr>
            <p:cNvSpPr/>
            <p:nvPr/>
          </p:nvSpPr>
          <p:spPr>
            <a:xfrm>
              <a:off x="1076981" y="5676705"/>
              <a:ext cx="20320" cy="20320"/>
            </a:xfrm>
            <a:custGeom>
              <a:avLst/>
              <a:gdLst/>
              <a:ahLst/>
              <a:cxnLst/>
              <a:rect l="l" t="t" r="r" b="b"/>
              <a:pathLst>
                <a:path w="20319" h="20320">
                  <a:moveTo>
                    <a:pt x="15303" y="0"/>
                  </a:moveTo>
                  <a:lnTo>
                    <a:pt x="4343" y="190"/>
                  </a:lnTo>
                  <a:lnTo>
                    <a:pt x="0" y="4698"/>
                  </a:lnTo>
                  <a:lnTo>
                    <a:pt x="190" y="15646"/>
                  </a:lnTo>
                  <a:lnTo>
                    <a:pt x="4698" y="20015"/>
                  </a:lnTo>
                  <a:lnTo>
                    <a:pt x="15646" y="19824"/>
                  </a:lnTo>
                  <a:lnTo>
                    <a:pt x="20015" y="15303"/>
                  </a:lnTo>
                  <a:lnTo>
                    <a:pt x="19913" y="9842"/>
                  </a:lnTo>
                  <a:lnTo>
                    <a:pt x="19811" y="4343"/>
                  </a:lnTo>
                  <a:lnTo>
                    <a:pt x="15303" y="0"/>
                  </a:lnTo>
                  <a:close/>
                </a:path>
              </a:pathLst>
            </a:custGeom>
            <a:solidFill>
              <a:srgbClr val="984B2C"/>
            </a:solidFill>
          </p:spPr>
          <p:txBody>
            <a:bodyPr wrap="square" lIns="0" tIns="0" rIns="0" bIns="0" rtlCol="0"/>
            <a:lstStyle/>
            <a:p>
              <a:endParaRPr sz="1493" dirty="0"/>
            </a:p>
          </p:txBody>
        </p:sp>
        <p:sp>
          <p:nvSpPr>
            <p:cNvPr id="3359" name="object 3312">
              <a:extLst>
                <a:ext uri="{FF2B5EF4-FFF2-40B4-BE49-F238E27FC236}">
                  <a16:creationId xmlns:a16="http://schemas.microsoft.com/office/drawing/2014/main" id="{0AE87FD6-182A-4BF5-9917-FD0AC4775175}"/>
                </a:ext>
              </a:extLst>
            </p:cNvPr>
            <p:cNvSpPr/>
            <p:nvPr/>
          </p:nvSpPr>
          <p:spPr>
            <a:xfrm>
              <a:off x="1870630" y="5575322"/>
              <a:ext cx="20320" cy="20320"/>
            </a:xfrm>
            <a:custGeom>
              <a:avLst/>
              <a:gdLst/>
              <a:ahLst/>
              <a:cxnLst/>
              <a:rect l="l" t="t" r="r" b="b"/>
              <a:pathLst>
                <a:path w="20319" h="20320">
                  <a:moveTo>
                    <a:pt x="15303" y="0"/>
                  </a:moveTo>
                  <a:lnTo>
                    <a:pt x="4356" y="190"/>
                  </a:lnTo>
                  <a:lnTo>
                    <a:pt x="0" y="4686"/>
                  </a:lnTo>
                  <a:lnTo>
                    <a:pt x="190" y="15633"/>
                  </a:lnTo>
                  <a:lnTo>
                    <a:pt x="4711" y="20002"/>
                  </a:lnTo>
                  <a:lnTo>
                    <a:pt x="15646" y="19812"/>
                  </a:lnTo>
                  <a:lnTo>
                    <a:pt x="20015" y="15290"/>
                  </a:lnTo>
                  <a:lnTo>
                    <a:pt x="19913" y="9829"/>
                  </a:lnTo>
                  <a:lnTo>
                    <a:pt x="19812" y="4343"/>
                  </a:lnTo>
                  <a:lnTo>
                    <a:pt x="15303" y="0"/>
                  </a:lnTo>
                  <a:close/>
                </a:path>
              </a:pathLst>
            </a:custGeom>
            <a:solidFill>
              <a:srgbClr val="6F371F"/>
            </a:solidFill>
          </p:spPr>
          <p:txBody>
            <a:bodyPr wrap="square" lIns="0" tIns="0" rIns="0" bIns="0" rtlCol="0"/>
            <a:lstStyle/>
            <a:p>
              <a:endParaRPr sz="1493" dirty="0"/>
            </a:p>
          </p:txBody>
        </p:sp>
        <p:sp>
          <p:nvSpPr>
            <p:cNvPr id="3360" name="object 3313">
              <a:extLst>
                <a:ext uri="{FF2B5EF4-FFF2-40B4-BE49-F238E27FC236}">
                  <a16:creationId xmlns:a16="http://schemas.microsoft.com/office/drawing/2014/main" id="{D4B5EE3E-9C4D-42EE-B927-E51BBDA2E361}"/>
                </a:ext>
              </a:extLst>
            </p:cNvPr>
            <p:cNvSpPr/>
            <p:nvPr/>
          </p:nvSpPr>
          <p:spPr>
            <a:xfrm>
              <a:off x="1750053" y="5604765"/>
              <a:ext cx="20320" cy="20320"/>
            </a:xfrm>
            <a:custGeom>
              <a:avLst/>
              <a:gdLst/>
              <a:ahLst/>
              <a:cxnLst/>
              <a:rect l="l" t="t" r="r" b="b"/>
              <a:pathLst>
                <a:path w="20319" h="20320">
                  <a:moveTo>
                    <a:pt x="15290" y="0"/>
                  </a:moveTo>
                  <a:lnTo>
                    <a:pt x="4330" y="190"/>
                  </a:lnTo>
                  <a:lnTo>
                    <a:pt x="0" y="4711"/>
                  </a:lnTo>
                  <a:lnTo>
                    <a:pt x="190" y="15659"/>
                  </a:lnTo>
                  <a:lnTo>
                    <a:pt x="4686" y="20002"/>
                  </a:lnTo>
                  <a:lnTo>
                    <a:pt x="15633" y="19812"/>
                  </a:lnTo>
                  <a:lnTo>
                    <a:pt x="20002" y="15316"/>
                  </a:lnTo>
                  <a:lnTo>
                    <a:pt x="19900" y="9829"/>
                  </a:lnTo>
                  <a:lnTo>
                    <a:pt x="19799" y="4368"/>
                  </a:lnTo>
                  <a:lnTo>
                    <a:pt x="15290" y="0"/>
                  </a:lnTo>
                  <a:close/>
                </a:path>
              </a:pathLst>
            </a:custGeom>
            <a:solidFill>
              <a:srgbClr val="6C351F"/>
            </a:solidFill>
          </p:spPr>
          <p:txBody>
            <a:bodyPr wrap="square" lIns="0" tIns="0" rIns="0" bIns="0" rtlCol="0"/>
            <a:lstStyle/>
            <a:p>
              <a:endParaRPr sz="1493" dirty="0"/>
            </a:p>
          </p:txBody>
        </p:sp>
        <p:sp>
          <p:nvSpPr>
            <p:cNvPr id="3361" name="object 3314">
              <a:extLst>
                <a:ext uri="{FF2B5EF4-FFF2-40B4-BE49-F238E27FC236}">
                  <a16:creationId xmlns:a16="http://schemas.microsoft.com/office/drawing/2014/main" id="{516C23D3-9603-4AB6-A77C-AE4A00E2CCD5}"/>
                </a:ext>
              </a:extLst>
            </p:cNvPr>
            <p:cNvSpPr/>
            <p:nvPr/>
          </p:nvSpPr>
          <p:spPr>
            <a:xfrm>
              <a:off x="1126618" y="5682997"/>
              <a:ext cx="20320" cy="20320"/>
            </a:xfrm>
            <a:custGeom>
              <a:avLst/>
              <a:gdLst/>
              <a:ahLst/>
              <a:cxnLst/>
              <a:rect l="l" t="t" r="r" b="b"/>
              <a:pathLst>
                <a:path w="20319" h="20320">
                  <a:moveTo>
                    <a:pt x="15303" y="0"/>
                  </a:moveTo>
                  <a:lnTo>
                    <a:pt x="4356" y="190"/>
                  </a:lnTo>
                  <a:lnTo>
                    <a:pt x="0" y="4699"/>
                  </a:lnTo>
                  <a:lnTo>
                    <a:pt x="190" y="15646"/>
                  </a:lnTo>
                  <a:lnTo>
                    <a:pt x="4711" y="19989"/>
                  </a:lnTo>
                  <a:lnTo>
                    <a:pt x="15646" y="19799"/>
                  </a:lnTo>
                  <a:lnTo>
                    <a:pt x="20015" y="15303"/>
                  </a:lnTo>
                  <a:lnTo>
                    <a:pt x="19913" y="9817"/>
                  </a:lnTo>
                  <a:lnTo>
                    <a:pt x="19811" y="4356"/>
                  </a:lnTo>
                  <a:lnTo>
                    <a:pt x="15303" y="0"/>
                  </a:lnTo>
                  <a:close/>
                </a:path>
              </a:pathLst>
            </a:custGeom>
            <a:solidFill>
              <a:srgbClr val="9E4D2E"/>
            </a:solidFill>
          </p:spPr>
          <p:txBody>
            <a:bodyPr wrap="square" lIns="0" tIns="0" rIns="0" bIns="0" rtlCol="0"/>
            <a:lstStyle/>
            <a:p>
              <a:endParaRPr sz="1493" dirty="0"/>
            </a:p>
          </p:txBody>
        </p:sp>
        <p:sp>
          <p:nvSpPr>
            <p:cNvPr id="3362" name="object 3315">
              <a:extLst>
                <a:ext uri="{FF2B5EF4-FFF2-40B4-BE49-F238E27FC236}">
                  <a16:creationId xmlns:a16="http://schemas.microsoft.com/office/drawing/2014/main" id="{72E9E816-CA4A-4B2B-88EF-2A88B10EA193}"/>
                </a:ext>
              </a:extLst>
            </p:cNvPr>
            <p:cNvSpPr/>
            <p:nvPr/>
          </p:nvSpPr>
          <p:spPr>
            <a:xfrm>
              <a:off x="1796977" y="5553523"/>
              <a:ext cx="20320" cy="20320"/>
            </a:xfrm>
            <a:custGeom>
              <a:avLst/>
              <a:gdLst/>
              <a:ahLst/>
              <a:cxnLst/>
              <a:rect l="l" t="t" r="r" b="b"/>
              <a:pathLst>
                <a:path w="20319" h="20320">
                  <a:moveTo>
                    <a:pt x="15303" y="0"/>
                  </a:moveTo>
                  <a:lnTo>
                    <a:pt x="4356" y="190"/>
                  </a:lnTo>
                  <a:lnTo>
                    <a:pt x="0" y="4686"/>
                  </a:lnTo>
                  <a:lnTo>
                    <a:pt x="190" y="15633"/>
                  </a:lnTo>
                  <a:lnTo>
                    <a:pt x="4711" y="20002"/>
                  </a:lnTo>
                  <a:lnTo>
                    <a:pt x="15646" y="19812"/>
                  </a:lnTo>
                  <a:lnTo>
                    <a:pt x="20015" y="15290"/>
                  </a:lnTo>
                  <a:lnTo>
                    <a:pt x="19913" y="9817"/>
                  </a:lnTo>
                  <a:lnTo>
                    <a:pt x="19812" y="4343"/>
                  </a:lnTo>
                  <a:lnTo>
                    <a:pt x="15303" y="0"/>
                  </a:lnTo>
                  <a:close/>
                </a:path>
              </a:pathLst>
            </a:custGeom>
            <a:solidFill>
              <a:srgbClr val="6B3620"/>
            </a:solidFill>
          </p:spPr>
          <p:txBody>
            <a:bodyPr wrap="square" lIns="0" tIns="0" rIns="0" bIns="0" rtlCol="0"/>
            <a:lstStyle/>
            <a:p>
              <a:endParaRPr sz="1493" dirty="0"/>
            </a:p>
          </p:txBody>
        </p:sp>
        <p:sp>
          <p:nvSpPr>
            <p:cNvPr id="3363" name="object 3316">
              <a:extLst>
                <a:ext uri="{FF2B5EF4-FFF2-40B4-BE49-F238E27FC236}">
                  <a16:creationId xmlns:a16="http://schemas.microsoft.com/office/drawing/2014/main" id="{2958397E-F717-45A2-9443-6FA307A13268}"/>
                </a:ext>
              </a:extLst>
            </p:cNvPr>
            <p:cNvSpPr/>
            <p:nvPr/>
          </p:nvSpPr>
          <p:spPr>
            <a:xfrm>
              <a:off x="1569749" y="5627151"/>
              <a:ext cx="20320" cy="20320"/>
            </a:xfrm>
            <a:custGeom>
              <a:avLst/>
              <a:gdLst/>
              <a:ahLst/>
              <a:cxnLst/>
              <a:rect l="l" t="t" r="r" b="b"/>
              <a:pathLst>
                <a:path w="20319" h="20320">
                  <a:moveTo>
                    <a:pt x="15316" y="0"/>
                  </a:moveTo>
                  <a:lnTo>
                    <a:pt x="4356" y="190"/>
                  </a:lnTo>
                  <a:lnTo>
                    <a:pt x="0" y="4686"/>
                  </a:lnTo>
                  <a:lnTo>
                    <a:pt x="190" y="15633"/>
                  </a:lnTo>
                  <a:lnTo>
                    <a:pt x="4711" y="20002"/>
                  </a:lnTo>
                  <a:lnTo>
                    <a:pt x="15659" y="19812"/>
                  </a:lnTo>
                  <a:lnTo>
                    <a:pt x="20015" y="15290"/>
                  </a:lnTo>
                  <a:lnTo>
                    <a:pt x="19913" y="9829"/>
                  </a:lnTo>
                  <a:lnTo>
                    <a:pt x="19811" y="4343"/>
                  </a:lnTo>
                  <a:lnTo>
                    <a:pt x="15316" y="0"/>
                  </a:lnTo>
                  <a:close/>
                </a:path>
              </a:pathLst>
            </a:custGeom>
            <a:solidFill>
              <a:srgbClr val="67351E"/>
            </a:solidFill>
          </p:spPr>
          <p:txBody>
            <a:bodyPr wrap="square" lIns="0" tIns="0" rIns="0" bIns="0" rtlCol="0"/>
            <a:lstStyle/>
            <a:p>
              <a:endParaRPr sz="1493" dirty="0"/>
            </a:p>
          </p:txBody>
        </p:sp>
        <p:sp>
          <p:nvSpPr>
            <p:cNvPr id="3364" name="object 3317">
              <a:extLst>
                <a:ext uri="{FF2B5EF4-FFF2-40B4-BE49-F238E27FC236}">
                  <a16:creationId xmlns:a16="http://schemas.microsoft.com/office/drawing/2014/main" id="{3DD62756-6F81-431E-BC54-5B8793298D4B}"/>
                </a:ext>
              </a:extLst>
            </p:cNvPr>
            <p:cNvSpPr/>
            <p:nvPr/>
          </p:nvSpPr>
          <p:spPr>
            <a:xfrm>
              <a:off x="1648439" y="5606271"/>
              <a:ext cx="20320" cy="20320"/>
            </a:xfrm>
            <a:custGeom>
              <a:avLst/>
              <a:gdLst/>
              <a:ahLst/>
              <a:cxnLst/>
              <a:rect l="l" t="t" r="r" b="b"/>
              <a:pathLst>
                <a:path w="20319" h="20320">
                  <a:moveTo>
                    <a:pt x="15303" y="0"/>
                  </a:moveTo>
                  <a:lnTo>
                    <a:pt x="4343" y="190"/>
                  </a:lnTo>
                  <a:lnTo>
                    <a:pt x="0" y="4686"/>
                  </a:lnTo>
                  <a:lnTo>
                    <a:pt x="190" y="15646"/>
                  </a:lnTo>
                  <a:lnTo>
                    <a:pt x="4699" y="20015"/>
                  </a:lnTo>
                  <a:lnTo>
                    <a:pt x="15646" y="19824"/>
                  </a:lnTo>
                  <a:lnTo>
                    <a:pt x="20015" y="15303"/>
                  </a:lnTo>
                  <a:lnTo>
                    <a:pt x="19913" y="9829"/>
                  </a:lnTo>
                  <a:lnTo>
                    <a:pt x="19812" y="4343"/>
                  </a:lnTo>
                  <a:lnTo>
                    <a:pt x="15303" y="0"/>
                  </a:lnTo>
                  <a:close/>
                </a:path>
              </a:pathLst>
            </a:custGeom>
            <a:solidFill>
              <a:srgbClr val="68341D"/>
            </a:solidFill>
          </p:spPr>
          <p:txBody>
            <a:bodyPr wrap="square" lIns="0" tIns="0" rIns="0" bIns="0" rtlCol="0"/>
            <a:lstStyle/>
            <a:p>
              <a:endParaRPr sz="1493" dirty="0"/>
            </a:p>
          </p:txBody>
        </p:sp>
        <p:sp>
          <p:nvSpPr>
            <p:cNvPr id="3365" name="object 3318">
              <a:extLst>
                <a:ext uri="{FF2B5EF4-FFF2-40B4-BE49-F238E27FC236}">
                  <a16:creationId xmlns:a16="http://schemas.microsoft.com/office/drawing/2014/main" id="{C871E7D4-67B2-4E73-A86B-7D6E95737977}"/>
                </a:ext>
              </a:extLst>
            </p:cNvPr>
            <p:cNvSpPr/>
            <p:nvPr/>
          </p:nvSpPr>
          <p:spPr>
            <a:xfrm>
              <a:off x="1045460" y="5631191"/>
              <a:ext cx="20320" cy="20320"/>
            </a:xfrm>
            <a:custGeom>
              <a:avLst/>
              <a:gdLst/>
              <a:ahLst/>
              <a:cxnLst/>
              <a:rect l="l" t="t" r="r" b="b"/>
              <a:pathLst>
                <a:path w="20319" h="20320">
                  <a:moveTo>
                    <a:pt x="15316" y="0"/>
                  </a:moveTo>
                  <a:lnTo>
                    <a:pt x="4356" y="190"/>
                  </a:lnTo>
                  <a:lnTo>
                    <a:pt x="0" y="4686"/>
                  </a:lnTo>
                  <a:lnTo>
                    <a:pt x="190" y="15633"/>
                  </a:lnTo>
                  <a:lnTo>
                    <a:pt x="4711" y="20002"/>
                  </a:lnTo>
                  <a:lnTo>
                    <a:pt x="15659" y="19812"/>
                  </a:lnTo>
                  <a:lnTo>
                    <a:pt x="20015" y="15290"/>
                  </a:lnTo>
                  <a:lnTo>
                    <a:pt x="19913" y="9829"/>
                  </a:lnTo>
                  <a:lnTo>
                    <a:pt x="19811" y="4343"/>
                  </a:lnTo>
                  <a:lnTo>
                    <a:pt x="15316" y="0"/>
                  </a:lnTo>
                  <a:close/>
                </a:path>
              </a:pathLst>
            </a:custGeom>
            <a:solidFill>
              <a:srgbClr val="8B4727"/>
            </a:solidFill>
          </p:spPr>
          <p:txBody>
            <a:bodyPr wrap="square" lIns="0" tIns="0" rIns="0" bIns="0" rtlCol="0"/>
            <a:lstStyle/>
            <a:p>
              <a:endParaRPr sz="1493" dirty="0"/>
            </a:p>
          </p:txBody>
        </p:sp>
        <p:sp>
          <p:nvSpPr>
            <p:cNvPr id="3366" name="object 3319">
              <a:extLst>
                <a:ext uri="{FF2B5EF4-FFF2-40B4-BE49-F238E27FC236}">
                  <a16:creationId xmlns:a16="http://schemas.microsoft.com/office/drawing/2014/main" id="{41EAA9C6-798F-46BC-B7C3-F85386722D0B}"/>
                </a:ext>
              </a:extLst>
            </p:cNvPr>
            <p:cNvSpPr/>
            <p:nvPr/>
          </p:nvSpPr>
          <p:spPr>
            <a:xfrm>
              <a:off x="1453380" y="5638154"/>
              <a:ext cx="20320" cy="20320"/>
            </a:xfrm>
            <a:custGeom>
              <a:avLst/>
              <a:gdLst/>
              <a:ahLst/>
              <a:cxnLst/>
              <a:rect l="l" t="t" r="r" b="b"/>
              <a:pathLst>
                <a:path w="20319" h="20320">
                  <a:moveTo>
                    <a:pt x="15303" y="0"/>
                  </a:moveTo>
                  <a:lnTo>
                    <a:pt x="4356" y="190"/>
                  </a:lnTo>
                  <a:lnTo>
                    <a:pt x="0" y="4698"/>
                  </a:lnTo>
                  <a:lnTo>
                    <a:pt x="190" y="15646"/>
                  </a:lnTo>
                  <a:lnTo>
                    <a:pt x="4711" y="20015"/>
                  </a:lnTo>
                  <a:lnTo>
                    <a:pt x="15646" y="19824"/>
                  </a:lnTo>
                  <a:lnTo>
                    <a:pt x="20015" y="15303"/>
                  </a:lnTo>
                  <a:lnTo>
                    <a:pt x="19913" y="9842"/>
                  </a:lnTo>
                  <a:lnTo>
                    <a:pt x="19811" y="4356"/>
                  </a:lnTo>
                  <a:lnTo>
                    <a:pt x="15303" y="0"/>
                  </a:lnTo>
                  <a:close/>
                </a:path>
              </a:pathLst>
            </a:custGeom>
            <a:solidFill>
              <a:srgbClr val="9E4D2E"/>
            </a:solidFill>
          </p:spPr>
          <p:txBody>
            <a:bodyPr wrap="square" lIns="0" tIns="0" rIns="0" bIns="0" rtlCol="0"/>
            <a:lstStyle/>
            <a:p>
              <a:endParaRPr sz="1493" dirty="0"/>
            </a:p>
          </p:txBody>
        </p:sp>
        <p:sp>
          <p:nvSpPr>
            <p:cNvPr id="3367" name="object 3320">
              <a:extLst>
                <a:ext uri="{FF2B5EF4-FFF2-40B4-BE49-F238E27FC236}">
                  <a16:creationId xmlns:a16="http://schemas.microsoft.com/office/drawing/2014/main" id="{FDCB7112-AD8D-42D2-8D76-E4A1C554806E}"/>
                </a:ext>
              </a:extLst>
            </p:cNvPr>
            <p:cNvSpPr/>
            <p:nvPr/>
          </p:nvSpPr>
          <p:spPr>
            <a:xfrm>
              <a:off x="1578275" y="5718535"/>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29"/>
                  </a:lnTo>
                  <a:lnTo>
                    <a:pt x="19811" y="4368"/>
                  </a:lnTo>
                  <a:lnTo>
                    <a:pt x="15303" y="0"/>
                  </a:lnTo>
                  <a:close/>
                </a:path>
              </a:pathLst>
            </a:custGeom>
            <a:solidFill>
              <a:srgbClr val="7B3B23"/>
            </a:solidFill>
          </p:spPr>
          <p:txBody>
            <a:bodyPr wrap="square" lIns="0" tIns="0" rIns="0" bIns="0" rtlCol="0"/>
            <a:lstStyle/>
            <a:p>
              <a:endParaRPr sz="1493" dirty="0"/>
            </a:p>
          </p:txBody>
        </p:sp>
        <p:sp>
          <p:nvSpPr>
            <p:cNvPr id="3368" name="object 3321">
              <a:extLst>
                <a:ext uri="{FF2B5EF4-FFF2-40B4-BE49-F238E27FC236}">
                  <a16:creationId xmlns:a16="http://schemas.microsoft.com/office/drawing/2014/main" id="{2AA8C140-3382-43FC-984E-511D04B950E3}"/>
                </a:ext>
              </a:extLst>
            </p:cNvPr>
            <p:cNvSpPr/>
            <p:nvPr/>
          </p:nvSpPr>
          <p:spPr>
            <a:xfrm>
              <a:off x="1099037" y="5597815"/>
              <a:ext cx="20320" cy="20320"/>
            </a:xfrm>
            <a:custGeom>
              <a:avLst/>
              <a:gdLst/>
              <a:ahLst/>
              <a:cxnLst/>
              <a:rect l="l" t="t" r="r" b="b"/>
              <a:pathLst>
                <a:path w="20319" h="20320">
                  <a:moveTo>
                    <a:pt x="15303" y="0"/>
                  </a:moveTo>
                  <a:lnTo>
                    <a:pt x="4356" y="190"/>
                  </a:lnTo>
                  <a:lnTo>
                    <a:pt x="0" y="4698"/>
                  </a:lnTo>
                  <a:lnTo>
                    <a:pt x="190" y="15646"/>
                  </a:lnTo>
                  <a:lnTo>
                    <a:pt x="4711" y="20015"/>
                  </a:lnTo>
                  <a:lnTo>
                    <a:pt x="15646" y="19824"/>
                  </a:lnTo>
                  <a:lnTo>
                    <a:pt x="20015" y="15303"/>
                  </a:lnTo>
                  <a:lnTo>
                    <a:pt x="19913" y="9842"/>
                  </a:lnTo>
                  <a:lnTo>
                    <a:pt x="19811" y="4356"/>
                  </a:lnTo>
                  <a:lnTo>
                    <a:pt x="15303" y="0"/>
                  </a:lnTo>
                  <a:close/>
                </a:path>
              </a:pathLst>
            </a:custGeom>
            <a:solidFill>
              <a:srgbClr val="934A29"/>
            </a:solidFill>
          </p:spPr>
          <p:txBody>
            <a:bodyPr wrap="square" lIns="0" tIns="0" rIns="0" bIns="0" rtlCol="0"/>
            <a:lstStyle/>
            <a:p>
              <a:endParaRPr sz="1493" dirty="0"/>
            </a:p>
          </p:txBody>
        </p:sp>
        <p:sp>
          <p:nvSpPr>
            <p:cNvPr id="3369" name="object 3322">
              <a:extLst>
                <a:ext uri="{FF2B5EF4-FFF2-40B4-BE49-F238E27FC236}">
                  <a16:creationId xmlns:a16="http://schemas.microsoft.com/office/drawing/2014/main" id="{2DA7ABA5-2A98-4C2A-8A25-00EE85051A01}"/>
                </a:ext>
              </a:extLst>
            </p:cNvPr>
            <p:cNvSpPr/>
            <p:nvPr/>
          </p:nvSpPr>
          <p:spPr>
            <a:xfrm>
              <a:off x="1735355" y="5675533"/>
              <a:ext cx="20320" cy="20320"/>
            </a:xfrm>
            <a:custGeom>
              <a:avLst/>
              <a:gdLst/>
              <a:ahLst/>
              <a:cxnLst/>
              <a:rect l="l" t="t" r="r" b="b"/>
              <a:pathLst>
                <a:path w="20319" h="20320">
                  <a:moveTo>
                    <a:pt x="15303" y="0"/>
                  </a:moveTo>
                  <a:lnTo>
                    <a:pt x="4356" y="190"/>
                  </a:lnTo>
                  <a:lnTo>
                    <a:pt x="0" y="4686"/>
                  </a:lnTo>
                  <a:lnTo>
                    <a:pt x="190" y="15633"/>
                  </a:lnTo>
                  <a:lnTo>
                    <a:pt x="4711" y="20002"/>
                  </a:lnTo>
                  <a:lnTo>
                    <a:pt x="15646" y="19812"/>
                  </a:lnTo>
                  <a:lnTo>
                    <a:pt x="20015" y="15290"/>
                  </a:lnTo>
                  <a:lnTo>
                    <a:pt x="19913" y="9829"/>
                  </a:lnTo>
                  <a:lnTo>
                    <a:pt x="19812" y="4343"/>
                  </a:lnTo>
                  <a:lnTo>
                    <a:pt x="15303" y="0"/>
                  </a:lnTo>
                  <a:close/>
                </a:path>
              </a:pathLst>
            </a:custGeom>
            <a:solidFill>
              <a:srgbClr val="803E24"/>
            </a:solidFill>
          </p:spPr>
          <p:txBody>
            <a:bodyPr wrap="square" lIns="0" tIns="0" rIns="0" bIns="0" rtlCol="0"/>
            <a:lstStyle/>
            <a:p>
              <a:endParaRPr sz="1493" dirty="0"/>
            </a:p>
          </p:txBody>
        </p:sp>
        <p:sp>
          <p:nvSpPr>
            <p:cNvPr id="3370" name="object 3323">
              <a:extLst>
                <a:ext uri="{FF2B5EF4-FFF2-40B4-BE49-F238E27FC236}">
                  <a16:creationId xmlns:a16="http://schemas.microsoft.com/office/drawing/2014/main" id="{AD1A9A22-5A63-426A-935D-3AF020E1E2AB}"/>
                </a:ext>
              </a:extLst>
            </p:cNvPr>
            <p:cNvSpPr/>
            <p:nvPr/>
          </p:nvSpPr>
          <p:spPr>
            <a:xfrm>
              <a:off x="987872" y="5623325"/>
              <a:ext cx="20320" cy="20320"/>
            </a:xfrm>
            <a:custGeom>
              <a:avLst/>
              <a:gdLst/>
              <a:ahLst/>
              <a:cxnLst/>
              <a:rect l="l" t="t" r="r" b="b"/>
              <a:pathLst>
                <a:path w="20319" h="20320">
                  <a:moveTo>
                    <a:pt x="15303" y="0"/>
                  </a:moveTo>
                  <a:lnTo>
                    <a:pt x="4356" y="190"/>
                  </a:lnTo>
                  <a:lnTo>
                    <a:pt x="0" y="4711"/>
                  </a:lnTo>
                  <a:lnTo>
                    <a:pt x="190" y="15659"/>
                  </a:lnTo>
                  <a:lnTo>
                    <a:pt x="4711" y="20002"/>
                  </a:lnTo>
                  <a:lnTo>
                    <a:pt x="15646" y="19812"/>
                  </a:lnTo>
                  <a:lnTo>
                    <a:pt x="20015" y="15316"/>
                  </a:lnTo>
                  <a:lnTo>
                    <a:pt x="19913" y="9829"/>
                  </a:lnTo>
                  <a:lnTo>
                    <a:pt x="19811" y="4368"/>
                  </a:lnTo>
                  <a:lnTo>
                    <a:pt x="15303" y="0"/>
                  </a:lnTo>
                  <a:close/>
                </a:path>
              </a:pathLst>
            </a:custGeom>
            <a:solidFill>
              <a:srgbClr val="9D4D2D"/>
            </a:solidFill>
          </p:spPr>
          <p:txBody>
            <a:bodyPr wrap="square" lIns="0" tIns="0" rIns="0" bIns="0" rtlCol="0"/>
            <a:lstStyle/>
            <a:p>
              <a:endParaRPr sz="1493" dirty="0"/>
            </a:p>
          </p:txBody>
        </p:sp>
        <p:sp>
          <p:nvSpPr>
            <p:cNvPr id="3371" name="object 3324">
              <a:extLst>
                <a:ext uri="{FF2B5EF4-FFF2-40B4-BE49-F238E27FC236}">
                  <a16:creationId xmlns:a16="http://schemas.microsoft.com/office/drawing/2014/main" id="{587AB6E2-A3B5-43EF-918A-B3F1091846B9}"/>
                </a:ext>
              </a:extLst>
            </p:cNvPr>
            <p:cNvSpPr/>
            <p:nvPr/>
          </p:nvSpPr>
          <p:spPr>
            <a:xfrm>
              <a:off x="1161526" y="5713710"/>
              <a:ext cx="20320" cy="20320"/>
            </a:xfrm>
            <a:custGeom>
              <a:avLst/>
              <a:gdLst/>
              <a:ahLst/>
              <a:cxnLst/>
              <a:rect l="l" t="t" r="r" b="b"/>
              <a:pathLst>
                <a:path w="20319" h="20320">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93482A"/>
            </a:solidFill>
          </p:spPr>
          <p:txBody>
            <a:bodyPr wrap="square" lIns="0" tIns="0" rIns="0" bIns="0" rtlCol="0"/>
            <a:lstStyle/>
            <a:p>
              <a:endParaRPr sz="1493" dirty="0"/>
            </a:p>
          </p:txBody>
        </p:sp>
        <p:sp>
          <p:nvSpPr>
            <p:cNvPr id="3372" name="object 3325">
              <a:extLst>
                <a:ext uri="{FF2B5EF4-FFF2-40B4-BE49-F238E27FC236}">
                  <a16:creationId xmlns:a16="http://schemas.microsoft.com/office/drawing/2014/main" id="{A5A73A03-3544-4543-8359-97E193602CF6}"/>
                </a:ext>
              </a:extLst>
            </p:cNvPr>
            <p:cNvSpPr/>
            <p:nvPr/>
          </p:nvSpPr>
          <p:spPr>
            <a:xfrm>
              <a:off x="1369313" y="5733713"/>
              <a:ext cx="20320" cy="20320"/>
            </a:xfrm>
            <a:custGeom>
              <a:avLst/>
              <a:gdLst/>
              <a:ahLst/>
              <a:cxnLst/>
              <a:rect l="l" t="t" r="r" b="b"/>
              <a:pathLst>
                <a:path w="20319" h="20320">
                  <a:moveTo>
                    <a:pt x="15303" y="0"/>
                  </a:moveTo>
                  <a:lnTo>
                    <a:pt x="4343" y="190"/>
                  </a:lnTo>
                  <a:lnTo>
                    <a:pt x="0" y="4686"/>
                  </a:lnTo>
                  <a:lnTo>
                    <a:pt x="190" y="15633"/>
                  </a:lnTo>
                  <a:lnTo>
                    <a:pt x="4698" y="20015"/>
                  </a:lnTo>
                  <a:lnTo>
                    <a:pt x="15646" y="19824"/>
                  </a:lnTo>
                  <a:lnTo>
                    <a:pt x="20015" y="15290"/>
                  </a:lnTo>
                  <a:lnTo>
                    <a:pt x="19913" y="9829"/>
                  </a:lnTo>
                  <a:lnTo>
                    <a:pt x="19811" y="4343"/>
                  </a:lnTo>
                  <a:lnTo>
                    <a:pt x="15303" y="0"/>
                  </a:lnTo>
                  <a:close/>
                </a:path>
              </a:pathLst>
            </a:custGeom>
            <a:solidFill>
              <a:srgbClr val="62331C"/>
            </a:solidFill>
          </p:spPr>
          <p:txBody>
            <a:bodyPr wrap="square" lIns="0" tIns="0" rIns="0" bIns="0" rtlCol="0"/>
            <a:lstStyle/>
            <a:p>
              <a:endParaRPr sz="1493" dirty="0"/>
            </a:p>
          </p:txBody>
        </p:sp>
        <p:sp>
          <p:nvSpPr>
            <p:cNvPr id="3373" name="object 3326">
              <a:extLst>
                <a:ext uri="{FF2B5EF4-FFF2-40B4-BE49-F238E27FC236}">
                  <a16:creationId xmlns:a16="http://schemas.microsoft.com/office/drawing/2014/main" id="{D26595A6-BECA-414B-88B7-1BC7E0CB760E}"/>
                </a:ext>
              </a:extLst>
            </p:cNvPr>
            <p:cNvSpPr/>
            <p:nvPr/>
          </p:nvSpPr>
          <p:spPr>
            <a:xfrm>
              <a:off x="1588715" y="5664018"/>
              <a:ext cx="20320" cy="20320"/>
            </a:xfrm>
            <a:custGeom>
              <a:avLst/>
              <a:gdLst/>
              <a:ahLst/>
              <a:cxnLst/>
              <a:rect l="l" t="t" r="r" b="b"/>
              <a:pathLst>
                <a:path w="20319" h="20320">
                  <a:moveTo>
                    <a:pt x="15316" y="0"/>
                  </a:moveTo>
                  <a:lnTo>
                    <a:pt x="4356" y="190"/>
                  </a:lnTo>
                  <a:lnTo>
                    <a:pt x="0" y="4711"/>
                  </a:lnTo>
                  <a:lnTo>
                    <a:pt x="190" y="15659"/>
                  </a:lnTo>
                  <a:lnTo>
                    <a:pt x="4711" y="20002"/>
                  </a:lnTo>
                  <a:lnTo>
                    <a:pt x="15659" y="19812"/>
                  </a:lnTo>
                  <a:lnTo>
                    <a:pt x="20015" y="15316"/>
                  </a:lnTo>
                  <a:lnTo>
                    <a:pt x="19913" y="9829"/>
                  </a:lnTo>
                  <a:lnTo>
                    <a:pt x="19811" y="4368"/>
                  </a:lnTo>
                  <a:lnTo>
                    <a:pt x="15316" y="0"/>
                  </a:lnTo>
                  <a:close/>
                </a:path>
              </a:pathLst>
            </a:custGeom>
            <a:solidFill>
              <a:srgbClr val="6C351F"/>
            </a:solidFill>
          </p:spPr>
          <p:txBody>
            <a:bodyPr wrap="square" lIns="0" tIns="0" rIns="0" bIns="0" rtlCol="0"/>
            <a:lstStyle/>
            <a:p>
              <a:endParaRPr sz="1493" dirty="0"/>
            </a:p>
          </p:txBody>
        </p:sp>
        <p:sp>
          <p:nvSpPr>
            <p:cNvPr id="3374" name="object 3327">
              <a:extLst>
                <a:ext uri="{FF2B5EF4-FFF2-40B4-BE49-F238E27FC236}">
                  <a16:creationId xmlns:a16="http://schemas.microsoft.com/office/drawing/2014/main" id="{62EB6A7C-7895-4A00-8908-78E79704CCCB}"/>
                </a:ext>
              </a:extLst>
            </p:cNvPr>
            <p:cNvSpPr/>
            <p:nvPr/>
          </p:nvSpPr>
          <p:spPr>
            <a:xfrm>
              <a:off x="1079863" y="5655355"/>
              <a:ext cx="20320" cy="20320"/>
            </a:xfrm>
            <a:custGeom>
              <a:avLst/>
              <a:gdLst/>
              <a:ahLst/>
              <a:cxnLst/>
              <a:rect l="l" t="t" r="r" b="b"/>
              <a:pathLst>
                <a:path w="20319" h="20320">
                  <a:moveTo>
                    <a:pt x="15303" y="0"/>
                  </a:moveTo>
                  <a:lnTo>
                    <a:pt x="4356" y="190"/>
                  </a:lnTo>
                  <a:lnTo>
                    <a:pt x="0" y="4698"/>
                  </a:lnTo>
                  <a:lnTo>
                    <a:pt x="190" y="15671"/>
                  </a:lnTo>
                  <a:lnTo>
                    <a:pt x="4711" y="20015"/>
                  </a:lnTo>
                  <a:lnTo>
                    <a:pt x="15646" y="19824"/>
                  </a:lnTo>
                  <a:lnTo>
                    <a:pt x="20015" y="15328"/>
                  </a:lnTo>
                  <a:lnTo>
                    <a:pt x="19913" y="9842"/>
                  </a:lnTo>
                  <a:lnTo>
                    <a:pt x="19811" y="4343"/>
                  </a:lnTo>
                  <a:lnTo>
                    <a:pt x="15303" y="0"/>
                  </a:lnTo>
                  <a:close/>
                </a:path>
              </a:pathLst>
            </a:custGeom>
            <a:solidFill>
              <a:srgbClr val="9F4D2E"/>
            </a:solidFill>
          </p:spPr>
          <p:txBody>
            <a:bodyPr wrap="square" lIns="0" tIns="0" rIns="0" bIns="0" rtlCol="0"/>
            <a:lstStyle/>
            <a:p>
              <a:endParaRPr sz="1493" dirty="0"/>
            </a:p>
          </p:txBody>
        </p:sp>
        <p:sp>
          <p:nvSpPr>
            <p:cNvPr id="3375" name="object 3328">
              <a:extLst>
                <a:ext uri="{FF2B5EF4-FFF2-40B4-BE49-F238E27FC236}">
                  <a16:creationId xmlns:a16="http://schemas.microsoft.com/office/drawing/2014/main" id="{45118985-5E2A-4964-B400-431C9EFBCAFE}"/>
                </a:ext>
              </a:extLst>
            </p:cNvPr>
            <p:cNvSpPr/>
            <p:nvPr/>
          </p:nvSpPr>
          <p:spPr>
            <a:xfrm>
              <a:off x="1371660" y="5713817"/>
              <a:ext cx="20320" cy="20320"/>
            </a:xfrm>
            <a:custGeom>
              <a:avLst/>
              <a:gdLst/>
              <a:ahLst/>
              <a:cxnLst/>
              <a:rect l="l" t="t" r="r" b="b"/>
              <a:pathLst>
                <a:path w="20319" h="20320">
                  <a:moveTo>
                    <a:pt x="15303" y="0"/>
                  </a:moveTo>
                  <a:lnTo>
                    <a:pt x="4356" y="190"/>
                  </a:lnTo>
                  <a:lnTo>
                    <a:pt x="0" y="4724"/>
                  </a:lnTo>
                  <a:lnTo>
                    <a:pt x="190" y="15671"/>
                  </a:lnTo>
                  <a:lnTo>
                    <a:pt x="4711" y="20015"/>
                  </a:lnTo>
                  <a:lnTo>
                    <a:pt x="15646" y="19824"/>
                  </a:lnTo>
                  <a:lnTo>
                    <a:pt x="20015" y="15328"/>
                  </a:lnTo>
                  <a:lnTo>
                    <a:pt x="19913" y="9842"/>
                  </a:lnTo>
                  <a:lnTo>
                    <a:pt x="19811" y="4381"/>
                  </a:lnTo>
                  <a:lnTo>
                    <a:pt x="15303" y="0"/>
                  </a:lnTo>
                  <a:close/>
                </a:path>
              </a:pathLst>
            </a:custGeom>
            <a:solidFill>
              <a:srgbClr val="68321D"/>
            </a:solidFill>
          </p:spPr>
          <p:txBody>
            <a:bodyPr wrap="square" lIns="0" tIns="0" rIns="0" bIns="0" rtlCol="0"/>
            <a:lstStyle/>
            <a:p>
              <a:endParaRPr sz="1493" dirty="0"/>
            </a:p>
          </p:txBody>
        </p:sp>
        <p:sp>
          <p:nvSpPr>
            <p:cNvPr id="3376" name="object 3329">
              <a:extLst>
                <a:ext uri="{FF2B5EF4-FFF2-40B4-BE49-F238E27FC236}">
                  <a16:creationId xmlns:a16="http://schemas.microsoft.com/office/drawing/2014/main" id="{D46A6337-0C91-4A2C-BEF1-97190D89F23C}"/>
                </a:ext>
              </a:extLst>
            </p:cNvPr>
            <p:cNvSpPr/>
            <p:nvPr/>
          </p:nvSpPr>
          <p:spPr>
            <a:xfrm>
              <a:off x="1615050" y="5703458"/>
              <a:ext cx="20320" cy="20320"/>
            </a:xfrm>
            <a:custGeom>
              <a:avLst/>
              <a:gdLst/>
              <a:ahLst/>
              <a:cxnLst/>
              <a:rect l="l" t="t" r="r" b="b"/>
              <a:pathLst>
                <a:path w="20319" h="20320">
                  <a:moveTo>
                    <a:pt x="15303" y="0"/>
                  </a:moveTo>
                  <a:lnTo>
                    <a:pt x="4343" y="190"/>
                  </a:lnTo>
                  <a:lnTo>
                    <a:pt x="0" y="4699"/>
                  </a:lnTo>
                  <a:lnTo>
                    <a:pt x="190" y="15646"/>
                  </a:lnTo>
                  <a:lnTo>
                    <a:pt x="4698" y="19989"/>
                  </a:lnTo>
                  <a:lnTo>
                    <a:pt x="15646" y="19799"/>
                  </a:lnTo>
                  <a:lnTo>
                    <a:pt x="20015" y="15303"/>
                  </a:lnTo>
                  <a:lnTo>
                    <a:pt x="19913" y="9817"/>
                  </a:lnTo>
                  <a:lnTo>
                    <a:pt x="19811" y="4356"/>
                  </a:lnTo>
                  <a:lnTo>
                    <a:pt x="15303" y="0"/>
                  </a:lnTo>
                  <a:close/>
                </a:path>
              </a:pathLst>
            </a:custGeom>
            <a:solidFill>
              <a:srgbClr val="723720"/>
            </a:solidFill>
          </p:spPr>
          <p:txBody>
            <a:bodyPr wrap="square" lIns="0" tIns="0" rIns="0" bIns="0" rtlCol="0"/>
            <a:lstStyle/>
            <a:p>
              <a:endParaRPr sz="1493" dirty="0"/>
            </a:p>
          </p:txBody>
        </p:sp>
        <p:sp>
          <p:nvSpPr>
            <p:cNvPr id="3377" name="object 3330">
              <a:extLst>
                <a:ext uri="{FF2B5EF4-FFF2-40B4-BE49-F238E27FC236}">
                  <a16:creationId xmlns:a16="http://schemas.microsoft.com/office/drawing/2014/main" id="{74A5A693-0885-430D-8156-44A2D00A2167}"/>
                </a:ext>
              </a:extLst>
            </p:cNvPr>
            <p:cNvSpPr/>
            <p:nvPr/>
          </p:nvSpPr>
          <p:spPr>
            <a:xfrm>
              <a:off x="1740020" y="5666808"/>
              <a:ext cx="20320" cy="20320"/>
            </a:xfrm>
            <a:custGeom>
              <a:avLst/>
              <a:gdLst/>
              <a:ahLst/>
              <a:cxnLst/>
              <a:rect l="l" t="t" r="r" b="b"/>
              <a:pathLst>
                <a:path w="20319" h="20320">
                  <a:moveTo>
                    <a:pt x="15303" y="0"/>
                  </a:moveTo>
                  <a:lnTo>
                    <a:pt x="4343" y="190"/>
                  </a:lnTo>
                  <a:lnTo>
                    <a:pt x="0" y="4686"/>
                  </a:lnTo>
                  <a:lnTo>
                    <a:pt x="190" y="15633"/>
                  </a:lnTo>
                  <a:lnTo>
                    <a:pt x="4699" y="20002"/>
                  </a:lnTo>
                  <a:lnTo>
                    <a:pt x="15646" y="19812"/>
                  </a:lnTo>
                  <a:lnTo>
                    <a:pt x="20015" y="15290"/>
                  </a:lnTo>
                  <a:lnTo>
                    <a:pt x="19913" y="9829"/>
                  </a:lnTo>
                  <a:lnTo>
                    <a:pt x="19812" y="4343"/>
                  </a:lnTo>
                  <a:lnTo>
                    <a:pt x="15303" y="0"/>
                  </a:lnTo>
                  <a:close/>
                </a:path>
              </a:pathLst>
            </a:custGeom>
            <a:solidFill>
              <a:srgbClr val="6A341E"/>
            </a:solidFill>
          </p:spPr>
          <p:txBody>
            <a:bodyPr wrap="square" lIns="0" tIns="0" rIns="0" bIns="0" rtlCol="0"/>
            <a:lstStyle/>
            <a:p>
              <a:endParaRPr sz="1493" dirty="0"/>
            </a:p>
          </p:txBody>
        </p:sp>
        <p:sp>
          <p:nvSpPr>
            <p:cNvPr id="3378" name="object 3331">
              <a:extLst>
                <a:ext uri="{FF2B5EF4-FFF2-40B4-BE49-F238E27FC236}">
                  <a16:creationId xmlns:a16="http://schemas.microsoft.com/office/drawing/2014/main" id="{11CB52E4-4F95-4510-B6A2-873AD77CEEBD}"/>
                </a:ext>
              </a:extLst>
            </p:cNvPr>
            <p:cNvSpPr/>
            <p:nvPr/>
          </p:nvSpPr>
          <p:spPr>
            <a:xfrm>
              <a:off x="1108948" y="5699497"/>
              <a:ext cx="20320" cy="20320"/>
            </a:xfrm>
            <a:custGeom>
              <a:avLst/>
              <a:gdLst/>
              <a:ahLst/>
              <a:cxnLst/>
              <a:rect l="l" t="t" r="r" b="b"/>
              <a:pathLst>
                <a:path w="20319" h="20320">
                  <a:moveTo>
                    <a:pt x="15303" y="0"/>
                  </a:moveTo>
                  <a:lnTo>
                    <a:pt x="4343" y="190"/>
                  </a:lnTo>
                  <a:lnTo>
                    <a:pt x="0" y="4686"/>
                  </a:lnTo>
                  <a:lnTo>
                    <a:pt x="190" y="15633"/>
                  </a:lnTo>
                  <a:lnTo>
                    <a:pt x="4698" y="20015"/>
                  </a:lnTo>
                  <a:lnTo>
                    <a:pt x="15646" y="19824"/>
                  </a:lnTo>
                  <a:lnTo>
                    <a:pt x="20015" y="15290"/>
                  </a:lnTo>
                  <a:lnTo>
                    <a:pt x="19913" y="9829"/>
                  </a:lnTo>
                  <a:lnTo>
                    <a:pt x="19811" y="4343"/>
                  </a:lnTo>
                  <a:lnTo>
                    <a:pt x="15303" y="0"/>
                  </a:lnTo>
                  <a:close/>
                </a:path>
              </a:pathLst>
            </a:custGeom>
            <a:solidFill>
              <a:srgbClr val="A24E2F"/>
            </a:solidFill>
          </p:spPr>
          <p:txBody>
            <a:bodyPr wrap="square" lIns="0" tIns="0" rIns="0" bIns="0" rtlCol="0"/>
            <a:lstStyle/>
            <a:p>
              <a:endParaRPr sz="1493" dirty="0"/>
            </a:p>
          </p:txBody>
        </p:sp>
        <p:sp>
          <p:nvSpPr>
            <p:cNvPr id="3379" name="object 3332">
              <a:extLst>
                <a:ext uri="{FF2B5EF4-FFF2-40B4-BE49-F238E27FC236}">
                  <a16:creationId xmlns:a16="http://schemas.microsoft.com/office/drawing/2014/main" id="{DFF1F67A-444B-47A2-8AB9-27E5B81989B6}"/>
                </a:ext>
              </a:extLst>
            </p:cNvPr>
            <p:cNvSpPr/>
            <p:nvPr/>
          </p:nvSpPr>
          <p:spPr>
            <a:xfrm>
              <a:off x="1428031" y="5696822"/>
              <a:ext cx="20320" cy="20320"/>
            </a:xfrm>
            <a:custGeom>
              <a:avLst/>
              <a:gdLst/>
              <a:ahLst/>
              <a:cxnLst/>
              <a:rect l="l" t="t" r="r" b="b"/>
              <a:pathLst>
                <a:path w="20319" h="20320">
                  <a:moveTo>
                    <a:pt x="15303" y="0"/>
                  </a:moveTo>
                  <a:lnTo>
                    <a:pt x="4356" y="190"/>
                  </a:lnTo>
                  <a:lnTo>
                    <a:pt x="0" y="4698"/>
                  </a:lnTo>
                  <a:lnTo>
                    <a:pt x="190" y="15646"/>
                  </a:lnTo>
                  <a:lnTo>
                    <a:pt x="4711" y="20015"/>
                  </a:lnTo>
                  <a:lnTo>
                    <a:pt x="15646" y="19824"/>
                  </a:lnTo>
                  <a:lnTo>
                    <a:pt x="20015" y="15303"/>
                  </a:lnTo>
                  <a:lnTo>
                    <a:pt x="19913" y="9842"/>
                  </a:lnTo>
                  <a:lnTo>
                    <a:pt x="19811" y="4356"/>
                  </a:lnTo>
                  <a:lnTo>
                    <a:pt x="15303" y="0"/>
                  </a:lnTo>
                  <a:close/>
                </a:path>
              </a:pathLst>
            </a:custGeom>
            <a:solidFill>
              <a:srgbClr val="7A3923"/>
            </a:solidFill>
          </p:spPr>
          <p:txBody>
            <a:bodyPr wrap="square" lIns="0" tIns="0" rIns="0" bIns="0" rtlCol="0"/>
            <a:lstStyle/>
            <a:p>
              <a:endParaRPr sz="1493" dirty="0"/>
            </a:p>
          </p:txBody>
        </p:sp>
        <p:sp>
          <p:nvSpPr>
            <p:cNvPr id="3380" name="object 3333">
              <a:extLst>
                <a:ext uri="{FF2B5EF4-FFF2-40B4-BE49-F238E27FC236}">
                  <a16:creationId xmlns:a16="http://schemas.microsoft.com/office/drawing/2014/main" id="{56239FAC-8963-4A4F-B706-444223325BF3}"/>
                </a:ext>
              </a:extLst>
            </p:cNvPr>
            <p:cNvSpPr/>
            <p:nvPr/>
          </p:nvSpPr>
          <p:spPr>
            <a:xfrm>
              <a:off x="1359416" y="5651196"/>
              <a:ext cx="20320" cy="20320"/>
            </a:xfrm>
            <a:custGeom>
              <a:avLst/>
              <a:gdLst/>
              <a:ahLst/>
              <a:cxnLst/>
              <a:rect l="l" t="t" r="r" b="b"/>
              <a:pathLst>
                <a:path w="20319" h="20320">
                  <a:moveTo>
                    <a:pt x="15303" y="0"/>
                  </a:moveTo>
                  <a:lnTo>
                    <a:pt x="4356" y="190"/>
                  </a:lnTo>
                  <a:lnTo>
                    <a:pt x="0" y="4724"/>
                  </a:lnTo>
                  <a:lnTo>
                    <a:pt x="190" y="15671"/>
                  </a:lnTo>
                  <a:lnTo>
                    <a:pt x="4711" y="20015"/>
                  </a:lnTo>
                  <a:lnTo>
                    <a:pt x="15646" y="19824"/>
                  </a:lnTo>
                  <a:lnTo>
                    <a:pt x="20015" y="15328"/>
                  </a:lnTo>
                  <a:lnTo>
                    <a:pt x="19913" y="9842"/>
                  </a:lnTo>
                  <a:lnTo>
                    <a:pt x="19811" y="4381"/>
                  </a:lnTo>
                  <a:lnTo>
                    <a:pt x="15303" y="0"/>
                  </a:lnTo>
                  <a:close/>
                </a:path>
              </a:pathLst>
            </a:custGeom>
            <a:solidFill>
              <a:srgbClr val="833B1E"/>
            </a:solidFill>
          </p:spPr>
          <p:txBody>
            <a:bodyPr wrap="square" lIns="0" tIns="0" rIns="0" bIns="0" rtlCol="0"/>
            <a:lstStyle/>
            <a:p>
              <a:endParaRPr sz="1493" dirty="0"/>
            </a:p>
          </p:txBody>
        </p:sp>
        <p:sp>
          <p:nvSpPr>
            <p:cNvPr id="3381" name="object 3334">
              <a:extLst>
                <a:ext uri="{FF2B5EF4-FFF2-40B4-BE49-F238E27FC236}">
                  <a16:creationId xmlns:a16="http://schemas.microsoft.com/office/drawing/2014/main" id="{2892C957-6C6B-4DB0-8E1E-36003F880161}"/>
                </a:ext>
              </a:extLst>
            </p:cNvPr>
            <p:cNvSpPr/>
            <p:nvPr/>
          </p:nvSpPr>
          <p:spPr>
            <a:xfrm>
              <a:off x="1519661" y="5698553"/>
              <a:ext cx="20320" cy="20320"/>
            </a:xfrm>
            <a:custGeom>
              <a:avLst/>
              <a:gdLst/>
              <a:ahLst/>
              <a:cxnLst/>
              <a:rect l="l" t="t" r="r" b="b"/>
              <a:pathLst>
                <a:path w="20319" h="20320">
                  <a:moveTo>
                    <a:pt x="15328" y="0"/>
                  </a:moveTo>
                  <a:lnTo>
                    <a:pt x="4368" y="190"/>
                  </a:lnTo>
                  <a:lnTo>
                    <a:pt x="0" y="4699"/>
                  </a:lnTo>
                  <a:lnTo>
                    <a:pt x="190" y="15646"/>
                  </a:lnTo>
                  <a:lnTo>
                    <a:pt x="4724" y="20002"/>
                  </a:lnTo>
                  <a:lnTo>
                    <a:pt x="15671" y="19812"/>
                  </a:lnTo>
                  <a:lnTo>
                    <a:pt x="20027" y="15303"/>
                  </a:lnTo>
                  <a:lnTo>
                    <a:pt x="19926" y="9829"/>
                  </a:lnTo>
                  <a:lnTo>
                    <a:pt x="19824" y="4356"/>
                  </a:lnTo>
                  <a:lnTo>
                    <a:pt x="15328" y="0"/>
                  </a:lnTo>
                  <a:close/>
                </a:path>
              </a:pathLst>
            </a:custGeom>
            <a:solidFill>
              <a:srgbClr val="692F18"/>
            </a:solidFill>
          </p:spPr>
          <p:txBody>
            <a:bodyPr wrap="square" lIns="0" tIns="0" rIns="0" bIns="0" rtlCol="0"/>
            <a:lstStyle/>
            <a:p>
              <a:endParaRPr sz="1493" dirty="0"/>
            </a:p>
          </p:txBody>
        </p:sp>
        <p:sp>
          <p:nvSpPr>
            <p:cNvPr id="3382" name="object 3335">
              <a:extLst>
                <a:ext uri="{FF2B5EF4-FFF2-40B4-BE49-F238E27FC236}">
                  <a16:creationId xmlns:a16="http://schemas.microsoft.com/office/drawing/2014/main" id="{DC936A4C-4225-44FE-8441-C7E9AA5EB78E}"/>
                </a:ext>
              </a:extLst>
            </p:cNvPr>
            <p:cNvSpPr/>
            <p:nvPr/>
          </p:nvSpPr>
          <p:spPr>
            <a:xfrm>
              <a:off x="1350459" y="5661939"/>
              <a:ext cx="20320" cy="20320"/>
            </a:xfrm>
            <a:custGeom>
              <a:avLst/>
              <a:gdLst/>
              <a:ahLst/>
              <a:cxnLst/>
              <a:rect l="l" t="t" r="r" b="b"/>
              <a:pathLst>
                <a:path w="20319" h="20320">
                  <a:moveTo>
                    <a:pt x="15303" y="0"/>
                  </a:moveTo>
                  <a:lnTo>
                    <a:pt x="4356" y="190"/>
                  </a:lnTo>
                  <a:lnTo>
                    <a:pt x="0" y="4686"/>
                  </a:lnTo>
                  <a:lnTo>
                    <a:pt x="190" y="15633"/>
                  </a:lnTo>
                  <a:lnTo>
                    <a:pt x="4711" y="20002"/>
                  </a:lnTo>
                  <a:lnTo>
                    <a:pt x="15646" y="19812"/>
                  </a:lnTo>
                  <a:lnTo>
                    <a:pt x="20015" y="15290"/>
                  </a:lnTo>
                  <a:lnTo>
                    <a:pt x="19913" y="9829"/>
                  </a:lnTo>
                  <a:lnTo>
                    <a:pt x="19811" y="4343"/>
                  </a:lnTo>
                  <a:lnTo>
                    <a:pt x="15303" y="0"/>
                  </a:lnTo>
                  <a:close/>
                </a:path>
              </a:pathLst>
            </a:custGeom>
            <a:solidFill>
              <a:srgbClr val="8C4428"/>
            </a:solidFill>
          </p:spPr>
          <p:txBody>
            <a:bodyPr wrap="square" lIns="0" tIns="0" rIns="0" bIns="0" rtlCol="0"/>
            <a:lstStyle/>
            <a:p>
              <a:endParaRPr sz="1493" dirty="0"/>
            </a:p>
          </p:txBody>
        </p:sp>
        <p:sp>
          <p:nvSpPr>
            <p:cNvPr id="3383" name="object 3336">
              <a:extLst>
                <a:ext uri="{FF2B5EF4-FFF2-40B4-BE49-F238E27FC236}">
                  <a16:creationId xmlns:a16="http://schemas.microsoft.com/office/drawing/2014/main" id="{ECDD1A54-5338-451D-8EAB-25FE32A4548D}"/>
                </a:ext>
              </a:extLst>
            </p:cNvPr>
            <p:cNvSpPr/>
            <p:nvPr/>
          </p:nvSpPr>
          <p:spPr>
            <a:xfrm>
              <a:off x="926255" y="5574845"/>
              <a:ext cx="20320" cy="20320"/>
            </a:xfrm>
            <a:custGeom>
              <a:avLst/>
              <a:gdLst/>
              <a:ahLst/>
              <a:cxnLst/>
              <a:rect l="l" t="t" r="r" b="b"/>
              <a:pathLst>
                <a:path w="20319" h="20320">
                  <a:moveTo>
                    <a:pt x="15316" y="0"/>
                  </a:moveTo>
                  <a:lnTo>
                    <a:pt x="4356" y="190"/>
                  </a:lnTo>
                  <a:lnTo>
                    <a:pt x="0" y="4699"/>
                  </a:lnTo>
                  <a:lnTo>
                    <a:pt x="190" y="15646"/>
                  </a:lnTo>
                  <a:lnTo>
                    <a:pt x="4711" y="19989"/>
                  </a:lnTo>
                  <a:lnTo>
                    <a:pt x="15659" y="19799"/>
                  </a:lnTo>
                  <a:lnTo>
                    <a:pt x="20015" y="15303"/>
                  </a:lnTo>
                  <a:lnTo>
                    <a:pt x="19913" y="9829"/>
                  </a:lnTo>
                  <a:lnTo>
                    <a:pt x="19811" y="4356"/>
                  </a:lnTo>
                  <a:lnTo>
                    <a:pt x="15316" y="0"/>
                  </a:lnTo>
                  <a:close/>
                </a:path>
              </a:pathLst>
            </a:custGeom>
            <a:solidFill>
              <a:srgbClr val="9F4C2F"/>
            </a:solidFill>
          </p:spPr>
          <p:txBody>
            <a:bodyPr wrap="square" lIns="0" tIns="0" rIns="0" bIns="0" rtlCol="0"/>
            <a:lstStyle/>
            <a:p>
              <a:endParaRPr sz="1493" dirty="0"/>
            </a:p>
          </p:txBody>
        </p:sp>
        <p:sp>
          <p:nvSpPr>
            <p:cNvPr id="3384" name="object 3337">
              <a:extLst>
                <a:ext uri="{FF2B5EF4-FFF2-40B4-BE49-F238E27FC236}">
                  <a16:creationId xmlns:a16="http://schemas.microsoft.com/office/drawing/2014/main" id="{631005C3-C829-4A2D-BCAE-68A81FC89D37}"/>
                </a:ext>
              </a:extLst>
            </p:cNvPr>
            <p:cNvSpPr/>
            <p:nvPr/>
          </p:nvSpPr>
          <p:spPr>
            <a:xfrm>
              <a:off x="1854536" y="5544690"/>
              <a:ext cx="20320" cy="20320"/>
            </a:xfrm>
            <a:custGeom>
              <a:avLst/>
              <a:gdLst/>
              <a:ahLst/>
              <a:cxnLst/>
              <a:rect l="l" t="t" r="r" b="b"/>
              <a:pathLst>
                <a:path w="20319" h="20320">
                  <a:moveTo>
                    <a:pt x="15303" y="0"/>
                  </a:moveTo>
                  <a:lnTo>
                    <a:pt x="4343" y="190"/>
                  </a:lnTo>
                  <a:lnTo>
                    <a:pt x="0" y="4699"/>
                  </a:lnTo>
                  <a:lnTo>
                    <a:pt x="190" y="15646"/>
                  </a:lnTo>
                  <a:lnTo>
                    <a:pt x="4699" y="20015"/>
                  </a:lnTo>
                  <a:lnTo>
                    <a:pt x="15646" y="19824"/>
                  </a:lnTo>
                  <a:lnTo>
                    <a:pt x="20015" y="15303"/>
                  </a:lnTo>
                  <a:lnTo>
                    <a:pt x="19913" y="9829"/>
                  </a:lnTo>
                  <a:lnTo>
                    <a:pt x="19812" y="4356"/>
                  </a:lnTo>
                  <a:lnTo>
                    <a:pt x="15303" y="0"/>
                  </a:lnTo>
                  <a:close/>
                </a:path>
              </a:pathLst>
            </a:custGeom>
            <a:solidFill>
              <a:srgbClr val="67351E"/>
            </a:solidFill>
          </p:spPr>
          <p:txBody>
            <a:bodyPr wrap="square" lIns="0" tIns="0" rIns="0" bIns="0" rtlCol="0"/>
            <a:lstStyle/>
            <a:p>
              <a:endParaRPr sz="1493" dirty="0"/>
            </a:p>
          </p:txBody>
        </p:sp>
        <p:sp>
          <p:nvSpPr>
            <p:cNvPr id="3385" name="object 3338">
              <a:extLst>
                <a:ext uri="{FF2B5EF4-FFF2-40B4-BE49-F238E27FC236}">
                  <a16:creationId xmlns:a16="http://schemas.microsoft.com/office/drawing/2014/main" id="{50061202-118A-4072-90FA-5B08E75C6FBB}"/>
                </a:ext>
              </a:extLst>
            </p:cNvPr>
            <p:cNvSpPr/>
            <p:nvPr/>
          </p:nvSpPr>
          <p:spPr>
            <a:xfrm>
              <a:off x="977743" y="5563918"/>
              <a:ext cx="20320" cy="20320"/>
            </a:xfrm>
            <a:custGeom>
              <a:avLst/>
              <a:gdLst/>
              <a:ahLst/>
              <a:cxnLst/>
              <a:rect l="l" t="t" r="r" b="b"/>
              <a:pathLst>
                <a:path w="20319" h="20320">
                  <a:moveTo>
                    <a:pt x="15303" y="0"/>
                  </a:moveTo>
                  <a:lnTo>
                    <a:pt x="4356" y="190"/>
                  </a:lnTo>
                  <a:lnTo>
                    <a:pt x="0" y="4686"/>
                  </a:lnTo>
                  <a:lnTo>
                    <a:pt x="190" y="15633"/>
                  </a:lnTo>
                  <a:lnTo>
                    <a:pt x="4711" y="19989"/>
                  </a:lnTo>
                  <a:lnTo>
                    <a:pt x="15646" y="19799"/>
                  </a:lnTo>
                  <a:lnTo>
                    <a:pt x="20015" y="15290"/>
                  </a:lnTo>
                  <a:lnTo>
                    <a:pt x="19913" y="9817"/>
                  </a:lnTo>
                  <a:lnTo>
                    <a:pt x="19811" y="4343"/>
                  </a:lnTo>
                  <a:lnTo>
                    <a:pt x="15303" y="0"/>
                  </a:lnTo>
                  <a:close/>
                </a:path>
              </a:pathLst>
            </a:custGeom>
            <a:solidFill>
              <a:srgbClr val="8E4729"/>
            </a:solidFill>
          </p:spPr>
          <p:txBody>
            <a:bodyPr wrap="square" lIns="0" tIns="0" rIns="0" bIns="0" rtlCol="0"/>
            <a:lstStyle/>
            <a:p>
              <a:endParaRPr sz="1493" dirty="0"/>
            </a:p>
          </p:txBody>
        </p:sp>
        <p:sp>
          <p:nvSpPr>
            <p:cNvPr id="3386" name="object 3339">
              <a:extLst>
                <a:ext uri="{FF2B5EF4-FFF2-40B4-BE49-F238E27FC236}">
                  <a16:creationId xmlns:a16="http://schemas.microsoft.com/office/drawing/2014/main" id="{FB3125BB-3513-49E3-BF80-635316C9A897}"/>
                </a:ext>
              </a:extLst>
            </p:cNvPr>
            <p:cNvSpPr/>
            <p:nvPr/>
          </p:nvSpPr>
          <p:spPr>
            <a:xfrm>
              <a:off x="1333588" y="5644809"/>
              <a:ext cx="20320" cy="20320"/>
            </a:xfrm>
            <a:custGeom>
              <a:avLst/>
              <a:gdLst/>
              <a:ahLst/>
              <a:cxnLst/>
              <a:rect l="l" t="t" r="r" b="b"/>
              <a:pathLst>
                <a:path w="20319" h="20320">
                  <a:moveTo>
                    <a:pt x="15316" y="0"/>
                  </a:moveTo>
                  <a:lnTo>
                    <a:pt x="4356" y="190"/>
                  </a:lnTo>
                  <a:lnTo>
                    <a:pt x="0" y="4686"/>
                  </a:lnTo>
                  <a:lnTo>
                    <a:pt x="190" y="15633"/>
                  </a:lnTo>
                  <a:lnTo>
                    <a:pt x="4711" y="20002"/>
                  </a:lnTo>
                  <a:lnTo>
                    <a:pt x="15659" y="19812"/>
                  </a:lnTo>
                  <a:lnTo>
                    <a:pt x="20015" y="15290"/>
                  </a:lnTo>
                  <a:lnTo>
                    <a:pt x="19913" y="9829"/>
                  </a:lnTo>
                  <a:lnTo>
                    <a:pt x="19811" y="4343"/>
                  </a:lnTo>
                  <a:lnTo>
                    <a:pt x="15316" y="0"/>
                  </a:lnTo>
                  <a:close/>
                </a:path>
              </a:pathLst>
            </a:custGeom>
            <a:solidFill>
              <a:srgbClr val="914729"/>
            </a:solidFill>
          </p:spPr>
          <p:txBody>
            <a:bodyPr wrap="square" lIns="0" tIns="0" rIns="0" bIns="0" rtlCol="0"/>
            <a:lstStyle/>
            <a:p>
              <a:endParaRPr sz="1493" dirty="0"/>
            </a:p>
          </p:txBody>
        </p:sp>
        <p:sp>
          <p:nvSpPr>
            <p:cNvPr id="3387" name="object 3340">
              <a:extLst>
                <a:ext uri="{FF2B5EF4-FFF2-40B4-BE49-F238E27FC236}">
                  <a16:creationId xmlns:a16="http://schemas.microsoft.com/office/drawing/2014/main" id="{1E8FE03A-D3CE-4F19-8666-51395EF09DCD}"/>
                </a:ext>
              </a:extLst>
            </p:cNvPr>
            <p:cNvSpPr/>
            <p:nvPr/>
          </p:nvSpPr>
          <p:spPr>
            <a:xfrm>
              <a:off x="1843444" y="5567243"/>
              <a:ext cx="20320" cy="20320"/>
            </a:xfrm>
            <a:custGeom>
              <a:avLst/>
              <a:gdLst/>
              <a:ahLst/>
              <a:cxnLst/>
              <a:rect l="l" t="t" r="r" b="b"/>
              <a:pathLst>
                <a:path w="20319" h="20320">
                  <a:moveTo>
                    <a:pt x="15303" y="0"/>
                  </a:moveTo>
                  <a:lnTo>
                    <a:pt x="4356" y="190"/>
                  </a:lnTo>
                  <a:lnTo>
                    <a:pt x="0" y="4711"/>
                  </a:lnTo>
                  <a:lnTo>
                    <a:pt x="190" y="15671"/>
                  </a:lnTo>
                  <a:lnTo>
                    <a:pt x="4711" y="20015"/>
                  </a:lnTo>
                  <a:lnTo>
                    <a:pt x="15646" y="19824"/>
                  </a:lnTo>
                  <a:lnTo>
                    <a:pt x="20015" y="15328"/>
                  </a:lnTo>
                  <a:lnTo>
                    <a:pt x="19913" y="9829"/>
                  </a:lnTo>
                  <a:lnTo>
                    <a:pt x="19812" y="4368"/>
                  </a:lnTo>
                  <a:lnTo>
                    <a:pt x="15303" y="0"/>
                  </a:lnTo>
                  <a:close/>
                </a:path>
              </a:pathLst>
            </a:custGeom>
            <a:solidFill>
              <a:srgbClr val="66341E"/>
            </a:solidFill>
          </p:spPr>
          <p:txBody>
            <a:bodyPr wrap="square" lIns="0" tIns="0" rIns="0" bIns="0" rtlCol="0"/>
            <a:lstStyle/>
            <a:p>
              <a:endParaRPr sz="1493" dirty="0"/>
            </a:p>
          </p:txBody>
        </p:sp>
        <p:sp>
          <p:nvSpPr>
            <p:cNvPr id="3388" name="object 3341">
              <a:extLst>
                <a:ext uri="{FF2B5EF4-FFF2-40B4-BE49-F238E27FC236}">
                  <a16:creationId xmlns:a16="http://schemas.microsoft.com/office/drawing/2014/main" id="{F3160750-9582-46DF-BD7D-D3421A5AED54}"/>
                </a:ext>
              </a:extLst>
            </p:cNvPr>
            <p:cNvSpPr/>
            <p:nvPr/>
          </p:nvSpPr>
          <p:spPr>
            <a:xfrm>
              <a:off x="1253601" y="5661640"/>
              <a:ext cx="20320" cy="20320"/>
            </a:xfrm>
            <a:custGeom>
              <a:avLst/>
              <a:gdLst/>
              <a:ahLst/>
              <a:cxnLst/>
              <a:rect l="l" t="t" r="r" b="b"/>
              <a:pathLst>
                <a:path w="20319" h="20320">
                  <a:moveTo>
                    <a:pt x="15303" y="0"/>
                  </a:moveTo>
                  <a:lnTo>
                    <a:pt x="4356" y="190"/>
                  </a:lnTo>
                  <a:lnTo>
                    <a:pt x="0" y="4686"/>
                  </a:lnTo>
                  <a:lnTo>
                    <a:pt x="190" y="15633"/>
                  </a:lnTo>
                  <a:lnTo>
                    <a:pt x="4711" y="20002"/>
                  </a:lnTo>
                  <a:lnTo>
                    <a:pt x="15646" y="19812"/>
                  </a:lnTo>
                  <a:lnTo>
                    <a:pt x="20015" y="15290"/>
                  </a:lnTo>
                  <a:lnTo>
                    <a:pt x="19913" y="9829"/>
                  </a:lnTo>
                  <a:lnTo>
                    <a:pt x="19811" y="4343"/>
                  </a:lnTo>
                  <a:lnTo>
                    <a:pt x="15303" y="0"/>
                  </a:lnTo>
                  <a:close/>
                </a:path>
              </a:pathLst>
            </a:custGeom>
            <a:solidFill>
              <a:srgbClr val="8F4628"/>
            </a:solidFill>
          </p:spPr>
          <p:txBody>
            <a:bodyPr wrap="square" lIns="0" tIns="0" rIns="0" bIns="0" rtlCol="0"/>
            <a:lstStyle/>
            <a:p>
              <a:endParaRPr sz="1493" dirty="0"/>
            </a:p>
          </p:txBody>
        </p:sp>
        <p:sp>
          <p:nvSpPr>
            <p:cNvPr id="3389" name="object 3342">
              <a:extLst>
                <a:ext uri="{FF2B5EF4-FFF2-40B4-BE49-F238E27FC236}">
                  <a16:creationId xmlns:a16="http://schemas.microsoft.com/office/drawing/2014/main" id="{817BCF41-7DB8-43B5-8B81-95B0BF5ED619}"/>
                </a:ext>
              </a:extLst>
            </p:cNvPr>
            <p:cNvSpPr/>
            <p:nvPr/>
          </p:nvSpPr>
          <p:spPr>
            <a:xfrm>
              <a:off x="1590018" y="5619445"/>
              <a:ext cx="20320" cy="20320"/>
            </a:xfrm>
            <a:custGeom>
              <a:avLst/>
              <a:gdLst/>
              <a:ahLst/>
              <a:cxnLst/>
              <a:rect l="l" t="t" r="r" b="b"/>
              <a:pathLst>
                <a:path w="20319" h="20320">
                  <a:moveTo>
                    <a:pt x="15316" y="0"/>
                  </a:moveTo>
                  <a:lnTo>
                    <a:pt x="4356" y="190"/>
                  </a:lnTo>
                  <a:lnTo>
                    <a:pt x="0" y="4711"/>
                  </a:lnTo>
                  <a:lnTo>
                    <a:pt x="190" y="15659"/>
                  </a:lnTo>
                  <a:lnTo>
                    <a:pt x="4711" y="20002"/>
                  </a:lnTo>
                  <a:lnTo>
                    <a:pt x="15659" y="19812"/>
                  </a:lnTo>
                  <a:lnTo>
                    <a:pt x="20015" y="15316"/>
                  </a:lnTo>
                  <a:lnTo>
                    <a:pt x="19913" y="9829"/>
                  </a:lnTo>
                  <a:lnTo>
                    <a:pt x="19811" y="4368"/>
                  </a:lnTo>
                  <a:lnTo>
                    <a:pt x="15316" y="0"/>
                  </a:lnTo>
                  <a:close/>
                </a:path>
              </a:pathLst>
            </a:custGeom>
            <a:solidFill>
              <a:srgbClr val="803E24"/>
            </a:solidFill>
          </p:spPr>
          <p:txBody>
            <a:bodyPr wrap="square" lIns="0" tIns="0" rIns="0" bIns="0" rtlCol="0"/>
            <a:lstStyle/>
            <a:p>
              <a:endParaRPr sz="1493" dirty="0"/>
            </a:p>
          </p:txBody>
        </p:sp>
        <p:sp>
          <p:nvSpPr>
            <p:cNvPr id="3390" name="object 3343">
              <a:extLst>
                <a:ext uri="{FF2B5EF4-FFF2-40B4-BE49-F238E27FC236}">
                  <a16:creationId xmlns:a16="http://schemas.microsoft.com/office/drawing/2014/main" id="{4788FDEC-703E-4D54-8EB0-C880A4FCC1FD}"/>
                </a:ext>
              </a:extLst>
            </p:cNvPr>
            <p:cNvSpPr/>
            <p:nvPr/>
          </p:nvSpPr>
          <p:spPr>
            <a:xfrm>
              <a:off x="1810212" y="5568910"/>
              <a:ext cx="20320" cy="20320"/>
            </a:xfrm>
            <a:custGeom>
              <a:avLst/>
              <a:gdLst/>
              <a:ahLst/>
              <a:cxnLst/>
              <a:rect l="l" t="t" r="r" b="b"/>
              <a:pathLst>
                <a:path w="20319" h="20320">
                  <a:moveTo>
                    <a:pt x="15303" y="0"/>
                  </a:moveTo>
                  <a:lnTo>
                    <a:pt x="4343" y="190"/>
                  </a:lnTo>
                  <a:lnTo>
                    <a:pt x="0" y="4698"/>
                  </a:lnTo>
                  <a:lnTo>
                    <a:pt x="190" y="15646"/>
                  </a:lnTo>
                  <a:lnTo>
                    <a:pt x="4699" y="20015"/>
                  </a:lnTo>
                  <a:lnTo>
                    <a:pt x="15646" y="19824"/>
                  </a:lnTo>
                  <a:lnTo>
                    <a:pt x="20015" y="15303"/>
                  </a:lnTo>
                  <a:lnTo>
                    <a:pt x="19913" y="9842"/>
                  </a:lnTo>
                  <a:lnTo>
                    <a:pt x="19812" y="4356"/>
                  </a:lnTo>
                  <a:lnTo>
                    <a:pt x="15303" y="0"/>
                  </a:lnTo>
                  <a:close/>
                </a:path>
              </a:pathLst>
            </a:custGeom>
            <a:solidFill>
              <a:srgbClr val="61311B"/>
            </a:solidFill>
          </p:spPr>
          <p:txBody>
            <a:bodyPr wrap="square" lIns="0" tIns="0" rIns="0" bIns="0" rtlCol="0"/>
            <a:lstStyle/>
            <a:p>
              <a:endParaRPr sz="1493" dirty="0"/>
            </a:p>
          </p:txBody>
        </p:sp>
        <p:sp>
          <p:nvSpPr>
            <p:cNvPr id="3391" name="object 3344">
              <a:extLst>
                <a:ext uri="{FF2B5EF4-FFF2-40B4-BE49-F238E27FC236}">
                  <a16:creationId xmlns:a16="http://schemas.microsoft.com/office/drawing/2014/main" id="{966E44E8-5FAA-459F-94D6-4CA98F6C5C20}"/>
                </a:ext>
              </a:extLst>
            </p:cNvPr>
            <p:cNvSpPr/>
            <p:nvPr/>
          </p:nvSpPr>
          <p:spPr>
            <a:xfrm>
              <a:off x="1602757" y="5661601"/>
              <a:ext cx="20320" cy="20320"/>
            </a:xfrm>
            <a:custGeom>
              <a:avLst/>
              <a:gdLst/>
              <a:ahLst/>
              <a:cxnLst/>
              <a:rect l="l" t="t" r="r" b="b"/>
              <a:pathLst>
                <a:path w="20319" h="20320">
                  <a:moveTo>
                    <a:pt x="15303" y="0"/>
                  </a:moveTo>
                  <a:lnTo>
                    <a:pt x="4343" y="190"/>
                  </a:lnTo>
                  <a:lnTo>
                    <a:pt x="0" y="4686"/>
                  </a:lnTo>
                  <a:lnTo>
                    <a:pt x="190" y="15633"/>
                  </a:lnTo>
                  <a:lnTo>
                    <a:pt x="4698" y="20015"/>
                  </a:lnTo>
                  <a:lnTo>
                    <a:pt x="15646" y="19824"/>
                  </a:lnTo>
                  <a:lnTo>
                    <a:pt x="20015" y="15290"/>
                  </a:lnTo>
                  <a:lnTo>
                    <a:pt x="19913" y="9829"/>
                  </a:lnTo>
                  <a:lnTo>
                    <a:pt x="19811" y="4343"/>
                  </a:lnTo>
                  <a:lnTo>
                    <a:pt x="15303" y="0"/>
                  </a:lnTo>
                  <a:close/>
                </a:path>
              </a:pathLst>
            </a:custGeom>
            <a:solidFill>
              <a:srgbClr val="793A22"/>
            </a:solidFill>
          </p:spPr>
          <p:txBody>
            <a:bodyPr wrap="square" lIns="0" tIns="0" rIns="0" bIns="0" rtlCol="0"/>
            <a:lstStyle/>
            <a:p>
              <a:endParaRPr sz="1493" dirty="0"/>
            </a:p>
          </p:txBody>
        </p:sp>
        <p:sp>
          <p:nvSpPr>
            <p:cNvPr id="3392" name="object 3345">
              <a:extLst>
                <a:ext uri="{FF2B5EF4-FFF2-40B4-BE49-F238E27FC236}">
                  <a16:creationId xmlns:a16="http://schemas.microsoft.com/office/drawing/2014/main" id="{17659216-D1DC-4869-BC1A-274BF6814FE6}"/>
                </a:ext>
              </a:extLst>
            </p:cNvPr>
            <p:cNvSpPr/>
            <p:nvPr/>
          </p:nvSpPr>
          <p:spPr>
            <a:xfrm>
              <a:off x="1851713" y="5588891"/>
              <a:ext cx="20320" cy="20320"/>
            </a:xfrm>
            <a:custGeom>
              <a:avLst/>
              <a:gdLst/>
              <a:ahLst/>
              <a:cxnLst/>
              <a:rect l="l" t="t" r="r" b="b"/>
              <a:pathLst>
                <a:path w="20319" h="20320">
                  <a:moveTo>
                    <a:pt x="15290" y="0"/>
                  </a:moveTo>
                  <a:lnTo>
                    <a:pt x="4343" y="190"/>
                  </a:lnTo>
                  <a:lnTo>
                    <a:pt x="0" y="4698"/>
                  </a:lnTo>
                  <a:lnTo>
                    <a:pt x="190" y="15646"/>
                  </a:lnTo>
                  <a:lnTo>
                    <a:pt x="4699" y="20015"/>
                  </a:lnTo>
                  <a:lnTo>
                    <a:pt x="15633" y="19824"/>
                  </a:lnTo>
                  <a:lnTo>
                    <a:pt x="20002" y="15303"/>
                  </a:lnTo>
                  <a:lnTo>
                    <a:pt x="19900" y="9842"/>
                  </a:lnTo>
                  <a:lnTo>
                    <a:pt x="19799" y="4356"/>
                  </a:lnTo>
                  <a:lnTo>
                    <a:pt x="15290" y="0"/>
                  </a:lnTo>
                  <a:close/>
                </a:path>
              </a:pathLst>
            </a:custGeom>
            <a:solidFill>
              <a:srgbClr val="69351F"/>
            </a:solidFill>
          </p:spPr>
          <p:txBody>
            <a:bodyPr wrap="square" lIns="0" tIns="0" rIns="0" bIns="0" rtlCol="0"/>
            <a:lstStyle/>
            <a:p>
              <a:endParaRPr sz="1493" dirty="0"/>
            </a:p>
          </p:txBody>
        </p:sp>
        <p:sp>
          <p:nvSpPr>
            <p:cNvPr id="3393" name="object 3346">
              <a:extLst>
                <a:ext uri="{FF2B5EF4-FFF2-40B4-BE49-F238E27FC236}">
                  <a16:creationId xmlns:a16="http://schemas.microsoft.com/office/drawing/2014/main" id="{5F88BFED-3F14-4DC3-AB97-00F45E768242}"/>
                </a:ext>
              </a:extLst>
            </p:cNvPr>
            <p:cNvSpPr/>
            <p:nvPr/>
          </p:nvSpPr>
          <p:spPr>
            <a:xfrm>
              <a:off x="1598568" y="5708735"/>
              <a:ext cx="20320" cy="20320"/>
            </a:xfrm>
            <a:custGeom>
              <a:avLst/>
              <a:gdLst/>
              <a:ahLst/>
              <a:cxnLst/>
              <a:rect l="l" t="t" r="r" b="b"/>
              <a:pathLst>
                <a:path w="20319" h="20320">
                  <a:moveTo>
                    <a:pt x="15316" y="0"/>
                  </a:moveTo>
                  <a:lnTo>
                    <a:pt x="4356" y="190"/>
                  </a:lnTo>
                  <a:lnTo>
                    <a:pt x="0" y="4686"/>
                  </a:lnTo>
                  <a:lnTo>
                    <a:pt x="190" y="15646"/>
                  </a:lnTo>
                  <a:lnTo>
                    <a:pt x="4711" y="19989"/>
                  </a:lnTo>
                  <a:lnTo>
                    <a:pt x="15659" y="19799"/>
                  </a:lnTo>
                  <a:lnTo>
                    <a:pt x="20027" y="15303"/>
                  </a:lnTo>
                  <a:lnTo>
                    <a:pt x="19926" y="9817"/>
                  </a:lnTo>
                  <a:lnTo>
                    <a:pt x="19824" y="4343"/>
                  </a:lnTo>
                  <a:lnTo>
                    <a:pt x="15316" y="0"/>
                  </a:lnTo>
                  <a:close/>
                </a:path>
              </a:pathLst>
            </a:custGeom>
            <a:solidFill>
              <a:srgbClr val="6F371F"/>
            </a:solidFill>
          </p:spPr>
          <p:txBody>
            <a:bodyPr wrap="square" lIns="0" tIns="0" rIns="0" bIns="0" rtlCol="0"/>
            <a:lstStyle/>
            <a:p>
              <a:endParaRPr sz="1493" dirty="0"/>
            </a:p>
          </p:txBody>
        </p:sp>
        <p:sp>
          <p:nvSpPr>
            <p:cNvPr id="3394" name="object 3347">
              <a:extLst>
                <a:ext uri="{FF2B5EF4-FFF2-40B4-BE49-F238E27FC236}">
                  <a16:creationId xmlns:a16="http://schemas.microsoft.com/office/drawing/2014/main" id="{3985C7F1-E1C4-4D91-B1B6-D4E559F4EF9A}"/>
                </a:ext>
              </a:extLst>
            </p:cNvPr>
            <p:cNvSpPr/>
            <p:nvPr/>
          </p:nvSpPr>
          <p:spPr>
            <a:xfrm>
              <a:off x="1354195" y="5719447"/>
              <a:ext cx="20320" cy="20320"/>
            </a:xfrm>
            <a:custGeom>
              <a:avLst/>
              <a:gdLst/>
              <a:ahLst/>
              <a:cxnLst/>
              <a:rect l="l" t="t" r="r" b="b"/>
              <a:pathLst>
                <a:path w="20319" h="20320">
                  <a:moveTo>
                    <a:pt x="15316" y="0"/>
                  </a:moveTo>
                  <a:lnTo>
                    <a:pt x="4356" y="190"/>
                  </a:lnTo>
                  <a:lnTo>
                    <a:pt x="0" y="4724"/>
                  </a:lnTo>
                  <a:lnTo>
                    <a:pt x="190" y="15671"/>
                  </a:lnTo>
                  <a:lnTo>
                    <a:pt x="4711" y="20015"/>
                  </a:lnTo>
                  <a:lnTo>
                    <a:pt x="15659" y="19824"/>
                  </a:lnTo>
                  <a:lnTo>
                    <a:pt x="20015" y="15328"/>
                  </a:lnTo>
                  <a:lnTo>
                    <a:pt x="19913" y="9842"/>
                  </a:lnTo>
                  <a:lnTo>
                    <a:pt x="19811" y="4381"/>
                  </a:lnTo>
                  <a:lnTo>
                    <a:pt x="15316" y="0"/>
                  </a:lnTo>
                  <a:close/>
                </a:path>
              </a:pathLst>
            </a:custGeom>
            <a:solidFill>
              <a:srgbClr val="874327"/>
            </a:solidFill>
          </p:spPr>
          <p:txBody>
            <a:bodyPr wrap="square" lIns="0" tIns="0" rIns="0" bIns="0" rtlCol="0"/>
            <a:lstStyle/>
            <a:p>
              <a:endParaRPr sz="1493" dirty="0"/>
            </a:p>
          </p:txBody>
        </p:sp>
        <p:sp>
          <p:nvSpPr>
            <p:cNvPr id="3395" name="object 3348">
              <a:extLst>
                <a:ext uri="{FF2B5EF4-FFF2-40B4-BE49-F238E27FC236}">
                  <a16:creationId xmlns:a16="http://schemas.microsoft.com/office/drawing/2014/main" id="{DC54D8E3-776F-4509-BC28-BD46761C4084}"/>
                </a:ext>
              </a:extLst>
            </p:cNvPr>
            <p:cNvSpPr/>
            <p:nvPr/>
          </p:nvSpPr>
          <p:spPr>
            <a:xfrm>
              <a:off x="1769700" y="5652429"/>
              <a:ext cx="20320" cy="20320"/>
            </a:xfrm>
            <a:custGeom>
              <a:avLst/>
              <a:gdLst/>
              <a:ahLst/>
              <a:cxnLst/>
              <a:rect l="l" t="t" r="r" b="b"/>
              <a:pathLst>
                <a:path w="20319" h="20320">
                  <a:moveTo>
                    <a:pt x="15316" y="0"/>
                  </a:moveTo>
                  <a:lnTo>
                    <a:pt x="4356" y="190"/>
                  </a:lnTo>
                  <a:lnTo>
                    <a:pt x="0" y="4686"/>
                  </a:lnTo>
                  <a:lnTo>
                    <a:pt x="190" y="15646"/>
                  </a:lnTo>
                  <a:lnTo>
                    <a:pt x="4711" y="20015"/>
                  </a:lnTo>
                  <a:lnTo>
                    <a:pt x="15659" y="19824"/>
                  </a:lnTo>
                  <a:lnTo>
                    <a:pt x="20027" y="15303"/>
                  </a:lnTo>
                  <a:lnTo>
                    <a:pt x="19926" y="9829"/>
                  </a:lnTo>
                  <a:lnTo>
                    <a:pt x="19824" y="4343"/>
                  </a:lnTo>
                  <a:lnTo>
                    <a:pt x="15316" y="0"/>
                  </a:lnTo>
                  <a:close/>
                </a:path>
              </a:pathLst>
            </a:custGeom>
            <a:solidFill>
              <a:srgbClr val="7D3C24"/>
            </a:solidFill>
          </p:spPr>
          <p:txBody>
            <a:bodyPr wrap="square" lIns="0" tIns="0" rIns="0" bIns="0" rtlCol="0"/>
            <a:lstStyle/>
            <a:p>
              <a:endParaRPr sz="1493" dirty="0"/>
            </a:p>
          </p:txBody>
        </p:sp>
        <p:sp>
          <p:nvSpPr>
            <p:cNvPr id="3396" name="object 3349">
              <a:extLst>
                <a:ext uri="{FF2B5EF4-FFF2-40B4-BE49-F238E27FC236}">
                  <a16:creationId xmlns:a16="http://schemas.microsoft.com/office/drawing/2014/main" id="{0F0DDDFD-1A7A-494A-AB16-E736EA3D7A2D}"/>
                </a:ext>
              </a:extLst>
            </p:cNvPr>
            <p:cNvSpPr/>
            <p:nvPr/>
          </p:nvSpPr>
          <p:spPr>
            <a:xfrm>
              <a:off x="1466115" y="5691059"/>
              <a:ext cx="20320" cy="20320"/>
            </a:xfrm>
            <a:custGeom>
              <a:avLst/>
              <a:gdLst/>
              <a:ahLst/>
              <a:cxnLst/>
              <a:rect l="l" t="t" r="r" b="b"/>
              <a:pathLst>
                <a:path w="20319" h="20320">
                  <a:moveTo>
                    <a:pt x="15303" y="0"/>
                  </a:moveTo>
                  <a:lnTo>
                    <a:pt x="4343" y="190"/>
                  </a:lnTo>
                  <a:lnTo>
                    <a:pt x="0" y="4686"/>
                  </a:lnTo>
                  <a:lnTo>
                    <a:pt x="190" y="15633"/>
                  </a:lnTo>
                  <a:lnTo>
                    <a:pt x="4698" y="20002"/>
                  </a:lnTo>
                  <a:lnTo>
                    <a:pt x="15646" y="19812"/>
                  </a:lnTo>
                  <a:lnTo>
                    <a:pt x="20015" y="15290"/>
                  </a:lnTo>
                  <a:lnTo>
                    <a:pt x="19913" y="9829"/>
                  </a:lnTo>
                  <a:lnTo>
                    <a:pt x="19811" y="4343"/>
                  </a:lnTo>
                  <a:lnTo>
                    <a:pt x="15303" y="0"/>
                  </a:lnTo>
                  <a:close/>
                </a:path>
              </a:pathLst>
            </a:custGeom>
            <a:solidFill>
              <a:srgbClr val="723720"/>
            </a:solidFill>
          </p:spPr>
          <p:txBody>
            <a:bodyPr wrap="square" lIns="0" tIns="0" rIns="0" bIns="0" rtlCol="0"/>
            <a:lstStyle/>
            <a:p>
              <a:endParaRPr sz="1493" dirty="0"/>
            </a:p>
          </p:txBody>
        </p:sp>
        <p:sp>
          <p:nvSpPr>
            <p:cNvPr id="3397" name="object 3350">
              <a:extLst>
                <a:ext uri="{FF2B5EF4-FFF2-40B4-BE49-F238E27FC236}">
                  <a16:creationId xmlns:a16="http://schemas.microsoft.com/office/drawing/2014/main" id="{B483A052-9006-4733-9BE6-4825409B393D}"/>
                </a:ext>
              </a:extLst>
            </p:cNvPr>
            <p:cNvSpPr/>
            <p:nvPr/>
          </p:nvSpPr>
          <p:spPr>
            <a:xfrm>
              <a:off x="1824471" y="5535957"/>
              <a:ext cx="20320" cy="20320"/>
            </a:xfrm>
            <a:custGeom>
              <a:avLst/>
              <a:gdLst/>
              <a:ahLst/>
              <a:cxnLst/>
              <a:rect l="l" t="t" r="r" b="b"/>
              <a:pathLst>
                <a:path w="20319" h="20320">
                  <a:moveTo>
                    <a:pt x="15303" y="0"/>
                  </a:moveTo>
                  <a:lnTo>
                    <a:pt x="4343" y="190"/>
                  </a:lnTo>
                  <a:lnTo>
                    <a:pt x="0" y="4699"/>
                  </a:lnTo>
                  <a:lnTo>
                    <a:pt x="190" y="15646"/>
                  </a:lnTo>
                  <a:lnTo>
                    <a:pt x="4699" y="20002"/>
                  </a:lnTo>
                  <a:lnTo>
                    <a:pt x="15646" y="19812"/>
                  </a:lnTo>
                  <a:lnTo>
                    <a:pt x="20002" y="15303"/>
                  </a:lnTo>
                  <a:lnTo>
                    <a:pt x="19900" y="9829"/>
                  </a:lnTo>
                  <a:lnTo>
                    <a:pt x="19799" y="4356"/>
                  </a:lnTo>
                  <a:lnTo>
                    <a:pt x="15303" y="0"/>
                  </a:lnTo>
                  <a:close/>
                </a:path>
              </a:pathLst>
            </a:custGeom>
            <a:solidFill>
              <a:srgbClr val="7F3C25"/>
            </a:solidFill>
          </p:spPr>
          <p:txBody>
            <a:bodyPr wrap="square" lIns="0" tIns="0" rIns="0" bIns="0" rtlCol="0"/>
            <a:lstStyle/>
            <a:p>
              <a:endParaRPr sz="1493" dirty="0"/>
            </a:p>
          </p:txBody>
        </p:sp>
        <p:sp>
          <p:nvSpPr>
            <p:cNvPr id="3398" name="object 3351">
              <a:extLst>
                <a:ext uri="{FF2B5EF4-FFF2-40B4-BE49-F238E27FC236}">
                  <a16:creationId xmlns:a16="http://schemas.microsoft.com/office/drawing/2014/main" id="{A66E7F5A-7F02-4E27-9424-1E1F080A9239}"/>
                </a:ext>
              </a:extLst>
            </p:cNvPr>
            <p:cNvSpPr/>
            <p:nvPr/>
          </p:nvSpPr>
          <p:spPr>
            <a:xfrm>
              <a:off x="989276" y="5650280"/>
              <a:ext cx="20320" cy="20320"/>
            </a:xfrm>
            <a:custGeom>
              <a:avLst/>
              <a:gdLst/>
              <a:ahLst/>
              <a:cxnLst/>
              <a:rect l="l" t="t" r="r" b="b"/>
              <a:pathLst>
                <a:path w="20319" h="20320">
                  <a:moveTo>
                    <a:pt x="15303" y="0"/>
                  </a:moveTo>
                  <a:lnTo>
                    <a:pt x="4356" y="190"/>
                  </a:lnTo>
                  <a:lnTo>
                    <a:pt x="0" y="4711"/>
                  </a:lnTo>
                  <a:lnTo>
                    <a:pt x="190" y="15659"/>
                  </a:lnTo>
                  <a:lnTo>
                    <a:pt x="4711" y="20002"/>
                  </a:lnTo>
                  <a:lnTo>
                    <a:pt x="15646" y="19812"/>
                  </a:lnTo>
                  <a:lnTo>
                    <a:pt x="20015" y="15316"/>
                  </a:lnTo>
                  <a:lnTo>
                    <a:pt x="19913" y="9829"/>
                  </a:lnTo>
                  <a:lnTo>
                    <a:pt x="19811" y="4368"/>
                  </a:lnTo>
                  <a:lnTo>
                    <a:pt x="15303" y="0"/>
                  </a:lnTo>
                  <a:close/>
                </a:path>
              </a:pathLst>
            </a:custGeom>
            <a:solidFill>
              <a:srgbClr val="8D4828"/>
            </a:solidFill>
          </p:spPr>
          <p:txBody>
            <a:bodyPr wrap="square" lIns="0" tIns="0" rIns="0" bIns="0" rtlCol="0"/>
            <a:lstStyle/>
            <a:p>
              <a:endParaRPr sz="1493" dirty="0"/>
            </a:p>
          </p:txBody>
        </p:sp>
        <p:sp>
          <p:nvSpPr>
            <p:cNvPr id="3399" name="object 3352">
              <a:extLst>
                <a:ext uri="{FF2B5EF4-FFF2-40B4-BE49-F238E27FC236}">
                  <a16:creationId xmlns:a16="http://schemas.microsoft.com/office/drawing/2014/main" id="{6A807992-C5D1-4C24-B374-6175BAE2609A}"/>
                </a:ext>
              </a:extLst>
            </p:cNvPr>
            <p:cNvSpPr/>
            <p:nvPr/>
          </p:nvSpPr>
          <p:spPr>
            <a:xfrm>
              <a:off x="1326629" y="5655589"/>
              <a:ext cx="34925" cy="78740"/>
            </a:xfrm>
            <a:custGeom>
              <a:avLst/>
              <a:gdLst/>
              <a:ahLst/>
              <a:cxnLst/>
              <a:rect l="l" t="t" r="r" b="b"/>
              <a:pathLst>
                <a:path w="34925" h="78739">
                  <a:moveTo>
                    <a:pt x="20015" y="73787"/>
                  </a:moveTo>
                  <a:lnTo>
                    <a:pt x="19913" y="68326"/>
                  </a:lnTo>
                  <a:lnTo>
                    <a:pt x="19812" y="62839"/>
                  </a:lnTo>
                  <a:lnTo>
                    <a:pt x="15303" y="58483"/>
                  </a:lnTo>
                  <a:lnTo>
                    <a:pt x="4356" y="58674"/>
                  </a:lnTo>
                  <a:lnTo>
                    <a:pt x="0" y="63182"/>
                  </a:lnTo>
                  <a:lnTo>
                    <a:pt x="190" y="74129"/>
                  </a:lnTo>
                  <a:lnTo>
                    <a:pt x="4711" y="78498"/>
                  </a:lnTo>
                  <a:lnTo>
                    <a:pt x="15646" y="78308"/>
                  </a:lnTo>
                  <a:lnTo>
                    <a:pt x="20015" y="73787"/>
                  </a:lnTo>
                  <a:close/>
                </a:path>
                <a:path w="34925" h="78739">
                  <a:moveTo>
                    <a:pt x="34696" y="15328"/>
                  </a:moveTo>
                  <a:lnTo>
                    <a:pt x="34594" y="9842"/>
                  </a:lnTo>
                  <a:lnTo>
                    <a:pt x="34493" y="4381"/>
                  </a:lnTo>
                  <a:lnTo>
                    <a:pt x="29984" y="0"/>
                  </a:lnTo>
                  <a:lnTo>
                    <a:pt x="19037" y="190"/>
                  </a:lnTo>
                  <a:lnTo>
                    <a:pt x="14681" y="4724"/>
                  </a:lnTo>
                  <a:lnTo>
                    <a:pt x="14871" y="15671"/>
                  </a:lnTo>
                  <a:lnTo>
                    <a:pt x="19392" y="20015"/>
                  </a:lnTo>
                  <a:lnTo>
                    <a:pt x="30327" y="19824"/>
                  </a:lnTo>
                  <a:lnTo>
                    <a:pt x="34696" y="15328"/>
                  </a:lnTo>
                  <a:close/>
                </a:path>
              </a:pathLst>
            </a:custGeom>
            <a:solidFill>
              <a:srgbClr val="90452A"/>
            </a:solidFill>
          </p:spPr>
          <p:txBody>
            <a:bodyPr wrap="square" lIns="0" tIns="0" rIns="0" bIns="0" rtlCol="0"/>
            <a:lstStyle/>
            <a:p>
              <a:endParaRPr sz="1493" dirty="0"/>
            </a:p>
          </p:txBody>
        </p:sp>
        <p:sp>
          <p:nvSpPr>
            <p:cNvPr id="3400" name="object 3353">
              <a:extLst>
                <a:ext uri="{FF2B5EF4-FFF2-40B4-BE49-F238E27FC236}">
                  <a16:creationId xmlns:a16="http://schemas.microsoft.com/office/drawing/2014/main" id="{C35FC7D8-4813-4240-899D-22488650112D}"/>
                </a:ext>
              </a:extLst>
            </p:cNvPr>
            <p:cNvSpPr/>
            <p:nvPr/>
          </p:nvSpPr>
          <p:spPr>
            <a:xfrm>
              <a:off x="1438272" y="5717498"/>
              <a:ext cx="20320" cy="20320"/>
            </a:xfrm>
            <a:custGeom>
              <a:avLst/>
              <a:gdLst/>
              <a:ahLst/>
              <a:cxnLst/>
              <a:rect l="l" t="t" r="r" b="b"/>
              <a:pathLst>
                <a:path w="20319" h="20320">
                  <a:moveTo>
                    <a:pt x="15303" y="0"/>
                  </a:moveTo>
                  <a:lnTo>
                    <a:pt x="4356" y="190"/>
                  </a:lnTo>
                  <a:lnTo>
                    <a:pt x="0" y="4686"/>
                  </a:lnTo>
                  <a:lnTo>
                    <a:pt x="190" y="15646"/>
                  </a:lnTo>
                  <a:lnTo>
                    <a:pt x="4711" y="20002"/>
                  </a:lnTo>
                  <a:lnTo>
                    <a:pt x="15646" y="19812"/>
                  </a:lnTo>
                  <a:lnTo>
                    <a:pt x="20015" y="15303"/>
                  </a:lnTo>
                  <a:lnTo>
                    <a:pt x="19913" y="9817"/>
                  </a:lnTo>
                  <a:lnTo>
                    <a:pt x="19811" y="4343"/>
                  </a:lnTo>
                  <a:lnTo>
                    <a:pt x="15303" y="0"/>
                  </a:lnTo>
                  <a:close/>
                </a:path>
              </a:pathLst>
            </a:custGeom>
            <a:solidFill>
              <a:srgbClr val="783A23"/>
            </a:solidFill>
          </p:spPr>
          <p:txBody>
            <a:bodyPr wrap="square" lIns="0" tIns="0" rIns="0" bIns="0" rtlCol="0"/>
            <a:lstStyle/>
            <a:p>
              <a:endParaRPr sz="1493" dirty="0"/>
            </a:p>
          </p:txBody>
        </p:sp>
        <p:sp>
          <p:nvSpPr>
            <p:cNvPr id="3401" name="object 3354">
              <a:extLst>
                <a:ext uri="{FF2B5EF4-FFF2-40B4-BE49-F238E27FC236}">
                  <a16:creationId xmlns:a16="http://schemas.microsoft.com/office/drawing/2014/main" id="{F4F4C234-86AA-45C5-8726-A12CF63CF436}"/>
                </a:ext>
              </a:extLst>
            </p:cNvPr>
            <p:cNvSpPr/>
            <p:nvPr/>
          </p:nvSpPr>
          <p:spPr>
            <a:xfrm>
              <a:off x="1061692" y="5616008"/>
              <a:ext cx="20320" cy="20320"/>
            </a:xfrm>
            <a:custGeom>
              <a:avLst/>
              <a:gdLst/>
              <a:ahLst/>
              <a:cxnLst/>
              <a:rect l="l" t="t" r="r" b="b"/>
              <a:pathLst>
                <a:path w="20319" h="20320">
                  <a:moveTo>
                    <a:pt x="15303" y="0"/>
                  </a:moveTo>
                  <a:lnTo>
                    <a:pt x="4356" y="190"/>
                  </a:lnTo>
                  <a:lnTo>
                    <a:pt x="0" y="4699"/>
                  </a:lnTo>
                  <a:lnTo>
                    <a:pt x="190" y="15646"/>
                  </a:lnTo>
                  <a:lnTo>
                    <a:pt x="4711" y="19989"/>
                  </a:lnTo>
                  <a:lnTo>
                    <a:pt x="15646" y="19799"/>
                  </a:lnTo>
                  <a:lnTo>
                    <a:pt x="20015" y="15303"/>
                  </a:lnTo>
                  <a:lnTo>
                    <a:pt x="19913" y="9817"/>
                  </a:lnTo>
                  <a:lnTo>
                    <a:pt x="19811" y="4356"/>
                  </a:lnTo>
                  <a:lnTo>
                    <a:pt x="15303" y="0"/>
                  </a:lnTo>
                  <a:close/>
                </a:path>
              </a:pathLst>
            </a:custGeom>
            <a:solidFill>
              <a:srgbClr val="8A4527"/>
            </a:solidFill>
          </p:spPr>
          <p:txBody>
            <a:bodyPr wrap="square" lIns="0" tIns="0" rIns="0" bIns="0" rtlCol="0"/>
            <a:lstStyle/>
            <a:p>
              <a:endParaRPr sz="1493" dirty="0"/>
            </a:p>
          </p:txBody>
        </p:sp>
        <p:sp>
          <p:nvSpPr>
            <p:cNvPr id="3402" name="object 3355">
              <a:extLst>
                <a:ext uri="{FF2B5EF4-FFF2-40B4-BE49-F238E27FC236}">
                  <a16:creationId xmlns:a16="http://schemas.microsoft.com/office/drawing/2014/main" id="{9105AC9C-1F7E-4359-B8F6-7D1504088A8F}"/>
                </a:ext>
              </a:extLst>
            </p:cNvPr>
            <p:cNvSpPr/>
            <p:nvPr/>
          </p:nvSpPr>
          <p:spPr>
            <a:xfrm>
              <a:off x="1852896" y="5555587"/>
              <a:ext cx="20320" cy="20320"/>
            </a:xfrm>
            <a:custGeom>
              <a:avLst/>
              <a:gdLst/>
              <a:ahLst/>
              <a:cxnLst/>
              <a:rect l="l" t="t" r="r" b="b"/>
              <a:pathLst>
                <a:path w="20319" h="20320">
                  <a:moveTo>
                    <a:pt x="15303" y="0"/>
                  </a:moveTo>
                  <a:lnTo>
                    <a:pt x="4343" y="190"/>
                  </a:lnTo>
                  <a:lnTo>
                    <a:pt x="0" y="4699"/>
                  </a:lnTo>
                  <a:lnTo>
                    <a:pt x="190" y="15646"/>
                  </a:lnTo>
                  <a:lnTo>
                    <a:pt x="4699" y="20015"/>
                  </a:lnTo>
                  <a:lnTo>
                    <a:pt x="15646" y="19824"/>
                  </a:lnTo>
                  <a:lnTo>
                    <a:pt x="20015" y="15303"/>
                  </a:lnTo>
                  <a:lnTo>
                    <a:pt x="19913" y="9829"/>
                  </a:lnTo>
                  <a:lnTo>
                    <a:pt x="19812" y="4356"/>
                  </a:lnTo>
                  <a:lnTo>
                    <a:pt x="15303" y="0"/>
                  </a:lnTo>
                  <a:close/>
                </a:path>
              </a:pathLst>
            </a:custGeom>
            <a:solidFill>
              <a:srgbClr val="68341D"/>
            </a:solidFill>
          </p:spPr>
          <p:txBody>
            <a:bodyPr wrap="square" lIns="0" tIns="0" rIns="0" bIns="0" rtlCol="0"/>
            <a:lstStyle/>
            <a:p>
              <a:endParaRPr sz="1493" dirty="0"/>
            </a:p>
          </p:txBody>
        </p:sp>
        <p:sp>
          <p:nvSpPr>
            <p:cNvPr id="3403" name="object 3356">
              <a:extLst>
                <a:ext uri="{FF2B5EF4-FFF2-40B4-BE49-F238E27FC236}">
                  <a16:creationId xmlns:a16="http://schemas.microsoft.com/office/drawing/2014/main" id="{8376FCDB-A7B4-4998-AD4C-027FC9329007}"/>
                </a:ext>
              </a:extLst>
            </p:cNvPr>
            <p:cNvSpPr/>
            <p:nvPr/>
          </p:nvSpPr>
          <p:spPr>
            <a:xfrm>
              <a:off x="1168126" y="5704935"/>
              <a:ext cx="20320" cy="20320"/>
            </a:xfrm>
            <a:custGeom>
              <a:avLst/>
              <a:gdLst/>
              <a:ahLst/>
              <a:cxnLst/>
              <a:rect l="l" t="t" r="r" b="b"/>
              <a:pathLst>
                <a:path w="20319" h="20320">
                  <a:moveTo>
                    <a:pt x="15303" y="0"/>
                  </a:moveTo>
                  <a:lnTo>
                    <a:pt x="4343" y="190"/>
                  </a:lnTo>
                  <a:lnTo>
                    <a:pt x="0" y="4686"/>
                  </a:lnTo>
                  <a:lnTo>
                    <a:pt x="190" y="15646"/>
                  </a:lnTo>
                  <a:lnTo>
                    <a:pt x="4698" y="20015"/>
                  </a:lnTo>
                  <a:lnTo>
                    <a:pt x="15646" y="19824"/>
                  </a:lnTo>
                  <a:lnTo>
                    <a:pt x="20015" y="15303"/>
                  </a:lnTo>
                  <a:lnTo>
                    <a:pt x="19913" y="9829"/>
                  </a:lnTo>
                  <a:lnTo>
                    <a:pt x="19811" y="4343"/>
                  </a:lnTo>
                  <a:lnTo>
                    <a:pt x="15303" y="0"/>
                  </a:lnTo>
                  <a:close/>
                </a:path>
              </a:pathLst>
            </a:custGeom>
            <a:solidFill>
              <a:srgbClr val="914729"/>
            </a:solidFill>
          </p:spPr>
          <p:txBody>
            <a:bodyPr wrap="square" lIns="0" tIns="0" rIns="0" bIns="0" rtlCol="0"/>
            <a:lstStyle/>
            <a:p>
              <a:endParaRPr sz="1493" dirty="0"/>
            </a:p>
          </p:txBody>
        </p:sp>
        <p:sp>
          <p:nvSpPr>
            <p:cNvPr id="3404" name="object 3357">
              <a:extLst>
                <a:ext uri="{FF2B5EF4-FFF2-40B4-BE49-F238E27FC236}">
                  <a16:creationId xmlns:a16="http://schemas.microsoft.com/office/drawing/2014/main" id="{D0601ED8-EC37-4021-BF86-21E6EC5D5EA0}"/>
                </a:ext>
              </a:extLst>
            </p:cNvPr>
            <p:cNvSpPr/>
            <p:nvPr/>
          </p:nvSpPr>
          <p:spPr>
            <a:xfrm>
              <a:off x="1303912" y="5722072"/>
              <a:ext cx="20320" cy="20320"/>
            </a:xfrm>
            <a:custGeom>
              <a:avLst/>
              <a:gdLst/>
              <a:ahLst/>
              <a:cxnLst/>
              <a:rect l="l" t="t" r="r" b="b"/>
              <a:pathLst>
                <a:path w="20319" h="20320">
                  <a:moveTo>
                    <a:pt x="15303" y="0"/>
                  </a:moveTo>
                  <a:lnTo>
                    <a:pt x="4356" y="190"/>
                  </a:lnTo>
                  <a:lnTo>
                    <a:pt x="0" y="4686"/>
                  </a:lnTo>
                  <a:lnTo>
                    <a:pt x="190" y="15633"/>
                  </a:lnTo>
                  <a:lnTo>
                    <a:pt x="4711" y="19989"/>
                  </a:lnTo>
                  <a:lnTo>
                    <a:pt x="15646" y="19799"/>
                  </a:lnTo>
                  <a:lnTo>
                    <a:pt x="20015" y="15290"/>
                  </a:lnTo>
                  <a:lnTo>
                    <a:pt x="19913" y="9829"/>
                  </a:lnTo>
                  <a:lnTo>
                    <a:pt x="19811" y="4343"/>
                  </a:lnTo>
                  <a:lnTo>
                    <a:pt x="15303" y="0"/>
                  </a:lnTo>
                  <a:close/>
                </a:path>
              </a:pathLst>
            </a:custGeom>
            <a:solidFill>
              <a:srgbClr val="894428"/>
            </a:solidFill>
          </p:spPr>
          <p:txBody>
            <a:bodyPr wrap="square" lIns="0" tIns="0" rIns="0" bIns="0" rtlCol="0"/>
            <a:lstStyle/>
            <a:p>
              <a:endParaRPr sz="1493" dirty="0"/>
            </a:p>
          </p:txBody>
        </p:sp>
        <p:sp>
          <p:nvSpPr>
            <p:cNvPr id="3405" name="object 3358">
              <a:extLst>
                <a:ext uri="{FF2B5EF4-FFF2-40B4-BE49-F238E27FC236}">
                  <a16:creationId xmlns:a16="http://schemas.microsoft.com/office/drawing/2014/main" id="{C7DE846B-5161-4B73-910E-A6C11CA333BC}"/>
                </a:ext>
              </a:extLst>
            </p:cNvPr>
            <p:cNvSpPr/>
            <p:nvPr/>
          </p:nvSpPr>
          <p:spPr>
            <a:xfrm>
              <a:off x="1186712" y="5630161"/>
              <a:ext cx="20320" cy="20320"/>
            </a:xfrm>
            <a:custGeom>
              <a:avLst/>
              <a:gdLst/>
              <a:ahLst/>
              <a:cxnLst/>
              <a:rect l="l" t="t" r="r" b="b"/>
              <a:pathLst>
                <a:path w="20319" h="20320">
                  <a:moveTo>
                    <a:pt x="15303" y="0"/>
                  </a:moveTo>
                  <a:lnTo>
                    <a:pt x="4343" y="190"/>
                  </a:lnTo>
                  <a:lnTo>
                    <a:pt x="0" y="4686"/>
                  </a:lnTo>
                  <a:lnTo>
                    <a:pt x="190" y="15646"/>
                  </a:lnTo>
                  <a:lnTo>
                    <a:pt x="4698" y="20015"/>
                  </a:lnTo>
                  <a:lnTo>
                    <a:pt x="15646" y="19824"/>
                  </a:lnTo>
                  <a:lnTo>
                    <a:pt x="20015" y="15303"/>
                  </a:lnTo>
                  <a:lnTo>
                    <a:pt x="19913" y="9829"/>
                  </a:lnTo>
                  <a:lnTo>
                    <a:pt x="19811" y="4343"/>
                  </a:lnTo>
                  <a:lnTo>
                    <a:pt x="15303" y="0"/>
                  </a:lnTo>
                  <a:close/>
                </a:path>
              </a:pathLst>
            </a:custGeom>
            <a:solidFill>
              <a:srgbClr val="8B4727"/>
            </a:solidFill>
          </p:spPr>
          <p:txBody>
            <a:bodyPr wrap="square" lIns="0" tIns="0" rIns="0" bIns="0" rtlCol="0"/>
            <a:lstStyle/>
            <a:p>
              <a:endParaRPr sz="1493" dirty="0"/>
            </a:p>
          </p:txBody>
        </p:sp>
        <p:sp>
          <p:nvSpPr>
            <p:cNvPr id="3406" name="object 3359">
              <a:extLst>
                <a:ext uri="{FF2B5EF4-FFF2-40B4-BE49-F238E27FC236}">
                  <a16:creationId xmlns:a16="http://schemas.microsoft.com/office/drawing/2014/main" id="{EC907C69-951C-4AAF-9862-E0F6A1C8421B}"/>
                </a:ext>
              </a:extLst>
            </p:cNvPr>
            <p:cNvSpPr/>
            <p:nvPr/>
          </p:nvSpPr>
          <p:spPr>
            <a:xfrm>
              <a:off x="1410247" y="5678058"/>
              <a:ext cx="20320" cy="20320"/>
            </a:xfrm>
            <a:custGeom>
              <a:avLst/>
              <a:gdLst/>
              <a:ahLst/>
              <a:cxnLst/>
              <a:rect l="l" t="t" r="r" b="b"/>
              <a:pathLst>
                <a:path w="20319" h="20320">
                  <a:moveTo>
                    <a:pt x="15316" y="0"/>
                  </a:moveTo>
                  <a:lnTo>
                    <a:pt x="4356" y="190"/>
                  </a:lnTo>
                  <a:lnTo>
                    <a:pt x="0" y="4724"/>
                  </a:lnTo>
                  <a:lnTo>
                    <a:pt x="190" y="15671"/>
                  </a:lnTo>
                  <a:lnTo>
                    <a:pt x="4711" y="20015"/>
                  </a:lnTo>
                  <a:lnTo>
                    <a:pt x="15659" y="19824"/>
                  </a:lnTo>
                  <a:lnTo>
                    <a:pt x="20015" y="15328"/>
                  </a:lnTo>
                  <a:lnTo>
                    <a:pt x="19913" y="9842"/>
                  </a:lnTo>
                  <a:lnTo>
                    <a:pt x="19811" y="4381"/>
                  </a:lnTo>
                  <a:lnTo>
                    <a:pt x="15316" y="0"/>
                  </a:lnTo>
                  <a:close/>
                </a:path>
              </a:pathLst>
            </a:custGeom>
            <a:solidFill>
              <a:srgbClr val="68321D"/>
            </a:solidFill>
          </p:spPr>
          <p:txBody>
            <a:bodyPr wrap="square" lIns="0" tIns="0" rIns="0" bIns="0" rtlCol="0"/>
            <a:lstStyle/>
            <a:p>
              <a:endParaRPr sz="1493" dirty="0"/>
            </a:p>
          </p:txBody>
        </p:sp>
        <p:sp>
          <p:nvSpPr>
            <p:cNvPr id="3407" name="object 3360">
              <a:extLst>
                <a:ext uri="{FF2B5EF4-FFF2-40B4-BE49-F238E27FC236}">
                  <a16:creationId xmlns:a16="http://schemas.microsoft.com/office/drawing/2014/main" id="{A0010BA3-A5EA-41CB-9462-3FE2D26524A2}"/>
                </a:ext>
              </a:extLst>
            </p:cNvPr>
            <p:cNvSpPr/>
            <p:nvPr/>
          </p:nvSpPr>
          <p:spPr>
            <a:xfrm>
              <a:off x="1138265" y="5665857"/>
              <a:ext cx="20320" cy="20320"/>
            </a:xfrm>
            <a:custGeom>
              <a:avLst/>
              <a:gdLst/>
              <a:ahLst/>
              <a:cxnLst/>
              <a:rect l="l" t="t" r="r" b="b"/>
              <a:pathLst>
                <a:path w="20319" h="20320">
                  <a:moveTo>
                    <a:pt x="15303" y="0"/>
                  </a:moveTo>
                  <a:lnTo>
                    <a:pt x="4356" y="190"/>
                  </a:lnTo>
                  <a:lnTo>
                    <a:pt x="0" y="4686"/>
                  </a:lnTo>
                  <a:lnTo>
                    <a:pt x="190" y="15633"/>
                  </a:lnTo>
                  <a:lnTo>
                    <a:pt x="4711" y="20002"/>
                  </a:lnTo>
                  <a:lnTo>
                    <a:pt x="15646" y="19812"/>
                  </a:lnTo>
                  <a:lnTo>
                    <a:pt x="20015" y="15290"/>
                  </a:lnTo>
                  <a:lnTo>
                    <a:pt x="19913" y="9829"/>
                  </a:lnTo>
                  <a:lnTo>
                    <a:pt x="19811" y="4343"/>
                  </a:lnTo>
                  <a:lnTo>
                    <a:pt x="15303" y="0"/>
                  </a:lnTo>
                  <a:close/>
                </a:path>
              </a:pathLst>
            </a:custGeom>
            <a:solidFill>
              <a:srgbClr val="8F4828"/>
            </a:solidFill>
          </p:spPr>
          <p:txBody>
            <a:bodyPr wrap="square" lIns="0" tIns="0" rIns="0" bIns="0" rtlCol="0"/>
            <a:lstStyle/>
            <a:p>
              <a:endParaRPr sz="1493" dirty="0"/>
            </a:p>
          </p:txBody>
        </p:sp>
        <p:sp>
          <p:nvSpPr>
            <p:cNvPr id="3408" name="object 3361">
              <a:extLst>
                <a:ext uri="{FF2B5EF4-FFF2-40B4-BE49-F238E27FC236}">
                  <a16:creationId xmlns:a16="http://schemas.microsoft.com/office/drawing/2014/main" id="{96AEBC1F-7F2D-4AA3-9DAE-1E5429755C0C}"/>
                </a:ext>
              </a:extLst>
            </p:cNvPr>
            <p:cNvSpPr/>
            <p:nvPr/>
          </p:nvSpPr>
          <p:spPr>
            <a:xfrm>
              <a:off x="1528690" y="5636568"/>
              <a:ext cx="20320" cy="20320"/>
            </a:xfrm>
            <a:custGeom>
              <a:avLst/>
              <a:gdLst/>
              <a:ahLst/>
              <a:cxnLst/>
              <a:rect l="l" t="t" r="r" b="b"/>
              <a:pathLst>
                <a:path w="20319" h="20320">
                  <a:moveTo>
                    <a:pt x="15316" y="0"/>
                  </a:moveTo>
                  <a:lnTo>
                    <a:pt x="4368" y="190"/>
                  </a:lnTo>
                  <a:lnTo>
                    <a:pt x="0" y="4686"/>
                  </a:lnTo>
                  <a:lnTo>
                    <a:pt x="190" y="15633"/>
                  </a:lnTo>
                  <a:lnTo>
                    <a:pt x="4711" y="19977"/>
                  </a:lnTo>
                  <a:lnTo>
                    <a:pt x="15659" y="19786"/>
                  </a:lnTo>
                  <a:lnTo>
                    <a:pt x="20027" y="15290"/>
                  </a:lnTo>
                  <a:lnTo>
                    <a:pt x="19926" y="9804"/>
                  </a:lnTo>
                  <a:lnTo>
                    <a:pt x="19824" y="4343"/>
                  </a:lnTo>
                  <a:lnTo>
                    <a:pt x="15316" y="0"/>
                  </a:lnTo>
                  <a:close/>
                </a:path>
              </a:pathLst>
            </a:custGeom>
            <a:solidFill>
              <a:srgbClr val="60321B"/>
            </a:solidFill>
          </p:spPr>
          <p:txBody>
            <a:bodyPr wrap="square" lIns="0" tIns="0" rIns="0" bIns="0" rtlCol="0"/>
            <a:lstStyle/>
            <a:p>
              <a:endParaRPr sz="1493" dirty="0"/>
            </a:p>
          </p:txBody>
        </p:sp>
        <p:sp>
          <p:nvSpPr>
            <p:cNvPr id="3409" name="object 3362">
              <a:extLst>
                <a:ext uri="{FF2B5EF4-FFF2-40B4-BE49-F238E27FC236}">
                  <a16:creationId xmlns:a16="http://schemas.microsoft.com/office/drawing/2014/main" id="{B536C038-C060-4096-967C-5FEDF4A4501D}"/>
                </a:ext>
              </a:extLst>
            </p:cNvPr>
            <p:cNvSpPr/>
            <p:nvPr/>
          </p:nvSpPr>
          <p:spPr>
            <a:xfrm>
              <a:off x="1457337" y="5712018"/>
              <a:ext cx="20320" cy="20320"/>
            </a:xfrm>
            <a:custGeom>
              <a:avLst/>
              <a:gdLst/>
              <a:ahLst/>
              <a:cxnLst/>
              <a:rect l="l" t="t" r="r" b="b"/>
              <a:pathLst>
                <a:path w="20319" h="20320">
                  <a:moveTo>
                    <a:pt x="15303" y="0"/>
                  </a:moveTo>
                  <a:lnTo>
                    <a:pt x="4343" y="190"/>
                  </a:lnTo>
                  <a:lnTo>
                    <a:pt x="0" y="4698"/>
                  </a:lnTo>
                  <a:lnTo>
                    <a:pt x="190" y="15646"/>
                  </a:lnTo>
                  <a:lnTo>
                    <a:pt x="4698" y="20015"/>
                  </a:lnTo>
                  <a:lnTo>
                    <a:pt x="15646" y="19824"/>
                  </a:lnTo>
                  <a:lnTo>
                    <a:pt x="20015" y="15303"/>
                  </a:lnTo>
                  <a:lnTo>
                    <a:pt x="19913" y="9842"/>
                  </a:lnTo>
                  <a:lnTo>
                    <a:pt x="19811" y="4356"/>
                  </a:lnTo>
                  <a:lnTo>
                    <a:pt x="15303" y="0"/>
                  </a:lnTo>
                  <a:close/>
                </a:path>
              </a:pathLst>
            </a:custGeom>
            <a:solidFill>
              <a:srgbClr val="67351E"/>
            </a:solidFill>
          </p:spPr>
          <p:txBody>
            <a:bodyPr wrap="square" lIns="0" tIns="0" rIns="0" bIns="0" rtlCol="0"/>
            <a:lstStyle/>
            <a:p>
              <a:endParaRPr sz="1493" dirty="0"/>
            </a:p>
          </p:txBody>
        </p:sp>
        <p:sp>
          <p:nvSpPr>
            <p:cNvPr id="3410" name="object 3363">
              <a:extLst>
                <a:ext uri="{FF2B5EF4-FFF2-40B4-BE49-F238E27FC236}">
                  <a16:creationId xmlns:a16="http://schemas.microsoft.com/office/drawing/2014/main" id="{427D7899-98CD-4D4F-A40F-2D1A91FCDC9F}"/>
                </a:ext>
              </a:extLst>
            </p:cNvPr>
            <p:cNvSpPr/>
            <p:nvPr/>
          </p:nvSpPr>
          <p:spPr>
            <a:xfrm>
              <a:off x="971147" y="5539066"/>
              <a:ext cx="20320" cy="20320"/>
            </a:xfrm>
            <a:custGeom>
              <a:avLst/>
              <a:gdLst/>
              <a:ahLst/>
              <a:cxnLst/>
              <a:rect l="l" t="t" r="r" b="b"/>
              <a:pathLst>
                <a:path w="20319" h="20320">
                  <a:moveTo>
                    <a:pt x="15303" y="0"/>
                  </a:moveTo>
                  <a:lnTo>
                    <a:pt x="4343" y="190"/>
                  </a:lnTo>
                  <a:lnTo>
                    <a:pt x="0" y="4699"/>
                  </a:lnTo>
                  <a:lnTo>
                    <a:pt x="190" y="15646"/>
                  </a:lnTo>
                  <a:lnTo>
                    <a:pt x="4698" y="19989"/>
                  </a:lnTo>
                  <a:lnTo>
                    <a:pt x="15646" y="19799"/>
                  </a:lnTo>
                  <a:lnTo>
                    <a:pt x="20015" y="15303"/>
                  </a:lnTo>
                  <a:lnTo>
                    <a:pt x="19913" y="9829"/>
                  </a:lnTo>
                  <a:lnTo>
                    <a:pt x="19811" y="4356"/>
                  </a:lnTo>
                  <a:lnTo>
                    <a:pt x="15303" y="0"/>
                  </a:lnTo>
                  <a:close/>
                </a:path>
              </a:pathLst>
            </a:custGeom>
            <a:solidFill>
              <a:srgbClr val="9B4C2E"/>
            </a:solidFill>
          </p:spPr>
          <p:txBody>
            <a:bodyPr wrap="square" lIns="0" tIns="0" rIns="0" bIns="0" rtlCol="0"/>
            <a:lstStyle/>
            <a:p>
              <a:endParaRPr sz="1493" dirty="0"/>
            </a:p>
          </p:txBody>
        </p:sp>
        <p:sp>
          <p:nvSpPr>
            <p:cNvPr id="3411" name="object 3364">
              <a:extLst>
                <a:ext uri="{FF2B5EF4-FFF2-40B4-BE49-F238E27FC236}">
                  <a16:creationId xmlns:a16="http://schemas.microsoft.com/office/drawing/2014/main" id="{41358651-5394-43E7-B76A-79BC85442534}"/>
                </a:ext>
              </a:extLst>
            </p:cNvPr>
            <p:cNvSpPr/>
            <p:nvPr/>
          </p:nvSpPr>
          <p:spPr>
            <a:xfrm>
              <a:off x="1261300" y="5723375"/>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833B1E"/>
            </a:solidFill>
          </p:spPr>
          <p:txBody>
            <a:bodyPr wrap="square" lIns="0" tIns="0" rIns="0" bIns="0" rtlCol="0"/>
            <a:lstStyle/>
            <a:p>
              <a:endParaRPr sz="1493" dirty="0"/>
            </a:p>
          </p:txBody>
        </p:sp>
        <p:sp>
          <p:nvSpPr>
            <p:cNvPr id="3412" name="object 3365">
              <a:extLst>
                <a:ext uri="{FF2B5EF4-FFF2-40B4-BE49-F238E27FC236}">
                  <a16:creationId xmlns:a16="http://schemas.microsoft.com/office/drawing/2014/main" id="{BB3AC0AF-B03B-465C-8D06-60FC15B449BE}"/>
                </a:ext>
              </a:extLst>
            </p:cNvPr>
            <p:cNvSpPr/>
            <p:nvPr/>
          </p:nvSpPr>
          <p:spPr>
            <a:xfrm>
              <a:off x="926548" y="5536303"/>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9D4C2E"/>
            </a:solidFill>
          </p:spPr>
          <p:txBody>
            <a:bodyPr wrap="square" lIns="0" tIns="0" rIns="0" bIns="0" rtlCol="0"/>
            <a:lstStyle/>
            <a:p>
              <a:endParaRPr sz="1493" dirty="0"/>
            </a:p>
          </p:txBody>
        </p:sp>
        <p:sp>
          <p:nvSpPr>
            <p:cNvPr id="3413" name="object 3366">
              <a:extLst>
                <a:ext uri="{FF2B5EF4-FFF2-40B4-BE49-F238E27FC236}">
                  <a16:creationId xmlns:a16="http://schemas.microsoft.com/office/drawing/2014/main" id="{1A62AFED-EAB3-4B7A-AE02-D90E288281BA}"/>
                </a:ext>
              </a:extLst>
            </p:cNvPr>
            <p:cNvSpPr/>
            <p:nvPr/>
          </p:nvSpPr>
          <p:spPr>
            <a:xfrm>
              <a:off x="1123920" y="5663183"/>
              <a:ext cx="20320" cy="20320"/>
            </a:xfrm>
            <a:custGeom>
              <a:avLst/>
              <a:gdLst/>
              <a:ahLst/>
              <a:cxnLst/>
              <a:rect l="l" t="t" r="r" b="b"/>
              <a:pathLst>
                <a:path w="20319" h="20320">
                  <a:moveTo>
                    <a:pt x="15303" y="0"/>
                  </a:moveTo>
                  <a:lnTo>
                    <a:pt x="4356" y="190"/>
                  </a:lnTo>
                  <a:lnTo>
                    <a:pt x="0" y="4686"/>
                  </a:lnTo>
                  <a:lnTo>
                    <a:pt x="190" y="15646"/>
                  </a:lnTo>
                  <a:lnTo>
                    <a:pt x="4711" y="20015"/>
                  </a:lnTo>
                  <a:lnTo>
                    <a:pt x="15646" y="19824"/>
                  </a:lnTo>
                  <a:lnTo>
                    <a:pt x="20015" y="15303"/>
                  </a:lnTo>
                  <a:lnTo>
                    <a:pt x="19913" y="9829"/>
                  </a:lnTo>
                  <a:lnTo>
                    <a:pt x="19811" y="4343"/>
                  </a:lnTo>
                  <a:lnTo>
                    <a:pt x="15303" y="0"/>
                  </a:lnTo>
                  <a:close/>
                </a:path>
              </a:pathLst>
            </a:custGeom>
            <a:solidFill>
              <a:srgbClr val="8B4727"/>
            </a:solidFill>
          </p:spPr>
          <p:txBody>
            <a:bodyPr wrap="square" lIns="0" tIns="0" rIns="0" bIns="0" rtlCol="0"/>
            <a:lstStyle/>
            <a:p>
              <a:endParaRPr sz="1493" dirty="0"/>
            </a:p>
          </p:txBody>
        </p:sp>
        <p:sp>
          <p:nvSpPr>
            <p:cNvPr id="3414" name="object 3367">
              <a:extLst>
                <a:ext uri="{FF2B5EF4-FFF2-40B4-BE49-F238E27FC236}">
                  <a16:creationId xmlns:a16="http://schemas.microsoft.com/office/drawing/2014/main" id="{0BAC7235-FADE-4755-9286-4B34AA27BEE9}"/>
                </a:ext>
              </a:extLst>
            </p:cNvPr>
            <p:cNvSpPr/>
            <p:nvPr/>
          </p:nvSpPr>
          <p:spPr>
            <a:xfrm>
              <a:off x="925315" y="5517564"/>
              <a:ext cx="20320" cy="20320"/>
            </a:xfrm>
            <a:custGeom>
              <a:avLst/>
              <a:gdLst/>
              <a:ahLst/>
              <a:cxnLst/>
              <a:rect l="l" t="t" r="r" b="b"/>
              <a:pathLst>
                <a:path w="20319" h="20320">
                  <a:moveTo>
                    <a:pt x="15303" y="0"/>
                  </a:moveTo>
                  <a:lnTo>
                    <a:pt x="4343" y="190"/>
                  </a:lnTo>
                  <a:lnTo>
                    <a:pt x="0" y="4686"/>
                  </a:lnTo>
                  <a:lnTo>
                    <a:pt x="190" y="15646"/>
                  </a:lnTo>
                  <a:lnTo>
                    <a:pt x="4698" y="20002"/>
                  </a:lnTo>
                  <a:lnTo>
                    <a:pt x="15646" y="19812"/>
                  </a:lnTo>
                  <a:lnTo>
                    <a:pt x="20015" y="15303"/>
                  </a:lnTo>
                  <a:lnTo>
                    <a:pt x="19913" y="9829"/>
                  </a:lnTo>
                  <a:lnTo>
                    <a:pt x="19811" y="4343"/>
                  </a:lnTo>
                  <a:lnTo>
                    <a:pt x="15303" y="0"/>
                  </a:lnTo>
                  <a:close/>
                </a:path>
              </a:pathLst>
            </a:custGeom>
            <a:solidFill>
              <a:srgbClr val="AF562B"/>
            </a:solidFill>
          </p:spPr>
          <p:txBody>
            <a:bodyPr wrap="square" lIns="0" tIns="0" rIns="0" bIns="0" rtlCol="0"/>
            <a:lstStyle/>
            <a:p>
              <a:endParaRPr sz="1493" dirty="0"/>
            </a:p>
          </p:txBody>
        </p:sp>
        <p:sp>
          <p:nvSpPr>
            <p:cNvPr id="3415" name="object 3368">
              <a:extLst>
                <a:ext uri="{FF2B5EF4-FFF2-40B4-BE49-F238E27FC236}">
                  <a16:creationId xmlns:a16="http://schemas.microsoft.com/office/drawing/2014/main" id="{D881A871-5D7E-40E1-95B9-34AE8B793785}"/>
                </a:ext>
              </a:extLst>
            </p:cNvPr>
            <p:cNvSpPr/>
            <p:nvPr/>
          </p:nvSpPr>
          <p:spPr>
            <a:xfrm>
              <a:off x="1486027" y="5680332"/>
              <a:ext cx="20320" cy="20320"/>
            </a:xfrm>
            <a:custGeom>
              <a:avLst/>
              <a:gdLst/>
              <a:ahLst/>
              <a:cxnLst/>
              <a:rect l="l" t="t" r="r" b="b"/>
              <a:pathLst>
                <a:path w="20319" h="20320">
                  <a:moveTo>
                    <a:pt x="15316" y="0"/>
                  </a:moveTo>
                  <a:lnTo>
                    <a:pt x="4356" y="190"/>
                  </a:lnTo>
                  <a:lnTo>
                    <a:pt x="0" y="4711"/>
                  </a:lnTo>
                  <a:lnTo>
                    <a:pt x="190" y="15659"/>
                  </a:lnTo>
                  <a:lnTo>
                    <a:pt x="4711" y="20002"/>
                  </a:lnTo>
                  <a:lnTo>
                    <a:pt x="15659" y="19812"/>
                  </a:lnTo>
                  <a:lnTo>
                    <a:pt x="20015" y="15316"/>
                  </a:lnTo>
                  <a:lnTo>
                    <a:pt x="19913" y="9829"/>
                  </a:lnTo>
                  <a:lnTo>
                    <a:pt x="19811" y="4368"/>
                  </a:lnTo>
                  <a:lnTo>
                    <a:pt x="15316" y="0"/>
                  </a:lnTo>
                  <a:close/>
                </a:path>
              </a:pathLst>
            </a:custGeom>
            <a:solidFill>
              <a:srgbClr val="64331D"/>
            </a:solidFill>
          </p:spPr>
          <p:txBody>
            <a:bodyPr wrap="square" lIns="0" tIns="0" rIns="0" bIns="0" rtlCol="0"/>
            <a:lstStyle/>
            <a:p>
              <a:endParaRPr sz="1493" dirty="0"/>
            </a:p>
          </p:txBody>
        </p:sp>
        <p:sp>
          <p:nvSpPr>
            <p:cNvPr id="3416" name="object 3369">
              <a:extLst>
                <a:ext uri="{FF2B5EF4-FFF2-40B4-BE49-F238E27FC236}">
                  <a16:creationId xmlns:a16="http://schemas.microsoft.com/office/drawing/2014/main" id="{27BD19B2-99C5-4364-AA7B-B7A0E8AC8BA3}"/>
                </a:ext>
              </a:extLst>
            </p:cNvPr>
            <p:cNvSpPr/>
            <p:nvPr/>
          </p:nvSpPr>
          <p:spPr>
            <a:xfrm>
              <a:off x="1348494" y="5733694"/>
              <a:ext cx="20320" cy="20320"/>
            </a:xfrm>
            <a:custGeom>
              <a:avLst/>
              <a:gdLst/>
              <a:ahLst/>
              <a:cxnLst/>
              <a:rect l="l" t="t" r="r" b="b"/>
              <a:pathLst>
                <a:path w="20319" h="20320">
                  <a:moveTo>
                    <a:pt x="15303" y="0"/>
                  </a:moveTo>
                  <a:lnTo>
                    <a:pt x="4356" y="190"/>
                  </a:lnTo>
                  <a:lnTo>
                    <a:pt x="0" y="4699"/>
                  </a:lnTo>
                  <a:lnTo>
                    <a:pt x="190" y="15659"/>
                  </a:lnTo>
                  <a:lnTo>
                    <a:pt x="4711" y="20002"/>
                  </a:lnTo>
                  <a:lnTo>
                    <a:pt x="15646" y="19812"/>
                  </a:lnTo>
                  <a:lnTo>
                    <a:pt x="20015" y="15316"/>
                  </a:lnTo>
                  <a:lnTo>
                    <a:pt x="19913" y="9817"/>
                  </a:lnTo>
                  <a:lnTo>
                    <a:pt x="19811" y="4356"/>
                  </a:lnTo>
                  <a:lnTo>
                    <a:pt x="15303" y="0"/>
                  </a:lnTo>
                  <a:close/>
                </a:path>
              </a:pathLst>
            </a:custGeom>
            <a:solidFill>
              <a:srgbClr val="602F1B"/>
            </a:solidFill>
          </p:spPr>
          <p:txBody>
            <a:bodyPr wrap="square" lIns="0" tIns="0" rIns="0" bIns="0" rtlCol="0"/>
            <a:lstStyle/>
            <a:p>
              <a:endParaRPr sz="1493" dirty="0"/>
            </a:p>
          </p:txBody>
        </p:sp>
        <p:sp>
          <p:nvSpPr>
            <p:cNvPr id="3417" name="object 3370">
              <a:extLst>
                <a:ext uri="{FF2B5EF4-FFF2-40B4-BE49-F238E27FC236}">
                  <a16:creationId xmlns:a16="http://schemas.microsoft.com/office/drawing/2014/main" id="{FE112F11-D18C-4EEF-9842-B1C7CB785B98}"/>
                </a:ext>
              </a:extLst>
            </p:cNvPr>
            <p:cNvSpPr/>
            <p:nvPr/>
          </p:nvSpPr>
          <p:spPr>
            <a:xfrm>
              <a:off x="1323945" y="5658411"/>
              <a:ext cx="20320" cy="20320"/>
            </a:xfrm>
            <a:custGeom>
              <a:avLst/>
              <a:gdLst/>
              <a:ahLst/>
              <a:cxnLst/>
              <a:rect l="l" t="t" r="r" b="b"/>
              <a:pathLst>
                <a:path w="20319" h="20320">
                  <a:moveTo>
                    <a:pt x="15303" y="0"/>
                  </a:moveTo>
                  <a:lnTo>
                    <a:pt x="4343" y="190"/>
                  </a:lnTo>
                  <a:lnTo>
                    <a:pt x="0" y="4698"/>
                  </a:lnTo>
                  <a:lnTo>
                    <a:pt x="190" y="15646"/>
                  </a:lnTo>
                  <a:lnTo>
                    <a:pt x="4698" y="20002"/>
                  </a:lnTo>
                  <a:lnTo>
                    <a:pt x="15646" y="19811"/>
                  </a:lnTo>
                  <a:lnTo>
                    <a:pt x="20015" y="15303"/>
                  </a:lnTo>
                  <a:lnTo>
                    <a:pt x="19913" y="9842"/>
                  </a:lnTo>
                  <a:lnTo>
                    <a:pt x="19811" y="4356"/>
                  </a:lnTo>
                  <a:lnTo>
                    <a:pt x="15303" y="0"/>
                  </a:lnTo>
                  <a:close/>
                </a:path>
              </a:pathLst>
            </a:custGeom>
            <a:solidFill>
              <a:srgbClr val="994A2D"/>
            </a:solidFill>
          </p:spPr>
          <p:txBody>
            <a:bodyPr wrap="square" lIns="0" tIns="0" rIns="0" bIns="0" rtlCol="0"/>
            <a:lstStyle/>
            <a:p>
              <a:endParaRPr sz="1493" dirty="0"/>
            </a:p>
          </p:txBody>
        </p:sp>
        <p:sp>
          <p:nvSpPr>
            <p:cNvPr id="3418" name="object 3371">
              <a:extLst>
                <a:ext uri="{FF2B5EF4-FFF2-40B4-BE49-F238E27FC236}">
                  <a16:creationId xmlns:a16="http://schemas.microsoft.com/office/drawing/2014/main" id="{3F0C8EF9-BE9B-4985-BAB8-3651037887C8}"/>
                </a:ext>
              </a:extLst>
            </p:cNvPr>
            <p:cNvSpPr/>
            <p:nvPr/>
          </p:nvSpPr>
          <p:spPr>
            <a:xfrm>
              <a:off x="1530946" y="5611672"/>
              <a:ext cx="273685" cy="118110"/>
            </a:xfrm>
            <a:custGeom>
              <a:avLst/>
              <a:gdLst/>
              <a:ahLst/>
              <a:cxnLst/>
              <a:rect l="l" t="t" r="r" b="b"/>
              <a:pathLst>
                <a:path w="273685" h="118110">
                  <a:moveTo>
                    <a:pt x="20015" y="113411"/>
                  </a:moveTo>
                  <a:lnTo>
                    <a:pt x="19913" y="107924"/>
                  </a:lnTo>
                  <a:lnTo>
                    <a:pt x="19824" y="102463"/>
                  </a:lnTo>
                  <a:lnTo>
                    <a:pt x="15303" y="98082"/>
                  </a:lnTo>
                  <a:lnTo>
                    <a:pt x="4343" y="98272"/>
                  </a:lnTo>
                  <a:lnTo>
                    <a:pt x="0" y="102806"/>
                  </a:lnTo>
                  <a:lnTo>
                    <a:pt x="190" y="113753"/>
                  </a:lnTo>
                  <a:lnTo>
                    <a:pt x="4686" y="118097"/>
                  </a:lnTo>
                  <a:lnTo>
                    <a:pt x="15646" y="117906"/>
                  </a:lnTo>
                  <a:lnTo>
                    <a:pt x="20015" y="113411"/>
                  </a:lnTo>
                  <a:close/>
                </a:path>
                <a:path w="273685" h="118110">
                  <a:moveTo>
                    <a:pt x="273291" y="15328"/>
                  </a:moveTo>
                  <a:lnTo>
                    <a:pt x="273189" y="9842"/>
                  </a:lnTo>
                  <a:lnTo>
                    <a:pt x="273100" y="4381"/>
                  </a:lnTo>
                  <a:lnTo>
                    <a:pt x="268579" y="0"/>
                  </a:lnTo>
                  <a:lnTo>
                    <a:pt x="257632" y="190"/>
                  </a:lnTo>
                  <a:lnTo>
                    <a:pt x="253276" y="4724"/>
                  </a:lnTo>
                  <a:lnTo>
                    <a:pt x="253466" y="15671"/>
                  </a:lnTo>
                  <a:lnTo>
                    <a:pt x="257987" y="20015"/>
                  </a:lnTo>
                  <a:lnTo>
                    <a:pt x="268922" y="19824"/>
                  </a:lnTo>
                  <a:lnTo>
                    <a:pt x="273291" y="15328"/>
                  </a:lnTo>
                  <a:close/>
                </a:path>
              </a:pathLst>
            </a:custGeom>
            <a:solidFill>
              <a:srgbClr val="6A341E"/>
            </a:solidFill>
          </p:spPr>
          <p:txBody>
            <a:bodyPr wrap="square" lIns="0" tIns="0" rIns="0" bIns="0" rtlCol="0"/>
            <a:lstStyle/>
            <a:p>
              <a:endParaRPr sz="1493" dirty="0"/>
            </a:p>
          </p:txBody>
        </p:sp>
        <p:sp>
          <p:nvSpPr>
            <p:cNvPr id="3419" name="object 3372">
              <a:extLst>
                <a:ext uri="{FF2B5EF4-FFF2-40B4-BE49-F238E27FC236}">
                  <a16:creationId xmlns:a16="http://schemas.microsoft.com/office/drawing/2014/main" id="{CC4F3920-843C-4B45-B637-F41447566C8C}"/>
                </a:ext>
              </a:extLst>
            </p:cNvPr>
            <p:cNvSpPr/>
            <p:nvPr/>
          </p:nvSpPr>
          <p:spPr>
            <a:xfrm>
              <a:off x="1442120" y="5703434"/>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29"/>
                  </a:lnTo>
                  <a:lnTo>
                    <a:pt x="19811" y="4368"/>
                  </a:lnTo>
                  <a:lnTo>
                    <a:pt x="15303" y="0"/>
                  </a:lnTo>
                  <a:close/>
                </a:path>
              </a:pathLst>
            </a:custGeom>
            <a:solidFill>
              <a:srgbClr val="66341E"/>
            </a:solidFill>
          </p:spPr>
          <p:txBody>
            <a:bodyPr wrap="square" lIns="0" tIns="0" rIns="0" bIns="0" rtlCol="0"/>
            <a:lstStyle/>
            <a:p>
              <a:endParaRPr sz="1493" dirty="0"/>
            </a:p>
          </p:txBody>
        </p:sp>
        <p:sp>
          <p:nvSpPr>
            <p:cNvPr id="3420" name="object 3373">
              <a:extLst>
                <a:ext uri="{FF2B5EF4-FFF2-40B4-BE49-F238E27FC236}">
                  <a16:creationId xmlns:a16="http://schemas.microsoft.com/office/drawing/2014/main" id="{840DD4BC-646C-4A40-A8C3-B7C1FDF4D721}"/>
                </a:ext>
              </a:extLst>
            </p:cNvPr>
            <p:cNvSpPr/>
            <p:nvPr/>
          </p:nvSpPr>
          <p:spPr>
            <a:xfrm>
              <a:off x="1816663" y="5632648"/>
              <a:ext cx="20320" cy="20320"/>
            </a:xfrm>
            <a:custGeom>
              <a:avLst/>
              <a:gdLst/>
              <a:ahLst/>
              <a:cxnLst/>
              <a:rect l="l" t="t" r="r" b="b"/>
              <a:pathLst>
                <a:path w="20319" h="20320">
                  <a:moveTo>
                    <a:pt x="15316" y="0"/>
                  </a:moveTo>
                  <a:lnTo>
                    <a:pt x="4356" y="190"/>
                  </a:lnTo>
                  <a:lnTo>
                    <a:pt x="0" y="4699"/>
                  </a:lnTo>
                  <a:lnTo>
                    <a:pt x="190" y="15659"/>
                  </a:lnTo>
                  <a:lnTo>
                    <a:pt x="4711" y="20002"/>
                  </a:lnTo>
                  <a:lnTo>
                    <a:pt x="15659" y="19812"/>
                  </a:lnTo>
                  <a:lnTo>
                    <a:pt x="20027" y="15316"/>
                  </a:lnTo>
                  <a:lnTo>
                    <a:pt x="19926" y="9829"/>
                  </a:lnTo>
                  <a:lnTo>
                    <a:pt x="19824" y="4356"/>
                  </a:lnTo>
                  <a:lnTo>
                    <a:pt x="15316" y="0"/>
                  </a:lnTo>
                  <a:close/>
                </a:path>
              </a:pathLst>
            </a:custGeom>
            <a:solidFill>
              <a:srgbClr val="692F18"/>
            </a:solidFill>
          </p:spPr>
          <p:txBody>
            <a:bodyPr wrap="square" lIns="0" tIns="0" rIns="0" bIns="0" rtlCol="0"/>
            <a:lstStyle/>
            <a:p>
              <a:endParaRPr sz="1493" dirty="0"/>
            </a:p>
          </p:txBody>
        </p:sp>
        <p:sp>
          <p:nvSpPr>
            <p:cNvPr id="3421" name="object 3374">
              <a:extLst>
                <a:ext uri="{FF2B5EF4-FFF2-40B4-BE49-F238E27FC236}">
                  <a16:creationId xmlns:a16="http://schemas.microsoft.com/office/drawing/2014/main" id="{B9D82EE5-2797-4198-9C1B-8396634B18A2}"/>
                </a:ext>
              </a:extLst>
            </p:cNvPr>
            <p:cNvSpPr/>
            <p:nvPr/>
          </p:nvSpPr>
          <p:spPr>
            <a:xfrm>
              <a:off x="1807541" y="5611533"/>
              <a:ext cx="20320" cy="20320"/>
            </a:xfrm>
            <a:custGeom>
              <a:avLst/>
              <a:gdLst/>
              <a:ahLst/>
              <a:cxnLst/>
              <a:rect l="l" t="t" r="r" b="b"/>
              <a:pathLst>
                <a:path w="20319" h="20320">
                  <a:moveTo>
                    <a:pt x="15303" y="0"/>
                  </a:moveTo>
                  <a:lnTo>
                    <a:pt x="4343" y="190"/>
                  </a:lnTo>
                  <a:lnTo>
                    <a:pt x="0" y="4711"/>
                  </a:lnTo>
                  <a:lnTo>
                    <a:pt x="190" y="15671"/>
                  </a:lnTo>
                  <a:lnTo>
                    <a:pt x="4699" y="20015"/>
                  </a:lnTo>
                  <a:lnTo>
                    <a:pt x="15646" y="19824"/>
                  </a:lnTo>
                  <a:lnTo>
                    <a:pt x="20015" y="15328"/>
                  </a:lnTo>
                  <a:lnTo>
                    <a:pt x="19913" y="9842"/>
                  </a:lnTo>
                  <a:lnTo>
                    <a:pt x="19812" y="4368"/>
                  </a:lnTo>
                  <a:lnTo>
                    <a:pt x="15303" y="0"/>
                  </a:lnTo>
                  <a:close/>
                </a:path>
              </a:pathLst>
            </a:custGeom>
            <a:solidFill>
              <a:srgbClr val="6F371F"/>
            </a:solidFill>
          </p:spPr>
          <p:txBody>
            <a:bodyPr wrap="square" lIns="0" tIns="0" rIns="0" bIns="0" rtlCol="0"/>
            <a:lstStyle/>
            <a:p>
              <a:endParaRPr sz="1493" dirty="0"/>
            </a:p>
          </p:txBody>
        </p:sp>
        <p:sp>
          <p:nvSpPr>
            <p:cNvPr id="3422" name="object 3375">
              <a:extLst>
                <a:ext uri="{FF2B5EF4-FFF2-40B4-BE49-F238E27FC236}">
                  <a16:creationId xmlns:a16="http://schemas.microsoft.com/office/drawing/2014/main" id="{17F9165B-62B8-4C4D-AB94-C422D2E3A1D9}"/>
                </a:ext>
              </a:extLst>
            </p:cNvPr>
            <p:cNvSpPr/>
            <p:nvPr/>
          </p:nvSpPr>
          <p:spPr>
            <a:xfrm>
              <a:off x="1068738" y="5655306"/>
              <a:ext cx="20320" cy="20320"/>
            </a:xfrm>
            <a:custGeom>
              <a:avLst/>
              <a:gdLst/>
              <a:ahLst/>
              <a:cxnLst/>
              <a:rect l="l" t="t" r="r" b="b"/>
              <a:pathLst>
                <a:path w="20319" h="20320">
                  <a:moveTo>
                    <a:pt x="15303" y="0"/>
                  </a:moveTo>
                  <a:lnTo>
                    <a:pt x="4356" y="190"/>
                  </a:lnTo>
                  <a:lnTo>
                    <a:pt x="0" y="4686"/>
                  </a:lnTo>
                  <a:lnTo>
                    <a:pt x="190" y="15646"/>
                  </a:lnTo>
                  <a:lnTo>
                    <a:pt x="4711" y="20015"/>
                  </a:lnTo>
                  <a:lnTo>
                    <a:pt x="15646" y="19824"/>
                  </a:lnTo>
                  <a:lnTo>
                    <a:pt x="20015" y="15303"/>
                  </a:lnTo>
                  <a:lnTo>
                    <a:pt x="19913" y="9829"/>
                  </a:lnTo>
                  <a:lnTo>
                    <a:pt x="19811" y="4343"/>
                  </a:lnTo>
                  <a:lnTo>
                    <a:pt x="15303" y="0"/>
                  </a:lnTo>
                  <a:close/>
                </a:path>
              </a:pathLst>
            </a:custGeom>
            <a:solidFill>
              <a:srgbClr val="964A2B"/>
            </a:solidFill>
          </p:spPr>
          <p:txBody>
            <a:bodyPr wrap="square" lIns="0" tIns="0" rIns="0" bIns="0" rtlCol="0"/>
            <a:lstStyle/>
            <a:p>
              <a:endParaRPr sz="1493" dirty="0"/>
            </a:p>
          </p:txBody>
        </p:sp>
        <p:sp>
          <p:nvSpPr>
            <p:cNvPr id="3423" name="object 3376">
              <a:extLst>
                <a:ext uri="{FF2B5EF4-FFF2-40B4-BE49-F238E27FC236}">
                  <a16:creationId xmlns:a16="http://schemas.microsoft.com/office/drawing/2014/main" id="{48598BE1-196D-433E-AEFF-B8D976F91018}"/>
                </a:ext>
              </a:extLst>
            </p:cNvPr>
            <p:cNvSpPr/>
            <p:nvPr/>
          </p:nvSpPr>
          <p:spPr>
            <a:xfrm>
              <a:off x="1312812" y="5653058"/>
              <a:ext cx="20320" cy="20320"/>
            </a:xfrm>
            <a:custGeom>
              <a:avLst/>
              <a:gdLst/>
              <a:ahLst/>
              <a:cxnLst/>
              <a:rect l="l" t="t" r="r" b="b"/>
              <a:pathLst>
                <a:path w="20319" h="20320">
                  <a:moveTo>
                    <a:pt x="15303" y="0"/>
                  </a:moveTo>
                  <a:lnTo>
                    <a:pt x="4356" y="190"/>
                  </a:lnTo>
                  <a:lnTo>
                    <a:pt x="0" y="4686"/>
                  </a:lnTo>
                  <a:lnTo>
                    <a:pt x="190" y="15646"/>
                  </a:lnTo>
                  <a:lnTo>
                    <a:pt x="4711" y="20015"/>
                  </a:lnTo>
                  <a:lnTo>
                    <a:pt x="15646" y="19824"/>
                  </a:lnTo>
                  <a:lnTo>
                    <a:pt x="20015" y="15303"/>
                  </a:lnTo>
                  <a:lnTo>
                    <a:pt x="19913" y="9829"/>
                  </a:lnTo>
                  <a:lnTo>
                    <a:pt x="19811" y="4343"/>
                  </a:lnTo>
                  <a:lnTo>
                    <a:pt x="15303" y="0"/>
                  </a:lnTo>
                  <a:close/>
                </a:path>
              </a:pathLst>
            </a:custGeom>
            <a:solidFill>
              <a:srgbClr val="8B4428"/>
            </a:solidFill>
          </p:spPr>
          <p:txBody>
            <a:bodyPr wrap="square" lIns="0" tIns="0" rIns="0" bIns="0" rtlCol="0"/>
            <a:lstStyle/>
            <a:p>
              <a:endParaRPr sz="1493" dirty="0"/>
            </a:p>
          </p:txBody>
        </p:sp>
        <p:sp>
          <p:nvSpPr>
            <p:cNvPr id="3424" name="object 3377">
              <a:extLst>
                <a:ext uri="{FF2B5EF4-FFF2-40B4-BE49-F238E27FC236}">
                  <a16:creationId xmlns:a16="http://schemas.microsoft.com/office/drawing/2014/main" id="{6BF8CCE2-F4F4-4616-8FAC-7C110E8FB157}"/>
                </a:ext>
              </a:extLst>
            </p:cNvPr>
            <p:cNvSpPr/>
            <p:nvPr/>
          </p:nvSpPr>
          <p:spPr>
            <a:xfrm>
              <a:off x="1160099" y="5702029"/>
              <a:ext cx="20320" cy="20320"/>
            </a:xfrm>
            <a:custGeom>
              <a:avLst/>
              <a:gdLst/>
              <a:ahLst/>
              <a:cxnLst/>
              <a:rect l="l" t="t" r="r" b="b"/>
              <a:pathLst>
                <a:path w="20319" h="20320">
                  <a:moveTo>
                    <a:pt x="15303" y="0"/>
                  </a:moveTo>
                  <a:lnTo>
                    <a:pt x="4343" y="190"/>
                  </a:lnTo>
                  <a:lnTo>
                    <a:pt x="0" y="4686"/>
                  </a:lnTo>
                  <a:lnTo>
                    <a:pt x="190" y="15646"/>
                  </a:lnTo>
                  <a:lnTo>
                    <a:pt x="4698" y="20015"/>
                  </a:lnTo>
                  <a:lnTo>
                    <a:pt x="15646" y="19824"/>
                  </a:lnTo>
                  <a:lnTo>
                    <a:pt x="20015" y="15303"/>
                  </a:lnTo>
                  <a:lnTo>
                    <a:pt x="19913" y="9829"/>
                  </a:lnTo>
                  <a:lnTo>
                    <a:pt x="19811" y="4343"/>
                  </a:lnTo>
                  <a:lnTo>
                    <a:pt x="15303" y="0"/>
                  </a:lnTo>
                  <a:close/>
                </a:path>
              </a:pathLst>
            </a:custGeom>
            <a:solidFill>
              <a:srgbClr val="894428"/>
            </a:solidFill>
          </p:spPr>
          <p:txBody>
            <a:bodyPr wrap="square" lIns="0" tIns="0" rIns="0" bIns="0" rtlCol="0"/>
            <a:lstStyle/>
            <a:p>
              <a:endParaRPr sz="1493" dirty="0"/>
            </a:p>
          </p:txBody>
        </p:sp>
        <p:sp>
          <p:nvSpPr>
            <p:cNvPr id="3425" name="object 3378">
              <a:extLst>
                <a:ext uri="{FF2B5EF4-FFF2-40B4-BE49-F238E27FC236}">
                  <a16:creationId xmlns:a16="http://schemas.microsoft.com/office/drawing/2014/main" id="{DA18AC61-AA9A-4F52-8301-0A827B72B7F9}"/>
                </a:ext>
              </a:extLst>
            </p:cNvPr>
            <p:cNvSpPr/>
            <p:nvPr/>
          </p:nvSpPr>
          <p:spPr>
            <a:xfrm>
              <a:off x="1087418" y="5671583"/>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29"/>
                  </a:lnTo>
                  <a:lnTo>
                    <a:pt x="19811" y="4368"/>
                  </a:lnTo>
                  <a:lnTo>
                    <a:pt x="15303" y="0"/>
                  </a:lnTo>
                  <a:close/>
                </a:path>
              </a:pathLst>
            </a:custGeom>
            <a:solidFill>
              <a:srgbClr val="A04D2E"/>
            </a:solidFill>
          </p:spPr>
          <p:txBody>
            <a:bodyPr wrap="square" lIns="0" tIns="0" rIns="0" bIns="0" rtlCol="0"/>
            <a:lstStyle/>
            <a:p>
              <a:endParaRPr sz="1493" dirty="0"/>
            </a:p>
          </p:txBody>
        </p:sp>
        <p:sp>
          <p:nvSpPr>
            <p:cNvPr id="3426" name="object 3379">
              <a:extLst>
                <a:ext uri="{FF2B5EF4-FFF2-40B4-BE49-F238E27FC236}">
                  <a16:creationId xmlns:a16="http://schemas.microsoft.com/office/drawing/2014/main" id="{87D3F27B-1C1A-44EF-BB4B-C36274BF95FA}"/>
                </a:ext>
              </a:extLst>
            </p:cNvPr>
            <p:cNvSpPr/>
            <p:nvPr/>
          </p:nvSpPr>
          <p:spPr>
            <a:xfrm>
              <a:off x="926207" y="5553984"/>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04E2F"/>
            </a:solidFill>
          </p:spPr>
          <p:txBody>
            <a:bodyPr wrap="square" lIns="0" tIns="0" rIns="0" bIns="0" rtlCol="0"/>
            <a:lstStyle/>
            <a:p>
              <a:endParaRPr sz="1493" dirty="0"/>
            </a:p>
          </p:txBody>
        </p:sp>
        <p:sp>
          <p:nvSpPr>
            <p:cNvPr id="3427" name="object 3380">
              <a:extLst>
                <a:ext uri="{FF2B5EF4-FFF2-40B4-BE49-F238E27FC236}">
                  <a16:creationId xmlns:a16="http://schemas.microsoft.com/office/drawing/2014/main" id="{71DCE278-5550-4F7E-B404-5352D5318471}"/>
                </a:ext>
              </a:extLst>
            </p:cNvPr>
            <p:cNvSpPr/>
            <p:nvPr/>
          </p:nvSpPr>
          <p:spPr>
            <a:xfrm>
              <a:off x="1379456" y="5647820"/>
              <a:ext cx="20320" cy="20320"/>
            </a:xfrm>
            <a:custGeom>
              <a:avLst/>
              <a:gdLst/>
              <a:ahLst/>
              <a:cxnLst/>
              <a:rect l="l" t="t" r="r" b="b"/>
              <a:pathLst>
                <a:path w="20319" h="20320">
                  <a:moveTo>
                    <a:pt x="15303" y="0"/>
                  </a:moveTo>
                  <a:lnTo>
                    <a:pt x="4343" y="190"/>
                  </a:lnTo>
                  <a:lnTo>
                    <a:pt x="0" y="4699"/>
                  </a:lnTo>
                  <a:lnTo>
                    <a:pt x="190" y="15646"/>
                  </a:lnTo>
                  <a:lnTo>
                    <a:pt x="4698" y="19989"/>
                  </a:lnTo>
                  <a:lnTo>
                    <a:pt x="15646" y="19799"/>
                  </a:lnTo>
                  <a:lnTo>
                    <a:pt x="20015" y="15303"/>
                  </a:lnTo>
                  <a:lnTo>
                    <a:pt x="19913" y="9817"/>
                  </a:lnTo>
                  <a:lnTo>
                    <a:pt x="19811" y="4356"/>
                  </a:lnTo>
                  <a:lnTo>
                    <a:pt x="15303" y="0"/>
                  </a:lnTo>
                  <a:close/>
                </a:path>
              </a:pathLst>
            </a:custGeom>
            <a:solidFill>
              <a:srgbClr val="8B4428"/>
            </a:solidFill>
          </p:spPr>
          <p:txBody>
            <a:bodyPr wrap="square" lIns="0" tIns="0" rIns="0" bIns="0" rtlCol="0"/>
            <a:lstStyle/>
            <a:p>
              <a:endParaRPr sz="1493" dirty="0"/>
            </a:p>
          </p:txBody>
        </p:sp>
        <p:sp>
          <p:nvSpPr>
            <p:cNvPr id="3428" name="object 3381">
              <a:extLst>
                <a:ext uri="{FF2B5EF4-FFF2-40B4-BE49-F238E27FC236}">
                  <a16:creationId xmlns:a16="http://schemas.microsoft.com/office/drawing/2014/main" id="{77CCEBB1-EE6E-4826-A431-EDF29BCA2D9A}"/>
                </a:ext>
              </a:extLst>
            </p:cNvPr>
            <p:cNvSpPr/>
            <p:nvPr/>
          </p:nvSpPr>
          <p:spPr>
            <a:xfrm>
              <a:off x="1090792" y="5645765"/>
              <a:ext cx="20320" cy="20320"/>
            </a:xfrm>
            <a:custGeom>
              <a:avLst/>
              <a:gdLst/>
              <a:ahLst/>
              <a:cxnLst/>
              <a:rect l="l" t="t" r="r" b="b"/>
              <a:pathLst>
                <a:path w="20319" h="20320">
                  <a:moveTo>
                    <a:pt x="15303" y="0"/>
                  </a:moveTo>
                  <a:lnTo>
                    <a:pt x="4356" y="190"/>
                  </a:lnTo>
                  <a:lnTo>
                    <a:pt x="0" y="4686"/>
                  </a:lnTo>
                  <a:lnTo>
                    <a:pt x="190" y="15646"/>
                  </a:lnTo>
                  <a:lnTo>
                    <a:pt x="4711" y="20002"/>
                  </a:lnTo>
                  <a:lnTo>
                    <a:pt x="15646" y="19812"/>
                  </a:lnTo>
                  <a:lnTo>
                    <a:pt x="20015" y="15303"/>
                  </a:lnTo>
                  <a:lnTo>
                    <a:pt x="19913" y="9829"/>
                  </a:lnTo>
                  <a:lnTo>
                    <a:pt x="19811" y="4343"/>
                  </a:lnTo>
                  <a:lnTo>
                    <a:pt x="15303" y="0"/>
                  </a:lnTo>
                  <a:close/>
                </a:path>
              </a:pathLst>
            </a:custGeom>
            <a:solidFill>
              <a:srgbClr val="894628"/>
            </a:solidFill>
          </p:spPr>
          <p:txBody>
            <a:bodyPr wrap="square" lIns="0" tIns="0" rIns="0" bIns="0" rtlCol="0"/>
            <a:lstStyle/>
            <a:p>
              <a:endParaRPr sz="1493" dirty="0"/>
            </a:p>
          </p:txBody>
        </p:sp>
        <p:sp>
          <p:nvSpPr>
            <p:cNvPr id="3429" name="object 3382">
              <a:extLst>
                <a:ext uri="{FF2B5EF4-FFF2-40B4-BE49-F238E27FC236}">
                  <a16:creationId xmlns:a16="http://schemas.microsoft.com/office/drawing/2014/main" id="{FA95DD33-C8F0-48D3-B62A-B552EF8ADA6C}"/>
                </a:ext>
              </a:extLst>
            </p:cNvPr>
            <p:cNvSpPr/>
            <p:nvPr/>
          </p:nvSpPr>
          <p:spPr>
            <a:xfrm>
              <a:off x="1205129" y="5642664"/>
              <a:ext cx="20320" cy="20320"/>
            </a:xfrm>
            <a:custGeom>
              <a:avLst/>
              <a:gdLst/>
              <a:ahLst/>
              <a:cxnLst/>
              <a:rect l="l" t="t" r="r" b="b"/>
              <a:pathLst>
                <a:path w="20319" h="20320">
                  <a:moveTo>
                    <a:pt x="15303" y="0"/>
                  </a:moveTo>
                  <a:lnTo>
                    <a:pt x="4356" y="190"/>
                  </a:lnTo>
                  <a:lnTo>
                    <a:pt x="0" y="4724"/>
                  </a:lnTo>
                  <a:lnTo>
                    <a:pt x="190" y="15671"/>
                  </a:lnTo>
                  <a:lnTo>
                    <a:pt x="4711" y="20015"/>
                  </a:lnTo>
                  <a:lnTo>
                    <a:pt x="15646" y="19824"/>
                  </a:lnTo>
                  <a:lnTo>
                    <a:pt x="20015" y="15328"/>
                  </a:lnTo>
                  <a:lnTo>
                    <a:pt x="19913" y="9842"/>
                  </a:lnTo>
                  <a:lnTo>
                    <a:pt x="19811" y="4381"/>
                  </a:lnTo>
                  <a:lnTo>
                    <a:pt x="15303" y="0"/>
                  </a:lnTo>
                  <a:close/>
                </a:path>
              </a:pathLst>
            </a:custGeom>
            <a:solidFill>
              <a:srgbClr val="7B4023"/>
            </a:solidFill>
          </p:spPr>
          <p:txBody>
            <a:bodyPr wrap="square" lIns="0" tIns="0" rIns="0" bIns="0" rtlCol="0"/>
            <a:lstStyle/>
            <a:p>
              <a:endParaRPr sz="1493" dirty="0"/>
            </a:p>
          </p:txBody>
        </p:sp>
        <p:sp>
          <p:nvSpPr>
            <p:cNvPr id="3430" name="object 3383">
              <a:extLst>
                <a:ext uri="{FF2B5EF4-FFF2-40B4-BE49-F238E27FC236}">
                  <a16:creationId xmlns:a16="http://schemas.microsoft.com/office/drawing/2014/main" id="{52668C7E-63BD-4882-8DC1-B191AAF4E65B}"/>
                </a:ext>
              </a:extLst>
            </p:cNvPr>
            <p:cNvSpPr/>
            <p:nvPr/>
          </p:nvSpPr>
          <p:spPr>
            <a:xfrm>
              <a:off x="1187923" y="5620365"/>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29"/>
                  </a:lnTo>
                  <a:lnTo>
                    <a:pt x="19811" y="4368"/>
                  </a:lnTo>
                  <a:lnTo>
                    <a:pt x="15303" y="0"/>
                  </a:lnTo>
                  <a:close/>
                </a:path>
              </a:pathLst>
            </a:custGeom>
            <a:solidFill>
              <a:srgbClr val="974B2A"/>
            </a:solidFill>
          </p:spPr>
          <p:txBody>
            <a:bodyPr wrap="square" lIns="0" tIns="0" rIns="0" bIns="0" rtlCol="0"/>
            <a:lstStyle/>
            <a:p>
              <a:endParaRPr sz="1493" dirty="0"/>
            </a:p>
          </p:txBody>
        </p:sp>
        <p:sp>
          <p:nvSpPr>
            <p:cNvPr id="3431" name="object 3384">
              <a:extLst>
                <a:ext uri="{FF2B5EF4-FFF2-40B4-BE49-F238E27FC236}">
                  <a16:creationId xmlns:a16="http://schemas.microsoft.com/office/drawing/2014/main" id="{F151EC7E-30CF-4EF0-B569-6DDF43C25B44}"/>
                </a:ext>
              </a:extLst>
            </p:cNvPr>
            <p:cNvSpPr/>
            <p:nvPr/>
          </p:nvSpPr>
          <p:spPr>
            <a:xfrm>
              <a:off x="1803181" y="5579689"/>
              <a:ext cx="20320" cy="20320"/>
            </a:xfrm>
            <a:custGeom>
              <a:avLst/>
              <a:gdLst/>
              <a:ahLst/>
              <a:cxnLst/>
              <a:rect l="l" t="t" r="r" b="b"/>
              <a:pathLst>
                <a:path w="20319" h="20320">
                  <a:moveTo>
                    <a:pt x="15303" y="0"/>
                  </a:moveTo>
                  <a:lnTo>
                    <a:pt x="4343" y="190"/>
                  </a:lnTo>
                  <a:lnTo>
                    <a:pt x="0" y="4686"/>
                  </a:lnTo>
                  <a:lnTo>
                    <a:pt x="190" y="15633"/>
                  </a:lnTo>
                  <a:lnTo>
                    <a:pt x="4699" y="20002"/>
                  </a:lnTo>
                  <a:lnTo>
                    <a:pt x="15646" y="19812"/>
                  </a:lnTo>
                  <a:lnTo>
                    <a:pt x="20015" y="15290"/>
                  </a:lnTo>
                  <a:lnTo>
                    <a:pt x="19913" y="9829"/>
                  </a:lnTo>
                  <a:lnTo>
                    <a:pt x="19812" y="4343"/>
                  </a:lnTo>
                  <a:lnTo>
                    <a:pt x="15303" y="0"/>
                  </a:lnTo>
                  <a:close/>
                </a:path>
              </a:pathLst>
            </a:custGeom>
            <a:solidFill>
              <a:srgbClr val="62331C"/>
            </a:solidFill>
          </p:spPr>
          <p:txBody>
            <a:bodyPr wrap="square" lIns="0" tIns="0" rIns="0" bIns="0" rtlCol="0"/>
            <a:lstStyle/>
            <a:p>
              <a:endParaRPr sz="1493" dirty="0"/>
            </a:p>
          </p:txBody>
        </p:sp>
        <p:sp>
          <p:nvSpPr>
            <p:cNvPr id="3432" name="object 3385">
              <a:extLst>
                <a:ext uri="{FF2B5EF4-FFF2-40B4-BE49-F238E27FC236}">
                  <a16:creationId xmlns:a16="http://schemas.microsoft.com/office/drawing/2014/main" id="{76C8ABA0-76F9-4721-BB79-4E4770F14F29}"/>
                </a:ext>
              </a:extLst>
            </p:cNvPr>
            <p:cNvSpPr/>
            <p:nvPr/>
          </p:nvSpPr>
          <p:spPr>
            <a:xfrm>
              <a:off x="1351962" y="5674014"/>
              <a:ext cx="20320" cy="20320"/>
            </a:xfrm>
            <a:custGeom>
              <a:avLst/>
              <a:gdLst/>
              <a:ahLst/>
              <a:cxnLst/>
              <a:rect l="l" t="t" r="r" b="b"/>
              <a:pathLst>
                <a:path w="20319" h="20320">
                  <a:moveTo>
                    <a:pt x="15303" y="0"/>
                  </a:moveTo>
                  <a:lnTo>
                    <a:pt x="4356" y="190"/>
                  </a:lnTo>
                  <a:lnTo>
                    <a:pt x="0" y="4686"/>
                  </a:lnTo>
                  <a:lnTo>
                    <a:pt x="190" y="15646"/>
                  </a:lnTo>
                  <a:lnTo>
                    <a:pt x="4711" y="20002"/>
                  </a:lnTo>
                  <a:lnTo>
                    <a:pt x="15646" y="19812"/>
                  </a:lnTo>
                  <a:lnTo>
                    <a:pt x="20015" y="15303"/>
                  </a:lnTo>
                  <a:lnTo>
                    <a:pt x="19913" y="9829"/>
                  </a:lnTo>
                  <a:lnTo>
                    <a:pt x="19811" y="4343"/>
                  </a:lnTo>
                  <a:lnTo>
                    <a:pt x="15303" y="0"/>
                  </a:lnTo>
                  <a:close/>
                </a:path>
              </a:pathLst>
            </a:custGeom>
            <a:solidFill>
              <a:srgbClr val="96482B"/>
            </a:solidFill>
          </p:spPr>
          <p:txBody>
            <a:bodyPr wrap="square" lIns="0" tIns="0" rIns="0" bIns="0" rtlCol="0"/>
            <a:lstStyle/>
            <a:p>
              <a:endParaRPr sz="1493" dirty="0"/>
            </a:p>
          </p:txBody>
        </p:sp>
        <p:sp>
          <p:nvSpPr>
            <p:cNvPr id="3433" name="object 3386">
              <a:extLst>
                <a:ext uri="{FF2B5EF4-FFF2-40B4-BE49-F238E27FC236}">
                  <a16:creationId xmlns:a16="http://schemas.microsoft.com/office/drawing/2014/main" id="{46DA6D76-69B9-42C6-BEF8-9A33FCA96855}"/>
                </a:ext>
              </a:extLst>
            </p:cNvPr>
            <p:cNvSpPr/>
            <p:nvPr/>
          </p:nvSpPr>
          <p:spPr>
            <a:xfrm>
              <a:off x="1234519" y="5628483"/>
              <a:ext cx="20320" cy="20320"/>
            </a:xfrm>
            <a:custGeom>
              <a:avLst/>
              <a:gdLst/>
              <a:ahLst/>
              <a:cxnLst/>
              <a:rect l="l" t="t" r="r" b="b"/>
              <a:pathLst>
                <a:path w="20319" h="20320">
                  <a:moveTo>
                    <a:pt x="15303" y="0"/>
                  </a:moveTo>
                  <a:lnTo>
                    <a:pt x="4343" y="190"/>
                  </a:lnTo>
                  <a:lnTo>
                    <a:pt x="0" y="4686"/>
                  </a:lnTo>
                  <a:lnTo>
                    <a:pt x="190" y="15633"/>
                  </a:lnTo>
                  <a:lnTo>
                    <a:pt x="4698" y="20015"/>
                  </a:lnTo>
                  <a:lnTo>
                    <a:pt x="15646" y="19824"/>
                  </a:lnTo>
                  <a:lnTo>
                    <a:pt x="20015" y="15290"/>
                  </a:lnTo>
                  <a:lnTo>
                    <a:pt x="19913" y="9829"/>
                  </a:lnTo>
                  <a:lnTo>
                    <a:pt x="19811" y="4343"/>
                  </a:lnTo>
                  <a:lnTo>
                    <a:pt x="15303" y="0"/>
                  </a:lnTo>
                  <a:close/>
                </a:path>
              </a:pathLst>
            </a:custGeom>
            <a:solidFill>
              <a:srgbClr val="9B4B2E"/>
            </a:solidFill>
          </p:spPr>
          <p:txBody>
            <a:bodyPr wrap="square" lIns="0" tIns="0" rIns="0" bIns="0" rtlCol="0"/>
            <a:lstStyle/>
            <a:p>
              <a:endParaRPr sz="1493" dirty="0"/>
            </a:p>
          </p:txBody>
        </p:sp>
        <p:sp>
          <p:nvSpPr>
            <p:cNvPr id="3434" name="object 3387">
              <a:extLst>
                <a:ext uri="{FF2B5EF4-FFF2-40B4-BE49-F238E27FC236}">
                  <a16:creationId xmlns:a16="http://schemas.microsoft.com/office/drawing/2014/main" id="{69FCCAEE-C1AA-4596-9071-7D6AEE7C0540}"/>
                </a:ext>
              </a:extLst>
            </p:cNvPr>
            <p:cNvSpPr/>
            <p:nvPr/>
          </p:nvSpPr>
          <p:spPr>
            <a:xfrm>
              <a:off x="1718937" y="5640627"/>
              <a:ext cx="20320" cy="20320"/>
            </a:xfrm>
            <a:custGeom>
              <a:avLst/>
              <a:gdLst/>
              <a:ahLst/>
              <a:cxnLst/>
              <a:rect l="l" t="t" r="r" b="b"/>
              <a:pathLst>
                <a:path w="20319" h="20320">
                  <a:moveTo>
                    <a:pt x="15303" y="0"/>
                  </a:moveTo>
                  <a:lnTo>
                    <a:pt x="4343" y="190"/>
                  </a:lnTo>
                  <a:lnTo>
                    <a:pt x="0" y="4686"/>
                  </a:lnTo>
                  <a:lnTo>
                    <a:pt x="190" y="15633"/>
                  </a:lnTo>
                  <a:lnTo>
                    <a:pt x="4699" y="20002"/>
                  </a:lnTo>
                  <a:lnTo>
                    <a:pt x="15646" y="19812"/>
                  </a:lnTo>
                  <a:lnTo>
                    <a:pt x="20015" y="15290"/>
                  </a:lnTo>
                  <a:lnTo>
                    <a:pt x="19913" y="9829"/>
                  </a:lnTo>
                  <a:lnTo>
                    <a:pt x="19812" y="4343"/>
                  </a:lnTo>
                  <a:lnTo>
                    <a:pt x="15303" y="0"/>
                  </a:lnTo>
                  <a:close/>
                </a:path>
              </a:pathLst>
            </a:custGeom>
            <a:solidFill>
              <a:srgbClr val="773A21"/>
            </a:solidFill>
          </p:spPr>
          <p:txBody>
            <a:bodyPr wrap="square" lIns="0" tIns="0" rIns="0" bIns="0" rtlCol="0"/>
            <a:lstStyle/>
            <a:p>
              <a:endParaRPr sz="1493" dirty="0"/>
            </a:p>
          </p:txBody>
        </p:sp>
        <p:sp>
          <p:nvSpPr>
            <p:cNvPr id="3435" name="object 3388">
              <a:extLst>
                <a:ext uri="{FF2B5EF4-FFF2-40B4-BE49-F238E27FC236}">
                  <a16:creationId xmlns:a16="http://schemas.microsoft.com/office/drawing/2014/main" id="{2CCD6FF8-7E38-4ED6-A591-E1D320E555AA}"/>
                </a:ext>
              </a:extLst>
            </p:cNvPr>
            <p:cNvSpPr/>
            <p:nvPr/>
          </p:nvSpPr>
          <p:spPr>
            <a:xfrm>
              <a:off x="1872593" y="5534391"/>
              <a:ext cx="20320" cy="20320"/>
            </a:xfrm>
            <a:custGeom>
              <a:avLst/>
              <a:gdLst/>
              <a:ahLst/>
              <a:cxnLst/>
              <a:rect l="l" t="t" r="r" b="b"/>
              <a:pathLst>
                <a:path w="20319" h="20320">
                  <a:moveTo>
                    <a:pt x="15303" y="0"/>
                  </a:moveTo>
                  <a:lnTo>
                    <a:pt x="4343" y="190"/>
                  </a:lnTo>
                  <a:lnTo>
                    <a:pt x="0" y="4699"/>
                  </a:lnTo>
                  <a:lnTo>
                    <a:pt x="190" y="15646"/>
                  </a:lnTo>
                  <a:lnTo>
                    <a:pt x="4699" y="20002"/>
                  </a:lnTo>
                  <a:lnTo>
                    <a:pt x="15646" y="19812"/>
                  </a:lnTo>
                  <a:lnTo>
                    <a:pt x="20015" y="15303"/>
                  </a:lnTo>
                  <a:lnTo>
                    <a:pt x="19913" y="9829"/>
                  </a:lnTo>
                  <a:lnTo>
                    <a:pt x="19812" y="4356"/>
                  </a:lnTo>
                  <a:lnTo>
                    <a:pt x="15303" y="0"/>
                  </a:lnTo>
                  <a:close/>
                </a:path>
              </a:pathLst>
            </a:custGeom>
            <a:solidFill>
              <a:srgbClr val="7B3B23"/>
            </a:solidFill>
          </p:spPr>
          <p:txBody>
            <a:bodyPr wrap="square" lIns="0" tIns="0" rIns="0" bIns="0" rtlCol="0"/>
            <a:lstStyle/>
            <a:p>
              <a:endParaRPr sz="1493" dirty="0"/>
            </a:p>
          </p:txBody>
        </p:sp>
        <p:sp>
          <p:nvSpPr>
            <p:cNvPr id="3436" name="object 3389">
              <a:extLst>
                <a:ext uri="{FF2B5EF4-FFF2-40B4-BE49-F238E27FC236}">
                  <a16:creationId xmlns:a16="http://schemas.microsoft.com/office/drawing/2014/main" id="{80F47888-39ED-431B-A472-FC68960079DE}"/>
                </a:ext>
              </a:extLst>
            </p:cNvPr>
            <p:cNvSpPr/>
            <p:nvPr/>
          </p:nvSpPr>
          <p:spPr>
            <a:xfrm>
              <a:off x="1551021" y="5678783"/>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29"/>
                  </a:lnTo>
                  <a:lnTo>
                    <a:pt x="19811" y="4368"/>
                  </a:lnTo>
                  <a:lnTo>
                    <a:pt x="15303" y="0"/>
                  </a:lnTo>
                  <a:close/>
                </a:path>
              </a:pathLst>
            </a:custGeom>
            <a:solidFill>
              <a:srgbClr val="763922"/>
            </a:solidFill>
          </p:spPr>
          <p:txBody>
            <a:bodyPr wrap="square" lIns="0" tIns="0" rIns="0" bIns="0" rtlCol="0"/>
            <a:lstStyle/>
            <a:p>
              <a:endParaRPr sz="1493" dirty="0"/>
            </a:p>
          </p:txBody>
        </p:sp>
        <p:sp>
          <p:nvSpPr>
            <p:cNvPr id="3437" name="object 3390">
              <a:extLst>
                <a:ext uri="{FF2B5EF4-FFF2-40B4-BE49-F238E27FC236}">
                  <a16:creationId xmlns:a16="http://schemas.microsoft.com/office/drawing/2014/main" id="{B75E352A-5C33-4565-B30C-54DAD2E3B700}"/>
                </a:ext>
              </a:extLst>
            </p:cNvPr>
            <p:cNvSpPr/>
            <p:nvPr/>
          </p:nvSpPr>
          <p:spPr>
            <a:xfrm>
              <a:off x="1210237" y="5657113"/>
              <a:ext cx="20320" cy="20320"/>
            </a:xfrm>
            <a:custGeom>
              <a:avLst/>
              <a:gdLst/>
              <a:ahLst/>
              <a:cxnLst/>
              <a:rect l="l" t="t" r="r" b="b"/>
              <a:pathLst>
                <a:path w="20319" h="20320">
                  <a:moveTo>
                    <a:pt x="15303" y="0"/>
                  </a:moveTo>
                  <a:lnTo>
                    <a:pt x="4343" y="190"/>
                  </a:lnTo>
                  <a:lnTo>
                    <a:pt x="0" y="4698"/>
                  </a:lnTo>
                  <a:lnTo>
                    <a:pt x="190" y="15659"/>
                  </a:lnTo>
                  <a:lnTo>
                    <a:pt x="4698" y="20015"/>
                  </a:lnTo>
                  <a:lnTo>
                    <a:pt x="15646" y="19824"/>
                  </a:lnTo>
                  <a:lnTo>
                    <a:pt x="20015" y="15316"/>
                  </a:lnTo>
                  <a:lnTo>
                    <a:pt x="19913" y="9842"/>
                  </a:lnTo>
                  <a:lnTo>
                    <a:pt x="19811" y="4356"/>
                  </a:lnTo>
                  <a:lnTo>
                    <a:pt x="15303" y="0"/>
                  </a:lnTo>
                  <a:close/>
                </a:path>
              </a:pathLst>
            </a:custGeom>
            <a:solidFill>
              <a:srgbClr val="824125"/>
            </a:solidFill>
          </p:spPr>
          <p:txBody>
            <a:bodyPr wrap="square" lIns="0" tIns="0" rIns="0" bIns="0" rtlCol="0"/>
            <a:lstStyle/>
            <a:p>
              <a:endParaRPr sz="1493" dirty="0"/>
            </a:p>
          </p:txBody>
        </p:sp>
        <p:sp>
          <p:nvSpPr>
            <p:cNvPr id="3438" name="object 3391">
              <a:extLst>
                <a:ext uri="{FF2B5EF4-FFF2-40B4-BE49-F238E27FC236}">
                  <a16:creationId xmlns:a16="http://schemas.microsoft.com/office/drawing/2014/main" id="{D1C464C1-2BD8-4F98-93DB-01704D8A5A60}"/>
                </a:ext>
              </a:extLst>
            </p:cNvPr>
            <p:cNvSpPr/>
            <p:nvPr/>
          </p:nvSpPr>
          <p:spPr>
            <a:xfrm>
              <a:off x="1410705" y="5692800"/>
              <a:ext cx="20320" cy="20320"/>
            </a:xfrm>
            <a:custGeom>
              <a:avLst/>
              <a:gdLst/>
              <a:ahLst/>
              <a:cxnLst/>
              <a:rect l="l" t="t" r="r" b="b"/>
              <a:pathLst>
                <a:path w="20319" h="20320">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6E3620"/>
            </a:solidFill>
          </p:spPr>
          <p:txBody>
            <a:bodyPr wrap="square" lIns="0" tIns="0" rIns="0" bIns="0" rtlCol="0"/>
            <a:lstStyle/>
            <a:p>
              <a:endParaRPr sz="1493" dirty="0"/>
            </a:p>
          </p:txBody>
        </p:sp>
        <p:sp>
          <p:nvSpPr>
            <p:cNvPr id="3439" name="object 3392">
              <a:extLst>
                <a:ext uri="{FF2B5EF4-FFF2-40B4-BE49-F238E27FC236}">
                  <a16:creationId xmlns:a16="http://schemas.microsoft.com/office/drawing/2014/main" id="{D4441EF6-BC6C-4437-911E-0BFBCEAE6F2E}"/>
                </a:ext>
              </a:extLst>
            </p:cNvPr>
            <p:cNvSpPr/>
            <p:nvPr/>
          </p:nvSpPr>
          <p:spPr>
            <a:xfrm>
              <a:off x="1073774" y="5667879"/>
              <a:ext cx="20320" cy="20320"/>
            </a:xfrm>
            <a:custGeom>
              <a:avLst/>
              <a:gdLst/>
              <a:ahLst/>
              <a:cxnLst/>
              <a:rect l="l" t="t" r="r" b="b"/>
              <a:pathLst>
                <a:path w="20319" h="20320">
                  <a:moveTo>
                    <a:pt x="15303" y="0"/>
                  </a:moveTo>
                  <a:lnTo>
                    <a:pt x="4343" y="190"/>
                  </a:lnTo>
                  <a:lnTo>
                    <a:pt x="0" y="4699"/>
                  </a:lnTo>
                  <a:lnTo>
                    <a:pt x="190" y="15659"/>
                  </a:lnTo>
                  <a:lnTo>
                    <a:pt x="4698" y="20015"/>
                  </a:lnTo>
                  <a:lnTo>
                    <a:pt x="15646" y="19824"/>
                  </a:lnTo>
                  <a:lnTo>
                    <a:pt x="20015" y="15316"/>
                  </a:lnTo>
                  <a:lnTo>
                    <a:pt x="19913" y="9829"/>
                  </a:lnTo>
                  <a:lnTo>
                    <a:pt x="19811" y="4356"/>
                  </a:lnTo>
                  <a:lnTo>
                    <a:pt x="15303" y="0"/>
                  </a:lnTo>
                  <a:close/>
                </a:path>
              </a:pathLst>
            </a:custGeom>
            <a:solidFill>
              <a:srgbClr val="984B2C"/>
            </a:solidFill>
          </p:spPr>
          <p:txBody>
            <a:bodyPr wrap="square" lIns="0" tIns="0" rIns="0" bIns="0" rtlCol="0"/>
            <a:lstStyle/>
            <a:p>
              <a:endParaRPr sz="1493" dirty="0"/>
            </a:p>
          </p:txBody>
        </p:sp>
        <p:sp>
          <p:nvSpPr>
            <p:cNvPr id="3440" name="object 3393">
              <a:extLst>
                <a:ext uri="{FF2B5EF4-FFF2-40B4-BE49-F238E27FC236}">
                  <a16:creationId xmlns:a16="http://schemas.microsoft.com/office/drawing/2014/main" id="{EAABEC99-981A-4FB9-807C-8DFF53FAD40A}"/>
                </a:ext>
              </a:extLst>
            </p:cNvPr>
            <p:cNvSpPr/>
            <p:nvPr/>
          </p:nvSpPr>
          <p:spPr>
            <a:xfrm>
              <a:off x="1104416" y="5635754"/>
              <a:ext cx="20320" cy="20320"/>
            </a:xfrm>
            <a:custGeom>
              <a:avLst/>
              <a:gdLst/>
              <a:ahLst/>
              <a:cxnLst/>
              <a:rect l="l" t="t" r="r" b="b"/>
              <a:pathLst>
                <a:path w="20319" h="20320">
                  <a:moveTo>
                    <a:pt x="15303" y="0"/>
                  </a:moveTo>
                  <a:lnTo>
                    <a:pt x="4356" y="190"/>
                  </a:lnTo>
                  <a:lnTo>
                    <a:pt x="0" y="4686"/>
                  </a:lnTo>
                  <a:lnTo>
                    <a:pt x="190" y="15646"/>
                  </a:lnTo>
                  <a:lnTo>
                    <a:pt x="4711" y="20015"/>
                  </a:lnTo>
                  <a:lnTo>
                    <a:pt x="15646" y="19824"/>
                  </a:lnTo>
                  <a:lnTo>
                    <a:pt x="20015" y="15303"/>
                  </a:lnTo>
                  <a:lnTo>
                    <a:pt x="19913" y="9829"/>
                  </a:lnTo>
                  <a:lnTo>
                    <a:pt x="19811" y="4343"/>
                  </a:lnTo>
                  <a:lnTo>
                    <a:pt x="15303" y="0"/>
                  </a:lnTo>
                  <a:close/>
                </a:path>
              </a:pathLst>
            </a:custGeom>
            <a:solidFill>
              <a:srgbClr val="9D4C2E"/>
            </a:solidFill>
          </p:spPr>
          <p:txBody>
            <a:bodyPr wrap="square" lIns="0" tIns="0" rIns="0" bIns="0" rtlCol="0"/>
            <a:lstStyle/>
            <a:p>
              <a:endParaRPr sz="1493" dirty="0"/>
            </a:p>
          </p:txBody>
        </p:sp>
        <p:sp>
          <p:nvSpPr>
            <p:cNvPr id="3441" name="object 3394">
              <a:extLst>
                <a:ext uri="{FF2B5EF4-FFF2-40B4-BE49-F238E27FC236}">
                  <a16:creationId xmlns:a16="http://schemas.microsoft.com/office/drawing/2014/main" id="{23BACE95-4F20-4F73-87C5-DFE3760C006B}"/>
                </a:ext>
              </a:extLst>
            </p:cNvPr>
            <p:cNvSpPr/>
            <p:nvPr/>
          </p:nvSpPr>
          <p:spPr>
            <a:xfrm>
              <a:off x="1004665" y="5572091"/>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A85031"/>
            </a:solidFill>
          </p:spPr>
          <p:txBody>
            <a:bodyPr wrap="square" lIns="0" tIns="0" rIns="0" bIns="0" rtlCol="0"/>
            <a:lstStyle/>
            <a:p>
              <a:endParaRPr sz="1493" dirty="0"/>
            </a:p>
          </p:txBody>
        </p:sp>
        <p:sp>
          <p:nvSpPr>
            <p:cNvPr id="3442" name="object 3395">
              <a:extLst>
                <a:ext uri="{FF2B5EF4-FFF2-40B4-BE49-F238E27FC236}">
                  <a16:creationId xmlns:a16="http://schemas.microsoft.com/office/drawing/2014/main" id="{E582479B-3300-4145-BE2B-EDD1B1346197}"/>
                </a:ext>
              </a:extLst>
            </p:cNvPr>
            <p:cNvSpPr/>
            <p:nvPr/>
          </p:nvSpPr>
          <p:spPr>
            <a:xfrm>
              <a:off x="1404908" y="5734110"/>
              <a:ext cx="20320" cy="20320"/>
            </a:xfrm>
            <a:custGeom>
              <a:avLst/>
              <a:gdLst/>
              <a:ahLst/>
              <a:cxnLst/>
              <a:rect l="l" t="t" r="r" b="b"/>
              <a:pathLst>
                <a:path w="20319" h="20320">
                  <a:moveTo>
                    <a:pt x="15316" y="0"/>
                  </a:moveTo>
                  <a:lnTo>
                    <a:pt x="4356" y="190"/>
                  </a:lnTo>
                  <a:lnTo>
                    <a:pt x="0" y="4699"/>
                  </a:lnTo>
                  <a:lnTo>
                    <a:pt x="190" y="15646"/>
                  </a:lnTo>
                  <a:lnTo>
                    <a:pt x="4711" y="19989"/>
                  </a:lnTo>
                  <a:lnTo>
                    <a:pt x="15659" y="19799"/>
                  </a:lnTo>
                  <a:lnTo>
                    <a:pt x="20015" y="15303"/>
                  </a:lnTo>
                  <a:lnTo>
                    <a:pt x="19913" y="9829"/>
                  </a:lnTo>
                  <a:lnTo>
                    <a:pt x="19811" y="4356"/>
                  </a:lnTo>
                  <a:lnTo>
                    <a:pt x="15316" y="0"/>
                  </a:lnTo>
                  <a:close/>
                </a:path>
              </a:pathLst>
            </a:custGeom>
            <a:solidFill>
              <a:srgbClr val="5F301C"/>
            </a:solidFill>
          </p:spPr>
          <p:txBody>
            <a:bodyPr wrap="square" lIns="0" tIns="0" rIns="0" bIns="0" rtlCol="0"/>
            <a:lstStyle/>
            <a:p>
              <a:endParaRPr sz="1493" dirty="0"/>
            </a:p>
          </p:txBody>
        </p:sp>
        <p:sp>
          <p:nvSpPr>
            <p:cNvPr id="3443" name="object 3396">
              <a:extLst>
                <a:ext uri="{FF2B5EF4-FFF2-40B4-BE49-F238E27FC236}">
                  <a16:creationId xmlns:a16="http://schemas.microsoft.com/office/drawing/2014/main" id="{CC9D5410-8093-47F6-BE19-301A78FD7210}"/>
                </a:ext>
              </a:extLst>
            </p:cNvPr>
            <p:cNvSpPr/>
            <p:nvPr/>
          </p:nvSpPr>
          <p:spPr>
            <a:xfrm>
              <a:off x="1752691" y="5651061"/>
              <a:ext cx="20320" cy="20320"/>
            </a:xfrm>
            <a:custGeom>
              <a:avLst/>
              <a:gdLst/>
              <a:ahLst/>
              <a:cxnLst/>
              <a:rect l="l" t="t" r="r" b="b"/>
              <a:pathLst>
                <a:path w="20319" h="20320">
                  <a:moveTo>
                    <a:pt x="15303" y="0"/>
                  </a:moveTo>
                  <a:lnTo>
                    <a:pt x="4343" y="190"/>
                  </a:lnTo>
                  <a:lnTo>
                    <a:pt x="0" y="4686"/>
                  </a:lnTo>
                  <a:lnTo>
                    <a:pt x="190" y="15633"/>
                  </a:lnTo>
                  <a:lnTo>
                    <a:pt x="4699" y="20015"/>
                  </a:lnTo>
                  <a:lnTo>
                    <a:pt x="15646" y="19824"/>
                  </a:lnTo>
                  <a:lnTo>
                    <a:pt x="20002" y="15290"/>
                  </a:lnTo>
                  <a:lnTo>
                    <a:pt x="19900" y="9829"/>
                  </a:lnTo>
                  <a:lnTo>
                    <a:pt x="19799" y="4343"/>
                  </a:lnTo>
                  <a:lnTo>
                    <a:pt x="15303" y="0"/>
                  </a:lnTo>
                  <a:close/>
                </a:path>
              </a:pathLst>
            </a:custGeom>
            <a:solidFill>
              <a:srgbClr val="7B3B23"/>
            </a:solidFill>
          </p:spPr>
          <p:txBody>
            <a:bodyPr wrap="square" lIns="0" tIns="0" rIns="0" bIns="0" rtlCol="0"/>
            <a:lstStyle/>
            <a:p>
              <a:endParaRPr sz="1493" dirty="0"/>
            </a:p>
          </p:txBody>
        </p:sp>
        <p:sp>
          <p:nvSpPr>
            <p:cNvPr id="3444" name="object 3397">
              <a:extLst>
                <a:ext uri="{FF2B5EF4-FFF2-40B4-BE49-F238E27FC236}">
                  <a16:creationId xmlns:a16="http://schemas.microsoft.com/office/drawing/2014/main" id="{4F9F8DE8-DC7D-4C3C-A678-CD8A5CA630FF}"/>
                </a:ext>
              </a:extLst>
            </p:cNvPr>
            <p:cNvSpPr/>
            <p:nvPr/>
          </p:nvSpPr>
          <p:spPr>
            <a:xfrm>
              <a:off x="941918" y="5571925"/>
              <a:ext cx="20320" cy="20320"/>
            </a:xfrm>
            <a:custGeom>
              <a:avLst/>
              <a:gdLst/>
              <a:ahLst/>
              <a:cxnLst/>
              <a:rect l="l" t="t" r="r" b="b"/>
              <a:pathLst>
                <a:path w="20319" h="20320">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9C4B2D"/>
            </a:solidFill>
          </p:spPr>
          <p:txBody>
            <a:bodyPr wrap="square" lIns="0" tIns="0" rIns="0" bIns="0" rtlCol="0"/>
            <a:lstStyle/>
            <a:p>
              <a:endParaRPr sz="1493" dirty="0"/>
            </a:p>
          </p:txBody>
        </p:sp>
        <p:sp>
          <p:nvSpPr>
            <p:cNvPr id="3445" name="object 3398">
              <a:extLst>
                <a:ext uri="{FF2B5EF4-FFF2-40B4-BE49-F238E27FC236}">
                  <a16:creationId xmlns:a16="http://schemas.microsoft.com/office/drawing/2014/main" id="{AAA61CBD-6F06-4312-BE85-ED710EAF394E}"/>
                </a:ext>
              </a:extLst>
            </p:cNvPr>
            <p:cNvSpPr/>
            <p:nvPr/>
          </p:nvSpPr>
          <p:spPr>
            <a:xfrm>
              <a:off x="1512811" y="5636821"/>
              <a:ext cx="20320" cy="20320"/>
            </a:xfrm>
            <a:custGeom>
              <a:avLst/>
              <a:gdLst/>
              <a:ahLst/>
              <a:cxnLst/>
              <a:rect l="l" t="t" r="r" b="b"/>
              <a:pathLst>
                <a:path w="20319" h="20320">
                  <a:moveTo>
                    <a:pt x="15303" y="0"/>
                  </a:moveTo>
                  <a:lnTo>
                    <a:pt x="4356" y="190"/>
                  </a:lnTo>
                  <a:lnTo>
                    <a:pt x="0" y="4686"/>
                  </a:lnTo>
                  <a:lnTo>
                    <a:pt x="190" y="15646"/>
                  </a:lnTo>
                  <a:lnTo>
                    <a:pt x="4699" y="20002"/>
                  </a:lnTo>
                  <a:lnTo>
                    <a:pt x="15659" y="19812"/>
                  </a:lnTo>
                  <a:lnTo>
                    <a:pt x="20027" y="15303"/>
                  </a:lnTo>
                  <a:lnTo>
                    <a:pt x="19926" y="9829"/>
                  </a:lnTo>
                  <a:lnTo>
                    <a:pt x="19824" y="4343"/>
                  </a:lnTo>
                  <a:lnTo>
                    <a:pt x="15303" y="0"/>
                  </a:lnTo>
                  <a:close/>
                </a:path>
              </a:pathLst>
            </a:custGeom>
            <a:solidFill>
              <a:srgbClr val="6D371E"/>
            </a:solidFill>
          </p:spPr>
          <p:txBody>
            <a:bodyPr wrap="square" lIns="0" tIns="0" rIns="0" bIns="0" rtlCol="0"/>
            <a:lstStyle/>
            <a:p>
              <a:endParaRPr sz="1493" dirty="0"/>
            </a:p>
          </p:txBody>
        </p:sp>
        <p:sp>
          <p:nvSpPr>
            <p:cNvPr id="3446" name="object 3399">
              <a:extLst>
                <a:ext uri="{FF2B5EF4-FFF2-40B4-BE49-F238E27FC236}">
                  <a16:creationId xmlns:a16="http://schemas.microsoft.com/office/drawing/2014/main" id="{23A098B6-C438-4BF2-934A-23A4FFD68907}"/>
                </a:ext>
              </a:extLst>
            </p:cNvPr>
            <p:cNvSpPr/>
            <p:nvPr/>
          </p:nvSpPr>
          <p:spPr>
            <a:xfrm>
              <a:off x="1564906" y="5680053"/>
              <a:ext cx="20320" cy="20320"/>
            </a:xfrm>
            <a:custGeom>
              <a:avLst/>
              <a:gdLst/>
              <a:ahLst/>
              <a:cxnLst/>
              <a:rect l="l" t="t" r="r" b="b"/>
              <a:pathLst>
                <a:path w="20319" h="20320">
                  <a:moveTo>
                    <a:pt x="15290" y="0"/>
                  </a:moveTo>
                  <a:lnTo>
                    <a:pt x="4343" y="190"/>
                  </a:lnTo>
                  <a:lnTo>
                    <a:pt x="0" y="4698"/>
                  </a:lnTo>
                  <a:lnTo>
                    <a:pt x="190" y="15646"/>
                  </a:lnTo>
                  <a:lnTo>
                    <a:pt x="4686" y="20015"/>
                  </a:lnTo>
                  <a:lnTo>
                    <a:pt x="15646" y="19824"/>
                  </a:lnTo>
                  <a:lnTo>
                    <a:pt x="20015" y="15303"/>
                  </a:lnTo>
                  <a:lnTo>
                    <a:pt x="19913" y="9842"/>
                  </a:lnTo>
                  <a:lnTo>
                    <a:pt x="19811" y="4356"/>
                  </a:lnTo>
                  <a:lnTo>
                    <a:pt x="15290" y="0"/>
                  </a:lnTo>
                  <a:close/>
                </a:path>
              </a:pathLst>
            </a:custGeom>
            <a:solidFill>
              <a:srgbClr val="6E3620"/>
            </a:solidFill>
          </p:spPr>
          <p:txBody>
            <a:bodyPr wrap="square" lIns="0" tIns="0" rIns="0" bIns="0" rtlCol="0"/>
            <a:lstStyle/>
            <a:p>
              <a:endParaRPr sz="1493" dirty="0"/>
            </a:p>
          </p:txBody>
        </p:sp>
        <p:sp>
          <p:nvSpPr>
            <p:cNvPr id="3447" name="object 3400">
              <a:extLst>
                <a:ext uri="{FF2B5EF4-FFF2-40B4-BE49-F238E27FC236}">
                  <a16:creationId xmlns:a16="http://schemas.microsoft.com/office/drawing/2014/main" id="{FF3BDC09-8863-49A1-9F67-DB3188B0B9F9}"/>
                </a:ext>
              </a:extLst>
            </p:cNvPr>
            <p:cNvSpPr/>
            <p:nvPr/>
          </p:nvSpPr>
          <p:spPr>
            <a:xfrm>
              <a:off x="1559874" y="5631776"/>
              <a:ext cx="20320" cy="20320"/>
            </a:xfrm>
            <a:custGeom>
              <a:avLst/>
              <a:gdLst/>
              <a:ahLst/>
              <a:cxnLst/>
              <a:rect l="l" t="t" r="r" b="b"/>
              <a:pathLst>
                <a:path w="20319" h="20320">
                  <a:moveTo>
                    <a:pt x="15303" y="0"/>
                  </a:moveTo>
                  <a:lnTo>
                    <a:pt x="4343" y="190"/>
                  </a:lnTo>
                  <a:lnTo>
                    <a:pt x="0" y="4698"/>
                  </a:lnTo>
                  <a:lnTo>
                    <a:pt x="190" y="15646"/>
                  </a:lnTo>
                  <a:lnTo>
                    <a:pt x="4698" y="20015"/>
                  </a:lnTo>
                  <a:lnTo>
                    <a:pt x="15646" y="19824"/>
                  </a:lnTo>
                  <a:lnTo>
                    <a:pt x="20015" y="15303"/>
                  </a:lnTo>
                  <a:lnTo>
                    <a:pt x="19913" y="9842"/>
                  </a:lnTo>
                  <a:lnTo>
                    <a:pt x="19811" y="4356"/>
                  </a:lnTo>
                  <a:lnTo>
                    <a:pt x="15303" y="0"/>
                  </a:lnTo>
                  <a:close/>
                </a:path>
              </a:pathLst>
            </a:custGeom>
            <a:solidFill>
              <a:srgbClr val="743821"/>
            </a:solidFill>
          </p:spPr>
          <p:txBody>
            <a:bodyPr wrap="square" lIns="0" tIns="0" rIns="0" bIns="0" rtlCol="0"/>
            <a:lstStyle/>
            <a:p>
              <a:endParaRPr sz="1493" dirty="0"/>
            </a:p>
          </p:txBody>
        </p:sp>
        <p:sp>
          <p:nvSpPr>
            <p:cNvPr id="3448" name="object 3401">
              <a:extLst>
                <a:ext uri="{FF2B5EF4-FFF2-40B4-BE49-F238E27FC236}">
                  <a16:creationId xmlns:a16="http://schemas.microsoft.com/office/drawing/2014/main" id="{4D2B2E0C-C079-4925-9096-8F7A940F3E10}"/>
                </a:ext>
              </a:extLst>
            </p:cNvPr>
            <p:cNvSpPr/>
            <p:nvPr/>
          </p:nvSpPr>
          <p:spPr>
            <a:xfrm>
              <a:off x="1226574" y="5648313"/>
              <a:ext cx="20320" cy="20320"/>
            </a:xfrm>
            <a:custGeom>
              <a:avLst/>
              <a:gdLst/>
              <a:ahLst/>
              <a:cxnLst/>
              <a:rect l="l" t="t" r="r" b="b"/>
              <a:pathLst>
                <a:path w="20319" h="20320">
                  <a:moveTo>
                    <a:pt x="15303" y="0"/>
                  </a:moveTo>
                  <a:lnTo>
                    <a:pt x="4356" y="190"/>
                  </a:lnTo>
                  <a:lnTo>
                    <a:pt x="0" y="4724"/>
                  </a:lnTo>
                  <a:lnTo>
                    <a:pt x="190" y="15671"/>
                  </a:lnTo>
                  <a:lnTo>
                    <a:pt x="4711" y="20015"/>
                  </a:lnTo>
                  <a:lnTo>
                    <a:pt x="15646" y="19824"/>
                  </a:lnTo>
                  <a:lnTo>
                    <a:pt x="20015" y="15328"/>
                  </a:lnTo>
                  <a:lnTo>
                    <a:pt x="19913" y="9842"/>
                  </a:lnTo>
                  <a:lnTo>
                    <a:pt x="19811" y="4381"/>
                  </a:lnTo>
                  <a:lnTo>
                    <a:pt x="15303" y="0"/>
                  </a:lnTo>
                  <a:close/>
                </a:path>
              </a:pathLst>
            </a:custGeom>
            <a:solidFill>
              <a:srgbClr val="8B4428"/>
            </a:solidFill>
          </p:spPr>
          <p:txBody>
            <a:bodyPr wrap="square" lIns="0" tIns="0" rIns="0" bIns="0" rtlCol="0"/>
            <a:lstStyle/>
            <a:p>
              <a:endParaRPr sz="1493" dirty="0"/>
            </a:p>
          </p:txBody>
        </p:sp>
        <p:sp>
          <p:nvSpPr>
            <p:cNvPr id="3449" name="object 3402">
              <a:extLst>
                <a:ext uri="{FF2B5EF4-FFF2-40B4-BE49-F238E27FC236}">
                  <a16:creationId xmlns:a16="http://schemas.microsoft.com/office/drawing/2014/main" id="{86E2E5DE-C298-4CA4-9CD9-72A8A7843D5C}"/>
                </a:ext>
              </a:extLst>
            </p:cNvPr>
            <p:cNvSpPr/>
            <p:nvPr/>
          </p:nvSpPr>
          <p:spPr>
            <a:xfrm>
              <a:off x="1469495" y="5659060"/>
              <a:ext cx="20320" cy="20320"/>
            </a:xfrm>
            <a:custGeom>
              <a:avLst/>
              <a:gdLst/>
              <a:ahLst/>
              <a:cxnLst/>
              <a:rect l="l" t="t" r="r" b="b"/>
              <a:pathLst>
                <a:path w="20319" h="20320">
                  <a:moveTo>
                    <a:pt x="15303" y="0"/>
                  </a:moveTo>
                  <a:lnTo>
                    <a:pt x="4356" y="190"/>
                  </a:lnTo>
                  <a:lnTo>
                    <a:pt x="0" y="4711"/>
                  </a:lnTo>
                  <a:lnTo>
                    <a:pt x="190" y="15671"/>
                  </a:lnTo>
                  <a:lnTo>
                    <a:pt x="4711" y="20015"/>
                  </a:lnTo>
                  <a:lnTo>
                    <a:pt x="15646" y="19824"/>
                  </a:lnTo>
                  <a:lnTo>
                    <a:pt x="20015" y="15328"/>
                  </a:lnTo>
                  <a:lnTo>
                    <a:pt x="19913" y="9842"/>
                  </a:lnTo>
                  <a:lnTo>
                    <a:pt x="19811" y="4368"/>
                  </a:lnTo>
                  <a:lnTo>
                    <a:pt x="15303" y="0"/>
                  </a:lnTo>
                  <a:close/>
                </a:path>
              </a:pathLst>
            </a:custGeom>
            <a:solidFill>
              <a:srgbClr val="6E3620"/>
            </a:solidFill>
          </p:spPr>
          <p:txBody>
            <a:bodyPr wrap="square" lIns="0" tIns="0" rIns="0" bIns="0" rtlCol="0"/>
            <a:lstStyle/>
            <a:p>
              <a:endParaRPr sz="1493" dirty="0"/>
            </a:p>
          </p:txBody>
        </p:sp>
        <p:sp>
          <p:nvSpPr>
            <p:cNvPr id="3450" name="object 3403">
              <a:extLst>
                <a:ext uri="{FF2B5EF4-FFF2-40B4-BE49-F238E27FC236}">
                  <a16:creationId xmlns:a16="http://schemas.microsoft.com/office/drawing/2014/main" id="{E1F4C480-EDA3-4EEF-BD78-4623CB994739}"/>
                </a:ext>
              </a:extLst>
            </p:cNvPr>
            <p:cNvSpPr/>
            <p:nvPr/>
          </p:nvSpPr>
          <p:spPr>
            <a:xfrm>
              <a:off x="1028904" y="5605487"/>
              <a:ext cx="20320" cy="20320"/>
            </a:xfrm>
            <a:custGeom>
              <a:avLst/>
              <a:gdLst/>
              <a:ahLst/>
              <a:cxnLst/>
              <a:rect l="l" t="t" r="r" b="b"/>
              <a:pathLst>
                <a:path w="20319" h="20320">
                  <a:moveTo>
                    <a:pt x="15303" y="0"/>
                  </a:moveTo>
                  <a:lnTo>
                    <a:pt x="4356" y="190"/>
                  </a:lnTo>
                  <a:lnTo>
                    <a:pt x="0" y="4686"/>
                  </a:lnTo>
                  <a:lnTo>
                    <a:pt x="190" y="15659"/>
                  </a:lnTo>
                  <a:lnTo>
                    <a:pt x="4711" y="20002"/>
                  </a:lnTo>
                  <a:lnTo>
                    <a:pt x="15646" y="19812"/>
                  </a:lnTo>
                  <a:lnTo>
                    <a:pt x="20015" y="15316"/>
                  </a:lnTo>
                  <a:lnTo>
                    <a:pt x="19913" y="9829"/>
                  </a:lnTo>
                  <a:lnTo>
                    <a:pt x="19811" y="4343"/>
                  </a:lnTo>
                  <a:lnTo>
                    <a:pt x="15303" y="0"/>
                  </a:lnTo>
                  <a:close/>
                </a:path>
              </a:pathLst>
            </a:custGeom>
            <a:solidFill>
              <a:srgbClr val="9F4C2F"/>
            </a:solidFill>
          </p:spPr>
          <p:txBody>
            <a:bodyPr wrap="square" lIns="0" tIns="0" rIns="0" bIns="0" rtlCol="0"/>
            <a:lstStyle/>
            <a:p>
              <a:endParaRPr sz="1493" dirty="0"/>
            </a:p>
          </p:txBody>
        </p:sp>
        <p:sp>
          <p:nvSpPr>
            <p:cNvPr id="3451" name="object 3404">
              <a:extLst>
                <a:ext uri="{FF2B5EF4-FFF2-40B4-BE49-F238E27FC236}">
                  <a16:creationId xmlns:a16="http://schemas.microsoft.com/office/drawing/2014/main" id="{C615623D-C2F0-48AF-BADE-49009FEA9AC3}"/>
                </a:ext>
              </a:extLst>
            </p:cNvPr>
            <p:cNvSpPr/>
            <p:nvPr/>
          </p:nvSpPr>
          <p:spPr>
            <a:xfrm>
              <a:off x="1012023" y="5664484"/>
              <a:ext cx="20320" cy="20320"/>
            </a:xfrm>
            <a:custGeom>
              <a:avLst/>
              <a:gdLst/>
              <a:ahLst/>
              <a:cxnLst/>
              <a:rect l="l" t="t" r="r" b="b"/>
              <a:pathLst>
                <a:path w="20319" h="20320">
                  <a:moveTo>
                    <a:pt x="15303" y="0"/>
                  </a:moveTo>
                  <a:lnTo>
                    <a:pt x="4356" y="190"/>
                  </a:lnTo>
                  <a:lnTo>
                    <a:pt x="0" y="4698"/>
                  </a:lnTo>
                  <a:lnTo>
                    <a:pt x="190" y="15646"/>
                  </a:lnTo>
                  <a:lnTo>
                    <a:pt x="4711" y="20002"/>
                  </a:lnTo>
                  <a:lnTo>
                    <a:pt x="15646" y="19811"/>
                  </a:lnTo>
                  <a:lnTo>
                    <a:pt x="20015" y="15303"/>
                  </a:lnTo>
                  <a:lnTo>
                    <a:pt x="19913" y="9842"/>
                  </a:lnTo>
                  <a:lnTo>
                    <a:pt x="19811" y="4356"/>
                  </a:lnTo>
                  <a:lnTo>
                    <a:pt x="15303" y="0"/>
                  </a:lnTo>
                  <a:close/>
                </a:path>
              </a:pathLst>
            </a:custGeom>
            <a:solidFill>
              <a:srgbClr val="A14D2E"/>
            </a:solidFill>
          </p:spPr>
          <p:txBody>
            <a:bodyPr wrap="square" lIns="0" tIns="0" rIns="0" bIns="0" rtlCol="0"/>
            <a:lstStyle/>
            <a:p>
              <a:endParaRPr sz="1493" dirty="0"/>
            </a:p>
          </p:txBody>
        </p:sp>
        <p:sp>
          <p:nvSpPr>
            <p:cNvPr id="3452" name="object 3405">
              <a:extLst>
                <a:ext uri="{FF2B5EF4-FFF2-40B4-BE49-F238E27FC236}">
                  <a16:creationId xmlns:a16="http://schemas.microsoft.com/office/drawing/2014/main" id="{5E667838-E884-4624-A2C4-3AF4EBCB627E}"/>
                </a:ext>
              </a:extLst>
            </p:cNvPr>
            <p:cNvSpPr/>
            <p:nvPr/>
          </p:nvSpPr>
          <p:spPr>
            <a:xfrm>
              <a:off x="1323668" y="5734259"/>
              <a:ext cx="20320" cy="20320"/>
            </a:xfrm>
            <a:custGeom>
              <a:avLst/>
              <a:gdLst/>
              <a:ahLst/>
              <a:cxnLst/>
              <a:rect l="l" t="t" r="r" b="b"/>
              <a:pathLst>
                <a:path w="20319" h="20320">
                  <a:moveTo>
                    <a:pt x="15303" y="0"/>
                  </a:moveTo>
                  <a:lnTo>
                    <a:pt x="4343" y="190"/>
                  </a:lnTo>
                  <a:lnTo>
                    <a:pt x="0" y="4686"/>
                  </a:lnTo>
                  <a:lnTo>
                    <a:pt x="190" y="15646"/>
                  </a:lnTo>
                  <a:lnTo>
                    <a:pt x="4698" y="20002"/>
                  </a:lnTo>
                  <a:lnTo>
                    <a:pt x="15646" y="19812"/>
                  </a:lnTo>
                  <a:lnTo>
                    <a:pt x="20015" y="15303"/>
                  </a:lnTo>
                  <a:lnTo>
                    <a:pt x="19913" y="9829"/>
                  </a:lnTo>
                  <a:lnTo>
                    <a:pt x="19811" y="4343"/>
                  </a:lnTo>
                  <a:lnTo>
                    <a:pt x="15303" y="0"/>
                  </a:lnTo>
                  <a:close/>
                </a:path>
              </a:pathLst>
            </a:custGeom>
            <a:solidFill>
              <a:srgbClr val="98492C"/>
            </a:solidFill>
          </p:spPr>
          <p:txBody>
            <a:bodyPr wrap="square" lIns="0" tIns="0" rIns="0" bIns="0" rtlCol="0"/>
            <a:lstStyle/>
            <a:p>
              <a:endParaRPr sz="1493" dirty="0"/>
            </a:p>
          </p:txBody>
        </p:sp>
        <p:sp>
          <p:nvSpPr>
            <p:cNvPr id="3453" name="object 3406">
              <a:extLst>
                <a:ext uri="{FF2B5EF4-FFF2-40B4-BE49-F238E27FC236}">
                  <a16:creationId xmlns:a16="http://schemas.microsoft.com/office/drawing/2014/main" id="{02C81CE5-0F5B-4A9B-A464-DBEF5639C00D}"/>
                </a:ext>
              </a:extLst>
            </p:cNvPr>
            <p:cNvSpPr/>
            <p:nvPr/>
          </p:nvSpPr>
          <p:spPr>
            <a:xfrm>
              <a:off x="1748680" y="5588278"/>
              <a:ext cx="20320" cy="20320"/>
            </a:xfrm>
            <a:custGeom>
              <a:avLst/>
              <a:gdLst/>
              <a:ahLst/>
              <a:cxnLst/>
              <a:rect l="l" t="t" r="r" b="b"/>
              <a:pathLst>
                <a:path w="20319" h="20320">
                  <a:moveTo>
                    <a:pt x="15303" y="0"/>
                  </a:moveTo>
                  <a:lnTo>
                    <a:pt x="4356" y="190"/>
                  </a:lnTo>
                  <a:lnTo>
                    <a:pt x="0" y="4699"/>
                  </a:lnTo>
                  <a:lnTo>
                    <a:pt x="190" y="15646"/>
                  </a:lnTo>
                  <a:lnTo>
                    <a:pt x="4711" y="19989"/>
                  </a:lnTo>
                  <a:lnTo>
                    <a:pt x="15646" y="19799"/>
                  </a:lnTo>
                  <a:lnTo>
                    <a:pt x="20015" y="15303"/>
                  </a:lnTo>
                  <a:lnTo>
                    <a:pt x="19913" y="9817"/>
                  </a:lnTo>
                  <a:lnTo>
                    <a:pt x="19812" y="4356"/>
                  </a:lnTo>
                  <a:lnTo>
                    <a:pt x="15303" y="0"/>
                  </a:lnTo>
                  <a:close/>
                </a:path>
              </a:pathLst>
            </a:custGeom>
            <a:solidFill>
              <a:srgbClr val="7B3B23"/>
            </a:solidFill>
          </p:spPr>
          <p:txBody>
            <a:bodyPr wrap="square" lIns="0" tIns="0" rIns="0" bIns="0" rtlCol="0"/>
            <a:lstStyle/>
            <a:p>
              <a:endParaRPr sz="1493" dirty="0"/>
            </a:p>
          </p:txBody>
        </p:sp>
        <p:sp>
          <p:nvSpPr>
            <p:cNvPr id="3454" name="object 3407">
              <a:extLst>
                <a:ext uri="{FF2B5EF4-FFF2-40B4-BE49-F238E27FC236}">
                  <a16:creationId xmlns:a16="http://schemas.microsoft.com/office/drawing/2014/main" id="{B5077131-6423-461C-A132-142FE860CEF0}"/>
                </a:ext>
              </a:extLst>
            </p:cNvPr>
            <p:cNvSpPr/>
            <p:nvPr/>
          </p:nvSpPr>
          <p:spPr>
            <a:xfrm>
              <a:off x="1731153" y="5648733"/>
              <a:ext cx="20320" cy="20320"/>
            </a:xfrm>
            <a:custGeom>
              <a:avLst/>
              <a:gdLst/>
              <a:ahLst/>
              <a:cxnLst/>
              <a:rect l="l" t="t" r="r" b="b"/>
              <a:pathLst>
                <a:path w="20319" h="20320">
                  <a:moveTo>
                    <a:pt x="15303" y="0"/>
                  </a:moveTo>
                  <a:lnTo>
                    <a:pt x="4356" y="190"/>
                  </a:lnTo>
                  <a:lnTo>
                    <a:pt x="0" y="4686"/>
                  </a:lnTo>
                  <a:lnTo>
                    <a:pt x="190" y="15633"/>
                  </a:lnTo>
                  <a:lnTo>
                    <a:pt x="4711" y="20015"/>
                  </a:lnTo>
                  <a:lnTo>
                    <a:pt x="15646" y="19824"/>
                  </a:lnTo>
                  <a:lnTo>
                    <a:pt x="20015" y="15290"/>
                  </a:lnTo>
                  <a:lnTo>
                    <a:pt x="19913" y="9829"/>
                  </a:lnTo>
                  <a:lnTo>
                    <a:pt x="19812" y="4343"/>
                  </a:lnTo>
                  <a:lnTo>
                    <a:pt x="15303" y="0"/>
                  </a:lnTo>
                  <a:close/>
                </a:path>
              </a:pathLst>
            </a:custGeom>
            <a:solidFill>
              <a:srgbClr val="733921"/>
            </a:solidFill>
          </p:spPr>
          <p:txBody>
            <a:bodyPr wrap="square" lIns="0" tIns="0" rIns="0" bIns="0" rtlCol="0"/>
            <a:lstStyle/>
            <a:p>
              <a:endParaRPr sz="1493" dirty="0"/>
            </a:p>
          </p:txBody>
        </p:sp>
        <p:sp>
          <p:nvSpPr>
            <p:cNvPr id="3455" name="object 3408">
              <a:extLst>
                <a:ext uri="{FF2B5EF4-FFF2-40B4-BE49-F238E27FC236}">
                  <a16:creationId xmlns:a16="http://schemas.microsoft.com/office/drawing/2014/main" id="{83B07729-865E-4DAA-BAFD-8CB68578BE86}"/>
                </a:ext>
              </a:extLst>
            </p:cNvPr>
            <p:cNvSpPr/>
            <p:nvPr/>
          </p:nvSpPr>
          <p:spPr>
            <a:xfrm>
              <a:off x="997708" y="5600961"/>
              <a:ext cx="20320" cy="20320"/>
            </a:xfrm>
            <a:custGeom>
              <a:avLst/>
              <a:gdLst/>
              <a:ahLst/>
              <a:cxnLst/>
              <a:rect l="l" t="t" r="r" b="b"/>
              <a:pathLst>
                <a:path w="20319" h="20320">
                  <a:moveTo>
                    <a:pt x="15303" y="0"/>
                  </a:moveTo>
                  <a:lnTo>
                    <a:pt x="4343" y="190"/>
                  </a:lnTo>
                  <a:lnTo>
                    <a:pt x="0" y="4686"/>
                  </a:lnTo>
                  <a:lnTo>
                    <a:pt x="190" y="15633"/>
                  </a:lnTo>
                  <a:lnTo>
                    <a:pt x="4698" y="19989"/>
                  </a:lnTo>
                  <a:lnTo>
                    <a:pt x="15646" y="19799"/>
                  </a:lnTo>
                  <a:lnTo>
                    <a:pt x="20015" y="15290"/>
                  </a:lnTo>
                  <a:lnTo>
                    <a:pt x="19913" y="9804"/>
                  </a:lnTo>
                  <a:lnTo>
                    <a:pt x="19811" y="4343"/>
                  </a:lnTo>
                  <a:lnTo>
                    <a:pt x="15303" y="0"/>
                  </a:lnTo>
                  <a:close/>
                </a:path>
              </a:pathLst>
            </a:custGeom>
            <a:solidFill>
              <a:srgbClr val="A04D2E"/>
            </a:solidFill>
          </p:spPr>
          <p:txBody>
            <a:bodyPr wrap="square" lIns="0" tIns="0" rIns="0" bIns="0" rtlCol="0"/>
            <a:lstStyle/>
            <a:p>
              <a:endParaRPr sz="1493" dirty="0"/>
            </a:p>
          </p:txBody>
        </p:sp>
        <p:sp>
          <p:nvSpPr>
            <p:cNvPr id="3456" name="object 3409">
              <a:extLst>
                <a:ext uri="{FF2B5EF4-FFF2-40B4-BE49-F238E27FC236}">
                  <a16:creationId xmlns:a16="http://schemas.microsoft.com/office/drawing/2014/main" id="{61FB6824-0043-40C1-8D69-243A52E29ADA}"/>
                </a:ext>
              </a:extLst>
            </p:cNvPr>
            <p:cNvSpPr/>
            <p:nvPr/>
          </p:nvSpPr>
          <p:spPr>
            <a:xfrm>
              <a:off x="1454774" y="5697569"/>
              <a:ext cx="20320" cy="20320"/>
            </a:xfrm>
            <a:custGeom>
              <a:avLst/>
              <a:gdLst/>
              <a:ahLst/>
              <a:cxnLst/>
              <a:rect l="l" t="t" r="r" b="b"/>
              <a:pathLst>
                <a:path w="20319" h="20320">
                  <a:moveTo>
                    <a:pt x="15303" y="0"/>
                  </a:moveTo>
                  <a:lnTo>
                    <a:pt x="4356" y="190"/>
                  </a:lnTo>
                  <a:lnTo>
                    <a:pt x="0" y="4686"/>
                  </a:lnTo>
                  <a:lnTo>
                    <a:pt x="190" y="15633"/>
                  </a:lnTo>
                  <a:lnTo>
                    <a:pt x="4711" y="19989"/>
                  </a:lnTo>
                  <a:lnTo>
                    <a:pt x="15646" y="19799"/>
                  </a:lnTo>
                  <a:lnTo>
                    <a:pt x="20015" y="15290"/>
                  </a:lnTo>
                  <a:lnTo>
                    <a:pt x="19913" y="9829"/>
                  </a:lnTo>
                  <a:lnTo>
                    <a:pt x="19811" y="4343"/>
                  </a:lnTo>
                  <a:lnTo>
                    <a:pt x="15303" y="0"/>
                  </a:lnTo>
                  <a:close/>
                </a:path>
              </a:pathLst>
            </a:custGeom>
            <a:solidFill>
              <a:srgbClr val="68341D"/>
            </a:solidFill>
          </p:spPr>
          <p:txBody>
            <a:bodyPr wrap="square" lIns="0" tIns="0" rIns="0" bIns="0" rtlCol="0"/>
            <a:lstStyle/>
            <a:p>
              <a:endParaRPr sz="1493" dirty="0"/>
            </a:p>
          </p:txBody>
        </p:sp>
        <p:sp>
          <p:nvSpPr>
            <p:cNvPr id="3457" name="object 3410">
              <a:extLst>
                <a:ext uri="{FF2B5EF4-FFF2-40B4-BE49-F238E27FC236}">
                  <a16:creationId xmlns:a16="http://schemas.microsoft.com/office/drawing/2014/main" id="{0222770B-9BBF-4F5C-9DF5-DA3115AB4D1F}"/>
                </a:ext>
              </a:extLst>
            </p:cNvPr>
            <p:cNvSpPr/>
            <p:nvPr/>
          </p:nvSpPr>
          <p:spPr>
            <a:xfrm>
              <a:off x="1783163" y="5566622"/>
              <a:ext cx="20320" cy="20320"/>
            </a:xfrm>
            <a:custGeom>
              <a:avLst/>
              <a:gdLst/>
              <a:ahLst/>
              <a:cxnLst/>
              <a:rect l="l" t="t" r="r" b="b"/>
              <a:pathLst>
                <a:path w="20319" h="20320">
                  <a:moveTo>
                    <a:pt x="15303" y="0"/>
                  </a:moveTo>
                  <a:lnTo>
                    <a:pt x="4343" y="190"/>
                  </a:lnTo>
                  <a:lnTo>
                    <a:pt x="0" y="4699"/>
                  </a:lnTo>
                  <a:lnTo>
                    <a:pt x="190" y="15659"/>
                  </a:lnTo>
                  <a:lnTo>
                    <a:pt x="4699" y="20002"/>
                  </a:lnTo>
                  <a:lnTo>
                    <a:pt x="15646" y="19812"/>
                  </a:lnTo>
                  <a:lnTo>
                    <a:pt x="20015" y="15316"/>
                  </a:lnTo>
                  <a:lnTo>
                    <a:pt x="19913" y="9817"/>
                  </a:lnTo>
                  <a:lnTo>
                    <a:pt x="19812" y="4356"/>
                  </a:lnTo>
                  <a:lnTo>
                    <a:pt x="15303" y="0"/>
                  </a:lnTo>
                  <a:close/>
                </a:path>
              </a:pathLst>
            </a:custGeom>
            <a:solidFill>
              <a:srgbClr val="65341D"/>
            </a:solidFill>
          </p:spPr>
          <p:txBody>
            <a:bodyPr wrap="square" lIns="0" tIns="0" rIns="0" bIns="0" rtlCol="0"/>
            <a:lstStyle/>
            <a:p>
              <a:endParaRPr sz="1493" dirty="0"/>
            </a:p>
          </p:txBody>
        </p:sp>
        <p:sp>
          <p:nvSpPr>
            <p:cNvPr id="3458" name="object 3411">
              <a:extLst>
                <a:ext uri="{FF2B5EF4-FFF2-40B4-BE49-F238E27FC236}">
                  <a16:creationId xmlns:a16="http://schemas.microsoft.com/office/drawing/2014/main" id="{172CFB64-1599-4D53-AA3D-B5CC6EB0B2C7}"/>
                </a:ext>
              </a:extLst>
            </p:cNvPr>
            <p:cNvSpPr/>
            <p:nvPr/>
          </p:nvSpPr>
          <p:spPr>
            <a:xfrm>
              <a:off x="1049825" y="5594192"/>
              <a:ext cx="20320" cy="20320"/>
            </a:xfrm>
            <a:custGeom>
              <a:avLst/>
              <a:gdLst/>
              <a:ahLst/>
              <a:cxnLst/>
              <a:rect l="l" t="t" r="r" b="b"/>
              <a:pathLst>
                <a:path w="20319" h="20320">
                  <a:moveTo>
                    <a:pt x="15303" y="0"/>
                  </a:moveTo>
                  <a:lnTo>
                    <a:pt x="4356" y="190"/>
                  </a:lnTo>
                  <a:lnTo>
                    <a:pt x="0" y="4724"/>
                  </a:lnTo>
                  <a:lnTo>
                    <a:pt x="190" y="15671"/>
                  </a:lnTo>
                  <a:lnTo>
                    <a:pt x="4711" y="20015"/>
                  </a:lnTo>
                  <a:lnTo>
                    <a:pt x="15646" y="19824"/>
                  </a:lnTo>
                  <a:lnTo>
                    <a:pt x="20015" y="15328"/>
                  </a:lnTo>
                  <a:lnTo>
                    <a:pt x="19913" y="9842"/>
                  </a:lnTo>
                  <a:lnTo>
                    <a:pt x="19811" y="4381"/>
                  </a:lnTo>
                  <a:lnTo>
                    <a:pt x="15303" y="0"/>
                  </a:lnTo>
                  <a:close/>
                </a:path>
              </a:pathLst>
            </a:custGeom>
            <a:solidFill>
              <a:srgbClr val="924D29"/>
            </a:solidFill>
          </p:spPr>
          <p:txBody>
            <a:bodyPr wrap="square" lIns="0" tIns="0" rIns="0" bIns="0" rtlCol="0"/>
            <a:lstStyle/>
            <a:p>
              <a:endParaRPr sz="1493" dirty="0"/>
            </a:p>
          </p:txBody>
        </p:sp>
        <p:sp>
          <p:nvSpPr>
            <p:cNvPr id="3459" name="object 3412">
              <a:extLst>
                <a:ext uri="{FF2B5EF4-FFF2-40B4-BE49-F238E27FC236}">
                  <a16:creationId xmlns:a16="http://schemas.microsoft.com/office/drawing/2014/main" id="{019DDE79-DCD2-45CC-A86B-81B303C41A9D}"/>
                </a:ext>
              </a:extLst>
            </p:cNvPr>
            <p:cNvSpPr/>
            <p:nvPr/>
          </p:nvSpPr>
          <p:spPr>
            <a:xfrm>
              <a:off x="1009989" y="5600454"/>
              <a:ext cx="20320" cy="20320"/>
            </a:xfrm>
            <a:custGeom>
              <a:avLst/>
              <a:gdLst/>
              <a:ahLst/>
              <a:cxnLst/>
              <a:rect l="l" t="t" r="r" b="b"/>
              <a:pathLst>
                <a:path w="20319" h="20320">
                  <a:moveTo>
                    <a:pt x="15303" y="0"/>
                  </a:moveTo>
                  <a:lnTo>
                    <a:pt x="4343" y="190"/>
                  </a:lnTo>
                  <a:lnTo>
                    <a:pt x="0" y="4711"/>
                  </a:lnTo>
                  <a:lnTo>
                    <a:pt x="190" y="15671"/>
                  </a:lnTo>
                  <a:lnTo>
                    <a:pt x="4698" y="20015"/>
                  </a:lnTo>
                  <a:lnTo>
                    <a:pt x="15646" y="19824"/>
                  </a:lnTo>
                  <a:lnTo>
                    <a:pt x="20015" y="15328"/>
                  </a:lnTo>
                  <a:lnTo>
                    <a:pt x="19913" y="9829"/>
                  </a:lnTo>
                  <a:lnTo>
                    <a:pt x="19811" y="4368"/>
                  </a:lnTo>
                  <a:lnTo>
                    <a:pt x="15303" y="0"/>
                  </a:lnTo>
                  <a:close/>
                </a:path>
              </a:pathLst>
            </a:custGeom>
            <a:solidFill>
              <a:srgbClr val="9C4B2D"/>
            </a:solidFill>
          </p:spPr>
          <p:txBody>
            <a:bodyPr wrap="square" lIns="0" tIns="0" rIns="0" bIns="0" rtlCol="0"/>
            <a:lstStyle/>
            <a:p>
              <a:endParaRPr sz="1493" dirty="0"/>
            </a:p>
          </p:txBody>
        </p:sp>
        <p:sp>
          <p:nvSpPr>
            <p:cNvPr id="3460" name="object 3413">
              <a:extLst>
                <a:ext uri="{FF2B5EF4-FFF2-40B4-BE49-F238E27FC236}">
                  <a16:creationId xmlns:a16="http://schemas.microsoft.com/office/drawing/2014/main" id="{08495E9F-E168-492F-8052-FF59345C01BC}"/>
                </a:ext>
              </a:extLst>
            </p:cNvPr>
            <p:cNvSpPr/>
            <p:nvPr/>
          </p:nvSpPr>
          <p:spPr>
            <a:xfrm>
              <a:off x="1584326" y="5697744"/>
              <a:ext cx="20320" cy="20320"/>
            </a:xfrm>
            <a:custGeom>
              <a:avLst/>
              <a:gdLst/>
              <a:ahLst/>
              <a:cxnLst/>
              <a:rect l="l" t="t" r="r" b="b"/>
              <a:pathLst>
                <a:path w="20319" h="20320">
                  <a:moveTo>
                    <a:pt x="15316" y="0"/>
                  </a:moveTo>
                  <a:lnTo>
                    <a:pt x="4356" y="190"/>
                  </a:lnTo>
                  <a:lnTo>
                    <a:pt x="0" y="4686"/>
                  </a:lnTo>
                  <a:lnTo>
                    <a:pt x="190" y="15633"/>
                  </a:lnTo>
                  <a:lnTo>
                    <a:pt x="4711" y="20002"/>
                  </a:lnTo>
                  <a:lnTo>
                    <a:pt x="15659" y="19812"/>
                  </a:lnTo>
                  <a:lnTo>
                    <a:pt x="20015" y="15290"/>
                  </a:lnTo>
                  <a:lnTo>
                    <a:pt x="19913" y="9829"/>
                  </a:lnTo>
                  <a:lnTo>
                    <a:pt x="19811" y="4343"/>
                  </a:lnTo>
                  <a:lnTo>
                    <a:pt x="15316" y="0"/>
                  </a:lnTo>
                  <a:close/>
                </a:path>
              </a:pathLst>
            </a:custGeom>
            <a:solidFill>
              <a:srgbClr val="67351E"/>
            </a:solidFill>
          </p:spPr>
          <p:txBody>
            <a:bodyPr wrap="square" lIns="0" tIns="0" rIns="0" bIns="0" rtlCol="0"/>
            <a:lstStyle/>
            <a:p>
              <a:endParaRPr sz="1493" dirty="0"/>
            </a:p>
          </p:txBody>
        </p:sp>
        <p:sp>
          <p:nvSpPr>
            <p:cNvPr id="3461" name="object 3414">
              <a:extLst>
                <a:ext uri="{FF2B5EF4-FFF2-40B4-BE49-F238E27FC236}">
                  <a16:creationId xmlns:a16="http://schemas.microsoft.com/office/drawing/2014/main" id="{134FC74A-B72B-4BCE-A8D3-441EEFCEA21A}"/>
                </a:ext>
              </a:extLst>
            </p:cNvPr>
            <p:cNvSpPr/>
            <p:nvPr/>
          </p:nvSpPr>
          <p:spPr>
            <a:xfrm>
              <a:off x="1585104" y="5630522"/>
              <a:ext cx="20320" cy="20320"/>
            </a:xfrm>
            <a:custGeom>
              <a:avLst/>
              <a:gdLst/>
              <a:ahLst/>
              <a:cxnLst/>
              <a:rect l="l" t="t" r="r" b="b"/>
              <a:pathLst>
                <a:path w="20319" h="20320">
                  <a:moveTo>
                    <a:pt x="15303" y="0"/>
                  </a:moveTo>
                  <a:lnTo>
                    <a:pt x="4343" y="190"/>
                  </a:lnTo>
                  <a:lnTo>
                    <a:pt x="0" y="4686"/>
                  </a:lnTo>
                  <a:lnTo>
                    <a:pt x="190" y="15633"/>
                  </a:lnTo>
                  <a:lnTo>
                    <a:pt x="4698" y="20002"/>
                  </a:lnTo>
                  <a:lnTo>
                    <a:pt x="15646" y="19812"/>
                  </a:lnTo>
                  <a:lnTo>
                    <a:pt x="20015" y="15290"/>
                  </a:lnTo>
                  <a:lnTo>
                    <a:pt x="19913" y="9829"/>
                  </a:lnTo>
                  <a:lnTo>
                    <a:pt x="19811" y="4343"/>
                  </a:lnTo>
                  <a:lnTo>
                    <a:pt x="15303" y="0"/>
                  </a:lnTo>
                  <a:close/>
                </a:path>
              </a:pathLst>
            </a:custGeom>
            <a:solidFill>
              <a:srgbClr val="63341C"/>
            </a:solidFill>
          </p:spPr>
          <p:txBody>
            <a:bodyPr wrap="square" lIns="0" tIns="0" rIns="0" bIns="0" rtlCol="0"/>
            <a:lstStyle/>
            <a:p>
              <a:endParaRPr sz="1493" dirty="0"/>
            </a:p>
          </p:txBody>
        </p:sp>
        <p:sp>
          <p:nvSpPr>
            <p:cNvPr id="3462" name="object 3415">
              <a:extLst>
                <a:ext uri="{FF2B5EF4-FFF2-40B4-BE49-F238E27FC236}">
                  <a16:creationId xmlns:a16="http://schemas.microsoft.com/office/drawing/2014/main" id="{ADF4A1FF-6375-42A6-84BC-749ECA790B74}"/>
                </a:ext>
              </a:extLst>
            </p:cNvPr>
            <p:cNvSpPr/>
            <p:nvPr/>
          </p:nvSpPr>
          <p:spPr>
            <a:xfrm>
              <a:off x="1314754" y="5700255"/>
              <a:ext cx="41275" cy="50165"/>
            </a:xfrm>
            <a:custGeom>
              <a:avLst/>
              <a:gdLst/>
              <a:ahLst/>
              <a:cxnLst/>
              <a:rect l="l" t="t" r="r" b="b"/>
              <a:pathLst>
                <a:path w="41275" h="50164">
                  <a:moveTo>
                    <a:pt x="20015" y="15290"/>
                  </a:moveTo>
                  <a:lnTo>
                    <a:pt x="19913" y="9817"/>
                  </a:lnTo>
                  <a:lnTo>
                    <a:pt x="19812" y="4343"/>
                  </a:lnTo>
                  <a:lnTo>
                    <a:pt x="15316" y="0"/>
                  </a:lnTo>
                  <a:lnTo>
                    <a:pt x="4356" y="190"/>
                  </a:lnTo>
                  <a:lnTo>
                    <a:pt x="0" y="4686"/>
                  </a:lnTo>
                  <a:lnTo>
                    <a:pt x="190" y="15633"/>
                  </a:lnTo>
                  <a:lnTo>
                    <a:pt x="4711" y="19989"/>
                  </a:lnTo>
                  <a:lnTo>
                    <a:pt x="15659" y="19799"/>
                  </a:lnTo>
                  <a:lnTo>
                    <a:pt x="20015" y="15290"/>
                  </a:lnTo>
                  <a:close/>
                </a:path>
                <a:path w="41275" h="50164">
                  <a:moveTo>
                    <a:pt x="40741" y="45262"/>
                  </a:moveTo>
                  <a:lnTo>
                    <a:pt x="40640" y="39776"/>
                  </a:lnTo>
                  <a:lnTo>
                    <a:pt x="40538" y="34315"/>
                  </a:lnTo>
                  <a:lnTo>
                    <a:pt x="36029" y="29933"/>
                  </a:lnTo>
                  <a:lnTo>
                    <a:pt x="25069" y="30124"/>
                  </a:lnTo>
                  <a:lnTo>
                    <a:pt x="20713" y="34658"/>
                  </a:lnTo>
                  <a:lnTo>
                    <a:pt x="20904" y="45605"/>
                  </a:lnTo>
                  <a:lnTo>
                    <a:pt x="25425" y="49949"/>
                  </a:lnTo>
                  <a:lnTo>
                    <a:pt x="36372" y="49758"/>
                  </a:lnTo>
                  <a:lnTo>
                    <a:pt x="40741" y="45262"/>
                  </a:lnTo>
                  <a:close/>
                </a:path>
              </a:pathLst>
            </a:custGeom>
            <a:solidFill>
              <a:srgbClr val="793F22"/>
            </a:solidFill>
          </p:spPr>
          <p:txBody>
            <a:bodyPr wrap="square" lIns="0" tIns="0" rIns="0" bIns="0" rtlCol="0"/>
            <a:lstStyle/>
            <a:p>
              <a:endParaRPr sz="1493" dirty="0"/>
            </a:p>
          </p:txBody>
        </p:sp>
        <p:sp>
          <p:nvSpPr>
            <p:cNvPr id="3463" name="object 3416">
              <a:extLst>
                <a:ext uri="{FF2B5EF4-FFF2-40B4-BE49-F238E27FC236}">
                  <a16:creationId xmlns:a16="http://schemas.microsoft.com/office/drawing/2014/main" id="{7C200D1F-2FF3-44BF-A0B1-0C974408EAEC}"/>
                </a:ext>
              </a:extLst>
            </p:cNvPr>
            <p:cNvSpPr/>
            <p:nvPr/>
          </p:nvSpPr>
          <p:spPr>
            <a:xfrm>
              <a:off x="1427438" y="5724874"/>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6C351F"/>
            </a:solidFill>
          </p:spPr>
          <p:txBody>
            <a:bodyPr wrap="square" lIns="0" tIns="0" rIns="0" bIns="0" rtlCol="0"/>
            <a:lstStyle/>
            <a:p>
              <a:endParaRPr sz="1493" dirty="0"/>
            </a:p>
          </p:txBody>
        </p:sp>
        <p:sp>
          <p:nvSpPr>
            <p:cNvPr id="3464" name="object 3417">
              <a:extLst>
                <a:ext uri="{FF2B5EF4-FFF2-40B4-BE49-F238E27FC236}">
                  <a16:creationId xmlns:a16="http://schemas.microsoft.com/office/drawing/2014/main" id="{5279F191-2FD5-4DB1-8093-381F08CA8A07}"/>
                </a:ext>
              </a:extLst>
            </p:cNvPr>
            <p:cNvSpPr/>
            <p:nvPr/>
          </p:nvSpPr>
          <p:spPr>
            <a:xfrm>
              <a:off x="1628659" y="5697320"/>
              <a:ext cx="20320" cy="20320"/>
            </a:xfrm>
            <a:custGeom>
              <a:avLst/>
              <a:gdLst/>
              <a:ahLst/>
              <a:cxnLst/>
              <a:rect l="l" t="t" r="r" b="b"/>
              <a:pathLst>
                <a:path w="20319" h="20320">
                  <a:moveTo>
                    <a:pt x="15316" y="0"/>
                  </a:moveTo>
                  <a:lnTo>
                    <a:pt x="4368" y="190"/>
                  </a:lnTo>
                  <a:lnTo>
                    <a:pt x="0" y="4711"/>
                  </a:lnTo>
                  <a:lnTo>
                    <a:pt x="190" y="15659"/>
                  </a:lnTo>
                  <a:lnTo>
                    <a:pt x="4724" y="20015"/>
                  </a:lnTo>
                  <a:lnTo>
                    <a:pt x="15659" y="19824"/>
                  </a:lnTo>
                  <a:lnTo>
                    <a:pt x="20027" y="15316"/>
                  </a:lnTo>
                  <a:lnTo>
                    <a:pt x="19926" y="9842"/>
                  </a:lnTo>
                  <a:lnTo>
                    <a:pt x="19824" y="4368"/>
                  </a:lnTo>
                  <a:lnTo>
                    <a:pt x="15316" y="0"/>
                  </a:lnTo>
                  <a:close/>
                </a:path>
              </a:pathLst>
            </a:custGeom>
            <a:solidFill>
              <a:srgbClr val="5F301C"/>
            </a:solidFill>
          </p:spPr>
          <p:txBody>
            <a:bodyPr wrap="square" lIns="0" tIns="0" rIns="0" bIns="0" rtlCol="0"/>
            <a:lstStyle/>
            <a:p>
              <a:endParaRPr sz="1493" dirty="0"/>
            </a:p>
          </p:txBody>
        </p:sp>
        <p:sp>
          <p:nvSpPr>
            <p:cNvPr id="3465" name="object 3418">
              <a:extLst>
                <a:ext uri="{FF2B5EF4-FFF2-40B4-BE49-F238E27FC236}">
                  <a16:creationId xmlns:a16="http://schemas.microsoft.com/office/drawing/2014/main" id="{41D38B0C-F78F-48BC-BD0F-55E927218E00}"/>
                </a:ext>
              </a:extLst>
            </p:cNvPr>
            <p:cNvSpPr/>
            <p:nvPr/>
          </p:nvSpPr>
          <p:spPr>
            <a:xfrm>
              <a:off x="1348579" y="5641662"/>
              <a:ext cx="20320" cy="20320"/>
            </a:xfrm>
            <a:custGeom>
              <a:avLst/>
              <a:gdLst/>
              <a:ahLst/>
              <a:cxnLst/>
              <a:rect l="l" t="t" r="r" b="b"/>
              <a:pathLst>
                <a:path w="20319" h="20320">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7C3F23"/>
            </a:solidFill>
          </p:spPr>
          <p:txBody>
            <a:bodyPr wrap="square" lIns="0" tIns="0" rIns="0" bIns="0" rtlCol="0"/>
            <a:lstStyle/>
            <a:p>
              <a:endParaRPr sz="1493" dirty="0"/>
            </a:p>
          </p:txBody>
        </p:sp>
        <p:sp>
          <p:nvSpPr>
            <p:cNvPr id="3466" name="object 3419">
              <a:extLst>
                <a:ext uri="{FF2B5EF4-FFF2-40B4-BE49-F238E27FC236}">
                  <a16:creationId xmlns:a16="http://schemas.microsoft.com/office/drawing/2014/main" id="{41F58D90-A1D4-4736-B0DF-4BD3FDF2E219}"/>
                </a:ext>
              </a:extLst>
            </p:cNvPr>
            <p:cNvSpPr/>
            <p:nvPr/>
          </p:nvSpPr>
          <p:spPr>
            <a:xfrm>
              <a:off x="1477794" y="5699603"/>
              <a:ext cx="20320" cy="20320"/>
            </a:xfrm>
            <a:custGeom>
              <a:avLst/>
              <a:gdLst/>
              <a:ahLst/>
              <a:cxnLst/>
              <a:rect l="l" t="t" r="r" b="b"/>
              <a:pathLst>
                <a:path w="20319" h="20320">
                  <a:moveTo>
                    <a:pt x="15316" y="0"/>
                  </a:moveTo>
                  <a:lnTo>
                    <a:pt x="4356" y="190"/>
                  </a:lnTo>
                  <a:lnTo>
                    <a:pt x="0" y="4711"/>
                  </a:lnTo>
                  <a:lnTo>
                    <a:pt x="190" y="15659"/>
                  </a:lnTo>
                  <a:lnTo>
                    <a:pt x="4711" y="20002"/>
                  </a:lnTo>
                  <a:lnTo>
                    <a:pt x="15659" y="19812"/>
                  </a:lnTo>
                  <a:lnTo>
                    <a:pt x="20015" y="15316"/>
                  </a:lnTo>
                  <a:lnTo>
                    <a:pt x="19913" y="9829"/>
                  </a:lnTo>
                  <a:lnTo>
                    <a:pt x="19811" y="4368"/>
                  </a:lnTo>
                  <a:lnTo>
                    <a:pt x="15316" y="0"/>
                  </a:lnTo>
                  <a:close/>
                </a:path>
              </a:pathLst>
            </a:custGeom>
            <a:solidFill>
              <a:srgbClr val="69351F"/>
            </a:solidFill>
          </p:spPr>
          <p:txBody>
            <a:bodyPr wrap="square" lIns="0" tIns="0" rIns="0" bIns="0" rtlCol="0"/>
            <a:lstStyle/>
            <a:p>
              <a:endParaRPr sz="1493" dirty="0"/>
            </a:p>
          </p:txBody>
        </p:sp>
        <p:sp>
          <p:nvSpPr>
            <p:cNvPr id="3467" name="object 3420">
              <a:extLst>
                <a:ext uri="{FF2B5EF4-FFF2-40B4-BE49-F238E27FC236}">
                  <a16:creationId xmlns:a16="http://schemas.microsoft.com/office/drawing/2014/main" id="{E65DA45A-153D-43EA-B8B0-02673AAB5DFE}"/>
                </a:ext>
              </a:extLst>
            </p:cNvPr>
            <p:cNvSpPr/>
            <p:nvPr/>
          </p:nvSpPr>
          <p:spPr>
            <a:xfrm>
              <a:off x="1589410" y="5645129"/>
              <a:ext cx="20320" cy="20320"/>
            </a:xfrm>
            <a:custGeom>
              <a:avLst/>
              <a:gdLst/>
              <a:ahLst/>
              <a:cxnLst/>
              <a:rect l="l" t="t" r="r" b="b"/>
              <a:pathLst>
                <a:path w="20319" h="20320">
                  <a:moveTo>
                    <a:pt x="15316" y="0"/>
                  </a:moveTo>
                  <a:lnTo>
                    <a:pt x="4356" y="190"/>
                  </a:lnTo>
                  <a:lnTo>
                    <a:pt x="0" y="4686"/>
                  </a:lnTo>
                  <a:lnTo>
                    <a:pt x="190" y="15633"/>
                  </a:lnTo>
                  <a:lnTo>
                    <a:pt x="4711" y="20002"/>
                  </a:lnTo>
                  <a:lnTo>
                    <a:pt x="15659" y="19812"/>
                  </a:lnTo>
                  <a:lnTo>
                    <a:pt x="20015" y="15290"/>
                  </a:lnTo>
                  <a:lnTo>
                    <a:pt x="19913" y="9829"/>
                  </a:lnTo>
                  <a:lnTo>
                    <a:pt x="19811" y="4343"/>
                  </a:lnTo>
                  <a:lnTo>
                    <a:pt x="15316" y="0"/>
                  </a:lnTo>
                  <a:close/>
                </a:path>
              </a:pathLst>
            </a:custGeom>
            <a:solidFill>
              <a:srgbClr val="7F3C25"/>
            </a:solidFill>
          </p:spPr>
          <p:txBody>
            <a:bodyPr wrap="square" lIns="0" tIns="0" rIns="0" bIns="0" rtlCol="0"/>
            <a:lstStyle/>
            <a:p>
              <a:endParaRPr sz="1493" dirty="0"/>
            </a:p>
          </p:txBody>
        </p:sp>
        <p:sp>
          <p:nvSpPr>
            <p:cNvPr id="3468" name="object 3421">
              <a:extLst>
                <a:ext uri="{FF2B5EF4-FFF2-40B4-BE49-F238E27FC236}">
                  <a16:creationId xmlns:a16="http://schemas.microsoft.com/office/drawing/2014/main" id="{C2367607-F13E-4761-89F4-CD2CF02B936C}"/>
                </a:ext>
              </a:extLst>
            </p:cNvPr>
            <p:cNvSpPr/>
            <p:nvPr/>
          </p:nvSpPr>
          <p:spPr>
            <a:xfrm>
              <a:off x="1437552" y="5684410"/>
              <a:ext cx="20320" cy="20320"/>
            </a:xfrm>
            <a:custGeom>
              <a:avLst/>
              <a:gdLst/>
              <a:ahLst/>
              <a:cxnLst/>
              <a:rect l="l" t="t" r="r" b="b"/>
              <a:pathLst>
                <a:path w="20319" h="20320">
                  <a:moveTo>
                    <a:pt x="15303" y="0"/>
                  </a:moveTo>
                  <a:lnTo>
                    <a:pt x="4343" y="190"/>
                  </a:lnTo>
                  <a:lnTo>
                    <a:pt x="0" y="4698"/>
                  </a:lnTo>
                  <a:lnTo>
                    <a:pt x="190" y="15659"/>
                  </a:lnTo>
                  <a:lnTo>
                    <a:pt x="4698" y="20015"/>
                  </a:lnTo>
                  <a:lnTo>
                    <a:pt x="15646" y="19824"/>
                  </a:lnTo>
                  <a:lnTo>
                    <a:pt x="20015" y="15316"/>
                  </a:lnTo>
                  <a:lnTo>
                    <a:pt x="19913" y="9842"/>
                  </a:lnTo>
                  <a:lnTo>
                    <a:pt x="19811" y="4356"/>
                  </a:lnTo>
                  <a:lnTo>
                    <a:pt x="15303" y="0"/>
                  </a:lnTo>
                  <a:close/>
                </a:path>
              </a:pathLst>
            </a:custGeom>
            <a:solidFill>
              <a:srgbClr val="743821"/>
            </a:solidFill>
          </p:spPr>
          <p:txBody>
            <a:bodyPr wrap="square" lIns="0" tIns="0" rIns="0" bIns="0" rtlCol="0"/>
            <a:lstStyle/>
            <a:p>
              <a:endParaRPr sz="1493" dirty="0"/>
            </a:p>
          </p:txBody>
        </p:sp>
        <p:sp>
          <p:nvSpPr>
            <p:cNvPr id="3469" name="object 3422">
              <a:extLst>
                <a:ext uri="{FF2B5EF4-FFF2-40B4-BE49-F238E27FC236}">
                  <a16:creationId xmlns:a16="http://schemas.microsoft.com/office/drawing/2014/main" id="{18B10E69-9D99-42DE-B381-27320FEC7B0E}"/>
                </a:ext>
              </a:extLst>
            </p:cNvPr>
            <p:cNvSpPr/>
            <p:nvPr/>
          </p:nvSpPr>
          <p:spPr>
            <a:xfrm>
              <a:off x="1206221" y="5703125"/>
              <a:ext cx="20320" cy="20320"/>
            </a:xfrm>
            <a:custGeom>
              <a:avLst/>
              <a:gdLst/>
              <a:ahLst/>
              <a:cxnLst/>
              <a:rect l="l" t="t" r="r" b="b"/>
              <a:pathLst>
                <a:path w="20319" h="20320">
                  <a:moveTo>
                    <a:pt x="15303" y="0"/>
                  </a:moveTo>
                  <a:lnTo>
                    <a:pt x="4343" y="190"/>
                  </a:lnTo>
                  <a:lnTo>
                    <a:pt x="0" y="4686"/>
                  </a:lnTo>
                  <a:lnTo>
                    <a:pt x="190" y="15633"/>
                  </a:lnTo>
                  <a:lnTo>
                    <a:pt x="4698" y="19989"/>
                  </a:lnTo>
                  <a:lnTo>
                    <a:pt x="15646" y="19799"/>
                  </a:lnTo>
                  <a:lnTo>
                    <a:pt x="20015" y="15290"/>
                  </a:lnTo>
                  <a:lnTo>
                    <a:pt x="19913" y="9817"/>
                  </a:lnTo>
                  <a:lnTo>
                    <a:pt x="19811" y="4343"/>
                  </a:lnTo>
                  <a:lnTo>
                    <a:pt x="15303" y="0"/>
                  </a:lnTo>
                  <a:close/>
                </a:path>
              </a:pathLst>
            </a:custGeom>
            <a:solidFill>
              <a:srgbClr val="814224"/>
            </a:solidFill>
          </p:spPr>
          <p:txBody>
            <a:bodyPr wrap="square" lIns="0" tIns="0" rIns="0" bIns="0" rtlCol="0"/>
            <a:lstStyle/>
            <a:p>
              <a:endParaRPr sz="1493" dirty="0"/>
            </a:p>
          </p:txBody>
        </p:sp>
        <p:sp>
          <p:nvSpPr>
            <p:cNvPr id="3470" name="object 3423">
              <a:extLst>
                <a:ext uri="{FF2B5EF4-FFF2-40B4-BE49-F238E27FC236}">
                  <a16:creationId xmlns:a16="http://schemas.microsoft.com/office/drawing/2014/main" id="{230F055E-CA39-4147-B170-3A3D62A604E2}"/>
                </a:ext>
              </a:extLst>
            </p:cNvPr>
            <p:cNvSpPr/>
            <p:nvPr/>
          </p:nvSpPr>
          <p:spPr>
            <a:xfrm>
              <a:off x="1721436" y="5659379"/>
              <a:ext cx="20320" cy="20320"/>
            </a:xfrm>
            <a:custGeom>
              <a:avLst/>
              <a:gdLst/>
              <a:ahLst/>
              <a:cxnLst/>
              <a:rect l="l" t="t" r="r" b="b"/>
              <a:pathLst>
                <a:path w="20319" h="20320">
                  <a:moveTo>
                    <a:pt x="15316" y="0"/>
                  </a:moveTo>
                  <a:lnTo>
                    <a:pt x="4356" y="190"/>
                  </a:lnTo>
                  <a:lnTo>
                    <a:pt x="0" y="4724"/>
                  </a:lnTo>
                  <a:lnTo>
                    <a:pt x="190" y="15671"/>
                  </a:lnTo>
                  <a:lnTo>
                    <a:pt x="4711" y="20015"/>
                  </a:lnTo>
                  <a:lnTo>
                    <a:pt x="15659" y="19824"/>
                  </a:lnTo>
                  <a:lnTo>
                    <a:pt x="20015" y="15328"/>
                  </a:lnTo>
                  <a:lnTo>
                    <a:pt x="19913" y="9842"/>
                  </a:lnTo>
                  <a:lnTo>
                    <a:pt x="19824" y="4381"/>
                  </a:lnTo>
                  <a:lnTo>
                    <a:pt x="15316" y="0"/>
                  </a:lnTo>
                  <a:close/>
                </a:path>
              </a:pathLst>
            </a:custGeom>
            <a:solidFill>
              <a:srgbClr val="65341D"/>
            </a:solidFill>
          </p:spPr>
          <p:txBody>
            <a:bodyPr wrap="square" lIns="0" tIns="0" rIns="0" bIns="0" rtlCol="0"/>
            <a:lstStyle/>
            <a:p>
              <a:endParaRPr sz="1493" dirty="0"/>
            </a:p>
          </p:txBody>
        </p:sp>
        <p:sp>
          <p:nvSpPr>
            <p:cNvPr id="3471" name="object 3424">
              <a:extLst>
                <a:ext uri="{FF2B5EF4-FFF2-40B4-BE49-F238E27FC236}">
                  <a16:creationId xmlns:a16="http://schemas.microsoft.com/office/drawing/2014/main" id="{81BF0E9D-56F0-4FBB-8002-6EBB8BA8FE21}"/>
                </a:ext>
              </a:extLst>
            </p:cNvPr>
            <p:cNvSpPr/>
            <p:nvPr/>
          </p:nvSpPr>
          <p:spPr>
            <a:xfrm>
              <a:off x="957183" y="5574214"/>
              <a:ext cx="20320" cy="20320"/>
            </a:xfrm>
            <a:custGeom>
              <a:avLst/>
              <a:gdLst/>
              <a:ahLst/>
              <a:cxnLst/>
              <a:rect l="l" t="t" r="r" b="b"/>
              <a:pathLst>
                <a:path w="20319" h="20320">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984B2C"/>
            </a:solidFill>
          </p:spPr>
          <p:txBody>
            <a:bodyPr wrap="square" lIns="0" tIns="0" rIns="0" bIns="0" rtlCol="0"/>
            <a:lstStyle/>
            <a:p>
              <a:endParaRPr sz="1493" dirty="0"/>
            </a:p>
          </p:txBody>
        </p:sp>
        <p:sp>
          <p:nvSpPr>
            <p:cNvPr id="3472" name="object 3425">
              <a:extLst>
                <a:ext uri="{FF2B5EF4-FFF2-40B4-BE49-F238E27FC236}">
                  <a16:creationId xmlns:a16="http://schemas.microsoft.com/office/drawing/2014/main" id="{0969DB85-DC3C-497C-AB73-20E45AE0CB9E}"/>
                </a:ext>
              </a:extLst>
            </p:cNvPr>
            <p:cNvSpPr/>
            <p:nvPr/>
          </p:nvSpPr>
          <p:spPr>
            <a:xfrm>
              <a:off x="1511047" y="5730305"/>
              <a:ext cx="20320" cy="20320"/>
            </a:xfrm>
            <a:custGeom>
              <a:avLst/>
              <a:gdLst/>
              <a:ahLst/>
              <a:cxnLst/>
              <a:rect l="l" t="t" r="r" b="b"/>
              <a:pathLst>
                <a:path w="20319" h="20320">
                  <a:moveTo>
                    <a:pt x="15303" y="0"/>
                  </a:moveTo>
                  <a:lnTo>
                    <a:pt x="4356" y="190"/>
                  </a:lnTo>
                  <a:lnTo>
                    <a:pt x="0" y="4711"/>
                  </a:lnTo>
                  <a:lnTo>
                    <a:pt x="190" y="15671"/>
                  </a:lnTo>
                  <a:lnTo>
                    <a:pt x="4711" y="20015"/>
                  </a:lnTo>
                  <a:lnTo>
                    <a:pt x="15646" y="19824"/>
                  </a:lnTo>
                  <a:lnTo>
                    <a:pt x="20015" y="15328"/>
                  </a:lnTo>
                  <a:lnTo>
                    <a:pt x="19913" y="9829"/>
                  </a:lnTo>
                  <a:lnTo>
                    <a:pt x="19811" y="4368"/>
                  </a:lnTo>
                  <a:lnTo>
                    <a:pt x="15303" y="0"/>
                  </a:lnTo>
                  <a:close/>
                </a:path>
              </a:pathLst>
            </a:custGeom>
            <a:solidFill>
              <a:srgbClr val="66341E"/>
            </a:solidFill>
          </p:spPr>
          <p:txBody>
            <a:bodyPr wrap="square" lIns="0" tIns="0" rIns="0" bIns="0" rtlCol="0"/>
            <a:lstStyle/>
            <a:p>
              <a:endParaRPr sz="1493" dirty="0"/>
            </a:p>
          </p:txBody>
        </p:sp>
        <p:sp>
          <p:nvSpPr>
            <p:cNvPr id="3473" name="object 3426">
              <a:extLst>
                <a:ext uri="{FF2B5EF4-FFF2-40B4-BE49-F238E27FC236}">
                  <a16:creationId xmlns:a16="http://schemas.microsoft.com/office/drawing/2014/main" id="{F9BC7552-87EF-4E1D-BBB4-C14BC96C59EB}"/>
                </a:ext>
              </a:extLst>
            </p:cNvPr>
            <p:cNvSpPr/>
            <p:nvPr/>
          </p:nvSpPr>
          <p:spPr>
            <a:xfrm>
              <a:off x="1540019" y="5722933"/>
              <a:ext cx="20320" cy="20320"/>
            </a:xfrm>
            <a:custGeom>
              <a:avLst/>
              <a:gdLst/>
              <a:ahLst/>
              <a:cxnLst/>
              <a:rect l="l" t="t" r="r" b="b"/>
              <a:pathLst>
                <a:path w="20319" h="20320">
                  <a:moveTo>
                    <a:pt x="15303" y="0"/>
                  </a:moveTo>
                  <a:lnTo>
                    <a:pt x="4356" y="190"/>
                  </a:lnTo>
                  <a:lnTo>
                    <a:pt x="0" y="4699"/>
                  </a:lnTo>
                  <a:lnTo>
                    <a:pt x="190" y="15659"/>
                  </a:lnTo>
                  <a:lnTo>
                    <a:pt x="4711" y="20015"/>
                  </a:lnTo>
                  <a:lnTo>
                    <a:pt x="15659" y="19824"/>
                  </a:lnTo>
                  <a:lnTo>
                    <a:pt x="20027" y="15316"/>
                  </a:lnTo>
                  <a:lnTo>
                    <a:pt x="19926" y="9829"/>
                  </a:lnTo>
                  <a:lnTo>
                    <a:pt x="19824" y="4356"/>
                  </a:lnTo>
                  <a:lnTo>
                    <a:pt x="15303" y="0"/>
                  </a:lnTo>
                  <a:close/>
                </a:path>
              </a:pathLst>
            </a:custGeom>
            <a:solidFill>
              <a:srgbClr val="713820"/>
            </a:solidFill>
          </p:spPr>
          <p:txBody>
            <a:bodyPr wrap="square" lIns="0" tIns="0" rIns="0" bIns="0" rtlCol="0"/>
            <a:lstStyle/>
            <a:p>
              <a:endParaRPr sz="1493" dirty="0"/>
            </a:p>
          </p:txBody>
        </p:sp>
        <p:sp>
          <p:nvSpPr>
            <p:cNvPr id="3474" name="object 3427">
              <a:extLst>
                <a:ext uri="{FF2B5EF4-FFF2-40B4-BE49-F238E27FC236}">
                  <a16:creationId xmlns:a16="http://schemas.microsoft.com/office/drawing/2014/main" id="{D6B067AC-B7C3-43DA-9CE3-4FA7D3DE5D91}"/>
                </a:ext>
              </a:extLst>
            </p:cNvPr>
            <p:cNvSpPr/>
            <p:nvPr/>
          </p:nvSpPr>
          <p:spPr>
            <a:xfrm>
              <a:off x="1698156" y="5625938"/>
              <a:ext cx="20320" cy="20320"/>
            </a:xfrm>
            <a:custGeom>
              <a:avLst/>
              <a:gdLst/>
              <a:ahLst/>
              <a:cxnLst/>
              <a:rect l="l" t="t" r="r" b="b"/>
              <a:pathLst>
                <a:path w="20319" h="20320">
                  <a:moveTo>
                    <a:pt x="15316" y="0"/>
                  </a:moveTo>
                  <a:lnTo>
                    <a:pt x="4356" y="190"/>
                  </a:lnTo>
                  <a:lnTo>
                    <a:pt x="0" y="4698"/>
                  </a:lnTo>
                  <a:lnTo>
                    <a:pt x="190" y="15659"/>
                  </a:lnTo>
                  <a:lnTo>
                    <a:pt x="4711" y="20015"/>
                  </a:lnTo>
                  <a:lnTo>
                    <a:pt x="15659" y="19824"/>
                  </a:lnTo>
                  <a:lnTo>
                    <a:pt x="20015" y="15316"/>
                  </a:lnTo>
                  <a:lnTo>
                    <a:pt x="19913" y="9842"/>
                  </a:lnTo>
                  <a:lnTo>
                    <a:pt x="19812" y="4343"/>
                  </a:lnTo>
                  <a:lnTo>
                    <a:pt x="15316" y="0"/>
                  </a:lnTo>
                  <a:close/>
                </a:path>
              </a:pathLst>
            </a:custGeom>
            <a:solidFill>
              <a:srgbClr val="64331D"/>
            </a:solidFill>
          </p:spPr>
          <p:txBody>
            <a:bodyPr wrap="square" lIns="0" tIns="0" rIns="0" bIns="0" rtlCol="0"/>
            <a:lstStyle/>
            <a:p>
              <a:endParaRPr sz="1493" dirty="0"/>
            </a:p>
          </p:txBody>
        </p:sp>
        <p:sp>
          <p:nvSpPr>
            <p:cNvPr id="3475" name="object 3428">
              <a:extLst>
                <a:ext uri="{FF2B5EF4-FFF2-40B4-BE49-F238E27FC236}">
                  <a16:creationId xmlns:a16="http://schemas.microsoft.com/office/drawing/2014/main" id="{00C62285-7316-4704-9FFA-6902DEE77615}"/>
                </a:ext>
              </a:extLst>
            </p:cNvPr>
            <p:cNvSpPr/>
            <p:nvPr/>
          </p:nvSpPr>
          <p:spPr>
            <a:xfrm>
              <a:off x="1398512" y="5703929"/>
              <a:ext cx="20320" cy="20320"/>
            </a:xfrm>
            <a:custGeom>
              <a:avLst/>
              <a:gdLst/>
              <a:ahLst/>
              <a:cxnLst/>
              <a:rect l="l" t="t" r="r" b="b"/>
              <a:pathLst>
                <a:path w="20319" h="20320">
                  <a:moveTo>
                    <a:pt x="15303" y="0"/>
                  </a:moveTo>
                  <a:lnTo>
                    <a:pt x="4356" y="190"/>
                  </a:lnTo>
                  <a:lnTo>
                    <a:pt x="0" y="4686"/>
                  </a:lnTo>
                  <a:lnTo>
                    <a:pt x="190" y="15633"/>
                  </a:lnTo>
                  <a:lnTo>
                    <a:pt x="4711" y="19989"/>
                  </a:lnTo>
                  <a:lnTo>
                    <a:pt x="15646" y="19799"/>
                  </a:lnTo>
                  <a:lnTo>
                    <a:pt x="20015" y="15290"/>
                  </a:lnTo>
                  <a:lnTo>
                    <a:pt x="19913" y="9829"/>
                  </a:lnTo>
                  <a:lnTo>
                    <a:pt x="19811" y="4343"/>
                  </a:lnTo>
                  <a:lnTo>
                    <a:pt x="15303" y="0"/>
                  </a:lnTo>
                  <a:close/>
                </a:path>
              </a:pathLst>
            </a:custGeom>
            <a:solidFill>
              <a:srgbClr val="763922"/>
            </a:solidFill>
          </p:spPr>
          <p:txBody>
            <a:bodyPr wrap="square" lIns="0" tIns="0" rIns="0" bIns="0" rtlCol="0"/>
            <a:lstStyle/>
            <a:p>
              <a:endParaRPr sz="1493" dirty="0"/>
            </a:p>
          </p:txBody>
        </p:sp>
        <p:sp>
          <p:nvSpPr>
            <p:cNvPr id="3476" name="object 3429">
              <a:extLst>
                <a:ext uri="{FF2B5EF4-FFF2-40B4-BE49-F238E27FC236}">
                  <a16:creationId xmlns:a16="http://schemas.microsoft.com/office/drawing/2014/main" id="{112E60A8-0170-4AF1-97C9-04E52FD16317}"/>
                </a:ext>
              </a:extLst>
            </p:cNvPr>
            <p:cNvSpPr/>
            <p:nvPr/>
          </p:nvSpPr>
          <p:spPr>
            <a:xfrm>
              <a:off x="1530964" y="5671391"/>
              <a:ext cx="20320" cy="20320"/>
            </a:xfrm>
            <a:custGeom>
              <a:avLst/>
              <a:gdLst/>
              <a:ahLst/>
              <a:cxnLst/>
              <a:rect l="l" t="t" r="r" b="b"/>
              <a:pathLst>
                <a:path w="20319" h="20320">
                  <a:moveTo>
                    <a:pt x="15328" y="0"/>
                  </a:moveTo>
                  <a:lnTo>
                    <a:pt x="4356" y="190"/>
                  </a:lnTo>
                  <a:lnTo>
                    <a:pt x="0" y="4711"/>
                  </a:lnTo>
                  <a:lnTo>
                    <a:pt x="190" y="15659"/>
                  </a:lnTo>
                  <a:lnTo>
                    <a:pt x="4711" y="20002"/>
                  </a:lnTo>
                  <a:lnTo>
                    <a:pt x="15671" y="19812"/>
                  </a:lnTo>
                  <a:lnTo>
                    <a:pt x="20027" y="15316"/>
                  </a:lnTo>
                  <a:lnTo>
                    <a:pt x="19926" y="9829"/>
                  </a:lnTo>
                  <a:lnTo>
                    <a:pt x="19824" y="4368"/>
                  </a:lnTo>
                  <a:lnTo>
                    <a:pt x="15328" y="0"/>
                  </a:lnTo>
                  <a:close/>
                </a:path>
              </a:pathLst>
            </a:custGeom>
            <a:solidFill>
              <a:srgbClr val="68341D"/>
            </a:solidFill>
          </p:spPr>
          <p:txBody>
            <a:bodyPr wrap="square" lIns="0" tIns="0" rIns="0" bIns="0" rtlCol="0"/>
            <a:lstStyle/>
            <a:p>
              <a:endParaRPr sz="1493" dirty="0"/>
            </a:p>
          </p:txBody>
        </p:sp>
        <p:sp>
          <p:nvSpPr>
            <p:cNvPr id="3477" name="object 3430">
              <a:extLst>
                <a:ext uri="{FF2B5EF4-FFF2-40B4-BE49-F238E27FC236}">
                  <a16:creationId xmlns:a16="http://schemas.microsoft.com/office/drawing/2014/main" id="{60414ABD-50B2-48AB-B80C-593B8ADD2642}"/>
                </a:ext>
              </a:extLst>
            </p:cNvPr>
            <p:cNvSpPr/>
            <p:nvPr/>
          </p:nvSpPr>
          <p:spPr>
            <a:xfrm>
              <a:off x="1237599" y="5646287"/>
              <a:ext cx="20320" cy="20320"/>
            </a:xfrm>
            <a:custGeom>
              <a:avLst/>
              <a:gdLst/>
              <a:ahLst/>
              <a:cxnLst/>
              <a:rect l="l" t="t" r="r" b="b"/>
              <a:pathLst>
                <a:path w="20319" h="20320">
                  <a:moveTo>
                    <a:pt x="15316" y="0"/>
                  </a:moveTo>
                  <a:lnTo>
                    <a:pt x="4356" y="190"/>
                  </a:lnTo>
                  <a:lnTo>
                    <a:pt x="0" y="4699"/>
                  </a:lnTo>
                  <a:lnTo>
                    <a:pt x="190" y="15659"/>
                  </a:lnTo>
                  <a:lnTo>
                    <a:pt x="4711" y="20002"/>
                  </a:lnTo>
                  <a:lnTo>
                    <a:pt x="15659" y="19812"/>
                  </a:lnTo>
                  <a:lnTo>
                    <a:pt x="20015" y="15316"/>
                  </a:lnTo>
                  <a:lnTo>
                    <a:pt x="19913" y="9829"/>
                  </a:lnTo>
                  <a:lnTo>
                    <a:pt x="19811" y="4356"/>
                  </a:lnTo>
                  <a:lnTo>
                    <a:pt x="15316" y="0"/>
                  </a:lnTo>
                  <a:close/>
                </a:path>
              </a:pathLst>
            </a:custGeom>
            <a:solidFill>
              <a:srgbClr val="833B1E"/>
            </a:solidFill>
          </p:spPr>
          <p:txBody>
            <a:bodyPr wrap="square" lIns="0" tIns="0" rIns="0" bIns="0" rtlCol="0"/>
            <a:lstStyle/>
            <a:p>
              <a:endParaRPr sz="1493" dirty="0"/>
            </a:p>
          </p:txBody>
        </p:sp>
        <p:sp>
          <p:nvSpPr>
            <p:cNvPr id="3478" name="object 3431">
              <a:extLst>
                <a:ext uri="{FF2B5EF4-FFF2-40B4-BE49-F238E27FC236}">
                  <a16:creationId xmlns:a16="http://schemas.microsoft.com/office/drawing/2014/main" id="{5F3CBBCA-1425-4EEB-92D3-399967454252}"/>
                </a:ext>
              </a:extLst>
            </p:cNvPr>
            <p:cNvSpPr/>
            <p:nvPr/>
          </p:nvSpPr>
          <p:spPr>
            <a:xfrm>
              <a:off x="1310372" y="5663355"/>
              <a:ext cx="20320" cy="20320"/>
            </a:xfrm>
            <a:custGeom>
              <a:avLst/>
              <a:gdLst/>
              <a:ahLst/>
              <a:cxnLst/>
              <a:rect l="l" t="t" r="r" b="b"/>
              <a:pathLst>
                <a:path w="20319" h="20320">
                  <a:moveTo>
                    <a:pt x="15316" y="0"/>
                  </a:moveTo>
                  <a:lnTo>
                    <a:pt x="4368" y="190"/>
                  </a:lnTo>
                  <a:lnTo>
                    <a:pt x="0" y="4686"/>
                  </a:lnTo>
                  <a:lnTo>
                    <a:pt x="190" y="15633"/>
                  </a:lnTo>
                  <a:lnTo>
                    <a:pt x="4724" y="19989"/>
                  </a:lnTo>
                  <a:lnTo>
                    <a:pt x="15659" y="19799"/>
                  </a:lnTo>
                  <a:lnTo>
                    <a:pt x="20027" y="15290"/>
                  </a:lnTo>
                  <a:lnTo>
                    <a:pt x="19926" y="9829"/>
                  </a:lnTo>
                  <a:lnTo>
                    <a:pt x="19824" y="4343"/>
                  </a:lnTo>
                  <a:lnTo>
                    <a:pt x="15316" y="0"/>
                  </a:lnTo>
                  <a:close/>
                </a:path>
              </a:pathLst>
            </a:custGeom>
            <a:solidFill>
              <a:srgbClr val="834325"/>
            </a:solidFill>
          </p:spPr>
          <p:txBody>
            <a:bodyPr wrap="square" lIns="0" tIns="0" rIns="0" bIns="0" rtlCol="0"/>
            <a:lstStyle/>
            <a:p>
              <a:endParaRPr sz="1493" dirty="0"/>
            </a:p>
          </p:txBody>
        </p:sp>
        <p:sp>
          <p:nvSpPr>
            <p:cNvPr id="3479" name="object 3432">
              <a:extLst>
                <a:ext uri="{FF2B5EF4-FFF2-40B4-BE49-F238E27FC236}">
                  <a16:creationId xmlns:a16="http://schemas.microsoft.com/office/drawing/2014/main" id="{DF232C2C-8FD5-4E5E-B562-6140F2D03DA7}"/>
                </a:ext>
              </a:extLst>
            </p:cNvPr>
            <p:cNvSpPr/>
            <p:nvPr/>
          </p:nvSpPr>
          <p:spPr>
            <a:xfrm>
              <a:off x="1426227" y="5640876"/>
              <a:ext cx="20320" cy="20320"/>
            </a:xfrm>
            <a:custGeom>
              <a:avLst/>
              <a:gdLst/>
              <a:ahLst/>
              <a:cxnLst/>
              <a:rect l="l" t="t" r="r" b="b"/>
              <a:pathLst>
                <a:path w="20319" h="20320">
                  <a:moveTo>
                    <a:pt x="15303" y="0"/>
                  </a:moveTo>
                  <a:lnTo>
                    <a:pt x="4356" y="190"/>
                  </a:lnTo>
                  <a:lnTo>
                    <a:pt x="0" y="4686"/>
                  </a:lnTo>
                  <a:lnTo>
                    <a:pt x="190" y="15633"/>
                  </a:lnTo>
                  <a:lnTo>
                    <a:pt x="4711" y="20015"/>
                  </a:lnTo>
                  <a:lnTo>
                    <a:pt x="15646" y="19824"/>
                  </a:lnTo>
                  <a:lnTo>
                    <a:pt x="20015" y="15290"/>
                  </a:lnTo>
                  <a:lnTo>
                    <a:pt x="19913" y="9829"/>
                  </a:lnTo>
                  <a:lnTo>
                    <a:pt x="19811" y="4343"/>
                  </a:lnTo>
                  <a:lnTo>
                    <a:pt x="15303" y="0"/>
                  </a:lnTo>
                  <a:close/>
                </a:path>
              </a:pathLst>
            </a:custGeom>
            <a:solidFill>
              <a:srgbClr val="7E4023"/>
            </a:solidFill>
          </p:spPr>
          <p:txBody>
            <a:bodyPr wrap="square" lIns="0" tIns="0" rIns="0" bIns="0" rtlCol="0"/>
            <a:lstStyle/>
            <a:p>
              <a:endParaRPr sz="1493" dirty="0"/>
            </a:p>
          </p:txBody>
        </p:sp>
        <p:sp>
          <p:nvSpPr>
            <p:cNvPr id="3480" name="object 3433">
              <a:extLst>
                <a:ext uri="{FF2B5EF4-FFF2-40B4-BE49-F238E27FC236}">
                  <a16:creationId xmlns:a16="http://schemas.microsoft.com/office/drawing/2014/main" id="{FE4AFAF1-F958-4C42-8C1C-9FCAC7A387D1}"/>
                </a:ext>
              </a:extLst>
            </p:cNvPr>
            <p:cNvSpPr/>
            <p:nvPr/>
          </p:nvSpPr>
          <p:spPr>
            <a:xfrm>
              <a:off x="1494643" y="5697411"/>
              <a:ext cx="20320" cy="20320"/>
            </a:xfrm>
            <a:custGeom>
              <a:avLst/>
              <a:gdLst/>
              <a:ahLst/>
              <a:cxnLst/>
              <a:rect l="l" t="t" r="r" b="b"/>
              <a:pathLst>
                <a:path w="20319" h="20320">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753922"/>
            </a:solidFill>
          </p:spPr>
          <p:txBody>
            <a:bodyPr wrap="square" lIns="0" tIns="0" rIns="0" bIns="0" rtlCol="0"/>
            <a:lstStyle/>
            <a:p>
              <a:endParaRPr sz="1493" dirty="0"/>
            </a:p>
          </p:txBody>
        </p:sp>
        <p:sp>
          <p:nvSpPr>
            <p:cNvPr id="3481" name="object 3434">
              <a:extLst>
                <a:ext uri="{FF2B5EF4-FFF2-40B4-BE49-F238E27FC236}">
                  <a16:creationId xmlns:a16="http://schemas.microsoft.com/office/drawing/2014/main" id="{6459BC60-9727-434D-8117-22F8B673C37B}"/>
                </a:ext>
              </a:extLst>
            </p:cNvPr>
            <p:cNvSpPr/>
            <p:nvPr/>
          </p:nvSpPr>
          <p:spPr>
            <a:xfrm>
              <a:off x="1048081" y="5643229"/>
              <a:ext cx="20320" cy="20320"/>
            </a:xfrm>
            <a:custGeom>
              <a:avLst/>
              <a:gdLst/>
              <a:ahLst/>
              <a:cxnLst/>
              <a:rect l="l" t="t" r="r" b="b"/>
              <a:pathLst>
                <a:path w="20319" h="20320">
                  <a:moveTo>
                    <a:pt x="15303" y="0"/>
                  </a:moveTo>
                  <a:lnTo>
                    <a:pt x="4356" y="190"/>
                  </a:lnTo>
                  <a:lnTo>
                    <a:pt x="0" y="4686"/>
                  </a:lnTo>
                  <a:lnTo>
                    <a:pt x="190" y="15633"/>
                  </a:lnTo>
                  <a:lnTo>
                    <a:pt x="4711" y="19989"/>
                  </a:lnTo>
                  <a:lnTo>
                    <a:pt x="15646" y="19799"/>
                  </a:lnTo>
                  <a:lnTo>
                    <a:pt x="20015" y="15290"/>
                  </a:lnTo>
                  <a:lnTo>
                    <a:pt x="19913" y="9829"/>
                  </a:lnTo>
                  <a:lnTo>
                    <a:pt x="19811" y="4343"/>
                  </a:lnTo>
                  <a:lnTo>
                    <a:pt x="15303" y="0"/>
                  </a:lnTo>
                  <a:close/>
                </a:path>
              </a:pathLst>
            </a:custGeom>
            <a:solidFill>
              <a:srgbClr val="A14D2E"/>
            </a:solidFill>
          </p:spPr>
          <p:txBody>
            <a:bodyPr wrap="square" lIns="0" tIns="0" rIns="0" bIns="0" rtlCol="0"/>
            <a:lstStyle/>
            <a:p>
              <a:endParaRPr sz="1493" dirty="0"/>
            </a:p>
          </p:txBody>
        </p:sp>
        <p:sp>
          <p:nvSpPr>
            <p:cNvPr id="3482" name="object 3435">
              <a:extLst>
                <a:ext uri="{FF2B5EF4-FFF2-40B4-BE49-F238E27FC236}">
                  <a16:creationId xmlns:a16="http://schemas.microsoft.com/office/drawing/2014/main" id="{4A0E11EA-5D55-4342-9AAA-D9E2088AF766}"/>
                </a:ext>
              </a:extLst>
            </p:cNvPr>
            <p:cNvSpPr/>
            <p:nvPr/>
          </p:nvSpPr>
          <p:spPr>
            <a:xfrm>
              <a:off x="1744045" y="5639667"/>
              <a:ext cx="20320" cy="20320"/>
            </a:xfrm>
            <a:custGeom>
              <a:avLst/>
              <a:gdLst/>
              <a:ahLst/>
              <a:cxnLst/>
              <a:rect l="l" t="t" r="r" b="b"/>
              <a:pathLst>
                <a:path w="20319" h="20320">
                  <a:moveTo>
                    <a:pt x="15316" y="0"/>
                  </a:moveTo>
                  <a:lnTo>
                    <a:pt x="4356" y="190"/>
                  </a:lnTo>
                  <a:lnTo>
                    <a:pt x="0" y="4711"/>
                  </a:lnTo>
                  <a:lnTo>
                    <a:pt x="190" y="15659"/>
                  </a:lnTo>
                  <a:lnTo>
                    <a:pt x="4711" y="20015"/>
                  </a:lnTo>
                  <a:lnTo>
                    <a:pt x="15659" y="19824"/>
                  </a:lnTo>
                  <a:lnTo>
                    <a:pt x="20015" y="15316"/>
                  </a:lnTo>
                  <a:lnTo>
                    <a:pt x="19913" y="9829"/>
                  </a:lnTo>
                  <a:lnTo>
                    <a:pt x="19812" y="4368"/>
                  </a:lnTo>
                  <a:lnTo>
                    <a:pt x="15316" y="0"/>
                  </a:lnTo>
                  <a:close/>
                </a:path>
              </a:pathLst>
            </a:custGeom>
            <a:solidFill>
              <a:srgbClr val="7D3C24"/>
            </a:solidFill>
          </p:spPr>
          <p:txBody>
            <a:bodyPr wrap="square" lIns="0" tIns="0" rIns="0" bIns="0" rtlCol="0"/>
            <a:lstStyle/>
            <a:p>
              <a:endParaRPr sz="1493" dirty="0"/>
            </a:p>
          </p:txBody>
        </p:sp>
        <p:sp>
          <p:nvSpPr>
            <p:cNvPr id="3483" name="object 3436">
              <a:extLst>
                <a:ext uri="{FF2B5EF4-FFF2-40B4-BE49-F238E27FC236}">
                  <a16:creationId xmlns:a16="http://schemas.microsoft.com/office/drawing/2014/main" id="{C1A5805F-F3B1-4515-9159-55F6076176C1}"/>
                </a:ext>
              </a:extLst>
            </p:cNvPr>
            <p:cNvSpPr/>
            <p:nvPr/>
          </p:nvSpPr>
          <p:spPr>
            <a:xfrm>
              <a:off x="956518" y="5606980"/>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29"/>
                  </a:lnTo>
                  <a:lnTo>
                    <a:pt x="19811" y="4368"/>
                  </a:lnTo>
                  <a:lnTo>
                    <a:pt x="15303" y="0"/>
                  </a:lnTo>
                  <a:close/>
                </a:path>
              </a:pathLst>
            </a:custGeom>
            <a:solidFill>
              <a:srgbClr val="8F4020"/>
            </a:solidFill>
          </p:spPr>
          <p:txBody>
            <a:bodyPr wrap="square" lIns="0" tIns="0" rIns="0" bIns="0" rtlCol="0"/>
            <a:lstStyle/>
            <a:p>
              <a:endParaRPr sz="1493" dirty="0"/>
            </a:p>
          </p:txBody>
        </p:sp>
        <p:sp>
          <p:nvSpPr>
            <p:cNvPr id="3484" name="object 3437">
              <a:extLst>
                <a:ext uri="{FF2B5EF4-FFF2-40B4-BE49-F238E27FC236}">
                  <a16:creationId xmlns:a16="http://schemas.microsoft.com/office/drawing/2014/main" id="{858BA5B1-B676-4281-B5CA-017092345D7E}"/>
                </a:ext>
              </a:extLst>
            </p:cNvPr>
            <p:cNvSpPr/>
            <p:nvPr/>
          </p:nvSpPr>
          <p:spPr>
            <a:xfrm>
              <a:off x="1671172" y="5649006"/>
              <a:ext cx="20320" cy="20320"/>
            </a:xfrm>
            <a:custGeom>
              <a:avLst/>
              <a:gdLst/>
              <a:ahLst/>
              <a:cxnLst/>
              <a:rect l="l" t="t" r="r" b="b"/>
              <a:pathLst>
                <a:path w="20319" h="20320">
                  <a:moveTo>
                    <a:pt x="15303" y="0"/>
                  </a:moveTo>
                  <a:lnTo>
                    <a:pt x="4343" y="190"/>
                  </a:lnTo>
                  <a:lnTo>
                    <a:pt x="0" y="4711"/>
                  </a:lnTo>
                  <a:lnTo>
                    <a:pt x="190" y="15659"/>
                  </a:lnTo>
                  <a:lnTo>
                    <a:pt x="4699" y="20015"/>
                  </a:lnTo>
                  <a:lnTo>
                    <a:pt x="15646" y="19824"/>
                  </a:lnTo>
                  <a:lnTo>
                    <a:pt x="20015" y="15316"/>
                  </a:lnTo>
                  <a:lnTo>
                    <a:pt x="19913" y="9829"/>
                  </a:lnTo>
                  <a:lnTo>
                    <a:pt x="19812" y="4368"/>
                  </a:lnTo>
                  <a:lnTo>
                    <a:pt x="15303" y="0"/>
                  </a:lnTo>
                  <a:close/>
                </a:path>
              </a:pathLst>
            </a:custGeom>
            <a:solidFill>
              <a:srgbClr val="723720"/>
            </a:solidFill>
          </p:spPr>
          <p:txBody>
            <a:bodyPr wrap="square" lIns="0" tIns="0" rIns="0" bIns="0" rtlCol="0"/>
            <a:lstStyle/>
            <a:p>
              <a:endParaRPr sz="1493" dirty="0"/>
            </a:p>
          </p:txBody>
        </p:sp>
        <p:sp>
          <p:nvSpPr>
            <p:cNvPr id="3485" name="object 3438">
              <a:extLst>
                <a:ext uri="{FF2B5EF4-FFF2-40B4-BE49-F238E27FC236}">
                  <a16:creationId xmlns:a16="http://schemas.microsoft.com/office/drawing/2014/main" id="{B936257A-2FEB-42AE-B548-D308B6BAC9AF}"/>
                </a:ext>
              </a:extLst>
            </p:cNvPr>
            <p:cNvSpPr/>
            <p:nvPr/>
          </p:nvSpPr>
          <p:spPr>
            <a:xfrm>
              <a:off x="1750039" y="5620694"/>
              <a:ext cx="20320" cy="20320"/>
            </a:xfrm>
            <a:custGeom>
              <a:avLst/>
              <a:gdLst/>
              <a:ahLst/>
              <a:cxnLst/>
              <a:rect l="l" t="t" r="r" b="b"/>
              <a:pathLst>
                <a:path w="20319" h="20320">
                  <a:moveTo>
                    <a:pt x="15316" y="0"/>
                  </a:moveTo>
                  <a:lnTo>
                    <a:pt x="4356" y="190"/>
                  </a:lnTo>
                  <a:lnTo>
                    <a:pt x="0" y="4724"/>
                  </a:lnTo>
                  <a:lnTo>
                    <a:pt x="190" y="15671"/>
                  </a:lnTo>
                  <a:lnTo>
                    <a:pt x="4711" y="20015"/>
                  </a:lnTo>
                  <a:lnTo>
                    <a:pt x="15659" y="19824"/>
                  </a:lnTo>
                  <a:lnTo>
                    <a:pt x="20027" y="15328"/>
                  </a:lnTo>
                  <a:lnTo>
                    <a:pt x="19926" y="9842"/>
                  </a:lnTo>
                  <a:lnTo>
                    <a:pt x="19824" y="4381"/>
                  </a:lnTo>
                  <a:lnTo>
                    <a:pt x="15316" y="0"/>
                  </a:lnTo>
                  <a:close/>
                </a:path>
              </a:pathLst>
            </a:custGeom>
            <a:solidFill>
              <a:srgbClr val="703621"/>
            </a:solidFill>
          </p:spPr>
          <p:txBody>
            <a:bodyPr wrap="square" lIns="0" tIns="0" rIns="0" bIns="0" rtlCol="0"/>
            <a:lstStyle/>
            <a:p>
              <a:endParaRPr sz="1493" dirty="0"/>
            </a:p>
          </p:txBody>
        </p:sp>
        <p:sp>
          <p:nvSpPr>
            <p:cNvPr id="3486" name="object 3439">
              <a:extLst>
                <a:ext uri="{FF2B5EF4-FFF2-40B4-BE49-F238E27FC236}">
                  <a16:creationId xmlns:a16="http://schemas.microsoft.com/office/drawing/2014/main" id="{5E6929B8-7824-47D1-AC60-8BBCB6AC2E22}"/>
                </a:ext>
              </a:extLst>
            </p:cNvPr>
            <p:cNvSpPr/>
            <p:nvPr/>
          </p:nvSpPr>
          <p:spPr>
            <a:xfrm>
              <a:off x="1491297" y="5613094"/>
              <a:ext cx="289560" cy="117475"/>
            </a:xfrm>
            <a:custGeom>
              <a:avLst/>
              <a:gdLst/>
              <a:ahLst/>
              <a:cxnLst/>
              <a:rect l="l" t="t" r="r" b="b"/>
              <a:pathLst>
                <a:path w="289560" h="117475">
                  <a:moveTo>
                    <a:pt x="20015" y="112191"/>
                  </a:moveTo>
                  <a:lnTo>
                    <a:pt x="19913" y="106718"/>
                  </a:lnTo>
                  <a:lnTo>
                    <a:pt x="19812" y="101231"/>
                  </a:lnTo>
                  <a:lnTo>
                    <a:pt x="15303" y="96888"/>
                  </a:lnTo>
                  <a:lnTo>
                    <a:pt x="4343" y="97078"/>
                  </a:lnTo>
                  <a:lnTo>
                    <a:pt x="0" y="101574"/>
                  </a:lnTo>
                  <a:lnTo>
                    <a:pt x="190" y="112534"/>
                  </a:lnTo>
                  <a:lnTo>
                    <a:pt x="4699" y="116878"/>
                  </a:lnTo>
                  <a:lnTo>
                    <a:pt x="15646" y="116687"/>
                  </a:lnTo>
                  <a:lnTo>
                    <a:pt x="20015" y="112191"/>
                  </a:lnTo>
                  <a:close/>
                </a:path>
                <a:path w="289560" h="117475">
                  <a:moveTo>
                    <a:pt x="289356" y="15303"/>
                  </a:moveTo>
                  <a:lnTo>
                    <a:pt x="289255" y="9829"/>
                  </a:lnTo>
                  <a:lnTo>
                    <a:pt x="289153" y="4356"/>
                  </a:lnTo>
                  <a:lnTo>
                    <a:pt x="284645" y="0"/>
                  </a:lnTo>
                  <a:lnTo>
                    <a:pt x="273697" y="190"/>
                  </a:lnTo>
                  <a:lnTo>
                    <a:pt x="269341" y="4699"/>
                  </a:lnTo>
                  <a:lnTo>
                    <a:pt x="269532" y="15646"/>
                  </a:lnTo>
                  <a:lnTo>
                    <a:pt x="274053" y="20002"/>
                  </a:lnTo>
                  <a:lnTo>
                    <a:pt x="284988" y="19812"/>
                  </a:lnTo>
                  <a:lnTo>
                    <a:pt x="289356" y="15303"/>
                  </a:lnTo>
                  <a:close/>
                </a:path>
              </a:pathLst>
            </a:custGeom>
            <a:solidFill>
              <a:srgbClr val="60321B"/>
            </a:solidFill>
          </p:spPr>
          <p:txBody>
            <a:bodyPr wrap="square" lIns="0" tIns="0" rIns="0" bIns="0" rtlCol="0"/>
            <a:lstStyle/>
            <a:p>
              <a:endParaRPr sz="1493" dirty="0"/>
            </a:p>
          </p:txBody>
        </p:sp>
        <p:sp>
          <p:nvSpPr>
            <p:cNvPr id="3487" name="object 3440">
              <a:extLst>
                <a:ext uri="{FF2B5EF4-FFF2-40B4-BE49-F238E27FC236}">
                  <a16:creationId xmlns:a16="http://schemas.microsoft.com/office/drawing/2014/main" id="{A0AF13DE-F544-4C10-8E41-EA7C20C9B019}"/>
                </a:ext>
              </a:extLst>
            </p:cNvPr>
            <p:cNvSpPr/>
            <p:nvPr/>
          </p:nvSpPr>
          <p:spPr>
            <a:xfrm>
              <a:off x="925739" y="5485780"/>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944B2C"/>
            </a:solidFill>
          </p:spPr>
          <p:txBody>
            <a:bodyPr wrap="square" lIns="0" tIns="0" rIns="0" bIns="0" rtlCol="0"/>
            <a:lstStyle/>
            <a:p>
              <a:endParaRPr sz="1493" dirty="0"/>
            </a:p>
          </p:txBody>
        </p:sp>
        <p:sp>
          <p:nvSpPr>
            <p:cNvPr id="3488" name="object 3441">
              <a:extLst>
                <a:ext uri="{FF2B5EF4-FFF2-40B4-BE49-F238E27FC236}">
                  <a16:creationId xmlns:a16="http://schemas.microsoft.com/office/drawing/2014/main" id="{7F2CE25C-4756-47B1-A60F-8A9B2598AF16}"/>
                </a:ext>
              </a:extLst>
            </p:cNvPr>
            <p:cNvSpPr/>
            <p:nvPr/>
          </p:nvSpPr>
          <p:spPr>
            <a:xfrm>
              <a:off x="1587155" y="5711733"/>
              <a:ext cx="20320" cy="20320"/>
            </a:xfrm>
            <a:custGeom>
              <a:avLst/>
              <a:gdLst/>
              <a:ahLst/>
              <a:cxnLst/>
              <a:rect l="l" t="t" r="r" b="b"/>
              <a:pathLst>
                <a:path w="20319" h="20320">
                  <a:moveTo>
                    <a:pt x="15328" y="0"/>
                  </a:moveTo>
                  <a:lnTo>
                    <a:pt x="4368" y="190"/>
                  </a:lnTo>
                  <a:lnTo>
                    <a:pt x="0" y="4686"/>
                  </a:lnTo>
                  <a:lnTo>
                    <a:pt x="190" y="15633"/>
                  </a:lnTo>
                  <a:lnTo>
                    <a:pt x="4724" y="20002"/>
                  </a:lnTo>
                  <a:lnTo>
                    <a:pt x="15671" y="19812"/>
                  </a:lnTo>
                  <a:lnTo>
                    <a:pt x="20027" y="15290"/>
                  </a:lnTo>
                  <a:lnTo>
                    <a:pt x="19926" y="9829"/>
                  </a:lnTo>
                  <a:lnTo>
                    <a:pt x="19824" y="4343"/>
                  </a:lnTo>
                  <a:lnTo>
                    <a:pt x="15328" y="0"/>
                  </a:lnTo>
                  <a:close/>
                </a:path>
              </a:pathLst>
            </a:custGeom>
            <a:solidFill>
              <a:srgbClr val="7C3D23"/>
            </a:solidFill>
          </p:spPr>
          <p:txBody>
            <a:bodyPr wrap="square" lIns="0" tIns="0" rIns="0" bIns="0" rtlCol="0"/>
            <a:lstStyle/>
            <a:p>
              <a:endParaRPr sz="1493" dirty="0"/>
            </a:p>
          </p:txBody>
        </p:sp>
        <p:sp>
          <p:nvSpPr>
            <p:cNvPr id="3489" name="object 3442">
              <a:extLst>
                <a:ext uri="{FF2B5EF4-FFF2-40B4-BE49-F238E27FC236}">
                  <a16:creationId xmlns:a16="http://schemas.microsoft.com/office/drawing/2014/main" id="{CF9DDA82-200E-4E5D-920B-290F7F586CE2}"/>
                </a:ext>
              </a:extLst>
            </p:cNvPr>
            <p:cNvSpPr/>
            <p:nvPr/>
          </p:nvSpPr>
          <p:spPr>
            <a:xfrm>
              <a:off x="1612121" y="5716296"/>
              <a:ext cx="20320" cy="20320"/>
            </a:xfrm>
            <a:custGeom>
              <a:avLst/>
              <a:gdLst/>
              <a:ahLst/>
              <a:cxnLst/>
              <a:rect l="l" t="t" r="r" b="b"/>
              <a:pathLst>
                <a:path w="20319" h="20320">
                  <a:moveTo>
                    <a:pt x="15303" y="0"/>
                  </a:moveTo>
                  <a:lnTo>
                    <a:pt x="4343" y="190"/>
                  </a:lnTo>
                  <a:lnTo>
                    <a:pt x="0" y="4686"/>
                  </a:lnTo>
                  <a:lnTo>
                    <a:pt x="190" y="15646"/>
                  </a:lnTo>
                  <a:lnTo>
                    <a:pt x="4698" y="19989"/>
                  </a:lnTo>
                  <a:lnTo>
                    <a:pt x="15646" y="19799"/>
                  </a:lnTo>
                  <a:lnTo>
                    <a:pt x="20015" y="15303"/>
                  </a:lnTo>
                  <a:lnTo>
                    <a:pt x="19913" y="9829"/>
                  </a:lnTo>
                  <a:lnTo>
                    <a:pt x="19811" y="4343"/>
                  </a:lnTo>
                  <a:lnTo>
                    <a:pt x="15303" y="0"/>
                  </a:lnTo>
                  <a:close/>
                </a:path>
              </a:pathLst>
            </a:custGeom>
            <a:solidFill>
              <a:srgbClr val="954925"/>
            </a:solidFill>
          </p:spPr>
          <p:txBody>
            <a:bodyPr wrap="square" lIns="0" tIns="0" rIns="0" bIns="0" rtlCol="0"/>
            <a:lstStyle/>
            <a:p>
              <a:endParaRPr sz="1493" dirty="0"/>
            </a:p>
          </p:txBody>
        </p:sp>
        <p:sp>
          <p:nvSpPr>
            <p:cNvPr id="3490" name="object 3443">
              <a:extLst>
                <a:ext uri="{FF2B5EF4-FFF2-40B4-BE49-F238E27FC236}">
                  <a16:creationId xmlns:a16="http://schemas.microsoft.com/office/drawing/2014/main" id="{14BC454C-3ACF-428F-831F-06AF55FDE418}"/>
                </a:ext>
              </a:extLst>
            </p:cNvPr>
            <p:cNvSpPr/>
            <p:nvPr/>
          </p:nvSpPr>
          <p:spPr>
            <a:xfrm>
              <a:off x="1742151" y="5578892"/>
              <a:ext cx="20320" cy="20320"/>
            </a:xfrm>
            <a:custGeom>
              <a:avLst/>
              <a:gdLst/>
              <a:ahLst/>
              <a:cxnLst/>
              <a:rect l="l" t="t" r="r" b="b"/>
              <a:pathLst>
                <a:path w="20319" h="20320">
                  <a:moveTo>
                    <a:pt x="15303" y="0"/>
                  </a:moveTo>
                  <a:lnTo>
                    <a:pt x="4343" y="190"/>
                  </a:lnTo>
                  <a:lnTo>
                    <a:pt x="0" y="4686"/>
                  </a:lnTo>
                  <a:lnTo>
                    <a:pt x="190" y="15633"/>
                  </a:lnTo>
                  <a:lnTo>
                    <a:pt x="4699" y="20002"/>
                  </a:lnTo>
                  <a:lnTo>
                    <a:pt x="15646" y="19812"/>
                  </a:lnTo>
                  <a:lnTo>
                    <a:pt x="20015" y="15290"/>
                  </a:lnTo>
                  <a:lnTo>
                    <a:pt x="19913" y="9829"/>
                  </a:lnTo>
                  <a:lnTo>
                    <a:pt x="19812" y="4343"/>
                  </a:lnTo>
                  <a:lnTo>
                    <a:pt x="15303" y="0"/>
                  </a:lnTo>
                  <a:close/>
                </a:path>
              </a:pathLst>
            </a:custGeom>
            <a:solidFill>
              <a:srgbClr val="723720"/>
            </a:solidFill>
          </p:spPr>
          <p:txBody>
            <a:bodyPr wrap="square" lIns="0" tIns="0" rIns="0" bIns="0" rtlCol="0"/>
            <a:lstStyle/>
            <a:p>
              <a:endParaRPr sz="1493" dirty="0"/>
            </a:p>
          </p:txBody>
        </p:sp>
        <p:sp>
          <p:nvSpPr>
            <p:cNvPr id="3491" name="object 3444">
              <a:extLst>
                <a:ext uri="{FF2B5EF4-FFF2-40B4-BE49-F238E27FC236}">
                  <a16:creationId xmlns:a16="http://schemas.microsoft.com/office/drawing/2014/main" id="{6066B9C4-8BDF-4E5A-9812-770C5A7CAD18}"/>
                </a:ext>
              </a:extLst>
            </p:cNvPr>
            <p:cNvSpPr/>
            <p:nvPr/>
          </p:nvSpPr>
          <p:spPr>
            <a:xfrm>
              <a:off x="1522319" y="5726560"/>
              <a:ext cx="20320" cy="20320"/>
            </a:xfrm>
            <a:custGeom>
              <a:avLst/>
              <a:gdLst/>
              <a:ahLst/>
              <a:cxnLst/>
              <a:rect l="l" t="t" r="r" b="b"/>
              <a:pathLst>
                <a:path w="20319" h="20320">
                  <a:moveTo>
                    <a:pt x="15303" y="0"/>
                  </a:moveTo>
                  <a:lnTo>
                    <a:pt x="4356" y="190"/>
                  </a:lnTo>
                  <a:lnTo>
                    <a:pt x="0" y="4711"/>
                  </a:lnTo>
                  <a:lnTo>
                    <a:pt x="190" y="15671"/>
                  </a:lnTo>
                  <a:lnTo>
                    <a:pt x="4711" y="20002"/>
                  </a:lnTo>
                  <a:lnTo>
                    <a:pt x="15646" y="19812"/>
                  </a:lnTo>
                  <a:lnTo>
                    <a:pt x="20015" y="15328"/>
                  </a:lnTo>
                  <a:lnTo>
                    <a:pt x="19913" y="9829"/>
                  </a:lnTo>
                  <a:lnTo>
                    <a:pt x="19811" y="4368"/>
                  </a:lnTo>
                  <a:lnTo>
                    <a:pt x="15303" y="0"/>
                  </a:lnTo>
                  <a:close/>
                </a:path>
              </a:pathLst>
            </a:custGeom>
            <a:solidFill>
              <a:srgbClr val="793A22"/>
            </a:solidFill>
          </p:spPr>
          <p:txBody>
            <a:bodyPr wrap="square" lIns="0" tIns="0" rIns="0" bIns="0" rtlCol="0"/>
            <a:lstStyle/>
            <a:p>
              <a:endParaRPr sz="1493" dirty="0"/>
            </a:p>
          </p:txBody>
        </p:sp>
        <p:sp>
          <p:nvSpPr>
            <p:cNvPr id="3492" name="object 3445">
              <a:extLst>
                <a:ext uri="{FF2B5EF4-FFF2-40B4-BE49-F238E27FC236}">
                  <a16:creationId xmlns:a16="http://schemas.microsoft.com/office/drawing/2014/main" id="{A0FC5F76-08A7-4F18-8273-75E595DA0BE3}"/>
                </a:ext>
              </a:extLst>
            </p:cNvPr>
            <p:cNvSpPr/>
            <p:nvPr/>
          </p:nvSpPr>
          <p:spPr>
            <a:xfrm>
              <a:off x="1817391" y="5616896"/>
              <a:ext cx="20320" cy="20320"/>
            </a:xfrm>
            <a:custGeom>
              <a:avLst/>
              <a:gdLst/>
              <a:ahLst/>
              <a:cxnLst/>
              <a:rect l="l" t="t" r="r" b="b"/>
              <a:pathLst>
                <a:path w="20319" h="20320">
                  <a:moveTo>
                    <a:pt x="15316" y="0"/>
                  </a:moveTo>
                  <a:lnTo>
                    <a:pt x="4356" y="190"/>
                  </a:lnTo>
                  <a:lnTo>
                    <a:pt x="0" y="4699"/>
                  </a:lnTo>
                  <a:lnTo>
                    <a:pt x="190" y="15659"/>
                  </a:lnTo>
                  <a:lnTo>
                    <a:pt x="4711" y="20002"/>
                  </a:lnTo>
                  <a:lnTo>
                    <a:pt x="15659" y="19812"/>
                  </a:lnTo>
                  <a:lnTo>
                    <a:pt x="20027" y="15316"/>
                  </a:lnTo>
                  <a:lnTo>
                    <a:pt x="19926" y="9829"/>
                  </a:lnTo>
                  <a:lnTo>
                    <a:pt x="19824" y="4356"/>
                  </a:lnTo>
                  <a:lnTo>
                    <a:pt x="15316" y="0"/>
                  </a:lnTo>
                  <a:close/>
                </a:path>
              </a:pathLst>
            </a:custGeom>
            <a:solidFill>
              <a:srgbClr val="67351E"/>
            </a:solidFill>
          </p:spPr>
          <p:txBody>
            <a:bodyPr wrap="square" lIns="0" tIns="0" rIns="0" bIns="0" rtlCol="0"/>
            <a:lstStyle/>
            <a:p>
              <a:endParaRPr sz="1493" dirty="0"/>
            </a:p>
          </p:txBody>
        </p:sp>
        <p:sp>
          <p:nvSpPr>
            <p:cNvPr id="3493" name="object 3446">
              <a:extLst>
                <a:ext uri="{FF2B5EF4-FFF2-40B4-BE49-F238E27FC236}">
                  <a16:creationId xmlns:a16="http://schemas.microsoft.com/office/drawing/2014/main" id="{ED7BF8BD-9DE2-4C0C-85B2-C0782B6102D3}"/>
                </a:ext>
              </a:extLst>
            </p:cNvPr>
            <p:cNvSpPr/>
            <p:nvPr/>
          </p:nvSpPr>
          <p:spPr>
            <a:xfrm>
              <a:off x="1233201" y="5678249"/>
              <a:ext cx="20320" cy="20320"/>
            </a:xfrm>
            <a:custGeom>
              <a:avLst/>
              <a:gdLst/>
              <a:ahLst/>
              <a:cxnLst/>
              <a:rect l="l" t="t" r="r" b="b"/>
              <a:pathLst>
                <a:path w="20319" h="20320">
                  <a:moveTo>
                    <a:pt x="15316" y="0"/>
                  </a:moveTo>
                  <a:lnTo>
                    <a:pt x="4356" y="190"/>
                  </a:lnTo>
                  <a:lnTo>
                    <a:pt x="0" y="4699"/>
                  </a:lnTo>
                  <a:lnTo>
                    <a:pt x="190" y="15646"/>
                  </a:lnTo>
                  <a:lnTo>
                    <a:pt x="4711" y="19989"/>
                  </a:lnTo>
                  <a:lnTo>
                    <a:pt x="15659" y="19799"/>
                  </a:lnTo>
                  <a:lnTo>
                    <a:pt x="20015" y="15303"/>
                  </a:lnTo>
                  <a:lnTo>
                    <a:pt x="19913" y="9817"/>
                  </a:lnTo>
                  <a:lnTo>
                    <a:pt x="19811" y="4356"/>
                  </a:lnTo>
                  <a:lnTo>
                    <a:pt x="15316" y="0"/>
                  </a:lnTo>
                  <a:close/>
                </a:path>
              </a:pathLst>
            </a:custGeom>
            <a:solidFill>
              <a:srgbClr val="94472C"/>
            </a:solidFill>
          </p:spPr>
          <p:txBody>
            <a:bodyPr wrap="square" lIns="0" tIns="0" rIns="0" bIns="0" rtlCol="0"/>
            <a:lstStyle/>
            <a:p>
              <a:endParaRPr sz="1493" dirty="0"/>
            </a:p>
          </p:txBody>
        </p:sp>
        <p:sp>
          <p:nvSpPr>
            <p:cNvPr id="3494" name="object 3447">
              <a:extLst>
                <a:ext uri="{FF2B5EF4-FFF2-40B4-BE49-F238E27FC236}">
                  <a16:creationId xmlns:a16="http://schemas.microsoft.com/office/drawing/2014/main" id="{FE544640-6287-4674-80D3-E2E1B536555F}"/>
                </a:ext>
              </a:extLst>
            </p:cNvPr>
            <p:cNvSpPr/>
            <p:nvPr/>
          </p:nvSpPr>
          <p:spPr>
            <a:xfrm>
              <a:off x="1190461" y="5705875"/>
              <a:ext cx="20320" cy="20320"/>
            </a:xfrm>
            <a:custGeom>
              <a:avLst/>
              <a:gdLst/>
              <a:ahLst/>
              <a:cxnLst/>
              <a:rect l="l" t="t" r="r" b="b"/>
              <a:pathLst>
                <a:path w="20319" h="20320">
                  <a:moveTo>
                    <a:pt x="15303" y="0"/>
                  </a:moveTo>
                  <a:lnTo>
                    <a:pt x="4343" y="190"/>
                  </a:lnTo>
                  <a:lnTo>
                    <a:pt x="0" y="4711"/>
                  </a:lnTo>
                  <a:lnTo>
                    <a:pt x="190" y="15659"/>
                  </a:lnTo>
                  <a:lnTo>
                    <a:pt x="4698" y="20002"/>
                  </a:lnTo>
                  <a:lnTo>
                    <a:pt x="15646" y="19812"/>
                  </a:lnTo>
                  <a:lnTo>
                    <a:pt x="20015" y="15316"/>
                  </a:lnTo>
                  <a:lnTo>
                    <a:pt x="19913" y="9829"/>
                  </a:lnTo>
                  <a:lnTo>
                    <a:pt x="19811" y="4368"/>
                  </a:lnTo>
                  <a:lnTo>
                    <a:pt x="15303" y="0"/>
                  </a:lnTo>
                  <a:close/>
                </a:path>
              </a:pathLst>
            </a:custGeom>
            <a:solidFill>
              <a:srgbClr val="8C4428"/>
            </a:solidFill>
          </p:spPr>
          <p:txBody>
            <a:bodyPr wrap="square" lIns="0" tIns="0" rIns="0" bIns="0" rtlCol="0"/>
            <a:lstStyle/>
            <a:p>
              <a:endParaRPr sz="1493" dirty="0"/>
            </a:p>
          </p:txBody>
        </p:sp>
        <p:sp>
          <p:nvSpPr>
            <p:cNvPr id="3495" name="object 3448">
              <a:extLst>
                <a:ext uri="{FF2B5EF4-FFF2-40B4-BE49-F238E27FC236}">
                  <a16:creationId xmlns:a16="http://schemas.microsoft.com/office/drawing/2014/main" id="{664B54CC-7A13-4171-8617-51447F69A927}"/>
                </a:ext>
              </a:extLst>
            </p:cNvPr>
            <p:cNvSpPr/>
            <p:nvPr/>
          </p:nvSpPr>
          <p:spPr>
            <a:xfrm>
              <a:off x="1165940" y="5692120"/>
              <a:ext cx="20320" cy="20320"/>
            </a:xfrm>
            <a:custGeom>
              <a:avLst/>
              <a:gdLst/>
              <a:ahLst/>
              <a:cxnLst/>
              <a:rect l="l" t="t" r="r" b="b"/>
              <a:pathLst>
                <a:path w="20319" h="20320">
                  <a:moveTo>
                    <a:pt x="15303" y="0"/>
                  </a:moveTo>
                  <a:lnTo>
                    <a:pt x="4356" y="190"/>
                  </a:lnTo>
                  <a:lnTo>
                    <a:pt x="0" y="4686"/>
                  </a:lnTo>
                  <a:lnTo>
                    <a:pt x="190" y="15646"/>
                  </a:lnTo>
                  <a:lnTo>
                    <a:pt x="4711" y="20015"/>
                  </a:lnTo>
                  <a:lnTo>
                    <a:pt x="15646" y="19824"/>
                  </a:lnTo>
                  <a:lnTo>
                    <a:pt x="20015" y="15303"/>
                  </a:lnTo>
                  <a:lnTo>
                    <a:pt x="19913" y="9829"/>
                  </a:lnTo>
                  <a:lnTo>
                    <a:pt x="19811" y="4343"/>
                  </a:lnTo>
                  <a:lnTo>
                    <a:pt x="15303" y="0"/>
                  </a:lnTo>
                  <a:close/>
                </a:path>
              </a:pathLst>
            </a:custGeom>
            <a:solidFill>
              <a:srgbClr val="814224"/>
            </a:solidFill>
          </p:spPr>
          <p:txBody>
            <a:bodyPr wrap="square" lIns="0" tIns="0" rIns="0" bIns="0" rtlCol="0"/>
            <a:lstStyle/>
            <a:p>
              <a:endParaRPr sz="1493" dirty="0"/>
            </a:p>
          </p:txBody>
        </p:sp>
        <p:sp>
          <p:nvSpPr>
            <p:cNvPr id="3496" name="object 3449">
              <a:extLst>
                <a:ext uri="{FF2B5EF4-FFF2-40B4-BE49-F238E27FC236}">
                  <a16:creationId xmlns:a16="http://schemas.microsoft.com/office/drawing/2014/main" id="{DFAD3DDE-4F8A-43D9-A7D0-EE936851702C}"/>
                </a:ext>
              </a:extLst>
            </p:cNvPr>
            <p:cNvSpPr/>
            <p:nvPr/>
          </p:nvSpPr>
          <p:spPr>
            <a:xfrm>
              <a:off x="1253708" y="5643897"/>
              <a:ext cx="20320" cy="20320"/>
            </a:xfrm>
            <a:custGeom>
              <a:avLst/>
              <a:gdLst/>
              <a:ahLst/>
              <a:cxnLst/>
              <a:rect l="l" t="t" r="r" b="b"/>
              <a:pathLst>
                <a:path w="20319" h="20320">
                  <a:moveTo>
                    <a:pt x="15303" y="0"/>
                  </a:moveTo>
                  <a:lnTo>
                    <a:pt x="4343" y="190"/>
                  </a:lnTo>
                  <a:lnTo>
                    <a:pt x="0" y="4698"/>
                  </a:lnTo>
                  <a:lnTo>
                    <a:pt x="190" y="15646"/>
                  </a:lnTo>
                  <a:lnTo>
                    <a:pt x="4698" y="20015"/>
                  </a:lnTo>
                  <a:lnTo>
                    <a:pt x="15646" y="19824"/>
                  </a:lnTo>
                  <a:lnTo>
                    <a:pt x="20015" y="15303"/>
                  </a:lnTo>
                  <a:lnTo>
                    <a:pt x="19913" y="9842"/>
                  </a:lnTo>
                  <a:lnTo>
                    <a:pt x="19811" y="4343"/>
                  </a:lnTo>
                  <a:lnTo>
                    <a:pt x="15303" y="0"/>
                  </a:lnTo>
                  <a:close/>
                </a:path>
              </a:pathLst>
            </a:custGeom>
            <a:solidFill>
              <a:srgbClr val="804024"/>
            </a:solidFill>
          </p:spPr>
          <p:txBody>
            <a:bodyPr wrap="square" lIns="0" tIns="0" rIns="0" bIns="0" rtlCol="0"/>
            <a:lstStyle/>
            <a:p>
              <a:endParaRPr sz="1493" dirty="0"/>
            </a:p>
          </p:txBody>
        </p:sp>
        <p:sp>
          <p:nvSpPr>
            <p:cNvPr id="3497" name="object 3450">
              <a:extLst>
                <a:ext uri="{FF2B5EF4-FFF2-40B4-BE49-F238E27FC236}">
                  <a16:creationId xmlns:a16="http://schemas.microsoft.com/office/drawing/2014/main" id="{BC6096FE-B357-425B-AAEB-BFD9A906444E}"/>
                </a:ext>
              </a:extLst>
            </p:cNvPr>
            <p:cNvSpPr/>
            <p:nvPr/>
          </p:nvSpPr>
          <p:spPr>
            <a:xfrm>
              <a:off x="1380265" y="5702203"/>
              <a:ext cx="20320" cy="20320"/>
            </a:xfrm>
            <a:custGeom>
              <a:avLst/>
              <a:gdLst/>
              <a:ahLst/>
              <a:cxnLst/>
              <a:rect l="l" t="t" r="r" b="b"/>
              <a:pathLst>
                <a:path w="20319" h="20320">
                  <a:moveTo>
                    <a:pt x="15316" y="0"/>
                  </a:moveTo>
                  <a:lnTo>
                    <a:pt x="4356" y="190"/>
                  </a:lnTo>
                  <a:lnTo>
                    <a:pt x="0" y="4711"/>
                  </a:lnTo>
                  <a:lnTo>
                    <a:pt x="190" y="15659"/>
                  </a:lnTo>
                  <a:lnTo>
                    <a:pt x="4711" y="20002"/>
                  </a:lnTo>
                  <a:lnTo>
                    <a:pt x="15659" y="19812"/>
                  </a:lnTo>
                  <a:lnTo>
                    <a:pt x="20027" y="15316"/>
                  </a:lnTo>
                  <a:lnTo>
                    <a:pt x="19926" y="9829"/>
                  </a:lnTo>
                  <a:lnTo>
                    <a:pt x="19824" y="4368"/>
                  </a:lnTo>
                  <a:lnTo>
                    <a:pt x="15316" y="0"/>
                  </a:lnTo>
                  <a:close/>
                </a:path>
              </a:pathLst>
            </a:custGeom>
            <a:solidFill>
              <a:srgbClr val="582C1A"/>
            </a:solidFill>
          </p:spPr>
          <p:txBody>
            <a:bodyPr wrap="square" lIns="0" tIns="0" rIns="0" bIns="0" rtlCol="0"/>
            <a:lstStyle/>
            <a:p>
              <a:endParaRPr sz="1493" dirty="0"/>
            </a:p>
          </p:txBody>
        </p:sp>
        <p:sp>
          <p:nvSpPr>
            <p:cNvPr id="3498" name="object 3451">
              <a:extLst>
                <a:ext uri="{FF2B5EF4-FFF2-40B4-BE49-F238E27FC236}">
                  <a16:creationId xmlns:a16="http://schemas.microsoft.com/office/drawing/2014/main" id="{8DDAA958-7BE2-408F-BA49-547389AAC2D6}"/>
                </a:ext>
              </a:extLst>
            </p:cNvPr>
            <p:cNvSpPr/>
            <p:nvPr/>
          </p:nvSpPr>
          <p:spPr>
            <a:xfrm>
              <a:off x="1575440" y="5645011"/>
              <a:ext cx="20320" cy="20320"/>
            </a:xfrm>
            <a:custGeom>
              <a:avLst/>
              <a:gdLst/>
              <a:ahLst/>
              <a:cxnLst/>
              <a:rect l="l" t="t" r="r" b="b"/>
              <a:pathLst>
                <a:path w="20319" h="20320">
                  <a:moveTo>
                    <a:pt x="15290" y="0"/>
                  </a:moveTo>
                  <a:lnTo>
                    <a:pt x="4343" y="190"/>
                  </a:lnTo>
                  <a:lnTo>
                    <a:pt x="0" y="4699"/>
                  </a:lnTo>
                  <a:lnTo>
                    <a:pt x="190" y="15646"/>
                  </a:lnTo>
                  <a:lnTo>
                    <a:pt x="4698" y="19989"/>
                  </a:lnTo>
                  <a:lnTo>
                    <a:pt x="15646" y="19799"/>
                  </a:lnTo>
                  <a:lnTo>
                    <a:pt x="20015" y="15303"/>
                  </a:lnTo>
                  <a:lnTo>
                    <a:pt x="19913" y="9829"/>
                  </a:lnTo>
                  <a:lnTo>
                    <a:pt x="19811" y="4356"/>
                  </a:lnTo>
                  <a:lnTo>
                    <a:pt x="15290" y="0"/>
                  </a:lnTo>
                  <a:close/>
                </a:path>
              </a:pathLst>
            </a:custGeom>
            <a:solidFill>
              <a:srgbClr val="7D3C24"/>
            </a:solidFill>
          </p:spPr>
          <p:txBody>
            <a:bodyPr wrap="square" lIns="0" tIns="0" rIns="0" bIns="0" rtlCol="0"/>
            <a:lstStyle/>
            <a:p>
              <a:endParaRPr sz="1493" dirty="0"/>
            </a:p>
          </p:txBody>
        </p:sp>
        <p:sp>
          <p:nvSpPr>
            <p:cNvPr id="3499" name="object 3452">
              <a:extLst>
                <a:ext uri="{FF2B5EF4-FFF2-40B4-BE49-F238E27FC236}">
                  <a16:creationId xmlns:a16="http://schemas.microsoft.com/office/drawing/2014/main" id="{866EA648-4E17-44E1-AC46-CE05CFF9F3F5}"/>
                </a:ext>
              </a:extLst>
            </p:cNvPr>
            <p:cNvSpPr/>
            <p:nvPr/>
          </p:nvSpPr>
          <p:spPr>
            <a:xfrm>
              <a:off x="1705907" y="5647556"/>
              <a:ext cx="20320" cy="20320"/>
            </a:xfrm>
            <a:custGeom>
              <a:avLst/>
              <a:gdLst/>
              <a:ahLst/>
              <a:cxnLst/>
              <a:rect l="l" t="t" r="r" b="b"/>
              <a:pathLst>
                <a:path w="20319" h="20320">
                  <a:moveTo>
                    <a:pt x="15316" y="0"/>
                  </a:moveTo>
                  <a:lnTo>
                    <a:pt x="4356" y="190"/>
                  </a:lnTo>
                  <a:lnTo>
                    <a:pt x="0" y="4711"/>
                  </a:lnTo>
                  <a:lnTo>
                    <a:pt x="190" y="15671"/>
                  </a:lnTo>
                  <a:lnTo>
                    <a:pt x="4711" y="20015"/>
                  </a:lnTo>
                  <a:lnTo>
                    <a:pt x="15659" y="19824"/>
                  </a:lnTo>
                  <a:lnTo>
                    <a:pt x="20015" y="15328"/>
                  </a:lnTo>
                  <a:lnTo>
                    <a:pt x="19913" y="9829"/>
                  </a:lnTo>
                  <a:lnTo>
                    <a:pt x="19812" y="4368"/>
                  </a:lnTo>
                  <a:lnTo>
                    <a:pt x="15316" y="0"/>
                  </a:lnTo>
                  <a:close/>
                </a:path>
              </a:pathLst>
            </a:custGeom>
            <a:solidFill>
              <a:srgbClr val="733921"/>
            </a:solidFill>
          </p:spPr>
          <p:txBody>
            <a:bodyPr wrap="square" lIns="0" tIns="0" rIns="0" bIns="0" rtlCol="0"/>
            <a:lstStyle/>
            <a:p>
              <a:endParaRPr sz="1493" dirty="0"/>
            </a:p>
          </p:txBody>
        </p:sp>
        <p:sp>
          <p:nvSpPr>
            <p:cNvPr id="3500" name="object 3453">
              <a:extLst>
                <a:ext uri="{FF2B5EF4-FFF2-40B4-BE49-F238E27FC236}">
                  <a16:creationId xmlns:a16="http://schemas.microsoft.com/office/drawing/2014/main" id="{6283A117-2731-48BF-AF6C-C9CA0D7EB664}"/>
                </a:ext>
              </a:extLst>
            </p:cNvPr>
            <p:cNvSpPr/>
            <p:nvPr/>
          </p:nvSpPr>
          <p:spPr>
            <a:xfrm>
              <a:off x="965833" y="5618581"/>
              <a:ext cx="20320" cy="20320"/>
            </a:xfrm>
            <a:custGeom>
              <a:avLst/>
              <a:gdLst/>
              <a:ahLst/>
              <a:cxnLst/>
              <a:rect l="l" t="t" r="r" b="b"/>
              <a:pathLst>
                <a:path w="20319" h="20320">
                  <a:moveTo>
                    <a:pt x="15303" y="0"/>
                  </a:moveTo>
                  <a:lnTo>
                    <a:pt x="4356" y="190"/>
                  </a:lnTo>
                  <a:lnTo>
                    <a:pt x="0" y="4686"/>
                  </a:lnTo>
                  <a:lnTo>
                    <a:pt x="190" y="15646"/>
                  </a:lnTo>
                  <a:lnTo>
                    <a:pt x="4711" y="20002"/>
                  </a:lnTo>
                  <a:lnTo>
                    <a:pt x="15646" y="19812"/>
                  </a:lnTo>
                  <a:lnTo>
                    <a:pt x="20015" y="15303"/>
                  </a:lnTo>
                  <a:lnTo>
                    <a:pt x="19913" y="9829"/>
                  </a:lnTo>
                  <a:lnTo>
                    <a:pt x="19811" y="4343"/>
                  </a:lnTo>
                  <a:lnTo>
                    <a:pt x="15303" y="0"/>
                  </a:lnTo>
                  <a:close/>
                </a:path>
              </a:pathLst>
            </a:custGeom>
            <a:solidFill>
              <a:srgbClr val="8B4727"/>
            </a:solidFill>
          </p:spPr>
          <p:txBody>
            <a:bodyPr wrap="square" lIns="0" tIns="0" rIns="0" bIns="0" rtlCol="0"/>
            <a:lstStyle/>
            <a:p>
              <a:endParaRPr sz="1493" dirty="0"/>
            </a:p>
          </p:txBody>
        </p:sp>
        <p:sp>
          <p:nvSpPr>
            <p:cNvPr id="3501" name="object 3454">
              <a:extLst>
                <a:ext uri="{FF2B5EF4-FFF2-40B4-BE49-F238E27FC236}">
                  <a16:creationId xmlns:a16="http://schemas.microsoft.com/office/drawing/2014/main" id="{2D61DABB-1C55-4981-BFAD-8D91C4C3496E}"/>
                </a:ext>
              </a:extLst>
            </p:cNvPr>
            <p:cNvSpPr/>
            <p:nvPr/>
          </p:nvSpPr>
          <p:spPr>
            <a:xfrm>
              <a:off x="1294809" y="5697885"/>
              <a:ext cx="20320" cy="20320"/>
            </a:xfrm>
            <a:custGeom>
              <a:avLst/>
              <a:gdLst/>
              <a:ahLst/>
              <a:cxnLst/>
              <a:rect l="l" t="t" r="r" b="b"/>
              <a:pathLst>
                <a:path w="20319" h="20320">
                  <a:moveTo>
                    <a:pt x="15303" y="0"/>
                  </a:moveTo>
                  <a:lnTo>
                    <a:pt x="4343" y="190"/>
                  </a:lnTo>
                  <a:lnTo>
                    <a:pt x="0" y="4711"/>
                  </a:lnTo>
                  <a:lnTo>
                    <a:pt x="190" y="15671"/>
                  </a:lnTo>
                  <a:lnTo>
                    <a:pt x="4698" y="20015"/>
                  </a:lnTo>
                  <a:lnTo>
                    <a:pt x="15646" y="19824"/>
                  </a:lnTo>
                  <a:lnTo>
                    <a:pt x="20015" y="15328"/>
                  </a:lnTo>
                  <a:lnTo>
                    <a:pt x="19913" y="9829"/>
                  </a:lnTo>
                  <a:lnTo>
                    <a:pt x="19811" y="4368"/>
                  </a:lnTo>
                  <a:lnTo>
                    <a:pt x="15303" y="0"/>
                  </a:lnTo>
                  <a:close/>
                </a:path>
              </a:pathLst>
            </a:custGeom>
            <a:solidFill>
              <a:srgbClr val="A8532A"/>
            </a:solidFill>
          </p:spPr>
          <p:txBody>
            <a:bodyPr wrap="square" lIns="0" tIns="0" rIns="0" bIns="0" rtlCol="0"/>
            <a:lstStyle/>
            <a:p>
              <a:endParaRPr sz="1493" dirty="0"/>
            </a:p>
          </p:txBody>
        </p:sp>
        <p:sp>
          <p:nvSpPr>
            <p:cNvPr id="3502" name="object 3455">
              <a:extLst>
                <a:ext uri="{FF2B5EF4-FFF2-40B4-BE49-F238E27FC236}">
                  <a16:creationId xmlns:a16="http://schemas.microsoft.com/office/drawing/2014/main" id="{93D3E201-A940-4286-BCD6-3CBE44A30FB2}"/>
                </a:ext>
              </a:extLst>
            </p:cNvPr>
            <p:cNvSpPr/>
            <p:nvPr/>
          </p:nvSpPr>
          <p:spPr>
            <a:xfrm>
              <a:off x="1692432" y="5599041"/>
              <a:ext cx="20320" cy="20320"/>
            </a:xfrm>
            <a:custGeom>
              <a:avLst/>
              <a:gdLst/>
              <a:ahLst/>
              <a:cxnLst/>
              <a:rect l="l" t="t" r="r" b="b"/>
              <a:pathLst>
                <a:path w="20319" h="20320">
                  <a:moveTo>
                    <a:pt x="15303" y="0"/>
                  </a:moveTo>
                  <a:lnTo>
                    <a:pt x="4343" y="190"/>
                  </a:lnTo>
                  <a:lnTo>
                    <a:pt x="0" y="4698"/>
                  </a:lnTo>
                  <a:lnTo>
                    <a:pt x="190" y="15646"/>
                  </a:lnTo>
                  <a:lnTo>
                    <a:pt x="4699" y="20015"/>
                  </a:lnTo>
                  <a:lnTo>
                    <a:pt x="15646" y="19824"/>
                  </a:lnTo>
                  <a:lnTo>
                    <a:pt x="20015" y="15303"/>
                  </a:lnTo>
                  <a:lnTo>
                    <a:pt x="19913" y="9842"/>
                  </a:lnTo>
                  <a:lnTo>
                    <a:pt x="19812" y="4343"/>
                  </a:lnTo>
                  <a:lnTo>
                    <a:pt x="15303" y="0"/>
                  </a:lnTo>
                  <a:close/>
                </a:path>
              </a:pathLst>
            </a:custGeom>
            <a:solidFill>
              <a:srgbClr val="773A21"/>
            </a:solidFill>
          </p:spPr>
          <p:txBody>
            <a:bodyPr wrap="square" lIns="0" tIns="0" rIns="0" bIns="0" rtlCol="0"/>
            <a:lstStyle/>
            <a:p>
              <a:endParaRPr sz="1493" dirty="0"/>
            </a:p>
          </p:txBody>
        </p:sp>
        <p:sp>
          <p:nvSpPr>
            <p:cNvPr id="3503" name="object 3456">
              <a:extLst>
                <a:ext uri="{FF2B5EF4-FFF2-40B4-BE49-F238E27FC236}">
                  <a16:creationId xmlns:a16="http://schemas.microsoft.com/office/drawing/2014/main" id="{2555AE5E-B47E-4722-A2B0-D9AC10EF5197}"/>
                </a:ext>
              </a:extLst>
            </p:cNvPr>
            <p:cNvSpPr/>
            <p:nvPr/>
          </p:nvSpPr>
          <p:spPr>
            <a:xfrm>
              <a:off x="1619465" y="5658515"/>
              <a:ext cx="20320" cy="20320"/>
            </a:xfrm>
            <a:custGeom>
              <a:avLst/>
              <a:gdLst/>
              <a:ahLst/>
              <a:cxnLst/>
              <a:rect l="l" t="t" r="r" b="b"/>
              <a:pathLst>
                <a:path w="20319" h="20320">
                  <a:moveTo>
                    <a:pt x="15316" y="0"/>
                  </a:moveTo>
                  <a:lnTo>
                    <a:pt x="4356" y="190"/>
                  </a:lnTo>
                  <a:lnTo>
                    <a:pt x="0" y="4686"/>
                  </a:lnTo>
                  <a:lnTo>
                    <a:pt x="190" y="15633"/>
                  </a:lnTo>
                  <a:lnTo>
                    <a:pt x="4711" y="20015"/>
                  </a:lnTo>
                  <a:lnTo>
                    <a:pt x="15659" y="19824"/>
                  </a:lnTo>
                  <a:lnTo>
                    <a:pt x="20027" y="15290"/>
                  </a:lnTo>
                  <a:lnTo>
                    <a:pt x="19926" y="9829"/>
                  </a:lnTo>
                  <a:lnTo>
                    <a:pt x="19824" y="4343"/>
                  </a:lnTo>
                  <a:lnTo>
                    <a:pt x="15316" y="0"/>
                  </a:lnTo>
                  <a:close/>
                </a:path>
              </a:pathLst>
            </a:custGeom>
            <a:solidFill>
              <a:srgbClr val="61311B"/>
            </a:solidFill>
          </p:spPr>
          <p:txBody>
            <a:bodyPr wrap="square" lIns="0" tIns="0" rIns="0" bIns="0" rtlCol="0"/>
            <a:lstStyle/>
            <a:p>
              <a:endParaRPr sz="1493" dirty="0"/>
            </a:p>
          </p:txBody>
        </p:sp>
        <p:sp>
          <p:nvSpPr>
            <p:cNvPr id="3504" name="object 3457">
              <a:extLst>
                <a:ext uri="{FF2B5EF4-FFF2-40B4-BE49-F238E27FC236}">
                  <a16:creationId xmlns:a16="http://schemas.microsoft.com/office/drawing/2014/main" id="{C15553CA-4C70-4D5A-AEAF-BB12C4694682}"/>
                </a:ext>
              </a:extLst>
            </p:cNvPr>
            <p:cNvSpPr/>
            <p:nvPr/>
          </p:nvSpPr>
          <p:spPr>
            <a:xfrm>
              <a:off x="1802563" y="5635636"/>
              <a:ext cx="20320" cy="20320"/>
            </a:xfrm>
            <a:custGeom>
              <a:avLst/>
              <a:gdLst/>
              <a:ahLst/>
              <a:cxnLst/>
              <a:rect l="l" t="t" r="r" b="b"/>
              <a:pathLst>
                <a:path w="20319" h="20320">
                  <a:moveTo>
                    <a:pt x="15303" y="0"/>
                  </a:moveTo>
                  <a:lnTo>
                    <a:pt x="4343" y="190"/>
                  </a:lnTo>
                  <a:lnTo>
                    <a:pt x="0" y="4686"/>
                  </a:lnTo>
                  <a:lnTo>
                    <a:pt x="190" y="15633"/>
                  </a:lnTo>
                  <a:lnTo>
                    <a:pt x="4699" y="19989"/>
                  </a:lnTo>
                  <a:lnTo>
                    <a:pt x="15646" y="19799"/>
                  </a:lnTo>
                  <a:lnTo>
                    <a:pt x="20015" y="15290"/>
                  </a:lnTo>
                  <a:lnTo>
                    <a:pt x="19913" y="9829"/>
                  </a:lnTo>
                  <a:lnTo>
                    <a:pt x="19812" y="4343"/>
                  </a:lnTo>
                  <a:lnTo>
                    <a:pt x="15303" y="0"/>
                  </a:lnTo>
                  <a:close/>
                </a:path>
              </a:pathLst>
            </a:custGeom>
            <a:solidFill>
              <a:srgbClr val="65341D"/>
            </a:solidFill>
          </p:spPr>
          <p:txBody>
            <a:bodyPr wrap="square" lIns="0" tIns="0" rIns="0" bIns="0" rtlCol="0"/>
            <a:lstStyle/>
            <a:p>
              <a:endParaRPr sz="1493" dirty="0"/>
            </a:p>
          </p:txBody>
        </p:sp>
        <p:sp>
          <p:nvSpPr>
            <p:cNvPr id="3505" name="object 3458">
              <a:extLst>
                <a:ext uri="{FF2B5EF4-FFF2-40B4-BE49-F238E27FC236}">
                  <a16:creationId xmlns:a16="http://schemas.microsoft.com/office/drawing/2014/main" id="{90CDDC1A-94F6-4601-AC90-244CE66522F4}"/>
                </a:ext>
              </a:extLst>
            </p:cNvPr>
            <p:cNvSpPr/>
            <p:nvPr/>
          </p:nvSpPr>
          <p:spPr>
            <a:xfrm>
              <a:off x="1211706" y="5631900"/>
              <a:ext cx="20320" cy="20320"/>
            </a:xfrm>
            <a:custGeom>
              <a:avLst/>
              <a:gdLst/>
              <a:ahLst/>
              <a:cxnLst/>
              <a:rect l="l" t="t" r="r" b="b"/>
              <a:pathLst>
                <a:path w="20319" h="20320">
                  <a:moveTo>
                    <a:pt x="15316" y="0"/>
                  </a:moveTo>
                  <a:lnTo>
                    <a:pt x="4356" y="190"/>
                  </a:lnTo>
                  <a:lnTo>
                    <a:pt x="0" y="4698"/>
                  </a:lnTo>
                  <a:lnTo>
                    <a:pt x="190" y="15646"/>
                  </a:lnTo>
                  <a:lnTo>
                    <a:pt x="4711" y="20002"/>
                  </a:lnTo>
                  <a:lnTo>
                    <a:pt x="15659" y="19811"/>
                  </a:lnTo>
                  <a:lnTo>
                    <a:pt x="20015" y="15303"/>
                  </a:lnTo>
                  <a:lnTo>
                    <a:pt x="19913" y="9842"/>
                  </a:lnTo>
                  <a:lnTo>
                    <a:pt x="19811" y="4356"/>
                  </a:lnTo>
                  <a:lnTo>
                    <a:pt x="15316" y="0"/>
                  </a:lnTo>
                  <a:close/>
                </a:path>
              </a:pathLst>
            </a:custGeom>
            <a:solidFill>
              <a:srgbClr val="884326"/>
            </a:solidFill>
          </p:spPr>
          <p:txBody>
            <a:bodyPr wrap="square" lIns="0" tIns="0" rIns="0" bIns="0" rtlCol="0"/>
            <a:lstStyle/>
            <a:p>
              <a:endParaRPr sz="1493" dirty="0"/>
            </a:p>
          </p:txBody>
        </p:sp>
        <p:sp>
          <p:nvSpPr>
            <p:cNvPr id="3506" name="object 3459">
              <a:extLst>
                <a:ext uri="{FF2B5EF4-FFF2-40B4-BE49-F238E27FC236}">
                  <a16:creationId xmlns:a16="http://schemas.microsoft.com/office/drawing/2014/main" id="{5FB07533-E775-4A35-B450-7FE9DDE25D2E}"/>
                </a:ext>
              </a:extLst>
            </p:cNvPr>
            <p:cNvSpPr/>
            <p:nvPr/>
          </p:nvSpPr>
          <p:spPr>
            <a:xfrm>
              <a:off x="1665813" y="5685599"/>
              <a:ext cx="20320" cy="20320"/>
            </a:xfrm>
            <a:custGeom>
              <a:avLst/>
              <a:gdLst/>
              <a:ahLst/>
              <a:cxnLst/>
              <a:rect l="l" t="t" r="r" b="b"/>
              <a:pathLst>
                <a:path w="20319" h="20320">
                  <a:moveTo>
                    <a:pt x="15316" y="0"/>
                  </a:moveTo>
                  <a:lnTo>
                    <a:pt x="4343" y="190"/>
                  </a:lnTo>
                  <a:lnTo>
                    <a:pt x="0" y="4711"/>
                  </a:lnTo>
                  <a:lnTo>
                    <a:pt x="190" y="15659"/>
                  </a:lnTo>
                  <a:lnTo>
                    <a:pt x="4699" y="20015"/>
                  </a:lnTo>
                  <a:lnTo>
                    <a:pt x="15659" y="19824"/>
                  </a:lnTo>
                  <a:lnTo>
                    <a:pt x="20015" y="15316"/>
                  </a:lnTo>
                  <a:lnTo>
                    <a:pt x="19913" y="9829"/>
                  </a:lnTo>
                  <a:lnTo>
                    <a:pt x="19812" y="4368"/>
                  </a:lnTo>
                  <a:lnTo>
                    <a:pt x="15316" y="0"/>
                  </a:lnTo>
                  <a:close/>
                </a:path>
              </a:pathLst>
            </a:custGeom>
            <a:solidFill>
              <a:srgbClr val="6D371E"/>
            </a:solidFill>
          </p:spPr>
          <p:txBody>
            <a:bodyPr wrap="square" lIns="0" tIns="0" rIns="0" bIns="0" rtlCol="0"/>
            <a:lstStyle/>
            <a:p>
              <a:endParaRPr sz="1493" dirty="0"/>
            </a:p>
          </p:txBody>
        </p:sp>
        <p:sp>
          <p:nvSpPr>
            <p:cNvPr id="3507" name="object 3460">
              <a:extLst>
                <a:ext uri="{FF2B5EF4-FFF2-40B4-BE49-F238E27FC236}">
                  <a16:creationId xmlns:a16="http://schemas.microsoft.com/office/drawing/2014/main" id="{608D6001-8B83-44C9-8F54-2BEC748E735F}"/>
                </a:ext>
              </a:extLst>
            </p:cNvPr>
            <p:cNvSpPr/>
            <p:nvPr/>
          </p:nvSpPr>
          <p:spPr>
            <a:xfrm>
              <a:off x="1286746" y="5728971"/>
              <a:ext cx="20320" cy="20320"/>
            </a:xfrm>
            <a:custGeom>
              <a:avLst/>
              <a:gdLst/>
              <a:ahLst/>
              <a:cxnLst/>
              <a:rect l="l" t="t" r="r" b="b"/>
              <a:pathLst>
                <a:path w="20319" h="20320">
                  <a:moveTo>
                    <a:pt x="15303" y="0"/>
                  </a:moveTo>
                  <a:lnTo>
                    <a:pt x="4356" y="190"/>
                  </a:lnTo>
                  <a:lnTo>
                    <a:pt x="0" y="4711"/>
                  </a:lnTo>
                  <a:lnTo>
                    <a:pt x="190" y="15659"/>
                  </a:lnTo>
                  <a:lnTo>
                    <a:pt x="4711" y="20002"/>
                  </a:lnTo>
                  <a:lnTo>
                    <a:pt x="15646" y="19812"/>
                  </a:lnTo>
                  <a:lnTo>
                    <a:pt x="20015" y="15316"/>
                  </a:lnTo>
                  <a:lnTo>
                    <a:pt x="19913" y="9829"/>
                  </a:lnTo>
                  <a:lnTo>
                    <a:pt x="19811" y="4368"/>
                  </a:lnTo>
                  <a:lnTo>
                    <a:pt x="15303" y="0"/>
                  </a:lnTo>
                  <a:close/>
                </a:path>
              </a:pathLst>
            </a:custGeom>
            <a:solidFill>
              <a:srgbClr val="814224"/>
            </a:solidFill>
          </p:spPr>
          <p:txBody>
            <a:bodyPr wrap="square" lIns="0" tIns="0" rIns="0" bIns="0" rtlCol="0"/>
            <a:lstStyle/>
            <a:p>
              <a:endParaRPr sz="1493" dirty="0"/>
            </a:p>
          </p:txBody>
        </p:sp>
        <p:sp>
          <p:nvSpPr>
            <p:cNvPr id="3508" name="object 3461">
              <a:extLst>
                <a:ext uri="{FF2B5EF4-FFF2-40B4-BE49-F238E27FC236}">
                  <a16:creationId xmlns:a16="http://schemas.microsoft.com/office/drawing/2014/main" id="{EDD3F1CC-D87B-4809-8A18-B5A54337B7DA}"/>
                </a:ext>
              </a:extLst>
            </p:cNvPr>
            <p:cNvSpPr/>
            <p:nvPr/>
          </p:nvSpPr>
          <p:spPr>
            <a:xfrm>
              <a:off x="1880061" y="5522098"/>
              <a:ext cx="20320" cy="20320"/>
            </a:xfrm>
            <a:custGeom>
              <a:avLst/>
              <a:gdLst/>
              <a:ahLst/>
              <a:cxnLst/>
              <a:rect l="l" t="t" r="r" b="b"/>
              <a:pathLst>
                <a:path w="20319" h="20320">
                  <a:moveTo>
                    <a:pt x="15303" y="0"/>
                  </a:moveTo>
                  <a:lnTo>
                    <a:pt x="4343" y="190"/>
                  </a:lnTo>
                  <a:lnTo>
                    <a:pt x="0" y="4686"/>
                  </a:lnTo>
                  <a:lnTo>
                    <a:pt x="190" y="15646"/>
                  </a:lnTo>
                  <a:lnTo>
                    <a:pt x="4699" y="20002"/>
                  </a:lnTo>
                  <a:lnTo>
                    <a:pt x="15646" y="19812"/>
                  </a:lnTo>
                  <a:lnTo>
                    <a:pt x="20015" y="15303"/>
                  </a:lnTo>
                  <a:lnTo>
                    <a:pt x="19913" y="9817"/>
                  </a:lnTo>
                  <a:lnTo>
                    <a:pt x="19812" y="4343"/>
                  </a:lnTo>
                  <a:lnTo>
                    <a:pt x="15303" y="0"/>
                  </a:lnTo>
                  <a:close/>
                </a:path>
              </a:pathLst>
            </a:custGeom>
            <a:solidFill>
              <a:srgbClr val="60321B"/>
            </a:solidFill>
          </p:spPr>
          <p:txBody>
            <a:bodyPr wrap="square" lIns="0" tIns="0" rIns="0" bIns="0" rtlCol="0"/>
            <a:lstStyle/>
            <a:p>
              <a:endParaRPr sz="1493" dirty="0"/>
            </a:p>
          </p:txBody>
        </p:sp>
        <p:sp>
          <p:nvSpPr>
            <p:cNvPr id="3509" name="object 3462">
              <a:extLst>
                <a:ext uri="{FF2B5EF4-FFF2-40B4-BE49-F238E27FC236}">
                  <a16:creationId xmlns:a16="http://schemas.microsoft.com/office/drawing/2014/main" id="{72B7F357-C2FB-4536-9BD8-EE937A6F45BC}"/>
                </a:ext>
              </a:extLst>
            </p:cNvPr>
            <p:cNvSpPr/>
            <p:nvPr/>
          </p:nvSpPr>
          <p:spPr>
            <a:xfrm>
              <a:off x="1722448" y="5589281"/>
              <a:ext cx="20320" cy="20320"/>
            </a:xfrm>
            <a:custGeom>
              <a:avLst/>
              <a:gdLst/>
              <a:ahLst/>
              <a:cxnLst/>
              <a:rect l="l" t="t" r="r" b="b"/>
              <a:pathLst>
                <a:path w="20319" h="20320">
                  <a:moveTo>
                    <a:pt x="15303" y="0"/>
                  </a:moveTo>
                  <a:lnTo>
                    <a:pt x="4356" y="190"/>
                  </a:lnTo>
                  <a:lnTo>
                    <a:pt x="0" y="4698"/>
                  </a:lnTo>
                  <a:lnTo>
                    <a:pt x="190" y="15646"/>
                  </a:lnTo>
                  <a:lnTo>
                    <a:pt x="4711" y="20015"/>
                  </a:lnTo>
                  <a:lnTo>
                    <a:pt x="15646" y="19824"/>
                  </a:lnTo>
                  <a:lnTo>
                    <a:pt x="20015" y="15303"/>
                  </a:lnTo>
                  <a:lnTo>
                    <a:pt x="19913" y="9842"/>
                  </a:lnTo>
                  <a:lnTo>
                    <a:pt x="19812" y="4356"/>
                  </a:lnTo>
                  <a:lnTo>
                    <a:pt x="15303" y="0"/>
                  </a:lnTo>
                  <a:close/>
                </a:path>
              </a:pathLst>
            </a:custGeom>
            <a:solidFill>
              <a:srgbClr val="954925"/>
            </a:solidFill>
          </p:spPr>
          <p:txBody>
            <a:bodyPr wrap="square" lIns="0" tIns="0" rIns="0" bIns="0" rtlCol="0"/>
            <a:lstStyle/>
            <a:p>
              <a:endParaRPr sz="1493" dirty="0"/>
            </a:p>
          </p:txBody>
        </p:sp>
        <p:sp>
          <p:nvSpPr>
            <p:cNvPr id="3510" name="object 3463">
              <a:extLst>
                <a:ext uri="{FF2B5EF4-FFF2-40B4-BE49-F238E27FC236}">
                  <a16:creationId xmlns:a16="http://schemas.microsoft.com/office/drawing/2014/main" id="{8E3C9C07-CAD2-48D5-9C5F-A5F53A3C8B8D}"/>
                </a:ext>
              </a:extLst>
            </p:cNvPr>
            <p:cNvSpPr/>
            <p:nvPr/>
          </p:nvSpPr>
          <p:spPr>
            <a:xfrm>
              <a:off x="1619714" y="5673299"/>
              <a:ext cx="20320" cy="20320"/>
            </a:xfrm>
            <a:custGeom>
              <a:avLst/>
              <a:gdLst/>
              <a:ahLst/>
              <a:cxnLst/>
              <a:rect l="l" t="t" r="r" b="b"/>
              <a:pathLst>
                <a:path w="20319" h="20320">
                  <a:moveTo>
                    <a:pt x="15316" y="0"/>
                  </a:moveTo>
                  <a:lnTo>
                    <a:pt x="4356" y="190"/>
                  </a:lnTo>
                  <a:lnTo>
                    <a:pt x="0" y="4699"/>
                  </a:lnTo>
                  <a:lnTo>
                    <a:pt x="190" y="15646"/>
                  </a:lnTo>
                  <a:lnTo>
                    <a:pt x="4711" y="19989"/>
                  </a:lnTo>
                  <a:lnTo>
                    <a:pt x="15659" y="19799"/>
                  </a:lnTo>
                  <a:lnTo>
                    <a:pt x="20015" y="15303"/>
                  </a:lnTo>
                  <a:lnTo>
                    <a:pt x="19913" y="9829"/>
                  </a:lnTo>
                  <a:lnTo>
                    <a:pt x="19811" y="4356"/>
                  </a:lnTo>
                  <a:lnTo>
                    <a:pt x="15316" y="0"/>
                  </a:lnTo>
                  <a:close/>
                </a:path>
              </a:pathLst>
            </a:custGeom>
            <a:solidFill>
              <a:srgbClr val="63341C"/>
            </a:solidFill>
          </p:spPr>
          <p:txBody>
            <a:bodyPr wrap="square" lIns="0" tIns="0" rIns="0" bIns="0" rtlCol="0"/>
            <a:lstStyle/>
            <a:p>
              <a:endParaRPr sz="1493" dirty="0"/>
            </a:p>
          </p:txBody>
        </p:sp>
        <p:sp>
          <p:nvSpPr>
            <p:cNvPr id="3511" name="object 3464">
              <a:extLst>
                <a:ext uri="{FF2B5EF4-FFF2-40B4-BE49-F238E27FC236}">
                  <a16:creationId xmlns:a16="http://schemas.microsoft.com/office/drawing/2014/main" id="{151C7F98-77E8-417A-B385-C30FB77B6DBB}"/>
                </a:ext>
              </a:extLst>
            </p:cNvPr>
            <p:cNvSpPr/>
            <p:nvPr/>
          </p:nvSpPr>
          <p:spPr>
            <a:xfrm>
              <a:off x="1437285" y="5663022"/>
              <a:ext cx="20320" cy="20320"/>
            </a:xfrm>
            <a:custGeom>
              <a:avLst/>
              <a:gdLst/>
              <a:ahLst/>
              <a:cxnLst/>
              <a:rect l="l" t="t" r="r" b="b"/>
              <a:pathLst>
                <a:path w="20319" h="20320">
                  <a:moveTo>
                    <a:pt x="15316" y="0"/>
                  </a:moveTo>
                  <a:lnTo>
                    <a:pt x="4356" y="190"/>
                  </a:lnTo>
                  <a:lnTo>
                    <a:pt x="0" y="4686"/>
                  </a:lnTo>
                  <a:lnTo>
                    <a:pt x="190" y="15633"/>
                  </a:lnTo>
                  <a:lnTo>
                    <a:pt x="4711" y="20002"/>
                  </a:lnTo>
                  <a:lnTo>
                    <a:pt x="15659" y="19812"/>
                  </a:lnTo>
                  <a:lnTo>
                    <a:pt x="20015" y="15290"/>
                  </a:lnTo>
                  <a:lnTo>
                    <a:pt x="19913" y="9829"/>
                  </a:lnTo>
                  <a:lnTo>
                    <a:pt x="19811" y="4343"/>
                  </a:lnTo>
                  <a:lnTo>
                    <a:pt x="15316" y="0"/>
                  </a:lnTo>
                  <a:close/>
                </a:path>
              </a:pathLst>
            </a:custGeom>
            <a:solidFill>
              <a:srgbClr val="763922"/>
            </a:solidFill>
          </p:spPr>
          <p:txBody>
            <a:bodyPr wrap="square" lIns="0" tIns="0" rIns="0" bIns="0" rtlCol="0"/>
            <a:lstStyle/>
            <a:p>
              <a:endParaRPr sz="1493" dirty="0"/>
            </a:p>
          </p:txBody>
        </p:sp>
        <p:sp>
          <p:nvSpPr>
            <p:cNvPr id="3512" name="object 3465">
              <a:extLst>
                <a:ext uri="{FF2B5EF4-FFF2-40B4-BE49-F238E27FC236}">
                  <a16:creationId xmlns:a16="http://schemas.microsoft.com/office/drawing/2014/main" id="{B030CBA9-9AA9-499D-B62E-5F5DB2E590E8}"/>
                </a:ext>
              </a:extLst>
            </p:cNvPr>
            <p:cNvSpPr/>
            <p:nvPr/>
          </p:nvSpPr>
          <p:spPr>
            <a:xfrm>
              <a:off x="1631800" y="5677752"/>
              <a:ext cx="20320" cy="20320"/>
            </a:xfrm>
            <a:custGeom>
              <a:avLst/>
              <a:gdLst/>
              <a:ahLst/>
              <a:cxnLst/>
              <a:rect l="l" t="t" r="r" b="b"/>
              <a:pathLst>
                <a:path w="20319" h="20320">
                  <a:moveTo>
                    <a:pt x="15290" y="0"/>
                  </a:moveTo>
                  <a:lnTo>
                    <a:pt x="4343" y="190"/>
                  </a:lnTo>
                  <a:lnTo>
                    <a:pt x="0" y="4686"/>
                  </a:lnTo>
                  <a:lnTo>
                    <a:pt x="190" y="15646"/>
                  </a:lnTo>
                  <a:lnTo>
                    <a:pt x="4699" y="19989"/>
                  </a:lnTo>
                  <a:lnTo>
                    <a:pt x="15633" y="19799"/>
                  </a:lnTo>
                  <a:lnTo>
                    <a:pt x="20002" y="15303"/>
                  </a:lnTo>
                  <a:lnTo>
                    <a:pt x="19900" y="9829"/>
                  </a:lnTo>
                  <a:lnTo>
                    <a:pt x="19799" y="4343"/>
                  </a:lnTo>
                  <a:lnTo>
                    <a:pt x="15290" y="0"/>
                  </a:lnTo>
                  <a:close/>
                </a:path>
              </a:pathLst>
            </a:custGeom>
            <a:solidFill>
              <a:srgbClr val="7E3D23"/>
            </a:solidFill>
          </p:spPr>
          <p:txBody>
            <a:bodyPr wrap="square" lIns="0" tIns="0" rIns="0" bIns="0" rtlCol="0"/>
            <a:lstStyle/>
            <a:p>
              <a:endParaRPr sz="1493" dirty="0"/>
            </a:p>
          </p:txBody>
        </p:sp>
        <p:sp>
          <p:nvSpPr>
            <p:cNvPr id="3513" name="object 3466">
              <a:extLst>
                <a:ext uri="{FF2B5EF4-FFF2-40B4-BE49-F238E27FC236}">
                  <a16:creationId xmlns:a16="http://schemas.microsoft.com/office/drawing/2014/main" id="{EC89B3DE-9208-425E-94B4-2CB90C3630B7}"/>
                </a:ext>
              </a:extLst>
            </p:cNvPr>
            <p:cNvSpPr/>
            <p:nvPr/>
          </p:nvSpPr>
          <p:spPr>
            <a:xfrm>
              <a:off x="1372212" y="5689097"/>
              <a:ext cx="20320" cy="20320"/>
            </a:xfrm>
            <a:custGeom>
              <a:avLst/>
              <a:gdLst/>
              <a:ahLst/>
              <a:cxnLst/>
              <a:rect l="l" t="t" r="r" b="b"/>
              <a:pathLst>
                <a:path w="20319" h="20320">
                  <a:moveTo>
                    <a:pt x="15303" y="0"/>
                  </a:moveTo>
                  <a:lnTo>
                    <a:pt x="4356" y="190"/>
                  </a:lnTo>
                  <a:lnTo>
                    <a:pt x="0" y="4711"/>
                  </a:lnTo>
                  <a:lnTo>
                    <a:pt x="190" y="15659"/>
                  </a:lnTo>
                  <a:lnTo>
                    <a:pt x="4711" y="20002"/>
                  </a:lnTo>
                  <a:lnTo>
                    <a:pt x="15646" y="19812"/>
                  </a:lnTo>
                  <a:lnTo>
                    <a:pt x="20015" y="15316"/>
                  </a:lnTo>
                  <a:lnTo>
                    <a:pt x="19913" y="9829"/>
                  </a:lnTo>
                  <a:lnTo>
                    <a:pt x="19811" y="4368"/>
                  </a:lnTo>
                  <a:lnTo>
                    <a:pt x="15303" y="0"/>
                  </a:lnTo>
                  <a:close/>
                </a:path>
              </a:pathLst>
            </a:custGeom>
            <a:solidFill>
              <a:srgbClr val="7B4023"/>
            </a:solidFill>
          </p:spPr>
          <p:txBody>
            <a:bodyPr wrap="square" lIns="0" tIns="0" rIns="0" bIns="0" rtlCol="0"/>
            <a:lstStyle/>
            <a:p>
              <a:endParaRPr sz="1493" dirty="0"/>
            </a:p>
          </p:txBody>
        </p:sp>
        <p:sp>
          <p:nvSpPr>
            <p:cNvPr id="3514" name="object 3467">
              <a:extLst>
                <a:ext uri="{FF2B5EF4-FFF2-40B4-BE49-F238E27FC236}">
                  <a16:creationId xmlns:a16="http://schemas.microsoft.com/office/drawing/2014/main" id="{D168C63F-79C6-46D3-8589-09AA123FEB1B}"/>
                </a:ext>
              </a:extLst>
            </p:cNvPr>
            <p:cNvSpPr/>
            <p:nvPr/>
          </p:nvSpPr>
          <p:spPr>
            <a:xfrm>
              <a:off x="1820035" y="5560881"/>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793A22"/>
            </a:solidFill>
          </p:spPr>
          <p:txBody>
            <a:bodyPr wrap="square" lIns="0" tIns="0" rIns="0" bIns="0" rtlCol="0"/>
            <a:lstStyle/>
            <a:p>
              <a:endParaRPr sz="1493" dirty="0"/>
            </a:p>
          </p:txBody>
        </p:sp>
        <p:sp>
          <p:nvSpPr>
            <p:cNvPr id="3515" name="object 3468">
              <a:extLst>
                <a:ext uri="{FF2B5EF4-FFF2-40B4-BE49-F238E27FC236}">
                  <a16:creationId xmlns:a16="http://schemas.microsoft.com/office/drawing/2014/main" id="{2A9D1DBD-0595-4C68-AE32-0FAEE55AC987}"/>
                </a:ext>
              </a:extLst>
            </p:cNvPr>
            <p:cNvSpPr/>
            <p:nvPr/>
          </p:nvSpPr>
          <p:spPr>
            <a:xfrm>
              <a:off x="1216614" y="5682005"/>
              <a:ext cx="20320" cy="20320"/>
            </a:xfrm>
            <a:custGeom>
              <a:avLst/>
              <a:gdLst/>
              <a:ahLst/>
              <a:cxnLst/>
              <a:rect l="l" t="t" r="r" b="b"/>
              <a:pathLst>
                <a:path w="20319" h="20320">
                  <a:moveTo>
                    <a:pt x="15316" y="0"/>
                  </a:moveTo>
                  <a:lnTo>
                    <a:pt x="4356" y="190"/>
                  </a:lnTo>
                  <a:lnTo>
                    <a:pt x="0" y="4686"/>
                  </a:lnTo>
                  <a:lnTo>
                    <a:pt x="190" y="15633"/>
                  </a:lnTo>
                  <a:lnTo>
                    <a:pt x="4711" y="20002"/>
                  </a:lnTo>
                  <a:lnTo>
                    <a:pt x="15659" y="19812"/>
                  </a:lnTo>
                  <a:lnTo>
                    <a:pt x="20015" y="15290"/>
                  </a:lnTo>
                  <a:lnTo>
                    <a:pt x="19913" y="9829"/>
                  </a:lnTo>
                  <a:lnTo>
                    <a:pt x="19811" y="4343"/>
                  </a:lnTo>
                  <a:lnTo>
                    <a:pt x="15316" y="0"/>
                  </a:lnTo>
                  <a:close/>
                </a:path>
              </a:pathLst>
            </a:custGeom>
            <a:solidFill>
              <a:srgbClr val="8D4529"/>
            </a:solidFill>
          </p:spPr>
          <p:txBody>
            <a:bodyPr wrap="square" lIns="0" tIns="0" rIns="0" bIns="0" rtlCol="0"/>
            <a:lstStyle/>
            <a:p>
              <a:endParaRPr sz="1493" dirty="0"/>
            </a:p>
          </p:txBody>
        </p:sp>
        <p:sp>
          <p:nvSpPr>
            <p:cNvPr id="3516" name="object 3469">
              <a:extLst>
                <a:ext uri="{FF2B5EF4-FFF2-40B4-BE49-F238E27FC236}">
                  <a16:creationId xmlns:a16="http://schemas.microsoft.com/office/drawing/2014/main" id="{63454093-DD82-40BC-A3D2-C66DBBA8892C}"/>
                </a:ext>
              </a:extLst>
            </p:cNvPr>
            <p:cNvSpPr/>
            <p:nvPr/>
          </p:nvSpPr>
          <p:spPr>
            <a:xfrm>
              <a:off x="1424213" y="5716833"/>
              <a:ext cx="20320" cy="20320"/>
            </a:xfrm>
            <a:custGeom>
              <a:avLst/>
              <a:gdLst/>
              <a:ahLst/>
              <a:cxnLst/>
              <a:rect l="l" t="t" r="r" b="b"/>
              <a:pathLst>
                <a:path w="20319" h="20320">
                  <a:moveTo>
                    <a:pt x="15303" y="0"/>
                  </a:moveTo>
                  <a:lnTo>
                    <a:pt x="4343" y="190"/>
                  </a:lnTo>
                  <a:lnTo>
                    <a:pt x="0" y="4686"/>
                  </a:lnTo>
                  <a:lnTo>
                    <a:pt x="190" y="15633"/>
                  </a:lnTo>
                  <a:lnTo>
                    <a:pt x="4698" y="20015"/>
                  </a:lnTo>
                  <a:lnTo>
                    <a:pt x="15646" y="19824"/>
                  </a:lnTo>
                  <a:lnTo>
                    <a:pt x="20015" y="15290"/>
                  </a:lnTo>
                  <a:lnTo>
                    <a:pt x="19913" y="9829"/>
                  </a:lnTo>
                  <a:lnTo>
                    <a:pt x="19811" y="4343"/>
                  </a:lnTo>
                  <a:lnTo>
                    <a:pt x="15303" y="0"/>
                  </a:lnTo>
                  <a:close/>
                </a:path>
              </a:pathLst>
            </a:custGeom>
            <a:solidFill>
              <a:srgbClr val="63341C"/>
            </a:solidFill>
          </p:spPr>
          <p:txBody>
            <a:bodyPr wrap="square" lIns="0" tIns="0" rIns="0" bIns="0" rtlCol="0"/>
            <a:lstStyle/>
            <a:p>
              <a:endParaRPr sz="1493" dirty="0"/>
            </a:p>
          </p:txBody>
        </p:sp>
        <p:sp>
          <p:nvSpPr>
            <p:cNvPr id="3517" name="object 3470">
              <a:extLst>
                <a:ext uri="{FF2B5EF4-FFF2-40B4-BE49-F238E27FC236}">
                  <a16:creationId xmlns:a16="http://schemas.microsoft.com/office/drawing/2014/main" id="{76D60B95-CA16-430A-BEA8-99202C1D0004}"/>
                </a:ext>
              </a:extLst>
            </p:cNvPr>
            <p:cNvSpPr/>
            <p:nvPr/>
          </p:nvSpPr>
          <p:spPr>
            <a:xfrm>
              <a:off x="1281738" y="5675480"/>
              <a:ext cx="20320" cy="20320"/>
            </a:xfrm>
            <a:custGeom>
              <a:avLst/>
              <a:gdLst/>
              <a:ahLst/>
              <a:cxnLst/>
              <a:rect l="l" t="t" r="r" b="b"/>
              <a:pathLst>
                <a:path w="20319" h="20320">
                  <a:moveTo>
                    <a:pt x="15316" y="0"/>
                  </a:moveTo>
                  <a:lnTo>
                    <a:pt x="4356" y="190"/>
                  </a:lnTo>
                  <a:lnTo>
                    <a:pt x="0" y="4686"/>
                  </a:lnTo>
                  <a:lnTo>
                    <a:pt x="190" y="15633"/>
                  </a:lnTo>
                  <a:lnTo>
                    <a:pt x="4711" y="19977"/>
                  </a:lnTo>
                  <a:lnTo>
                    <a:pt x="15659" y="19786"/>
                  </a:lnTo>
                  <a:lnTo>
                    <a:pt x="20027" y="15290"/>
                  </a:lnTo>
                  <a:lnTo>
                    <a:pt x="19926" y="9804"/>
                  </a:lnTo>
                  <a:lnTo>
                    <a:pt x="19824" y="4343"/>
                  </a:lnTo>
                  <a:lnTo>
                    <a:pt x="15316" y="0"/>
                  </a:lnTo>
                  <a:close/>
                </a:path>
              </a:pathLst>
            </a:custGeom>
            <a:solidFill>
              <a:srgbClr val="894428"/>
            </a:solidFill>
          </p:spPr>
          <p:txBody>
            <a:bodyPr wrap="square" lIns="0" tIns="0" rIns="0" bIns="0" rtlCol="0"/>
            <a:lstStyle/>
            <a:p>
              <a:endParaRPr sz="1493" dirty="0"/>
            </a:p>
          </p:txBody>
        </p:sp>
        <p:sp>
          <p:nvSpPr>
            <p:cNvPr id="3518" name="object 3471">
              <a:extLst>
                <a:ext uri="{FF2B5EF4-FFF2-40B4-BE49-F238E27FC236}">
                  <a16:creationId xmlns:a16="http://schemas.microsoft.com/office/drawing/2014/main" id="{CA32DFBF-BE4D-46B2-B627-BB91EA91051E}"/>
                </a:ext>
              </a:extLst>
            </p:cNvPr>
            <p:cNvSpPr/>
            <p:nvPr/>
          </p:nvSpPr>
          <p:spPr>
            <a:xfrm>
              <a:off x="1269117" y="5647888"/>
              <a:ext cx="20320" cy="20320"/>
            </a:xfrm>
            <a:custGeom>
              <a:avLst/>
              <a:gdLst/>
              <a:ahLst/>
              <a:cxnLst/>
              <a:rect l="l" t="t" r="r" b="b"/>
              <a:pathLst>
                <a:path w="20319" h="20320">
                  <a:moveTo>
                    <a:pt x="15303" y="0"/>
                  </a:moveTo>
                  <a:lnTo>
                    <a:pt x="4356" y="190"/>
                  </a:lnTo>
                  <a:lnTo>
                    <a:pt x="0" y="4686"/>
                  </a:lnTo>
                  <a:lnTo>
                    <a:pt x="190" y="15646"/>
                  </a:lnTo>
                  <a:lnTo>
                    <a:pt x="4711" y="20002"/>
                  </a:lnTo>
                  <a:lnTo>
                    <a:pt x="15646" y="19812"/>
                  </a:lnTo>
                  <a:lnTo>
                    <a:pt x="20015" y="15303"/>
                  </a:lnTo>
                  <a:lnTo>
                    <a:pt x="19913" y="9829"/>
                  </a:lnTo>
                  <a:lnTo>
                    <a:pt x="19811" y="4343"/>
                  </a:lnTo>
                  <a:lnTo>
                    <a:pt x="15303" y="0"/>
                  </a:lnTo>
                  <a:close/>
                </a:path>
              </a:pathLst>
            </a:custGeom>
            <a:solidFill>
              <a:srgbClr val="93482A"/>
            </a:solidFill>
          </p:spPr>
          <p:txBody>
            <a:bodyPr wrap="square" lIns="0" tIns="0" rIns="0" bIns="0" rtlCol="0"/>
            <a:lstStyle/>
            <a:p>
              <a:endParaRPr sz="1493" dirty="0"/>
            </a:p>
          </p:txBody>
        </p:sp>
        <p:sp>
          <p:nvSpPr>
            <p:cNvPr id="3519" name="object 3472">
              <a:extLst>
                <a:ext uri="{FF2B5EF4-FFF2-40B4-BE49-F238E27FC236}">
                  <a16:creationId xmlns:a16="http://schemas.microsoft.com/office/drawing/2014/main" id="{BE6B995F-6733-4E6F-9CBA-324321B8066C}"/>
                </a:ext>
              </a:extLst>
            </p:cNvPr>
            <p:cNvSpPr/>
            <p:nvPr/>
          </p:nvSpPr>
          <p:spPr>
            <a:xfrm>
              <a:off x="1397278" y="5644861"/>
              <a:ext cx="20320" cy="20320"/>
            </a:xfrm>
            <a:custGeom>
              <a:avLst/>
              <a:gdLst/>
              <a:ahLst/>
              <a:cxnLst/>
              <a:rect l="l" t="t" r="r" b="b"/>
              <a:pathLst>
                <a:path w="20319" h="20320">
                  <a:moveTo>
                    <a:pt x="15303" y="0"/>
                  </a:moveTo>
                  <a:lnTo>
                    <a:pt x="4343" y="190"/>
                  </a:lnTo>
                  <a:lnTo>
                    <a:pt x="0" y="4686"/>
                  </a:lnTo>
                  <a:lnTo>
                    <a:pt x="190" y="15646"/>
                  </a:lnTo>
                  <a:lnTo>
                    <a:pt x="4698" y="20002"/>
                  </a:lnTo>
                  <a:lnTo>
                    <a:pt x="15646" y="19812"/>
                  </a:lnTo>
                  <a:lnTo>
                    <a:pt x="20015" y="15303"/>
                  </a:lnTo>
                  <a:lnTo>
                    <a:pt x="19913" y="9829"/>
                  </a:lnTo>
                  <a:lnTo>
                    <a:pt x="19811" y="4330"/>
                  </a:lnTo>
                  <a:lnTo>
                    <a:pt x="15303" y="0"/>
                  </a:lnTo>
                  <a:close/>
                </a:path>
              </a:pathLst>
            </a:custGeom>
            <a:solidFill>
              <a:srgbClr val="894428"/>
            </a:solidFill>
          </p:spPr>
          <p:txBody>
            <a:bodyPr wrap="square" lIns="0" tIns="0" rIns="0" bIns="0" rtlCol="0"/>
            <a:lstStyle/>
            <a:p>
              <a:endParaRPr sz="1493" dirty="0"/>
            </a:p>
          </p:txBody>
        </p:sp>
        <p:sp>
          <p:nvSpPr>
            <p:cNvPr id="3520" name="object 3473">
              <a:extLst>
                <a:ext uri="{FF2B5EF4-FFF2-40B4-BE49-F238E27FC236}">
                  <a16:creationId xmlns:a16="http://schemas.microsoft.com/office/drawing/2014/main" id="{A156AEE8-FA31-4C1F-9DF3-69857669AA90}"/>
                </a:ext>
              </a:extLst>
            </p:cNvPr>
            <p:cNvSpPr/>
            <p:nvPr/>
          </p:nvSpPr>
          <p:spPr>
            <a:xfrm>
              <a:off x="1604584" y="5694542"/>
              <a:ext cx="20320" cy="20320"/>
            </a:xfrm>
            <a:custGeom>
              <a:avLst/>
              <a:gdLst/>
              <a:ahLst/>
              <a:cxnLst/>
              <a:rect l="l" t="t" r="r" b="b"/>
              <a:pathLst>
                <a:path w="20319" h="20320">
                  <a:moveTo>
                    <a:pt x="15316" y="0"/>
                  </a:moveTo>
                  <a:lnTo>
                    <a:pt x="4356" y="190"/>
                  </a:lnTo>
                  <a:lnTo>
                    <a:pt x="0" y="4686"/>
                  </a:lnTo>
                  <a:lnTo>
                    <a:pt x="190" y="15646"/>
                  </a:lnTo>
                  <a:lnTo>
                    <a:pt x="4711" y="20002"/>
                  </a:lnTo>
                  <a:lnTo>
                    <a:pt x="15659" y="19812"/>
                  </a:lnTo>
                  <a:lnTo>
                    <a:pt x="20027" y="15303"/>
                  </a:lnTo>
                  <a:lnTo>
                    <a:pt x="19926" y="9829"/>
                  </a:lnTo>
                  <a:lnTo>
                    <a:pt x="19824" y="4343"/>
                  </a:lnTo>
                  <a:lnTo>
                    <a:pt x="15316" y="0"/>
                  </a:lnTo>
                  <a:close/>
                </a:path>
              </a:pathLst>
            </a:custGeom>
            <a:solidFill>
              <a:srgbClr val="7F3C25"/>
            </a:solidFill>
          </p:spPr>
          <p:txBody>
            <a:bodyPr wrap="square" lIns="0" tIns="0" rIns="0" bIns="0" rtlCol="0"/>
            <a:lstStyle/>
            <a:p>
              <a:endParaRPr sz="1493" dirty="0"/>
            </a:p>
          </p:txBody>
        </p:sp>
        <p:sp>
          <p:nvSpPr>
            <p:cNvPr id="3521" name="object 3474">
              <a:extLst>
                <a:ext uri="{FF2B5EF4-FFF2-40B4-BE49-F238E27FC236}">
                  <a16:creationId xmlns:a16="http://schemas.microsoft.com/office/drawing/2014/main" id="{E9A04965-6C92-4053-8918-7CB8A57FF5DE}"/>
                </a:ext>
              </a:extLst>
            </p:cNvPr>
            <p:cNvSpPr/>
            <p:nvPr/>
          </p:nvSpPr>
          <p:spPr>
            <a:xfrm>
              <a:off x="1385807" y="5713022"/>
              <a:ext cx="20320" cy="20320"/>
            </a:xfrm>
            <a:custGeom>
              <a:avLst/>
              <a:gdLst/>
              <a:ahLst/>
              <a:cxnLst/>
              <a:rect l="l" t="t" r="r" b="b"/>
              <a:pathLst>
                <a:path w="20319" h="20320">
                  <a:moveTo>
                    <a:pt x="15303" y="0"/>
                  </a:moveTo>
                  <a:lnTo>
                    <a:pt x="4343" y="190"/>
                  </a:lnTo>
                  <a:lnTo>
                    <a:pt x="0" y="4686"/>
                  </a:lnTo>
                  <a:lnTo>
                    <a:pt x="190" y="15646"/>
                  </a:lnTo>
                  <a:lnTo>
                    <a:pt x="4698" y="20015"/>
                  </a:lnTo>
                  <a:lnTo>
                    <a:pt x="15646" y="19824"/>
                  </a:lnTo>
                  <a:lnTo>
                    <a:pt x="20015" y="15303"/>
                  </a:lnTo>
                  <a:lnTo>
                    <a:pt x="19913" y="9829"/>
                  </a:lnTo>
                  <a:lnTo>
                    <a:pt x="19811" y="4343"/>
                  </a:lnTo>
                  <a:lnTo>
                    <a:pt x="15303" y="0"/>
                  </a:lnTo>
                  <a:close/>
                </a:path>
              </a:pathLst>
            </a:custGeom>
            <a:solidFill>
              <a:srgbClr val="723720"/>
            </a:solidFill>
          </p:spPr>
          <p:txBody>
            <a:bodyPr wrap="square" lIns="0" tIns="0" rIns="0" bIns="0" rtlCol="0"/>
            <a:lstStyle/>
            <a:p>
              <a:endParaRPr sz="1493" dirty="0"/>
            </a:p>
          </p:txBody>
        </p:sp>
        <p:sp>
          <p:nvSpPr>
            <p:cNvPr id="3522" name="object 3475">
              <a:extLst>
                <a:ext uri="{FF2B5EF4-FFF2-40B4-BE49-F238E27FC236}">
                  <a16:creationId xmlns:a16="http://schemas.microsoft.com/office/drawing/2014/main" id="{FDF32BCE-FD28-4E40-8A95-43EDBBA2385E}"/>
                </a:ext>
              </a:extLst>
            </p:cNvPr>
            <p:cNvSpPr/>
            <p:nvPr/>
          </p:nvSpPr>
          <p:spPr>
            <a:xfrm>
              <a:off x="962484" y="5588365"/>
              <a:ext cx="20320" cy="20320"/>
            </a:xfrm>
            <a:custGeom>
              <a:avLst/>
              <a:gdLst/>
              <a:ahLst/>
              <a:cxnLst/>
              <a:rect l="l" t="t" r="r" b="b"/>
              <a:pathLst>
                <a:path w="20319" h="20320">
                  <a:moveTo>
                    <a:pt x="15303" y="0"/>
                  </a:moveTo>
                  <a:lnTo>
                    <a:pt x="4343" y="190"/>
                  </a:lnTo>
                  <a:lnTo>
                    <a:pt x="0" y="4698"/>
                  </a:lnTo>
                  <a:lnTo>
                    <a:pt x="190" y="15659"/>
                  </a:lnTo>
                  <a:lnTo>
                    <a:pt x="4698" y="20002"/>
                  </a:lnTo>
                  <a:lnTo>
                    <a:pt x="15646" y="19811"/>
                  </a:lnTo>
                  <a:lnTo>
                    <a:pt x="20015" y="15316"/>
                  </a:lnTo>
                  <a:lnTo>
                    <a:pt x="19913" y="9842"/>
                  </a:lnTo>
                  <a:lnTo>
                    <a:pt x="19811" y="4356"/>
                  </a:lnTo>
                  <a:lnTo>
                    <a:pt x="15303" y="0"/>
                  </a:lnTo>
                  <a:close/>
                </a:path>
              </a:pathLst>
            </a:custGeom>
            <a:solidFill>
              <a:srgbClr val="924929"/>
            </a:solidFill>
          </p:spPr>
          <p:txBody>
            <a:bodyPr wrap="square" lIns="0" tIns="0" rIns="0" bIns="0" rtlCol="0"/>
            <a:lstStyle/>
            <a:p>
              <a:endParaRPr sz="1493" dirty="0"/>
            </a:p>
          </p:txBody>
        </p:sp>
        <p:sp>
          <p:nvSpPr>
            <p:cNvPr id="3523" name="object 3476">
              <a:extLst>
                <a:ext uri="{FF2B5EF4-FFF2-40B4-BE49-F238E27FC236}">
                  <a16:creationId xmlns:a16="http://schemas.microsoft.com/office/drawing/2014/main" id="{0A4F2A9C-62C0-438B-8486-C14467AF6174}"/>
                </a:ext>
              </a:extLst>
            </p:cNvPr>
            <p:cNvSpPr/>
            <p:nvPr/>
          </p:nvSpPr>
          <p:spPr>
            <a:xfrm>
              <a:off x="1188692" y="5674782"/>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29"/>
                  </a:lnTo>
                  <a:lnTo>
                    <a:pt x="19811" y="4368"/>
                  </a:lnTo>
                  <a:lnTo>
                    <a:pt x="15303" y="0"/>
                  </a:lnTo>
                  <a:close/>
                </a:path>
              </a:pathLst>
            </a:custGeom>
            <a:solidFill>
              <a:srgbClr val="804024"/>
            </a:solidFill>
          </p:spPr>
          <p:txBody>
            <a:bodyPr wrap="square" lIns="0" tIns="0" rIns="0" bIns="0" rtlCol="0"/>
            <a:lstStyle/>
            <a:p>
              <a:endParaRPr sz="1493" dirty="0"/>
            </a:p>
          </p:txBody>
        </p:sp>
        <p:sp>
          <p:nvSpPr>
            <p:cNvPr id="3524" name="object 3477">
              <a:extLst>
                <a:ext uri="{FF2B5EF4-FFF2-40B4-BE49-F238E27FC236}">
                  <a16:creationId xmlns:a16="http://schemas.microsoft.com/office/drawing/2014/main" id="{E165C887-DF09-4219-8569-70A8F9259FA3}"/>
                </a:ext>
              </a:extLst>
            </p:cNvPr>
            <p:cNvSpPr/>
            <p:nvPr/>
          </p:nvSpPr>
          <p:spPr>
            <a:xfrm>
              <a:off x="1141369" y="5677957"/>
              <a:ext cx="20320" cy="20320"/>
            </a:xfrm>
            <a:custGeom>
              <a:avLst/>
              <a:gdLst/>
              <a:ahLst/>
              <a:cxnLst/>
              <a:rect l="l" t="t" r="r" b="b"/>
              <a:pathLst>
                <a:path w="20319" h="20320">
                  <a:moveTo>
                    <a:pt x="15316" y="0"/>
                  </a:moveTo>
                  <a:lnTo>
                    <a:pt x="4356" y="190"/>
                  </a:lnTo>
                  <a:lnTo>
                    <a:pt x="0" y="4699"/>
                  </a:lnTo>
                  <a:lnTo>
                    <a:pt x="190" y="15659"/>
                  </a:lnTo>
                  <a:lnTo>
                    <a:pt x="4711" y="20015"/>
                  </a:lnTo>
                  <a:lnTo>
                    <a:pt x="15659" y="19824"/>
                  </a:lnTo>
                  <a:lnTo>
                    <a:pt x="20015" y="15316"/>
                  </a:lnTo>
                  <a:lnTo>
                    <a:pt x="19913" y="9829"/>
                  </a:lnTo>
                  <a:lnTo>
                    <a:pt x="19811" y="4356"/>
                  </a:lnTo>
                  <a:lnTo>
                    <a:pt x="15316" y="0"/>
                  </a:lnTo>
                  <a:close/>
                </a:path>
              </a:pathLst>
            </a:custGeom>
            <a:solidFill>
              <a:srgbClr val="864425"/>
            </a:solidFill>
          </p:spPr>
          <p:txBody>
            <a:bodyPr wrap="square" lIns="0" tIns="0" rIns="0" bIns="0" rtlCol="0"/>
            <a:lstStyle/>
            <a:p>
              <a:endParaRPr sz="1493" dirty="0"/>
            </a:p>
          </p:txBody>
        </p:sp>
        <p:sp>
          <p:nvSpPr>
            <p:cNvPr id="3525" name="object 3478">
              <a:extLst>
                <a:ext uri="{FF2B5EF4-FFF2-40B4-BE49-F238E27FC236}">
                  <a16:creationId xmlns:a16="http://schemas.microsoft.com/office/drawing/2014/main" id="{FF3D5A1B-497C-411A-967F-ED8D5997B182}"/>
                </a:ext>
              </a:extLst>
            </p:cNvPr>
            <p:cNvSpPr/>
            <p:nvPr/>
          </p:nvSpPr>
          <p:spPr>
            <a:xfrm>
              <a:off x="1148093" y="5656336"/>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A24E2F"/>
            </a:solidFill>
          </p:spPr>
          <p:txBody>
            <a:bodyPr wrap="square" lIns="0" tIns="0" rIns="0" bIns="0" rtlCol="0"/>
            <a:lstStyle/>
            <a:p>
              <a:endParaRPr sz="1493" dirty="0"/>
            </a:p>
          </p:txBody>
        </p:sp>
        <p:sp>
          <p:nvSpPr>
            <p:cNvPr id="3526" name="object 3479">
              <a:extLst>
                <a:ext uri="{FF2B5EF4-FFF2-40B4-BE49-F238E27FC236}">
                  <a16:creationId xmlns:a16="http://schemas.microsoft.com/office/drawing/2014/main" id="{D6EB1652-E107-4EFA-8E7A-F88534CEA7A5}"/>
                </a:ext>
              </a:extLst>
            </p:cNvPr>
            <p:cNvSpPr/>
            <p:nvPr/>
          </p:nvSpPr>
          <p:spPr>
            <a:xfrm>
              <a:off x="1736354" y="5618129"/>
              <a:ext cx="20320" cy="20320"/>
            </a:xfrm>
            <a:custGeom>
              <a:avLst/>
              <a:gdLst/>
              <a:ahLst/>
              <a:cxnLst/>
              <a:rect l="l" t="t" r="r" b="b"/>
              <a:pathLst>
                <a:path w="20319" h="20320">
                  <a:moveTo>
                    <a:pt x="15303" y="0"/>
                  </a:moveTo>
                  <a:lnTo>
                    <a:pt x="4343" y="190"/>
                  </a:lnTo>
                  <a:lnTo>
                    <a:pt x="0" y="4686"/>
                  </a:lnTo>
                  <a:lnTo>
                    <a:pt x="190" y="15633"/>
                  </a:lnTo>
                  <a:lnTo>
                    <a:pt x="4699" y="20015"/>
                  </a:lnTo>
                  <a:lnTo>
                    <a:pt x="15646" y="19824"/>
                  </a:lnTo>
                  <a:lnTo>
                    <a:pt x="20015" y="15290"/>
                  </a:lnTo>
                  <a:lnTo>
                    <a:pt x="19913" y="9829"/>
                  </a:lnTo>
                  <a:lnTo>
                    <a:pt x="19812" y="4343"/>
                  </a:lnTo>
                  <a:lnTo>
                    <a:pt x="15303" y="0"/>
                  </a:lnTo>
                  <a:close/>
                </a:path>
              </a:pathLst>
            </a:custGeom>
            <a:solidFill>
              <a:srgbClr val="6C351F"/>
            </a:solidFill>
          </p:spPr>
          <p:txBody>
            <a:bodyPr wrap="square" lIns="0" tIns="0" rIns="0" bIns="0" rtlCol="0"/>
            <a:lstStyle/>
            <a:p>
              <a:endParaRPr sz="1493" dirty="0"/>
            </a:p>
          </p:txBody>
        </p:sp>
        <p:sp>
          <p:nvSpPr>
            <p:cNvPr id="3527" name="object 3480">
              <a:extLst>
                <a:ext uri="{FF2B5EF4-FFF2-40B4-BE49-F238E27FC236}">
                  <a16:creationId xmlns:a16="http://schemas.microsoft.com/office/drawing/2014/main" id="{65DFD68A-513B-4E96-ADAF-8B21D7425DEF}"/>
                </a:ext>
              </a:extLst>
            </p:cNvPr>
            <p:cNvSpPr/>
            <p:nvPr/>
          </p:nvSpPr>
          <p:spPr>
            <a:xfrm>
              <a:off x="1388770" y="5692039"/>
              <a:ext cx="20320" cy="20320"/>
            </a:xfrm>
            <a:custGeom>
              <a:avLst/>
              <a:gdLst/>
              <a:ahLst/>
              <a:cxnLst/>
              <a:rect l="l" t="t" r="r" b="b"/>
              <a:pathLst>
                <a:path w="20319" h="20320">
                  <a:moveTo>
                    <a:pt x="15303" y="0"/>
                  </a:moveTo>
                  <a:lnTo>
                    <a:pt x="4356" y="190"/>
                  </a:lnTo>
                  <a:lnTo>
                    <a:pt x="0" y="4686"/>
                  </a:lnTo>
                  <a:lnTo>
                    <a:pt x="190" y="15633"/>
                  </a:lnTo>
                  <a:lnTo>
                    <a:pt x="4698" y="19977"/>
                  </a:lnTo>
                  <a:lnTo>
                    <a:pt x="15646" y="19786"/>
                  </a:lnTo>
                  <a:lnTo>
                    <a:pt x="20015" y="15290"/>
                  </a:lnTo>
                  <a:lnTo>
                    <a:pt x="19913" y="9804"/>
                  </a:lnTo>
                  <a:lnTo>
                    <a:pt x="19811" y="4343"/>
                  </a:lnTo>
                  <a:lnTo>
                    <a:pt x="15303" y="0"/>
                  </a:lnTo>
                  <a:close/>
                </a:path>
              </a:pathLst>
            </a:custGeom>
            <a:solidFill>
              <a:srgbClr val="8F4628"/>
            </a:solidFill>
          </p:spPr>
          <p:txBody>
            <a:bodyPr wrap="square" lIns="0" tIns="0" rIns="0" bIns="0" rtlCol="0"/>
            <a:lstStyle/>
            <a:p>
              <a:endParaRPr sz="1493" dirty="0"/>
            </a:p>
          </p:txBody>
        </p:sp>
        <p:sp>
          <p:nvSpPr>
            <p:cNvPr id="3528" name="object 3481">
              <a:extLst>
                <a:ext uri="{FF2B5EF4-FFF2-40B4-BE49-F238E27FC236}">
                  <a16:creationId xmlns:a16="http://schemas.microsoft.com/office/drawing/2014/main" id="{B9695EF5-72EE-4705-84AB-32053A1FBA4E}"/>
                </a:ext>
              </a:extLst>
            </p:cNvPr>
            <p:cNvSpPr/>
            <p:nvPr/>
          </p:nvSpPr>
          <p:spPr>
            <a:xfrm>
              <a:off x="1167128" y="5662376"/>
              <a:ext cx="20320" cy="20320"/>
            </a:xfrm>
            <a:custGeom>
              <a:avLst/>
              <a:gdLst/>
              <a:ahLst/>
              <a:cxnLst/>
              <a:rect l="l" t="t" r="r" b="b"/>
              <a:pathLst>
                <a:path w="20319" h="20320">
                  <a:moveTo>
                    <a:pt x="15316" y="0"/>
                  </a:moveTo>
                  <a:lnTo>
                    <a:pt x="4356" y="190"/>
                  </a:lnTo>
                  <a:lnTo>
                    <a:pt x="0" y="4686"/>
                  </a:lnTo>
                  <a:lnTo>
                    <a:pt x="190" y="15633"/>
                  </a:lnTo>
                  <a:lnTo>
                    <a:pt x="4711" y="20015"/>
                  </a:lnTo>
                  <a:lnTo>
                    <a:pt x="15659" y="19824"/>
                  </a:lnTo>
                  <a:lnTo>
                    <a:pt x="20015" y="15290"/>
                  </a:lnTo>
                  <a:lnTo>
                    <a:pt x="19913" y="9829"/>
                  </a:lnTo>
                  <a:lnTo>
                    <a:pt x="19811" y="4343"/>
                  </a:lnTo>
                  <a:lnTo>
                    <a:pt x="15316" y="0"/>
                  </a:lnTo>
                  <a:close/>
                </a:path>
              </a:pathLst>
            </a:custGeom>
            <a:solidFill>
              <a:srgbClr val="8F4020"/>
            </a:solidFill>
          </p:spPr>
          <p:txBody>
            <a:bodyPr wrap="square" lIns="0" tIns="0" rIns="0" bIns="0" rtlCol="0"/>
            <a:lstStyle/>
            <a:p>
              <a:endParaRPr sz="1493" dirty="0"/>
            </a:p>
          </p:txBody>
        </p:sp>
        <p:sp>
          <p:nvSpPr>
            <p:cNvPr id="3529" name="object 3482">
              <a:extLst>
                <a:ext uri="{FF2B5EF4-FFF2-40B4-BE49-F238E27FC236}">
                  <a16:creationId xmlns:a16="http://schemas.microsoft.com/office/drawing/2014/main" id="{397E39BA-981D-44EA-8B73-1D9C44D0A87A}"/>
                </a:ext>
              </a:extLst>
            </p:cNvPr>
            <p:cNvSpPr/>
            <p:nvPr/>
          </p:nvSpPr>
          <p:spPr>
            <a:xfrm>
              <a:off x="1239172" y="5660563"/>
              <a:ext cx="20320" cy="20320"/>
            </a:xfrm>
            <a:custGeom>
              <a:avLst/>
              <a:gdLst/>
              <a:ahLst/>
              <a:cxnLst/>
              <a:rect l="l" t="t" r="r" b="b"/>
              <a:pathLst>
                <a:path w="20319" h="20320">
                  <a:moveTo>
                    <a:pt x="15303" y="0"/>
                  </a:moveTo>
                  <a:lnTo>
                    <a:pt x="4343" y="190"/>
                  </a:lnTo>
                  <a:lnTo>
                    <a:pt x="0" y="4686"/>
                  </a:lnTo>
                  <a:lnTo>
                    <a:pt x="190" y="15633"/>
                  </a:lnTo>
                  <a:lnTo>
                    <a:pt x="4698" y="19989"/>
                  </a:lnTo>
                  <a:lnTo>
                    <a:pt x="15646" y="19799"/>
                  </a:lnTo>
                  <a:lnTo>
                    <a:pt x="20015" y="15290"/>
                  </a:lnTo>
                  <a:lnTo>
                    <a:pt x="19913" y="9829"/>
                  </a:lnTo>
                  <a:lnTo>
                    <a:pt x="19811" y="4343"/>
                  </a:lnTo>
                  <a:lnTo>
                    <a:pt x="15303" y="0"/>
                  </a:lnTo>
                  <a:close/>
                </a:path>
              </a:pathLst>
            </a:custGeom>
            <a:solidFill>
              <a:srgbClr val="994A2D"/>
            </a:solidFill>
          </p:spPr>
          <p:txBody>
            <a:bodyPr wrap="square" lIns="0" tIns="0" rIns="0" bIns="0" rtlCol="0"/>
            <a:lstStyle/>
            <a:p>
              <a:endParaRPr sz="1493" dirty="0"/>
            </a:p>
          </p:txBody>
        </p:sp>
        <p:sp>
          <p:nvSpPr>
            <p:cNvPr id="3530" name="object 3483">
              <a:extLst>
                <a:ext uri="{FF2B5EF4-FFF2-40B4-BE49-F238E27FC236}">
                  <a16:creationId xmlns:a16="http://schemas.microsoft.com/office/drawing/2014/main" id="{5E12CD3B-D4F9-410F-BBEB-C4C201F37806}"/>
                </a:ext>
              </a:extLst>
            </p:cNvPr>
            <p:cNvSpPr/>
            <p:nvPr/>
          </p:nvSpPr>
          <p:spPr>
            <a:xfrm>
              <a:off x="944455" y="5522967"/>
              <a:ext cx="20320" cy="20320"/>
            </a:xfrm>
            <a:custGeom>
              <a:avLst/>
              <a:gdLst/>
              <a:ahLst/>
              <a:cxnLst/>
              <a:rect l="l" t="t" r="r" b="b"/>
              <a:pathLst>
                <a:path w="20319" h="20320">
                  <a:moveTo>
                    <a:pt x="15303" y="0"/>
                  </a:moveTo>
                  <a:lnTo>
                    <a:pt x="4356" y="190"/>
                  </a:lnTo>
                  <a:lnTo>
                    <a:pt x="0" y="4686"/>
                  </a:lnTo>
                  <a:lnTo>
                    <a:pt x="190" y="15646"/>
                  </a:lnTo>
                  <a:lnTo>
                    <a:pt x="4711" y="19989"/>
                  </a:lnTo>
                  <a:lnTo>
                    <a:pt x="15646" y="19799"/>
                  </a:lnTo>
                  <a:lnTo>
                    <a:pt x="20015" y="15303"/>
                  </a:lnTo>
                  <a:lnTo>
                    <a:pt x="19913" y="9829"/>
                  </a:lnTo>
                  <a:lnTo>
                    <a:pt x="19811" y="4343"/>
                  </a:lnTo>
                  <a:lnTo>
                    <a:pt x="15303" y="0"/>
                  </a:lnTo>
                  <a:close/>
                </a:path>
              </a:pathLst>
            </a:custGeom>
            <a:solidFill>
              <a:srgbClr val="904C28"/>
            </a:solidFill>
          </p:spPr>
          <p:txBody>
            <a:bodyPr wrap="square" lIns="0" tIns="0" rIns="0" bIns="0" rtlCol="0"/>
            <a:lstStyle/>
            <a:p>
              <a:endParaRPr sz="1493" dirty="0"/>
            </a:p>
          </p:txBody>
        </p:sp>
        <p:sp>
          <p:nvSpPr>
            <p:cNvPr id="3531" name="object 3484">
              <a:extLst>
                <a:ext uri="{FF2B5EF4-FFF2-40B4-BE49-F238E27FC236}">
                  <a16:creationId xmlns:a16="http://schemas.microsoft.com/office/drawing/2014/main" id="{3869A46B-CCF5-438C-97E5-862789C272F1}"/>
                </a:ext>
              </a:extLst>
            </p:cNvPr>
            <p:cNvSpPr/>
            <p:nvPr/>
          </p:nvSpPr>
          <p:spPr>
            <a:xfrm>
              <a:off x="1132822" y="5649859"/>
              <a:ext cx="20320" cy="20320"/>
            </a:xfrm>
            <a:custGeom>
              <a:avLst/>
              <a:gdLst/>
              <a:ahLst/>
              <a:cxnLst/>
              <a:rect l="l" t="t" r="r" b="b"/>
              <a:pathLst>
                <a:path w="20319" h="20320">
                  <a:moveTo>
                    <a:pt x="15316" y="0"/>
                  </a:moveTo>
                  <a:lnTo>
                    <a:pt x="4356" y="190"/>
                  </a:lnTo>
                  <a:lnTo>
                    <a:pt x="0" y="4724"/>
                  </a:lnTo>
                  <a:lnTo>
                    <a:pt x="190" y="15671"/>
                  </a:lnTo>
                  <a:lnTo>
                    <a:pt x="4711" y="20015"/>
                  </a:lnTo>
                  <a:lnTo>
                    <a:pt x="15659" y="19824"/>
                  </a:lnTo>
                  <a:lnTo>
                    <a:pt x="20015" y="15328"/>
                  </a:lnTo>
                  <a:lnTo>
                    <a:pt x="19913" y="9842"/>
                  </a:lnTo>
                  <a:lnTo>
                    <a:pt x="19811" y="4381"/>
                  </a:lnTo>
                  <a:lnTo>
                    <a:pt x="15316" y="0"/>
                  </a:lnTo>
                  <a:close/>
                </a:path>
              </a:pathLst>
            </a:custGeom>
            <a:solidFill>
              <a:srgbClr val="8A4527"/>
            </a:solidFill>
          </p:spPr>
          <p:txBody>
            <a:bodyPr wrap="square" lIns="0" tIns="0" rIns="0" bIns="0" rtlCol="0"/>
            <a:lstStyle/>
            <a:p>
              <a:endParaRPr sz="1493" dirty="0"/>
            </a:p>
          </p:txBody>
        </p:sp>
        <p:sp>
          <p:nvSpPr>
            <p:cNvPr id="3532" name="object 3485">
              <a:extLst>
                <a:ext uri="{FF2B5EF4-FFF2-40B4-BE49-F238E27FC236}">
                  <a16:creationId xmlns:a16="http://schemas.microsoft.com/office/drawing/2014/main" id="{396315A9-260D-496A-8BA8-659018C30687}"/>
                </a:ext>
              </a:extLst>
            </p:cNvPr>
            <p:cNvSpPr/>
            <p:nvPr/>
          </p:nvSpPr>
          <p:spPr>
            <a:xfrm>
              <a:off x="1261455" y="5733515"/>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29"/>
                  </a:lnTo>
                  <a:lnTo>
                    <a:pt x="19811" y="4368"/>
                  </a:lnTo>
                  <a:lnTo>
                    <a:pt x="15303" y="0"/>
                  </a:lnTo>
                  <a:close/>
                </a:path>
              </a:pathLst>
            </a:custGeom>
            <a:solidFill>
              <a:srgbClr val="90452A"/>
            </a:solidFill>
          </p:spPr>
          <p:txBody>
            <a:bodyPr wrap="square" lIns="0" tIns="0" rIns="0" bIns="0" rtlCol="0"/>
            <a:lstStyle/>
            <a:p>
              <a:endParaRPr sz="1493" dirty="0"/>
            </a:p>
          </p:txBody>
        </p:sp>
        <p:sp>
          <p:nvSpPr>
            <p:cNvPr id="3533" name="object 3486">
              <a:extLst>
                <a:ext uri="{FF2B5EF4-FFF2-40B4-BE49-F238E27FC236}">
                  <a16:creationId xmlns:a16="http://schemas.microsoft.com/office/drawing/2014/main" id="{19002B36-DF33-4BC5-B8F0-5E4426D1E1C8}"/>
                </a:ext>
              </a:extLst>
            </p:cNvPr>
            <p:cNvSpPr/>
            <p:nvPr/>
          </p:nvSpPr>
          <p:spPr>
            <a:xfrm>
              <a:off x="1798208" y="5565432"/>
              <a:ext cx="20320" cy="20320"/>
            </a:xfrm>
            <a:custGeom>
              <a:avLst/>
              <a:gdLst/>
              <a:ahLst/>
              <a:cxnLst/>
              <a:rect l="l" t="t" r="r" b="b"/>
              <a:pathLst>
                <a:path w="20319" h="20320">
                  <a:moveTo>
                    <a:pt x="15316" y="0"/>
                  </a:moveTo>
                  <a:lnTo>
                    <a:pt x="4356" y="190"/>
                  </a:lnTo>
                  <a:lnTo>
                    <a:pt x="0" y="4686"/>
                  </a:lnTo>
                  <a:lnTo>
                    <a:pt x="190" y="15646"/>
                  </a:lnTo>
                  <a:lnTo>
                    <a:pt x="4711" y="19989"/>
                  </a:lnTo>
                  <a:lnTo>
                    <a:pt x="15659" y="19799"/>
                  </a:lnTo>
                  <a:lnTo>
                    <a:pt x="20027" y="15303"/>
                  </a:lnTo>
                  <a:lnTo>
                    <a:pt x="19926" y="9817"/>
                  </a:lnTo>
                  <a:lnTo>
                    <a:pt x="19824" y="4343"/>
                  </a:lnTo>
                  <a:lnTo>
                    <a:pt x="15316" y="0"/>
                  </a:lnTo>
                  <a:close/>
                </a:path>
              </a:pathLst>
            </a:custGeom>
            <a:solidFill>
              <a:srgbClr val="65341D"/>
            </a:solidFill>
          </p:spPr>
          <p:txBody>
            <a:bodyPr wrap="square" lIns="0" tIns="0" rIns="0" bIns="0" rtlCol="0"/>
            <a:lstStyle/>
            <a:p>
              <a:endParaRPr sz="1493" dirty="0"/>
            </a:p>
          </p:txBody>
        </p:sp>
        <p:sp>
          <p:nvSpPr>
            <p:cNvPr id="3534" name="object 3487">
              <a:extLst>
                <a:ext uri="{FF2B5EF4-FFF2-40B4-BE49-F238E27FC236}">
                  <a16:creationId xmlns:a16="http://schemas.microsoft.com/office/drawing/2014/main" id="{318F5652-11B5-4D54-AA84-A998B26AA77B}"/>
                </a:ext>
              </a:extLst>
            </p:cNvPr>
            <p:cNvSpPr/>
            <p:nvPr/>
          </p:nvSpPr>
          <p:spPr>
            <a:xfrm>
              <a:off x="1177058" y="5640136"/>
              <a:ext cx="20320" cy="20320"/>
            </a:xfrm>
            <a:custGeom>
              <a:avLst/>
              <a:gdLst/>
              <a:ahLst/>
              <a:cxnLst/>
              <a:rect l="l" t="t" r="r" b="b"/>
              <a:pathLst>
                <a:path w="20319" h="20320">
                  <a:moveTo>
                    <a:pt x="15303" y="0"/>
                  </a:moveTo>
                  <a:lnTo>
                    <a:pt x="4343" y="190"/>
                  </a:lnTo>
                  <a:lnTo>
                    <a:pt x="0" y="4699"/>
                  </a:lnTo>
                  <a:lnTo>
                    <a:pt x="190" y="15659"/>
                  </a:lnTo>
                  <a:lnTo>
                    <a:pt x="4698" y="20002"/>
                  </a:lnTo>
                  <a:lnTo>
                    <a:pt x="15646" y="19812"/>
                  </a:lnTo>
                  <a:lnTo>
                    <a:pt x="20015" y="15316"/>
                  </a:lnTo>
                  <a:lnTo>
                    <a:pt x="19913" y="9829"/>
                  </a:lnTo>
                  <a:lnTo>
                    <a:pt x="19811" y="4356"/>
                  </a:lnTo>
                  <a:lnTo>
                    <a:pt x="15303" y="0"/>
                  </a:lnTo>
                  <a:close/>
                </a:path>
              </a:pathLst>
            </a:custGeom>
            <a:solidFill>
              <a:srgbClr val="9B4C2C"/>
            </a:solidFill>
          </p:spPr>
          <p:txBody>
            <a:bodyPr wrap="square" lIns="0" tIns="0" rIns="0" bIns="0" rtlCol="0"/>
            <a:lstStyle/>
            <a:p>
              <a:endParaRPr sz="1493" dirty="0"/>
            </a:p>
          </p:txBody>
        </p:sp>
        <p:sp>
          <p:nvSpPr>
            <p:cNvPr id="3535" name="object 3488">
              <a:extLst>
                <a:ext uri="{FF2B5EF4-FFF2-40B4-BE49-F238E27FC236}">
                  <a16:creationId xmlns:a16="http://schemas.microsoft.com/office/drawing/2014/main" id="{B8BEE20D-BDFF-419C-BD02-39AEEE346877}"/>
                </a:ext>
              </a:extLst>
            </p:cNvPr>
            <p:cNvSpPr/>
            <p:nvPr/>
          </p:nvSpPr>
          <p:spPr>
            <a:xfrm>
              <a:off x="1236920" y="5727236"/>
              <a:ext cx="20320" cy="20320"/>
            </a:xfrm>
            <a:custGeom>
              <a:avLst/>
              <a:gdLst/>
              <a:ahLst/>
              <a:cxnLst/>
              <a:rect l="l" t="t" r="r" b="b"/>
              <a:pathLst>
                <a:path w="20319" h="20320">
                  <a:moveTo>
                    <a:pt x="15316" y="0"/>
                  </a:moveTo>
                  <a:lnTo>
                    <a:pt x="4356" y="190"/>
                  </a:lnTo>
                  <a:lnTo>
                    <a:pt x="0" y="4686"/>
                  </a:lnTo>
                  <a:lnTo>
                    <a:pt x="190" y="15633"/>
                  </a:lnTo>
                  <a:lnTo>
                    <a:pt x="4711" y="19989"/>
                  </a:lnTo>
                  <a:lnTo>
                    <a:pt x="15659" y="19799"/>
                  </a:lnTo>
                  <a:lnTo>
                    <a:pt x="20027" y="15290"/>
                  </a:lnTo>
                  <a:lnTo>
                    <a:pt x="19926" y="9829"/>
                  </a:lnTo>
                  <a:lnTo>
                    <a:pt x="19824" y="4343"/>
                  </a:lnTo>
                  <a:lnTo>
                    <a:pt x="15316" y="0"/>
                  </a:lnTo>
                  <a:close/>
                </a:path>
              </a:pathLst>
            </a:custGeom>
            <a:solidFill>
              <a:srgbClr val="94472C"/>
            </a:solidFill>
          </p:spPr>
          <p:txBody>
            <a:bodyPr wrap="square" lIns="0" tIns="0" rIns="0" bIns="0" rtlCol="0"/>
            <a:lstStyle/>
            <a:p>
              <a:endParaRPr sz="1493" dirty="0"/>
            </a:p>
          </p:txBody>
        </p:sp>
        <p:sp>
          <p:nvSpPr>
            <p:cNvPr id="3536" name="object 3489">
              <a:extLst>
                <a:ext uri="{FF2B5EF4-FFF2-40B4-BE49-F238E27FC236}">
                  <a16:creationId xmlns:a16="http://schemas.microsoft.com/office/drawing/2014/main" id="{2DEE7CA0-E98E-4542-ACE1-06387CAE41A7}"/>
                </a:ext>
              </a:extLst>
            </p:cNvPr>
            <p:cNvSpPr/>
            <p:nvPr/>
          </p:nvSpPr>
          <p:spPr>
            <a:xfrm>
              <a:off x="1046179" y="5658563"/>
              <a:ext cx="20320" cy="20320"/>
            </a:xfrm>
            <a:custGeom>
              <a:avLst/>
              <a:gdLst/>
              <a:ahLst/>
              <a:cxnLst/>
              <a:rect l="l" t="t" r="r" b="b"/>
              <a:pathLst>
                <a:path w="20319" h="20320">
                  <a:moveTo>
                    <a:pt x="15303" y="0"/>
                  </a:moveTo>
                  <a:lnTo>
                    <a:pt x="4356" y="190"/>
                  </a:lnTo>
                  <a:lnTo>
                    <a:pt x="0" y="4698"/>
                  </a:lnTo>
                  <a:lnTo>
                    <a:pt x="190" y="15646"/>
                  </a:lnTo>
                  <a:lnTo>
                    <a:pt x="4711" y="20015"/>
                  </a:lnTo>
                  <a:lnTo>
                    <a:pt x="15646" y="19824"/>
                  </a:lnTo>
                  <a:lnTo>
                    <a:pt x="20015" y="15303"/>
                  </a:lnTo>
                  <a:lnTo>
                    <a:pt x="19913" y="9842"/>
                  </a:lnTo>
                  <a:lnTo>
                    <a:pt x="19811" y="4356"/>
                  </a:lnTo>
                  <a:lnTo>
                    <a:pt x="15303" y="0"/>
                  </a:lnTo>
                  <a:close/>
                </a:path>
              </a:pathLst>
            </a:custGeom>
            <a:solidFill>
              <a:srgbClr val="AF562B"/>
            </a:solidFill>
          </p:spPr>
          <p:txBody>
            <a:bodyPr wrap="square" lIns="0" tIns="0" rIns="0" bIns="0" rtlCol="0"/>
            <a:lstStyle/>
            <a:p>
              <a:endParaRPr sz="1493" dirty="0"/>
            </a:p>
          </p:txBody>
        </p:sp>
        <p:sp>
          <p:nvSpPr>
            <p:cNvPr id="3537" name="object 3490">
              <a:extLst>
                <a:ext uri="{FF2B5EF4-FFF2-40B4-BE49-F238E27FC236}">
                  <a16:creationId xmlns:a16="http://schemas.microsoft.com/office/drawing/2014/main" id="{F26A5855-DA3E-425F-9D68-9A0900FE6CA2}"/>
                </a:ext>
              </a:extLst>
            </p:cNvPr>
            <p:cNvSpPr/>
            <p:nvPr/>
          </p:nvSpPr>
          <p:spPr>
            <a:xfrm>
              <a:off x="1732832" y="5633148"/>
              <a:ext cx="20320" cy="20320"/>
            </a:xfrm>
            <a:custGeom>
              <a:avLst/>
              <a:gdLst/>
              <a:ahLst/>
              <a:cxnLst/>
              <a:rect l="l" t="t" r="r" b="b"/>
              <a:pathLst>
                <a:path w="20319" h="20320">
                  <a:moveTo>
                    <a:pt x="15316" y="0"/>
                  </a:moveTo>
                  <a:lnTo>
                    <a:pt x="4356" y="190"/>
                  </a:lnTo>
                  <a:lnTo>
                    <a:pt x="0" y="4698"/>
                  </a:lnTo>
                  <a:lnTo>
                    <a:pt x="190" y="15646"/>
                  </a:lnTo>
                  <a:lnTo>
                    <a:pt x="4711" y="20015"/>
                  </a:lnTo>
                  <a:lnTo>
                    <a:pt x="15659" y="19824"/>
                  </a:lnTo>
                  <a:lnTo>
                    <a:pt x="20015" y="15303"/>
                  </a:lnTo>
                  <a:lnTo>
                    <a:pt x="19926" y="9842"/>
                  </a:lnTo>
                  <a:lnTo>
                    <a:pt x="19824" y="4356"/>
                  </a:lnTo>
                  <a:lnTo>
                    <a:pt x="15316" y="0"/>
                  </a:lnTo>
                  <a:close/>
                </a:path>
              </a:pathLst>
            </a:custGeom>
            <a:solidFill>
              <a:srgbClr val="954925"/>
            </a:solidFill>
          </p:spPr>
          <p:txBody>
            <a:bodyPr wrap="square" lIns="0" tIns="0" rIns="0" bIns="0" rtlCol="0"/>
            <a:lstStyle/>
            <a:p>
              <a:endParaRPr sz="1493" dirty="0"/>
            </a:p>
          </p:txBody>
        </p:sp>
        <p:sp>
          <p:nvSpPr>
            <p:cNvPr id="3538" name="object 3491">
              <a:extLst>
                <a:ext uri="{FF2B5EF4-FFF2-40B4-BE49-F238E27FC236}">
                  <a16:creationId xmlns:a16="http://schemas.microsoft.com/office/drawing/2014/main" id="{9DFF2CB5-8022-407F-B437-F3954A8ED55C}"/>
                </a:ext>
              </a:extLst>
            </p:cNvPr>
            <p:cNvSpPr/>
            <p:nvPr/>
          </p:nvSpPr>
          <p:spPr>
            <a:xfrm>
              <a:off x="964531" y="5556479"/>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04D2E"/>
            </a:solidFill>
          </p:spPr>
          <p:txBody>
            <a:bodyPr wrap="square" lIns="0" tIns="0" rIns="0" bIns="0" rtlCol="0"/>
            <a:lstStyle/>
            <a:p>
              <a:endParaRPr sz="1493" dirty="0"/>
            </a:p>
          </p:txBody>
        </p:sp>
        <p:sp>
          <p:nvSpPr>
            <p:cNvPr id="3539" name="object 3492">
              <a:extLst>
                <a:ext uri="{FF2B5EF4-FFF2-40B4-BE49-F238E27FC236}">
                  <a16:creationId xmlns:a16="http://schemas.microsoft.com/office/drawing/2014/main" id="{379CB7E8-AFE3-4B4A-A388-5D2BECB2D750}"/>
                </a:ext>
              </a:extLst>
            </p:cNvPr>
            <p:cNvSpPr/>
            <p:nvPr/>
          </p:nvSpPr>
          <p:spPr>
            <a:xfrm>
              <a:off x="1143899" y="5692094"/>
              <a:ext cx="20320" cy="20320"/>
            </a:xfrm>
            <a:custGeom>
              <a:avLst/>
              <a:gdLst/>
              <a:ahLst/>
              <a:cxnLst/>
              <a:rect l="l" t="t" r="r" b="b"/>
              <a:pathLst>
                <a:path w="20319" h="20320">
                  <a:moveTo>
                    <a:pt x="15316" y="0"/>
                  </a:moveTo>
                  <a:lnTo>
                    <a:pt x="4356" y="190"/>
                  </a:lnTo>
                  <a:lnTo>
                    <a:pt x="0" y="4711"/>
                  </a:lnTo>
                  <a:lnTo>
                    <a:pt x="190" y="15671"/>
                  </a:lnTo>
                  <a:lnTo>
                    <a:pt x="4711" y="20002"/>
                  </a:lnTo>
                  <a:lnTo>
                    <a:pt x="15659" y="19812"/>
                  </a:lnTo>
                  <a:lnTo>
                    <a:pt x="20015" y="15328"/>
                  </a:lnTo>
                  <a:lnTo>
                    <a:pt x="19913" y="9829"/>
                  </a:lnTo>
                  <a:lnTo>
                    <a:pt x="19824" y="4368"/>
                  </a:lnTo>
                  <a:lnTo>
                    <a:pt x="15316" y="0"/>
                  </a:lnTo>
                  <a:close/>
                </a:path>
              </a:pathLst>
            </a:custGeom>
            <a:solidFill>
              <a:srgbClr val="A04E2F"/>
            </a:solidFill>
          </p:spPr>
          <p:txBody>
            <a:bodyPr wrap="square" lIns="0" tIns="0" rIns="0" bIns="0" rtlCol="0"/>
            <a:lstStyle/>
            <a:p>
              <a:endParaRPr sz="1493" dirty="0"/>
            </a:p>
          </p:txBody>
        </p:sp>
        <p:sp>
          <p:nvSpPr>
            <p:cNvPr id="3540" name="object 3493">
              <a:extLst>
                <a:ext uri="{FF2B5EF4-FFF2-40B4-BE49-F238E27FC236}">
                  <a16:creationId xmlns:a16="http://schemas.microsoft.com/office/drawing/2014/main" id="{4D05BCB2-62F1-44AB-BCD3-424943848B36}"/>
                </a:ext>
              </a:extLst>
            </p:cNvPr>
            <p:cNvSpPr/>
            <p:nvPr/>
          </p:nvSpPr>
          <p:spPr>
            <a:xfrm>
              <a:off x="1778671" y="5583270"/>
              <a:ext cx="20320" cy="20320"/>
            </a:xfrm>
            <a:custGeom>
              <a:avLst/>
              <a:gdLst/>
              <a:ahLst/>
              <a:cxnLst/>
              <a:rect l="l" t="t" r="r" b="b"/>
              <a:pathLst>
                <a:path w="20319" h="20320">
                  <a:moveTo>
                    <a:pt x="15316" y="0"/>
                  </a:moveTo>
                  <a:lnTo>
                    <a:pt x="4356" y="190"/>
                  </a:lnTo>
                  <a:lnTo>
                    <a:pt x="0" y="4711"/>
                  </a:lnTo>
                  <a:lnTo>
                    <a:pt x="190" y="15671"/>
                  </a:lnTo>
                  <a:lnTo>
                    <a:pt x="4711" y="20015"/>
                  </a:lnTo>
                  <a:lnTo>
                    <a:pt x="15659" y="19824"/>
                  </a:lnTo>
                  <a:lnTo>
                    <a:pt x="20027" y="15328"/>
                  </a:lnTo>
                  <a:lnTo>
                    <a:pt x="19926" y="9829"/>
                  </a:lnTo>
                  <a:lnTo>
                    <a:pt x="19824" y="4368"/>
                  </a:lnTo>
                  <a:lnTo>
                    <a:pt x="15316" y="0"/>
                  </a:lnTo>
                  <a:close/>
                </a:path>
              </a:pathLst>
            </a:custGeom>
            <a:solidFill>
              <a:srgbClr val="61311B"/>
            </a:solidFill>
          </p:spPr>
          <p:txBody>
            <a:bodyPr wrap="square" lIns="0" tIns="0" rIns="0" bIns="0" rtlCol="0"/>
            <a:lstStyle/>
            <a:p>
              <a:endParaRPr sz="1493" dirty="0"/>
            </a:p>
          </p:txBody>
        </p:sp>
        <p:sp>
          <p:nvSpPr>
            <p:cNvPr id="3541" name="object 3494">
              <a:extLst>
                <a:ext uri="{FF2B5EF4-FFF2-40B4-BE49-F238E27FC236}">
                  <a16:creationId xmlns:a16="http://schemas.microsoft.com/office/drawing/2014/main" id="{7003D48C-4798-4DCC-95C4-7E602999310A}"/>
                </a:ext>
              </a:extLst>
            </p:cNvPr>
            <p:cNvSpPr/>
            <p:nvPr/>
          </p:nvSpPr>
          <p:spPr>
            <a:xfrm>
              <a:off x="968361" y="5603192"/>
              <a:ext cx="20320" cy="20320"/>
            </a:xfrm>
            <a:custGeom>
              <a:avLst/>
              <a:gdLst/>
              <a:ahLst/>
              <a:cxnLst/>
              <a:rect l="l" t="t" r="r" b="b"/>
              <a:pathLst>
                <a:path w="20319" h="20320">
                  <a:moveTo>
                    <a:pt x="15316" y="0"/>
                  </a:moveTo>
                  <a:lnTo>
                    <a:pt x="4356" y="190"/>
                  </a:lnTo>
                  <a:lnTo>
                    <a:pt x="0" y="4686"/>
                  </a:lnTo>
                  <a:lnTo>
                    <a:pt x="190" y="15646"/>
                  </a:lnTo>
                  <a:lnTo>
                    <a:pt x="4711" y="20002"/>
                  </a:lnTo>
                  <a:lnTo>
                    <a:pt x="15659" y="19812"/>
                  </a:lnTo>
                  <a:lnTo>
                    <a:pt x="20015" y="15303"/>
                  </a:lnTo>
                  <a:lnTo>
                    <a:pt x="19913" y="9829"/>
                  </a:lnTo>
                  <a:lnTo>
                    <a:pt x="19811" y="4343"/>
                  </a:lnTo>
                  <a:lnTo>
                    <a:pt x="15316" y="0"/>
                  </a:lnTo>
                  <a:close/>
                </a:path>
              </a:pathLst>
            </a:custGeom>
            <a:solidFill>
              <a:srgbClr val="884526"/>
            </a:solidFill>
          </p:spPr>
          <p:txBody>
            <a:bodyPr wrap="square" lIns="0" tIns="0" rIns="0" bIns="0" rtlCol="0"/>
            <a:lstStyle/>
            <a:p>
              <a:endParaRPr sz="1493" dirty="0"/>
            </a:p>
          </p:txBody>
        </p:sp>
        <p:sp>
          <p:nvSpPr>
            <p:cNvPr id="3542" name="object 3495">
              <a:extLst>
                <a:ext uri="{FF2B5EF4-FFF2-40B4-BE49-F238E27FC236}">
                  <a16:creationId xmlns:a16="http://schemas.microsoft.com/office/drawing/2014/main" id="{EE2A3EA9-8700-440C-AABF-741B9F8BB1AE}"/>
                </a:ext>
              </a:extLst>
            </p:cNvPr>
            <p:cNvSpPr/>
            <p:nvPr/>
          </p:nvSpPr>
          <p:spPr>
            <a:xfrm>
              <a:off x="1419880" y="5736913"/>
              <a:ext cx="20320" cy="20320"/>
            </a:xfrm>
            <a:custGeom>
              <a:avLst/>
              <a:gdLst/>
              <a:ahLst/>
              <a:cxnLst/>
              <a:rect l="l" t="t" r="r" b="b"/>
              <a:pathLst>
                <a:path w="20319" h="20320">
                  <a:moveTo>
                    <a:pt x="15303" y="0"/>
                  </a:moveTo>
                  <a:lnTo>
                    <a:pt x="4356" y="190"/>
                  </a:lnTo>
                  <a:lnTo>
                    <a:pt x="0" y="4699"/>
                  </a:lnTo>
                  <a:lnTo>
                    <a:pt x="190" y="15646"/>
                  </a:lnTo>
                  <a:lnTo>
                    <a:pt x="4711" y="19989"/>
                  </a:lnTo>
                  <a:lnTo>
                    <a:pt x="15646" y="19799"/>
                  </a:lnTo>
                  <a:lnTo>
                    <a:pt x="20015" y="15303"/>
                  </a:lnTo>
                  <a:lnTo>
                    <a:pt x="19913" y="9817"/>
                  </a:lnTo>
                  <a:lnTo>
                    <a:pt x="19811" y="4356"/>
                  </a:lnTo>
                  <a:lnTo>
                    <a:pt x="15303" y="0"/>
                  </a:lnTo>
                  <a:close/>
                </a:path>
              </a:pathLst>
            </a:custGeom>
            <a:solidFill>
              <a:srgbClr val="6A341E"/>
            </a:solidFill>
          </p:spPr>
          <p:txBody>
            <a:bodyPr wrap="square" lIns="0" tIns="0" rIns="0" bIns="0" rtlCol="0"/>
            <a:lstStyle/>
            <a:p>
              <a:endParaRPr sz="1493" dirty="0"/>
            </a:p>
          </p:txBody>
        </p:sp>
        <p:sp>
          <p:nvSpPr>
            <p:cNvPr id="3543" name="object 3496">
              <a:extLst>
                <a:ext uri="{FF2B5EF4-FFF2-40B4-BE49-F238E27FC236}">
                  <a16:creationId xmlns:a16="http://schemas.microsoft.com/office/drawing/2014/main" id="{D3775432-A284-4540-8FFD-213E1E988299}"/>
                </a:ext>
              </a:extLst>
            </p:cNvPr>
            <p:cNvSpPr/>
            <p:nvPr/>
          </p:nvSpPr>
          <p:spPr>
            <a:xfrm>
              <a:off x="1239892" y="5711840"/>
              <a:ext cx="20320" cy="20320"/>
            </a:xfrm>
            <a:custGeom>
              <a:avLst/>
              <a:gdLst/>
              <a:ahLst/>
              <a:cxnLst/>
              <a:rect l="l" t="t" r="r" b="b"/>
              <a:pathLst>
                <a:path w="20319" h="20320">
                  <a:moveTo>
                    <a:pt x="15303" y="0"/>
                  </a:moveTo>
                  <a:lnTo>
                    <a:pt x="4356" y="190"/>
                  </a:lnTo>
                  <a:lnTo>
                    <a:pt x="0" y="4686"/>
                  </a:lnTo>
                  <a:lnTo>
                    <a:pt x="190" y="15633"/>
                  </a:lnTo>
                  <a:lnTo>
                    <a:pt x="4711" y="20015"/>
                  </a:lnTo>
                  <a:lnTo>
                    <a:pt x="15646" y="19824"/>
                  </a:lnTo>
                  <a:lnTo>
                    <a:pt x="20015" y="15290"/>
                  </a:lnTo>
                  <a:lnTo>
                    <a:pt x="19913" y="9829"/>
                  </a:lnTo>
                  <a:lnTo>
                    <a:pt x="19811" y="4343"/>
                  </a:lnTo>
                  <a:lnTo>
                    <a:pt x="15303" y="0"/>
                  </a:lnTo>
                  <a:close/>
                </a:path>
              </a:pathLst>
            </a:custGeom>
            <a:solidFill>
              <a:srgbClr val="8C4428"/>
            </a:solidFill>
          </p:spPr>
          <p:txBody>
            <a:bodyPr wrap="square" lIns="0" tIns="0" rIns="0" bIns="0" rtlCol="0"/>
            <a:lstStyle/>
            <a:p>
              <a:endParaRPr sz="1493" dirty="0"/>
            </a:p>
          </p:txBody>
        </p:sp>
        <p:sp>
          <p:nvSpPr>
            <p:cNvPr id="3544" name="object 3497">
              <a:extLst>
                <a:ext uri="{FF2B5EF4-FFF2-40B4-BE49-F238E27FC236}">
                  <a16:creationId xmlns:a16="http://schemas.microsoft.com/office/drawing/2014/main" id="{94C18658-47C2-4290-8CDC-CC9D185F0278}"/>
                </a:ext>
              </a:extLst>
            </p:cNvPr>
            <p:cNvSpPr/>
            <p:nvPr/>
          </p:nvSpPr>
          <p:spPr>
            <a:xfrm>
              <a:off x="1854385" y="5513123"/>
              <a:ext cx="20320" cy="20320"/>
            </a:xfrm>
            <a:custGeom>
              <a:avLst/>
              <a:gdLst/>
              <a:ahLst/>
              <a:cxnLst/>
              <a:rect l="l" t="t" r="r" b="b"/>
              <a:pathLst>
                <a:path w="20319" h="20320">
                  <a:moveTo>
                    <a:pt x="15303" y="0"/>
                  </a:moveTo>
                  <a:lnTo>
                    <a:pt x="4356" y="190"/>
                  </a:lnTo>
                  <a:lnTo>
                    <a:pt x="0" y="4699"/>
                  </a:lnTo>
                  <a:lnTo>
                    <a:pt x="190" y="15659"/>
                  </a:lnTo>
                  <a:lnTo>
                    <a:pt x="4711" y="20015"/>
                  </a:lnTo>
                  <a:lnTo>
                    <a:pt x="15646" y="19824"/>
                  </a:lnTo>
                  <a:lnTo>
                    <a:pt x="20015" y="15316"/>
                  </a:lnTo>
                  <a:lnTo>
                    <a:pt x="19913" y="9829"/>
                  </a:lnTo>
                  <a:lnTo>
                    <a:pt x="19812" y="4356"/>
                  </a:lnTo>
                  <a:lnTo>
                    <a:pt x="15303" y="0"/>
                  </a:lnTo>
                  <a:close/>
                </a:path>
              </a:pathLst>
            </a:custGeom>
            <a:solidFill>
              <a:srgbClr val="6B3620"/>
            </a:solidFill>
          </p:spPr>
          <p:txBody>
            <a:bodyPr wrap="square" lIns="0" tIns="0" rIns="0" bIns="0" rtlCol="0"/>
            <a:lstStyle/>
            <a:p>
              <a:endParaRPr sz="1493" dirty="0"/>
            </a:p>
          </p:txBody>
        </p:sp>
        <p:sp>
          <p:nvSpPr>
            <p:cNvPr id="3545" name="object 3498">
              <a:extLst>
                <a:ext uri="{FF2B5EF4-FFF2-40B4-BE49-F238E27FC236}">
                  <a16:creationId xmlns:a16="http://schemas.microsoft.com/office/drawing/2014/main" id="{A36057D9-9DD7-4DAC-A08B-3FD2BCAD12CE}"/>
                </a:ext>
              </a:extLst>
            </p:cNvPr>
            <p:cNvSpPr/>
            <p:nvPr/>
          </p:nvSpPr>
          <p:spPr>
            <a:xfrm>
              <a:off x="1114933" y="5636162"/>
              <a:ext cx="20320" cy="20320"/>
            </a:xfrm>
            <a:custGeom>
              <a:avLst/>
              <a:gdLst/>
              <a:ahLst/>
              <a:cxnLst/>
              <a:rect l="l" t="t" r="r" b="b"/>
              <a:pathLst>
                <a:path w="20319" h="20320">
                  <a:moveTo>
                    <a:pt x="15303" y="0"/>
                  </a:moveTo>
                  <a:lnTo>
                    <a:pt x="4356" y="190"/>
                  </a:lnTo>
                  <a:lnTo>
                    <a:pt x="0" y="4711"/>
                  </a:lnTo>
                  <a:lnTo>
                    <a:pt x="190" y="15659"/>
                  </a:lnTo>
                  <a:lnTo>
                    <a:pt x="4711" y="20002"/>
                  </a:lnTo>
                  <a:lnTo>
                    <a:pt x="15646" y="19812"/>
                  </a:lnTo>
                  <a:lnTo>
                    <a:pt x="20015" y="15316"/>
                  </a:lnTo>
                  <a:lnTo>
                    <a:pt x="19913" y="9829"/>
                  </a:lnTo>
                  <a:lnTo>
                    <a:pt x="19811" y="4368"/>
                  </a:lnTo>
                  <a:lnTo>
                    <a:pt x="15303" y="0"/>
                  </a:lnTo>
                  <a:close/>
                </a:path>
              </a:pathLst>
            </a:custGeom>
            <a:solidFill>
              <a:srgbClr val="894628"/>
            </a:solidFill>
          </p:spPr>
          <p:txBody>
            <a:bodyPr wrap="square" lIns="0" tIns="0" rIns="0" bIns="0" rtlCol="0"/>
            <a:lstStyle/>
            <a:p>
              <a:endParaRPr sz="1493" dirty="0"/>
            </a:p>
          </p:txBody>
        </p:sp>
        <p:sp>
          <p:nvSpPr>
            <p:cNvPr id="3546" name="object 3499">
              <a:extLst>
                <a:ext uri="{FF2B5EF4-FFF2-40B4-BE49-F238E27FC236}">
                  <a16:creationId xmlns:a16="http://schemas.microsoft.com/office/drawing/2014/main" id="{8DC3B9E7-185C-4391-8D68-A4F65C79592A}"/>
                </a:ext>
              </a:extLst>
            </p:cNvPr>
            <p:cNvSpPr/>
            <p:nvPr/>
          </p:nvSpPr>
          <p:spPr>
            <a:xfrm>
              <a:off x="1875753" y="5541801"/>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2" y="4356"/>
                  </a:lnTo>
                  <a:lnTo>
                    <a:pt x="15303" y="0"/>
                  </a:lnTo>
                  <a:close/>
                </a:path>
              </a:pathLst>
            </a:custGeom>
            <a:solidFill>
              <a:srgbClr val="64331D"/>
            </a:solidFill>
          </p:spPr>
          <p:txBody>
            <a:bodyPr wrap="square" lIns="0" tIns="0" rIns="0" bIns="0" rtlCol="0"/>
            <a:lstStyle/>
            <a:p>
              <a:endParaRPr sz="1493" dirty="0"/>
            </a:p>
          </p:txBody>
        </p:sp>
        <p:sp>
          <p:nvSpPr>
            <p:cNvPr id="3547" name="object 3500">
              <a:extLst>
                <a:ext uri="{FF2B5EF4-FFF2-40B4-BE49-F238E27FC236}">
                  <a16:creationId xmlns:a16="http://schemas.microsoft.com/office/drawing/2014/main" id="{F0D5D461-7137-442E-98CA-A5ACB5B52A2E}"/>
                </a:ext>
              </a:extLst>
            </p:cNvPr>
            <p:cNvSpPr/>
            <p:nvPr/>
          </p:nvSpPr>
          <p:spPr>
            <a:xfrm>
              <a:off x="1714912" y="5627679"/>
              <a:ext cx="20320" cy="20320"/>
            </a:xfrm>
            <a:custGeom>
              <a:avLst/>
              <a:gdLst/>
              <a:ahLst/>
              <a:cxnLst/>
              <a:rect l="l" t="t" r="r" b="b"/>
              <a:pathLst>
                <a:path w="20319" h="20320">
                  <a:moveTo>
                    <a:pt x="15303" y="0"/>
                  </a:moveTo>
                  <a:lnTo>
                    <a:pt x="4356" y="190"/>
                  </a:lnTo>
                  <a:lnTo>
                    <a:pt x="0" y="4686"/>
                  </a:lnTo>
                  <a:lnTo>
                    <a:pt x="190" y="15646"/>
                  </a:lnTo>
                  <a:lnTo>
                    <a:pt x="4711" y="20015"/>
                  </a:lnTo>
                  <a:lnTo>
                    <a:pt x="15646" y="19824"/>
                  </a:lnTo>
                  <a:lnTo>
                    <a:pt x="20015" y="15303"/>
                  </a:lnTo>
                  <a:lnTo>
                    <a:pt x="19913" y="9829"/>
                  </a:lnTo>
                  <a:lnTo>
                    <a:pt x="19812" y="4343"/>
                  </a:lnTo>
                  <a:lnTo>
                    <a:pt x="15303" y="0"/>
                  </a:lnTo>
                  <a:close/>
                </a:path>
              </a:pathLst>
            </a:custGeom>
            <a:solidFill>
              <a:srgbClr val="7B3B23"/>
            </a:solidFill>
          </p:spPr>
          <p:txBody>
            <a:bodyPr wrap="square" lIns="0" tIns="0" rIns="0" bIns="0" rtlCol="0"/>
            <a:lstStyle/>
            <a:p>
              <a:endParaRPr sz="1493" dirty="0"/>
            </a:p>
          </p:txBody>
        </p:sp>
        <p:sp>
          <p:nvSpPr>
            <p:cNvPr id="3548" name="object 3501">
              <a:extLst>
                <a:ext uri="{FF2B5EF4-FFF2-40B4-BE49-F238E27FC236}">
                  <a16:creationId xmlns:a16="http://schemas.microsoft.com/office/drawing/2014/main" id="{EA7E98F9-F9EA-4E84-9E26-2ECAEE26B3B1}"/>
                </a:ext>
              </a:extLst>
            </p:cNvPr>
            <p:cNvSpPr/>
            <p:nvPr/>
          </p:nvSpPr>
          <p:spPr>
            <a:xfrm>
              <a:off x="1307913" y="5688147"/>
              <a:ext cx="20320" cy="20320"/>
            </a:xfrm>
            <a:custGeom>
              <a:avLst/>
              <a:gdLst/>
              <a:ahLst/>
              <a:cxnLst/>
              <a:rect l="l" t="t" r="r" b="b"/>
              <a:pathLst>
                <a:path w="20319" h="20320">
                  <a:moveTo>
                    <a:pt x="15303" y="0"/>
                  </a:moveTo>
                  <a:lnTo>
                    <a:pt x="4343" y="190"/>
                  </a:lnTo>
                  <a:lnTo>
                    <a:pt x="0" y="4698"/>
                  </a:lnTo>
                  <a:lnTo>
                    <a:pt x="190" y="15646"/>
                  </a:lnTo>
                  <a:lnTo>
                    <a:pt x="4698" y="20002"/>
                  </a:lnTo>
                  <a:lnTo>
                    <a:pt x="15646" y="19811"/>
                  </a:lnTo>
                  <a:lnTo>
                    <a:pt x="20015" y="15303"/>
                  </a:lnTo>
                  <a:lnTo>
                    <a:pt x="19913" y="9842"/>
                  </a:lnTo>
                  <a:lnTo>
                    <a:pt x="19811" y="4343"/>
                  </a:lnTo>
                  <a:lnTo>
                    <a:pt x="15303" y="0"/>
                  </a:lnTo>
                  <a:close/>
                </a:path>
              </a:pathLst>
            </a:custGeom>
            <a:solidFill>
              <a:srgbClr val="824125"/>
            </a:solidFill>
          </p:spPr>
          <p:txBody>
            <a:bodyPr wrap="square" lIns="0" tIns="0" rIns="0" bIns="0" rtlCol="0"/>
            <a:lstStyle/>
            <a:p>
              <a:endParaRPr sz="1493" dirty="0"/>
            </a:p>
          </p:txBody>
        </p:sp>
        <p:sp>
          <p:nvSpPr>
            <p:cNvPr id="3549" name="object 3502">
              <a:extLst>
                <a:ext uri="{FF2B5EF4-FFF2-40B4-BE49-F238E27FC236}">
                  <a16:creationId xmlns:a16="http://schemas.microsoft.com/office/drawing/2014/main" id="{A85460F3-D892-46C0-802A-0EE4761BE1BB}"/>
                </a:ext>
              </a:extLst>
            </p:cNvPr>
            <p:cNvSpPr/>
            <p:nvPr/>
          </p:nvSpPr>
          <p:spPr>
            <a:xfrm>
              <a:off x="1610725" y="5675212"/>
              <a:ext cx="20320" cy="20320"/>
            </a:xfrm>
            <a:custGeom>
              <a:avLst/>
              <a:gdLst/>
              <a:ahLst/>
              <a:cxnLst/>
              <a:rect l="l" t="t" r="r" b="b"/>
              <a:pathLst>
                <a:path w="20319" h="20320">
                  <a:moveTo>
                    <a:pt x="15316" y="0"/>
                  </a:moveTo>
                  <a:lnTo>
                    <a:pt x="4368" y="190"/>
                  </a:lnTo>
                  <a:lnTo>
                    <a:pt x="0" y="4686"/>
                  </a:lnTo>
                  <a:lnTo>
                    <a:pt x="190" y="15646"/>
                  </a:lnTo>
                  <a:lnTo>
                    <a:pt x="4711" y="20015"/>
                  </a:lnTo>
                  <a:lnTo>
                    <a:pt x="15659" y="19824"/>
                  </a:lnTo>
                  <a:lnTo>
                    <a:pt x="20015" y="15303"/>
                  </a:lnTo>
                  <a:lnTo>
                    <a:pt x="19913" y="9829"/>
                  </a:lnTo>
                  <a:lnTo>
                    <a:pt x="19811" y="4343"/>
                  </a:lnTo>
                  <a:lnTo>
                    <a:pt x="15316" y="0"/>
                  </a:lnTo>
                  <a:close/>
                </a:path>
              </a:pathLst>
            </a:custGeom>
            <a:solidFill>
              <a:srgbClr val="954925"/>
            </a:solidFill>
          </p:spPr>
          <p:txBody>
            <a:bodyPr wrap="square" lIns="0" tIns="0" rIns="0" bIns="0" rtlCol="0"/>
            <a:lstStyle/>
            <a:p>
              <a:endParaRPr sz="1493" dirty="0"/>
            </a:p>
          </p:txBody>
        </p:sp>
        <p:sp>
          <p:nvSpPr>
            <p:cNvPr id="3550" name="object 3503">
              <a:extLst>
                <a:ext uri="{FF2B5EF4-FFF2-40B4-BE49-F238E27FC236}">
                  <a16:creationId xmlns:a16="http://schemas.microsoft.com/office/drawing/2014/main" id="{BC70CB1A-3130-4600-A6A9-4A91BD07AA92}"/>
                </a:ext>
              </a:extLst>
            </p:cNvPr>
            <p:cNvSpPr/>
            <p:nvPr/>
          </p:nvSpPr>
          <p:spPr>
            <a:xfrm>
              <a:off x="1274902" y="5635763"/>
              <a:ext cx="20320" cy="20320"/>
            </a:xfrm>
            <a:custGeom>
              <a:avLst/>
              <a:gdLst/>
              <a:ahLst/>
              <a:cxnLst/>
              <a:rect l="l" t="t" r="r" b="b"/>
              <a:pathLst>
                <a:path w="20319" h="20320">
                  <a:moveTo>
                    <a:pt x="15303" y="0"/>
                  </a:moveTo>
                  <a:lnTo>
                    <a:pt x="4343" y="190"/>
                  </a:lnTo>
                  <a:lnTo>
                    <a:pt x="0" y="4698"/>
                  </a:lnTo>
                  <a:lnTo>
                    <a:pt x="190" y="15646"/>
                  </a:lnTo>
                  <a:lnTo>
                    <a:pt x="4698" y="20015"/>
                  </a:lnTo>
                  <a:lnTo>
                    <a:pt x="15646" y="19824"/>
                  </a:lnTo>
                  <a:lnTo>
                    <a:pt x="20015" y="15303"/>
                  </a:lnTo>
                  <a:lnTo>
                    <a:pt x="19913" y="9842"/>
                  </a:lnTo>
                  <a:lnTo>
                    <a:pt x="19811" y="4356"/>
                  </a:lnTo>
                  <a:lnTo>
                    <a:pt x="15303" y="0"/>
                  </a:lnTo>
                  <a:close/>
                </a:path>
              </a:pathLst>
            </a:custGeom>
            <a:solidFill>
              <a:srgbClr val="994A2D"/>
            </a:solidFill>
          </p:spPr>
          <p:txBody>
            <a:bodyPr wrap="square" lIns="0" tIns="0" rIns="0" bIns="0" rtlCol="0"/>
            <a:lstStyle/>
            <a:p>
              <a:endParaRPr sz="1493" dirty="0"/>
            </a:p>
          </p:txBody>
        </p:sp>
        <p:sp>
          <p:nvSpPr>
            <p:cNvPr id="3551" name="object 3504">
              <a:extLst>
                <a:ext uri="{FF2B5EF4-FFF2-40B4-BE49-F238E27FC236}">
                  <a16:creationId xmlns:a16="http://schemas.microsoft.com/office/drawing/2014/main" id="{E54AC21A-07EA-4DE9-AFF0-841CDC7A5834}"/>
                </a:ext>
              </a:extLst>
            </p:cNvPr>
            <p:cNvSpPr/>
            <p:nvPr/>
          </p:nvSpPr>
          <p:spPr>
            <a:xfrm>
              <a:off x="1146025" y="5642668"/>
              <a:ext cx="20320" cy="20320"/>
            </a:xfrm>
            <a:custGeom>
              <a:avLst/>
              <a:gdLst/>
              <a:ahLst/>
              <a:cxnLst/>
              <a:rect l="l" t="t" r="r" b="b"/>
              <a:pathLst>
                <a:path w="20319" h="20320">
                  <a:moveTo>
                    <a:pt x="15303" y="0"/>
                  </a:moveTo>
                  <a:lnTo>
                    <a:pt x="4343" y="190"/>
                  </a:lnTo>
                  <a:lnTo>
                    <a:pt x="0" y="4699"/>
                  </a:lnTo>
                  <a:lnTo>
                    <a:pt x="190" y="15659"/>
                  </a:lnTo>
                  <a:lnTo>
                    <a:pt x="4698" y="20002"/>
                  </a:lnTo>
                  <a:lnTo>
                    <a:pt x="15646" y="19812"/>
                  </a:lnTo>
                  <a:lnTo>
                    <a:pt x="20015" y="15316"/>
                  </a:lnTo>
                  <a:lnTo>
                    <a:pt x="19913" y="9829"/>
                  </a:lnTo>
                  <a:lnTo>
                    <a:pt x="19811" y="4356"/>
                  </a:lnTo>
                  <a:lnTo>
                    <a:pt x="15303" y="0"/>
                  </a:lnTo>
                  <a:close/>
                </a:path>
              </a:pathLst>
            </a:custGeom>
            <a:solidFill>
              <a:srgbClr val="9A4B2C"/>
            </a:solidFill>
          </p:spPr>
          <p:txBody>
            <a:bodyPr wrap="square" lIns="0" tIns="0" rIns="0" bIns="0" rtlCol="0"/>
            <a:lstStyle/>
            <a:p>
              <a:endParaRPr sz="1493" dirty="0"/>
            </a:p>
          </p:txBody>
        </p:sp>
        <p:sp>
          <p:nvSpPr>
            <p:cNvPr id="3552" name="object 3505">
              <a:extLst>
                <a:ext uri="{FF2B5EF4-FFF2-40B4-BE49-F238E27FC236}">
                  <a16:creationId xmlns:a16="http://schemas.microsoft.com/office/drawing/2014/main" id="{7ED3CDDA-7838-4FA2-82D4-2EC866EE0DAE}"/>
                </a:ext>
              </a:extLst>
            </p:cNvPr>
            <p:cNvSpPr/>
            <p:nvPr/>
          </p:nvSpPr>
          <p:spPr>
            <a:xfrm>
              <a:off x="1246673" y="5674038"/>
              <a:ext cx="20320" cy="20320"/>
            </a:xfrm>
            <a:custGeom>
              <a:avLst/>
              <a:gdLst/>
              <a:ahLst/>
              <a:cxnLst/>
              <a:rect l="l" t="t" r="r" b="b"/>
              <a:pathLst>
                <a:path w="20319" h="20320">
                  <a:moveTo>
                    <a:pt x="15303" y="0"/>
                  </a:moveTo>
                  <a:lnTo>
                    <a:pt x="4356" y="190"/>
                  </a:lnTo>
                  <a:lnTo>
                    <a:pt x="0" y="4699"/>
                  </a:lnTo>
                  <a:lnTo>
                    <a:pt x="190" y="15659"/>
                  </a:lnTo>
                  <a:lnTo>
                    <a:pt x="4711" y="20015"/>
                  </a:lnTo>
                  <a:lnTo>
                    <a:pt x="15646" y="19824"/>
                  </a:lnTo>
                  <a:lnTo>
                    <a:pt x="20015" y="15316"/>
                  </a:lnTo>
                  <a:lnTo>
                    <a:pt x="19913" y="9829"/>
                  </a:lnTo>
                  <a:lnTo>
                    <a:pt x="19811" y="4356"/>
                  </a:lnTo>
                  <a:lnTo>
                    <a:pt x="15303" y="0"/>
                  </a:lnTo>
                  <a:close/>
                </a:path>
              </a:pathLst>
            </a:custGeom>
            <a:solidFill>
              <a:srgbClr val="92462B"/>
            </a:solidFill>
          </p:spPr>
          <p:txBody>
            <a:bodyPr wrap="square" lIns="0" tIns="0" rIns="0" bIns="0" rtlCol="0"/>
            <a:lstStyle/>
            <a:p>
              <a:endParaRPr sz="1493" dirty="0"/>
            </a:p>
          </p:txBody>
        </p:sp>
        <p:sp>
          <p:nvSpPr>
            <p:cNvPr id="3553" name="object 3506">
              <a:extLst>
                <a:ext uri="{FF2B5EF4-FFF2-40B4-BE49-F238E27FC236}">
                  <a16:creationId xmlns:a16="http://schemas.microsoft.com/office/drawing/2014/main" id="{E081B58D-D991-49FA-9530-6F92A41EF7D4}"/>
                </a:ext>
              </a:extLst>
            </p:cNvPr>
            <p:cNvSpPr/>
            <p:nvPr/>
          </p:nvSpPr>
          <p:spPr>
            <a:xfrm>
              <a:off x="1649172" y="5678575"/>
              <a:ext cx="20320" cy="20320"/>
            </a:xfrm>
            <a:custGeom>
              <a:avLst/>
              <a:gdLst/>
              <a:ahLst/>
              <a:cxnLst/>
              <a:rect l="l" t="t" r="r" b="b"/>
              <a:pathLst>
                <a:path w="20319" h="20320">
                  <a:moveTo>
                    <a:pt x="15290" y="0"/>
                  </a:moveTo>
                  <a:lnTo>
                    <a:pt x="4343" y="190"/>
                  </a:lnTo>
                  <a:lnTo>
                    <a:pt x="0" y="4686"/>
                  </a:lnTo>
                  <a:lnTo>
                    <a:pt x="190" y="15646"/>
                  </a:lnTo>
                  <a:lnTo>
                    <a:pt x="4686" y="20015"/>
                  </a:lnTo>
                  <a:lnTo>
                    <a:pt x="15646" y="19824"/>
                  </a:lnTo>
                  <a:lnTo>
                    <a:pt x="20015" y="15303"/>
                  </a:lnTo>
                  <a:lnTo>
                    <a:pt x="19913" y="9829"/>
                  </a:lnTo>
                  <a:lnTo>
                    <a:pt x="19812" y="4343"/>
                  </a:lnTo>
                  <a:lnTo>
                    <a:pt x="15290" y="0"/>
                  </a:lnTo>
                  <a:close/>
                </a:path>
              </a:pathLst>
            </a:custGeom>
            <a:solidFill>
              <a:srgbClr val="692F18"/>
            </a:solidFill>
          </p:spPr>
          <p:txBody>
            <a:bodyPr wrap="square" lIns="0" tIns="0" rIns="0" bIns="0" rtlCol="0"/>
            <a:lstStyle/>
            <a:p>
              <a:endParaRPr sz="1493" dirty="0"/>
            </a:p>
          </p:txBody>
        </p:sp>
        <p:sp>
          <p:nvSpPr>
            <p:cNvPr id="3554" name="object 3507">
              <a:extLst>
                <a:ext uri="{FF2B5EF4-FFF2-40B4-BE49-F238E27FC236}">
                  <a16:creationId xmlns:a16="http://schemas.microsoft.com/office/drawing/2014/main" id="{80594C12-8819-423B-942C-64A2DDC107E9}"/>
                </a:ext>
              </a:extLst>
            </p:cNvPr>
            <p:cNvSpPr/>
            <p:nvPr/>
          </p:nvSpPr>
          <p:spPr>
            <a:xfrm>
              <a:off x="1344118" y="5693872"/>
              <a:ext cx="20320" cy="20320"/>
            </a:xfrm>
            <a:custGeom>
              <a:avLst/>
              <a:gdLst/>
              <a:ahLst/>
              <a:cxnLst/>
              <a:rect l="l" t="t" r="r" b="b"/>
              <a:pathLst>
                <a:path w="20319" h="20320">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8C4428"/>
            </a:solidFill>
          </p:spPr>
          <p:txBody>
            <a:bodyPr wrap="square" lIns="0" tIns="0" rIns="0" bIns="0" rtlCol="0"/>
            <a:lstStyle/>
            <a:p>
              <a:endParaRPr sz="1493" dirty="0"/>
            </a:p>
          </p:txBody>
        </p:sp>
        <p:sp>
          <p:nvSpPr>
            <p:cNvPr id="3555" name="object 3508">
              <a:extLst>
                <a:ext uri="{FF2B5EF4-FFF2-40B4-BE49-F238E27FC236}">
                  <a16:creationId xmlns:a16="http://schemas.microsoft.com/office/drawing/2014/main" id="{2562BD61-4188-4570-8549-14760A8761DF}"/>
                </a:ext>
              </a:extLst>
            </p:cNvPr>
            <p:cNvSpPr/>
            <p:nvPr/>
          </p:nvSpPr>
          <p:spPr>
            <a:xfrm>
              <a:off x="1305104" y="5708082"/>
              <a:ext cx="20320" cy="20320"/>
            </a:xfrm>
            <a:custGeom>
              <a:avLst/>
              <a:gdLst/>
              <a:ahLst/>
              <a:cxnLst/>
              <a:rect l="l" t="t" r="r" b="b"/>
              <a:pathLst>
                <a:path w="20319" h="20320">
                  <a:moveTo>
                    <a:pt x="15303" y="0"/>
                  </a:moveTo>
                  <a:lnTo>
                    <a:pt x="4343" y="190"/>
                  </a:lnTo>
                  <a:lnTo>
                    <a:pt x="0" y="4711"/>
                  </a:lnTo>
                  <a:lnTo>
                    <a:pt x="190" y="15671"/>
                  </a:lnTo>
                  <a:lnTo>
                    <a:pt x="4698" y="20015"/>
                  </a:lnTo>
                  <a:lnTo>
                    <a:pt x="15646" y="19824"/>
                  </a:lnTo>
                  <a:lnTo>
                    <a:pt x="20015" y="15328"/>
                  </a:lnTo>
                  <a:lnTo>
                    <a:pt x="19913" y="9829"/>
                  </a:lnTo>
                  <a:lnTo>
                    <a:pt x="19811" y="4368"/>
                  </a:lnTo>
                  <a:lnTo>
                    <a:pt x="15303" y="0"/>
                  </a:lnTo>
                  <a:close/>
                </a:path>
              </a:pathLst>
            </a:custGeom>
            <a:solidFill>
              <a:srgbClr val="793F22"/>
            </a:solidFill>
          </p:spPr>
          <p:txBody>
            <a:bodyPr wrap="square" lIns="0" tIns="0" rIns="0" bIns="0" rtlCol="0"/>
            <a:lstStyle/>
            <a:p>
              <a:endParaRPr sz="1493" dirty="0"/>
            </a:p>
          </p:txBody>
        </p:sp>
        <p:sp>
          <p:nvSpPr>
            <p:cNvPr id="3556" name="object 3509">
              <a:extLst>
                <a:ext uri="{FF2B5EF4-FFF2-40B4-BE49-F238E27FC236}">
                  <a16:creationId xmlns:a16="http://schemas.microsoft.com/office/drawing/2014/main" id="{18AFA99E-797E-42C2-A284-62ABB498BB10}"/>
                </a:ext>
              </a:extLst>
            </p:cNvPr>
            <p:cNvSpPr/>
            <p:nvPr/>
          </p:nvSpPr>
          <p:spPr>
            <a:xfrm>
              <a:off x="1072352" y="5590045"/>
              <a:ext cx="20320" cy="20320"/>
            </a:xfrm>
            <a:custGeom>
              <a:avLst/>
              <a:gdLst/>
              <a:ahLst/>
              <a:cxnLst/>
              <a:rect l="l" t="t" r="r" b="b"/>
              <a:pathLst>
                <a:path w="20319" h="20320">
                  <a:moveTo>
                    <a:pt x="15303" y="0"/>
                  </a:moveTo>
                  <a:lnTo>
                    <a:pt x="4356" y="190"/>
                  </a:lnTo>
                  <a:lnTo>
                    <a:pt x="0" y="4686"/>
                  </a:lnTo>
                  <a:lnTo>
                    <a:pt x="190" y="15646"/>
                  </a:lnTo>
                  <a:lnTo>
                    <a:pt x="4711" y="20002"/>
                  </a:lnTo>
                  <a:lnTo>
                    <a:pt x="15646" y="19812"/>
                  </a:lnTo>
                  <a:lnTo>
                    <a:pt x="20015" y="15303"/>
                  </a:lnTo>
                  <a:lnTo>
                    <a:pt x="19913" y="9829"/>
                  </a:lnTo>
                  <a:lnTo>
                    <a:pt x="19811" y="4343"/>
                  </a:lnTo>
                  <a:lnTo>
                    <a:pt x="15303" y="0"/>
                  </a:lnTo>
                  <a:close/>
                </a:path>
              </a:pathLst>
            </a:custGeom>
            <a:solidFill>
              <a:srgbClr val="974B2A"/>
            </a:solidFill>
          </p:spPr>
          <p:txBody>
            <a:bodyPr wrap="square" lIns="0" tIns="0" rIns="0" bIns="0" rtlCol="0"/>
            <a:lstStyle/>
            <a:p>
              <a:endParaRPr sz="1493" dirty="0"/>
            </a:p>
          </p:txBody>
        </p:sp>
        <p:sp>
          <p:nvSpPr>
            <p:cNvPr id="3557" name="object 3510">
              <a:extLst>
                <a:ext uri="{FF2B5EF4-FFF2-40B4-BE49-F238E27FC236}">
                  <a16:creationId xmlns:a16="http://schemas.microsoft.com/office/drawing/2014/main" id="{C9787E34-C5A1-44BC-A2BE-7DCBE6A9FFC9}"/>
                </a:ext>
              </a:extLst>
            </p:cNvPr>
            <p:cNvSpPr/>
            <p:nvPr/>
          </p:nvSpPr>
          <p:spPr>
            <a:xfrm>
              <a:off x="1489177" y="5652388"/>
              <a:ext cx="20320" cy="20320"/>
            </a:xfrm>
            <a:custGeom>
              <a:avLst/>
              <a:gdLst/>
              <a:ahLst/>
              <a:cxnLst/>
              <a:rect l="l" t="t" r="r" b="b"/>
              <a:pathLst>
                <a:path w="20319" h="20320">
                  <a:moveTo>
                    <a:pt x="15316" y="0"/>
                  </a:moveTo>
                  <a:lnTo>
                    <a:pt x="4356" y="190"/>
                  </a:lnTo>
                  <a:lnTo>
                    <a:pt x="0" y="4698"/>
                  </a:lnTo>
                  <a:lnTo>
                    <a:pt x="190" y="15646"/>
                  </a:lnTo>
                  <a:lnTo>
                    <a:pt x="4711" y="20015"/>
                  </a:lnTo>
                  <a:lnTo>
                    <a:pt x="15659" y="19824"/>
                  </a:lnTo>
                  <a:lnTo>
                    <a:pt x="20015" y="15303"/>
                  </a:lnTo>
                  <a:lnTo>
                    <a:pt x="19913" y="9842"/>
                  </a:lnTo>
                  <a:lnTo>
                    <a:pt x="19811" y="4343"/>
                  </a:lnTo>
                  <a:lnTo>
                    <a:pt x="15316" y="0"/>
                  </a:lnTo>
                  <a:close/>
                </a:path>
              </a:pathLst>
            </a:custGeom>
            <a:solidFill>
              <a:srgbClr val="7B3B23"/>
            </a:solidFill>
          </p:spPr>
          <p:txBody>
            <a:bodyPr wrap="square" lIns="0" tIns="0" rIns="0" bIns="0" rtlCol="0"/>
            <a:lstStyle/>
            <a:p>
              <a:endParaRPr sz="1493" dirty="0"/>
            </a:p>
          </p:txBody>
        </p:sp>
        <p:sp>
          <p:nvSpPr>
            <p:cNvPr id="3558" name="object 3511">
              <a:extLst>
                <a:ext uri="{FF2B5EF4-FFF2-40B4-BE49-F238E27FC236}">
                  <a16:creationId xmlns:a16="http://schemas.microsoft.com/office/drawing/2014/main" id="{3494C353-F887-460D-AF73-4FC8586822DF}"/>
                </a:ext>
              </a:extLst>
            </p:cNvPr>
            <p:cNvSpPr/>
            <p:nvPr/>
          </p:nvSpPr>
          <p:spPr>
            <a:xfrm>
              <a:off x="1612437" y="5639814"/>
              <a:ext cx="20320" cy="20320"/>
            </a:xfrm>
            <a:custGeom>
              <a:avLst/>
              <a:gdLst/>
              <a:ahLst/>
              <a:cxnLst/>
              <a:rect l="l" t="t" r="r" b="b"/>
              <a:pathLst>
                <a:path w="20319" h="20320">
                  <a:moveTo>
                    <a:pt x="15303" y="0"/>
                  </a:moveTo>
                  <a:lnTo>
                    <a:pt x="4343" y="190"/>
                  </a:lnTo>
                  <a:lnTo>
                    <a:pt x="0" y="4711"/>
                  </a:lnTo>
                  <a:lnTo>
                    <a:pt x="190" y="15659"/>
                  </a:lnTo>
                  <a:lnTo>
                    <a:pt x="4698" y="20002"/>
                  </a:lnTo>
                  <a:lnTo>
                    <a:pt x="15646" y="19812"/>
                  </a:lnTo>
                  <a:lnTo>
                    <a:pt x="20002" y="15316"/>
                  </a:lnTo>
                  <a:lnTo>
                    <a:pt x="19900" y="9829"/>
                  </a:lnTo>
                  <a:lnTo>
                    <a:pt x="19799" y="4368"/>
                  </a:lnTo>
                  <a:lnTo>
                    <a:pt x="15303" y="0"/>
                  </a:lnTo>
                  <a:close/>
                </a:path>
              </a:pathLst>
            </a:custGeom>
            <a:solidFill>
              <a:srgbClr val="723720"/>
            </a:solidFill>
          </p:spPr>
          <p:txBody>
            <a:bodyPr wrap="square" lIns="0" tIns="0" rIns="0" bIns="0" rtlCol="0"/>
            <a:lstStyle/>
            <a:p>
              <a:endParaRPr sz="1493" dirty="0"/>
            </a:p>
          </p:txBody>
        </p:sp>
        <p:sp>
          <p:nvSpPr>
            <p:cNvPr id="3559" name="object 3512">
              <a:extLst>
                <a:ext uri="{FF2B5EF4-FFF2-40B4-BE49-F238E27FC236}">
                  <a16:creationId xmlns:a16="http://schemas.microsoft.com/office/drawing/2014/main" id="{2284482C-0158-405E-AF2F-6695A9DB3EE2}"/>
                </a:ext>
              </a:extLst>
            </p:cNvPr>
            <p:cNvSpPr/>
            <p:nvPr/>
          </p:nvSpPr>
          <p:spPr>
            <a:xfrm>
              <a:off x="1501306" y="5733346"/>
              <a:ext cx="20320" cy="20320"/>
            </a:xfrm>
            <a:custGeom>
              <a:avLst/>
              <a:gdLst/>
              <a:ahLst/>
              <a:cxnLst/>
              <a:rect l="l" t="t" r="r" b="b"/>
              <a:pathLst>
                <a:path w="20319" h="20320">
                  <a:moveTo>
                    <a:pt x="15303" y="0"/>
                  </a:moveTo>
                  <a:lnTo>
                    <a:pt x="4343" y="190"/>
                  </a:lnTo>
                  <a:lnTo>
                    <a:pt x="0" y="4686"/>
                  </a:lnTo>
                  <a:lnTo>
                    <a:pt x="190" y="15646"/>
                  </a:lnTo>
                  <a:lnTo>
                    <a:pt x="4698" y="20002"/>
                  </a:lnTo>
                  <a:lnTo>
                    <a:pt x="15646" y="19812"/>
                  </a:lnTo>
                  <a:lnTo>
                    <a:pt x="20002" y="15303"/>
                  </a:lnTo>
                  <a:lnTo>
                    <a:pt x="19900" y="9829"/>
                  </a:lnTo>
                  <a:lnTo>
                    <a:pt x="19799" y="4343"/>
                  </a:lnTo>
                  <a:lnTo>
                    <a:pt x="15303" y="0"/>
                  </a:lnTo>
                  <a:close/>
                </a:path>
              </a:pathLst>
            </a:custGeom>
            <a:solidFill>
              <a:srgbClr val="60321B"/>
            </a:solidFill>
          </p:spPr>
          <p:txBody>
            <a:bodyPr wrap="square" lIns="0" tIns="0" rIns="0" bIns="0" rtlCol="0"/>
            <a:lstStyle/>
            <a:p>
              <a:endParaRPr sz="1493" dirty="0"/>
            </a:p>
          </p:txBody>
        </p:sp>
        <p:sp>
          <p:nvSpPr>
            <p:cNvPr id="3560" name="object 3513">
              <a:extLst>
                <a:ext uri="{FF2B5EF4-FFF2-40B4-BE49-F238E27FC236}">
                  <a16:creationId xmlns:a16="http://schemas.microsoft.com/office/drawing/2014/main" id="{60CC2FDF-C43D-4B24-AC5A-3517BF2285EE}"/>
                </a:ext>
              </a:extLst>
            </p:cNvPr>
            <p:cNvSpPr/>
            <p:nvPr/>
          </p:nvSpPr>
          <p:spPr>
            <a:xfrm>
              <a:off x="1058384" y="5668248"/>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A04E2F"/>
            </a:solidFill>
          </p:spPr>
          <p:txBody>
            <a:bodyPr wrap="square" lIns="0" tIns="0" rIns="0" bIns="0" rtlCol="0"/>
            <a:lstStyle/>
            <a:p>
              <a:endParaRPr sz="1493" dirty="0"/>
            </a:p>
          </p:txBody>
        </p:sp>
        <p:sp>
          <p:nvSpPr>
            <p:cNvPr id="3561" name="object 3514">
              <a:extLst>
                <a:ext uri="{FF2B5EF4-FFF2-40B4-BE49-F238E27FC236}">
                  <a16:creationId xmlns:a16="http://schemas.microsoft.com/office/drawing/2014/main" id="{404F31F5-15F7-414E-B63B-77041719B24F}"/>
                </a:ext>
              </a:extLst>
            </p:cNvPr>
            <p:cNvSpPr/>
            <p:nvPr/>
          </p:nvSpPr>
          <p:spPr>
            <a:xfrm>
              <a:off x="1254947" y="5710036"/>
              <a:ext cx="20320" cy="20320"/>
            </a:xfrm>
            <a:custGeom>
              <a:avLst/>
              <a:gdLst/>
              <a:ahLst/>
              <a:cxnLst/>
              <a:rect l="l" t="t" r="r" b="b"/>
              <a:pathLst>
                <a:path w="20319" h="20320">
                  <a:moveTo>
                    <a:pt x="15303" y="0"/>
                  </a:moveTo>
                  <a:lnTo>
                    <a:pt x="4343" y="190"/>
                  </a:lnTo>
                  <a:lnTo>
                    <a:pt x="0" y="4686"/>
                  </a:lnTo>
                  <a:lnTo>
                    <a:pt x="190" y="15646"/>
                  </a:lnTo>
                  <a:lnTo>
                    <a:pt x="4698" y="19989"/>
                  </a:lnTo>
                  <a:lnTo>
                    <a:pt x="15646" y="19799"/>
                  </a:lnTo>
                  <a:lnTo>
                    <a:pt x="20015" y="15303"/>
                  </a:lnTo>
                  <a:lnTo>
                    <a:pt x="19913" y="9829"/>
                  </a:lnTo>
                  <a:lnTo>
                    <a:pt x="19811" y="4343"/>
                  </a:lnTo>
                  <a:lnTo>
                    <a:pt x="15303" y="0"/>
                  </a:lnTo>
                  <a:close/>
                </a:path>
              </a:pathLst>
            </a:custGeom>
            <a:solidFill>
              <a:srgbClr val="804024"/>
            </a:solidFill>
          </p:spPr>
          <p:txBody>
            <a:bodyPr wrap="square" lIns="0" tIns="0" rIns="0" bIns="0" rtlCol="0"/>
            <a:lstStyle/>
            <a:p>
              <a:endParaRPr sz="1493" dirty="0"/>
            </a:p>
          </p:txBody>
        </p:sp>
        <p:sp>
          <p:nvSpPr>
            <p:cNvPr id="3562" name="object 3515">
              <a:extLst>
                <a:ext uri="{FF2B5EF4-FFF2-40B4-BE49-F238E27FC236}">
                  <a16:creationId xmlns:a16="http://schemas.microsoft.com/office/drawing/2014/main" id="{DBF23018-0C1D-458D-9184-D1D5192E5250}"/>
                </a:ext>
              </a:extLst>
            </p:cNvPr>
            <p:cNvSpPr/>
            <p:nvPr/>
          </p:nvSpPr>
          <p:spPr>
            <a:xfrm>
              <a:off x="1565925" y="5705664"/>
              <a:ext cx="20320" cy="20320"/>
            </a:xfrm>
            <a:custGeom>
              <a:avLst/>
              <a:gdLst/>
              <a:ahLst/>
              <a:cxnLst/>
              <a:rect l="l" t="t" r="r" b="b"/>
              <a:pathLst>
                <a:path w="20319" h="20320">
                  <a:moveTo>
                    <a:pt x="15290" y="0"/>
                  </a:moveTo>
                  <a:lnTo>
                    <a:pt x="4343" y="190"/>
                  </a:lnTo>
                  <a:lnTo>
                    <a:pt x="0" y="4699"/>
                  </a:lnTo>
                  <a:lnTo>
                    <a:pt x="190" y="15646"/>
                  </a:lnTo>
                  <a:lnTo>
                    <a:pt x="4698" y="20015"/>
                  </a:lnTo>
                  <a:lnTo>
                    <a:pt x="15633" y="19824"/>
                  </a:lnTo>
                  <a:lnTo>
                    <a:pt x="20002" y="15303"/>
                  </a:lnTo>
                  <a:lnTo>
                    <a:pt x="19900" y="9829"/>
                  </a:lnTo>
                  <a:lnTo>
                    <a:pt x="19799" y="4356"/>
                  </a:lnTo>
                  <a:lnTo>
                    <a:pt x="15290" y="0"/>
                  </a:lnTo>
                  <a:close/>
                </a:path>
              </a:pathLst>
            </a:custGeom>
            <a:solidFill>
              <a:srgbClr val="6A341E"/>
            </a:solidFill>
          </p:spPr>
          <p:txBody>
            <a:bodyPr wrap="square" lIns="0" tIns="0" rIns="0" bIns="0" rtlCol="0"/>
            <a:lstStyle/>
            <a:p>
              <a:endParaRPr sz="1493" dirty="0"/>
            </a:p>
          </p:txBody>
        </p:sp>
        <p:sp>
          <p:nvSpPr>
            <p:cNvPr id="3563" name="object 3516">
              <a:extLst>
                <a:ext uri="{FF2B5EF4-FFF2-40B4-BE49-F238E27FC236}">
                  <a16:creationId xmlns:a16="http://schemas.microsoft.com/office/drawing/2014/main" id="{B24502FB-4C17-4883-A478-DF7788990484}"/>
                </a:ext>
              </a:extLst>
            </p:cNvPr>
            <p:cNvSpPr/>
            <p:nvPr/>
          </p:nvSpPr>
          <p:spPr>
            <a:xfrm>
              <a:off x="1289845" y="5680903"/>
              <a:ext cx="20320" cy="20320"/>
            </a:xfrm>
            <a:custGeom>
              <a:avLst/>
              <a:gdLst/>
              <a:ahLst/>
              <a:cxnLst/>
              <a:rect l="l" t="t" r="r" b="b"/>
              <a:pathLst>
                <a:path w="20319" h="20320">
                  <a:moveTo>
                    <a:pt x="15303" y="0"/>
                  </a:moveTo>
                  <a:lnTo>
                    <a:pt x="4343" y="190"/>
                  </a:lnTo>
                  <a:lnTo>
                    <a:pt x="0" y="4686"/>
                  </a:lnTo>
                  <a:lnTo>
                    <a:pt x="190" y="15633"/>
                  </a:lnTo>
                  <a:lnTo>
                    <a:pt x="4698" y="20015"/>
                  </a:lnTo>
                  <a:lnTo>
                    <a:pt x="15646" y="19824"/>
                  </a:lnTo>
                  <a:lnTo>
                    <a:pt x="20015" y="15290"/>
                  </a:lnTo>
                  <a:lnTo>
                    <a:pt x="19913" y="9829"/>
                  </a:lnTo>
                  <a:lnTo>
                    <a:pt x="19811" y="4343"/>
                  </a:lnTo>
                  <a:lnTo>
                    <a:pt x="15303" y="0"/>
                  </a:lnTo>
                  <a:close/>
                </a:path>
              </a:pathLst>
            </a:custGeom>
            <a:solidFill>
              <a:srgbClr val="7A3E22"/>
            </a:solidFill>
          </p:spPr>
          <p:txBody>
            <a:bodyPr wrap="square" lIns="0" tIns="0" rIns="0" bIns="0" rtlCol="0"/>
            <a:lstStyle/>
            <a:p>
              <a:endParaRPr sz="1493" dirty="0"/>
            </a:p>
          </p:txBody>
        </p:sp>
        <p:sp>
          <p:nvSpPr>
            <p:cNvPr id="3564" name="object 3517">
              <a:extLst>
                <a:ext uri="{FF2B5EF4-FFF2-40B4-BE49-F238E27FC236}">
                  <a16:creationId xmlns:a16="http://schemas.microsoft.com/office/drawing/2014/main" id="{FD4AEC9E-5869-48E8-815D-35EFCE6A83FF}"/>
                </a:ext>
              </a:extLst>
            </p:cNvPr>
            <p:cNvSpPr/>
            <p:nvPr/>
          </p:nvSpPr>
          <p:spPr>
            <a:xfrm>
              <a:off x="1241176" y="5692556"/>
              <a:ext cx="20320" cy="20320"/>
            </a:xfrm>
            <a:custGeom>
              <a:avLst/>
              <a:gdLst/>
              <a:ahLst/>
              <a:cxnLst/>
              <a:rect l="l" t="t" r="r" b="b"/>
              <a:pathLst>
                <a:path w="20319" h="20320">
                  <a:moveTo>
                    <a:pt x="15303" y="0"/>
                  </a:moveTo>
                  <a:lnTo>
                    <a:pt x="4343" y="190"/>
                  </a:lnTo>
                  <a:lnTo>
                    <a:pt x="0" y="4698"/>
                  </a:lnTo>
                  <a:lnTo>
                    <a:pt x="190" y="15646"/>
                  </a:lnTo>
                  <a:lnTo>
                    <a:pt x="4698" y="20015"/>
                  </a:lnTo>
                  <a:lnTo>
                    <a:pt x="15646" y="19824"/>
                  </a:lnTo>
                  <a:lnTo>
                    <a:pt x="20015" y="15303"/>
                  </a:lnTo>
                  <a:lnTo>
                    <a:pt x="19913" y="9842"/>
                  </a:lnTo>
                  <a:lnTo>
                    <a:pt x="19811" y="4343"/>
                  </a:lnTo>
                  <a:lnTo>
                    <a:pt x="15303" y="0"/>
                  </a:lnTo>
                  <a:close/>
                </a:path>
              </a:pathLst>
            </a:custGeom>
            <a:solidFill>
              <a:srgbClr val="95492B"/>
            </a:solidFill>
          </p:spPr>
          <p:txBody>
            <a:bodyPr wrap="square" lIns="0" tIns="0" rIns="0" bIns="0" rtlCol="0"/>
            <a:lstStyle/>
            <a:p>
              <a:endParaRPr sz="1493" dirty="0"/>
            </a:p>
          </p:txBody>
        </p:sp>
        <p:sp>
          <p:nvSpPr>
            <p:cNvPr id="3565" name="object 3518">
              <a:extLst>
                <a:ext uri="{FF2B5EF4-FFF2-40B4-BE49-F238E27FC236}">
                  <a16:creationId xmlns:a16="http://schemas.microsoft.com/office/drawing/2014/main" id="{4A0D5849-708B-455B-B018-A0A80BC6DBBB}"/>
                </a:ext>
              </a:extLst>
            </p:cNvPr>
            <p:cNvSpPr/>
            <p:nvPr/>
          </p:nvSpPr>
          <p:spPr>
            <a:xfrm>
              <a:off x="1791199" y="5651628"/>
              <a:ext cx="20320" cy="20320"/>
            </a:xfrm>
            <a:custGeom>
              <a:avLst/>
              <a:gdLst/>
              <a:ahLst/>
              <a:cxnLst/>
              <a:rect l="l" t="t" r="r" b="b"/>
              <a:pathLst>
                <a:path w="20319" h="20320">
                  <a:moveTo>
                    <a:pt x="15303" y="0"/>
                  </a:moveTo>
                  <a:lnTo>
                    <a:pt x="4343" y="190"/>
                  </a:lnTo>
                  <a:lnTo>
                    <a:pt x="0" y="4686"/>
                  </a:lnTo>
                  <a:lnTo>
                    <a:pt x="190" y="15646"/>
                  </a:lnTo>
                  <a:lnTo>
                    <a:pt x="4699" y="20015"/>
                  </a:lnTo>
                  <a:lnTo>
                    <a:pt x="15646" y="19824"/>
                  </a:lnTo>
                  <a:lnTo>
                    <a:pt x="20015" y="15303"/>
                  </a:lnTo>
                  <a:lnTo>
                    <a:pt x="19913" y="9829"/>
                  </a:lnTo>
                  <a:lnTo>
                    <a:pt x="19812" y="4343"/>
                  </a:lnTo>
                  <a:lnTo>
                    <a:pt x="15303" y="0"/>
                  </a:lnTo>
                  <a:close/>
                </a:path>
              </a:pathLst>
            </a:custGeom>
            <a:solidFill>
              <a:srgbClr val="733921"/>
            </a:solidFill>
          </p:spPr>
          <p:txBody>
            <a:bodyPr wrap="square" lIns="0" tIns="0" rIns="0" bIns="0" rtlCol="0"/>
            <a:lstStyle/>
            <a:p>
              <a:endParaRPr sz="1493" dirty="0"/>
            </a:p>
          </p:txBody>
        </p:sp>
        <p:sp>
          <p:nvSpPr>
            <p:cNvPr id="3566" name="object 3519">
              <a:extLst>
                <a:ext uri="{FF2B5EF4-FFF2-40B4-BE49-F238E27FC236}">
                  <a16:creationId xmlns:a16="http://schemas.microsoft.com/office/drawing/2014/main" id="{8AADF8A3-F7C7-4DDD-9C45-AEB7174C9BBF}"/>
                </a:ext>
              </a:extLst>
            </p:cNvPr>
            <p:cNvSpPr/>
            <p:nvPr/>
          </p:nvSpPr>
          <p:spPr>
            <a:xfrm>
              <a:off x="1298026" y="5639447"/>
              <a:ext cx="20320" cy="20320"/>
            </a:xfrm>
            <a:custGeom>
              <a:avLst/>
              <a:gdLst/>
              <a:ahLst/>
              <a:cxnLst/>
              <a:rect l="l" t="t" r="r" b="b"/>
              <a:pathLst>
                <a:path w="20319" h="20320">
                  <a:moveTo>
                    <a:pt x="15316" y="0"/>
                  </a:moveTo>
                  <a:lnTo>
                    <a:pt x="4356" y="190"/>
                  </a:lnTo>
                  <a:lnTo>
                    <a:pt x="0" y="4724"/>
                  </a:lnTo>
                  <a:lnTo>
                    <a:pt x="190" y="15671"/>
                  </a:lnTo>
                  <a:lnTo>
                    <a:pt x="4711" y="20015"/>
                  </a:lnTo>
                  <a:lnTo>
                    <a:pt x="15659" y="19824"/>
                  </a:lnTo>
                  <a:lnTo>
                    <a:pt x="20015" y="15328"/>
                  </a:lnTo>
                  <a:lnTo>
                    <a:pt x="19913" y="9842"/>
                  </a:lnTo>
                  <a:lnTo>
                    <a:pt x="19811" y="4381"/>
                  </a:lnTo>
                  <a:lnTo>
                    <a:pt x="15316" y="0"/>
                  </a:lnTo>
                  <a:close/>
                </a:path>
              </a:pathLst>
            </a:custGeom>
            <a:solidFill>
              <a:srgbClr val="8C4428"/>
            </a:solidFill>
          </p:spPr>
          <p:txBody>
            <a:bodyPr wrap="square" lIns="0" tIns="0" rIns="0" bIns="0" rtlCol="0"/>
            <a:lstStyle/>
            <a:p>
              <a:endParaRPr sz="1493" dirty="0"/>
            </a:p>
          </p:txBody>
        </p:sp>
        <p:sp>
          <p:nvSpPr>
            <p:cNvPr id="3567" name="object 3520">
              <a:extLst>
                <a:ext uri="{FF2B5EF4-FFF2-40B4-BE49-F238E27FC236}">
                  <a16:creationId xmlns:a16="http://schemas.microsoft.com/office/drawing/2014/main" id="{EE70CC45-8D3F-4174-93D2-2B94206DC867}"/>
                </a:ext>
              </a:extLst>
            </p:cNvPr>
            <p:cNvSpPr/>
            <p:nvPr/>
          </p:nvSpPr>
          <p:spPr>
            <a:xfrm>
              <a:off x="1564441" y="5645026"/>
              <a:ext cx="20320" cy="20320"/>
            </a:xfrm>
            <a:custGeom>
              <a:avLst/>
              <a:gdLst/>
              <a:ahLst/>
              <a:cxnLst/>
              <a:rect l="l" t="t" r="r" b="b"/>
              <a:pathLst>
                <a:path w="20319" h="20320">
                  <a:moveTo>
                    <a:pt x="15328" y="0"/>
                  </a:moveTo>
                  <a:lnTo>
                    <a:pt x="4368" y="190"/>
                  </a:lnTo>
                  <a:lnTo>
                    <a:pt x="0" y="4711"/>
                  </a:lnTo>
                  <a:lnTo>
                    <a:pt x="190" y="15659"/>
                  </a:lnTo>
                  <a:lnTo>
                    <a:pt x="4724" y="20002"/>
                  </a:lnTo>
                  <a:lnTo>
                    <a:pt x="15671" y="19812"/>
                  </a:lnTo>
                  <a:lnTo>
                    <a:pt x="20027" y="15316"/>
                  </a:lnTo>
                  <a:lnTo>
                    <a:pt x="19926" y="9829"/>
                  </a:lnTo>
                  <a:lnTo>
                    <a:pt x="19824" y="4368"/>
                  </a:lnTo>
                  <a:lnTo>
                    <a:pt x="15328" y="0"/>
                  </a:lnTo>
                  <a:close/>
                </a:path>
              </a:pathLst>
            </a:custGeom>
            <a:solidFill>
              <a:srgbClr val="6D371E"/>
            </a:solidFill>
          </p:spPr>
          <p:txBody>
            <a:bodyPr wrap="square" lIns="0" tIns="0" rIns="0" bIns="0" rtlCol="0"/>
            <a:lstStyle/>
            <a:p>
              <a:endParaRPr sz="1493" dirty="0"/>
            </a:p>
          </p:txBody>
        </p:sp>
        <p:sp>
          <p:nvSpPr>
            <p:cNvPr id="3568" name="object 3521">
              <a:extLst>
                <a:ext uri="{FF2B5EF4-FFF2-40B4-BE49-F238E27FC236}">
                  <a16:creationId xmlns:a16="http://schemas.microsoft.com/office/drawing/2014/main" id="{A7C56EF7-19FB-45F9-B4BB-22DCEFA127EE}"/>
                </a:ext>
              </a:extLst>
            </p:cNvPr>
            <p:cNvSpPr/>
            <p:nvPr/>
          </p:nvSpPr>
          <p:spPr>
            <a:xfrm>
              <a:off x="1194987" y="5680546"/>
              <a:ext cx="20320" cy="20320"/>
            </a:xfrm>
            <a:custGeom>
              <a:avLst/>
              <a:gdLst/>
              <a:ahLst/>
              <a:cxnLst/>
              <a:rect l="l" t="t" r="r" b="b"/>
              <a:pathLst>
                <a:path w="20319" h="20320">
                  <a:moveTo>
                    <a:pt x="15303" y="0"/>
                  </a:moveTo>
                  <a:lnTo>
                    <a:pt x="4356" y="190"/>
                  </a:lnTo>
                  <a:lnTo>
                    <a:pt x="0" y="4698"/>
                  </a:lnTo>
                  <a:lnTo>
                    <a:pt x="190" y="15646"/>
                  </a:lnTo>
                  <a:lnTo>
                    <a:pt x="4711" y="20015"/>
                  </a:lnTo>
                  <a:lnTo>
                    <a:pt x="15646" y="19824"/>
                  </a:lnTo>
                  <a:lnTo>
                    <a:pt x="20015" y="15303"/>
                  </a:lnTo>
                  <a:lnTo>
                    <a:pt x="19913" y="9842"/>
                  </a:lnTo>
                  <a:lnTo>
                    <a:pt x="19811" y="4356"/>
                  </a:lnTo>
                  <a:lnTo>
                    <a:pt x="15303" y="0"/>
                  </a:lnTo>
                  <a:close/>
                </a:path>
              </a:pathLst>
            </a:custGeom>
            <a:solidFill>
              <a:srgbClr val="874327"/>
            </a:solidFill>
          </p:spPr>
          <p:txBody>
            <a:bodyPr wrap="square" lIns="0" tIns="0" rIns="0" bIns="0" rtlCol="0"/>
            <a:lstStyle/>
            <a:p>
              <a:endParaRPr sz="1493" dirty="0"/>
            </a:p>
          </p:txBody>
        </p:sp>
        <p:sp>
          <p:nvSpPr>
            <p:cNvPr id="3569" name="object 3522">
              <a:extLst>
                <a:ext uri="{FF2B5EF4-FFF2-40B4-BE49-F238E27FC236}">
                  <a16:creationId xmlns:a16="http://schemas.microsoft.com/office/drawing/2014/main" id="{A6CC6F0F-CBC0-49F5-B436-CC94BFDA4620}"/>
                </a:ext>
              </a:extLst>
            </p:cNvPr>
            <p:cNvSpPr/>
            <p:nvPr/>
          </p:nvSpPr>
          <p:spPr>
            <a:xfrm>
              <a:off x="1223059" y="5668197"/>
              <a:ext cx="20320" cy="20320"/>
            </a:xfrm>
            <a:custGeom>
              <a:avLst/>
              <a:gdLst/>
              <a:ahLst/>
              <a:cxnLst/>
              <a:rect l="l" t="t" r="r" b="b"/>
              <a:pathLst>
                <a:path w="20319" h="20320">
                  <a:moveTo>
                    <a:pt x="15316" y="0"/>
                  </a:moveTo>
                  <a:lnTo>
                    <a:pt x="4356" y="190"/>
                  </a:lnTo>
                  <a:lnTo>
                    <a:pt x="0" y="4686"/>
                  </a:lnTo>
                  <a:lnTo>
                    <a:pt x="190" y="15633"/>
                  </a:lnTo>
                  <a:lnTo>
                    <a:pt x="4711" y="20002"/>
                  </a:lnTo>
                  <a:lnTo>
                    <a:pt x="15659" y="19812"/>
                  </a:lnTo>
                  <a:lnTo>
                    <a:pt x="20015" y="15290"/>
                  </a:lnTo>
                  <a:lnTo>
                    <a:pt x="19913" y="9829"/>
                  </a:lnTo>
                  <a:lnTo>
                    <a:pt x="19811" y="4343"/>
                  </a:lnTo>
                  <a:lnTo>
                    <a:pt x="15316" y="0"/>
                  </a:lnTo>
                  <a:close/>
                </a:path>
              </a:pathLst>
            </a:custGeom>
            <a:solidFill>
              <a:srgbClr val="914729"/>
            </a:solidFill>
          </p:spPr>
          <p:txBody>
            <a:bodyPr wrap="square" lIns="0" tIns="0" rIns="0" bIns="0" rtlCol="0"/>
            <a:lstStyle/>
            <a:p>
              <a:endParaRPr sz="1493" dirty="0"/>
            </a:p>
          </p:txBody>
        </p:sp>
        <p:sp>
          <p:nvSpPr>
            <p:cNvPr id="3570" name="object 3523">
              <a:extLst>
                <a:ext uri="{FF2B5EF4-FFF2-40B4-BE49-F238E27FC236}">
                  <a16:creationId xmlns:a16="http://schemas.microsoft.com/office/drawing/2014/main" id="{BC625D83-E50D-44FE-8299-2CBE0AC21B61}"/>
                </a:ext>
              </a:extLst>
            </p:cNvPr>
            <p:cNvSpPr/>
            <p:nvPr/>
          </p:nvSpPr>
          <p:spPr>
            <a:xfrm>
              <a:off x="1276322" y="5710999"/>
              <a:ext cx="20320" cy="20320"/>
            </a:xfrm>
            <a:custGeom>
              <a:avLst/>
              <a:gdLst/>
              <a:ahLst/>
              <a:cxnLst/>
              <a:rect l="l" t="t" r="r" b="b"/>
              <a:pathLst>
                <a:path w="20319" h="20320">
                  <a:moveTo>
                    <a:pt x="15303" y="0"/>
                  </a:moveTo>
                  <a:lnTo>
                    <a:pt x="4356" y="190"/>
                  </a:lnTo>
                  <a:lnTo>
                    <a:pt x="0" y="4711"/>
                  </a:lnTo>
                  <a:lnTo>
                    <a:pt x="190" y="15671"/>
                  </a:lnTo>
                  <a:lnTo>
                    <a:pt x="4711" y="20015"/>
                  </a:lnTo>
                  <a:lnTo>
                    <a:pt x="15646" y="19824"/>
                  </a:lnTo>
                  <a:lnTo>
                    <a:pt x="20015" y="15328"/>
                  </a:lnTo>
                  <a:lnTo>
                    <a:pt x="19913" y="9842"/>
                  </a:lnTo>
                  <a:lnTo>
                    <a:pt x="19811" y="4368"/>
                  </a:lnTo>
                  <a:lnTo>
                    <a:pt x="15303" y="0"/>
                  </a:lnTo>
                  <a:close/>
                </a:path>
              </a:pathLst>
            </a:custGeom>
            <a:solidFill>
              <a:srgbClr val="804024"/>
            </a:solidFill>
          </p:spPr>
          <p:txBody>
            <a:bodyPr wrap="square" lIns="0" tIns="0" rIns="0" bIns="0" rtlCol="0"/>
            <a:lstStyle/>
            <a:p>
              <a:endParaRPr sz="1493" dirty="0"/>
            </a:p>
          </p:txBody>
        </p:sp>
        <p:sp>
          <p:nvSpPr>
            <p:cNvPr id="3571" name="object 3524">
              <a:extLst>
                <a:ext uri="{FF2B5EF4-FFF2-40B4-BE49-F238E27FC236}">
                  <a16:creationId xmlns:a16="http://schemas.microsoft.com/office/drawing/2014/main" id="{D41AD41C-2AF6-4CC5-9039-7BA407122CAF}"/>
                </a:ext>
              </a:extLst>
            </p:cNvPr>
            <p:cNvSpPr/>
            <p:nvPr/>
          </p:nvSpPr>
          <p:spPr>
            <a:xfrm>
              <a:off x="1771942" y="5622080"/>
              <a:ext cx="20320" cy="20320"/>
            </a:xfrm>
            <a:custGeom>
              <a:avLst/>
              <a:gdLst/>
              <a:ahLst/>
              <a:cxnLst/>
              <a:rect l="l" t="t" r="r" b="b"/>
              <a:pathLst>
                <a:path w="20319" h="20320">
                  <a:moveTo>
                    <a:pt x="15290" y="0"/>
                  </a:moveTo>
                  <a:lnTo>
                    <a:pt x="4343" y="190"/>
                  </a:lnTo>
                  <a:lnTo>
                    <a:pt x="0" y="4686"/>
                  </a:lnTo>
                  <a:lnTo>
                    <a:pt x="190" y="15633"/>
                  </a:lnTo>
                  <a:lnTo>
                    <a:pt x="4699" y="20015"/>
                  </a:lnTo>
                  <a:lnTo>
                    <a:pt x="15633" y="19824"/>
                  </a:lnTo>
                  <a:lnTo>
                    <a:pt x="20002" y="15290"/>
                  </a:lnTo>
                  <a:lnTo>
                    <a:pt x="19900" y="9829"/>
                  </a:lnTo>
                  <a:lnTo>
                    <a:pt x="19799" y="4343"/>
                  </a:lnTo>
                  <a:lnTo>
                    <a:pt x="15290" y="0"/>
                  </a:lnTo>
                  <a:close/>
                </a:path>
              </a:pathLst>
            </a:custGeom>
            <a:solidFill>
              <a:srgbClr val="65341D"/>
            </a:solidFill>
          </p:spPr>
          <p:txBody>
            <a:bodyPr wrap="square" lIns="0" tIns="0" rIns="0" bIns="0" rtlCol="0"/>
            <a:lstStyle/>
            <a:p>
              <a:endParaRPr sz="1493" dirty="0"/>
            </a:p>
          </p:txBody>
        </p:sp>
        <p:sp>
          <p:nvSpPr>
            <p:cNvPr id="3572" name="object 3525">
              <a:extLst>
                <a:ext uri="{FF2B5EF4-FFF2-40B4-BE49-F238E27FC236}">
                  <a16:creationId xmlns:a16="http://schemas.microsoft.com/office/drawing/2014/main" id="{561A936E-B87A-451E-BDE1-8F42597FEAAC}"/>
                </a:ext>
              </a:extLst>
            </p:cNvPr>
            <p:cNvSpPr/>
            <p:nvPr/>
          </p:nvSpPr>
          <p:spPr>
            <a:xfrm>
              <a:off x="1440475" y="5640961"/>
              <a:ext cx="20320" cy="20320"/>
            </a:xfrm>
            <a:custGeom>
              <a:avLst/>
              <a:gdLst/>
              <a:ahLst/>
              <a:cxnLst/>
              <a:rect l="l" t="t" r="r" b="b"/>
              <a:pathLst>
                <a:path w="20319" h="20320">
                  <a:moveTo>
                    <a:pt x="15303" y="0"/>
                  </a:moveTo>
                  <a:lnTo>
                    <a:pt x="4343" y="190"/>
                  </a:lnTo>
                  <a:lnTo>
                    <a:pt x="0" y="4698"/>
                  </a:lnTo>
                  <a:lnTo>
                    <a:pt x="190" y="15646"/>
                  </a:lnTo>
                  <a:lnTo>
                    <a:pt x="4698" y="20015"/>
                  </a:lnTo>
                  <a:lnTo>
                    <a:pt x="15646" y="19824"/>
                  </a:lnTo>
                  <a:lnTo>
                    <a:pt x="20002" y="15303"/>
                  </a:lnTo>
                  <a:lnTo>
                    <a:pt x="19913" y="9842"/>
                  </a:lnTo>
                  <a:lnTo>
                    <a:pt x="19811" y="4356"/>
                  </a:lnTo>
                  <a:lnTo>
                    <a:pt x="15303" y="0"/>
                  </a:lnTo>
                  <a:close/>
                </a:path>
              </a:pathLst>
            </a:custGeom>
            <a:solidFill>
              <a:srgbClr val="7F4123"/>
            </a:solidFill>
          </p:spPr>
          <p:txBody>
            <a:bodyPr wrap="square" lIns="0" tIns="0" rIns="0" bIns="0" rtlCol="0"/>
            <a:lstStyle/>
            <a:p>
              <a:endParaRPr sz="1493" dirty="0"/>
            </a:p>
          </p:txBody>
        </p:sp>
        <p:sp>
          <p:nvSpPr>
            <p:cNvPr id="3573" name="object 3526">
              <a:extLst>
                <a:ext uri="{FF2B5EF4-FFF2-40B4-BE49-F238E27FC236}">
                  <a16:creationId xmlns:a16="http://schemas.microsoft.com/office/drawing/2014/main" id="{C8083471-927F-4CD7-984A-C9340D138AEB}"/>
                </a:ext>
              </a:extLst>
            </p:cNvPr>
            <p:cNvSpPr/>
            <p:nvPr/>
          </p:nvSpPr>
          <p:spPr>
            <a:xfrm>
              <a:off x="1227100" y="5720283"/>
              <a:ext cx="20320" cy="20320"/>
            </a:xfrm>
            <a:custGeom>
              <a:avLst/>
              <a:gdLst/>
              <a:ahLst/>
              <a:cxnLst/>
              <a:rect l="l" t="t" r="r" b="b"/>
              <a:pathLst>
                <a:path w="20319" h="20320">
                  <a:moveTo>
                    <a:pt x="15303" y="0"/>
                  </a:moveTo>
                  <a:lnTo>
                    <a:pt x="4356" y="190"/>
                  </a:lnTo>
                  <a:lnTo>
                    <a:pt x="0" y="4698"/>
                  </a:lnTo>
                  <a:lnTo>
                    <a:pt x="190" y="15659"/>
                  </a:lnTo>
                  <a:lnTo>
                    <a:pt x="4711" y="20002"/>
                  </a:lnTo>
                  <a:lnTo>
                    <a:pt x="15646" y="19811"/>
                  </a:lnTo>
                  <a:lnTo>
                    <a:pt x="20015" y="15316"/>
                  </a:lnTo>
                  <a:lnTo>
                    <a:pt x="19913" y="9842"/>
                  </a:lnTo>
                  <a:lnTo>
                    <a:pt x="19811" y="4356"/>
                  </a:lnTo>
                  <a:lnTo>
                    <a:pt x="15303" y="0"/>
                  </a:lnTo>
                  <a:close/>
                </a:path>
              </a:pathLst>
            </a:custGeom>
            <a:solidFill>
              <a:srgbClr val="8F4628"/>
            </a:solidFill>
          </p:spPr>
          <p:txBody>
            <a:bodyPr wrap="square" lIns="0" tIns="0" rIns="0" bIns="0" rtlCol="0"/>
            <a:lstStyle/>
            <a:p>
              <a:endParaRPr sz="1493" dirty="0"/>
            </a:p>
          </p:txBody>
        </p:sp>
        <p:sp>
          <p:nvSpPr>
            <p:cNvPr id="3574" name="object 3527">
              <a:extLst>
                <a:ext uri="{FF2B5EF4-FFF2-40B4-BE49-F238E27FC236}">
                  <a16:creationId xmlns:a16="http://schemas.microsoft.com/office/drawing/2014/main" id="{916849FF-70ED-4318-B36E-7EBCE8B51EEE}"/>
                </a:ext>
              </a:extLst>
            </p:cNvPr>
            <p:cNvSpPr/>
            <p:nvPr/>
          </p:nvSpPr>
          <p:spPr>
            <a:xfrm>
              <a:off x="1767692" y="5599983"/>
              <a:ext cx="20320" cy="20320"/>
            </a:xfrm>
            <a:custGeom>
              <a:avLst/>
              <a:gdLst/>
              <a:ahLst/>
              <a:cxnLst/>
              <a:rect l="l" t="t" r="r" b="b"/>
              <a:pathLst>
                <a:path w="20319" h="20320">
                  <a:moveTo>
                    <a:pt x="15303" y="0"/>
                  </a:moveTo>
                  <a:lnTo>
                    <a:pt x="4356" y="190"/>
                  </a:lnTo>
                  <a:lnTo>
                    <a:pt x="0" y="4724"/>
                  </a:lnTo>
                  <a:lnTo>
                    <a:pt x="190" y="15671"/>
                  </a:lnTo>
                  <a:lnTo>
                    <a:pt x="4711" y="20015"/>
                  </a:lnTo>
                  <a:lnTo>
                    <a:pt x="15646" y="19824"/>
                  </a:lnTo>
                  <a:lnTo>
                    <a:pt x="20015" y="15328"/>
                  </a:lnTo>
                  <a:lnTo>
                    <a:pt x="19913" y="9842"/>
                  </a:lnTo>
                  <a:lnTo>
                    <a:pt x="19812" y="4381"/>
                  </a:lnTo>
                  <a:lnTo>
                    <a:pt x="15303" y="0"/>
                  </a:lnTo>
                  <a:close/>
                </a:path>
              </a:pathLst>
            </a:custGeom>
            <a:solidFill>
              <a:srgbClr val="67351E"/>
            </a:solidFill>
          </p:spPr>
          <p:txBody>
            <a:bodyPr wrap="square" lIns="0" tIns="0" rIns="0" bIns="0" rtlCol="0"/>
            <a:lstStyle/>
            <a:p>
              <a:endParaRPr sz="1493" dirty="0"/>
            </a:p>
          </p:txBody>
        </p:sp>
        <p:sp>
          <p:nvSpPr>
            <p:cNvPr id="3575" name="object 3528">
              <a:extLst>
                <a:ext uri="{FF2B5EF4-FFF2-40B4-BE49-F238E27FC236}">
                  <a16:creationId xmlns:a16="http://schemas.microsoft.com/office/drawing/2014/main" id="{D69BABD0-22CE-4D86-B4CA-3351B03EE746}"/>
                </a:ext>
              </a:extLst>
            </p:cNvPr>
            <p:cNvSpPr/>
            <p:nvPr/>
          </p:nvSpPr>
          <p:spPr>
            <a:xfrm>
              <a:off x="1101026" y="5650624"/>
              <a:ext cx="20320" cy="20320"/>
            </a:xfrm>
            <a:custGeom>
              <a:avLst/>
              <a:gdLst/>
              <a:ahLst/>
              <a:cxnLst/>
              <a:rect l="l" t="t" r="r" b="b"/>
              <a:pathLst>
                <a:path w="20319" h="20320">
                  <a:moveTo>
                    <a:pt x="15303" y="0"/>
                  </a:moveTo>
                  <a:lnTo>
                    <a:pt x="4343" y="190"/>
                  </a:lnTo>
                  <a:lnTo>
                    <a:pt x="0" y="4711"/>
                  </a:lnTo>
                  <a:lnTo>
                    <a:pt x="190" y="15659"/>
                  </a:lnTo>
                  <a:lnTo>
                    <a:pt x="4698" y="20002"/>
                  </a:lnTo>
                  <a:lnTo>
                    <a:pt x="15646" y="19812"/>
                  </a:lnTo>
                  <a:lnTo>
                    <a:pt x="20015" y="15316"/>
                  </a:lnTo>
                  <a:lnTo>
                    <a:pt x="19913" y="9829"/>
                  </a:lnTo>
                  <a:lnTo>
                    <a:pt x="19811" y="4368"/>
                  </a:lnTo>
                  <a:lnTo>
                    <a:pt x="15303" y="0"/>
                  </a:lnTo>
                  <a:close/>
                </a:path>
              </a:pathLst>
            </a:custGeom>
            <a:solidFill>
              <a:srgbClr val="874527"/>
            </a:solidFill>
          </p:spPr>
          <p:txBody>
            <a:bodyPr wrap="square" lIns="0" tIns="0" rIns="0" bIns="0" rtlCol="0"/>
            <a:lstStyle/>
            <a:p>
              <a:endParaRPr sz="1493" dirty="0"/>
            </a:p>
          </p:txBody>
        </p:sp>
        <p:sp>
          <p:nvSpPr>
            <p:cNvPr id="3576" name="object 3529">
              <a:extLst>
                <a:ext uri="{FF2B5EF4-FFF2-40B4-BE49-F238E27FC236}">
                  <a16:creationId xmlns:a16="http://schemas.microsoft.com/office/drawing/2014/main" id="{7C688275-9E28-483A-B74E-4DBEC60510ED}"/>
                </a:ext>
              </a:extLst>
            </p:cNvPr>
            <p:cNvSpPr/>
            <p:nvPr/>
          </p:nvSpPr>
          <p:spPr>
            <a:xfrm>
              <a:off x="1268892" y="5661649"/>
              <a:ext cx="20320" cy="20320"/>
            </a:xfrm>
            <a:custGeom>
              <a:avLst/>
              <a:gdLst/>
              <a:ahLst/>
              <a:cxnLst/>
              <a:rect l="l" t="t" r="r" b="b"/>
              <a:pathLst>
                <a:path w="20319" h="20320">
                  <a:moveTo>
                    <a:pt x="15316" y="0"/>
                  </a:moveTo>
                  <a:lnTo>
                    <a:pt x="4356" y="190"/>
                  </a:lnTo>
                  <a:lnTo>
                    <a:pt x="0" y="4698"/>
                  </a:lnTo>
                  <a:lnTo>
                    <a:pt x="190" y="15646"/>
                  </a:lnTo>
                  <a:lnTo>
                    <a:pt x="4711" y="20015"/>
                  </a:lnTo>
                  <a:lnTo>
                    <a:pt x="15659" y="19824"/>
                  </a:lnTo>
                  <a:lnTo>
                    <a:pt x="20015" y="15303"/>
                  </a:lnTo>
                  <a:lnTo>
                    <a:pt x="19913" y="9842"/>
                  </a:lnTo>
                  <a:lnTo>
                    <a:pt x="19811" y="4343"/>
                  </a:lnTo>
                  <a:lnTo>
                    <a:pt x="15316" y="0"/>
                  </a:lnTo>
                  <a:close/>
                </a:path>
              </a:pathLst>
            </a:custGeom>
            <a:solidFill>
              <a:srgbClr val="844226"/>
            </a:solidFill>
          </p:spPr>
          <p:txBody>
            <a:bodyPr wrap="square" lIns="0" tIns="0" rIns="0" bIns="0" rtlCol="0"/>
            <a:lstStyle/>
            <a:p>
              <a:endParaRPr sz="1493" dirty="0"/>
            </a:p>
          </p:txBody>
        </p:sp>
        <p:sp>
          <p:nvSpPr>
            <p:cNvPr id="3577" name="object 3530">
              <a:extLst>
                <a:ext uri="{FF2B5EF4-FFF2-40B4-BE49-F238E27FC236}">
                  <a16:creationId xmlns:a16="http://schemas.microsoft.com/office/drawing/2014/main" id="{2727F6DF-E2FC-4A13-8A7B-9F146675CA88}"/>
                </a:ext>
              </a:extLst>
            </p:cNvPr>
            <p:cNvSpPr/>
            <p:nvPr/>
          </p:nvSpPr>
          <p:spPr>
            <a:xfrm>
              <a:off x="981190" y="5633300"/>
              <a:ext cx="20320" cy="20320"/>
            </a:xfrm>
            <a:custGeom>
              <a:avLst/>
              <a:gdLst/>
              <a:ahLst/>
              <a:cxnLst/>
              <a:rect l="l" t="t" r="r" b="b"/>
              <a:pathLst>
                <a:path w="20319" h="20320">
                  <a:moveTo>
                    <a:pt x="15303" y="0"/>
                  </a:moveTo>
                  <a:lnTo>
                    <a:pt x="4343" y="190"/>
                  </a:lnTo>
                  <a:lnTo>
                    <a:pt x="0" y="4686"/>
                  </a:lnTo>
                  <a:lnTo>
                    <a:pt x="190" y="15633"/>
                  </a:lnTo>
                  <a:lnTo>
                    <a:pt x="4698" y="20002"/>
                  </a:lnTo>
                  <a:lnTo>
                    <a:pt x="15646" y="19812"/>
                  </a:lnTo>
                  <a:lnTo>
                    <a:pt x="20015" y="15290"/>
                  </a:lnTo>
                  <a:lnTo>
                    <a:pt x="19913" y="9829"/>
                  </a:lnTo>
                  <a:lnTo>
                    <a:pt x="19811" y="4343"/>
                  </a:lnTo>
                  <a:lnTo>
                    <a:pt x="15303" y="0"/>
                  </a:lnTo>
                  <a:close/>
                </a:path>
              </a:pathLst>
            </a:custGeom>
            <a:solidFill>
              <a:srgbClr val="8E4729"/>
            </a:solidFill>
          </p:spPr>
          <p:txBody>
            <a:bodyPr wrap="square" lIns="0" tIns="0" rIns="0" bIns="0" rtlCol="0"/>
            <a:lstStyle/>
            <a:p>
              <a:endParaRPr sz="1493" dirty="0"/>
            </a:p>
          </p:txBody>
        </p:sp>
        <p:sp>
          <p:nvSpPr>
            <p:cNvPr id="3578" name="object 3531">
              <a:extLst>
                <a:ext uri="{FF2B5EF4-FFF2-40B4-BE49-F238E27FC236}">
                  <a16:creationId xmlns:a16="http://schemas.microsoft.com/office/drawing/2014/main" id="{21C26FEB-7795-4867-A23F-AE23D3118406}"/>
                </a:ext>
              </a:extLst>
            </p:cNvPr>
            <p:cNvSpPr/>
            <p:nvPr/>
          </p:nvSpPr>
          <p:spPr>
            <a:xfrm>
              <a:off x="1119698" y="5692388"/>
              <a:ext cx="20320" cy="20320"/>
            </a:xfrm>
            <a:custGeom>
              <a:avLst/>
              <a:gdLst/>
              <a:ahLst/>
              <a:cxnLst/>
              <a:rect l="l" t="t" r="r" b="b"/>
              <a:pathLst>
                <a:path w="20319" h="20320">
                  <a:moveTo>
                    <a:pt x="15303" y="0"/>
                  </a:moveTo>
                  <a:lnTo>
                    <a:pt x="4356" y="190"/>
                  </a:lnTo>
                  <a:lnTo>
                    <a:pt x="0" y="4711"/>
                  </a:lnTo>
                  <a:lnTo>
                    <a:pt x="190" y="15671"/>
                  </a:lnTo>
                  <a:lnTo>
                    <a:pt x="4711" y="20015"/>
                  </a:lnTo>
                  <a:lnTo>
                    <a:pt x="15646" y="19824"/>
                  </a:lnTo>
                  <a:lnTo>
                    <a:pt x="20015" y="15328"/>
                  </a:lnTo>
                  <a:lnTo>
                    <a:pt x="19913" y="9829"/>
                  </a:lnTo>
                  <a:lnTo>
                    <a:pt x="19811" y="4368"/>
                  </a:lnTo>
                  <a:lnTo>
                    <a:pt x="15303" y="0"/>
                  </a:lnTo>
                  <a:close/>
                </a:path>
              </a:pathLst>
            </a:custGeom>
            <a:solidFill>
              <a:srgbClr val="864425"/>
            </a:solidFill>
          </p:spPr>
          <p:txBody>
            <a:bodyPr wrap="square" lIns="0" tIns="0" rIns="0" bIns="0" rtlCol="0"/>
            <a:lstStyle/>
            <a:p>
              <a:endParaRPr sz="1493" dirty="0"/>
            </a:p>
          </p:txBody>
        </p:sp>
        <p:sp>
          <p:nvSpPr>
            <p:cNvPr id="3579" name="object 3532">
              <a:extLst>
                <a:ext uri="{FF2B5EF4-FFF2-40B4-BE49-F238E27FC236}">
                  <a16:creationId xmlns:a16="http://schemas.microsoft.com/office/drawing/2014/main" id="{751C8B88-D8A1-4989-B98B-E77DC6ABD569}"/>
                </a:ext>
              </a:extLst>
            </p:cNvPr>
            <p:cNvSpPr/>
            <p:nvPr/>
          </p:nvSpPr>
          <p:spPr>
            <a:xfrm>
              <a:off x="1858600" y="5577871"/>
              <a:ext cx="20320" cy="20320"/>
            </a:xfrm>
            <a:custGeom>
              <a:avLst/>
              <a:gdLst/>
              <a:ahLst/>
              <a:cxnLst/>
              <a:rect l="l" t="t" r="r" b="b"/>
              <a:pathLst>
                <a:path w="20319" h="20320">
                  <a:moveTo>
                    <a:pt x="15303" y="0"/>
                  </a:moveTo>
                  <a:lnTo>
                    <a:pt x="4343" y="190"/>
                  </a:lnTo>
                  <a:lnTo>
                    <a:pt x="0" y="4698"/>
                  </a:lnTo>
                  <a:lnTo>
                    <a:pt x="190" y="15646"/>
                  </a:lnTo>
                  <a:lnTo>
                    <a:pt x="4699" y="20015"/>
                  </a:lnTo>
                  <a:lnTo>
                    <a:pt x="15646" y="19824"/>
                  </a:lnTo>
                  <a:lnTo>
                    <a:pt x="20015" y="15303"/>
                  </a:lnTo>
                  <a:lnTo>
                    <a:pt x="19913" y="9842"/>
                  </a:lnTo>
                  <a:lnTo>
                    <a:pt x="19812" y="4343"/>
                  </a:lnTo>
                  <a:lnTo>
                    <a:pt x="15303" y="0"/>
                  </a:lnTo>
                  <a:close/>
                </a:path>
              </a:pathLst>
            </a:custGeom>
            <a:solidFill>
              <a:srgbClr val="743821"/>
            </a:solidFill>
          </p:spPr>
          <p:txBody>
            <a:bodyPr wrap="square" lIns="0" tIns="0" rIns="0" bIns="0" rtlCol="0"/>
            <a:lstStyle/>
            <a:p>
              <a:endParaRPr sz="1493" dirty="0"/>
            </a:p>
          </p:txBody>
        </p:sp>
        <p:sp>
          <p:nvSpPr>
            <p:cNvPr id="3580" name="object 3533">
              <a:extLst>
                <a:ext uri="{FF2B5EF4-FFF2-40B4-BE49-F238E27FC236}">
                  <a16:creationId xmlns:a16="http://schemas.microsoft.com/office/drawing/2014/main" id="{A2F7FBC1-E648-4412-9683-8BFC62932EF8}"/>
                </a:ext>
              </a:extLst>
            </p:cNvPr>
            <p:cNvSpPr/>
            <p:nvPr/>
          </p:nvSpPr>
          <p:spPr>
            <a:xfrm>
              <a:off x="1861870" y="5492913"/>
              <a:ext cx="20320" cy="20320"/>
            </a:xfrm>
            <a:custGeom>
              <a:avLst/>
              <a:gdLst/>
              <a:ahLst/>
              <a:cxnLst/>
              <a:rect l="l" t="t" r="r" b="b"/>
              <a:pathLst>
                <a:path w="20319" h="20320">
                  <a:moveTo>
                    <a:pt x="15303" y="0"/>
                  </a:moveTo>
                  <a:lnTo>
                    <a:pt x="4343" y="190"/>
                  </a:lnTo>
                  <a:lnTo>
                    <a:pt x="0" y="4711"/>
                  </a:lnTo>
                  <a:lnTo>
                    <a:pt x="190" y="15659"/>
                  </a:lnTo>
                  <a:lnTo>
                    <a:pt x="4699" y="20015"/>
                  </a:lnTo>
                  <a:lnTo>
                    <a:pt x="15646" y="19824"/>
                  </a:lnTo>
                  <a:lnTo>
                    <a:pt x="20015" y="15316"/>
                  </a:lnTo>
                  <a:lnTo>
                    <a:pt x="19913" y="9842"/>
                  </a:lnTo>
                  <a:lnTo>
                    <a:pt x="19812" y="4368"/>
                  </a:lnTo>
                  <a:lnTo>
                    <a:pt x="15303" y="0"/>
                  </a:lnTo>
                  <a:close/>
                </a:path>
              </a:pathLst>
            </a:custGeom>
            <a:solidFill>
              <a:srgbClr val="66341E"/>
            </a:solidFill>
          </p:spPr>
          <p:txBody>
            <a:bodyPr wrap="square" lIns="0" tIns="0" rIns="0" bIns="0" rtlCol="0"/>
            <a:lstStyle/>
            <a:p>
              <a:endParaRPr sz="1493" dirty="0"/>
            </a:p>
          </p:txBody>
        </p:sp>
        <p:sp>
          <p:nvSpPr>
            <p:cNvPr id="3581" name="object 3534">
              <a:extLst>
                <a:ext uri="{FF2B5EF4-FFF2-40B4-BE49-F238E27FC236}">
                  <a16:creationId xmlns:a16="http://schemas.microsoft.com/office/drawing/2014/main" id="{CE036B6D-D952-43A1-9100-E917C9FC13D6}"/>
                </a:ext>
              </a:extLst>
            </p:cNvPr>
            <p:cNvSpPr/>
            <p:nvPr/>
          </p:nvSpPr>
          <p:spPr>
            <a:xfrm>
              <a:off x="1688330" y="5654172"/>
              <a:ext cx="20320" cy="20320"/>
            </a:xfrm>
            <a:custGeom>
              <a:avLst/>
              <a:gdLst/>
              <a:ahLst/>
              <a:cxnLst/>
              <a:rect l="l" t="t" r="r" b="b"/>
              <a:pathLst>
                <a:path w="20319" h="20320">
                  <a:moveTo>
                    <a:pt x="15303" y="0"/>
                  </a:moveTo>
                  <a:lnTo>
                    <a:pt x="4343" y="190"/>
                  </a:lnTo>
                  <a:lnTo>
                    <a:pt x="0" y="4686"/>
                  </a:lnTo>
                  <a:lnTo>
                    <a:pt x="190" y="15646"/>
                  </a:lnTo>
                  <a:lnTo>
                    <a:pt x="4699" y="19989"/>
                  </a:lnTo>
                  <a:lnTo>
                    <a:pt x="15646" y="19799"/>
                  </a:lnTo>
                  <a:lnTo>
                    <a:pt x="20015" y="15303"/>
                  </a:lnTo>
                  <a:lnTo>
                    <a:pt x="19913" y="9817"/>
                  </a:lnTo>
                  <a:lnTo>
                    <a:pt x="19812" y="4343"/>
                  </a:lnTo>
                  <a:lnTo>
                    <a:pt x="15303" y="0"/>
                  </a:lnTo>
                  <a:close/>
                </a:path>
              </a:pathLst>
            </a:custGeom>
            <a:solidFill>
              <a:srgbClr val="6D371E"/>
            </a:solidFill>
          </p:spPr>
          <p:txBody>
            <a:bodyPr wrap="square" lIns="0" tIns="0" rIns="0" bIns="0" rtlCol="0"/>
            <a:lstStyle/>
            <a:p>
              <a:endParaRPr sz="1493" dirty="0"/>
            </a:p>
          </p:txBody>
        </p:sp>
        <p:sp>
          <p:nvSpPr>
            <p:cNvPr id="3582" name="object 3535">
              <a:extLst>
                <a:ext uri="{FF2B5EF4-FFF2-40B4-BE49-F238E27FC236}">
                  <a16:creationId xmlns:a16="http://schemas.microsoft.com/office/drawing/2014/main" id="{F8AD4CF8-DB71-4C61-B5CD-949A27AD4E10}"/>
                </a:ext>
              </a:extLst>
            </p:cNvPr>
            <p:cNvSpPr/>
            <p:nvPr/>
          </p:nvSpPr>
          <p:spPr>
            <a:xfrm>
              <a:off x="1199595" y="5722654"/>
              <a:ext cx="20320" cy="20320"/>
            </a:xfrm>
            <a:custGeom>
              <a:avLst/>
              <a:gdLst/>
              <a:ahLst/>
              <a:cxnLst/>
              <a:rect l="l" t="t" r="r" b="b"/>
              <a:pathLst>
                <a:path w="20319" h="20320">
                  <a:moveTo>
                    <a:pt x="15316" y="0"/>
                  </a:moveTo>
                  <a:lnTo>
                    <a:pt x="4356" y="190"/>
                  </a:lnTo>
                  <a:lnTo>
                    <a:pt x="0" y="4711"/>
                  </a:lnTo>
                  <a:lnTo>
                    <a:pt x="190" y="15659"/>
                  </a:lnTo>
                  <a:lnTo>
                    <a:pt x="4711" y="20015"/>
                  </a:lnTo>
                  <a:lnTo>
                    <a:pt x="15659" y="19824"/>
                  </a:lnTo>
                  <a:lnTo>
                    <a:pt x="20015" y="15316"/>
                  </a:lnTo>
                  <a:lnTo>
                    <a:pt x="19913" y="9829"/>
                  </a:lnTo>
                  <a:lnTo>
                    <a:pt x="19811" y="4368"/>
                  </a:lnTo>
                  <a:lnTo>
                    <a:pt x="15316" y="0"/>
                  </a:lnTo>
                  <a:close/>
                </a:path>
              </a:pathLst>
            </a:custGeom>
            <a:solidFill>
              <a:srgbClr val="814224"/>
            </a:solidFill>
          </p:spPr>
          <p:txBody>
            <a:bodyPr wrap="square" lIns="0" tIns="0" rIns="0" bIns="0" rtlCol="0"/>
            <a:lstStyle/>
            <a:p>
              <a:endParaRPr sz="1493" dirty="0"/>
            </a:p>
          </p:txBody>
        </p:sp>
        <p:sp>
          <p:nvSpPr>
            <p:cNvPr id="3583" name="object 3536">
              <a:extLst>
                <a:ext uri="{FF2B5EF4-FFF2-40B4-BE49-F238E27FC236}">
                  <a16:creationId xmlns:a16="http://schemas.microsoft.com/office/drawing/2014/main" id="{C52388F0-4D8C-4E1F-A008-F5BF828DDF39}"/>
                </a:ext>
              </a:extLst>
            </p:cNvPr>
            <p:cNvSpPr/>
            <p:nvPr/>
          </p:nvSpPr>
          <p:spPr>
            <a:xfrm>
              <a:off x="1477992" y="5734978"/>
              <a:ext cx="20320" cy="20320"/>
            </a:xfrm>
            <a:custGeom>
              <a:avLst/>
              <a:gdLst/>
              <a:ahLst/>
              <a:cxnLst/>
              <a:rect l="l" t="t" r="r" b="b"/>
              <a:pathLst>
                <a:path w="20319" h="20320">
                  <a:moveTo>
                    <a:pt x="15303" y="0"/>
                  </a:moveTo>
                  <a:lnTo>
                    <a:pt x="4343" y="190"/>
                  </a:lnTo>
                  <a:lnTo>
                    <a:pt x="0" y="4698"/>
                  </a:lnTo>
                  <a:lnTo>
                    <a:pt x="190" y="15646"/>
                  </a:lnTo>
                  <a:lnTo>
                    <a:pt x="4698" y="20015"/>
                  </a:lnTo>
                  <a:lnTo>
                    <a:pt x="15646" y="19824"/>
                  </a:lnTo>
                  <a:lnTo>
                    <a:pt x="20002" y="15303"/>
                  </a:lnTo>
                  <a:lnTo>
                    <a:pt x="19900" y="9842"/>
                  </a:lnTo>
                  <a:lnTo>
                    <a:pt x="19799" y="4356"/>
                  </a:lnTo>
                  <a:lnTo>
                    <a:pt x="15303" y="0"/>
                  </a:lnTo>
                  <a:close/>
                </a:path>
              </a:pathLst>
            </a:custGeom>
            <a:solidFill>
              <a:srgbClr val="68341D"/>
            </a:solidFill>
          </p:spPr>
          <p:txBody>
            <a:bodyPr wrap="square" lIns="0" tIns="0" rIns="0" bIns="0" rtlCol="0"/>
            <a:lstStyle/>
            <a:p>
              <a:endParaRPr sz="1493" dirty="0"/>
            </a:p>
          </p:txBody>
        </p:sp>
        <p:sp>
          <p:nvSpPr>
            <p:cNvPr id="3584" name="object 3537">
              <a:extLst>
                <a:ext uri="{FF2B5EF4-FFF2-40B4-BE49-F238E27FC236}">
                  <a16:creationId xmlns:a16="http://schemas.microsoft.com/office/drawing/2014/main" id="{1385962C-D672-40BC-A9CA-DE5A26B24A38}"/>
                </a:ext>
              </a:extLst>
            </p:cNvPr>
            <p:cNvSpPr/>
            <p:nvPr/>
          </p:nvSpPr>
          <p:spPr>
            <a:xfrm>
              <a:off x="1762611" y="5633175"/>
              <a:ext cx="20320" cy="20320"/>
            </a:xfrm>
            <a:custGeom>
              <a:avLst/>
              <a:gdLst/>
              <a:ahLst/>
              <a:cxnLst/>
              <a:rect l="l" t="t" r="r" b="b"/>
              <a:pathLst>
                <a:path w="20319" h="20320">
                  <a:moveTo>
                    <a:pt x="15303" y="0"/>
                  </a:moveTo>
                  <a:lnTo>
                    <a:pt x="4356" y="190"/>
                  </a:lnTo>
                  <a:lnTo>
                    <a:pt x="0" y="4711"/>
                  </a:lnTo>
                  <a:lnTo>
                    <a:pt x="190" y="15671"/>
                  </a:lnTo>
                  <a:lnTo>
                    <a:pt x="4711" y="20015"/>
                  </a:lnTo>
                  <a:lnTo>
                    <a:pt x="15646" y="19824"/>
                  </a:lnTo>
                  <a:lnTo>
                    <a:pt x="20015" y="15328"/>
                  </a:lnTo>
                  <a:lnTo>
                    <a:pt x="19913" y="9829"/>
                  </a:lnTo>
                  <a:lnTo>
                    <a:pt x="19812" y="4368"/>
                  </a:lnTo>
                  <a:lnTo>
                    <a:pt x="15303" y="0"/>
                  </a:lnTo>
                  <a:close/>
                </a:path>
              </a:pathLst>
            </a:custGeom>
            <a:solidFill>
              <a:srgbClr val="703621"/>
            </a:solidFill>
          </p:spPr>
          <p:txBody>
            <a:bodyPr wrap="square" lIns="0" tIns="0" rIns="0" bIns="0" rtlCol="0"/>
            <a:lstStyle/>
            <a:p>
              <a:endParaRPr sz="1493" dirty="0"/>
            </a:p>
          </p:txBody>
        </p:sp>
        <p:sp>
          <p:nvSpPr>
            <p:cNvPr id="3585" name="object 3538">
              <a:extLst>
                <a:ext uri="{FF2B5EF4-FFF2-40B4-BE49-F238E27FC236}">
                  <a16:creationId xmlns:a16="http://schemas.microsoft.com/office/drawing/2014/main" id="{9ADD1CC4-0F98-4578-AD11-4F5A56DE71A7}"/>
                </a:ext>
              </a:extLst>
            </p:cNvPr>
            <p:cNvSpPr/>
            <p:nvPr/>
          </p:nvSpPr>
          <p:spPr>
            <a:xfrm>
              <a:off x="1136851" y="5700967"/>
              <a:ext cx="20320" cy="20320"/>
            </a:xfrm>
            <a:custGeom>
              <a:avLst/>
              <a:gdLst/>
              <a:ahLst/>
              <a:cxnLst/>
              <a:rect l="l" t="t" r="r" b="b"/>
              <a:pathLst>
                <a:path w="20319" h="20320">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994B2D"/>
            </a:solidFill>
          </p:spPr>
          <p:txBody>
            <a:bodyPr wrap="square" lIns="0" tIns="0" rIns="0" bIns="0" rtlCol="0"/>
            <a:lstStyle/>
            <a:p>
              <a:endParaRPr sz="1493" dirty="0"/>
            </a:p>
          </p:txBody>
        </p:sp>
        <p:sp>
          <p:nvSpPr>
            <p:cNvPr id="3586" name="object 3539">
              <a:extLst>
                <a:ext uri="{FF2B5EF4-FFF2-40B4-BE49-F238E27FC236}">
                  <a16:creationId xmlns:a16="http://schemas.microsoft.com/office/drawing/2014/main" id="{6A41D176-289A-4B96-B7F8-CC18DE5BA4F4}"/>
                </a:ext>
              </a:extLst>
            </p:cNvPr>
            <p:cNvSpPr/>
            <p:nvPr/>
          </p:nvSpPr>
          <p:spPr>
            <a:xfrm>
              <a:off x="1541574" y="5705427"/>
              <a:ext cx="20320" cy="20320"/>
            </a:xfrm>
            <a:custGeom>
              <a:avLst/>
              <a:gdLst/>
              <a:ahLst/>
              <a:cxnLst/>
              <a:rect l="l" t="t" r="r" b="b"/>
              <a:pathLst>
                <a:path w="20319" h="20320">
                  <a:moveTo>
                    <a:pt x="15303" y="0"/>
                  </a:moveTo>
                  <a:lnTo>
                    <a:pt x="4356" y="190"/>
                  </a:lnTo>
                  <a:lnTo>
                    <a:pt x="0" y="4686"/>
                  </a:lnTo>
                  <a:lnTo>
                    <a:pt x="190" y="15633"/>
                  </a:lnTo>
                  <a:lnTo>
                    <a:pt x="4711" y="20015"/>
                  </a:lnTo>
                  <a:lnTo>
                    <a:pt x="15646" y="19824"/>
                  </a:lnTo>
                  <a:lnTo>
                    <a:pt x="20015" y="15290"/>
                  </a:lnTo>
                  <a:lnTo>
                    <a:pt x="19913" y="9829"/>
                  </a:lnTo>
                  <a:lnTo>
                    <a:pt x="19811" y="4343"/>
                  </a:lnTo>
                  <a:lnTo>
                    <a:pt x="15303" y="0"/>
                  </a:lnTo>
                  <a:close/>
                </a:path>
              </a:pathLst>
            </a:custGeom>
            <a:solidFill>
              <a:srgbClr val="68341D"/>
            </a:solidFill>
          </p:spPr>
          <p:txBody>
            <a:bodyPr wrap="square" lIns="0" tIns="0" rIns="0" bIns="0" rtlCol="0"/>
            <a:lstStyle/>
            <a:p>
              <a:endParaRPr sz="1493" dirty="0"/>
            </a:p>
          </p:txBody>
        </p:sp>
        <p:sp>
          <p:nvSpPr>
            <p:cNvPr id="3587" name="object 3540">
              <a:extLst>
                <a:ext uri="{FF2B5EF4-FFF2-40B4-BE49-F238E27FC236}">
                  <a16:creationId xmlns:a16="http://schemas.microsoft.com/office/drawing/2014/main" id="{38C5D016-1C31-4E2F-8E5F-9C2BDA844CB5}"/>
                </a:ext>
              </a:extLst>
            </p:cNvPr>
            <p:cNvSpPr/>
            <p:nvPr/>
          </p:nvSpPr>
          <p:spPr>
            <a:xfrm>
              <a:off x="1179979" y="5690120"/>
              <a:ext cx="20320" cy="20320"/>
            </a:xfrm>
            <a:custGeom>
              <a:avLst/>
              <a:gdLst/>
              <a:ahLst/>
              <a:cxnLst/>
              <a:rect l="l" t="t" r="r" b="b"/>
              <a:pathLst>
                <a:path w="20319" h="20320">
                  <a:moveTo>
                    <a:pt x="15303" y="0"/>
                  </a:moveTo>
                  <a:lnTo>
                    <a:pt x="4343" y="190"/>
                  </a:lnTo>
                  <a:lnTo>
                    <a:pt x="0" y="4686"/>
                  </a:lnTo>
                  <a:lnTo>
                    <a:pt x="190" y="15633"/>
                  </a:lnTo>
                  <a:lnTo>
                    <a:pt x="4698" y="20002"/>
                  </a:lnTo>
                  <a:lnTo>
                    <a:pt x="15646" y="19812"/>
                  </a:lnTo>
                  <a:lnTo>
                    <a:pt x="20015" y="15290"/>
                  </a:lnTo>
                  <a:lnTo>
                    <a:pt x="19913" y="9829"/>
                  </a:lnTo>
                  <a:lnTo>
                    <a:pt x="19811" y="4330"/>
                  </a:lnTo>
                  <a:lnTo>
                    <a:pt x="15303" y="0"/>
                  </a:lnTo>
                  <a:close/>
                </a:path>
              </a:pathLst>
            </a:custGeom>
            <a:solidFill>
              <a:srgbClr val="833B1E"/>
            </a:solidFill>
          </p:spPr>
          <p:txBody>
            <a:bodyPr wrap="square" lIns="0" tIns="0" rIns="0" bIns="0" rtlCol="0"/>
            <a:lstStyle/>
            <a:p>
              <a:endParaRPr sz="1493" dirty="0"/>
            </a:p>
          </p:txBody>
        </p:sp>
        <p:sp>
          <p:nvSpPr>
            <p:cNvPr id="3588" name="object 3541">
              <a:extLst>
                <a:ext uri="{FF2B5EF4-FFF2-40B4-BE49-F238E27FC236}">
                  <a16:creationId xmlns:a16="http://schemas.microsoft.com/office/drawing/2014/main" id="{58E03FBD-FDBC-4C19-8D9C-095C3D59D07B}"/>
                </a:ext>
              </a:extLst>
            </p:cNvPr>
            <p:cNvSpPr/>
            <p:nvPr/>
          </p:nvSpPr>
          <p:spPr>
            <a:xfrm>
              <a:off x="1651444" y="5628968"/>
              <a:ext cx="20320" cy="20320"/>
            </a:xfrm>
            <a:custGeom>
              <a:avLst/>
              <a:gdLst/>
              <a:ahLst/>
              <a:cxnLst/>
              <a:rect l="l" t="t" r="r" b="b"/>
              <a:pathLst>
                <a:path w="20319" h="20320">
                  <a:moveTo>
                    <a:pt x="15316" y="0"/>
                  </a:moveTo>
                  <a:lnTo>
                    <a:pt x="4356" y="190"/>
                  </a:lnTo>
                  <a:lnTo>
                    <a:pt x="0" y="4686"/>
                  </a:lnTo>
                  <a:lnTo>
                    <a:pt x="190" y="15646"/>
                  </a:lnTo>
                  <a:lnTo>
                    <a:pt x="4711" y="20015"/>
                  </a:lnTo>
                  <a:lnTo>
                    <a:pt x="15659" y="19824"/>
                  </a:lnTo>
                  <a:lnTo>
                    <a:pt x="20015" y="15303"/>
                  </a:lnTo>
                  <a:lnTo>
                    <a:pt x="19913" y="9829"/>
                  </a:lnTo>
                  <a:lnTo>
                    <a:pt x="19812" y="4343"/>
                  </a:lnTo>
                  <a:lnTo>
                    <a:pt x="15316" y="0"/>
                  </a:lnTo>
                  <a:close/>
                </a:path>
              </a:pathLst>
            </a:custGeom>
            <a:solidFill>
              <a:srgbClr val="5F301C"/>
            </a:solidFill>
          </p:spPr>
          <p:txBody>
            <a:bodyPr wrap="square" lIns="0" tIns="0" rIns="0" bIns="0" rtlCol="0"/>
            <a:lstStyle/>
            <a:p>
              <a:endParaRPr sz="1493" dirty="0"/>
            </a:p>
          </p:txBody>
        </p:sp>
        <p:sp>
          <p:nvSpPr>
            <p:cNvPr id="3589" name="object 3542">
              <a:extLst>
                <a:ext uri="{FF2B5EF4-FFF2-40B4-BE49-F238E27FC236}">
                  <a16:creationId xmlns:a16="http://schemas.microsoft.com/office/drawing/2014/main" id="{12645163-18D9-41A3-996D-0A4D6A396470}"/>
                </a:ext>
              </a:extLst>
            </p:cNvPr>
            <p:cNvSpPr/>
            <p:nvPr/>
          </p:nvSpPr>
          <p:spPr>
            <a:xfrm>
              <a:off x="1698148" y="5611785"/>
              <a:ext cx="20320" cy="20320"/>
            </a:xfrm>
            <a:custGeom>
              <a:avLst/>
              <a:gdLst/>
              <a:ahLst/>
              <a:cxnLst/>
              <a:rect l="l" t="t" r="r" b="b"/>
              <a:pathLst>
                <a:path w="20319" h="20320">
                  <a:moveTo>
                    <a:pt x="15303" y="0"/>
                  </a:moveTo>
                  <a:lnTo>
                    <a:pt x="4343" y="190"/>
                  </a:lnTo>
                  <a:lnTo>
                    <a:pt x="0" y="4686"/>
                  </a:lnTo>
                  <a:lnTo>
                    <a:pt x="190" y="15633"/>
                  </a:lnTo>
                  <a:lnTo>
                    <a:pt x="4699" y="19989"/>
                  </a:lnTo>
                  <a:lnTo>
                    <a:pt x="15646" y="19799"/>
                  </a:lnTo>
                  <a:lnTo>
                    <a:pt x="20015" y="15290"/>
                  </a:lnTo>
                  <a:lnTo>
                    <a:pt x="19913" y="9829"/>
                  </a:lnTo>
                  <a:lnTo>
                    <a:pt x="19812" y="4343"/>
                  </a:lnTo>
                  <a:lnTo>
                    <a:pt x="15303" y="0"/>
                  </a:lnTo>
                  <a:close/>
                </a:path>
              </a:pathLst>
            </a:custGeom>
            <a:solidFill>
              <a:srgbClr val="6C351F"/>
            </a:solidFill>
          </p:spPr>
          <p:txBody>
            <a:bodyPr wrap="square" lIns="0" tIns="0" rIns="0" bIns="0" rtlCol="0"/>
            <a:lstStyle/>
            <a:p>
              <a:endParaRPr sz="1493" dirty="0"/>
            </a:p>
          </p:txBody>
        </p:sp>
        <p:sp>
          <p:nvSpPr>
            <p:cNvPr id="3590" name="object 3543">
              <a:extLst>
                <a:ext uri="{FF2B5EF4-FFF2-40B4-BE49-F238E27FC236}">
                  <a16:creationId xmlns:a16="http://schemas.microsoft.com/office/drawing/2014/main" id="{112D9A8F-E14A-4282-B9A9-CFA60FC6616D}"/>
                </a:ext>
              </a:extLst>
            </p:cNvPr>
            <p:cNvSpPr/>
            <p:nvPr/>
          </p:nvSpPr>
          <p:spPr>
            <a:xfrm>
              <a:off x="1269577" y="5681887"/>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29"/>
                  </a:lnTo>
                  <a:lnTo>
                    <a:pt x="19811" y="4368"/>
                  </a:lnTo>
                  <a:lnTo>
                    <a:pt x="15303" y="0"/>
                  </a:lnTo>
                  <a:close/>
                </a:path>
              </a:pathLst>
            </a:custGeom>
            <a:solidFill>
              <a:srgbClr val="7A3E22"/>
            </a:solidFill>
          </p:spPr>
          <p:txBody>
            <a:bodyPr wrap="square" lIns="0" tIns="0" rIns="0" bIns="0" rtlCol="0"/>
            <a:lstStyle/>
            <a:p>
              <a:endParaRPr sz="1493" dirty="0"/>
            </a:p>
          </p:txBody>
        </p:sp>
        <p:sp>
          <p:nvSpPr>
            <p:cNvPr id="3591" name="object 3544">
              <a:extLst>
                <a:ext uri="{FF2B5EF4-FFF2-40B4-BE49-F238E27FC236}">
                  <a16:creationId xmlns:a16="http://schemas.microsoft.com/office/drawing/2014/main" id="{5F82D79B-0C47-4C33-9DAA-EB499B5A74EE}"/>
                </a:ext>
              </a:extLst>
            </p:cNvPr>
            <p:cNvSpPr/>
            <p:nvPr/>
          </p:nvSpPr>
          <p:spPr>
            <a:xfrm>
              <a:off x="1312988" y="5675083"/>
              <a:ext cx="20320" cy="20320"/>
            </a:xfrm>
            <a:custGeom>
              <a:avLst/>
              <a:gdLst/>
              <a:ahLst/>
              <a:cxnLst/>
              <a:rect l="l" t="t" r="r" b="b"/>
              <a:pathLst>
                <a:path w="20319" h="20320">
                  <a:moveTo>
                    <a:pt x="15316" y="0"/>
                  </a:moveTo>
                  <a:lnTo>
                    <a:pt x="4356" y="190"/>
                  </a:lnTo>
                  <a:lnTo>
                    <a:pt x="0" y="4711"/>
                  </a:lnTo>
                  <a:lnTo>
                    <a:pt x="190" y="15671"/>
                  </a:lnTo>
                  <a:lnTo>
                    <a:pt x="4711" y="20015"/>
                  </a:lnTo>
                  <a:lnTo>
                    <a:pt x="15659" y="19824"/>
                  </a:lnTo>
                  <a:lnTo>
                    <a:pt x="20027" y="15328"/>
                  </a:lnTo>
                  <a:lnTo>
                    <a:pt x="19926" y="9829"/>
                  </a:lnTo>
                  <a:lnTo>
                    <a:pt x="19824" y="4368"/>
                  </a:lnTo>
                  <a:lnTo>
                    <a:pt x="15316" y="0"/>
                  </a:lnTo>
                  <a:close/>
                </a:path>
              </a:pathLst>
            </a:custGeom>
            <a:solidFill>
              <a:srgbClr val="814224"/>
            </a:solidFill>
          </p:spPr>
          <p:txBody>
            <a:bodyPr wrap="square" lIns="0" tIns="0" rIns="0" bIns="0" rtlCol="0"/>
            <a:lstStyle/>
            <a:p>
              <a:endParaRPr sz="1493" dirty="0"/>
            </a:p>
          </p:txBody>
        </p:sp>
        <p:sp>
          <p:nvSpPr>
            <p:cNvPr id="3592" name="object 3545">
              <a:extLst>
                <a:ext uri="{FF2B5EF4-FFF2-40B4-BE49-F238E27FC236}">
                  <a16:creationId xmlns:a16="http://schemas.microsoft.com/office/drawing/2014/main" id="{82B626D9-589F-4DEC-A411-5098811ECFBC}"/>
                </a:ext>
              </a:extLst>
            </p:cNvPr>
            <p:cNvSpPr/>
            <p:nvPr/>
          </p:nvSpPr>
          <p:spPr>
            <a:xfrm>
              <a:off x="1596955" y="5687089"/>
              <a:ext cx="20320" cy="20320"/>
            </a:xfrm>
            <a:custGeom>
              <a:avLst/>
              <a:gdLst/>
              <a:ahLst/>
              <a:cxnLst/>
              <a:rect l="l" t="t" r="r" b="b"/>
              <a:pathLst>
                <a:path w="20319" h="20320">
                  <a:moveTo>
                    <a:pt x="15303" y="0"/>
                  </a:moveTo>
                  <a:lnTo>
                    <a:pt x="4356" y="190"/>
                  </a:lnTo>
                  <a:lnTo>
                    <a:pt x="0" y="4686"/>
                  </a:lnTo>
                  <a:lnTo>
                    <a:pt x="190" y="15646"/>
                  </a:lnTo>
                  <a:lnTo>
                    <a:pt x="4711" y="20002"/>
                  </a:lnTo>
                  <a:lnTo>
                    <a:pt x="15646" y="19812"/>
                  </a:lnTo>
                  <a:lnTo>
                    <a:pt x="20015" y="15303"/>
                  </a:lnTo>
                  <a:lnTo>
                    <a:pt x="19913" y="9829"/>
                  </a:lnTo>
                  <a:lnTo>
                    <a:pt x="19811" y="4343"/>
                  </a:lnTo>
                  <a:lnTo>
                    <a:pt x="15303" y="0"/>
                  </a:lnTo>
                  <a:close/>
                </a:path>
              </a:pathLst>
            </a:custGeom>
            <a:solidFill>
              <a:srgbClr val="7C3D23"/>
            </a:solidFill>
          </p:spPr>
          <p:txBody>
            <a:bodyPr wrap="square" lIns="0" tIns="0" rIns="0" bIns="0" rtlCol="0"/>
            <a:lstStyle/>
            <a:p>
              <a:endParaRPr sz="1493" dirty="0"/>
            </a:p>
          </p:txBody>
        </p:sp>
        <p:sp>
          <p:nvSpPr>
            <p:cNvPr id="3593" name="object 3546">
              <a:extLst>
                <a:ext uri="{FF2B5EF4-FFF2-40B4-BE49-F238E27FC236}">
                  <a16:creationId xmlns:a16="http://schemas.microsoft.com/office/drawing/2014/main" id="{243B52C1-5609-4654-9797-3E2DBD7177A8}"/>
                </a:ext>
              </a:extLst>
            </p:cNvPr>
            <p:cNvSpPr/>
            <p:nvPr/>
          </p:nvSpPr>
          <p:spPr>
            <a:xfrm>
              <a:off x="1668156" y="5703597"/>
              <a:ext cx="20320" cy="20320"/>
            </a:xfrm>
            <a:custGeom>
              <a:avLst/>
              <a:gdLst/>
              <a:ahLst/>
              <a:cxnLst/>
              <a:rect l="l" t="t" r="r" b="b"/>
              <a:pathLst>
                <a:path w="20319" h="20320">
                  <a:moveTo>
                    <a:pt x="15316" y="0"/>
                  </a:moveTo>
                  <a:lnTo>
                    <a:pt x="4343" y="190"/>
                  </a:lnTo>
                  <a:lnTo>
                    <a:pt x="0" y="4686"/>
                  </a:lnTo>
                  <a:lnTo>
                    <a:pt x="190" y="15633"/>
                  </a:lnTo>
                  <a:lnTo>
                    <a:pt x="4699" y="20002"/>
                  </a:lnTo>
                  <a:lnTo>
                    <a:pt x="15659" y="19812"/>
                  </a:lnTo>
                  <a:lnTo>
                    <a:pt x="20015" y="15290"/>
                  </a:lnTo>
                  <a:lnTo>
                    <a:pt x="19913" y="9829"/>
                  </a:lnTo>
                  <a:lnTo>
                    <a:pt x="19812" y="4330"/>
                  </a:lnTo>
                  <a:lnTo>
                    <a:pt x="15316" y="0"/>
                  </a:lnTo>
                  <a:close/>
                </a:path>
              </a:pathLst>
            </a:custGeom>
            <a:solidFill>
              <a:srgbClr val="64331D"/>
            </a:solidFill>
          </p:spPr>
          <p:txBody>
            <a:bodyPr wrap="square" lIns="0" tIns="0" rIns="0" bIns="0" rtlCol="0"/>
            <a:lstStyle/>
            <a:p>
              <a:endParaRPr sz="1493" dirty="0"/>
            </a:p>
          </p:txBody>
        </p:sp>
        <p:sp>
          <p:nvSpPr>
            <p:cNvPr id="3594" name="object 3547">
              <a:extLst>
                <a:ext uri="{FF2B5EF4-FFF2-40B4-BE49-F238E27FC236}">
                  <a16:creationId xmlns:a16="http://schemas.microsoft.com/office/drawing/2014/main" id="{96921F06-EEE4-4BA8-9EE1-471482272042}"/>
                </a:ext>
              </a:extLst>
            </p:cNvPr>
            <p:cNvSpPr/>
            <p:nvPr/>
          </p:nvSpPr>
          <p:spPr>
            <a:xfrm>
              <a:off x="1653656" y="5647808"/>
              <a:ext cx="20320" cy="20320"/>
            </a:xfrm>
            <a:custGeom>
              <a:avLst/>
              <a:gdLst/>
              <a:ahLst/>
              <a:cxnLst/>
              <a:rect l="l" t="t" r="r" b="b"/>
              <a:pathLst>
                <a:path w="20319" h="20320">
                  <a:moveTo>
                    <a:pt x="15303" y="0"/>
                  </a:moveTo>
                  <a:lnTo>
                    <a:pt x="4343" y="190"/>
                  </a:lnTo>
                  <a:lnTo>
                    <a:pt x="0" y="4686"/>
                  </a:lnTo>
                  <a:lnTo>
                    <a:pt x="190" y="15646"/>
                  </a:lnTo>
                  <a:lnTo>
                    <a:pt x="4699" y="20002"/>
                  </a:lnTo>
                  <a:lnTo>
                    <a:pt x="15646" y="19812"/>
                  </a:lnTo>
                  <a:lnTo>
                    <a:pt x="20015" y="15303"/>
                  </a:lnTo>
                  <a:lnTo>
                    <a:pt x="19913" y="9829"/>
                  </a:lnTo>
                  <a:lnTo>
                    <a:pt x="19812" y="4343"/>
                  </a:lnTo>
                  <a:lnTo>
                    <a:pt x="15303" y="0"/>
                  </a:lnTo>
                  <a:close/>
                </a:path>
              </a:pathLst>
            </a:custGeom>
            <a:solidFill>
              <a:srgbClr val="6C351F"/>
            </a:solidFill>
          </p:spPr>
          <p:txBody>
            <a:bodyPr wrap="square" lIns="0" tIns="0" rIns="0" bIns="0" rtlCol="0"/>
            <a:lstStyle/>
            <a:p>
              <a:endParaRPr sz="1493" dirty="0"/>
            </a:p>
          </p:txBody>
        </p:sp>
        <p:sp>
          <p:nvSpPr>
            <p:cNvPr id="3595" name="object 3548">
              <a:extLst>
                <a:ext uri="{FF2B5EF4-FFF2-40B4-BE49-F238E27FC236}">
                  <a16:creationId xmlns:a16="http://schemas.microsoft.com/office/drawing/2014/main" id="{9A083F40-15E3-4F45-B0FA-919B1CEE5E0D}"/>
                </a:ext>
              </a:extLst>
            </p:cNvPr>
            <p:cNvSpPr/>
            <p:nvPr/>
          </p:nvSpPr>
          <p:spPr>
            <a:xfrm>
              <a:off x="1827587" y="5601496"/>
              <a:ext cx="20320" cy="20320"/>
            </a:xfrm>
            <a:custGeom>
              <a:avLst/>
              <a:gdLst/>
              <a:ahLst/>
              <a:cxnLst/>
              <a:rect l="l" t="t" r="r" b="b"/>
              <a:pathLst>
                <a:path w="20319" h="20320">
                  <a:moveTo>
                    <a:pt x="15303" y="0"/>
                  </a:moveTo>
                  <a:lnTo>
                    <a:pt x="4343" y="190"/>
                  </a:lnTo>
                  <a:lnTo>
                    <a:pt x="0" y="4686"/>
                  </a:lnTo>
                  <a:lnTo>
                    <a:pt x="190" y="15633"/>
                  </a:lnTo>
                  <a:lnTo>
                    <a:pt x="4699" y="20002"/>
                  </a:lnTo>
                  <a:lnTo>
                    <a:pt x="15646" y="19812"/>
                  </a:lnTo>
                  <a:lnTo>
                    <a:pt x="20015" y="15290"/>
                  </a:lnTo>
                  <a:lnTo>
                    <a:pt x="19913" y="9829"/>
                  </a:lnTo>
                  <a:lnTo>
                    <a:pt x="19812" y="4343"/>
                  </a:lnTo>
                  <a:lnTo>
                    <a:pt x="15303" y="0"/>
                  </a:lnTo>
                  <a:close/>
                </a:path>
              </a:pathLst>
            </a:custGeom>
            <a:solidFill>
              <a:srgbClr val="6F371F"/>
            </a:solidFill>
          </p:spPr>
          <p:txBody>
            <a:bodyPr wrap="square" lIns="0" tIns="0" rIns="0" bIns="0" rtlCol="0"/>
            <a:lstStyle/>
            <a:p>
              <a:endParaRPr sz="1493" dirty="0"/>
            </a:p>
          </p:txBody>
        </p:sp>
        <p:sp>
          <p:nvSpPr>
            <p:cNvPr id="3596" name="object 3549">
              <a:extLst>
                <a:ext uri="{FF2B5EF4-FFF2-40B4-BE49-F238E27FC236}">
                  <a16:creationId xmlns:a16="http://schemas.microsoft.com/office/drawing/2014/main" id="{57D6A6C8-9DDA-4BA3-81ED-1CFAB2E86F99}"/>
                </a:ext>
              </a:extLst>
            </p:cNvPr>
            <p:cNvSpPr/>
            <p:nvPr/>
          </p:nvSpPr>
          <p:spPr>
            <a:xfrm>
              <a:off x="1784023" y="5647333"/>
              <a:ext cx="20320" cy="20320"/>
            </a:xfrm>
            <a:custGeom>
              <a:avLst/>
              <a:gdLst/>
              <a:ahLst/>
              <a:cxnLst/>
              <a:rect l="l" t="t" r="r" b="b"/>
              <a:pathLst>
                <a:path w="20319" h="20320">
                  <a:moveTo>
                    <a:pt x="15303" y="0"/>
                  </a:moveTo>
                  <a:lnTo>
                    <a:pt x="4356" y="190"/>
                  </a:lnTo>
                  <a:lnTo>
                    <a:pt x="0" y="4711"/>
                  </a:lnTo>
                  <a:lnTo>
                    <a:pt x="190" y="15671"/>
                  </a:lnTo>
                  <a:lnTo>
                    <a:pt x="4711" y="20015"/>
                  </a:lnTo>
                  <a:lnTo>
                    <a:pt x="15646" y="19824"/>
                  </a:lnTo>
                  <a:lnTo>
                    <a:pt x="20015" y="15328"/>
                  </a:lnTo>
                  <a:lnTo>
                    <a:pt x="19913" y="9842"/>
                  </a:lnTo>
                  <a:lnTo>
                    <a:pt x="19812" y="4368"/>
                  </a:lnTo>
                  <a:lnTo>
                    <a:pt x="15303" y="0"/>
                  </a:lnTo>
                  <a:close/>
                </a:path>
              </a:pathLst>
            </a:custGeom>
            <a:solidFill>
              <a:srgbClr val="7A3923"/>
            </a:solidFill>
          </p:spPr>
          <p:txBody>
            <a:bodyPr wrap="square" lIns="0" tIns="0" rIns="0" bIns="0" rtlCol="0"/>
            <a:lstStyle/>
            <a:p>
              <a:endParaRPr sz="1493" dirty="0"/>
            </a:p>
          </p:txBody>
        </p:sp>
        <p:sp>
          <p:nvSpPr>
            <p:cNvPr id="3597" name="object 3550">
              <a:extLst>
                <a:ext uri="{FF2B5EF4-FFF2-40B4-BE49-F238E27FC236}">
                  <a16:creationId xmlns:a16="http://schemas.microsoft.com/office/drawing/2014/main" id="{CDB238B8-01DB-45B6-9CC1-39D10D5BFAE0}"/>
                </a:ext>
              </a:extLst>
            </p:cNvPr>
            <p:cNvSpPr/>
            <p:nvPr/>
          </p:nvSpPr>
          <p:spPr>
            <a:xfrm>
              <a:off x="1450365" y="5732846"/>
              <a:ext cx="20320" cy="20320"/>
            </a:xfrm>
            <a:custGeom>
              <a:avLst/>
              <a:gdLst/>
              <a:ahLst/>
              <a:cxnLst/>
              <a:rect l="l" t="t" r="r" b="b"/>
              <a:pathLst>
                <a:path w="20319" h="20320">
                  <a:moveTo>
                    <a:pt x="15303" y="0"/>
                  </a:moveTo>
                  <a:lnTo>
                    <a:pt x="4356" y="190"/>
                  </a:lnTo>
                  <a:lnTo>
                    <a:pt x="0" y="4698"/>
                  </a:lnTo>
                  <a:lnTo>
                    <a:pt x="190" y="15646"/>
                  </a:lnTo>
                  <a:lnTo>
                    <a:pt x="4711" y="20015"/>
                  </a:lnTo>
                  <a:lnTo>
                    <a:pt x="15646" y="19824"/>
                  </a:lnTo>
                  <a:lnTo>
                    <a:pt x="20015" y="15303"/>
                  </a:lnTo>
                  <a:lnTo>
                    <a:pt x="19913" y="9842"/>
                  </a:lnTo>
                  <a:lnTo>
                    <a:pt x="19811" y="4356"/>
                  </a:lnTo>
                  <a:lnTo>
                    <a:pt x="15303" y="0"/>
                  </a:lnTo>
                  <a:close/>
                </a:path>
              </a:pathLst>
            </a:custGeom>
            <a:solidFill>
              <a:srgbClr val="6A341E"/>
            </a:solidFill>
          </p:spPr>
          <p:txBody>
            <a:bodyPr wrap="square" lIns="0" tIns="0" rIns="0" bIns="0" rtlCol="0"/>
            <a:lstStyle/>
            <a:p>
              <a:endParaRPr sz="1493" dirty="0"/>
            </a:p>
          </p:txBody>
        </p:sp>
        <p:sp>
          <p:nvSpPr>
            <p:cNvPr id="3598" name="object 3551">
              <a:extLst>
                <a:ext uri="{FF2B5EF4-FFF2-40B4-BE49-F238E27FC236}">
                  <a16:creationId xmlns:a16="http://schemas.microsoft.com/office/drawing/2014/main" id="{64611E9A-0963-4227-BDD6-CC9E89692D32}"/>
                </a:ext>
              </a:extLst>
            </p:cNvPr>
            <p:cNvSpPr/>
            <p:nvPr/>
          </p:nvSpPr>
          <p:spPr>
            <a:xfrm>
              <a:off x="1287710" y="5711095"/>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29"/>
                  </a:lnTo>
                  <a:lnTo>
                    <a:pt x="19811" y="4368"/>
                  </a:lnTo>
                  <a:lnTo>
                    <a:pt x="15303" y="0"/>
                  </a:lnTo>
                  <a:close/>
                </a:path>
              </a:pathLst>
            </a:custGeom>
            <a:solidFill>
              <a:srgbClr val="98492C"/>
            </a:solidFill>
          </p:spPr>
          <p:txBody>
            <a:bodyPr wrap="square" lIns="0" tIns="0" rIns="0" bIns="0" rtlCol="0"/>
            <a:lstStyle/>
            <a:p>
              <a:endParaRPr sz="1493" dirty="0"/>
            </a:p>
          </p:txBody>
        </p:sp>
        <p:sp>
          <p:nvSpPr>
            <p:cNvPr id="3599" name="object 3552">
              <a:extLst>
                <a:ext uri="{FF2B5EF4-FFF2-40B4-BE49-F238E27FC236}">
                  <a16:creationId xmlns:a16="http://schemas.microsoft.com/office/drawing/2014/main" id="{F5000EBB-FE0C-49E2-A169-2D1B50DD6E77}"/>
                </a:ext>
              </a:extLst>
            </p:cNvPr>
            <p:cNvSpPr/>
            <p:nvPr/>
          </p:nvSpPr>
          <p:spPr>
            <a:xfrm>
              <a:off x="1117782" y="5705873"/>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9F4D2E"/>
            </a:solidFill>
          </p:spPr>
          <p:txBody>
            <a:bodyPr wrap="square" lIns="0" tIns="0" rIns="0" bIns="0" rtlCol="0"/>
            <a:lstStyle/>
            <a:p>
              <a:endParaRPr sz="1493" dirty="0"/>
            </a:p>
          </p:txBody>
        </p:sp>
        <p:sp>
          <p:nvSpPr>
            <p:cNvPr id="3600" name="object 3553">
              <a:extLst>
                <a:ext uri="{FF2B5EF4-FFF2-40B4-BE49-F238E27FC236}">
                  <a16:creationId xmlns:a16="http://schemas.microsoft.com/office/drawing/2014/main" id="{AA0085BD-A14A-4857-9C2D-AD1ABDC0B242}"/>
                </a:ext>
              </a:extLst>
            </p:cNvPr>
            <p:cNvSpPr/>
            <p:nvPr/>
          </p:nvSpPr>
          <p:spPr>
            <a:xfrm>
              <a:off x="1665899" y="5606449"/>
              <a:ext cx="20320" cy="20320"/>
            </a:xfrm>
            <a:custGeom>
              <a:avLst/>
              <a:gdLst/>
              <a:ahLst/>
              <a:cxnLst/>
              <a:rect l="l" t="t" r="r" b="b"/>
              <a:pathLst>
                <a:path w="20319" h="20320">
                  <a:moveTo>
                    <a:pt x="15316" y="0"/>
                  </a:moveTo>
                  <a:lnTo>
                    <a:pt x="4356" y="190"/>
                  </a:lnTo>
                  <a:lnTo>
                    <a:pt x="0" y="4699"/>
                  </a:lnTo>
                  <a:lnTo>
                    <a:pt x="190" y="15646"/>
                  </a:lnTo>
                  <a:lnTo>
                    <a:pt x="4711" y="19989"/>
                  </a:lnTo>
                  <a:lnTo>
                    <a:pt x="15659" y="19799"/>
                  </a:lnTo>
                  <a:lnTo>
                    <a:pt x="20015" y="15303"/>
                  </a:lnTo>
                  <a:lnTo>
                    <a:pt x="19913" y="9817"/>
                  </a:lnTo>
                  <a:lnTo>
                    <a:pt x="19812" y="4356"/>
                  </a:lnTo>
                  <a:lnTo>
                    <a:pt x="15316" y="0"/>
                  </a:lnTo>
                  <a:close/>
                </a:path>
              </a:pathLst>
            </a:custGeom>
            <a:solidFill>
              <a:srgbClr val="7C3D23"/>
            </a:solidFill>
          </p:spPr>
          <p:txBody>
            <a:bodyPr wrap="square" lIns="0" tIns="0" rIns="0" bIns="0" rtlCol="0"/>
            <a:lstStyle/>
            <a:p>
              <a:endParaRPr sz="1493" dirty="0"/>
            </a:p>
          </p:txBody>
        </p:sp>
        <p:sp>
          <p:nvSpPr>
            <p:cNvPr id="3601" name="object 3554">
              <a:extLst>
                <a:ext uri="{FF2B5EF4-FFF2-40B4-BE49-F238E27FC236}">
                  <a16:creationId xmlns:a16="http://schemas.microsoft.com/office/drawing/2014/main" id="{A256DD98-1971-4609-B4AC-63D846C41A7C}"/>
                </a:ext>
              </a:extLst>
            </p:cNvPr>
            <p:cNvSpPr/>
            <p:nvPr/>
          </p:nvSpPr>
          <p:spPr>
            <a:xfrm>
              <a:off x="1413863" y="5643778"/>
              <a:ext cx="20320" cy="20320"/>
            </a:xfrm>
            <a:custGeom>
              <a:avLst/>
              <a:gdLst/>
              <a:ahLst/>
              <a:cxnLst/>
              <a:rect l="l" t="t" r="r" b="b"/>
              <a:pathLst>
                <a:path w="20319" h="20320">
                  <a:moveTo>
                    <a:pt x="15303" y="0"/>
                  </a:moveTo>
                  <a:lnTo>
                    <a:pt x="4356" y="190"/>
                  </a:lnTo>
                  <a:lnTo>
                    <a:pt x="0" y="4699"/>
                  </a:lnTo>
                  <a:lnTo>
                    <a:pt x="190" y="15646"/>
                  </a:lnTo>
                  <a:lnTo>
                    <a:pt x="4711" y="19989"/>
                  </a:lnTo>
                  <a:lnTo>
                    <a:pt x="15646" y="19799"/>
                  </a:lnTo>
                  <a:lnTo>
                    <a:pt x="20015" y="15303"/>
                  </a:lnTo>
                  <a:lnTo>
                    <a:pt x="19913" y="9817"/>
                  </a:lnTo>
                  <a:lnTo>
                    <a:pt x="19811" y="4356"/>
                  </a:lnTo>
                  <a:lnTo>
                    <a:pt x="15303" y="0"/>
                  </a:lnTo>
                  <a:close/>
                </a:path>
              </a:pathLst>
            </a:custGeom>
            <a:solidFill>
              <a:srgbClr val="864225"/>
            </a:solidFill>
          </p:spPr>
          <p:txBody>
            <a:bodyPr wrap="square" lIns="0" tIns="0" rIns="0" bIns="0" rtlCol="0"/>
            <a:lstStyle/>
            <a:p>
              <a:endParaRPr sz="1493" dirty="0"/>
            </a:p>
          </p:txBody>
        </p:sp>
        <p:sp>
          <p:nvSpPr>
            <p:cNvPr id="3602" name="object 3555">
              <a:extLst>
                <a:ext uri="{FF2B5EF4-FFF2-40B4-BE49-F238E27FC236}">
                  <a16:creationId xmlns:a16="http://schemas.microsoft.com/office/drawing/2014/main" id="{A4AB4ED8-1092-4887-81BD-62117AD3A2E7}"/>
                </a:ext>
              </a:extLst>
            </p:cNvPr>
            <p:cNvSpPr/>
            <p:nvPr/>
          </p:nvSpPr>
          <p:spPr>
            <a:xfrm>
              <a:off x="1297524" y="5651972"/>
              <a:ext cx="20320" cy="20320"/>
            </a:xfrm>
            <a:custGeom>
              <a:avLst/>
              <a:gdLst/>
              <a:ahLst/>
              <a:cxnLst/>
              <a:rect l="l" t="t" r="r" b="b"/>
              <a:pathLst>
                <a:path w="20319" h="20320">
                  <a:moveTo>
                    <a:pt x="15303" y="0"/>
                  </a:moveTo>
                  <a:lnTo>
                    <a:pt x="4356" y="190"/>
                  </a:lnTo>
                  <a:lnTo>
                    <a:pt x="0" y="4698"/>
                  </a:lnTo>
                  <a:lnTo>
                    <a:pt x="190" y="15646"/>
                  </a:lnTo>
                  <a:lnTo>
                    <a:pt x="4711" y="20015"/>
                  </a:lnTo>
                  <a:lnTo>
                    <a:pt x="15646" y="19824"/>
                  </a:lnTo>
                  <a:lnTo>
                    <a:pt x="20015" y="15303"/>
                  </a:lnTo>
                  <a:lnTo>
                    <a:pt x="19913" y="9842"/>
                  </a:lnTo>
                  <a:lnTo>
                    <a:pt x="19811" y="4356"/>
                  </a:lnTo>
                  <a:lnTo>
                    <a:pt x="15303" y="0"/>
                  </a:lnTo>
                  <a:close/>
                </a:path>
              </a:pathLst>
            </a:custGeom>
            <a:solidFill>
              <a:srgbClr val="96482B"/>
            </a:solidFill>
          </p:spPr>
          <p:txBody>
            <a:bodyPr wrap="square" lIns="0" tIns="0" rIns="0" bIns="0" rtlCol="0"/>
            <a:lstStyle/>
            <a:p>
              <a:endParaRPr sz="1493" dirty="0"/>
            </a:p>
          </p:txBody>
        </p:sp>
        <p:sp>
          <p:nvSpPr>
            <p:cNvPr id="3603" name="object 3556">
              <a:extLst>
                <a:ext uri="{FF2B5EF4-FFF2-40B4-BE49-F238E27FC236}">
                  <a16:creationId xmlns:a16="http://schemas.microsoft.com/office/drawing/2014/main" id="{D1658E96-3302-464D-8D0D-341D33431D7C}"/>
                </a:ext>
              </a:extLst>
            </p:cNvPr>
            <p:cNvSpPr/>
            <p:nvPr/>
          </p:nvSpPr>
          <p:spPr>
            <a:xfrm>
              <a:off x="1204382" y="5685516"/>
              <a:ext cx="20320" cy="20320"/>
            </a:xfrm>
            <a:custGeom>
              <a:avLst/>
              <a:gdLst/>
              <a:ahLst/>
              <a:cxnLst/>
              <a:rect l="l" t="t" r="r" b="b"/>
              <a:pathLst>
                <a:path w="20319" h="20320">
                  <a:moveTo>
                    <a:pt x="15303" y="0"/>
                  </a:moveTo>
                  <a:lnTo>
                    <a:pt x="4343" y="190"/>
                  </a:lnTo>
                  <a:lnTo>
                    <a:pt x="0" y="4711"/>
                  </a:lnTo>
                  <a:lnTo>
                    <a:pt x="190" y="15659"/>
                  </a:lnTo>
                  <a:lnTo>
                    <a:pt x="4698" y="20002"/>
                  </a:lnTo>
                  <a:lnTo>
                    <a:pt x="15646" y="19812"/>
                  </a:lnTo>
                  <a:lnTo>
                    <a:pt x="20015" y="15316"/>
                  </a:lnTo>
                  <a:lnTo>
                    <a:pt x="19913" y="9829"/>
                  </a:lnTo>
                  <a:lnTo>
                    <a:pt x="19811" y="4368"/>
                  </a:lnTo>
                  <a:lnTo>
                    <a:pt x="15303" y="0"/>
                  </a:lnTo>
                  <a:close/>
                </a:path>
              </a:pathLst>
            </a:custGeom>
            <a:solidFill>
              <a:srgbClr val="8B4428"/>
            </a:solidFill>
          </p:spPr>
          <p:txBody>
            <a:bodyPr wrap="square" lIns="0" tIns="0" rIns="0" bIns="0" rtlCol="0"/>
            <a:lstStyle/>
            <a:p>
              <a:endParaRPr sz="1493" dirty="0"/>
            </a:p>
          </p:txBody>
        </p:sp>
        <p:sp>
          <p:nvSpPr>
            <p:cNvPr id="3604" name="object 3557">
              <a:extLst>
                <a:ext uri="{FF2B5EF4-FFF2-40B4-BE49-F238E27FC236}">
                  <a16:creationId xmlns:a16="http://schemas.microsoft.com/office/drawing/2014/main" id="{A8072946-B7A7-4446-9A37-931A0D5BCFF9}"/>
                </a:ext>
              </a:extLst>
            </p:cNvPr>
            <p:cNvSpPr/>
            <p:nvPr/>
          </p:nvSpPr>
          <p:spPr>
            <a:xfrm>
              <a:off x="1577351" y="5681892"/>
              <a:ext cx="20320" cy="20320"/>
            </a:xfrm>
            <a:custGeom>
              <a:avLst/>
              <a:gdLst/>
              <a:ahLst/>
              <a:cxnLst/>
              <a:rect l="l" t="t" r="r" b="b"/>
              <a:pathLst>
                <a:path w="20319" h="20320">
                  <a:moveTo>
                    <a:pt x="15316" y="0"/>
                  </a:moveTo>
                  <a:lnTo>
                    <a:pt x="4356" y="190"/>
                  </a:lnTo>
                  <a:lnTo>
                    <a:pt x="0" y="4711"/>
                  </a:lnTo>
                  <a:lnTo>
                    <a:pt x="190" y="15659"/>
                  </a:lnTo>
                  <a:lnTo>
                    <a:pt x="4711" y="20002"/>
                  </a:lnTo>
                  <a:lnTo>
                    <a:pt x="15659" y="19812"/>
                  </a:lnTo>
                  <a:lnTo>
                    <a:pt x="20027" y="15316"/>
                  </a:lnTo>
                  <a:lnTo>
                    <a:pt x="19926" y="9829"/>
                  </a:lnTo>
                  <a:lnTo>
                    <a:pt x="19824" y="4368"/>
                  </a:lnTo>
                  <a:lnTo>
                    <a:pt x="15316" y="0"/>
                  </a:lnTo>
                  <a:close/>
                </a:path>
              </a:pathLst>
            </a:custGeom>
            <a:solidFill>
              <a:srgbClr val="6E3620"/>
            </a:solidFill>
          </p:spPr>
          <p:txBody>
            <a:bodyPr wrap="square" lIns="0" tIns="0" rIns="0" bIns="0" rtlCol="0"/>
            <a:lstStyle/>
            <a:p>
              <a:endParaRPr sz="1493" dirty="0"/>
            </a:p>
          </p:txBody>
        </p:sp>
        <p:sp>
          <p:nvSpPr>
            <p:cNvPr id="3605" name="object 3558">
              <a:extLst>
                <a:ext uri="{FF2B5EF4-FFF2-40B4-BE49-F238E27FC236}">
                  <a16:creationId xmlns:a16="http://schemas.microsoft.com/office/drawing/2014/main" id="{D8C0AE6B-5E46-4A97-A1BC-E5A0146A4AB0}"/>
                </a:ext>
              </a:extLst>
            </p:cNvPr>
            <p:cNvSpPr/>
            <p:nvPr/>
          </p:nvSpPr>
          <p:spPr>
            <a:xfrm>
              <a:off x="1194257" y="5658918"/>
              <a:ext cx="20320" cy="20320"/>
            </a:xfrm>
            <a:custGeom>
              <a:avLst/>
              <a:gdLst/>
              <a:ahLst/>
              <a:cxnLst/>
              <a:rect l="l" t="t" r="r" b="b"/>
              <a:pathLst>
                <a:path w="20319" h="20320">
                  <a:moveTo>
                    <a:pt x="15303" y="0"/>
                  </a:moveTo>
                  <a:lnTo>
                    <a:pt x="4356" y="190"/>
                  </a:lnTo>
                  <a:lnTo>
                    <a:pt x="0" y="4698"/>
                  </a:lnTo>
                  <a:lnTo>
                    <a:pt x="190" y="15646"/>
                  </a:lnTo>
                  <a:lnTo>
                    <a:pt x="4711" y="20015"/>
                  </a:lnTo>
                  <a:lnTo>
                    <a:pt x="15646" y="19824"/>
                  </a:lnTo>
                  <a:lnTo>
                    <a:pt x="20015" y="15303"/>
                  </a:lnTo>
                  <a:lnTo>
                    <a:pt x="19913" y="9842"/>
                  </a:lnTo>
                  <a:lnTo>
                    <a:pt x="19811" y="4356"/>
                  </a:lnTo>
                  <a:lnTo>
                    <a:pt x="15303" y="0"/>
                  </a:lnTo>
                  <a:close/>
                </a:path>
              </a:pathLst>
            </a:custGeom>
            <a:solidFill>
              <a:srgbClr val="7D4024"/>
            </a:solidFill>
          </p:spPr>
          <p:txBody>
            <a:bodyPr wrap="square" lIns="0" tIns="0" rIns="0" bIns="0" rtlCol="0"/>
            <a:lstStyle/>
            <a:p>
              <a:endParaRPr sz="1493" dirty="0"/>
            </a:p>
          </p:txBody>
        </p:sp>
        <p:sp>
          <p:nvSpPr>
            <p:cNvPr id="3606" name="object 3559">
              <a:extLst>
                <a:ext uri="{FF2B5EF4-FFF2-40B4-BE49-F238E27FC236}">
                  <a16:creationId xmlns:a16="http://schemas.microsoft.com/office/drawing/2014/main" id="{FE6FFD08-8B2B-4A42-A1E2-B5BBD905F604}"/>
                </a:ext>
              </a:extLst>
            </p:cNvPr>
            <p:cNvSpPr/>
            <p:nvPr/>
          </p:nvSpPr>
          <p:spPr>
            <a:xfrm>
              <a:off x="1636378" y="5712782"/>
              <a:ext cx="20320" cy="20320"/>
            </a:xfrm>
            <a:custGeom>
              <a:avLst/>
              <a:gdLst/>
              <a:ahLst/>
              <a:cxnLst/>
              <a:rect l="l" t="t" r="r" b="b"/>
              <a:pathLst>
                <a:path w="20319" h="20320">
                  <a:moveTo>
                    <a:pt x="15316" y="0"/>
                  </a:moveTo>
                  <a:lnTo>
                    <a:pt x="4356" y="190"/>
                  </a:lnTo>
                  <a:lnTo>
                    <a:pt x="0" y="4698"/>
                  </a:lnTo>
                  <a:lnTo>
                    <a:pt x="190" y="15646"/>
                  </a:lnTo>
                  <a:lnTo>
                    <a:pt x="4711" y="20002"/>
                  </a:lnTo>
                  <a:lnTo>
                    <a:pt x="15659" y="19811"/>
                  </a:lnTo>
                  <a:lnTo>
                    <a:pt x="20015" y="15303"/>
                  </a:lnTo>
                  <a:lnTo>
                    <a:pt x="19913" y="9842"/>
                  </a:lnTo>
                  <a:lnTo>
                    <a:pt x="19812" y="4356"/>
                  </a:lnTo>
                  <a:lnTo>
                    <a:pt x="15316" y="0"/>
                  </a:lnTo>
                  <a:close/>
                </a:path>
              </a:pathLst>
            </a:custGeom>
            <a:solidFill>
              <a:srgbClr val="6B3620"/>
            </a:solidFill>
          </p:spPr>
          <p:txBody>
            <a:bodyPr wrap="square" lIns="0" tIns="0" rIns="0" bIns="0" rtlCol="0"/>
            <a:lstStyle/>
            <a:p>
              <a:endParaRPr sz="1493" dirty="0"/>
            </a:p>
          </p:txBody>
        </p:sp>
        <p:sp>
          <p:nvSpPr>
            <p:cNvPr id="3607" name="object 3560">
              <a:extLst>
                <a:ext uri="{FF2B5EF4-FFF2-40B4-BE49-F238E27FC236}">
                  <a16:creationId xmlns:a16="http://schemas.microsoft.com/office/drawing/2014/main" id="{A48506ED-BE6B-45B2-82A3-FCBC2C3DE328}"/>
                </a:ext>
              </a:extLst>
            </p:cNvPr>
            <p:cNvSpPr/>
            <p:nvPr/>
          </p:nvSpPr>
          <p:spPr>
            <a:xfrm>
              <a:off x="1688038" y="5666783"/>
              <a:ext cx="20320" cy="20320"/>
            </a:xfrm>
            <a:custGeom>
              <a:avLst/>
              <a:gdLst/>
              <a:ahLst/>
              <a:cxnLst/>
              <a:rect l="l" t="t" r="r" b="b"/>
              <a:pathLst>
                <a:path w="20319" h="20320">
                  <a:moveTo>
                    <a:pt x="15303" y="0"/>
                  </a:moveTo>
                  <a:lnTo>
                    <a:pt x="4356" y="190"/>
                  </a:lnTo>
                  <a:lnTo>
                    <a:pt x="0" y="4711"/>
                  </a:lnTo>
                  <a:lnTo>
                    <a:pt x="190" y="15659"/>
                  </a:lnTo>
                  <a:lnTo>
                    <a:pt x="4711" y="20002"/>
                  </a:lnTo>
                  <a:lnTo>
                    <a:pt x="15646" y="19812"/>
                  </a:lnTo>
                  <a:lnTo>
                    <a:pt x="20015" y="15316"/>
                  </a:lnTo>
                  <a:lnTo>
                    <a:pt x="19913" y="9829"/>
                  </a:lnTo>
                  <a:lnTo>
                    <a:pt x="19812" y="4368"/>
                  </a:lnTo>
                  <a:lnTo>
                    <a:pt x="15303" y="0"/>
                  </a:lnTo>
                  <a:close/>
                </a:path>
              </a:pathLst>
            </a:custGeom>
            <a:solidFill>
              <a:srgbClr val="62331C"/>
            </a:solidFill>
          </p:spPr>
          <p:txBody>
            <a:bodyPr wrap="square" lIns="0" tIns="0" rIns="0" bIns="0" rtlCol="0"/>
            <a:lstStyle/>
            <a:p>
              <a:endParaRPr sz="1493" dirty="0"/>
            </a:p>
          </p:txBody>
        </p:sp>
        <p:sp>
          <p:nvSpPr>
            <p:cNvPr id="3608" name="object 3561">
              <a:extLst>
                <a:ext uri="{FF2B5EF4-FFF2-40B4-BE49-F238E27FC236}">
                  <a16:creationId xmlns:a16="http://schemas.microsoft.com/office/drawing/2014/main" id="{45DA3604-BD31-46C0-9391-BEA56906F5A6}"/>
                </a:ext>
              </a:extLst>
            </p:cNvPr>
            <p:cNvSpPr/>
            <p:nvPr/>
          </p:nvSpPr>
          <p:spPr>
            <a:xfrm>
              <a:off x="1341390" y="5705345"/>
              <a:ext cx="20320" cy="20320"/>
            </a:xfrm>
            <a:custGeom>
              <a:avLst/>
              <a:gdLst/>
              <a:ahLst/>
              <a:cxnLst/>
              <a:rect l="l" t="t" r="r" b="b"/>
              <a:pathLst>
                <a:path w="20319" h="20320">
                  <a:moveTo>
                    <a:pt x="15303" y="0"/>
                  </a:moveTo>
                  <a:lnTo>
                    <a:pt x="4356" y="190"/>
                  </a:lnTo>
                  <a:lnTo>
                    <a:pt x="0" y="4724"/>
                  </a:lnTo>
                  <a:lnTo>
                    <a:pt x="190" y="15671"/>
                  </a:lnTo>
                  <a:lnTo>
                    <a:pt x="4711" y="20015"/>
                  </a:lnTo>
                  <a:lnTo>
                    <a:pt x="15646" y="19824"/>
                  </a:lnTo>
                  <a:lnTo>
                    <a:pt x="20015" y="15328"/>
                  </a:lnTo>
                  <a:lnTo>
                    <a:pt x="19913" y="9842"/>
                  </a:lnTo>
                  <a:lnTo>
                    <a:pt x="19811" y="4381"/>
                  </a:lnTo>
                  <a:lnTo>
                    <a:pt x="15303" y="0"/>
                  </a:lnTo>
                  <a:close/>
                </a:path>
              </a:pathLst>
            </a:custGeom>
            <a:solidFill>
              <a:srgbClr val="793F22"/>
            </a:solidFill>
          </p:spPr>
          <p:txBody>
            <a:bodyPr wrap="square" lIns="0" tIns="0" rIns="0" bIns="0" rtlCol="0"/>
            <a:lstStyle/>
            <a:p>
              <a:endParaRPr sz="1493" dirty="0"/>
            </a:p>
          </p:txBody>
        </p:sp>
        <p:sp>
          <p:nvSpPr>
            <p:cNvPr id="3609" name="object 3562">
              <a:extLst>
                <a:ext uri="{FF2B5EF4-FFF2-40B4-BE49-F238E27FC236}">
                  <a16:creationId xmlns:a16="http://schemas.microsoft.com/office/drawing/2014/main" id="{942E73CB-EB9F-4D23-80C7-7BC9F73C6305}"/>
                </a:ext>
              </a:extLst>
            </p:cNvPr>
            <p:cNvSpPr/>
            <p:nvPr/>
          </p:nvSpPr>
          <p:spPr>
            <a:xfrm>
              <a:off x="981716" y="5610854"/>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9D4D2D"/>
            </a:solidFill>
          </p:spPr>
          <p:txBody>
            <a:bodyPr wrap="square" lIns="0" tIns="0" rIns="0" bIns="0" rtlCol="0"/>
            <a:lstStyle/>
            <a:p>
              <a:endParaRPr sz="1493" dirty="0"/>
            </a:p>
          </p:txBody>
        </p:sp>
        <p:sp>
          <p:nvSpPr>
            <p:cNvPr id="3610" name="object 3563">
              <a:extLst>
                <a:ext uri="{FF2B5EF4-FFF2-40B4-BE49-F238E27FC236}">
                  <a16:creationId xmlns:a16="http://schemas.microsoft.com/office/drawing/2014/main" id="{EA732DB5-5AD0-4043-949F-435089A6BD1A}"/>
                </a:ext>
              </a:extLst>
            </p:cNvPr>
            <p:cNvSpPr/>
            <p:nvPr/>
          </p:nvSpPr>
          <p:spPr>
            <a:xfrm>
              <a:off x="1476865" y="5638619"/>
              <a:ext cx="20320" cy="20320"/>
            </a:xfrm>
            <a:custGeom>
              <a:avLst/>
              <a:gdLst/>
              <a:ahLst/>
              <a:cxnLst/>
              <a:rect l="l" t="t" r="r" b="b"/>
              <a:pathLst>
                <a:path w="20319" h="20320">
                  <a:moveTo>
                    <a:pt x="15303" y="0"/>
                  </a:moveTo>
                  <a:lnTo>
                    <a:pt x="4356" y="190"/>
                  </a:lnTo>
                  <a:lnTo>
                    <a:pt x="0" y="4698"/>
                  </a:lnTo>
                  <a:lnTo>
                    <a:pt x="190" y="15659"/>
                  </a:lnTo>
                  <a:lnTo>
                    <a:pt x="4711" y="20015"/>
                  </a:lnTo>
                  <a:lnTo>
                    <a:pt x="15646" y="19824"/>
                  </a:lnTo>
                  <a:lnTo>
                    <a:pt x="20015" y="15316"/>
                  </a:lnTo>
                  <a:lnTo>
                    <a:pt x="19913" y="9842"/>
                  </a:lnTo>
                  <a:lnTo>
                    <a:pt x="19811" y="4356"/>
                  </a:lnTo>
                  <a:lnTo>
                    <a:pt x="15303" y="0"/>
                  </a:lnTo>
                  <a:close/>
                </a:path>
              </a:pathLst>
            </a:custGeom>
            <a:solidFill>
              <a:srgbClr val="7F3C25"/>
            </a:solidFill>
          </p:spPr>
          <p:txBody>
            <a:bodyPr wrap="square" lIns="0" tIns="0" rIns="0" bIns="0" rtlCol="0"/>
            <a:lstStyle/>
            <a:p>
              <a:endParaRPr sz="1493" dirty="0"/>
            </a:p>
          </p:txBody>
        </p:sp>
        <p:sp>
          <p:nvSpPr>
            <p:cNvPr id="3611" name="object 3564">
              <a:extLst>
                <a:ext uri="{FF2B5EF4-FFF2-40B4-BE49-F238E27FC236}">
                  <a16:creationId xmlns:a16="http://schemas.microsoft.com/office/drawing/2014/main" id="{72BD57BE-538E-4D2C-AC9A-3F1122193405}"/>
                </a:ext>
              </a:extLst>
            </p:cNvPr>
            <p:cNvSpPr/>
            <p:nvPr/>
          </p:nvSpPr>
          <p:spPr>
            <a:xfrm>
              <a:off x="1776975" y="5642555"/>
              <a:ext cx="20320" cy="20320"/>
            </a:xfrm>
            <a:custGeom>
              <a:avLst/>
              <a:gdLst/>
              <a:ahLst/>
              <a:cxnLst/>
              <a:rect l="l" t="t" r="r" b="b"/>
              <a:pathLst>
                <a:path w="20319" h="20320">
                  <a:moveTo>
                    <a:pt x="15316" y="0"/>
                  </a:moveTo>
                  <a:lnTo>
                    <a:pt x="4356" y="190"/>
                  </a:lnTo>
                  <a:lnTo>
                    <a:pt x="0" y="4711"/>
                  </a:lnTo>
                  <a:lnTo>
                    <a:pt x="190" y="15659"/>
                  </a:lnTo>
                  <a:lnTo>
                    <a:pt x="4711" y="20002"/>
                  </a:lnTo>
                  <a:lnTo>
                    <a:pt x="15659" y="19812"/>
                  </a:lnTo>
                  <a:lnTo>
                    <a:pt x="20027" y="15316"/>
                  </a:lnTo>
                  <a:lnTo>
                    <a:pt x="19926" y="9829"/>
                  </a:lnTo>
                  <a:lnTo>
                    <a:pt x="19824" y="4368"/>
                  </a:lnTo>
                  <a:lnTo>
                    <a:pt x="15316" y="0"/>
                  </a:lnTo>
                  <a:close/>
                </a:path>
              </a:pathLst>
            </a:custGeom>
            <a:solidFill>
              <a:srgbClr val="62331C"/>
            </a:solidFill>
          </p:spPr>
          <p:txBody>
            <a:bodyPr wrap="square" lIns="0" tIns="0" rIns="0" bIns="0" rtlCol="0"/>
            <a:lstStyle/>
            <a:p>
              <a:endParaRPr sz="1493" dirty="0"/>
            </a:p>
          </p:txBody>
        </p:sp>
        <p:sp>
          <p:nvSpPr>
            <p:cNvPr id="3612" name="object 3565">
              <a:extLst>
                <a:ext uri="{FF2B5EF4-FFF2-40B4-BE49-F238E27FC236}">
                  <a16:creationId xmlns:a16="http://schemas.microsoft.com/office/drawing/2014/main" id="{B4EABA75-553E-4BA7-AEC6-5B4D9D6B1D6D}"/>
                </a:ext>
              </a:extLst>
            </p:cNvPr>
            <p:cNvSpPr/>
            <p:nvPr/>
          </p:nvSpPr>
          <p:spPr>
            <a:xfrm>
              <a:off x="1271402" y="5697788"/>
              <a:ext cx="20320" cy="20320"/>
            </a:xfrm>
            <a:custGeom>
              <a:avLst/>
              <a:gdLst/>
              <a:ahLst/>
              <a:cxnLst/>
              <a:rect l="l" t="t" r="r" b="b"/>
              <a:pathLst>
                <a:path w="20319" h="20320">
                  <a:moveTo>
                    <a:pt x="15303" y="0"/>
                  </a:moveTo>
                  <a:lnTo>
                    <a:pt x="4356" y="190"/>
                  </a:lnTo>
                  <a:lnTo>
                    <a:pt x="0" y="4699"/>
                  </a:lnTo>
                  <a:lnTo>
                    <a:pt x="190" y="15646"/>
                  </a:lnTo>
                  <a:lnTo>
                    <a:pt x="4711" y="19989"/>
                  </a:lnTo>
                  <a:lnTo>
                    <a:pt x="15646" y="19799"/>
                  </a:lnTo>
                  <a:lnTo>
                    <a:pt x="20015" y="15303"/>
                  </a:lnTo>
                  <a:lnTo>
                    <a:pt x="19913" y="9817"/>
                  </a:lnTo>
                  <a:lnTo>
                    <a:pt x="19811" y="4356"/>
                  </a:lnTo>
                  <a:lnTo>
                    <a:pt x="15303" y="0"/>
                  </a:lnTo>
                  <a:close/>
                </a:path>
              </a:pathLst>
            </a:custGeom>
            <a:solidFill>
              <a:srgbClr val="8E4529"/>
            </a:solidFill>
          </p:spPr>
          <p:txBody>
            <a:bodyPr wrap="square" lIns="0" tIns="0" rIns="0" bIns="0" rtlCol="0"/>
            <a:lstStyle/>
            <a:p>
              <a:endParaRPr sz="1493" dirty="0"/>
            </a:p>
          </p:txBody>
        </p:sp>
        <p:sp>
          <p:nvSpPr>
            <p:cNvPr id="3613" name="object 3566">
              <a:extLst>
                <a:ext uri="{FF2B5EF4-FFF2-40B4-BE49-F238E27FC236}">
                  <a16:creationId xmlns:a16="http://schemas.microsoft.com/office/drawing/2014/main" id="{FECA5917-F98E-4024-AEF9-B61585241F48}"/>
                </a:ext>
              </a:extLst>
            </p:cNvPr>
            <p:cNvSpPr/>
            <p:nvPr/>
          </p:nvSpPr>
          <p:spPr>
            <a:xfrm>
              <a:off x="946565" y="5601600"/>
              <a:ext cx="20320" cy="20320"/>
            </a:xfrm>
            <a:custGeom>
              <a:avLst/>
              <a:gdLst/>
              <a:ahLst/>
              <a:cxnLst/>
              <a:rect l="l" t="t" r="r" b="b"/>
              <a:pathLst>
                <a:path w="20319" h="20320">
                  <a:moveTo>
                    <a:pt x="15303" y="0"/>
                  </a:moveTo>
                  <a:lnTo>
                    <a:pt x="4356" y="190"/>
                  </a:lnTo>
                  <a:lnTo>
                    <a:pt x="0" y="4686"/>
                  </a:lnTo>
                  <a:lnTo>
                    <a:pt x="190" y="15646"/>
                  </a:lnTo>
                  <a:lnTo>
                    <a:pt x="4711" y="20002"/>
                  </a:lnTo>
                  <a:lnTo>
                    <a:pt x="15646" y="19812"/>
                  </a:lnTo>
                  <a:lnTo>
                    <a:pt x="20015" y="15303"/>
                  </a:lnTo>
                  <a:lnTo>
                    <a:pt x="19913" y="9829"/>
                  </a:lnTo>
                  <a:lnTo>
                    <a:pt x="19811" y="4343"/>
                  </a:lnTo>
                  <a:lnTo>
                    <a:pt x="15303" y="0"/>
                  </a:lnTo>
                  <a:close/>
                </a:path>
              </a:pathLst>
            </a:custGeom>
            <a:solidFill>
              <a:srgbClr val="884526"/>
            </a:solidFill>
          </p:spPr>
          <p:txBody>
            <a:bodyPr wrap="square" lIns="0" tIns="0" rIns="0" bIns="0" rtlCol="0"/>
            <a:lstStyle/>
            <a:p>
              <a:endParaRPr sz="1493" dirty="0"/>
            </a:p>
          </p:txBody>
        </p:sp>
        <p:sp>
          <p:nvSpPr>
            <p:cNvPr id="3614" name="object 3567">
              <a:extLst>
                <a:ext uri="{FF2B5EF4-FFF2-40B4-BE49-F238E27FC236}">
                  <a16:creationId xmlns:a16="http://schemas.microsoft.com/office/drawing/2014/main" id="{9031A9F6-DF8C-44B2-9886-59CC36AF5901}"/>
                </a:ext>
              </a:extLst>
            </p:cNvPr>
            <p:cNvSpPr/>
            <p:nvPr/>
          </p:nvSpPr>
          <p:spPr>
            <a:xfrm>
              <a:off x="1222571" y="5636319"/>
              <a:ext cx="20320" cy="20320"/>
            </a:xfrm>
            <a:custGeom>
              <a:avLst/>
              <a:gdLst/>
              <a:ahLst/>
              <a:cxnLst/>
              <a:rect l="l" t="t" r="r" b="b"/>
              <a:pathLst>
                <a:path w="20319" h="20320">
                  <a:moveTo>
                    <a:pt x="15303" y="0"/>
                  </a:moveTo>
                  <a:lnTo>
                    <a:pt x="4356" y="190"/>
                  </a:lnTo>
                  <a:lnTo>
                    <a:pt x="0" y="4698"/>
                  </a:lnTo>
                  <a:lnTo>
                    <a:pt x="190" y="15659"/>
                  </a:lnTo>
                  <a:lnTo>
                    <a:pt x="4711" y="20015"/>
                  </a:lnTo>
                  <a:lnTo>
                    <a:pt x="15646" y="19824"/>
                  </a:lnTo>
                  <a:lnTo>
                    <a:pt x="20015" y="15316"/>
                  </a:lnTo>
                  <a:lnTo>
                    <a:pt x="19913" y="9842"/>
                  </a:lnTo>
                  <a:lnTo>
                    <a:pt x="19811" y="4356"/>
                  </a:lnTo>
                  <a:lnTo>
                    <a:pt x="15303" y="0"/>
                  </a:lnTo>
                  <a:close/>
                </a:path>
              </a:pathLst>
            </a:custGeom>
            <a:solidFill>
              <a:srgbClr val="9A492C"/>
            </a:solidFill>
          </p:spPr>
          <p:txBody>
            <a:bodyPr wrap="square" lIns="0" tIns="0" rIns="0" bIns="0" rtlCol="0"/>
            <a:lstStyle/>
            <a:p>
              <a:endParaRPr sz="1493" dirty="0"/>
            </a:p>
          </p:txBody>
        </p:sp>
        <p:sp>
          <p:nvSpPr>
            <p:cNvPr id="3615" name="object 3568">
              <a:extLst>
                <a:ext uri="{FF2B5EF4-FFF2-40B4-BE49-F238E27FC236}">
                  <a16:creationId xmlns:a16="http://schemas.microsoft.com/office/drawing/2014/main" id="{F508386B-142D-4AE4-B09D-F7C86A6A6FC1}"/>
                </a:ext>
              </a:extLst>
            </p:cNvPr>
            <p:cNvSpPr/>
            <p:nvPr/>
          </p:nvSpPr>
          <p:spPr>
            <a:xfrm>
              <a:off x="1034307" y="5678478"/>
              <a:ext cx="20320" cy="20320"/>
            </a:xfrm>
            <a:custGeom>
              <a:avLst/>
              <a:gdLst/>
              <a:ahLst/>
              <a:cxnLst/>
              <a:rect l="l" t="t" r="r" b="b"/>
              <a:pathLst>
                <a:path w="20319" h="20320">
                  <a:moveTo>
                    <a:pt x="15303" y="0"/>
                  </a:moveTo>
                  <a:lnTo>
                    <a:pt x="4343" y="190"/>
                  </a:lnTo>
                  <a:lnTo>
                    <a:pt x="0" y="4699"/>
                  </a:lnTo>
                  <a:lnTo>
                    <a:pt x="190" y="15646"/>
                  </a:lnTo>
                  <a:lnTo>
                    <a:pt x="4698" y="19989"/>
                  </a:lnTo>
                  <a:lnTo>
                    <a:pt x="15646" y="19799"/>
                  </a:lnTo>
                  <a:lnTo>
                    <a:pt x="20015" y="15303"/>
                  </a:lnTo>
                  <a:lnTo>
                    <a:pt x="19913" y="9817"/>
                  </a:lnTo>
                  <a:lnTo>
                    <a:pt x="19811" y="4356"/>
                  </a:lnTo>
                  <a:lnTo>
                    <a:pt x="15303" y="0"/>
                  </a:lnTo>
                  <a:close/>
                </a:path>
              </a:pathLst>
            </a:custGeom>
            <a:solidFill>
              <a:srgbClr val="964A2B"/>
            </a:solidFill>
          </p:spPr>
          <p:txBody>
            <a:bodyPr wrap="square" lIns="0" tIns="0" rIns="0" bIns="0" rtlCol="0"/>
            <a:lstStyle/>
            <a:p>
              <a:endParaRPr sz="1493" dirty="0"/>
            </a:p>
          </p:txBody>
        </p:sp>
        <p:sp>
          <p:nvSpPr>
            <p:cNvPr id="3616" name="object 3569">
              <a:extLst>
                <a:ext uri="{FF2B5EF4-FFF2-40B4-BE49-F238E27FC236}">
                  <a16:creationId xmlns:a16="http://schemas.microsoft.com/office/drawing/2014/main" id="{D81678B6-20BF-4750-BB3F-723F1941DB2F}"/>
                </a:ext>
              </a:extLst>
            </p:cNvPr>
            <p:cNvSpPr/>
            <p:nvPr/>
          </p:nvSpPr>
          <p:spPr>
            <a:xfrm>
              <a:off x="1637903" y="5695231"/>
              <a:ext cx="20320" cy="20320"/>
            </a:xfrm>
            <a:custGeom>
              <a:avLst/>
              <a:gdLst/>
              <a:ahLst/>
              <a:cxnLst/>
              <a:rect l="l" t="t" r="r" b="b"/>
              <a:pathLst>
                <a:path w="20319" h="20320">
                  <a:moveTo>
                    <a:pt x="15290" y="0"/>
                  </a:moveTo>
                  <a:lnTo>
                    <a:pt x="4330" y="190"/>
                  </a:lnTo>
                  <a:lnTo>
                    <a:pt x="0" y="4686"/>
                  </a:lnTo>
                  <a:lnTo>
                    <a:pt x="190" y="15633"/>
                  </a:lnTo>
                  <a:lnTo>
                    <a:pt x="4686" y="20015"/>
                  </a:lnTo>
                  <a:lnTo>
                    <a:pt x="15633" y="19824"/>
                  </a:lnTo>
                  <a:lnTo>
                    <a:pt x="20002" y="15290"/>
                  </a:lnTo>
                  <a:lnTo>
                    <a:pt x="19900" y="9829"/>
                  </a:lnTo>
                  <a:lnTo>
                    <a:pt x="19799" y="4343"/>
                  </a:lnTo>
                  <a:lnTo>
                    <a:pt x="15290" y="0"/>
                  </a:lnTo>
                  <a:close/>
                </a:path>
              </a:pathLst>
            </a:custGeom>
            <a:solidFill>
              <a:srgbClr val="763922"/>
            </a:solidFill>
          </p:spPr>
          <p:txBody>
            <a:bodyPr wrap="square" lIns="0" tIns="0" rIns="0" bIns="0" rtlCol="0"/>
            <a:lstStyle/>
            <a:p>
              <a:endParaRPr sz="1493" dirty="0"/>
            </a:p>
          </p:txBody>
        </p:sp>
        <p:sp>
          <p:nvSpPr>
            <p:cNvPr id="3617" name="object 3570">
              <a:extLst>
                <a:ext uri="{FF2B5EF4-FFF2-40B4-BE49-F238E27FC236}">
                  <a16:creationId xmlns:a16="http://schemas.microsoft.com/office/drawing/2014/main" id="{1F196603-E0D0-473A-A5C8-4A73F7F5255F}"/>
                </a:ext>
              </a:extLst>
            </p:cNvPr>
            <p:cNvSpPr/>
            <p:nvPr/>
          </p:nvSpPr>
          <p:spPr>
            <a:xfrm>
              <a:off x="1175155" y="5670812"/>
              <a:ext cx="20320" cy="20320"/>
            </a:xfrm>
            <a:custGeom>
              <a:avLst/>
              <a:gdLst/>
              <a:ahLst/>
              <a:cxnLst/>
              <a:rect l="l" t="t" r="r" b="b"/>
              <a:pathLst>
                <a:path w="20319" h="20320">
                  <a:moveTo>
                    <a:pt x="15316" y="0"/>
                  </a:moveTo>
                  <a:lnTo>
                    <a:pt x="4356" y="190"/>
                  </a:lnTo>
                  <a:lnTo>
                    <a:pt x="0" y="4698"/>
                  </a:lnTo>
                  <a:lnTo>
                    <a:pt x="190" y="15646"/>
                  </a:lnTo>
                  <a:lnTo>
                    <a:pt x="4711" y="20002"/>
                  </a:lnTo>
                  <a:lnTo>
                    <a:pt x="15659" y="19811"/>
                  </a:lnTo>
                  <a:lnTo>
                    <a:pt x="20015" y="15303"/>
                  </a:lnTo>
                  <a:lnTo>
                    <a:pt x="19926" y="9842"/>
                  </a:lnTo>
                  <a:lnTo>
                    <a:pt x="19824" y="4356"/>
                  </a:lnTo>
                  <a:lnTo>
                    <a:pt x="15316" y="0"/>
                  </a:lnTo>
                  <a:close/>
                </a:path>
              </a:pathLst>
            </a:custGeom>
            <a:solidFill>
              <a:srgbClr val="9A492C"/>
            </a:solidFill>
          </p:spPr>
          <p:txBody>
            <a:bodyPr wrap="square" lIns="0" tIns="0" rIns="0" bIns="0" rtlCol="0"/>
            <a:lstStyle/>
            <a:p>
              <a:endParaRPr sz="1493" dirty="0"/>
            </a:p>
          </p:txBody>
        </p:sp>
        <p:sp>
          <p:nvSpPr>
            <p:cNvPr id="3618" name="object 3571">
              <a:extLst>
                <a:ext uri="{FF2B5EF4-FFF2-40B4-BE49-F238E27FC236}">
                  <a16:creationId xmlns:a16="http://schemas.microsoft.com/office/drawing/2014/main" id="{AAB9D237-36DF-494F-8ECD-B06F02D1B320}"/>
                </a:ext>
              </a:extLst>
            </p:cNvPr>
            <p:cNvSpPr/>
            <p:nvPr/>
          </p:nvSpPr>
          <p:spPr>
            <a:xfrm>
              <a:off x="1310275" y="5739081"/>
              <a:ext cx="20320" cy="20320"/>
            </a:xfrm>
            <a:custGeom>
              <a:avLst/>
              <a:gdLst/>
              <a:ahLst/>
              <a:cxnLst/>
              <a:rect l="l" t="t" r="r" b="b"/>
              <a:pathLst>
                <a:path w="20319" h="20320">
                  <a:moveTo>
                    <a:pt x="15316" y="0"/>
                  </a:moveTo>
                  <a:lnTo>
                    <a:pt x="4356" y="190"/>
                  </a:lnTo>
                  <a:lnTo>
                    <a:pt x="0" y="4711"/>
                  </a:lnTo>
                  <a:lnTo>
                    <a:pt x="190" y="15659"/>
                  </a:lnTo>
                  <a:lnTo>
                    <a:pt x="4711" y="20015"/>
                  </a:lnTo>
                  <a:lnTo>
                    <a:pt x="15659" y="19824"/>
                  </a:lnTo>
                  <a:lnTo>
                    <a:pt x="20015" y="15316"/>
                  </a:lnTo>
                  <a:lnTo>
                    <a:pt x="19811" y="4368"/>
                  </a:lnTo>
                  <a:lnTo>
                    <a:pt x="15316" y="0"/>
                  </a:lnTo>
                  <a:close/>
                </a:path>
              </a:pathLst>
            </a:custGeom>
            <a:solidFill>
              <a:srgbClr val="95492B"/>
            </a:solidFill>
          </p:spPr>
          <p:txBody>
            <a:bodyPr wrap="square" lIns="0" tIns="0" rIns="0" bIns="0" rtlCol="0"/>
            <a:lstStyle/>
            <a:p>
              <a:endParaRPr sz="1493" dirty="0"/>
            </a:p>
          </p:txBody>
        </p:sp>
        <p:sp>
          <p:nvSpPr>
            <p:cNvPr id="3619" name="object 3572">
              <a:extLst>
                <a:ext uri="{FF2B5EF4-FFF2-40B4-BE49-F238E27FC236}">
                  <a16:creationId xmlns:a16="http://schemas.microsoft.com/office/drawing/2014/main" id="{CA144F17-AC70-47C9-AFF1-0F31682ACD84}"/>
                </a:ext>
              </a:extLst>
            </p:cNvPr>
            <p:cNvSpPr/>
            <p:nvPr/>
          </p:nvSpPr>
          <p:spPr>
            <a:xfrm>
              <a:off x="1425322" y="5668763"/>
              <a:ext cx="20320" cy="20320"/>
            </a:xfrm>
            <a:custGeom>
              <a:avLst/>
              <a:gdLst/>
              <a:ahLst/>
              <a:cxnLst/>
              <a:rect l="l" t="t" r="r" b="b"/>
              <a:pathLst>
                <a:path w="20319" h="20320">
                  <a:moveTo>
                    <a:pt x="15303" y="0"/>
                  </a:moveTo>
                  <a:lnTo>
                    <a:pt x="4356" y="190"/>
                  </a:lnTo>
                  <a:lnTo>
                    <a:pt x="0" y="4698"/>
                  </a:lnTo>
                  <a:lnTo>
                    <a:pt x="190" y="15646"/>
                  </a:lnTo>
                  <a:lnTo>
                    <a:pt x="4711" y="20015"/>
                  </a:lnTo>
                  <a:lnTo>
                    <a:pt x="15646" y="19824"/>
                  </a:lnTo>
                  <a:lnTo>
                    <a:pt x="20015" y="15303"/>
                  </a:lnTo>
                  <a:lnTo>
                    <a:pt x="19913" y="9842"/>
                  </a:lnTo>
                  <a:lnTo>
                    <a:pt x="19811" y="4343"/>
                  </a:lnTo>
                  <a:lnTo>
                    <a:pt x="15303" y="0"/>
                  </a:lnTo>
                  <a:close/>
                </a:path>
              </a:pathLst>
            </a:custGeom>
            <a:solidFill>
              <a:srgbClr val="6E3320"/>
            </a:solidFill>
          </p:spPr>
          <p:txBody>
            <a:bodyPr wrap="square" lIns="0" tIns="0" rIns="0" bIns="0" rtlCol="0"/>
            <a:lstStyle/>
            <a:p>
              <a:endParaRPr sz="1493" dirty="0"/>
            </a:p>
          </p:txBody>
        </p:sp>
        <p:sp>
          <p:nvSpPr>
            <p:cNvPr id="3620" name="object 3573">
              <a:extLst>
                <a:ext uri="{FF2B5EF4-FFF2-40B4-BE49-F238E27FC236}">
                  <a16:creationId xmlns:a16="http://schemas.microsoft.com/office/drawing/2014/main" id="{EEFCDF8A-F6A0-4A13-8914-5653D60ACAD0}"/>
                </a:ext>
              </a:extLst>
            </p:cNvPr>
            <p:cNvSpPr/>
            <p:nvPr/>
          </p:nvSpPr>
          <p:spPr>
            <a:xfrm>
              <a:off x="1256475" y="5695812"/>
              <a:ext cx="20320" cy="20320"/>
            </a:xfrm>
            <a:custGeom>
              <a:avLst/>
              <a:gdLst/>
              <a:ahLst/>
              <a:cxnLst/>
              <a:rect l="l" t="t" r="r" b="b"/>
              <a:pathLst>
                <a:path w="20319" h="20320">
                  <a:moveTo>
                    <a:pt x="15303" y="0"/>
                  </a:moveTo>
                  <a:lnTo>
                    <a:pt x="4343" y="190"/>
                  </a:lnTo>
                  <a:lnTo>
                    <a:pt x="0" y="4686"/>
                  </a:lnTo>
                  <a:lnTo>
                    <a:pt x="190" y="15633"/>
                  </a:lnTo>
                  <a:lnTo>
                    <a:pt x="4698" y="19989"/>
                  </a:lnTo>
                  <a:lnTo>
                    <a:pt x="15646" y="19799"/>
                  </a:lnTo>
                  <a:lnTo>
                    <a:pt x="20015" y="15290"/>
                  </a:lnTo>
                  <a:lnTo>
                    <a:pt x="19913" y="9829"/>
                  </a:lnTo>
                  <a:lnTo>
                    <a:pt x="19811" y="4343"/>
                  </a:lnTo>
                  <a:lnTo>
                    <a:pt x="15303" y="0"/>
                  </a:lnTo>
                  <a:close/>
                </a:path>
              </a:pathLst>
            </a:custGeom>
            <a:solidFill>
              <a:srgbClr val="8F4628"/>
            </a:solidFill>
          </p:spPr>
          <p:txBody>
            <a:bodyPr wrap="square" lIns="0" tIns="0" rIns="0" bIns="0" rtlCol="0"/>
            <a:lstStyle/>
            <a:p>
              <a:endParaRPr sz="1493" dirty="0"/>
            </a:p>
          </p:txBody>
        </p:sp>
        <p:sp>
          <p:nvSpPr>
            <p:cNvPr id="3621" name="object 3574">
              <a:extLst>
                <a:ext uri="{FF2B5EF4-FFF2-40B4-BE49-F238E27FC236}">
                  <a16:creationId xmlns:a16="http://schemas.microsoft.com/office/drawing/2014/main" id="{77C53EEE-E168-4883-A16A-C297703ECCDB}"/>
                </a:ext>
              </a:extLst>
            </p:cNvPr>
            <p:cNvSpPr/>
            <p:nvPr/>
          </p:nvSpPr>
          <p:spPr>
            <a:xfrm>
              <a:off x="1182179" y="5652632"/>
              <a:ext cx="20320" cy="20320"/>
            </a:xfrm>
            <a:custGeom>
              <a:avLst/>
              <a:gdLst/>
              <a:ahLst/>
              <a:cxnLst/>
              <a:rect l="l" t="t" r="r" b="b"/>
              <a:pathLst>
                <a:path w="20319" h="20320">
                  <a:moveTo>
                    <a:pt x="15303" y="0"/>
                  </a:moveTo>
                  <a:lnTo>
                    <a:pt x="4356" y="190"/>
                  </a:lnTo>
                  <a:lnTo>
                    <a:pt x="0" y="4711"/>
                  </a:lnTo>
                  <a:lnTo>
                    <a:pt x="190" y="15659"/>
                  </a:lnTo>
                  <a:lnTo>
                    <a:pt x="4711" y="20002"/>
                  </a:lnTo>
                  <a:lnTo>
                    <a:pt x="15646" y="19812"/>
                  </a:lnTo>
                  <a:lnTo>
                    <a:pt x="20015" y="15316"/>
                  </a:lnTo>
                  <a:lnTo>
                    <a:pt x="19913" y="9829"/>
                  </a:lnTo>
                  <a:lnTo>
                    <a:pt x="19811" y="4368"/>
                  </a:lnTo>
                  <a:lnTo>
                    <a:pt x="15303" y="0"/>
                  </a:lnTo>
                  <a:close/>
                </a:path>
              </a:pathLst>
            </a:custGeom>
            <a:solidFill>
              <a:srgbClr val="974B2C"/>
            </a:solidFill>
          </p:spPr>
          <p:txBody>
            <a:bodyPr wrap="square" lIns="0" tIns="0" rIns="0" bIns="0" rtlCol="0"/>
            <a:lstStyle/>
            <a:p>
              <a:endParaRPr sz="1493" dirty="0"/>
            </a:p>
          </p:txBody>
        </p:sp>
        <p:sp>
          <p:nvSpPr>
            <p:cNvPr id="3622" name="object 3575">
              <a:extLst>
                <a:ext uri="{FF2B5EF4-FFF2-40B4-BE49-F238E27FC236}">
                  <a16:creationId xmlns:a16="http://schemas.microsoft.com/office/drawing/2014/main" id="{F22FA0F1-5BAD-4836-84AA-DA4A16066113}"/>
                </a:ext>
              </a:extLst>
            </p:cNvPr>
            <p:cNvSpPr/>
            <p:nvPr/>
          </p:nvSpPr>
          <p:spPr>
            <a:xfrm>
              <a:off x="1617422" y="5623708"/>
              <a:ext cx="20320" cy="20320"/>
            </a:xfrm>
            <a:custGeom>
              <a:avLst/>
              <a:gdLst/>
              <a:ahLst/>
              <a:cxnLst/>
              <a:rect l="l" t="t" r="r" b="b"/>
              <a:pathLst>
                <a:path w="20319" h="20320">
                  <a:moveTo>
                    <a:pt x="15316" y="0"/>
                  </a:moveTo>
                  <a:lnTo>
                    <a:pt x="4356" y="190"/>
                  </a:lnTo>
                  <a:lnTo>
                    <a:pt x="0" y="4698"/>
                  </a:lnTo>
                  <a:lnTo>
                    <a:pt x="190" y="15646"/>
                  </a:lnTo>
                  <a:lnTo>
                    <a:pt x="4711" y="20015"/>
                  </a:lnTo>
                  <a:lnTo>
                    <a:pt x="15659" y="19824"/>
                  </a:lnTo>
                  <a:lnTo>
                    <a:pt x="20027" y="15303"/>
                  </a:lnTo>
                  <a:lnTo>
                    <a:pt x="19926" y="9842"/>
                  </a:lnTo>
                  <a:lnTo>
                    <a:pt x="19824" y="4356"/>
                  </a:lnTo>
                  <a:lnTo>
                    <a:pt x="15316" y="0"/>
                  </a:lnTo>
                  <a:close/>
                </a:path>
              </a:pathLst>
            </a:custGeom>
            <a:solidFill>
              <a:srgbClr val="64331D"/>
            </a:solidFill>
          </p:spPr>
          <p:txBody>
            <a:bodyPr wrap="square" lIns="0" tIns="0" rIns="0" bIns="0" rtlCol="0"/>
            <a:lstStyle/>
            <a:p>
              <a:endParaRPr sz="1493" dirty="0"/>
            </a:p>
          </p:txBody>
        </p:sp>
        <p:sp>
          <p:nvSpPr>
            <p:cNvPr id="3623" name="object 3576">
              <a:extLst>
                <a:ext uri="{FF2B5EF4-FFF2-40B4-BE49-F238E27FC236}">
                  <a16:creationId xmlns:a16="http://schemas.microsoft.com/office/drawing/2014/main" id="{EE883A6C-09D5-4FC0-BC06-91E9A89D2770}"/>
                </a:ext>
              </a:extLst>
            </p:cNvPr>
            <p:cNvSpPr/>
            <p:nvPr/>
          </p:nvSpPr>
          <p:spPr>
            <a:xfrm>
              <a:off x="1714790" y="5610660"/>
              <a:ext cx="20320" cy="20320"/>
            </a:xfrm>
            <a:custGeom>
              <a:avLst/>
              <a:gdLst/>
              <a:ahLst/>
              <a:cxnLst/>
              <a:rect l="l" t="t" r="r" b="b"/>
              <a:pathLst>
                <a:path w="20319" h="20320">
                  <a:moveTo>
                    <a:pt x="15316" y="0"/>
                  </a:moveTo>
                  <a:lnTo>
                    <a:pt x="4356" y="190"/>
                  </a:lnTo>
                  <a:lnTo>
                    <a:pt x="0" y="4698"/>
                  </a:lnTo>
                  <a:lnTo>
                    <a:pt x="190" y="15646"/>
                  </a:lnTo>
                  <a:lnTo>
                    <a:pt x="4711" y="20015"/>
                  </a:lnTo>
                  <a:lnTo>
                    <a:pt x="15659" y="19824"/>
                  </a:lnTo>
                  <a:lnTo>
                    <a:pt x="20027" y="15303"/>
                  </a:lnTo>
                  <a:lnTo>
                    <a:pt x="19926" y="9842"/>
                  </a:lnTo>
                  <a:lnTo>
                    <a:pt x="19824" y="4343"/>
                  </a:lnTo>
                  <a:lnTo>
                    <a:pt x="15316" y="0"/>
                  </a:lnTo>
                  <a:close/>
                </a:path>
              </a:pathLst>
            </a:custGeom>
            <a:solidFill>
              <a:srgbClr val="66341E"/>
            </a:solidFill>
          </p:spPr>
          <p:txBody>
            <a:bodyPr wrap="square" lIns="0" tIns="0" rIns="0" bIns="0" rtlCol="0"/>
            <a:lstStyle/>
            <a:p>
              <a:endParaRPr sz="1493" dirty="0"/>
            </a:p>
          </p:txBody>
        </p:sp>
        <p:sp>
          <p:nvSpPr>
            <p:cNvPr id="3624" name="object 3577">
              <a:extLst>
                <a:ext uri="{FF2B5EF4-FFF2-40B4-BE49-F238E27FC236}">
                  <a16:creationId xmlns:a16="http://schemas.microsoft.com/office/drawing/2014/main" id="{8BA57A26-0C7C-44D6-91F3-B0DBE009E9E4}"/>
                </a:ext>
              </a:extLst>
            </p:cNvPr>
            <p:cNvSpPr/>
            <p:nvPr/>
          </p:nvSpPr>
          <p:spPr>
            <a:xfrm>
              <a:off x="1504050" y="5696215"/>
              <a:ext cx="20320" cy="20320"/>
            </a:xfrm>
            <a:custGeom>
              <a:avLst/>
              <a:gdLst/>
              <a:ahLst/>
              <a:cxnLst/>
              <a:rect l="l" t="t" r="r" b="b"/>
              <a:pathLst>
                <a:path w="20319" h="20320">
                  <a:moveTo>
                    <a:pt x="15290" y="0"/>
                  </a:moveTo>
                  <a:lnTo>
                    <a:pt x="4343" y="190"/>
                  </a:lnTo>
                  <a:lnTo>
                    <a:pt x="0" y="4724"/>
                  </a:lnTo>
                  <a:lnTo>
                    <a:pt x="190" y="15671"/>
                  </a:lnTo>
                  <a:lnTo>
                    <a:pt x="4698" y="20015"/>
                  </a:lnTo>
                  <a:lnTo>
                    <a:pt x="15646" y="19824"/>
                  </a:lnTo>
                  <a:lnTo>
                    <a:pt x="20015" y="15328"/>
                  </a:lnTo>
                  <a:lnTo>
                    <a:pt x="19913" y="9842"/>
                  </a:lnTo>
                  <a:lnTo>
                    <a:pt x="19811" y="4381"/>
                  </a:lnTo>
                  <a:lnTo>
                    <a:pt x="15290" y="0"/>
                  </a:lnTo>
                  <a:close/>
                </a:path>
              </a:pathLst>
            </a:custGeom>
            <a:solidFill>
              <a:srgbClr val="7B3B23"/>
            </a:solidFill>
          </p:spPr>
          <p:txBody>
            <a:bodyPr wrap="square" lIns="0" tIns="0" rIns="0" bIns="0" rtlCol="0"/>
            <a:lstStyle/>
            <a:p>
              <a:endParaRPr sz="1493" dirty="0"/>
            </a:p>
          </p:txBody>
        </p:sp>
        <p:sp>
          <p:nvSpPr>
            <p:cNvPr id="3625" name="object 3578">
              <a:extLst>
                <a:ext uri="{FF2B5EF4-FFF2-40B4-BE49-F238E27FC236}">
                  <a16:creationId xmlns:a16="http://schemas.microsoft.com/office/drawing/2014/main" id="{3A3F4032-7B8B-4D1E-B387-F1DFF9436802}"/>
                </a:ext>
              </a:extLst>
            </p:cNvPr>
            <p:cNvSpPr/>
            <p:nvPr/>
          </p:nvSpPr>
          <p:spPr>
            <a:xfrm>
              <a:off x="1847063" y="5602447"/>
              <a:ext cx="20320" cy="20320"/>
            </a:xfrm>
            <a:custGeom>
              <a:avLst/>
              <a:gdLst/>
              <a:ahLst/>
              <a:cxnLst/>
              <a:rect l="l" t="t" r="r" b="b"/>
              <a:pathLst>
                <a:path w="20319" h="20320">
                  <a:moveTo>
                    <a:pt x="15290" y="0"/>
                  </a:moveTo>
                  <a:lnTo>
                    <a:pt x="4343" y="190"/>
                  </a:lnTo>
                  <a:lnTo>
                    <a:pt x="0" y="4686"/>
                  </a:lnTo>
                  <a:lnTo>
                    <a:pt x="190" y="15633"/>
                  </a:lnTo>
                  <a:lnTo>
                    <a:pt x="4699" y="20002"/>
                  </a:lnTo>
                  <a:lnTo>
                    <a:pt x="15633" y="19812"/>
                  </a:lnTo>
                  <a:lnTo>
                    <a:pt x="20002" y="15290"/>
                  </a:lnTo>
                  <a:lnTo>
                    <a:pt x="19900" y="9829"/>
                  </a:lnTo>
                  <a:lnTo>
                    <a:pt x="19799" y="4343"/>
                  </a:lnTo>
                  <a:lnTo>
                    <a:pt x="15290" y="0"/>
                  </a:lnTo>
                  <a:close/>
                </a:path>
              </a:pathLst>
            </a:custGeom>
            <a:solidFill>
              <a:srgbClr val="954925"/>
            </a:solidFill>
          </p:spPr>
          <p:txBody>
            <a:bodyPr wrap="square" lIns="0" tIns="0" rIns="0" bIns="0" rtlCol="0"/>
            <a:lstStyle/>
            <a:p>
              <a:endParaRPr sz="1493" dirty="0"/>
            </a:p>
          </p:txBody>
        </p:sp>
        <p:sp>
          <p:nvSpPr>
            <p:cNvPr id="3626" name="object 3579">
              <a:extLst>
                <a:ext uri="{FF2B5EF4-FFF2-40B4-BE49-F238E27FC236}">
                  <a16:creationId xmlns:a16="http://schemas.microsoft.com/office/drawing/2014/main" id="{C9A17AD1-6975-44A4-80B5-E4ACD0A5FABB}"/>
                </a:ext>
              </a:extLst>
            </p:cNvPr>
            <p:cNvSpPr/>
            <p:nvPr/>
          </p:nvSpPr>
          <p:spPr>
            <a:xfrm>
              <a:off x="1101918" y="5667816"/>
              <a:ext cx="20320" cy="20320"/>
            </a:xfrm>
            <a:custGeom>
              <a:avLst/>
              <a:gdLst/>
              <a:ahLst/>
              <a:cxnLst/>
              <a:rect l="l" t="t" r="r" b="b"/>
              <a:pathLst>
                <a:path w="20319" h="20320">
                  <a:moveTo>
                    <a:pt x="15303" y="0"/>
                  </a:moveTo>
                  <a:lnTo>
                    <a:pt x="4343" y="190"/>
                  </a:lnTo>
                  <a:lnTo>
                    <a:pt x="0" y="4686"/>
                  </a:lnTo>
                  <a:lnTo>
                    <a:pt x="190" y="15633"/>
                  </a:lnTo>
                  <a:lnTo>
                    <a:pt x="4698" y="19989"/>
                  </a:lnTo>
                  <a:lnTo>
                    <a:pt x="15646" y="19799"/>
                  </a:lnTo>
                  <a:lnTo>
                    <a:pt x="20015" y="15290"/>
                  </a:lnTo>
                  <a:lnTo>
                    <a:pt x="19913" y="9817"/>
                  </a:lnTo>
                  <a:lnTo>
                    <a:pt x="19811" y="4343"/>
                  </a:lnTo>
                  <a:lnTo>
                    <a:pt x="15303" y="0"/>
                  </a:lnTo>
                  <a:close/>
                </a:path>
              </a:pathLst>
            </a:custGeom>
            <a:solidFill>
              <a:srgbClr val="974B2C"/>
            </a:solidFill>
          </p:spPr>
          <p:txBody>
            <a:bodyPr wrap="square" lIns="0" tIns="0" rIns="0" bIns="0" rtlCol="0"/>
            <a:lstStyle/>
            <a:p>
              <a:endParaRPr sz="1493" dirty="0"/>
            </a:p>
          </p:txBody>
        </p:sp>
        <p:sp>
          <p:nvSpPr>
            <p:cNvPr id="3627" name="object 3580">
              <a:extLst>
                <a:ext uri="{FF2B5EF4-FFF2-40B4-BE49-F238E27FC236}">
                  <a16:creationId xmlns:a16="http://schemas.microsoft.com/office/drawing/2014/main" id="{C4304A96-9DF7-4C67-AC71-3C8765B118EE}"/>
                </a:ext>
              </a:extLst>
            </p:cNvPr>
            <p:cNvSpPr/>
            <p:nvPr/>
          </p:nvSpPr>
          <p:spPr>
            <a:xfrm>
              <a:off x="1651450" y="5695838"/>
              <a:ext cx="20320" cy="20320"/>
            </a:xfrm>
            <a:custGeom>
              <a:avLst/>
              <a:gdLst/>
              <a:ahLst/>
              <a:cxnLst/>
              <a:rect l="l" t="t" r="r" b="b"/>
              <a:pathLst>
                <a:path w="20319" h="20320">
                  <a:moveTo>
                    <a:pt x="15290" y="0"/>
                  </a:moveTo>
                  <a:lnTo>
                    <a:pt x="4330" y="190"/>
                  </a:lnTo>
                  <a:lnTo>
                    <a:pt x="0" y="4686"/>
                  </a:lnTo>
                  <a:lnTo>
                    <a:pt x="190" y="15633"/>
                  </a:lnTo>
                  <a:lnTo>
                    <a:pt x="4686" y="20015"/>
                  </a:lnTo>
                  <a:lnTo>
                    <a:pt x="15633" y="19824"/>
                  </a:lnTo>
                  <a:lnTo>
                    <a:pt x="20002" y="15290"/>
                  </a:lnTo>
                  <a:lnTo>
                    <a:pt x="19900" y="9829"/>
                  </a:lnTo>
                  <a:lnTo>
                    <a:pt x="19799" y="4343"/>
                  </a:lnTo>
                  <a:lnTo>
                    <a:pt x="15290" y="0"/>
                  </a:lnTo>
                  <a:close/>
                </a:path>
              </a:pathLst>
            </a:custGeom>
            <a:solidFill>
              <a:srgbClr val="713820"/>
            </a:solidFill>
          </p:spPr>
          <p:txBody>
            <a:bodyPr wrap="square" lIns="0" tIns="0" rIns="0" bIns="0" rtlCol="0"/>
            <a:lstStyle/>
            <a:p>
              <a:endParaRPr sz="1493" dirty="0"/>
            </a:p>
          </p:txBody>
        </p:sp>
        <p:sp>
          <p:nvSpPr>
            <p:cNvPr id="3628" name="object 3581">
              <a:extLst>
                <a:ext uri="{FF2B5EF4-FFF2-40B4-BE49-F238E27FC236}">
                  <a16:creationId xmlns:a16="http://schemas.microsoft.com/office/drawing/2014/main" id="{CECFBF48-6F0B-44C2-91F6-A5C04EC095E2}"/>
                </a:ext>
              </a:extLst>
            </p:cNvPr>
            <p:cNvSpPr/>
            <p:nvPr/>
          </p:nvSpPr>
          <p:spPr>
            <a:xfrm>
              <a:off x="1381680" y="5661502"/>
              <a:ext cx="20320" cy="20320"/>
            </a:xfrm>
            <a:custGeom>
              <a:avLst/>
              <a:gdLst/>
              <a:ahLst/>
              <a:cxnLst/>
              <a:rect l="l" t="t" r="r" b="b"/>
              <a:pathLst>
                <a:path w="20319" h="20320">
                  <a:moveTo>
                    <a:pt x="15303" y="0"/>
                  </a:moveTo>
                  <a:lnTo>
                    <a:pt x="4343" y="190"/>
                  </a:lnTo>
                  <a:lnTo>
                    <a:pt x="0" y="4699"/>
                  </a:lnTo>
                  <a:lnTo>
                    <a:pt x="190" y="15659"/>
                  </a:lnTo>
                  <a:lnTo>
                    <a:pt x="4698" y="20002"/>
                  </a:lnTo>
                  <a:lnTo>
                    <a:pt x="15646" y="19812"/>
                  </a:lnTo>
                  <a:lnTo>
                    <a:pt x="20015" y="15316"/>
                  </a:lnTo>
                  <a:lnTo>
                    <a:pt x="19913" y="9829"/>
                  </a:lnTo>
                  <a:lnTo>
                    <a:pt x="19811" y="4356"/>
                  </a:lnTo>
                  <a:lnTo>
                    <a:pt x="15303" y="0"/>
                  </a:lnTo>
                  <a:close/>
                </a:path>
              </a:pathLst>
            </a:custGeom>
            <a:solidFill>
              <a:srgbClr val="994A2D"/>
            </a:solidFill>
          </p:spPr>
          <p:txBody>
            <a:bodyPr wrap="square" lIns="0" tIns="0" rIns="0" bIns="0" rtlCol="0"/>
            <a:lstStyle/>
            <a:p>
              <a:endParaRPr sz="1493" dirty="0"/>
            </a:p>
          </p:txBody>
        </p:sp>
        <p:sp>
          <p:nvSpPr>
            <p:cNvPr id="3629" name="object 3582">
              <a:extLst>
                <a:ext uri="{FF2B5EF4-FFF2-40B4-BE49-F238E27FC236}">
                  <a16:creationId xmlns:a16="http://schemas.microsoft.com/office/drawing/2014/main" id="{138F509F-78A8-4C07-8330-70081C7DCE80}"/>
                </a:ext>
              </a:extLst>
            </p:cNvPr>
            <p:cNvSpPr/>
            <p:nvPr/>
          </p:nvSpPr>
          <p:spPr>
            <a:xfrm>
              <a:off x="1370327" y="5642703"/>
              <a:ext cx="20320" cy="20320"/>
            </a:xfrm>
            <a:custGeom>
              <a:avLst/>
              <a:gdLst/>
              <a:ahLst/>
              <a:cxnLst/>
              <a:rect l="l" t="t" r="r" b="b"/>
              <a:pathLst>
                <a:path w="20319" h="20320">
                  <a:moveTo>
                    <a:pt x="15316" y="0"/>
                  </a:moveTo>
                  <a:lnTo>
                    <a:pt x="4356" y="190"/>
                  </a:lnTo>
                  <a:lnTo>
                    <a:pt x="0" y="4698"/>
                  </a:lnTo>
                  <a:lnTo>
                    <a:pt x="190" y="15646"/>
                  </a:lnTo>
                  <a:lnTo>
                    <a:pt x="4711" y="20015"/>
                  </a:lnTo>
                  <a:lnTo>
                    <a:pt x="15659" y="19824"/>
                  </a:lnTo>
                  <a:lnTo>
                    <a:pt x="20027" y="15303"/>
                  </a:lnTo>
                  <a:lnTo>
                    <a:pt x="19926" y="9842"/>
                  </a:lnTo>
                  <a:lnTo>
                    <a:pt x="19824" y="4356"/>
                  </a:lnTo>
                  <a:lnTo>
                    <a:pt x="15316" y="0"/>
                  </a:lnTo>
                  <a:close/>
                </a:path>
              </a:pathLst>
            </a:custGeom>
            <a:solidFill>
              <a:srgbClr val="824125"/>
            </a:solidFill>
          </p:spPr>
          <p:txBody>
            <a:bodyPr wrap="square" lIns="0" tIns="0" rIns="0" bIns="0" rtlCol="0"/>
            <a:lstStyle/>
            <a:p>
              <a:endParaRPr sz="1493" dirty="0"/>
            </a:p>
          </p:txBody>
        </p:sp>
        <p:sp>
          <p:nvSpPr>
            <p:cNvPr id="3630" name="object 3583">
              <a:extLst>
                <a:ext uri="{FF2B5EF4-FFF2-40B4-BE49-F238E27FC236}">
                  <a16:creationId xmlns:a16="http://schemas.microsoft.com/office/drawing/2014/main" id="{249DA348-93A7-4D34-9F7B-069C6B1A8D14}"/>
                </a:ext>
              </a:extLst>
            </p:cNvPr>
            <p:cNvSpPr/>
            <p:nvPr/>
          </p:nvSpPr>
          <p:spPr>
            <a:xfrm>
              <a:off x="1389608" y="5681935"/>
              <a:ext cx="20320" cy="20320"/>
            </a:xfrm>
            <a:custGeom>
              <a:avLst/>
              <a:gdLst/>
              <a:ahLst/>
              <a:cxnLst/>
              <a:rect l="l" t="t" r="r" b="b"/>
              <a:pathLst>
                <a:path w="20319" h="20320">
                  <a:moveTo>
                    <a:pt x="15303" y="0"/>
                  </a:moveTo>
                  <a:lnTo>
                    <a:pt x="4356" y="190"/>
                  </a:lnTo>
                  <a:lnTo>
                    <a:pt x="0" y="4698"/>
                  </a:lnTo>
                  <a:lnTo>
                    <a:pt x="190" y="15646"/>
                  </a:lnTo>
                  <a:lnTo>
                    <a:pt x="4711" y="20015"/>
                  </a:lnTo>
                  <a:lnTo>
                    <a:pt x="15646" y="19824"/>
                  </a:lnTo>
                  <a:lnTo>
                    <a:pt x="20015" y="15303"/>
                  </a:lnTo>
                  <a:lnTo>
                    <a:pt x="19913" y="9842"/>
                  </a:lnTo>
                  <a:lnTo>
                    <a:pt x="19811" y="4356"/>
                  </a:lnTo>
                  <a:lnTo>
                    <a:pt x="15303" y="0"/>
                  </a:lnTo>
                  <a:close/>
                </a:path>
              </a:pathLst>
            </a:custGeom>
            <a:solidFill>
              <a:srgbClr val="914729"/>
            </a:solidFill>
          </p:spPr>
          <p:txBody>
            <a:bodyPr wrap="square" lIns="0" tIns="0" rIns="0" bIns="0" rtlCol="0"/>
            <a:lstStyle/>
            <a:p>
              <a:endParaRPr sz="1493" dirty="0"/>
            </a:p>
          </p:txBody>
        </p:sp>
        <p:sp>
          <p:nvSpPr>
            <p:cNvPr id="3631" name="object 3584">
              <a:extLst>
                <a:ext uri="{FF2B5EF4-FFF2-40B4-BE49-F238E27FC236}">
                  <a16:creationId xmlns:a16="http://schemas.microsoft.com/office/drawing/2014/main" id="{347679BB-4F34-4491-BF14-51F52AADC63B}"/>
                </a:ext>
              </a:extLst>
            </p:cNvPr>
            <p:cNvSpPr/>
            <p:nvPr/>
          </p:nvSpPr>
          <p:spPr>
            <a:xfrm>
              <a:off x="1559772" y="5721676"/>
              <a:ext cx="20320" cy="20320"/>
            </a:xfrm>
            <a:custGeom>
              <a:avLst/>
              <a:gdLst/>
              <a:ahLst/>
              <a:cxnLst/>
              <a:rect l="l" t="t" r="r" b="b"/>
              <a:pathLst>
                <a:path w="20319" h="20320">
                  <a:moveTo>
                    <a:pt x="15316" y="0"/>
                  </a:moveTo>
                  <a:lnTo>
                    <a:pt x="4356" y="190"/>
                  </a:lnTo>
                  <a:lnTo>
                    <a:pt x="0" y="4686"/>
                  </a:lnTo>
                  <a:lnTo>
                    <a:pt x="190" y="15633"/>
                  </a:lnTo>
                  <a:lnTo>
                    <a:pt x="4711" y="19989"/>
                  </a:lnTo>
                  <a:lnTo>
                    <a:pt x="15659" y="19799"/>
                  </a:lnTo>
                  <a:lnTo>
                    <a:pt x="20027" y="15290"/>
                  </a:lnTo>
                  <a:lnTo>
                    <a:pt x="19926" y="9829"/>
                  </a:lnTo>
                  <a:lnTo>
                    <a:pt x="19824" y="4343"/>
                  </a:lnTo>
                  <a:lnTo>
                    <a:pt x="15316" y="0"/>
                  </a:lnTo>
                  <a:close/>
                </a:path>
              </a:pathLst>
            </a:custGeom>
            <a:solidFill>
              <a:srgbClr val="65341D"/>
            </a:solidFill>
          </p:spPr>
          <p:txBody>
            <a:bodyPr wrap="square" lIns="0" tIns="0" rIns="0" bIns="0" rtlCol="0"/>
            <a:lstStyle/>
            <a:p>
              <a:endParaRPr sz="1493" dirty="0"/>
            </a:p>
          </p:txBody>
        </p:sp>
        <p:sp>
          <p:nvSpPr>
            <p:cNvPr id="3632" name="object 3585">
              <a:extLst>
                <a:ext uri="{FF2B5EF4-FFF2-40B4-BE49-F238E27FC236}">
                  <a16:creationId xmlns:a16="http://schemas.microsoft.com/office/drawing/2014/main" id="{05AFC3A4-F4FF-407E-83B7-539CC0E59DF4}"/>
                </a:ext>
              </a:extLst>
            </p:cNvPr>
            <p:cNvSpPr/>
            <p:nvPr/>
          </p:nvSpPr>
          <p:spPr>
            <a:xfrm>
              <a:off x="1246612" y="5721833"/>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29"/>
                  </a:lnTo>
                  <a:lnTo>
                    <a:pt x="19811" y="4368"/>
                  </a:lnTo>
                  <a:lnTo>
                    <a:pt x="15303" y="0"/>
                  </a:lnTo>
                  <a:close/>
                </a:path>
              </a:pathLst>
            </a:custGeom>
            <a:solidFill>
              <a:srgbClr val="793F22"/>
            </a:solidFill>
          </p:spPr>
          <p:txBody>
            <a:bodyPr wrap="square" lIns="0" tIns="0" rIns="0" bIns="0" rtlCol="0"/>
            <a:lstStyle/>
            <a:p>
              <a:endParaRPr sz="1493" dirty="0"/>
            </a:p>
          </p:txBody>
        </p:sp>
        <p:sp>
          <p:nvSpPr>
            <p:cNvPr id="3633" name="object 3586">
              <a:extLst>
                <a:ext uri="{FF2B5EF4-FFF2-40B4-BE49-F238E27FC236}">
                  <a16:creationId xmlns:a16="http://schemas.microsoft.com/office/drawing/2014/main" id="{8F9FAEAE-3113-4050-90D1-CD82287136E7}"/>
                </a:ext>
              </a:extLst>
            </p:cNvPr>
            <p:cNvSpPr/>
            <p:nvPr/>
          </p:nvSpPr>
          <p:spPr>
            <a:xfrm>
              <a:off x="1871969" y="5555472"/>
              <a:ext cx="20320" cy="20320"/>
            </a:xfrm>
            <a:custGeom>
              <a:avLst/>
              <a:gdLst/>
              <a:ahLst/>
              <a:cxnLst/>
              <a:rect l="l" t="t" r="r" b="b"/>
              <a:pathLst>
                <a:path w="20319" h="20320">
                  <a:moveTo>
                    <a:pt x="15303" y="0"/>
                  </a:moveTo>
                  <a:lnTo>
                    <a:pt x="4343" y="190"/>
                  </a:lnTo>
                  <a:lnTo>
                    <a:pt x="0" y="4699"/>
                  </a:lnTo>
                  <a:lnTo>
                    <a:pt x="190" y="15646"/>
                  </a:lnTo>
                  <a:lnTo>
                    <a:pt x="4699" y="20002"/>
                  </a:lnTo>
                  <a:lnTo>
                    <a:pt x="15646" y="19812"/>
                  </a:lnTo>
                  <a:lnTo>
                    <a:pt x="20015" y="15303"/>
                  </a:lnTo>
                  <a:lnTo>
                    <a:pt x="19913" y="9829"/>
                  </a:lnTo>
                  <a:lnTo>
                    <a:pt x="19812" y="4356"/>
                  </a:lnTo>
                  <a:lnTo>
                    <a:pt x="15303" y="0"/>
                  </a:lnTo>
                  <a:close/>
                </a:path>
              </a:pathLst>
            </a:custGeom>
            <a:solidFill>
              <a:srgbClr val="7D3C24"/>
            </a:solidFill>
          </p:spPr>
          <p:txBody>
            <a:bodyPr wrap="square" lIns="0" tIns="0" rIns="0" bIns="0" rtlCol="0"/>
            <a:lstStyle/>
            <a:p>
              <a:endParaRPr sz="1493" dirty="0"/>
            </a:p>
          </p:txBody>
        </p:sp>
        <p:sp>
          <p:nvSpPr>
            <p:cNvPr id="3634" name="object 3587">
              <a:extLst>
                <a:ext uri="{FF2B5EF4-FFF2-40B4-BE49-F238E27FC236}">
                  <a16:creationId xmlns:a16="http://schemas.microsoft.com/office/drawing/2014/main" id="{1FDA8D85-B4B0-4FD3-89CB-8F916CCE846F}"/>
                </a:ext>
              </a:extLst>
            </p:cNvPr>
            <p:cNvSpPr/>
            <p:nvPr/>
          </p:nvSpPr>
          <p:spPr>
            <a:xfrm>
              <a:off x="1403813" y="5726771"/>
              <a:ext cx="20320" cy="20320"/>
            </a:xfrm>
            <a:custGeom>
              <a:avLst/>
              <a:gdLst/>
              <a:ahLst/>
              <a:cxnLst/>
              <a:rect l="l" t="t" r="r" b="b"/>
              <a:pathLst>
                <a:path w="20319" h="20320">
                  <a:moveTo>
                    <a:pt x="15303" y="0"/>
                  </a:moveTo>
                  <a:lnTo>
                    <a:pt x="4356" y="190"/>
                  </a:lnTo>
                  <a:lnTo>
                    <a:pt x="0" y="4686"/>
                  </a:lnTo>
                  <a:lnTo>
                    <a:pt x="190" y="15633"/>
                  </a:lnTo>
                  <a:lnTo>
                    <a:pt x="4698" y="19977"/>
                  </a:lnTo>
                  <a:lnTo>
                    <a:pt x="15646" y="19786"/>
                  </a:lnTo>
                  <a:lnTo>
                    <a:pt x="20015" y="15290"/>
                  </a:lnTo>
                  <a:lnTo>
                    <a:pt x="19913" y="9804"/>
                  </a:lnTo>
                  <a:lnTo>
                    <a:pt x="19811" y="4343"/>
                  </a:lnTo>
                  <a:lnTo>
                    <a:pt x="15303" y="0"/>
                  </a:lnTo>
                  <a:close/>
                </a:path>
              </a:pathLst>
            </a:custGeom>
            <a:solidFill>
              <a:srgbClr val="713820"/>
            </a:solidFill>
          </p:spPr>
          <p:txBody>
            <a:bodyPr wrap="square" lIns="0" tIns="0" rIns="0" bIns="0" rtlCol="0"/>
            <a:lstStyle/>
            <a:p>
              <a:endParaRPr sz="1493" dirty="0"/>
            </a:p>
          </p:txBody>
        </p:sp>
        <p:sp>
          <p:nvSpPr>
            <p:cNvPr id="3635" name="object 3588">
              <a:extLst>
                <a:ext uri="{FF2B5EF4-FFF2-40B4-BE49-F238E27FC236}">
                  <a16:creationId xmlns:a16="http://schemas.microsoft.com/office/drawing/2014/main" id="{BBA0DD11-A1EB-4016-9612-A1C06E3A0A68}"/>
                </a:ext>
              </a:extLst>
            </p:cNvPr>
            <p:cNvSpPr/>
            <p:nvPr/>
          </p:nvSpPr>
          <p:spPr>
            <a:xfrm>
              <a:off x="1212946" y="5720308"/>
              <a:ext cx="20320" cy="20320"/>
            </a:xfrm>
            <a:custGeom>
              <a:avLst/>
              <a:gdLst/>
              <a:ahLst/>
              <a:cxnLst/>
              <a:rect l="l" t="t" r="r" b="b"/>
              <a:pathLst>
                <a:path w="20319" h="20320">
                  <a:moveTo>
                    <a:pt x="15303" y="0"/>
                  </a:moveTo>
                  <a:lnTo>
                    <a:pt x="4356" y="190"/>
                  </a:lnTo>
                  <a:lnTo>
                    <a:pt x="0" y="4686"/>
                  </a:lnTo>
                  <a:lnTo>
                    <a:pt x="190" y="15633"/>
                  </a:lnTo>
                  <a:lnTo>
                    <a:pt x="4711" y="20015"/>
                  </a:lnTo>
                  <a:lnTo>
                    <a:pt x="15646" y="19824"/>
                  </a:lnTo>
                  <a:lnTo>
                    <a:pt x="20015" y="15290"/>
                  </a:lnTo>
                  <a:lnTo>
                    <a:pt x="19913" y="9829"/>
                  </a:lnTo>
                  <a:lnTo>
                    <a:pt x="19811" y="4343"/>
                  </a:lnTo>
                  <a:lnTo>
                    <a:pt x="15303" y="0"/>
                  </a:lnTo>
                  <a:close/>
                </a:path>
              </a:pathLst>
            </a:custGeom>
            <a:solidFill>
              <a:srgbClr val="7A3E22"/>
            </a:solidFill>
          </p:spPr>
          <p:txBody>
            <a:bodyPr wrap="square" lIns="0" tIns="0" rIns="0" bIns="0" rtlCol="0"/>
            <a:lstStyle/>
            <a:p>
              <a:endParaRPr sz="1493" dirty="0"/>
            </a:p>
          </p:txBody>
        </p:sp>
        <p:sp>
          <p:nvSpPr>
            <p:cNvPr id="3636" name="object 3589">
              <a:extLst>
                <a:ext uri="{FF2B5EF4-FFF2-40B4-BE49-F238E27FC236}">
                  <a16:creationId xmlns:a16="http://schemas.microsoft.com/office/drawing/2014/main" id="{4A5BC36C-042D-4F13-B084-91C504DEF69A}"/>
                </a:ext>
              </a:extLst>
            </p:cNvPr>
            <p:cNvSpPr/>
            <p:nvPr/>
          </p:nvSpPr>
          <p:spPr>
            <a:xfrm>
              <a:off x="1699467" y="5670641"/>
              <a:ext cx="20320" cy="20320"/>
            </a:xfrm>
            <a:custGeom>
              <a:avLst/>
              <a:gdLst/>
              <a:ahLst/>
              <a:cxnLst/>
              <a:rect l="l" t="t" r="r" b="b"/>
              <a:pathLst>
                <a:path w="20319" h="20320">
                  <a:moveTo>
                    <a:pt x="15316" y="0"/>
                  </a:moveTo>
                  <a:lnTo>
                    <a:pt x="4356" y="190"/>
                  </a:lnTo>
                  <a:lnTo>
                    <a:pt x="0" y="4673"/>
                  </a:lnTo>
                  <a:lnTo>
                    <a:pt x="190" y="15633"/>
                  </a:lnTo>
                  <a:lnTo>
                    <a:pt x="4711" y="19989"/>
                  </a:lnTo>
                  <a:lnTo>
                    <a:pt x="15659" y="19799"/>
                  </a:lnTo>
                  <a:lnTo>
                    <a:pt x="20027" y="15290"/>
                  </a:lnTo>
                  <a:lnTo>
                    <a:pt x="19926" y="9804"/>
                  </a:lnTo>
                  <a:lnTo>
                    <a:pt x="19824" y="4330"/>
                  </a:lnTo>
                  <a:lnTo>
                    <a:pt x="15316" y="0"/>
                  </a:lnTo>
                  <a:close/>
                </a:path>
              </a:pathLst>
            </a:custGeom>
            <a:solidFill>
              <a:srgbClr val="65341D"/>
            </a:solidFill>
          </p:spPr>
          <p:txBody>
            <a:bodyPr wrap="square" lIns="0" tIns="0" rIns="0" bIns="0" rtlCol="0"/>
            <a:lstStyle/>
            <a:p>
              <a:endParaRPr sz="1493" dirty="0"/>
            </a:p>
          </p:txBody>
        </p:sp>
        <p:sp>
          <p:nvSpPr>
            <p:cNvPr id="3637" name="object 3590">
              <a:extLst>
                <a:ext uri="{FF2B5EF4-FFF2-40B4-BE49-F238E27FC236}">
                  <a16:creationId xmlns:a16="http://schemas.microsoft.com/office/drawing/2014/main" id="{B7C5BC41-6F6E-476E-8C29-5710E4C6F4A3}"/>
                </a:ext>
              </a:extLst>
            </p:cNvPr>
            <p:cNvSpPr/>
            <p:nvPr/>
          </p:nvSpPr>
          <p:spPr>
            <a:xfrm>
              <a:off x="1490771" y="5728982"/>
              <a:ext cx="20320" cy="20320"/>
            </a:xfrm>
            <a:custGeom>
              <a:avLst/>
              <a:gdLst/>
              <a:ahLst/>
              <a:cxnLst/>
              <a:rect l="l" t="t" r="r" b="b"/>
              <a:pathLst>
                <a:path w="20319" h="20320">
                  <a:moveTo>
                    <a:pt x="15303" y="0"/>
                  </a:moveTo>
                  <a:lnTo>
                    <a:pt x="4356" y="190"/>
                  </a:lnTo>
                  <a:lnTo>
                    <a:pt x="0" y="4711"/>
                  </a:lnTo>
                  <a:lnTo>
                    <a:pt x="190" y="15671"/>
                  </a:lnTo>
                  <a:lnTo>
                    <a:pt x="4711" y="20015"/>
                  </a:lnTo>
                  <a:lnTo>
                    <a:pt x="15646" y="19824"/>
                  </a:lnTo>
                  <a:lnTo>
                    <a:pt x="20015" y="15328"/>
                  </a:lnTo>
                  <a:lnTo>
                    <a:pt x="19913" y="9842"/>
                  </a:lnTo>
                  <a:lnTo>
                    <a:pt x="19811" y="4368"/>
                  </a:lnTo>
                  <a:lnTo>
                    <a:pt x="15303" y="0"/>
                  </a:lnTo>
                  <a:close/>
                </a:path>
              </a:pathLst>
            </a:custGeom>
            <a:solidFill>
              <a:srgbClr val="733921"/>
            </a:solidFill>
          </p:spPr>
          <p:txBody>
            <a:bodyPr wrap="square" lIns="0" tIns="0" rIns="0" bIns="0" rtlCol="0"/>
            <a:lstStyle/>
            <a:p>
              <a:endParaRPr sz="1493" dirty="0"/>
            </a:p>
          </p:txBody>
        </p:sp>
        <p:sp>
          <p:nvSpPr>
            <p:cNvPr id="3638" name="object 3591">
              <a:extLst>
                <a:ext uri="{FF2B5EF4-FFF2-40B4-BE49-F238E27FC236}">
                  <a16:creationId xmlns:a16="http://schemas.microsoft.com/office/drawing/2014/main" id="{8588E7CA-EC71-467D-9A8A-D191C8B892AA}"/>
                </a:ext>
              </a:extLst>
            </p:cNvPr>
            <p:cNvSpPr/>
            <p:nvPr/>
          </p:nvSpPr>
          <p:spPr>
            <a:xfrm>
              <a:off x="1326817" y="5690246"/>
              <a:ext cx="20320" cy="20320"/>
            </a:xfrm>
            <a:custGeom>
              <a:avLst/>
              <a:gdLst/>
              <a:ahLst/>
              <a:cxnLst/>
              <a:rect l="l" t="t" r="r" b="b"/>
              <a:pathLst>
                <a:path w="20319" h="20320">
                  <a:moveTo>
                    <a:pt x="15303" y="0"/>
                  </a:moveTo>
                  <a:lnTo>
                    <a:pt x="4343" y="190"/>
                  </a:lnTo>
                  <a:lnTo>
                    <a:pt x="0" y="4686"/>
                  </a:lnTo>
                  <a:lnTo>
                    <a:pt x="190" y="15633"/>
                  </a:lnTo>
                  <a:lnTo>
                    <a:pt x="4698" y="20015"/>
                  </a:lnTo>
                  <a:lnTo>
                    <a:pt x="15646" y="19824"/>
                  </a:lnTo>
                  <a:lnTo>
                    <a:pt x="20015" y="15290"/>
                  </a:lnTo>
                  <a:lnTo>
                    <a:pt x="19913" y="9829"/>
                  </a:lnTo>
                  <a:lnTo>
                    <a:pt x="19811" y="4343"/>
                  </a:lnTo>
                  <a:lnTo>
                    <a:pt x="15303" y="0"/>
                  </a:lnTo>
                  <a:close/>
                </a:path>
              </a:pathLst>
            </a:custGeom>
            <a:solidFill>
              <a:srgbClr val="95492B"/>
            </a:solidFill>
          </p:spPr>
          <p:txBody>
            <a:bodyPr wrap="square" lIns="0" tIns="0" rIns="0" bIns="0" rtlCol="0"/>
            <a:lstStyle/>
            <a:p>
              <a:endParaRPr sz="1493" dirty="0"/>
            </a:p>
          </p:txBody>
        </p:sp>
        <p:sp>
          <p:nvSpPr>
            <p:cNvPr id="3639" name="object 3592">
              <a:extLst>
                <a:ext uri="{FF2B5EF4-FFF2-40B4-BE49-F238E27FC236}">
                  <a16:creationId xmlns:a16="http://schemas.microsoft.com/office/drawing/2014/main" id="{A274BD84-A089-4543-A151-3C13E389129D}"/>
                </a:ext>
              </a:extLst>
            </p:cNvPr>
            <p:cNvSpPr/>
            <p:nvPr/>
          </p:nvSpPr>
          <p:spPr>
            <a:xfrm>
              <a:off x="1360604" y="5682181"/>
              <a:ext cx="20320" cy="20320"/>
            </a:xfrm>
            <a:custGeom>
              <a:avLst/>
              <a:gdLst/>
              <a:ahLst/>
              <a:cxnLst/>
              <a:rect l="l" t="t" r="r" b="b"/>
              <a:pathLst>
                <a:path w="20319" h="20320">
                  <a:moveTo>
                    <a:pt x="15303" y="0"/>
                  </a:moveTo>
                  <a:lnTo>
                    <a:pt x="4343" y="190"/>
                  </a:lnTo>
                  <a:lnTo>
                    <a:pt x="0" y="4686"/>
                  </a:lnTo>
                  <a:lnTo>
                    <a:pt x="190" y="15633"/>
                  </a:lnTo>
                  <a:lnTo>
                    <a:pt x="4698" y="20002"/>
                  </a:lnTo>
                  <a:lnTo>
                    <a:pt x="15646" y="19812"/>
                  </a:lnTo>
                  <a:lnTo>
                    <a:pt x="20015" y="15290"/>
                  </a:lnTo>
                  <a:lnTo>
                    <a:pt x="19913" y="9829"/>
                  </a:lnTo>
                  <a:lnTo>
                    <a:pt x="19811" y="4343"/>
                  </a:lnTo>
                  <a:lnTo>
                    <a:pt x="15303" y="0"/>
                  </a:lnTo>
                  <a:close/>
                </a:path>
              </a:pathLst>
            </a:custGeom>
            <a:solidFill>
              <a:srgbClr val="884326"/>
            </a:solidFill>
          </p:spPr>
          <p:txBody>
            <a:bodyPr wrap="square" lIns="0" tIns="0" rIns="0" bIns="0" rtlCol="0"/>
            <a:lstStyle/>
            <a:p>
              <a:endParaRPr sz="1493" dirty="0"/>
            </a:p>
          </p:txBody>
        </p:sp>
        <p:sp>
          <p:nvSpPr>
            <p:cNvPr id="3640" name="object 3593">
              <a:extLst>
                <a:ext uri="{FF2B5EF4-FFF2-40B4-BE49-F238E27FC236}">
                  <a16:creationId xmlns:a16="http://schemas.microsoft.com/office/drawing/2014/main" id="{A5C32D0C-80B7-4E5C-85E5-AC3DDA72BA68}"/>
                </a:ext>
              </a:extLst>
            </p:cNvPr>
            <p:cNvSpPr/>
            <p:nvPr/>
          </p:nvSpPr>
          <p:spPr>
            <a:xfrm>
              <a:off x="1222748" y="5702576"/>
              <a:ext cx="20320" cy="20320"/>
            </a:xfrm>
            <a:custGeom>
              <a:avLst/>
              <a:gdLst/>
              <a:ahLst/>
              <a:cxnLst/>
              <a:rect l="l" t="t" r="r" b="b"/>
              <a:pathLst>
                <a:path w="20319" h="20320">
                  <a:moveTo>
                    <a:pt x="15316" y="0"/>
                  </a:moveTo>
                  <a:lnTo>
                    <a:pt x="4356" y="190"/>
                  </a:lnTo>
                  <a:lnTo>
                    <a:pt x="0" y="4698"/>
                  </a:lnTo>
                  <a:lnTo>
                    <a:pt x="190" y="15646"/>
                  </a:lnTo>
                  <a:lnTo>
                    <a:pt x="4711" y="20015"/>
                  </a:lnTo>
                  <a:lnTo>
                    <a:pt x="15659" y="19824"/>
                  </a:lnTo>
                  <a:lnTo>
                    <a:pt x="20002" y="15303"/>
                  </a:lnTo>
                  <a:lnTo>
                    <a:pt x="19913" y="9842"/>
                  </a:lnTo>
                  <a:lnTo>
                    <a:pt x="19811" y="4356"/>
                  </a:lnTo>
                  <a:lnTo>
                    <a:pt x="15316" y="0"/>
                  </a:lnTo>
                  <a:close/>
                </a:path>
              </a:pathLst>
            </a:custGeom>
            <a:solidFill>
              <a:srgbClr val="7E4023"/>
            </a:solidFill>
          </p:spPr>
          <p:txBody>
            <a:bodyPr wrap="square" lIns="0" tIns="0" rIns="0" bIns="0" rtlCol="0"/>
            <a:lstStyle/>
            <a:p>
              <a:endParaRPr sz="1493" dirty="0"/>
            </a:p>
          </p:txBody>
        </p:sp>
        <p:sp>
          <p:nvSpPr>
            <p:cNvPr id="3641" name="object 3594">
              <a:extLst>
                <a:ext uri="{FF2B5EF4-FFF2-40B4-BE49-F238E27FC236}">
                  <a16:creationId xmlns:a16="http://schemas.microsoft.com/office/drawing/2014/main" id="{677EA914-D3FB-449B-930C-0E39A14085A3}"/>
                </a:ext>
              </a:extLst>
            </p:cNvPr>
            <p:cNvSpPr/>
            <p:nvPr/>
          </p:nvSpPr>
          <p:spPr>
            <a:xfrm>
              <a:off x="1605152" y="5624862"/>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6E3620"/>
            </a:solidFill>
          </p:spPr>
          <p:txBody>
            <a:bodyPr wrap="square" lIns="0" tIns="0" rIns="0" bIns="0" rtlCol="0"/>
            <a:lstStyle/>
            <a:p>
              <a:endParaRPr sz="1493" dirty="0"/>
            </a:p>
          </p:txBody>
        </p:sp>
        <p:sp>
          <p:nvSpPr>
            <p:cNvPr id="3642" name="object 3595">
              <a:extLst>
                <a:ext uri="{FF2B5EF4-FFF2-40B4-BE49-F238E27FC236}">
                  <a16:creationId xmlns:a16="http://schemas.microsoft.com/office/drawing/2014/main" id="{6523E188-2388-4DC8-B765-B325060F4BC2}"/>
                </a:ext>
              </a:extLst>
            </p:cNvPr>
            <p:cNvSpPr/>
            <p:nvPr/>
          </p:nvSpPr>
          <p:spPr>
            <a:xfrm>
              <a:off x="1389757" y="5655694"/>
              <a:ext cx="20320" cy="20320"/>
            </a:xfrm>
            <a:custGeom>
              <a:avLst/>
              <a:gdLst/>
              <a:ahLst/>
              <a:cxnLst/>
              <a:rect l="l" t="t" r="r" b="b"/>
              <a:pathLst>
                <a:path w="20319" h="20320">
                  <a:moveTo>
                    <a:pt x="15303" y="0"/>
                  </a:moveTo>
                  <a:lnTo>
                    <a:pt x="4343" y="190"/>
                  </a:lnTo>
                  <a:lnTo>
                    <a:pt x="0" y="4711"/>
                  </a:lnTo>
                  <a:lnTo>
                    <a:pt x="190" y="15659"/>
                  </a:lnTo>
                  <a:lnTo>
                    <a:pt x="4698" y="20002"/>
                  </a:lnTo>
                  <a:lnTo>
                    <a:pt x="15646" y="19812"/>
                  </a:lnTo>
                  <a:lnTo>
                    <a:pt x="20015" y="15316"/>
                  </a:lnTo>
                  <a:lnTo>
                    <a:pt x="19913" y="9829"/>
                  </a:lnTo>
                  <a:lnTo>
                    <a:pt x="19811" y="4368"/>
                  </a:lnTo>
                  <a:lnTo>
                    <a:pt x="15303" y="0"/>
                  </a:lnTo>
                  <a:close/>
                </a:path>
              </a:pathLst>
            </a:custGeom>
            <a:solidFill>
              <a:srgbClr val="8A4327"/>
            </a:solidFill>
          </p:spPr>
          <p:txBody>
            <a:bodyPr wrap="square" lIns="0" tIns="0" rIns="0" bIns="0" rtlCol="0"/>
            <a:lstStyle/>
            <a:p>
              <a:endParaRPr sz="1493" dirty="0"/>
            </a:p>
          </p:txBody>
        </p:sp>
        <p:sp>
          <p:nvSpPr>
            <p:cNvPr id="3643" name="object 3596">
              <a:extLst>
                <a:ext uri="{FF2B5EF4-FFF2-40B4-BE49-F238E27FC236}">
                  <a16:creationId xmlns:a16="http://schemas.microsoft.com/office/drawing/2014/main" id="{B14B9811-71D2-4423-99D9-BC93B86D19FF}"/>
                </a:ext>
              </a:extLst>
            </p:cNvPr>
            <p:cNvSpPr/>
            <p:nvPr/>
          </p:nvSpPr>
          <p:spPr>
            <a:xfrm>
              <a:off x="1473785" y="5669701"/>
              <a:ext cx="20320" cy="20320"/>
            </a:xfrm>
            <a:custGeom>
              <a:avLst/>
              <a:gdLst/>
              <a:ahLst/>
              <a:cxnLst/>
              <a:rect l="l" t="t" r="r" b="b"/>
              <a:pathLst>
                <a:path w="20319" h="20320">
                  <a:moveTo>
                    <a:pt x="15303" y="0"/>
                  </a:moveTo>
                  <a:lnTo>
                    <a:pt x="4356" y="190"/>
                  </a:lnTo>
                  <a:lnTo>
                    <a:pt x="0" y="4686"/>
                  </a:lnTo>
                  <a:lnTo>
                    <a:pt x="190" y="15633"/>
                  </a:lnTo>
                  <a:lnTo>
                    <a:pt x="4698" y="20002"/>
                  </a:lnTo>
                  <a:lnTo>
                    <a:pt x="15646" y="19812"/>
                  </a:lnTo>
                  <a:lnTo>
                    <a:pt x="20002" y="15290"/>
                  </a:lnTo>
                  <a:lnTo>
                    <a:pt x="19900" y="9829"/>
                  </a:lnTo>
                  <a:lnTo>
                    <a:pt x="19799" y="4330"/>
                  </a:lnTo>
                  <a:lnTo>
                    <a:pt x="15303" y="0"/>
                  </a:lnTo>
                  <a:close/>
                </a:path>
              </a:pathLst>
            </a:custGeom>
            <a:solidFill>
              <a:srgbClr val="7D3C24"/>
            </a:solidFill>
          </p:spPr>
          <p:txBody>
            <a:bodyPr wrap="square" lIns="0" tIns="0" rIns="0" bIns="0" rtlCol="0"/>
            <a:lstStyle/>
            <a:p>
              <a:endParaRPr sz="1493" dirty="0"/>
            </a:p>
          </p:txBody>
        </p:sp>
        <p:sp>
          <p:nvSpPr>
            <p:cNvPr id="3644" name="object 3597">
              <a:extLst>
                <a:ext uri="{FF2B5EF4-FFF2-40B4-BE49-F238E27FC236}">
                  <a16:creationId xmlns:a16="http://schemas.microsoft.com/office/drawing/2014/main" id="{A6FA71A7-93E5-45C7-AD5F-535D74E8CE7F}"/>
                </a:ext>
              </a:extLst>
            </p:cNvPr>
            <p:cNvSpPr/>
            <p:nvPr/>
          </p:nvSpPr>
          <p:spPr>
            <a:xfrm>
              <a:off x="1652840" y="5707806"/>
              <a:ext cx="20320" cy="20320"/>
            </a:xfrm>
            <a:custGeom>
              <a:avLst/>
              <a:gdLst/>
              <a:ahLst/>
              <a:cxnLst/>
              <a:rect l="l" t="t" r="r" b="b"/>
              <a:pathLst>
                <a:path w="20319" h="20320">
                  <a:moveTo>
                    <a:pt x="15328" y="0"/>
                  </a:moveTo>
                  <a:lnTo>
                    <a:pt x="4368" y="190"/>
                  </a:lnTo>
                  <a:lnTo>
                    <a:pt x="0" y="4699"/>
                  </a:lnTo>
                  <a:lnTo>
                    <a:pt x="190" y="15659"/>
                  </a:lnTo>
                  <a:lnTo>
                    <a:pt x="4724" y="20002"/>
                  </a:lnTo>
                  <a:lnTo>
                    <a:pt x="15671" y="19812"/>
                  </a:lnTo>
                  <a:lnTo>
                    <a:pt x="20027" y="15316"/>
                  </a:lnTo>
                  <a:lnTo>
                    <a:pt x="19926" y="9829"/>
                  </a:lnTo>
                  <a:lnTo>
                    <a:pt x="19824" y="4356"/>
                  </a:lnTo>
                  <a:lnTo>
                    <a:pt x="15328" y="0"/>
                  </a:lnTo>
                  <a:close/>
                </a:path>
              </a:pathLst>
            </a:custGeom>
            <a:solidFill>
              <a:srgbClr val="723720"/>
            </a:solidFill>
          </p:spPr>
          <p:txBody>
            <a:bodyPr wrap="square" lIns="0" tIns="0" rIns="0" bIns="0" rtlCol="0"/>
            <a:lstStyle/>
            <a:p>
              <a:endParaRPr sz="1493" dirty="0"/>
            </a:p>
          </p:txBody>
        </p:sp>
        <p:sp>
          <p:nvSpPr>
            <p:cNvPr id="3645" name="object 3598">
              <a:extLst>
                <a:ext uri="{FF2B5EF4-FFF2-40B4-BE49-F238E27FC236}">
                  <a16:creationId xmlns:a16="http://schemas.microsoft.com/office/drawing/2014/main" id="{7E5A1DD9-9D22-4A39-A334-7BBDD1D12AE7}"/>
                </a:ext>
              </a:extLst>
            </p:cNvPr>
            <p:cNvSpPr/>
            <p:nvPr/>
          </p:nvSpPr>
          <p:spPr>
            <a:xfrm>
              <a:off x="1693515" y="5642682"/>
              <a:ext cx="20320" cy="20320"/>
            </a:xfrm>
            <a:custGeom>
              <a:avLst/>
              <a:gdLst/>
              <a:ahLst/>
              <a:cxnLst/>
              <a:rect l="l" t="t" r="r" b="b"/>
              <a:pathLst>
                <a:path w="20319" h="20320">
                  <a:moveTo>
                    <a:pt x="15316" y="0"/>
                  </a:moveTo>
                  <a:lnTo>
                    <a:pt x="4356" y="190"/>
                  </a:lnTo>
                  <a:lnTo>
                    <a:pt x="0" y="4711"/>
                  </a:lnTo>
                  <a:lnTo>
                    <a:pt x="190" y="15659"/>
                  </a:lnTo>
                  <a:lnTo>
                    <a:pt x="4711" y="20015"/>
                  </a:lnTo>
                  <a:lnTo>
                    <a:pt x="15659" y="19824"/>
                  </a:lnTo>
                  <a:lnTo>
                    <a:pt x="20027" y="15316"/>
                  </a:lnTo>
                  <a:lnTo>
                    <a:pt x="19926" y="9829"/>
                  </a:lnTo>
                  <a:lnTo>
                    <a:pt x="19824" y="4368"/>
                  </a:lnTo>
                  <a:lnTo>
                    <a:pt x="15316" y="0"/>
                  </a:lnTo>
                  <a:close/>
                </a:path>
              </a:pathLst>
            </a:custGeom>
            <a:solidFill>
              <a:srgbClr val="6D371E"/>
            </a:solidFill>
          </p:spPr>
          <p:txBody>
            <a:bodyPr wrap="square" lIns="0" tIns="0" rIns="0" bIns="0" rtlCol="0"/>
            <a:lstStyle/>
            <a:p>
              <a:endParaRPr sz="1493" dirty="0"/>
            </a:p>
          </p:txBody>
        </p:sp>
        <p:sp>
          <p:nvSpPr>
            <p:cNvPr id="3646" name="object 3599">
              <a:extLst>
                <a:ext uri="{FF2B5EF4-FFF2-40B4-BE49-F238E27FC236}">
                  <a16:creationId xmlns:a16="http://schemas.microsoft.com/office/drawing/2014/main" id="{20862624-A879-4DA6-91EC-615BB29F05A7}"/>
                </a:ext>
              </a:extLst>
            </p:cNvPr>
            <p:cNvSpPr/>
            <p:nvPr/>
          </p:nvSpPr>
          <p:spPr>
            <a:xfrm>
              <a:off x="1407076" y="5657474"/>
              <a:ext cx="20320" cy="20320"/>
            </a:xfrm>
            <a:custGeom>
              <a:avLst/>
              <a:gdLst/>
              <a:ahLst/>
              <a:cxnLst/>
              <a:rect l="l" t="t" r="r" b="b"/>
              <a:pathLst>
                <a:path w="20319" h="20320">
                  <a:moveTo>
                    <a:pt x="15316" y="0"/>
                  </a:moveTo>
                  <a:lnTo>
                    <a:pt x="4356" y="190"/>
                  </a:lnTo>
                  <a:lnTo>
                    <a:pt x="0" y="4686"/>
                  </a:lnTo>
                  <a:lnTo>
                    <a:pt x="190" y="15633"/>
                  </a:lnTo>
                  <a:lnTo>
                    <a:pt x="4711" y="20002"/>
                  </a:lnTo>
                  <a:lnTo>
                    <a:pt x="15659" y="19812"/>
                  </a:lnTo>
                  <a:lnTo>
                    <a:pt x="20015" y="15290"/>
                  </a:lnTo>
                  <a:lnTo>
                    <a:pt x="19913" y="9829"/>
                  </a:lnTo>
                  <a:lnTo>
                    <a:pt x="19811" y="4330"/>
                  </a:lnTo>
                  <a:lnTo>
                    <a:pt x="15316" y="0"/>
                  </a:lnTo>
                  <a:close/>
                </a:path>
              </a:pathLst>
            </a:custGeom>
            <a:solidFill>
              <a:srgbClr val="804024"/>
            </a:solidFill>
          </p:spPr>
          <p:txBody>
            <a:bodyPr wrap="square" lIns="0" tIns="0" rIns="0" bIns="0" rtlCol="0"/>
            <a:lstStyle/>
            <a:p>
              <a:endParaRPr sz="1493" dirty="0"/>
            </a:p>
          </p:txBody>
        </p:sp>
        <p:sp>
          <p:nvSpPr>
            <p:cNvPr id="3647" name="object 3600">
              <a:extLst>
                <a:ext uri="{FF2B5EF4-FFF2-40B4-BE49-F238E27FC236}">
                  <a16:creationId xmlns:a16="http://schemas.microsoft.com/office/drawing/2014/main" id="{D17C2089-5688-4C3F-B40D-1FAEEF92C9C2}"/>
                </a:ext>
              </a:extLst>
            </p:cNvPr>
            <p:cNvSpPr/>
            <p:nvPr/>
          </p:nvSpPr>
          <p:spPr>
            <a:xfrm>
              <a:off x="1025829" y="5587128"/>
              <a:ext cx="20320" cy="20320"/>
            </a:xfrm>
            <a:custGeom>
              <a:avLst/>
              <a:gdLst/>
              <a:ahLst/>
              <a:cxnLst/>
              <a:rect l="l" t="t" r="r" b="b"/>
              <a:pathLst>
                <a:path w="20319" h="20320">
                  <a:moveTo>
                    <a:pt x="15316" y="0"/>
                  </a:moveTo>
                  <a:lnTo>
                    <a:pt x="4356" y="190"/>
                  </a:lnTo>
                  <a:lnTo>
                    <a:pt x="0" y="4699"/>
                  </a:lnTo>
                  <a:lnTo>
                    <a:pt x="190" y="15659"/>
                  </a:lnTo>
                  <a:lnTo>
                    <a:pt x="4711" y="20002"/>
                  </a:lnTo>
                  <a:lnTo>
                    <a:pt x="15659" y="19812"/>
                  </a:lnTo>
                  <a:lnTo>
                    <a:pt x="20015" y="15316"/>
                  </a:lnTo>
                  <a:lnTo>
                    <a:pt x="19913" y="9829"/>
                  </a:lnTo>
                  <a:lnTo>
                    <a:pt x="19811" y="4356"/>
                  </a:lnTo>
                  <a:lnTo>
                    <a:pt x="15316" y="0"/>
                  </a:lnTo>
                  <a:close/>
                </a:path>
              </a:pathLst>
            </a:custGeom>
            <a:solidFill>
              <a:srgbClr val="A04E2D"/>
            </a:solidFill>
          </p:spPr>
          <p:txBody>
            <a:bodyPr wrap="square" lIns="0" tIns="0" rIns="0" bIns="0" rtlCol="0"/>
            <a:lstStyle/>
            <a:p>
              <a:endParaRPr sz="1493" dirty="0"/>
            </a:p>
          </p:txBody>
        </p:sp>
        <p:sp>
          <p:nvSpPr>
            <p:cNvPr id="3648" name="object 3601">
              <a:extLst>
                <a:ext uri="{FF2B5EF4-FFF2-40B4-BE49-F238E27FC236}">
                  <a16:creationId xmlns:a16="http://schemas.microsoft.com/office/drawing/2014/main" id="{5BEB360E-FB0C-4EE6-AA1F-EA59D79DE455}"/>
                </a:ext>
              </a:extLst>
            </p:cNvPr>
            <p:cNvSpPr/>
            <p:nvPr/>
          </p:nvSpPr>
          <p:spPr>
            <a:xfrm>
              <a:off x="1683083" y="5633058"/>
              <a:ext cx="20320" cy="20320"/>
            </a:xfrm>
            <a:custGeom>
              <a:avLst/>
              <a:gdLst/>
              <a:ahLst/>
              <a:cxnLst/>
              <a:rect l="l" t="t" r="r" b="b"/>
              <a:pathLst>
                <a:path w="20319" h="20320">
                  <a:moveTo>
                    <a:pt x="15316" y="0"/>
                  </a:moveTo>
                  <a:lnTo>
                    <a:pt x="4356" y="190"/>
                  </a:lnTo>
                  <a:lnTo>
                    <a:pt x="0" y="4711"/>
                  </a:lnTo>
                  <a:lnTo>
                    <a:pt x="190" y="15671"/>
                  </a:lnTo>
                  <a:lnTo>
                    <a:pt x="4711" y="20015"/>
                  </a:lnTo>
                  <a:lnTo>
                    <a:pt x="15659" y="19824"/>
                  </a:lnTo>
                  <a:lnTo>
                    <a:pt x="20027" y="15328"/>
                  </a:lnTo>
                  <a:lnTo>
                    <a:pt x="19926" y="9829"/>
                  </a:lnTo>
                  <a:lnTo>
                    <a:pt x="19824" y="4368"/>
                  </a:lnTo>
                  <a:lnTo>
                    <a:pt x="15316" y="0"/>
                  </a:lnTo>
                  <a:close/>
                </a:path>
              </a:pathLst>
            </a:custGeom>
            <a:solidFill>
              <a:srgbClr val="64331D"/>
            </a:solidFill>
          </p:spPr>
          <p:txBody>
            <a:bodyPr wrap="square" lIns="0" tIns="0" rIns="0" bIns="0" rtlCol="0"/>
            <a:lstStyle/>
            <a:p>
              <a:endParaRPr sz="1493" dirty="0"/>
            </a:p>
          </p:txBody>
        </p:sp>
        <p:sp>
          <p:nvSpPr>
            <p:cNvPr id="3649" name="object 3602">
              <a:extLst>
                <a:ext uri="{FF2B5EF4-FFF2-40B4-BE49-F238E27FC236}">
                  <a16:creationId xmlns:a16="http://schemas.microsoft.com/office/drawing/2014/main" id="{80C13EC3-2404-4AAE-91A8-1D87376D63E7}"/>
                </a:ext>
              </a:extLst>
            </p:cNvPr>
            <p:cNvSpPr/>
            <p:nvPr/>
          </p:nvSpPr>
          <p:spPr>
            <a:xfrm>
              <a:off x="1282828" y="5664937"/>
              <a:ext cx="20320" cy="20320"/>
            </a:xfrm>
            <a:custGeom>
              <a:avLst/>
              <a:gdLst/>
              <a:ahLst/>
              <a:cxnLst/>
              <a:rect l="l" t="t" r="r" b="b"/>
              <a:pathLst>
                <a:path w="20319" h="20320">
                  <a:moveTo>
                    <a:pt x="15303" y="0"/>
                  </a:moveTo>
                  <a:lnTo>
                    <a:pt x="4356" y="190"/>
                  </a:lnTo>
                  <a:lnTo>
                    <a:pt x="0" y="4711"/>
                  </a:lnTo>
                  <a:lnTo>
                    <a:pt x="190" y="15671"/>
                  </a:lnTo>
                  <a:lnTo>
                    <a:pt x="4711" y="20015"/>
                  </a:lnTo>
                  <a:lnTo>
                    <a:pt x="15646" y="19824"/>
                  </a:lnTo>
                  <a:lnTo>
                    <a:pt x="20015" y="15328"/>
                  </a:lnTo>
                  <a:lnTo>
                    <a:pt x="19913" y="9842"/>
                  </a:lnTo>
                  <a:lnTo>
                    <a:pt x="19811" y="4368"/>
                  </a:lnTo>
                  <a:lnTo>
                    <a:pt x="15303" y="0"/>
                  </a:lnTo>
                  <a:close/>
                </a:path>
              </a:pathLst>
            </a:custGeom>
            <a:solidFill>
              <a:srgbClr val="7F4123"/>
            </a:solidFill>
          </p:spPr>
          <p:txBody>
            <a:bodyPr wrap="square" lIns="0" tIns="0" rIns="0" bIns="0" rtlCol="0"/>
            <a:lstStyle/>
            <a:p>
              <a:endParaRPr sz="1493" dirty="0"/>
            </a:p>
          </p:txBody>
        </p:sp>
        <p:sp>
          <p:nvSpPr>
            <p:cNvPr id="3650" name="object 3603">
              <a:extLst>
                <a:ext uri="{FF2B5EF4-FFF2-40B4-BE49-F238E27FC236}">
                  <a16:creationId xmlns:a16="http://schemas.microsoft.com/office/drawing/2014/main" id="{29A8BFE3-8D58-46BB-A435-C39ED6DE0638}"/>
                </a:ext>
              </a:extLst>
            </p:cNvPr>
            <p:cNvSpPr/>
            <p:nvPr/>
          </p:nvSpPr>
          <p:spPr>
            <a:xfrm>
              <a:off x="1064021" y="5687070"/>
              <a:ext cx="20320" cy="20320"/>
            </a:xfrm>
            <a:custGeom>
              <a:avLst/>
              <a:gdLst/>
              <a:ahLst/>
              <a:cxnLst/>
              <a:rect l="l" t="t" r="r" b="b"/>
              <a:pathLst>
                <a:path w="20319" h="20320">
                  <a:moveTo>
                    <a:pt x="15303" y="0"/>
                  </a:moveTo>
                  <a:lnTo>
                    <a:pt x="4356" y="190"/>
                  </a:lnTo>
                  <a:lnTo>
                    <a:pt x="0" y="4686"/>
                  </a:lnTo>
                  <a:lnTo>
                    <a:pt x="190" y="15646"/>
                  </a:lnTo>
                  <a:lnTo>
                    <a:pt x="4711" y="19989"/>
                  </a:lnTo>
                  <a:lnTo>
                    <a:pt x="15646" y="19799"/>
                  </a:lnTo>
                  <a:lnTo>
                    <a:pt x="20015" y="15303"/>
                  </a:lnTo>
                  <a:lnTo>
                    <a:pt x="19913" y="9829"/>
                  </a:lnTo>
                  <a:lnTo>
                    <a:pt x="19811" y="4343"/>
                  </a:lnTo>
                  <a:lnTo>
                    <a:pt x="15303" y="0"/>
                  </a:lnTo>
                  <a:close/>
                </a:path>
              </a:pathLst>
            </a:custGeom>
            <a:solidFill>
              <a:srgbClr val="9B4C2C"/>
            </a:solidFill>
          </p:spPr>
          <p:txBody>
            <a:bodyPr wrap="square" lIns="0" tIns="0" rIns="0" bIns="0" rtlCol="0"/>
            <a:lstStyle/>
            <a:p>
              <a:endParaRPr sz="1493" dirty="0"/>
            </a:p>
          </p:txBody>
        </p:sp>
        <p:sp>
          <p:nvSpPr>
            <p:cNvPr id="3651" name="object 3604">
              <a:extLst>
                <a:ext uri="{FF2B5EF4-FFF2-40B4-BE49-F238E27FC236}">
                  <a16:creationId xmlns:a16="http://schemas.microsoft.com/office/drawing/2014/main" id="{E3CCD084-5E11-4874-B420-661096D42803}"/>
                </a:ext>
              </a:extLst>
            </p:cNvPr>
            <p:cNvSpPr/>
            <p:nvPr/>
          </p:nvSpPr>
          <p:spPr>
            <a:xfrm>
              <a:off x="1877206" y="5485311"/>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15" y="15303"/>
                  </a:lnTo>
                  <a:lnTo>
                    <a:pt x="19913" y="9829"/>
                  </a:lnTo>
                  <a:lnTo>
                    <a:pt x="19812" y="4356"/>
                  </a:lnTo>
                  <a:lnTo>
                    <a:pt x="15316" y="0"/>
                  </a:lnTo>
                  <a:close/>
                </a:path>
              </a:pathLst>
            </a:custGeom>
            <a:solidFill>
              <a:srgbClr val="692F18"/>
            </a:solidFill>
          </p:spPr>
          <p:txBody>
            <a:bodyPr wrap="square" lIns="0" tIns="0" rIns="0" bIns="0" rtlCol="0"/>
            <a:lstStyle/>
            <a:p>
              <a:endParaRPr sz="1493" dirty="0"/>
            </a:p>
          </p:txBody>
        </p:sp>
        <p:sp>
          <p:nvSpPr>
            <p:cNvPr id="3652" name="object 3605">
              <a:extLst>
                <a:ext uri="{FF2B5EF4-FFF2-40B4-BE49-F238E27FC236}">
                  <a16:creationId xmlns:a16="http://schemas.microsoft.com/office/drawing/2014/main" id="{6416E644-7A87-4833-B864-9755A055284C}"/>
                </a:ext>
              </a:extLst>
            </p:cNvPr>
            <p:cNvSpPr/>
            <p:nvPr/>
          </p:nvSpPr>
          <p:spPr>
            <a:xfrm>
              <a:off x="1313394" y="5641107"/>
              <a:ext cx="20320" cy="20320"/>
            </a:xfrm>
            <a:custGeom>
              <a:avLst/>
              <a:gdLst/>
              <a:ahLst/>
              <a:cxnLst/>
              <a:rect l="l" t="t" r="r" b="b"/>
              <a:pathLst>
                <a:path w="20319" h="20320">
                  <a:moveTo>
                    <a:pt x="15303" y="0"/>
                  </a:moveTo>
                  <a:lnTo>
                    <a:pt x="4343" y="190"/>
                  </a:lnTo>
                  <a:lnTo>
                    <a:pt x="0" y="4711"/>
                  </a:lnTo>
                  <a:lnTo>
                    <a:pt x="190" y="15671"/>
                  </a:lnTo>
                  <a:lnTo>
                    <a:pt x="4698" y="20015"/>
                  </a:lnTo>
                  <a:lnTo>
                    <a:pt x="15646" y="19824"/>
                  </a:lnTo>
                  <a:lnTo>
                    <a:pt x="20015" y="15328"/>
                  </a:lnTo>
                  <a:lnTo>
                    <a:pt x="19913" y="9829"/>
                  </a:lnTo>
                  <a:lnTo>
                    <a:pt x="19811" y="4368"/>
                  </a:lnTo>
                  <a:lnTo>
                    <a:pt x="15303" y="0"/>
                  </a:lnTo>
                  <a:close/>
                </a:path>
              </a:pathLst>
            </a:custGeom>
            <a:solidFill>
              <a:srgbClr val="8F4628"/>
            </a:solidFill>
          </p:spPr>
          <p:txBody>
            <a:bodyPr wrap="square" lIns="0" tIns="0" rIns="0" bIns="0" rtlCol="0"/>
            <a:lstStyle/>
            <a:p>
              <a:endParaRPr sz="1493" dirty="0"/>
            </a:p>
          </p:txBody>
        </p:sp>
        <p:sp>
          <p:nvSpPr>
            <p:cNvPr id="3653" name="object 3606">
              <a:extLst>
                <a:ext uri="{FF2B5EF4-FFF2-40B4-BE49-F238E27FC236}">
                  <a16:creationId xmlns:a16="http://schemas.microsoft.com/office/drawing/2014/main" id="{53BFC28D-5C53-4D5F-9AD4-E31292B26797}"/>
                </a:ext>
              </a:extLst>
            </p:cNvPr>
            <p:cNvSpPr/>
            <p:nvPr/>
          </p:nvSpPr>
          <p:spPr>
            <a:xfrm>
              <a:off x="1836954" y="5542103"/>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2" y="4368"/>
                  </a:lnTo>
                  <a:lnTo>
                    <a:pt x="15303" y="0"/>
                  </a:lnTo>
                  <a:close/>
                </a:path>
              </a:pathLst>
            </a:custGeom>
            <a:solidFill>
              <a:srgbClr val="6C351F"/>
            </a:solidFill>
          </p:spPr>
          <p:txBody>
            <a:bodyPr wrap="square" lIns="0" tIns="0" rIns="0" bIns="0" rtlCol="0"/>
            <a:lstStyle/>
            <a:p>
              <a:endParaRPr sz="1493" dirty="0"/>
            </a:p>
          </p:txBody>
        </p:sp>
        <p:sp>
          <p:nvSpPr>
            <p:cNvPr id="3654" name="object 3607">
              <a:extLst>
                <a:ext uri="{FF2B5EF4-FFF2-40B4-BE49-F238E27FC236}">
                  <a16:creationId xmlns:a16="http://schemas.microsoft.com/office/drawing/2014/main" id="{B5D4AE6A-0FCF-4F33-8520-0FF84E475DD7}"/>
                </a:ext>
              </a:extLst>
            </p:cNvPr>
            <p:cNvSpPr/>
            <p:nvPr/>
          </p:nvSpPr>
          <p:spPr>
            <a:xfrm>
              <a:off x="1337739" y="5668939"/>
              <a:ext cx="20320" cy="20320"/>
            </a:xfrm>
            <a:custGeom>
              <a:avLst/>
              <a:gdLst/>
              <a:ahLst/>
              <a:cxnLst/>
              <a:rect l="l" t="t" r="r" b="b"/>
              <a:pathLst>
                <a:path w="20319" h="20320">
                  <a:moveTo>
                    <a:pt x="15303" y="0"/>
                  </a:moveTo>
                  <a:lnTo>
                    <a:pt x="4356" y="190"/>
                  </a:lnTo>
                  <a:lnTo>
                    <a:pt x="0" y="4686"/>
                  </a:lnTo>
                  <a:lnTo>
                    <a:pt x="190" y="15659"/>
                  </a:lnTo>
                  <a:lnTo>
                    <a:pt x="4711" y="20002"/>
                  </a:lnTo>
                  <a:lnTo>
                    <a:pt x="15646" y="19812"/>
                  </a:lnTo>
                  <a:lnTo>
                    <a:pt x="20015" y="15316"/>
                  </a:lnTo>
                  <a:lnTo>
                    <a:pt x="19913" y="9829"/>
                  </a:lnTo>
                  <a:lnTo>
                    <a:pt x="19811" y="4343"/>
                  </a:lnTo>
                  <a:lnTo>
                    <a:pt x="15303" y="0"/>
                  </a:lnTo>
                  <a:close/>
                </a:path>
              </a:pathLst>
            </a:custGeom>
            <a:solidFill>
              <a:srgbClr val="834325"/>
            </a:solidFill>
          </p:spPr>
          <p:txBody>
            <a:bodyPr wrap="square" lIns="0" tIns="0" rIns="0" bIns="0" rtlCol="0"/>
            <a:lstStyle/>
            <a:p>
              <a:endParaRPr sz="1493" dirty="0"/>
            </a:p>
          </p:txBody>
        </p:sp>
        <p:sp>
          <p:nvSpPr>
            <p:cNvPr id="3655" name="object 3608">
              <a:extLst>
                <a:ext uri="{FF2B5EF4-FFF2-40B4-BE49-F238E27FC236}">
                  <a16:creationId xmlns:a16="http://schemas.microsoft.com/office/drawing/2014/main" id="{E4A8FC79-41E3-48A4-BA7C-E6E2121C132C}"/>
                </a:ext>
              </a:extLst>
            </p:cNvPr>
            <p:cNvSpPr/>
            <p:nvPr/>
          </p:nvSpPr>
          <p:spPr>
            <a:xfrm>
              <a:off x="1421270" y="5660128"/>
              <a:ext cx="20320" cy="20320"/>
            </a:xfrm>
            <a:custGeom>
              <a:avLst/>
              <a:gdLst/>
              <a:ahLst/>
              <a:cxnLst/>
              <a:rect l="l" t="t" r="r" b="b"/>
              <a:pathLst>
                <a:path w="20319" h="20320">
                  <a:moveTo>
                    <a:pt x="15303" y="0"/>
                  </a:moveTo>
                  <a:lnTo>
                    <a:pt x="4356" y="190"/>
                  </a:lnTo>
                  <a:lnTo>
                    <a:pt x="0" y="4699"/>
                  </a:lnTo>
                  <a:lnTo>
                    <a:pt x="190" y="15659"/>
                  </a:lnTo>
                  <a:lnTo>
                    <a:pt x="4711" y="20015"/>
                  </a:lnTo>
                  <a:lnTo>
                    <a:pt x="15646" y="19824"/>
                  </a:lnTo>
                  <a:lnTo>
                    <a:pt x="20015" y="15316"/>
                  </a:lnTo>
                  <a:lnTo>
                    <a:pt x="19913" y="9829"/>
                  </a:lnTo>
                  <a:lnTo>
                    <a:pt x="19811" y="4356"/>
                  </a:lnTo>
                  <a:lnTo>
                    <a:pt x="15303" y="0"/>
                  </a:lnTo>
                  <a:close/>
                </a:path>
              </a:pathLst>
            </a:custGeom>
            <a:solidFill>
              <a:srgbClr val="8E4529"/>
            </a:solidFill>
          </p:spPr>
          <p:txBody>
            <a:bodyPr wrap="square" lIns="0" tIns="0" rIns="0" bIns="0" rtlCol="0"/>
            <a:lstStyle/>
            <a:p>
              <a:endParaRPr sz="1493" dirty="0"/>
            </a:p>
          </p:txBody>
        </p:sp>
        <p:sp>
          <p:nvSpPr>
            <p:cNvPr id="3656" name="object 3609">
              <a:extLst>
                <a:ext uri="{FF2B5EF4-FFF2-40B4-BE49-F238E27FC236}">
                  <a16:creationId xmlns:a16="http://schemas.microsoft.com/office/drawing/2014/main" id="{D767D80C-1A22-4291-AA97-52D26E9254C3}"/>
                </a:ext>
              </a:extLst>
            </p:cNvPr>
            <p:cNvSpPr/>
            <p:nvPr/>
          </p:nvSpPr>
          <p:spPr>
            <a:xfrm>
              <a:off x="1588302" y="5677745"/>
              <a:ext cx="20320" cy="20320"/>
            </a:xfrm>
            <a:custGeom>
              <a:avLst/>
              <a:gdLst/>
              <a:ahLst/>
              <a:cxnLst/>
              <a:rect l="l" t="t" r="r" b="b"/>
              <a:pathLst>
                <a:path w="20319" h="20320">
                  <a:moveTo>
                    <a:pt x="15303" y="0"/>
                  </a:moveTo>
                  <a:lnTo>
                    <a:pt x="4356" y="190"/>
                  </a:lnTo>
                  <a:lnTo>
                    <a:pt x="0" y="4698"/>
                  </a:lnTo>
                  <a:lnTo>
                    <a:pt x="190" y="15646"/>
                  </a:lnTo>
                  <a:lnTo>
                    <a:pt x="4699" y="20015"/>
                  </a:lnTo>
                  <a:lnTo>
                    <a:pt x="15659" y="19824"/>
                  </a:lnTo>
                  <a:lnTo>
                    <a:pt x="20027" y="15303"/>
                  </a:lnTo>
                  <a:lnTo>
                    <a:pt x="19926" y="9842"/>
                  </a:lnTo>
                  <a:lnTo>
                    <a:pt x="19824" y="4356"/>
                  </a:lnTo>
                  <a:lnTo>
                    <a:pt x="15303" y="0"/>
                  </a:lnTo>
                  <a:close/>
                </a:path>
              </a:pathLst>
            </a:custGeom>
            <a:solidFill>
              <a:srgbClr val="64331D"/>
            </a:solidFill>
          </p:spPr>
          <p:txBody>
            <a:bodyPr wrap="square" lIns="0" tIns="0" rIns="0" bIns="0" rtlCol="0"/>
            <a:lstStyle/>
            <a:p>
              <a:endParaRPr sz="1493" dirty="0"/>
            </a:p>
          </p:txBody>
        </p:sp>
        <p:sp>
          <p:nvSpPr>
            <p:cNvPr id="3657" name="object 3610">
              <a:extLst>
                <a:ext uri="{FF2B5EF4-FFF2-40B4-BE49-F238E27FC236}">
                  <a16:creationId xmlns:a16="http://schemas.microsoft.com/office/drawing/2014/main" id="{C12BF7F3-3D25-4651-AF8F-F559FAD3C45D}"/>
                </a:ext>
              </a:extLst>
            </p:cNvPr>
            <p:cNvSpPr/>
            <p:nvPr/>
          </p:nvSpPr>
          <p:spPr>
            <a:xfrm>
              <a:off x="1300031" y="5672717"/>
              <a:ext cx="20320" cy="20320"/>
            </a:xfrm>
            <a:custGeom>
              <a:avLst/>
              <a:gdLst/>
              <a:ahLst/>
              <a:cxnLst/>
              <a:rect l="l" t="t" r="r" b="b"/>
              <a:pathLst>
                <a:path w="20319" h="20320">
                  <a:moveTo>
                    <a:pt x="15303" y="0"/>
                  </a:moveTo>
                  <a:lnTo>
                    <a:pt x="4356" y="190"/>
                  </a:lnTo>
                  <a:lnTo>
                    <a:pt x="0" y="4686"/>
                  </a:lnTo>
                  <a:lnTo>
                    <a:pt x="190" y="15633"/>
                  </a:lnTo>
                  <a:lnTo>
                    <a:pt x="4711" y="19989"/>
                  </a:lnTo>
                  <a:lnTo>
                    <a:pt x="15646" y="19799"/>
                  </a:lnTo>
                  <a:lnTo>
                    <a:pt x="20015" y="15290"/>
                  </a:lnTo>
                  <a:lnTo>
                    <a:pt x="19913" y="9829"/>
                  </a:lnTo>
                  <a:lnTo>
                    <a:pt x="19811" y="4343"/>
                  </a:lnTo>
                  <a:lnTo>
                    <a:pt x="15303" y="0"/>
                  </a:lnTo>
                  <a:close/>
                </a:path>
              </a:pathLst>
            </a:custGeom>
            <a:solidFill>
              <a:srgbClr val="92462B"/>
            </a:solidFill>
          </p:spPr>
          <p:txBody>
            <a:bodyPr wrap="square" lIns="0" tIns="0" rIns="0" bIns="0" rtlCol="0"/>
            <a:lstStyle/>
            <a:p>
              <a:endParaRPr sz="1493" dirty="0"/>
            </a:p>
          </p:txBody>
        </p:sp>
        <p:sp>
          <p:nvSpPr>
            <p:cNvPr id="3658" name="object 3611">
              <a:extLst>
                <a:ext uri="{FF2B5EF4-FFF2-40B4-BE49-F238E27FC236}">
                  <a16:creationId xmlns:a16="http://schemas.microsoft.com/office/drawing/2014/main" id="{74DF69C5-97E5-49AC-94F8-80392B50D5F0}"/>
                </a:ext>
              </a:extLst>
            </p:cNvPr>
            <p:cNvSpPr/>
            <p:nvPr/>
          </p:nvSpPr>
          <p:spPr>
            <a:xfrm>
              <a:off x="1627750" y="5643650"/>
              <a:ext cx="20320" cy="20320"/>
            </a:xfrm>
            <a:custGeom>
              <a:avLst/>
              <a:gdLst/>
              <a:ahLst/>
              <a:cxnLst/>
              <a:rect l="l" t="t" r="r" b="b"/>
              <a:pathLst>
                <a:path w="20319" h="20320">
                  <a:moveTo>
                    <a:pt x="15316" y="0"/>
                  </a:moveTo>
                  <a:lnTo>
                    <a:pt x="4356" y="190"/>
                  </a:lnTo>
                  <a:lnTo>
                    <a:pt x="0" y="4686"/>
                  </a:lnTo>
                  <a:lnTo>
                    <a:pt x="190" y="15633"/>
                  </a:lnTo>
                  <a:lnTo>
                    <a:pt x="4711" y="20015"/>
                  </a:lnTo>
                  <a:lnTo>
                    <a:pt x="15659" y="19824"/>
                  </a:lnTo>
                  <a:lnTo>
                    <a:pt x="20015" y="15290"/>
                  </a:lnTo>
                  <a:lnTo>
                    <a:pt x="19913" y="9829"/>
                  </a:lnTo>
                  <a:lnTo>
                    <a:pt x="19812" y="4343"/>
                  </a:lnTo>
                  <a:lnTo>
                    <a:pt x="15316" y="0"/>
                  </a:lnTo>
                  <a:close/>
                </a:path>
              </a:pathLst>
            </a:custGeom>
            <a:solidFill>
              <a:srgbClr val="68341D"/>
            </a:solidFill>
          </p:spPr>
          <p:txBody>
            <a:bodyPr wrap="square" lIns="0" tIns="0" rIns="0" bIns="0" rtlCol="0"/>
            <a:lstStyle/>
            <a:p>
              <a:endParaRPr sz="1493" dirty="0"/>
            </a:p>
          </p:txBody>
        </p:sp>
        <p:sp>
          <p:nvSpPr>
            <p:cNvPr id="3659" name="object 3612">
              <a:extLst>
                <a:ext uri="{FF2B5EF4-FFF2-40B4-BE49-F238E27FC236}">
                  <a16:creationId xmlns:a16="http://schemas.microsoft.com/office/drawing/2014/main" id="{C1AA5D9B-E81D-4049-91E4-F6EE3F61748E}"/>
                </a:ext>
              </a:extLst>
            </p:cNvPr>
            <p:cNvSpPr/>
            <p:nvPr/>
          </p:nvSpPr>
          <p:spPr>
            <a:xfrm>
              <a:off x="1113041" y="5607559"/>
              <a:ext cx="20320" cy="20320"/>
            </a:xfrm>
            <a:custGeom>
              <a:avLst/>
              <a:gdLst/>
              <a:ahLst/>
              <a:cxnLst/>
              <a:rect l="l" t="t" r="r" b="b"/>
              <a:pathLst>
                <a:path w="20319" h="20320">
                  <a:moveTo>
                    <a:pt x="15303" y="0"/>
                  </a:moveTo>
                  <a:lnTo>
                    <a:pt x="4343" y="190"/>
                  </a:lnTo>
                  <a:lnTo>
                    <a:pt x="0" y="4724"/>
                  </a:lnTo>
                  <a:lnTo>
                    <a:pt x="190" y="15671"/>
                  </a:lnTo>
                  <a:lnTo>
                    <a:pt x="4698" y="20015"/>
                  </a:lnTo>
                  <a:lnTo>
                    <a:pt x="15646" y="19824"/>
                  </a:lnTo>
                  <a:lnTo>
                    <a:pt x="20015" y="15328"/>
                  </a:lnTo>
                  <a:lnTo>
                    <a:pt x="19913" y="9842"/>
                  </a:lnTo>
                  <a:lnTo>
                    <a:pt x="19811" y="4381"/>
                  </a:lnTo>
                  <a:lnTo>
                    <a:pt x="15303" y="0"/>
                  </a:lnTo>
                  <a:close/>
                </a:path>
              </a:pathLst>
            </a:custGeom>
            <a:solidFill>
              <a:srgbClr val="964B29"/>
            </a:solidFill>
          </p:spPr>
          <p:txBody>
            <a:bodyPr wrap="square" lIns="0" tIns="0" rIns="0" bIns="0" rtlCol="0"/>
            <a:lstStyle/>
            <a:p>
              <a:endParaRPr sz="1493" dirty="0"/>
            </a:p>
          </p:txBody>
        </p:sp>
        <p:sp>
          <p:nvSpPr>
            <p:cNvPr id="3660" name="object 3613">
              <a:extLst>
                <a:ext uri="{FF2B5EF4-FFF2-40B4-BE49-F238E27FC236}">
                  <a16:creationId xmlns:a16="http://schemas.microsoft.com/office/drawing/2014/main" id="{196F8E19-F64F-4F00-8216-6D41AB9B190A}"/>
                </a:ext>
              </a:extLst>
            </p:cNvPr>
            <p:cNvSpPr/>
            <p:nvPr/>
          </p:nvSpPr>
          <p:spPr>
            <a:xfrm>
              <a:off x="1517473" y="5656261"/>
              <a:ext cx="20320" cy="20320"/>
            </a:xfrm>
            <a:custGeom>
              <a:avLst/>
              <a:gdLst/>
              <a:ahLst/>
              <a:cxnLst/>
              <a:rect l="l" t="t" r="r" b="b"/>
              <a:pathLst>
                <a:path w="20319" h="20320">
                  <a:moveTo>
                    <a:pt x="15316" y="0"/>
                  </a:moveTo>
                  <a:lnTo>
                    <a:pt x="4356" y="190"/>
                  </a:lnTo>
                  <a:lnTo>
                    <a:pt x="0" y="4711"/>
                  </a:lnTo>
                  <a:lnTo>
                    <a:pt x="190" y="15671"/>
                  </a:lnTo>
                  <a:lnTo>
                    <a:pt x="4711" y="20015"/>
                  </a:lnTo>
                  <a:lnTo>
                    <a:pt x="15659" y="19824"/>
                  </a:lnTo>
                  <a:lnTo>
                    <a:pt x="20027" y="15328"/>
                  </a:lnTo>
                  <a:lnTo>
                    <a:pt x="19926" y="9829"/>
                  </a:lnTo>
                  <a:lnTo>
                    <a:pt x="19824" y="4368"/>
                  </a:lnTo>
                  <a:lnTo>
                    <a:pt x="15316" y="0"/>
                  </a:lnTo>
                  <a:close/>
                </a:path>
              </a:pathLst>
            </a:custGeom>
            <a:solidFill>
              <a:srgbClr val="6E3620"/>
            </a:solidFill>
          </p:spPr>
          <p:txBody>
            <a:bodyPr wrap="square" lIns="0" tIns="0" rIns="0" bIns="0" rtlCol="0"/>
            <a:lstStyle/>
            <a:p>
              <a:endParaRPr sz="1493" dirty="0"/>
            </a:p>
          </p:txBody>
        </p:sp>
        <p:sp>
          <p:nvSpPr>
            <p:cNvPr id="3661" name="object 3614">
              <a:extLst>
                <a:ext uri="{FF2B5EF4-FFF2-40B4-BE49-F238E27FC236}">
                  <a16:creationId xmlns:a16="http://schemas.microsoft.com/office/drawing/2014/main" id="{32D5D6BA-5A75-4D9F-83F3-AA784613DFBA}"/>
                </a:ext>
              </a:extLst>
            </p:cNvPr>
            <p:cNvSpPr/>
            <p:nvPr/>
          </p:nvSpPr>
          <p:spPr>
            <a:xfrm>
              <a:off x="1114331" y="5626206"/>
              <a:ext cx="20320" cy="20320"/>
            </a:xfrm>
            <a:custGeom>
              <a:avLst/>
              <a:gdLst/>
              <a:ahLst/>
              <a:cxnLst/>
              <a:rect l="l" t="t" r="r" b="b"/>
              <a:pathLst>
                <a:path w="20319" h="20320">
                  <a:moveTo>
                    <a:pt x="15316" y="0"/>
                  </a:moveTo>
                  <a:lnTo>
                    <a:pt x="4356" y="190"/>
                  </a:lnTo>
                  <a:lnTo>
                    <a:pt x="0" y="4699"/>
                  </a:lnTo>
                  <a:lnTo>
                    <a:pt x="190" y="15659"/>
                  </a:lnTo>
                  <a:lnTo>
                    <a:pt x="4711" y="20002"/>
                  </a:lnTo>
                  <a:lnTo>
                    <a:pt x="15659" y="19812"/>
                  </a:lnTo>
                  <a:lnTo>
                    <a:pt x="20027" y="15316"/>
                  </a:lnTo>
                  <a:lnTo>
                    <a:pt x="19926" y="9829"/>
                  </a:lnTo>
                  <a:lnTo>
                    <a:pt x="19824" y="4356"/>
                  </a:lnTo>
                  <a:lnTo>
                    <a:pt x="15316" y="0"/>
                  </a:lnTo>
                  <a:close/>
                </a:path>
              </a:pathLst>
            </a:custGeom>
            <a:solidFill>
              <a:srgbClr val="9E4D2E"/>
            </a:solidFill>
          </p:spPr>
          <p:txBody>
            <a:bodyPr wrap="square" lIns="0" tIns="0" rIns="0" bIns="0" rtlCol="0"/>
            <a:lstStyle/>
            <a:p>
              <a:endParaRPr sz="1493" dirty="0"/>
            </a:p>
          </p:txBody>
        </p:sp>
        <p:sp>
          <p:nvSpPr>
            <p:cNvPr id="3662" name="object 3615">
              <a:extLst>
                <a:ext uri="{FF2B5EF4-FFF2-40B4-BE49-F238E27FC236}">
                  <a16:creationId xmlns:a16="http://schemas.microsoft.com/office/drawing/2014/main" id="{71C635F7-7840-4C48-9C49-295D8052E005}"/>
                </a:ext>
              </a:extLst>
            </p:cNvPr>
            <p:cNvSpPr/>
            <p:nvPr/>
          </p:nvSpPr>
          <p:spPr>
            <a:xfrm>
              <a:off x="1556919" y="5654130"/>
              <a:ext cx="20320" cy="20320"/>
            </a:xfrm>
            <a:custGeom>
              <a:avLst/>
              <a:gdLst/>
              <a:ahLst/>
              <a:cxnLst/>
              <a:rect l="l" t="t" r="r" b="b"/>
              <a:pathLst>
                <a:path w="20319" h="20320">
                  <a:moveTo>
                    <a:pt x="15316" y="0"/>
                  </a:moveTo>
                  <a:lnTo>
                    <a:pt x="4356" y="190"/>
                  </a:lnTo>
                  <a:lnTo>
                    <a:pt x="0" y="4698"/>
                  </a:lnTo>
                  <a:lnTo>
                    <a:pt x="190" y="15646"/>
                  </a:lnTo>
                  <a:lnTo>
                    <a:pt x="4711" y="20015"/>
                  </a:lnTo>
                  <a:lnTo>
                    <a:pt x="15659" y="19824"/>
                  </a:lnTo>
                  <a:lnTo>
                    <a:pt x="20015" y="15303"/>
                  </a:lnTo>
                  <a:lnTo>
                    <a:pt x="19913" y="9842"/>
                  </a:lnTo>
                  <a:lnTo>
                    <a:pt x="19811" y="4343"/>
                  </a:lnTo>
                  <a:lnTo>
                    <a:pt x="15316" y="0"/>
                  </a:lnTo>
                  <a:close/>
                </a:path>
              </a:pathLst>
            </a:custGeom>
            <a:solidFill>
              <a:srgbClr val="62331C"/>
            </a:solidFill>
          </p:spPr>
          <p:txBody>
            <a:bodyPr wrap="square" lIns="0" tIns="0" rIns="0" bIns="0" rtlCol="0"/>
            <a:lstStyle/>
            <a:p>
              <a:endParaRPr sz="1493" dirty="0"/>
            </a:p>
          </p:txBody>
        </p:sp>
        <p:sp>
          <p:nvSpPr>
            <p:cNvPr id="3663" name="object 3616">
              <a:extLst>
                <a:ext uri="{FF2B5EF4-FFF2-40B4-BE49-F238E27FC236}">
                  <a16:creationId xmlns:a16="http://schemas.microsoft.com/office/drawing/2014/main" id="{98CB07FE-069A-4B5F-B252-8EA732B0C721}"/>
                </a:ext>
              </a:extLst>
            </p:cNvPr>
            <p:cNvSpPr/>
            <p:nvPr/>
          </p:nvSpPr>
          <p:spPr>
            <a:xfrm>
              <a:off x="1671309" y="5630735"/>
              <a:ext cx="20320" cy="20320"/>
            </a:xfrm>
            <a:custGeom>
              <a:avLst/>
              <a:gdLst/>
              <a:ahLst/>
              <a:cxnLst/>
              <a:rect l="l" t="t" r="r" b="b"/>
              <a:pathLst>
                <a:path w="20319" h="20320">
                  <a:moveTo>
                    <a:pt x="15316" y="0"/>
                  </a:moveTo>
                  <a:lnTo>
                    <a:pt x="4368" y="190"/>
                  </a:lnTo>
                  <a:lnTo>
                    <a:pt x="0" y="4686"/>
                  </a:lnTo>
                  <a:lnTo>
                    <a:pt x="190" y="15633"/>
                  </a:lnTo>
                  <a:lnTo>
                    <a:pt x="4724" y="20015"/>
                  </a:lnTo>
                  <a:lnTo>
                    <a:pt x="15659" y="19824"/>
                  </a:lnTo>
                  <a:lnTo>
                    <a:pt x="20027" y="15290"/>
                  </a:lnTo>
                  <a:lnTo>
                    <a:pt x="19926" y="9829"/>
                  </a:lnTo>
                  <a:lnTo>
                    <a:pt x="19824" y="4343"/>
                  </a:lnTo>
                  <a:lnTo>
                    <a:pt x="15316" y="0"/>
                  </a:lnTo>
                  <a:close/>
                </a:path>
              </a:pathLst>
            </a:custGeom>
            <a:solidFill>
              <a:srgbClr val="68341D"/>
            </a:solidFill>
          </p:spPr>
          <p:txBody>
            <a:bodyPr wrap="square" lIns="0" tIns="0" rIns="0" bIns="0" rtlCol="0"/>
            <a:lstStyle/>
            <a:p>
              <a:endParaRPr sz="1493" dirty="0"/>
            </a:p>
          </p:txBody>
        </p:sp>
        <p:sp>
          <p:nvSpPr>
            <p:cNvPr id="3664" name="object 3617">
              <a:extLst>
                <a:ext uri="{FF2B5EF4-FFF2-40B4-BE49-F238E27FC236}">
                  <a16:creationId xmlns:a16="http://schemas.microsoft.com/office/drawing/2014/main" id="{44387A51-7E66-456C-A891-5C25C52A400F}"/>
                </a:ext>
              </a:extLst>
            </p:cNvPr>
            <p:cNvSpPr/>
            <p:nvPr/>
          </p:nvSpPr>
          <p:spPr>
            <a:xfrm>
              <a:off x="1741303" y="5594518"/>
              <a:ext cx="20320" cy="20320"/>
            </a:xfrm>
            <a:custGeom>
              <a:avLst/>
              <a:gdLst/>
              <a:ahLst/>
              <a:cxnLst/>
              <a:rect l="l" t="t" r="r" b="b"/>
              <a:pathLst>
                <a:path w="20319" h="20320">
                  <a:moveTo>
                    <a:pt x="15303" y="0"/>
                  </a:moveTo>
                  <a:lnTo>
                    <a:pt x="4343" y="190"/>
                  </a:lnTo>
                  <a:lnTo>
                    <a:pt x="0" y="4711"/>
                  </a:lnTo>
                  <a:lnTo>
                    <a:pt x="190" y="15671"/>
                  </a:lnTo>
                  <a:lnTo>
                    <a:pt x="4699" y="20015"/>
                  </a:lnTo>
                  <a:lnTo>
                    <a:pt x="15646" y="19824"/>
                  </a:lnTo>
                  <a:lnTo>
                    <a:pt x="20015" y="15328"/>
                  </a:lnTo>
                  <a:lnTo>
                    <a:pt x="19913" y="9829"/>
                  </a:lnTo>
                  <a:lnTo>
                    <a:pt x="19812" y="4368"/>
                  </a:lnTo>
                  <a:lnTo>
                    <a:pt x="15303" y="0"/>
                  </a:lnTo>
                  <a:close/>
                </a:path>
              </a:pathLst>
            </a:custGeom>
            <a:solidFill>
              <a:srgbClr val="60321B"/>
            </a:solidFill>
          </p:spPr>
          <p:txBody>
            <a:bodyPr wrap="square" lIns="0" tIns="0" rIns="0" bIns="0" rtlCol="0"/>
            <a:lstStyle/>
            <a:p>
              <a:endParaRPr sz="1493" dirty="0"/>
            </a:p>
          </p:txBody>
        </p:sp>
        <p:sp>
          <p:nvSpPr>
            <p:cNvPr id="3665" name="object 3618">
              <a:extLst>
                <a:ext uri="{FF2B5EF4-FFF2-40B4-BE49-F238E27FC236}">
                  <a16:creationId xmlns:a16="http://schemas.microsoft.com/office/drawing/2014/main" id="{1B07BD8B-FD13-44F5-AFFF-EC6164C6DE4F}"/>
                </a:ext>
              </a:extLst>
            </p:cNvPr>
            <p:cNvSpPr/>
            <p:nvPr/>
          </p:nvSpPr>
          <p:spPr>
            <a:xfrm>
              <a:off x="1540235" y="5662032"/>
              <a:ext cx="20320" cy="20320"/>
            </a:xfrm>
            <a:custGeom>
              <a:avLst/>
              <a:gdLst/>
              <a:ahLst/>
              <a:cxnLst/>
              <a:rect l="l" t="t" r="r" b="b"/>
              <a:pathLst>
                <a:path w="20319" h="20320">
                  <a:moveTo>
                    <a:pt x="15303" y="0"/>
                  </a:moveTo>
                  <a:lnTo>
                    <a:pt x="4343" y="190"/>
                  </a:lnTo>
                  <a:lnTo>
                    <a:pt x="0" y="4686"/>
                  </a:lnTo>
                  <a:lnTo>
                    <a:pt x="190" y="15646"/>
                  </a:lnTo>
                  <a:lnTo>
                    <a:pt x="4698" y="20015"/>
                  </a:lnTo>
                  <a:lnTo>
                    <a:pt x="15646" y="19824"/>
                  </a:lnTo>
                  <a:lnTo>
                    <a:pt x="20015" y="15303"/>
                  </a:lnTo>
                  <a:lnTo>
                    <a:pt x="19913" y="9829"/>
                  </a:lnTo>
                  <a:lnTo>
                    <a:pt x="19811" y="4343"/>
                  </a:lnTo>
                  <a:lnTo>
                    <a:pt x="15303" y="0"/>
                  </a:lnTo>
                  <a:close/>
                </a:path>
              </a:pathLst>
            </a:custGeom>
            <a:solidFill>
              <a:srgbClr val="713820"/>
            </a:solidFill>
          </p:spPr>
          <p:txBody>
            <a:bodyPr wrap="square" lIns="0" tIns="0" rIns="0" bIns="0" rtlCol="0"/>
            <a:lstStyle/>
            <a:p>
              <a:endParaRPr sz="1493" dirty="0"/>
            </a:p>
          </p:txBody>
        </p:sp>
        <p:sp>
          <p:nvSpPr>
            <p:cNvPr id="3666" name="object 3619">
              <a:extLst>
                <a:ext uri="{FF2B5EF4-FFF2-40B4-BE49-F238E27FC236}">
                  <a16:creationId xmlns:a16="http://schemas.microsoft.com/office/drawing/2014/main" id="{23A38D34-FD21-4038-B945-8552178086E2}"/>
                </a:ext>
              </a:extLst>
            </p:cNvPr>
            <p:cNvSpPr/>
            <p:nvPr/>
          </p:nvSpPr>
          <p:spPr>
            <a:xfrm>
              <a:off x="1148599" y="5708002"/>
              <a:ext cx="20320" cy="20320"/>
            </a:xfrm>
            <a:custGeom>
              <a:avLst/>
              <a:gdLst/>
              <a:ahLst/>
              <a:cxnLst/>
              <a:rect l="l" t="t" r="r" b="b"/>
              <a:pathLst>
                <a:path w="20319" h="20320">
                  <a:moveTo>
                    <a:pt x="15303" y="0"/>
                  </a:moveTo>
                  <a:lnTo>
                    <a:pt x="4356" y="190"/>
                  </a:lnTo>
                  <a:lnTo>
                    <a:pt x="0" y="4686"/>
                  </a:lnTo>
                  <a:lnTo>
                    <a:pt x="190" y="15646"/>
                  </a:lnTo>
                  <a:lnTo>
                    <a:pt x="4711" y="20002"/>
                  </a:lnTo>
                  <a:lnTo>
                    <a:pt x="15646" y="19812"/>
                  </a:lnTo>
                  <a:lnTo>
                    <a:pt x="20015" y="15303"/>
                  </a:lnTo>
                  <a:lnTo>
                    <a:pt x="19913" y="9829"/>
                  </a:lnTo>
                  <a:lnTo>
                    <a:pt x="19811" y="4343"/>
                  </a:lnTo>
                  <a:lnTo>
                    <a:pt x="15303" y="0"/>
                  </a:lnTo>
                  <a:close/>
                </a:path>
              </a:pathLst>
            </a:custGeom>
            <a:solidFill>
              <a:srgbClr val="7F4123"/>
            </a:solidFill>
          </p:spPr>
          <p:txBody>
            <a:bodyPr wrap="square" lIns="0" tIns="0" rIns="0" bIns="0" rtlCol="0"/>
            <a:lstStyle/>
            <a:p>
              <a:endParaRPr sz="1493" dirty="0"/>
            </a:p>
          </p:txBody>
        </p:sp>
        <p:sp>
          <p:nvSpPr>
            <p:cNvPr id="3667" name="object 3620">
              <a:extLst>
                <a:ext uri="{FF2B5EF4-FFF2-40B4-BE49-F238E27FC236}">
                  <a16:creationId xmlns:a16="http://schemas.microsoft.com/office/drawing/2014/main" id="{A791865E-513E-449B-B6B7-8C381E18F470}"/>
                </a:ext>
              </a:extLst>
            </p:cNvPr>
            <p:cNvSpPr/>
            <p:nvPr/>
          </p:nvSpPr>
          <p:spPr>
            <a:xfrm>
              <a:off x="1448469" y="5688821"/>
              <a:ext cx="20320" cy="20320"/>
            </a:xfrm>
            <a:custGeom>
              <a:avLst/>
              <a:gdLst/>
              <a:ahLst/>
              <a:cxnLst/>
              <a:rect l="l" t="t" r="r" b="b"/>
              <a:pathLst>
                <a:path w="20319" h="20320">
                  <a:moveTo>
                    <a:pt x="15303" y="0"/>
                  </a:moveTo>
                  <a:lnTo>
                    <a:pt x="4356" y="190"/>
                  </a:lnTo>
                  <a:lnTo>
                    <a:pt x="0" y="4686"/>
                  </a:lnTo>
                  <a:lnTo>
                    <a:pt x="190" y="15633"/>
                  </a:lnTo>
                  <a:lnTo>
                    <a:pt x="4711" y="20002"/>
                  </a:lnTo>
                  <a:lnTo>
                    <a:pt x="15646" y="19812"/>
                  </a:lnTo>
                  <a:lnTo>
                    <a:pt x="20002" y="15290"/>
                  </a:lnTo>
                  <a:lnTo>
                    <a:pt x="19913" y="9829"/>
                  </a:lnTo>
                  <a:lnTo>
                    <a:pt x="19811" y="4343"/>
                  </a:lnTo>
                  <a:lnTo>
                    <a:pt x="15303" y="0"/>
                  </a:lnTo>
                  <a:close/>
                </a:path>
              </a:pathLst>
            </a:custGeom>
            <a:solidFill>
              <a:srgbClr val="7D3C24"/>
            </a:solidFill>
          </p:spPr>
          <p:txBody>
            <a:bodyPr wrap="square" lIns="0" tIns="0" rIns="0" bIns="0" rtlCol="0"/>
            <a:lstStyle/>
            <a:p>
              <a:endParaRPr sz="1493" dirty="0"/>
            </a:p>
          </p:txBody>
        </p:sp>
        <p:sp>
          <p:nvSpPr>
            <p:cNvPr id="3668" name="object 3621">
              <a:extLst>
                <a:ext uri="{FF2B5EF4-FFF2-40B4-BE49-F238E27FC236}">
                  <a16:creationId xmlns:a16="http://schemas.microsoft.com/office/drawing/2014/main" id="{C5D10932-368A-4A6E-96F0-717B2D4D8FAC}"/>
                </a:ext>
              </a:extLst>
            </p:cNvPr>
            <p:cNvSpPr/>
            <p:nvPr/>
          </p:nvSpPr>
          <p:spPr>
            <a:xfrm>
              <a:off x="1514871" y="5687367"/>
              <a:ext cx="20320" cy="20320"/>
            </a:xfrm>
            <a:custGeom>
              <a:avLst/>
              <a:gdLst/>
              <a:ahLst/>
              <a:cxnLst/>
              <a:rect l="l" t="t" r="r" b="b"/>
              <a:pathLst>
                <a:path w="20319" h="20320">
                  <a:moveTo>
                    <a:pt x="15316" y="0"/>
                  </a:moveTo>
                  <a:lnTo>
                    <a:pt x="4356" y="190"/>
                  </a:lnTo>
                  <a:lnTo>
                    <a:pt x="0" y="4711"/>
                  </a:lnTo>
                  <a:lnTo>
                    <a:pt x="190" y="15659"/>
                  </a:lnTo>
                  <a:lnTo>
                    <a:pt x="4711" y="20015"/>
                  </a:lnTo>
                  <a:lnTo>
                    <a:pt x="15659" y="19824"/>
                  </a:lnTo>
                  <a:lnTo>
                    <a:pt x="20015" y="15316"/>
                  </a:lnTo>
                  <a:lnTo>
                    <a:pt x="19913" y="9842"/>
                  </a:lnTo>
                  <a:lnTo>
                    <a:pt x="19811" y="4368"/>
                  </a:lnTo>
                  <a:lnTo>
                    <a:pt x="15316" y="0"/>
                  </a:lnTo>
                  <a:close/>
                </a:path>
              </a:pathLst>
            </a:custGeom>
            <a:solidFill>
              <a:srgbClr val="6A341E"/>
            </a:solidFill>
          </p:spPr>
          <p:txBody>
            <a:bodyPr wrap="square" lIns="0" tIns="0" rIns="0" bIns="0" rtlCol="0"/>
            <a:lstStyle/>
            <a:p>
              <a:endParaRPr sz="1493" dirty="0"/>
            </a:p>
          </p:txBody>
        </p:sp>
        <p:sp>
          <p:nvSpPr>
            <p:cNvPr id="3669" name="object 3622">
              <a:extLst>
                <a:ext uri="{FF2B5EF4-FFF2-40B4-BE49-F238E27FC236}">
                  <a16:creationId xmlns:a16="http://schemas.microsoft.com/office/drawing/2014/main" id="{4B174A03-25DF-42D4-990F-F43F6CF1B228}"/>
                </a:ext>
              </a:extLst>
            </p:cNvPr>
            <p:cNvSpPr/>
            <p:nvPr/>
          </p:nvSpPr>
          <p:spPr>
            <a:xfrm>
              <a:off x="958576" y="5532606"/>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9F4E2D"/>
            </a:solidFill>
          </p:spPr>
          <p:txBody>
            <a:bodyPr wrap="square" lIns="0" tIns="0" rIns="0" bIns="0" rtlCol="0"/>
            <a:lstStyle/>
            <a:p>
              <a:endParaRPr sz="1493" dirty="0"/>
            </a:p>
          </p:txBody>
        </p:sp>
        <p:sp>
          <p:nvSpPr>
            <p:cNvPr id="3670" name="object 3623">
              <a:extLst>
                <a:ext uri="{FF2B5EF4-FFF2-40B4-BE49-F238E27FC236}">
                  <a16:creationId xmlns:a16="http://schemas.microsoft.com/office/drawing/2014/main" id="{D40934DD-7B4F-4CFD-85D1-BD4149637F2D}"/>
                </a:ext>
              </a:extLst>
            </p:cNvPr>
            <p:cNvSpPr/>
            <p:nvPr/>
          </p:nvSpPr>
          <p:spPr>
            <a:xfrm>
              <a:off x="1829191" y="5578775"/>
              <a:ext cx="20320" cy="20320"/>
            </a:xfrm>
            <a:custGeom>
              <a:avLst/>
              <a:gdLst/>
              <a:ahLst/>
              <a:cxnLst/>
              <a:rect l="l" t="t" r="r" b="b"/>
              <a:pathLst>
                <a:path w="20319" h="20320">
                  <a:moveTo>
                    <a:pt x="15303" y="0"/>
                  </a:moveTo>
                  <a:lnTo>
                    <a:pt x="4356" y="190"/>
                  </a:lnTo>
                  <a:lnTo>
                    <a:pt x="0" y="4686"/>
                  </a:lnTo>
                  <a:lnTo>
                    <a:pt x="190" y="15646"/>
                  </a:lnTo>
                  <a:lnTo>
                    <a:pt x="4699" y="19989"/>
                  </a:lnTo>
                  <a:lnTo>
                    <a:pt x="15646" y="19799"/>
                  </a:lnTo>
                  <a:lnTo>
                    <a:pt x="20015" y="15303"/>
                  </a:lnTo>
                  <a:lnTo>
                    <a:pt x="19913" y="9804"/>
                  </a:lnTo>
                  <a:lnTo>
                    <a:pt x="19812" y="4343"/>
                  </a:lnTo>
                  <a:lnTo>
                    <a:pt x="15303" y="0"/>
                  </a:lnTo>
                  <a:close/>
                </a:path>
              </a:pathLst>
            </a:custGeom>
            <a:solidFill>
              <a:srgbClr val="67351E"/>
            </a:solidFill>
          </p:spPr>
          <p:txBody>
            <a:bodyPr wrap="square" lIns="0" tIns="0" rIns="0" bIns="0" rtlCol="0"/>
            <a:lstStyle/>
            <a:p>
              <a:endParaRPr sz="1493" dirty="0"/>
            </a:p>
          </p:txBody>
        </p:sp>
        <p:sp>
          <p:nvSpPr>
            <p:cNvPr id="3671" name="object 3624">
              <a:extLst>
                <a:ext uri="{FF2B5EF4-FFF2-40B4-BE49-F238E27FC236}">
                  <a16:creationId xmlns:a16="http://schemas.microsoft.com/office/drawing/2014/main" id="{CD2A7E30-A9B7-4023-BF8A-FA49C7E6F90E}"/>
                </a:ext>
              </a:extLst>
            </p:cNvPr>
            <p:cNvSpPr/>
            <p:nvPr/>
          </p:nvSpPr>
          <p:spPr>
            <a:xfrm>
              <a:off x="1844676" y="5503506"/>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66341E"/>
            </a:solidFill>
          </p:spPr>
          <p:txBody>
            <a:bodyPr wrap="square" lIns="0" tIns="0" rIns="0" bIns="0" rtlCol="0"/>
            <a:lstStyle/>
            <a:p>
              <a:endParaRPr sz="1493" dirty="0"/>
            </a:p>
          </p:txBody>
        </p:sp>
        <p:sp>
          <p:nvSpPr>
            <p:cNvPr id="3672" name="object 3625">
              <a:extLst>
                <a:ext uri="{FF2B5EF4-FFF2-40B4-BE49-F238E27FC236}">
                  <a16:creationId xmlns:a16="http://schemas.microsoft.com/office/drawing/2014/main" id="{91517BA5-6792-45EA-AA14-728861F9E72F}"/>
                </a:ext>
              </a:extLst>
            </p:cNvPr>
            <p:cNvSpPr/>
            <p:nvPr/>
          </p:nvSpPr>
          <p:spPr>
            <a:xfrm>
              <a:off x="1165162" y="5678134"/>
              <a:ext cx="20320" cy="20320"/>
            </a:xfrm>
            <a:custGeom>
              <a:avLst/>
              <a:gdLst/>
              <a:ahLst/>
              <a:cxnLst/>
              <a:rect l="l" t="t" r="r" b="b"/>
              <a:pathLst>
                <a:path w="20319" h="20320">
                  <a:moveTo>
                    <a:pt x="15303" y="0"/>
                  </a:moveTo>
                  <a:lnTo>
                    <a:pt x="4343" y="190"/>
                  </a:lnTo>
                  <a:lnTo>
                    <a:pt x="0" y="4686"/>
                  </a:lnTo>
                  <a:lnTo>
                    <a:pt x="190" y="15633"/>
                  </a:lnTo>
                  <a:lnTo>
                    <a:pt x="4698" y="20002"/>
                  </a:lnTo>
                  <a:lnTo>
                    <a:pt x="15646" y="19812"/>
                  </a:lnTo>
                  <a:lnTo>
                    <a:pt x="20015" y="15290"/>
                  </a:lnTo>
                  <a:lnTo>
                    <a:pt x="19913" y="9829"/>
                  </a:lnTo>
                  <a:lnTo>
                    <a:pt x="19811" y="4343"/>
                  </a:lnTo>
                  <a:lnTo>
                    <a:pt x="15303" y="0"/>
                  </a:lnTo>
                  <a:close/>
                </a:path>
              </a:pathLst>
            </a:custGeom>
            <a:solidFill>
              <a:srgbClr val="A14D2E"/>
            </a:solidFill>
          </p:spPr>
          <p:txBody>
            <a:bodyPr wrap="square" lIns="0" tIns="0" rIns="0" bIns="0" rtlCol="0"/>
            <a:lstStyle/>
            <a:p>
              <a:endParaRPr sz="1493" dirty="0"/>
            </a:p>
          </p:txBody>
        </p:sp>
        <p:sp>
          <p:nvSpPr>
            <p:cNvPr id="3673" name="object 3626">
              <a:extLst>
                <a:ext uri="{FF2B5EF4-FFF2-40B4-BE49-F238E27FC236}">
                  <a16:creationId xmlns:a16="http://schemas.microsoft.com/office/drawing/2014/main" id="{E99F8A92-661E-4F79-BF81-AF60B5AF6288}"/>
                </a:ext>
              </a:extLst>
            </p:cNvPr>
            <p:cNvSpPr/>
            <p:nvPr/>
          </p:nvSpPr>
          <p:spPr>
            <a:xfrm>
              <a:off x="1673786" y="5669507"/>
              <a:ext cx="20320" cy="20320"/>
            </a:xfrm>
            <a:custGeom>
              <a:avLst/>
              <a:gdLst/>
              <a:ahLst/>
              <a:cxnLst/>
              <a:rect l="l" t="t" r="r" b="b"/>
              <a:pathLst>
                <a:path w="20319" h="20320">
                  <a:moveTo>
                    <a:pt x="15303" y="0"/>
                  </a:moveTo>
                  <a:lnTo>
                    <a:pt x="4356" y="190"/>
                  </a:lnTo>
                  <a:lnTo>
                    <a:pt x="0" y="4686"/>
                  </a:lnTo>
                  <a:lnTo>
                    <a:pt x="190" y="15646"/>
                  </a:lnTo>
                  <a:lnTo>
                    <a:pt x="4711" y="19989"/>
                  </a:lnTo>
                  <a:lnTo>
                    <a:pt x="15646" y="19799"/>
                  </a:lnTo>
                  <a:lnTo>
                    <a:pt x="20015" y="15303"/>
                  </a:lnTo>
                  <a:lnTo>
                    <a:pt x="19913" y="9829"/>
                  </a:lnTo>
                  <a:lnTo>
                    <a:pt x="19812" y="4343"/>
                  </a:lnTo>
                  <a:lnTo>
                    <a:pt x="15303" y="0"/>
                  </a:lnTo>
                  <a:close/>
                </a:path>
              </a:pathLst>
            </a:custGeom>
            <a:solidFill>
              <a:srgbClr val="6B3620"/>
            </a:solidFill>
          </p:spPr>
          <p:txBody>
            <a:bodyPr wrap="square" lIns="0" tIns="0" rIns="0" bIns="0" rtlCol="0"/>
            <a:lstStyle/>
            <a:p>
              <a:endParaRPr sz="1493" dirty="0"/>
            </a:p>
          </p:txBody>
        </p:sp>
        <p:sp>
          <p:nvSpPr>
            <p:cNvPr id="3674" name="object 3627">
              <a:extLst>
                <a:ext uri="{FF2B5EF4-FFF2-40B4-BE49-F238E27FC236}">
                  <a16:creationId xmlns:a16="http://schemas.microsoft.com/office/drawing/2014/main" id="{AF5C818A-BC90-4167-9FB5-F4EA1BB38FF4}"/>
                </a:ext>
              </a:extLst>
            </p:cNvPr>
            <p:cNvSpPr/>
            <p:nvPr/>
          </p:nvSpPr>
          <p:spPr>
            <a:xfrm>
              <a:off x="1362952" y="5696930"/>
              <a:ext cx="20320" cy="20320"/>
            </a:xfrm>
            <a:custGeom>
              <a:avLst/>
              <a:gdLst/>
              <a:ahLst/>
              <a:cxnLst/>
              <a:rect l="l" t="t" r="r" b="b"/>
              <a:pathLst>
                <a:path w="20319" h="20320">
                  <a:moveTo>
                    <a:pt x="15303" y="0"/>
                  </a:moveTo>
                  <a:lnTo>
                    <a:pt x="4356" y="190"/>
                  </a:lnTo>
                  <a:lnTo>
                    <a:pt x="0" y="4711"/>
                  </a:lnTo>
                  <a:lnTo>
                    <a:pt x="190" y="15659"/>
                  </a:lnTo>
                  <a:lnTo>
                    <a:pt x="4711" y="20002"/>
                  </a:lnTo>
                  <a:lnTo>
                    <a:pt x="15646" y="19812"/>
                  </a:lnTo>
                  <a:lnTo>
                    <a:pt x="20015" y="15316"/>
                  </a:lnTo>
                  <a:lnTo>
                    <a:pt x="19913" y="9829"/>
                  </a:lnTo>
                  <a:lnTo>
                    <a:pt x="19811" y="4368"/>
                  </a:lnTo>
                  <a:lnTo>
                    <a:pt x="15303" y="0"/>
                  </a:lnTo>
                  <a:close/>
                </a:path>
              </a:pathLst>
            </a:custGeom>
            <a:solidFill>
              <a:srgbClr val="8B4428"/>
            </a:solidFill>
          </p:spPr>
          <p:txBody>
            <a:bodyPr wrap="square" lIns="0" tIns="0" rIns="0" bIns="0" rtlCol="0"/>
            <a:lstStyle/>
            <a:p>
              <a:endParaRPr sz="1493" dirty="0"/>
            </a:p>
          </p:txBody>
        </p:sp>
        <p:sp>
          <p:nvSpPr>
            <p:cNvPr id="3675" name="object 3628">
              <a:extLst>
                <a:ext uri="{FF2B5EF4-FFF2-40B4-BE49-F238E27FC236}">
                  <a16:creationId xmlns:a16="http://schemas.microsoft.com/office/drawing/2014/main" id="{A3E9C2E9-D280-49C6-94E9-0B87E7F5CB35}"/>
                </a:ext>
              </a:extLst>
            </p:cNvPr>
            <p:cNvSpPr/>
            <p:nvPr/>
          </p:nvSpPr>
          <p:spPr>
            <a:xfrm>
              <a:off x="1329128" y="5676633"/>
              <a:ext cx="20320" cy="20320"/>
            </a:xfrm>
            <a:custGeom>
              <a:avLst/>
              <a:gdLst/>
              <a:ahLst/>
              <a:cxnLst/>
              <a:rect l="l" t="t" r="r" b="b"/>
              <a:pathLst>
                <a:path w="20319" h="20320">
                  <a:moveTo>
                    <a:pt x="15303" y="0"/>
                  </a:moveTo>
                  <a:lnTo>
                    <a:pt x="4356" y="190"/>
                  </a:lnTo>
                  <a:lnTo>
                    <a:pt x="0" y="4686"/>
                  </a:lnTo>
                  <a:lnTo>
                    <a:pt x="190" y="15646"/>
                  </a:lnTo>
                  <a:lnTo>
                    <a:pt x="4711" y="20015"/>
                  </a:lnTo>
                  <a:lnTo>
                    <a:pt x="15646" y="19824"/>
                  </a:lnTo>
                  <a:lnTo>
                    <a:pt x="20015" y="15303"/>
                  </a:lnTo>
                  <a:lnTo>
                    <a:pt x="19913" y="9829"/>
                  </a:lnTo>
                  <a:lnTo>
                    <a:pt x="19811" y="4343"/>
                  </a:lnTo>
                  <a:lnTo>
                    <a:pt x="15303" y="0"/>
                  </a:lnTo>
                  <a:close/>
                </a:path>
              </a:pathLst>
            </a:custGeom>
            <a:solidFill>
              <a:srgbClr val="874327"/>
            </a:solidFill>
          </p:spPr>
          <p:txBody>
            <a:bodyPr wrap="square" lIns="0" tIns="0" rIns="0" bIns="0" rtlCol="0"/>
            <a:lstStyle/>
            <a:p>
              <a:endParaRPr sz="1493" dirty="0"/>
            </a:p>
          </p:txBody>
        </p:sp>
        <p:sp>
          <p:nvSpPr>
            <p:cNvPr id="3676" name="object 3629">
              <a:extLst>
                <a:ext uri="{FF2B5EF4-FFF2-40B4-BE49-F238E27FC236}">
                  <a16:creationId xmlns:a16="http://schemas.microsoft.com/office/drawing/2014/main" id="{583F35FF-FE03-4B20-84EE-7F0C1DCF2561}"/>
                </a:ext>
              </a:extLst>
            </p:cNvPr>
            <p:cNvSpPr/>
            <p:nvPr/>
          </p:nvSpPr>
          <p:spPr>
            <a:xfrm>
              <a:off x="1532648" y="5648744"/>
              <a:ext cx="20320" cy="20320"/>
            </a:xfrm>
            <a:custGeom>
              <a:avLst/>
              <a:gdLst/>
              <a:ahLst/>
              <a:cxnLst/>
              <a:rect l="l" t="t" r="r" b="b"/>
              <a:pathLst>
                <a:path w="20319" h="20320">
                  <a:moveTo>
                    <a:pt x="15316" y="0"/>
                  </a:moveTo>
                  <a:lnTo>
                    <a:pt x="4356" y="190"/>
                  </a:lnTo>
                  <a:lnTo>
                    <a:pt x="0" y="4698"/>
                  </a:lnTo>
                  <a:lnTo>
                    <a:pt x="190" y="15646"/>
                  </a:lnTo>
                  <a:lnTo>
                    <a:pt x="4711" y="20015"/>
                  </a:lnTo>
                  <a:lnTo>
                    <a:pt x="15659" y="19824"/>
                  </a:lnTo>
                  <a:lnTo>
                    <a:pt x="20027" y="15303"/>
                  </a:lnTo>
                  <a:lnTo>
                    <a:pt x="19926" y="9842"/>
                  </a:lnTo>
                  <a:lnTo>
                    <a:pt x="19824" y="4356"/>
                  </a:lnTo>
                  <a:lnTo>
                    <a:pt x="15316" y="0"/>
                  </a:lnTo>
                  <a:close/>
                </a:path>
              </a:pathLst>
            </a:custGeom>
            <a:solidFill>
              <a:srgbClr val="954925"/>
            </a:solidFill>
          </p:spPr>
          <p:txBody>
            <a:bodyPr wrap="square" lIns="0" tIns="0" rIns="0" bIns="0" rtlCol="0"/>
            <a:lstStyle/>
            <a:p>
              <a:endParaRPr sz="1493" dirty="0"/>
            </a:p>
          </p:txBody>
        </p:sp>
        <p:sp>
          <p:nvSpPr>
            <p:cNvPr id="3677" name="object 3630">
              <a:extLst>
                <a:ext uri="{FF2B5EF4-FFF2-40B4-BE49-F238E27FC236}">
                  <a16:creationId xmlns:a16="http://schemas.microsoft.com/office/drawing/2014/main" id="{7212AD08-B6F6-42F0-8C19-FC8701AB6421}"/>
                </a:ext>
              </a:extLst>
            </p:cNvPr>
            <p:cNvSpPr/>
            <p:nvPr/>
          </p:nvSpPr>
          <p:spPr>
            <a:xfrm>
              <a:off x="1710323" y="5666225"/>
              <a:ext cx="20320" cy="20320"/>
            </a:xfrm>
            <a:custGeom>
              <a:avLst/>
              <a:gdLst/>
              <a:ahLst/>
              <a:cxnLst/>
              <a:rect l="l" t="t" r="r" b="b"/>
              <a:pathLst>
                <a:path w="20319" h="20320">
                  <a:moveTo>
                    <a:pt x="15290" y="0"/>
                  </a:moveTo>
                  <a:lnTo>
                    <a:pt x="4343" y="190"/>
                  </a:lnTo>
                  <a:lnTo>
                    <a:pt x="0" y="4711"/>
                  </a:lnTo>
                  <a:lnTo>
                    <a:pt x="190" y="15659"/>
                  </a:lnTo>
                  <a:lnTo>
                    <a:pt x="4699" y="20015"/>
                  </a:lnTo>
                  <a:lnTo>
                    <a:pt x="15633" y="19824"/>
                  </a:lnTo>
                  <a:lnTo>
                    <a:pt x="20002" y="15316"/>
                  </a:lnTo>
                  <a:lnTo>
                    <a:pt x="19900" y="9842"/>
                  </a:lnTo>
                  <a:lnTo>
                    <a:pt x="19799" y="4368"/>
                  </a:lnTo>
                  <a:lnTo>
                    <a:pt x="15290" y="0"/>
                  </a:lnTo>
                  <a:close/>
                </a:path>
              </a:pathLst>
            </a:custGeom>
            <a:solidFill>
              <a:srgbClr val="62331C"/>
            </a:solidFill>
          </p:spPr>
          <p:txBody>
            <a:bodyPr wrap="square" lIns="0" tIns="0" rIns="0" bIns="0" rtlCol="0"/>
            <a:lstStyle/>
            <a:p>
              <a:endParaRPr sz="1493" dirty="0"/>
            </a:p>
          </p:txBody>
        </p:sp>
        <p:sp>
          <p:nvSpPr>
            <p:cNvPr id="3678" name="object 3631">
              <a:extLst>
                <a:ext uri="{FF2B5EF4-FFF2-40B4-BE49-F238E27FC236}">
                  <a16:creationId xmlns:a16="http://schemas.microsoft.com/office/drawing/2014/main" id="{7439ADC1-B3B2-4EA1-A633-2E6A21A0489F}"/>
                </a:ext>
              </a:extLst>
            </p:cNvPr>
            <p:cNvSpPr/>
            <p:nvPr/>
          </p:nvSpPr>
          <p:spPr>
            <a:xfrm>
              <a:off x="1672037" y="5620810"/>
              <a:ext cx="20320" cy="20320"/>
            </a:xfrm>
            <a:custGeom>
              <a:avLst/>
              <a:gdLst/>
              <a:ahLst/>
              <a:cxnLst/>
              <a:rect l="l" t="t" r="r" b="b"/>
              <a:pathLst>
                <a:path w="20319" h="20320">
                  <a:moveTo>
                    <a:pt x="15303" y="0"/>
                  </a:moveTo>
                  <a:lnTo>
                    <a:pt x="4343" y="190"/>
                  </a:lnTo>
                  <a:lnTo>
                    <a:pt x="0" y="4699"/>
                  </a:lnTo>
                  <a:lnTo>
                    <a:pt x="190" y="15659"/>
                  </a:lnTo>
                  <a:lnTo>
                    <a:pt x="4699" y="20002"/>
                  </a:lnTo>
                  <a:lnTo>
                    <a:pt x="15646" y="19812"/>
                  </a:lnTo>
                  <a:lnTo>
                    <a:pt x="20002" y="15316"/>
                  </a:lnTo>
                  <a:lnTo>
                    <a:pt x="19900" y="9829"/>
                  </a:lnTo>
                  <a:lnTo>
                    <a:pt x="19799" y="4356"/>
                  </a:lnTo>
                  <a:lnTo>
                    <a:pt x="15303" y="0"/>
                  </a:lnTo>
                  <a:close/>
                </a:path>
              </a:pathLst>
            </a:custGeom>
            <a:solidFill>
              <a:srgbClr val="6D371E"/>
            </a:solidFill>
          </p:spPr>
          <p:txBody>
            <a:bodyPr wrap="square" lIns="0" tIns="0" rIns="0" bIns="0" rtlCol="0"/>
            <a:lstStyle/>
            <a:p>
              <a:endParaRPr sz="1493" dirty="0"/>
            </a:p>
          </p:txBody>
        </p:sp>
        <p:sp>
          <p:nvSpPr>
            <p:cNvPr id="3679" name="object 3632">
              <a:extLst>
                <a:ext uri="{FF2B5EF4-FFF2-40B4-BE49-F238E27FC236}">
                  <a16:creationId xmlns:a16="http://schemas.microsoft.com/office/drawing/2014/main" id="{FEED374E-23B5-4150-A6B5-DC032E10B794}"/>
                </a:ext>
              </a:extLst>
            </p:cNvPr>
            <p:cNvSpPr/>
            <p:nvPr/>
          </p:nvSpPr>
          <p:spPr>
            <a:xfrm>
              <a:off x="970019" y="5576256"/>
              <a:ext cx="20320" cy="20320"/>
            </a:xfrm>
            <a:custGeom>
              <a:avLst/>
              <a:gdLst/>
              <a:ahLst/>
              <a:cxnLst/>
              <a:rect l="l" t="t" r="r" b="b"/>
              <a:pathLst>
                <a:path w="20319" h="20320">
                  <a:moveTo>
                    <a:pt x="15316" y="0"/>
                  </a:moveTo>
                  <a:lnTo>
                    <a:pt x="4356" y="190"/>
                  </a:lnTo>
                  <a:lnTo>
                    <a:pt x="0" y="4711"/>
                  </a:lnTo>
                  <a:lnTo>
                    <a:pt x="190" y="15646"/>
                  </a:lnTo>
                  <a:lnTo>
                    <a:pt x="4711" y="20027"/>
                  </a:lnTo>
                  <a:lnTo>
                    <a:pt x="15659" y="19837"/>
                  </a:lnTo>
                  <a:lnTo>
                    <a:pt x="20015" y="15303"/>
                  </a:lnTo>
                  <a:lnTo>
                    <a:pt x="19913" y="9842"/>
                  </a:lnTo>
                  <a:lnTo>
                    <a:pt x="19811" y="4368"/>
                  </a:lnTo>
                  <a:lnTo>
                    <a:pt x="15316" y="0"/>
                  </a:lnTo>
                  <a:close/>
                </a:path>
              </a:pathLst>
            </a:custGeom>
            <a:solidFill>
              <a:srgbClr val="AF562B"/>
            </a:solidFill>
          </p:spPr>
          <p:txBody>
            <a:bodyPr wrap="square" lIns="0" tIns="0" rIns="0" bIns="0" rtlCol="0"/>
            <a:lstStyle/>
            <a:p>
              <a:endParaRPr sz="1493" dirty="0"/>
            </a:p>
          </p:txBody>
        </p:sp>
        <p:sp>
          <p:nvSpPr>
            <p:cNvPr id="3680" name="object 3633">
              <a:extLst>
                <a:ext uri="{FF2B5EF4-FFF2-40B4-BE49-F238E27FC236}">
                  <a16:creationId xmlns:a16="http://schemas.microsoft.com/office/drawing/2014/main" id="{30C4DBE4-FCEF-4979-9AE2-56AC4BAA48CC}"/>
                </a:ext>
              </a:extLst>
            </p:cNvPr>
            <p:cNvSpPr/>
            <p:nvPr/>
          </p:nvSpPr>
          <p:spPr>
            <a:xfrm>
              <a:off x="1285066" y="5651404"/>
              <a:ext cx="20320" cy="20320"/>
            </a:xfrm>
            <a:custGeom>
              <a:avLst/>
              <a:gdLst/>
              <a:ahLst/>
              <a:cxnLst/>
              <a:rect l="l" t="t" r="r" b="b"/>
              <a:pathLst>
                <a:path w="20319" h="20320">
                  <a:moveTo>
                    <a:pt x="15303" y="0"/>
                  </a:moveTo>
                  <a:lnTo>
                    <a:pt x="4356" y="190"/>
                  </a:lnTo>
                  <a:lnTo>
                    <a:pt x="0" y="4699"/>
                  </a:lnTo>
                  <a:lnTo>
                    <a:pt x="190" y="15646"/>
                  </a:lnTo>
                  <a:lnTo>
                    <a:pt x="4711" y="19989"/>
                  </a:lnTo>
                  <a:lnTo>
                    <a:pt x="15646" y="19799"/>
                  </a:lnTo>
                  <a:lnTo>
                    <a:pt x="20015" y="15303"/>
                  </a:lnTo>
                  <a:lnTo>
                    <a:pt x="19913" y="9817"/>
                  </a:lnTo>
                  <a:lnTo>
                    <a:pt x="19811" y="4356"/>
                  </a:lnTo>
                  <a:lnTo>
                    <a:pt x="15303" y="0"/>
                  </a:lnTo>
                  <a:close/>
                </a:path>
              </a:pathLst>
            </a:custGeom>
            <a:solidFill>
              <a:srgbClr val="804024"/>
            </a:solidFill>
          </p:spPr>
          <p:txBody>
            <a:bodyPr wrap="square" lIns="0" tIns="0" rIns="0" bIns="0" rtlCol="0"/>
            <a:lstStyle/>
            <a:p>
              <a:endParaRPr sz="1493" dirty="0"/>
            </a:p>
          </p:txBody>
        </p:sp>
        <p:sp>
          <p:nvSpPr>
            <p:cNvPr id="3681" name="object 3634">
              <a:extLst>
                <a:ext uri="{FF2B5EF4-FFF2-40B4-BE49-F238E27FC236}">
                  <a16:creationId xmlns:a16="http://schemas.microsoft.com/office/drawing/2014/main" id="{F794B5A0-38C9-4ECC-98CC-14F331504625}"/>
                </a:ext>
              </a:extLst>
            </p:cNvPr>
            <p:cNvSpPr/>
            <p:nvPr/>
          </p:nvSpPr>
          <p:spPr>
            <a:xfrm>
              <a:off x="1785452" y="5598686"/>
              <a:ext cx="20320" cy="20320"/>
            </a:xfrm>
            <a:custGeom>
              <a:avLst/>
              <a:gdLst/>
              <a:ahLst/>
              <a:cxnLst/>
              <a:rect l="l" t="t" r="r" b="b"/>
              <a:pathLst>
                <a:path w="20319" h="20320">
                  <a:moveTo>
                    <a:pt x="15316" y="0"/>
                  </a:moveTo>
                  <a:lnTo>
                    <a:pt x="4356" y="190"/>
                  </a:lnTo>
                  <a:lnTo>
                    <a:pt x="0" y="4698"/>
                  </a:lnTo>
                  <a:lnTo>
                    <a:pt x="190" y="15646"/>
                  </a:lnTo>
                  <a:lnTo>
                    <a:pt x="4711" y="20015"/>
                  </a:lnTo>
                  <a:lnTo>
                    <a:pt x="15659" y="19824"/>
                  </a:lnTo>
                  <a:lnTo>
                    <a:pt x="20015" y="15303"/>
                  </a:lnTo>
                  <a:lnTo>
                    <a:pt x="19913" y="9842"/>
                  </a:lnTo>
                  <a:lnTo>
                    <a:pt x="19812" y="4356"/>
                  </a:lnTo>
                  <a:lnTo>
                    <a:pt x="15316" y="0"/>
                  </a:lnTo>
                  <a:close/>
                </a:path>
              </a:pathLst>
            </a:custGeom>
            <a:solidFill>
              <a:srgbClr val="753922"/>
            </a:solidFill>
          </p:spPr>
          <p:txBody>
            <a:bodyPr wrap="square" lIns="0" tIns="0" rIns="0" bIns="0" rtlCol="0"/>
            <a:lstStyle/>
            <a:p>
              <a:endParaRPr sz="1493" dirty="0"/>
            </a:p>
          </p:txBody>
        </p:sp>
        <p:sp>
          <p:nvSpPr>
            <p:cNvPr id="3682" name="object 3635">
              <a:extLst>
                <a:ext uri="{FF2B5EF4-FFF2-40B4-BE49-F238E27FC236}">
                  <a16:creationId xmlns:a16="http://schemas.microsoft.com/office/drawing/2014/main" id="{F92CCA30-8C8E-44FA-9EA3-C46F7351D9EA}"/>
                </a:ext>
              </a:extLst>
            </p:cNvPr>
            <p:cNvSpPr/>
            <p:nvPr/>
          </p:nvSpPr>
          <p:spPr>
            <a:xfrm>
              <a:off x="1034044" y="5616017"/>
              <a:ext cx="20320" cy="20320"/>
            </a:xfrm>
            <a:custGeom>
              <a:avLst/>
              <a:gdLst/>
              <a:ahLst/>
              <a:cxnLst/>
              <a:rect l="l" t="t" r="r" b="b"/>
              <a:pathLst>
                <a:path w="20319" h="20320">
                  <a:moveTo>
                    <a:pt x="15303" y="0"/>
                  </a:moveTo>
                  <a:lnTo>
                    <a:pt x="4343" y="190"/>
                  </a:lnTo>
                  <a:lnTo>
                    <a:pt x="0" y="4711"/>
                  </a:lnTo>
                  <a:lnTo>
                    <a:pt x="190" y="15671"/>
                  </a:lnTo>
                  <a:lnTo>
                    <a:pt x="4698" y="20015"/>
                  </a:lnTo>
                  <a:lnTo>
                    <a:pt x="15646" y="19824"/>
                  </a:lnTo>
                  <a:lnTo>
                    <a:pt x="20015" y="15328"/>
                  </a:lnTo>
                  <a:lnTo>
                    <a:pt x="19913" y="9842"/>
                  </a:lnTo>
                  <a:lnTo>
                    <a:pt x="19811" y="4368"/>
                  </a:lnTo>
                  <a:lnTo>
                    <a:pt x="15303" y="0"/>
                  </a:lnTo>
                  <a:close/>
                </a:path>
              </a:pathLst>
            </a:custGeom>
            <a:solidFill>
              <a:srgbClr val="9F4D2E"/>
            </a:solidFill>
          </p:spPr>
          <p:txBody>
            <a:bodyPr wrap="square" lIns="0" tIns="0" rIns="0" bIns="0" rtlCol="0"/>
            <a:lstStyle/>
            <a:p>
              <a:endParaRPr sz="1493" dirty="0"/>
            </a:p>
          </p:txBody>
        </p:sp>
        <p:sp>
          <p:nvSpPr>
            <p:cNvPr id="3683" name="object 3636">
              <a:extLst>
                <a:ext uri="{FF2B5EF4-FFF2-40B4-BE49-F238E27FC236}">
                  <a16:creationId xmlns:a16="http://schemas.microsoft.com/office/drawing/2014/main" id="{C03672D7-8C52-4475-8402-BA13FD549E2C}"/>
                </a:ext>
              </a:extLst>
            </p:cNvPr>
            <p:cNvSpPr/>
            <p:nvPr/>
          </p:nvSpPr>
          <p:spPr>
            <a:xfrm>
              <a:off x="1466549" y="5707867"/>
              <a:ext cx="20320" cy="20320"/>
            </a:xfrm>
            <a:custGeom>
              <a:avLst/>
              <a:gdLst/>
              <a:ahLst/>
              <a:cxnLst/>
              <a:rect l="l" t="t" r="r" b="b"/>
              <a:pathLst>
                <a:path w="20319" h="20320">
                  <a:moveTo>
                    <a:pt x="15303" y="0"/>
                  </a:moveTo>
                  <a:lnTo>
                    <a:pt x="4343" y="190"/>
                  </a:lnTo>
                  <a:lnTo>
                    <a:pt x="0" y="4686"/>
                  </a:lnTo>
                  <a:lnTo>
                    <a:pt x="190" y="15633"/>
                  </a:lnTo>
                  <a:lnTo>
                    <a:pt x="4698" y="20002"/>
                  </a:lnTo>
                  <a:lnTo>
                    <a:pt x="15646" y="19812"/>
                  </a:lnTo>
                  <a:lnTo>
                    <a:pt x="20015" y="15290"/>
                  </a:lnTo>
                  <a:lnTo>
                    <a:pt x="19913" y="9829"/>
                  </a:lnTo>
                  <a:lnTo>
                    <a:pt x="19811" y="4343"/>
                  </a:lnTo>
                  <a:lnTo>
                    <a:pt x="15303" y="0"/>
                  </a:lnTo>
                  <a:close/>
                </a:path>
              </a:pathLst>
            </a:custGeom>
            <a:solidFill>
              <a:srgbClr val="66341E"/>
            </a:solidFill>
          </p:spPr>
          <p:txBody>
            <a:bodyPr wrap="square" lIns="0" tIns="0" rIns="0" bIns="0" rtlCol="0"/>
            <a:lstStyle/>
            <a:p>
              <a:endParaRPr sz="1493" dirty="0"/>
            </a:p>
          </p:txBody>
        </p:sp>
        <p:sp>
          <p:nvSpPr>
            <p:cNvPr id="3684" name="object 3637">
              <a:extLst>
                <a:ext uri="{FF2B5EF4-FFF2-40B4-BE49-F238E27FC236}">
                  <a16:creationId xmlns:a16="http://schemas.microsoft.com/office/drawing/2014/main" id="{9179C717-AFC1-49C3-A41E-26B104B41C9F}"/>
                </a:ext>
              </a:extLst>
            </p:cNvPr>
            <p:cNvSpPr/>
            <p:nvPr/>
          </p:nvSpPr>
          <p:spPr>
            <a:xfrm>
              <a:off x="1681114" y="5603262"/>
              <a:ext cx="20320" cy="20320"/>
            </a:xfrm>
            <a:custGeom>
              <a:avLst/>
              <a:gdLst/>
              <a:ahLst/>
              <a:cxnLst/>
              <a:rect l="l" t="t" r="r" b="b"/>
              <a:pathLst>
                <a:path w="20319" h="20320">
                  <a:moveTo>
                    <a:pt x="15303" y="0"/>
                  </a:moveTo>
                  <a:lnTo>
                    <a:pt x="4343" y="190"/>
                  </a:lnTo>
                  <a:lnTo>
                    <a:pt x="0" y="4686"/>
                  </a:lnTo>
                  <a:lnTo>
                    <a:pt x="190" y="15633"/>
                  </a:lnTo>
                  <a:lnTo>
                    <a:pt x="4699" y="20015"/>
                  </a:lnTo>
                  <a:lnTo>
                    <a:pt x="15646" y="19824"/>
                  </a:lnTo>
                  <a:lnTo>
                    <a:pt x="20015" y="15290"/>
                  </a:lnTo>
                  <a:lnTo>
                    <a:pt x="19913" y="9829"/>
                  </a:lnTo>
                  <a:lnTo>
                    <a:pt x="19812" y="4343"/>
                  </a:lnTo>
                  <a:lnTo>
                    <a:pt x="15303" y="0"/>
                  </a:lnTo>
                  <a:close/>
                </a:path>
              </a:pathLst>
            </a:custGeom>
            <a:solidFill>
              <a:srgbClr val="954925"/>
            </a:solidFill>
          </p:spPr>
          <p:txBody>
            <a:bodyPr wrap="square" lIns="0" tIns="0" rIns="0" bIns="0" rtlCol="0"/>
            <a:lstStyle/>
            <a:p>
              <a:endParaRPr sz="1493" dirty="0"/>
            </a:p>
          </p:txBody>
        </p:sp>
        <p:sp>
          <p:nvSpPr>
            <p:cNvPr id="3685" name="object 3638">
              <a:extLst>
                <a:ext uri="{FF2B5EF4-FFF2-40B4-BE49-F238E27FC236}">
                  <a16:creationId xmlns:a16="http://schemas.microsoft.com/office/drawing/2014/main" id="{7EB454EF-9415-4216-BFE2-25CC39FB237E}"/>
                </a:ext>
              </a:extLst>
            </p:cNvPr>
            <p:cNvSpPr/>
            <p:nvPr/>
          </p:nvSpPr>
          <p:spPr>
            <a:xfrm>
              <a:off x="1478804" y="5719201"/>
              <a:ext cx="20320" cy="20320"/>
            </a:xfrm>
            <a:custGeom>
              <a:avLst/>
              <a:gdLst/>
              <a:ahLst/>
              <a:cxnLst/>
              <a:rect l="l" t="t" r="r" b="b"/>
              <a:pathLst>
                <a:path w="20319" h="20320">
                  <a:moveTo>
                    <a:pt x="15303" y="0"/>
                  </a:moveTo>
                  <a:lnTo>
                    <a:pt x="4343" y="190"/>
                  </a:lnTo>
                  <a:lnTo>
                    <a:pt x="0" y="4699"/>
                  </a:lnTo>
                  <a:lnTo>
                    <a:pt x="190" y="15659"/>
                  </a:lnTo>
                  <a:lnTo>
                    <a:pt x="4698" y="20002"/>
                  </a:lnTo>
                  <a:lnTo>
                    <a:pt x="15646" y="19812"/>
                  </a:lnTo>
                  <a:lnTo>
                    <a:pt x="20015" y="15316"/>
                  </a:lnTo>
                  <a:lnTo>
                    <a:pt x="19913" y="9829"/>
                  </a:lnTo>
                  <a:lnTo>
                    <a:pt x="19811" y="4356"/>
                  </a:lnTo>
                  <a:lnTo>
                    <a:pt x="15303" y="0"/>
                  </a:lnTo>
                  <a:close/>
                </a:path>
              </a:pathLst>
            </a:custGeom>
            <a:solidFill>
              <a:srgbClr val="7F3C25"/>
            </a:solidFill>
          </p:spPr>
          <p:txBody>
            <a:bodyPr wrap="square" lIns="0" tIns="0" rIns="0" bIns="0" rtlCol="0"/>
            <a:lstStyle/>
            <a:p>
              <a:endParaRPr sz="1493" dirty="0"/>
            </a:p>
          </p:txBody>
        </p:sp>
        <p:sp>
          <p:nvSpPr>
            <p:cNvPr id="3686" name="object 3639">
              <a:extLst>
                <a:ext uri="{FF2B5EF4-FFF2-40B4-BE49-F238E27FC236}">
                  <a16:creationId xmlns:a16="http://schemas.microsoft.com/office/drawing/2014/main" id="{D81F406C-6437-400E-A140-6E63A832AAFF}"/>
                </a:ext>
              </a:extLst>
            </p:cNvPr>
            <p:cNvSpPr/>
            <p:nvPr/>
          </p:nvSpPr>
          <p:spPr>
            <a:xfrm>
              <a:off x="1091592" y="5694944"/>
              <a:ext cx="20320" cy="20320"/>
            </a:xfrm>
            <a:custGeom>
              <a:avLst/>
              <a:gdLst/>
              <a:ahLst/>
              <a:cxnLst/>
              <a:rect l="l" t="t" r="r" b="b"/>
              <a:pathLst>
                <a:path w="20319" h="20320">
                  <a:moveTo>
                    <a:pt x="15303" y="0"/>
                  </a:moveTo>
                  <a:lnTo>
                    <a:pt x="4343" y="190"/>
                  </a:lnTo>
                  <a:lnTo>
                    <a:pt x="0" y="4686"/>
                  </a:lnTo>
                  <a:lnTo>
                    <a:pt x="190" y="15633"/>
                  </a:lnTo>
                  <a:lnTo>
                    <a:pt x="4698" y="20002"/>
                  </a:lnTo>
                  <a:lnTo>
                    <a:pt x="15646" y="19812"/>
                  </a:lnTo>
                  <a:lnTo>
                    <a:pt x="20015" y="15290"/>
                  </a:lnTo>
                  <a:lnTo>
                    <a:pt x="19913" y="9829"/>
                  </a:lnTo>
                  <a:lnTo>
                    <a:pt x="19811" y="4343"/>
                  </a:lnTo>
                  <a:lnTo>
                    <a:pt x="15303" y="0"/>
                  </a:lnTo>
                  <a:close/>
                </a:path>
              </a:pathLst>
            </a:custGeom>
            <a:solidFill>
              <a:srgbClr val="984B2C"/>
            </a:solidFill>
          </p:spPr>
          <p:txBody>
            <a:bodyPr wrap="square" lIns="0" tIns="0" rIns="0" bIns="0" rtlCol="0"/>
            <a:lstStyle/>
            <a:p>
              <a:endParaRPr sz="1493" dirty="0"/>
            </a:p>
          </p:txBody>
        </p:sp>
        <p:sp>
          <p:nvSpPr>
            <p:cNvPr id="3687" name="object 3640">
              <a:extLst>
                <a:ext uri="{FF2B5EF4-FFF2-40B4-BE49-F238E27FC236}">
                  <a16:creationId xmlns:a16="http://schemas.microsoft.com/office/drawing/2014/main" id="{B8363A07-9120-4B11-8480-3CE7741FEB7F}"/>
                </a:ext>
              </a:extLst>
            </p:cNvPr>
            <p:cNvSpPr/>
            <p:nvPr/>
          </p:nvSpPr>
          <p:spPr>
            <a:xfrm>
              <a:off x="1727921" y="5613975"/>
              <a:ext cx="20320" cy="20320"/>
            </a:xfrm>
            <a:custGeom>
              <a:avLst/>
              <a:gdLst/>
              <a:ahLst/>
              <a:cxnLst/>
              <a:rect l="l" t="t" r="r" b="b"/>
              <a:pathLst>
                <a:path w="20319" h="20320">
                  <a:moveTo>
                    <a:pt x="15303" y="0"/>
                  </a:moveTo>
                  <a:lnTo>
                    <a:pt x="4343" y="190"/>
                  </a:lnTo>
                  <a:lnTo>
                    <a:pt x="0" y="4699"/>
                  </a:lnTo>
                  <a:lnTo>
                    <a:pt x="190" y="15646"/>
                  </a:lnTo>
                  <a:lnTo>
                    <a:pt x="4699" y="20002"/>
                  </a:lnTo>
                  <a:lnTo>
                    <a:pt x="15646" y="19812"/>
                  </a:lnTo>
                  <a:lnTo>
                    <a:pt x="20015" y="15303"/>
                  </a:lnTo>
                  <a:lnTo>
                    <a:pt x="19913" y="9829"/>
                  </a:lnTo>
                  <a:lnTo>
                    <a:pt x="19812" y="4356"/>
                  </a:lnTo>
                  <a:lnTo>
                    <a:pt x="15303" y="0"/>
                  </a:lnTo>
                  <a:close/>
                </a:path>
              </a:pathLst>
            </a:custGeom>
            <a:solidFill>
              <a:srgbClr val="69351F"/>
            </a:solidFill>
          </p:spPr>
          <p:txBody>
            <a:bodyPr wrap="square" lIns="0" tIns="0" rIns="0" bIns="0" rtlCol="0"/>
            <a:lstStyle/>
            <a:p>
              <a:endParaRPr sz="1493" dirty="0"/>
            </a:p>
          </p:txBody>
        </p:sp>
        <p:sp>
          <p:nvSpPr>
            <p:cNvPr id="3688" name="object 3641">
              <a:extLst>
                <a:ext uri="{FF2B5EF4-FFF2-40B4-BE49-F238E27FC236}">
                  <a16:creationId xmlns:a16="http://schemas.microsoft.com/office/drawing/2014/main" id="{A46A6BFB-6C03-4048-8B8C-E14794853396}"/>
                </a:ext>
              </a:extLst>
            </p:cNvPr>
            <p:cNvSpPr/>
            <p:nvPr/>
          </p:nvSpPr>
          <p:spPr>
            <a:xfrm>
              <a:off x="1496637" y="5639747"/>
              <a:ext cx="20320" cy="20320"/>
            </a:xfrm>
            <a:custGeom>
              <a:avLst/>
              <a:gdLst/>
              <a:ahLst/>
              <a:cxnLst/>
              <a:rect l="l" t="t" r="r" b="b"/>
              <a:pathLst>
                <a:path w="20319" h="20320">
                  <a:moveTo>
                    <a:pt x="15316" y="0"/>
                  </a:moveTo>
                  <a:lnTo>
                    <a:pt x="4356" y="190"/>
                  </a:lnTo>
                  <a:lnTo>
                    <a:pt x="0" y="4724"/>
                  </a:lnTo>
                  <a:lnTo>
                    <a:pt x="190" y="15671"/>
                  </a:lnTo>
                  <a:lnTo>
                    <a:pt x="4711" y="20015"/>
                  </a:lnTo>
                  <a:lnTo>
                    <a:pt x="15659" y="19824"/>
                  </a:lnTo>
                  <a:lnTo>
                    <a:pt x="20027" y="15328"/>
                  </a:lnTo>
                  <a:lnTo>
                    <a:pt x="19926" y="9842"/>
                  </a:lnTo>
                  <a:lnTo>
                    <a:pt x="19837" y="4381"/>
                  </a:lnTo>
                  <a:lnTo>
                    <a:pt x="15316" y="0"/>
                  </a:lnTo>
                  <a:close/>
                </a:path>
              </a:pathLst>
            </a:custGeom>
            <a:solidFill>
              <a:srgbClr val="6B3620"/>
            </a:solidFill>
          </p:spPr>
          <p:txBody>
            <a:bodyPr wrap="square" lIns="0" tIns="0" rIns="0" bIns="0" rtlCol="0"/>
            <a:lstStyle/>
            <a:p>
              <a:endParaRPr sz="1493" dirty="0"/>
            </a:p>
          </p:txBody>
        </p:sp>
        <p:sp>
          <p:nvSpPr>
            <p:cNvPr id="3689" name="object 3642">
              <a:extLst>
                <a:ext uri="{FF2B5EF4-FFF2-40B4-BE49-F238E27FC236}">
                  <a16:creationId xmlns:a16="http://schemas.microsoft.com/office/drawing/2014/main" id="{F2DD6243-666A-481C-8ACC-235073A257C9}"/>
                </a:ext>
              </a:extLst>
            </p:cNvPr>
            <p:cNvSpPr/>
            <p:nvPr/>
          </p:nvSpPr>
          <p:spPr>
            <a:xfrm>
              <a:off x="942947" y="5513335"/>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27" y="15303"/>
                  </a:lnTo>
                  <a:lnTo>
                    <a:pt x="19926" y="9829"/>
                  </a:lnTo>
                  <a:lnTo>
                    <a:pt x="19824" y="4356"/>
                  </a:lnTo>
                  <a:lnTo>
                    <a:pt x="15316" y="0"/>
                  </a:lnTo>
                  <a:close/>
                </a:path>
              </a:pathLst>
            </a:custGeom>
            <a:solidFill>
              <a:srgbClr val="A85132"/>
            </a:solidFill>
          </p:spPr>
          <p:txBody>
            <a:bodyPr wrap="square" lIns="0" tIns="0" rIns="0" bIns="0" rtlCol="0"/>
            <a:lstStyle/>
            <a:p>
              <a:endParaRPr sz="1493" dirty="0"/>
            </a:p>
          </p:txBody>
        </p:sp>
        <p:sp>
          <p:nvSpPr>
            <p:cNvPr id="3690" name="object 3643">
              <a:extLst>
                <a:ext uri="{FF2B5EF4-FFF2-40B4-BE49-F238E27FC236}">
                  <a16:creationId xmlns:a16="http://schemas.microsoft.com/office/drawing/2014/main" id="{8AF42048-1D29-4AAF-BF9C-CD2A6483AC24}"/>
                </a:ext>
              </a:extLst>
            </p:cNvPr>
            <p:cNvSpPr/>
            <p:nvPr/>
          </p:nvSpPr>
          <p:spPr>
            <a:xfrm>
              <a:off x="1655624" y="5672293"/>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27" y="15303"/>
                  </a:lnTo>
                  <a:lnTo>
                    <a:pt x="19926" y="9829"/>
                  </a:lnTo>
                  <a:lnTo>
                    <a:pt x="19824" y="4356"/>
                  </a:lnTo>
                  <a:lnTo>
                    <a:pt x="15316" y="0"/>
                  </a:lnTo>
                  <a:close/>
                </a:path>
              </a:pathLst>
            </a:custGeom>
            <a:solidFill>
              <a:srgbClr val="723720"/>
            </a:solidFill>
          </p:spPr>
          <p:txBody>
            <a:bodyPr wrap="square" lIns="0" tIns="0" rIns="0" bIns="0" rtlCol="0"/>
            <a:lstStyle/>
            <a:p>
              <a:endParaRPr sz="1493" dirty="0"/>
            </a:p>
          </p:txBody>
        </p:sp>
        <p:sp>
          <p:nvSpPr>
            <p:cNvPr id="3691" name="object 3644">
              <a:extLst>
                <a:ext uri="{FF2B5EF4-FFF2-40B4-BE49-F238E27FC236}">
                  <a16:creationId xmlns:a16="http://schemas.microsoft.com/office/drawing/2014/main" id="{BE4D23FE-BCC1-4787-A158-6EC901AA8958}"/>
                </a:ext>
              </a:extLst>
            </p:cNvPr>
            <p:cNvSpPr/>
            <p:nvPr/>
          </p:nvSpPr>
          <p:spPr>
            <a:xfrm>
              <a:off x="1025118" y="5636262"/>
              <a:ext cx="20320" cy="20320"/>
            </a:xfrm>
            <a:custGeom>
              <a:avLst/>
              <a:gdLst/>
              <a:ahLst/>
              <a:cxnLst/>
              <a:rect l="l" t="t" r="r" b="b"/>
              <a:pathLst>
                <a:path w="20319" h="20320">
                  <a:moveTo>
                    <a:pt x="15316" y="0"/>
                  </a:moveTo>
                  <a:lnTo>
                    <a:pt x="4356" y="190"/>
                  </a:lnTo>
                  <a:lnTo>
                    <a:pt x="0" y="4699"/>
                  </a:lnTo>
                  <a:lnTo>
                    <a:pt x="190" y="15659"/>
                  </a:lnTo>
                  <a:lnTo>
                    <a:pt x="4711" y="20002"/>
                  </a:lnTo>
                  <a:lnTo>
                    <a:pt x="15659" y="19812"/>
                  </a:lnTo>
                  <a:lnTo>
                    <a:pt x="20027" y="15316"/>
                  </a:lnTo>
                  <a:lnTo>
                    <a:pt x="19926" y="9829"/>
                  </a:lnTo>
                  <a:lnTo>
                    <a:pt x="19824" y="4356"/>
                  </a:lnTo>
                  <a:lnTo>
                    <a:pt x="15316" y="0"/>
                  </a:lnTo>
                  <a:close/>
                </a:path>
              </a:pathLst>
            </a:custGeom>
            <a:solidFill>
              <a:srgbClr val="8F4828"/>
            </a:solidFill>
          </p:spPr>
          <p:txBody>
            <a:bodyPr wrap="square" lIns="0" tIns="0" rIns="0" bIns="0" rtlCol="0"/>
            <a:lstStyle/>
            <a:p>
              <a:endParaRPr sz="1493" dirty="0"/>
            </a:p>
          </p:txBody>
        </p:sp>
        <p:sp>
          <p:nvSpPr>
            <p:cNvPr id="3692" name="object 3645">
              <a:extLst>
                <a:ext uri="{FF2B5EF4-FFF2-40B4-BE49-F238E27FC236}">
                  <a16:creationId xmlns:a16="http://schemas.microsoft.com/office/drawing/2014/main" id="{BCEF9D33-5FE7-431A-9CDF-03B5C9C8A6E8}"/>
                </a:ext>
              </a:extLst>
            </p:cNvPr>
            <p:cNvSpPr/>
            <p:nvPr/>
          </p:nvSpPr>
          <p:spPr>
            <a:xfrm>
              <a:off x="952897" y="5563378"/>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994B2D"/>
            </a:solidFill>
          </p:spPr>
          <p:txBody>
            <a:bodyPr wrap="square" lIns="0" tIns="0" rIns="0" bIns="0" rtlCol="0"/>
            <a:lstStyle/>
            <a:p>
              <a:endParaRPr sz="1493" dirty="0"/>
            </a:p>
          </p:txBody>
        </p:sp>
        <p:sp>
          <p:nvSpPr>
            <p:cNvPr id="3693" name="object 3646">
              <a:extLst>
                <a:ext uri="{FF2B5EF4-FFF2-40B4-BE49-F238E27FC236}">
                  <a16:creationId xmlns:a16="http://schemas.microsoft.com/office/drawing/2014/main" id="{9B400AB6-2AF1-452C-A53D-161AB160A528}"/>
                </a:ext>
              </a:extLst>
            </p:cNvPr>
            <p:cNvSpPr/>
            <p:nvPr/>
          </p:nvSpPr>
          <p:spPr>
            <a:xfrm>
              <a:off x="928292" y="5498151"/>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A95132"/>
            </a:solidFill>
          </p:spPr>
          <p:txBody>
            <a:bodyPr wrap="square" lIns="0" tIns="0" rIns="0" bIns="0" rtlCol="0"/>
            <a:lstStyle/>
            <a:p>
              <a:endParaRPr sz="1493" dirty="0"/>
            </a:p>
          </p:txBody>
        </p:sp>
        <p:sp>
          <p:nvSpPr>
            <p:cNvPr id="3694" name="object 3647">
              <a:extLst>
                <a:ext uri="{FF2B5EF4-FFF2-40B4-BE49-F238E27FC236}">
                  <a16:creationId xmlns:a16="http://schemas.microsoft.com/office/drawing/2014/main" id="{D567A6A7-6BDC-4675-B3F2-94A477B7257A}"/>
                </a:ext>
              </a:extLst>
            </p:cNvPr>
            <p:cNvSpPr/>
            <p:nvPr/>
          </p:nvSpPr>
          <p:spPr>
            <a:xfrm>
              <a:off x="1391799" y="5731080"/>
              <a:ext cx="20320" cy="20320"/>
            </a:xfrm>
            <a:custGeom>
              <a:avLst/>
              <a:gdLst/>
              <a:ahLst/>
              <a:cxnLst/>
              <a:rect l="l" t="t" r="r" b="b"/>
              <a:pathLst>
                <a:path w="20319" h="20320">
                  <a:moveTo>
                    <a:pt x="15303" y="0"/>
                  </a:moveTo>
                  <a:lnTo>
                    <a:pt x="4343" y="190"/>
                  </a:lnTo>
                  <a:lnTo>
                    <a:pt x="0" y="4686"/>
                  </a:lnTo>
                  <a:lnTo>
                    <a:pt x="190" y="15646"/>
                  </a:lnTo>
                  <a:lnTo>
                    <a:pt x="4698" y="20002"/>
                  </a:lnTo>
                  <a:lnTo>
                    <a:pt x="15646" y="19812"/>
                  </a:lnTo>
                  <a:lnTo>
                    <a:pt x="20015" y="15303"/>
                  </a:lnTo>
                  <a:lnTo>
                    <a:pt x="19913" y="9829"/>
                  </a:lnTo>
                  <a:lnTo>
                    <a:pt x="19811" y="4343"/>
                  </a:lnTo>
                  <a:lnTo>
                    <a:pt x="15303" y="0"/>
                  </a:lnTo>
                  <a:close/>
                </a:path>
              </a:pathLst>
            </a:custGeom>
            <a:solidFill>
              <a:srgbClr val="5F301C"/>
            </a:solidFill>
          </p:spPr>
          <p:txBody>
            <a:bodyPr wrap="square" lIns="0" tIns="0" rIns="0" bIns="0" rtlCol="0"/>
            <a:lstStyle/>
            <a:p>
              <a:endParaRPr sz="1493" dirty="0"/>
            </a:p>
          </p:txBody>
        </p:sp>
        <p:sp>
          <p:nvSpPr>
            <p:cNvPr id="3695" name="object 3648">
              <a:extLst>
                <a:ext uri="{FF2B5EF4-FFF2-40B4-BE49-F238E27FC236}">
                  <a16:creationId xmlns:a16="http://schemas.microsoft.com/office/drawing/2014/main" id="{784065FC-7BA1-4A75-8C8B-4CFBC87CF4F8}"/>
                </a:ext>
              </a:extLst>
            </p:cNvPr>
            <p:cNvSpPr/>
            <p:nvPr/>
          </p:nvSpPr>
          <p:spPr>
            <a:xfrm>
              <a:off x="1115936" y="5648648"/>
              <a:ext cx="20320" cy="20320"/>
            </a:xfrm>
            <a:custGeom>
              <a:avLst/>
              <a:gdLst/>
              <a:ahLst/>
              <a:cxnLst/>
              <a:rect l="l" t="t" r="r" b="b"/>
              <a:pathLst>
                <a:path w="20319" h="20320">
                  <a:moveTo>
                    <a:pt x="15303" y="0"/>
                  </a:moveTo>
                  <a:lnTo>
                    <a:pt x="4356" y="190"/>
                  </a:lnTo>
                  <a:lnTo>
                    <a:pt x="0" y="4698"/>
                  </a:lnTo>
                  <a:lnTo>
                    <a:pt x="190" y="15646"/>
                  </a:lnTo>
                  <a:lnTo>
                    <a:pt x="4711" y="20015"/>
                  </a:lnTo>
                  <a:lnTo>
                    <a:pt x="15646" y="19824"/>
                  </a:lnTo>
                  <a:lnTo>
                    <a:pt x="20015" y="15303"/>
                  </a:lnTo>
                  <a:lnTo>
                    <a:pt x="19913" y="9842"/>
                  </a:lnTo>
                  <a:lnTo>
                    <a:pt x="19811" y="4356"/>
                  </a:lnTo>
                  <a:lnTo>
                    <a:pt x="15303" y="0"/>
                  </a:lnTo>
                  <a:close/>
                </a:path>
              </a:pathLst>
            </a:custGeom>
            <a:solidFill>
              <a:srgbClr val="A04D2E"/>
            </a:solidFill>
          </p:spPr>
          <p:txBody>
            <a:bodyPr wrap="square" lIns="0" tIns="0" rIns="0" bIns="0" rtlCol="0"/>
            <a:lstStyle/>
            <a:p>
              <a:endParaRPr sz="1493" dirty="0"/>
            </a:p>
          </p:txBody>
        </p:sp>
        <p:sp>
          <p:nvSpPr>
            <p:cNvPr id="3696" name="object 3649">
              <a:extLst>
                <a:ext uri="{FF2B5EF4-FFF2-40B4-BE49-F238E27FC236}">
                  <a16:creationId xmlns:a16="http://schemas.microsoft.com/office/drawing/2014/main" id="{13235B65-7EBB-4380-8237-16B6C5E56FF5}"/>
                </a:ext>
              </a:extLst>
            </p:cNvPr>
            <p:cNvSpPr/>
            <p:nvPr/>
          </p:nvSpPr>
          <p:spPr>
            <a:xfrm>
              <a:off x="1179511" y="5714946"/>
              <a:ext cx="20320" cy="20320"/>
            </a:xfrm>
            <a:custGeom>
              <a:avLst/>
              <a:gdLst/>
              <a:ahLst/>
              <a:cxnLst/>
              <a:rect l="l" t="t" r="r" b="b"/>
              <a:pathLst>
                <a:path w="20319" h="20320">
                  <a:moveTo>
                    <a:pt x="15303" y="0"/>
                  </a:moveTo>
                  <a:lnTo>
                    <a:pt x="4343" y="190"/>
                  </a:lnTo>
                  <a:lnTo>
                    <a:pt x="0" y="4698"/>
                  </a:lnTo>
                  <a:lnTo>
                    <a:pt x="190" y="15646"/>
                  </a:lnTo>
                  <a:lnTo>
                    <a:pt x="4698" y="20015"/>
                  </a:lnTo>
                  <a:lnTo>
                    <a:pt x="15646" y="19824"/>
                  </a:lnTo>
                  <a:lnTo>
                    <a:pt x="20015" y="15303"/>
                  </a:lnTo>
                  <a:lnTo>
                    <a:pt x="19913" y="9842"/>
                  </a:lnTo>
                  <a:lnTo>
                    <a:pt x="19811" y="4356"/>
                  </a:lnTo>
                  <a:lnTo>
                    <a:pt x="15303" y="0"/>
                  </a:lnTo>
                  <a:close/>
                </a:path>
              </a:pathLst>
            </a:custGeom>
            <a:solidFill>
              <a:srgbClr val="8C4428"/>
            </a:solidFill>
          </p:spPr>
          <p:txBody>
            <a:bodyPr wrap="square" lIns="0" tIns="0" rIns="0" bIns="0" rtlCol="0"/>
            <a:lstStyle/>
            <a:p>
              <a:endParaRPr sz="1493" dirty="0"/>
            </a:p>
          </p:txBody>
        </p:sp>
        <p:sp>
          <p:nvSpPr>
            <p:cNvPr id="3697" name="object 3650">
              <a:extLst>
                <a:ext uri="{FF2B5EF4-FFF2-40B4-BE49-F238E27FC236}">
                  <a16:creationId xmlns:a16="http://schemas.microsoft.com/office/drawing/2014/main" id="{C789438D-4965-4CCE-966F-60E197E3F740}"/>
                </a:ext>
              </a:extLst>
            </p:cNvPr>
            <p:cNvSpPr/>
            <p:nvPr/>
          </p:nvSpPr>
          <p:spPr>
            <a:xfrm>
              <a:off x="1161145" y="5646380"/>
              <a:ext cx="20320" cy="20320"/>
            </a:xfrm>
            <a:custGeom>
              <a:avLst/>
              <a:gdLst/>
              <a:ahLst/>
              <a:cxnLst/>
              <a:rect l="l" t="t" r="r" b="b"/>
              <a:pathLst>
                <a:path w="20319" h="20320">
                  <a:moveTo>
                    <a:pt x="15316" y="0"/>
                  </a:moveTo>
                  <a:lnTo>
                    <a:pt x="4356" y="190"/>
                  </a:lnTo>
                  <a:lnTo>
                    <a:pt x="0" y="4699"/>
                  </a:lnTo>
                  <a:lnTo>
                    <a:pt x="190" y="15646"/>
                  </a:lnTo>
                  <a:lnTo>
                    <a:pt x="4711" y="19989"/>
                  </a:lnTo>
                  <a:lnTo>
                    <a:pt x="15659" y="19799"/>
                  </a:lnTo>
                  <a:lnTo>
                    <a:pt x="20015" y="15303"/>
                  </a:lnTo>
                  <a:lnTo>
                    <a:pt x="19913" y="9817"/>
                  </a:lnTo>
                  <a:lnTo>
                    <a:pt x="19811" y="4356"/>
                  </a:lnTo>
                  <a:lnTo>
                    <a:pt x="15316" y="0"/>
                  </a:lnTo>
                  <a:close/>
                </a:path>
              </a:pathLst>
            </a:custGeom>
            <a:solidFill>
              <a:srgbClr val="9F4C2F"/>
            </a:solidFill>
          </p:spPr>
          <p:txBody>
            <a:bodyPr wrap="square" lIns="0" tIns="0" rIns="0" bIns="0" rtlCol="0"/>
            <a:lstStyle/>
            <a:p>
              <a:endParaRPr sz="1493" dirty="0"/>
            </a:p>
          </p:txBody>
        </p:sp>
        <p:sp>
          <p:nvSpPr>
            <p:cNvPr id="3698" name="object 3651">
              <a:extLst>
                <a:ext uri="{FF2B5EF4-FFF2-40B4-BE49-F238E27FC236}">
                  <a16:creationId xmlns:a16="http://schemas.microsoft.com/office/drawing/2014/main" id="{F75E77E5-1BC3-4060-A8D6-14E4D4B8C81F}"/>
                </a:ext>
              </a:extLst>
            </p:cNvPr>
            <p:cNvSpPr/>
            <p:nvPr/>
          </p:nvSpPr>
          <p:spPr>
            <a:xfrm>
              <a:off x="1017448" y="5617034"/>
              <a:ext cx="20320" cy="20320"/>
            </a:xfrm>
            <a:custGeom>
              <a:avLst/>
              <a:gdLst/>
              <a:ahLst/>
              <a:cxnLst/>
              <a:rect l="l" t="t" r="r" b="b"/>
              <a:pathLst>
                <a:path w="20319" h="20320">
                  <a:moveTo>
                    <a:pt x="15310" y="0"/>
                  </a:moveTo>
                  <a:lnTo>
                    <a:pt x="4350" y="190"/>
                  </a:lnTo>
                  <a:lnTo>
                    <a:pt x="0" y="4705"/>
                  </a:lnTo>
                  <a:lnTo>
                    <a:pt x="189" y="15663"/>
                  </a:lnTo>
                  <a:lnTo>
                    <a:pt x="4706" y="20002"/>
                  </a:lnTo>
                  <a:lnTo>
                    <a:pt x="15653" y="19812"/>
                  </a:lnTo>
                  <a:lnTo>
                    <a:pt x="20001" y="15324"/>
                  </a:lnTo>
                  <a:lnTo>
                    <a:pt x="19806" y="4368"/>
                  </a:lnTo>
                  <a:lnTo>
                    <a:pt x="15310" y="0"/>
                  </a:lnTo>
                  <a:close/>
                </a:path>
              </a:pathLst>
            </a:custGeom>
            <a:solidFill>
              <a:srgbClr val="F1B79B">
                <a:alpha val="42999"/>
              </a:srgbClr>
            </a:solidFill>
          </p:spPr>
          <p:txBody>
            <a:bodyPr wrap="square" lIns="0" tIns="0" rIns="0" bIns="0" rtlCol="0"/>
            <a:lstStyle/>
            <a:p>
              <a:endParaRPr sz="1493" dirty="0"/>
            </a:p>
          </p:txBody>
        </p:sp>
        <p:sp>
          <p:nvSpPr>
            <p:cNvPr id="3699" name="object 3652">
              <a:extLst>
                <a:ext uri="{FF2B5EF4-FFF2-40B4-BE49-F238E27FC236}">
                  <a16:creationId xmlns:a16="http://schemas.microsoft.com/office/drawing/2014/main" id="{4EE90560-3FED-4FED-BDF5-E3AF9769735B}"/>
                </a:ext>
              </a:extLst>
            </p:cNvPr>
            <p:cNvSpPr/>
            <p:nvPr/>
          </p:nvSpPr>
          <p:spPr>
            <a:xfrm>
              <a:off x="985775" y="5590883"/>
              <a:ext cx="20320" cy="20320"/>
            </a:xfrm>
            <a:custGeom>
              <a:avLst/>
              <a:gdLst/>
              <a:ahLst/>
              <a:cxnLst/>
              <a:rect l="l" t="t" r="r" b="b"/>
              <a:pathLst>
                <a:path w="20319" h="20320">
                  <a:moveTo>
                    <a:pt x="15303" y="0"/>
                  </a:moveTo>
                  <a:lnTo>
                    <a:pt x="4356" y="190"/>
                  </a:lnTo>
                  <a:lnTo>
                    <a:pt x="0" y="4698"/>
                  </a:lnTo>
                  <a:lnTo>
                    <a:pt x="190" y="15645"/>
                  </a:lnTo>
                  <a:lnTo>
                    <a:pt x="4707" y="19998"/>
                  </a:lnTo>
                  <a:lnTo>
                    <a:pt x="15655" y="19801"/>
                  </a:lnTo>
                  <a:lnTo>
                    <a:pt x="20013" y="15304"/>
                  </a:lnTo>
                  <a:lnTo>
                    <a:pt x="19811" y="4342"/>
                  </a:lnTo>
                  <a:lnTo>
                    <a:pt x="15303" y="0"/>
                  </a:lnTo>
                  <a:close/>
                </a:path>
              </a:pathLst>
            </a:custGeom>
            <a:solidFill>
              <a:srgbClr val="F1B79B">
                <a:alpha val="66000"/>
              </a:srgbClr>
            </a:solidFill>
          </p:spPr>
          <p:txBody>
            <a:bodyPr wrap="square" lIns="0" tIns="0" rIns="0" bIns="0" rtlCol="0"/>
            <a:lstStyle/>
            <a:p>
              <a:endParaRPr sz="1493" dirty="0"/>
            </a:p>
          </p:txBody>
        </p:sp>
        <p:sp>
          <p:nvSpPr>
            <p:cNvPr id="3700" name="object 3653">
              <a:extLst>
                <a:ext uri="{FF2B5EF4-FFF2-40B4-BE49-F238E27FC236}">
                  <a16:creationId xmlns:a16="http://schemas.microsoft.com/office/drawing/2014/main" id="{4F0F6140-A1B8-4540-B3B1-2DE184239356}"/>
                </a:ext>
              </a:extLst>
            </p:cNvPr>
            <p:cNvSpPr/>
            <p:nvPr/>
          </p:nvSpPr>
          <p:spPr>
            <a:xfrm>
              <a:off x="997146" y="5580304"/>
              <a:ext cx="20320" cy="20320"/>
            </a:xfrm>
            <a:custGeom>
              <a:avLst/>
              <a:gdLst/>
              <a:ahLst/>
              <a:cxnLst/>
              <a:rect l="l" t="t" r="r" b="b"/>
              <a:pathLst>
                <a:path w="20319" h="20320">
                  <a:moveTo>
                    <a:pt x="15310" y="0"/>
                  </a:moveTo>
                  <a:lnTo>
                    <a:pt x="4350" y="189"/>
                  </a:lnTo>
                  <a:lnTo>
                    <a:pt x="0" y="4692"/>
                  </a:lnTo>
                  <a:lnTo>
                    <a:pt x="193" y="15655"/>
                  </a:lnTo>
                  <a:lnTo>
                    <a:pt x="4711" y="19995"/>
                  </a:lnTo>
                  <a:lnTo>
                    <a:pt x="15646" y="19805"/>
                  </a:lnTo>
                  <a:lnTo>
                    <a:pt x="20008" y="15316"/>
                  </a:lnTo>
                  <a:lnTo>
                    <a:pt x="19811" y="4349"/>
                  </a:lnTo>
                  <a:lnTo>
                    <a:pt x="15310" y="0"/>
                  </a:lnTo>
                  <a:close/>
                </a:path>
              </a:pathLst>
            </a:custGeom>
            <a:solidFill>
              <a:srgbClr val="F1B79B">
                <a:alpha val="78997"/>
              </a:srgbClr>
            </a:solidFill>
          </p:spPr>
          <p:txBody>
            <a:bodyPr wrap="square" lIns="0" tIns="0" rIns="0" bIns="0" rtlCol="0"/>
            <a:lstStyle/>
            <a:p>
              <a:endParaRPr sz="1493" dirty="0"/>
            </a:p>
          </p:txBody>
        </p:sp>
        <p:sp>
          <p:nvSpPr>
            <p:cNvPr id="3701" name="object 3654">
              <a:extLst>
                <a:ext uri="{FF2B5EF4-FFF2-40B4-BE49-F238E27FC236}">
                  <a16:creationId xmlns:a16="http://schemas.microsoft.com/office/drawing/2014/main" id="{8C41F16D-E518-49A3-B155-A5E1B95DEBEC}"/>
                </a:ext>
              </a:extLst>
            </p:cNvPr>
            <p:cNvSpPr/>
            <p:nvPr/>
          </p:nvSpPr>
          <p:spPr>
            <a:xfrm>
              <a:off x="1133081" y="5621264"/>
              <a:ext cx="20320" cy="20320"/>
            </a:xfrm>
            <a:custGeom>
              <a:avLst/>
              <a:gdLst/>
              <a:ahLst/>
              <a:cxnLst/>
              <a:rect l="l" t="t" r="r" b="b"/>
              <a:pathLst>
                <a:path w="20319" h="20320">
                  <a:moveTo>
                    <a:pt x="15311" y="0"/>
                  </a:moveTo>
                  <a:lnTo>
                    <a:pt x="4341" y="196"/>
                  </a:lnTo>
                  <a:lnTo>
                    <a:pt x="0" y="4690"/>
                  </a:lnTo>
                  <a:lnTo>
                    <a:pt x="189" y="15649"/>
                  </a:lnTo>
                  <a:lnTo>
                    <a:pt x="4705" y="20013"/>
                  </a:lnTo>
                  <a:lnTo>
                    <a:pt x="15652" y="19822"/>
                  </a:lnTo>
                  <a:lnTo>
                    <a:pt x="19995" y="15301"/>
                  </a:lnTo>
                  <a:lnTo>
                    <a:pt x="19805" y="4354"/>
                  </a:lnTo>
                  <a:lnTo>
                    <a:pt x="15311" y="0"/>
                  </a:lnTo>
                  <a:close/>
                </a:path>
              </a:pathLst>
            </a:custGeom>
            <a:solidFill>
              <a:srgbClr val="F8BB9F">
                <a:alpha val="67999"/>
              </a:srgbClr>
            </a:solidFill>
          </p:spPr>
          <p:txBody>
            <a:bodyPr wrap="square" lIns="0" tIns="0" rIns="0" bIns="0" rtlCol="0"/>
            <a:lstStyle/>
            <a:p>
              <a:endParaRPr sz="1493" dirty="0"/>
            </a:p>
          </p:txBody>
        </p:sp>
        <p:sp>
          <p:nvSpPr>
            <p:cNvPr id="3702" name="object 3655">
              <a:extLst>
                <a:ext uri="{FF2B5EF4-FFF2-40B4-BE49-F238E27FC236}">
                  <a16:creationId xmlns:a16="http://schemas.microsoft.com/office/drawing/2014/main" id="{5683D555-9168-45EA-A7C4-352C2A24C055}"/>
                </a:ext>
              </a:extLst>
            </p:cNvPr>
            <p:cNvSpPr/>
            <p:nvPr/>
          </p:nvSpPr>
          <p:spPr>
            <a:xfrm>
              <a:off x="1169543" y="5618645"/>
              <a:ext cx="20320" cy="20320"/>
            </a:xfrm>
            <a:custGeom>
              <a:avLst/>
              <a:gdLst/>
              <a:ahLst/>
              <a:cxnLst/>
              <a:rect l="l" t="t" r="r" b="b"/>
              <a:pathLst>
                <a:path w="20319" h="20320">
                  <a:moveTo>
                    <a:pt x="15308" y="0"/>
                  </a:moveTo>
                  <a:lnTo>
                    <a:pt x="4330" y="190"/>
                  </a:lnTo>
                  <a:lnTo>
                    <a:pt x="0" y="4710"/>
                  </a:lnTo>
                  <a:lnTo>
                    <a:pt x="189" y="15665"/>
                  </a:lnTo>
                  <a:lnTo>
                    <a:pt x="4694" y="20005"/>
                  </a:lnTo>
                  <a:lnTo>
                    <a:pt x="15641" y="19815"/>
                  </a:lnTo>
                  <a:lnTo>
                    <a:pt x="20001" y="15328"/>
                  </a:lnTo>
                  <a:lnTo>
                    <a:pt x="19807" y="4372"/>
                  </a:lnTo>
                  <a:lnTo>
                    <a:pt x="15308" y="0"/>
                  </a:lnTo>
                  <a:close/>
                </a:path>
              </a:pathLst>
            </a:custGeom>
            <a:solidFill>
              <a:srgbClr val="F8BB9F">
                <a:alpha val="9999"/>
              </a:srgbClr>
            </a:solidFill>
          </p:spPr>
          <p:txBody>
            <a:bodyPr wrap="square" lIns="0" tIns="0" rIns="0" bIns="0" rtlCol="0"/>
            <a:lstStyle/>
            <a:p>
              <a:endParaRPr sz="1493" dirty="0"/>
            </a:p>
          </p:txBody>
        </p:sp>
        <p:sp>
          <p:nvSpPr>
            <p:cNvPr id="3703" name="object 3656">
              <a:extLst>
                <a:ext uri="{FF2B5EF4-FFF2-40B4-BE49-F238E27FC236}">
                  <a16:creationId xmlns:a16="http://schemas.microsoft.com/office/drawing/2014/main" id="{5CC89341-960D-47D8-858F-E31BE0CC1C2F}"/>
                </a:ext>
              </a:extLst>
            </p:cNvPr>
            <p:cNvSpPr/>
            <p:nvPr/>
          </p:nvSpPr>
          <p:spPr>
            <a:xfrm>
              <a:off x="1084532" y="5614432"/>
              <a:ext cx="20320" cy="20320"/>
            </a:xfrm>
            <a:custGeom>
              <a:avLst/>
              <a:gdLst/>
              <a:ahLst/>
              <a:cxnLst/>
              <a:rect l="l" t="t" r="r" b="b"/>
              <a:pathLst>
                <a:path w="20319" h="20320">
                  <a:moveTo>
                    <a:pt x="15302" y="0"/>
                  </a:moveTo>
                  <a:lnTo>
                    <a:pt x="4342" y="190"/>
                  </a:lnTo>
                  <a:lnTo>
                    <a:pt x="0" y="4685"/>
                  </a:lnTo>
                  <a:lnTo>
                    <a:pt x="196" y="15653"/>
                  </a:lnTo>
                  <a:lnTo>
                    <a:pt x="4694" y="19985"/>
                  </a:lnTo>
                  <a:lnTo>
                    <a:pt x="15648" y="19796"/>
                  </a:lnTo>
                  <a:lnTo>
                    <a:pt x="20011" y="15306"/>
                  </a:lnTo>
                  <a:lnTo>
                    <a:pt x="19811" y="4343"/>
                  </a:lnTo>
                  <a:lnTo>
                    <a:pt x="15302" y="0"/>
                  </a:lnTo>
                  <a:close/>
                </a:path>
              </a:pathLst>
            </a:custGeom>
            <a:solidFill>
              <a:srgbClr val="F8BB9F">
                <a:alpha val="86000"/>
              </a:srgbClr>
            </a:solidFill>
          </p:spPr>
          <p:txBody>
            <a:bodyPr wrap="square" lIns="0" tIns="0" rIns="0" bIns="0" rtlCol="0"/>
            <a:lstStyle/>
            <a:p>
              <a:endParaRPr sz="1493" dirty="0"/>
            </a:p>
          </p:txBody>
        </p:sp>
        <p:sp>
          <p:nvSpPr>
            <p:cNvPr id="3704" name="object 3657">
              <a:extLst>
                <a:ext uri="{FF2B5EF4-FFF2-40B4-BE49-F238E27FC236}">
                  <a16:creationId xmlns:a16="http://schemas.microsoft.com/office/drawing/2014/main" id="{F4D87F76-70DF-4328-A2FA-2CACF99DDD2B}"/>
                </a:ext>
              </a:extLst>
            </p:cNvPr>
            <p:cNvSpPr/>
            <p:nvPr/>
          </p:nvSpPr>
          <p:spPr>
            <a:xfrm>
              <a:off x="1155027" y="5623763"/>
              <a:ext cx="20320" cy="20320"/>
            </a:xfrm>
            <a:custGeom>
              <a:avLst/>
              <a:gdLst/>
              <a:ahLst/>
              <a:cxnLst/>
              <a:rect l="l" t="t" r="r" b="b"/>
              <a:pathLst>
                <a:path w="20319" h="20320">
                  <a:moveTo>
                    <a:pt x="15309" y="0"/>
                  </a:moveTo>
                  <a:lnTo>
                    <a:pt x="4348" y="189"/>
                  </a:lnTo>
                  <a:lnTo>
                    <a:pt x="0" y="4677"/>
                  </a:lnTo>
                  <a:lnTo>
                    <a:pt x="189" y="15627"/>
                  </a:lnTo>
                  <a:lnTo>
                    <a:pt x="4710" y="19995"/>
                  </a:lnTo>
                  <a:lnTo>
                    <a:pt x="15644" y="19805"/>
                  </a:lnTo>
                  <a:lnTo>
                    <a:pt x="20013" y="15283"/>
                  </a:lnTo>
                  <a:lnTo>
                    <a:pt x="19810" y="4336"/>
                  </a:lnTo>
                  <a:lnTo>
                    <a:pt x="15309" y="0"/>
                  </a:lnTo>
                  <a:close/>
                </a:path>
              </a:pathLst>
            </a:custGeom>
            <a:solidFill>
              <a:srgbClr val="F1B79B">
                <a:alpha val="9999"/>
              </a:srgbClr>
            </a:solidFill>
          </p:spPr>
          <p:txBody>
            <a:bodyPr wrap="square" lIns="0" tIns="0" rIns="0" bIns="0" rtlCol="0"/>
            <a:lstStyle/>
            <a:p>
              <a:endParaRPr sz="1493" dirty="0"/>
            </a:p>
          </p:txBody>
        </p:sp>
        <p:sp>
          <p:nvSpPr>
            <p:cNvPr id="3705" name="object 3658">
              <a:extLst>
                <a:ext uri="{FF2B5EF4-FFF2-40B4-BE49-F238E27FC236}">
                  <a16:creationId xmlns:a16="http://schemas.microsoft.com/office/drawing/2014/main" id="{E7343CAE-9D74-436E-8EFD-A92E6918A148}"/>
                </a:ext>
              </a:extLst>
            </p:cNvPr>
            <p:cNvSpPr/>
            <p:nvPr/>
          </p:nvSpPr>
          <p:spPr>
            <a:xfrm>
              <a:off x="1021908" y="5571769"/>
              <a:ext cx="20320" cy="20320"/>
            </a:xfrm>
            <a:custGeom>
              <a:avLst/>
              <a:gdLst/>
              <a:ahLst/>
              <a:cxnLst/>
              <a:rect l="l" t="t" r="r" b="b"/>
              <a:pathLst>
                <a:path w="20319" h="20320">
                  <a:moveTo>
                    <a:pt x="15313" y="0"/>
                  </a:moveTo>
                  <a:lnTo>
                    <a:pt x="4348" y="189"/>
                  </a:lnTo>
                  <a:lnTo>
                    <a:pt x="0" y="4690"/>
                  </a:lnTo>
                  <a:lnTo>
                    <a:pt x="196" y="15655"/>
                  </a:lnTo>
                  <a:lnTo>
                    <a:pt x="4705" y="19999"/>
                  </a:lnTo>
                  <a:lnTo>
                    <a:pt x="15653" y="19809"/>
                  </a:lnTo>
                  <a:lnTo>
                    <a:pt x="19998" y="15311"/>
                  </a:lnTo>
                  <a:lnTo>
                    <a:pt x="19806" y="4353"/>
                  </a:lnTo>
                  <a:lnTo>
                    <a:pt x="15313" y="0"/>
                  </a:lnTo>
                  <a:close/>
                </a:path>
              </a:pathLst>
            </a:custGeom>
            <a:solidFill>
              <a:srgbClr val="F8BB9F">
                <a:alpha val="23999"/>
              </a:srgbClr>
            </a:solidFill>
          </p:spPr>
          <p:txBody>
            <a:bodyPr wrap="square" lIns="0" tIns="0" rIns="0" bIns="0" rtlCol="0"/>
            <a:lstStyle/>
            <a:p>
              <a:endParaRPr sz="1493" dirty="0"/>
            </a:p>
          </p:txBody>
        </p:sp>
        <p:sp>
          <p:nvSpPr>
            <p:cNvPr id="3706" name="object 3659">
              <a:extLst>
                <a:ext uri="{FF2B5EF4-FFF2-40B4-BE49-F238E27FC236}">
                  <a16:creationId xmlns:a16="http://schemas.microsoft.com/office/drawing/2014/main" id="{9F37B87E-8433-417C-8EEB-0D721E0748FB}"/>
                </a:ext>
              </a:extLst>
            </p:cNvPr>
            <p:cNvSpPr/>
            <p:nvPr/>
          </p:nvSpPr>
          <p:spPr>
            <a:xfrm>
              <a:off x="1073343" y="5625198"/>
              <a:ext cx="20320" cy="20320"/>
            </a:xfrm>
            <a:custGeom>
              <a:avLst/>
              <a:gdLst/>
              <a:ahLst/>
              <a:cxnLst/>
              <a:rect l="l" t="t" r="r" b="b"/>
              <a:pathLst>
                <a:path w="20319" h="20320">
                  <a:moveTo>
                    <a:pt x="15320" y="0"/>
                  </a:moveTo>
                  <a:lnTo>
                    <a:pt x="4347" y="189"/>
                  </a:lnTo>
                  <a:lnTo>
                    <a:pt x="0" y="4688"/>
                  </a:lnTo>
                  <a:lnTo>
                    <a:pt x="196" y="15648"/>
                  </a:lnTo>
                  <a:lnTo>
                    <a:pt x="4708" y="20008"/>
                  </a:lnTo>
                  <a:lnTo>
                    <a:pt x="15655" y="19817"/>
                  </a:lnTo>
                  <a:lnTo>
                    <a:pt x="20011" y="15297"/>
                  </a:lnTo>
                  <a:lnTo>
                    <a:pt x="19808" y="4336"/>
                  </a:lnTo>
                  <a:lnTo>
                    <a:pt x="15320" y="0"/>
                  </a:lnTo>
                  <a:close/>
                </a:path>
              </a:pathLst>
            </a:custGeom>
            <a:solidFill>
              <a:srgbClr val="F1B79B">
                <a:alpha val="9999"/>
              </a:srgbClr>
            </a:solidFill>
          </p:spPr>
          <p:txBody>
            <a:bodyPr wrap="square" lIns="0" tIns="0" rIns="0" bIns="0" rtlCol="0"/>
            <a:lstStyle/>
            <a:p>
              <a:endParaRPr sz="1493" dirty="0"/>
            </a:p>
          </p:txBody>
        </p:sp>
        <p:sp>
          <p:nvSpPr>
            <p:cNvPr id="3707" name="object 3660">
              <a:extLst>
                <a:ext uri="{FF2B5EF4-FFF2-40B4-BE49-F238E27FC236}">
                  <a16:creationId xmlns:a16="http://schemas.microsoft.com/office/drawing/2014/main" id="{0E964A3B-E6F6-46CE-A1A0-7A336C2BA338}"/>
                </a:ext>
              </a:extLst>
            </p:cNvPr>
            <p:cNvSpPr/>
            <p:nvPr/>
          </p:nvSpPr>
          <p:spPr>
            <a:xfrm>
              <a:off x="981576" y="5581526"/>
              <a:ext cx="20320" cy="20320"/>
            </a:xfrm>
            <a:custGeom>
              <a:avLst/>
              <a:gdLst/>
              <a:ahLst/>
              <a:cxnLst/>
              <a:rect l="l" t="t" r="r" b="b"/>
              <a:pathLst>
                <a:path w="20319" h="20320">
                  <a:moveTo>
                    <a:pt x="15310" y="0"/>
                  </a:moveTo>
                  <a:lnTo>
                    <a:pt x="4343" y="196"/>
                  </a:lnTo>
                  <a:lnTo>
                    <a:pt x="0" y="4691"/>
                  </a:lnTo>
                  <a:lnTo>
                    <a:pt x="193" y="15654"/>
                  </a:lnTo>
                  <a:lnTo>
                    <a:pt x="4711" y="19995"/>
                  </a:lnTo>
                  <a:lnTo>
                    <a:pt x="15646" y="19804"/>
                  </a:lnTo>
                  <a:lnTo>
                    <a:pt x="20008" y="15316"/>
                  </a:lnTo>
                  <a:lnTo>
                    <a:pt x="19811" y="4349"/>
                  </a:lnTo>
                  <a:lnTo>
                    <a:pt x="15310" y="0"/>
                  </a:lnTo>
                  <a:close/>
                </a:path>
              </a:pathLst>
            </a:custGeom>
            <a:solidFill>
              <a:srgbClr val="F1B79B">
                <a:alpha val="33998"/>
              </a:srgbClr>
            </a:solidFill>
          </p:spPr>
          <p:txBody>
            <a:bodyPr wrap="square" lIns="0" tIns="0" rIns="0" bIns="0" rtlCol="0"/>
            <a:lstStyle/>
            <a:p>
              <a:endParaRPr sz="1493" dirty="0"/>
            </a:p>
          </p:txBody>
        </p:sp>
        <p:sp>
          <p:nvSpPr>
            <p:cNvPr id="3708" name="object 3661">
              <a:extLst>
                <a:ext uri="{FF2B5EF4-FFF2-40B4-BE49-F238E27FC236}">
                  <a16:creationId xmlns:a16="http://schemas.microsoft.com/office/drawing/2014/main" id="{8DA22A9F-B169-4DA3-8EB7-DCA825241D7B}"/>
                </a:ext>
              </a:extLst>
            </p:cNvPr>
            <p:cNvSpPr/>
            <p:nvPr/>
          </p:nvSpPr>
          <p:spPr>
            <a:xfrm>
              <a:off x="1039508" y="5579961"/>
              <a:ext cx="20320" cy="20320"/>
            </a:xfrm>
            <a:custGeom>
              <a:avLst/>
              <a:gdLst/>
              <a:ahLst/>
              <a:cxnLst/>
              <a:rect l="l" t="t" r="r" b="b"/>
              <a:pathLst>
                <a:path w="20319" h="20320">
                  <a:moveTo>
                    <a:pt x="15301" y="0"/>
                  </a:moveTo>
                  <a:lnTo>
                    <a:pt x="4338" y="189"/>
                  </a:lnTo>
                  <a:lnTo>
                    <a:pt x="0" y="4692"/>
                  </a:lnTo>
                  <a:lnTo>
                    <a:pt x="189" y="15660"/>
                  </a:lnTo>
                  <a:lnTo>
                    <a:pt x="4701" y="19994"/>
                  </a:lnTo>
                  <a:lnTo>
                    <a:pt x="15635" y="19803"/>
                  </a:lnTo>
                  <a:lnTo>
                    <a:pt x="20001" y="15311"/>
                  </a:lnTo>
                  <a:lnTo>
                    <a:pt x="19801" y="4360"/>
                  </a:lnTo>
                  <a:lnTo>
                    <a:pt x="15301" y="0"/>
                  </a:lnTo>
                  <a:close/>
                </a:path>
              </a:pathLst>
            </a:custGeom>
            <a:solidFill>
              <a:srgbClr val="F8BB9F">
                <a:alpha val="9999"/>
              </a:srgbClr>
            </a:solidFill>
          </p:spPr>
          <p:txBody>
            <a:bodyPr wrap="square" lIns="0" tIns="0" rIns="0" bIns="0" rtlCol="0"/>
            <a:lstStyle/>
            <a:p>
              <a:endParaRPr sz="1493" dirty="0"/>
            </a:p>
          </p:txBody>
        </p:sp>
        <p:sp>
          <p:nvSpPr>
            <p:cNvPr id="3709" name="object 3662">
              <a:extLst>
                <a:ext uri="{FF2B5EF4-FFF2-40B4-BE49-F238E27FC236}">
                  <a16:creationId xmlns:a16="http://schemas.microsoft.com/office/drawing/2014/main" id="{B7522C75-7D1B-4C24-9A78-9EB607A6B043}"/>
                </a:ext>
              </a:extLst>
            </p:cNvPr>
            <p:cNvSpPr/>
            <p:nvPr/>
          </p:nvSpPr>
          <p:spPr>
            <a:xfrm>
              <a:off x="1096569" y="5625671"/>
              <a:ext cx="20320" cy="20320"/>
            </a:xfrm>
            <a:custGeom>
              <a:avLst/>
              <a:gdLst/>
              <a:ahLst/>
              <a:cxnLst/>
              <a:rect l="l" t="t" r="r" b="b"/>
              <a:pathLst>
                <a:path w="20319" h="20320">
                  <a:moveTo>
                    <a:pt x="15315" y="0"/>
                  </a:moveTo>
                  <a:lnTo>
                    <a:pt x="4337" y="197"/>
                  </a:lnTo>
                  <a:lnTo>
                    <a:pt x="0" y="4699"/>
                  </a:lnTo>
                  <a:lnTo>
                    <a:pt x="189" y="15659"/>
                  </a:lnTo>
                  <a:lnTo>
                    <a:pt x="4704" y="20009"/>
                  </a:lnTo>
                  <a:lnTo>
                    <a:pt x="15652" y="19819"/>
                  </a:lnTo>
                  <a:lnTo>
                    <a:pt x="20001" y="15317"/>
                  </a:lnTo>
                  <a:lnTo>
                    <a:pt x="19805" y="4363"/>
                  </a:lnTo>
                  <a:lnTo>
                    <a:pt x="15315" y="0"/>
                  </a:lnTo>
                  <a:close/>
                </a:path>
              </a:pathLst>
            </a:custGeom>
            <a:solidFill>
              <a:srgbClr val="F1B79B">
                <a:alpha val="39999"/>
              </a:srgbClr>
            </a:solidFill>
          </p:spPr>
          <p:txBody>
            <a:bodyPr wrap="square" lIns="0" tIns="0" rIns="0" bIns="0" rtlCol="0"/>
            <a:lstStyle/>
            <a:p>
              <a:endParaRPr sz="1493" dirty="0"/>
            </a:p>
          </p:txBody>
        </p:sp>
        <p:sp>
          <p:nvSpPr>
            <p:cNvPr id="3710" name="object 3663">
              <a:extLst>
                <a:ext uri="{FF2B5EF4-FFF2-40B4-BE49-F238E27FC236}">
                  <a16:creationId xmlns:a16="http://schemas.microsoft.com/office/drawing/2014/main" id="{76E1070E-72B4-42B6-A693-F9C787821EA1}"/>
                </a:ext>
              </a:extLst>
            </p:cNvPr>
            <p:cNvSpPr/>
            <p:nvPr/>
          </p:nvSpPr>
          <p:spPr>
            <a:xfrm>
              <a:off x="1140587" y="5629922"/>
              <a:ext cx="20320" cy="20320"/>
            </a:xfrm>
            <a:custGeom>
              <a:avLst/>
              <a:gdLst/>
              <a:ahLst/>
              <a:cxnLst/>
              <a:rect l="l" t="t" r="r" b="b"/>
              <a:pathLst>
                <a:path w="20319" h="20320">
                  <a:moveTo>
                    <a:pt x="15303" y="0"/>
                  </a:moveTo>
                  <a:lnTo>
                    <a:pt x="4348" y="189"/>
                  </a:lnTo>
                  <a:lnTo>
                    <a:pt x="0" y="4703"/>
                  </a:lnTo>
                  <a:lnTo>
                    <a:pt x="189" y="15658"/>
                  </a:lnTo>
                  <a:lnTo>
                    <a:pt x="4707" y="20011"/>
                  </a:lnTo>
                  <a:lnTo>
                    <a:pt x="15642" y="19820"/>
                  </a:lnTo>
                  <a:lnTo>
                    <a:pt x="20001" y="15321"/>
                  </a:lnTo>
                  <a:lnTo>
                    <a:pt x="19807" y="4364"/>
                  </a:lnTo>
                  <a:lnTo>
                    <a:pt x="15303" y="0"/>
                  </a:lnTo>
                  <a:close/>
                </a:path>
              </a:pathLst>
            </a:custGeom>
            <a:solidFill>
              <a:srgbClr val="F1B79B">
                <a:alpha val="9999"/>
              </a:srgbClr>
            </a:solidFill>
          </p:spPr>
          <p:txBody>
            <a:bodyPr wrap="square" lIns="0" tIns="0" rIns="0" bIns="0" rtlCol="0"/>
            <a:lstStyle/>
            <a:p>
              <a:endParaRPr sz="1493" dirty="0"/>
            </a:p>
          </p:txBody>
        </p:sp>
        <p:sp>
          <p:nvSpPr>
            <p:cNvPr id="3711" name="object 3664">
              <a:extLst>
                <a:ext uri="{FF2B5EF4-FFF2-40B4-BE49-F238E27FC236}">
                  <a16:creationId xmlns:a16="http://schemas.microsoft.com/office/drawing/2014/main" id="{361C353F-DD4C-415B-947E-AA235FD098CD}"/>
                </a:ext>
              </a:extLst>
            </p:cNvPr>
            <p:cNvSpPr/>
            <p:nvPr/>
          </p:nvSpPr>
          <p:spPr>
            <a:xfrm>
              <a:off x="1081672" y="5636332"/>
              <a:ext cx="20320" cy="20320"/>
            </a:xfrm>
            <a:custGeom>
              <a:avLst/>
              <a:gdLst/>
              <a:ahLst/>
              <a:cxnLst/>
              <a:rect l="l" t="t" r="r" b="b"/>
              <a:pathLst>
                <a:path w="20319" h="20320">
                  <a:moveTo>
                    <a:pt x="15301" y="0"/>
                  </a:moveTo>
                  <a:lnTo>
                    <a:pt x="4341" y="190"/>
                  </a:lnTo>
                  <a:lnTo>
                    <a:pt x="0" y="4709"/>
                  </a:lnTo>
                  <a:lnTo>
                    <a:pt x="189" y="15659"/>
                  </a:lnTo>
                  <a:lnTo>
                    <a:pt x="4696" y="20015"/>
                  </a:lnTo>
                  <a:lnTo>
                    <a:pt x="15649" y="19818"/>
                  </a:lnTo>
                  <a:lnTo>
                    <a:pt x="20001" y="15328"/>
                  </a:lnTo>
                  <a:lnTo>
                    <a:pt x="19809" y="4368"/>
                  </a:lnTo>
                  <a:lnTo>
                    <a:pt x="15301" y="0"/>
                  </a:lnTo>
                  <a:close/>
                </a:path>
              </a:pathLst>
            </a:custGeom>
            <a:solidFill>
              <a:srgbClr val="F1B79B">
                <a:alpha val="52999"/>
              </a:srgbClr>
            </a:solidFill>
          </p:spPr>
          <p:txBody>
            <a:bodyPr wrap="square" lIns="0" tIns="0" rIns="0" bIns="0" rtlCol="0"/>
            <a:lstStyle/>
            <a:p>
              <a:endParaRPr sz="1493" dirty="0"/>
            </a:p>
          </p:txBody>
        </p:sp>
        <p:sp>
          <p:nvSpPr>
            <p:cNvPr id="3712" name="object 3665">
              <a:extLst>
                <a:ext uri="{FF2B5EF4-FFF2-40B4-BE49-F238E27FC236}">
                  <a16:creationId xmlns:a16="http://schemas.microsoft.com/office/drawing/2014/main" id="{DB13ECC5-6E46-44B5-A2C1-ECC680A1DC64}"/>
                </a:ext>
              </a:extLst>
            </p:cNvPr>
            <p:cNvSpPr/>
            <p:nvPr/>
          </p:nvSpPr>
          <p:spPr>
            <a:xfrm>
              <a:off x="1003922" y="5625444"/>
              <a:ext cx="20320" cy="20320"/>
            </a:xfrm>
            <a:custGeom>
              <a:avLst/>
              <a:gdLst/>
              <a:ahLst/>
              <a:cxnLst/>
              <a:rect l="l" t="t" r="r" b="b"/>
              <a:pathLst>
                <a:path w="20319" h="20320">
                  <a:moveTo>
                    <a:pt x="15300" y="0"/>
                  </a:moveTo>
                  <a:lnTo>
                    <a:pt x="4336" y="194"/>
                  </a:lnTo>
                  <a:lnTo>
                    <a:pt x="0" y="4683"/>
                  </a:lnTo>
                  <a:lnTo>
                    <a:pt x="189" y="15648"/>
                  </a:lnTo>
                  <a:lnTo>
                    <a:pt x="4696" y="19989"/>
                  </a:lnTo>
                  <a:lnTo>
                    <a:pt x="15643" y="19799"/>
                  </a:lnTo>
                  <a:lnTo>
                    <a:pt x="20002" y="15314"/>
                  </a:lnTo>
                  <a:lnTo>
                    <a:pt x="19809" y="4343"/>
                  </a:lnTo>
                  <a:lnTo>
                    <a:pt x="15300" y="0"/>
                  </a:lnTo>
                  <a:close/>
                </a:path>
              </a:pathLst>
            </a:custGeom>
            <a:solidFill>
              <a:srgbClr val="F1B79B">
                <a:alpha val="9999"/>
              </a:srgbClr>
            </a:solidFill>
          </p:spPr>
          <p:txBody>
            <a:bodyPr wrap="square" lIns="0" tIns="0" rIns="0" bIns="0" rtlCol="0"/>
            <a:lstStyle/>
            <a:p>
              <a:endParaRPr sz="1493" dirty="0"/>
            </a:p>
          </p:txBody>
        </p:sp>
        <p:sp>
          <p:nvSpPr>
            <p:cNvPr id="3713" name="object 3666">
              <a:extLst>
                <a:ext uri="{FF2B5EF4-FFF2-40B4-BE49-F238E27FC236}">
                  <a16:creationId xmlns:a16="http://schemas.microsoft.com/office/drawing/2014/main" id="{1C6B8D82-4AF0-4F64-9ADC-033228F85846}"/>
                </a:ext>
              </a:extLst>
            </p:cNvPr>
            <p:cNvSpPr/>
            <p:nvPr/>
          </p:nvSpPr>
          <p:spPr>
            <a:xfrm>
              <a:off x="1165644" y="5634563"/>
              <a:ext cx="20320" cy="20320"/>
            </a:xfrm>
            <a:custGeom>
              <a:avLst/>
              <a:gdLst/>
              <a:ahLst/>
              <a:cxnLst/>
              <a:rect l="l" t="t" r="r" b="b"/>
              <a:pathLst>
                <a:path w="20319" h="20320">
                  <a:moveTo>
                    <a:pt x="15299" y="0"/>
                  </a:moveTo>
                  <a:lnTo>
                    <a:pt x="4352" y="190"/>
                  </a:lnTo>
                  <a:lnTo>
                    <a:pt x="0" y="4682"/>
                  </a:lnTo>
                  <a:lnTo>
                    <a:pt x="189" y="15649"/>
                  </a:lnTo>
                  <a:lnTo>
                    <a:pt x="4701" y="20009"/>
                  </a:lnTo>
                  <a:lnTo>
                    <a:pt x="15646" y="19820"/>
                  </a:lnTo>
                  <a:lnTo>
                    <a:pt x="20011" y="15303"/>
                  </a:lnTo>
                  <a:lnTo>
                    <a:pt x="19807" y="4343"/>
                  </a:lnTo>
                  <a:lnTo>
                    <a:pt x="15299" y="0"/>
                  </a:lnTo>
                  <a:close/>
                </a:path>
              </a:pathLst>
            </a:custGeom>
            <a:solidFill>
              <a:srgbClr val="F1B79B">
                <a:alpha val="50000"/>
              </a:srgbClr>
            </a:solidFill>
          </p:spPr>
          <p:txBody>
            <a:bodyPr wrap="square" lIns="0" tIns="0" rIns="0" bIns="0" rtlCol="0"/>
            <a:lstStyle/>
            <a:p>
              <a:endParaRPr sz="1493" dirty="0"/>
            </a:p>
          </p:txBody>
        </p:sp>
        <p:sp>
          <p:nvSpPr>
            <p:cNvPr id="3714" name="object 3667">
              <a:extLst>
                <a:ext uri="{FF2B5EF4-FFF2-40B4-BE49-F238E27FC236}">
                  <a16:creationId xmlns:a16="http://schemas.microsoft.com/office/drawing/2014/main" id="{736E0E71-8732-4538-BFC3-E8030175B215}"/>
                </a:ext>
              </a:extLst>
            </p:cNvPr>
            <p:cNvSpPr/>
            <p:nvPr/>
          </p:nvSpPr>
          <p:spPr>
            <a:xfrm>
              <a:off x="942696" y="5546237"/>
              <a:ext cx="20320" cy="20320"/>
            </a:xfrm>
            <a:custGeom>
              <a:avLst/>
              <a:gdLst/>
              <a:ahLst/>
              <a:cxnLst/>
              <a:rect l="l" t="t" r="r" b="b"/>
              <a:pathLst>
                <a:path w="20319" h="20320">
                  <a:moveTo>
                    <a:pt x="15303" y="0"/>
                  </a:moveTo>
                  <a:lnTo>
                    <a:pt x="4341" y="192"/>
                  </a:lnTo>
                  <a:lnTo>
                    <a:pt x="0" y="4699"/>
                  </a:lnTo>
                  <a:lnTo>
                    <a:pt x="190" y="15646"/>
                  </a:lnTo>
                  <a:lnTo>
                    <a:pt x="4698" y="20015"/>
                  </a:lnTo>
                  <a:lnTo>
                    <a:pt x="15650" y="19820"/>
                  </a:lnTo>
                  <a:lnTo>
                    <a:pt x="20013" y="15305"/>
                  </a:lnTo>
                  <a:lnTo>
                    <a:pt x="19811" y="4356"/>
                  </a:lnTo>
                  <a:lnTo>
                    <a:pt x="15303" y="0"/>
                  </a:lnTo>
                  <a:close/>
                </a:path>
              </a:pathLst>
            </a:custGeom>
            <a:solidFill>
              <a:srgbClr val="F1B79B">
                <a:alpha val="55999"/>
              </a:srgbClr>
            </a:solidFill>
          </p:spPr>
          <p:txBody>
            <a:bodyPr wrap="square" lIns="0" tIns="0" rIns="0" bIns="0" rtlCol="0"/>
            <a:lstStyle/>
            <a:p>
              <a:endParaRPr sz="1493" dirty="0"/>
            </a:p>
          </p:txBody>
        </p:sp>
        <p:sp>
          <p:nvSpPr>
            <p:cNvPr id="3715" name="object 3668">
              <a:extLst>
                <a:ext uri="{FF2B5EF4-FFF2-40B4-BE49-F238E27FC236}">
                  <a16:creationId xmlns:a16="http://schemas.microsoft.com/office/drawing/2014/main" id="{4708B557-4113-4839-9563-5CD1008B891B}"/>
                </a:ext>
              </a:extLst>
            </p:cNvPr>
            <p:cNvSpPr/>
            <p:nvPr/>
          </p:nvSpPr>
          <p:spPr>
            <a:xfrm>
              <a:off x="1067323" y="5605797"/>
              <a:ext cx="20320" cy="20320"/>
            </a:xfrm>
            <a:custGeom>
              <a:avLst/>
              <a:gdLst/>
              <a:ahLst/>
              <a:cxnLst/>
              <a:rect l="l" t="t" r="r" b="b"/>
              <a:pathLst>
                <a:path w="20319" h="20320">
                  <a:moveTo>
                    <a:pt x="15297" y="0"/>
                  </a:moveTo>
                  <a:lnTo>
                    <a:pt x="4350" y="190"/>
                  </a:lnTo>
                  <a:lnTo>
                    <a:pt x="0" y="4693"/>
                  </a:lnTo>
                  <a:lnTo>
                    <a:pt x="196" y="15657"/>
                  </a:lnTo>
                  <a:lnTo>
                    <a:pt x="4705" y="20015"/>
                  </a:lnTo>
                  <a:lnTo>
                    <a:pt x="15642" y="19823"/>
                  </a:lnTo>
                  <a:lnTo>
                    <a:pt x="20009" y="15303"/>
                  </a:lnTo>
                  <a:lnTo>
                    <a:pt x="19806" y="4356"/>
                  </a:lnTo>
                  <a:lnTo>
                    <a:pt x="15297" y="0"/>
                  </a:lnTo>
                  <a:close/>
                </a:path>
              </a:pathLst>
            </a:custGeom>
            <a:solidFill>
              <a:srgbClr val="F8BB9F">
                <a:alpha val="33998"/>
              </a:srgbClr>
            </a:solidFill>
          </p:spPr>
          <p:txBody>
            <a:bodyPr wrap="square" lIns="0" tIns="0" rIns="0" bIns="0" rtlCol="0"/>
            <a:lstStyle/>
            <a:p>
              <a:endParaRPr sz="1493" dirty="0"/>
            </a:p>
          </p:txBody>
        </p:sp>
        <p:sp>
          <p:nvSpPr>
            <p:cNvPr id="3716" name="object 3669">
              <a:extLst>
                <a:ext uri="{FF2B5EF4-FFF2-40B4-BE49-F238E27FC236}">
                  <a16:creationId xmlns:a16="http://schemas.microsoft.com/office/drawing/2014/main" id="{4F5576CB-3392-4248-8318-C3A9CBEC44DC}"/>
                </a:ext>
              </a:extLst>
            </p:cNvPr>
            <p:cNvSpPr/>
            <p:nvPr/>
          </p:nvSpPr>
          <p:spPr>
            <a:xfrm>
              <a:off x="934999" y="5561553"/>
              <a:ext cx="20320" cy="20320"/>
            </a:xfrm>
            <a:custGeom>
              <a:avLst/>
              <a:gdLst/>
              <a:ahLst/>
              <a:cxnLst/>
              <a:rect l="l" t="t" r="r" b="b"/>
              <a:pathLst>
                <a:path w="20319" h="20320">
                  <a:moveTo>
                    <a:pt x="15309" y="0"/>
                  </a:moveTo>
                  <a:lnTo>
                    <a:pt x="4349" y="190"/>
                  </a:lnTo>
                  <a:lnTo>
                    <a:pt x="0" y="4679"/>
                  </a:lnTo>
                  <a:lnTo>
                    <a:pt x="189" y="15639"/>
                  </a:lnTo>
                  <a:lnTo>
                    <a:pt x="4705" y="19989"/>
                  </a:lnTo>
                  <a:lnTo>
                    <a:pt x="15652" y="19799"/>
                  </a:lnTo>
                  <a:lnTo>
                    <a:pt x="20001" y="15297"/>
                  </a:lnTo>
                  <a:lnTo>
                    <a:pt x="19805" y="4343"/>
                  </a:lnTo>
                  <a:lnTo>
                    <a:pt x="15309" y="0"/>
                  </a:lnTo>
                  <a:close/>
                </a:path>
              </a:pathLst>
            </a:custGeom>
            <a:solidFill>
              <a:srgbClr val="F1B79B">
                <a:alpha val="18998"/>
              </a:srgbClr>
            </a:solidFill>
          </p:spPr>
          <p:txBody>
            <a:bodyPr wrap="square" lIns="0" tIns="0" rIns="0" bIns="0" rtlCol="0"/>
            <a:lstStyle/>
            <a:p>
              <a:endParaRPr sz="1493" dirty="0"/>
            </a:p>
          </p:txBody>
        </p:sp>
        <p:sp>
          <p:nvSpPr>
            <p:cNvPr id="3717" name="object 3670">
              <a:extLst>
                <a:ext uri="{FF2B5EF4-FFF2-40B4-BE49-F238E27FC236}">
                  <a16:creationId xmlns:a16="http://schemas.microsoft.com/office/drawing/2014/main" id="{A359AEFF-60B2-4E13-B7ED-846F29C2E235}"/>
                </a:ext>
              </a:extLst>
            </p:cNvPr>
            <p:cNvSpPr/>
            <p:nvPr/>
          </p:nvSpPr>
          <p:spPr>
            <a:xfrm>
              <a:off x="944740" y="5533644"/>
              <a:ext cx="20320" cy="20320"/>
            </a:xfrm>
            <a:custGeom>
              <a:avLst/>
              <a:gdLst/>
              <a:ahLst/>
              <a:cxnLst/>
              <a:rect l="l" t="t" r="r" b="b"/>
              <a:pathLst>
                <a:path w="20319" h="20320">
                  <a:moveTo>
                    <a:pt x="15310" y="0"/>
                  </a:moveTo>
                  <a:lnTo>
                    <a:pt x="4347" y="189"/>
                  </a:lnTo>
                  <a:lnTo>
                    <a:pt x="0" y="4689"/>
                  </a:lnTo>
                  <a:lnTo>
                    <a:pt x="189" y="15651"/>
                  </a:lnTo>
                  <a:lnTo>
                    <a:pt x="4710" y="20006"/>
                  </a:lnTo>
                  <a:lnTo>
                    <a:pt x="15644" y="19816"/>
                  </a:lnTo>
                  <a:lnTo>
                    <a:pt x="20013" y="15307"/>
                  </a:lnTo>
                  <a:lnTo>
                    <a:pt x="19810" y="4347"/>
                  </a:lnTo>
                  <a:lnTo>
                    <a:pt x="15310" y="0"/>
                  </a:lnTo>
                  <a:close/>
                </a:path>
              </a:pathLst>
            </a:custGeom>
            <a:solidFill>
              <a:srgbClr val="F8BB9F">
                <a:alpha val="41000"/>
              </a:srgbClr>
            </a:solidFill>
          </p:spPr>
          <p:txBody>
            <a:bodyPr wrap="square" lIns="0" tIns="0" rIns="0" bIns="0" rtlCol="0"/>
            <a:lstStyle/>
            <a:p>
              <a:endParaRPr sz="1493" dirty="0"/>
            </a:p>
          </p:txBody>
        </p:sp>
        <p:sp>
          <p:nvSpPr>
            <p:cNvPr id="3718" name="object 3671">
              <a:extLst>
                <a:ext uri="{FF2B5EF4-FFF2-40B4-BE49-F238E27FC236}">
                  <a16:creationId xmlns:a16="http://schemas.microsoft.com/office/drawing/2014/main" id="{89387F72-40DD-48B9-927D-4040F655970B}"/>
                </a:ext>
              </a:extLst>
            </p:cNvPr>
            <p:cNvSpPr/>
            <p:nvPr/>
          </p:nvSpPr>
          <p:spPr>
            <a:xfrm>
              <a:off x="1139812" y="5610987"/>
              <a:ext cx="20320" cy="20320"/>
            </a:xfrm>
            <a:custGeom>
              <a:avLst/>
              <a:gdLst/>
              <a:ahLst/>
              <a:cxnLst/>
              <a:rect l="l" t="t" r="r" b="b"/>
              <a:pathLst>
                <a:path w="20319" h="20320">
                  <a:moveTo>
                    <a:pt x="15307" y="0"/>
                  </a:moveTo>
                  <a:lnTo>
                    <a:pt x="4347" y="189"/>
                  </a:lnTo>
                  <a:lnTo>
                    <a:pt x="0" y="4689"/>
                  </a:lnTo>
                  <a:lnTo>
                    <a:pt x="189" y="15654"/>
                  </a:lnTo>
                  <a:lnTo>
                    <a:pt x="4708" y="20008"/>
                  </a:lnTo>
                  <a:lnTo>
                    <a:pt x="15646" y="19814"/>
                  </a:lnTo>
                  <a:lnTo>
                    <a:pt x="20001" y="15320"/>
                  </a:lnTo>
                  <a:lnTo>
                    <a:pt x="19809" y="4349"/>
                  </a:lnTo>
                  <a:lnTo>
                    <a:pt x="15307" y="0"/>
                  </a:lnTo>
                  <a:close/>
                </a:path>
              </a:pathLst>
            </a:custGeom>
            <a:solidFill>
              <a:srgbClr val="F8BB9F">
                <a:alpha val="31999"/>
              </a:srgbClr>
            </a:solidFill>
          </p:spPr>
          <p:txBody>
            <a:bodyPr wrap="square" lIns="0" tIns="0" rIns="0" bIns="0" rtlCol="0"/>
            <a:lstStyle/>
            <a:p>
              <a:endParaRPr sz="1493" dirty="0"/>
            </a:p>
          </p:txBody>
        </p:sp>
        <p:sp>
          <p:nvSpPr>
            <p:cNvPr id="3719" name="object 3672">
              <a:extLst>
                <a:ext uri="{FF2B5EF4-FFF2-40B4-BE49-F238E27FC236}">
                  <a16:creationId xmlns:a16="http://schemas.microsoft.com/office/drawing/2014/main" id="{97326B54-BC42-4E8F-9B3C-F05A5254C52A}"/>
                </a:ext>
              </a:extLst>
            </p:cNvPr>
            <p:cNvSpPr/>
            <p:nvPr/>
          </p:nvSpPr>
          <p:spPr>
            <a:xfrm>
              <a:off x="1022489" y="5583995"/>
              <a:ext cx="20320" cy="20320"/>
            </a:xfrm>
            <a:custGeom>
              <a:avLst/>
              <a:gdLst/>
              <a:ahLst/>
              <a:cxnLst/>
              <a:rect l="l" t="t" r="r" b="b"/>
              <a:pathLst>
                <a:path w="20319" h="20320">
                  <a:moveTo>
                    <a:pt x="15303" y="0"/>
                  </a:moveTo>
                  <a:lnTo>
                    <a:pt x="4355" y="190"/>
                  </a:lnTo>
                  <a:lnTo>
                    <a:pt x="0" y="4686"/>
                  </a:lnTo>
                  <a:lnTo>
                    <a:pt x="190" y="15633"/>
                  </a:lnTo>
                  <a:lnTo>
                    <a:pt x="4711" y="20002"/>
                  </a:lnTo>
                  <a:lnTo>
                    <a:pt x="15646" y="19812"/>
                  </a:lnTo>
                  <a:lnTo>
                    <a:pt x="20014" y="15291"/>
                  </a:lnTo>
                  <a:lnTo>
                    <a:pt x="19811" y="4343"/>
                  </a:lnTo>
                  <a:lnTo>
                    <a:pt x="15303" y="0"/>
                  </a:lnTo>
                  <a:close/>
                </a:path>
              </a:pathLst>
            </a:custGeom>
            <a:solidFill>
              <a:srgbClr val="F8BB9F">
                <a:alpha val="67999"/>
              </a:srgbClr>
            </a:solidFill>
          </p:spPr>
          <p:txBody>
            <a:bodyPr wrap="square" lIns="0" tIns="0" rIns="0" bIns="0" rtlCol="0"/>
            <a:lstStyle/>
            <a:p>
              <a:endParaRPr sz="1493" dirty="0"/>
            </a:p>
          </p:txBody>
        </p:sp>
        <p:sp>
          <p:nvSpPr>
            <p:cNvPr id="3720" name="object 3673">
              <a:extLst>
                <a:ext uri="{FF2B5EF4-FFF2-40B4-BE49-F238E27FC236}">
                  <a16:creationId xmlns:a16="http://schemas.microsoft.com/office/drawing/2014/main" id="{1041BA81-9A24-45AB-823C-338B6B43744B}"/>
                </a:ext>
              </a:extLst>
            </p:cNvPr>
            <p:cNvSpPr/>
            <p:nvPr/>
          </p:nvSpPr>
          <p:spPr>
            <a:xfrm>
              <a:off x="1058942" y="5581371"/>
              <a:ext cx="20320" cy="20320"/>
            </a:xfrm>
            <a:custGeom>
              <a:avLst/>
              <a:gdLst/>
              <a:ahLst/>
              <a:cxnLst/>
              <a:rect l="l" t="t" r="r" b="b"/>
              <a:pathLst>
                <a:path w="20319" h="20320">
                  <a:moveTo>
                    <a:pt x="15305" y="0"/>
                  </a:moveTo>
                  <a:lnTo>
                    <a:pt x="4342" y="189"/>
                  </a:lnTo>
                  <a:lnTo>
                    <a:pt x="0" y="4709"/>
                  </a:lnTo>
                  <a:lnTo>
                    <a:pt x="196" y="15662"/>
                  </a:lnTo>
                  <a:lnTo>
                    <a:pt x="4698" y="20000"/>
                  </a:lnTo>
                  <a:lnTo>
                    <a:pt x="15646" y="19810"/>
                  </a:lnTo>
                  <a:lnTo>
                    <a:pt x="20011" y="15318"/>
                  </a:lnTo>
                  <a:lnTo>
                    <a:pt x="19811" y="4366"/>
                  </a:lnTo>
                  <a:lnTo>
                    <a:pt x="15305" y="0"/>
                  </a:lnTo>
                  <a:close/>
                </a:path>
              </a:pathLst>
            </a:custGeom>
            <a:solidFill>
              <a:srgbClr val="F8BB9F">
                <a:alpha val="9999"/>
              </a:srgbClr>
            </a:solidFill>
          </p:spPr>
          <p:txBody>
            <a:bodyPr wrap="square" lIns="0" tIns="0" rIns="0" bIns="0" rtlCol="0"/>
            <a:lstStyle/>
            <a:p>
              <a:endParaRPr sz="1493" dirty="0"/>
            </a:p>
          </p:txBody>
        </p:sp>
        <p:sp>
          <p:nvSpPr>
            <p:cNvPr id="3721" name="object 3674">
              <a:extLst>
                <a:ext uri="{FF2B5EF4-FFF2-40B4-BE49-F238E27FC236}">
                  <a16:creationId xmlns:a16="http://schemas.microsoft.com/office/drawing/2014/main" id="{884519A7-6622-4406-BFBC-6F91A4B4C6BE}"/>
                </a:ext>
              </a:extLst>
            </p:cNvPr>
            <p:cNvSpPr/>
            <p:nvPr/>
          </p:nvSpPr>
          <p:spPr>
            <a:xfrm>
              <a:off x="1111887" y="5607164"/>
              <a:ext cx="20320" cy="20320"/>
            </a:xfrm>
            <a:custGeom>
              <a:avLst/>
              <a:gdLst/>
              <a:ahLst/>
              <a:cxnLst/>
              <a:rect l="l" t="t" r="r" b="b"/>
              <a:pathLst>
                <a:path w="20319" h="20320">
                  <a:moveTo>
                    <a:pt x="15312" y="0"/>
                  </a:moveTo>
                  <a:lnTo>
                    <a:pt x="4335" y="189"/>
                  </a:lnTo>
                  <a:lnTo>
                    <a:pt x="0" y="4677"/>
                  </a:lnTo>
                  <a:lnTo>
                    <a:pt x="190" y="15637"/>
                  </a:lnTo>
                  <a:lnTo>
                    <a:pt x="4694" y="19976"/>
                  </a:lnTo>
                  <a:lnTo>
                    <a:pt x="15649" y="19786"/>
                  </a:lnTo>
                  <a:lnTo>
                    <a:pt x="20009" y="15300"/>
                  </a:lnTo>
                  <a:lnTo>
                    <a:pt x="19811" y="4334"/>
                  </a:lnTo>
                  <a:lnTo>
                    <a:pt x="15312" y="0"/>
                  </a:lnTo>
                  <a:close/>
                </a:path>
              </a:pathLst>
            </a:custGeom>
            <a:solidFill>
              <a:srgbClr val="F8BB9F">
                <a:alpha val="86000"/>
              </a:srgbClr>
            </a:solidFill>
          </p:spPr>
          <p:txBody>
            <a:bodyPr wrap="square" lIns="0" tIns="0" rIns="0" bIns="0" rtlCol="0"/>
            <a:lstStyle/>
            <a:p>
              <a:endParaRPr sz="1493" dirty="0"/>
            </a:p>
          </p:txBody>
        </p:sp>
        <p:sp>
          <p:nvSpPr>
            <p:cNvPr id="3722" name="object 3675">
              <a:extLst>
                <a:ext uri="{FF2B5EF4-FFF2-40B4-BE49-F238E27FC236}">
                  <a16:creationId xmlns:a16="http://schemas.microsoft.com/office/drawing/2014/main" id="{F433D11B-D78F-49BA-8F90-DA9CF2777E85}"/>
                </a:ext>
              </a:extLst>
            </p:cNvPr>
            <p:cNvSpPr/>
            <p:nvPr/>
          </p:nvSpPr>
          <p:spPr>
            <a:xfrm>
              <a:off x="1044422" y="5586501"/>
              <a:ext cx="76835" cy="51435"/>
            </a:xfrm>
            <a:custGeom>
              <a:avLst/>
              <a:gdLst/>
              <a:ahLst/>
              <a:cxnLst/>
              <a:rect l="l" t="t" r="r" b="b"/>
              <a:pathLst>
                <a:path w="76834" h="51435">
                  <a:moveTo>
                    <a:pt x="20002" y="15278"/>
                  </a:moveTo>
                  <a:lnTo>
                    <a:pt x="19812" y="4330"/>
                  </a:lnTo>
                  <a:lnTo>
                    <a:pt x="15316" y="0"/>
                  </a:lnTo>
                  <a:lnTo>
                    <a:pt x="4356" y="177"/>
                  </a:lnTo>
                  <a:lnTo>
                    <a:pt x="0" y="4673"/>
                  </a:lnTo>
                  <a:lnTo>
                    <a:pt x="190" y="15621"/>
                  </a:lnTo>
                  <a:lnTo>
                    <a:pt x="4711" y="19989"/>
                  </a:lnTo>
                  <a:lnTo>
                    <a:pt x="15646" y="19799"/>
                  </a:lnTo>
                  <a:lnTo>
                    <a:pt x="20002" y="15278"/>
                  </a:lnTo>
                  <a:close/>
                </a:path>
                <a:path w="76834" h="51435">
                  <a:moveTo>
                    <a:pt x="76276" y="46723"/>
                  </a:moveTo>
                  <a:lnTo>
                    <a:pt x="76073" y="35775"/>
                  </a:lnTo>
                  <a:lnTo>
                    <a:pt x="71589" y="31445"/>
                  </a:lnTo>
                  <a:lnTo>
                    <a:pt x="60617" y="31623"/>
                  </a:lnTo>
                  <a:lnTo>
                    <a:pt x="56273" y="36118"/>
                  </a:lnTo>
                  <a:lnTo>
                    <a:pt x="56464" y="47078"/>
                  </a:lnTo>
                  <a:lnTo>
                    <a:pt x="60972" y="51435"/>
                  </a:lnTo>
                  <a:lnTo>
                    <a:pt x="71920" y="51244"/>
                  </a:lnTo>
                  <a:lnTo>
                    <a:pt x="76276" y="46723"/>
                  </a:lnTo>
                  <a:close/>
                </a:path>
              </a:pathLst>
            </a:custGeom>
            <a:solidFill>
              <a:srgbClr val="F1B79B">
                <a:alpha val="9999"/>
              </a:srgbClr>
            </a:solidFill>
          </p:spPr>
          <p:txBody>
            <a:bodyPr wrap="square" lIns="0" tIns="0" rIns="0" bIns="0" rtlCol="0"/>
            <a:lstStyle/>
            <a:p>
              <a:endParaRPr sz="1493" dirty="0"/>
            </a:p>
          </p:txBody>
        </p:sp>
        <p:sp>
          <p:nvSpPr>
            <p:cNvPr id="3723" name="object 3676">
              <a:extLst>
                <a:ext uri="{FF2B5EF4-FFF2-40B4-BE49-F238E27FC236}">
                  <a16:creationId xmlns:a16="http://schemas.microsoft.com/office/drawing/2014/main" id="{2B614E96-E4E6-4089-A9CC-0F50525DED41}"/>
                </a:ext>
              </a:extLst>
            </p:cNvPr>
            <p:cNvSpPr/>
            <p:nvPr/>
          </p:nvSpPr>
          <p:spPr>
            <a:xfrm>
              <a:off x="937601" y="5520263"/>
              <a:ext cx="20320" cy="20320"/>
            </a:xfrm>
            <a:custGeom>
              <a:avLst/>
              <a:gdLst/>
              <a:ahLst/>
              <a:cxnLst/>
              <a:rect l="l" t="t" r="r" b="b"/>
              <a:pathLst>
                <a:path w="20319" h="20320">
                  <a:moveTo>
                    <a:pt x="15303" y="0"/>
                  </a:moveTo>
                  <a:lnTo>
                    <a:pt x="4351" y="194"/>
                  </a:lnTo>
                  <a:lnTo>
                    <a:pt x="0" y="4686"/>
                  </a:lnTo>
                  <a:lnTo>
                    <a:pt x="190" y="15646"/>
                  </a:lnTo>
                  <a:lnTo>
                    <a:pt x="4711" y="19989"/>
                  </a:lnTo>
                  <a:lnTo>
                    <a:pt x="15646" y="19799"/>
                  </a:lnTo>
                  <a:lnTo>
                    <a:pt x="20015" y="15303"/>
                  </a:lnTo>
                  <a:lnTo>
                    <a:pt x="19811" y="4343"/>
                  </a:lnTo>
                  <a:lnTo>
                    <a:pt x="15303" y="0"/>
                  </a:lnTo>
                  <a:close/>
                </a:path>
              </a:pathLst>
            </a:custGeom>
            <a:solidFill>
              <a:srgbClr val="F1B79B">
                <a:alpha val="66000"/>
              </a:srgbClr>
            </a:solidFill>
          </p:spPr>
          <p:txBody>
            <a:bodyPr wrap="square" lIns="0" tIns="0" rIns="0" bIns="0" rtlCol="0"/>
            <a:lstStyle/>
            <a:p>
              <a:endParaRPr sz="1493" dirty="0"/>
            </a:p>
          </p:txBody>
        </p:sp>
        <p:sp>
          <p:nvSpPr>
            <p:cNvPr id="3724" name="object 3677">
              <a:extLst>
                <a:ext uri="{FF2B5EF4-FFF2-40B4-BE49-F238E27FC236}">
                  <a16:creationId xmlns:a16="http://schemas.microsoft.com/office/drawing/2014/main" id="{52C38E00-6AD5-4754-A962-8FE86F8EC291}"/>
                </a:ext>
              </a:extLst>
            </p:cNvPr>
            <p:cNvSpPr/>
            <p:nvPr/>
          </p:nvSpPr>
          <p:spPr>
            <a:xfrm>
              <a:off x="948966" y="5509671"/>
              <a:ext cx="20320" cy="20320"/>
            </a:xfrm>
            <a:custGeom>
              <a:avLst/>
              <a:gdLst/>
              <a:ahLst/>
              <a:cxnLst/>
              <a:rect l="l" t="t" r="r" b="b"/>
              <a:pathLst>
                <a:path w="20319" h="20320">
                  <a:moveTo>
                    <a:pt x="15303" y="0"/>
                  </a:moveTo>
                  <a:lnTo>
                    <a:pt x="4352" y="194"/>
                  </a:lnTo>
                  <a:lnTo>
                    <a:pt x="0" y="4699"/>
                  </a:lnTo>
                  <a:lnTo>
                    <a:pt x="190" y="15659"/>
                  </a:lnTo>
                  <a:lnTo>
                    <a:pt x="4711" y="20002"/>
                  </a:lnTo>
                  <a:lnTo>
                    <a:pt x="15646" y="19812"/>
                  </a:lnTo>
                  <a:lnTo>
                    <a:pt x="20014" y="15316"/>
                  </a:lnTo>
                  <a:lnTo>
                    <a:pt x="19811" y="4356"/>
                  </a:lnTo>
                  <a:lnTo>
                    <a:pt x="15303" y="0"/>
                  </a:lnTo>
                  <a:close/>
                </a:path>
              </a:pathLst>
            </a:custGeom>
            <a:solidFill>
              <a:srgbClr val="F1B79B">
                <a:alpha val="78997"/>
              </a:srgbClr>
            </a:solidFill>
          </p:spPr>
          <p:txBody>
            <a:bodyPr wrap="square" lIns="0" tIns="0" rIns="0" bIns="0" rtlCol="0"/>
            <a:lstStyle/>
            <a:p>
              <a:endParaRPr sz="1493" dirty="0"/>
            </a:p>
          </p:txBody>
        </p:sp>
        <p:sp>
          <p:nvSpPr>
            <p:cNvPr id="3725" name="object 3678">
              <a:extLst>
                <a:ext uri="{FF2B5EF4-FFF2-40B4-BE49-F238E27FC236}">
                  <a16:creationId xmlns:a16="http://schemas.microsoft.com/office/drawing/2014/main" id="{9D61806B-2AD3-4D33-AD82-225D2A01F18C}"/>
                </a:ext>
              </a:extLst>
            </p:cNvPr>
            <p:cNvSpPr/>
            <p:nvPr/>
          </p:nvSpPr>
          <p:spPr>
            <a:xfrm>
              <a:off x="933404" y="5510898"/>
              <a:ext cx="20320" cy="20320"/>
            </a:xfrm>
            <a:custGeom>
              <a:avLst/>
              <a:gdLst/>
              <a:ahLst/>
              <a:cxnLst/>
              <a:rect l="l" t="t" r="r" b="b"/>
              <a:pathLst>
                <a:path w="20319" h="20320">
                  <a:moveTo>
                    <a:pt x="15309" y="0"/>
                  </a:moveTo>
                  <a:lnTo>
                    <a:pt x="4338" y="189"/>
                  </a:lnTo>
                  <a:lnTo>
                    <a:pt x="0" y="4706"/>
                  </a:lnTo>
                  <a:lnTo>
                    <a:pt x="190" y="15653"/>
                  </a:lnTo>
                  <a:lnTo>
                    <a:pt x="4698" y="19997"/>
                  </a:lnTo>
                  <a:lnTo>
                    <a:pt x="15646" y="19806"/>
                  </a:lnTo>
                  <a:lnTo>
                    <a:pt x="20007" y="15319"/>
                  </a:lnTo>
                  <a:lnTo>
                    <a:pt x="19810" y="4361"/>
                  </a:lnTo>
                  <a:lnTo>
                    <a:pt x="15309" y="0"/>
                  </a:lnTo>
                  <a:close/>
                </a:path>
              </a:pathLst>
            </a:custGeom>
            <a:solidFill>
              <a:srgbClr val="F1B79B">
                <a:alpha val="33998"/>
              </a:srgbClr>
            </a:solidFill>
          </p:spPr>
          <p:txBody>
            <a:bodyPr wrap="square" lIns="0" tIns="0" rIns="0" bIns="0" rtlCol="0"/>
            <a:lstStyle/>
            <a:p>
              <a:endParaRPr sz="1493" dirty="0"/>
            </a:p>
          </p:txBody>
        </p:sp>
        <p:sp>
          <p:nvSpPr>
            <p:cNvPr id="3726" name="object 3679">
              <a:extLst>
                <a:ext uri="{FF2B5EF4-FFF2-40B4-BE49-F238E27FC236}">
                  <a16:creationId xmlns:a16="http://schemas.microsoft.com/office/drawing/2014/main" id="{208B27E6-7D12-4E0D-BD4F-C6F3BC4C3BD2}"/>
                </a:ext>
              </a:extLst>
            </p:cNvPr>
            <p:cNvSpPr/>
            <p:nvPr/>
          </p:nvSpPr>
          <p:spPr>
            <a:xfrm>
              <a:off x="982932" y="5555475"/>
              <a:ext cx="20320" cy="20320"/>
            </a:xfrm>
            <a:custGeom>
              <a:avLst/>
              <a:gdLst/>
              <a:ahLst/>
              <a:cxnLst/>
              <a:rect l="l" t="t" r="r" b="b"/>
              <a:pathLst>
                <a:path w="20319" h="20320">
                  <a:moveTo>
                    <a:pt x="15309" y="0"/>
                  </a:moveTo>
                  <a:lnTo>
                    <a:pt x="4350" y="189"/>
                  </a:lnTo>
                  <a:lnTo>
                    <a:pt x="0" y="4679"/>
                  </a:lnTo>
                  <a:lnTo>
                    <a:pt x="196" y="15647"/>
                  </a:lnTo>
                  <a:lnTo>
                    <a:pt x="4711" y="19984"/>
                  </a:lnTo>
                  <a:lnTo>
                    <a:pt x="15645" y="19793"/>
                  </a:lnTo>
                  <a:lnTo>
                    <a:pt x="20011" y="15300"/>
                  </a:lnTo>
                  <a:lnTo>
                    <a:pt x="19811" y="4337"/>
                  </a:lnTo>
                  <a:lnTo>
                    <a:pt x="15309" y="0"/>
                  </a:lnTo>
                  <a:close/>
                </a:path>
              </a:pathLst>
            </a:custGeom>
            <a:solidFill>
              <a:srgbClr val="F1B79B">
                <a:alpha val="66000"/>
              </a:srgbClr>
            </a:solidFill>
          </p:spPr>
          <p:txBody>
            <a:bodyPr wrap="square" lIns="0" tIns="0" rIns="0" bIns="0" rtlCol="0"/>
            <a:lstStyle/>
            <a:p>
              <a:endParaRPr sz="1493" dirty="0"/>
            </a:p>
          </p:txBody>
        </p:sp>
        <p:sp>
          <p:nvSpPr>
            <p:cNvPr id="3727" name="object 3680">
              <a:extLst>
                <a:ext uri="{FF2B5EF4-FFF2-40B4-BE49-F238E27FC236}">
                  <a16:creationId xmlns:a16="http://schemas.microsoft.com/office/drawing/2014/main" id="{AD98997F-386E-408A-9441-086ED4DE4D82}"/>
                </a:ext>
              </a:extLst>
            </p:cNvPr>
            <p:cNvSpPr/>
            <p:nvPr/>
          </p:nvSpPr>
          <p:spPr>
            <a:xfrm>
              <a:off x="994308" y="5544878"/>
              <a:ext cx="20320" cy="20320"/>
            </a:xfrm>
            <a:custGeom>
              <a:avLst/>
              <a:gdLst/>
              <a:ahLst/>
              <a:cxnLst/>
              <a:rect l="l" t="t" r="r" b="b"/>
              <a:pathLst>
                <a:path w="20319" h="20320">
                  <a:moveTo>
                    <a:pt x="15297" y="0"/>
                  </a:moveTo>
                  <a:lnTo>
                    <a:pt x="4350" y="190"/>
                  </a:lnTo>
                  <a:lnTo>
                    <a:pt x="0" y="4693"/>
                  </a:lnTo>
                  <a:lnTo>
                    <a:pt x="189" y="15663"/>
                  </a:lnTo>
                  <a:lnTo>
                    <a:pt x="4706" y="20002"/>
                  </a:lnTo>
                  <a:lnTo>
                    <a:pt x="15640" y="19812"/>
                  </a:lnTo>
                  <a:lnTo>
                    <a:pt x="20009" y="15316"/>
                  </a:lnTo>
                  <a:lnTo>
                    <a:pt x="19806" y="4356"/>
                  </a:lnTo>
                  <a:lnTo>
                    <a:pt x="15297" y="0"/>
                  </a:lnTo>
                  <a:close/>
                </a:path>
              </a:pathLst>
            </a:custGeom>
            <a:solidFill>
              <a:srgbClr val="F1B79B">
                <a:alpha val="78997"/>
              </a:srgbClr>
            </a:solidFill>
          </p:spPr>
          <p:txBody>
            <a:bodyPr wrap="square" lIns="0" tIns="0" rIns="0" bIns="0" rtlCol="0"/>
            <a:lstStyle/>
            <a:p>
              <a:endParaRPr sz="1493" dirty="0"/>
            </a:p>
          </p:txBody>
        </p:sp>
        <p:sp>
          <p:nvSpPr>
            <p:cNvPr id="3728" name="object 3681">
              <a:extLst>
                <a:ext uri="{FF2B5EF4-FFF2-40B4-BE49-F238E27FC236}">
                  <a16:creationId xmlns:a16="http://schemas.microsoft.com/office/drawing/2014/main" id="{8A90B0D6-B946-4846-A4C0-BEA704CAD4E5}"/>
                </a:ext>
              </a:extLst>
            </p:cNvPr>
            <p:cNvSpPr/>
            <p:nvPr/>
          </p:nvSpPr>
          <p:spPr>
            <a:xfrm>
              <a:off x="978734" y="5546103"/>
              <a:ext cx="20320" cy="20320"/>
            </a:xfrm>
            <a:custGeom>
              <a:avLst/>
              <a:gdLst/>
              <a:ahLst/>
              <a:cxnLst/>
              <a:rect l="l" t="t" r="r" b="b"/>
              <a:pathLst>
                <a:path w="20319" h="20320">
                  <a:moveTo>
                    <a:pt x="15307" y="0"/>
                  </a:moveTo>
                  <a:lnTo>
                    <a:pt x="4352" y="189"/>
                  </a:lnTo>
                  <a:lnTo>
                    <a:pt x="0" y="4694"/>
                  </a:lnTo>
                  <a:lnTo>
                    <a:pt x="190" y="15654"/>
                  </a:lnTo>
                  <a:lnTo>
                    <a:pt x="4711" y="19998"/>
                  </a:lnTo>
                  <a:lnTo>
                    <a:pt x="15646" y="19807"/>
                  </a:lnTo>
                  <a:lnTo>
                    <a:pt x="20006" y="15321"/>
                  </a:lnTo>
                  <a:lnTo>
                    <a:pt x="19811" y="4351"/>
                  </a:lnTo>
                  <a:lnTo>
                    <a:pt x="15307" y="0"/>
                  </a:lnTo>
                  <a:close/>
                </a:path>
              </a:pathLst>
            </a:custGeom>
            <a:solidFill>
              <a:srgbClr val="F1B79B">
                <a:alpha val="33998"/>
              </a:srgbClr>
            </a:solidFill>
          </p:spPr>
          <p:txBody>
            <a:bodyPr wrap="square" lIns="0" tIns="0" rIns="0" bIns="0" rtlCol="0"/>
            <a:lstStyle/>
            <a:p>
              <a:endParaRPr sz="1493" dirty="0"/>
            </a:p>
          </p:txBody>
        </p:sp>
        <p:sp>
          <p:nvSpPr>
            <p:cNvPr id="3729" name="object 3682">
              <a:extLst>
                <a:ext uri="{FF2B5EF4-FFF2-40B4-BE49-F238E27FC236}">
                  <a16:creationId xmlns:a16="http://schemas.microsoft.com/office/drawing/2014/main" id="{5C6ED378-4971-4B89-AAEC-931D1E31590B}"/>
                </a:ext>
              </a:extLst>
            </p:cNvPr>
            <p:cNvSpPr/>
            <p:nvPr/>
          </p:nvSpPr>
          <p:spPr>
            <a:xfrm>
              <a:off x="1123918" y="5618404"/>
              <a:ext cx="20320" cy="20320"/>
            </a:xfrm>
            <a:custGeom>
              <a:avLst/>
              <a:gdLst/>
              <a:ahLst/>
              <a:cxnLst/>
              <a:rect l="l" t="t" r="r" b="b"/>
              <a:pathLst>
                <a:path w="20319" h="20320">
                  <a:moveTo>
                    <a:pt x="15315" y="0"/>
                  </a:moveTo>
                  <a:lnTo>
                    <a:pt x="4345" y="189"/>
                  </a:lnTo>
                  <a:lnTo>
                    <a:pt x="0" y="4699"/>
                  </a:lnTo>
                  <a:lnTo>
                    <a:pt x="193" y="15662"/>
                  </a:lnTo>
                  <a:lnTo>
                    <a:pt x="4711" y="20003"/>
                  </a:lnTo>
                  <a:lnTo>
                    <a:pt x="15646" y="19812"/>
                  </a:lnTo>
                  <a:lnTo>
                    <a:pt x="20008" y="15323"/>
                  </a:lnTo>
                  <a:lnTo>
                    <a:pt x="19811" y="4356"/>
                  </a:lnTo>
                  <a:lnTo>
                    <a:pt x="15315" y="0"/>
                  </a:lnTo>
                  <a:close/>
                </a:path>
              </a:pathLst>
            </a:custGeom>
            <a:solidFill>
              <a:srgbClr val="F1B79B">
                <a:alpha val="39999"/>
              </a:srgbClr>
            </a:solidFill>
          </p:spPr>
          <p:txBody>
            <a:bodyPr wrap="square" lIns="0" tIns="0" rIns="0" bIns="0" rtlCol="0"/>
            <a:lstStyle/>
            <a:p>
              <a:endParaRPr sz="1493" dirty="0"/>
            </a:p>
          </p:txBody>
        </p:sp>
        <p:sp>
          <p:nvSpPr>
            <p:cNvPr id="3730" name="object 3683">
              <a:extLst>
                <a:ext uri="{FF2B5EF4-FFF2-40B4-BE49-F238E27FC236}">
                  <a16:creationId xmlns:a16="http://schemas.microsoft.com/office/drawing/2014/main" id="{F106F99F-B986-445E-ABD0-40A95A0A0CB5}"/>
                </a:ext>
              </a:extLst>
            </p:cNvPr>
            <p:cNvSpPr/>
            <p:nvPr/>
          </p:nvSpPr>
          <p:spPr>
            <a:xfrm>
              <a:off x="1029986" y="5592648"/>
              <a:ext cx="20320" cy="20320"/>
            </a:xfrm>
            <a:custGeom>
              <a:avLst/>
              <a:gdLst/>
              <a:ahLst/>
              <a:cxnLst/>
              <a:rect l="l" t="t" r="r" b="b"/>
              <a:pathLst>
                <a:path w="20319" h="20320">
                  <a:moveTo>
                    <a:pt x="15313" y="0"/>
                  </a:moveTo>
                  <a:lnTo>
                    <a:pt x="4347" y="189"/>
                  </a:lnTo>
                  <a:lnTo>
                    <a:pt x="0" y="4702"/>
                  </a:lnTo>
                  <a:lnTo>
                    <a:pt x="196" y="15667"/>
                  </a:lnTo>
                  <a:lnTo>
                    <a:pt x="4711" y="20005"/>
                  </a:lnTo>
                  <a:lnTo>
                    <a:pt x="15646" y="19815"/>
                  </a:lnTo>
                  <a:lnTo>
                    <a:pt x="20011" y="15323"/>
                  </a:lnTo>
                  <a:lnTo>
                    <a:pt x="19811" y="4359"/>
                  </a:lnTo>
                  <a:lnTo>
                    <a:pt x="15313" y="0"/>
                  </a:lnTo>
                  <a:close/>
                </a:path>
              </a:pathLst>
            </a:custGeom>
            <a:solidFill>
              <a:srgbClr val="F1B79B">
                <a:alpha val="9999"/>
              </a:srgbClr>
            </a:solidFill>
          </p:spPr>
          <p:txBody>
            <a:bodyPr wrap="square" lIns="0" tIns="0" rIns="0" bIns="0" rtlCol="0"/>
            <a:lstStyle/>
            <a:p>
              <a:endParaRPr sz="1493" dirty="0"/>
            </a:p>
          </p:txBody>
        </p:sp>
        <p:sp>
          <p:nvSpPr>
            <p:cNvPr id="3731" name="object 3684">
              <a:extLst>
                <a:ext uri="{FF2B5EF4-FFF2-40B4-BE49-F238E27FC236}">
                  <a16:creationId xmlns:a16="http://schemas.microsoft.com/office/drawing/2014/main" id="{CC4EBB62-8B85-415A-870F-EF179D367681}"/>
                </a:ext>
              </a:extLst>
            </p:cNvPr>
            <p:cNvSpPr/>
            <p:nvPr/>
          </p:nvSpPr>
          <p:spPr>
            <a:xfrm>
              <a:off x="1109027" y="5629057"/>
              <a:ext cx="20320" cy="20320"/>
            </a:xfrm>
            <a:custGeom>
              <a:avLst/>
              <a:gdLst/>
              <a:ahLst/>
              <a:cxnLst/>
              <a:rect l="l" t="t" r="r" b="b"/>
              <a:pathLst>
                <a:path w="20319" h="20320">
                  <a:moveTo>
                    <a:pt x="15295" y="0"/>
                  </a:moveTo>
                  <a:lnTo>
                    <a:pt x="4347" y="190"/>
                  </a:lnTo>
                  <a:lnTo>
                    <a:pt x="0" y="4703"/>
                  </a:lnTo>
                  <a:lnTo>
                    <a:pt x="189" y="15678"/>
                  </a:lnTo>
                  <a:lnTo>
                    <a:pt x="4703" y="20015"/>
                  </a:lnTo>
                  <a:lnTo>
                    <a:pt x="15638" y="19824"/>
                  </a:lnTo>
                  <a:lnTo>
                    <a:pt x="20001" y="15334"/>
                  </a:lnTo>
                  <a:lnTo>
                    <a:pt x="19812" y="4364"/>
                  </a:lnTo>
                  <a:lnTo>
                    <a:pt x="15295" y="0"/>
                  </a:lnTo>
                  <a:close/>
                </a:path>
              </a:pathLst>
            </a:custGeom>
            <a:solidFill>
              <a:srgbClr val="F1B79B">
                <a:alpha val="52999"/>
              </a:srgbClr>
            </a:solidFill>
          </p:spPr>
          <p:txBody>
            <a:bodyPr wrap="square" lIns="0" tIns="0" rIns="0" bIns="0" rtlCol="0"/>
            <a:lstStyle/>
            <a:p>
              <a:endParaRPr sz="1493" dirty="0"/>
            </a:p>
          </p:txBody>
        </p:sp>
        <p:sp>
          <p:nvSpPr>
            <p:cNvPr id="3732" name="object 3685">
              <a:extLst>
                <a:ext uri="{FF2B5EF4-FFF2-40B4-BE49-F238E27FC236}">
                  <a16:creationId xmlns:a16="http://schemas.microsoft.com/office/drawing/2014/main" id="{ECF0B9F7-79D0-45D8-AD96-36D9849C25C9}"/>
                </a:ext>
              </a:extLst>
            </p:cNvPr>
            <p:cNvSpPr/>
            <p:nvPr/>
          </p:nvSpPr>
          <p:spPr>
            <a:xfrm>
              <a:off x="1055055" y="5597284"/>
              <a:ext cx="20320" cy="20320"/>
            </a:xfrm>
            <a:custGeom>
              <a:avLst/>
              <a:gdLst/>
              <a:ahLst/>
              <a:cxnLst/>
              <a:rect l="l" t="t" r="r" b="b"/>
              <a:pathLst>
                <a:path w="20319" h="20320">
                  <a:moveTo>
                    <a:pt x="15304" y="0"/>
                  </a:moveTo>
                  <a:lnTo>
                    <a:pt x="4343" y="189"/>
                  </a:lnTo>
                  <a:lnTo>
                    <a:pt x="0" y="4685"/>
                  </a:lnTo>
                  <a:lnTo>
                    <a:pt x="190" y="15633"/>
                  </a:lnTo>
                  <a:lnTo>
                    <a:pt x="4698" y="20014"/>
                  </a:lnTo>
                  <a:lnTo>
                    <a:pt x="15646" y="19824"/>
                  </a:lnTo>
                  <a:lnTo>
                    <a:pt x="20011" y="15293"/>
                  </a:lnTo>
                  <a:lnTo>
                    <a:pt x="19811" y="4342"/>
                  </a:lnTo>
                  <a:lnTo>
                    <a:pt x="15304" y="0"/>
                  </a:lnTo>
                  <a:close/>
                </a:path>
              </a:pathLst>
            </a:custGeom>
            <a:solidFill>
              <a:srgbClr val="F1B79B">
                <a:alpha val="50000"/>
              </a:srgbClr>
            </a:solidFill>
          </p:spPr>
          <p:txBody>
            <a:bodyPr wrap="square" lIns="0" tIns="0" rIns="0" bIns="0" rtlCol="0"/>
            <a:lstStyle/>
            <a:p>
              <a:endParaRPr sz="1493" dirty="0"/>
            </a:p>
          </p:txBody>
        </p:sp>
        <p:sp>
          <p:nvSpPr>
            <p:cNvPr id="3733" name="object 3686">
              <a:extLst>
                <a:ext uri="{FF2B5EF4-FFF2-40B4-BE49-F238E27FC236}">
                  <a16:creationId xmlns:a16="http://schemas.microsoft.com/office/drawing/2014/main" id="{1EF45DE0-9461-4936-9242-88DF294DC3D5}"/>
                </a:ext>
              </a:extLst>
            </p:cNvPr>
            <p:cNvSpPr/>
            <p:nvPr/>
          </p:nvSpPr>
          <p:spPr>
            <a:xfrm>
              <a:off x="1094679" y="5598520"/>
              <a:ext cx="20320" cy="20320"/>
            </a:xfrm>
            <a:custGeom>
              <a:avLst/>
              <a:gdLst/>
              <a:ahLst/>
              <a:cxnLst/>
              <a:rect l="l" t="t" r="r" b="b"/>
              <a:pathLst>
                <a:path w="20319" h="20320">
                  <a:moveTo>
                    <a:pt x="15299" y="0"/>
                  </a:moveTo>
                  <a:lnTo>
                    <a:pt x="4347" y="194"/>
                  </a:lnTo>
                  <a:lnTo>
                    <a:pt x="0" y="4694"/>
                  </a:lnTo>
                  <a:lnTo>
                    <a:pt x="196" y="15656"/>
                  </a:lnTo>
                  <a:lnTo>
                    <a:pt x="4707" y="20015"/>
                  </a:lnTo>
                  <a:lnTo>
                    <a:pt x="15642" y="19824"/>
                  </a:lnTo>
                  <a:lnTo>
                    <a:pt x="20010" y="15303"/>
                  </a:lnTo>
                  <a:lnTo>
                    <a:pt x="19807" y="4356"/>
                  </a:lnTo>
                  <a:lnTo>
                    <a:pt x="15299" y="0"/>
                  </a:lnTo>
                  <a:close/>
                </a:path>
              </a:pathLst>
            </a:custGeom>
            <a:solidFill>
              <a:srgbClr val="F8BB9F">
                <a:alpha val="33998"/>
              </a:srgbClr>
            </a:solidFill>
          </p:spPr>
          <p:txBody>
            <a:bodyPr wrap="square" lIns="0" tIns="0" rIns="0" bIns="0" rtlCol="0"/>
            <a:lstStyle/>
            <a:p>
              <a:endParaRPr sz="1493" dirty="0"/>
            </a:p>
          </p:txBody>
        </p:sp>
        <p:sp>
          <p:nvSpPr>
            <p:cNvPr id="3734" name="object 3687">
              <a:extLst>
                <a:ext uri="{FF2B5EF4-FFF2-40B4-BE49-F238E27FC236}">
                  <a16:creationId xmlns:a16="http://schemas.microsoft.com/office/drawing/2014/main" id="{0D264A9B-CEE4-43AC-BECC-AE788C29E4C1}"/>
                </a:ext>
              </a:extLst>
            </p:cNvPr>
            <p:cNvSpPr/>
            <p:nvPr/>
          </p:nvSpPr>
          <p:spPr>
            <a:xfrm>
              <a:off x="966001" y="5508384"/>
              <a:ext cx="20320" cy="20320"/>
            </a:xfrm>
            <a:custGeom>
              <a:avLst/>
              <a:gdLst/>
              <a:ahLst/>
              <a:cxnLst/>
              <a:rect l="l" t="t" r="r" b="b"/>
              <a:pathLst>
                <a:path w="20319" h="20320">
                  <a:moveTo>
                    <a:pt x="15309" y="0"/>
                  </a:moveTo>
                  <a:lnTo>
                    <a:pt x="4338" y="189"/>
                  </a:lnTo>
                  <a:lnTo>
                    <a:pt x="0" y="4693"/>
                  </a:lnTo>
                  <a:lnTo>
                    <a:pt x="190" y="15640"/>
                  </a:lnTo>
                  <a:lnTo>
                    <a:pt x="4690" y="19988"/>
                  </a:lnTo>
                  <a:lnTo>
                    <a:pt x="15653" y="19799"/>
                  </a:lnTo>
                  <a:lnTo>
                    <a:pt x="20013" y="15299"/>
                  </a:lnTo>
                  <a:lnTo>
                    <a:pt x="19811" y="4350"/>
                  </a:lnTo>
                  <a:lnTo>
                    <a:pt x="15309" y="0"/>
                  </a:lnTo>
                  <a:close/>
                </a:path>
              </a:pathLst>
            </a:custGeom>
            <a:solidFill>
              <a:srgbClr val="F8BB9F">
                <a:alpha val="86000"/>
              </a:srgbClr>
            </a:solidFill>
          </p:spPr>
          <p:txBody>
            <a:bodyPr wrap="square" lIns="0" tIns="0" rIns="0" bIns="0" rtlCol="0"/>
            <a:lstStyle/>
            <a:p>
              <a:endParaRPr sz="1493" dirty="0"/>
            </a:p>
          </p:txBody>
        </p:sp>
        <p:sp>
          <p:nvSpPr>
            <p:cNvPr id="3735" name="object 3688">
              <a:extLst>
                <a:ext uri="{FF2B5EF4-FFF2-40B4-BE49-F238E27FC236}">
                  <a16:creationId xmlns:a16="http://schemas.microsoft.com/office/drawing/2014/main" id="{51BB114B-3901-41C7-9E01-1EDFFC532FFF}"/>
                </a:ext>
              </a:extLst>
            </p:cNvPr>
            <p:cNvSpPr/>
            <p:nvPr/>
          </p:nvSpPr>
          <p:spPr>
            <a:xfrm>
              <a:off x="954824" y="5519157"/>
              <a:ext cx="20320" cy="20320"/>
            </a:xfrm>
            <a:custGeom>
              <a:avLst/>
              <a:gdLst/>
              <a:ahLst/>
              <a:cxnLst/>
              <a:rect l="l" t="t" r="r" b="b"/>
              <a:pathLst>
                <a:path w="20319" h="20320">
                  <a:moveTo>
                    <a:pt x="15294" y="0"/>
                  </a:moveTo>
                  <a:lnTo>
                    <a:pt x="4347" y="190"/>
                  </a:lnTo>
                  <a:lnTo>
                    <a:pt x="0" y="4676"/>
                  </a:lnTo>
                  <a:lnTo>
                    <a:pt x="189" y="15654"/>
                  </a:lnTo>
                  <a:lnTo>
                    <a:pt x="4698" y="20010"/>
                  </a:lnTo>
                  <a:lnTo>
                    <a:pt x="15640" y="19821"/>
                  </a:lnTo>
                  <a:lnTo>
                    <a:pt x="20001" y="15307"/>
                  </a:lnTo>
                  <a:lnTo>
                    <a:pt x="19802" y="4343"/>
                  </a:lnTo>
                  <a:lnTo>
                    <a:pt x="15294" y="0"/>
                  </a:lnTo>
                  <a:close/>
                </a:path>
              </a:pathLst>
            </a:custGeom>
            <a:solidFill>
              <a:srgbClr val="F1B79B">
                <a:alpha val="9999"/>
              </a:srgbClr>
            </a:solidFill>
          </p:spPr>
          <p:txBody>
            <a:bodyPr wrap="square" lIns="0" tIns="0" rIns="0" bIns="0" rtlCol="0"/>
            <a:lstStyle/>
            <a:p>
              <a:endParaRPr sz="1493" dirty="0"/>
            </a:p>
          </p:txBody>
        </p:sp>
        <p:sp>
          <p:nvSpPr>
            <p:cNvPr id="3736" name="object 3689">
              <a:extLst>
                <a:ext uri="{FF2B5EF4-FFF2-40B4-BE49-F238E27FC236}">
                  <a16:creationId xmlns:a16="http://schemas.microsoft.com/office/drawing/2014/main" id="{F1DBB45E-AA78-4CFE-BDAF-F3951CF21E06}"/>
                </a:ext>
              </a:extLst>
            </p:cNvPr>
            <p:cNvSpPr/>
            <p:nvPr/>
          </p:nvSpPr>
          <p:spPr>
            <a:xfrm>
              <a:off x="978040" y="5519636"/>
              <a:ext cx="20320" cy="20320"/>
            </a:xfrm>
            <a:custGeom>
              <a:avLst/>
              <a:gdLst/>
              <a:ahLst/>
              <a:cxnLst/>
              <a:rect l="l" t="t" r="r" b="b"/>
              <a:pathLst>
                <a:path w="20319" h="20320">
                  <a:moveTo>
                    <a:pt x="15312" y="0"/>
                  </a:moveTo>
                  <a:lnTo>
                    <a:pt x="4329" y="190"/>
                  </a:lnTo>
                  <a:lnTo>
                    <a:pt x="0" y="4696"/>
                  </a:lnTo>
                  <a:lnTo>
                    <a:pt x="189" y="15649"/>
                  </a:lnTo>
                  <a:lnTo>
                    <a:pt x="4693" y="20001"/>
                  </a:lnTo>
                  <a:lnTo>
                    <a:pt x="15644" y="19812"/>
                  </a:lnTo>
                  <a:lnTo>
                    <a:pt x="20001" y="15315"/>
                  </a:lnTo>
                  <a:lnTo>
                    <a:pt x="19808" y="4357"/>
                  </a:lnTo>
                  <a:lnTo>
                    <a:pt x="15312" y="0"/>
                  </a:lnTo>
                  <a:close/>
                </a:path>
              </a:pathLst>
            </a:custGeom>
            <a:solidFill>
              <a:srgbClr val="F1B79B">
                <a:alpha val="39999"/>
              </a:srgbClr>
            </a:solidFill>
          </p:spPr>
          <p:txBody>
            <a:bodyPr wrap="square" lIns="0" tIns="0" rIns="0" bIns="0" rtlCol="0"/>
            <a:lstStyle/>
            <a:p>
              <a:endParaRPr sz="1493" dirty="0"/>
            </a:p>
          </p:txBody>
        </p:sp>
        <p:sp>
          <p:nvSpPr>
            <p:cNvPr id="3737" name="object 3690">
              <a:extLst>
                <a:ext uri="{FF2B5EF4-FFF2-40B4-BE49-F238E27FC236}">
                  <a16:creationId xmlns:a16="http://schemas.microsoft.com/office/drawing/2014/main" id="{DF496FC0-2A3D-45FC-8AF3-FB5B97EC5AD0}"/>
                </a:ext>
              </a:extLst>
            </p:cNvPr>
            <p:cNvSpPr/>
            <p:nvPr/>
          </p:nvSpPr>
          <p:spPr>
            <a:xfrm>
              <a:off x="963143" y="5530291"/>
              <a:ext cx="20320" cy="20320"/>
            </a:xfrm>
            <a:custGeom>
              <a:avLst/>
              <a:gdLst/>
              <a:ahLst/>
              <a:cxnLst/>
              <a:rect l="l" t="t" r="r" b="b"/>
              <a:pathLst>
                <a:path w="20319" h="20320">
                  <a:moveTo>
                    <a:pt x="15301" y="0"/>
                  </a:moveTo>
                  <a:lnTo>
                    <a:pt x="4354" y="190"/>
                  </a:lnTo>
                  <a:lnTo>
                    <a:pt x="0" y="4697"/>
                  </a:lnTo>
                  <a:lnTo>
                    <a:pt x="189" y="15659"/>
                  </a:lnTo>
                  <a:lnTo>
                    <a:pt x="4709" y="20014"/>
                  </a:lnTo>
                  <a:lnTo>
                    <a:pt x="15644" y="19824"/>
                  </a:lnTo>
                  <a:lnTo>
                    <a:pt x="20011" y="15318"/>
                  </a:lnTo>
                  <a:lnTo>
                    <a:pt x="19810" y="4356"/>
                  </a:lnTo>
                  <a:lnTo>
                    <a:pt x="15301" y="0"/>
                  </a:lnTo>
                  <a:close/>
                </a:path>
              </a:pathLst>
            </a:custGeom>
            <a:solidFill>
              <a:srgbClr val="F1B79B">
                <a:alpha val="52999"/>
              </a:srgbClr>
            </a:solidFill>
          </p:spPr>
          <p:txBody>
            <a:bodyPr wrap="square" lIns="0" tIns="0" rIns="0" bIns="0" rtlCol="0"/>
            <a:lstStyle/>
            <a:p>
              <a:endParaRPr sz="1493" dirty="0"/>
            </a:p>
          </p:txBody>
        </p:sp>
        <p:sp>
          <p:nvSpPr>
            <p:cNvPr id="3738" name="object 3691">
              <a:extLst>
                <a:ext uri="{FF2B5EF4-FFF2-40B4-BE49-F238E27FC236}">
                  <a16:creationId xmlns:a16="http://schemas.microsoft.com/office/drawing/2014/main" id="{5A48459A-1BE4-4109-8224-161A825E0439}"/>
                </a:ext>
              </a:extLst>
            </p:cNvPr>
            <p:cNvSpPr/>
            <p:nvPr/>
          </p:nvSpPr>
          <p:spPr>
            <a:xfrm>
              <a:off x="948794" y="5499761"/>
              <a:ext cx="20320" cy="20320"/>
            </a:xfrm>
            <a:custGeom>
              <a:avLst/>
              <a:gdLst/>
              <a:ahLst/>
              <a:cxnLst/>
              <a:rect l="l" t="t" r="r" b="b"/>
              <a:pathLst>
                <a:path w="20319" h="20320">
                  <a:moveTo>
                    <a:pt x="15303" y="0"/>
                  </a:moveTo>
                  <a:lnTo>
                    <a:pt x="4356" y="190"/>
                  </a:lnTo>
                  <a:lnTo>
                    <a:pt x="0" y="4686"/>
                  </a:lnTo>
                  <a:lnTo>
                    <a:pt x="190" y="15633"/>
                  </a:lnTo>
                  <a:lnTo>
                    <a:pt x="4711" y="20002"/>
                  </a:lnTo>
                  <a:lnTo>
                    <a:pt x="15646" y="19812"/>
                  </a:lnTo>
                  <a:lnTo>
                    <a:pt x="20011" y="15294"/>
                  </a:lnTo>
                  <a:lnTo>
                    <a:pt x="19811" y="4343"/>
                  </a:lnTo>
                  <a:lnTo>
                    <a:pt x="15303" y="0"/>
                  </a:lnTo>
                  <a:close/>
                </a:path>
              </a:pathLst>
            </a:custGeom>
            <a:solidFill>
              <a:srgbClr val="F8BB9F">
                <a:alpha val="33998"/>
              </a:srgbClr>
            </a:solidFill>
          </p:spPr>
          <p:txBody>
            <a:bodyPr wrap="square" lIns="0" tIns="0" rIns="0" bIns="0" rtlCol="0"/>
            <a:lstStyle/>
            <a:p>
              <a:endParaRPr sz="1493" dirty="0"/>
            </a:p>
          </p:txBody>
        </p:sp>
        <p:sp>
          <p:nvSpPr>
            <p:cNvPr id="3739" name="object 3692">
              <a:extLst>
                <a:ext uri="{FF2B5EF4-FFF2-40B4-BE49-F238E27FC236}">
                  <a16:creationId xmlns:a16="http://schemas.microsoft.com/office/drawing/2014/main" id="{B071855E-9E90-4E3E-BF1B-010FFE9BD6AB}"/>
                </a:ext>
              </a:extLst>
            </p:cNvPr>
            <p:cNvSpPr/>
            <p:nvPr/>
          </p:nvSpPr>
          <p:spPr>
            <a:xfrm>
              <a:off x="1009904" y="5566740"/>
              <a:ext cx="20320" cy="20320"/>
            </a:xfrm>
            <a:custGeom>
              <a:avLst/>
              <a:gdLst/>
              <a:ahLst/>
              <a:cxnLst/>
              <a:rect l="l" t="t" r="r" b="b"/>
              <a:pathLst>
                <a:path w="20319" h="20320">
                  <a:moveTo>
                    <a:pt x="15301" y="0"/>
                  </a:moveTo>
                  <a:lnTo>
                    <a:pt x="4330" y="189"/>
                  </a:lnTo>
                  <a:lnTo>
                    <a:pt x="0" y="4685"/>
                  </a:lnTo>
                  <a:lnTo>
                    <a:pt x="189" y="15660"/>
                  </a:lnTo>
                  <a:lnTo>
                    <a:pt x="4691" y="20009"/>
                  </a:lnTo>
                  <a:lnTo>
                    <a:pt x="15638" y="19818"/>
                  </a:lnTo>
                  <a:lnTo>
                    <a:pt x="20001" y="15316"/>
                  </a:lnTo>
                  <a:lnTo>
                    <a:pt x="19804" y="4350"/>
                  </a:lnTo>
                  <a:lnTo>
                    <a:pt x="15301" y="0"/>
                  </a:lnTo>
                  <a:close/>
                </a:path>
              </a:pathLst>
            </a:custGeom>
            <a:solidFill>
              <a:srgbClr val="F1B79B">
                <a:alpha val="55999"/>
              </a:srgbClr>
            </a:solidFill>
          </p:spPr>
          <p:txBody>
            <a:bodyPr wrap="square" lIns="0" tIns="0" rIns="0" bIns="0" rtlCol="0"/>
            <a:lstStyle/>
            <a:p>
              <a:endParaRPr sz="1493" dirty="0"/>
            </a:p>
          </p:txBody>
        </p:sp>
        <p:sp>
          <p:nvSpPr>
            <p:cNvPr id="3740" name="object 3693">
              <a:extLst>
                <a:ext uri="{FF2B5EF4-FFF2-40B4-BE49-F238E27FC236}">
                  <a16:creationId xmlns:a16="http://schemas.microsoft.com/office/drawing/2014/main" id="{3C73EE5F-C1F0-45A7-810D-A28DD2ED5BFC}"/>
                </a:ext>
              </a:extLst>
            </p:cNvPr>
            <p:cNvSpPr/>
            <p:nvPr/>
          </p:nvSpPr>
          <p:spPr>
            <a:xfrm>
              <a:off x="1011949" y="5554154"/>
              <a:ext cx="20320" cy="20320"/>
            </a:xfrm>
            <a:custGeom>
              <a:avLst/>
              <a:gdLst/>
              <a:ahLst/>
              <a:cxnLst/>
              <a:rect l="l" t="t" r="r" b="b"/>
              <a:pathLst>
                <a:path w="20319" h="20320">
                  <a:moveTo>
                    <a:pt x="15320" y="0"/>
                  </a:moveTo>
                  <a:lnTo>
                    <a:pt x="4332" y="190"/>
                  </a:lnTo>
                  <a:lnTo>
                    <a:pt x="0" y="4686"/>
                  </a:lnTo>
                  <a:lnTo>
                    <a:pt x="189" y="15654"/>
                  </a:lnTo>
                  <a:lnTo>
                    <a:pt x="4701" y="20000"/>
                  </a:lnTo>
                  <a:lnTo>
                    <a:pt x="15648" y="19810"/>
                  </a:lnTo>
                  <a:lnTo>
                    <a:pt x="20001" y="15304"/>
                  </a:lnTo>
                  <a:lnTo>
                    <a:pt x="19801" y="4354"/>
                  </a:lnTo>
                  <a:lnTo>
                    <a:pt x="15320" y="0"/>
                  </a:lnTo>
                  <a:close/>
                </a:path>
              </a:pathLst>
            </a:custGeom>
            <a:solidFill>
              <a:srgbClr val="F8BB9F">
                <a:alpha val="41000"/>
              </a:srgbClr>
            </a:solidFill>
          </p:spPr>
          <p:txBody>
            <a:bodyPr wrap="square" lIns="0" tIns="0" rIns="0" bIns="0" rtlCol="0"/>
            <a:lstStyle/>
            <a:p>
              <a:endParaRPr sz="1493" dirty="0"/>
            </a:p>
          </p:txBody>
        </p:sp>
        <p:sp>
          <p:nvSpPr>
            <p:cNvPr id="3741" name="object 3694">
              <a:extLst>
                <a:ext uri="{FF2B5EF4-FFF2-40B4-BE49-F238E27FC236}">
                  <a16:creationId xmlns:a16="http://schemas.microsoft.com/office/drawing/2014/main" id="{23659689-621D-4BF5-887C-C76BFB50740F}"/>
                </a:ext>
              </a:extLst>
            </p:cNvPr>
            <p:cNvSpPr/>
            <p:nvPr/>
          </p:nvSpPr>
          <p:spPr>
            <a:xfrm>
              <a:off x="1029214" y="5573701"/>
              <a:ext cx="20320" cy="20320"/>
            </a:xfrm>
            <a:custGeom>
              <a:avLst/>
              <a:gdLst/>
              <a:ahLst/>
              <a:cxnLst/>
              <a:rect l="l" t="t" r="r" b="b"/>
              <a:pathLst>
                <a:path w="20319" h="20320">
                  <a:moveTo>
                    <a:pt x="15303" y="0"/>
                  </a:moveTo>
                  <a:lnTo>
                    <a:pt x="4356" y="190"/>
                  </a:lnTo>
                  <a:lnTo>
                    <a:pt x="0" y="4698"/>
                  </a:lnTo>
                  <a:lnTo>
                    <a:pt x="190" y="15646"/>
                  </a:lnTo>
                  <a:lnTo>
                    <a:pt x="4711" y="20015"/>
                  </a:lnTo>
                  <a:lnTo>
                    <a:pt x="15646" y="19824"/>
                  </a:lnTo>
                  <a:lnTo>
                    <a:pt x="20005" y="15313"/>
                  </a:lnTo>
                  <a:lnTo>
                    <a:pt x="19808" y="4353"/>
                  </a:lnTo>
                  <a:lnTo>
                    <a:pt x="15303" y="0"/>
                  </a:lnTo>
                  <a:close/>
                </a:path>
              </a:pathLst>
            </a:custGeom>
            <a:solidFill>
              <a:srgbClr val="F8BB9F">
                <a:alpha val="31999"/>
              </a:srgbClr>
            </a:solidFill>
          </p:spPr>
          <p:txBody>
            <a:bodyPr wrap="square" lIns="0" tIns="0" rIns="0" bIns="0" rtlCol="0"/>
            <a:lstStyle/>
            <a:p>
              <a:endParaRPr sz="1493" dirty="0"/>
            </a:p>
          </p:txBody>
        </p:sp>
        <p:sp>
          <p:nvSpPr>
            <p:cNvPr id="3742" name="object 3695">
              <a:extLst>
                <a:ext uri="{FF2B5EF4-FFF2-40B4-BE49-F238E27FC236}">
                  <a16:creationId xmlns:a16="http://schemas.microsoft.com/office/drawing/2014/main" id="{59FD3B1C-69D8-4F74-8FBF-25195EA088A3}"/>
                </a:ext>
              </a:extLst>
            </p:cNvPr>
            <p:cNvSpPr/>
            <p:nvPr/>
          </p:nvSpPr>
          <p:spPr>
            <a:xfrm>
              <a:off x="930211" y="5499701"/>
              <a:ext cx="20320" cy="20320"/>
            </a:xfrm>
            <a:custGeom>
              <a:avLst/>
              <a:gdLst/>
              <a:ahLst/>
              <a:cxnLst/>
              <a:rect l="l" t="t" r="r" b="b"/>
              <a:pathLst>
                <a:path w="20319" h="20320">
                  <a:moveTo>
                    <a:pt x="15301" y="0"/>
                  </a:moveTo>
                  <a:lnTo>
                    <a:pt x="4354" y="190"/>
                  </a:lnTo>
                  <a:lnTo>
                    <a:pt x="0" y="4684"/>
                  </a:lnTo>
                  <a:lnTo>
                    <a:pt x="189" y="15634"/>
                  </a:lnTo>
                  <a:lnTo>
                    <a:pt x="4710" y="20002"/>
                  </a:lnTo>
                  <a:lnTo>
                    <a:pt x="15644" y="19812"/>
                  </a:lnTo>
                  <a:lnTo>
                    <a:pt x="20001" y="15303"/>
                  </a:lnTo>
                  <a:lnTo>
                    <a:pt x="19810" y="4343"/>
                  </a:lnTo>
                  <a:lnTo>
                    <a:pt x="15301" y="0"/>
                  </a:lnTo>
                  <a:close/>
                </a:path>
              </a:pathLst>
            </a:custGeom>
            <a:solidFill>
              <a:srgbClr val="F8BB9F">
                <a:alpha val="67999"/>
              </a:srgbClr>
            </a:solidFill>
          </p:spPr>
          <p:txBody>
            <a:bodyPr wrap="square" lIns="0" tIns="0" rIns="0" bIns="0" rtlCol="0"/>
            <a:lstStyle/>
            <a:p>
              <a:endParaRPr sz="1493" dirty="0"/>
            </a:p>
          </p:txBody>
        </p:sp>
        <p:sp>
          <p:nvSpPr>
            <p:cNvPr id="3743" name="object 3696">
              <a:extLst>
                <a:ext uri="{FF2B5EF4-FFF2-40B4-BE49-F238E27FC236}">
                  <a16:creationId xmlns:a16="http://schemas.microsoft.com/office/drawing/2014/main" id="{473D2366-7657-40EB-8B9B-6674D1FC30C7}"/>
                </a:ext>
              </a:extLst>
            </p:cNvPr>
            <p:cNvSpPr/>
            <p:nvPr/>
          </p:nvSpPr>
          <p:spPr>
            <a:xfrm>
              <a:off x="966673" y="5497068"/>
              <a:ext cx="20320" cy="20320"/>
            </a:xfrm>
            <a:custGeom>
              <a:avLst/>
              <a:gdLst/>
              <a:ahLst/>
              <a:cxnLst/>
              <a:rect l="l" t="t" r="r" b="b"/>
              <a:pathLst>
                <a:path w="20319" h="20320">
                  <a:moveTo>
                    <a:pt x="15299" y="0"/>
                  </a:moveTo>
                  <a:lnTo>
                    <a:pt x="4351" y="189"/>
                  </a:lnTo>
                  <a:lnTo>
                    <a:pt x="0" y="4706"/>
                  </a:lnTo>
                  <a:lnTo>
                    <a:pt x="189" y="15674"/>
                  </a:lnTo>
                  <a:lnTo>
                    <a:pt x="4707" y="20014"/>
                  </a:lnTo>
                  <a:lnTo>
                    <a:pt x="15642" y="19824"/>
                  </a:lnTo>
                  <a:lnTo>
                    <a:pt x="20001" y="15337"/>
                  </a:lnTo>
                  <a:lnTo>
                    <a:pt x="19807" y="4368"/>
                  </a:lnTo>
                  <a:lnTo>
                    <a:pt x="15299" y="0"/>
                  </a:lnTo>
                  <a:close/>
                </a:path>
              </a:pathLst>
            </a:custGeom>
            <a:solidFill>
              <a:srgbClr val="F8BB9F">
                <a:alpha val="9999"/>
              </a:srgbClr>
            </a:solidFill>
          </p:spPr>
          <p:txBody>
            <a:bodyPr wrap="square" lIns="0" tIns="0" rIns="0" bIns="0" rtlCol="0"/>
            <a:lstStyle/>
            <a:p>
              <a:endParaRPr sz="1493" dirty="0"/>
            </a:p>
          </p:txBody>
        </p:sp>
        <p:sp>
          <p:nvSpPr>
            <p:cNvPr id="3744" name="object 3697">
              <a:extLst>
                <a:ext uri="{FF2B5EF4-FFF2-40B4-BE49-F238E27FC236}">
                  <a16:creationId xmlns:a16="http://schemas.microsoft.com/office/drawing/2014/main" id="{7CDC50F8-936C-4D6B-9DD4-AFB4490A86DE}"/>
                </a:ext>
              </a:extLst>
            </p:cNvPr>
            <p:cNvSpPr/>
            <p:nvPr/>
          </p:nvSpPr>
          <p:spPr>
            <a:xfrm>
              <a:off x="937704" y="5502198"/>
              <a:ext cx="34925" cy="26670"/>
            </a:xfrm>
            <a:custGeom>
              <a:avLst/>
              <a:gdLst/>
              <a:ahLst/>
              <a:cxnLst/>
              <a:rect l="l" t="t" r="r" b="b"/>
              <a:pathLst>
                <a:path w="34925" h="26670">
                  <a:moveTo>
                    <a:pt x="34442" y="15303"/>
                  </a:moveTo>
                  <a:lnTo>
                    <a:pt x="34251" y="4343"/>
                  </a:lnTo>
                  <a:lnTo>
                    <a:pt x="29756" y="0"/>
                  </a:lnTo>
                  <a:lnTo>
                    <a:pt x="18796" y="190"/>
                  </a:lnTo>
                  <a:lnTo>
                    <a:pt x="14452" y="4673"/>
                  </a:lnTo>
                  <a:lnTo>
                    <a:pt x="14465" y="6184"/>
                  </a:lnTo>
                  <a:lnTo>
                    <a:pt x="4343" y="6350"/>
                  </a:lnTo>
                  <a:lnTo>
                    <a:pt x="0" y="10871"/>
                  </a:lnTo>
                  <a:lnTo>
                    <a:pt x="190" y="21818"/>
                  </a:lnTo>
                  <a:lnTo>
                    <a:pt x="4711" y="26162"/>
                  </a:lnTo>
                  <a:lnTo>
                    <a:pt x="15659" y="25971"/>
                  </a:lnTo>
                  <a:lnTo>
                    <a:pt x="20002" y="21488"/>
                  </a:lnTo>
                  <a:lnTo>
                    <a:pt x="19964" y="19989"/>
                  </a:lnTo>
                  <a:lnTo>
                    <a:pt x="30099" y="19812"/>
                  </a:lnTo>
                  <a:lnTo>
                    <a:pt x="34442" y="15303"/>
                  </a:lnTo>
                  <a:close/>
                </a:path>
              </a:pathLst>
            </a:custGeom>
            <a:solidFill>
              <a:srgbClr val="F1B79B">
                <a:alpha val="9999"/>
              </a:srgbClr>
            </a:solidFill>
          </p:spPr>
          <p:txBody>
            <a:bodyPr wrap="square" lIns="0" tIns="0" rIns="0" bIns="0" rtlCol="0"/>
            <a:lstStyle/>
            <a:p>
              <a:endParaRPr sz="1493" dirty="0"/>
            </a:p>
          </p:txBody>
        </p:sp>
        <p:sp>
          <p:nvSpPr>
            <p:cNvPr id="3745" name="object 3698">
              <a:extLst>
                <a:ext uri="{FF2B5EF4-FFF2-40B4-BE49-F238E27FC236}">
                  <a16:creationId xmlns:a16="http://schemas.microsoft.com/office/drawing/2014/main" id="{515AADF7-7A14-4D45-AA91-FAC8868EEA4D}"/>
                </a:ext>
              </a:extLst>
            </p:cNvPr>
            <p:cNvSpPr/>
            <p:nvPr/>
          </p:nvSpPr>
          <p:spPr>
            <a:xfrm>
              <a:off x="962774" y="5512994"/>
              <a:ext cx="20320" cy="20320"/>
            </a:xfrm>
            <a:custGeom>
              <a:avLst/>
              <a:gdLst/>
              <a:ahLst/>
              <a:cxnLst/>
              <a:rect l="l" t="t" r="r" b="b"/>
              <a:pathLst>
                <a:path w="20319" h="20320">
                  <a:moveTo>
                    <a:pt x="15307" y="0"/>
                  </a:moveTo>
                  <a:lnTo>
                    <a:pt x="4339" y="189"/>
                  </a:lnTo>
                  <a:lnTo>
                    <a:pt x="0" y="4681"/>
                  </a:lnTo>
                  <a:lnTo>
                    <a:pt x="190" y="15642"/>
                  </a:lnTo>
                  <a:lnTo>
                    <a:pt x="4689" y="20001"/>
                  </a:lnTo>
                  <a:lnTo>
                    <a:pt x="15654" y="19812"/>
                  </a:lnTo>
                  <a:lnTo>
                    <a:pt x="20011" y="15302"/>
                  </a:lnTo>
                  <a:lnTo>
                    <a:pt x="19811" y="4339"/>
                  </a:lnTo>
                  <a:lnTo>
                    <a:pt x="15307" y="0"/>
                  </a:lnTo>
                  <a:close/>
                </a:path>
              </a:pathLst>
            </a:custGeom>
            <a:solidFill>
              <a:srgbClr val="F1B79B">
                <a:alpha val="50000"/>
              </a:srgbClr>
            </a:solidFill>
          </p:spPr>
          <p:txBody>
            <a:bodyPr wrap="square" lIns="0" tIns="0" rIns="0" bIns="0" rtlCol="0"/>
            <a:lstStyle/>
            <a:p>
              <a:endParaRPr sz="1493" dirty="0"/>
            </a:p>
          </p:txBody>
        </p:sp>
        <p:sp>
          <p:nvSpPr>
            <p:cNvPr id="3746" name="object 3699">
              <a:extLst>
                <a:ext uri="{FF2B5EF4-FFF2-40B4-BE49-F238E27FC236}">
                  <a16:creationId xmlns:a16="http://schemas.microsoft.com/office/drawing/2014/main" id="{20D3A686-DA1B-4D68-A41D-1E319AC47178}"/>
                </a:ext>
              </a:extLst>
            </p:cNvPr>
            <p:cNvSpPr/>
            <p:nvPr/>
          </p:nvSpPr>
          <p:spPr>
            <a:xfrm>
              <a:off x="936942" y="5489422"/>
              <a:ext cx="20320" cy="20320"/>
            </a:xfrm>
            <a:custGeom>
              <a:avLst/>
              <a:gdLst/>
              <a:ahLst/>
              <a:cxnLst/>
              <a:rect l="l" t="t" r="r" b="b"/>
              <a:pathLst>
                <a:path w="20319" h="20320">
                  <a:moveTo>
                    <a:pt x="15324" y="0"/>
                  </a:moveTo>
                  <a:lnTo>
                    <a:pt x="4333" y="190"/>
                  </a:lnTo>
                  <a:lnTo>
                    <a:pt x="0" y="4675"/>
                  </a:lnTo>
                  <a:lnTo>
                    <a:pt x="189" y="15650"/>
                  </a:lnTo>
                  <a:lnTo>
                    <a:pt x="4704" y="19999"/>
                  </a:lnTo>
                  <a:lnTo>
                    <a:pt x="15651" y="19809"/>
                  </a:lnTo>
                  <a:lnTo>
                    <a:pt x="20001" y="15306"/>
                  </a:lnTo>
                  <a:lnTo>
                    <a:pt x="19804" y="4340"/>
                  </a:lnTo>
                  <a:lnTo>
                    <a:pt x="15324" y="0"/>
                  </a:lnTo>
                  <a:close/>
                </a:path>
              </a:pathLst>
            </a:custGeom>
            <a:solidFill>
              <a:srgbClr val="F8BB9F">
                <a:alpha val="31999"/>
              </a:srgbClr>
            </a:solidFill>
          </p:spPr>
          <p:txBody>
            <a:bodyPr wrap="square" lIns="0" tIns="0" rIns="0" bIns="0" rtlCol="0"/>
            <a:lstStyle/>
            <a:p>
              <a:endParaRPr sz="1493" dirty="0"/>
            </a:p>
          </p:txBody>
        </p:sp>
        <p:sp>
          <p:nvSpPr>
            <p:cNvPr id="3747" name="object 3700">
              <a:extLst>
                <a:ext uri="{FF2B5EF4-FFF2-40B4-BE49-F238E27FC236}">
                  <a16:creationId xmlns:a16="http://schemas.microsoft.com/office/drawing/2014/main" id="{FFCE420C-D78E-47DD-9DB1-F5B8E594C84F}"/>
                </a:ext>
              </a:extLst>
            </p:cNvPr>
            <p:cNvSpPr/>
            <p:nvPr/>
          </p:nvSpPr>
          <p:spPr>
            <a:xfrm>
              <a:off x="806839" y="5154345"/>
              <a:ext cx="1095375" cy="487045"/>
            </a:xfrm>
            <a:custGeom>
              <a:avLst/>
              <a:gdLst/>
              <a:ahLst/>
              <a:cxnLst/>
              <a:rect l="l" t="t" r="r" b="b"/>
              <a:pathLst>
                <a:path w="1095375" h="487045">
                  <a:moveTo>
                    <a:pt x="527418" y="0"/>
                  </a:moveTo>
                  <a:lnTo>
                    <a:pt x="498897" y="4589"/>
                  </a:lnTo>
                  <a:lnTo>
                    <a:pt x="477010" y="14216"/>
                  </a:lnTo>
                  <a:lnTo>
                    <a:pt x="456254" y="24411"/>
                  </a:lnTo>
                  <a:lnTo>
                    <a:pt x="431126" y="30708"/>
                  </a:lnTo>
                  <a:lnTo>
                    <a:pt x="393542" y="30670"/>
                  </a:lnTo>
                  <a:lnTo>
                    <a:pt x="351942" y="26881"/>
                  </a:lnTo>
                  <a:lnTo>
                    <a:pt x="311819" y="23770"/>
                  </a:lnTo>
                  <a:lnTo>
                    <a:pt x="278663" y="25768"/>
                  </a:lnTo>
                  <a:lnTo>
                    <a:pt x="249767" y="38522"/>
                  </a:lnTo>
                  <a:lnTo>
                    <a:pt x="223496" y="58904"/>
                  </a:lnTo>
                  <a:lnTo>
                    <a:pt x="198951" y="79984"/>
                  </a:lnTo>
                  <a:lnTo>
                    <a:pt x="175234" y="94830"/>
                  </a:lnTo>
                  <a:lnTo>
                    <a:pt x="149571" y="99823"/>
                  </a:lnTo>
                  <a:lnTo>
                    <a:pt x="125055" y="98653"/>
                  </a:lnTo>
                  <a:lnTo>
                    <a:pt x="102555" y="98188"/>
                  </a:lnTo>
                  <a:lnTo>
                    <a:pt x="82943" y="105295"/>
                  </a:lnTo>
                  <a:lnTo>
                    <a:pt x="66431" y="122046"/>
                  </a:lnTo>
                  <a:lnTo>
                    <a:pt x="56937" y="140239"/>
                  </a:lnTo>
                  <a:lnTo>
                    <a:pt x="50228" y="159195"/>
                  </a:lnTo>
                  <a:lnTo>
                    <a:pt x="42075" y="178231"/>
                  </a:lnTo>
                  <a:lnTo>
                    <a:pt x="29641" y="196886"/>
                  </a:lnTo>
                  <a:lnTo>
                    <a:pt x="15708" y="215492"/>
                  </a:lnTo>
                  <a:lnTo>
                    <a:pt x="4440" y="234590"/>
                  </a:lnTo>
                  <a:lnTo>
                    <a:pt x="0" y="254723"/>
                  </a:lnTo>
                  <a:lnTo>
                    <a:pt x="4583" y="274931"/>
                  </a:lnTo>
                  <a:lnTo>
                    <a:pt x="15351" y="287885"/>
                  </a:lnTo>
                  <a:lnTo>
                    <a:pt x="29171" y="299174"/>
                  </a:lnTo>
                  <a:lnTo>
                    <a:pt x="42913" y="314388"/>
                  </a:lnTo>
                  <a:lnTo>
                    <a:pt x="56220" y="339314"/>
                  </a:lnTo>
                  <a:lnTo>
                    <a:pt x="69621" y="367917"/>
                  </a:lnTo>
                  <a:lnTo>
                    <a:pt x="85765" y="394746"/>
                  </a:lnTo>
                  <a:lnTo>
                    <a:pt x="107302" y="414350"/>
                  </a:lnTo>
                  <a:lnTo>
                    <a:pt x="130720" y="420617"/>
                  </a:lnTo>
                  <a:lnTo>
                    <a:pt x="153122" y="417045"/>
                  </a:lnTo>
                  <a:lnTo>
                    <a:pt x="177112" y="412049"/>
                  </a:lnTo>
                  <a:lnTo>
                    <a:pt x="205295" y="414045"/>
                  </a:lnTo>
                  <a:lnTo>
                    <a:pt x="240226" y="428882"/>
                  </a:lnTo>
                  <a:lnTo>
                    <a:pt x="278858" y="450788"/>
                  </a:lnTo>
                  <a:lnTo>
                    <a:pt x="318022" y="471515"/>
                  </a:lnTo>
                  <a:lnTo>
                    <a:pt x="354545" y="482815"/>
                  </a:lnTo>
                  <a:lnTo>
                    <a:pt x="381875" y="480506"/>
                  </a:lnTo>
                  <a:lnTo>
                    <a:pt x="406560" y="471227"/>
                  </a:lnTo>
                  <a:lnTo>
                    <a:pt x="430828" y="461309"/>
                  </a:lnTo>
                  <a:lnTo>
                    <a:pt x="456907" y="457085"/>
                  </a:lnTo>
                  <a:lnTo>
                    <a:pt x="502836" y="462893"/>
                  </a:lnTo>
                  <a:lnTo>
                    <a:pt x="542242" y="473743"/>
                  </a:lnTo>
                  <a:lnTo>
                    <a:pt x="575061" y="483633"/>
                  </a:lnTo>
                  <a:lnTo>
                    <a:pt x="601230" y="486562"/>
                  </a:lnTo>
                  <a:lnTo>
                    <a:pt x="627060" y="478075"/>
                  </a:lnTo>
                  <a:lnTo>
                    <a:pt x="651386" y="462611"/>
                  </a:lnTo>
                  <a:lnTo>
                    <a:pt x="676154" y="446084"/>
                  </a:lnTo>
                  <a:lnTo>
                    <a:pt x="703313" y="434403"/>
                  </a:lnTo>
                  <a:lnTo>
                    <a:pt x="746794" y="427753"/>
                  </a:lnTo>
                  <a:lnTo>
                    <a:pt x="792016" y="424754"/>
                  </a:lnTo>
                  <a:lnTo>
                    <a:pt x="836304" y="419455"/>
                  </a:lnTo>
                  <a:lnTo>
                    <a:pt x="876985" y="405904"/>
                  </a:lnTo>
                  <a:lnTo>
                    <a:pt x="907005" y="381058"/>
                  </a:lnTo>
                  <a:lnTo>
                    <a:pt x="947646" y="320188"/>
                  </a:lnTo>
                  <a:lnTo>
                    <a:pt x="975829" y="298107"/>
                  </a:lnTo>
                  <a:lnTo>
                    <a:pt x="1002378" y="281143"/>
                  </a:lnTo>
                  <a:lnTo>
                    <a:pt x="1030339" y="254301"/>
                  </a:lnTo>
                  <a:lnTo>
                    <a:pt x="1053884" y="221426"/>
                  </a:lnTo>
                  <a:lnTo>
                    <a:pt x="1067181" y="186359"/>
                  </a:lnTo>
                  <a:lnTo>
                    <a:pt x="1066328" y="172818"/>
                  </a:lnTo>
                  <a:lnTo>
                    <a:pt x="1065596" y="152217"/>
                  </a:lnTo>
                  <a:lnTo>
                    <a:pt x="1072556" y="127532"/>
                  </a:lnTo>
                  <a:lnTo>
                    <a:pt x="1094778" y="101739"/>
                  </a:lnTo>
                  <a:lnTo>
                    <a:pt x="1067166" y="58238"/>
                  </a:lnTo>
                  <a:lnTo>
                    <a:pt x="1043451" y="33669"/>
                  </a:lnTo>
                  <a:lnTo>
                    <a:pt x="1016896" y="22027"/>
                  </a:lnTo>
                  <a:lnTo>
                    <a:pt x="980770" y="17310"/>
                  </a:lnTo>
                  <a:lnTo>
                    <a:pt x="949763" y="22001"/>
                  </a:lnTo>
                  <a:lnTo>
                    <a:pt x="922769" y="22777"/>
                  </a:lnTo>
                  <a:lnTo>
                    <a:pt x="900899" y="21039"/>
                  </a:lnTo>
                  <a:lnTo>
                    <a:pt x="885266" y="18186"/>
                  </a:lnTo>
                  <a:lnTo>
                    <a:pt x="856880" y="13534"/>
                  </a:lnTo>
                  <a:lnTo>
                    <a:pt x="826923" y="11618"/>
                  </a:lnTo>
                  <a:lnTo>
                    <a:pt x="795446" y="10501"/>
                  </a:lnTo>
                  <a:lnTo>
                    <a:pt x="762495" y="8242"/>
                  </a:lnTo>
                  <a:lnTo>
                    <a:pt x="735981" y="7797"/>
                  </a:lnTo>
                  <a:lnTo>
                    <a:pt x="710677" y="10450"/>
                  </a:lnTo>
                  <a:lnTo>
                    <a:pt x="684590" y="13576"/>
                  </a:lnTo>
                  <a:lnTo>
                    <a:pt x="655726" y="14554"/>
                  </a:lnTo>
                  <a:lnTo>
                    <a:pt x="625409" y="11681"/>
                  </a:lnTo>
                  <a:lnTo>
                    <a:pt x="592524" y="6567"/>
                  </a:lnTo>
                  <a:lnTo>
                    <a:pt x="559164" y="1807"/>
                  </a:lnTo>
                  <a:lnTo>
                    <a:pt x="527418" y="0"/>
                  </a:lnTo>
                  <a:close/>
                </a:path>
              </a:pathLst>
            </a:custGeom>
            <a:solidFill>
              <a:srgbClr val="AAE614"/>
            </a:solidFill>
          </p:spPr>
          <p:txBody>
            <a:bodyPr wrap="square" lIns="0" tIns="0" rIns="0" bIns="0" rtlCol="0"/>
            <a:lstStyle/>
            <a:p>
              <a:endParaRPr sz="1493" dirty="0"/>
            </a:p>
          </p:txBody>
        </p:sp>
        <p:sp>
          <p:nvSpPr>
            <p:cNvPr id="3748" name="object 3701">
              <a:extLst>
                <a:ext uri="{FF2B5EF4-FFF2-40B4-BE49-F238E27FC236}">
                  <a16:creationId xmlns:a16="http://schemas.microsoft.com/office/drawing/2014/main" id="{D1EDB065-0528-41EA-A599-6CB1C2E2A23E}"/>
                </a:ext>
              </a:extLst>
            </p:cNvPr>
            <p:cNvSpPr/>
            <p:nvPr/>
          </p:nvSpPr>
          <p:spPr>
            <a:xfrm>
              <a:off x="1009777" y="5162778"/>
              <a:ext cx="688340" cy="474345"/>
            </a:xfrm>
            <a:custGeom>
              <a:avLst/>
              <a:gdLst/>
              <a:ahLst/>
              <a:cxnLst/>
              <a:rect l="l" t="t" r="r" b="b"/>
              <a:pathLst>
                <a:path w="688339" h="474345">
                  <a:moveTo>
                    <a:pt x="266903" y="313321"/>
                  </a:moveTo>
                  <a:lnTo>
                    <a:pt x="244094" y="324739"/>
                  </a:lnTo>
                  <a:lnTo>
                    <a:pt x="225653" y="335572"/>
                  </a:lnTo>
                  <a:lnTo>
                    <a:pt x="209384" y="345782"/>
                  </a:lnTo>
                  <a:lnTo>
                    <a:pt x="193141" y="355307"/>
                  </a:lnTo>
                  <a:lnTo>
                    <a:pt x="209892" y="322033"/>
                  </a:lnTo>
                  <a:lnTo>
                    <a:pt x="227812" y="290652"/>
                  </a:lnTo>
                  <a:lnTo>
                    <a:pt x="246507" y="261924"/>
                  </a:lnTo>
                  <a:lnTo>
                    <a:pt x="265569" y="236613"/>
                  </a:lnTo>
                  <a:lnTo>
                    <a:pt x="212674" y="251180"/>
                  </a:lnTo>
                  <a:lnTo>
                    <a:pt x="161632" y="274828"/>
                  </a:lnTo>
                  <a:lnTo>
                    <a:pt x="113626" y="304787"/>
                  </a:lnTo>
                  <a:lnTo>
                    <a:pt x="69875" y="338328"/>
                  </a:lnTo>
                  <a:lnTo>
                    <a:pt x="31597" y="372694"/>
                  </a:lnTo>
                  <a:lnTo>
                    <a:pt x="0" y="405130"/>
                  </a:lnTo>
                  <a:lnTo>
                    <a:pt x="2349" y="405638"/>
                  </a:lnTo>
                  <a:lnTo>
                    <a:pt x="36880" y="420217"/>
                  </a:lnTo>
                  <a:lnTo>
                    <a:pt x="75057" y="441820"/>
                  </a:lnTo>
                  <a:lnTo>
                    <a:pt x="113830" y="462445"/>
                  </a:lnTo>
                  <a:lnTo>
                    <a:pt x="150126" y="474129"/>
                  </a:lnTo>
                  <a:lnTo>
                    <a:pt x="162255" y="438708"/>
                  </a:lnTo>
                  <a:lnTo>
                    <a:pt x="182422" y="406476"/>
                  </a:lnTo>
                  <a:lnTo>
                    <a:pt x="215646" y="367868"/>
                  </a:lnTo>
                  <a:lnTo>
                    <a:pt x="266903" y="313321"/>
                  </a:lnTo>
                  <a:close/>
                </a:path>
                <a:path w="688339" h="474345">
                  <a:moveTo>
                    <a:pt x="668985" y="399834"/>
                  </a:moveTo>
                  <a:lnTo>
                    <a:pt x="649033" y="371652"/>
                  </a:lnTo>
                  <a:lnTo>
                    <a:pt x="629970" y="338505"/>
                  </a:lnTo>
                  <a:lnTo>
                    <a:pt x="612101" y="302628"/>
                  </a:lnTo>
                  <a:lnTo>
                    <a:pt x="595693" y="266255"/>
                  </a:lnTo>
                  <a:lnTo>
                    <a:pt x="596633" y="305460"/>
                  </a:lnTo>
                  <a:lnTo>
                    <a:pt x="603313" y="343027"/>
                  </a:lnTo>
                  <a:lnTo>
                    <a:pt x="614502" y="378587"/>
                  </a:lnTo>
                  <a:lnTo>
                    <a:pt x="628954" y="411810"/>
                  </a:lnTo>
                  <a:lnTo>
                    <a:pt x="639343" y="409702"/>
                  </a:lnTo>
                  <a:lnTo>
                    <a:pt x="649503" y="407060"/>
                  </a:lnTo>
                  <a:lnTo>
                    <a:pt x="659396" y="403796"/>
                  </a:lnTo>
                  <a:lnTo>
                    <a:pt x="668985" y="399834"/>
                  </a:lnTo>
                  <a:close/>
                </a:path>
                <a:path w="688339" h="474345">
                  <a:moveTo>
                    <a:pt x="688009" y="52908"/>
                  </a:moveTo>
                  <a:lnTo>
                    <a:pt x="670979" y="41046"/>
                  </a:lnTo>
                  <a:lnTo>
                    <a:pt x="653884" y="28714"/>
                  </a:lnTo>
                  <a:lnTo>
                    <a:pt x="637019" y="16027"/>
                  </a:lnTo>
                  <a:lnTo>
                    <a:pt x="620687" y="3073"/>
                  </a:lnTo>
                  <a:lnTo>
                    <a:pt x="591832" y="2044"/>
                  </a:lnTo>
                  <a:lnTo>
                    <a:pt x="576935" y="1231"/>
                  </a:lnTo>
                  <a:lnTo>
                    <a:pt x="561733" y="0"/>
                  </a:lnTo>
                  <a:lnTo>
                    <a:pt x="589788" y="18046"/>
                  </a:lnTo>
                  <a:lnTo>
                    <a:pt x="620217" y="33528"/>
                  </a:lnTo>
                  <a:lnTo>
                    <a:pt x="652995" y="45478"/>
                  </a:lnTo>
                  <a:lnTo>
                    <a:pt x="688009" y="52908"/>
                  </a:lnTo>
                  <a:close/>
                </a:path>
              </a:pathLst>
            </a:custGeom>
            <a:solidFill>
              <a:srgbClr val="8CCC00"/>
            </a:solidFill>
          </p:spPr>
          <p:txBody>
            <a:bodyPr wrap="square" lIns="0" tIns="0" rIns="0" bIns="0" rtlCol="0"/>
            <a:lstStyle/>
            <a:p>
              <a:endParaRPr sz="1493" dirty="0"/>
            </a:p>
          </p:txBody>
        </p:sp>
        <p:pic>
          <p:nvPicPr>
            <p:cNvPr id="3749" name="object 3702">
              <a:extLst>
                <a:ext uri="{FF2B5EF4-FFF2-40B4-BE49-F238E27FC236}">
                  <a16:creationId xmlns:a16="http://schemas.microsoft.com/office/drawing/2014/main" id="{2CF9848E-C36D-4765-8620-5FF3DE7E3A33}"/>
                </a:ext>
              </a:extLst>
            </p:cNvPr>
            <p:cNvPicPr/>
            <p:nvPr/>
          </p:nvPicPr>
          <p:blipFill>
            <a:blip r:embed="rId17" cstate="print"/>
            <a:stretch>
              <a:fillRect/>
            </a:stretch>
          </p:blipFill>
          <p:spPr>
            <a:xfrm>
              <a:off x="1725426" y="5343270"/>
              <a:ext cx="90953" cy="124371"/>
            </a:xfrm>
            <a:prstGeom prst="rect">
              <a:avLst/>
            </a:prstGeom>
          </p:spPr>
        </p:pic>
        <p:pic>
          <p:nvPicPr>
            <p:cNvPr id="3750" name="object 3703">
              <a:extLst>
                <a:ext uri="{FF2B5EF4-FFF2-40B4-BE49-F238E27FC236}">
                  <a16:creationId xmlns:a16="http://schemas.microsoft.com/office/drawing/2014/main" id="{EFD87EBF-F850-42CF-9688-502FE479A7D9}"/>
                </a:ext>
              </a:extLst>
            </p:cNvPr>
            <p:cNvPicPr/>
            <p:nvPr/>
          </p:nvPicPr>
          <p:blipFill>
            <a:blip r:embed="rId18" cstate="print"/>
            <a:stretch>
              <a:fillRect/>
            </a:stretch>
          </p:blipFill>
          <p:spPr>
            <a:xfrm>
              <a:off x="1334263" y="5154348"/>
              <a:ext cx="168567" cy="110820"/>
            </a:xfrm>
            <a:prstGeom prst="rect">
              <a:avLst/>
            </a:prstGeom>
          </p:spPr>
        </p:pic>
        <p:pic>
          <p:nvPicPr>
            <p:cNvPr id="3751" name="object 3704">
              <a:extLst>
                <a:ext uri="{FF2B5EF4-FFF2-40B4-BE49-F238E27FC236}">
                  <a16:creationId xmlns:a16="http://schemas.microsoft.com/office/drawing/2014/main" id="{73CEDE55-EEF0-4BEA-ACAE-5F72753C1024}"/>
                </a:ext>
              </a:extLst>
            </p:cNvPr>
            <p:cNvPicPr/>
            <p:nvPr/>
          </p:nvPicPr>
          <p:blipFill>
            <a:blip r:embed="rId19" cstate="print"/>
            <a:stretch>
              <a:fillRect/>
            </a:stretch>
          </p:blipFill>
          <p:spPr>
            <a:xfrm>
              <a:off x="828879" y="5413876"/>
              <a:ext cx="172770" cy="121729"/>
            </a:xfrm>
            <a:prstGeom prst="rect">
              <a:avLst/>
            </a:prstGeom>
          </p:spPr>
        </p:pic>
        <p:sp>
          <p:nvSpPr>
            <p:cNvPr id="3752" name="object 3705">
              <a:extLst>
                <a:ext uri="{FF2B5EF4-FFF2-40B4-BE49-F238E27FC236}">
                  <a16:creationId xmlns:a16="http://schemas.microsoft.com/office/drawing/2014/main" id="{C1E15052-4DB5-412B-8508-4B94E3011013}"/>
                </a:ext>
              </a:extLst>
            </p:cNvPr>
            <p:cNvSpPr/>
            <p:nvPr/>
          </p:nvSpPr>
          <p:spPr>
            <a:xfrm>
              <a:off x="893902" y="5178119"/>
              <a:ext cx="730885" cy="462915"/>
            </a:xfrm>
            <a:custGeom>
              <a:avLst/>
              <a:gdLst/>
              <a:ahLst/>
              <a:cxnLst/>
              <a:rect l="l" t="t" r="r" b="b"/>
              <a:pathLst>
                <a:path w="730885" h="462914">
                  <a:moveTo>
                    <a:pt x="225844" y="158940"/>
                  </a:moveTo>
                  <a:lnTo>
                    <a:pt x="183629" y="140220"/>
                  </a:lnTo>
                  <a:lnTo>
                    <a:pt x="142532" y="119595"/>
                  </a:lnTo>
                  <a:lnTo>
                    <a:pt x="105994" y="97459"/>
                  </a:lnTo>
                  <a:lnTo>
                    <a:pt x="77482" y="74244"/>
                  </a:lnTo>
                  <a:lnTo>
                    <a:pt x="56146" y="76034"/>
                  </a:lnTo>
                  <a:lnTo>
                    <a:pt x="35775" y="74701"/>
                  </a:lnTo>
                  <a:lnTo>
                    <a:pt x="16891" y="74333"/>
                  </a:lnTo>
                  <a:lnTo>
                    <a:pt x="0" y="78955"/>
                  </a:lnTo>
                  <a:lnTo>
                    <a:pt x="34747" y="102133"/>
                  </a:lnTo>
                  <a:lnTo>
                    <a:pt x="75666" y="124942"/>
                  </a:lnTo>
                  <a:lnTo>
                    <a:pt x="121793" y="144157"/>
                  </a:lnTo>
                  <a:lnTo>
                    <a:pt x="172173" y="156565"/>
                  </a:lnTo>
                  <a:lnTo>
                    <a:pt x="225844" y="158940"/>
                  </a:lnTo>
                  <a:close/>
                </a:path>
                <a:path w="730885" h="462914">
                  <a:moveTo>
                    <a:pt x="379831" y="128714"/>
                  </a:moveTo>
                  <a:lnTo>
                    <a:pt x="359956" y="107670"/>
                  </a:lnTo>
                  <a:lnTo>
                    <a:pt x="336600" y="84531"/>
                  </a:lnTo>
                  <a:lnTo>
                    <a:pt x="314972" y="61645"/>
                  </a:lnTo>
                  <a:lnTo>
                    <a:pt x="300266" y="41351"/>
                  </a:lnTo>
                  <a:lnTo>
                    <a:pt x="342125" y="71628"/>
                  </a:lnTo>
                  <a:lnTo>
                    <a:pt x="363029" y="85890"/>
                  </a:lnTo>
                  <a:lnTo>
                    <a:pt x="379247" y="95059"/>
                  </a:lnTo>
                  <a:lnTo>
                    <a:pt x="371779" y="79819"/>
                  </a:lnTo>
                  <a:lnTo>
                    <a:pt x="362407" y="61887"/>
                  </a:lnTo>
                  <a:lnTo>
                    <a:pt x="352666" y="38493"/>
                  </a:lnTo>
                  <a:lnTo>
                    <a:pt x="344055" y="6921"/>
                  </a:lnTo>
                  <a:lnTo>
                    <a:pt x="306476" y="6896"/>
                  </a:lnTo>
                  <a:lnTo>
                    <a:pt x="264871" y="3111"/>
                  </a:lnTo>
                  <a:lnTo>
                    <a:pt x="224751" y="0"/>
                  </a:lnTo>
                  <a:lnTo>
                    <a:pt x="191604" y="1993"/>
                  </a:lnTo>
                  <a:lnTo>
                    <a:pt x="216230" y="32702"/>
                  </a:lnTo>
                  <a:lnTo>
                    <a:pt x="246418" y="63309"/>
                  </a:lnTo>
                  <a:lnTo>
                    <a:pt x="283121" y="91236"/>
                  </a:lnTo>
                  <a:lnTo>
                    <a:pt x="327266" y="113906"/>
                  </a:lnTo>
                  <a:lnTo>
                    <a:pt x="379831" y="128714"/>
                  </a:lnTo>
                  <a:close/>
                </a:path>
                <a:path w="730885" h="462914">
                  <a:moveTo>
                    <a:pt x="532968" y="268274"/>
                  </a:moveTo>
                  <a:lnTo>
                    <a:pt x="522782" y="280530"/>
                  </a:lnTo>
                  <a:lnTo>
                    <a:pt x="513549" y="293255"/>
                  </a:lnTo>
                  <a:lnTo>
                    <a:pt x="505244" y="306400"/>
                  </a:lnTo>
                  <a:lnTo>
                    <a:pt x="497776" y="319862"/>
                  </a:lnTo>
                  <a:lnTo>
                    <a:pt x="498424" y="291350"/>
                  </a:lnTo>
                  <a:lnTo>
                    <a:pt x="502132" y="262318"/>
                  </a:lnTo>
                  <a:lnTo>
                    <a:pt x="509689" y="232778"/>
                  </a:lnTo>
                  <a:lnTo>
                    <a:pt x="521868" y="202717"/>
                  </a:lnTo>
                  <a:lnTo>
                    <a:pt x="494550" y="225069"/>
                  </a:lnTo>
                  <a:lnTo>
                    <a:pt x="464388" y="259422"/>
                  </a:lnTo>
                  <a:lnTo>
                    <a:pt x="434098" y="301586"/>
                  </a:lnTo>
                  <a:lnTo>
                    <a:pt x="406425" y="347408"/>
                  </a:lnTo>
                  <a:lnTo>
                    <a:pt x="384098" y="392696"/>
                  </a:lnTo>
                  <a:lnTo>
                    <a:pt x="369849" y="433324"/>
                  </a:lnTo>
                  <a:lnTo>
                    <a:pt x="415772" y="439115"/>
                  </a:lnTo>
                  <a:lnTo>
                    <a:pt x="455180" y="449973"/>
                  </a:lnTo>
                  <a:lnTo>
                    <a:pt x="487984" y="459867"/>
                  </a:lnTo>
                  <a:lnTo>
                    <a:pt x="514159" y="462800"/>
                  </a:lnTo>
                  <a:lnTo>
                    <a:pt x="512102" y="428434"/>
                  </a:lnTo>
                  <a:lnTo>
                    <a:pt x="513054" y="392341"/>
                  </a:lnTo>
                  <a:lnTo>
                    <a:pt x="519264" y="342849"/>
                  </a:lnTo>
                  <a:lnTo>
                    <a:pt x="532968" y="268274"/>
                  </a:lnTo>
                  <a:close/>
                </a:path>
                <a:path w="730885" h="462914">
                  <a:moveTo>
                    <a:pt x="730338" y="398614"/>
                  </a:moveTo>
                  <a:lnTo>
                    <a:pt x="703694" y="345503"/>
                  </a:lnTo>
                  <a:lnTo>
                    <a:pt x="687717" y="290474"/>
                  </a:lnTo>
                  <a:lnTo>
                    <a:pt x="679526" y="238340"/>
                  </a:lnTo>
                  <a:lnTo>
                    <a:pt x="676211" y="193916"/>
                  </a:lnTo>
                  <a:lnTo>
                    <a:pt x="644080" y="233349"/>
                  </a:lnTo>
                  <a:lnTo>
                    <a:pt x="625106" y="276009"/>
                  </a:lnTo>
                  <a:lnTo>
                    <a:pt x="616204" y="320624"/>
                  </a:lnTo>
                  <a:lnTo>
                    <a:pt x="614273" y="365925"/>
                  </a:lnTo>
                  <a:lnTo>
                    <a:pt x="616254" y="410641"/>
                  </a:lnTo>
                  <a:lnTo>
                    <a:pt x="643813" y="405638"/>
                  </a:lnTo>
                  <a:lnTo>
                    <a:pt x="672477" y="403009"/>
                  </a:lnTo>
                  <a:lnTo>
                    <a:pt x="701560" y="401193"/>
                  </a:lnTo>
                  <a:lnTo>
                    <a:pt x="730338" y="398614"/>
                  </a:lnTo>
                  <a:close/>
                </a:path>
              </a:pathLst>
            </a:custGeom>
            <a:solidFill>
              <a:srgbClr val="8CCC00"/>
            </a:solidFill>
          </p:spPr>
          <p:txBody>
            <a:bodyPr wrap="square" lIns="0" tIns="0" rIns="0" bIns="0" rtlCol="0"/>
            <a:lstStyle/>
            <a:p>
              <a:endParaRPr sz="1493" dirty="0"/>
            </a:p>
          </p:txBody>
        </p:sp>
        <p:sp>
          <p:nvSpPr>
            <p:cNvPr id="3753" name="object 3706">
              <a:extLst>
                <a:ext uri="{FF2B5EF4-FFF2-40B4-BE49-F238E27FC236}">
                  <a16:creationId xmlns:a16="http://schemas.microsoft.com/office/drawing/2014/main" id="{E320FEC7-0AED-41E3-993E-4461E04C9967}"/>
                </a:ext>
              </a:extLst>
            </p:cNvPr>
            <p:cNvSpPr/>
            <p:nvPr/>
          </p:nvSpPr>
          <p:spPr>
            <a:xfrm>
              <a:off x="844257" y="5171173"/>
              <a:ext cx="927735" cy="465455"/>
            </a:xfrm>
            <a:custGeom>
              <a:avLst/>
              <a:gdLst/>
              <a:ahLst/>
              <a:cxnLst/>
              <a:rect l="l" t="t" r="r" b="b"/>
              <a:pathLst>
                <a:path w="927735" h="465454">
                  <a:moveTo>
                    <a:pt x="125679" y="331304"/>
                  </a:moveTo>
                  <a:lnTo>
                    <a:pt x="109651" y="346621"/>
                  </a:lnTo>
                  <a:lnTo>
                    <a:pt x="95338" y="363029"/>
                  </a:lnTo>
                  <a:lnTo>
                    <a:pt x="82638" y="380314"/>
                  </a:lnTo>
                  <a:lnTo>
                    <a:pt x="71437" y="398297"/>
                  </a:lnTo>
                  <a:lnTo>
                    <a:pt x="78574" y="401370"/>
                  </a:lnTo>
                  <a:lnTo>
                    <a:pt x="85471" y="403136"/>
                  </a:lnTo>
                  <a:lnTo>
                    <a:pt x="92202" y="403771"/>
                  </a:lnTo>
                  <a:lnTo>
                    <a:pt x="98844" y="403504"/>
                  </a:lnTo>
                  <a:lnTo>
                    <a:pt x="105029" y="385279"/>
                  </a:lnTo>
                  <a:lnTo>
                    <a:pt x="111658" y="367055"/>
                  </a:lnTo>
                  <a:lnTo>
                    <a:pt x="118592" y="348996"/>
                  </a:lnTo>
                  <a:lnTo>
                    <a:pt x="125679" y="331304"/>
                  </a:lnTo>
                  <a:close/>
                </a:path>
                <a:path w="927735" h="465454">
                  <a:moveTo>
                    <a:pt x="157962" y="180098"/>
                  </a:moveTo>
                  <a:lnTo>
                    <a:pt x="120192" y="170268"/>
                  </a:lnTo>
                  <a:lnTo>
                    <a:pt x="82626" y="158978"/>
                  </a:lnTo>
                  <a:lnTo>
                    <a:pt x="47358" y="146151"/>
                  </a:lnTo>
                  <a:lnTo>
                    <a:pt x="16497" y="131673"/>
                  </a:lnTo>
                  <a:lnTo>
                    <a:pt x="11290" y="146570"/>
                  </a:lnTo>
                  <a:lnTo>
                    <a:pt x="8267" y="154025"/>
                  </a:lnTo>
                  <a:lnTo>
                    <a:pt x="3238" y="163995"/>
                  </a:lnTo>
                  <a:lnTo>
                    <a:pt x="0" y="169087"/>
                  </a:lnTo>
                  <a:lnTo>
                    <a:pt x="36944" y="179006"/>
                  </a:lnTo>
                  <a:lnTo>
                    <a:pt x="76047" y="185089"/>
                  </a:lnTo>
                  <a:lnTo>
                    <a:pt x="116598" y="185915"/>
                  </a:lnTo>
                  <a:lnTo>
                    <a:pt x="157962" y="180098"/>
                  </a:lnTo>
                  <a:close/>
                </a:path>
                <a:path w="927735" h="465454">
                  <a:moveTo>
                    <a:pt x="327964" y="110185"/>
                  </a:moveTo>
                  <a:lnTo>
                    <a:pt x="298716" y="87960"/>
                  </a:lnTo>
                  <a:lnTo>
                    <a:pt x="270027" y="64566"/>
                  </a:lnTo>
                  <a:lnTo>
                    <a:pt x="243547" y="40601"/>
                  </a:lnTo>
                  <a:lnTo>
                    <a:pt x="220916" y="16700"/>
                  </a:lnTo>
                  <a:lnTo>
                    <a:pt x="212356" y="21742"/>
                  </a:lnTo>
                  <a:lnTo>
                    <a:pt x="204050" y="27495"/>
                  </a:lnTo>
                  <a:lnTo>
                    <a:pt x="195961" y="33769"/>
                  </a:lnTo>
                  <a:lnTo>
                    <a:pt x="188074" y="40373"/>
                  </a:lnTo>
                  <a:lnTo>
                    <a:pt x="218097" y="63385"/>
                  </a:lnTo>
                  <a:lnTo>
                    <a:pt x="251460" y="83680"/>
                  </a:lnTo>
                  <a:lnTo>
                    <a:pt x="288112" y="99783"/>
                  </a:lnTo>
                  <a:lnTo>
                    <a:pt x="327964" y="110185"/>
                  </a:lnTo>
                  <a:close/>
                </a:path>
                <a:path w="927735" h="465454">
                  <a:moveTo>
                    <a:pt x="406908" y="370179"/>
                  </a:moveTo>
                  <a:lnTo>
                    <a:pt x="385267" y="391553"/>
                  </a:lnTo>
                  <a:lnTo>
                    <a:pt x="366814" y="414845"/>
                  </a:lnTo>
                  <a:lnTo>
                    <a:pt x="351256" y="439521"/>
                  </a:lnTo>
                  <a:lnTo>
                    <a:pt x="338302" y="465086"/>
                  </a:lnTo>
                  <a:lnTo>
                    <a:pt x="348475" y="462508"/>
                  </a:lnTo>
                  <a:lnTo>
                    <a:pt x="358292" y="459016"/>
                  </a:lnTo>
                  <a:lnTo>
                    <a:pt x="377405" y="450773"/>
                  </a:lnTo>
                  <a:lnTo>
                    <a:pt x="384035" y="430517"/>
                  </a:lnTo>
                  <a:lnTo>
                    <a:pt x="391299" y="410146"/>
                  </a:lnTo>
                  <a:lnTo>
                    <a:pt x="398995" y="389953"/>
                  </a:lnTo>
                  <a:lnTo>
                    <a:pt x="406908" y="370179"/>
                  </a:lnTo>
                  <a:close/>
                </a:path>
                <a:path w="927735" h="465454">
                  <a:moveTo>
                    <a:pt x="633234" y="432663"/>
                  </a:moveTo>
                  <a:lnTo>
                    <a:pt x="623951" y="404241"/>
                  </a:lnTo>
                  <a:lnTo>
                    <a:pt x="615873" y="373697"/>
                  </a:lnTo>
                  <a:lnTo>
                    <a:pt x="608876" y="342176"/>
                  </a:lnTo>
                  <a:lnTo>
                    <a:pt x="602843" y="310845"/>
                  </a:lnTo>
                  <a:lnTo>
                    <a:pt x="595007" y="347751"/>
                  </a:lnTo>
                  <a:lnTo>
                    <a:pt x="592721" y="384403"/>
                  </a:lnTo>
                  <a:lnTo>
                    <a:pt x="594969" y="420230"/>
                  </a:lnTo>
                  <a:lnTo>
                    <a:pt x="600760" y="454710"/>
                  </a:lnTo>
                  <a:lnTo>
                    <a:pt x="633234" y="432663"/>
                  </a:lnTo>
                  <a:close/>
                </a:path>
                <a:path w="927735" h="465454">
                  <a:moveTo>
                    <a:pt x="875080" y="357060"/>
                  </a:moveTo>
                  <a:lnTo>
                    <a:pt x="865276" y="327952"/>
                  </a:lnTo>
                  <a:lnTo>
                    <a:pt x="856767" y="296418"/>
                  </a:lnTo>
                  <a:lnTo>
                    <a:pt x="849439" y="263740"/>
                  </a:lnTo>
                  <a:lnTo>
                    <a:pt x="843165" y="231228"/>
                  </a:lnTo>
                  <a:lnTo>
                    <a:pt x="834923" y="271310"/>
                  </a:lnTo>
                  <a:lnTo>
                    <a:pt x="833132" y="311035"/>
                  </a:lnTo>
                  <a:lnTo>
                    <a:pt x="836523" y="349694"/>
                  </a:lnTo>
                  <a:lnTo>
                    <a:pt x="843788" y="386588"/>
                  </a:lnTo>
                  <a:lnTo>
                    <a:pt x="853135" y="380250"/>
                  </a:lnTo>
                  <a:lnTo>
                    <a:pt x="861352" y="373126"/>
                  </a:lnTo>
                  <a:lnTo>
                    <a:pt x="868616" y="365353"/>
                  </a:lnTo>
                  <a:lnTo>
                    <a:pt x="875080" y="357060"/>
                  </a:lnTo>
                  <a:close/>
                </a:path>
                <a:path w="927735" h="465454">
                  <a:moveTo>
                    <a:pt x="927519" y="32131"/>
                  </a:moveTo>
                  <a:lnTo>
                    <a:pt x="901852" y="12687"/>
                  </a:lnTo>
                  <a:lnTo>
                    <a:pt x="893292" y="5969"/>
                  </a:lnTo>
                  <a:lnTo>
                    <a:pt x="879017" y="5613"/>
                  </a:lnTo>
                  <a:lnTo>
                    <a:pt x="866521" y="4559"/>
                  </a:lnTo>
                  <a:lnTo>
                    <a:pt x="856056" y="3048"/>
                  </a:lnTo>
                  <a:lnTo>
                    <a:pt x="845578" y="825"/>
                  </a:lnTo>
                  <a:lnTo>
                    <a:pt x="840981" y="0"/>
                  </a:lnTo>
                  <a:lnTo>
                    <a:pt x="861034" y="10579"/>
                  </a:lnTo>
                  <a:lnTo>
                    <a:pt x="882142" y="19659"/>
                  </a:lnTo>
                  <a:lnTo>
                    <a:pt x="904303" y="26949"/>
                  </a:lnTo>
                  <a:lnTo>
                    <a:pt x="927519" y="32131"/>
                  </a:lnTo>
                  <a:close/>
                </a:path>
              </a:pathLst>
            </a:custGeom>
            <a:solidFill>
              <a:srgbClr val="9BD90A"/>
            </a:solidFill>
          </p:spPr>
          <p:txBody>
            <a:bodyPr wrap="square" lIns="0" tIns="0" rIns="0" bIns="0" rtlCol="0"/>
            <a:lstStyle/>
            <a:p>
              <a:endParaRPr sz="1493" dirty="0"/>
            </a:p>
          </p:txBody>
        </p:sp>
        <p:sp>
          <p:nvSpPr>
            <p:cNvPr id="3754" name="object 3707">
              <a:extLst>
                <a:ext uri="{FF2B5EF4-FFF2-40B4-BE49-F238E27FC236}">
                  <a16:creationId xmlns:a16="http://schemas.microsoft.com/office/drawing/2014/main" id="{0E08F51F-2F14-4599-A09C-2332B1F9E5CD}"/>
                </a:ext>
              </a:extLst>
            </p:cNvPr>
            <p:cNvSpPr/>
            <p:nvPr/>
          </p:nvSpPr>
          <p:spPr>
            <a:xfrm>
              <a:off x="1050604" y="5473044"/>
              <a:ext cx="137160" cy="140970"/>
            </a:xfrm>
            <a:custGeom>
              <a:avLst/>
              <a:gdLst/>
              <a:ahLst/>
              <a:cxnLst/>
              <a:rect l="l" t="t" r="r" b="b"/>
              <a:pathLst>
                <a:path w="137159" h="140970">
                  <a:moveTo>
                    <a:pt x="136740" y="0"/>
                  </a:moveTo>
                  <a:lnTo>
                    <a:pt x="98315" y="24256"/>
                  </a:lnTo>
                  <a:lnTo>
                    <a:pt x="62798" y="51296"/>
                  </a:lnTo>
                  <a:lnTo>
                    <a:pt x="30066" y="80711"/>
                  </a:lnTo>
                  <a:lnTo>
                    <a:pt x="0" y="112090"/>
                  </a:lnTo>
                  <a:lnTo>
                    <a:pt x="50063" y="140462"/>
                  </a:lnTo>
                  <a:lnTo>
                    <a:pt x="70637" y="104772"/>
                  </a:lnTo>
                  <a:lnTo>
                    <a:pt x="92216" y="69226"/>
                  </a:lnTo>
                  <a:lnTo>
                    <a:pt x="114387" y="34182"/>
                  </a:lnTo>
                  <a:lnTo>
                    <a:pt x="136740" y="0"/>
                  </a:lnTo>
                  <a:close/>
                </a:path>
              </a:pathLst>
            </a:custGeom>
            <a:solidFill>
              <a:srgbClr val="AAE614"/>
            </a:solidFill>
          </p:spPr>
          <p:txBody>
            <a:bodyPr wrap="square" lIns="0" tIns="0" rIns="0" bIns="0" rtlCol="0"/>
            <a:lstStyle/>
            <a:p>
              <a:endParaRPr sz="1493" dirty="0"/>
            </a:p>
          </p:txBody>
        </p:sp>
        <p:sp>
          <p:nvSpPr>
            <p:cNvPr id="3755" name="object 3708">
              <a:extLst>
                <a:ext uri="{FF2B5EF4-FFF2-40B4-BE49-F238E27FC236}">
                  <a16:creationId xmlns:a16="http://schemas.microsoft.com/office/drawing/2014/main" id="{4F35E04E-F14B-45D3-8F96-DB116C4AAC86}"/>
                </a:ext>
              </a:extLst>
            </p:cNvPr>
            <p:cNvSpPr/>
            <p:nvPr/>
          </p:nvSpPr>
          <p:spPr>
            <a:xfrm>
              <a:off x="1306132" y="5497788"/>
              <a:ext cx="59055" cy="135890"/>
            </a:xfrm>
            <a:custGeom>
              <a:avLst/>
              <a:gdLst/>
              <a:ahLst/>
              <a:cxnLst/>
              <a:rect l="l" t="t" r="r" b="b"/>
              <a:pathLst>
                <a:path w="59055" h="135889">
                  <a:moveTo>
                    <a:pt x="50076" y="0"/>
                  </a:moveTo>
                  <a:lnTo>
                    <a:pt x="34541" y="29001"/>
                  </a:lnTo>
                  <a:lnTo>
                    <a:pt x="21108" y="58535"/>
                  </a:lnTo>
                  <a:lnTo>
                    <a:pt x="9640" y="88491"/>
                  </a:lnTo>
                  <a:lnTo>
                    <a:pt x="0" y="118757"/>
                  </a:lnTo>
                  <a:lnTo>
                    <a:pt x="16214" y="122537"/>
                  </a:lnTo>
                  <a:lnTo>
                    <a:pt x="31457" y="126790"/>
                  </a:lnTo>
                  <a:lnTo>
                    <a:pt x="58991" y="135356"/>
                  </a:lnTo>
                  <a:lnTo>
                    <a:pt x="54446" y="101421"/>
                  </a:lnTo>
                  <a:lnTo>
                    <a:pt x="51100" y="67378"/>
                  </a:lnTo>
                  <a:lnTo>
                    <a:pt x="49470" y="33484"/>
                  </a:lnTo>
                  <a:lnTo>
                    <a:pt x="50076" y="0"/>
                  </a:lnTo>
                  <a:close/>
                </a:path>
              </a:pathLst>
            </a:custGeom>
            <a:solidFill>
              <a:srgbClr val="9BD90A"/>
            </a:solidFill>
          </p:spPr>
          <p:txBody>
            <a:bodyPr wrap="square" lIns="0" tIns="0" rIns="0" bIns="0" rtlCol="0"/>
            <a:lstStyle/>
            <a:p>
              <a:endParaRPr sz="1493" dirty="0"/>
            </a:p>
          </p:txBody>
        </p:sp>
        <p:sp>
          <p:nvSpPr>
            <p:cNvPr id="3756" name="object 3709">
              <a:extLst>
                <a:ext uri="{FF2B5EF4-FFF2-40B4-BE49-F238E27FC236}">
                  <a16:creationId xmlns:a16="http://schemas.microsoft.com/office/drawing/2014/main" id="{555D5CF2-CB51-4B5E-929D-90C1773A6D52}"/>
                </a:ext>
              </a:extLst>
            </p:cNvPr>
            <p:cNvSpPr/>
            <p:nvPr/>
          </p:nvSpPr>
          <p:spPr>
            <a:xfrm>
              <a:off x="855421" y="5447474"/>
              <a:ext cx="722630" cy="137795"/>
            </a:xfrm>
            <a:custGeom>
              <a:avLst/>
              <a:gdLst/>
              <a:ahLst/>
              <a:cxnLst/>
              <a:rect l="l" t="t" r="r" b="b"/>
              <a:pathLst>
                <a:path w="722630" h="137795">
                  <a:moveTo>
                    <a:pt x="69583" y="0"/>
                  </a:moveTo>
                  <a:lnTo>
                    <a:pt x="51549" y="6819"/>
                  </a:lnTo>
                  <a:lnTo>
                    <a:pt x="33947" y="14262"/>
                  </a:lnTo>
                  <a:lnTo>
                    <a:pt x="16764" y="22313"/>
                  </a:lnTo>
                  <a:lnTo>
                    <a:pt x="0" y="30899"/>
                  </a:lnTo>
                  <a:lnTo>
                    <a:pt x="4216" y="39090"/>
                  </a:lnTo>
                  <a:lnTo>
                    <a:pt x="16827" y="66040"/>
                  </a:lnTo>
                  <a:lnTo>
                    <a:pt x="29235" y="48641"/>
                  </a:lnTo>
                  <a:lnTo>
                    <a:pt x="42125" y="31737"/>
                  </a:lnTo>
                  <a:lnTo>
                    <a:pt x="55549" y="15481"/>
                  </a:lnTo>
                  <a:lnTo>
                    <a:pt x="69583" y="0"/>
                  </a:lnTo>
                  <a:close/>
                </a:path>
                <a:path w="722630" h="137795">
                  <a:moveTo>
                    <a:pt x="722185" y="132981"/>
                  </a:moveTo>
                  <a:lnTo>
                    <a:pt x="713270" y="109639"/>
                  </a:lnTo>
                  <a:lnTo>
                    <a:pt x="705192" y="86144"/>
                  </a:lnTo>
                  <a:lnTo>
                    <a:pt x="698195" y="62509"/>
                  </a:lnTo>
                  <a:lnTo>
                    <a:pt x="692505" y="38785"/>
                  </a:lnTo>
                  <a:lnTo>
                    <a:pt x="686587" y="63436"/>
                  </a:lnTo>
                  <a:lnTo>
                    <a:pt x="681964" y="88074"/>
                  </a:lnTo>
                  <a:lnTo>
                    <a:pt x="678573" y="112674"/>
                  </a:lnTo>
                  <a:lnTo>
                    <a:pt x="676351" y="137185"/>
                  </a:lnTo>
                  <a:lnTo>
                    <a:pt x="687616" y="135737"/>
                  </a:lnTo>
                  <a:lnTo>
                    <a:pt x="699033" y="134620"/>
                  </a:lnTo>
                  <a:lnTo>
                    <a:pt x="722185" y="132981"/>
                  </a:lnTo>
                  <a:close/>
                </a:path>
              </a:pathLst>
            </a:custGeom>
            <a:solidFill>
              <a:srgbClr val="AAE614"/>
            </a:solidFill>
          </p:spPr>
          <p:txBody>
            <a:bodyPr wrap="square" lIns="0" tIns="0" rIns="0" bIns="0" rtlCol="0"/>
            <a:lstStyle/>
            <a:p>
              <a:endParaRPr sz="1493" dirty="0"/>
            </a:p>
          </p:txBody>
        </p:sp>
        <p:sp>
          <p:nvSpPr>
            <p:cNvPr id="3757" name="object 3710">
              <a:extLst>
                <a:ext uri="{FF2B5EF4-FFF2-40B4-BE49-F238E27FC236}">
                  <a16:creationId xmlns:a16="http://schemas.microsoft.com/office/drawing/2014/main" id="{2958248F-63A8-4510-88AE-3777BE4955C3}"/>
                </a:ext>
              </a:extLst>
            </p:cNvPr>
            <p:cNvSpPr/>
            <p:nvPr/>
          </p:nvSpPr>
          <p:spPr>
            <a:xfrm>
              <a:off x="1100924" y="5155374"/>
              <a:ext cx="325755" cy="92710"/>
            </a:xfrm>
            <a:custGeom>
              <a:avLst/>
              <a:gdLst/>
              <a:ahLst/>
              <a:cxnLst/>
              <a:rect l="l" t="t" r="r" b="b"/>
              <a:pathLst>
                <a:path w="325755" h="92710">
                  <a:moveTo>
                    <a:pt x="85890" y="92443"/>
                  </a:moveTo>
                  <a:lnTo>
                    <a:pt x="75412" y="76225"/>
                  </a:lnTo>
                  <a:lnTo>
                    <a:pt x="65430" y="59474"/>
                  </a:lnTo>
                  <a:lnTo>
                    <a:pt x="55867" y="42291"/>
                  </a:lnTo>
                  <a:lnTo>
                    <a:pt x="46685" y="24765"/>
                  </a:lnTo>
                  <a:lnTo>
                    <a:pt x="34201" y="23698"/>
                  </a:lnTo>
                  <a:lnTo>
                    <a:pt x="22148" y="22936"/>
                  </a:lnTo>
                  <a:lnTo>
                    <a:pt x="10693" y="22593"/>
                  </a:lnTo>
                  <a:lnTo>
                    <a:pt x="0" y="22809"/>
                  </a:lnTo>
                  <a:lnTo>
                    <a:pt x="20142" y="41694"/>
                  </a:lnTo>
                  <a:lnTo>
                    <a:pt x="41173" y="59664"/>
                  </a:lnTo>
                  <a:lnTo>
                    <a:pt x="63068" y="76619"/>
                  </a:lnTo>
                  <a:lnTo>
                    <a:pt x="85890" y="92443"/>
                  </a:lnTo>
                  <a:close/>
                </a:path>
                <a:path w="325755" h="92710">
                  <a:moveTo>
                    <a:pt x="325386" y="53975"/>
                  </a:moveTo>
                  <a:lnTo>
                    <a:pt x="317715" y="42189"/>
                  </a:lnTo>
                  <a:lnTo>
                    <a:pt x="310324" y="30086"/>
                  </a:lnTo>
                  <a:lnTo>
                    <a:pt x="303161" y="17754"/>
                  </a:lnTo>
                  <a:lnTo>
                    <a:pt x="296214" y="5219"/>
                  </a:lnTo>
                  <a:lnTo>
                    <a:pt x="276009" y="2222"/>
                  </a:lnTo>
                  <a:lnTo>
                    <a:pt x="266014" y="990"/>
                  </a:lnTo>
                  <a:lnTo>
                    <a:pt x="256146" y="0"/>
                  </a:lnTo>
                  <a:lnTo>
                    <a:pt x="272618" y="14452"/>
                  </a:lnTo>
                  <a:lnTo>
                    <a:pt x="289648" y="28308"/>
                  </a:lnTo>
                  <a:lnTo>
                    <a:pt x="307225" y="41503"/>
                  </a:lnTo>
                  <a:lnTo>
                    <a:pt x="325386" y="53975"/>
                  </a:lnTo>
                  <a:close/>
                </a:path>
              </a:pathLst>
            </a:custGeom>
            <a:solidFill>
              <a:srgbClr val="9BD90A"/>
            </a:solidFill>
          </p:spPr>
          <p:txBody>
            <a:bodyPr wrap="square" lIns="0" tIns="0" rIns="0" bIns="0" rtlCol="0"/>
            <a:lstStyle/>
            <a:p>
              <a:endParaRPr sz="1493" dirty="0"/>
            </a:p>
          </p:txBody>
        </p:sp>
        <p:pic>
          <p:nvPicPr>
            <p:cNvPr id="3758" name="object 3711">
              <a:extLst>
                <a:ext uri="{FF2B5EF4-FFF2-40B4-BE49-F238E27FC236}">
                  <a16:creationId xmlns:a16="http://schemas.microsoft.com/office/drawing/2014/main" id="{22B8AE95-7FB9-4214-B91A-1990A2C587F5}"/>
                </a:ext>
              </a:extLst>
            </p:cNvPr>
            <p:cNvPicPr/>
            <p:nvPr/>
          </p:nvPicPr>
          <p:blipFill>
            <a:blip r:embed="rId5" cstate="print"/>
            <a:stretch>
              <a:fillRect/>
            </a:stretch>
          </p:blipFill>
          <p:spPr>
            <a:xfrm>
              <a:off x="1491804" y="5162416"/>
              <a:ext cx="129882" cy="67081"/>
            </a:xfrm>
            <a:prstGeom prst="rect">
              <a:avLst/>
            </a:prstGeom>
          </p:spPr>
        </p:pic>
        <p:sp>
          <p:nvSpPr>
            <p:cNvPr id="3759" name="object 3712">
              <a:extLst>
                <a:ext uri="{FF2B5EF4-FFF2-40B4-BE49-F238E27FC236}">
                  <a16:creationId xmlns:a16="http://schemas.microsoft.com/office/drawing/2014/main" id="{F34DEABE-ED0C-4555-ACB1-FB905E9C2298}"/>
                </a:ext>
              </a:extLst>
            </p:cNvPr>
            <p:cNvSpPr/>
            <p:nvPr/>
          </p:nvSpPr>
          <p:spPr>
            <a:xfrm>
              <a:off x="1253316" y="5163176"/>
              <a:ext cx="157480" cy="80645"/>
            </a:xfrm>
            <a:custGeom>
              <a:avLst/>
              <a:gdLst/>
              <a:ahLst/>
              <a:cxnLst/>
              <a:rect l="l" t="t" r="r" b="b"/>
              <a:pathLst>
                <a:path w="157480" h="80645">
                  <a:moveTo>
                    <a:pt x="41529" y="0"/>
                  </a:moveTo>
                  <a:lnTo>
                    <a:pt x="31307" y="4980"/>
                  </a:lnTo>
                  <a:lnTo>
                    <a:pt x="21393" y="10134"/>
                  </a:lnTo>
                  <a:lnTo>
                    <a:pt x="11164" y="14955"/>
                  </a:lnTo>
                  <a:lnTo>
                    <a:pt x="71882" y="59642"/>
                  </a:lnTo>
                  <a:lnTo>
                    <a:pt x="113003" y="73363"/>
                  </a:lnTo>
                  <a:lnTo>
                    <a:pt x="157175" y="80136"/>
                  </a:lnTo>
                  <a:lnTo>
                    <a:pt x="126018" y="61498"/>
                  </a:lnTo>
                  <a:lnTo>
                    <a:pt x="95265" y="41654"/>
                  </a:lnTo>
                  <a:lnTo>
                    <a:pt x="66556" y="21017"/>
                  </a:lnTo>
                  <a:lnTo>
                    <a:pt x="41529" y="0"/>
                  </a:lnTo>
                  <a:close/>
                </a:path>
              </a:pathLst>
            </a:custGeom>
            <a:solidFill>
              <a:srgbClr val="9BD90A"/>
            </a:solidFill>
          </p:spPr>
          <p:txBody>
            <a:bodyPr wrap="square" lIns="0" tIns="0" rIns="0" bIns="0" rtlCol="0"/>
            <a:lstStyle/>
            <a:p>
              <a:endParaRPr sz="1493" dirty="0"/>
            </a:p>
          </p:txBody>
        </p:sp>
        <p:pic>
          <p:nvPicPr>
            <p:cNvPr id="3760" name="object 3713">
              <a:extLst>
                <a:ext uri="{FF2B5EF4-FFF2-40B4-BE49-F238E27FC236}">
                  <a16:creationId xmlns:a16="http://schemas.microsoft.com/office/drawing/2014/main" id="{93697A8E-B483-456B-A7CC-7E2E88A575C7}"/>
                </a:ext>
              </a:extLst>
            </p:cNvPr>
            <p:cNvPicPr/>
            <p:nvPr/>
          </p:nvPicPr>
          <p:blipFill>
            <a:blip r:embed="rId20" cstate="print"/>
            <a:stretch>
              <a:fillRect/>
            </a:stretch>
          </p:blipFill>
          <p:spPr>
            <a:xfrm>
              <a:off x="1786056" y="5326236"/>
              <a:ext cx="65481" cy="87642"/>
            </a:xfrm>
            <a:prstGeom prst="rect">
              <a:avLst/>
            </a:prstGeom>
          </p:spPr>
        </p:pic>
        <p:sp>
          <p:nvSpPr>
            <p:cNvPr id="3761" name="object 3714">
              <a:extLst>
                <a:ext uri="{FF2B5EF4-FFF2-40B4-BE49-F238E27FC236}">
                  <a16:creationId xmlns:a16="http://schemas.microsoft.com/office/drawing/2014/main" id="{3E33F559-C71E-4597-BF4C-D76187E61A12}"/>
                </a:ext>
              </a:extLst>
            </p:cNvPr>
            <p:cNvSpPr/>
            <p:nvPr/>
          </p:nvSpPr>
          <p:spPr>
            <a:xfrm>
              <a:off x="806851" y="5389332"/>
              <a:ext cx="1045844" cy="252095"/>
            </a:xfrm>
            <a:custGeom>
              <a:avLst/>
              <a:gdLst/>
              <a:ahLst/>
              <a:cxnLst/>
              <a:rect l="l" t="t" r="r" b="b"/>
              <a:pathLst>
                <a:path w="1045844" h="252095">
                  <a:moveTo>
                    <a:pt x="1045324" y="0"/>
                  </a:moveTo>
                  <a:lnTo>
                    <a:pt x="1028940" y="19930"/>
                  </a:lnTo>
                  <a:lnTo>
                    <a:pt x="1010821" y="37344"/>
                  </a:lnTo>
                  <a:lnTo>
                    <a:pt x="992564" y="51224"/>
                  </a:lnTo>
                  <a:lnTo>
                    <a:pt x="975766" y="60553"/>
                  </a:lnTo>
                  <a:lnTo>
                    <a:pt x="947574" y="81741"/>
                  </a:lnTo>
                  <a:lnTo>
                    <a:pt x="906888" y="140149"/>
                  </a:lnTo>
                  <a:lnTo>
                    <a:pt x="876846" y="163995"/>
                  </a:lnTo>
                  <a:lnTo>
                    <a:pt x="836158" y="177012"/>
                  </a:lnTo>
                  <a:lnTo>
                    <a:pt x="791867" y="182116"/>
                  </a:lnTo>
                  <a:lnTo>
                    <a:pt x="746647" y="185017"/>
                  </a:lnTo>
                  <a:lnTo>
                    <a:pt x="703173" y="191427"/>
                  </a:lnTo>
                  <a:lnTo>
                    <a:pt x="675995" y="202641"/>
                  </a:lnTo>
                  <a:lnTo>
                    <a:pt x="651211" y="218503"/>
                  </a:lnTo>
                  <a:lnTo>
                    <a:pt x="626874" y="233346"/>
                  </a:lnTo>
                  <a:lnTo>
                    <a:pt x="601040" y="241503"/>
                  </a:lnTo>
                  <a:lnTo>
                    <a:pt x="574872" y="238705"/>
                  </a:lnTo>
                  <a:lnTo>
                    <a:pt x="542066" y="229247"/>
                  </a:lnTo>
                  <a:lnTo>
                    <a:pt x="502676" y="218875"/>
                  </a:lnTo>
                  <a:lnTo>
                    <a:pt x="456755" y="213334"/>
                  </a:lnTo>
                  <a:lnTo>
                    <a:pt x="430667" y="217407"/>
                  </a:lnTo>
                  <a:lnTo>
                    <a:pt x="406392" y="226933"/>
                  </a:lnTo>
                  <a:lnTo>
                    <a:pt x="381705" y="235844"/>
                  </a:lnTo>
                  <a:lnTo>
                    <a:pt x="354380" y="238074"/>
                  </a:lnTo>
                  <a:lnTo>
                    <a:pt x="317855" y="227273"/>
                  </a:lnTo>
                  <a:lnTo>
                    <a:pt x="278703" y="207435"/>
                  </a:lnTo>
                  <a:lnTo>
                    <a:pt x="240086" y="186464"/>
                  </a:lnTo>
                  <a:lnTo>
                    <a:pt x="205168" y="172262"/>
                  </a:lnTo>
                  <a:lnTo>
                    <a:pt x="176989" y="170373"/>
                  </a:lnTo>
                  <a:lnTo>
                    <a:pt x="152995" y="175180"/>
                  </a:lnTo>
                  <a:lnTo>
                    <a:pt x="130589" y="178620"/>
                  </a:lnTo>
                  <a:lnTo>
                    <a:pt x="107175" y="172631"/>
                  </a:lnTo>
                  <a:lnTo>
                    <a:pt x="85651" y="153849"/>
                  </a:lnTo>
                  <a:lnTo>
                    <a:pt x="69527" y="128138"/>
                  </a:lnTo>
                  <a:lnTo>
                    <a:pt x="56149" y="100723"/>
                  </a:lnTo>
                  <a:lnTo>
                    <a:pt x="42862" y="76834"/>
                  </a:lnTo>
                  <a:lnTo>
                    <a:pt x="29148" y="62267"/>
                  </a:lnTo>
                  <a:lnTo>
                    <a:pt x="15340" y="51460"/>
                  </a:lnTo>
                  <a:lnTo>
                    <a:pt x="4577" y="39062"/>
                  </a:lnTo>
                  <a:lnTo>
                    <a:pt x="0" y="19723"/>
                  </a:lnTo>
                  <a:lnTo>
                    <a:pt x="4583" y="39943"/>
                  </a:lnTo>
                  <a:lnTo>
                    <a:pt x="15351" y="52897"/>
                  </a:lnTo>
                  <a:lnTo>
                    <a:pt x="29171" y="64185"/>
                  </a:lnTo>
                  <a:lnTo>
                    <a:pt x="42913" y="79400"/>
                  </a:lnTo>
                  <a:lnTo>
                    <a:pt x="56213" y="104325"/>
                  </a:lnTo>
                  <a:lnTo>
                    <a:pt x="69610" y="132929"/>
                  </a:lnTo>
                  <a:lnTo>
                    <a:pt x="85752" y="159758"/>
                  </a:lnTo>
                  <a:lnTo>
                    <a:pt x="107289" y="179362"/>
                  </a:lnTo>
                  <a:lnTo>
                    <a:pt x="130707" y="185629"/>
                  </a:lnTo>
                  <a:lnTo>
                    <a:pt x="153109" y="182059"/>
                  </a:lnTo>
                  <a:lnTo>
                    <a:pt x="177100" y="177067"/>
                  </a:lnTo>
                  <a:lnTo>
                    <a:pt x="205282" y="179069"/>
                  </a:lnTo>
                  <a:lnTo>
                    <a:pt x="240213" y="193903"/>
                  </a:lnTo>
                  <a:lnTo>
                    <a:pt x="278847" y="215801"/>
                  </a:lnTo>
                  <a:lnTo>
                    <a:pt x="318014" y="236523"/>
                  </a:lnTo>
                  <a:lnTo>
                    <a:pt x="354545" y="247827"/>
                  </a:lnTo>
                  <a:lnTo>
                    <a:pt x="381873" y="245518"/>
                  </a:lnTo>
                  <a:lnTo>
                    <a:pt x="406555" y="236239"/>
                  </a:lnTo>
                  <a:lnTo>
                    <a:pt x="430823" y="226321"/>
                  </a:lnTo>
                  <a:lnTo>
                    <a:pt x="456907" y="222097"/>
                  </a:lnTo>
                  <a:lnTo>
                    <a:pt x="502832" y="227905"/>
                  </a:lnTo>
                  <a:lnTo>
                    <a:pt x="542231" y="238755"/>
                  </a:lnTo>
                  <a:lnTo>
                    <a:pt x="575045" y="248645"/>
                  </a:lnTo>
                  <a:lnTo>
                    <a:pt x="601217" y="251574"/>
                  </a:lnTo>
                  <a:lnTo>
                    <a:pt x="627048" y="243086"/>
                  </a:lnTo>
                  <a:lnTo>
                    <a:pt x="651375" y="227623"/>
                  </a:lnTo>
                  <a:lnTo>
                    <a:pt x="676147" y="211096"/>
                  </a:lnTo>
                  <a:lnTo>
                    <a:pt x="703313" y="199415"/>
                  </a:lnTo>
                  <a:lnTo>
                    <a:pt x="746781" y="192767"/>
                  </a:lnTo>
                  <a:lnTo>
                    <a:pt x="792000" y="189772"/>
                  </a:lnTo>
                  <a:lnTo>
                    <a:pt x="836290" y="184477"/>
                  </a:lnTo>
                  <a:lnTo>
                    <a:pt x="876973" y="170929"/>
                  </a:lnTo>
                  <a:lnTo>
                    <a:pt x="906994" y="146081"/>
                  </a:lnTo>
                  <a:lnTo>
                    <a:pt x="947639" y="85202"/>
                  </a:lnTo>
                  <a:lnTo>
                    <a:pt x="975817" y="63118"/>
                  </a:lnTo>
                  <a:lnTo>
                    <a:pt x="992605" y="53399"/>
                  </a:lnTo>
                  <a:lnTo>
                    <a:pt x="1010851" y="38931"/>
                  </a:lnTo>
                  <a:lnTo>
                    <a:pt x="1028957" y="20777"/>
                  </a:lnTo>
                  <a:lnTo>
                    <a:pt x="1045324" y="0"/>
                  </a:lnTo>
                  <a:close/>
                </a:path>
              </a:pathLst>
            </a:custGeom>
            <a:solidFill>
              <a:srgbClr val="AAE614"/>
            </a:solidFill>
          </p:spPr>
          <p:txBody>
            <a:bodyPr wrap="square" lIns="0" tIns="0" rIns="0" bIns="0" rtlCol="0"/>
            <a:lstStyle/>
            <a:p>
              <a:endParaRPr sz="1493" dirty="0"/>
            </a:p>
          </p:txBody>
        </p:sp>
        <p:sp>
          <p:nvSpPr>
            <p:cNvPr id="3762" name="object 3715">
              <a:extLst>
                <a:ext uri="{FF2B5EF4-FFF2-40B4-BE49-F238E27FC236}">
                  <a16:creationId xmlns:a16="http://schemas.microsoft.com/office/drawing/2014/main" id="{99F8E318-0FDF-4309-B930-BABB908C3162}"/>
                </a:ext>
              </a:extLst>
            </p:cNvPr>
            <p:cNvSpPr/>
            <p:nvPr/>
          </p:nvSpPr>
          <p:spPr>
            <a:xfrm>
              <a:off x="1074433" y="5176522"/>
              <a:ext cx="827405" cy="194945"/>
            </a:xfrm>
            <a:custGeom>
              <a:avLst/>
              <a:gdLst/>
              <a:ahLst/>
              <a:cxnLst/>
              <a:rect l="l" t="t" r="r" b="b"/>
              <a:pathLst>
                <a:path w="827405" h="194945">
                  <a:moveTo>
                    <a:pt x="749871" y="0"/>
                  </a:moveTo>
                  <a:lnTo>
                    <a:pt x="585764" y="46966"/>
                  </a:lnTo>
                  <a:lnTo>
                    <a:pt x="472224" y="78687"/>
                  </a:lnTo>
                  <a:lnTo>
                    <a:pt x="411803" y="95250"/>
                  </a:lnTo>
                  <a:lnTo>
                    <a:pt x="350556" y="111765"/>
                  </a:lnTo>
                  <a:lnTo>
                    <a:pt x="289689" y="127844"/>
                  </a:lnTo>
                  <a:lnTo>
                    <a:pt x="230408" y="143098"/>
                  </a:lnTo>
                  <a:lnTo>
                    <a:pt x="173919" y="157142"/>
                  </a:lnTo>
                  <a:lnTo>
                    <a:pt x="121427" y="169586"/>
                  </a:lnTo>
                  <a:lnTo>
                    <a:pt x="74140" y="180043"/>
                  </a:lnTo>
                  <a:lnTo>
                    <a:pt x="33262" y="188126"/>
                  </a:lnTo>
                  <a:lnTo>
                    <a:pt x="0" y="193446"/>
                  </a:lnTo>
                  <a:lnTo>
                    <a:pt x="62957" y="194450"/>
                  </a:lnTo>
                  <a:lnTo>
                    <a:pt x="126694" y="193316"/>
                  </a:lnTo>
                  <a:lnTo>
                    <a:pt x="190697" y="190280"/>
                  </a:lnTo>
                  <a:lnTo>
                    <a:pt x="254454" y="185575"/>
                  </a:lnTo>
                  <a:lnTo>
                    <a:pt x="317449" y="179437"/>
                  </a:lnTo>
                  <a:lnTo>
                    <a:pt x="379170" y="172102"/>
                  </a:lnTo>
                  <a:lnTo>
                    <a:pt x="439104" y="163803"/>
                  </a:lnTo>
                  <a:lnTo>
                    <a:pt x="496737" y="154777"/>
                  </a:lnTo>
                  <a:lnTo>
                    <a:pt x="551556" y="145258"/>
                  </a:lnTo>
                  <a:lnTo>
                    <a:pt x="603046" y="135481"/>
                  </a:lnTo>
                  <a:lnTo>
                    <a:pt x="650696" y="125681"/>
                  </a:lnTo>
                  <a:lnTo>
                    <a:pt x="693991" y="116094"/>
                  </a:lnTo>
                  <a:lnTo>
                    <a:pt x="732418" y="106953"/>
                  </a:lnTo>
                  <a:lnTo>
                    <a:pt x="792613" y="90955"/>
                  </a:lnTo>
                  <a:lnTo>
                    <a:pt x="827176" y="79565"/>
                  </a:lnTo>
                  <a:lnTo>
                    <a:pt x="805973" y="45118"/>
                  </a:lnTo>
                  <a:lnTo>
                    <a:pt x="787871" y="22032"/>
                  </a:lnTo>
                  <a:lnTo>
                    <a:pt x="770096" y="7822"/>
                  </a:lnTo>
                  <a:lnTo>
                    <a:pt x="749871" y="0"/>
                  </a:lnTo>
                  <a:close/>
                </a:path>
              </a:pathLst>
            </a:custGeom>
            <a:solidFill>
              <a:srgbClr val="BBF230"/>
            </a:solidFill>
          </p:spPr>
          <p:txBody>
            <a:bodyPr wrap="square" lIns="0" tIns="0" rIns="0" bIns="0" rtlCol="0"/>
            <a:lstStyle/>
            <a:p>
              <a:endParaRPr sz="1493" dirty="0"/>
            </a:p>
          </p:txBody>
        </p:sp>
        <p:sp>
          <p:nvSpPr>
            <p:cNvPr id="3763" name="object 3716">
              <a:extLst>
                <a:ext uri="{FF2B5EF4-FFF2-40B4-BE49-F238E27FC236}">
                  <a16:creationId xmlns:a16="http://schemas.microsoft.com/office/drawing/2014/main" id="{5DDA724A-5898-4823-B492-D47639A5A721}"/>
                </a:ext>
              </a:extLst>
            </p:cNvPr>
            <p:cNvSpPr/>
            <p:nvPr/>
          </p:nvSpPr>
          <p:spPr>
            <a:xfrm>
              <a:off x="1318578" y="5184778"/>
              <a:ext cx="575945" cy="149860"/>
            </a:xfrm>
            <a:custGeom>
              <a:avLst/>
              <a:gdLst/>
              <a:ahLst/>
              <a:cxnLst/>
              <a:rect l="l" t="t" r="r" b="b"/>
              <a:pathLst>
                <a:path w="575944" h="149860">
                  <a:moveTo>
                    <a:pt x="526656" y="0"/>
                  </a:moveTo>
                  <a:lnTo>
                    <a:pt x="280010" y="72555"/>
                  </a:lnTo>
                  <a:lnTo>
                    <a:pt x="167834" y="104838"/>
                  </a:lnTo>
                  <a:lnTo>
                    <a:pt x="116095" y="119372"/>
                  </a:lnTo>
                  <a:lnTo>
                    <a:pt x="69668" y="132064"/>
                  </a:lnTo>
                  <a:lnTo>
                    <a:pt x="30366" y="142338"/>
                  </a:lnTo>
                  <a:lnTo>
                    <a:pt x="0" y="149618"/>
                  </a:lnTo>
                  <a:lnTo>
                    <a:pt x="47923" y="147600"/>
                  </a:lnTo>
                  <a:lnTo>
                    <a:pt x="99124" y="143575"/>
                  </a:lnTo>
                  <a:lnTo>
                    <a:pt x="152623" y="137844"/>
                  </a:lnTo>
                  <a:lnTo>
                    <a:pt x="207439" y="130706"/>
                  </a:lnTo>
                  <a:lnTo>
                    <a:pt x="262592" y="122462"/>
                  </a:lnTo>
                  <a:lnTo>
                    <a:pt x="317103" y="113412"/>
                  </a:lnTo>
                  <a:lnTo>
                    <a:pt x="369990" y="103857"/>
                  </a:lnTo>
                  <a:lnTo>
                    <a:pt x="420274" y="94096"/>
                  </a:lnTo>
                  <a:lnTo>
                    <a:pt x="466976" y="84430"/>
                  </a:lnTo>
                  <a:lnTo>
                    <a:pt x="509114" y="75159"/>
                  </a:lnTo>
                  <a:lnTo>
                    <a:pt x="575779" y="59004"/>
                  </a:lnTo>
                  <a:lnTo>
                    <a:pt x="562226" y="37508"/>
                  </a:lnTo>
                  <a:lnTo>
                    <a:pt x="550051" y="20977"/>
                  </a:lnTo>
                  <a:lnTo>
                    <a:pt x="538459" y="8708"/>
                  </a:lnTo>
                  <a:lnTo>
                    <a:pt x="526656" y="0"/>
                  </a:lnTo>
                  <a:close/>
                </a:path>
              </a:pathLst>
            </a:custGeom>
            <a:solidFill>
              <a:srgbClr val="DBFF80"/>
            </a:solidFill>
          </p:spPr>
          <p:txBody>
            <a:bodyPr wrap="square" lIns="0" tIns="0" rIns="0" bIns="0" rtlCol="0"/>
            <a:lstStyle/>
            <a:p>
              <a:endParaRPr sz="1493" dirty="0"/>
            </a:p>
          </p:txBody>
        </p:sp>
        <p:pic>
          <p:nvPicPr>
            <p:cNvPr id="3764" name="object 3717">
              <a:extLst>
                <a:ext uri="{FF2B5EF4-FFF2-40B4-BE49-F238E27FC236}">
                  <a16:creationId xmlns:a16="http://schemas.microsoft.com/office/drawing/2014/main" id="{53C66B04-AAA5-4FEF-8249-2DB2440EBF8F}"/>
                </a:ext>
              </a:extLst>
            </p:cNvPr>
            <p:cNvPicPr/>
            <p:nvPr/>
          </p:nvPicPr>
          <p:blipFill>
            <a:blip r:embed="rId21" cstate="print"/>
            <a:stretch>
              <a:fillRect/>
            </a:stretch>
          </p:blipFill>
          <p:spPr>
            <a:xfrm>
              <a:off x="1025608" y="5384442"/>
              <a:ext cx="135224" cy="95905"/>
            </a:xfrm>
            <a:prstGeom prst="rect">
              <a:avLst/>
            </a:prstGeom>
          </p:spPr>
        </p:pic>
        <p:sp>
          <p:nvSpPr>
            <p:cNvPr id="3765" name="object 3718">
              <a:extLst>
                <a:ext uri="{FF2B5EF4-FFF2-40B4-BE49-F238E27FC236}">
                  <a16:creationId xmlns:a16="http://schemas.microsoft.com/office/drawing/2014/main" id="{A32B58B0-B711-46CA-B98D-874284CC39D2}"/>
                </a:ext>
              </a:extLst>
            </p:cNvPr>
            <p:cNvSpPr/>
            <p:nvPr/>
          </p:nvSpPr>
          <p:spPr>
            <a:xfrm>
              <a:off x="1123823" y="5246826"/>
              <a:ext cx="558800" cy="194310"/>
            </a:xfrm>
            <a:custGeom>
              <a:avLst/>
              <a:gdLst/>
              <a:ahLst/>
              <a:cxnLst/>
              <a:rect l="l" t="t" r="r" b="b"/>
              <a:pathLst>
                <a:path w="558800" h="194310">
                  <a:moveTo>
                    <a:pt x="74523" y="71640"/>
                  </a:moveTo>
                  <a:lnTo>
                    <a:pt x="66840" y="65493"/>
                  </a:lnTo>
                  <a:lnTo>
                    <a:pt x="48793" y="57175"/>
                  </a:lnTo>
                  <a:lnTo>
                    <a:pt x="27063" y="49593"/>
                  </a:lnTo>
                  <a:lnTo>
                    <a:pt x="9664" y="46951"/>
                  </a:lnTo>
                  <a:lnTo>
                    <a:pt x="0" y="49631"/>
                  </a:lnTo>
                  <a:lnTo>
                    <a:pt x="1485" y="58000"/>
                  </a:lnTo>
                  <a:lnTo>
                    <a:pt x="9550" y="69570"/>
                  </a:lnTo>
                  <a:lnTo>
                    <a:pt x="19367" y="79921"/>
                  </a:lnTo>
                  <a:lnTo>
                    <a:pt x="33223" y="85674"/>
                  </a:lnTo>
                  <a:lnTo>
                    <a:pt x="53390" y="83477"/>
                  </a:lnTo>
                  <a:lnTo>
                    <a:pt x="70497" y="77127"/>
                  </a:lnTo>
                  <a:lnTo>
                    <a:pt x="74523" y="71640"/>
                  </a:lnTo>
                  <a:close/>
                </a:path>
                <a:path w="558800" h="194310">
                  <a:moveTo>
                    <a:pt x="236943" y="138722"/>
                  </a:moveTo>
                  <a:lnTo>
                    <a:pt x="228739" y="135674"/>
                  </a:lnTo>
                  <a:lnTo>
                    <a:pt x="211048" y="135420"/>
                  </a:lnTo>
                  <a:lnTo>
                    <a:pt x="193725" y="137896"/>
                  </a:lnTo>
                  <a:lnTo>
                    <a:pt x="183959" y="144487"/>
                  </a:lnTo>
                  <a:lnTo>
                    <a:pt x="179133" y="154279"/>
                  </a:lnTo>
                  <a:lnTo>
                    <a:pt x="176618" y="166370"/>
                  </a:lnTo>
                  <a:lnTo>
                    <a:pt x="176237" y="188683"/>
                  </a:lnTo>
                  <a:lnTo>
                    <a:pt x="184607" y="193776"/>
                  </a:lnTo>
                  <a:lnTo>
                    <a:pt x="199707" y="184975"/>
                  </a:lnTo>
                  <a:lnTo>
                    <a:pt x="219456" y="165620"/>
                  </a:lnTo>
                  <a:lnTo>
                    <a:pt x="234302" y="147675"/>
                  </a:lnTo>
                  <a:lnTo>
                    <a:pt x="236943" y="138722"/>
                  </a:lnTo>
                  <a:close/>
                </a:path>
                <a:path w="558800" h="194310">
                  <a:moveTo>
                    <a:pt x="252247" y="30480"/>
                  </a:moveTo>
                  <a:lnTo>
                    <a:pt x="248196" y="22377"/>
                  </a:lnTo>
                  <a:lnTo>
                    <a:pt x="229095" y="11569"/>
                  </a:lnTo>
                  <a:lnTo>
                    <a:pt x="204673" y="2387"/>
                  </a:lnTo>
                  <a:lnTo>
                    <a:pt x="188252" y="0"/>
                  </a:lnTo>
                  <a:lnTo>
                    <a:pt x="181648" y="4876"/>
                  </a:lnTo>
                  <a:lnTo>
                    <a:pt x="186639" y="17487"/>
                  </a:lnTo>
                  <a:lnTo>
                    <a:pt x="195872" y="30873"/>
                  </a:lnTo>
                  <a:lnTo>
                    <a:pt x="204406" y="39979"/>
                  </a:lnTo>
                  <a:lnTo>
                    <a:pt x="214807" y="44005"/>
                  </a:lnTo>
                  <a:lnTo>
                    <a:pt x="229628" y="42087"/>
                  </a:lnTo>
                  <a:lnTo>
                    <a:pt x="244843" y="36766"/>
                  </a:lnTo>
                  <a:lnTo>
                    <a:pt x="252247" y="30480"/>
                  </a:lnTo>
                  <a:close/>
                </a:path>
                <a:path w="558800" h="194310">
                  <a:moveTo>
                    <a:pt x="391223" y="131914"/>
                  </a:moveTo>
                  <a:lnTo>
                    <a:pt x="385673" y="126530"/>
                  </a:lnTo>
                  <a:lnTo>
                    <a:pt x="371563" y="126517"/>
                  </a:lnTo>
                  <a:lnTo>
                    <a:pt x="355727" y="127558"/>
                  </a:lnTo>
                  <a:lnTo>
                    <a:pt x="344144" y="129743"/>
                  </a:lnTo>
                  <a:lnTo>
                    <a:pt x="337959" y="138569"/>
                  </a:lnTo>
                  <a:lnTo>
                    <a:pt x="338277" y="159512"/>
                  </a:lnTo>
                  <a:lnTo>
                    <a:pt x="343763" y="180136"/>
                  </a:lnTo>
                  <a:lnTo>
                    <a:pt x="352221" y="185839"/>
                  </a:lnTo>
                  <a:lnTo>
                    <a:pt x="363474" y="178904"/>
                  </a:lnTo>
                  <a:lnTo>
                    <a:pt x="377342" y="161544"/>
                  </a:lnTo>
                  <a:lnTo>
                    <a:pt x="388391" y="143344"/>
                  </a:lnTo>
                  <a:lnTo>
                    <a:pt x="391223" y="131914"/>
                  </a:lnTo>
                  <a:close/>
                </a:path>
                <a:path w="558800" h="194310">
                  <a:moveTo>
                    <a:pt x="558533" y="108712"/>
                  </a:moveTo>
                  <a:lnTo>
                    <a:pt x="548805" y="100863"/>
                  </a:lnTo>
                  <a:lnTo>
                    <a:pt x="531012" y="100711"/>
                  </a:lnTo>
                  <a:lnTo>
                    <a:pt x="513626" y="102984"/>
                  </a:lnTo>
                  <a:lnTo>
                    <a:pt x="496036" y="106832"/>
                  </a:lnTo>
                  <a:lnTo>
                    <a:pt x="488556" y="113512"/>
                  </a:lnTo>
                  <a:lnTo>
                    <a:pt x="489470" y="124193"/>
                  </a:lnTo>
                  <a:lnTo>
                    <a:pt x="497103" y="139992"/>
                  </a:lnTo>
                  <a:lnTo>
                    <a:pt x="508127" y="154330"/>
                  </a:lnTo>
                  <a:lnTo>
                    <a:pt x="520623" y="158610"/>
                  </a:lnTo>
                  <a:lnTo>
                    <a:pt x="535000" y="150952"/>
                  </a:lnTo>
                  <a:lnTo>
                    <a:pt x="551675" y="129489"/>
                  </a:lnTo>
                  <a:lnTo>
                    <a:pt x="558533" y="108712"/>
                  </a:lnTo>
                  <a:close/>
                </a:path>
              </a:pathLst>
            </a:custGeom>
            <a:solidFill>
              <a:srgbClr val="9BD90A"/>
            </a:solidFill>
          </p:spPr>
          <p:txBody>
            <a:bodyPr wrap="square" lIns="0" tIns="0" rIns="0" bIns="0" rtlCol="0"/>
            <a:lstStyle/>
            <a:p>
              <a:endParaRPr sz="1493" dirty="0"/>
            </a:p>
          </p:txBody>
        </p:sp>
        <p:sp>
          <p:nvSpPr>
            <p:cNvPr id="3766" name="object 3719">
              <a:extLst>
                <a:ext uri="{FF2B5EF4-FFF2-40B4-BE49-F238E27FC236}">
                  <a16:creationId xmlns:a16="http://schemas.microsoft.com/office/drawing/2014/main" id="{931A5FF2-679D-4F81-8AA7-6BF66D6ED516}"/>
                </a:ext>
              </a:extLst>
            </p:cNvPr>
            <p:cNvSpPr/>
            <p:nvPr/>
          </p:nvSpPr>
          <p:spPr>
            <a:xfrm>
              <a:off x="918994" y="5154845"/>
              <a:ext cx="569595" cy="320675"/>
            </a:xfrm>
            <a:custGeom>
              <a:avLst/>
              <a:gdLst/>
              <a:ahLst/>
              <a:cxnLst/>
              <a:rect l="l" t="t" r="r" b="b"/>
              <a:pathLst>
                <a:path w="569594" h="320675">
                  <a:moveTo>
                    <a:pt x="291747" y="0"/>
                  </a:moveTo>
                  <a:lnTo>
                    <a:pt x="249786" y="3031"/>
                  </a:lnTo>
                  <a:lnTo>
                    <a:pt x="186270" y="13285"/>
                  </a:lnTo>
                  <a:lnTo>
                    <a:pt x="143125" y="22228"/>
                  </a:lnTo>
                  <a:lnTo>
                    <a:pt x="89225" y="39300"/>
                  </a:lnTo>
                  <a:lnTo>
                    <a:pt x="38632" y="66951"/>
                  </a:lnTo>
                  <a:lnTo>
                    <a:pt x="5410" y="107634"/>
                  </a:lnTo>
                  <a:lnTo>
                    <a:pt x="0" y="132653"/>
                  </a:lnTo>
                  <a:lnTo>
                    <a:pt x="155" y="156198"/>
                  </a:lnTo>
                  <a:lnTo>
                    <a:pt x="16128" y="220012"/>
                  </a:lnTo>
                  <a:lnTo>
                    <a:pt x="48794" y="252979"/>
                  </a:lnTo>
                  <a:lnTo>
                    <a:pt x="86321" y="276754"/>
                  </a:lnTo>
                  <a:lnTo>
                    <a:pt x="142385" y="298729"/>
                  </a:lnTo>
                  <a:lnTo>
                    <a:pt x="215603" y="316531"/>
                  </a:lnTo>
                  <a:lnTo>
                    <a:pt x="264999" y="320435"/>
                  </a:lnTo>
                  <a:lnTo>
                    <a:pt x="324469" y="317675"/>
                  </a:lnTo>
                  <a:lnTo>
                    <a:pt x="395173" y="305754"/>
                  </a:lnTo>
                  <a:lnTo>
                    <a:pt x="472774" y="283115"/>
                  </a:lnTo>
                  <a:lnTo>
                    <a:pt x="520757" y="259500"/>
                  </a:lnTo>
                  <a:lnTo>
                    <a:pt x="558383" y="217473"/>
                  </a:lnTo>
                  <a:lnTo>
                    <a:pt x="569048" y="176302"/>
                  </a:lnTo>
                  <a:lnTo>
                    <a:pt x="569168" y="166574"/>
                  </a:lnTo>
                  <a:lnTo>
                    <a:pt x="568375" y="127026"/>
                  </a:lnTo>
                  <a:lnTo>
                    <a:pt x="546236" y="75939"/>
                  </a:lnTo>
                  <a:lnTo>
                    <a:pt x="513093" y="49679"/>
                  </a:lnTo>
                  <a:lnTo>
                    <a:pt x="459041" y="25909"/>
                  </a:lnTo>
                  <a:lnTo>
                    <a:pt x="396324" y="9220"/>
                  </a:lnTo>
                  <a:lnTo>
                    <a:pt x="340576" y="1323"/>
                  </a:lnTo>
                  <a:lnTo>
                    <a:pt x="291747" y="0"/>
                  </a:lnTo>
                  <a:close/>
                </a:path>
              </a:pathLst>
            </a:custGeom>
            <a:solidFill>
              <a:srgbClr val="E31B01"/>
            </a:solidFill>
          </p:spPr>
          <p:txBody>
            <a:bodyPr wrap="square" lIns="0" tIns="0" rIns="0" bIns="0" rtlCol="0"/>
            <a:lstStyle/>
            <a:p>
              <a:endParaRPr sz="1493" dirty="0"/>
            </a:p>
          </p:txBody>
        </p:sp>
        <p:sp>
          <p:nvSpPr>
            <p:cNvPr id="3767" name="object 3720">
              <a:extLst>
                <a:ext uri="{FF2B5EF4-FFF2-40B4-BE49-F238E27FC236}">
                  <a16:creationId xmlns:a16="http://schemas.microsoft.com/office/drawing/2014/main" id="{77B3314D-8ACC-4419-A2BF-54267E3F3E89}"/>
                </a:ext>
              </a:extLst>
            </p:cNvPr>
            <p:cNvSpPr/>
            <p:nvPr/>
          </p:nvSpPr>
          <p:spPr>
            <a:xfrm>
              <a:off x="1180289" y="5154871"/>
              <a:ext cx="307975" cy="320675"/>
            </a:xfrm>
            <a:custGeom>
              <a:avLst/>
              <a:gdLst/>
              <a:ahLst/>
              <a:cxnLst/>
              <a:rect l="l" t="t" r="r" b="b"/>
              <a:pathLst>
                <a:path w="307975" h="320675">
                  <a:moveTo>
                    <a:pt x="29362" y="0"/>
                  </a:moveTo>
                  <a:lnTo>
                    <a:pt x="43976" y="61351"/>
                  </a:lnTo>
                  <a:lnTo>
                    <a:pt x="47047" y="99099"/>
                  </a:lnTo>
                  <a:lnTo>
                    <a:pt x="46564" y="137012"/>
                  </a:lnTo>
                  <a:lnTo>
                    <a:pt x="36781" y="212156"/>
                  </a:lnTo>
                  <a:lnTo>
                    <a:pt x="27836" y="249393"/>
                  </a:lnTo>
                  <a:lnTo>
                    <a:pt x="15718" y="285691"/>
                  </a:lnTo>
                  <a:lnTo>
                    <a:pt x="0" y="320344"/>
                  </a:lnTo>
                  <a:lnTo>
                    <a:pt x="29059" y="320157"/>
                  </a:lnTo>
                  <a:lnTo>
                    <a:pt x="95836" y="313201"/>
                  </a:lnTo>
                  <a:lnTo>
                    <a:pt x="133883" y="305727"/>
                  </a:lnTo>
                  <a:lnTo>
                    <a:pt x="211479" y="283089"/>
                  </a:lnTo>
                  <a:lnTo>
                    <a:pt x="259461" y="259477"/>
                  </a:lnTo>
                  <a:lnTo>
                    <a:pt x="297092" y="217451"/>
                  </a:lnTo>
                  <a:lnTo>
                    <a:pt x="307746" y="176288"/>
                  </a:lnTo>
                  <a:lnTo>
                    <a:pt x="307866" y="166547"/>
                  </a:lnTo>
                  <a:lnTo>
                    <a:pt x="307073" y="127000"/>
                  </a:lnTo>
                  <a:lnTo>
                    <a:pt x="284938" y="75907"/>
                  </a:lnTo>
                  <a:lnTo>
                    <a:pt x="251793" y="49651"/>
                  </a:lnTo>
                  <a:lnTo>
                    <a:pt x="197739" y="25882"/>
                  </a:lnTo>
                  <a:lnTo>
                    <a:pt x="149672" y="12371"/>
                  </a:lnTo>
                  <a:lnTo>
                    <a:pt x="105602" y="4192"/>
                  </a:lnTo>
                  <a:lnTo>
                    <a:pt x="65506" y="388"/>
                  </a:lnTo>
                  <a:lnTo>
                    <a:pt x="29362" y="0"/>
                  </a:lnTo>
                  <a:close/>
                </a:path>
              </a:pathLst>
            </a:custGeom>
            <a:solidFill>
              <a:srgbClr val="C71805"/>
            </a:solidFill>
          </p:spPr>
          <p:txBody>
            <a:bodyPr wrap="square" lIns="0" tIns="0" rIns="0" bIns="0" rtlCol="0"/>
            <a:lstStyle/>
            <a:p>
              <a:endParaRPr sz="1493" dirty="0"/>
            </a:p>
          </p:txBody>
        </p:sp>
        <p:sp>
          <p:nvSpPr>
            <p:cNvPr id="3768" name="object 3721">
              <a:extLst>
                <a:ext uri="{FF2B5EF4-FFF2-40B4-BE49-F238E27FC236}">
                  <a16:creationId xmlns:a16="http://schemas.microsoft.com/office/drawing/2014/main" id="{26512709-1228-423C-B3DF-806CD650E4F8}"/>
                </a:ext>
              </a:extLst>
            </p:cNvPr>
            <p:cNvSpPr/>
            <p:nvPr/>
          </p:nvSpPr>
          <p:spPr>
            <a:xfrm>
              <a:off x="920822" y="5154845"/>
              <a:ext cx="565785" cy="279400"/>
            </a:xfrm>
            <a:custGeom>
              <a:avLst/>
              <a:gdLst/>
              <a:ahLst/>
              <a:cxnLst/>
              <a:rect l="l" t="t" r="r" b="b"/>
              <a:pathLst>
                <a:path w="565785" h="279400">
                  <a:moveTo>
                    <a:pt x="289919" y="0"/>
                  </a:moveTo>
                  <a:lnTo>
                    <a:pt x="247959" y="3031"/>
                  </a:lnTo>
                  <a:lnTo>
                    <a:pt x="184443" y="13285"/>
                  </a:lnTo>
                  <a:lnTo>
                    <a:pt x="141298" y="22228"/>
                  </a:lnTo>
                  <a:lnTo>
                    <a:pt x="87397" y="39300"/>
                  </a:lnTo>
                  <a:lnTo>
                    <a:pt x="36805" y="66951"/>
                  </a:lnTo>
                  <a:lnTo>
                    <a:pt x="3582" y="107634"/>
                  </a:lnTo>
                  <a:lnTo>
                    <a:pt x="0" y="149630"/>
                  </a:lnTo>
                  <a:lnTo>
                    <a:pt x="19294" y="185912"/>
                  </a:lnTo>
                  <a:lnTo>
                    <a:pt x="51391" y="215261"/>
                  </a:lnTo>
                  <a:lnTo>
                    <a:pt x="86215" y="236459"/>
                  </a:lnTo>
                  <a:lnTo>
                    <a:pt x="139829" y="257187"/>
                  </a:lnTo>
                  <a:lnTo>
                    <a:pt x="213046" y="274988"/>
                  </a:lnTo>
                  <a:lnTo>
                    <a:pt x="262445" y="278889"/>
                  </a:lnTo>
                  <a:lnTo>
                    <a:pt x="321916" y="276126"/>
                  </a:lnTo>
                  <a:lnTo>
                    <a:pt x="392621" y="264199"/>
                  </a:lnTo>
                  <a:lnTo>
                    <a:pt x="470221" y="241565"/>
                  </a:lnTo>
                  <a:lnTo>
                    <a:pt x="518201" y="217951"/>
                  </a:lnTo>
                  <a:lnTo>
                    <a:pt x="555826" y="175920"/>
                  </a:lnTo>
                  <a:lnTo>
                    <a:pt x="565584" y="117814"/>
                  </a:lnTo>
                  <a:lnTo>
                    <a:pt x="552963" y="86802"/>
                  </a:lnTo>
                  <a:lnTo>
                    <a:pt x="519534" y="54874"/>
                  </a:lnTo>
                  <a:lnTo>
                    <a:pt x="457213" y="25909"/>
                  </a:lnTo>
                  <a:lnTo>
                    <a:pt x="394497" y="9220"/>
                  </a:lnTo>
                  <a:lnTo>
                    <a:pt x="338749" y="1323"/>
                  </a:lnTo>
                  <a:lnTo>
                    <a:pt x="289919" y="0"/>
                  </a:lnTo>
                  <a:close/>
                </a:path>
              </a:pathLst>
            </a:custGeom>
            <a:solidFill>
              <a:srgbClr val="CC151B"/>
            </a:solidFill>
          </p:spPr>
          <p:txBody>
            <a:bodyPr wrap="square" lIns="0" tIns="0" rIns="0" bIns="0" rtlCol="0"/>
            <a:lstStyle/>
            <a:p>
              <a:endParaRPr sz="1493" dirty="0"/>
            </a:p>
          </p:txBody>
        </p:sp>
        <p:sp>
          <p:nvSpPr>
            <p:cNvPr id="3769" name="object 3722">
              <a:extLst>
                <a:ext uri="{FF2B5EF4-FFF2-40B4-BE49-F238E27FC236}">
                  <a16:creationId xmlns:a16="http://schemas.microsoft.com/office/drawing/2014/main" id="{167D200A-03A6-4DFD-8650-1D353873D425}"/>
                </a:ext>
              </a:extLst>
            </p:cNvPr>
            <p:cNvSpPr/>
            <p:nvPr/>
          </p:nvSpPr>
          <p:spPr>
            <a:xfrm>
              <a:off x="933941" y="5159177"/>
              <a:ext cx="544195" cy="264160"/>
            </a:xfrm>
            <a:custGeom>
              <a:avLst/>
              <a:gdLst/>
              <a:ahLst/>
              <a:cxnLst/>
              <a:rect l="l" t="t" r="r" b="b"/>
              <a:pathLst>
                <a:path w="544194" h="264160">
                  <a:moveTo>
                    <a:pt x="304181" y="0"/>
                  </a:moveTo>
                  <a:lnTo>
                    <a:pt x="251578" y="1210"/>
                  </a:lnTo>
                  <a:lnTo>
                    <a:pt x="208483" y="6630"/>
                  </a:lnTo>
                  <a:lnTo>
                    <a:pt x="133246" y="21223"/>
                  </a:lnTo>
                  <a:lnTo>
                    <a:pt x="81318" y="37756"/>
                  </a:lnTo>
                  <a:lnTo>
                    <a:pt x="32574" y="64503"/>
                  </a:lnTo>
                  <a:lnTo>
                    <a:pt x="538" y="103788"/>
                  </a:lnTo>
                  <a:lnTo>
                    <a:pt x="0" y="152869"/>
                  </a:lnTo>
                  <a:lnTo>
                    <a:pt x="30081" y="191982"/>
                  </a:lnTo>
                  <a:lnTo>
                    <a:pt x="71865" y="219730"/>
                  </a:lnTo>
                  <a:lnTo>
                    <a:pt x="131671" y="243295"/>
                  </a:lnTo>
                  <a:lnTo>
                    <a:pt x="202414" y="260403"/>
                  </a:lnTo>
                  <a:lnTo>
                    <a:pt x="250127" y="264130"/>
                  </a:lnTo>
                  <a:lnTo>
                    <a:pt x="307540" y="261438"/>
                  </a:lnTo>
                  <a:lnTo>
                    <a:pt x="375760" y="249927"/>
                  </a:lnTo>
                  <a:lnTo>
                    <a:pt x="464678" y="223308"/>
                  </a:lnTo>
                  <a:lnTo>
                    <a:pt x="511927" y="197062"/>
                  </a:lnTo>
                  <a:lnTo>
                    <a:pt x="538510" y="156684"/>
                  </a:lnTo>
                  <a:lnTo>
                    <a:pt x="543761" y="133955"/>
                  </a:lnTo>
                  <a:lnTo>
                    <a:pt x="538883" y="99439"/>
                  </a:lnTo>
                  <a:lnTo>
                    <a:pt x="508733" y="60608"/>
                  </a:lnTo>
                  <a:lnTo>
                    <a:pt x="438167" y="24934"/>
                  </a:lnTo>
                  <a:lnTo>
                    <a:pt x="366357" y="6680"/>
                  </a:lnTo>
                  <a:lnTo>
                    <a:pt x="304181" y="0"/>
                  </a:lnTo>
                  <a:close/>
                </a:path>
              </a:pathLst>
            </a:custGeom>
            <a:solidFill>
              <a:srgbClr val="FF5454"/>
            </a:solidFill>
          </p:spPr>
          <p:txBody>
            <a:bodyPr wrap="square" lIns="0" tIns="0" rIns="0" bIns="0" rtlCol="0"/>
            <a:lstStyle/>
            <a:p>
              <a:endParaRPr sz="1493" dirty="0"/>
            </a:p>
          </p:txBody>
        </p:sp>
        <p:sp>
          <p:nvSpPr>
            <p:cNvPr id="3770" name="object 3723">
              <a:extLst>
                <a:ext uri="{FF2B5EF4-FFF2-40B4-BE49-F238E27FC236}">
                  <a16:creationId xmlns:a16="http://schemas.microsoft.com/office/drawing/2014/main" id="{6558A3F4-9B53-4B0F-8F36-9BD381D218BA}"/>
                </a:ext>
              </a:extLst>
            </p:cNvPr>
            <p:cNvSpPr/>
            <p:nvPr/>
          </p:nvSpPr>
          <p:spPr>
            <a:xfrm>
              <a:off x="1007077" y="5190799"/>
              <a:ext cx="398145" cy="175895"/>
            </a:xfrm>
            <a:custGeom>
              <a:avLst/>
              <a:gdLst/>
              <a:ahLst/>
              <a:cxnLst/>
              <a:rect l="l" t="t" r="r" b="b"/>
              <a:pathLst>
                <a:path w="398144" h="175895">
                  <a:moveTo>
                    <a:pt x="202588" y="0"/>
                  </a:moveTo>
                  <a:lnTo>
                    <a:pt x="159895" y="3830"/>
                  </a:lnTo>
                  <a:lnTo>
                    <a:pt x="97588" y="15658"/>
                  </a:lnTo>
                  <a:lnTo>
                    <a:pt x="59575" y="27760"/>
                  </a:lnTo>
                  <a:lnTo>
                    <a:pt x="23893" y="47332"/>
                  </a:lnTo>
                  <a:lnTo>
                    <a:pt x="0" y="109292"/>
                  </a:lnTo>
                  <a:lnTo>
                    <a:pt x="21911" y="131956"/>
                  </a:lnTo>
                  <a:lnTo>
                    <a:pt x="52391" y="146294"/>
                  </a:lnTo>
                  <a:lnTo>
                    <a:pt x="107067" y="164293"/>
                  </a:lnTo>
                  <a:lnTo>
                    <a:pt x="147916" y="173359"/>
                  </a:lnTo>
                  <a:lnTo>
                    <a:pt x="202927" y="175799"/>
                  </a:lnTo>
                  <a:lnTo>
                    <a:pt x="274829" y="165681"/>
                  </a:lnTo>
                  <a:lnTo>
                    <a:pt x="339900" y="146194"/>
                  </a:lnTo>
                  <a:lnTo>
                    <a:pt x="374476" y="126984"/>
                  </a:lnTo>
                  <a:lnTo>
                    <a:pt x="397832" y="83499"/>
                  </a:lnTo>
                  <a:lnTo>
                    <a:pt x="394361" y="64206"/>
                  </a:lnTo>
                  <a:lnTo>
                    <a:pt x="372393" y="41758"/>
                  </a:lnTo>
                  <a:lnTo>
                    <a:pt x="320790" y="18361"/>
                  </a:lnTo>
                  <a:lnTo>
                    <a:pt x="256192" y="3089"/>
                  </a:lnTo>
                  <a:lnTo>
                    <a:pt x="202588" y="0"/>
                  </a:lnTo>
                  <a:close/>
                </a:path>
              </a:pathLst>
            </a:custGeom>
            <a:solidFill>
              <a:srgbClr val="FF7373"/>
            </a:solidFill>
          </p:spPr>
          <p:txBody>
            <a:bodyPr wrap="square" lIns="0" tIns="0" rIns="0" bIns="0" rtlCol="0"/>
            <a:lstStyle/>
            <a:p>
              <a:endParaRPr sz="1493" dirty="0"/>
            </a:p>
          </p:txBody>
        </p:sp>
        <p:sp>
          <p:nvSpPr>
            <p:cNvPr id="3771" name="object 3724">
              <a:extLst>
                <a:ext uri="{FF2B5EF4-FFF2-40B4-BE49-F238E27FC236}">
                  <a16:creationId xmlns:a16="http://schemas.microsoft.com/office/drawing/2014/main" id="{F74F5212-F02F-461C-B906-CD280CBA4783}"/>
                </a:ext>
              </a:extLst>
            </p:cNvPr>
            <p:cNvSpPr/>
            <p:nvPr/>
          </p:nvSpPr>
          <p:spPr>
            <a:xfrm>
              <a:off x="1072385" y="5224981"/>
              <a:ext cx="254635" cy="114300"/>
            </a:xfrm>
            <a:custGeom>
              <a:avLst/>
              <a:gdLst/>
              <a:ahLst/>
              <a:cxnLst/>
              <a:rect l="l" t="t" r="r" b="b"/>
              <a:pathLst>
                <a:path w="254634" h="114300">
                  <a:moveTo>
                    <a:pt x="155096" y="0"/>
                  </a:moveTo>
                  <a:lnTo>
                    <a:pt x="130773" y="8192"/>
                  </a:lnTo>
                  <a:lnTo>
                    <a:pt x="120330" y="23605"/>
                  </a:lnTo>
                  <a:lnTo>
                    <a:pt x="103835" y="34386"/>
                  </a:lnTo>
                  <a:lnTo>
                    <a:pt x="78764" y="32132"/>
                  </a:lnTo>
                  <a:lnTo>
                    <a:pt x="51515" y="25975"/>
                  </a:lnTo>
                  <a:lnTo>
                    <a:pt x="24826" y="28710"/>
                  </a:lnTo>
                  <a:lnTo>
                    <a:pt x="1434" y="53131"/>
                  </a:lnTo>
                  <a:lnTo>
                    <a:pt x="0" y="81616"/>
                  </a:lnTo>
                  <a:lnTo>
                    <a:pt x="30275" y="84816"/>
                  </a:lnTo>
                  <a:lnTo>
                    <a:pt x="71091" y="77936"/>
                  </a:lnTo>
                  <a:lnTo>
                    <a:pt x="101282" y="76182"/>
                  </a:lnTo>
                  <a:lnTo>
                    <a:pt x="110693" y="85890"/>
                  </a:lnTo>
                  <a:lnTo>
                    <a:pt x="109597" y="98806"/>
                  </a:lnTo>
                  <a:lnTo>
                    <a:pt x="112336" y="109819"/>
                  </a:lnTo>
                  <a:lnTo>
                    <a:pt x="133252" y="113819"/>
                  </a:lnTo>
                  <a:lnTo>
                    <a:pt x="186689" y="105696"/>
                  </a:lnTo>
                  <a:lnTo>
                    <a:pt x="232891" y="93104"/>
                  </a:lnTo>
                  <a:lnTo>
                    <a:pt x="244480" y="83557"/>
                  </a:lnTo>
                  <a:lnTo>
                    <a:pt x="233340" y="76194"/>
                  </a:lnTo>
                  <a:lnTo>
                    <a:pt x="190396" y="64585"/>
                  </a:lnTo>
                  <a:lnTo>
                    <a:pt x="182359" y="58618"/>
                  </a:lnTo>
                  <a:lnTo>
                    <a:pt x="198484" y="51614"/>
                  </a:lnTo>
                  <a:lnTo>
                    <a:pt x="228314" y="45646"/>
                  </a:lnTo>
                  <a:lnTo>
                    <a:pt x="253167" y="38407"/>
                  </a:lnTo>
                  <a:lnTo>
                    <a:pt x="254366" y="27586"/>
                  </a:lnTo>
                  <a:lnTo>
                    <a:pt x="213232" y="10878"/>
                  </a:lnTo>
                  <a:lnTo>
                    <a:pt x="155096" y="0"/>
                  </a:lnTo>
                  <a:close/>
                </a:path>
              </a:pathLst>
            </a:custGeom>
            <a:solidFill>
              <a:srgbClr val="FF8080"/>
            </a:solidFill>
          </p:spPr>
          <p:txBody>
            <a:bodyPr wrap="square" lIns="0" tIns="0" rIns="0" bIns="0" rtlCol="0"/>
            <a:lstStyle/>
            <a:p>
              <a:endParaRPr sz="1493" dirty="0"/>
            </a:p>
          </p:txBody>
        </p:sp>
        <p:sp>
          <p:nvSpPr>
            <p:cNvPr id="3772" name="object 3725">
              <a:extLst>
                <a:ext uri="{FF2B5EF4-FFF2-40B4-BE49-F238E27FC236}">
                  <a16:creationId xmlns:a16="http://schemas.microsoft.com/office/drawing/2014/main" id="{02DF86EA-360F-4C64-95C7-D52C12BF905C}"/>
                </a:ext>
              </a:extLst>
            </p:cNvPr>
            <p:cNvSpPr/>
            <p:nvPr/>
          </p:nvSpPr>
          <p:spPr>
            <a:xfrm>
              <a:off x="1172204" y="5183952"/>
              <a:ext cx="255904" cy="92710"/>
            </a:xfrm>
            <a:custGeom>
              <a:avLst/>
              <a:gdLst/>
              <a:ahLst/>
              <a:cxnLst/>
              <a:rect l="l" t="t" r="r" b="b"/>
              <a:pathLst>
                <a:path w="255905" h="92710">
                  <a:moveTo>
                    <a:pt x="65462" y="0"/>
                  </a:moveTo>
                  <a:lnTo>
                    <a:pt x="17026" y="619"/>
                  </a:lnTo>
                  <a:lnTo>
                    <a:pt x="0" y="11425"/>
                  </a:lnTo>
                  <a:lnTo>
                    <a:pt x="7727" y="31257"/>
                  </a:lnTo>
                  <a:lnTo>
                    <a:pt x="15833" y="47902"/>
                  </a:lnTo>
                  <a:lnTo>
                    <a:pt x="23106" y="61381"/>
                  </a:lnTo>
                  <a:lnTo>
                    <a:pt x="28333" y="71712"/>
                  </a:lnTo>
                  <a:lnTo>
                    <a:pt x="45620" y="60519"/>
                  </a:lnTo>
                  <a:lnTo>
                    <a:pt x="53432" y="51219"/>
                  </a:lnTo>
                  <a:lnTo>
                    <a:pt x="55962" y="43764"/>
                  </a:lnTo>
                  <a:lnTo>
                    <a:pt x="57403" y="38107"/>
                  </a:lnTo>
                  <a:lnTo>
                    <a:pt x="75583" y="35599"/>
                  </a:lnTo>
                  <a:lnTo>
                    <a:pt x="128435" y="42743"/>
                  </a:lnTo>
                  <a:lnTo>
                    <a:pt x="159101" y="63974"/>
                  </a:lnTo>
                  <a:lnTo>
                    <a:pt x="157200" y="71000"/>
                  </a:lnTo>
                  <a:lnTo>
                    <a:pt x="143197" y="72519"/>
                  </a:lnTo>
                  <a:lnTo>
                    <a:pt x="125239" y="74841"/>
                  </a:lnTo>
                  <a:lnTo>
                    <a:pt x="106117" y="80275"/>
                  </a:lnTo>
                  <a:lnTo>
                    <a:pt x="88620" y="91130"/>
                  </a:lnTo>
                  <a:lnTo>
                    <a:pt x="114823" y="90792"/>
                  </a:lnTo>
                  <a:lnTo>
                    <a:pt x="145949" y="91049"/>
                  </a:lnTo>
                  <a:lnTo>
                    <a:pt x="233540" y="92616"/>
                  </a:lnTo>
                  <a:lnTo>
                    <a:pt x="255324" y="83576"/>
                  </a:lnTo>
                  <a:lnTo>
                    <a:pt x="243373" y="61512"/>
                  </a:lnTo>
                  <a:lnTo>
                    <a:pt x="211433" y="36236"/>
                  </a:lnTo>
                  <a:lnTo>
                    <a:pt x="173253" y="17559"/>
                  </a:lnTo>
                  <a:lnTo>
                    <a:pt x="124479" y="6626"/>
                  </a:lnTo>
                  <a:lnTo>
                    <a:pt x="65462" y="0"/>
                  </a:lnTo>
                  <a:close/>
                </a:path>
              </a:pathLst>
            </a:custGeom>
            <a:solidFill>
              <a:srgbClr val="BD0005"/>
            </a:solidFill>
          </p:spPr>
          <p:txBody>
            <a:bodyPr wrap="square" lIns="0" tIns="0" rIns="0" bIns="0" rtlCol="0"/>
            <a:lstStyle/>
            <a:p>
              <a:endParaRPr sz="1493" dirty="0"/>
            </a:p>
          </p:txBody>
        </p:sp>
        <p:pic>
          <p:nvPicPr>
            <p:cNvPr id="3773" name="object 3726">
              <a:extLst>
                <a:ext uri="{FF2B5EF4-FFF2-40B4-BE49-F238E27FC236}">
                  <a16:creationId xmlns:a16="http://schemas.microsoft.com/office/drawing/2014/main" id="{FD4C2C0A-2297-4461-8275-AF0395D1E103}"/>
                </a:ext>
              </a:extLst>
            </p:cNvPr>
            <p:cNvPicPr/>
            <p:nvPr/>
          </p:nvPicPr>
          <p:blipFill>
            <a:blip r:embed="rId22" cstate="print"/>
            <a:stretch>
              <a:fillRect/>
            </a:stretch>
          </p:blipFill>
          <p:spPr>
            <a:xfrm>
              <a:off x="978684" y="5204442"/>
              <a:ext cx="187223" cy="133862"/>
            </a:xfrm>
            <a:prstGeom prst="rect">
              <a:avLst/>
            </a:prstGeom>
          </p:spPr>
        </p:pic>
        <p:sp>
          <p:nvSpPr>
            <p:cNvPr id="3774" name="object 3727">
              <a:extLst>
                <a:ext uri="{FF2B5EF4-FFF2-40B4-BE49-F238E27FC236}">
                  <a16:creationId xmlns:a16="http://schemas.microsoft.com/office/drawing/2014/main" id="{E59707E2-779B-4D82-BDD2-5A71EE862F1A}"/>
                </a:ext>
              </a:extLst>
            </p:cNvPr>
            <p:cNvSpPr/>
            <p:nvPr/>
          </p:nvSpPr>
          <p:spPr>
            <a:xfrm>
              <a:off x="1112512" y="5289342"/>
              <a:ext cx="299085" cy="86360"/>
            </a:xfrm>
            <a:custGeom>
              <a:avLst/>
              <a:gdLst/>
              <a:ahLst/>
              <a:cxnLst/>
              <a:rect l="l" t="t" r="r" b="b"/>
              <a:pathLst>
                <a:path w="299084" h="86360">
                  <a:moveTo>
                    <a:pt x="150253" y="0"/>
                  </a:moveTo>
                  <a:lnTo>
                    <a:pt x="163553" y="11767"/>
                  </a:lnTo>
                  <a:lnTo>
                    <a:pt x="178058" y="19084"/>
                  </a:lnTo>
                  <a:lnTo>
                    <a:pt x="191657" y="23549"/>
                  </a:lnTo>
                  <a:lnTo>
                    <a:pt x="202234" y="26758"/>
                  </a:lnTo>
                  <a:lnTo>
                    <a:pt x="197630" y="34746"/>
                  </a:lnTo>
                  <a:lnTo>
                    <a:pt x="155384" y="51180"/>
                  </a:lnTo>
                  <a:lnTo>
                    <a:pt x="112947" y="54660"/>
                  </a:lnTo>
                  <a:lnTo>
                    <a:pt x="96670" y="52681"/>
                  </a:lnTo>
                  <a:lnTo>
                    <a:pt x="83616" y="48653"/>
                  </a:lnTo>
                  <a:lnTo>
                    <a:pt x="87989" y="42690"/>
                  </a:lnTo>
                  <a:lnTo>
                    <a:pt x="92835" y="34867"/>
                  </a:lnTo>
                  <a:lnTo>
                    <a:pt x="92058" y="25140"/>
                  </a:lnTo>
                  <a:lnTo>
                    <a:pt x="79565" y="13461"/>
                  </a:lnTo>
                  <a:lnTo>
                    <a:pt x="66376" y="23440"/>
                  </a:lnTo>
                  <a:lnTo>
                    <a:pt x="49412" y="34985"/>
                  </a:lnTo>
                  <a:lnTo>
                    <a:pt x="0" y="67081"/>
                  </a:lnTo>
                  <a:lnTo>
                    <a:pt x="898" y="77568"/>
                  </a:lnTo>
                  <a:lnTo>
                    <a:pt x="33345" y="83821"/>
                  </a:lnTo>
                  <a:lnTo>
                    <a:pt x="83558" y="86109"/>
                  </a:lnTo>
                  <a:lnTo>
                    <a:pt x="137756" y="84702"/>
                  </a:lnTo>
                  <a:lnTo>
                    <a:pt x="182156" y="79870"/>
                  </a:lnTo>
                  <a:lnTo>
                    <a:pt x="229820" y="66742"/>
                  </a:lnTo>
                  <a:lnTo>
                    <a:pt x="274280" y="47739"/>
                  </a:lnTo>
                  <a:lnTo>
                    <a:pt x="298640" y="29288"/>
                  </a:lnTo>
                  <a:lnTo>
                    <a:pt x="286004" y="17818"/>
                  </a:lnTo>
                  <a:lnTo>
                    <a:pt x="242202" y="11369"/>
                  </a:lnTo>
                  <a:lnTo>
                    <a:pt x="204570" y="6556"/>
                  </a:lnTo>
                  <a:lnTo>
                    <a:pt x="150253" y="0"/>
                  </a:lnTo>
                  <a:close/>
                </a:path>
              </a:pathLst>
            </a:custGeom>
            <a:solidFill>
              <a:srgbClr val="BD0005"/>
            </a:solidFill>
          </p:spPr>
          <p:txBody>
            <a:bodyPr wrap="square" lIns="0" tIns="0" rIns="0" bIns="0" rtlCol="0"/>
            <a:lstStyle/>
            <a:p>
              <a:endParaRPr sz="1493" dirty="0"/>
            </a:p>
          </p:txBody>
        </p:sp>
        <p:sp>
          <p:nvSpPr>
            <p:cNvPr id="3775" name="object 3728">
              <a:extLst>
                <a:ext uri="{FF2B5EF4-FFF2-40B4-BE49-F238E27FC236}">
                  <a16:creationId xmlns:a16="http://schemas.microsoft.com/office/drawing/2014/main" id="{1EA29124-6FBA-499C-8F8F-3F99EB725C08}"/>
                </a:ext>
              </a:extLst>
            </p:cNvPr>
            <p:cNvSpPr/>
            <p:nvPr/>
          </p:nvSpPr>
          <p:spPr>
            <a:xfrm>
              <a:off x="1172204" y="5181243"/>
              <a:ext cx="258445" cy="95885"/>
            </a:xfrm>
            <a:custGeom>
              <a:avLst/>
              <a:gdLst/>
              <a:ahLst/>
              <a:cxnLst/>
              <a:rect l="l" t="t" r="r" b="b"/>
              <a:pathLst>
                <a:path w="258444" h="95885">
                  <a:moveTo>
                    <a:pt x="57080" y="0"/>
                  </a:moveTo>
                  <a:lnTo>
                    <a:pt x="13883" y="2313"/>
                  </a:lnTo>
                  <a:lnTo>
                    <a:pt x="0" y="14135"/>
                  </a:lnTo>
                  <a:lnTo>
                    <a:pt x="7727" y="33966"/>
                  </a:lnTo>
                  <a:lnTo>
                    <a:pt x="15833" y="50612"/>
                  </a:lnTo>
                  <a:lnTo>
                    <a:pt x="23106" y="64091"/>
                  </a:lnTo>
                  <a:lnTo>
                    <a:pt x="28333" y="74422"/>
                  </a:lnTo>
                  <a:lnTo>
                    <a:pt x="31397" y="60766"/>
                  </a:lnTo>
                  <a:lnTo>
                    <a:pt x="35320" y="39519"/>
                  </a:lnTo>
                  <a:lnTo>
                    <a:pt x="37312" y="33058"/>
                  </a:lnTo>
                  <a:lnTo>
                    <a:pt x="60287" y="30641"/>
                  </a:lnTo>
                  <a:lnTo>
                    <a:pt x="87588" y="30491"/>
                  </a:lnTo>
                  <a:lnTo>
                    <a:pt x="115190" y="32909"/>
                  </a:lnTo>
                  <a:lnTo>
                    <a:pt x="158937" y="47012"/>
                  </a:lnTo>
                  <a:lnTo>
                    <a:pt x="186423" y="78384"/>
                  </a:lnTo>
                  <a:lnTo>
                    <a:pt x="119772" y="88421"/>
                  </a:lnTo>
                  <a:lnTo>
                    <a:pt x="88620" y="93840"/>
                  </a:lnTo>
                  <a:lnTo>
                    <a:pt x="114823" y="93502"/>
                  </a:lnTo>
                  <a:lnTo>
                    <a:pt x="145949" y="93759"/>
                  </a:lnTo>
                  <a:lnTo>
                    <a:pt x="233540" y="95326"/>
                  </a:lnTo>
                  <a:lnTo>
                    <a:pt x="257855" y="87100"/>
                  </a:lnTo>
                  <a:lnTo>
                    <a:pt x="250121" y="66394"/>
                  </a:lnTo>
                  <a:lnTo>
                    <a:pt x="219025" y="41389"/>
                  </a:lnTo>
                  <a:lnTo>
                    <a:pt x="173253" y="20269"/>
                  </a:lnTo>
                  <a:lnTo>
                    <a:pt x="115050" y="6287"/>
                  </a:lnTo>
                  <a:lnTo>
                    <a:pt x="57080" y="0"/>
                  </a:lnTo>
                  <a:close/>
                </a:path>
              </a:pathLst>
            </a:custGeom>
            <a:solidFill>
              <a:srgbClr val="E30013">
                <a:alpha val="50000"/>
              </a:srgbClr>
            </a:solidFill>
          </p:spPr>
          <p:txBody>
            <a:bodyPr wrap="square" lIns="0" tIns="0" rIns="0" bIns="0" rtlCol="0"/>
            <a:lstStyle/>
            <a:p>
              <a:endParaRPr sz="1493" dirty="0"/>
            </a:p>
          </p:txBody>
        </p:sp>
        <p:pic>
          <p:nvPicPr>
            <p:cNvPr id="3776" name="object 3729">
              <a:extLst>
                <a:ext uri="{FF2B5EF4-FFF2-40B4-BE49-F238E27FC236}">
                  <a16:creationId xmlns:a16="http://schemas.microsoft.com/office/drawing/2014/main" id="{85EC99FA-E2B5-4369-8F2D-7A7B6E15D1F0}"/>
                </a:ext>
              </a:extLst>
            </p:cNvPr>
            <p:cNvPicPr/>
            <p:nvPr/>
          </p:nvPicPr>
          <p:blipFill>
            <a:blip r:embed="rId23" cstate="print"/>
            <a:stretch>
              <a:fillRect/>
            </a:stretch>
          </p:blipFill>
          <p:spPr>
            <a:xfrm>
              <a:off x="978684" y="5204442"/>
              <a:ext cx="187218" cy="133862"/>
            </a:xfrm>
            <a:prstGeom prst="rect">
              <a:avLst/>
            </a:prstGeom>
          </p:spPr>
        </p:pic>
        <p:sp>
          <p:nvSpPr>
            <p:cNvPr id="3777" name="object 3730">
              <a:extLst>
                <a:ext uri="{FF2B5EF4-FFF2-40B4-BE49-F238E27FC236}">
                  <a16:creationId xmlns:a16="http://schemas.microsoft.com/office/drawing/2014/main" id="{289D7337-9A5A-49CA-9D2A-EE04E58A4083}"/>
                </a:ext>
              </a:extLst>
            </p:cNvPr>
            <p:cNvSpPr/>
            <p:nvPr/>
          </p:nvSpPr>
          <p:spPr>
            <a:xfrm>
              <a:off x="1112512" y="5289342"/>
              <a:ext cx="299085" cy="86360"/>
            </a:xfrm>
            <a:custGeom>
              <a:avLst/>
              <a:gdLst/>
              <a:ahLst/>
              <a:cxnLst/>
              <a:rect l="l" t="t" r="r" b="b"/>
              <a:pathLst>
                <a:path w="299084" h="86360">
                  <a:moveTo>
                    <a:pt x="150253" y="0"/>
                  </a:moveTo>
                  <a:lnTo>
                    <a:pt x="178758" y="8853"/>
                  </a:lnTo>
                  <a:lnTo>
                    <a:pt x="217326" y="19516"/>
                  </a:lnTo>
                  <a:lnTo>
                    <a:pt x="228257" y="22898"/>
                  </a:lnTo>
                  <a:lnTo>
                    <a:pt x="181831" y="53562"/>
                  </a:lnTo>
                  <a:lnTo>
                    <a:pt x="130526" y="62577"/>
                  </a:lnTo>
                  <a:lnTo>
                    <a:pt x="101765" y="61229"/>
                  </a:lnTo>
                  <a:lnTo>
                    <a:pt x="76280" y="57515"/>
                  </a:lnTo>
                  <a:lnTo>
                    <a:pt x="59042" y="52704"/>
                  </a:lnTo>
                  <a:lnTo>
                    <a:pt x="62816" y="46337"/>
                  </a:lnTo>
                  <a:lnTo>
                    <a:pt x="68713" y="37512"/>
                  </a:lnTo>
                  <a:lnTo>
                    <a:pt x="74904" y="26473"/>
                  </a:lnTo>
                  <a:lnTo>
                    <a:pt x="79565" y="13461"/>
                  </a:lnTo>
                  <a:lnTo>
                    <a:pt x="66376" y="23440"/>
                  </a:lnTo>
                  <a:lnTo>
                    <a:pt x="49412" y="34985"/>
                  </a:lnTo>
                  <a:lnTo>
                    <a:pt x="0" y="67081"/>
                  </a:lnTo>
                  <a:lnTo>
                    <a:pt x="898" y="77568"/>
                  </a:lnTo>
                  <a:lnTo>
                    <a:pt x="33345" y="83821"/>
                  </a:lnTo>
                  <a:lnTo>
                    <a:pt x="83558" y="86109"/>
                  </a:lnTo>
                  <a:lnTo>
                    <a:pt x="137756" y="84702"/>
                  </a:lnTo>
                  <a:lnTo>
                    <a:pt x="182156" y="79870"/>
                  </a:lnTo>
                  <a:lnTo>
                    <a:pt x="229820" y="66742"/>
                  </a:lnTo>
                  <a:lnTo>
                    <a:pt x="274280" y="47739"/>
                  </a:lnTo>
                  <a:lnTo>
                    <a:pt x="298640" y="29288"/>
                  </a:lnTo>
                  <a:lnTo>
                    <a:pt x="286004" y="17818"/>
                  </a:lnTo>
                  <a:lnTo>
                    <a:pt x="242202" y="11369"/>
                  </a:lnTo>
                  <a:lnTo>
                    <a:pt x="204570" y="6556"/>
                  </a:lnTo>
                  <a:lnTo>
                    <a:pt x="150253" y="0"/>
                  </a:lnTo>
                  <a:close/>
                </a:path>
              </a:pathLst>
            </a:custGeom>
            <a:solidFill>
              <a:srgbClr val="E30013">
                <a:alpha val="50000"/>
              </a:srgbClr>
            </a:solidFill>
          </p:spPr>
          <p:txBody>
            <a:bodyPr wrap="square" lIns="0" tIns="0" rIns="0" bIns="0" rtlCol="0"/>
            <a:lstStyle/>
            <a:p>
              <a:endParaRPr sz="1493" dirty="0"/>
            </a:p>
          </p:txBody>
        </p:sp>
        <p:sp>
          <p:nvSpPr>
            <p:cNvPr id="3778" name="object 3731">
              <a:extLst>
                <a:ext uri="{FF2B5EF4-FFF2-40B4-BE49-F238E27FC236}">
                  <a16:creationId xmlns:a16="http://schemas.microsoft.com/office/drawing/2014/main" id="{F67FEE27-30CE-4F4A-A8CC-3502EA409EE8}"/>
                </a:ext>
              </a:extLst>
            </p:cNvPr>
            <p:cNvSpPr/>
            <p:nvPr/>
          </p:nvSpPr>
          <p:spPr>
            <a:xfrm>
              <a:off x="1355985" y="5260109"/>
              <a:ext cx="31115" cy="6350"/>
            </a:xfrm>
            <a:custGeom>
              <a:avLst/>
              <a:gdLst/>
              <a:ahLst/>
              <a:cxnLst/>
              <a:rect l="l" t="t" r="r" b="b"/>
              <a:pathLst>
                <a:path w="31115" h="6350">
                  <a:moveTo>
                    <a:pt x="25041" y="0"/>
                  </a:moveTo>
                  <a:lnTo>
                    <a:pt x="16234" y="152"/>
                  </a:lnTo>
                  <a:lnTo>
                    <a:pt x="6317" y="657"/>
                  </a:lnTo>
                  <a:lnTo>
                    <a:pt x="0" y="2245"/>
                  </a:lnTo>
                  <a:lnTo>
                    <a:pt x="36" y="3925"/>
                  </a:lnTo>
                  <a:lnTo>
                    <a:pt x="348" y="5483"/>
                  </a:lnTo>
                  <a:lnTo>
                    <a:pt x="5787" y="6189"/>
                  </a:lnTo>
                  <a:lnTo>
                    <a:pt x="14640" y="6036"/>
                  </a:lnTo>
                  <a:lnTo>
                    <a:pt x="24503" y="5521"/>
                  </a:lnTo>
                  <a:lnTo>
                    <a:pt x="30874" y="3925"/>
                  </a:lnTo>
                  <a:lnTo>
                    <a:pt x="30818" y="2245"/>
                  </a:lnTo>
                  <a:lnTo>
                    <a:pt x="30510" y="707"/>
                  </a:lnTo>
                  <a:lnTo>
                    <a:pt x="25041" y="0"/>
                  </a:lnTo>
                  <a:close/>
                </a:path>
              </a:pathLst>
            </a:custGeom>
            <a:solidFill>
              <a:srgbClr val="FF9429">
                <a:alpha val="46998"/>
              </a:srgbClr>
            </a:solidFill>
          </p:spPr>
          <p:txBody>
            <a:bodyPr wrap="square" lIns="0" tIns="0" rIns="0" bIns="0" rtlCol="0"/>
            <a:lstStyle/>
            <a:p>
              <a:endParaRPr sz="1493" dirty="0"/>
            </a:p>
          </p:txBody>
        </p:sp>
        <p:sp>
          <p:nvSpPr>
            <p:cNvPr id="3779" name="object 3732">
              <a:extLst>
                <a:ext uri="{FF2B5EF4-FFF2-40B4-BE49-F238E27FC236}">
                  <a16:creationId xmlns:a16="http://schemas.microsoft.com/office/drawing/2014/main" id="{85A33397-9B60-4E8D-BDE6-7E06539A3126}"/>
                </a:ext>
              </a:extLst>
            </p:cNvPr>
            <p:cNvSpPr/>
            <p:nvPr/>
          </p:nvSpPr>
          <p:spPr>
            <a:xfrm>
              <a:off x="1362508" y="5261314"/>
              <a:ext cx="18415" cy="3810"/>
            </a:xfrm>
            <a:custGeom>
              <a:avLst/>
              <a:gdLst/>
              <a:ahLst/>
              <a:cxnLst/>
              <a:rect l="l" t="t" r="r" b="b"/>
              <a:pathLst>
                <a:path w="18415" h="3810">
                  <a:moveTo>
                    <a:pt x="13385" y="0"/>
                  </a:moveTo>
                  <a:lnTo>
                    <a:pt x="8572" y="253"/>
                  </a:lnTo>
                  <a:lnTo>
                    <a:pt x="3784" y="520"/>
                  </a:lnTo>
                  <a:lnTo>
                    <a:pt x="0" y="1447"/>
                  </a:lnTo>
                  <a:lnTo>
                    <a:pt x="368" y="3238"/>
                  </a:lnTo>
                  <a:lnTo>
                    <a:pt x="4394" y="3759"/>
                  </a:lnTo>
                  <a:lnTo>
                    <a:pt x="14020" y="3276"/>
                  </a:lnTo>
                  <a:lnTo>
                    <a:pt x="17792" y="2336"/>
                  </a:lnTo>
                  <a:lnTo>
                    <a:pt x="17437" y="533"/>
                  </a:lnTo>
                  <a:lnTo>
                    <a:pt x="13385" y="0"/>
                  </a:lnTo>
                  <a:close/>
                </a:path>
              </a:pathLst>
            </a:custGeom>
            <a:solidFill>
              <a:srgbClr val="FFCB61">
                <a:alpha val="46998"/>
              </a:srgbClr>
            </a:solidFill>
          </p:spPr>
          <p:txBody>
            <a:bodyPr wrap="square" lIns="0" tIns="0" rIns="0" bIns="0" rtlCol="0"/>
            <a:lstStyle/>
            <a:p>
              <a:endParaRPr sz="1493" dirty="0"/>
            </a:p>
          </p:txBody>
        </p:sp>
        <p:sp>
          <p:nvSpPr>
            <p:cNvPr id="3780" name="object 3733">
              <a:extLst>
                <a:ext uri="{FF2B5EF4-FFF2-40B4-BE49-F238E27FC236}">
                  <a16:creationId xmlns:a16="http://schemas.microsoft.com/office/drawing/2014/main" id="{FE71F909-2859-4484-8961-922618B82850}"/>
                </a:ext>
              </a:extLst>
            </p:cNvPr>
            <p:cNvSpPr/>
            <p:nvPr/>
          </p:nvSpPr>
          <p:spPr>
            <a:xfrm>
              <a:off x="1201617" y="5201929"/>
              <a:ext cx="13335" cy="11430"/>
            </a:xfrm>
            <a:custGeom>
              <a:avLst/>
              <a:gdLst/>
              <a:ahLst/>
              <a:cxnLst/>
              <a:rect l="l" t="t" r="r" b="b"/>
              <a:pathLst>
                <a:path w="13334" h="11429">
                  <a:moveTo>
                    <a:pt x="6730" y="0"/>
                  </a:moveTo>
                  <a:lnTo>
                    <a:pt x="3442" y="57"/>
                  </a:lnTo>
                  <a:lnTo>
                    <a:pt x="0" y="512"/>
                  </a:lnTo>
                  <a:lnTo>
                    <a:pt x="76" y="4744"/>
                  </a:lnTo>
                  <a:lnTo>
                    <a:pt x="3105" y="9377"/>
                  </a:lnTo>
                  <a:lnTo>
                    <a:pt x="6628" y="11193"/>
                  </a:lnTo>
                  <a:lnTo>
                    <a:pt x="9938" y="11136"/>
                  </a:lnTo>
                  <a:lnTo>
                    <a:pt x="13308" y="10674"/>
                  </a:lnTo>
                  <a:lnTo>
                    <a:pt x="13183" y="6342"/>
                  </a:lnTo>
                  <a:lnTo>
                    <a:pt x="10217" y="1808"/>
                  </a:lnTo>
                  <a:lnTo>
                    <a:pt x="6730" y="0"/>
                  </a:lnTo>
                  <a:close/>
                </a:path>
              </a:pathLst>
            </a:custGeom>
            <a:solidFill>
              <a:srgbClr val="FF9429">
                <a:alpha val="64999"/>
              </a:srgbClr>
            </a:solidFill>
          </p:spPr>
          <p:txBody>
            <a:bodyPr wrap="square" lIns="0" tIns="0" rIns="0" bIns="0" rtlCol="0"/>
            <a:lstStyle/>
            <a:p>
              <a:endParaRPr sz="1493" dirty="0"/>
            </a:p>
          </p:txBody>
        </p:sp>
        <p:sp>
          <p:nvSpPr>
            <p:cNvPr id="3781" name="object 3734">
              <a:extLst>
                <a:ext uri="{FF2B5EF4-FFF2-40B4-BE49-F238E27FC236}">
                  <a16:creationId xmlns:a16="http://schemas.microsoft.com/office/drawing/2014/main" id="{E9959D50-A9B8-4009-ADCB-E2499F462B1C}"/>
                </a:ext>
              </a:extLst>
            </p:cNvPr>
            <p:cNvSpPr/>
            <p:nvPr/>
          </p:nvSpPr>
          <p:spPr>
            <a:xfrm>
              <a:off x="1204017" y="5204193"/>
              <a:ext cx="8890" cy="6985"/>
            </a:xfrm>
            <a:custGeom>
              <a:avLst/>
              <a:gdLst/>
              <a:ahLst/>
              <a:cxnLst/>
              <a:rect l="l" t="t" r="r" b="b"/>
              <a:pathLst>
                <a:path w="8890" h="6985">
                  <a:moveTo>
                    <a:pt x="3962" y="0"/>
                  </a:moveTo>
                  <a:lnTo>
                    <a:pt x="2222" y="241"/>
                  </a:lnTo>
                  <a:lnTo>
                    <a:pt x="482" y="457"/>
                  </a:lnTo>
                  <a:lnTo>
                    <a:pt x="0" y="2044"/>
                  </a:lnTo>
                  <a:lnTo>
                    <a:pt x="1143" y="3759"/>
                  </a:lnTo>
                  <a:lnTo>
                    <a:pt x="2260" y="5460"/>
                  </a:lnTo>
                  <a:lnTo>
                    <a:pt x="4572" y="6654"/>
                  </a:lnTo>
                  <a:lnTo>
                    <a:pt x="8051" y="6210"/>
                  </a:lnTo>
                  <a:lnTo>
                    <a:pt x="8521" y="4622"/>
                  </a:lnTo>
                  <a:lnTo>
                    <a:pt x="6273" y="1193"/>
                  </a:lnTo>
                  <a:lnTo>
                    <a:pt x="3962" y="0"/>
                  </a:lnTo>
                  <a:close/>
                </a:path>
              </a:pathLst>
            </a:custGeom>
            <a:solidFill>
              <a:srgbClr val="FFCB61">
                <a:alpha val="64999"/>
              </a:srgbClr>
            </a:solidFill>
          </p:spPr>
          <p:txBody>
            <a:bodyPr wrap="square" lIns="0" tIns="0" rIns="0" bIns="0" rtlCol="0"/>
            <a:lstStyle/>
            <a:p>
              <a:endParaRPr sz="1493" dirty="0"/>
            </a:p>
          </p:txBody>
        </p:sp>
        <p:sp>
          <p:nvSpPr>
            <p:cNvPr id="3782" name="object 3735">
              <a:extLst>
                <a:ext uri="{FF2B5EF4-FFF2-40B4-BE49-F238E27FC236}">
                  <a16:creationId xmlns:a16="http://schemas.microsoft.com/office/drawing/2014/main" id="{06F077F4-43A7-4A8C-910D-A38EF1A3927D}"/>
                </a:ext>
              </a:extLst>
            </p:cNvPr>
            <p:cNvSpPr/>
            <p:nvPr/>
          </p:nvSpPr>
          <p:spPr>
            <a:xfrm>
              <a:off x="1354446" y="5246052"/>
              <a:ext cx="31750" cy="8890"/>
            </a:xfrm>
            <a:custGeom>
              <a:avLst/>
              <a:gdLst/>
              <a:ahLst/>
              <a:cxnLst/>
              <a:rect l="l" t="t" r="r" b="b"/>
              <a:pathLst>
                <a:path w="31750" h="8889">
                  <a:moveTo>
                    <a:pt x="30236" y="0"/>
                  </a:moveTo>
                  <a:lnTo>
                    <a:pt x="19249" y="188"/>
                  </a:lnTo>
                  <a:lnTo>
                    <a:pt x="4356" y="3203"/>
                  </a:lnTo>
                  <a:lnTo>
                    <a:pt x="0" y="5254"/>
                  </a:lnTo>
                  <a:lnTo>
                    <a:pt x="33" y="7211"/>
                  </a:lnTo>
                  <a:lnTo>
                    <a:pt x="1515" y="8674"/>
                  </a:lnTo>
                  <a:lnTo>
                    <a:pt x="12369" y="8483"/>
                  </a:lnTo>
                  <a:lnTo>
                    <a:pt x="27368" y="5463"/>
                  </a:lnTo>
                  <a:lnTo>
                    <a:pt x="31740" y="3390"/>
                  </a:lnTo>
                  <a:lnTo>
                    <a:pt x="31706" y="1463"/>
                  </a:lnTo>
                  <a:lnTo>
                    <a:pt x="30236" y="0"/>
                  </a:lnTo>
                  <a:close/>
                </a:path>
              </a:pathLst>
            </a:custGeom>
            <a:solidFill>
              <a:srgbClr val="FF9429">
                <a:alpha val="77999"/>
              </a:srgbClr>
            </a:solidFill>
          </p:spPr>
          <p:txBody>
            <a:bodyPr wrap="square" lIns="0" tIns="0" rIns="0" bIns="0" rtlCol="0"/>
            <a:lstStyle/>
            <a:p>
              <a:endParaRPr sz="1493" dirty="0"/>
            </a:p>
          </p:txBody>
        </p:sp>
        <p:sp>
          <p:nvSpPr>
            <p:cNvPr id="3783" name="object 3736">
              <a:extLst>
                <a:ext uri="{FF2B5EF4-FFF2-40B4-BE49-F238E27FC236}">
                  <a16:creationId xmlns:a16="http://schemas.microsoft.com/office/drawing/2014/main" id="{8B803295-BD66-427D-AE4B-B874B759F168}"/>
                </a:ext>
              </a:extLst>
            </p:cNvPr>
            <p:cNvSpPr/>
            <p:nvPr/>
          </p:nvSpPr>
          <p:spPr>
            <a:xfrm>
              <a:off x="1360594" y="5247698"/>
              <a:ext cx="19685" cy="5715"/>
            </a:xfrm>
            <a:custGeom>
              <a:avLst/>
              <a:gdLst/>
              <a:ahLst/>
              <a:cxnLst/>
              <a:rect l="l" t="t" r="r" b="b"/>
              <a:pathLst>
                <a:path w="19684" h="5714">
                  <a:moveTo>
                    <a:pt x="17627" y="0"/>
                  </a:moveTo>
                  <a:lnTo>
                    <a:pt x="12941" y="76"/>
                  </a:lnTo>
                  <a:lnTo>
                    <a:pt x="8064" y="1054"/>
                  </a:lnTo>
                  <a:lnTo>
                    <a:pt x="3200" y="2032"/>
                  </a:lnTo>
                  <a:lnTo>
                    <a:pt x="0" y="3543"/>
                  </a:lnTo>
                  <a:lnTo>
                    <a:pt x="1828" y="5346"/>
                  </a:lnTo>
                  <a:lnTo>
                    <a:pt x="6502" y="5283"/>
                  </a:lnTo>
                  <a:lnTo>
                    <a:pt x="16230" y="3327"/>
                  </a:lnTo>
                  <a:lnTo>
                    <a:pt x="19431" y="1803"/>
                  </a:lnTo>
                  <a:lnTo>
                    <a:pt x="17627" y="0"/>
                  </a:lnTo>
                  <a:close/>
                </a:path>
              </a:pathLst>
            </a:custGeom>
            <a:solidFill>
              <a:srgbClr val="FFCB61">
                <a:alpha val="77999"/>
              </a:srgbClr>
            </a:solidFill>
          </p:spPr>
          <p:txBody>
            <a:bodyPr wrap="square" lIns="0" tIns="0" rIns="0" bIns="0" rtlCol="0"/>
            <a:lstStyle/>
            <a:p>
              <a:endParaRPr sz="1493" dirty="0"/>
            </a:p>
          </p:txBody>
        </p:sp>
        <p:sp>
          <p:nvSpPr>
            <p:cNvPr id="3784" name="object 3737">
              <a:extLst>
                <a:ext uri="{FF2B5EF4-FFF2-40B4-BE49-F238E27FC236}">
                  <a16:creationId xmlns:a16="http://schemas.microsoft.com/office/drawing/2014/main" id="{E115F51E-974E-48D5-BA75-667C9A838222}"/>
                </a:ext>
              </a:extLst>
            </p:cNvPr>
            <p:cNvSpPr/>
            <p:nvPr/>
          </p:nvSpPr>
          <p:spPr>
            <a:xfrm>
              <a:off x="1240591" y="5205609"/>
              <a:ext cx="8255" cy="6985"/>
            </a:xfrm>
            <a:custGeom>
              <a:avLst/>
              <a:gdLst/>
              <a:ahLst/>
              <a:cxnLst/>
              <a:rect l="l" t="t" r="r" b="b"/>
              <a:pathLst>
                <a:path w="8255" h="6985">
                  <a:moveTo>
                    <a:pt x="6232" y="0"/>
                  </a:moveTo>
                  <a:lnTo>
                    <a:pt x="4192" y="34"/>
                  </a:lnTo>
                  <a:lnTo>
                    <a:pt x="2092" y="1116"/>
                  </a:lnTo>
                  <a:lnTo>
                    <a:pt x="0" y="4054"/>
                  </a:lnTo>
                  <a:lnTo>
                    <a:pt x="41" y="6445"/>
                  </a:lnTo>
                  <a:lnTo>
                    <a:pt x="1973" y="6688"/>
                  </a:lnTo>
                  <a:lnTo>
                    <a:pt x="3949" y="6651"/>
                  </a:lnTo>
                  <a:lnTo>
                    <a:pt x="6041" y="5574"/>
                  </a:lnTo>
                  <a:lnTo>
                    <a:pt x="8131" y="2659"/>
                  </a:lnTo>
                  <a:lnTo>
                    <a:pt x="8089" y="220"/>
                  </a:lnTo>
                  <a:lnTo>
                    <a:pt x="6232" y="0"/>
                  </a:lnTo>
                  <a:close/>
                </a:path>
              </a:pathLst>
            </a:custGeom>
            <a:solidFill>
              <a:srgbClr val="FF9429">
                <a:alpha val="30999"/>
              </a:srgbClr>
            </a:solidFill>
          </p:spPr>
          <p:txBody>
            <a:bodyPr wrap="square" lIns="0" tIns="0" rIns="0" bIns="0" rtlCol="0"/>
            <a:lstStyle/>
            <a:p>
              <a:endParaRPr sz="1493" dirty="0"/>
            </a:p>
          </p:txBody>
        </p:sp>
        <p:sp>
          <p:nvSpPr>
            <p:cNvPr id="3785" name="object 3738">
              <a:extLst>
                <a:ext uri="{FF2B5EF4-FFF2-40B4-BE49-F238E27FC236}">
                  <a16:creationId xmlns:a16="http://schemas.microsoft.com/office/drawing/2014/main" id="{9C8DDAB4-084C-4E9F-A186-BAE67726F87D}"/>
                </a:ext>
              </a:extLst>
            </p:cNvPr>
            <p:cNvSpPr/>
            <p:nvPr/>
          </p:nvSpPr>
          <p:spPr>
            <a:xfrm>
              <a:off x="1242068" y="5206946"/>
              <a:ext cx="5715" cy="4445"/>
            </a:xfrm>
            <a:custGeom>
              <a:avLst/>
              <a:gdLst/>
              <a:ahLst/>
              <a:cxnLst/>
              <a:rect l="l" t="t" r="r" b="b"/>
              <a:pathLst>
                <a:path w="5715" h="4445">
                  <a:moveTo>
                    <a:pt x="2908" y="0"/>
                  </a:moveTo>
                  <a:lnTo>
                    <a:pt x="1473" y="736"/>
                  </a:lnTo>
                  <a:lnTo>
                    <a:pt x="723" y="1777"/>
                  </a:lnTo>
                  <a:lnTo>
                    <a:pt x="0" y="2832"/>
                  </a:lnTo>
                  <a:lnTo>
                    <a:pt x="228" y="3759"/>
                  </a:lnTo>
                  <a:lnTo>
                    <a:pt x="1257" y="3873"/>
                  </a:lnTo>
                  <a:lnTo>
                    <a:pt x="2273" y="4000"/>
                  </a:lnTo>
                  <a:lnTo>
                    <a:pt x="3695" y="3263"/>
                  </a:lnTo>
                  <a:lnTo>
                    <a:pt x="4457" y="2235"/>
                  </a:lnTo>
                  <a:lnTo>
                    <a:pt x="5181" y="1181"/>
                  </a:lnTo>
                  <a:lnTo>
                    <a:pt x="4953" y="253"/>
                  </a:lnTo>
                  <a:lnTo>
                    <a:pt x="2908" y="0"/>
                  </a:lnTo>
                  <a:close/>
                </a:path>
              </a:pathLst>
            </a:custGeom>
            <a:solidFill>
              <a:srgbClr val="FFCB61">
                <a:alpha val="30999"/>
              </a:srgbClr>
            </a:solidFill>
          </p:spPr>
          <p:txBody>
            <a:bodyPr wrap="square" lIns="0" tIns="0" rIns="0" bIns="0" rtlCol="0"/>
            <a:lstStyle/>
            <a:p>
              <a:endParaRPr sz="1493" dirty="0"/>
            </a:p>
          </p:txBody>
        </p:sp>
        <p:sp>
          <p:nvSpPr>
            <p:cNvPr id="3786" name="object 3739">
              <a:extLst>
                <a:ext uri="{FF2B5EF4-FFF2-40B4-BE49-F238E27FC236}">
                  <a16:creationId xmlns:a16="http://schemas.microsoft.com/office/drawing/2014/main" id="{7E32834C-A315-470C-9399-B64575720844}"/>
                </a:ext>
              </a:extLst>
            </p:cNvPr>
            <p:cNvSpPr/>
            <p:nvPr/>
          </p:nvSpPr>
          <p:spPr>
            <a:xfrm>
              <a:off x="1344584" y="5233842"/>
              <a:ext cx="19685" cy="6985"/>
            </a:xfrm>
            <a:custGeom>
              <a:avLst/>
              <a:gdLst/>
              <a:ahLst/>
              <a:cxnLst/>
              <a:rect l="l" t="t" r="r" b="b"/>
              <a:pathLst>
                <a:path w="19684" h="6985">
                  <a:moveTo>
                    <a:pt x="18387" y="0"/>
                  </a:moveTo>
                  <a:lnTo>
                    <a:pt x="12082" y="110"/>
                  </a:lnTo>
                  <a:lnTo>
                    <a:pt x="2029" y="2954"/>
                  </a:lnTo>
                  <a:lnTo>
                    <a:pt x="0" y="4241"/>
                  </a:lnTo>
                  <a:lnTo>
                    <a:pt x="26" y="5671"/>
                  </a:lnTo>
                  <a:lnTo>
                    <a:pt x="1136" y="6425"/>
                  </a:lnTo>
                  <a:lnTo>
                    <a:pt x="7380" y="6316"/>
                  </a:lnTo>
                  <a:lnTo>
                    <a:pt x="17498" y="3462"/>
                  </a:lnTo>
                  <a:lnTo>
                    <a:pt x="19546" y="2156"/>
                  </a:lnTo>
                  <a:lnTo>
                    <a:pt x="19523" y="763"/>
                  </a:lnTo>
                  <a:lnTo>
                    <a:pt x="18387" y="0"/>
                  </a:lnTo>
                  <a:close/>
                </a:path>
              </a:pathLst>
            </a:custGeom>
            <a:solidFill>
              <a:srgbClr val="FF9429">
                <a:alpha val="86997"/>
              </a:srgbClr>
            </a:solidFill>
          </p:spPr>
          <p:txBody>
            <a:bodyPr wrap="square" lIns="0" tIns="0" rIns="0" bIns="0" rtlCol="0"/>
            <a:lstStyle/>
            <a:p>
              <a:endParaRPr sz="1493" dirty="0"/>
            </a:p>
          </p:txBody>
        </p:sp>
        <p:sp>
          <p:nvSpPr>
            <p:cNvPr id="3787" name="object 3740">
              <a:extLst>
                <a:ext uri="{FF2B5EF4-FFF2-40B4-BE49-F238E27FC236}">
                  <a16:creationId xmlns:a16="http://schemas.microsoft.com/office/drawing/2014/main" id="{B90B3A4C-6BE0-452E-9A38-509016138F49}"/>
                </a:ext>
              </a:extLst>
            </p:cNvPr>
            <p:cNvSpPr/>
            <p:nvPr/>
          </p:nvSpPr>
          <p:spPr>
            <a:xfrm>
              <a:off x="1348223" y="5234990"/>
              <a:ext cx="12700" cy="4445"/>
            </a:xfrm>
            <a:custGeom>
              <a:avLst/>
              <a:gdLst/>
              <a:ahLst/>
              <a:cxnLst/>
              <a:rect l="l" t="t" r="r" b="b"/>
              <a:pathLst>
                <a:path w="12700" h="4445">
                  <a:moveTo>
                    <a:pt x="10668" y="0"/>
                  </a:moveTo>
                  <a:lnTo>
                    <a:pt x="7645" y="266"/>
                  </a:lnTo>
                  <a:lnTo>
                    <a:pt x="4699" y="1092"/>
                  </a:lnTo>
                  <a:lnTo>
                    <a:pt x="1765" y="1917"/>
                  </a:lnTo>
                  <a:lnTo>
                    <a:pt x="0" y="3035"/>
                  </a:lnTo>
                  <a:lnTo>
                    <a:pt x="1600" y="4102"/>
                  </a:lnTo>
                  <a:lnTo>
                    <a:pt x="4597" y="3873"/>
                  </a:lnTo>
                  <a:lnTo>
                    <a:pt x="10515" y="2209"/>
                  </a:lnTo>
                  <a:lnTo>
                    <a:pt x="12242" y="1092"/>
                  </a:lnTo>
                  <a:lnTo>
                    <a:pt x="10668" y="0"/>
                  </a:lnTo>
                  <a:close/>
                </a:path>
              </a:pathLst>
            </a:custGeom>
            <a:solidFill>
              <a:srgbClr val="FFCB61">
                <a:alpha val="86997"/>
              </a:srgbClr>
            </a:solidFill>
          </p:spPr>
          <p:txBody>
            <a:bodyPr wrap="square" lIns="0" tIns="0" rIns="0" bIns="0" rtlCol="0"/>
            <a:lstStyle/>
            <a:p>
              <a:endParaRPr sz="1493" dirty="0"/>
            </a:p>
          </p:txBody>
        </p:sp>
        <p:sp>
          <p:nvSpPr>
            <p:cNvPr id="3788" name="object 3741">
              <a:extLst>
                <a:ext uri="{FF2B5EF4-FFF2-40B4-BE49-F238E27FC236}">
                  <a16:creationId xmlns:a16="http://schemas.microsoft.com/office/drawing/2014/main" id="{2B24B158-3514-469F-8F18-679C6EC0E508}"/>
                </a:ext>
              </a:extLst>
            </p:cNvPr>
            <p:cNvSpPr/>
            <p:nvPr/>
          </p:nvSpPr>
          <p:spPr>
            <a:xfrm>
              <a:off x="1265672" y="5199243"/>
              <a:ext cx="19050" cy="17145"/>
            </a:xfrm>
            <a:custGeom>
              <a:avLst/>
              <a:gdLst/>
              <a:ahLst/>
              <a:cxnLst/>
              <a:rect l="l" t="t" r="r" b="b"/>
              <a:pathLst>
                <a:path w="19050" h="17145">
                  <a:moveTo>
                    <a:pt x="13588" y="0"/>
                  </a:moveTo>
                  <a:lnTo>
                    <a:pt x="8586" y="86"/>
                  </a:lnTo>
                  <a:lnTo>
                    <a:pt x="3640" y="3059"/>
                  </a:lnTo>
                  <a:lnTo>
                    <a:pt x="0" y="9890"/>
                  </a:lnTo>
                  <a:lnTo>
                    <a:pt x="100" y="15672"/>
                  </a:lnTo>
                  <a:lnTo>
                    <a:pt x="427" y="16444"/>
                  </a:lnTo>
                  <a:lnTo>
                    <a:pt x="5488" y="16880"/>
                  </a:lnTo>
                  <a:lnTo>
                    <a:pt x="10386" y="16792"/>
                  </a:lnTo>
                  <a:lnTo>
                    <a:pt x="15349" y="13803"/>
                  </a:lnTo>
                  <a:lnTo>
                    <a:pt x="19004" y="6965"/>
                  </a:lnTo>
                  <a:lnTo>
                    <a:pt x="18903" y="1183"/>
                  </a:lnTo>
                  <a:lnTo>
                    <a:pt x="18575" y="417"/>
                  </a:lnTo>
                  <a:lnTo>
                    <a:pt x="13588" y="0"/>
                  </a:lnTo>
                  <a:close/>
                </a:path>
              </a:pathLst>
            </a:custGeom>
            <a:solidFill>
              <a:srgbClr val="FF9429">
                <a:alpha val="88998"/>
              </a:srgbClr>
            </a:solidFill>
          </p:spPr>
          <p:txBody>
            <a:bodyPr wrap="square" lIns="0" tIns="0" rIns="0" bIns="0" rtlCol="0"/>
            <a:lstStyle/>
            <a:p>
              <a:endParaRPr sz="1493" dirty="0"/>
            </a:p>
          </p:txBody>
        </p:sp>
        <p:sp>
          <p:nvSpPr>
            <p:cNvPr id="3789" name="object 3742">
              <a:extLst>
                <a:ext uri="{FF2B5EF4-FFF2-40B4-BE49-F238E27FC236}">
                  <a16:creationId xmlns:a16="http://schemas.microsoft.com/office/drawing/2014/main" id="{A8215705-CE02-4919-805F-41CE6631BA25}"/>
                </a:ext>
              </a:extLst>
            </p:cNvPr>
            <p:cNvSpPr/>
            <p:nvPr/>
          </p:nvSpPr>
          <p:spPr>
            <a:xfrm>
              <a:off x="1269067" y="5202684"/>
              <a:ext cx="12700" cy="10160"/>
            </a:xfrm>
            <a:custGeom>
              <a:avLst/>
              <a:gdLst/>
              <a:ahLst/>
              <a:cxnLst/>
              <a:rect l="l" t="t" r="r" b="b"/>
              <a:pathLst>
                <a:path w="12700" h="10160">
                  <a:moveTo>
                    <a:pt x="6032" y="0"/>
                  </a:moveTo>
                  <a:lnTo>
                    <a:pt x="2793" y="1968"/>
                  </a:lnTo>
                  <a:lnTo>
                    <a:pt x="1384" y="4597"/>
                  </a:lnTo>
                  <a:lnTo>
                    <a:pt x="0" y="7200"/>
                  </a:lnTo>
                  <a:lnTo>
                    <a:pt x="939" y="9525"/>
                  </a:lnTo>
                  <a:lnTo>
                    <a:pt x="6197" y="9982"/>
                  </a:lnTo>
                  <a:lnTo>
                    <a:pt x="9423" y="8026"/>
                  </a:lnTo>
                  <a:lnTo>
                    <a:pt x="10807" y="5397"/>
                  </a:lnTo>
                  <a:lnTo>
                    <a:pt x="12230" y="2768"/>
                  </a:lnTo>
                  <a:lnTo>
                    <a:pt x="11239" y="469"/>
                  </a:lnTo>
                  <a:lnTo>
                    <a:pt x="6032" y="0"/>
                  </a:lnTo>
                  <a:close/>
                </a:path>
              </a:pathLst>
            </a:custGeom>
            <a:solidFill>
              <a:srgbClr val="FFCB61">
                <a:alpha val="88998"/>
              </a:srgbClr>
            </a:solidFill>
          </p:spPr>
          <p:txBody>
            <a:bodyPr wrap="square" lIns="0" tIns="0" rIns="0" bIns="0" rtlCol="0"/>
            <a:lstStyle/>
            <a:p>
              <a:endParaRPr sz="1493" dirty="0"/>
            </a:p>
          </p:txBody>
        </p:sp>
        <p:sp>
          <p:nvSpPr>
            <p:cNvPr id="3790" name="object 3743">
              <a:extLst>
                <a:ext uri="{FF2B5EF4-FFF2-40B4-BE49-F238E27FC236}">
                  <a16:creationId xmlns:a16="http://schemas.microsoft.com/office/drawing/2014/main" id="{4787759F-9901-48C4-B833-4E490FE7D550}"/>
                </a:ext>
              </a:extLst>
            </p:cNvPr>
            <p:cNvSpPr/>
            <p:nvPr/>
          </p:nvSpPr>
          <p:spPr>
            <a:xfrm>
              <a:off x="1331734" y="5220204"/>
              <a:ext cx="13335" cy="6985"/>
            </a:xfrm>
            <a:custGeom>
              <a:avLst/>
              <a:gdLst/>
              <a:ahLst/>
              <a:cxnLst/>
              <a:rect l="l" t="t" r="r" b="b"/>
              <a:pathLst>
                <a:path w="13334" h="6985">
                  <a:moveTo>
                    <a:pt x="11976" y="0"/>
                  </a:moveTo>
                  <a:lnTo>
                    <a:pt x="8846" y="53"/>
                  </a:lnTo>
                  <a:lnTo>
                    <a:pt x="6786" y="547"/>
                  </a:lnTo>
                  <a:lnTo>
                    <a:pt x="3547" y="2325"/>
                  </a:lnTo>
                  <a:lnTo>
                    <a:pt x="296" y="4052"/>
                  </a:lnTo>
                  <a:lnTo>
                    <a:pt x="0" y="4523"/>
                  </a:lnTo>
                  <a:lnTo>
                    <a:pt x="30" y="6288"/>
                  </a:lnTo>
                  <a:lnTo>
                    <a:pt x="1289" y="6713"/>
                  </a:lnTo>
                  <a:lnTo>
                    <a:pt x="13241" y="431"/>
                  </a:lnTo>
                  <a:lnTo>
                    <a:pt x="11976" y="0"/>
                  </a:lnTo>
                  <a:close/>
                </a:path>
              </a:pathLst>
            </a:custGeom>
            <a:solidFill>
              <a:srgbClr val="FF9429">
                <a:alpha val="59999"/>
              </a:srgbClr>
            </a:solidFill>
          </p:spPr>
          <p:txBody>
            <a:bodyPr wrap="square" lIns="0" tIns="0" rIns="0" bIns="0" rtlCol="0"/>
            <a:lstStyle/>
            <a:p>
              <a:endParaRPr sz="1493" dirty="0"/>
            </a:p>
          </p:txBody>
        </p:sp>
        <p:sp>
          <p:nvSpPr>
            <p:cNvPr id="3791" name="object 3744">
              <a:extLst>
                <a:ext uri="{FF2B5EF4-FFF2-40B4-BE49-F238E27FC236}">
                  <a16:creationId xmlns:a16="http://schemas.microsoft.com/office/drawing/2014/main" id="{B50AD26F-84B4-4873-8BDB-1FD0E9AB3736}"/>
                </a:ext>
              </a:extLst>
            </p:cNvPr>
            <p:cNvSpPr/>
            <p:nvPr/>
          </p:nvSpPr>
          <p:spPr>
            <a:xfrm>
              <a:off x="1334108" y="5221415"/>
              <a:ext cx="8890" cy="4445"/>
            </a:xfrm>
            <a:custGeom>
              <a:avLst/>
              <a:gdLst/>
              <a:ahLst/>
              <a:cxnLst/>
              <a:rect l="l" t="t" r="r" b="b"/>
              <a:pathLst>
                <a:path w="8890" h="4445">
                  <a:moveTo>
                    <a:pt x="6591" y="0"/>
                  </a:moveTo>
                  <a:lnTo>
                    <a:pt x="4330" y="558"/>
                  </a:lnTo>
                  <a:lnTo>
                    <a:pt x="2514" y="1549"/>
                  </a:lnTo>
                  <a:lnTo>
                    <a:pt x="673" y="2540"/>
                  </a:lnTo>
                  <a:lnTo>
                    <a:pt x="0" y="3619"/>
                  </a:lnTo>
                  <a:lnTo>
                    <a:pt x="1930" y="4279"/>
                  </a:lnTo>
                  <a:lnTo>
                    <a:pt x="4190" y="3733"/>
                  </a:lnTo>
                  <a:lnTo>
                    <a:pt x="6007" y="2717"/>
                  </a:lnTo>
                  <a:lnTo>
                    <a:pt x="7835" y="1739"/>
                  </a:lnTo>
                  <a:lnTo>
                    <a:pt x="8547" y="673"/>
                  </a:lnTo>
                  <a:lnTo>
                    <a:pt x="6591" y="0"/>
                  </a:lnTo>
                  <a:close/>
                </a:path>
              </a:pathLst>
            </a:custGeom>
            <a:solidFill>
              <a:srgbClr val="FFCB61">
                <a:alpha val="59999"/>
              </a:srgbClr>
            </a:solidFill>
          </p:spPr>
          <p:txBody>
            <a:bodyPr wrap="square" lIns="0" tIns="0" rIns="0" bIns="0" rtlCol="0"/>
            <a:lstStyle/>
            <a:p>
              <a:endParaRPr sz="1493" dirty="0"/>
            </a:p>
          </p:txBody>
        </p:sp>
        <p:sp>
          <p:nvSpPr>
            <p:cNvPr id="3792" name="object 3745">
              <a:extLst>
                <a:ext uri="{FF2B5EF4-FFF2-40B4-BE49-F238E27FC236}">
                  <a16:creationId xmlns:a16="http://schemas.microsoft.com/office/drawing/2014/main" id="{2EA031FA-8767-4308-B923-E11198D18FA2}"/>
                </a:ext>
              </a:extLst>
            </p:cNvPr>
            <p:cNvSpPr/>
            <p:nvPr/>
          </p:nvSpPr>
          <p:spPr>
            <a:xfrm>
              <a:off x="1301153" y="5206219"/>
              <a:ext cx="24765" cy="15875"/>
            </a:xfrm>
            <a:custGeom>
              <a:avLst/>
              <a:gdLst/>
              <a:ahLst/>
              <a:cxnLst/>
              <a:rect l="l" t="t" r="r" b="b"/>
              <a:pathLst>
                <a:path w="24765" h="15875">
                  <a:moveTo>
                    <a:pt x="21138" y="0"/>
                  </a:moveTo>
                  <a:lnTo>
                    <a:pt x="15455" y="96"/>
                  </a:lnTo>
                  <a:lnTo>
                    <a:pt x="10207" y="1891"/>
                  </a:lnTo>
                  <a:lnTo>
                    <a:pt x="0" y="9880"/>
                  </a:lnTo>
                  <a:lnTo>
                    <a:pt x="86" y="14849"/>
                  </a:lnTo>
                  <a:lnTo>
                    <a:pt x="3536" y="15643"/>
                  </a:lnTo>
                  <a:lnTo>
                    <a:pt x="9105" y="15545"/>
                  </a:lnTo>
                  <a:lnTo>
                    <a:pt x="14386" y="13715"/>
                  </a:lnTo>
                  <a:lnTo>
                    <a:pt x="24624" y="5729"/>
                  </a:lnTo>
                  <a:lnTo>
                    <a:pt x="24537" y="775"/>
                  </a:lnTo>
                  <a:lnTo>
                    <a:pt x="21138" y="0"/>
                  </a:lnTo>
                  <a:close/>
                </a:path>
              </a:pathLst>
            </a:custGeom>
            <a:solidFill>
              <a:srgbClr val="FF9429">
                <a:alpha val="63000"/>
              </a:srgbClr>
            </a:solidFill>
          </p:spPr>
          <p:txBody>
            <a:bodyPr wrap="square" lIns="0" tIns="0" rIns="0" bIns="0" rtlCol="0"/>
            <a:lstStyle/>
            <a:p>
              <a:endParaRPr sz="1493" dirty="0"/>
            </a:p>
          </p:txBody>
        </p:sp>
        <p:sp>
          <p:nvSpPr>
            <p:cNvPr id="3793" name="object 3746">
              <a:extLst>
                <a:ext uri="{FF2B5EF4-FFF2-40B4-BE49-F238E27FC236}">
                  <a16:creationId xmlns:a16="http://schemas.microsoft.com/office/drawing/2014/main" id="{189656B5-E892-4D05-9CDC-800F81E7C403}"/>
                </a:ext>
              </a:extLst>
            </p:cNvPr>
            <p:cNvSpPr/>
            <p:nvPr/>
          </p:nvSpPr>
          <p:spPr>
            <a:xfrm>
              <a:off x="1305624" y="5209197"/>
              <a:ext cx="15875" cy="10160"/>
            </a:xfrm>
            <a:custGeom>
              <a:avLst/>
              <a:gdLst/>
              <a:ahLst/>
              <a:cxnLst/>
              <a:rect l="l" t="t" r="r" b="b"/>
              <a:pathLst>
                <a:path w="15875" h="10160">
                  <a:moveTo>
                    <a:pt x="10985" y="0"/>
                  </a:moveTo>
                  <a:lnTo>
                    <a:pt x="6642" y="1485"/>
                  </a:lnTo>
                  <a:lnTo>
                    <a:pt x="3594" y="3873"/>
                  </a:lnTo>
                  <a:lnTo>
                    <a:pt x="571" y="6248"/>
                  </a:lnTo>
                  <a:lnTo>
                    <a:pt x="0" y="8597"/>
                  </a:lnTo>
                  <a:lnTo>
                    <a:pt x="4673" y="9702"/>
                  </a:lnTo>
                  <a:lnTo>
                    <a:pt x="9017" y="8178"/>
                  </a:lnTo>
                  <a:lnTo>
                    <a:pt x="15087" y="3441"/>
                  </a:lnTo>
                  <a:lnTo>
                    <a:pt x="15671" y="1079"/>
                  </a:lnTo>
                  <a:lnTo>
                    <a:pt x="10985" y="0"/>
                  </a:lnTo>
                  <a:close/>
                </a:path>
              </a:pathLst>
            </a:custGeom>
            <a:solidFill>
              <a:srgbClr val="FFCB61">
                <a:alpha val="63000"/>
              </a:srgbClr>
            </a:solidFill>
          </p:spPr>
          <p:txBody>
            <a:bodyPr wrap="square" lIns="0" tIns="0" rIns="0" bIns="0" rtlCol="0"/>
            <a:lstStyle/>
            <a:p>
              <a:endParaRPr sz="1493" dirty="0"/>
            </a:p>
          </p:txBody>
        </p:sp>
        <p:sp>
          <p:nvSpPr>
            <p:cNvPr id="3794" name="object 3747">
              <a:extLst>
                <a:ext uri="{FF2B5EF4-FFF2-40B4-BE49-F238E27FC236}">
                  <a16:creationId xmlns:a16="http://schemas.microsoft.com/office/drawing/2014/main" id="{D570334F-FA77-46FF-9E65-1E9F52EB8744}"/>
                </a:ext>
              </a:extLst>
            </p:cNvPr>
            <p:cNvSpPr/>
            <p:nvPr/>
          </p:nvSpPr>
          <p:spPr>
            <a:xfrm>
              <a:off x="1075975" y="5226327"/>
              <a:ext cx="11430" cy="6350"/>
            </a:xfrm>
            <a:custGeom>
              <a:avLst/>
              <a:gdLst/>
              <a:ahLst/>
              <a:cxnLst/>
              <a:rect l="l" t="t" r="r" b="b"/>
              <a:pathLst>
                <a:path w="11430" h="6350">
                  <a:moveTo>
                    <a:pt x="3801" y="0"/>
                  </a:moveTo>
                  <a:lnTo>
                    <a:pt x="1278" y="43"/>
                  </a:lnTo>
                  <a:lnTo>
                    <a:pt x="0" y="436"/>
                  </a:lnTo>
                  <a:lnTo>
                    <a:pt x="35" y="2401"/>
                  </a:lnTo>
                  <a:lnTo>
                    <a:pt x="5306" y="5576"/>
                  </a:lnTo>
                  <a:lnTo>
                    <a:pt x="7432" y="6116"/>
                  </a:lnTo>
                  <a:lnTo>
                    <a:pt x="9965" y="6070"/>
                  </a:lnTo>
                  <a:lnTo>
                    <a:pt x="11240" y="5676"/>
                  </a:lnTo>
                  <a:lnTo>
                    <a:pt x="11207" y="3720"/>
                  </a:lnTo>
                  <a:lnTo>
                    <a:pt x="5941" y="534"/>
                  </a:lnTo>
                  <a:lnTo>
                    <a:pt x="3801" y="0"/>
                  </a:lnTo>
                  <a:close/>
                </a:path>
              </a:pathLst>
            </a:custGeom>
            <a:solidFill>
              <a:srgbClr val="FF9429">
                <a:alpha val="43998"/>
              </a:srgbClr>
            </a:solidFill>
          </p:spPr>
          <p:txBody>
            <a:bodyPr wrap="square" lIns="0" tIns="0" rIns="0" bIns="0" rtlCol="0"/>
            <a:lstStyle/>
            <a:p>
              <a:endParaRPr sz="1493" dirty="0"/>
            </a:p>
          </p:txBody>
        </p:sp>
        <p:sp>
          <p:nvSpPr>
            <p:cNvPr id="3795" name="object 3748">
              <a:extLst>
                <a:ext uri="{FF2B5EF4-FFF2-40B4-BE49-F238E27FC236}">
                  <a16:creationId xmlns:a16="http://schemas.microsoft.com/office/drawing/2014/main" id="{981FFC10-0691-4900-80B1-1578880852EE}"/>
                </a:ext>
              </a:extLst>
            </p:cNvPr>
            <p:cNvSpPr/>
            <p:nvPr/>
          </p:nvSpPr>
          <p:spPr>
            <a:xfrm>
              <a:off x="1077978" y="5227444"/>
              <a:ext cx="7620" cy="4445"/>
            </a:xfrm>
            <a:custGeom>
              <a:avLst/>
              <a:gdLst/>
              <a:ahLst/>
              <a:cxnLst/>
              <a:rect l="l" t="t" r="r" b="b"/>
              <a:pathLst>
                <a:path w="7619" h="4445">
                  <a:moveTo>
                    <a:pt x="1828" y="0"/>
                  </a:moveTo>
                  <a:lnTo>
                    <a:pt x="927" y="304"/>
                  </a:lnTo>
                  <a:lnTo>
                    <a:pt x="0" y="584"/>
                  </a:lnTo>
                  <a:lnTo>
                    <a:pt x="457" y="1574"/>
                  </a:lnTo>
                  <a:lnTo>
                    <a:pt x="1943" y="2476"/>
                  </a:lnTo>
                  <a:lnTo>
                    <a:pt x="3429" y="3365"/>
                  </a:lnTo>
                  <a:lnTo>
                    <a:pt x="5384" y="3873"/>
                  </a:lnTo>
                  <a:lnTo>
                    <a:pt x="7239" y="3263"/>
                  </a:lnTo>
                  <a:lnTo>
                    <a:pt x="6769" y="2311"/>
                  </a:lnTo>
                  <a:lnTo>
                    <a:pt x="3784" y="495"/>
                  </a:lnTo>
                  <a:lnTo>
                    <a:pt x="1828" y="0"/>
                  </a:lnTo>
                  <a:close/>
                </a:path>
              </a:pathLst>
            </a:custGeom>
            <a:solidFill>
              <a:srgbClr val="FFCB61">
                <a:alpha val="43998"/>
              </a:srgbClr>
            </a:solidFill>
          </p:spPr>
          <p:txBody>
            <a:bodyPr wrap="square" lIns="0" tIns="0" rIns="0" bIns="0" rtlCol="0"/>
            <a:lstStyle/>
            <a:p>
              <a:endParaRPr sz="1493" dirty="0"/>
            </a:p>
          </p:txBody>
        </p:sp>
        <p:sp>
          <p:nvSpPr>
            <p:cNvPr id="3796" name="object 3749">
              <a:extLst>
                <a:ext uri="{FF2B5EF4-FFF2-40B4-BE49-F238E27FC236}">
                  <a16:creationId xmlns:a16="http://schemas.microsoft.com/office/drawing/2014/main" id="{81F78663-9AF5-4095-9FB8-EA660FAB6AD5}"/>
                </a:ext>
              </a:extLst>
            </p:cNvPr>
            <p:cNvSpPr/>
            <p:nvPr/>
          </p:nvSpPr>
          <p:spPr>
            <a:xfrm>
              <a:off x="1041482" y="5317467"/>
              <a:ext cx="11430" cy="5080"/>
            </a:xfrm>
            <a:custGeom>
              <a:avLst/>
              <a:gdLst/>
              <a:ahLst/>
              <a:cxnLst/>
              <a:rect l="l" t="t" r="r" b="b"/>
              <a:pathLst>
                <a:path w="11430" h="5079">
                  <a:moveTo>
                    <a:pt x="10124" y="0"/>
                  </a:moveTo>
                  <a:lnTo>
                    <a:pt x="0" y="4606"/>
                  </a:lnTo>
                  <a:lnTo>
                    <a:pt x="946" y="4997"/>
                  </a:lnTo>
                  <a:lnTo>
                    <a:pt x="3560" y="4952"/>
                  </a:lnTo>
                  <a:lnTo>
                    <a:pt x="4986" y="4681"/>
                  </a:lnTo>
                  <a:lnTo>
                    <a:pt x="10561" y="2129"/>
                  </a:lnTo>
                  <a:lnTo>
                    <a:pt x="11071" y="1552"/>
                  </a:lnTo>
                  <a:lnTo>
                    <a:pt x="11049" y="375"/>
                  </a:lnTo>
                  <a:lnTo>
                    <a:pt x="10124" y="0"/>
                  </a:lnTo>
                  <a:close/>
                </a:path>
              </a:pathLst>
            </a:custGeom>
            <a:solidFill>
              <a:srgbClr val="FF9429">
                <a:alpha val="53997"/>
              </a:srgbClr>
            </a:solidFill>
          </p:spPr>
          <p:txBody>
            <a:bodyPr wrap="square" lIns="0" tIns="0" rIns="0" bIns="0" rtlCol="0"/>
            <a:lstStyle/>
            <a:p>
              <a:endParaRPr sz="1493" dirty="0"/>
            </a:p>
          </p:txBody>
        </p:sp>
        <p:sp>
          <p:nvSpPr>
            <p:cNvPr id="3797" name="object 3750">
              <a:extLst>
                <a:ext uri="{FF2B5EF4-FFF2-40B4-BE49-F238E27FC236}">
                  <a16:creationId xmlns:a16="http://schemas.microsoft.com/office/drawing/2014/main" id="{F00D4C85-09D0-475D-AF3B-CCFE1DDD50F2}"/>
                </a:ext>
              </a:extLst>
            </p:cNvPr>
            <p:cNvSpPr/>
            <p:nvPr/>
          </p:nvSpPr>
          <p:spPr>
            <a:xfrm>
              <a:off x="1043452" y="5318387"/>
              <a:ext cx="7620" cy="3175"/>
            </a:xfrm>
            <a:custGeom>
              <a:avLst/>
              <a:gdLst/>
              <a:ahLst/>
              <a:cxnLst/>
              <a:rect l="l" t="t" r="r" b="b"/>
              <a:pathLst>
                <a:path w="7619" h="3175">
                  <a:moveTo>
                    <a:pt x="5727" y="0"/>
                  </a:moveTo>
                  <a:lnTo>
                    <a:pt x="3886" y="355"/>
                  </a:lnTo>
                  <a:lnTo>
                    <a:pt x="2311" y="1054"/>
                  </a:lnTo>
                  <a:lnTo>
                    <a:pt x="723" y="1777"/>
                  </a:lnTo>
                  <a:lnTo>
                    <a:pt x="0" y="2590"/>
                  </a:lnTo>
                  <a:lnTo>
                    <a:pt x="698" y="2870"/>
                  </a:lnTo>
                  <a:lnTo>
                    <a:pt x="1396" y="3174"/>
                  </a:lnTo>
                  <a:lnTo>
                    <a:pt x="3238" y="2806"/>
                  </a:lnTo>
                  <a:lnTo>
                    <a:pt x="4825" y="2082"/>
                  </a:lnTo>
                  <a:lnTo>
                    <a:pt x="6413" y="1384"/>
                  </a:lnTo>
                  <a:lnTo>
                    <a:pt x="7124" y="546"/>
                  </a:lnTo>
                  <a:lnTo>
                    <a:pt x="6438" y="266"/>
                  </a:lnTo>
                  <a:lnTo>
                    <a:pt x="5727" y="0"/>
                  </a:lnTo>
                  <a:close/>
                </a:path>
              </a:pathLst>
            </a:custGeom>
            <a:solidFill>
              <a:srgbClr val="FFCB61">
                <a:alpha val="53997"/>
              </a:srgbClr>
            </a:solidFill>
          </p:spPr>
          <p:txBody>
            <a:bodyPr wrap="square" lIns="0" tIns="0" rIns="0" bIns="0" rtlCol="0"/>
            <a:lstStyle/>
            <a:p>
              <a:endParaRPr sz="1493" dirty="0"/>
            </a:p>
          </p:txBody>
        </p:sp>
        <p:sp>
          <p:nvSpPr>
            <p:cNvPr id="3798" name="object 3751">
              <a:extLst>
                <a:ext uri="{FF2B5EF4-FFF2-40B4-BE49-F238E27FC236}">
                  <a16:creationId xmlns:a16="http://schemas.microsoft.com/office/drawing/2014/main" id="{221E03F6-9E2F-44E3-8283-C95FB6C4D202}"/>
                </a:ext>
              </a:extLst>
            </p:cNvPr>
            <p:cNvSpPr/>
            <p:nvPr/>
          </p:nvSpPr>
          <p:spPr>
            <a:xfrm>
              <a:off x="1045072" y="5232589"/>
              <a:ext cx="22860" cy="8255"/>
            </a:xfrm>
            <a:custGeom>
              <a:avLst/>
              <a:gdLst/>
              <a:ahLst/>
              <a:cxnLst/>
              <a:rect l="l" t="t" r="r" b="b"/>
              <a:pathLst>
                <a:path w="22859" h="8254">
                  <a:moveTo>
                    <a:pt x="8034" y="0"/>
                  </a:moveTo>
                  <a:lnTo>
                    <a:pt x="1504" y="113"/>
                  </a:lnTo>
                  <a:lnTo>
                    <a:pt x="0" y="1004"/>
                  </a:lnTo>
                  <a:lnTo>
                    <a:pt x="31" y="2840"/>
                  </a:lnTo>
                  <a:lnTo>
                    <a:pt x="1915" y="4222"/>
                  </a:lnTo>
                  <a:lnTo>
                    <a:pt x="13853" y="7892"/>
                  </a:lnTo>
                  <a:lnTo>
                    <a:pt x="14701" y="7963"/>
                  </a:lnTo>
                  <a:lnTo>
                    <a:pt x="21192" y="7850"/>
                  </a:lnTo>
                  <a:lnTo>
                    <a:pt x="22690" y="6961"/>
                  </a:lnTo>
                  <a:lnTo>
                    <a:pt x="22658" y="5133"/>
                  </a:lnTo>
                  <a:lnTo>
                    <a:pt x="20787" y="3752"/>
                  </a:lnTo>
                  <a:lnTo>
                    <a:pt x="8862" y="69"/>
                  </a:lnTo>
                  <a:lnTo>
                    <a:pt x="8034" y="0"/>
                  </a:lnTo>
                  <a:close/>
                </a:path>
              </a:pathLst>
            </a:custGeom>
            <a:solidFill>
              <a:srgbClr val="FF9429">
                <a:alpha val="77999"/>
              </a:srgbClr>
            </a:solidFill>
          </p:spPr>
          <p:txBody>
            <a:bodyPr wrap="square" lIns="0" tIns="0" rIns="0" bIns="0" rtlCol="0"/>
            <a:lstStyle/>
            <a:p>
              <a:endParaRPr sz="1493" dirty="0"/>
            </a:p>
          </p:txBody>
        </p:sp>
        <p:sp>
          <p:nvSpPr>
            <p:cNvPr id="3799" name="object 3752">
              <a:extLst>
                <a:ext uri="{FF2B5EF4-FFF2-40B4-BE49-F238E27FC236}">
                  <a16:creationId xmlns:a16="http://schemas.microsoft.com/office/drawing/2014/main" id="{77077ED2-43C9-46A2-A97B-DCAE59A66F8B}"/>
                </a:ext>
              </a:extLst>
            </p:cNvPr>
            <p:cNvSpPr/>
            <p:nvPr/>
          </p:nvSpPr>
          <p:spPr>
            <a:xfrm>
              <a:off x="1049233" y="5234043"/>
              <a:ext cx="14604" cy="5080"/>
            </a:xfrm>
            <a:custGeom>
              <a:avLst/>
              <a:gdLst/>
              <a:ahLst/>
              <a:cxnLst/>
              <a:rect l="l" t="t" r="r" b="b"/>
              <a:pathLst>
                <a:path w="14605" h="5079">
                  <a:moveTo>
                    <a:pt x="2159" y="0"/>
                  </a:moveTo>
                  <a:lnTo>
                    <a:pt x="0" y="1308"/>
                  </a:lnTo>
                  <a:lnTo>
                    <a:pt x="1841" y="2654"/>
                  </a:lnTo>
                  <a:lnTo>
                    <a:pt x="5219" y="3695"/>
                  </a:lnTo>
                  <a:lnTo>
                    <a:pt x="8597" y="4749"/>
                  </a:lnTo>
                  <a:lnTo>
                    <a:pt x="12204" y="5054"/>
                  </a:lnTo>
                  <a:lnTo>
                    <a:pt x="14363" y="3771"/>
                  </a:lnTo>
                  <a:lnTo>
                    <a:pt x="12534" y="2400"/>
                  </a:lnTo>
                  <a:lnTo>
                    <a:pt x="5778" y="330"/>
                  </a:lnTo>
                  <a:lnTo>
                    <a:pt x="2159" y="0"/>
                  </a:lnTo>
                  <a:close/>
                </a:path>
              </a:pathLst>
            </a:custGeom>
            <a:solidFill>
              <a:srgbClr val="FFCB61">
                <a:alpha val="77999"/>
              </a:srgbClr>
            </a:solidFill>
          </p:spPr>
          <p:txBody>
            <a:bodyPr wrap="square" lIns="0" tIns="0" rIns="0" bIns="0" rtlCol="0"/>
            <a:lstStyle/>
            <a:p>
              <a:endParaRPr sz="1493" dirty="0"/>
            </a:p>
          </p:txBody>
        </p:sp>
        <p:sp>
          <p:nvSpPr>
            <p:cNvPr id="3800" name="object 3753">
              <a:extLst>
                <a:ext uri="{FF2B5EF4-FFF2-40B4-BE49-F238E27FC236}">
                  <a16:creationId xmlns:a16="http://schemas.microsoft.com/office/drawing/2014/main" id="{6FCC7527-4AFD-4966-9670-B308C454E79A}"/>
                </a:ext>
              </a:extLst>
            </p:cNvPr>
            <p:cNvSpPr/>
            <p:nvPr/>
          </p:nvSpPr>
          <p:spPr>
            <a:xfrm>
              <a:off x="1026080" y="5304099"/>
              <a:ext cx="13335" cy="3175"/>
            </a:xfrm>
            <a:custGeom>
              <a:avLst/>
              <a:gdLst/>
              <a:ahLst/>
              <a:cxnLst/>
              <a:rect l="l" t="t" r="r" b="b"/>
              <a:pathLst>
                <a:path w="13334" h="3175">
                  <a:moveTo>
                    <a:pt x="12035" y="0"/>
                  </a:moveTo>
                  <a:lnTo>
                    <a:pt x="7524" y="77"/>
                  </a:lnTo>
                  <a:lnTo>
                    <a:pt x="2375" y="665"/>
                  </a:lnTo>
                  <a:lnTo>
                    <a:pt x="0" y="1427"/>
                  </a:lnTo>
                  <a:lnTo>
                    <a:pt x="99" y="2304"/>
                  </a:lnTo>
                  <a:lnTo>
                    <a:pt x="394" y="2888"/>
                  </a:lnTo>
                  <a:lnTo>
                    <a:pt x="1200" y="2942"/>
                  </a:lnTo>
                  <a:lnTo>
                    <a:pt x="5781" y="2858"/>
                  </a:lnTo>
                  <a:lnTo>
                    <a:pt x="10935" y="2304"/>
                  </a:lnTo>
                  <a:lnTo>
                    <a:pt x="13277" y="1512"/>
                  </a:lnTo>
                  <a:lnTo>
                    <a:pt x="13192" y="665"/>
                  </a:lnTo>
                  <a:lnTo>
                    <a:pt x="12878" y="56"/>
                  </a:lnTo>
                  <a:lnTo>
                    <a:pt x="12035" y="0"/>
                  </a:lnTo>
                  <a:close/>
                </a:path>
              </a:pathLst>
            </a:custGeom>
            <a:solidFill>
              <a:srgbClr val="FF9429">
                <a:alpha val="55999"/>
              </a:srgbClr>
            </a:solidFill>
          </p:spPr>
          <p:txBody>
            <a:bodyPr wrap="square" lIns="0" tIns="0" rIns="0" bIns="0" rtlCol="0"/>
            <a:lstStyle/>
            <a:p>
              <a:endParaRPr sz="1493" dirty="0"/>
            </a:p>
          </p:txBody>
        </p:sp>
        <p:sp>
          <p:nvSpPr>
            <p:cNvPr id="3801" name="object 3754">
              <a:extLst>
                <a:ext uri="{FF2B5EF4-FFF2-40B4-BE49-F238E27FC236}">
                  <a16:creationId xmlns:a16="http://schemas.microsoft.com/office/drawing/2014/main" id="{7DD23742-37B4-4FDA-AFF5-4820A580C425}"/>
                </a:ext>
              </a:extLst>
            </p:cNvPr>
            <p:cNvSpPr/>
            <p:nvPr/>
          </p:nvSpPr>
          <p:spPr>
            <a:xfrm>
              <a:off x="1028801" y="5304652"/>
              <a:ext cx="8255" cy="1905"/>
            </a:xfrm>
            <a:custGeom>
              <a:avLst/>
              <a:gdLst/>
              <a:ahLst/>
              <a:cxnLst/>
              <a:rect l="l" t="t" r="r" b="b"/>
              <a:pathLst>
                <a:path w="8255" h="1904">
                  <a:moveTo>
                    <a:pt x="5626" y="0"/>
                  </a:moveTo>
                  <a:lnTo>
                    <a:pt x="1511" y="444"/>
                  </a:lnTo>
                  <a:lnTo>
                    <a:pt x="0" y="965"/>
                  </a:lnTo>
                  <a:lnTo>
                    <a:pt x="393" y="1714"/>
                  </a:lnTo>
                  <a:lnTo>
                    <a:pt x="2222" y="1828"/>
                  </a:lnTo>
                  <a:lnTo>
                    <a:pt x="4279" y="1612"/>
                  </a:lnTo>
                  <a:lnTo>
                    <a:pt x="6362" y="1384"/>
                  </a:lnTo>
                  <a:lnTo>
                    <a:pt x="7874" y="889"/>
                  </a:lnTo>
                  <a:lnTo>
                    <a:pt x="7467" y="127"/>
                  </a:lnTo>
                  <a:lnTo>
                    <a:pt x="5626" y="0"/>
                  </a:lnTo>
                  <a:close/>
                </a:path>
              </a:pathLst>
            </a:custGeom>
            <a:solidFill>
              <a:srgbClr val="FFCB61">
                <a:alpha val="55999"/>
              </a:srgbClr>
            </a:solidFill>
          </p:spPr>
          <p:txBody>
            <a:bodyPr wrap="square" lIns="0" tIns="0" rIns="0" bIns="0" rtlCol="0"/>
            <a:lstStyle/>
            <a:p>
              <a:endParaRPr sz="1493" dirty="0"/>
            </a:p>
          </p:txBody>
        </p:sp>
        <p:sp>
          <p:nvSpPr>
            <p:cNvPr id="3802" name="object 3755">
              <a:extLst>
                <a:ext uri="{FF2B5EF4-FFF2-40B4-BE49-F238E27FC236}">
                  <a16:creationId xmlns:a16="http://schemas.microsoft.com/office/drawing/2014/main" id="{32BC3A8B-488F-454F-8E13-E4D15D750D87}"/>
                </a:ext>
              </a:extLst>
            </p:cNvPr>
            <p:cNvSpPr/>
            <p:nvPr/>
          </p:nvSpPr>
          <p:spPr>
            <a:xfrm>
              <a:off x="1023373" y="5245615"/>
              <a:ext cx="27940" cy="8255"/>
            </a:xfrm>
            <a:custGeom>
              <a:avLst/>
              <a:gdLst/>
              <a:ahLst/>
              <a:cxnLst/>
              <a:rect l="l" t="t" r="r" b="b"/>
              <a:pathLst>
                <a:path w="27940" h="8254">
                  <a:moveTo>
                    <a:pt x="10493" y="0"/>
                  </a:moveTo>
                  <a:lnTo>
                    <a:pt x="1458" y="157"/>
                  </a:lnTo>
                  <a:lnTo>
                    <a:pt x="0" y="1346"/>
                  </a:lnTo>
                  <a:lnTo>
                    <a:pt x="32" y="3214"/>
                  </a:lnTo>
                  <a:lnTo>
                    <a:pt x="3276" y="4939"/>
                  </a:lnTo>
                  <a:lnTo>
                    <a:pt x="17234" y="7974"/>
                  </a:lnTo>
                  <a:lnTo>
                    <a:pt x="26308" y="7816"/>
                  </a:lnTo>
                  <a:lnTo>
                    <a:pt x="27772" y="6614"/>
                  </a:lnTo>
                  <a:lnTo>
                    <a:pt x="27740" y="4752"/>
                  </a:lnTo>
                  <a:lnTo>
                    <a:pt x="24498" y="3047"/>
                  </a:lnTo>
                  <a:lnTo>
                    <a:pt x="10493" y="0"/>
                  </a:lnTo>
                  <a:close/>
                </a:path>
              </a:pathLst>
            </a:custGeom>
            <a:solidFill>
              <a:srgbClr val="FF9429">
                <a:alpha val="88000"/>
              </a:srgbClr>
            </a:solidFill>
          </p:spPr>
          <p:txBody>
            <a:bodyPr wrap="square" lIns="0" tIns="0" rIns="0" bIns="0" rtlCol="0"/>
            <a:lstStyle/>
            <a:p>
              <a:endParaRPr sz="1493" dirty="0"/>
            </a:p>
          </p:txBody>
        </p:sp>
        <p:sp>
          <p:nvSpPr>
            <p:cNvPr id="3803" name="object 3756">
              <a:extLst>
                <a:ext uri="{FF2B5EF4-FFF2-40B4-BE49-F238E27FC236}">
                  <a16:creationId xmlns:a16="http://schemas.microsoft.com/office/drawing/2014/main" id="{B4316B77-3881-4101-A8BE-04C87D542368}"/>
                </a:ext>
              </a:extLst>
            </p:cNvPr>
            <p:cNvSpPr/>
            <p:nvPr/>
          </p:nvSpPr>
          <p:spPr>
            <a:xfrm>
              <a:off x="1028644" y="5247130"/>
              <a:ext cx="17780" cy="5080"/>
            </a:xfrm>
            <a:custGeom>
              <a:avLst/>
              <a:gdLst/>
              <a:ahLst/>
              <a:cxnLst/>
              <a:rect l="l" t="t" r="r" b="b"/>
              <a:pathLst>
                <a:path w="17780" h="5079">
                  <a:moveTo>
                    <a:pt x="1943" y="0"/>
                  </a:moveTo>
                  <a:lnTo>
                    <a:pt x="15290" y="4927"/>
                  </a:lnTo>
                  <a:lnTo>
                    <a:pt x="17259" y="3314"/>
                  </a:lnTo>
                  <a:lnTo>
                    <a:pt x="14617" y="1930"/>
                  </a:lnTo>
                  <a:lnTo>
                    <a:pt x="6172" y="76"/>
                  </a:lnTo>
                  <a:lnTo>
                    <a:pt x="1943" y="0"/>
                  </a:lnTo>
                  <a:close/>
                </a:path>
              </a:pathLst>
            </a:custGeom>
            <a:solidFill>
              <a:srgbClr val="FFCB61">
                <a:alpha val="88000"/>
              </a:srgbClr>
            </a:solidFill>
          </p:spPr>
          <p:txBody>
            <a:bodyPr wrap="square" lIns="0" tIns="0" rIns="0" bIns="0" rtlCol="0"/>
            <a:lstStyle/>
            <a:p>
              <a:endParaRPr sz="1493" dirty="0"/>
            </a:p>
          </p:txBody>
        </p:sp>
        <p:sp>
          <p:nvSpPr>
            <p:cNvPr id="3804" name="object 3757">
              <a:extLst>
                <a:ext uri="{FF2B5EF4-FFF2-40B4-BE49-F238E27FC236}">
                  <a16:creationId xmlns:a16="http://schemas.microsoft.com/office/drawing/2014/main" id="{F52454BC-177A-4236-8098-5E2157AEF478}"/>
                </a:ext>
              </a:extLst>
            </p:cNvPr>
            <p:cNvSpPr/>
            <p:nvPr/>
          </p:nvSpPr>
          <p:spPr>
            <a:xfrm>
              <a:off x="997782" y="5290474"/>
              <a:ext cx="36195" cy="8890"/>
            </a:xfrm>
            <a:custGeom>
              <a:avLst/>
              <a:gdLst/>
              <a:ahLst/>
              <a:cxnLst/>
              <a:rect l="l" t="t" r="r" b="b"/>
              <a:pathLst>
                <a:path w="36194" h="8889">
                  <a:moveTo>
                    <a:pt x="34582" y="0"/>
                  </a:moveTo>
                  <a:lnTo>
                    <a:pt x="21116" y="232"/>
                  </a:lnTo>
                  <a:lnTo>
                    <a:pt x="5809" y="2464"/>
                  </a:lnTo>
                  <a:lnTo>
                    <a:pt x="0" y="4692"/>
                  </a:lnTo>
                  <a:lnTo>
                    <a:pt x="34" y="6715"/>
                  </a:lnTo>
                  <a:lnTo>
                    <a:pt x="1441" y="8664"/>
                  </a:lnTo>
                  <a:lnTo>
                    <a:pt x="14843" y="8428"/>
                  </a:lnTo>
                  <a:lnTo>
                    <a:pt x="30168" y="6211"/>
                  </a:lnTo>
                  <a:lnTo>
                    <a:pt x="35990" y="3967"/>
                  </a:lnTo>
                  <a:lnTo>
                    <a:pt x="35955" y="1949"/>
                  </a:lnTo>
                  <a:lnTo>
                    <a:pt x="34582" y="0"/>
                  </a:lnTo>
                  <a:close/>
                </a:path>
              </a:pathLst>
            </a:custGeom>
            <a:solidFill>
              <a:srgbClr val="FF9429">
                <a:alpha val="75000"/>
              </a:srgbClr>
            </a:solidFill>
          </p:spPr>
          <p:txBody>
            <a:bodyPr wrap="square" lIns="0" tIns="0" rIns="0" bIns="0" rtlCol="0"/>
            <a:lstStyle/>
            <a:p>
              <a:endParaRPr sz="1493" dirty="0"/>
            </a:p>
          </p:txBody>
        </p:sp>
        <p:sp>
          <p:nvSpPr>
            <p:cNvPr id="3805" name="object 3758">
              <a:extLst>
                <a:ext uri="{FF2B5EF4-FFF2-40B4-BE49-F238E27FC236}">
                  <a16:creationId xmlns:a16="http://schemas.microsoft.com/office/drawing/2014/main" id="{AF8A3306-51C1-44F9-A542-CAE519674BDA}"/>
                </a:ext>
              </a:extLst>
            </p:cNvPr>
            <p:cNvSpPr/>
            <p:nvPr/>
          </p:nvSpPr>
          <p:spPr>
            <a:xfrm>
              <a:off x="1004958" y="5292126"/>
              <a:ext cx="22225" cy="5715"/>
            </a:xfrm>
            <a:custGeom>
              <a:avLst/>
              <a:gdLst/>
              <a:ahLst/>
              <a:cxnLst/>
              <a:rect l="l" t="t" r="r" b="b"/>
              <a:pathLst>
                <a:path w="22225" h="5714">
                  <a:moveTo>
                    <a:pt x="15062" y="0"/>
                  </a:moveTo>
                  <a:lnTo>
                    <a:pt x="3924" y="1625"/>
                  </a:lnTo>
                  <a:lnTo>
                    <a:pt x="0" y="3136"/>
                  </a:lnTo>
                  <a:lnTo>
                    <a:pt x="1473" y="5181"/>
                  </a:lnTo>
                  <a:lnTo>
                    <a:pt x="6578" y="5346"/>
                  </a:lnTo>
                  <a:lnTo>
                    <a:pt x="12141" y="4559"/>
                  </a:lnTo>
                  <a:lnTo>
                    <a:pt x="17716" y="3733"/>
                  </a:lnTo>
                  <a:lnTo>
                    <a:pt x="21628" y="2247"/>
                  </a:lnTo>
                  <a:lnTo>
                    <a:pt x="20154" y="165"/>
                  </a:lnTo>
                  <a:lnTo>
                    <a:pt x="15062" y="0"/>
                  </a:lnTo>
                  <a:close/>
                </a:path>
              </a:pathLst>
            </a:custGeom>
            <a:solidFill>
              <a:srgbClr val="FFCB61">
                <a:alpha val="75000"/>
              </a:srgbClr>
            </a:solidFill>
          </p:spPr>
          <p:txBody>
            <a:bodyPr wrap="square" lIns="0" tIns="0" rIns="0" bIns="0" rtlCol="0"/>
            <a:lstStyle/>
            <a:p>
              <a:endParaRPr sz="1493" dirty="0"/>
            </a:p>
          </p:txBody>
        </p:sp>
        <p:sp>
          <p:nvSpPr>
            <p:cNvPr id="3806" name="object 3759">
              <a:extLst>
                <a:ext uri="{FF2B5EF4-FFF2-40B4-BE49-F238E27FC236}">
                  <a16:creationId xmlns:a16="http://schemas.microsoft.com/office/drawing/2014/main" id="{399347D5-E918-4E0B-9912-3E608B9F9C1D}"/>
                </a:ext>
              </a:extLst>
            </p:cNvPr>
            <p:cNvSpPr/>
            <p:nvPr/>
          </p:nvSpPr>
          <p:spPr>
            <a:xfrm>
              <a:off x="1008888" y="5260950"/>
              <a:ext cx="18415" cy="3810"/>
            </a:xfrm>
            <a:custGeom>
              <a:avLst/>
              <a:gdLst/>
              <a:ahLst/>
              <a:cxnLst/>
              <a:rect l="l" t="t" r="r" b="b"/>
              <a:pathLst>
                <a:path w="18415" h="3810">
                  <a:moveTo>
                    <a:pt x="7754" y="0"/>
                  </a:moveTo>
                  <a:lnTo>
                    <a:pt x="2435" y="94"/>
                  </a:lnTo>
                  <a:lnTo>
                    <a:pt x="347" y="362"/>
                  </a:lnTo>
                  <a:lnTo>
                    <a:pt x="17" y="1252"/>
                  </a:lnTo>
                  <a:lnTo>
                    <a:pt x="0" y="2278"/>
                  </a:lnTo>
                  <a:lnTo>
                    <a:pt x="3361" y="3156"/>
                  </a:lnTo>
                  <a:lnTo>
                    <a:pt x="10133" y="3534"/>
                  </a:lnTo>
                  <a:lnTo>
                    <a:pt x="15371" y="3444"/>
                  </a:lnTo>
                  <a:lnTo>
                    <a:pt x="17420" y="3194"/>
                  </a:lnTo>
                  <a:lnTo>
                    <a:pt x="17783" y="2278"/>
                  </a:lnTo>
                  <a:lnTo>
                    <a:pt x="17787" y="1252"/>
                  </a:lnTo>
                  <a:lnTo>
                    <a:pt x="14423" y="362"/>
                  </a:lnTo>
                  <a:lnTo>
                    <a:pt x="7754" y="0"/>
                  </a:lnTo>
                  <a:close/>
                </a:path>
              </a:pathLst>
            </a:custGeom>
            <a:solidFill>
              <a:srgbClr val="FF9429">
                <a:alpha val="92999"/>
              </a:srgbClr>
            </a:solidFill>
          </p:spPr>
          <p:txBody>
            <a:bodyPr wrap="square" lIns="0" tIns="0" rIns="0" bIns="0" rtlCol="0"/>
            <a:lstStyle/>
            <a:p>
              <a:endParaRPr sz="1493" dirty="0"/>
            </a:p>
          </p:txBody>
        </p:sp>
        <p:sp>
          <p:nvSpPr>
            <p:cNvPr id="3807" name="object 3760">
              <a:extLst>
                <a:ext uri="{FF2B5EF4-FFF2-40B4-BE49-F238E27FC236}">
                  <a16:creationId xmlns:a16="http://schemas.microsoft.com/office/drawing/2014/main" id="{55EABF9B-868B-4945-87D3-2B3551C5473B}"/>
                </a:ext>
              </a:extLst>
            </p:cNvPr>
            <p:cNvSpPr/>
            <p:nvPr/>
          </p:nvSpPr>
          <p:spPr>
            <a:xfrm>
              <a:off x="1012554" y="5261621"/>
              <a:ext cx="10795" cy="2540"/>
            </a:xfrm>
            <a:custGeom>
              <a:avLst/>
              <a:gdLst/>
              <a:ahLst/>
              <a:cxnLst/>
              <a:rect l="l" t="t" r="r" b="b"/>
              <a:pathLst>
                <a:path w="10794" h="2539">
                  <a:moveTo>
                    <a:pt x="2806" y="0"/>
                  </a:moveTo>
                  <a:lnTo>
                    <a:pt x="380" y="279"/>
                  </a:lnTo>
                  <a:lnTo>
                    <a:pt x="0" y="1346"/>
                  </a:lnTo>
                  <a:lnTo>
                    <a:pt x="2082" y="1879"/>
                  </a:lnTo>
                  <a:lnTo>
                    <a:pt x="4864" y="2032"/>
                  </a:lnTo>
                  <a:lnTo>
                    <a:pt x="7658" y="2209"/>
                  </a:lnTo>
                  <a:lnTo>
                    <a:pt x="10045" y="1892"/>
                  </a:lnTo>
                  <a:lnTo>
                    <a:pt x="10439" y="850"/>
                  </a:lnTo>
                  <a:lnTo>
                    <a:pt x="8356" y="317"/>
                  </a:lnTo>
                  <a:lnTo>
                    <a:pt x="2806" y="0"/>
                  </a:lnTo>
                  <a:close/>
                </a:path>
              </a:pathLst>
            </a:custGeom>
            <a:solidFill>
              <a:srgbClr val="FFCB61">
                <a:alpha val="92999"/>
              </a:srgbClr>
            </a:solidFill>
          </p:spPr>
          <p:txBody>
            <a:bodyPr wrap="square" lIns="0" tIns="0" rIns="0" bIns="0" rtlCol="0"/>
            <a:lstStyle/>
            <a:p>
              <a:endParaRPr sz="1493" dirty="0"/>
            </a:p>
          </p:txBody>
        </p:sp>
        <p:sp>
          <p:nvSpPr>
            <p:cNvPr id="3808" name="object 3761">
              <a:extLst>
                <a:ext uri="{FF2B5EF4-FFF2-40B4-BE49-F238E27FC236}">
                  <a16:creationId xmlns:a16="http://schemas.microsoft.com/office/drawing/2014/main" id="{244BC9F3-A993-4C82-8054-D7F82537D999}"/>
                </a:ext>
              </a:extLst>
            </p:cNvPr>
            <p:cNvSpPr/>
            <p:nvPr/>
          </p:nvSpPr>
          <p:spPr>
            <a:xfrm>
              <a:off x="1001333" y="5275295"/>
              <a:ext cx="18415" cy="3810"/>
            </a:xfrm>
            <a:custGeom>
              <a:avLst/>
              <a:gdLst/>
              <a:ahLst/>
              <a:cxnLst/>
              <a:rect l="l" t="t" r="r" b="b"/>
              <a:pathLst>
                <a:path w="18415" h="3810">
                  <a:moveTo>
                    <a:pt x="14127" y="0"/>
                  </a:moveTo>
                  <a:lnTo>
                    <a:pt x="4042" y="190"/>
                  </a:lnTo>
                  <a:lnTo>
                    <a:pt x="0" y="1011"/>
                  </a:lnTo>
                  <a:lnTo>
                    <a:pt x="54" y="2920"/>
                  </a:lnTo>
                  <a:lnTo>
                    <a:pt x="3981" y="3581"/>
                  </a:lnTo>
                  <a:lnTo>
                    <a:pt x="14229" y="3402"/>
                  </a:lnTo>
                  <a:lnTo>
                    <a:pt x="18266" y="2552"/>
                  </a:lnTo>
                  <a:lnTo>
                    <a:pt x="18227" y="672"/>
                  </a:lnTo>
                  <a:lnTo>
                    <a:pt x="14127" y="0"/>
                  </a:lnTo>
                  <a:close/>
                </a:path>
              </a:pathLst>
            </a:custGeom>
            <a:solidFill>
              <a:srgbClr val="FF9429">
                <a:alpha val="43998"/>
              </a:srgbClr>
            </a:solidFill>
          </p:spPr>
          <p:txBody>
            <a:bodyPr wrap="square" lIns="0" tIns="0" rIns="0" bIns="0" rtlCol="0"/>
            <a:lstStyle/>
            <a:p>
              <a:endParaRPr sz="1493" dirty="0"/>
            </a:p>
          </p:txBody>
        </p:sp>
        <p:sp>
          <p:nvSpPr>
            <p:cNvPr id="3809" name="object 3762">
              <a:extLst>
                <a:ext uri="{FF2B5EF4-FFF2-40B4-BE49-F238E27FC236}">
                  <a16:creationId xmlns:a16="http://schemas.microsoft.com/office/drawing/2014/main" id="{F85658E3-E0D9-4763-9CB4-D56DDFC66ECD}"/>
                </a:ext>
              </a:extLst>
            </p:cNvPr>
            <p:cNvSpPr/>
            <p:nvPr/>
          </p:nvSpPr>
          <p:spPr>
            <a:xfrm>
              <a:off x="1005290" y="5276071"/>
              <a:ext cx="10795" cy="2540"/>
            </a:xfrm>
            <a:custGeom>
              <a:avLst/>
              <a:gdLst/>
              <a:ahLst/>
              <a:cxnLst/>
              <a:rect l="l" t="t" r="r" b="b"/>
              <a:pathLst>
                <a:path w="10794" h="2539">
                  <a:moveTo>
                    <a:pt x="7988" y="0"/>
                  </a:moveTo>
                  <a:lnTo>
                    <a:pt x="2298" y="101"/>
                  </a:lnTo>
                  <a:lnTo>
                    <a:pt x="0" y="571"/>
                  </a:lnTo>
                  <a:lnTo>
                    <a:pt x="25" y="1651"/>
                  </a:lnTo>
                  <a:lnTo>
                    <a:pt x="2336" y="2032"/>
                  </a:lnTo>
                  <a:lnTo>
                    <a:pt x="5194" y="1981"/>
                  </a:lnTo>
                  <a:lnTo>
                    <a:pt x="8039" y="1930"/>
                  </a:lnTo>
                  <a:lnTo>
                    <a:pt x="10350" y="1460"/>
                  </a:lnTo>
                  <a:lnTo>
                    <a:pt x="10337" y="368"/>
                  </a:lnTo>
                  <a:lnTo>
                    <a:pt x="7988" y="0"/>
                  </a:lnTo>
                  <a:close/>
                </a:path>
              </a:pathLst>
            </a:custGeom>
            <a:solidFill>
              <a:srgbClr val="FFCB61">
                <a:alpha val="43998"/>
              </a:srgbClr>
            </a:solidFill>
          </p:spPr>
          <p:txBody>
            <a:bodyPr wrap="square" lIns="0" tIns="0" rIns="0" bIns="0" rtlCol="0"/>
            <a:lstStyle/>
            <a:p>
              <a:endParaRPr sz="1493" dirty="0"/>
            </a:p>
          </p:txBody>
        </p:sp>
        <p:sp>
          <p:nvSpPr>
            <p:cNvPr id="3810" name="object 3763">
              <a:extLst>
                <a:ext uri="{FF2B5EF4-FFF2-40B4-BE49-F238E27FC236}">
                  <a16:creationId xmlns:a16="http://schemas.microsoft.com/office/drawing/2014/main" id="{5C3ECADA-13A2-4A82-A6B6-63587560C4D8}"/>
                </a:ext>
              </a:extLst>
            </p:cNvPr>
            <p:cNvSpPr/>
            <p:nvPr/>
          </p:nvSpPr>
          <p:spPr>
            <a:xfrm>
              <a:off x="1152012" y="5347580"/>
              <a:ext cx="14604" cy="10795"/>
            </a:xfrm>
            <a:custGeom>
              <a:avLst/>
              <a:gdLst/>
              <a:ahLst/>
              <a:cxnLst/>
              <a:rect l="l" t="t" r="r" b="b"/>
              <a:pathLst>
                <a:path w="14605" h="10795">
                  <a:moveTo>
                    <a:pt x="12041" y="0"/>
                  </a:moveTo>
                  <a:lnTo>
                    <a:pt x="8681" y="58"/>
                  </a:lnTo>
                  <a:lnTo>
                    <a:pt x="5274" y="1408"/>
                  </a:lnTo>
                  <a:lnTo>
                    <a:pt x="0" y="6375"/>
                  </a:lnTo>
                  <a:lnTo>
                    <a:pt x="59" y="9736"/>
                  </a:lnTo>
                  <a:lnTo>
                    <a:pt x="2496" y="10189"/>
                  </a:lnTo>
                  <a:lnTo>
                    <a:pt x="5881" y="10130"/>
                  </a:lnTo>
                  <a:lnTo>
                    <a:pt x="9249" y="8774"/>
                  </a:lnTo>
                  <a:lnTo>
                    <a:pt x="14533" y="3809"/>
                  </a:lnTo>
                  <a:lnTo>
                    <a:pt x="14478" y="455"/>
                  </a:lnTo>
                  <a:lnTo>
                    <a:pt x="12041" y="0"/>
                  </a:lnTo>
                  <a:close/>
                </a:path>
              </a:pathLst>
            </a:custGeom>
            <a:solidFill>
              <a:srgbClr val="FF9429">
                <a:alpha val="86997"/>
              </a:srgbClr>
            </a:solidFill>
          </p:spPr>
          <p:txBody>
            <a:bodyPr wrap="square" lIns="0" tIns="0" rIns="0" bIns="0" rtlCol="0"/>
            <a:lstStyle/>
            <a:p>
              <a:endParaRPr sz="1493" dirty="0"/>
            </a:p>
          </p:txBody>
        </p:sp>
        <p:sp>
          <p:nvSpPr>
            <p:cNvPr id="3811" name="object 3764">
              <a:extLst>
                <a:ext uri="{FF2B5EF4-FFF2-40B4-BE49-F238E27FC236}">
                  <a16:creationId xmlns:a16="http://schemas.microsoft.com/office/drawing/2014/main" id="{14EB4995-34C4-4D70-AA9A-06FD297527C4}"/>
                </a:ext>
              </a:extLst>
            </p:cNvPr>
            <p:cNvSpPr/>
            <p:nvPr/>
          </p:nvSpPr>
          <p:spPr>
            <a:xfrm>
              <a:off x="1154751" y="5349553"/>
              <a:ext cx="9525" cy="6350"/>
            </a:xfrm>
            <a:custGeom>
              <a:avLst/>
              <a:gdLst/>
              <a:ahLst/>
              <a:cxnLst/>
              <a:rect l="l" t="t" r="r" b="b"/>
              <a:pathLst>
                <a:path w="9525" h="6350">
                  <a:moveTo>
                    <a:pt x="5968" y="0"/>
                  </a:moveTo>
                  <a:lnTo>
                    <a:pt x="3416" y="1028"/>
                  </a:lnTo>
                  <a:lnTo>
                    <a:pt x="1752" y="2603"/>
                  </a:lnTo>
                  <a:lnTo>
                    <a:pt x="76" y="4152"/>
                  </a:lnTo>
                  <a:lnTo>
                    <a:pt x="0" y="5664"/>
                  </a:lnTo>
                  <a:lnTo>
                    <a:pt x="3060" y="6235"/>
                  </a:lnTo>
                  <a:lnTo>
                    <a:pt x="5664" y="5207"/>
                  </a:lnTo>
                  <a:lnTo>
                    <a:pt x="7315" y="3632"/>
                  </a:lnTo>
                  <a:lnTo>
                    <a:pt x="8991" y="2070"/>
                  </a:lnTo>
                  <a:lnTo>
                    <a:pt x="9080" y="584"/>
                  </a:lnTo>
                  <a:lnTo>
                    <a:pt x="5968" y="0"/>
                  </a:lnTo>
                  <a:close/>
                </a:path>
              </a:pathLst>
            </a:custGeom>
            <a:solidFill>
              <a:srgbClr val="FFCB61">
                <a:alpha val="86997"/>
              </a:srgbClr>
            </a:solidFill>
          </p:spPr>
          <p:txBody>
            <a:bodyPr wrap="square" lIns="0" tIns="0" rIns="0" bIns="0" rtlCol="0"/>
            <a:lstStyle/>
            <a:p>
              <a:endParaRPr sz="1493" dirty="0"/>
            </a:p>
          </p:txBody>
        </p:sp>
        <p:sp>
          <p:nvSpPr>
            <p:cNvPr id="3812" name="object 3765">
              <a:extLst>
                <a:ext uri="{FF2B5EF4-FFF2-40B4-BE49-F238E27FC236}">
                  <a16:creationId xmlns:a16="http://schemas.microsoft.com/office/drawing/2014/main" id="{A5C00041-AE6E-42C4-B1BB-B0E1F5CFA730}"/>
                </a:ext>
              </a:extLst>
            </p:cNvPr>
            <p:cNvSpPr/>
            <p:nvPr/>
          </p:nvSpPr>
          <p:spPr>
            <a:xfrm>
              <a:off x="1344195" y="5315032"/>
              <a:ext cx="26034" cy="5715"/>
            </a:xfrm>
            <a:custGeom>
              <a:avLst/>
              <a:gdLst/>
              <a:ahLst/>
              <a:cxnLst/>
              <a:rect l="l" t="t" r="r" b="b"/>
              <a:pathLst>
                <a:path w="26034" h="5714">
                  <a:moveTo>
                    <a:pt x="10562" y="0"/>
                  </a:moveTo>
                  <a:lnTo>
                    <a:pt x="1265" y="161"/>
                  </a:lnTo>
                  <a:lnTo>
                    <a:pt x="867" y="194"/>
                  </a:lnTo>
                  <a:lnTo>
                    <a:pt x="0" y="1687"/>
                  </a:lnTo>
                  <a:lnTo>
                    <a:pt x="25" y="3075"/>
                  </a:lnTo>
                  <a:lnTo>
                    <a:pt x="4360" y="4461"/>
                  </a:lnTo>
                  <a:lnTo>
                    <a:pt x="14879" y="5476"/>
                  </a:lnTo>
                  <a:lnTo>
                    <a:pt x="24426" y="5310"/>
                  </a:lnTo>
                  <a:lnTo>
                    <a:pt x="24693" y="5287"/>
                  </a:lnTo>
                  <a:lnTo>
                    <a:pt x="25565" y="3836"/>
                  </a:lnTo>
                  <a:lnTo>
                    <a:pt x="25542" y="2398"/>
                  </a:lnTo>
                  <a:lnTo>
                    <a:pt x="21200" y="1020"/>
                  </a:lnTo>
                  <a:lnTo>
                    <a:pt x="10562" y="0"/>
                  </a:lnTo>
                  <a:close/>
                </a:path>
              </a:pathLst>
            </a:custGeom>
            <a:solidFill>
              <a:srgbClr val="FF9429">
                <a:alpha val="48999"/>
              </a:srgbClr>
            </a:solidFill>
          </p:spPr>
          <p:txBody>
            <a:bodyPr wrap="square" lIns="0" tIns="0" rIns="0" bIns="0" rtlCol="0"/>
            <a:lstStyle/>
            <a:p>
              <a:endParaRPr sz="1493" dirty="0"/>
            </a:p>
          </p:txBody>
        </p:sp>
        <p:sp>
          <p:nvSpPr>
            <p:cNvPr id="3813" name="object 3766">
              <a:extLst>
                <a:ext uri="{FF2B5EF4-FFF2-40B4-BE49-F238E27FC236}">
                  <a16:creationId xmlns:a16="http://schemas.microsoft.com/office/drawing/2014/main" id="{CAC4D26B-11F5-4F34-B858-7A0F98346C76}"/>
                </a:ext>
              </a:extLst>
            </p:cNvPr>
            <p:cNvSpPr/>
            <p:nvPr/>
          </p:nvSpPr>
          <p:spPr>
            <a:xfrm>
              <a:off x="1349364" y="5316032"/>
              <a:ext cx="15875" cy="3810"/>
            </a:xfrm>
            <a:custGeom>
              <a:avLst/>
              <a:gdLst/>
              <a:ahLst/>
              <a:cxnLst/>
              <a:rect l="l" t="t" r="r" b="b"/>
              <a:pathLst>
                <a:path w="15875" h="3810">
                  <a:moveTo>
                    <a:pt x="4432" y="0"/>
                  </a:moveTo>
                  <a:lnTo>
                    <a:pt x="876" y="292"/>
                  </a:lnTo>
                  <a:lnTo>
                    <a:pt x="0" y="1790"/>
                  </a:lnTo>
                  <a:lnTo>
                    <a:pt x="2844" y="2705"/>
                  </a:lnTo>
                  <a:lnTo>
                    <a:pt x="10782" y="3492"/>
                  </a:lnTo>
                  <a:lnTo>
                    <a:pt x="14363" y="3187"/>
                  </a:lnTo>
                  <a:lnTo>
                    <a:pt x="15252" y="1676"/>
                  </a:lnTo>
                  <a:lnTo>
                    <a:pt x="12395" y="787"/>
                  </a:lnTo>
                  <a:lnTo>
                    <a:pt x="8394" y="380"/>
                  </a:lnTo>
                  <a:lnTo>
                    <a:pt x="4432" y="0"/>
                  </a:lnTo>
                  <a:close/>
                </a:path>
              </a:pathLst>
            </a:custGeom>
            <a:solidFill>
              <a:srgbClr val="FFCB61">
                <a:alpha val="48999"/>
              </a:srgbClr>
            </a:solidFill>
          </p:spPr>
          <p:txBody>
            <a:bodyPr wrap="square" lIns="0" tIns="0" rIns="0" bIns="0" rtlCol="0"/>
            <a:lstStyle/>
            <a:p>
              <a:endParaRPr sz="1493" dirty="0"/>
            </a:p>
          </p:txBody>
        </p:sp>
        <p:sp>
          <p:nvSpPr>
            <p:cNvPr id="3814" name="object 3767">
              <a:extLst>
                <a:ext uri="{FF2B5EF4-FFF2-40B4-BE49-F238E27FC236}">
                  <a16:creationId xmlns:a16="http://schemas.microsoft.com/office/drawing/2014/main" id="{90590E0F-4BB2-4568-800C-7E30AC456864}"/>
                </a:ext>
              </a:extLst>
            </p:cNvPr>
            <p:cNvSpPr/>
            <p:nvPr/>
          </p:nvSpPr>
          <p:spPr>
            <a:xfrm>
              <a:off x="1178378" y="5351288"/>
              <a:ext cx="14604" cy="14604"/>
            </a:xfrm>
            <a:custGeom>
              <a:avLst/>
              <a:gdLst/>
              <a:ahLst/>
              <a:cxnLst/>
              <a:rect l="l" t="t" r="r" b="b"/>
              <a:pathLst>
                <a:path w="14605" h="14604">
                  <a:moveTo>
                    <a:pt x="9004" y="0"/>
                  </a:moveTo>
                  <a:lnTo>
                    <a:pt x="4919" y="71"/>
                  </a:lnTo>
                  <a:lnTo>
                    <a:pt x="1214" y="2909"/>
                  </a:lnTo>
                  <a:lnTo>
                    <a:pt x="58" y="7278"/>
                  </a:lnTo>
                  <a:lnTo>
                    <a:pt x="0" y="11858"/>
                  </a:lnTo>
                  <a:lnTo>
                    <a:pt x="1418" y="13894"/>
                  </a:lnTo>
                  <a:lnTo>
                    <a:pt x="5482" y="14053"/>
                  </a:lnTo>
                  <a:lnTo>
                    <a:pt x="9407" y="13988"/>
                  </a:lnTo>
                  <a:lnTo>
                    <a:pt x="13102" y="11151"/>
                  </a:lnTo>
                  <a:lnTo>
                    <a:pt x="14419" y="6295"/>
                  </a:lnTo>
                  <a:lnTo>
                    <a:pt x="14345" y="2190"/>
                  </a:lnTo>
                  <a:lnTo>
                    <a:pt x="12898" y="153"/>
                  </a:lnTo>
                  <a:lnTo>
                    <a:pt x="9004" y="0"/>
                  </a:lnTo>
                  <a:close/>
                </a:path>
              </a:pathLst>
            </a:custGeom>
            <a:solidFill>
              <a:srgbClr val="FF9429">
                <a:alpha val="38000"/>
              </a:srgbClr>
            </a:solidFill>
          </p:spPr>
          <p:txBody>
            <a:bodyPr wrap="square" lIns="0" tIns="0" rIns="0" bIns="0" rtlCol="0"/>
            <a:lstStyle/>
            <a:p>
              <a:endParaRPr sz="1493" dirty="0"/>
            </a:p>
          </p:txBody>
        </p:sp>
        <p:sp>
          <p:nvSpPr>
            <p:cNvPr id="3815" name="object 3768">
              <a:extLst>
                <a:ext uri="{FF2B5EF4-FFF2-40B4-BE49-F238E27FC236}">
                  <a16:creationId xmlns:a16="http://schemas.microsoft.com/office/drawing/2014/main" id="{187BE0BA-6741-4F13-9103-4C1C5B095E02}"/>
                </a:ext>
              </a:extLst>
            </p:cNvPr>
            <p:cNvSpPr/>
            <p:nvPr/>
          </p:nvSpPr>
          <p:spPr>
            <a:xfrm>
              <a:off x="1181012" y="5354269"/>
              <a:ext cx="9525" cy="8255"/>
            </a:xfrm>
            <a:custGeom>
              <a:avLst/>
              <a:gdLst/>
              <a:ahLst/>
              <a:cxnLst/>
              <a:rect l="l" t="t" r="r" b="b"/>
              <a:pathLst>
                <a:path w="9525" h="8254">
                  <a:moveTo>
                    <a:pt x="3403" y="0"/>
                  </a:moveTo>
                  <a:lnTo>
                    <a:pt x="1181" y="1701"/>
                  </a:lnTo>
                  <a:lnTo>
                    <a:pt x="0" y="6083"/>
                  </a:lnTo>
                  <a:lnTo>
                    <a:pt x="1295" y="7937"/>
                  </a:lnTo>
                  <a:lnTo>
                    <a:pt x="3479" y="8026"/>
                  </a:lnTo>
                  <a:lnTo>
                    <a:pt x="5651" y="8089"/>
                  </a:lnTo>
                  <a:lnTo>
                    <a:pt x="7899" y="6388"/>
                  </a:lnTo>
                  <a:lnTo>
                    <a:pt x="8483" y="4178"/>
                  </a:lnTo>
                  <a:lnTo>
                    <a:pt x="9080" y="2006"/>
                  </a:lnTo>
                  <a:lnTo>
                    <a:pt x="7785" y="165"/>
                  </a:lnTo>
                  <a:lnTo>
                    <a:pt x="3403" y="0"/>
                  </a:lnTo>
                  <a:close/>
                </a:path>
              </a:pathLst>
            </a:custGeom>
            <a:solidFill>
              <a:srgbClr val="FFCB61">
                <a:alpha val="38000"/>
              </a:srgbClr>
            </a:solidFill>
          </p:spPr>
          <p:txBody>
            <a:bodyPr wrap="square" lIns="0" tIns="0" rIns="0" bIns="0" rtlCol="0"/>
            <a:lstStyle/>
            <a:p>
              <a:endParaRPr sz="1493" dirty="0"/>
            </a:p>
          </p:txBody>
        </p:sp>
        <p:sp>
          <p:nvSpPr>
            <p:cNvPr id="3816" name="object 3769">
              <a:extLst>
                <a:ext uri="{FF2B5EF4-FFF2-40B4-BE49-F238E27FC236}">
                  <a16:creationId xmlns:a16="http://schemas.microsoft.com/office/drawing/2014/main" id="{82904712-C1C9-4799-B810-21B75D150BC0}"/>
                </a:ext>
              </a:extLst>
            </p:cNvPr>
            <p:cNvSpPr/>
            <p:nvPr/>
          </p:nvSpPr>
          <p:spPr>
            <a:xfrm>
              <a:off x="1322453" y="5325096"/>
              <a:ext cx="25400" cy="11430"/>
            </a:xfrm>
            <a:custGeom>
              <a:avLst/>
              <a:gdLst/>
              <a:ahLst/>
              <a:cxnLst/>
              <a:rect l="l" t="t" r="r" b="b"/>
              <a:pathLst>
                <a:path w="25400" h="11429">
                  <a:moveTo>
                    <a:pt x="8019" y="0"/>
                  </a:moveTo>
                  <a:lnTo>
                    <a:pt x="2220" y="101"/>
                  </a:lnTo>
                  <a:lnTo>
                    <a:pt x="0" y="1018"/>
                  </a:lnTo>
                  <a:lnTo>
                    <a:pt x="51" y="3894"/>
                  </a:lnTo>
                  <a:lnTo>
                    <a:pt x="943" y="4981"/>
                  </a:lnTo>
                  <a:lnTo>
                    <a:pt x="13376" y="10633"/>
                  </a:lnTo>
                  <a:lnTo>
                    <a:pt x="16984" y="11276"/>
                  </a:lnTo>
                  <a:lnTo>
                    <a:pt x="22676" y="11177"/>
                  </a:lnTo>
                  <a:lnTo>
                    <a:pt x="24874" y="10271"/>
                  </a:lnTo>
                  <a:lnTo>
                    <a:pt x="24826" y="7370"/>
                  </a:lnTo>
                  <a:lnTo>
                    <a:pt x="23942" y="6289"/>
                  </a:lnTo>
                  <a:lnTo>
                    <a:pt x="11522" y="612"/>
                  </a:lnTo>
                  <a:lnTo>
                    <a:pt x="8019" y="0"/>
                  </a:lnTo>
                  <a:close/>
                </a:path>
              </a:pathLst>
            </a:custGeom>
            <a:solidFill>
              <a:srgbClr val="FF9429">
                <a:alpha val="58998"/>
              </a:srgbClr>
            </a:solidFill>
          </p:spPr>
          <p:txBody>
            <a:bodyPr wrap="square" lIns="0" tIns="0" rIns="0" bIns="0" rtlCol="0"/>
            <a:lstStyle/>
            <a:p>
              <a:endParaRPr sz="1493" dirty="0"/>
            </a:p>
          </p:txBody>
        </p:sp>
        <p:sp>
          <p:nvSpPr>
            <p:cNvPr id="3817" name="object 3770">
              <a:extLst>
                <a:ext uri="{FF2B5EF4-FFF2-40B4-BE49-F238E27FC236}">
                  <a16:creationId xmlns:a16="http://schemas.microsoft.com/office/drawing/2014/main" id="{002DB2C4-9AD0-4FEC-9C30-0E0520B681E4}"/>
                </a:ext>
              </a:extLst>
            </p:cNvPr>
            <p:cNvSpPr/>
            <p:nvPr/>
          </p:nvSpPr>
          <p:spPr>
            <a:xfrm>
              <a:off x="1326863" y="5327152"/>
              <a:ext cx="16510" cy="7620"/>
            </a:xfrm>
            <a:custGeom>
              <a:avLst/>
              <a:gdLst/>
              <a:ahLst/>
              <a:cxnLst/>
              <a:rect l="l" t="t" r="r" b="b"/>
              <a:pathLst>
                <a:path w="16509" h="7620">
                  <a:moveTo>
                    <a:pt x="3314" y="0"/>
                  </a:moveTo>
                  <a:lnTo>
                    <a:pt x="1676" y="698"/>
                  </a:lnTo>
                  <a:lnTo>
                    <a:pt x="0" y="1358"/>
                  </a:lnTo>
                  <a:lnTo>
                    <a:pt x="1511" y="3213"/>
                  </a:lnTo>
                  <a:lnTo>
                    <a:pt x="8572" y="6413"/>
                  </a:lnTo>
                  <a:lnTo>
                    <a:pt x="12750" y="7162"/>
                  </a:lnTo>
                  <a:lnTo>
                    <a:pt x="16027" y="5791"/>
                  </a:lnTo>
                  <a:lnTo>
                    <a:pt x="14541" y="3962"/>
                  </a:lnTo>
                  <a:lnTo>
                    <a:pt x="11010" y="2349"/>
                  </a:lnTo>
                  <a:lnTo>
                    <a:pt x="7505" y="749"/>
                  </a:lnTo>
                  <a:lnTo>
                    <a:pt x="3314" y="0"/>
                  </a:lnTo>
                  <a:close/>
                </a:path>
              </a:pathLst>
            </a:custGeom>
            <a:solidFill>
              <a:srgbClr val="FFCB61">
                <a:alpha val="58998"/>
              </a:srgbClr>
            </a:solidFill>
          </p:spPr>
          <p:txBody>
            <a:bodyPr wrap="square" lIns="0" tIns="0" rIns="0" bIns="0" rtlCol="0"/>
            <a:lstStyle/>
            <a:p>
              <a:endParaRPr sz="1493" dirty="0"/>
            </a:p>
          </p:txBody>
        </p:sp>
        <p:sp>
          <p:nvSpPr>
            <p:cNvPr id="3818" name="object 3771">
              <a:extLst>
                <a:ext uri="{FF2B5EF4-FFF2-40B4-BE49-F238E27FC236}">
                  <a16:creationId xmlns:a16="http://schemas.microsoft.com/office/drawing/2014/main" id="{016E67F0-E320-4ACC-BCB4-D148A50D8748}"/>
                </a:ext>
              </a:extLst>
            </p:cNvPr>
            <p:cNvSpPr/>
            <p:nvPr/>
          </p:nvSpPr>
          <p:spPr>
            <a:xfrm>
              <a:off x="1212131" y="5349998"/>
              <a:ext cx="17780" cy="17780"/>
            </a:xfrm>
            <a:custGeom>
              <a:avLst/>
              <a:gdLst/>
              <a:ahLst/>
              <a:cxnLst/>
              <a:rect l="l" t="t" r="r" b="b"/>
              <a:pathLst>
                <a:path w="17780" h="17779">
                  <a:moveTo>
                    <a:pt x="12684" y="0"/>
                  </a:moveTo>
                  <a:lnTo>
                    <a:pt x="3162" y="199"/>
                  </a:lnTo>
                  <a:lnTo>
                    <a:pt x="86" y="3653"/>
                  </a:lnTo>
                  <a:lnTo>
                    <a:pt x="0" y="8847"/>
                  </a:lnTo>
                  <a:lnTo>
                    <a:pt x="330" y="13559"/>
                  </a:lnTo>
                  <a:lnTo>
                    <a:pt x="4411" y="17237"/>
                  </a:lnTo>
                  <a:lnTo>
                    <a:pt x="13881" y="17013"/>
                  </a:lnTo>
                  <a:lnTo>
                    <a:pt x="17166" y="13386"/>
                  </a:lnTo>
                  <a:lnTo>
                    <a:pt x="17068" y="8365"/>
                  </a:lnTo>
                  <a:lnTo>
                    <a:pt x="16751" y="3653"/>
                  </a:lnTo>
                  <a:lnTo>
                    <a:pt x="12684" y="0"/>
                  </a:lnTo>
                  <a:close/>
                </a:path>
              </a:pathLst>
            </a:custGeom>
            <a:solidFill>
              <a:srgbClr val="FF9429">
                <a:alpha val="29998"/>
              </a:srgbClr>
            </a:solidFill>
          </p:spPr>
          <p:txBody>
            <a:bodyPr wrap="square" lIns="0" tIns="0" rIns="0" bIns="0" rtlCol="0"/>
            <a:lstStyle/>
            <a:p>
              <a:endParaRPr sz="1493" dirty="0"/>
            </a:p>
          </p:txBody>
        </p:sp>
        <p:sp>
          <p:nvSpPr>
            <p:cNvPr id="3819" name="object 3772">
              <a:extLst>
                <a:ext uri="{FF2B5EF4-FFF2-40B4-BE49-F238E27FC236}">
                  <a16:creationId xmlns:a16="http://schemas.microsoft.com/office/drawing/2014/main" id="{3F624B49-F372-4E97-999A-E8474995EF79}"/>
                </a:ext>
              </a:extLst>
            </p:cNvPr>
            <p:cNvSpPr/>
            <p:nvPr/>
          </p:nvSpPr>
          <p:spPr>
            <a:xfrm>
              <a:off x="1215627" y="5353721"/>
              <a:ext cx="10160" cy="10160"/>
            </a:xfrm>
            <a:custGeom>
              <a:avLst/>
              <a:gdLst/>
              <a:ahLst/>
              <a:cxnLst/>
              <a:rect l="l" t="t" r="r" b="b"/>
              <a:pathLst>
                <a:path w="10159" h="10160">
                  <a:moveTo>
                    <a:pt x="7340" y="0"/>
                  </a:moveTo>
                  <a:lnTo>
                    <a:pt x="4686" y="50"/>
                  </a:lnTo>
                  <a:lnTo>
                    <a:pt x="2006" y="126"/>
                  </a:lnTo>
                  <a:lnTo>
                    <a:pt x="0" y="2362"/>
                  </a:lnTo>
                  <a:lnTo>
                    <a:pt x="215" y="5029"/>
                  </a:lnTo>
                  <a:lnTo>
                    <a:pt x="393" y="7696"/>
                  </a:lnTo>
                  <a:lnTo>
                    <a:pt x="2717" y="9804"/>
                  </a:lnTo>
                  <a:lnTo>
                    <a:pt x="5397" y="9715"/>
                  </a:lnTo>
                  <a:lnTo>
                    <a:pt x="8077" y="9651"/>
                  </a:lnTo>
                  <a:lnTo>
                    <a:pt x="10058" y="7416"/>
                  </a:lnTo>
                  <a:lnTo>
                    <a:pt x="9867" y="4737"/>
                  </a:lnTo>
                  <a:lnTo>
                    <a:pt x="9677" y="2082"/>
                  </a:lnTo>
                  <a:lnTo>
                    <a:pt x="7340" y="0"/>
                  </a:lnTo>
                  <a:close/>
                </a:path>
              </a:pathLst>
            </a:custGeom>
            <a:solidFill>
              <a:srgbClr val="FFCB61">
                <a:alpha val="29998"/>
              </a:srgbClr>
            </a:solidFill>
          </p:spPr>
          <p:txBody>
            <a:bodyPr wrap="square" lIns="0" tIns="0" rIns="0" bIns="0" rtlCol="0"/>
            <a:lstStyle/>
            <a:p>
              <a:endParaRPr sz="1493" dirty="0"/>
            </a:p>
          </p:txBody>
        </p:sp>
        <p:sp>
          <p:nvSpPr>
            <p:cNvPr id="3820" name="object 3773">
              <a:extLst>
                <a:ext uri="{FF2B5EF4-FFF2-40B4-BE49-F238E27FC236}">
                  <a16:creationId xmlns:a16="http://schemas.microsoft.com/office/drawing/2014/main" id="{32A8B8C7-4EBB-4C1A-A3D4-56DCCF996BF4}"/>
                </a:ext>
              </a:extLst>
            </p:cNvPr>
            <p:cNvSpPr/>
            <p:nvPr/>
          </p:nvSpPr>
          <p:spPr>
            <a:xfrm>
              <a:off x="1314698" y="5340084"/>
              <a:ext cx="13335" cy="5715"/>
            </a:xfrm>
            <a:custGeom>
              <a:avLst/>
              <a:gdLst/>
              <a:ahLst/>
              <a:cxnLst/>
              <a:rect l="l" t="t" r="r" b="b"/>
              <a:pathLst>
                <a:path w="13334" h="5714">
                  <a:moveTo>
                    <a:pt x="4305" y="0"/>
                  </a:moveTo>
                  <a:lnTo>
                    <a:pt x="1022" y="57"/>
                  </a:lnTo>
                  <a:lnTo>
                    <a:pt x="0" y="542"/>
                  </a:lnTo>
                  <a:lnTo>
                    <a:pt x="20" y="1828"/>
                  </a:lnTo>
                  <a:lnTo>
                    <a:pt x="754" y="2544"/>
                  </a:lnTo>
                  <a:lnTo>
                    <a:pt x="4158" y="3891"/>
                  </a:lnTo>
                  <a:lnTo>
                    <a:pt x="7548" y="5186"/>
                  </a:lnTo>
                  <a:lnTo>
                    <a:pt x="9052" y="5405"/>
                  </a:lnTo>
                  <a:lnTo>
                    <a:pt x="12212" y="5350"/>
                  </a:lnTo>
                  <a:lnTo>
                    <a:pt x="13242" y="4852"/>
                  </a:lnTo>
                  <a:lnTo>
                    <a:pt x="13218" y="3555"/>
                  </a:lnTo>
                  <a:lnTo>
                    <a:pt x="12476" y="2837"/>
                  </a:lnTo>
                  <a:lnTo>
                    <a:pt x="5720" y="195"/>
                  </a:lnTo>
                  <a:lnTo>
                    <a:pt x="4305" y="0"/>
                  </a:lnTo>
                  <a:close/>
                </a:path>
              </a:pathLst>
            </a:custGeom>
            <a:solidFill>
              <a:srgbClr val="FF9429">
                <a:alpha val="44999"/>
              </a:srgbClr>
            </a:solidFill>
          </p:spPr>
          <p:txBody>
            <a:bodyPr wrap="square" lIns="0" tIns="0" rIns="0" bIns="0" rtlCol="0"/>
            <a:lstStyle/>
            <a:p>
              <a:endParaRPr sz="1493" dirty="0"/>
            </a:p>
          </p:txBody>
        </p:sp>
        <p:sp>
          <p:nvSpPr>
            <p:cNvPr id="3821" name="object 3774">
              <a:extLst>
                <a:ext uri="{FF2B5EF4-FFF2-40B4-BE49-F238E27FC236}">
                  <a16:creationId xmlns:a16="http://schemas.microsoft.com/office/drawing/2014/main" id="{D50FF81F-F7C6-44B6-94F9-182DB6D7B8C2}"/>
                </a:ext>
              </a:extLst>
            </p:cNvPr>
            <p:cNvSpPr/>
            <p:nvPr/>
          </p:nvSpPr>
          <p:spPr>
            <a:xfrm>
              <a:off x="1317085" y="5341047"/>
              <a:ext cx="8890" cy="3810"/>
            </a:xfrm>
            <a:custGeom>
              <a:avLst/>
              <a:gdLst/>
              <a:ahLst/>
              <a:cxnLst/>
              <a:rect l="l" t="t" r="r" b="b"/>
              <a:pathLst>
                <a:path w="8890" h="3810">
                  <a:moveTo>
                    <a:pt x="1536" y="0"/>
                  </a:moveTo>
                  <a:lnTo>
                    <a:pt x="774" y="368"/>
                  </a:lnTo>
                  <a:lnTo>
                    <a:pt x="0" y="762"/>
                  </a:lnTo>
                  <a:lnTo>
                    <a:pt x="927" y="1651"/>
                  </a:lnTo>
                  <a:lnTo>
                    <a:pt x="4762" y="3162"/>
                  </a:lnTo>
                  <a:lnTo>
                    <a:pt x="6921" y="3454"/>
                  </a:lnTo>
                  <a:lnTo>
                    <a:pt x="7721" y="3098"/>
                  </a:lnTo>
                  <a:lnTo>
                    <a:pt x="8470" y="2705"/>
                  </a:lnTo>
                  <a:lnTo>
                    <a:pt x="7569" y="1803"/>
                  </a:lnTo>
                  <a:lnTo>
                    <a:pt x="5638" y="1054"/>
                  </a:lnTo>
                  <a:lnTo>
                    <a:pt x="3733" y="317"/>
                  </a:lnTo>
                  <a:lnTo>
                    <a:pt x="1536" y="0"/>
                  </a:lnTo>
                  <a:close/>
                </a:path>
              </a:pathLst>
            </a:custGeom>
            <a:solidFill>
              <a:srgbClr val="FFCB61">
                <a:alpha val="44999"/>
              </a:srgbClr>
            </a:solidFill>
          </p:spPr>
          <p:txBody>
            <a:bodyPr wrap="square" lIns="0" tIns="0" rIns="0" bIns="0" rtlCol="0"/>
            <a:lstStyle/>
            <a:p>
              <a:endParaRPr sz="1493" dirty="0"/>
            </a:p>
          </p:txBody>
        </p:sp>
        <p:sp>
          <p:nvSpPr>
            <p:cNvPr id="3822" name="object 3775">
              <a:extLst>
                <a:ext uri="{FF2B5EF4-FFF2-40B4-BE49-F238E27FC236}">
                  <a16:creationId xmlns:a16="http://schemas.microsoft.com/office/drawing/2014/main" id="{CC8D1E77-2BBE-46DF-8E92-AC62721991B0}"/>
                </a:ext>
              </a:extLst>
            </p:cNvPr>
            <p:cNvSpPr/>
            <p:nvPr/>
          </p:nvSpPr>
          <p:spPr>
            <a:xfrm>
              <a:off x="1249966" y="5354325"/>
              <a:ext cx="12700" cy="9525"/>
            </a:xfrm>
            <a:custGeom>
              <a:avLst/>
              <a:gdLst/>
              <a:ahLst/>
              <a:cxnLst/>
              <a:rect l="l" t="t" r="r" b="b"/>
              <a:pathLst>
                <a:path w="12700" h="9525">
                  <a:moveTo>
                    <a:pt x="5414" y="0"/>
                  </a:moveTo>
                  <a:lnTo>
                    <a:pt x="2488" y="51"/>
                  </a:lnTo>
                  <a:lnTo>
                    <a:pt x="0" y="497"/>
                  </a:lnTo>
                  <a:lnTo>
                    <a:pt x="100" y="3839"/>
                  </a:lnTo>
                  <a:lnTo>
                    <a:pt x="3774" y="7991"/>
                  </a:lnTo>
                  <a:lnTo>
                    <a:pt x="6873" y="9318"/>
                  </a:lnTo>
                  <a:lnTo>
                    <a:pt x="9805" y="9269"/>
                  </a:lnTo>
                  <a:lnTo>
                    <a:pt x="12317" y="8826"/>
                  </a:lnTo>
                  <a:lnTo>
                    <a:pt x="12258" y="5502"/>
                  </a:lnTo>
                  <a:lnTo>
                    <a:pt x="8537" y="1337"/>
                  </a:lnTo>
                  <a:lnTo>
                    <a:pt x="5414" y="0"/>
                  </a:lnTo>
                  <a:close/>
                </a:path>
              </a:pathLst>
            </a:custGeom>
            <a:solidFill>
              <a:srgbClr val="FF9429">
                <a:alpha val="72999"/>
              </a:srgbClr>
            </a:solidFill>
          </p:spPr>
          <p:txBody>
            <a:bodyPr wrap="square" lIns="0" tIns="0" rIns="0" bIns="0" rtlCol="0"/>
            <a:lstStyle/>
            <a:p>
              <a:endParaRPr sz="1493" dirty="0"/>
            </a:p>
          </p:txBody>
        </p:sp>
        <p:sp>
          <p:nvSpPr>
            <p:cNvPr id="3823" name="object 3776">
              <a:extLst>
                <a:ext uri="{FF2B5EF4-FFF2-40B4-BE49-F238E27FC236}">
                  <a16:creationId xmlns:a16="http://schemas.microsoft.com/office/drawing/2014/main" id="{2EFE25DF-D2F0-427F-A410-53F94CEBA5EE}"/>
                </a:ext>
              </a:extLst>
            </p:cNvPr>
            <p:cNvSpPr/>
            <p:nvPr/>
          </p:nvSpPr>
          <p:spPr>
            <a:xfrm>
              <a:off x="1252253" y="5356153"/>
              <a:ext cx="8255" cy="5715"/>
            </a:xfrm>
            <a:custGeom>
              <a:avLst/>
              <a:gdLst/>
              <a:ahLst/>
              <a:cxnLst/>
              <a:rect l="l" t="t" r="r" b="b"/>
              <a:pathLst>
                <a:path w="8255" h="5714">
                  <a:moveTo>
                    <a:pt x="3035" y="0"/>
                  </a:moveTo>
                  <a:lnTo>
                    <a:pt x="152" y="520"/>
                  </a:lnTo>
                  <a:lnTo>
                    <a:pt x="0" y="1879"/>
                  </a:lnTo>
                  <a:lnTo>
                    <a:pt x="1257" y="3289"/>
                  </a:lnTo>
                  <a:lnTo>
                    <a:pt x="2514" y="4724"/>
                  </a:lnTo>
                  <a:lnTo>
                    <a:pt x="4711" y="5651"/>
                  </a:lnTo>
                  <a:lnTo>
                    <a:pt x="7607" y="5156"/>
                  </a:lnTo>
                  <a:lnTo>
                    <a:pt x="7734" y="3771"/>
                  </a:lnTo>
                  <a:lnTo>
                    <a:pt x="6477" y="2387"/>
                  </a:lnTo>
                  <a:lnTo>
                    <a:pt x="5219" y="927"/>
                  </a:lnTo>
                  <a:lnTo>
                    <a:pt x="3035" y="0"/>
                  </a:lnTo>
                  <a:close/>
                </a:path>
              </a:pathLst>
            </a:custGeom>
            <a:solidFill>
              <a:srgbClr val="FFCB61">
                <a:alpha val="72999"/>
              </a:srgbClr>
            </a:solidFill>
          </p:spPr>
          <p:txBody>
            <a:bodyPr wrap="square" lIns="0" tIns="0" rIns="0" bIns="0" rtlCol="0"/>
            <a:lstStyle/>
            <a:p>
              <a:endParaRPr sz="1493" dirty="0"/>
            </a:p>
          </p:txBody>
        </p:sp>
        <p:sp>
          <p:nvSpPr>
            <p:cNvPr id="3824" name="object 3777">
              <a:extLst>
                <a:ext uri="{FF2B5EF4-FFF2-40B4-BE49-F238E27FC236}">
                  <a16:creationId xmlns:a16="http://schemas.microsoft.com/office/drawing/2014/main" id="{126C49CA-1160-4A65-9018-0FC474AE87F2}"/>
                </a:ext>
              </a:extLst>
            </p:cNvPr>
            <p:cNvSpPr/>
            <p:nvPr/>
          </p:nvSpPr>
          <p:spPr>
            <a:xfrm>
              <a:off x="1283683" y="5351313"/>
              <a:ext cx="9525" cy="5715"/>
            </a:xfrm>
            <a:custGeom>
              <a:avLst/>
              <a:gdLst/>
              <a:ahLst/>
              <a:cxnLst/>
              <a:rect l="l" t="t" r="r" b="b"/>
              <a:pathLst>
                <a:path w="9525" h="5714">
                  <a:moveTo>
                    <a:pt x="3346" y="0"/>
                  </a:moveTo>
                  <a:lnTo>
                    <a:pt x="1272" y="36"/>
                  </a:lnTo>
                  <a:lnTo>
                    <a:pt x="0" y="376"/>
                  </a:lnTo>
                  <a:lnTo>
                    <a:pt x="32" y="2195"/>
                  </a:lnTo>
                  <a:lnTo>
                    <a:pt x="1919" y="3572"/>
                  </a:lnTo>
                  <a:lnTo>
                    <a:pt x="3989" y="5045"/>
                  </a:lnTo>
                  <a:lnTo>
                    <a:pt x="5969" y="5639"/>
                  </a:lnTo>
                  <a:lnTo>
                    <a:pt x="8052" y="5605"/>
                  </a:lnTo>
                  <a:lnTo>
                    <a:pt x="9336" y="5259"/>
                  </a:lnTo>
                  <a:lnTo>
                    <a:pt x="9307" y="3434"/>
                  </a:lnTo>
                  <a:lnTo>
                    <a:pt x="5335" y="588"/>
                  </a:lnTo>
                  <a:lnTo>
                    <a:pt x="3346" y="0"/>
                  </a:lnTo>
                  <a:close/>
                </a:path>
              </a:pathLst>
            </a:custGeom>
            <a:solidFill>
              <a:srgbClr val="FF9429">
                <a:alpha val="68998"/>
              </a:srgbClr>
            </a:solidFill>
          </p:spPr>
          <p:txBody>
            <a:bodyPr wrap="square" lIns="0" tIns="0" rIns="0" bIns="0" rtlCol="0"/>
            <a:lstStyle/>
            <a:p>
              <a:endParaRPr sz="1493" dirty="0"/>
            </a:p>
          </p:txBody>
        </p:sp>
        <p:sp>
          <p:nvSpPr>
            <p:cNvPr id="3825" name="object 3778">
              <a:extLst>
                <a:ext uri="{FF2B5EF4-FFF2-40B4-BE49-F238E27FC236}">
                  <a16:creationId xmlns:a16="http://schemas.microsoft.com/office/drawing/2014/main" id="{DE4D42ED-2BFC-4E14-A232-EA74CB316C81}"/>
                </a:ext>
              </a:extLst>
            </p:cNvPr>
            <p:cNvSpPr/>
            <p:nvPr/>
          </p:nvSpPr>
          <p:spPr>
            <a:xfrm>
              <a:off x="1285382" y="5352374"/>
              <a:ext cx="6350" cy="3810"/>
            </a:xfrm>
            <a:custGeom>
              <a:avLst/>
              <a:gdLst/>
              <a:ahLst/>
              <a:cxnLst/>
              <a:rect l="l" t="t" r="r" b="b"/>
              <a:pathLst>
                <a:path w="6350" h="3810">
                  <a:moveTo>
                    <a:pt x="1714" y="0"/>
                  </a:moveTo>
                  <a:lnTo>
                    <a:pt x="838" y="254"/>
                  </a:lnTo>
                  <a:lnTo>
                    <a:pt x="0" y="469"/>
                  </a:lnTo>
                  <a:lnTo>
                    <a:pt x="253" y="1320"/>
                  </a:lnTo>
                  <a:lnTo>
                    <a:pt x="2590" y="3022"/>
                  </a:lnTo>
                  <a:lnTo>
                    <a:pt x="4241" y="3517"/>
                  </a:lnTo>
                  <a:lnTo>
                    <a:pt x="5956" y="3048"/>
                  </a:lnTo>
                  <a:lnTo>
                    <a:pt x="5702" y="2171"/>
                  </a:lnTo>
                  <a:lnTo>
                    <a:pt x="4533" y="1333"/>
                  </a:lnTo>
                  <a:lnTo>
                    <a:pt x="3365" y="508"/>
                  </a:lnTo>
                  <a:lnTo>
                    <a:pt x="1714" y="0"/>
                  </a:lnTo>
                  <a:close/>
                </a:path>
              </a:pathLst>
            </a:custGeom>
            <a:solidFill>
              <a:srgbClr val="FFCB61">
                <a:alpha val="68998"/>
              </a:srgbClr>
            </a:solidFill>
          </p:spPr>
          <p:txBody>
            <a:bodyPr wrap="square" lIns="0" tIns="0" rIns="0" bIns="0" rtlCol="0"/>
            <a:lstStyle/>
            <a:p>
              <a:endParaRPr sz="1493" dirty="0"/>
            </a:p>
          </p:txBody>
        </p:sp>
        <p:sp>
          <p:nvSpPr>
            <p:cNvPr id="3826" name="object 3779">
              <a:extLst>
                <a:ext uri="{FF2B5EF4-FFF2-40B4-BE49-F238E27FC236}">
                  <a16:creationId xmlns:a16="http://schemas.microsoft.com/office/drawing/2014/main" id="{B9910800-B8C4-4DDE-BEEE-926B464A4C2B}"/>
                </a:ext>
              </a:extLst>
            </p:cNvPr>
            <p:cNvSpPr/>
            <p:nvPr/>
          </p:nvSpPr>
          <p:spPr>
            <a:xfrm>
              <a:off x="1075651" y="5209920"/>
              <a:ext cx="335915" cy="145415"/>
            </a:xfrm>
            <a:custGeom>
              <a:avLst/>
              <a:gdLst/>
              <a:ahLst/>
              <a:cxnLst/>
              <a:rect l="l" t="t" r="r" b="b"/>
              <a:pathLst>
                <a:path w="335915" h="145414">
                  <a:moveTo>
                    <a:pt x="28448" y="26479"/>
                  </a:moveTo>
                  <a:lnTo>
                    <a:pt x="25628" y="24714"/>
                  </a:lnTo>
                  <a:lnTo>
                    <a:pt x="19862" y="21069"/>
                  </a:lnTo>
                  <a:lnTo>
                    <a:pt x="10464" y="23456"/>
                  </a:lnTo>
                  <a:lnTo>
                    <a:pt x="0" y="24790"/>
                  </a:lnTo>
                  <a:lnTo>
                    <a:pt x="88" y="30378"/>
                  </a:lnTo>
                  <a:lnTo>
                    <a:pt x="7632" y="31076"/>
                  </a:lnTo>
                  <a:lnTo>
                    <a:pt x="10985" y="31521"/>
                  </a:lnTo>
                  <a:lnTo>
                    <a:pt x="17564" y="32143"/>
                  </a:lnTo>
                  <a:lnTo>
                    <a:pt x="21767" y="32677"/>
                  </a:lnTo>
                  <a:lnTo>
                    <a:pt x="27952" y="30429"/>
                  </a:lnTo>
                  <a:lnTo>
                    <a:pt x="28448" y="26479"/>
                  </a:lnTo>
                  <a:close/>
                </a:path>
                <a:path w="335915" h="145414">
                  <a:moveTo>
                    <a:pt x="82003" y="133197"/>
                  </a:moveTo>
                  <a:lnTo>
                    <a:pt x="81076" y="132346"/>
                  </a:lnTo>
                  <a:lnTo>
                    <a:pt x="78206" y="132651"/>
                  </a:lnTo>
                  <a:lnTo>
                    <a:pt x="77139" y="134277"/>
                  </a:lnTo>
                  <a:lnTo>
                    <a:pt x="75374" y="134912"/>
                  </a:lnTo>
                  <a:lnTo>
                    <a:pt x="72047" y="134607"/>
                  </a:lnTo>
                  <a:lnTo>
                    <a:pt x="69799" y="137744"/>
                  </a:lnTo>
                  <a:lnTo>
                    <a:pt x="65519" y="142455"/>
                  </a:lnTo>
                  <a:lnTo>
                    <a:pt x="67678" y="145249"/>
                  </a:lnTo>
                  <a:lnTo>
                    <a:pt x="73266" y="144348"/>
                  </a:lnTo>
                  <a:lnTo>
                    <a:pt x="76822" y="143662"/>
                  </a:lnTo>
                  <a:lnTo>
                    <a:pt x="78778" y="140157"/>
                  </a:lnTo>
                  <a:lnTo>
                    <a:pt x="78981" y="139471"/>
                  </a:lnTo>
                  <a:lnTo>
                    <a:pt x="78968" y="138747"/>
                  </a:lnTo>
                  <a:lnTo>
                    <a:pt x="80568" y="137096"/>
                  </a:lnTo>
                  <a:lnTo>
                    <a:pt x="81508" y="136042"/>
                  </a:lnTo>
                  <a:lnTo>
                    <a:pt x="81788" y="135394"/>
                  </a:lnTo>
                  <a:lnTo>
                    <a:pt x="81838" y="134912"/>
                  </a:lnTo>
                  <a:lnTo>
                    <a:pt x="82003" y="133197"/>
                  </a:lnTo>
                  <a:close/>
                </a:path>
                <a:path w="335915" h="145414">
                  <a:moveTo>
                    <a:pt x="309054" y="17627"/>
                  </a:moveTo>
                  <a:lnTo>
                    <a:pt x="308114" y="13957"/>
                  </a:lnTo>
                  <a:lnTo>
                    <a:pt x="304558" y="12903"/>
                  </a:lnTo>
                  <a:lnTo>
                    <a:pt x="303174" y="12484"/>
                  </a:lnTo>
                  <a:lnTo>
                    <a:pt x="301358" y="12636"/>
                  </a:lnTo>
                  <a:lnTo>
                    <a:pt x="299986" y="13398"/>
                  </a:lnTo>
                  <a:lnTo>
                    <a:pt x="298107" y="13665"/>
                  </a:lnTo>
                  <a:lnTo>
                    <a:pt x="297510" y="14287"/>
                  </a:lnTo>
                  <a:lnTo>
                    <a:pt x="297205" y="15049"/>
                  </a:lnTo>
                  <a:lnTo>
                    <a:pt x="295516" y="14770"/>
                  </a:lnTo>
                  <a:lnTo>
                    <a:pt x="296862" y="12369"/>
                  </a:lnTo>
                  <a:lnTo>
                    <a:pt x="296849" y="10388"/>
                  </a:lnTo>
                  <a:lnTo>
                    <a:pt x="295668" y="8343"/>
                  </a:lnTo>
                  <a:lnTo>
                    <a:pt x="290944" y="4267"/>
                  </a:lnTo>
                  <a:lnTo>
                    <a:pt x="283845" y="1701"/>
                  </a:lnTo>
                  <a:lnTo>
                    <a:pt x="276237" y="381"/>
                  </a:lnTo>
                  <a:lnTo>
                    <a:pt x="269963" y="0"/>
                  </a:lnTo>
                  <a:lnTo>
                    <a:pt x="268262" y="0"/>
                  </a:lnTo>
                  <a:lnTo>
                    <a:pt x="267055" y="2451"/>
                  </a:lnTo>
                  <a:lnTo>
                    <a:pt x="272135" y="6311"/>
                  </a:lnTo>
                  <a:lnTo>
                    <a:pt x="276567" y="7442"/>
                  </a:lnTo>
                  <a:lnTo>
                    <a:pt x="284670" y="10477"/>
                  </a:lnTo>
                  <a:lnTo>
                    <a:pt x="289039" y="11137"/>
                  </a:lnTo>
                  <a:lnTo>
                    <a:pt x="292760" y="16903"/>
                  </a:lnTo>
                  <a:lnTo>
                    <a:pt x="294068" y="19583"/>
                  </a:lnTo>
                  <a:lnTo>
                    <a:pt x="297954" y="19291"/>
                  </a:lnTo>
                  <a:lnTo>
                    <a:pt x="297980" y="20027"/>
                  </a:lnTo>
                  <a:lnTo>
                    <a:pt x="298069" y="19646"/>
                  </a:lnTo>
                  <a:lnTo>
                    <a:pt x="296811" y="27711"/>
                  </a:lnTo>
                  <a:lnTo>
                    <a:pt x="308775" y="28943"/>
                  </a:lnTo>
                  <a:lnTo>
                    <a:pt x="309054" y="17627"/>
                  </a:lnTo>
                  <a:close/>
                </a:path>
                <a:path w="335915" h="145414">
                  <a:moveTo>
                    <a:pt x="335711" y="41579"/>
                  </a:moveTo>
                  <a:lnTo>
                    <a:pt x="335191" y="37998"/>
                  </a:lnTo>
                  <a:lnTo>
                    <a:pt x="333019" y="35407"/>
                  </a:lnTo>
                  <a:lnTo>
                    <a:pt x="331127" y="33121"/>
                  </a:lnTo>
                  <a:lnTo>
                    <a:pt x="327583" y="30962"/>
                  </a:lnTo>
                  <a:lnTo>
                    <a:pt x="319989" y="31673"/>
                  </a:lnTo>
                  <a:lnTo>
                    <a:pt x="317576" y="36029"/>
                  </a:lnTo>
                  <a:lnTo>
                    <a:pt x="320776" y="42303"/>
                  </a:lnTo>
                  <a:lnTo>
                    <a:pt x="323583" y="43980"/>
                  </a:lnTo>
                  <a:lnTo>
                    <a:pt x="327952" y="46863"/>
                  </a:lnTo>
                  <a:lnTo>
                    <a:pt x="331330" y="46113"/>
                  </a:lnTo>
                  <a:lnTo>
                    <a:pt x="335711" y="41579"/>
                  </a:lnTo>
                  <a:close/>
                </a:path>
              </a:pathLst>
            </a:custGeom>
            <a:solidFill>
              <a:srgbClr val="FFFFFF"/>
            </a:solidFill>
          </p:spPr>
          <p:txBody>
            <a:bodyPr wrap="square" lIns="0" tIns="0" rIns="0" bIns="0" rtlCol="0"/>
            <a:lstStyle/>
            <a:p>
              <a:endParaRPr sz="1493" dirty="0"/>
            </a:p>
          </p:txBody>
        </p:sp>
        <p:sp>
          <p:nvSpPr>
            <p:cNvPr id="3827" name="object 3780">
              <a:extLst>
                <a:ext uri="{FF2B5EF4-FFF2-40B4-BE49-F238E27FC236}">
                  <a16:creationId xmlns:a16="http://schemas.microsoft.com/office/drawing/2014/main" id="{3F9B620B-A09B-48ED-9F5C-84F0AFFA913F}"/>
                </a:ext>
              </a:extLst>
            </p:cNvPr>
            <p:cNvSpPr/>
            <p:nvPr/>
          </p:nvSpPr>
          <p:spPr>
            <a:xfrm>
              <a:off x="966939" y="5382653"/>
              <a:ext cx="62865" cy="46990"/>
            </a:xfrm>
            <a:custGeom>
              <a:avLst/>
              <a:gdLst/>
              <a:ahLst/>
              <a:cxnLst/>
              <a:rect l="l" t="t" r="r" b="b"/>
              <a:pathLst>
                <a:path w="62865" h="46989">
                  <a:moveTo>
                    <a:pt x="35026" y="23202"/>
                  </a:moveTo>
                  <a:lnTo>
                    <a:pt x="31330" y="14757"/>
                  </a:lnTo>
                  <a:lnTo>
                    <a:pt x="23444" y="8331"/>
                  </a:lnTo>
                  <a:lnTo>
                    <a:pt x="15582" y="1917"/>
                  </a:lnTo>
                  <a:lnTo>
                    <a:pt x="6578" y="0"/>
                  </a:lnTo>
                  <a:lnTo>
                    <a:pt x="0" y="8026"/>
                  </a:lnTo>
                  <a:lnTo>
                    <a:pt x="3721" y="16497"/>
                  </a:lnTo>
                  <a:lnTo>
                    <a:pt x="19443" y="29298"/>
                  </a:lnTo>
                  <a:lnTo>
                    <a:pt x="28460" y="31216"/>
                  </a:lnTo>
                  <a:lnTo>
                    <a:pt x="35026" y="23202"/>
                  </a:lnTo>
                  <a:close/>
                </a:path>
                <a:path w="62865" h="46989">
                  <a:moveTo>
                    <a:pt x="62674" y="37134"/>
                  </a:moveTo>
                  <a:lnTo>
                    <a:pt x="61315" y="32092"/>
                  </a:lnTo>
                  <a:lnTo>
                    <a:pt x="57365" y="29908"/>
                  </a:lnTo>
                  <a:lnTo>
                    <a:pt x="53441" y="27711"/>
                  </a:lnTo>
                  <a:lnTo>
                    <a:pt x="48425" y="29197"/>
                  </a:lnTo>
                  <a:lnTo>
                    <a:pt x="43942" y="37261"/>
                  </a:lnTo>
                  <a:lnTo>
                    <a:pt x="45326" y="42291"/>
                  </a:lnTo>
                  <a:lnTo>
                    <a:pt x="53187" y="46672"/>
                  </a:lnTo>
                  <a:lnTo>
                    <a:pt x="58191" y="45173"/>
                  </a:lnTo>
                  <a:lnTo>
                    <a:pt x="62674" y="37134"/>
                  </a:lnTo>
                  <a:close/>
                </a:path>
              </a:pathLst>
            </a:custGeom>
            <a:solidFill>
              <a:srgbClr val="FF5226"/>
            </a:solidFill>
          </p:spPr>
          <p:txBody>
            <a:bodyPr wrap="square" lIns="0" tIns="0" rIns="0" bIns="0" rtlCol="0"/>
            <a:lstStyle/>
            <a:p>
              <a:endParaRPr sz="1493" dirty="0"/>
            </a:p>
          </p:txBody>
        </p:sp>
        <p:sp>
          <p:nvSpPr>
            <p:cNvPr id="3828" name="object 3781">
              <a:extLst>
                <a:ext uri="{FF2B5EF4-FFF2-40B4-BE49-F238E27FC236}">
                  <a16:creationId xmlns:a16="http://schemas.microsoft.com/office/drawing/2014/main" id="{26AB4277-1CE8-498D-925F-A9F2823804E0}"/>
                </a:ext>
              </a:extLst>
            </p:cNvPr>
            <p:cNvSpPr/>
            <p:nvPr/>
          </p:nvSpPr>
          <p:spPr>
            <a:xfrm>
              <a:off x="1311899" y="5148559"/>
              <a:ext cx="565785" cy="319405"/>
            </a:xfrm>
            <a:custGeom>
              <a:avLst/>
              <a:gdLst/>
              <a:ahLst/>
              <a:cxnLst/>
              <a:rect l="l" t="t" r="r" b="b"/>
              <a:pathLst>
                <a:path w="565785" h="319404">
                  <a:moveTo>
                    <a:pt x="267226" y="0"/>
                  </a:moveTo>
                  <a:lnTo>
                    <a:pt x="218744" y="3914"/>
                  </a:lnTo>
                  <a:lnTo>
                    <a:pt x="179449" y="11286"/>
                  </a:lnTo>
                  <a:lnTo>
                    <a:pt x="123179" y="27889"/>
                  </a:lnTo>
                  <a:lnTo>
                    <a:pt x="86101" y="41074"/>
                  </a:lnTo>
                  <a:lnTo>
                    <a:pt x="43121" y="63223"/>
                  </a:lnTo>
                  <a:lnTo>
                    <a:pt x="9375" y="95197"/>
                  </a:lnTo>
                  <a:lnTo>
                    <a:pt x="1" y="137858"/>
                  </a:lnTo>
                  <a:lnTo>
                    <a:pt x="175" y="144733"/>
                  </a:lnTo>
                  <a:lnTo>
                    <a:pt x="0" y="169146"/>
                  </a:lnTo>
                  <a:lnTo>
                    <a:pt x="19323" y="220274"/>
                  </a:lnTo>
                  <a:lnTo>
                    <a:pt x="54605" y="253398"/>
                  </a:lnTo>
                  <a:lnTo>
                    <a:pt x="97660" y="278554"/>
                  </a:lnTo>
                  <a:lnTo>
                    <a:pt x="139562" y="295523"/>
                  </a:lnTo>
                  <a:lnTo>
                    <a:pt x="201992" y="309873"/>
                  </a:lnTo>
                  <a:lnTo>
                    <a:pt x="283662" y="319201"/>
                  </a:lnTo>
                  <a:lnTo>
                    <a:pt x="334159" y="317698"/>
                  </a:lnTo>
                  <a:lnTo>
                    <a:pt x="390716" y="308718"/>
                  </a:lnTo>
                  <a:lnTo>
                    <a:pt x="453048" y="289737"/>
                  </a:lnTo>
                  <a:lnTo>
                    <a:pt x="510693" y="261116"/>
                  </a:lnTo>
                  <a:lnTo>
                    <a:pt x="544823" y="231211"/>
                  </a:lnTo>
                  <a:lnTo>
                    <a:pt x="565608" y="177076"/>
                  </a:lnTo>
                  <a:lnTo>
                    <a:pt x="564529" y="120903"/>
                  </a:lnTo>
                  <a:lnTo>
                    <a:pt x="562319" y="112496"/>
                  </a:lnTo>
                  <a:lnTo>
                    <a:pt x="561316" y="107657"/>
                  </a:lnTo>
                  <a:lnTo>
                    <a:pt x="535430" y="62372"/>
                  </a:lnTo>
                  <a:lnTo>
                    <a:pt x="487142" y="35116"/>
                  </a:lnTo>
                  <a:lnTo>
                    <a:pt x="396978" y="11048"/>
                  </a:lnTo>
                  <a:lnTo>
                    <a:pt x="326201" y="1668"/>
                  </a:lnTo>
                  <a:lnTo>
                    <a:pt x="267226" y="0"/>
                  </a:lnTo>
                  <a:close/>
                </a:path>
              </a:pathLst>
            </a:custGeom>
            <a:solidFill>
              <a:srgbClr val="E31B01"/>
            </a:solidFill>
          </p:spPr>
          <p:txBody>
            <a:bodyPr wrap="square" lIns="0" tIns="0" rIns="0" bIns="0" rtlCol="0"/>
            <a:lstStyle/>
            <a:p>
              <a:endParaRPr sz="1493" dirty="0"/>
            </a:p>
          </p:txBody>
        </p:sp>
        <p:sp>
          <p:nvSpPr>
            <p:cNvPr id="3829" name="object 3782">
              <a:extLst>
                <a:ext uri="{FF2B5EF4-FFF2-40B4-BE49-F238E27FC236}">
                  <a16:creationId xmlns:a16="http://schemas.microsoft.com/office/drawing/2014/main" id="{3439E935-EA33-4DE7-81D5-0CAFC16E59E7}"/>
                </a:ext>
              </a:extLst>
            </p:cNvPr>
            <p:cNvSpPr/>
            <p:nvPr/>
          </p:nvSpPr>
          <p:spPr>
            <a:xfrm>
              <a:off x="1589603" y="5148432"/>
              <a:ext cx="288290" cy="319405"/>
            </a:xfrm>
            <a:custGeom>
              <a:avLst/>
              <a:gdLst/>
              <a:ahLst/>
              <a:cxnLst/>
              <a:rect l="l" t="t" r="r" b="b"/>
              <a:pathLst>
                <a:path w="288289" h="319404">
                  <a:moveTo>
                    <a:pt x="11049" y="0"/>
                  </a:moveTo>
                  <a:lnTo>
                    <a:pt x="23667" y="55228"/>
                  </a:lnTo>
                  <a:lnTo>
                    <a:pt x="27911" y="95024"/>
                  </a:lnTo>
                  <a:lnTo>
                    <a:pt x="28874" y="135073"/>
                  </a:lnTo>
                  <a:lnTo>
                    <a:pt x="26974" y="174993"/>
                  </a:lnTo>
                  <a:lnTo>
                    <a:pt x="23260" y="211466"/>
                  </a:lnTo>
                  <a:lnTo>
                    <a:pt x="17745" y="247821"/>
                  </a:lnTo>
                  <a:lnTo>
                    <a:pt x="10101" y="283785"/>
                  </a:lnTo>
                  <a:lnTo>
                    <a:pt x="0" y="319087"/>
                  </a:lnTo>
                  <a:lnTo>
                    <a:pt x="38322" y="319045"/>
                  </a:lnTo>
                  <a:lnTo>
                    <a:pt x="80411" y="314969"/>
                  </a:lnTo>
                  <a:lnTo>
                    <a:pt x="126131" y="305650"/>
                  </a:lnTo>
                  <a:lnTo>
                    <a:pt x="175348" y="289877"/>
                  </a:lnTo>
                  <a:lnTo>
                    <a:pt x="232987" y="261247"/>
                  </a:lnTo>
                  <a:lnTo>
                    <a:pt x="267119" y="231335"/>
                  </a:lnTo>
                  <a:lnTo>
                    <a:pt x="287909" y="177203"/>
                  </a:lnTo>
                  <a:lnTo>
                    <a:pt x="287134" y="131711"/>
                  </a:lnTo>
                  <a:lnTo>
                    <a:pt x="286829" y="121018"/>
                  </a:lnTo>
                  <a:lnTo>
                    <a:pt x="284619" y="112623"/>
                  </a:lnTo>
                  <a:lnTo>
                    <a:pt x="283616" y="107784"/>
                  </a:lnTo>
                  <a:lnTo>
                    <a:pt x="257724" y="62499"/>
                  </a:lnTo>
                  <a:lnTo>
                    <a:pt x="209432" y="35247"/>
                  </a:lnTo>
                  <a:lnTo>
                    <a:pt x="119265" y="11175"/>
                  </a:lnTo>
                  <a:lnTo>
                    <a:pt x="61242" y="2949"/>
                  </a:lnTo>
                  <a:lnTo>
                    <a:pt x="35215" y="888"/>
                  </a:lnTo>
                  <a:lnTo>
                    <a:pt x="11049" y="0"/>
                  </a:lnTo>
                  <a:close/>
                </a:path>
              </a:pathLst>
            </a:custGeom>
            <a:solidFill>
              <a:srgbClr val="C71805"/>
            </a:solidFill>
          </p:spPr>
          <p:txBody>
            <a:bodyPr wrap="square" lIns="0" tIns="0" rIns="0" bIns="0" rtlCol="0"/>
            <a:lstStyle/>
            <a:p>
              <a:endParaRPr sz="1493" dirty="0"/>
            </a:p>
          </p:txBody>
        </p:sp>
        <p:sp>
          <p:nvSpPr>
            <p:cNvPr id="3830" name="object 3783">
              <a:extLst>
                <a:ext uri="{FF2B5EF4-FFF2-40B4-BE49-F238E27FC236}">
                  <a16:creationId xmlns:a16="http://schemas.microsoft.com/office/drawing/2014/main" id="{13B9714F-6767-422B-8CEF-8F2DDB8777A5}"/>
                </a:ext>
              </a:extLst>
            </p:cNvPr>
            <p:cNvSpPr/>
            <p:nvPr/>
          </p:nvSpPr>
          <p:spPr>
            <a:xfrm>
              <a:off x="1311911" y="5148559"/>
              <a:ext cx="564515" cy="278130"/>
            </a:xfrm>
            <a:custGeom>
              <a:avLst/>
              <a:gdLst/>
              <a:ahLst/>
              <a:cxnLst/>
              <a:rect l="l" t="t" r="r" b="b"/>
              <a:pathLst>
                <a:path w="564514" h="278129">
                  <a:moveTo>
                    <a:pt x="267211" y="0"/>
                  </a:moveTo>
                  <a:lnTo>
                    <a:pt x="218730" y="3915"/>
                  </a:lnTo>
                  <a:lnTo>
                    <a:pt x="179434" y="11288"/>
                  </a:lnTo>
                  <a:lnTo>
                    <a:pt x="123164" y="27894"/>
                  </a:lnTo>
                  <a:lnTo>
                    <a:pt x="86087" y="41080"/>
                  </a:lnTo>
                  <a:lnTo>
                    <a:pt x="43108" y="63229"/>
                  </a:lnTo>
                  <a:lnTo>
                    <a:pt x="9366" y="95203"/>
                  </a:lnTo>
                  <a:lnTo>
                    <a:pt x="0" y="137864"/>
                  </a:lnTo>
                  <a:lnTo>
                    <a:pt x="18585" y="178730"/>
                  </a:lnTo>
                  <a:lnTo>
                    <a:pt x="53867" y="211847"/>
                  </a:lnTo>
                  <a:lnTo>
                    <a:pt x="96921" y="236997"/>
                  </a:lnTo>
                  <a:lnTo>
                    <a:pt x="138824" y="253963"/>
                  </a:lnTo>
                  <a:lnTo>
                    <a:pt x="201249" y="268322"/>
                  </a:lnTo>
                  <a:lnTo>
                    <a:pt x="282921" y="277660"/>
                  </a:lnTo>
                  <a:lnTo>
                    <a:pt x="333421" y="276157"/>
                  </a:lnTo>
                  <a:lnTo>
                    <a:pt x="389984" y="267174"/>
                  </a:lnTo>
                  <a:lnTo>
                    <a:pt x="452323" y="248189"/>
                  </a:lnTo>
                  <a:lnTo>
                    <a:pt x="515620" y="215680"/>
                  </a:lnTo>
                  <a:lnTo>
                    <a:pt x="549839" y="181928"/>
                  </a:lnTo>
                  <a:lnTo>
                    <a:pt x="564353" y="124475"/>
                  </a:lnTo>
                  <a:lnTo>
                    <a:pt x="561301" y="107663"/>
                  </a:lnTo>
                  <a:lnTo>
                    <a:pt x="535420" y="62373"/>
                  </a:lnTo>
                  <a:lnTo>
                    <a:pt x="487130" y="35120"/>
                  </a:lnTo>
                  <a:lnTo>
                    <a:pt x="396963" y="11054"/>
                  </a:lnTo>
                  <a:lnTo>
                    <a:pt x="326186" y="1670"/>
                  </a:lnTo>
                  <a:lnTo>
                    <a:pt x="267211" y="0"/>
                  </a:lnTo>
                  <a:close/>
                </a:path>
              </a:pathLst>
            </a:custGeom>
            <a:solidFill>
              <a:srgbClr val="CC151B"/>
            </a:solidFill>
          </p:spPr>
          <p:txBody>
            <a:bodyPr wrap="square" lIns="0" tIns="0" rIns="0" bIns="0" rtlCol="0"/>
            <a:lstStyle/>
            <a:p>
              <a:endParaRPr sz="1493" dirty="0"/>
            </a:p>
          </p:txBody>
        </p:sp>
        <p:sp>
          <p:nvSpPr>
            <p:cNvPr id="3831" name="object 3784">
              <a:extLst>
                <a:ext uri="{FF2B5EF4-FFF2-40B4-BE49-F238E27FC236}">
                  <a16:creationId xmlns:a16="http://schemas.microsoft.com/office/drawing/2014/main" id="{51049137-3627-4B35-AC4A-209DF1BB0D2D}"/>
                </a:ext>
              </a:extLst>
            </p:cNvPr>
            <p:cNvSpPr/>
            <p:nvPr/>
          </p:nvSpPr>
          <p:spPr>
            <a:xfrm>
              <a:off x="1322040" y="5153545"/>
              <a:ext cx="545465" cy="262890"/>
            </a:xfrm>
            <a:custGeom>
              <a:avLst/>
              <a:gdLst/>
              <a:ahLst/>
              <a:cxnLst/>
              <a:rect l="l" t="t" r="r" b="b"/>
              <a:pathLst>
                <a:path w="545464" h="262889">
                  <a:moveTo>
                    <a:pt x="302389" y="0"/>
                  </a:moveTo>
                  <a:lnTo>
                    <a:pt x="237826" y="184"/>
                  </a:lnTo>
                  <a:lnTo>
                    <a:pt x="187097" y="6937"/>
                  </a:lnTo>
                  <a:lnTo>
                    <a:pt x="148046" y="16728"/>
                  </a:lnTo>
                  <a:lnTo>
                    <a:pt x="82796" y="38767"/>
                  </a:lnTo>
                  <a:lnTo>
                    <a:pt x="41436" y="60181"/>
                  </a:lnTo>
                  <a:lnTo>
                    <a:pt x="8988" y="91075"/>
                  </a:lnTo>
                  <a:lnTo>
                    <a:pt x="0" y="132252"/>
                  </a:lnTo>
                  <a:lnTo>
                    <a:pt x="17904" y="171185"/>
                  </a:lnTo>
                  <a:lnTo>
                    <a:pt x="51874" y="201964"/>
                  </a:lnTo>
                  <a:lnTo>
                    <a:pt x="93328" y="224832"/>
                  </a:lnTo>
                  <a:lnTo>
                    <a:pt x="133681" y="240033"/>
                  </a:lnTo>
                  <a:lnTo>
                    <a:pt x="193898" y="253375"/>
                  </a:lnTo>
                  <a:lnTo>
                    <a:pt x="272767" y="262305"/>
                  </a:lnTo>
                  <a:lnTo>
                    <a:pt x="321522" y="260813"/>
                  </a:lnTo>
                  <a:lnTo>
                    <a:pt x="376113" y="252113"/>
                  </a:lnTo>
                  <a:lnTo>
                    <a:pt x="436257" y="233776"/>
                  </a:lnTo>
                  <a:lnTo>
                    <a:pt x="507978" y="195035"/>
                  </a:lnTo>
                  <a:lnTo>
                    <a:pt x="539108" y="156619"/>
                  </a:lnTo>
                  <a:lnTo>
                    <a:pt x="545235" y="124111"/>
                  </a:lnTo>
                  <a:lnTo>
                    <a:pt x="541947" y="103093"/>
                  </a:lnTo>
                  <a:lnTo>
                    <a:pt x="516751" y="59422"/>
                  </a:lnTo>
                  <a:lnTo>
                    <a:pt x="470004" y="33136"/>
                  </a:lnTo>
                  <a:lnTo>
                    <a:pt x="382943" y="9913"/>
                  </a:lnTo>
                  <a:lnTo>
                    <a:pt x="302389" y="0"/>
                  </a:lnTo>
                  <a:close/>
                </a:path>
              </a:pathLst>
            </a:custGeom>
            <a:solidFill>
              <a:srgbClr val="FF5454"/>
            </a:solidFill>
          </p:spPr>
          <p:txBody>
            <a:bodyPr wrap="square" lIns="0" tIns="0" rIns="0" bIns="0" rtlCol="0"/>
            <a:lstStyle/>
            <a:p>
              <a:endParaRPr sz="1493" dirty="0"/>
            </a:p>
          </p:txBody>
        </p:sp>
        <p:sp>
          <p:nvSpPr>
            <p:cNvPr id="3832" name="object 3785">
              <a:extLst>
                <a:ext uri="{FF2B5EF4-FFF2-40B4-BE49-F238E27FC236}">
                  <a16:creationId xmlns:a16="http://schemas.microsoft.com/office/drawing/2014/main" id="{5677FDE5-595A-4C81-833F-72CCB27C9E5F}"/>
                </a:ext>
              </a:extLst>
            </p:cNvPr>
            <p:cNvSpPr/>
            <p:nvPr/>
          </p:nvSpPr>
          <p:spPr>
            <a:xfrm>
              <a:off x="1395644" y="5184431"/>
              <a:ext cx="399415" cy="175260"/>
            </a:xfrm>
            <a:custGeom>
              <a:avLst/>
              <a:gdLst/>
              <a:ahLst/>
              <a:cxnLst/>
              <a:rect l="l" t="t" r="r" b="b"/>
              <a:pathLst>
                <a:path w="399414" h="175260">
                  <a:moveTo>
                    <a:pt x="208508" y="0"/>
                  </a:moveTo>
                  <a:lnTo>
                    <a:pt x="154368" y="2728"/>
                  </a:lnTo>
                  <a:lnTo>
                    <a:pt x="114820" y="10947"/>
                  </a:lnTo>
                  <a:lnTo>
                    <a:pt x="60627" y="28934"/>
                  </a:lnTo>
                  <a:lnTo>
                    <a:pt x="6599" y="67229"/>
                  </a:lnTo>
                  <a:lnTo>
                    <a:pt x="0" y="97371"/>
                  </a:lnTo>
                  <a:lnTo>
                    <a:pt x="18425" y="129336"/>
                  </a:lnTo>
                  <a:lnTo>
                    <a:pt x="52717" y="148787"/>
                  </a:lnTo>
                  <a:lnTo>
                    <a:pt x="90657" y="159333"/>
                  </a:lnTo>
                  <a:lnTo>
                    <a:pt x="154307" y="170824"/>
                  </a:lnTo>
                  <a:lnTo>
                    <a:pt x="199374" y="175194"/>
                  </a:lnTo>
                  <a:lnTo>
                    <a:pt x="254523" y="171691"/>
                  </a:lnTo>
                  <a:lnTo>
                    <a:pt x="319049" y="154318"/>
                  </a:lnTo>
                  <a:lnTo>
                    <a:pt x="371605" y="128668"/>
                  </a:lnTo>
                  <a:lnTo>
                    <a:pt x="394501" y="106522"/>
                  </a:lnTo>
                  <a:lnTo>
                    <a:pt x="399093" y="88699"/>
                  </a:lnTo>
                  <a:lnTo>
                    <a:pt x="396735" y="76022"/>
                  </a:lnTo>
                  <a:lnTo>
                    <a:pt x="344064" y="24816"/>
                  </a:lnTo>
                  <a:lnTo>
                    <a:pt x="280327" y="7811"/>
                  </a:lnTo>
                  <a:lnTo>
                    <a:pt x="208508" y="0"/>
                  </a:lnTo>
                  <a:close/>
                </a:path>
              </a:pathLst>
            </a:custGeom>
            <a:solidFill>
              <a:srgbClr val="FF7373"/>
            </a:solidFill>
          </p:spPr>
          <p:txBody>
            <a:bodyPr wrap="square" lIns="0" tIns="0" rIns="0" bIns="0" rtlCol="0"/>
            <a:lstStyle/>
            <a:p>
              <a:endParaRPr sz="1493" dirty="0"/>
            </a:p>
          </p:txBody>
        </p:sp>
        <p:sp>
          <p:nvSpPr>
            <p:cNvPr id="3833" name="object 3786">
              <a:extLst>
                <a:ext uri="{FF2B5EF4-FFF2-40B4-BE49-F238E27FC236}">
                  <a16:creationId xmlns:a16="http://schemas.microsoft.com/office/drawing/2014/main" id="{0095A25F-4A1A-4CE6-AB62-7F1E3CBA3E31}"/>
                </a:ext>
              </a:extLst>
            </p:cNvPr>
            <p:cNvSpPr/>
            <p:nvPr/>
          </p:nvSpPr>
          <p:spPr>
            <a:xfrm>
              <a:off x="1466813" y="5217515"/>
              <a:ext cx="255270" cy="113664"/>
            </a:xfrm>
            <a:custGeom>
              <a:avLst/>
              <a:gdLst/>
              <a:ahLst/>
              <a:cxnLst/>
              <a:rect l="l" t="t" r="r" b="b"/>
              <a:pathLst>
                <a:path w="255269" h="113664">
                  <a:moveTo>
                    <a:pt x="128268" y="0"/>
                  </a:moveTo>
                  <a:lnTo>
                    <a:pt x="104962" y="5720"/>
                  </a:lnTo>
                  <a:lnTo>
                    <a:pt x="99669" y="17306"/>
                  </a:lnTo>
                  <a:lnTo>
                    <a:pt x="98970" y="30013"/>
                  </a:lnTo>
                  <a:lnTo>
                    <a:pt x="89446" y="39093"/>
                  </a:lnTo>
                  <a:lnTo>
                    <a:pt x="63663" y="39606"/>
                  </a:lnTo>
                  <a:lnTo>
                    <a:pt x="33535" y="36586"/>
                  </a:lnTo>
                  <a:lnTo>
                    <a:pt x="9002" y="42056"/>
                  </a:lnTo>
                  <a:lnTo>
                    <a:pt x="0" y="68036"/>
                  </a:lnTo>
                  <a:lnTo>
                    <a:pt x="14788" y="95569"/>
                  </a:lnTo>
                  <a:lnTo>
                    <a:pt x="46202" y="95422"/>
                  </a:lnTo>
                  <a:lnTo>
                    <a:pt x="82188" y="84461"/>
                  </a:lnTo>
                  <a:lnTo>
                    <a:pt x="110693" y="79555"/>
                  </a:lnTo>
                  <a:lnTo>
                    <a:pt x="127335" y="90890"/>
                  </a:lnTo>
                  <a:lnTo>
                    <a:pt x="135107" y="106265"/>
                  </a:lnTo>
                  <a:lnTo>
                    <a:pt x="155725" y="113107"/>
                  </a:lnTo>
                  <a:lnTo>
                    <a:pt x="210908" y="98846"/>
                  </a:lnTo>
                  <a:lnTo>
                    <a:pt x="248927" y="81830"/>
                  </a:lnTo>
                  <a:lnTo>
                    <a:pt x="254841" y="71424"/>
                  </a:lnTo>
                  <a:lnTo>
                    <a:pt x="239777" y="65536"/>
                  </a:lnTo>
                  <a:lnTo>
                    <a:pt x="191211" y="58949"/>
                  </a:lnTo>
                  <a:lnTo>
                    <a:pt x="179958" y="54066"/>
                  </a:lnTo>
                  <a:lnTo>
                    <a:pt x="188273" y="47049"/>
                  </a:lnTo>
                  <a:lnTo>
                    <a:pt x="229508" y="32003"/>
                  </a:lnTo>
                  <a:lnTo>
                    <a:pt x="239778" y="23706"/>
                  </a:lnTo>
                  <a:lnTo>
                    <a:pt x="228053" y="14713"/>
                  </a:lnTo>
                  <a:lnTo>
                    <a:pt x="183006" y="4892"/>
                  </a:lnTo>
                  <a:lnTo>
                    <a:pt x="128268" y="0"/>
                  </a:lnTo>
                  <a:close/>
                </a:path>
              </a:pathLst>
            </a:custGeom>
            <a:solidFill>
              <a:srgbClr val="FF8080"/>
            </a:solidFill>
          </p:spPr>
          <p:txBody>
            <a:bodyPr wrap="square" lIns="0" tIns="0" rIns="0" bIns="0" rtlCol="0"/>
            <a:lstStyle/>
            <a:p>
              <a:endParaRPr sz="1493" dirty="0"/>
            </a:p>
          </p:txBody>
        </p:sp>
        <p:sp>
          <p:nvSpPr>
            <p:cNvPr id="3834" name="object 3787">
              <a:extLst>
                <a:ext uri="{FF2B5EF4-FFF2-40B4-BE49-F238E27FC236}">
                  <a16:creationId xmlns:a16="http://schemas.microsoft.com/office/drawing/2014/main" id="{A4FDBCCD-5EBC-4B86-BF81-F5ED959BF557}"/>
                </a:ext>
              </a:extLst>
            </p:cNvPr>
            <p:cNvSpPr/>
            <p:nvPr/>
          </p:nvSpPr>
          <p:spPr>
            <a:xfrm>
              <a:off x="1515991" y="5177606"/>
              <a:ext cx="290830" cy="85725"/>
            </a:xfrm>
            <a:custGeom>
              <a:avLst/>
              <a:gdLst/>
              <a:ahLst/>
              <a:cxnLst/>
              <a:rect l="l" t="t" r="r" b="b"/>
              <a:pathLst>
                <a:path w="290830" h="85725">
                  <a:moveTo>
                    <a:pt x="118961" y="97"/>
                  </a:moveTo>
                  <a:lnTo>
                    <a:pt x="57505" y="0"/>
                  </a:lnTo>
                  <a:lnTo>
                    <a:pt x="10508" y="5743"/>
                  </a:lnTo>
                  <a:lnTo>
                    <a:pt x="0" y="17937"/>
                  </a:lnTo>
                  <a:lnTo>
                    <a:pt x="18831" y="36181"/>
                  </a:lnTo>
                  <a:lnTo>
                    <a:pt x="36215" y="51328"/>
                  </a:lnTo>
                  <a:lnTo>
                    <a:pt x="50983" y="63517"/>
                  </a:lnTo>
                  <a:lnTo>
                    <a:pt x="61963" y="72890"/>
                  </a:lnTo>
                  <a:lnTo>
                    <a:pt x="72489" y="60285"/>
                  </a:lnTo>
                  <a:lnTo>
                    <a:pt x="74833" y="50509"/>
                  </a:lnTo>
                  <a:lnTo>
                    <a:pt x="73059" y="43072"/>
                  </a:lnTo>
                  <a:lnTo>
                    <a:pt x="71234" y="37482"/>
                  </a:lnTo>
                  <a:lnTo>
                    <a:pt x="87602" y="33146"/>
                  </a:lnTo>
                  <a:lnTo>
                    <a:pt x="103801" y="31062"/>
                  </a:lnTo>
                  <a:lnTo>
                    <a:pt x="121742" y="31417"/>
                  </a:lnTo>
                  <a:lnTo>
                    <a:pt x="143332" y="34396"/>
                  </a:lnTo>
                  <a:lnTo>
                    <a:pt x="163864" y="39278"/>
                  </a:lnTo>
                  <a:lnTo>
                    <a:pt x="177685" y="45072"/>
                  </a:lnTo>
                  <a:lnTo>
                    <a:pt x="185373" y="51553"/>
                  </a:lnTo>
                  <a:lnTo>
                    <a:pt x="187502" y="58500"/>
                  </a:lnTo>
                  <a:lnTo>
                    <a:pt x="174671" y="61440"/>
                  </a:lnTo>
                  <a:lnTo>
                    <a:pt x="158434" y="65578"/>
                  </a:lnTo>
                  <a:lnTo>
                    <a:pt x="142827" y="72834"/>
                  </a:lnTo>
                  <a:lnTo>
                    <a:pt x="131889" y="85132"/>
                  </a:lnTo>
                  <a:lnTo>
                    <a:pt x="157315" y="82033"/>
                  </a:lnTo>
                  <a:lnTo>
                    <a:pt x="187886" y="78971"/>
                  </a:lnTo>
                  <a:lnTo>
                    <a:pt x="274383" y="71162"/>
                  </a:lnTo>
                  <a:lnTo>
                    <a:pt x="290542" y="60152"/>
                  </a:lnTo>
                  <a:lnTo>
                    <a:pt x="266330" y="40209"/>
                  </a:lnTo>
                  <a:lnTo>
                    <a:pt x="220760" y="19309"/>
                  </a:lnTo>
                  <a:lnTo>
                    <a:pt x="172847" y="5427"/>
                  </a:lnTo>
                  <a:lnTo>
                    <a:pt x="118961" y="97"/>
                  </a:lnTo>
                  <a:close/>
                </a:path>
              </a:pathLst>
            </a:custGeom>
            <a:solidFill>
              <a:srgbClr val="BD0005"/>
            </a:solidFill>
          </p:spPr>
          <p:txBody>
            <a:bodyPr wrap="square" lIns="0" tIns="0" rIns="0" bIns="0" rtlCol="0"/>
            <a:lstStyle/>
            <a:p>
              <a:endParaRPr sz="1493" dirty="0"/>
            </a:p>
          </p:txBody>
        </p:sp>
        <p:pic>
          <p:nvPicPr>
            <p:cNvPr id="3835" name="object 3788">
              <a:extLst>
                <a:ext uri="{FF2B5EF4-FFF2-40B4-BE49-F238E27FC236}">
                  <a16:creationId xmlns:a16="http://schemas.microsoft.com/office/drawing/2014/main" id="{D8973642-A9D1-441D-8453-EBE8EDEAD587}"/>
                </a:ext>
              </a:extLst>
            </p:cNvPr>
            <p:cNvPicPr/>
            <p:nvPr/>
          </p:nvPicPr>
          <p:blipFill>
            <a:blip r:embed="rId24" cstate="print"/>
            <a:stretch>
              <a:fillRect/>
            </a:stretch>
          </p:blipFill>
          <p:spPr>
            <a:xfrm>
              <a:off x="1369278" y="5214890"/>
              <a:ext cx="187426" cy="133741"/>
            </a:xfrm>
            <a:prstGeom prst="rect">
              <a:avLst/>
            </a:prstGeom>
          </p:spPr>
        </p:pic>
        <p:sp>
          <p:nvSpPr>
            <p:cNvPr id="3836" name="object 3789">
              <a:extLst>
                <a:ext uri="{FF2B5EF4-FFF2-40B4-BE49-F238E27FC236}">
                  <a16:creationId xmlns:a16="http://schemas.microsoft.com/office/drawing/2014/main" id="{0908FFC9-3990-4118-8781-FAD3BFFE8BD8}"/>
                </a:ext>
              </a:extLst>
            </p:cNvPr>
            <p:cNvSpPr/>
            <p:nvPr/>
          </p:nvSpPr>
          <p:spPr>
            <a:xfrm>
              <a:off x="1549126" y="5276247"/>
              <a:ext cx="270510" cy="93345"/>
            </a:xfrm>
            <a:custGeom>
              <a:avLst/>
              <a:gdLst/>
              <a:ahLst/>
              <a:cxnLst/>
              <a:rect l="l" t="t" r="r" b="b"/>
              <a:pathLst>
                <a:path w="270510" h="93345">
                  <a:moveTo>
                    <a:pt x="108762" y="0"/>
                  </a:moveTo>
                  <a:lnTo>
                    <a:pt x="128435" y="9897"/>
                  </a:lnTo>
                  <a:lnTo>
                    <a:pt x="146770" y="15387"/>
                  </a:lnTo>
                  <a:lnTo>
                    <a:pt x="174777" y="20192"/>
                  </a:lnTo>
                  <a:lnTo>
                    <a:pt x="174794" y="28365"/>
                  </a:lnTo>
                  <a:lnTo>
                    <a:pt x="122221" y="54066"/>
                  </a:lnTo>
                  <a:lnTo>
                    <a:pt x="103336" y="56516"/>
                  </a:lnTo>
                  <a:lnTo>
                    <a:pt x="86304" y="56340"/>
                  </a:lnTo>
                  <a:lnTo>
                    <a:pt x="71247" y="53860"/>
                  </a:lnTo>
                  <a:lnTo>
                    <a:pt x="72137" y="47663"/>
                  </a:lnTo>
                  <a:lnTo>
                    <a:pt x="72426" y="39627"/>
                  </a:lnTo>
                  <a:lnTo>
                    <a:pt x="66141" y="30357"/>
                  </a:lnTo>
                  <a:lnTo>
                    <a:pt x="47307" y="20459"/>
                  </a:lnTo>
                  <a:lnTo>
                    <a:pt x="40074" y="31446"/>
                  </a:lnTo>
                  <a:lnTo>
                    <a:pt x="30049" y="44348"/>
                  </a:lnTo>
                  <a:lnTo>
                    <a:pt x="0" y="80467"/>
                  </a:lnTo>
                  <a:lnTo>
                    <a:pt x="6828" y="90447"/>
                  </a:lnTo>
                  <a:lnTo>
                    <a:pt x="42088" y="93006"/>
                  </a:lnTo>
                  <a:lnTo>
                    <a:pt x="92464" y="89868"/>
                  </a:lnTo>
                  <a:lnTo>
                    <a:pt x="144637" y="82756"/>
                  </a:lnTo>
                  <a:lnTo>
                    <a:pt x="185293" y="73393"/>
                  </a:lnTo>
                  <a:lnTo>
                    <a:pt x="224433" y="55701"/>
                  </a:lnTo>
                  <a:lnTo>
                    <a:pt x="257098" y="32715"/>
                  </a:lnTo>
                  <a:lnTo>
                    <a:pt x="270428" y="12396"/>
                  </a:lnTo>
                  <a:lnTo>
                    <a:pt x="251561" y="2705"/>
                  </a:lnTo>
                  <a:lnTo>
                    <a:pt x="205085" y="1153"/>
                  </a:lnTo>
                  <a:lnTo>
                    <a:pt x="165569" y="523"/>
                  </a:lnTo>
                  <a:lnTo>
                    <a:pt x="108762" y="0"/>
                  </a:lnTo>
                  <a:close/>
                </a:path>
              </a:pathLst>
            </a:custGeom>
            <a:solidFill>
              <a:srgbClr val="BD0005"/>
            </a:solidFill>
          </p:spPr>
          <p:txBody>
            <a:bodyPr wrap="square" lIns="0" tIns="0" rIns="0" bIns="0" rtlCol="0"/>
            <a:lstStyle/>
            <a:p>
              <a:endParaRPr sz="1493" dirty="0"/>
            </a:p>
          </p:txBody>
        </p:sp>
        <p:sp>
          <p:nvSpPr>
            <p:cNvPr id="3837" name="object 3790">
              <a:extLst>
                <a:ext uri="{FF2B5EF4-FFF2-40B4-BE49-F238E27FC236}">
                  <a16:creationId xmlns:a16="http://schemas.microsoft.com/office/drawing/2014/main" id="{4C5C5349-BE2D-46C7-9803-A6F2835EB690}"/>
                </a:ext>
              </a:extLst>
            </p:cNvPr>
            <p:cNvSpPr/>
            <p:nvPr/>
          </p:nvSpPr>
          <p:spPr>
            <a:xfrm>
              <a:off x="1515991" y="5175780"/>
              <a:ext cx="293370" cy="86995"/>
            </a:xfrm>
            <a:custGeom>
              <a:avLst/>
              <a:gdLst/>
              <a:ahLst/>
              <a:cxnLst/>
              <a:rect l="l" t="t" r="r" b="b"/>
              <a:pathLst>
                <a:path w="293369" h="86995">
                  <a:moveTo>
                    <a:pt x="108015" y="0"/>
                  </a:moveTo>
                  <a:lnTo>
                    <a:pt x="47775" y="116"/>
                  </a:lnTo>
                  <a:lnTo>
                    <a:pt x="6860" y="6928"/>
                  </a:lnTo>
                  <a:lnTo>
                    <a:pt x="0" y="19763"/>
                  </a:lnTo>
                  <a:lnTo>
                    <a:pt x="18831" y="38007"/>
                  </a:lnTo>
                  <a:lnTo>
                    <a:pt x="36215" y="53154"/>
                  </a:lnTo>
                  <a:lnTo>
                    <a:pt x="50983" y="65343"/>
                  </a:lnTo>
                  <a:lnTo>
                    <a:pt x="61963" y="74716"/>
                  </a:lnTo>
                  <a:lnTo>
                    <a:pt x="57198" y="61256"/>
                  </a:lnTo>
                  <a:lnTo>
                    <a:pt x="48945" y="40410"/>
                  </a:lnTo>
                  <a:lnTo>
                    <a:pt x="47231" y="33987"/>
                  </a:lnTo>
                  <a:lnTo>
                    <a:pt x="68315" y="29215"/>
                  </a:lnTo>
                  <a:lnTo>
                    <a:pt x="94916" y="26163"/>
                  </a:lnTo>
                  <a:lnTo>
                    <a:pt x="123265" y="25550"/>
                  </a:lnTo>
                  <a:lnTo>
                    <a:pt x="149593" y="28094"/>
                  </a:lnTo>
                  <a:lnTo>
                    <a:pt x="174026" y="34461"/>
                  </a:lnTo>
                  <a:lnTo>
                    <a:pt x="196430" y="43523"/>
                  </a:lnTo>
                  <a:lnTo>
                    <a:pt x="212701" y="53277"/>
                  </a:lnTo>
                  <a:lnTo>
                    <a:pt x="218732" y="61723"/>
                  </a:lnTo>
                  <a:lnTo>
                    <a:pt x="159263" y="78436"/>
                  </a:lnTo>
                  <a:lnTo>
                    <a:pt x="131889" y="86958"/>
                  </a:lnTo>
                  <a:lnTo>
                    <a:pt x="157315" y="83859"/>
                  </a:lnTo>
                  <a:lnTo>
                    <a:pt x="187886" y="80797"/>
                  </a:lnTo>
                  <a:lnTo>
                    <a:pt x="274383" y="72988"/>
                  </a:lnTo>
                  <a:lnTo>
                    <a:pt x="293152" y="65501"/>
                  </a:lnTo>
                  <a:lnTo>
                    <a:pt x="285655" y="51627"/>
                  </a:lnTo>
                  <a:lnTo>
                    <a:pt x="258620" y="34924"/>
                  </a:lnTo>
                  <a:lnTo>
                    <a:pt x="218774" y="18947"/>
                  </a:lnTo>
                  <a:lnTo>
                    <a:pt x="172847" y="7253"/>
                  </a:lnTo>
                  <a:lnTo>
                    <a:pt x="108015" y="0"/>
                  </a:lnTo>
                  <a:close/>
                </a:path>
              </a:pathLst>
            </a:custGeom>
            <a:solidFill>
              <a:srgbClr val="E30013">
                <a:alpha val="50000"/>
              </a:srgbClr>
            </a:solidFill>
          </p:spPr>
          <p:txBody>
            <a:bodyPr wrap="square" lIns="0" tIns="0" rIns="0" bIns="0" rtlCol="0"/>
            <a:lstStyle/>
            <a:p>
              <a:endParaRPr sz="1493" dirty="0"/>
            </a:p>
          </p:txBody>
        </p:sp>
        <p:pic>
          <p:nvPicPr>
            <p:cNvPr id="3838" name="object 3791">
              <a:extLst>
                <a:ext uri="{FF2B5EF4-FFF2-40B4-BE49-F238E27FC236}">
                  <a16:creationId xmlns:a16="http://schemas.microsoft.com/office/drawing/2014/main" id="{908F83F5-0F09-41DB-A383-19F1B65FB787}"/>
                </a:ext>
              </a:extLst>
            </p:cNvPr>
            <p:cNvPicPr/>
            <p:nvPr/>
          </p:nvPicPr>
          <p:blipFill>
            <a:blip r:embed="rId25" cstate="print"/>
            <a:stretch>
              <a:fillRect/>
            </a:stretch>
          </p:blipFill>
          <p:spPr>
            <a:xfrm>
              <a:off x="1369278" y="5214890"/>
              <a:ext cx="187426" cy="133741"/>
            </a:xfrm>
            <a:prstGeom prst="rect">
              <a:avLst/>
            </a:prstGeom>
          </p:spPr>
        </p:pic>
        <p:sp>
          <p:nvSpPr>
            <p:cNvPr id="3839" name="object 3792">
              <a:extLst>
                <a:ext uri="{FF2B5EF4-FFF2-40B4-BE49-F238E27FC236}">
                  <a16:creationId xmlns:a16="http://schemas.microsoft.com/office/drawing/2014/main" id="{E1DF1F58-B8D4-4688-93ED-5ED1745A0A8C}"/>
                </a:ext>
              </a:extLst>
            </p:cNvPr>
            <p:cNvSpPr/>
            <p:nvPr/>
          </p:nvSpPr>
          <p:spPr>
            <a:xfrm>
              <a:off x="1549126" y="5276247"/>
              <a:ext cx="270510" cy="93345"/>
            </a:xfrm>
            <a:custGeom>
              <a:avLst/>
              <a:gdLst/>
              <a:ahLst/>
              <a:cxnLst/>
              <a:rect l="l" t="t" r="r" b="b"/>
              <a:pathLst>
                <a:path w="270510" h="93345">
                  <a:moveTo>
                    <a:pt x="108762" y="0"/>
                  </a:moveTo>
                  <a:lnTo>
                    <a:pt x="141648" y="5475"/>
                  </a:lnTo>
                  <a:lnTo>
                    <a:pt x="185393" y="11626"/>
                  </a:lnTo>
                  <a:lnTo>
                    <a:pt x="198005" y="13715"/>
                  </a:lnTo>
                  <a:lnTo>
                    <a:pt x="170021" y="48129"/>
                  </a:lnTo>
                  <a:lnTo>
                    <a:pt x="125019" y="62245"/>
                  </a:lnTo>
                  <a:lnTo>
                    <a:pt x="96148" y="64011"/>
                  </a:lnTo>
                  <a:lnTo>
                    <a:pt x="69129" y="63152"/>
                  </a:lnTo>
                  <a:lnTo>
                    <a:pt x="49542" y="60363"/>
                  </a:lnTo>
                  <a:lnTo>
                    <a:pt x="49611" y="53844"/>
                  </a:lnTo>
                  <a:lnTo>
                    <a:pt x="50358" y="44730"/>
                  </a:lnTo>
                  <a:lnTo>
                    <a:pt x="50139" y="33457"/>
                  </a:lnTo>
                  <a:lnTo>
                    <a:pt x="47307" y="20459"/>
                  </a:lnTo>
                  <a:lnTo>
                    <a:pt x="40074" y="31446"/>
                  </a:lnTo>
                  <a:lnTo>
                    <a:pt x="30049" y="44348"/>
                  </a:lnTo>
                  <a:lnTo>
                    <a:pt x="0" y="80467"/>
                  </a:lnTo>
                  <a:lnTo>
                    <a:pt x="6828" y="90447"/>
                  </a:lnTo>
                  <a:lnTo>
                    <a:pt x="42088" y="93006"/>
                  </a:lnTo>
                  <a:lnTo>
                    <a:pt x="92464" y="89868"/>
                  </a:lnTo>
                  <a:lnTo>
                    <a:pt x="144637" y="82756"/>
                  </a:lnTo>
                  <a:lnTo>
                    <a:pt x="185293" y="73393"/>
                  </a:lnTo>
                  <a:lnTo>
                    <a:pt x="224433" y="55701"/>
                  </a:lnTo>
                  <a:lnTo>
                    <a:pt x="257098" y="32715"/>
                  </a:lnTo>
                  <a:lnTo>
                    <a:pt x="270428" y="12396"/>
                  </a:lnTo>
                  <a:lnTo>
                    <a:pt x="251561" y="2705"/>
                  </a:lnTo>
                  <a:lnTo>
                    <a:pt x="205085" y="1153"/>
                  </a:lnTo>
                  <a:lnTo>
                    <a:pt x="165569" y="523"/>
                  </a:lnTo>
                  <a:lnTo>
                    <a:pt x="108762" y="0"/>
                  </a:lnTo>
                  <a:close/>
                </a:path>
              </a:pathLst>
            </a:custGeom>
            <a:solidFill>
              <a:srgbClr val="E30013">
                <a:alpha val="50000"/>
              </a:srgbClr>
            </a:solidFill>
          </p:spPr>
          <p:txBody>
            <a:bodyPr wrap="square" lIns="0" tIns="0" rIns="0" bIns="0" rtlCol="0"/>
            <a:lstStyle/>
            <a:p>
              <a:endParaRPr sz="1493" dirty="0"/>
            </a:p>
          </p:txBody>
        </p:sp>
        <p:sp>
          <p:nvSpPr>
            <p:cNvPr id="3840" name="object 3793">
              <a:extLst>
                <a:ext uri="{FF2B5EF4-FFF2-40B4-BE49-F238E27FC236}">
                  <a16:creationId xmlns:a16="http://schemas.microsoft.com/office/drawing/2014/main" id="{4F216E13-ADAC-43D3-8C4A-4A45DC03219D}"/>
                </a:ext>
              </a:extLst>
            </p:cNvPr>
            <p:cNvSpPr/>
            <p:nvPr/>
          </p:nvSpPr>
          <p:spPr>
            <a:xfrm>
              <a:off x="1734436" y="5235824"/>
              <a:ext cx="29845" cy="7620"/>
            </a:xfrm>
            <a:custGeom>
              <a:avLst/>
              <a:gdLst/>
              <a:ahLst/>
              <a:cxnLst/>
              <a:rect l="l" t="t" r="r" b="b"/>
              <a:pathLst>
                <a:path w="29844" h="7620">
                  <a:moveTo>
                    <a:pt x="28310" y="0"/>
                  </a:moveTo>
                  <a:lnTo>
                    <a:pt x="17707" y="186"/>
                  </a:lnTo>
                  <a:lnTo>
                    <a:pt x="4529" y="2375"/>
                  </a:lnTo>
                  <a:lnTo>
                    <a:pt x="0" y="4241"/>
                  </a:lnTo>
                  <a:lnTo>
                    <a:pt x="27" y="5952"/>
                  </a:lnTo>
                  <a:lnTo>
                    <a:pt x="1267" y="7462"/>
                  </a:lnTo>
                  <a:lnTo>
                    <a:pt x="11869" y="7276"/>
                  </a:lnTo>
                  <a:lnTo>
                    <a:pt x="25052" y="5105"/>
                  </a:lnTo>
                  <a:lnTo>
                    <a:pt x="29583" y="3245"/>
                  </a:lnTo>
                  <a:lnTo>
                    <a:pt x="29555" y="1544"/>
                  </a:lnTo>
                  <a:lnTo>
                    <a:pt x="28310" y="0"/>
                  </a:lnTo>
                  <a:close/>
                </a:path>
              </a:pathLst>
            </a:custGeom>
            <a:solidFill>
              <a:srgbClr val="FF9429">
                <a:alpha val="46998"/>
              </a:srgbClr>
            </a:solidFill>
          </p:spPr>
          <p:txBody>
            <a:bodyPr wrap="square" lIns="0" tIns="0" rIns="0" bIns="0" rtlCol="0"/>
            <a:lstStyle/>
            <a:p>
              <a:endParaRPr sz="1493" dirty="0"/>
            </a:p>
          </p:txBody>
        </p:sp>
        <p:sp>
          <p:nvSpPr>
            <p:cNvPr id="3841" name="object 3794">
              <a:extLst>
                <a:ext uri="{FF2B5EF4-FFF2-40B4-BE49-F238E27FC236}">
                  <a16:creationId xmlns:a16="http://schemas.microsoft.com/office/drawing/2014/main" id="{CCEF4E15-E625-4CFB-876F-E05A2A08B46F}"/>
                </a:ext>
              </a:extLst>
            </p:cNvPr>
            <p:cNvSpPr/>
            <p:nvPr/>
          </p:nvSpPr>
          <p:spPr>
            <a:xfrm>
              <a:off x="1740278" y="5237281"/>
              <a:ext cx="18415" cy="5080"/>
            </a:xfrm>
            <a:custGeom>
              <a:avLst/>
              <a:gdLst/>
              <a:ahLst/>
              <a:cxnLst/>
              <a:rect l="l" t="t" r="r" b="b"/>
              <a:pathLst>
                <a:path w="18414" h="5079">
                  <a:moveTo>
                    <a:pt x="12280" y="0"/>
                  </a:moveTo>
                  <a:lnTo>
                    <a:pt x="7708" y="762"/>
                  </a:lnTo>
                  <a:lnTo>
                    <a:pt x="3149" y="1498"/>
                  </a:lnTo>
                  <a:lnTo>
                    <a:pt x="0" y="2806"/>
                  </a:lnTo>
                  <a:lnTo>
                    <a:pt x="1396" y="4495"/>
                  </a:lnTo>
                  <a:lnTo>
                    <a:pt x="5626" y="4572"/>
                  </a:lnTo>
                  <a:lnTo>
                    <a:pt x="14757" y="3048"/>
                  </a:lnTo>
                  <a:lnTo>
                    <a:pt x="17894" y="1765"/>
                  </a:lnTo>
                  <a:lnTo>
                    <a:pt x="16509" y="88"/>
                  </a:lnTo>
                  <a:lnTo>
                    <a:pt x="12280" y="0"/>
                  </a:lnTo>
                  <a:close/>
                </a:path>
              </a:pathLst>
            </a:custGeom>
            <a:solidFill>
              <a:srgbClr val="FFCB61">
                <a:alpha val="46998"/>
              </a:srgbClr>
            </a:solidFill>
          </p:spPr>
          <p:txBody>
            <a:bodyPr wrap="square" lIns="0" tIns="0" rIns="0" bIns="0" rtlCol="0"/>
            <a:lstStyle/>
            <a:p>
              <a:endParaRPr sz="1493" dirty="0"/>
            </a:p>
          </p:txBody>
        </p:sp>
        <p:sp>
          <p:nvSpPr>
            <p:cNvPr id="3842" name="object 3795">
              <a:extLst>
                <a:ext uri="{FF2B5EF4-FFF2-40B4-BE49-F238E27FC236}">
                  <a16:creationId xmlns:a16="http://schemas.microsoft.com/office/drawing/2014/main" id="{39261EAE-4430-433D-812B-7739794251D3}"/>
                </a:ext>
              </a:extLst>
            </p:cNvPr>
            <p:cNvSpPr/>
            <p:nvPr/>
          </p:nvSpPr>
          <p:spPr>
            <a:xfrm>
              <a:off x="1549841" y="5198268"/>
              <a:ext cx="17145" cy="10795"/>
            </a:xfrm>
            <a:custGeom>
              <a:avLst/>
              <a:gdLst/>
              <a:ahLst/>
              <a:cxnLst/>
              <a:rect l="l" t="t" r="r" b="b"/>
              <a:pathLst>
                <a:path w="17144" h="10795">
                  <a:moveTo>
                    <a:pt x="6111" y="0"/>
                  </a:moveTo>
                  <a:lnTo>
                    <a:pt x="2290" y="67"/>
                  </a:lnTo>
                  <a:lnTo>
                    <a:pt x="0" y="654"/>
                  </a:lnTo>
                  <a:lnTo>
                    <a:pt x="57" y="4010"/>
                  </a:lnTo>
                  <a:lnTo>
                    <a:pt x="6992" y="9129"/>
                  </a:lnTo>
                  <a:lnTo>
                    <a:pt x="10602" y="10236"/>
                  </a:lnTo>
                  <a:lnTo>
                    <a:pt x="14383" y="10169"/>
                  </a:lnTo>
                  <a:lnTo>
                    <a:pt x="16656" y="9567"/>
                  </a:lnTo>
                  <a:lnTo>
                    <a:pt x="16598" y="6227"/>
                  </a:lnTo>
                  <a:lnTo>
                    <a:pt x="13304" y="3807"/>
                  </a:lnTo>
                  <a:lnTo>
                    <a:pt x="9659" y="1090"/>
                  </a:lnTo>
                  <a:lnTo>
                    <a:pt x="6111" y="0"/>
                  </a:lnTo>
                  <a:close/>
                </a:path>
              </a:pathLst>
            </a:custGeom>
            <a:solidFill>
              <a:srgbClr val="FF9429">
                <a:alpha val="64999"/>
              </a:srgbClr>
            </a:solidFill>
          </p:spPr>
          <p:txBody>
            <a:bodyPr wrap="square" lIns="0" tIns="0" rIns="0" bIns="0" rtlCol="0"/>
            <a:lstStyle/>
            <a:p>
              <a:endParaRPr sz="1493" dirty="0"/>
            </a:p>
          </p:txBody>
        </p:sp>
        <p:sp>
          <p:nvSpPr>
            <p:cNvPr id="3843" name="object 3796">
              <a:extLst>
                <a:ext uri="{FF2B5EF4-FFF2-40B4-BE49-F238E27FC236}">
                  <a16:creationId xmlns:a16="http://schemas.microsoft.com/office/drawing/2014/main" id="{A90BF4EE-AE2A-4B2E-A27D-935B5F595C0D}"/>
                </a:ext>
              </a:extLst>
            </p:cNvPr>
            <p:cNvSpPr/>
            <p:nvPr/>
          </p:nvSpPr>
          <p:spPr>
            <a:xfrm>
              <a:off x="1552829" y="5200211"/>
              <a:ext cx="10795" cy="6985"/>
            </a:xfrm>
            <a:custGeom>
              <a:avLst/>
              <a:gdLst/>
              <a:ahLst/>
              <a:cxnLst/>
              <a:rect l="l" t="t" r="r" b="b"/>
              <a:pathLst>
                <a:path w="10794" h="6985">
                  <a:moveTo>
                    <a:pt x="3136" y="0"/>
                  </a:moveTo>
                  <a:lnTo>
                    <a:pt x="0" y="812"/>
                  </a:lnTo>
                  <a:lnTo>
                    <a:pt x="444" y="2374"/>
                  </a:lnTo>
                  <a:lnTo>
                    <a:pt x="2514" y="3911"/>
                  </a:lnTo>
                  <a:lnTo>
                    <a:pt x="4584" y="5435"/>
                  </a:lnTo>
                  <a:lnTo>
                    <a:pt x="7543" y="6362"/>
                  </a:lnTo>
                  <a:lnTo>
                    <a:pt x="9080" y="5930"/>
                  </a:lnTo>
                  <a:lnTo>
                    <a:pt x="10655" y="5524"/>
                  </a:lnTo>
                  <a:lnTo>
                    <a:pt x="10236" y="3962"/>
                  </a:lnTo>
                  <a:lnTo>
                    <a:pt x="6095" y="888"/>
                  </a:lnTo>
                  <a:lnTo>
                    <a:pt x="3136" y="0"/>
                  </a:lnTo>
                  <a:close/>
                </a:path>
              </a:pathLst>
            </a:custGeom>
            <a:solidFill>
              <a:srgbClr val="FFCB61">
                <a:alpha val="64999"/>
              </a:srgbClr>
            </a:solidFill>
          </p:spPr>
          <p:txBody>
            <a:bodyPr wrap="square" lIns="0" tIns="0" rIns="0" bIns="0" rtlCol="0"/>
            <a:lstStyle/>
            <a:p>
              <a:endParaRPr sz="1493" dirty="0"/>
            </a:p>
          </p:txBody>
        </p:sp>
        <p:sp>
          <p:nvSpPr>
            <p:cNvPr id="3844" name="object 3797">
              <a:extLst>
                <a:ext uri="{FF2B5EF4-FFF2-40B4-BE49-F238E27FC236}">
                  <a16:creationId xmlns:a16="http://schemas.microsoft.com/office/drawing/2014/main" id="{5A2FE6DB-69EA-4E4D-A4C6-3A45EB8049C0}"/>
                </a:ext>
              </a:extLst>
            </p:cNvPr>
            <p:cNvSpPr/>
            <p:nvPr/>
          </p:nvSpPr>
          <p:spPr>
            <a:xfrm>
              <a:off x="1726683" y="5222031"/>
              <a:ext cx="28575" cy="10795"/>
            </a:xfrm>
            <a:custGeom>
              <a:avLst/>
              <a:gdLst/>
              <a:ahLst/>
              <a:cxnLst/>
              <a:rect l="l" t="t" r="r" b="b"/>
              <a:pathLst>
                <a:path w="28575" h="10795">
                  <a:moveTo>
                    <a:pt x="26421" y="0"/>
                  </a:moveTo>
                  <a:lnTo>
                    <a:pt x="18227" y="142"/>
                  </a:lnTo>
                  <a:lnTo>
                    <a:pt x="17139" y="275"/>
                  </a:lnTo>
                  <a:lnTo>
                    <a:pt x="2268" y="5431"/>
                  </a:lnTo>
                  <a:lnTo>
                    <a:pt x="0" y="7251"/>
                  </a:lnTo>
                  <a:lnTo>
                    <a:pt x="40" y="9593"/>
                  </a:lnTo>
                  <a:lnTo>
                    <a:pt x="1951" y="10639"/>
                  </a:lnTo>
                  <a:lnTo>
                    <a:pt x="10083" y="10498"/>
                  </a:lnTo>
                  <a:lnTo>
                    <a:pt x="11221" y="10359"/>
                  </a:lnTo>
                  <a:lnTo>
                    <a:pt x="26080" y="5190"/>
                  </a:lnTo>
                  <a:lnTo>
                    <a:pt x="28388" y="3362"/>
                  </a:lnTo>
                  <a:lnTo>
                    <a:pt x="28348" y="1056"/>
                  </a:lnTo>
                  <a:lnTo>
                    <a:pt x="26421" y="0"/>
                  </a:lnTo>
                  <a:close/>
                </a:path>
              </a:pathLst>
            </a:custGeom>
            <a:solidFill>
              <a:srgbClr val="FF9429">
                <a:alpha val="77999"/>
              </a:srgbClr>
            </a:solidFill>
          </p:spPr>
          <p:txBody>
            <a:bodyPr wrap="square" lIns="0" tIns="0" rIns="0" bIns="0" rtlCol="0"/>
            <a:lstStyle/>
            <a:p>
              <a:endParaRPr sz="1493" dirty="0"/>
            </a:p>
          </p:txBody>
        </p:sp>
        <p:sp>
          <p:nvSpPr>
            <p:cNvPr id="3845" name="object 3798">
              <a:extLst>
                <a:ext uri="{FF2B5EF4-FFF2-40B4-BE49-F238E27FC236}">
                  <a16:creationId xmlns:a16="http://schemas.microsoft.com/office/drawing/2014/main" id="{4D383639-63A4-4948-BF8E-3AC848D0B896}"/>
                </a:ext>
              </a:extLst>
            </p:cNvPr>
            <p:cNvSpPr/>
            <p:nvPr/>
          </p:nvSpPr>
          <p:spPr>
            <a:xfrm>
              <a:off x="1731882" y="5223931"/>
              <a:ext cx="18415" cy="6985"/>
            </a:xfrm>
            <a:custGeom>
              <a:avLst/>
              <a:gdLst/>
              <a:ahLst/>
              <a:cxnLst/>
              <a:rect l="l" t="t" r="r" b="b"/>
              <a:pathLst>
                <a:path w="18414" h="6985">
                  <a:moveTo>
                    <a:pt x="15227" y="0"/>
                  </a:moveTo>
                  <a:lnTo>
                    <a:pt x="10668" y="571"/>
                  </a:lnTo>
                  <a:lnTo>
                    <a:pt x="6438" y="2032"/>
                  </a:lnTo>
                  <a:lnTo>
                    <a:pt x="2260" y="3479"/>
                  </a:lnTo>
                  <a:lnTo>
                    <a:pt x="0" y="5270"/>
                  </a:lnTo>
                  <a:lnTo>
                    <a:pt x="2768" y="6832"/>
                  </a:lnTo>
                  <a:lnTo>
                    <a:pt x="7302" y="6273"/>
                  </a:lnTo>
                  <a:lnTo>
                    <a:pt x="15722" y="3352"/>
                  </a:lnTo>
                  <a:lnTo>
                    <a:pt x="17983" y="1549"/>
                  </a:lnTo>
                  <a:lnTo>
                    <a:pt x="15227" y="0"/>
                  </a:lnTo>
                  <a:close/>
                </a:path>
              </a:pathLst>
            </a:custGeom>
            <a:solidFill>
              <a:srgbClr val="FFCB61">
                <a:alpha val="77999"/>
              </a:srgbClr>
            </a:solidFill>
          </p:spPr>
          <p:txBody>
            <a:bodyPr wrap="square" lIns="0" tIns="0" rIns="0" bIns="0" rtlCol="0"/>
            <a:lstStyle/>
            <a:p>
              <a:endParaRPr sz="1493" dirty="0"/>
            </a:p>
          </p:txBody>
        </p:sp>
        <p:sp>
          <p:nvSpPr>
            <p:cNvPr id="3846" name="object 3799">
              <a:extLst>
                <a:ext uri="{FF2B5EF4-FFF2-40B4-BE49-F238E27FC236}">
                  <a16:creationId xmlns:a16="http://schemas.microsoft.com/office/drawing/2014/main" id="{869B704F-9A35-4D3F-B620-117654F3BD38}"/>
                </a:ext>
              </a:extLst>
            </p:cNvPr>
            <p:cNvSpPr/>
            <p:nvPr/>
          </p:nvSpPr>
          <p:spPr>
            <a:xfrm>
              <a:off x="1590868" y="5197431"/>
              <a:ext cx="7620" cy="6985"/>
            </a:xfrm>
            <a:custGeom>
              <a:avLst/>
              <a:gdLst/>
              <a:ahLst/>
              <a:cxnLst/>
              <a:rect l="l" t="t" r="r" b="b"/>
              <a:pathLst>
                <a:path w="7619" h="6985">
                  <a:moveTo>
                    <a:pt x="2184" y="0"/>
                  </a:moveTo>
                  <a:lnTo>
                    <a:pt x="457" y="1511"/>
                  </a:lnTo>
                  <a:lnTo>
                    <a:pt x="228" y="3441"/>
                  </a:lnTo>
                  <a:lnTo>
                    <a:pt x="0" y="5321"/>
                  </a:lnTo>
                  <a:lnTo>
                    <a:pt x="1320" y="6870"/>
                  </a:lnTo>
                  <a:lnTo>
                    <a:pt x="5130" y="6921"/>
                  </a:lnTo>
                  <a:lnTo>
                    <a:pt x="6845" y="5397"/>
                  </a:lnTo>
                  <a:lnTo>
                    <a:pt x="7099" y="3505"/>
                  </a:lnTo>
                  <a:lnTo>
                    <a:pt x="7327" y="1587"/>
                  </a:lnTo>
                  <a:lnTo>
                    <a:pt x="5994" y="25"/>
                  </a:lnTo>
                  <a:lnTo>
                    <a:pt x="4102" y="25"/>
                  </a:lnTo>
                  <a:lnTo>
                    <a:pt x="2184" y="0"/>
                  </a:lnTo>
                  <a:close/>
                </a:path>
              </a:pathLst>
            </a:custGeom>
            <a:solidFill>
              <a:srgbClr val="FF9429">
                <a:alpha val="30999"/>
              </a:srgbClr>
            </a:solidFill>
          </p:spPr>
          <p:txBody>
            <a:bodyPr wrap="square" lIns="0" tIns="0" rIns="0" bIns="0" rtlCol="0"/>
            <a:lstStyle/>
            <a:p>
              <a:endParaRPr sz="1493" dirty="0"/>
            </a:p>
          </p:txBody>
        </p:sp>
        <p:sp>
          <p:nvSpPr>
            <p:cNvPr id="3847" name="object 3800">
              <a:extLst>
                <a:ext uri="{FF2B5EF4-FFF2-40B4-BE49-F238E27FC236}">
                  <a16:creationId xmlns:a16="http://schemas.microsoft.com/office/drawing/2014/main" id="{9A7F2BBB-4254-485A-9D79-8D2B8F00A651}"/>
                </a:ext>
              </a:extLst>
            </p:cNvPr>
            <p:cNvSpPr/>
            <p:nvPr/>
          </p:nvSpPr>
          <p:spPr>
            <a:xfrm>
              <a:off x="1592440" y="5198913"/>
              <a:ext cx="4445" cy="4445"/>
            </a:xfrm>
            <a:custGeom>
              <a:avLst/>
              <a:gdLst/>
              <a:ahLst/>
              <a:cxnLst/>
              <a:rect l="l" t="t" r="r" b="b"/>
              <a:pathLst>
                <a:path w="4444" h="4445">
                  <a:moveTo>
                    <a:pt x="1257" y="0"/>
                  </a:moveTo>
                  <a:lnTo>
                    <a:pt x="279" y="876"/>
                  </a:lnTo>
                  <a:lnTo>
                    <a:pt x="139" y="1955"/>
                  </a:lnTo>
                  <a:lnTo>
                    <a:pt x="0" y="3035"/>
                  </a:lnTo>
                  <a:lnTo>
                    <a:pt x="774" y="3911"/>
                  </a:lnTo>
                  <a:lnTo>
                    <a:pt x="1841" y="3924"/>
                  </a:lnTo>
                  <a:lnTo>
                    <a:pt x="2920" y="3924"/>
                  </a:lnTo>
                  <a:lnTo>
                    <a:pt x="3898" y="3073"/>
                  </a:lnTo>
                  <a:lnTo>
                    <a:pt x="4013" y="2006"/>
                  </a:lnTo>
                  <a:lnTo>
                    <a:pt x="4165" y="927"/>
                  </a:lnTo>
                  <a:lnTo>
                    <a:pt x="3416" y="38"/>
                  </a:lnTo>
                  <a:lnTo>
                    <a:pt x="2336" y="12"/>
                  </a:lnTo>
                  <a:lnTo>
                    <a:pt x="1257" y="0"/>
                  </a:lnTo>
                  <a:close/>
                </a:path>
              </a:pathLst>
            </a:custGeom>
            <a:solidFill>
              <a:srgbClr val="FFCB61">
                <a:alpha val="30999"/>
              </a:srgbClr>
            </a:solidFill>
          </p:spPr>
          <p:txBody>
            <a:bodyPr wrap="square" lIns="0" tIns="0" rIns="0" bIns="0" rtlCol="0"/>
            <a:lstStyle/>
            <a:p>
              <a:endParaRPr sz="1493" dirty="0"/>
            </a:p>
          </p:txBody>
        </p:sp>
        <p:sp>
          <p:nvSpPr>
            <p:cNvPr id="3848" name="object 3801">
              <a:extLst>
                <a:ext uri="{FF2B5EF4-FFF2-40B4-BE49-F238E27FC236}">
                  <a16:creationId xmlns:a16="http://schemas.microsoft.com/office/drawing/2014/main" id="{5A5F9310-01B6-4394-A77C-695FD85EF328}"/>
                </a:ext>
              </a:extLst>
            </p:cNvPr>
            <p:cNvSpPr/>
            <p:nvPr/>
          </p:nvSpPr>
          <p:spPr>
            <a:xfrm>
              <a:off x="1709282" y="5212385"/>
              <a:ext cx="17145" cy="8255"/>
            </a:xfrm>
            <a:custGeom>
              <a:avLst/>
              <a:gdLst/>
              <a:ahLst/>
              <a:cxnLst/>
              <a:rect l="l" t="t" r="r" b="b"/>
              <a:pathLst>
                <a:path w="17144" h="8254">
                  <a:moveTo>
                    <a:pt x="15401" y="0"/>
                  </a:moveTo>
                  <a:lnTo>
                    <a:pt x="0" y="7114"/>
                  </a:lnTo>
                  <a:lnTo>
                    <a:pt x="1434" y="7695"/>
                  </a:lnTo>
                  <a:lnTo>
                    <a:pt x="16848" y="585"/>
                  </a:lnTo>
                  <a:lnTo>
                    <a:pt x="15401" y="0"/>
                  </a:lnTo>
                  <a:close/>
                </a:path>
              </a:pathLst>
            </a:custGeom>
            <a:solidFill>
              <a:srgbClr val="FF9429">
                <a:alpha val="86997"/>
              </a:srgbClr>
            </a:solidFill>
          </p:spPr>
          <p:txBody>
            <a:bodyPr wrap="square" lIns="0" tIns="0" rIns="0" bIns="0" rtlCol="0"/>
            <a:lstStyle/>
            <a:p>
              <a:endParaRPr sz="1493" dirty="0"/>
            </a:p>
          </p:txBody>
        </p:sp>
        <p:sp>
          <p:nvSpPr>
            <p:cNvPr id="3849" name="object 3802">
              <a:extLst>
                <a:ext uri="{FF2B5EF4-FFF2-40B4-BE49-F238E27FC236}">
                  <a16:creationId xmlns:a16="http://schemas.microsoft.com/office/drawing/2014/main" id="{6E125C36-C8C3-4779-8AF8-904E71607181}"/>
                </a:ext>
              </a:extLst>
            </p:cNvPr>
            <p:cNvSpPr/>
            <p:nvPr/>
          </p:nvSpPr>
          <p:spPr>
            <a:xfrm>
              <a:off x="1712285" y="5213786"/>
              <a:ext cx="11430" cy="5080"/>
            </a:xfrm>
            <a:custGeom>
              <a:avLst/>
              <a:gdLst/>
              <a:ahLst/>
              <a:cxnLst/>
              <a:rect l="l" t="t" r="r" b="b"/>
              <a:pathLst>
                <a:path w="11430" h="5079">
                  <a:moveTo>
                    <a:pt x="8686" y="0"/>
                  </a:moveTo>
                  <a:lnTo>
                    <a:pt x="5867" y="533"/>
                  </a:lnTo>
                  <a:lnTo>
                    <a:pt x="3467" y="1663"/>
                  </a:lnTo>
                  <a:lnTo>
                    <a:pt x="1066" y="2793"/>
                  </a:lnTo>
                  <a:lnTo>
                    <a:pt x="0" y="4025"/>
                  </a:lnTo>
                  <a:lnTo>
                    <a:pt x="1054" y="4483"/>
                  </a:lnTo>
                  <a:lnTo>
                    <a:pt x="2146" y="4902"/>
                  </a:lnTo>
                  <a:lnTo>
                    <a:pt x="4965" y="4368"/>
                  </a:lnTo>
                  <a:lnTo>
                    <a:pt x="7365" y="3225"/>
                  </a:lnTo>
                  <a:lnTo>
                    <a:pt x="9778" y="2133"/>
                  </a:lnTo>
                  <a:lnTo>
                    <a:pt x="10858" y="876"/>
                  </a:lnTo>
                  <a:lnTo>
                    <a:pt x="8686" y="0"/>
                  </a:lnTo>
                  <a:close/>
                </a:path>
              </a:pathLst>
            </a:custGeom>
            <a:solidFill>
              <a:srgbClr val="FFCB61">
                <a:alpha val="86997"/>
              </a:srgbClr>
            </a:solidFill>
          </p:spPr>
          <p:txBody>
            <a:bodyPr wrap="square" lIns="0" tIns="0" rIns="0" bIns="0" rtlCol="0"/>
            <a:lstStyle/>
            <a:p>
              <a:endParaRPr sz="1493" dirty="0"/>
            </a:p>
          </p:txBody>
        </p:sp>
        <p:sp>
          <p:nvSpPr>
            <p:cNvPr id="3850" name="object 3803">
              <a:extLst>
                <a:ext uri="{FF2B5EF4-FFF2-40B4-BE49-F238E27FC236}">
                  <a16:creationId xmlns:a16="http://schemas.microsoft.com/office/drawing/2014/main" id="{B9C6D7C8-0C6C-4861-BAEA-CF1842F9532A}"/>
                </a:ext>
              </a:extLst>
            </p:cNvPr>
            <p:cNvSpPr/>
            <p:nvPr/>
          </p:nvSpPr>
          <p:spPr>
            <a:xfrm>
              <a:off x="1614982" y="5187790"/>
              <a:ext cx="17780" cy="17780"/>
            </a:xfrm>
            <a:custGeom>
              <a:avLst/>
              <a:gdLst/>
              <a:ahLst/>
              <a:cxnLst/>
              <a:rect l="l" t="t" r="r" b="b"/>
              <a:pathLst>
                <a:path w="17780" h="17779">
                  <a:moveTo>
                    <a:pt x="13015" y="0"/>
                  </a:moveTo>
                  <a:lnTo>
                    <a:pt x="3510" y="187"/>
                  </a:lnTo>
                  <a:lnTo>
                    <a:pt x="0" y="3942"/>
                  </a:lnTo>
                  <a:lnTo>
                    <a:pt x="84" y="8883"/>
                  </a:lnTo>
                  <a:lnTo>
                    <a:pt x="322" y="13560"/>
                  </a:lnTo>
                  <a:lnTo>
                    <a:pt x="4301" y="17260"/>
                  </a:lnTo>
                  <a:lnTo>
                    <a:pt x="13771" y="17053"/>
                  </a:lnTo>
                  <a:lnTo>
                    <a:pt x="17294" y="13297"/>
                  </a:lnTo>
                  <a:lnTo>
                    <a:pt x="17200" y="8429"/>
                  </a:lnTo>
                  <a:lnTo>
                    <a:pt x="16997" y="3705"/>
                  </a:lnTo>
                  <a:lnTo>
                    <a:pt x="13015" y="0"/>
                  </a:lnTo>
                  <a:close/>
                </a:path>
              </a:pathLst>
            </a:custGeom>
            <a:solidFill>
              <a:srgbClr val="FF9429">
                <a:alpha val="88998"/>
              </a:srgbClr>
            </a:solidFill>
          </p:spPr>
          <p:txBody>
            <a:bodyPr wrap="square" lIns="0" tIns="0" rIns="0" bIns="0" rtlCol="0"/>
            <a:lstStyle/>
            <a:p>
              <a:endParaRPr sz="1493" dirty="0"/>
            </a:p>
          </p:txBody>
        </p:sp>
        <p:sp>
          <p:nvSpPr>
            <p:cNvPr id="3851" name="object 3804">
              <a:extLst>
                <a:ext uri="{FF2B5EF4-FFF2-40B4-BE49-F238E27FC236}">
                  <a16:creationId xmlns:a16="http://schemas.microsoft.com/office/drawing/2014/main" id="{5A4644D7-75BC-4A37-8927-599FFEDF53FF}"/>
                </a:ext>
              </a:extLst>
            </p:cNvPr>
            <p:cNvSpPr/>
            <p:nvPr/>
          </p:nvSpPr>
          <p:spPr>
            <a:xfrm>
              <a:off x="1618649" y="5191523"/>
              <a:ext cx="10160" cy="10160"/>
            </a:xfrm>
            <a:custGeom>
              <a:avLst/>
              <a:gdLst/>
              <a:ahLst/>
              <a:cxnLst/>
              <a:rect l="l" t="t" r="r" b="b"/>
              <a:pathLst>
                <a:path w="10160" h="10160">
                  <a:moveTo>
                    <a:pt x="7429" y="0"/>
                  </a:moveTo>
                  <a:lnTo>
                    <a:pt x="2082" y="114"/>
                  </a:lnTo>
                  <a:lnTo>
                    <a:pt x="0" y="2324"/>
                  </a:lnTo>
                  <a:lnTo>
                    <a:pt x="127" y="5003"/>
                  </a:lnTo>
                  <a:lnTo>
                    <a:pt x="266" y="7683"/>
                  </a:lnTo>
                  <a:lnTo>
                    <a:pt x="2527" y="9779"/>
                  </a:lnTo>
                  <a:lnTo>
                    <a:pt x="7886" y="9677"/>
                  </a:lnTo>
                  <a:lnTo>
                    <a:pt x="9944" y="7480"/>
                  </a:lnTo>
                  <a:lnTo>
                    <a:pt x="9715" y="2120"/>
                  </a:lnTo>
                  <a:lnTo>
                    <a:pt x="7429" y="0"/>
                  </a:lnTo>
                  <a:close/>
                </a:path>
              </a:pathLst>
            </a:custGeom>
            <a:solidFill>
              <a:srgbClr val="FFCB61">
                <a:alpha val="88998"/>
              </a:srgbClr>
            </a:solidFill>
          </p:spPr>
          <p:txBody>
            <a:bodyPr wrap="square" lIns="0" tIns="0" rIns="0" bIns="0" rtlCol="0"/>
            <a:lstStyle/>
            <a:p>
              <a:endParaRPr sz="1493" dirty="0"/>
            </a:p>
          </p:txBody>
        </p:sp>
        <p:sp>
          <p:nvSpPr>
            <p:cNvPr id="3852" name="object 3805">
              <a:extLst>
                <a:ext uri="{FF2B5EF4-FFF2-40B4-BE49-F238E27FC236}">
                  <a16:creationId xmlns:a16="http://schemas.microsoft.com/office/drawing/2014/main" id="{10000027-1C5E-4BAD-A59A-734BA7FFF3C1}"/>
                </a:ext>
              </a:extLst>
            </p:cNvPr>
            <p:cNvSpPr/>
            <p:nvPr/>
          </p:nvSpPr>
          <p:spPr>
            <a:xfrm>
              <a:off x="1689076" y="5201215"/>
              <a:ext cx="10795" cy="7620"/>
            </a:xfrm>
            <a:custGeom>
              <a:avLst/>
              <a:gdLst/>
              <a:ahLst/>
              <a:cxnLst/>
              <a:rect l="l" t="t" r="r" b="b"/>
              <a:pathLst>
                <a:path w="10794" h="7620">
                  <a:moveTo>
                    <a:pt x="8870" y="0"/>
                  </a:moveTo>
                  <a:lnTo>
                    <a:pt x="6373" y="44"/>
                  </a:lnTo>
                  <a:lnTo>
                    <a:pt x="3895" y="1025"/>
                  </a:lnTo>
                  <a:lnTo>
                    <a:pt x="0" y="4696"/>
                  </a:lnTo>
                  <a:lnTo>
                    <a:pt x="42" y="7169"/>
                  </a:lnTo>
                  <a:lnTo>
                    <a:pt x="1843" y="7505"/>
                  </a:lnTo>
                  <a:lnTo>
                    <a:pt x="4327" y="7461"/>
                  </a:lnTo>
                  <a:lnTo>
                    <a:pt x="6803" y="6461"/>
                  </a:lnTo>
                  <a:lnTo>
                    <a:pt x="10714" y="2780"/>
                  </a:lnTo>
                  <a:lnTo>
                    <a:pt x="10672" y="321"/>
                  </a:lnTo>
                  <a:lnTo>
                    <a:pt x="8870" y="0"/>
                  </a:lnTo>
                  <a:close/>
                </a:path>
              </a:pathLst>
            </a:custGeom>
            <a:solidFill>
              <a:srgbClr val="FF9429">
                <a:alpha val="59999"/>
              </a:srgbClr>
            </a:solidFill>
          </p:spPr>
          <p:txBody>
            <a:bodyPr wrap="square" lIns="0" tIns="0" rIns="0" bIns="0" rtlCol="0"/>
            <a:lstStyle/>
            <a:p>
              <a:endParaRPr sz="1493" dirty="0"/>
            </a:p>
          </p:txBody>
        </p:sp>
        <p:sp>
          <p:nvSpPr>
            <p:cNvPr id="3853" name="object 3806">
              <a:extLst>
                <a:ext uri="{FF2B5EF4-FFF2-40B4-BE49-F238E27FC236}">
                  <a16:creationId xmlns:a16="http://schemas.microsoft.com/office/drawing/2014/main" id="{6DEFB0AB-BE4C-4CDE-AA23-EA216C1C7ECB}"/>
                </a:ext>
              </a:extLst>
            </p:cNvPr>
            <p:cNvSpPr/>
            <p:nvPr/>
          </p:nvSpPr>
          <p:spPr>
            <a:xfrm>
              <a:off x="1691079" y="5202660"/>
              <a:ext cx="6985" cy="5080"/>
            </a:xfrm>
            <a:custGeom>
              <a:avLst/>
              <a:gdLst/>
              <a:ahLst/>
              <a:cxnLst/>
              <a:rect l="l" t="t" r="r" b="b"/>
              <a:pathLst>
                <a:path w="6985" h="5079">
                  <a:moveTo>
                    <a:pt x="4419" y="0"/>
                  </a:moveTo>
                  <a:lnTo>
                    <a:pt x="2514" y="774"/>
                  </a:lnTo>
                  <a:lnTo>
                    <a:pt x="1282" y="1930"/>
                  </a:lnTo>
                  <a:lnTo>
                    <a:pt x="63" y="3060"/>
                  </a:lnTo>
                  <a:lnTo>
                    <a:pt x="0" y="4178"/>
                  </a:lnTo>
                  <a:lnTo>
                    <a:pt x="1130" y="4406"/>
                  </a:lnTo>
                  <a:lnTo>
                    <a:pt x="2273" y="4597"/>
                  </a:lnTo>
                  <a:lnTo>
                    <a:pt x="4165" y="3860"/>
                  </a:lnTo>
                  <a:lnTo>
                    <a:pt x="5384" y="2692"/>
                  </a:lnTo>
                  <a:lnTo>
                    <a:pt x="6616" y="1549"/>
                  </a:lnTo>
                  <a:lnTo>
                    <a:pt x="6692" y="431"/>
                  </a:lnTo>
                  <a:lnTo>
                    <a:pt x="5575" y="228"/>
                  </a:lnTo>
                  <a:lnTo>
                    <a:pt x="4419" y="0"/>
                  </a:lnTo>
                  <a:close/>
                </a:path>
              </a:pathLst>
            </a:custGeom>
            <a:solidFill>
              <a:srgbClr val="FFCB61">
                <a:alpha val="59999"/>
              </a:srgbClr>
            </a:solidFill>
          </p:spPr>
          <p:txBody>
            <a:bodyPr wrap="square" lIns="0" tIns="0" rIns="0" bIns="0" rtlCol="0"/>
            <a:lstStyle/>
            <a:p>
              <a:endParaRPr sz="1493" dirty="0"/>
            </a:p>
          </p:txBody>
        </p:sp>
        <p:sp>
          <p:nvSpPr>
            <p:cNvPr id="3854" name="object 3807">
              <a:extLst>
                <a:ext uri="{FF2B5EF4-FFF2-40B4-BE49-F238E27FC236}">
                  <a16:creationId xmlns:a16="http://schemas.microsoft.com/office/drawing/2014/main" id="{6BBAFB87-7500-434A-A267-EFA859E777B8}"/>
                </a:ext>
              </a:extLst>
            </p:cNvPr>
            <p:cNvSpPr/>
            <p:nvPr/>
          </p:nvSpPr>
          <p:spPr>
            <a:xfrm>
              <a:off x="1654854" y="5190057"/>
              <a:ext cx="19685" cy="17145"/>
            </a:xfrm>
            <a:custGeom>
              <a:avLst/>
              <a:gdLst/>
              <a:ahLst/>
              <a:cxnLst/>
              <a:rect l="l" t="t" r="r" b="b"/>
              <a:pathLst>
                <a:path w="19685" h="17145">
                  <a:moveTo>
                    <a:pt x="14413" y="0"/>
                  </a:moveTo>
                  <a:lnTo>
                    <a:pt x="9531" y="85"/>
                  </a:lnTo>
                  <a:lnTo>
                    <a:pt x="4391" y="2941"/>
                  </a:lnTo>
                  <a:lnTo>
                    <a:pt x="0" y="10021"/>
                  </a:lnTo>
                  <a:lnTo>
                    <a:pt x="110" y="16293"/>
                  </a:lnTo>
                  <a:lnTo>
                    <a:pt x="5088" y="16804"/>
                  </a:lnTo>
                  <a:lnTo>
                    <a:pt x="10114" y="16716"/>
                  </a:lnTo>
                  <a:lnTo>
                    <a:pt x="15212" y="13876"/>
                  </a:lnTo>
                  <a:lnTo>
                    <a:pt x="19603" y="6800"/>
                  </a:lnTo>
                  <a:lnTo>
                    <a:pt x="19498" y="510"/>
                  </a:lnTo>
                  <a:lnTo>
                    <a:pt x="14413" y="0"/>
                  </a:lnTo>
                  <a:close/>
                </a:path>
              </a:pathLst>
            </a:custGeom>
            <a:solidFill>
              <a:srgbClr val="FF9429">
                <a:alpha val="63000"/>
              </a:srgbClr>
            </a:solidFill>
          </p:spPr>
          <p:txBody>
            <a:bodyPr wrap="square" lIns="0" tIns="0" rIns="0" bIns="0" rtlCol="0"/>
            <a:lstStyle/>
            <a:p>
              <a:endParaRPr sz="1493" dirty="0"/>
            </a:p>
          </p:txBody>
        </p:sp>
        <p:sp>
          <p:nvSpPr>
            <p:cNvPr id="3855" name="object 3808">
              <a:extLst>
                <a:ext uri="{FF2B5EF4-FFF2-40B4-BE49-F238E27FC236}">
                  <a16:creationId xmlns:a16="http://schemas.microsoft.com/office/drawing/2014/main" id="{46797F46-E06C-43A3-B08C-0DAF024A2123}"/>
                </a:ext>
              </a:extLst>
            </p:cNvPr>
            <p:cNvSpPr/>
            <p:nvPr/>
          </p:nvSpPr>
          <p:spPr>
            <a:xfrm>
              <a:off x="1658379" y="5193466"/>
              <a:ext cx="12700" cy="10160"/>
            </a:xfrm>
            <a:custGeom>
              <a:avLst/>
              <a:gdLst/>
              <a:ahLst/>
              <a:cxnLst/>
              <a:rect l="l" t="t" r="r" b="b"/>
              <a:pathLst>
                <a:path w="12700" h="10160">
                  <a:moveTo>
                    <a:pt x="6629" y="0"/>
                  </a:moveTo>
                  <a:lnTo>
                    <a:pt x="3213" y="1917"/>
                  </a:lnTo>
                  <a:lnTo>
                    <a:pt x="1600" y="4508"/>
                  </a:lnTo>
                  <a:lnTo>
                    <a:pt x="0" y="7124"/>
                  </a:lnTo>
                  <a:lnTo>
                    <a:pt x="774" y="9461"/>
                  </a:lnTo>
                  <a:lnTo>
                    <a:pt x="5969" y="9994"/>
                  </a:lnTo>
                  <a:lnTo>
                    <a:pt x="9347" y="8089"/>
                  </a:lnTo>
                  <a:lnTo>
                    <a:pt x="12585" y="2870"/>
                  </a:lnTo>
                  <a:lnTo>
                    <a:pt x="11785" y="533"/>
                  </a:lnTo>
                  <a:lnTo>
                    <a:pt x="6629" y="0"/>
                  </a:lnTo>
                  <a:close/>
                </a:path>
              </a:pathLst>
            </a:custGeom>
            <a:solidFill>
              <a:srgbClr val="FFCB61">
                <a:alpha val="63000"/>
              </a:srgbClr>
            </a:solidFill>
          </p:spPr>
          <p:txBody>
            <a:bodyPr wrap="square" lIns="0" tIns="0" rIns="0" bIns="0" rtlCol="0"/>
            <a:lstStyle/>
            <a:p>
              <a:endParaRPr sz="1493" dirty="0"/>
            </a:p>
          </p:txBody>
        </p:sp>
        <p:sp>
          <p:nvSpPr>
            <p:cNvPr id="3856" name="object 3809">
              <a:extLst>
                <a:ext uri="{FF2B5EF4-FFF2-40B4-BE49-F238E27FC236}">
                  <a16:creationId xmlns:a16="http://schemas.microsoft.com/office/drawing/2014/main" id="{D93A51D4-F10B-4034-B980-7C8477351EE1}"/>
                </a:ext>
              </a:extLst>
            </p:cNvPr>
            <p:cNvSpPr/>
            <p:nvPr/>
          </p:nvSpPr>
          <p:spPr>
            <a:xfrm>
              <a:off x="1440010" y="5235268"/>
              <a:ext cx="13970" cy="5715"/>
            </a:xfrm>
            <a:custGeom>
              <a:avLst/>
              <a:gdLst/>
              <a:ahLst/>
              <a:cxnLst/>
              <a:rect l="l" t="t" r="r" b="b"/>
              <a:pathLst>
                <a:path w="13969" h="5714">
                  <a:moveTo>
                    <a:pt x="4522" y="0"/>
                  </a:moveTo>
                  <a:lnTo>
                    <a:pt x="985" y="60"/>
                  </a:lnTo>
                  <a:lnTo>
                    <a:pt x="0" y="569"/>
                  </a:lnTo>
                  <a:lnTo>
                    <a:pt x="20" y="1761"/>
                  </a:lnTo>
                  <a:lnTo>
                    <a:pt x="912" y="2545"/>
                  </a:lnTo>
                  <a:lnTo>
                    <a:pt x="4392" y="3827"/>
                  </a:lnTo>
                  <a:lnTo>
                    <a:pt x="7872" y="5072"/>
                  </a:lnTo>
                  <a:lnTo>
                    <a:pt x="8948" y="5196"/>
                  </a:lnTo>
                  <a:lnTo>
                    <a:pt x="12479" y="5136"/>
                  </a:lnTo>
                  <a:lnTo>
                    <a:pt x="13458" y="4635"/>
                  </a:lnTo>
                  <a:lnTo>
                    <a:pt x="13437" y="3387"/>
                  </a:lnTo>
                  <a:lnTo>
                    <a:pt x="12571" y="2621"/>
                  </a:lnTo>
                  <a:lnTo>
                    <a:pt x="5611" y="132"/>
                  </a:lnTo>
                  <a:lnTo>
                    <a:pt x="4522" y="0"/>
                  </a:lnTo>
                  <a:close/>
                </a:path>
              </a:pathLst>
            </a:custGeom>
            <a:solidFill>
              <a:srgbClr val="FF9429">
                <a:alpha val="43998"/>
              </a:srgbClr>
            </a:solidFill>
          </p:spPr>
          <p:txBody>
            <a:bodyPr wrap="square" lIns="0" tIns="0" rIns="0" bIns="0" rtlCol="0"/>
            <a:lstStyle/>
            <a:p>
              <a:endParaRPr sz="1493" dirty="0"/>
            </a:p>
          </p:txBody>
        </p:sp>
        <p:sp>
          <p:nvSpPr>
            <p:cNvPr id="3857" name="object 3810">
              <a:extLst>
                <a:ext uri="{FF2B5EF4-FFF2-40B4-BE49-F238E27FC236}">
                  <a16:creationId xmlns:a16="http://schemas.microsoft.com/office/drawing/2014/main" id="{61D17E49-11FC-4400-9E8A-39DAAF38A069}"/>
                </a:ext>
              </a:extLst>
            </p:cNvPr>
            <p:cNvSpPr/>
            <p:nvPr/>
          </p:nvSpPr>
          <p:spPr>
            <a:xfrm>
              <a:off x="1442444" y="5236206"/>
              <a:ext cx="8890" cy="3810"/>
            </a:xfrm>
            <a:custGeom>
              <a:avLst/>
              <a:gdLst/>
              <a:ahLst/>
              <a:cxnLst/>
              <a:rect l="l" t="t" r="r" b="b"/>
              <a:pathLst>
                <a:path w="8890" h="3810">
                  <a:moveTo>
                    <a:pt x="1460" y="0"/>
                  </a:moveTo>
                  <a:lnTo>
                    <a:pt x="0" y="774"/>
                  </a:lnTo>
                  <a:lnTo>
                    <a:pt x="1003" y="1651"/>
                  </a:lnTo>
                  <a:lnTo>
                    <a:pt x="2971" y="2349"/>
                  </a:lnTo>
                  <a:lnTo>
                    <a:pt x="4940" y="3048"/>
                  </a:lnTo>
                  <a:lnTo>
                    <a:pt x="7150" y="3340"/>
                  </a:lnTo>
                  <a:lnTo>
                    <a:pt x="8597" y="2552"/>
                  </a:lnTo>
                  <a:lnTo>
                    <a:pt x="7607" y="1689"/>
                  </a:lnTo>
                  <a:lnTo>
                    <a:pt x="5638" y="965"/>
                  </a:lnTo>
                  <a:lnTo>
                    <a:pt x="3670" y="266"/>
                  </a:lnTo>
                  <a:lnTo>
                    <a:pt x="1460" y="0"/>
                  </a:lnTo>
                  <a:close/>
                </a:path>
              </a:pathLst>
            </a:custGeom>
            <a:solidFill>
              <a:srgbClr val="FFCB61">
                <a:alpha val="43998"/>
              </a:srgbClr>
            </a:solidFill>
          </p:spPr>
          <p:txBody>
            <a:bodyPr wrap="square" lIns="0" tIns="0" rIns="0" bIns="0" rtlCol="0"/>
            <a:lstStyle/>
            <a:p>
              <a:endParaRPr sz="1493" dirty="0"/>
            </a:p>
          </p:txBody>
        </p:sp>
        <p:sp>
          <p:nvSpPr>
            <p:cNvPr id="3858" name="object 3811">
              <a:extLst>
                <a:ext uri="{FF2B5EF4-FFF2-40B4-BE49-F238E27FC236}">
                  <a16:creationId xmlns:a16="http://schemas.microsoft.com/office/drawing/2014/main" id="{3C2135E0-23C7-4D4A-9928-373AE96F6267}"/>
                </a:ext>
              </a:extLst>
            </p:cNvPr>
            <p:cNvSpPr/>
            <p:nvPr/>
          </p:nvSpPr>
          <p:spPr>
            <a:xfrm>
              <a:off x="1459884" y="5325777"/>
              <a:ext cx="9525" cy="5715"/>
            </a:xfrm>
            <a:custGeom>
              <a:avLst/>
              <a:gdLst/>
              <a:ahLst/>
              <a:cxnLst/>
              <a:rect l="l" t="t" r="r" b="b"/>
              <a:pathLst>
                <a:path w="9525" h="5714">
                  <a:moveTo>
                    <a:pt x="7816" y="0"/>
                  </a:moveTo>
                  <a:lnTo>
                    <a:pt x="5735" y="34"/>
                  </a:lnTo>
                  <a:lnTo>
                    <a:pt x="3804" y="667"/>
                  </a:lnTo>
                  <a:lnTo>
                    <a:pt x="125" y="3473"/>
                  </a:lnTo>
                  <a:lnTo>
                    <a:pt x="0" y="5397"/>
                  </a:lnTo>
                  <a:lnTo>
                    <a:pt x="1213" y="5685"/>
                  </a:lnTo>
                  <a:lnTo>
                    <a:pt x="3314" y="5647"/>
                  </a:lnTo>
                  <a:lnTo>
                    <a:pt x="5201" y="5010"/>
                  </a:lnTo>
                  <a:lnTo>
                    <a:pt x="9048" y="2087"/>
                  </a:lnTo>
                  <a:lnTo>
                    <a:pt x="9015" y="294"/>
                  </a:lnTo>
                  <a:lnTo>
                    <a:pt x="7816" y="0"/>
                  </a:lnTo>
                  <a:close/>
                </a:path>
              </a:pathLst>
            </a:custGeom>
            <a:solidFill>
              <a:srgbClr val="FF9429">
                <a:alpha val="53997"/>
              </a:srgbClr>
            </a:solidFill>
          </p:spPr>
          <p:txBody>
            <a:bodyPr wrap="square" lIns="0" tIns="0" rIns="0" bIns="0" rtlCol="0"/>
            <a:lstStyle/>
            <a:p>
              <a:endParaRPr sz="1493" dirty="0"/>
            </a:p>
          </p:txBody>
        </p:sp>
        <p:sp>
          <p:nvSpPr>
            <p:cNvPr id="3859" name="object 3812">
              <a:extLst>
                <a:ext uri="{FF2B5EF4-FFF2-40B4-BE49-F238E27FC236}">
                  <a16:creationId xmlns:a16="http://schemas.microsoft.com/office/drawing/2014/main" id="{8EEE758A-A2DA-41B3-9109-466B3838DB2E}"/>
                </a:ext>
              </a:extLst>
            </p:cNvPr>
            <p:cNvSpPr/>
            <p:nvPr/>
          </p:nvSpPr>
          <p:spPr>
            <a:xfrm>
              <a:off x="1461504" y="5326865"/>
              <a:ext cx="6350" cy="3810"/>
            </a:xfrm>
            <a:custGeom>
              <a:avLst/>
              <a:gdLst/>
              <a:ahLst/>
              <a:cxnLst/>
              <a:rect l="l" t="t" r="r" b="b"/>
              <a:pathLst>
                <a:path w="6350" h="3810">
                  <a:moveTo>
                    <a:pt x="4114" y="0"/>
                  </a:moveTo>
                  <a:lnTo>
                    <a:pt x="2489" y="533"/>
                  </a:lnTo>
                  <a:lnTo>
                    <a:pt x="1358" y="1384"/>
                  </a:lnTo>
                  <a:lnTo>
                    <a:pt x="228" y="2260"/>
                  </a:lnTo>
                  <a:lnTo>
                    <a:pt x="0" y="3098"/>
                  </a:lnTo>
                  <a:lnTo>
                    <a:pt x="850" y="3314"/>
                  </a:lnTo>
                  <a:lnTo>
                    <a:pt x="1689" y="3505"/>
                  </a:lnTo>
                  <a:lnTo>
                    <a:pt x="3289" y="2984"/>
                  </a:lnTo>
                  <a:lnTo>
                    <a:pt x="4419" y="2108"/>
                  </a:lnTo>
                  <a:lnTo>
                    <a:pt x="5575" y="1257"/>
                  </a:lnTo>
                  <a:lnTo>
                    <a:pt x="5803" y="393"/>
                  </a:lnTo>
                  <a:lnTo>
                    <a:pt x="4114" y="0"/>
                  </a:lnTo>
                  <a:close/>
                </a:path>
              </a:pathLst>
            </a:custGeom>
            <a:solidFill>
              <a:srgbClr val="FFCB61">
                <a:alpha val="53997"/>
              </a:srgbClr>
            </a:solidFill>
          </p:spPr>
          <p:txBody>
            <a:bodyPr wrap="square" lIns="0" tIns="0" rIns="0" bIns="0" rtlCol="0"/>
            <a:lstStyle/>
            <a:p>
              <a:endParaRPr sz="1493" dirty="0"/>
            </a:p>
          </p:txBody>
        </p:sp>
        <p:sp>
          <p:nvSpPr>
            <p:cNvPr id="3860" name="object 3813">
              <a:extLst>
                <a:ext uri="{FF2B5EF4-FFF2-40B4-BE49-F238E27FC236}">
                  <a16:creationId xmlns:a16="http://schemas.microsoft.com/office/drawing/2014/main" id="{C6EAC09B-4DA9-4CE8-9ED4-D67E159BC3DB}"/>
                </a:ext>
              </a:extLst>
            </p:cNvPr>
            <p:cNvSpPr/>
            <p:nvPr/>
          </p:nvSpPr>
          <p:spPr>
            <a:xfrm>
              <a:off x="1413594" y="5244266"/>
              <a:ext cx="25400" cy="6985"/>
            </a:xfrm>
            <a:custGeom>
              <a:avLst/>
              <a:gdLst/>
              <a:ahLst/>
              <a:cxnLst/>
              <a:rect l="l" t="t" r="r" b="b"/>
              <a:pathLst>
                <a:path w="25400" h="6985">
                  <a:moveTo>
                    <a:pt x="9790" y="0"/>
                  </a:moveTo>
                  <a:lnTo>
                    <a:pt x="1141" y="152"/>
                  </a:lnTo>
                  <a:lnTo>
                    <a:pt x="0" y="1366"/>
                  </a:lnTo>
                  <a:lnTo>
                    <a:pt x="27" y="2908"/>
                  </a:lnTo>
                  <a:lnTo>
                    <a:pt x="3552" y="4416"/>
                  </a:lnTo>
                  <a:lnTo>
                    <a:pt x="15494" y="6373"/>
                  </a:lnTo>
                  <a:lnTo>
                    <a:pt x="24109" y="6225"/>
                  </a:lnTo>
                  <a:lnTo>
                    <a:pt x="25256" y="5022"/>
                  </a:lnTo>
                  <a:lnTo>
                    <a:pt x="25229" y="3473"/>
                  </a:lnTo>
                  <a:lnTo>
                    <a:pt x="21713" y="1965"/>
                  </a:lnTo>
                  <a:lnTo>
                    <a:pt x="9790" y="0"/>
                  </a:lnTo>
                  <a:close/>
                </a:path>
              </a:pathLst>
            </a:custGeom>
            <a:solidFill>
              <a:srgbClr val="FF9429">
                <a:alpha val="77999"/>
              </a:srgbClr>
            </a:solidFill>
          </p:spPr>
          <p:txBody>
            <a:bodyPr wrap="square" lIns="0" tIns="0" rIns="0" bIns="0" rtlCol="0"/>
            <a:lstStyle/>
            <a:p>
              <a:endParaRPr sz="1493" dirty="0"/>
            </a:p>
          </p:txBody>
        </p:sp>
        <p:sp>
          <p:nvSpPr>
            <p:cNvPr id="3861" name="object 3814">
              <a:extLst>
                <a:ext uri="{FF2B5EF4-FFF2-40B4-BE49-F238E27FC236}">
                  <a16:creationId xmlns:a16="http://schemas.microsoft.com/office/drawing/2014/main" id="{FE2B6B02-65B9-4981-9A3A-0FBCF336769E}"/>
                </a:ext>
              </a:extLst>
            </p:cNvPr>
            <p:cNvSpPr/>
            <p:nvPr/>
          </p:nvSpPr>
          <p:spPr>
            <a:xfrm>
              <a:off x="1418490" y="5245480"/>
              <a:ext cx="15875" cy="4445"/>
            </a:xfrm>
            <a:custGeom>
              <a:avLst/>
              <a:gdLst/>
              <a:ahLst/>
              <a:cxnLst/>
              <a:rect l="l" t="t" r="r" b="b"/>
              <a:pathLst>
                <a:path w="15875" h="4445">
                  <a:moveTo>
                    <a:pt x="5092" y="0"/>
                  </a:moveTo>
                  <a:lnTo>
                    <a:pt x="1397" y="76"/>
                  </a:lnTo>
                  <a:lnTo>
                    <a:pt x="0" y="1549"/>
                  </a:lnTo>
                  <a:lnTo>
                    <a:pt x="2590" y="2679"/>
                  </a:lnTo>
                  <a:lnTo>
                    <a:pt x="6477" y="3301"/>
                  </a:lnTo>
                  <a:lnTo>
                    <a:pt x="10363" y="3949"/>
                  </a:lnTo>
                  <a:lnTo>
                    <a:pt x="14058" y="3860"/>
                  </a:lnTo>
                  <a:lnTo>
                    <a:pt x="15455" y="2387"/>
                  </a:lnTo>
                  <a:lnTo>
                    <a:pt x="12865" y="1282"/>
                  </a:lnTo>
                  <a:lnTo>
                    <a:pt x="5092" y="0"/>
                  </a:lnTo>
                  <a:close/>
                </a:path>
              </a:pathLst>
            </a:custGeom>
            <a:solidFill>
              <a:srgbClr val="FFCB61">
                <a:alpha val="77999"/>
              </a:srgbClr>
            </a:solidFill>
          </p:spPr>
          <p:txBody>
            <a:bodyPr wrap="square" lIns="0" tIns="0" rIns="0" bIns="0" rtlCol="0"/>
            <a:lstStyle/>
            <a:p>
              <a:endParaRPr sz="1493" dirty="0"/>
            </a:p>
          </p:txBody>
        </p:sp>
        <p:sp>
          <p:nvSpPr>
            <p:cNvPr id="3862" name="object 3815">
              <a:extLst>
                <a:ext uri="{FF2B5EF4-FFF2-40B4-BE49-F238E27FC236}">
                  <a16:creationId xmlns:a16="http://schemas.microsoft.com/office/drawing/2014/main" id="{E7503A51-367C-447C-A800-55EA6229264C}"/>
                </a:ext>
              </a:extLst>
            </p:cNvPr>
            <p:cNvSpPr/>
            <p:nvPr/>
          </p:nvSpPr>
          <p:spPr>
            <a:xfrm>
              <a:off x="1436065" y="5314478"/>
              <a:ext cx="12700" cy="3810"/>
            </a:xfrm>
            <a:custGeom>
              <a:avLst/>
              <a:gdLst/>
              <a:ahLst/>
              <a:cxnLst/>
              <a:rect l="l" t="t" r="r" b="b"/>
              <a:pathLst>
                <a:path w="12700" h="3810">
                  <a:moveTo>
                    <a:pt x="11718" y="0"/>
                  </a:moveTo>
                  <a:lnTo>
                    <a:pt x="7626" y="71"/>
                  </a:lnTo>
                  <a:lnTo>
                    <a:pt x="1533" y="1487"/>
                  </a:lnTo>
                  <a:lnTo>
                    <a:pt x="0" y="2318"/>
                  </a:lnTo>
                  <a:lnTo>
                    <a:pt x="14" y="3118"/>
                  </a:lnTo>
                  <a:lnTo>
                    <a:pt x="656" y="3648"/>
                  </a:lnTo>
                  <a:lnTo>
                    <a:pt x="4738" y="3577"/>
                  </a:lnTo>
                  <a:lnTo>
                    <a:pt x="10842" y="2160"/>
                  </a:lnTo>
                  <a:lnTo>
                    <a:pt x="12381" y="1335"/>
                  </a:lnTo>
                  <a:lnTo>
                    <a:pt x="12366" y="518"/>
                  </a:lnTo>
                  <a:lnTo>
                    <a:pt x="11718" y="0"/>
                  </a:lnTo>
                  <a:close/>
                </a:path>
              </a:pathLst>
            </a:custGeom>
            <a:solidFill>
              <a:srgbClr val="FF9429">
                <a:alpha val="55999"/>
              </a:srgbClr>
            </a:solidFill>
          </p:spPr>
          <p:txBody>
            <a:bodyPr wrap="square" lIns="0" tIns="0" rIns="0" bIns="0" rtlCol="0"/>
            <a:lstStyle/>
            <a:p>
              <a:endParaRPr sz="1493" dirty="0"/>
            </a:p>
          </p:txBody>
        </p:sp>
        <p:sp>
          <p:nvSpPr>
            <p:cNvPr id="3863" name="object 3816">
              <a:extLst>
                <a:ext uri="{FF2B5EF4-FFF2-40B4-BE49-F238E27FC236}">
                  <a16:creationId xmlns:a16="http://schemas.microsoft.com/office/drawing/2014/main" id="{91052480-97FC-44FD-8376-D79D90BC5EEA}"/>
                </a:ext>
              </a:extLst>
            </p:cNvPr>
            <p:cNvSpPr/>
            <p:nvPr/>
          </p:nvSpPr>
          <p:spPr>
            <a:xfrm>
              <a:off x="1438422" y="5315153"/>
              <a:ext cx="8255" cy="2540"/>
            </a:xfrm>
            <a:custGeom>
              <a:avLst/>
              <a:gdLst/>
              <a:ahLst/>
              <a:cxnLst/>
              <a:rect l="l" t="t" r="r" b="b"/>
              <a:pathLst>
                <a:path w="8255" h="2539">
                  <a:moveTo>
                    <a:pt x="6832" y="0"/>
                  </a:moveTo>
                  <a:lnTo>
                    <a:pt x="4978" y="76"/>
                  </a:lnTo>
                  <a:lnTo>
                    <a:pt x="1193" y="965"/>
                  </a:lnTo>
                  <a:lnTo>
                    <a:pt x="0" y="1612"/>
                  </a:lnTo>
                  <a:lnTo>
                    <a:pt x="419" y="1943"/>
                  </a:lnTo>
                  <a:lnTo>
                    <a:pt x="812" y="2285"/>
                  </a:lnTo>
                  <a:lnTo>
                    <a:pt x="2692" y="2209"/>
                  </a:lnTo>
                  <a:lnTo>
                    <a:pt x="4584" y="1777"/>
                  </a:lnTo>
                  <a:lnTo>
                    <a:pt x="6477" y="1346"/>
                  </a:lnTo>
                  <a:lnTo>
                    <a:pt x="7658" y="711"/>
                  </a:lnTo>
                  <a:lnTo>
                    <a:pt x="6832" y="0"/>
                  </a:lnTo>
                  <a:close/>
                </a:path>
              </a:pathLst>
            </a:custGeom>
            <a:solidFill>
              <a:srgbClr val="FFCB61">
                <a:alpha val="55999"/>
              </a:srgbClr>
            </a:solidFill>
          </p:spPr>
          <p:txBody>
            <a:bodyPr wrap="square" lIns="0" tIns="0" rIns="0" bIns="0" rtlCol="0"/>
            <a:lstStyle/>
            <a:p>
              <a:endParaRPr sz="1493" dirty="0"/>
            </a:p>
          </p:txBody>
        </p:sp>
        <p:sp>
          <p:nvSpPr>
            <p:cNvPr id="3864" name="object 3817">
              <a:extLst>
                <a:ext uri="{FF2B5EF4-FFF2-40B4-BE49-F238E27FC236}">
                  <a16:creationId xmlns:a16="http://schemas.microsoft.com/office/drawing/2014/main" id="{7346ABBC-2509-49D8-B3A7-931BB099923F}"/>
                </a:ext>
              </a:extLst>
            </p:cNvPr>
            <p:cNvSpPr/>
            <p:nvPr/>
          </p:nvSpPr>
          <p:spPr>
            <a:xfrm>
              <a:off x="1399926" y="5258827"/>
              <a:ext cx="30480" cy="6985"/>
            </a:xfrm>
            <a:custGeom>
              <a:avLst/>
              <a:gdLst/>
              <a:ahLst/>
              <a:cxnLst/>
              <a:rect l="l" t="t" r="r" b="b"/>
              <a:pathLst>
                <a:path w="30480" h="6985">
                  <a:moveTo>
                    <a:pt x="12462" y="0"/>
                  </a:moveTo>
                  <a:lnTo>
                    <a:pt x="1591" y="189"/>
                  </a:lnTo>
                  <a:lnTo>
                    <a:pt x="971" y="241"/>
                  </a:lnTo>
                  <a:lnTo>
                    <a:pt x="0" y="1947"/>
                  </a:lnTo>
                  <a:lnTo>
                    <a:pt x="29" y="3615"/>
                  </a:lnTo>
                  <a:lnTo>
                    <a:pt x="5149" y="5219"/>
                  </a:lnTo>
                  <a:lnTo>
                    <a:pt x="17406" y="6367"/>
                  </a:lnTo>
                  <a:lnTo>
                    <a:pt x="28150" y="6180"/>
                  </a:lnTo>
                  <a:lnTo>
                    <a:pt x="28962" y="6108"/>
                  </a:lnTo>
                  <a:lnTo>
                    <a:pt x="29948" y="4400"/>
                  </a:lnTo>
                  <a:lnTo>
                    <a:pt x="29919" y="2766"/>
                  </a:lnTo>
                  <a:lnTo>
                    <a:pt x="24796" y="1143"/>
                  </a:lnTo>
                  <a:lnTo>
                    <a:pt x="12462" y="0"/>
                  </a:lnTo>
                  <a:close/>
                </a:path>
              </a:pathLst>
            </a:custGeom>
            <a:solidFill>
              <a:srgbClr val="FF9429">
                <a:alpha val="88000"/>
              </a:srgbClr>
            </a:solidFill>
          </p:spPr>
          <p:txBody>
            <a:bodyPr wrap="square" lIns="0" tIns="0" rIns="0" bIns="0" rtlCol="0"/>
            <a:lstStyle/>
            <a:p>
              <a:endParaRPr sz="1493" dirty="0"/>
            </a:p>
          </p:txBody>
        </p:sp>
        <p:sp>
          <p:nvSpPr>
            <p:cNvPr id="3865" name="object 3818">
              <a:extLst>
                <a:ext uri="{FF2B5EF4-FFF2-40B4-BE49-F238E27FC236}">
                  <a16:creationId xmlns:a16="http://schemas.microsoft.com/office/drawing/2014/main" id="{BE9F29A3-B6CD-4D04-A7D8-14699E7304B3}"/>
                </a:ext>
              </a:extLst>
            </p:cNvPr>
            <p:cNvSpPr/>
            <p:nvPr/>
          </p:nvSpPr>
          <p:spPr>
            <a:xfrm>
              <a:off x="1405977" y="5259997"/>
              <a:ext cx="18415" cy="4445"/>
            </a:xfrm>
            <a:custGeom>
              <a:avLst/>
              <a:gdLst/>
              <a:ahLst/>
              <a:cxnLst/>
              <a:rect l="l" t="t" r="r" b="b"/>
              <a:pathLst>
                <a:path w="18415" h="4445">
                  <a:moveTo>
                    <a:pt x="5168" y="0"/>
                  </a:moveTo>
                  <a:lnTo>
                    <a:pt x="990" y="342"/>
                  </a:lnTo>
                  <a:lnTo>
                    <a:pt x="0" y="2108"/>
                  </a:lnTo>
                  <a:lnTo>
                    <a:pt x="3352" y="3162"/>
                  </a:lnTo>
                  <a:lnTo>
                    <a:pt x="8013" y="3606"/>
                  </a:lnTo>
                  <a:lnTo>
                    <a:pt x="12674" y="4038"/>
                  </a:lnTo>
                  <a:lnTo>
                    <a:pt x="16840" y="3682"/>
                  </a:lnTo>
                  <a:lnTo>
                    <a:pt x="17843" y="1930"/>
                  </a:lnTo>
                  <a:lnTo>
                    <a:pt x="14478" y="863"/>
                  </a:lnTo>
                  <a:lnTo>
                    <a:pt x="5168" y="0"/>
                  </a:lnTo>
                  <a:close/>
                </a:path>
              </a:pathLst>
            </a:custGeom>
            <a:solidFill>
              <a:srgbClr val="FFCB61">
                <a:alpha val="88000"/>
              </a:srgbClr>
            </a:solidFill>
          </p:spPr>
          <p:txBody>
            <a:bodyPr wrap="square" lIns="0" tIns="0" rIns="0" bIns="0" rtlCol="0"/>
            <a:lstStyle/>
            <a:p>
              <a:endParaRPr sz="1493" dirty="0"/>
            </a:p>
          </p:txBody>
        </p:sp>
        <p:sp>
          <p:nvSpPr>
            <p:cNvPr id="3866" name="object 3819">
              <a:extLst>
                <a:ext uri="{FF2B5EF4-FFF2-40B4-BE49-F238E27FC236}">
                  <a16:creationId xmlns:a16="http://schemas.microsoft.com/office/drawing/2014/main" id="{65234874-BB4C-4457-8A6F-BF35B8F916AF}"/>
                </a:ext>
              </a:extLst>
            </p:cNvPr>
            <p:cNvSpPr/>
            <p:nvPr/>
          </p:nvSpPr>
          <p:spPr>
            <a:xfrm>
              <a:off x="1403069" y="5302409"/>
              <a:ext cx="33020" cy="10795"/>
            </a:xfrm>
            <a:custGeom>
              <a:avLst/>
              <a:gdLst/>
              <a:ahLst/>
              <a:cxnLst/>
              <a:rect l="l" t="t" r="r" b="b"/>
              <a:pathLst>
                <a:path w="33019" h="10795">
                  <a:moveTo>
                    <a:pt x="31054" y="0"/>
                  </a:moveTo>
                  <a:lnTo>
                    <a:pt x="20483" y="182"/>
                  </a:lnTo>
                  <a:lnTo>
                    <a:pt x="3531" y="4849"/>
                  </a:lnTo>
                  <a:lnTo>
                    <a:pt x="0" y="7036"/>
                  </a:lnTo>
                  <a:lnTo>
                    <a:pt x="40" y="9372"/>
                  </a:lnTo>
                  <a:lnTo>
                    <a:pt x="1924" y="10691"/>
                  </a:lnTo>
                  <a:lnTo>
                    <a:pt x="12527" y="10504"/>
                  </a:lnTo>
                  <a:lnTo>
                    <a:pt x="29477" y="5840"/>
                  </a:lnTo>
                  <a:lnTo>
                    <a:pt x="32996" y="3652"/>
                  </a:lnTo>
                  <a:lnTo>
                    <a:pt x="32955" y="1319"/>
                  </a:lnTo>
                  <a:lnTo>
                    <a:pt x="31054" y="0"/>
                  </a:lnTo>
                  <a:close/>
                </a:path>
              </a:pathLst>
            </a:custGeom>
            <a:solidFill>
              <a:srgbClr val="FF9429">
                <a:alpha val="75000"/>
              </a:srgbClr>
            </a:solidFill>
          </p:spPr>
          <p:txBody>
            <a:bodyPr wrap="square" lIns="0" tIns="0" rIns="0" bIns="0" rtlCol="0"/>
            <a:lstStyle/>
            <a:p>
              <a:endParaRPr sz="1493" dirty="0"/>
            </a:p>
          </p:txBody>
        </p:sp>
        <p:sp>
          <p:nvSpPr>
            <p:cNvPr id="3867" name="object 3820">
              <a:extLst>
                <a:ext uri="{FF2B5EF4-FFF2-40B4-BE49-F238E27FC236}">
                  <a16:creationId xmlns:a16="http://schemas.microsoft.com/office/drawing/2014/main" id="{953DC2DD-F4BB-4312-8551-2148ECCE2B82}"/>
                </a:ext>
              </a:extLst>
            </p:cNvPr>
            <p:cNvSpPr/>
            <p:nvPr/>
          </p:nvSpPr>
          <p:spPr>
            <a:xfrm>
              <a:off x="1409254" y="5304359"/>
              <a:ext cx="20955" cy="6985"/>
            </a:xfrm>
            <a:custGeom>
              <a:avLst/>
              <a:gdLst/>
              <a:ahLst/>
              <a:cxnLst/>
              <a:rect l="l" t="t" r="r" b="b"/>
              <a:pathLst>
                <a:path w="20955" h="6985">
                  <a:moveTo>
                    <a:pt x="18021" y="0"/>
                  </a:moveTo>
                  <a:lnTo>
                    <a:pt x="12928" y="368"/>
                  </a:lnTo>
                  <a:lnTo>
                    <a:pt x="2984" y="3124"/>
                  </a:lnTo>
                  <a:lnTo>
                    <a:pt x="0" y="4965"/>
                  </a:lnTo>
                  <a:lnTo>
                    <a:pt x="2603" y="6807"/>
                  </a:lnTo>
                  <a:lnTo>
                    <a:pt x="7696" y="6413"/>
                  </a:lnTo>
                  <a:lnTo>
                    <a:pt x="12674" y="5054"/>
                  </a:lnTo>
                  <a:lnTo>
                    <a:pt x="17640" y="3683"/>
                  </a:lnTo>
                  <a:lnTo>
                    <a:pt x="20624" y="1828"/>
                  </a:lnTo>
                  <a:lnTo>
                    <a:pt x="18021" y="0"/>
                  </a:lnTo>
                  <a:close/>
                </a:path>
              </a:pathLst>
            </a:custGeom>
            <a:solidFill>
              <a:srgbClr val="FFCB61">
                <a:alpha val="75000"/>
              </a:srgbClr>
            </a:solidFill>
          </p:spPr>
          <p:txBody>
            <a:bodyPr wrap="square" lIns="0" tIns="0" rIns="0" bIns="0" rtlCol="0"/>
            <a:lstStyle/>
            <a:p>
              <a:endParaRPr sz="1493" dirty="0"/>
            </a:p>
          </p:txBody>
        </p:sp>
        <p:sp>
          <p:nvSpPr>
            <p:cNvPr id="3868" name="object 3821">
              <a:extLst>
                <a:ext uri="{FF2B5EF4-FFF2-40B4-BE49-F238E27FC236}">
                  <a16:creationId xmlns:a16="http://schemas.microsoft.com/office/drawing/2014/main" id="{8F1A3532-DABB-405D-9FB1-9DA6CBC93332}"/>
                </a:ext>
              </a:extLst>
            </p:cNvPr>
            <p:cNvSpPr/>
            <p:nvPr/>
          </p:nvSpPr>
          <p:spPr>
            <a:xfrm>
              <a:off x="1394301" y="5274899"/>
              <a:ext cx="18415" cy="3810"/>
            </a:xfrm>
            <a:custGeom>
              <a:avLst/>
              <a:gdLst/>
              <a:ahLst/>
              <a:cxnLst/>
              <a:rect l="l" t="t" r="r" b="b"/>
              <a:pathLst>
                <a:path w="18415" h="3810">
                  <a:moveTo>
                    <a:pt x="14628" y="0"/>
                  </a:moveTo>
                  <a:lnTo>
                    <a:pt x="9546" y="86"/>
                  </a:lnTo>
                  <a:lnTo>
                    <a:pt x="3714" y="375"/>
                  </a:lnTo>
                  <a:lnTo>
                    <a:pt x="0" y="1304"/>
                  </a:lnTo>
                  <a:lnTo>
                    <a:pt x="24" y="2281"/>
                  </a:lnTo>
                  <a:lnTo>
                    <a:pt x="221" y="3194"/>
                  </a:lnTo>
                  <a:lnTo>
                    <a:pt x="3346" y="3593"/>
                  </a:lnTo>
                  <a:lnTo>
                    <a:pt x="8616" y="3500"/>
                  </a:lnTo>
                  <a:lnTo>
                    <a:pt x="14280" y="3194"/>
                  </a:lnTo>
                  <a:lnTo>
                    <a:pt x="17981" y="2281"/>
                  </a:lnTo>
                  <a:lnTo>
                    <a:pt x="17946" y="1304"/>
                  </a:lnTo>
                  <a:lnTo>
                    <a:pt x="17773" y="413"/>
                  </a:lnTo>
                  <a:lnTo>
                    <a:pt x="14628" y="0"/>
                  </a:lnTo>
                  <a:close/>
                </a:path>
              </a:pathLst>
            </a:custGeom>
            <a:solidFill>
              <a:srgbClr val="FF9429">
                <a:alpha val="92999"/>
              </a:srgbClr>
            </a:solidFill>
          </p:spPr>
          <p:txBody>
            <a:bodyPr wrap="square" lIns="0" tIns="0" rIns="0" bIns="0" rtlCol="0"/>
            <a:lstStyle/>
            <a:p>
              <a:endParaRPr sz="1493" dirty="0"/>
            </a:p>
          </p:txBody>
        </p:sp>
        <p:sp>
          <p:nvSpPr>
            <p:cNvPr id="3869" name="object 3822">
              <a:extLst>
                <a:ext uri="{FF2B5EF4-FFF2-40B4-BE49-F238E27FC236}">
                  <a16:creationId xmlns:a16="http://schemas.microsoft.com/office/drawing/2014/main" id="{0FFCD54C-35A0-46F6-A2AF-A7E9EA4A556D}"/>
                </a:ext>
              </a:extLst>
            </p:cNvPr>
            <p:cNvSpPr/>
            <p:nvPr/>
          </p:nvSpPr>
          <p:spPr>
            <a:xfrm>
              <a:off x="1398129" y="5275592"/>
              <a:ext cx="10795" cy="2540"/>
            </a:xfrm>
            <a:custGeom>
              <a:avLst/>
              <a:gdLst/>
              <a:ahLst/>
              <a:cxnLst/>
              <a:rect l="l" t="t" r="r" b="b"/>
              <a:pathLst>
                <a:path w="10794" h="2539">
                  <a:moveTo>
                    <a:pt x="7797" y="0"/>
                  </a:moveTo>
                  <a:lnTo>
                    <a:pt x="2184" y="304"/>
                  </a:lnTo>
                  <a:lnTo>
                    <a:pt x="0" y="838"/>
                  </a:lnTo>
                  <a:lnTo>
                    <a:pt x="88" y="1384"/>
                  </a:lnTo>
                  <a:lnTo>
                    <a:pt x="203" y="1892"/>
                  </a:lnTo>
                  <a:lnTo>
                    <a:pt x="2565" y="2197"/>
                  </a:lnTo>
                  <a:lnTo>
                    <a:pt x="5372" y="2044"/>
                  </a:lnTo>
                  <a:lnTo>
                    <a:pt x="8166" y="1892"/>
                  </a:lnTo>
                  <a:lnTo>
                    <a:pt x="10337" y="1358"/>
                  </a:lnTo>
                  <a:lnTo>
                    <a:pt x="10248" y="850"/>
                  </a:lnTo>
                  <a:lnTo>
                    <a:pt x="10134" y="330"/>
                  </a:lnTo>
                  <a:lnTo>
                    <a:pt x="7797" y="0"/>
                  </a:lnTo>
                  <a:close/>
                </a:path>
              </a:pathLst>
            </a:custGeom>
            <a:solidFill>
              <a:srgbClr val="FFCB61">
                <a:alpha val="92999"/>
              </a:srgbClr>
            </a:solidFill>
          </p:spPr>
          <p:txBody>
            <a:bodyPr wrap="square" lIns="0" tIns="0" rIns="0" bIns="0" rtlCol="0"/>
            <a:lstStyle/>
            <a:p>
              <a:endParaRPr sz="1493" dirty="0"/>
            </a:p>
          </p:txBody>
        </p:sp>
        <p:sp>
          <p:nvSpPr>
            <p:cNvPr id="3870" name="object 3823">
              <a:extLst>
                <a:ext uri="{FF2B5EF4-FFF2-40B4-BE49-F238E27FC236}">
                  <a16:creationId xmlns:a16="http://schemas.microsoft.com/office/drawing/2014/main" id="{266F8040-E00C-4642-8F4E-7E79BB3CDB9E}"/>
                </a:ext>
              </a:extLst>
            </p:cNvPr>
            <p:cNvSpPr/>
            <p:nvPr/>
          </p:nvSpPr>
          <p:spPr>
            <a:xfrm>
              <a:off x="1395417" y="5289225"/>
              <a:ext cx="17780" cy="4445"/>
            </a:xfrm>
            <a:custGeom>
              <a:avLst/>
              <a:gdLst/>
              <a:ahLst/>
              <a:cxnLst/>
              <a:rect l="l" t="t" r="r" b="b"/>
              <a:pathLst>
                <a:path w="17780" h="4445">
                  <a:moveTo>
                    <a:pt x="16702" y="0"/>
                  </a:moveTo>
                  <a:lnTo>
                    <a:pt x="10250" y="115"/>
                  </a:lnTo>
                  <a:lnTo>
                    <a:pt x="3048" y="1064"/>
                  </a:lnTo>
                  <a:lnTo>
                    <a:pt x="0" y="2131"/>
                  </a:lnTo>
                  <a:lnTo>
                    <a:pt x="15" y="3098"/>
                  </a:lnTo>
                  <a:lnTo>
                    <a:pt x="635" y="4112"/>
                  </a:lnTo>
                  <a:lnTo>
                    <a:pt x="988" y="4129"/>
                  </a:lnTo>
                  <a:lnTo>
                    <a:pt x="7446" y="4014"/>
                  </a:lnTo>
                  <a:lnTo>
                    <a:pt x="14770" y="3071"/>
                  </a:lnTo>
                  <a:lnTo>
                    <a:pt x="17783" y="1997"/>
                  </a:lnTo>
                  <a:lnTo>
                    <a:pt x="17766" y="1019"/>
                  </a:lnTo>
                  <a:lnTo>
                    <a:pt x="17145" y="23"/>
                  </a:lnTo>
                  <a:lnTo>
                    <a:pt x="16702" y="0"/>
                  </a:lnTo>
                  <a:close/>
                </a:path>
              </a:pathLst>
            </a:custGeom>
            <a:solidFill>
              <a:srgbClr val="FF9429">
                <a:alpha val="43998"/>
              </a:srgbClr>
            </a:solidFill>
          </p:spPr>
          <p:txBody>
            <a:bodyPr wrap="square" lIns="0" tIns="0" rIns="0" bIns="0" rtlCol="0"/>
            <a:lstStyle/>
            <a:p>
              <a:endParaRPr sz="1493" dirty="0"/>
            </a:p>
          </p:txBody>
        </p:sp>
        <p:sp>
          <p:nvSpPr>
            <p:cNvPr id="3871" name="object 3824">
              <a:extLst>
                <a:ext uri="{FF2B5EF4-FFF2-40B4-BE49-F238E27FC236}">
                  <a16:creationId xmlns:a16="http://schemas.microsoft.com/office/drawing/2014/main" id="{0A7B890B-E8CF-41E3-8DFD-565C13FAED91}"/>
                </a:ext>
              </a:extLst>
            </p:cNvPr>
            <p:cNvSpPr/>
            <p:nvPr/>
          </p:nvSpPr>
          <p:spPr>
            <a:xfrm>
              <a:off x="1399006" y="5290014"/>
              <a:ext cx="10795" cy="3175"/>
            </a:xfrm>
            <a:custGeom>
              <a:avLst/>
              <a:gdLst/>
              <a:ahLst/>
              <a:cxnLst/>
              <a:rect l="l" t="t" r="r" b="b"/>
              <a:pathLst>
                <a:path w="10794" h="3175">
                  <a:moveTo>
                    <a:pt x="7492" y="0"/>
                  </a:moveTo>
                  <a:lnTo>
                    <a:pt x="1981" y="698"/>
                  </a:lnTo>
                  <a:lnTo>
                    <a:pt x="0" y="1422"/>
                  </a:lnTo>
                  <a:lnTo>
                    <a:pt x="634" y="2425"/>
                  </a:lnTo>
                  <a:lnTo>
                    <a:pt x="3136" y="2552"/>
                  </a:lnTo>
                  <a:lnTo>
                    <a:pt x="5880" y="2197"/>
                  </a:lnTo>
                  <a:lnTo>
                    <a:pt x="8623" y="1854"/>
                  </a:lnTo>
                  <a:lnTo>
                    <a:pt x="10629" y="1143"/>
                  </a:lnTo>
                  <a:lnTo>
                    <a:pt x="10286" y="635"/>
                  </a:lnTo>
                  <a:lnTo>
                    <a:pt x="9982" y="114"/>
                  </a:lnTo>
                  <a:lnTo>
                    <a:pt x="7492" y="0"/>
                  </a:lnTo>
                  <a:close/>
                </a:path>
              </a:pathLst>
            </a:custGeom>
            <a:solidFill>
              <a:srgbClr val="FFCB61">
                <a:alpha val="43998"/>
              </a:srgbClr>
            </a:solidFill>
          </p:spPr>
          <p:txBody>
            <a:bodyPr wrap="square" lIns="0" tIns="0" rIns="0" bIns="0" rtlCol="0"/>
            <a:lstStyle/>
            <a:p>
              <a:endParaRPr sz="1493" dirty="0"/>
            </a:p>
          </p:txBody>
        </p:sp>
        <p:sp>
          <p:nvSpPr>
            <p:cNvPr id="3872" name="object 3825">
              <a:extLst>
                <a:ext uri="{FF2B5EF4-FFF2-40B4-BE49-F238E27FC236}">
                  <a16:creationId xmlns:a16="http://schemas.microsoft.com/office/drawing/2014/main" id="{5E6E7FF3-FD5A-4646-BF2B-4A6C7D49733A}"/>
                </a:ext>
              </a:extLst>
            </p:cNvPr>
            <p:cNvSpPr/>
            <p:nvPr/>
          </p:nvSpPr>
          <p:spPr>
            <a:xfrm>
              <a:off x="1586845" y="5342729"/>
              <a:ext cx="12065" cy="10795"/>
            </a:xfrm>
            <a:custGeom>
              <a:avLst/>
              <a:gdLst/>
              <a:ahLst/>
              <a:cxnLst/>
              <a:rect l="l" t="t" r="r" b="b"/>
              <a:pathLst>
                <a:path w="12065" h="10795">
                  <a:moveTo>
                    <a:pt x="7915" y="0"/>
                  </a:moveTo>
                  <a:lnTo>
                    <a:pt x="4896" y="55"/>
                  </a:lnTo>
                  <a:lnTo>
                    <a:pt x="1821" y="2064"/>
                  </a:lnTo>
                  <a:lnTo>
                    <a:pt x="0" y="6194"/>
                  </a:lnTo>
                  <a:lnTo>
                    <a:pt x="61" y="9639"/>
                  </a:lnTo>
                  <a:lnTo>
                    <a:pt x="551" y="10573"/>
                  </a:lnTo>
                  <a:lnTo>
                    <a:pt x="3710" y="10778"/>
                  </a:lnTo>
                  <a:lnTo>
                    <a:pt x="6824" y="10724"/>
                  </a:lnTo>
                  <a:lnTo>
                    <a:pt x="9860" y="8718"/>
                  </a:lnTo>
                  <a:lnTo>
                    <a:pt x="11697" y="4587"/>
                  </a:lnTo>
                  <a:lnTo>
                    <a:pt x="11636" y="1162"/>
                  </a:lnTo>
                  <a:lnTo>
                    <a:pt x="11143" y="222"/>
                  </a:lnTo>
                  <a:lnTo>
                    <a:pt x="7915" y="0"/>
                  </a:lnTo>
                  <a:close/>
                </a:path>
              </a:pathLst>
            </a:custGeom>
            <a:solidFill>
              <a:srgbClr val="FF9429">
                <a:alpha val="86997"/>
              </a:srgbClr>
            </a:solidFill>
          </p:spPr>
          <p:txBody>
            <a:bodyPr wrap="square" lIns="0" tIns="0" rIns="0" bIns="0" rtlCol="0"/>
            <a:lstStyle/>
            <a:p>
              <a:endParaRPr sz="1493" dirty="0"/>
            </a:p>
          </p:txBody>
        </p:sp>
        <p:sp>
          <p:nvSpPr>
            <p:cNvPr id="3873" name="object 3826">
              <a:extLst>
                <a:ext uri="{FF2B5EF4-FFF2-40B4-BE49-F238E27FC236}">
                  <a16:creationId xmlns:a16="http://schemas.microsoft.com/office/drawing/2014/main" id="{63C7D65A-30A1-4947-B3AD-C0506B9783FD}"/>
                </a:ext>
              </a:extLst>
            </p:cNvPr>
            <p:cNvSpPr/>
            <p:nvPr/>
          </p:nvSpPr>
          <p:spPr>
            <a:xfrm>
              <a:off x="1588950" y="5344974"/>
              <a:ext cx="7620" cy="6350"/>
            </a:xfrm>
            <a:custGeom>
              <a:avLst/>
              <a:gdLst/>
              <a:ahLst/>
              <a:cxnLst/>
              <a:rect l="l" t="t" r="r" b="b"/>
              <a:pathLst>
                <a:path w="7619" h="6350">
                  <a:moveTo>
                    <a:pt x="3378" y="0"/>
                  </a:moveTo>
                  <a:lnTo>
                    <a:pt x="1460" y="1270"/>
                  </a:lnTo>
                  <a:lnTo>
                    <a:pt x="0" y="4622"/>
                  </a:lnTo>
                  <a:lnTo>
                    <a:pt x="736" y="6070"/>
                  </a:lnTo>
                  <a:lnTo>
                    <a:pt x="4102" y="6311"/>
                  </a:lnTo>
                  <a:lnTo>
                    <a:pt x="6032" y="5041"/>
                  </a:lnTo>
                  <a:lnTo>
                    <a:pt x="6769" y="3352"/>
                  </a:lnTo>
                  <a:lnTo>
                    <a:pt x="7505" y="1689"/>
                  </a:lnTo>
                  <a:lnTo>
                    <a:pt x="6743" y="228"/>
                  </a:lnTo>
                  <a:lnTo>
                    <a:pt x="5067" y="101"/>
                  </a:lnTo>
                  <a:lnTo>
                    <a:pt x="3378" y="0"/>
                  </a:lnTo>
                  <a:close/>
                </a:path>
              </a:pathLst>
            </a:custGeom>
            <a:solidFill>
              <a:srgbClr val="FFCB61">
                <a:alpha val="86997"/>
              </a:srgbClr>
            </a:solidFill>
          </p:spPr>
          <p:txBody>
            <a:bodyPr wrap="square" lIns="0" tIns="0" rIns="0" bIns="0" rtlCol="0"/>
            <a:lstStyle/>
            <a:p>
              <a:endParaRPr sz="1493" dirty="0"/>
            </a:p>
          </p:txBody>
        </p:sp>
        <p:sp>
          <p:nvSpPr>
            <p:cNvPr id="3874" name="object 3827">
              <a:extLst>
                <a:ext uri="{FF2B5EF4-FFF2-40B4-BE49-F238E27FC236}">
                  <a16:creationId xmlns:a16="http://schemas.microsoft.com/office/drawing/2014/main" id="{A9F0DB2E-CEE0-4BD0-B480-EBAFDCE47C66}"/>
                </a:ext>
              </a:extLst>
            </p:cNvPr>
            <p:cNvSpPr/>
            <p:nvPr/>
          </p:nvSpPr>
          <p:spPr>
            <a:xfrm>
              <a:off x="1753016" y="5291010"/>
              <a:ext cx="26670" cy="5715"/>
            </a:xfrm>
            <a:custGeom>
              <a:avLst/>
              <a:gdLst/>
              <a:ahLst/>
              <a:cxnLst/>
              <a:rect l="l" t="t" r="r" b="b"/>
              <a:pathLst>
                <a:path w="26669" h="5714">
                  <a:moveTo>
                    <a:pt x="20345" y="0"/>
                  </a:moveTo>
                  <a:lnTo>
                    <a:pt x="5666" y="230"/>
                  </a:lnTo>
                  <a:lnTo>
                    <a:pt x="0" y="1371"/>
                  </a:lnTo>
                  <a:lnTo>
                    <a:pt x="22" y="4080"/>
                  </a:lnTo>
                  <a:lnTo>
                    <a:pt x="5841" y="5092"/>
                  </a:lnTo>
                  <a:lnTo>
                    <a:pt x="20461" y="4863"/>
                  </a:lnTo>
                  <a:lnTo>
                    <a:pt x="26200" y="3721"/>
                  </a:lnTo>
                  <a:lnTo>
                    <a:pt x="26197" y="1000"/>
                  </a:lnTo>
                  <a:lnTo>
                    <a:pt x="20345" y="0"/>
                  </a:lnTo>
                  <a:close/>
                </a:path>
              </a:pathLst>
            </a:custGeom>
            <a:solidFill>
              <a:srgbClr val="FF9429">
                <a:alpha val="48999"/>
              </a:srgbClr>
            </a:solidFill>
          </p:spPr>
          <p:txBody>
            <a:bodyPr wrap="square" lIns="0" tIns="0" rIns="0" bIns="0" rtlCol="0"/>
            <a:lstStyle/>
            <a:p>
              <a:endParaRPr sz="1493" dirty="0"/>
            </a:p>
          </p:txBody>
        </p:sp>
        <p:sp>
          <p:nvSpPr>
            <p:cNvPr id="3875" name="object 3828">
              <a:extLst>
                <a:ext uri="{FF2B5EF4-FFF2-40B4-BE49-F238E27FC236}">
                  <a16:creationId xmlns:a16="http://schemas.microsoft.com/office/drawing/2014/main" id="{B3DE6FD4-BD85-45D4-8CB7-7DE80377DA93}"/>
                </a:ext>
              </a:extLst>
            </p:cNvPr>
            <p:cNvSpPr/>
            <p:nvPr/>
          </p:nvSpPr>
          <p:spPr>
            <a:xfrm>
              <a:off x="1758676" y="5292119"/>
              <a:ext cx="15240" cy="3175"/>
            </a:xfrm>
            <a:custGeom>
              <a:avLst/>
              <a:gdLst/>
              <a:ahLst/>
              <a:cxnLst/>
              <a:rect l="l" t="t" r="r" b="b"/>
              <a:pathLst>
                <a:path w="15239" h="3175">
                  <a:moveTo>
                    <a:pt x="11556" y="0"/>
                  </a:moveTo>
                  <a:lnTo>
                    <a:pt x="7454" y="50"/>
                  </a:lnTo>
                  <a:lnTo>
                    <a:pt x="3340" y="101"/>
                  </a:lnTo>
                  <a:lnTo>
                    <a:pt x="12" y="774"/>
                  </a:lnTo>
                  <a:lnTo>
                    <a:pt x="0" y="2298"/>
                  </a:lnTo>
                  <a:lnTo>
                    <a:pt x="3340" y="2870"/>
                  </a:lnTo>
                  <a:lnTo>
                    <a:pt x="11518" y="2768"/>
                  </a:lnTo>
                  <a:lnTo>
                    <a:pt x="14858" y="2095"/>
                  </a:lnTo>
                  <a:lnTo>
                    <a:pt x="14858" y="584"/>
                  </a:lnTo>
                  <a:lnTo>
                    <a:pt x="11556" y="0"/>
                  </a:lnTo>
                  <a:close/>
                </a:path>
              </a:pathLst>
            </a:custGeom>
            <a:solidFill>
              <a:srgbClr val="FFCB61">
                <a:alpha val="48999"/>
              </a:srgbClr>
            </a:solidFill>
          </p:spPr>
          <p:txBody>
            <a:bodyPr wrap="square" lIns="0" tIns="0" rIns="0" bIns="0" rtlCol="0"/>
            <a:lstStyle/>
            <a:p>
              <a:endParaRPr sz="1493" dirty="0"/>
            </a:p>
          </p:txBody>
        </p:sp>
        <p:sp>
          <p:nvSpPr>
            <p:cNvPr id="3876" name="object 3829">
              <a:extLst>
                <a:ext uri="{FF2B5EF4-FFF2-40B4-BE49-F238E27FC236}">
                  <a16:creationId xmlns:a16="http://schemas.microsoft.com/office/drawing/2014/main" id="{F95855BB-3251-47EF-8112-07F0A27A00EC}"/>
                </a:ext>
              </a:extLst>
            </p:cNvPr>
            <p:cNvSpPr/>
            <p:nvPr/>
          </p:nvSpPr>
          <p:spPr>
            <a:xfrm>
              <a:off x="1614221" y="5343729"/>
              <a:ext cx="15240" cy="14604"/>
            </a:xfrm>
            <a:custGeom>
              <a:avLst/>
              <a:gdLst/>
              <a:ahLst/>
              <a:cxnLst/>
              <a:rect l="l" t="t" r="r" b="b"/>
              <a:pathLst>
                <a:path w="15239" h="14604">
                  <a:moveTo>
                    <a:pt x="9308" y="0"/>
                  </a:moveTo>
                  <a:lnTo>
                    <a:pt x="5192" y="82"/>
                  </a:lnTo>
                  <a:lnTo>
                    <a:pt x="1331" y="361"/>
                  </a:lnTo>
                  <a:lnTo>
                    <a:pt x="0" y="2425"/>
                  </a:lnTo>
                  <a:lnTo>
                    <a:pt x="81" y="6520"/>
                  </a:lnTo>
                  <a:lnTo>
                    <a:pt x="1572" y="11359"/>
                  </a:lnTo>
                  <a:lnTo>
                    <a:pt x="5417" y="14054"/>
                  </a:lnTo>
                  <a:lnTo>
                    <a:pt x="9484" y="13975"/>
                  </a:lnTo>
                  <a:lnTo>
                    <a:pt x="13358" y="13696"/>
                  </a:lnTo>
                  <a:lnTo>
                    <a:pt x="14704" y="11633"/>
                  </a:lnTo>
                  <a:lnTo>
                    <a:pt x="14633" y="7510"/>
                  </a:lnTo>
                  <a:lnTo>
                    <a:pt x="13129" y="2685"/>
                  </a:lnTo>
                  <a:lnTo>
                    <a:pt x="9308" y="0"/>
                  </a:lnTo>
                  <a:close/>
                </a:path>
              </a:pathLst>
            </a:custGeom>
            <a:solidFill>
              <a:srgbClr val="FF9429">
                <a:alpha val="38000"/>
              </a:srgbClr>
            </a:solidFill>
          </p:spPr>
          <p:txBody>
            <a:bodyPr wrap="square" lIns="0" tIns="0" rIns="0" bIns="0" rtlCol="0"/>
            <a:lstStyle/>
            <a:p>
              <a:endParaRPr sz="1493" dirty="0"/>
            </a:p>
          </p:txBody>
        </p:sp>
        <p:sp>
          <p:nvSpPr>
            <p:cNvPr id="3877" name="object 3830">
              <a:extLst>
                <a:ext uri="{FF2B5EF4-FFF2-40B4-BE49-F238E27FC236}">
                  <a16:creationId xmlns:a16="http://schemas.microsoft.com/office/drawing/2014/main" id="{FA558E64-764D-448A-B81D-DD5D9E632468}"/>
                </a:ext>
              </a:extLst>
            </p:cNvPr>
            <p:cNvSpPr/>
            <p:nvPr/>
          </p:nvSpPr>
          <p:spPr>
            <a:xfrm>
              <a:off x="1616972" y="5346677"/>
              <a:ext cx="9525" cy="8255"/>
            </a:xfrm>
            <a:custGeom>
              <a:avLst/>
              <a:gdLst/>
              <a:ahLst/>
              <a:cxnLst/>
              <a:rect l="l" t="t" r="r" b="b"/>
              <a:pathLst>
                <a:path w="9525" h="8254">
                  <a:moveTo>
                    <a:pt x="5562" y="0"/>
                  </a:moveTo>
                  <a:lnTo>
                    <a:pt x="3378" y="139"/>
                  </a:lnTo>
                  <a:lnTo>
                    <a:pt x="1193" y="304"/>
                  </a:lnTo>
                  <a:lnTo>
                    <a:pt x="0" y="2184"/>
                  </a:lnTo>
                  <a:lnTo>
                    <a:pt x="1320" y="6527"/>
                  </a:lnTo>
                  <a:lnTo>
                    <a:pt x="3644" y="8166"/>
                  </a:lnTo>
                  <a:lnTo>
                    <a:pt x="5816" y="8013"/>
                  </a:lnTo>
                  <a:lnTo>
                    <a:pt x="7988" y="7835"/>
                  </a:lnTo>
                  <a:lnTo>
                    <a:pt x="9207" y="5956"/>
                  </a:lnTo>
                  <a:lnTo>
                    <a:pt x="8534" y="3797"/>
                  </a:lnTo>
                  <a:lnTo>
                    <a:pt x="7873" y="1625"/>
                  </a:lnTo>
                  <a:lnTo>
                    <a:pt x="5562" y="0"/>
                  </a:lnTo>
                  <a:close/>
                </a:path>
              </a:pathLst>
            </a:custGeom>
            <a:solidFill>
              <a:srgbClr val="FFCB61">
                <a:alpha val="38000"/>
              </a:srgbClr>
            </a:solidFill>
          </p:spPr>
          <p:txBody>
            <a:bodyPr wrap="square" lIns="0" tIns="0" rIns="0" bIns="0" rtlCol="0"/>
            <a:lstStyle/>
            <a:p>
              <a:endParaRPr sz="1493" dirty="0"/>
            </a:p>
          </p:txBody>
        </p:sp>
        <p:sp>
          <p:nvSpPr>
            <p:cNvPr id="3878" name="object 3831">
              <a:extLst>
                <a:ext uri="{FF2B5EF4-FFF2-40B4-BE49-F238E27FC236}">
                  <a16:creationId xmlns:a16="http://schemas.microsoft.com/office/drawing/2014/main" id="{DC0FDCB6-211C-4E46-8594-673323D1989D}"/>
                </a:ext>
              </a:extLst>
            </p:cNvPr>
            <p:cNvSpPr/>
            <p:nvPr/>
          </p:nvSpPr>
          <p:spPr>
            <a:xfrm>
              <a:off x="1737430" y="5303687"/>
              <a:ext cx="29209" cy="9525"/>
            </a:xfrm>
            <a:custGeom>
              <a:avLst/>
              <a:gdLst/>
              <a:ahLst/>
              <a:cxnLst/>
              <a:rect l="l" t="t" r="r" b="b"/>
              <a:pathLst>
                <a:path w="29210" h="9525">
                  <a:moveTo>
                    <a:pt x="10899" y="0"/>
                  </a:moveTo>
                  <a:lnTo>
                    <a:pt x="1719" y="157"/>
                  </a:lnTo>
                  <a:lnTo>
                    <a:pt x="0" y="1331"/>
                  </a:lnTo>
                  <a:lnTo>
                    <a:pt x="37" y="3483"/>
                  </a:lnTo>
                  <a:lnTo>
                    <a:pt x="2842" y="5250"/>
                  </a:lnTo>
                  <a:lnTo>
                    <a:pt x="18045" y="9346"/>
                  </a:lnTo>
                  <a:lnTo>
                    <a:pt x="27182" y="9184"/>
                  </a:lnTo>
                  <a:lnTo>
                    <a:pt x="28916" y="8028"/>
                  </a:lnTo>
                  <a:lnTo>
                    <a:pt x="28879" y="5884"/>
                  </a:lnTo>
                  <a:lnTo>
                    <a:pt x="26070" y="4081"/>
                  </a:lnTo>
                  <a:lnTo>
                    <a:pt x="10899" y="0"/>
                  </a:lnTo>
                  <a:close/>
                </a:path>
              </a:pathLst>
            </a:custGeom>
            <a:solidFill>
              <a:srgbClr val="FF9429">
                <a:alpha val="58998"/>
              </a:srgbClr>
            </a:solidFill>
          </p:spPr>
          <p:txBody>
            <a:bodyPr wrap="square" lIns="0" tIns="0" rIns="0" bIns="0" rtlCol="0"/>
            <a:lstStyle/>
            <a:p>
              <a:endParaRPr sz="1493" dirty="0"/>
            </a:p>
          </p:txBody>
        </p:sp>
        <p:sp>
          <p:nvSpPr>
            <p:cNvPr id="3879" name="object 3832">
              <a:extLst>
                <a:ext uri="{FF2B5EF4-FFF2-40B4-BE49-F238E27FC236}">
                  <a16:creationId xmlns:a16="http://schemas.microsoft.com/office/drawing/2014/main" id="{0DF14AA3-2DEC-4FA2-9E4C-8E7067E7DFEB}"/>
                </a:ext>
              </a:extLst>
            </p:cNvPr>
            <p:cNvSpPr/>
            <p:nvPr/>
          </p:nvSpPr>
          <p:spPr>
            <a:xfrm>
              <a:off x="1742789" y="5305410"/>
              <a:ext cx="18415" cy="6350"/>
            </a:xfrm>
            <a:custGeom>
              <a:avLst/>
              <a:gdLst/>
              <a:ahLst/>
              <a:cxnLst/>
              <a:rect l="l" t="t" r="r" b="b"/>
              <a:pathLst>
                <a:path w="18414" h="6350">
                  <a:moveTo>
                    <a:pt x="2463" y="0"/>
                  </a:moveTo>
                  <a:lnTo>
                    <a:pt x="0" y="1676"/>
                  </a:lnTo>
                  <a:lnTo>
                    <a:pt x="2514" y="3289"/>
                  </a:lnTo>
                  <a:lnTo>
                    <a:pt x="11214" y="5613"/>
                  </a:lnTo>
                  <a:lnTo>
                    <a:pt x="15709" y="5892"/>
                  </a:lnTo>
                  <a:lnTo>
                    <a:pt x="16967" y="5079"/>
                  </a:lnTo>
                  <a:lnTo>
                    <a:pt x="18186" y="4241"/>
                  </a:lnTo>
                  <a:lnTo>
                    <a:pt x="15659" y="2590"/>
                  </a:lnTo>
                  <a:lnTo>
                    <a:pt x="11328" y="1447"/>
                  </a:lnTo>
                  <a:lnTo>
                    <a:pt x="6972" y="292"/>
                  </a:lnTo>
                  <a:lnTo>
                    <a:pt x="2463" y="0"/>
                  </a:lnTo>
                  <a:close/>
                </a:path>
              </a:pathLst>
            </a:custGeom>
            <a:solidFill>
              <a:srgbClr val="FFCB61">
                <a:alpha val="58998"/>
              </a:srgbClr>
            </a:solidFill>
          </p:spPr>
          <p:txBody>
            <a:bodyPr wrap="square" lIns="0" tIns="0" rIns="0" bIns="0" rtlCol="0"/>
            <a:lstStyle/>
            <a:p>
              <a:endParaRPr sz="1493" dirty="0"/>
            </a:p>
          </p:txBody>
        </p:sp>
        <p:sp>
          <p:nvSpPr>
            <p:cNvPr id="3880" name="object 3833">
              <a:extLst>
                <a:ext uri="{FF2B5EF4-FFF2-40B4-BE49-F238E27FC236}">
                  <a16:creationId xmlns:a16="http://schemas.microsoft.com/office/drawing/2014/main" id="{63FE0B5E-47EB-411B-8403-44397F0C5F41}"/>
                </a:ext>
              </a:extLst>
            </p:cNvPr>
            <p:cNvSpPr/>
            <p:nvPr/>
          </p:nvSpPr>
          <p:spPr>
            <a:xfrm>
              <a:off x="1646121" y="5339019"/>
              <a:ext cx="20320" cy="17145"/>
            </a:xfrm>
            <a:custGeom>
              <a:avLst/>
              <a:gdLst/>
              <a:ahLst/>
              <a:cxnLst/>
              <a:rect l="l" t="t" r="r" b="b"/>
              <a:pathLst>
                <a:path w="20319" h="17145">
                  <a:moveTo>
                    <a:pt x="9968" y="0"/>
                  </a:moveTo>
                  <a:lnTo>
                    <a:pt x="4941" y="87"/>
                  </a:lnTo>
                  <a:lnTo>
                    <a:pt x="0" y="767"/>
                  </a:lnTo>
                  <a:lnTo>
                    <a:pt x="109" y="7001"/>
                  </a:lnTo>
                  <a:lnTo>
                    <a:pt x="4754" y="13932"/>
                  </a:lnTo>
                  <a:lnTo>
                    <a:pt x="9929" y="16579"/>
                  </a:lnTo>
                  <a:lnTo>
                    <a:pt x="14984" y="16490"/>
                  </a:lnTo>
                  <a:lnTo>
                    <a:pt x="19892" y="15822"/>
                  </a:lnTo>
                  <a:lnTo>
                    <a:pt x="19782" y="9571"/>
                  </a:lnTo>
                  <a:lnTo>
                    <a:pt x="15155" y="2642"/>
                  </a:lnTo>
                  <a:lnTo>
                    <a:pt x="9968" y="0"/>
                  </a:lnTo>
                  <a:close/>
                </a:path>
              </a:pathLst>
            </a:custGeom>
            <a:solidFill>
              <a:srgbClr val="FF9429">
                <a:alpha val="29998"/>
              </a:srgbClr>
            </a:solidFill>
          </p:spPr>
          <p:txBody>
            <a:bodyPr wrap="square" lIns="0" tIns="0" rIns="0" bIns="0" rtlCol="0"/>
            <a:lstStyle/>
            <a:p>
              <a:endParaRPr sz="1493" dirty="0"/>
            </a:p>
          </p:txBody>
        </p:sp>
        <p:sp>
          <p:nvSpPr>
            <p:cNvPr id="3881" name="object 3834">
              <a:extLst>
                <a:ext uri="{FF2B5EF4-FFF2-40B4-BE49-F238E27FC236}">
                  <a16:creationId xmlns:a16="http://schemas.microsoft.com/office/drawing/2014/main" id="{72E0678B-1C5A-48AA-8701-4F9943F948F3}"/>
                </a:ext>
              </a:extLst>
            </p:cNvPr>
            <p:cNvSpPr/>
            <p:nvPr/>
          </p:nvSpPr>
          <p:spPr>
            <a:xfrm>
              <a:off x="1649691" y="5342354"/>
              <a:ext cx="13335" cy="10160"/>
            </a:xfrm>
            <a:custGeom>
              <a:avLst/>
              <a:gdLst/>
              <a:ahLst/>
              <a:cxnLst/>
              <a:rect l="l" t="t" r="r" b="b"/>
              <a:pathLst>
                <a:path w="13335" h="10160">
                  <a:moveTo>
                    <a:pt x="5841" y="0"/>
                  </a:moveTo>
                  <a:lnTo>
                    <a:pt x="698" y="711"/>
                  </a:lnTo>
                  <a:lnTo>
                    <a:pt x="0" y="3035"/>
                  </a:lnTo>
                  <a:lnTo>
                    <a:pt x="3428" y="8140"/>
                  </a:lnTo>
                  <a:lnTo>
                    <a:pt x="6896" y="9905"/>
                  </a:lnTo>
                  <a:lnTo>
                    <a:pt x="12026" y="9207"/>
                  </a:lnTo>
                  <a:lnTo>
                    <a:pt x="12725" y="6870"/>
                  </a:lnTo>
                  <a:lnTo>
                    <a:pt x="11036" y="4305"/>
                  </a:lnTo>
                  <a:lnTo>
                    <a:pt x="9309" y="1777"/>
                  </a:lnTo>
                  <a:lnTo>
                    <a:pt x="5841" y="0"/>
                  </a:lnTo>
                  <a:close/>
                </a:path>
              </a:pathLst>
            </a:custGeom>
            <a:solidFill>
              <a:srgbClr val="FFCB61">
                <a:alpha val="29998"/>
              </a:srgbClr>
            </a:solidFill>
          </p:spPr>
          <p:txBody>
            <a:bodyPr wrap="square" lIns="0" tIns="0" rIns="0" bIns="0" rtlCol="0"/>
            <a:lstStyle/>
            <a:p>
              <a:endParaRPr sz="1493" dirty="0"/>
            </a:p>
          </p:txBody>
        </p:sp>
        <p:sp>
          <p:nvSpPr>
            <p:cNvPr id="3882" name="object 3835">
              <a:extLst>
                <a:ext uri="{FF2B5EF4-FFF2-40B4-BE49-F238E27FC236}">
                  <a16:creationId xmlns:a16="http://schemas.microsoft.com/office/drawing/2014/main" id="{69B666D8-CBE4-4631-BF57-BD3D1914102F}"/>
                </a:ext>
              </a:extLst>
            </p:cNvPr>
            <p:cNvSpPr/>
            <p:nvPr/>
          </p:nvSpPr>
          <p:spPr>
            <a:xfrm>
              <a:off x="1737916" y="5319183"/>
              <a:ext cx="15240" cy="4445"/>
            </a:xfrm>
            <a:custGeom>
              <a:avLst/>
              <a:gdLst/>
              <a:ahLst/>
              <a:cxnLst/>
              <a:rect l="l" t="t" r="r" b="b"/>
              <a:pathLst>
                <a:path w="15239" h="4445">
                  <a:moveTo>
                    <a:pt x="5743" y="0"/>
                  </a:moveTo>
                  <a:lnTo>
                    <a:pt x="818" y="83"/>
                  </a:lnTo>
                  <a:lnTo>
                    <a:pt x="0" y="731"/>
                  </a:lnTo>
                  <a:lnTo>
                    <a:pt x="17" y="1755"/>
                  </a:lnTo>
                  <a:lnTo>
                    <a:pt x="1748" y="2695"/>
                  </a:lnTo>
                  <a:lnTo>
                    <a:pt x="9362" y="4410"/>
                  </a:lnTo>
                  <a:lnTo>
                    <a:pt x="14296" y="4327"/>
                  </a:lnTo>
                  <a:lnTo>
                    <a:pt x="15091" y="3676"/>
                  </a:lnTo>
                  <a:lnTo>
                    <a:pt x="15073" y="2643"/>
                  </a:lnTo>
                  <a:lnTo>
                    <a:pt x="13368" y="1717"/>
                  </a:lnTo>
                  <a:lnTo>
                    <a:pt x="5743" y="0"/>
                  </a:lnTo>
                  <a:close/>
                </a:path>
              </a:pathLst>
            </a:custGeom>
            <a:solidFill>
              <a:srgbClr val="FF9429">
                <a:alpha val="44999"/>
              </a:srgbClr>
            </a:solidFill>
          </p:spPr>
          <p:txBody>
            <a:bodyPr wrap="square" lIns="0" tIns="0" rIns="0" bIns="0" rtlCol="0"/>
            <a:lstStyle/>
            <a:p>
              <a:endParaRPr sz="1493" dirty="0"/>
            </a:p>
          </p:txBody>
        </p:sp>
        <p:sp>
          <p:nvSpPr>
            <p:cNvPr id="3883" name="object 3836">
              <a:extLst>
                <a:ext uri="{FF2B5EF4-FFF2-40B4-BE49-F238E27FC236}">
                  <a16:creationId xmlns:a16="http://schemas.microsoft.com/office/drawing/2014/main" id="{772DA40C-3F51-4E09-A66F-D714D8CBC439}"/>
                </a:ext>
              </a:extLst>
            </p:cNvPr>
            <p:cNvSpPr/>
            <p:nvPr/>
          </p:nvSpPr>
          <p:spPr>
            <a:xfrm>
              <a:off x="1740773" y="5320015"/>
              <a:ext cx="9525" cy="3175"/>
            </a:xfrm>
            <a:custGeom>
              <a:avLst/>
              <a:gdLst/>
              <a:ahLst/>
              <a:cxnLst/>
              <a:rect l="l" t="t" r="r" b="b"/>
              <a:pathLst>
                <a:path w="9525" h="3175">
                  <a:moveTo>
                    <a:pt x="1079" y="0"/>
                  </a:moveTo>
                  <a:lnTo>
                    <a:pt x="0" y="889"/>
                  </a:lnTo>
                  <a:lnTo>
                    <a:pt x="1397" y="1651"/>
                  </a:lnTo>
                  <a:lnTo>
                    <a:pt x="5994" y="2679"/>
                  </a:lnTo>
                  <a:lnTo>
                    <a:pt x="8293" y="2743"/>
                  </a:lnTo>
                  <a:lnTo>
                    <a:pt x="9398" y="1866"/>
                  </a:lnTo>
                  <a:lnTo>
                    <a:pt x="7975" y="1104"/>
                  </a:lnTo>
                  <a:lnTo>
                    <a:pt x="5676" y="571"/>
                  </a:lnTo>
                  <a:lnTo>
                    <a:pt x="3390" y="50"/>
                  </a:lnTo>
                  <a:lnTo>
                    <a:pt x="1079" y="0"/>
                  </a:lnTo>
                  <a:close/>
                </a:path>
              </a:pathLst>
            </a:custGeom>
            <a:solidFill>
              <a:srgbClr val="FFCB61">
                <a:alpha val="44999"/>
              </a:srgbClr>
            </a:solidFill>
          </p:spPr>
          <p:txBody>
            <a:bodyPr wrap="square" lIns="0" tIns="0" rIns="0" bIns="0" rtlCol="0"/>
            <a:lstStyle/>
            <a:p>
              <a:endParaRPr sz="1493" dirty="0"/>
            </a:p>
          </p:txBody>
        </p:sp>
        <p:sp>
          <p:nvSpPr>
            <p:cNvPr id="3884" name="object 3837">
              <a:extLst>
                <a:ext uri="{FF2B5EF4-FFF2-40B4-BE49-F238E27FC236}">
                  <a16:creationId xmlns:a16="http://schemas.microsoft.com/office/drawing/2014/main" id="{6D120441-4114-4A00-8F16-D7961E3BF440}"/>
                </a:ext>
              </a:extLst>
            </p:cNvPr>
            <p:cNvSpPr/>
            <p:nvPr/>
          </p:nvSpPr>
          <p:spPr>
            <a:xfrm>
              <a:off x="1683229" y="5339712"/>
              <a:ext cx="15875" cy="8890"/>
            </a:xfrm>
            <a:custGeom>
              <a:avLst/>
              <a:gdLst/>
              <a:ahLst/>
              <a:cxnLst/>
              <a:rect l="l" t="t" r="r" b="b"/>
              <a:pathLst>
                <a:path w="15875" h="8889">
                  <a:moveTo>
                    <a:pt x="5241" y="0"/>
                  </a:moveTo>
                  <a:lnTo>
                    <a:pt x="1724" y="61"/>
                  </a:lnTo>
                  <a:lnTo>
                    <a:pt x="0" y="609"/>
                  </a:lnTo>
                  <a:lnTo>
                    <a:pt x="75" y="3283"/>
                  </a:lnTo>
                  <a:lnTo>
                    <a:pt x="7276" y="7652"/>
                  </a:lnTo>
                  <a:lnTo>
                    <a:pt x="10188" y="8374"/>
                  </a:lnTo>
                  <a:lnTo>
                    <a:pt x="13674" y="8313"/>
                  </a:lnTo>
                  <a:lnTo>
                    <a:pt x="15400" y="7773"/>
                  </a:lnTo>
                  <a:lnTo>
                    <a:pt x="15341" y="5086"/>
                  </a:lnTo>
                  <a:lnTo>
                    <a:pt x="8140" y="730"/>
                  </a:lnTo>
                  <a:lnTo>
                    <a:pt x="5241" y="0"/>
                  </a:lnTo>
                  <a:close/>
                </a:path>
              </a:pathLst>
            </a:custGeom>
            <a:solidFill>
              <a:srgbClr val="FF9429">
                <a:alpha val="72999"/>
              </a:srgbClr>
            </a:solidFill>
          </p:spPr>
          <p:txBody>
            <a:bodyPr wrap="square" lIns="0" tIns="0" rIns="0" bIns="0" rtlCol="0"/>
            <a:lstStyle/>
            <a:p>
              <a:endParaRPr sz="1493" dirty="0"/>
            </a:p>
          </p:txBody>
        </p:sp>
        <p:sp>
          <p:nvSpPr>
            <p:cNvPr id="3885" name="object 3838">
              <a:extLst>
                <a:ext uri="{FF2B5EF4-FFF2-40B4-BE49-F238E27FC236}">
                  <a16:creationId xmlns:a16="http://schemas.microsoft.com/office/drawing/2014/main" id="{22DAD69C-21C9-47A5-8551-EBB7305EFDAE}"/>
                </a:ext>
              </a:extLst>
            </p:cNvPr>
            <p:cNvSpPr/>
            <p:nvPr/>
          </p:nvSpPr>
          <p:spPr>
            <a:xfrm>
              <a:off x="1685984" y="5341263"/>
              <a:ext cx="10160" cy="5715"/>
            </a:xfrm>
            <a:custGeom>
              <a:avLst/>
              <a:gdLst/>
              <a:ahLst/>
              <a:cxnLst/>
              <a:rect l="l" t="t" r="r" b="b"/>
              <a:pathLst>
                <a:path w="10160" h="5714">
                  <a:moveTo>
                    <a:pt x="2514" y="0"/>
                  </a:moveTo>
                  <a:lnTo>
                    <a:pt x="0" y="812"/>
                  </a:lnTo>
                  <a:lnTo>
                    <a:pt x="634" y="2120"/>
                  </a:lnTo>
                  <a:lnTo>
                    <a:pt x="2666" y="3378"/>
                  </a:lnTo>
                  <a:lnTo>
                    <a:pt x="4711" y="4597"/>
                  </a:lnTo>
                  <a:lnTo>
                    <a:pt x="7391" y="5270"/>
                  </a:lnTo>
                  <a:lnTo>
                    <a:pt x="8661" y="4876"/>
                  </a:lnTo>
                  <a:lnTo>
                    <a:pt x="9918" y="4457"/>
                  </a:lnTo>
                  <a:lnTo>
                    <a:pt x="9296" y="3149"/>
                  </a:lnTo>
                  <a:lnTo>
                    <a:pt x="7238" y="1904"/>
                  </a:lnTo>
                  <a:lnTo>
                    <a:pt x="5168" y="673"/>
                  </a:lnTo>
                  <a:lnTo>
                    <a:pt x="2514" y="0"/>
                  </a:lnTo>
                  <a:close/>
                </a:path>
              </a:pathLst>
            </a:custGeom>
            <a:solidFill>
              <a:srgbClr val="FFCB61">
                <a:alpha val="72999"/>
              </a:srgbClr>
            </a:solidFill>
          </p:spPr>
          <p:txBody>
            <a:bodyPr wrap="square" lIns="0" tIns="0" rIns="0" bIns="0" rtlCol="0"/>
            <a:lstStyle/>
            <a:p>
              <a:endParaRPr sz="1493" dirty="0"/>
            </a:p>
          </p:txBody>
        </p:sp>
        <p:sp>
          <p:nvSpPr>
            <p:cNvPr id="3886" name="object 3839">
              <a:extLst>
                <a:ext uri="{FF2B5EF4-FFF2-40B4-BE49-F238E27FC236}">
                  <a16:creationId xmlns:a16="http://schemas.microsoft.com/office/drawing/2014/main" id="{34DEF241-2174-47B6-A30A-1AB5D049C9AF}"/>
                </a:ext>
              </a:extLst>
            </p:cNvPr>
            <p:cNvSpPr/>
            <p:nvPr/>
          </p:nvSpPr>
          <p:spPr>
            <a:xfrm>
              <a:off x="1714011" y="5333363"/>
              <a:ext cx="11430" cy="5080"/>
            </a:xfrm>
            <a:custGeom>
              <a:avLst/>
              <a:gdLst/>
              <a:ahLst/>
              <a:cxnLst/>
              <a:rect l="l" t="t" r="r" b="b"/>
              <a:pathLst>
                <a:path w="11430" h="5079">
                  <a:moveTo>
                    <a:pt x="3582" y="0"/>
                  </a:moveTo>
                  <a:lnTo>
                    <a:pt x="940" y="47"/>
                  </a:lnTo>
                  <a:lnTo>
                    <a:pt x="0" y="461"/>
                  </a:lnTo>
                  <a:lnTo>
                    <a:pt x="21" y="1665"/>
                  </a:lnTo>
                  <a:lnTo>
                    <a:pt x="551" y="2226"/>
                  </a:lnTo>
                  <a:lnTo>
                    <a:pt x="6279" y="4664"/>
                  </a:lnTo>
                  <a:lnTo>
                    <a:pt x="7672" y="4880"/>
                  </a:lnTo>
                  <a:lnTo>
                    <a:pt x="10436" y="4831"/>
                  </a:lnTo>
                  <a:lnTo>
                    <a:pt x="11365" y="4421"/>
                  </a:lnTo>
                  <a:lnTo>
                    <a:pt x="11343" y="3205"/>
                  </a:lnTo>
                  <a:lnTo>
                    <a:pt x="10825" y="2632"/>
                  </a:lnTo>
                  <a:lnTo>
                    <a:pt x="5072" y="232"/>
                  </a:lnTo>
                  <a:lnTo>
                    <a:pt x="3582" y="0"/>
                  </a:lnTo>
                  <a:close/>
                </a:path>
              </a:pathLst>
            </a:custGeom>
            <a:solidFill>
              <a:srgbClr val="FF9429">
                <a:alpha val="68998"/>
              </a:srgbClr>
            </a:solidFill>
          </p:spPr>
          <p:txBody>
            <a:bodyPr wrap="square" lIns="0" tIns="0" rIns="0" bIns="0" rtlCol="0"/>
            <a:lstStyle/>
            <a:p>
              <a:endParaRPr sz="1493" dirty="0"/>
            </a:p>
          </p:txBody>
        </p:sp>
        <p:sp>
          <p:nvSpPr>
            <p:cNvPr id="3887" name="object 3840">
              <a:extLst>
                <a:ext uri="{FF2B5EF4-FFF2-40B4-BE49-F238E27FC236}">
                  <a16:creationId xmlns:a16="http://schemas.microsoft.com/office/drawing/2014/main" id="{45E0CC03-E9AE-4332-AC29-F9E2ADB2AB27}"/>
                </a:ext>
              </a:extLst>
            </p:cNvPr>
            <p:cNvSpPr/>
            <p:nvPr/>
          </p:nvSpPr>
          <p:spPr>
            <a:xfrm>
              <a:off x="1716043" y="5334245"/>
              <a:ext cx="7620" cy="3175"/>
            </a:xfrm>
            <a:custGeom>
              <a:avLst/>
              <a:gdLst/>
              <a:ahLst/>
              <a:cxnLst/>
              <a:rect l="l" t="t" r="r" b="b"/>
              <a:pathLst>
                <a:path w="7619" h="3175">
                  <a:moveTo>
                    <a:pt x="1409" y="0"/>
                  </a:moveTo>
                  <a:lnTo>
                    <a:pt x="698" y="330"/>
                  </a:lnTo>
                  <a:lnTo>
                    <a:pt x="0" y="634"/>
                  </a:lnTo>
                  <a:lnTo>
                    <a:pt x="736" y="1435"/>
                  </a:lnTo>
                  <a:lnTo>
                    <a:pt x="2374" y="2133"/>
                  </a:lnTo>
                  <a:lnTo>
                    <a:pt x="4013" y="2806"/>
                  </a:lnTo>
                  <a:lnTo>
                    <a:pt x="5867" y="3111"/>
                  </a:lnTo>
                  <a:lnTo>
                    <a:pt x="6578" y="2793"/>
                  </a:lnTo>
                  <a:lnTo>
                    <a:pt x="7302" y="2489"/>
                  </a:lnTo>
                  <a:lnTo>
                    <a:pt x="6553" y="1663"/>
                  </a:lnTo>
                  <a:lnTo>
                    <a:pt x="4914" y="990"/>
                  </a:lnTo>
                  <a:lnTo>
                    <a:pt x="3302" y="317"/>
                  </a:lnTo>
                  <a:lnTo>
                    <a:pt x="1409" y="0"/>
                  </a:lnTo>
                  <a:close/>
                </a:path>
              </a:pathLst>
            </a:custGeom>
            <a:solidFill>
              <a:srgbClr val="FFCB61">
                <a:alpha val="68998"/>
              </a:srgbClr>
            </a:solidFill>
          </p:spPr>
          <p:txBody>
            <a:bodyPr wrap="square" lIns="0" tIns="0" rIns="0" bIns="0" rtlCol="0"/>
            <a:lstStyle/>
            <a:p>
              <a:endParaRPr sz="1493" dirty="0"/>
            </a:p>
          </p:txBody>
        </p:sp>
        <p:sp>
          <p:nvSpPr>
            <p:cNvPr id="3888" name="object 3841">
              <a:extLst>
                <a:ext uri="{FF2B5EF4-FFF2-40B4-BE49-F238E27FC236}">
                  <a16:creationId xmlns:a16="http://schemas.microsoft.com/office/drawing/2014/main" id="{B58790BD-8DF3-4AA3-B68A-ADC45E08E094}"/>
                </a:ext>
              </a:extLst>
            </p:cNvPr>
            <p:cNvSpPr/>
            <p:nvPr/>
          </p:nvSpPr>
          <p:spPr>
            <a:xfrm>
              <a:off x="1454632" y="5196115"/>
              <a:ext cx="347345" cy="108585"/>
            </a:xfrm>
            <a:custGeom>
              <a:avLst/>
              <a:gdLst/>
              <a:ahLst/>
              <a:cxnLst/>
              <a:rect l="l" t="t" r="r" b="b"/>
              <a:pathLst>
                <a:path w="347344" h="108585">
                  <a:moveTo>
                    <a:pt x="18656" y="43992"/>
                  </a:moveTo>
                  <a:lnTo>
                    <a:pt x="18478" y="41262"/>
                  </a:lnTo>
                  <a:lnTo>
                    <a:pt x="17335" y="39852"/>
                  </a:lnTo>
                  <a:lnTo>
                    <a:pt x="15494" y="39255"/>
                  </a:lnTo>
                  <a:lnTo>
                    <a:pt x="11760" y="38049"/>
                  </a:lnTo>
                  <a:lnTo>
                    <a:pt x="6273" y="39776"/>
                  </a:lnTo>
                  <a:lnTo>
                    <a:pt x="0" y="42278"/>
                  </a:lnTo>
                  <a:lnTo>
                    <a:pt x="215" y="46990"/>
                  </a:lnTo>
                  <a:lnTo>
                    <a:pt x="5181" y="46469"/>
                  </a:lnTo>
                  <a:lnTo>
                    <a:pt x="6794" y="46456"/>
                  </a:lnTo>
                  <a:lnTo>
                    <a:pt x="10541" y="46647"/>
                  </a:lnTo>
                  <a:lnTo>
                    <a:pt x="12420" y="47574"/>
                  </a:lnTo>
                  <a:lnTo>
                    <a:pt x="15913" y="47332"/>
                  </a:lnTo>
                  <a:lnTo>
                    <a:pt x="17487" y="46659"/>
                  </a:lnTo>
                  <a:lnTo>
                    <a:pt x="18656" y="43992"/>
                  </a:lnTo>
                  <a:close/>
                </a:path>
                <a:path w="347344" h="108585">
                  <a:moveTo>
                    <a:pt x="284200" y="3022"/>
                  </a:moveTo>
                  <a:lnTo>
                    <a:pt x="279171" y="2146"/>
                  </a:lnTo>
                  <a:lnTo>
                    <a:pt x="275310" y="1473"/>
                  </a:lnTo>
                  <a:lnTo>
                    <a:pt x="269786" y="0"/>
                  </a:lnTo>
                  <a:lnTo>
                    <a:pt x="265430" y="2806"/>
                  </a:lnTo>
                  <a:lnTo>
                    <a:pt x="265137" y="4140"/>
                  </a:lnTo>
                  <a:lnTo>
                    <a:pt x="267423" y="6045"/>
                  </a:lnTo>
                  <a:lnTo>
                    <a:pt x="269074" y="6438"/>
                  </a:lnTo>
                  <a:lnTo>
                    <a:pt x="275043" y="8940"/>
                  </a:lnTo>
                  <a:lnTo>
                    <a:pt x="277215" y="9715"/>
                  </a:lnTo>
                  <a:lnTo>
                    <a:pt x="281940" y="11480"/>
                  </a:lnTo>
                  <a:lnTo>
                    <a:pt x="284200" y="3022"/>
                  </a:lnTo>
                  <a:close/>
                </a:path>
                <a:path w="347344" h="108585">
                  <a:moveTo>
                    <a:pt x="313016" y="24066"/>
                  </a:moveTo>
                  <a:lnTo>
                    <a:pt x="312585" y="20307"/>
                  </a:lnTo>
                  <a:lnTo>
                    <a:pt x="311226" y="18376"/>
                  </a:lnTo>
                  <a:lnTo>
                    <a:pt x="308343" y="16662"/>
                  </a:lnTo>
                  <a:lnTo>
                    <a:pt x="306628" y="15659"/>
                  </a:lnTo>
                  <a:lnTo>
                    <a:pt x="305231" y="15849"/>
                  </a:lnTo>
                  <a:lnTo>
                    <a:pt x="301739" y="14897"/>
                  </a:lnTo>
                  <a:lnTo>
                    <a:pt x="300596" y="14503"/>
                  </a:lnTo>
                  <a:lnTo>
                    <a:pt x="298284" y="15849"/>
                  </a:lnTo>
                  <a:lnTo>
                    <a:pt x="298132" y="16649"/>
                  </a:lnTo>
                  <a:lnTo>
                    <a:pt x="298450" y="18605"/>
                  </a:lnTo>
                  <a:lnTo>
                    <a:pt x="298881" y="19075"/>
                  </a:lnTo>
                  <a:lnTo>
                    <a:pt x="301155" y="20802"/>
                  </a:lnTo>
                  <a:lnTo>
                    <a:pt x="302006" y="22440"/>
                  </a:lnTo>
                  <a:lnTo>
                    <a:pt x="305777" y="24371"/>
                  </a:lnTo>
                  <a:lnTo>
                    <a:pt x="307873" y="25539"/>
                  </a:lnTo>
                  <a:lnTo>
                    <a:pt x="310286" y="24752"/>
                  </a:lnTo>
                  <a:lnTo>
                    <a:pt x="310921" y="24803"/>
                  </a:lnTo>
                  <a:lnTo>
                    <a:pt x="311492" y="24815"/>
                  </a:lnTo>
                  <a:lnTo>
                    <a:pt x="312635" y="24549"/>
                  </a:lnTo>
                  <a:lnTo>
                    <a:pt x="313016" y="24066"/>
                  </a:lnTo>
                  <a:close/>
                </a:path>
                <a:path w="347344" h="108585">
                  <a:moveTo>
                    <a:pt x="327799" y="34785"/>
                  </a:moveTo>
                  <a:lnTo>
                    <a:pt x="316471" y="25082"/>
                  </a:lnTo>
                  <a:lnTo>
                    <a:pt x="314718" y="27571"/>
                  </a:lnTo>
                  <a:lnTo>
                    <a:pt x="315836" y="29591"/>
                  </a:lnTo>
                  <a:lnTo>
                    <a:pt x="316826" y="31292"/>
                  </a:lnTo>
                  <a:lnTo>
                    <a:pt x="317614" y="33299"/>
                  </a:lnTo>
                  <a:lnTo>
                    <a:pt x="319735" y="36233"/>
                  </a:lnTo>
                  <a:lnTo>
                    <a:pt x="321665" y="37426"/>
                  </a:lnTo>
                  <a:lnTo>
                    <a:pt x="327799" y="34785"/>
                  </a:lnTo>
                  <a:close/>
                </a:path>
                <a:path w="347344" h="108585">
                  <a:moveTo>
                    <a:pt x="347154" y="94780"/>
                  </a:moveTo>
                  <a:lnTo>
                    <a:pt x="344309" y="91732"/>
                  </a:lnTo>
                  <a:lnTo>
                    <a:pt x="341160" y="92036"/>
                  </a:lnTo>
                  <a:lnTo>
                    <a:pt x="340779" y="92087"/>
                  </a:lnTo>
                  <a:lnTo>
                    <a:pt x="340575" y="92087"/>
                  </a:lnTo>
                  <a:lnTo>
                    <a:pt x="336562" y="92494"/>
                  </a:lnTo>
                  <a:lnTo>
                    <a:pt x="333641" y="96659"/>
                  </a:lnTo>
                  <a:lnTo>
                    <a:pt x="336169" y="100761"/>
                  </a:lnTo>
                  <a:lnTo>
                    <a:pt x="336257" y="100952"/>
                  </a:lnTo>
                  <a:lnTo>
                    <a:pt x="336689" y="101612"/>
                  </a:lnTo>
                  <a:lnTo>
                    <a:pt x="337248" y="102146"/>
                  </a:lnTo>
                  <a:lnTo>
                    <a:pt x="337883" y="102590"/>
                  </a:lnTo>
                  <a:lnTo>
                    <a:pt x="337616" y="103098"/>
                  </a:lnTo>
                  <a:lnTo>
                    <a:pt x="337286" y="103619"/>
                  </a:lnTo>
                  <a:lnTo>
                    <a:pt x="337070" y="104178"/>
                  </a:lnTo>
                  <a:lnTo>
                    <a:pt x="336257" y="106045"/>
                  </a:lnTo>
                  <a:lnTo>
                    <a:pt x="337629" y="107975"/>
                  </a:lnTo>
                  <a:lnTo>
                    <a:pt x="342226" y="106959"/>
                  </a:lnTo>
                  <a:lnTo>
                    <a:pt x="343941" y="105270"/>
                  </a:lnTo>
                  <a:lnTo>
                    <a:pt x="346760" y="101384"/>
                  </a:lnTo>
                  <a:lnTo>
                    <a:pt x="347116" y="100190"/>
                  </a:lnTo>
                  <a:lnTo>
                    <a:pt x="347154" y="94780"/>
                  </a:lnTo>
                  <a:close/>
                </a:path>
              </a:pathLst>
            </a:custGeom>
            <a:solidFill>
              <a:srgbClr val="FFFFFF"/>
            </a:solidFill>
          </p:spPr>
          <p:txBody>
            <a:bodyPr wrap="square" lIns="0" tIns="0" rIns="0" bIns="0" rtlCol="0"/>
            <a:lstStyle/>
            <a:p>
              <a:endParaRPr sz="1493" dirty="0"/>
            </a:p>
          </p:txBody>
        </p:sp>
        <p:sp>
          <p:nvSpPr>
            <p:cNvPr id="3889" name="object 3842">
              <a:extLst>
                <a:ext uri="{FF2B5EF4-FFF2-40B4-BE49-F238E27FC236}">
                  <a16:creationId xmlns:a16="http://schemas.microsoft.com/office/drawing/2014/main" id="{1B70B170-FF33-4730-88E1-033B43D63212}"/>
                </a:ext>
              </a:extLst>
            </p:cNvPr>
            <p:cNvSpPr/>
            <p:nvPr/>
          </p:nvSpPr>
          <p:spPr>
            <a:xfrm>
              <a:off x="1352981" y="5365864"/>
              <a:ext cx="62865" cy="46990"/>
            </a:xfrm>
            <a:custGeom>
              <a:avLst/>
              <a:gdLst/>
              <a:ahLst/>
              <a:cxnLst/>
              <a:rect l="l" t="t" r="r" b="b"/>
              <a:pathLst>
                <a:path w="62865" h="46989">
                  <a:moveTo>
                    <a:pt x="35026" y="23202"/>
                  </a:moveTo>
                  <a:lnTo>
                    <a:pt x="31330" y="14757"/>
                  </a:lnTo>
                  <a:lnTo>
                    <a:pt x="23444" y="8331"/>
                  </a:lnTo>
                  <a:lnTo>
                    <a:pt x="15595" y="1917"/>
                  </a:lnTo>
                  <a:lnTo>
                    <a:pt x="6553" y="0"/>
                  </a:lnTo>
                  <a:lnTo>
                    <a:pt x="0" y="8026"/>
                  </a:lnTo>
                  <a:lnTo>
                    <a:pt x="3733" y="16497"/>
                  </a:lnTo>
                  <a:lnTo>
                    <a:pt x="19443" y="29298"/>
                  </a:lnTo>
                  <a:lnTo>
                    <a:pt x="28460" y="31229"/>
                  </a:lnTo>
                  <a:lnTo>
                    <a:pt x="35026" y="23202"/>
                  </a:lnTo>
                  <a:close/>
                </a:path>
                <a:path w="62865" h="46989">
                  <a:moveTo>
                    <a:pt x="62687" y="37122"/>
                  </a:moveTo>
                  <a:lnTo>
                    <a:pt x="61277" y="32080"/>
                  </a:lnTo>
                  <a:lnTo>
                    <a:pt x="57365" y="29895"/>
                  </a:lnTo>
                  <a:lnTo>
                    <a:pt x="53441" y="27711"/>
                  </a:lnTo>
                  <a:lnTo>
                    <a:pt x="48399" y="29184"/>
                  </a:lnTo>
                  <a:lnTo>
                    <a:pt x="46189" y="33197"/>
                  </a:lnTo>
                  <a:lnTo>
                    <a:pt x="43929" y="37223"/>
                  </a:lnTo>
                  <a:lnTo>
                    <a:pt x="45300" y="42265"/>
                  </a:lnTo>
                  <a:lnTo>
                    <a:pt x="49212" y="44475"/>
                  </a:lnTo>
                  <a:lnTo>
                    <a:pt x="53200" y="46672"/>
                  </a:lnTo>
                  <a:lnTo>
                    <a:pt x="58191" y="45173"/>
                  </a:lnTo>
                  <a:lnTo>
                    <a:pt x="60413" y="41135"/>
                  </a:lnTo>
                  <a:lnTo>
                    <a:pt x="62687" y="37122"/>
                  </a:lnTo>
                  <a:close/>
                </a:path>
              </a:pathLst>
            </a:custGeom>
            <a:solidFill>
              <a:srgbClr val="FF5226"/>
            </a:solidFill>
          </p:spPr>
          <p:txBody>
            <a:bodyPr wrap="square" lIns="0" tIns="0" rIns="0" bIns="0" rtlCol="0"/>
            <a:lstStyle/>
            <a:p>
              <a:endParaRPr sz="1493" dirty="0"/>
            </a:p>
          </p:txBody>
        </p:sp>
        <p:sp>
          <p:nvSpPr>
            <p:cNvPr id="3890" name="object 3843">
              <a:extLst>
                <a:ext uri="{FF2B5EF4-FFF2-40B4-BE49-F238E27FC236}">
                  <a16:creationId xmlns:a16="http://schemas.microsoft.com/office/drawing/2014/main" id="{CE6A23A7-5C52-4824-BDB9-3EB454ED49C9}"/>
                </a:ext>
              </a:extLst>
            </p:cNvPr>
            <p:cNvSpPr/>
            <p:nvPr/>
          </p:nvSpPr>
          <p:spPr>
            <a:xfrm>
              <a:off x="1070445" y="5288816"/>
              <a:ext cx="572135" cy="318770"/>
            </a:xfrm>
            <a:custGeom>
              <a:avLst/>
              <a:gdLst/>
              <a:ahLst/>
              <a:cxnLst/>
              <a:rect l="l" t="t" r="r" b="b"/>
              <a:pathLst>
                <a:path w="572135" h="318770">
                  <a:moveTo>
                    <a:pt x="280226" y="0"/>
                  </a:moveTo>
                  <a:lnTo>
                    <a:pt x="207047" y="8289"/>
                  </a:lnTo>
                  <a:lnTo>
                    <a:pt x="124284" y="26296"/>
                  </a:lnTo>
                  <a:lnTo>
                    <a:pt x="70772" y="45926"/>
                  </a:lnTo>
                  <a:lnTo>
                    <a:pt x="22944" y="82688"/>
                  </a:lnTo>
                  <a:lnTo>
                    <a:pt x="2858" y="122706"/>
                  </a:lnTo>
                  <a:lnTo>
                    <a:pt x="0" y="146965"/>
                  </a:lnTo>
                  <a:lnTo>
                    <a:pt x="23" y="163740"/>
                  </a:lnTo>
                  <a:lnTo>
                    <a:pt x="6010" y="214804"/>
                  </a:lnTo>
                  <a:lnTo>
                    <a:pt x="46500" y="262322"/>
                  </a:lnTo>
                  <a:lnTo>
                    <a:pt x="87159" y="284184"/>
                  </a:lnTo>
                  <a:lnTo>
                    <a:pt x="155639" y="306809"/>
                  </a:lnTo>
                  <a:lnTo>
                    <a:pt x="217475" y="316946"/>
                  </a:lnTo>
                  <a:lnTo>
                    <a:pt x="271708" y="318418"/>
                  </a:lnTo>
                  <a:lnTo>
                    <a:pt x="317383" y="315049"/>
                  </a:lnTo>
                  <a:lnTo>
                    <a:pt x="388174" y="305179"/>
                  </a:lnTo>
                  <a:lnTo>
                    <a:pt x="432709" y="294400"/>
                  </a:lnTo>
                  <a:lnTo>
                    <a:pt x="480376" y="277280"/>
                  </a:lnTo>
                  <a:lnTo>
                    <a:pt x="524404" y="252773"/>
                  </a:lnTo>
                  <a:lnTo>
                    <a:pt x="558025" y="219833"/>
                  </a:lnTo>
                  <a:lnTo>
                    <a:pt x="572122" y="179879"/>
                  </a:lnTo>
                  <a:lnTo>
                    <a:pt x="571322" y="134984"/>
                  </a:lnTo>
                  <a:lnTo>
                    <a:pt x="533195" y="71643"/>
                  </a:lnTo>
                  <a:lnTo>
                    <a:pt x="478637" y="38363"/>
                  </a:lnTo>
                  <a:lnTo>
                    <a:pt x="425466" y="16774"/>
                  </a:lnTo>
                  <a:lnTo>
                    <a:pt x="387610" y="6671"/>
                  </a:lnTo>
                  <a:lnTo>
                    <a:pt x="339805" y="270"/>
                  </a:lnTo>
                  <a:lnTo>
                    <a:pt x="280226" y="0"/>
                  </a:lnTo>
                  <a:close/>
                </a:path>
              </a:pathLst>
            </a:custGeom>
            <a:solidFill>
              <a:srgbClr val="E31B01"/>
            </a:solidFill>
          </p:spPr>
          <p:txBody>
            <a:bodyPr wrap="square" lIns="0" tIns="0" rIns="0" bIns="0" rtlCol="0"/>
            <a:lstStyle/>
            <a:p>
              <a:endParaRPr sz="1493" dirty="0"/>
            </a:p>
          </p:txBody>
        </p:sp>
        <p:sp>
          <p:nvSpPr>
            <p:cNvPr id="3891" name="object 3844">
              <a:extLst>
                <a:ext uri="{FF2B5EF4-FFF2-40B4-BE49-F238E27FC236}">
                  <a16:creationId xmlns:a16="http://schemas.microsoft.com/office/drawing/2014/main" id="{67DC0752-F1BD-407E-8105-D9ECEA54D098}"/>
                </a:ext>
              </a:extLst>
            </p:cNvPr>
            <p:cNvSpPr/>
            <p:nvPr/>
          </p:nvSpPr>
          <p:spPr>
            <a:xfrm>
              <a:off x="1338290" y="5288146"/>
              <a:ext cx="304800" cy="319405"/>
            </a:xfrm>
            <a:custGeom>
              <a:avLst/>
              <a:gdLst/>
              <a:ahLst/>
              <a:cxnLst/>
              <a:rect l="l" t="t" r="r" b="b"/>
              <a:pathLst>
                <a:path w="304800" h="319404">
                  <a:moveTo>
                    <a:pt x="49390" y="0"/>
                  </a:moveTo>
                  <a:lnTo>
                    <a:pt x="54847" y="43030"/>
                  </a:lnTo>
                  <a:lnTo>
                    <a:pt x="54063" y="87669"/>
                  </a:lnTo>
                  <a:lnTo>
                    <a:pt x="49565" y="129339"/>
                  </a:lnTo>
                  <a:lnTo>
                    <a:pt x="35490" y="203053"/>
                  </a:lnTo>
                  <a:lnTo>
                    <a:pt x="25377" y="242279"/>
                  </a:lnTo>
                  <a:lnTo>
                    <a:pt x="13546" y="281031"/>
                  </a:lnTo>
                  <a:lnTo>
                    <a:pt x="0" y="319201"/>
                  </a:lnTo>
                  <a:lnTo>
                    <a:pt x="25192" y="317960"/>
                  </a:lnTo>
                  <a:lnTo>
                    <a:pt x="85699" y="311327"/>
                  </a:lnTo>
                  <a:lnTo>
                    <a:pt x="164861" y="295069"/>
                  </a:lnTo>
                  <a:lnTo>
                    <a:pt x="212529" y="277953"/>
                  </a:lnTo>
                  <a:lnTo>
                    <a:pt x="256560" y="253449"/>
                  </a:lnTo>
                  <a:lnTo>
                    <a:pt x="290182" y="220510"/>
                  </a:lnTo>
                  <a:lnTo>
                    <a:pt x="304279" y="180543"/>
                  </a:lnTo>
                  <a:lnTo>
                    <a:pt x="303479" y="135661"/>
                  </a:lnTo>
                  <a:lnTo>
                    <a:pt x="265352" y="72315"/>
                  </a:lnTo>
                  <a:lnTo>
                    <a:pt x="210794" y="39039"/>
                  </a:lnTo>
                  <a:lnTo>
                    <a:pt x="150671" y="15243"/>
                  </a:lnTo>
                  <a:lnTo>
                    <a:pt x="106386" y="4935"/>
                  </a:lnTo>
                  <a:lnTo>
                    <a:pt x="49390" y="0"/>
                  </a:lnTo>
                  <a:close/>
                </a:path>
              </a:pathLst>
            </a:custGeom>
            <a:solidFill>
              <a:srgbClr val="C71805"/>
            </a:solidFill>
          </p:spPr>
          <p:txBody>
            <a:bodyPr wrap="square" lIns="0" tIns="0" rIns="0" bIns="0" rtlCol="0"/>
            <a:lstStyle/>
            <a:p>
              <a:endParaRPr sz="1493" dirty="0"/>
            </a:p>
          </p:txBody>
        </p:sp>
        <p:sp>
          <p:nvSpPr>
            <p:cNvPr id="3892" name="object 3845">
              <a:extLst>
                <a:ext uri="{FF2B5EF4-FFF2-40B4-BE49-F238E27FC236}">
                  <a16:creationId xmlns:a16="http://schemas.microsoft.com/office/drawing/2014/main" id="{6149995D-EB51-4A13-9FB5-18483939F022}"/>
                </a:ext>
              </a:extLst>
            </p:cNvPr>
            <p:cNvSpPr/>
            <p:nvPr/>
          </p:nvSpPr>
          <p:spPr>
            <a:xfrm>
              <a:off x="1070413" y="5288816"/>
              <a:ext cx="571500" cy="277495"/>
            </a:xfrm>
            <a:custGeom>
              <a:avLst/>
              <a:gdLst/>
              <a:ahLst/>
              <a:cxnLst/>
              <a:rect l="l" t="t" r="r" b="b"/>
              <a:pathLst>
                <a:path w="571500" h="277495">
                  <a:moveTo>
                    <a:pt x="280258" y="0"/>
                  </a:moveTo>
                  <a:lnTo>
                    <a:pt x="207079" y="8288"/>
                  </a:lnTo>
                  <a:lnTo>
                    <a:pt x="124317" y="26296"/>
                  </a:lnTo>
                  <a:lnTo>
                    <a:pt x="70807" y="45929"/>
                  </a:lnTo>
                  <a:lnTo>
                    <a:pt x="22980" y="82692"/>
                  </a:lnTo>
                  <a:lnTo>
                    <a:pt x="0" y="141605"/>
                  </a:lnTo>
                  <a:lnTo>
                    <a:pt x="5999" y="174938"/>
                  </a:lnTo>
                  <a:lnTo>
                    <a:pt x="32015" y="209957"/>
                  </a:lnTo>
                  <a:lnTo>
                    <a:pt x="86467" y="242629"/>
                  </a:lnTo>
                  <a:lnTo>
                    <a:pt x="154947" y="265265"/>
                  </a:lnTo>
                  <a:lnTo>
                    <a:pt x="216782" y="275406"/>
                  </a:lnTo>
                  <a:lnTo>
                    <a:pt x="271016" y="276878"/>
                  </a:lnTo>
                  <a:lnTo>
                    <a:pt x="316691" y="273508"/>
                  </a:lnTo>
                  <a:lnTo>
                    <a:pt x="387477" y="263620"/>
                  </a:lnTo>
                  <a:lnTo>
                    <a:pt x="432011" y="252834"/>
                  </a:lnTo>
                  <a:lnTo>
                    <a:pt x="479680" y="235716"/>
                  </a:lnTo>
                  <a:lnTo>
                    <a:pt x="523711" y="211217"/>
                  </a:lnTo>
                  <a:lnTo>
                    <a:pt x="557332" y="178290"/>
                  </a:lnTo>
                  <a:lnTo>
                    <a:pt x="571465" y="137225"/>
                  </a:lnTo>
                  <a:lnTo>
                    <a:pt x="560264" y="101536"/>
                  </a:lnTo>
                  <a:lnTo>
                    <a:pt x="534130" y="72386"/>
                  </a:lnTo>
                  <a:lnTo>
                    <a:pt x="478668" y="38362"/>
                  </a:lnTo>
                  <a:lnTo>
                    <a:pt x="425497" y="16778"/>
                  </a:lnTo>
                  <a:lnTo>
                    <a:pt x="387641" y="6675"/>
                  </a:lnTo>
                  <a:lnTo>
                    <a:pt x="339837" y="272"/>
                  </a:lnTo>
                  <a:lnTo>
                    <a:pt x="280258" y="0"/>
                  </a:lnTo>
                  <a:close/>
                </a:path>
              </a:pathLst>
            </a:custGeom>
            <a:solidFill>
              <a:srgbClr val="CC151B"/>
            </a:solidFill>
          </p:spPr>
          <p:txBody>
            <a:bodyPr wrap="square" lIns="0" tIns="0" rIns="0" bIns="0" rtlCol="0"/>
            <a:lstStyle/>
            <a:p>
              <a:endParaRPr sz="1493" dirty="0"/>
            </a:p>
          </p:txBody>
        </p:sp>
        <p:sp>
          <p:nvSpPr>
            <p:cNvPr id="3893" name="object 3846">
              <a:extLst>
                <a:ext uri="{FF2B5EF4-FFF2-40B4-BE49-F238E27FC236}">
                  <a16:creationId xmlns:a16="http://schemas.microsoft.com/office/drawing/2014/main" id="{F82DC3C0-A5B9-442F-9D74-375F25E9384E}"/>
                </a:ext>
              </a:extLst>
            </p:cNvPr>
            <p:cNvSpPr/>
            <p:nvPr/>
          </p:nvSpPr>
          <p:spPr>
            <a:xfrm>
              <a:off x="1080950" y="5292745"/>
              <a:ext cx="549910" cy="262890"/>
            </a:xfrm>
            <a:custGeom>
              <a:avLst/>
              <a:gdLst/>
              <a:ahLst/>
              <a:cxnLst/>
              <a:rect l="l" t="t" r="r" b="b"/>
              <a:pathLst>
                <a:path w="549910" h="262889">
                  <a:moveTo>
                    <a:pt x="282148" y="0"/>
                  </a:moveTo>
                  <a:lnTo>
                    <a:pt x="199023" y="8546"/>
                  </a:lnTo>
                  <a:lnTo>
                    <a:pt x="103845" y="30566"/>
                  </a:lnTo>
                  <a:lnTo>
                    <a:pt x="49979" y="54329"/>
                  </a:lnTo>
                  <a:lnTo>
                    <a:pt x="12701" y="93216"/>
                  </a:lnTo>
                  <a:lnTo>
                    <a:pt x="0" y="150308"/>
                  </a:lnTo>
                  <a:lnTo>
                    <a:pt x="21493" y="190566"/>
                  </a:lnTo>
                  <a:lnTo>
                    <a:pt x="82615" y="229716"/>
                  </a:lnTo>
                  <a:lnTo>
                    <a:pt x="148681" y="251571"/>
                  </a:lnTo>
                  <a:lnTo>
                    <a:pt x="208364" y="261399"/>
                  </a:lnTo>
                  <a:lnTo>
                    <a:pt x="260728" y="262872"/>
                  </a:lnTo>
                  <a:lnTo>
                    <a:pt x="304836" y="259664"/>
                  </a:lnTo>
                  <a:lnTo>
                    <a:pt x="373144" y="250724"/>
                  </a:lnTo>
                  <a:lnTo>
                    <a:pt x="416086" y="241699"/>
                  </a:lnTo>
                  <a:lnTo>
                    <a:pt x="462051" y="226829"/>
                  </a:lnTo>
                  <a:lnTo>
                    <a:pt x="504508" y="204570"/>
                  </a:lnTo>
                  <a:lnTo>
                    <a:pt x="536932" y="173379"/>
                  </a:lnTo>
                  <a:lnTo>
                    <a:pt x="549811" y="124474"/>
                  </a:lnTo>
                  <a:lnTo>
                    <a:pt x="528478" y="83926"/>
                  </a:lnTo>
                  <a:lnTo>
                    <a:pt x="492474" y="54114"/>
                  </a:lnTo>
                  <a:lnTo>
                    <a:pt x="433501" y="25397"/>
                  </a:lnTo>
                  <a:lnTo>
                    <a:pt x="396368" y="12464"/>
                  </a:lnTo>
                  <a:lnTo>
                    <a:pt x="346923" y="2652"/>
                  </a:lnTo>
                  <a:lnTo>
                    <a:pt x="282148" y="0"/>
                  </a:lnTo>
                  <a:close/>
                </a:path>
              </a:pathLst>
            </a:custGeom>
            <a:solidFill>
              <a:srgbClr val="FF5454"/>
            </a:solidFill>
          </p:spPr>
          <p:txBody>
            <a:bodyPr wrap="square" lIns="0" tIns="0" rIns="0" bIns="0" rtlCol="0"/>
            <a:lstStyle/>
            <a:p>
              <a:endParaRPr sz="1493" dirty="0"/>
            </a:p>
          </p:txBody>
        </p:sp>
        <p:sp>
          <p:nvSpPr>
            <p:cNvPr id="3894" name="object 3847">
              <a:extLst>
                <a:ext uri="{FF2B5EF4-FFF2-40B4-BE49-F238E27FC236}">
                  <a16:creationId xmlns:a16="http://schemas.microsoft.com/office/drawing/2014/main" id="{C0CDE87C-7179-4B59-9DA8-1F063729ED81}"/>
                </a:ext>
              </a:extLst>
            </p:cNvPr>
            <p:cNvSpPr/>
            <p:nvPr/>
          </p:nvSpPr>
          <p:spPr>
            <a:xfrm>
              <a:off x="1153388" y="5325041"/>
              <a:ext cx="402590" cy="175895"/>
            </a:xfrm>
            <a:custGeom>
              <a:avLst/>
              <a:gdLst/>
              <a:ahLst/>
              <a:cxnLst/>
              <a:rect l="l" t="t" r="r" b="b"/>
              <a:pathLst>
                <a:path w="402590" h="175895">
                  <a:moveTo>
                    <a:pt x="219719" y="0"/>
                  </a:moveTo>
                  <a:lnTo>
                    <a:pt x="145851" y="6422"/>
                  </a:lnTo>
                  <a:lnTo>
                    <a:pt x="76176" y="22542"/>
                  </a:lnTo>
                  <a:lnTo>
                    <a:pt x="36742" y="39936"/>
                  </a:lnTo>
                  <a:lnTo>
                    <a:pt x="9453" y="68411"/>
                  </a:lnTo>
                  <a:lnTo>
                    <a:pt x="0" y="101512"/>
                  </a:lnTo>
                  <a:lnTo>
                    <a:pt x="15623" y="125009"/>
                  </a:lnTo>
                  <a:lnTo>
                    <a:pt x="60317" y="150948"/>
                  </a:lnTo>
                  <a:lnTo>
                    <a:pt x="120083" y="169468"/>
                  </a:lnTo>
                  <a:lnTo>
                    <a:pt x="172265" y="175281"/>
                  </a:lnTo>
                  <a:lnTo>
                    <a:pt x="215531" y="173636"/>
                  </a:lnTo>
                  <a:lnTo>
                    <a:pt x="280381" y="165015"/>
                  </a:lnTo>
                  <a:lnTo>
                    <a:pt x="321268" y="154883"/>
                  </a:lnTo>
                  <a:lnTo>
                    <a:pt x="361877" y="137187"/>
                  </a:lnTo>
                  <a:lnTo>
                    <a:pt x="392879" y="109724"/>
                  </a:lnTo>
                  <a:lnTo>
                    <a:pt x="402363" y="76634"/>
                  </a:lnTo>
                  <a:lnTo>
                    <a:pt x="386849" y="52928"/>
                  </a:lnTo>
                  <a:lnTo>
                    <a:pt x="360596" y="37077"/>
                  </a:lnTo>
                  <a:lnTo>
                    <a:pt x="311415" y="16339"/>
                  </a:lnTo>
                  <a:lnTo>
                    <a:pt x="273470" y="5230"/>
                  </a:lnTo>
                  <a:lnTo>
                    <a:pt x="219719" y="0"/>
                  </a:lnTo>
                  <a:close/>
                </a:path>
              </a:pathLst>
            </a:custGeom>
            <a:solidFill>
              <a:srgbClr val="FF7373"/>
            </a:solidFill>
          </p:spPr>
          <p:txBody>
            <a:bodyPr wrap="square" lIns="0" tIns="0" rIns="0" bIns="0" rtlCol="0"/>
            <a:lstStyle/>
            <a:p>
              <a:endParaRPr sz="1493" dirty="0"/>
            </a:p>
          </p:txBody>
        </p:sp>
        <p:sp>
          <p:nvSpPr>
            <p:cNvPr id="3895" name="object 3848">
              <a:extLst>
                <a:ext uri="{FF2B5EF4-FFF2-40B4-BE49-F238E27FC236}">
                  <a16:creationId xmlns:a16="http://schemas.microsoft.com/office/drawing/2014/main" id="{BBBC7D60-AA2E-433D-824E-4C071423ACDD}"/>
                </a:ext>
              </a:extLst>
            </p:cNvPr>
            <p:cNvSpPr/>
            <p:nvPr/>
          </p:nvSpPr>
          <p:spPr>
            <a:xfrm>
              <a:off x="1226637" y="5352981"/>
              <a:ext cx="266700" cy="112395"/>
            </a:xfrm>
            <a:custGeom>
              <a:avLst/>
              <a:gdLst/>
              <a:ahLst/>
              <a:cxnLst/>
              <a:rect l="l" t="t" r="r" b="b"/>
              <a:pathLst>
                <a:path w="266700" h="112395">
                  <a:moveTo>
                    <a:pt x="143227" y="0"/>
                  </a:moveTo>
                  <a:lnTo>
                    <a:pt x="88161" y="5378"/>
                  </a:lnTo>
                  <a:lnTo>
                    <a:pt x="39039" y="15578"/>
                  </a:lnTo>
                  <a:lnTo>
                    <a:pt x="24981" y="24503"/>
                  </a:lnTo>
                  <a:lnTo>
                    <a:pt x="34001" y="32408"/>
                  </a:lnTo>
                  <a:lnTo>
                    <a:pt x="73323" y="46169"/>
                  </a:lnTo>
                  <a:lnTo>
                    <a:pt x="79652" y="52533"/>
                  </a:lnTo>
                  <a:lnTo>
                    <a:pt x="61796" y="58702"/>
                  </a:lnTo>
                  <a:lnTo>
                    <a:pt x="30672" y="63134"/>
                  </a:lnTo>
                  <a:lnTo>
                    <a:pt x="4125" y="69083"/>
                  </a:lnTo>
                  <a:lnTo>
                    <a:pt x="0" y="79806"/>
                  </a:lnTo>
                  <a:lnTo>
                    <a:pt x="36142" y="98558"/>
                  </a:lnTo>
                  <a:lnTo>
                    <a:pt x="90689" y="112357"/>
                  </a:lnTo>
                  <a:lnTo>
                    <a:pt x="116979" y="105427"/>
                  </a:lnTo>
                  <a:lnTo>
                    <a:pt x="131499" y="90598"/>
                  </a:lnTo>
                  <a:lnTo>
                    <a:pt x="150734" y="80701"/>
                  </a:lnTo>
                  <a:lnTo>
                    <a:pt x="174923" y="84214"/>
                  </a:lnTo>
                  <a:lnTo>
                    <a:pt x="200205" y="91733"/>
                  </a:lnTo>
                  <a:lnTo>
                    <a:pt x="227353" y="90358"/>
                  </a:lnTo>
                  <a:lnTo>
                    <a:pt x="257135" y="67189"/>
                  </a:lnTo>
                  <a:lnTo>
                    <a:pt x="266294" y="38869"/>
                  </a:lnTo>
                  <a:lnTo>
                    <a:pt x="237207" y="34150"/>
                  </a:lnTo>
                  <a:lnTo>
                    <a:pt x="194954" y="38946"/>
                  </a:lnTo>
                  <a:lnTo>
                    <a:pt x="164615" y="39172"/>
                  </a:lnTo>
                  <a:lnTo>
                    <a:pt x="157945" y="29000"/>
                  </a:lnTo>
                  <a:lnTo>
                    <a:pt x="162542" y="16172"/>
                  </a:lnTo>
                  <a:lnTo>
                    <a:pt x="162829" y="5052"/>
                  </a:lnTo>
                  <a:lnTo>
                    <a:pt x="143227" y="0"/>
                  </a:lnTo>
                  <a:close/>
                </a:path>
              </a:pathLst>
            </a:custGeom>
            <a:solidFill>
              <a:srgbClr val="FF8080"/>
            </a:solidFill>
          </p:spPr>
          <p:txBody>
            <a:bodyPr wrap="square" lIns="0" tIns="0" rIns="0" bIns="0" rtlCol="0"/>
            <a:lstStyle/>
            <a:p>
              <a:endParaRPr sz="1493" dirty="0"/>
            </a:p>
          </p:txBody>
        </p:sp>
        <p:pic>
          <p:nvPicPr>
            <p:cNvPr id="3896" name="object 3849">
              <a:extLst>
                <a:ext uri="{FF2B5EF4-FFF2-40B4-BE49-F238E27FC236}">
                  <a16:creationId xmlns:a16="http://schemas.microsoft.com/office/drawing/2014/main" id="{380434A2-915D-4F3F-94C1-68B67E733B6B}"/>
                </a:ext>
              </a:extLst>
            </p:cNvPr>
            <p:cNvPicPr/>
            <p:nvPr/>
          </p:nvPicPr>
          <p:blipFill>
            <a:blip r:embed="rId26" cstate="print"/>
            <a:stretch>
              <a:fillRect/>
            </a:stretch>
          </p:blipFill>
          <p:spPr>
            <a:xfrm>
              <a:off x="1130999" y="5404843"/>
              <a:ext cx="232946" cy="102736"/>
            </a:xfrm>
            <a:prstGeom prst="rect">
              <a:avLst/>
            </a:prstGeom>
          </p:spPr>
        </p:pic>
        <p:pic>
          <p:nvPicPr>
            <p:cNvPr id="3897" name="object 3850">
              <a:extLst>
                <a:ext uri="{FF2B5EF4-FFF2-40B4-BE49-F238E27FC236}">
                  <a16:creationId xmlns:a16="http://schemas.microsoft.com/office/drawing/2014/main" id="{6AECEE16-EA24-4108-BB9C-C3D72218F9F7}"/>
                </a:ext>
              </a:extLst>
            </p:cNvPr>
            <p:cNvPicPr/>
            <p:nvPr/>
          </p:nvPicPr>
          <p:blipFill>
            <a:blip r:embed="rId27" cstate="print"/>
            <a:stretch>
              <a:fillRect/>
            </a:stretch>
          </p:blipFill>
          <p:spPr>
            <a:xfrm>
              <a:off x="1388549" y="5361501"/>
              <a:ext cx="192598" cy="132217"/>
            </a:xfrm>
            <a:prstGeom prst="rect">
              <a:avLst/>
            </a:prstGeom>
          </p:spPr>
        </p:pic>
        <p:sp>
          <p:nvSpPr>
            <p:cNvPr id="3898" name="object 3851">
              <a:extLst>
                <a:ext uri="{FF2B5EF4-FFF2-40B4-BE49-F238E27FC236}">
                  <a16:creationId xmlns:a16="http://schemas.microsoft.com/office/drawing/2014/main" id="{2745CFCF-4476-436A-81B2-BD05D1735199}"/>
                </a:ext>
              </a:extLst>
            </p:cNvPr>
            <p:cNvSpPr/>
            <p:nvPr/>
          </p:nvSpPr>
          <p:spPr>
            <a:xfrm>
              <a:off x="1161083" y="5315569"/>
              <a:ext cx="307975" cy="83820"/>
            </a:xfrm>
            <a:custGeom>
              <a:avLst/>
              <a:gdLst/>
              <a:ahLst/>
              <a:cxnLst/>
              <a:rect l="l" t="t" r="r" b="b"/>
              <a:pathLst>
                <a:path w="307975" h="83820">
                  <a:moveTo>
                    <a:pt x="174220" y="0"/>
                  </a:moveTo>
                  <a:lnTo>
                    <a:pt x="128980" y="2548"/>
                  </a:lnTo>
                  <a:lnTo>
                    <a:pt x="78257" y="13219"/>
                  </a:lnTo>
                  <a:lnTo>
                    <a:pt x="29110" y="29899"/>
                  </a:lnTo>
                  <a:lnTo>
                    <a:pt x="0" y="47049"/>
                  </a:lnTo>
                  <a:lnTo>
                    <a:pt x="9384" y="59127"/>
                  </a:lnTo>
                  <a:lnTo>
                    <a:pt x="50961" y="67794"/>
                  </a:lnTo>
                  <a:lnTo>
                    <a:pt x="86876" y="74513"/>
                  </a:lnTo>
                  <a:lnTo>
                    <a:pt x="138822" y="83803"/>
                  </a:lnTo>
                  <a:lnTo>
                    <a:pt x="128871" y="71399"/>
                  </a:lnTo>
                  <a:lnTo>
                    <a:pt x="116512" y="63369"/>
                  </a:lnTo>
                  <a:lnTo>
                    <a:pt x="104272" y="58225"/>
                  </a:lnTo>
                  <a:lnTo>
                    <a:pt x="94677" y="54479"/>
                  </a:lnTo>
                  <a:lnTo>
                    <a:pt x="101412" y="46751"/>
                  </a:lnTo>
                  <a:lnTo>
                    <a:pt x="111290" y="40766"/>
                  </a:lnTo>
                  <a:lnTo>
                    <a:pt x="126115" y="36148"/>
                  </a:lnTo>
                  <a:lnTo>
                    <a:pt x="147687" y="32520"/>
                  </a:lnTo>
                  <a:lnTo>
                    <a:pt x="171151" y="30609"/>
                  </a:lnTo>
                  <a:lnTo>
                    <a:pt x="190597" y="31215"/>
                  </a:lnTo>
                  <a:lnTo>
                    <a:pt x="206162" y="34017"/>
                  </a:lnTo>
                  <a:lnTo>
                    <a:pt x="217982" y="38693"/>
                  </a:lnTo>
                  <a:lnTo>
                    <a:pt x="212039" y="44416"/>
                  </a:lnTo>
                  <a:lnTo>
                    <a:pt x="205118" y="51974"/>
                  </a:lnTo>
                  <a:lnTo>
                    <a:pt x="203239" y="61717"/>
                  </a:lnTo>
                  <a:lnTo>
                    <a:pt x="212419" y="73999"/>
                  </a:lnTo>
                  <a:lnTo>
                    <a:pt x="228176" y="64711"/>
                  </a:lnTo>
                  <a:lnTo>
                    <a:pt x="248096" y="54055"/>
                  </a:lnTo>
                  <a:lnTo>
                    <a:pt x="305700" y="24557"/>
                  </a:lnTo>
                  <a:lnTo>
                    <a:pt x="307661" y="14073"/>
                  </a:lnTo>
                  <a:lnTo>
                    <a:pt x="277265" y="6196"/>
                  </a:lnTo>
                  <a:lnTo>
                    <a:pt x="228217" y="1360"/>
                  </a:lnTo>
                  <a:lnTo>
                    <a:pt x="174220" y="0"/>
                  </a:lnTo>
                  <a:close/>
                </a:path>
              </a:pathLst>
            </a:custGeom>
            <a:solidFill>
              <a:srgbClr val="BD0005"/>
            </a:solidFill>
          </p:spPr>
          <p:txBody>
            <a:bodyPr wrap="square" lIns="0" tIns="0" rIns="0" bIns="0" rtlCol="0"/>
            <a:lstStyle/>
            <a:p>
              <a:endParaRPr sz="1493" dirty="0"/>
            </a:p>
          </p:txBody>
        </p:sp>
        <p:pic>
          <p:nvPicPr>
            <p:cNvPr id="3899" name="object 3852">
              <a:extLst>
                <a:ext uri="{FF2B5EF4-FFF2-40B4-BE49-F238E27FC236}">
                  <a16:creationId xmlns:a16="http://schemas.microsoft.com/office/drawing/2014/main" id="{6BD79147-0958-4C4D-BB35-DBA04CE87D96}"/>
                </a:ext>
              </a:extLst>
            </p:cNvPr>
            <p:cNvPicPr/>
            <p:nvPr/>
          </p:nvPicPr>
          <p:blipFill>
            <a:blip r:embed="rId28" cstate="print"/>
            <a:stretch>
              <a:fillRect/>
            </a:stretch>
          </p:blipFill>
          <p:spPr>
            <a:xfrm>
              <a:off x="1128718" y="5404843"/>
              <a:ext cx="235227" cy="104012"/>
            </a:xfrm>
            <a:prstGeom prst="rect">
              <a:avLst/>
            </a:prstGeom>
          </p:spPr>
        </p:pic>
        <p:pic>
          <p:nvPicPr>
            <p:cNvPr id="3900" name="object 3853">
              <a:extLst>
                <a:ext uri="{FF2B5EF4-FFF2-40B4-BE49-F238E27FC236}">
                  <a16:creationId xmlns:a16="http://schemas.microsoft.com/office/drawing/2014/main" id="{0B7C071A-5E2F-49DA-96CB-19C936D570C0}"/>
                </a:ext>
              </a:extLst>
            </p:cNvPr>
            <p:cNvPicPr/>
            <p:nvPr/>
          </p:nvPicPr>
          <p:blipFill>
            <a:blip r:embed="rId15" cstate="print"/>
            <a:stretch>
              <a:fillRect/>
            </a:stretch>
          </p:blipFill>
          <p:spPr>
            <a:xfrm>
              <a:off x="1388549" y="5361501"/>
              <a:ext cx="192598" cy="132217"/>
            </a:xfrm>
            <a:prstGeom prst="rect">
              <a:avLst/>
            </a:prstGeom>
          </p:spPr>
        </p:pic>
        <p:sp>
          <p:nvSpPr>
            <p:cNvPr id="3901" name="object 3854">
              <a:extLst>
                <a:ext uri="{FF2B5EF4-FFF2-40B4-BE49-F238E27FC236}">
                  <a16:creationId xmlns:a16="http://schemas.microsoft.com/office/drawing/2014/main" id="{BE7B4DA4-2E54-461E-9C35-B15590843BAC}"/>
                </a:ext>
              </a:extLst>
            </p:cNvPr>
            <p:cNvSpPr/>
            <p:nvPr/>
          </p:nvSpPr>
          <p:spPr>
            <a:xfrm>
              <a:off x="1161083" y="5315569"/>
              <a:ext cx="307975" cy="83820"/>
            </a:xfrm>
            <a:custGeom>
              <a:avLst/>
              <a:gdLst/>
              <a:ahLst/>
              <a:cxnLst/>
              <a:rect l="l" t="t" r="r" b="b"/>
              <a:pathLst>
                <a:path w="307975" h="83820">
                  <a:moveTo>
                    <a:pt x="174220" y="0"/>
                  </a:moveTo>
                  <a:lnTo>
                    <a:pt x="128980" y="2548"/>
                  </a:lnTo>
                  <a:lnTo>
                    <a:pt x="78257" y="13219"/>
                  </a:lnTo>
                  <a:lnTo>
                    <a:pt x="29110" y="29899"/>
                  </a:lnTo>
                  <a:lnTo>
                    <a:pt x="0" y="47049"/>
                  </a:lnTo>
                  <a:lnTo>
                    <a:pt x="9384" y="59127"/>
                  </a:lnTo>
                  <a:lnTo>
                    <a:pt x="50961" y="67794"/>
                  </a:lnTo>
                  <a:lnTo>
                    <a:pt x="86876" y="74513"/>
                  </a:lnTo>
                  <a:lnTo>
                    <a:pt x="138822" y="83803"/>
                  </a:lnTo>
                  <a:lnTo>
                    <a:pt x="113032" y="73530"/>
                  </a:lnTo>
                  <a:lnTo>
                    <a:pt x="77788" y="60947"/>
                  </a:lnTo>
                  <a:lnTo>
                    <a:pt x="67893" y="57031"/>
                  </a:lnTo>
                  <a:lnTo>
                    <a:pt x="122155" y="28810"/>
                  </a:lnTo>
                  <a:lnTo>
                    <a:pt x="175353" y="22443"/>
                  </a:lnTo>
                  <a:lnTo>
                    <a:pt x="203435" y="25243"/>
                  </a:lnTo>
                  <a:lnTo>
                    <a:pt x="227633" y="30234"/>
                  </a:lnTo>
                  <a:lnTo>
                    <a:pt x="243382" y="35899"/>
                  </a:lnTo>
                  <a:lnTo>
                    <a:pt x="237911" y="42055"/>
                  </a:lnTo>
                  <a:lnTo>
                    <a:pt x="229681" y="50558"/>
                  </a:lnTo>
                  <a:lnTo>
                    <a:pt x="220561" y="61255"/>
                  </a:lnTo>
                  <a:lnTo>
                    <a:pt x="212419" y="73999"/>
                  </a:lnTo>
                  <a:lnTo>
                    <a:pt x="228176" y="64711"/>
                  </a:lnTo>
                  <a:lnTo>
                    <a:pt x="248096" y="54055"/>
                  </a:lnTo>
                  <a:lnTo>
                    <a:pt x="305700" y="24557"/>
                  </a:lnTo>
                  <a:lnTo>
                    <a:pt x="307661" y="14073"/>
                  </a:lnTo>
                  <a:lnTo>
                    <a:pt x="277265" y="6196"/>
                  </a:lnTo>
                  <a:lnTo>
                    <a:pt x="228217" y="1360"/>
                  </a:lnTo>
                  <a:lnTo>
                    <a:pt x="174220" y="0"/>
                  </a:lnTo>
                  <a:close/>
                </a:path>
              </a:pathLst>
            </a:custGeom>
            <a:solidFill>
              <a:srgbClr val="E30013">
                <a:alpha val="50000"/>
              </a:srgbClr>
            </a:solidFill>
          </p:spPr>
          <p:txBody>
            <a:bodyPr wrap="square" lIns="0" tIns="0" rIns="0" bIns="0" rtlCol="0"/>
            <a:lstStyle/>
            <a:p>
              <a:endParaRPr sz="1493" dirty="0"/>
            </a:p>
          </p:txBody>
        </p:sp>
        <p:sp>
          <p:nvSpPr>
            <p:cNvPr id="3902" name="object 3855">
              <a:extLst>
                <a:ext uri="{FF2B5EF4-FFF2-40B4-BE49-F238E27FC236}">
                  <a16:creationId xmlns:a16="http://schemas.microsoft.com/office/drawing/2014/main" id="{7957B9C6-CD5C-4B3C-AEF2-3E1265FF0868}"/>
                </a:ext>
              </a:extLst>
            </p:cNvPr>
            <p:cNvSpPr/>
            <p:nvPr/>
          </p:nvSpPr>
          <p:spPr>
            <a:xfrm>
              <a:off x="1169922" y="5417013"/>
              <a:ext cx="31115" cy="6350"/>
            </a:xfrm>
            <a:custGeom>
              <a:avLst/>
              <a:gdLst/>
              <a:ahLst/>
              <a:cxnLst/>
              <a:rect l="l" t="t" r="r" b="b"/>
              <a:pathLst>
                <a:path w="31115" h="6350">
                  <a:moveTo>
                    <a:pt x="24165" y="0"/>
                  </a:moveTo>
                  <a:lnTo>
                    <a:pt x="14730" y="24"/>
                  </a:lnTo>
                  <a:lnTo>
                    <a:pt x="6207" y="174"/>
                  </a:lnTo>
                  <a:lnTo>
                    <a:pt x="74" y="1308"/>
                  </a:lnTo>
                  <a:lnTo>
                    <a:pt x="0" y="4525"/>
                  </a:lnTo>
                  <a:lnTo>
                    <a:pt x="6678" y="5803"/>
                  </a:lnTo>
                  <a:lnTo>
                    <a:pt x="15212" y="5791"/>
                  </a:lnTo>
                  <a:lnTo>
                    <a:pt x="24463" y="5642"/>
                  </a:lnTo>
                  <a:lnTo>
                    <a:pt x="30744" y="4470"/>
                  </a:lnTo>
                  <a:lnTo>
                    <a:pt x="30838" y="1257"/>
                  </a:lnTo>
                  <a:lnTo>
                    <a:pt x="24165" y="0"/>
                  </a:lnTo>
                  <a:close/>
                </a:path>
              </a:pathLst>
            </a:custGeom>
            <a:solidFill>
              <a:srgbClr val="FF9429">
                <a:alpha val="46998"/>
              </a:srgbClr>
            </a:solidFill>
          </p:spPr>
          <p:txBody>
            <a:bodyPr wrap="square" lIns="0" tIns="0" rIns="0" bIns="0" rtlCol="0"/>
            <a:lstStyle/>
            <a:p>
              <a:endParaRPr sz="1493" dirty="0"/>
            </a:p>
          </p:txBody>
        </p:sp>
        <p:sp>
          <p:nvSpPr>
            <p:cNvPr id="3903" name="object 3856">
              <a:extLst>
                <a:ext uri="{FF2B5EF4-FFF2-40B4-BE49-F238E27FC236}">
                  <a16:creationId xmlns:a16="http://schemas.microsoft.com/office/drawing/2014/main" id="{D1736799-7C66-43F6-8EF0-22B32FA771A5}"/>
                </a:ext>
              </a:extLst>
            </p:cNvPr>
            <p:cNvSpPr/>
            <p:nvPr/>
          </p:nvSpPr>
          <p:spPr>
            <a:xfrm>
              <a:off x="1176528" y="5418266"/>
              <a:ext cx="17780" cy="3810"/>
            </a:xfrm>
            <a:custGeom>
              <a:avLst/>
              <a:gdLst/>
              <a:ahLst/>
              <a:cxnLst/>
              <a:rect l="l" t="t" r="r" b="b"/>
              <a:pathLst>
                <a:path w="17780" h="3810">
                  <a:moveTo>
                    <a:pt x="13766" y="0"/>
                  </a:moveTo>
                  <a:lnTo>
                    <a:pt x="4102" y="0"/>
                  </a:lnTo>
                  <a:lnTo>
                    <a:pt x="126" y="761"/>
                  </a:lnTo>
                  <a:lnTo>
                    <a:pt x="0" y="2552"/>
                  </a:lnTo>
                  <a:lnTo>
                    <a:pt x="3860" y="3289"/>
                  </a:lnTo>
                  <a:lnTo>
                    <a:pt x="8686" y="3276"/>
                  </a:lnTo>
                  <a:lnTo>
                    <a:pt x="13512" y="3276"/>
                  </a:lnTo>
                  <a:lnTo>
                    <a:pt x="17500" y="2539"/>
                  </a:lnTo>
                  <a:lnTo>
                    <a:pt x="17602" y="723"/>
                  </a:lnTo>
                  <a:lnTo>
                    <a:pt x="13766" y="0"/>
                  </a:lnTo>
                  <a:close/>
                </a:path>
              </a:pathLst>
            </a:custGeom>
            <a:solidFill>
              <a:srgbClr val="FFCB61">
                <a:alpha val="46998"/>
              </a:srgbClr>
            </a:solidFill>
          </p:spPr>
          <p:txBody>
            <a:bodyPr wrap="square" lIns="0" tIns="0" rIns="0" bIns="0" rtlCol="0"/>
            <a:lstStyle/>
            <a:p>
              <a:endParaRPr sz="1493" dirty="0"/>
            </a:p>
          </p:txBody>
        </p:sp>
        <p:sp>
          <p:nvSpPr>
            <p:cNvPr id="3904" name="object 3857">
              <a:extLst>
                <a:ext uri="{FF2B5EF4-FFF2-40B4-BE49-F238E27FC236}">
                  <a16:creationId xmlns:a16="http://schemas.microsoft.com/office/drawing/2014/main" id="{F979A108-5D88-4F71-A47E-07C6EBC8BC01}"/>
                </a:ext>
              </a:extLst>
            </p:cNvPr>
            <p:cNvSpPr/>
            <p:nvPr/>
          </p:nvSpPr>
          <p:spPr>
            <a:xfrm>
              <a:off x="1325478" y="5477986"/>
              <a:ext cx="12700" cy="12065"/>
            </a:xfrm>
            <a:custGeom>
              <a:avLst/>
              <a:gdLst/>
              <a:ahLst/>
              <a:cxnLst/>
              <a:rect l="l" t="t" r="r" b="b"/>
              <a:pathLst>
                <a:path w="12700" h="12064">
                  <a:moveTo>
                    <a:pt x="7432" y="0"/>
                  </a:moveTo>
                  <a:lnTo>
                    <a:pt x="4286" y="56"/>
                  </a:lnTo>
                  <a:lnTo>
                    <a:pt x="862" y="344"/>
                  </a:lnTo>
                  <a:lnTo>
                    <a:pt x="0" y="1810"/>
                  </a:lnTo>
                  <a:lnTo>
                    <a:pt x="66" y="5259"/>
                  </a:lnTo>
                  <a:lnTo>
                    <a:pt x="1523" y="9310"/>
                  </a:lnTo>
                  <a:lnTo>
                    <a:pt x="4747" y="11456"/>
                  </a:lnTo>
                  <a:lnTo>
                    <a:pt x="7921" y="11399"/>
                  </a:lnTo>
                  <a:lnTo>
                    <a:pt x="11289" y="11139"/>
                  </a:lnTo>
                  <a:lnTo>
                    <a:pt x="12184" y="9622"/>
                  </a:lnTo>
                  <a:lnTo>
                    <a:pt x="12127" y="6231"/>
                  </a:lnTo>
                  <a:lnTo>
                    <a:pt x="10641" y="2147"/>
                  </a:lnTo>
                  <a:lnTo>
                    <a:pt x="7432" y="0"/>
                  </a:lnTo>
                  <a:close/>
                </a:path>
              </a:pathLst>
            </a:custGeom>
            <a:solidFill>
              <a:srgbClr val="FF9429">
                <a:alpha val="64999"/>
              </a:srgbClr>
            </a:solidFill>
          </p:spPr>
          <p:txBody>
            <a:bodyPr wrap="square" lIns="0" tIns="0" rIns="0" bIns="0" rtlCol="0"/>
            <a:lstStyle/>
            <a:p>
              <a:endParaRPr sz="1493" dirty="0"/>
            </a:p>
          </p:txBody>
        </p:sp>
        <p:sp>
          <p:nvSpPr>
            <p:cNvPr id="3905" name="object 3858">
              <a:extLst>
                <a:ext uri="{FF2B5EF4-FFF2-40B4-BE49-F238E27FC236}">
                  <a16:creationId xmlns:a16="http://schemas.microsoft.com/office/drawing/2014/main" id="{232431F9-CB45-4159-AA09-DC74C92459A0}"/>
                </a:ext>
              </a:extLst>
            </p:cNvPr>
            <p:cNvSpPr/>
            <p:nvPr/>
          </p:nvSpPr>
          <p:spPr>
            <a:xfrm>
              <a:off x="1327702" y="5480375"/>
              <a:ext cx="8255" cy="6985"/>
            </a:xfrm>
            <a:custGeom>
              <a:avLst/>
              <a:gdLst/>
              <a:ahLst/>
              <a:cxnLst/>
              <a:rect l="l" t="t" r="r" b="b"/>
              <a:pathLst>
                <a:path w="8255" h="6985">
                  <a:moveTo>
                    <a:pt x="4470" y="0"/>
                  </a:moveTo>
                  <a:lnTo>
                    <a:pt x="914" y="292"/>
                  </a:lnTo>
                  <a:lnTo>
                    <a:pt x="0" y="1841"/>
                  </a:lnTo>
                  <a:lnTo>
                    <a:pt x="647" y="3606"/>
                  </a:lnTo>
                  <a:lnTo>
                    <a:pt x="1282" y="5384"/>
                  </a:lnTo>
                  <a:lnTo>
                    <a:pt x="3251" y="6680"/>
                  </a:lnTo>
                  <a:lnTo>
                    <a:pt x="5041" y="6553"/>
                  </a:lnTo>
                  <a:lnTo>
                    <a:pt x="6807" y="6388"/>
                  </a:lnTo>
                  <a:lnTo>
                    <a:pt x="7734" y="4826"/>
                  </a:lnTo>
                  <a:lnTo>
                    <a:pt x="7086" y="3073"/>
                  </a:lnTo>
                  <a:lnTo>
                    <a:pt x="6438" y="1320"/>
                  </a:lnTo>
                  <a:lnTo>
                    <a:pt x="4470" y="0"/>
                  </a:lnTo>
                  <a:close/>
                </a:path>
              </a:pathLst>
            </a:custGeom>
            <a:solidFill>
              <a:srgbClr val="FFCB61">
                <a:alpha val="64999"/>
              </a:srgbClr>
            </a:solidFill>
          </p:spPr>
          <p:txBody>
            <a:bodyPr wrap="square" lIns="0" tIns="0" rIns="0" bIns="0" rtlCol="0"/>
            <a:lstStyle/>
            <a:p>
              <a:endParaRPr sz="1493" dirty="0"/>
            </a:p>
          </p:txBody>
        </p:sp>
        <p:sp>
          <p:nvSpPr>
            <p:cNvPr id="3906" name="object 3859">
              <a:extLst>
                <a:ext uri="{FF2B5EF4-FFF2-40B4-BE49-F238E27FC236}">
                  <a16:creationId xmlns:a16="http://schemas.microsoft.com/office/drawing/2014/main" id="{30FBD10C-6C0B-441F-BA75-E4895998FCC4}"/>
                </a:ext>
              </a:extLst>
            </p:cNvPr>
            <p:cNvSpPr/>
            <p:nvPr/>
          </p:nvSpPr>
          <p:spPr>
            <a:xfrm>
              <a:off x="1166520" y="5428814"/>
              <a:ext cx="33020" cy="8255"/>
            </a:xfrm>
            <a:custGeom>
              <a:avLst/>
              <a:gdLst/>
              <a:ahLst/>
              <a:cxnLst/>
              <a:rect l="l" t="t" r="r" b="b"/>
              <a:pathLst>
                <a:path w="33019" h="8254">
                  <a:moveTo>
                    <a:pt x="31543" y="0"/>
                  </a:moveTo>
                  <a:lnTo>
                    <a:pt x="19263" y="213"/>
                  </a:lnTo>
                  <a:lnTo>
                    <a:pt x="5358" y="2209"/>
                  </a:lnTo>
                  <a:lnTo>
                    <a:pt x="0" y="4224"/>
                  </a:lnTo>
                  <a:lnTo>
                    <a:pt x="31" y="6059"/>
                  </a:lnTo>
                  <a:lnTo>
                    <a:pt x="1252" y="7869"/>
                  </a:lnTo>
                  <a:lnTo>
                    <a:pt x="13487" y="7656"/>
                  </a:lnTo>
                  <a:lnTo>
                    <a:pt x="27494" y="5664"/>
                  </a:lnTo>
                  <a:lnTo>
                    <a:pt x="32842" y="3645"/>
                  </a:lnTo>
                  <a:lnTo>
                    <a:pt x="32810" y="1797"/>
                  </a:lnTo>
                  <a:lnTo>
                    <a:pt x="31543" y="0"/>
                  </a:lnTo>
                  <a:close/>
                </a:path>
              </a:pathLst>
            </a:custGeom>
            <a:solidFill>
              <a:srgbClr val="FF9429">
                <a:alpha val="77999"/>
              </a:srgbClr>
            </a:solidFill>
          </p:spPr>
          <p:txBody>
            <a:bodyPr wrap="square" lIns="0" tIns="0" rIns="0" bIns="0" rtlCol="0"/>
            <a:lstStyle/>
            <a:p>
              <a:endParaRPr sz="1493" dirty="0"/>
            </a:p>
          </p:txBody>
        </p:sp>
        <p:sp>
          <p:nvSpPr>
            <p:cNvPr id="3907" name="object 3860">
              <a:extLst>
                <a:ext uri="{FF2B5EF4-FFF2-40B4-BE49-F238E27FC236}">
                  <a16:creationId xmlns:a16="http://schemas.microsoft.com/office/drawing/2014/main" id="{DF7DF9DF-0CD8-4E36-AA62-66B5D6EC5CC8}"/>
                </a:ext>
              </a:extLst>
            </p:cNvPr>
            <p:cNvSpPr/>
            <p:nvPr/>
          </p:nvSpPr>
          <p:spPr>
            <a:xfrm>
              <a:off x="1173092" y="5430315"/>
              <a:ext cx="20320" cy="5080"/>
            </a:xfrm>
            <a:custGeom>
              <a:avLst/>
              <a:gdLst/>
              <a:ahLst/>
              <a:cxnLst/>
              <a:rect l="l" t="t" r="r" b="b"/>
              <a:pathLst>
                <a:path w="20319" h="5079">
                  <a:moveTo>
                    <a:pt x="13754" y="0"/>
                  </a:moveTo>
                  <a:lnTo>
                    <a:pt x="3581" y="1460"/>
                  </a:lnTo>
                  <a:lnTo>
                    <a:pt x="0" y="2806"/>
                  </a:lnTo>
                  <a:lnTo>
                    <a:pt x="1269" y="4698"/>
                  </a:lnTo>
                  <a:lnTo>
                    <a:pt x="5943" y="4876"/>
                  </a:lnTo>
                  <a:lnTo>
                    <a:pt x="11023" y="4127"/>
                  </a:lnTo>
                  <a:lnTo>
                    <a:pt x="16103" y="3416"/>
                  </a:lnTo>
                  <a:lnTo>
                    <a:pt x="19697" y="2070"/>
                  </a:lnTo>
                  <a:lnTo>
                    <a:pt x="18389" y="177"/>
                  </a:lnTo>
                  <a:lnTo>
                    <a:pt x="13754" y="0"/>
                  </a:lnTo>
                  <a:close/>
                </a:path>
              </a:pathLst>
            </a:custGeom>
            <a:solidFill>
              <a:srgbClr val="FFCB61">
                <a:alpha val="77999"/>
              </a:srgbClr>
            </a:solidFill>
          </p:spPr>
          <p:txBody>
            <a:bodyPr wrap="square" lIns="0" tIns="0" rIns="0" bIns="0" rtlCol="0"/>
            <a:lstStyle/>
            <a:p>
              <a:endParaRPr sz="1493" dirty="0"/>
            </a:p>
          </p:txBody>
        </p:sp>
        <p:sp>
          <p:nvSpPr>
            <p:cNvPr id="3908" name="object 3861">
              <a:extLst>
                <a:ext uri="{FF2B5EF4-FFF2-40B4-BE49-F238E27FC236}">
                  <a16:creationId xmlns:a16="http://schemas.microsoft.com/office/drawing/2014/main" id="{B98BC8C7-4BB1-402E-85E5-D863D7ACF8BD}"/>
                </a:ext>
              </a:extLst>
            </p:cNvPr>
            <p:cNvSpPr/>
            <p:nvPr/>
          </p:nvSpPr>
          <p:spPr>
            <a:xfrm>
              <a:off x="1291431" y="5477205"/>
              <a:ext cx="9525" cy="6985"/>
            </a:xfrm>
            <a:custGeom>
              <a:avLst/>
              <a:gdLst/>
              <a:ahLst/>
              <a:cxnLst/>
              <a:rect l="l" t="t" r="r" b="b"/>
              <a:pathLst>
                <a:path w="9525" h="6985">
                  <a:moveTo>
                    <a:pt x="7471" y="0"/>
                  </a:moveTo>
                  <a:lnTo>
                    <a:pt x="5305" y="36"/>
                  </a:lnTo>
                  <a:lnTo>
                    <a:pt x="3210" y="909"/>
                  </a:lnTo>
                  <a:lnTo>
                    <a:pt x="0" y="4049"/>
                  </a:lnTo>
                  <a:lnTo>
                    <a:pt x="38" y="6194"/>
                  </a:lnTo>
                  <a:lnTo>
                    <a:pt x="1641" y="6485"/>
                  </a:lnTo>
                  <a:lnTo>
                    <a:pt x="3730" y="6447"/>
                  </a:lnTo>
                  <a:lnTo>
                    <a:pt x="5889" y="5545"/>
                  </a:lnTo>
                  <a:lnTo>
                    <a:pt x="9079" y="2432"/>
                  </a:lnTo>
                  <a:lnTo>
                    <a:pt x="9041" y="279"/>
                  </a:lnTo>
                  <a:lnTo>
                    <a:pt x="7471" y="0"/>
                  </a:lnTo>
                  <a:close/>
                </a:path>
              </a:pathLst>
            </a:custGeom>
            <a:solidFill>
              <a:srgbClr val="FF9429">
                <a:alpha val="30999"/>
              </a:srgbClr>
            </a:solidFill>
          </p:spPr>
          <p:txBody>
            <a:bodyPr wrap="square" lIns="0" tIns="0" rIns="0" bIns="0" rtlCol="0"/>
            <a:lstStyle/>
            <a:p>
              <a:endParaRPr sz="1493" dirty="0"/>
            </a:p>
          </p:txBody>
        </p:sp>
        <p:sp>
          <p:nvSpPr>
            <p:cNvPr id="3909" name="object 3862">
              <a:extLst>
                <a:ext uri="{FF2B5EF4-FFF2-40B4-BE49-F238E27FC236}">
                  <a16:creationId xmlns:a16="http://schemas.microsoft.com/office/drawing/2014/main" id="{3891378C-D91E-4F7D-A0E3-8667D7CAA525}"/>
                </a:ext>
              </a:extLst>
            </p:cNvPr>
            <p:cNvSpPr/>
            <p:nvPr/>
          </p:nvSpPr>
          <p:spPr>
            <a:xfrm>
              <a:off x="1293144" y="5478467"/>
              <a:ext cx="5715" cy="4445"/>
            </a:xfrm>
            <a:custGeom>
              <a:avLst/>
              <a:gdLst/>
              <a:ahLst/>
              <a:cxnLst/>
              <a:rect l="l" t="t" r="r" b="b"/>
              <a:pathLst>
                <a:path w="5715" h="4445">
                  <a:moveTo>
                    <a:pt x="3670" y="0"/>
                  </a:moveTo>
                  <a:lnTo>
                    <a:pt x="2070" y="647"/>
                  </a:lnTo>
                  <a:lnTo>
                    <a:pt x="1054" y="1663"/>
                  </a:lnTo>
                  <a:lnTo>
                    <a:pt x="38" y="2628"/>
                  </a:lnTo>
                  <a:lnTo>
                    <a:pt x="0" y="3594"/>
                  </a:lnTo>
                  <a:lnTo>
                    <a:pt x="990" y="3784"/>
                  </a:lnTo>
                  <a:lnTo>
                    <a:pt x="1968" y="3949"/>
                  </a:lnTo>
                  <a:lnTo>
                    <a:pt x="3581" y="3301"/>
                  </a:lnTo>
                  <a:lnTo>
                    <a:pt x="4597" y="2298"/>
                  </a:lnTo>
                  <a:lnTo>
                    <a:pt x="5626" y="1295"/>
                  </a:lnTo>
                  <a:lnTo>
                    <a:pt x="5638" y="342"/>
                  </a:lnTo>
                  <a:lnTo>
                    <a:pt x="4673" y="165"/>
                  </a:lnTo>
                  <a:lnTo>
                    <a:pt x="3670" y="0"/>
                  </a:lnTo>
                  <a:close/>
                </a:path>
              </a:pathLst>
            </a:custGeom>
            <a:solidFill>
              <a:srgbClr val="FFCB61">
                <a:alpha val="30999"/>
              </a:srgbClr>
            </a:solidFill>
          </p:spPr>
          <p:txBody>
            <a:bodyPr wrap="square" lIns="0" tIns="0" rIns="0" bIns="0" rtlCol="0"/>
            <a:lstStyle/>
            <a:p>
              <a:endParaRPr sz="1493" dirty="0"/>
            </a:p>
          </p:txBody>
        </p:sp>
        <p:sp>
          <p:nvSpPr>
            <p:cNvPr id="3910" name="object 3863">
              <a:extLst>
                <a:ext uri="{FF2B5EF4-FFF2-40B4-BE49-F238E27FC236}">
                  <a16:creationId xmlns:a16="http://schemas.microsoft.com/office/drawing/2014/main" id="{AE8B2EDF-641A-4E42-AA03-206AF32DB285}"/>
                </a:ext>
              </a:extLst>
            </p:cNvPr>
            <p:cNvSpPr/>
            <p:nvPr/>
          </p:nvSpPr>
          <p:spPr>
            <a:xfrm>
              <a:off x="1184854" y="5443948"/>
              <a:ext cx="20955" cy="6350"/>
            </a:xfrm>
            <a:custGeom>
              <a:avLst/>
              <a:gdLst/>
              <a:ahLst/>
              <a:cxnLst/>
              <a:rect l="l" t="t" r="r" b="b"/>
              <a:pathLst>
                <a:path w="20955" h="6350">
                  <a:moveTo>
                    <a:pt x="19488" y="0"/>
                  </a:moveTo>
                  <a:lnTo>
                    <a:pt x="12559" y="119"/>
                  </a:lnTo>
                  <a:lnTo>
                    <a:pt x="2668" y="2260"/>
                  </a:lnTo>
                  <a:lnTo>
                    <a:pt x="59" y="3555"/>
                  </a:lnTo>
                  <a:lnTo>
                    <a:pt x="0" y="4898"/>
                  </a:lnTo>
                  <a:lnTo>
                    <a:pt x="1002" y="5807"/>
                  </a:lnTo>
                  <a:lnTo>
                    <a:pt x="7893" y="5688"/>
                  </a:lnTo>
                  <a:lnTo>
                    <a:pt x="17807" y="3555"/>
                  </a:lnTo>
                  <a:lnTo>
                    <a:pt x="20517" y="2195"/>
                  </a:lnTo>
                  <a:lnTo>
                    <a:pt x="20494" y="916"/>
                  </a:lnTo>
                  <a:lnTo>
                    <a:pt x="19488" y="0"/>
                  </a:lnTo>
                  <a:close/>
                </a:path>
              </a:pathLst>
            </a:custGeom>
            <a:solidFill>
              <a:srgbClr val="FF9429">
                <a:alpha val="86997"/>
              </a:srgbClr>
            </a:solidFill>
          </p:spPr>
          <p:txBody>
            <a:bodyPr wrap="square" lIns="0" tIns="0" rIns="0" bIns="0" rtlCol="0"/>
            <a:lstStyle/>
            <a:p>
              <a:endParaRPr sz="1493" dirty="0"/>
            </a:p>
          </p:txBody>
        </p:sp>
        <p:sp>
          <p:nvSpPr>
            <p:cNvPr id="3911" name="object 3864">
              <a:extLst>
                <a:ext uri="{FF2B5EF4-FFF2-40B4-BE49-F238E27FC236}">
                  <a16:creationId xmlns:a16="http://schemas.microsoft.com/office/drawing/2014/main" id="{89CB9AEB-6B19-465F-A2F7-7DA4350D25F6}"/>
                </a:ext>
              </a:extLst>
            </p:cNvPr>
            <p:cNvSpPr/>
            <p:nvPr/>
          </p:nvSpPr>
          <p:spPr>
            <a:xfrm>
              <a:off x="1188787" y="5445029"/>
              <a:ext cx="12700" cy="3810"/>
            </a:xfrm>
            <a:custGeom>
              <a:avLst/>
              <a:gdLst/>
              <a:ahLst/>
              <a:cxnLst/>
              <a:rect l="l" t="t" r="r" b="b"/>
              <a:pathLst>
                <a:path w="12700" h="3810">
                  <a:moveTo>
                    <a:pt x="11341" y="0"/>
                  </a:moveTo>
                  <a:lnTo>
                    <a:pt x="8305" y="101"/>
                  </a:lnTo>
                  <a:lnTo>
                    <a:pt x="2019" y="1460"/>
                  </a:lnTo>
                  <a:lnTo>
                    <a:pt x="0" y="2476"/>
                  </a:lnTo>
                  <a:lnTo>
                    <a:pt x="1257" y="3632"/>
                  </a:lnTo>
                  <a:lnTo>
                    <a:pt x="4317" y="3543"/>
                  </a:lnTo>
                  <a:lnTo>
                    <a:pt x="7467" y="2870"/>
                  </a:lnTo>
                  <a:lnTo>
                    <a:pt x="10629" y="2184"/>
                  </a:lnTo>
                  <a:lnTo>
                    <a:pt x="12649" y="1168"/>
                  </a:lnTo>
                  <a:lnTo>
                    <a:pt x="11341" y="0"/>
                  </a:lnTo>
                  <a:close/>
                </a:path>
              </a:pathLst>
            </a:custGeom>
            <a:solidFill>
              <a:srgbClr val="FFCB61">
                <a:alpha val="86997"/>
              </a:srgbClr>
            </a:solidFill>
          </p:spPr>
          <p:txBody>
            <a:bodyPr wrap="square" lIns="0" tIns="0" rIns="0" bIns="0" rtlCol="0"/>
            <a:lstStyle/>
            <a:p>
              <a:endParaRPr sz="1493" dirty="0"/>
            </a:p>
          </p:txBody>
        </p:sp>
        <p:sp>
          <p:nvSpPr>
            <p:cNvPr id="3912" name="object 3865">
              <a:extLst>
                <a:ext uri="{FF2B5EF4-FFF2-40B4-BE49-F238E27FC236}">
                  <a16:creationId xmlns:a16="http://schemas.microsoft.com/office/drawing/2014/main" id="{E8D02A60-74E4-4324-B321-ED2C28B686C2}"/>
                </a:ext>
              </a:extLst>
            </p:cNvPr>
            <p:cNvSpPr/>
            <p:nvPr/>
          </p:nvSpPr>
          <p:spPr>
            <a:xfrm>
              <a:off x="1254915" y="5471921"/>
              <a:ext cx="21590" cy="16510"/>
            </a:xfrm>
            <a:custGeom>
              <a:avLst/>
              <a:gdLst/>
              <a:ahLst/>
              <a:cxnLst/>
              <a:rect l="l" t="t" r="r" b="b"/>
              <a:pathLst>
                <a:path w="21590" h="16510">
                  <a:moveTo>
                    <a:pt x="16580" y="0"/>
                  </a:moveTo>
                  <a:lnTo>
                    <a:pt x="11437" y="89"/>
                  </a:lnTo>
                  <a:lnTo>
                    <a:pt x="6184" y="2594"/>
                  </a:lnTo>
                  <a:lnTo>
                    <a:pt x="0" y="10098"/>
                  </a:lnTo>
                  <a:lnTo>
                    <a:pt x="98" y="15856"/>
                  </a:lnTo>
                  <a:lnTo>
                    <a:pt x="4501" y="16484"/>
                  </a:lnTo>
                  <a:lnTo>
                    <a:pt x="9599" y="16395"/>
                  </a:lnTo>
                  <a:lnTo>
                    <a:pt x="14858" y="13872"/>
                  </a:lnTo>
                  <a:lnTo>
                    <a:pt x="21049" y="6368"/>
                  </a:lnTo>
                  <a:lnTo>
                    <a:pt x="20950" y="613"/>
                  </a:lnTo>
                  <a:lnTo>
                    <a:pt x="16580" y="0"/>
                  </a:lnTo>
                  <a:close/>
                </a:path>
              </a:pathLst>
            </a:custGeom>
            <a:solidFill>
              <a:srgbClr val="FF9429">
                <a:alpha val="88998"/>
              </a:srgbClr>
            </a:solidFill>
          </p:spPr>
          <p:txBody>
            <a:bodyPr wrap="square" lIns="0" tIns="0" rIns="0" bIns="0" rtlCol="0"/>
            <a:lstStyle/>
            <a:p>
              <a:endParaRPr sz="1493" dirty="0"/>
            </a:p>
          </p:txBody>
        </p:sp>
        <p:sp>
          <p:nvSpPr>
            <p:cNvPr id="3913" name="object 3866">
              <a:extLst>
                <a:ext uri="{FF2B5EF4-FFF2-40B4-BE49-F238E27FC236}">
                  <a16:creationId xmlns:a16="http://schemas.microsoft.com/office/drawing/2014/main" id="{A579E2A5-EC21-42F2-9C4C-581422D25A68}"/>
                </a:ext>
              </a:extLst>
            </p:cNvPr>
            <p:cNvSpPr/>
            <p:nvPr/>
          </p:nvSpPr>
          <p:spPr>
            <a:xfrm>
              <a:off x="1258798" y="5475174"/>
              <a:ext cx="13335" cy="10160"/>
            </a:xfrm>
            <a:custGeom>
              <a:avLst/>
              <a:gdLst/>
              <a:ahLst/>
              <a:cxnLst/>
              <a:rect l="l" t="t" r="r" b="b"/>
              <a:pathLst>
                <a:path w="13334" h="10160">
                  <a:moveTo>
                    <a:pt x="7899" y="0"/>
                  </a:moveTo>
                  <a:lnTo>
                    <a:pt x="4178" y="1790"/>
                  </a:lnTo>
                  <a:lnTo>
                    <a:pt x="0" y="6883"/>
                  </a:lnTo>
                  <a:lnTo>
                    <a:pt x="330" y="9232"/>
                  </a:lnTo>
                  <a:lnTo>
                    <a:pt x="5346" y="9956"/>
                  </a:lnTo>
                  <a:lnTo>
                    <a:pt x="9093" y="8166"/>
                  </a:lnTo>
                  <a:lnTo>
                    <a:pt x="11188" y="5638"/>
                  </a:lnTo>
                  <a:lnTo>
                    <a:pt x="13296" y="3086"/>
                  </a:lnTo>
                  <a:lnTo>
                    <a:pt x="12966" y="749"/>
                  </a:lnTo>
                  <a:lnTo>
                    <a:pt x="7899" y="0"/>
                  </a:lnTo>
                  <a:close/>
                </a:path>
              </a:pathLst>
            </a:custGeom>
            <a:solidFill>
              <a:srgbClr val="FFCB61">
                <a:alpha val="88998"/>
              </a:srgbClr>
            </a:solidFill>
          </p:spPr>
          <p:txBody>
            <a:bodyPr wrap="square" lIns="0" tIns="0" rIns="0" bIns="0" rtlCol="0"/>
            <a:lstStyle/>
            <a:p>
              <a:endParaRPr sz="1493" dirty="0"/>
            </a:p>
          </p:txBody>
        </p:sp>
        <p:sp>
          <p:nvSpPr>
            <p:cNvPr id="3914" name="object 3867">
              <a:extLst>
                <a:ext uri="{FF2B5EF4-FFF2-40B4-BE49-F238E27FC236}">
                  <a16:creationId xmlns:a16="http://schemas.microsoft.com/office/drawing/2014/main" id="{1858DBC1-B63E-4F51-9FBC-2E2FF1DF53FD}"/>
                </a:ext>
              </a:extLst>
            </p:cNvPr>
            <p:cNvSpPr/>
            <p:nvPr/>
          </p:nvSpPr>
          <p:spPr>
            <a:xfrm>
              <a:off x="1200017" y="5457971"/>
              <a:ext cx="14604" cy="6350"/>
            </a:xfrm>
            <a:custGeom>
              <a:avLst/>
              <a:gdLst/>
              <a:ahLst/>
              <a:cxnLst/>
              <a:rect l="l" t="t" r="r" b="b"/>
              <a:pathLst>
                <a:path w="14605" h="6350">
                  <a:moveTo>
                    <a:pt x="13260" y="0"/>
                  </a:moveTo>
                  <a:lnTo>
                    <a:pt x="9721" y="62"/>
                  </a:lnTo>
                  <a:lnTo>
                    <a:pt x="8127" y="350"/>
                  </a:lnTo>
                  <a:lnTo>
                    <a:pt x="761" y="3525"/>
                  </a:lnTo>
                  <a:lnTo>
                    <a:pt x="0" y="4338"/>
                  </a:lnTo>
                  <a:lnTo>
                    <a:pt x="21" y="5776"/>
                  </a:lnTo>
                  <a:lnTo>
                    <a:pt x="1158" y="6272"/>
                  </a:lnTo>
                  <a:lnTo>
                    <a:pt x="4819" y="6207"/>
                  </a:lnTo>
                  <a:lnTo>
                    <a:pt x="6337" y="5938"/>
                  </a:lnTo>
                  <a:lnTo>
                    <a:pt x="13677" y="2751"/>
                  </a:lnTo>
                  <a:lnTo>
                    <a:pt x="14443" y="1934"/>
                  </a:lnTo>
                  <a:lnTo>
                    <a:pt x="14416" y="497"/>
                  </a:lnTo>
                  <a:lnTo>
                    <a:pt x="13260" y="0"/>
                  </a:lnTo>
                  <a:close/>
                </a:path>
              </a:pathLst>
            </a:custGeom>
            <a:solidFill>
              <a:srgbClr val="FF9429">
                <a:alpha val="59999"/>
              </a:srgbClr>
            </a:solidFill>
          </p:spPr>
          <p:txBody>
            <a:bodyPr wrap="square" lIns="0" tIns="0" rIns="0" bIns="0" rtlCol="0"/>
            <a:lstStyle/>
            <a:p>
              <a:endParaRPr sz="1493" dirty="0"/>
            </a:p>
          </p:txBody>
        </p:sp>
        <p:sp>
          <p:nvSpPr>
            <p:cNvPr id="3915" name="object 3868">
              <a:extLst>
                <a:ext uri="{FF2B5EF4-FFF2-40B4-BE49-F238E27FC236}">
                  <a16:creationId xmlns:a16="http://schemas.microsoft.com/office/drawing/2014/main" id="{D4A9EF7A-C6B3-403E-A4A3-E26D56DC64E6}"/>
                </a:ext>
              </a:extLst>
            </p:cNvPr>
            <p:cNvSpPr/>
            <p:nvPr/>
          </p:nvSpPr>
          <p:spPr>
            <a:xfrm>
              <a:off x="1202601" y="5459106"/>
              <a:ext cx="9525" cy="4445"/>
            </a:xfrm>
            <a:custGeom>
              <a:avLst/>
              <a:gdLst/>
              <a:ahLst/>
              <a:cxnLst/>
              <a:rect l="l" t="t" r="r" b="b"/>
              <a:pathLst>
                <a:path w="9525" h="4445">
                  <a:moveTo>
                    <a:pt x="7531" y="0"/>
                  </a:moveTo>
                  <a:lnTo>
                    <a:pt x="5156" y="431"/>
                  </a:lnTo>
                  <a:lnTo>
                    <a:pt x="3073" y="1333"/>
                  </a:lnTo>
                  <a:lnTo>
                    <a:pt x="990" y="2209"/>
                  </a:lnTo>
                  <a:lnTo>
                    <a:pt x="0" y="3263"/>
                  </a:lnTo>
                  <a:lnTo>
                    <a:pt x="876" y="3632"/>
                  </a:lnTo>
                  <a:lnTo>
                    <a:pt x="1727" y="4013"/>
                  </a:lnTo>
                  <a:lnTo>
                    <a:pt x="4140" y="3594"/>
                  </a:lnTo>
                  <a:lnTo>
                    <a:pt x="6210" y="2692"/>
                  </a:lnTo>
                  <a:lnTo>
                    <a:pt x="8305" y="1790"/>
                  </a:lnTo>
                  <a:lnTo>
                    <a:pt x="9271" y="761"/>
                  </a:lnTo>
                  <a:lnTo>
                    <a:pt x="7531" y="0"/>
                  </a:lnTo>
                  <a:close/>
                </a:path>
              </a:pathLst>
            </a:custGeom>
            <a:solidFill>
              <a:srgbClr val="FFCB61">
                <a:alpha val="59999"/>
              </a:srgbClr>
            </a:solidFill>
          </p:spPr>
          <p:txBody>
            <a:bodyPr wrap="square" lIns="0" tIns="0" rIns="0" bIns="0" rtlCol="0"/>
            <a:lstStyle/>
            <a:p>
              <a:endParaRPr sz="1493" dirty="0"/>
            </a:p>
          </p:txBody>
        </p:sp>
        <p:sp>
          <p:nvSpPr>
            <p:cNvPr id="3916" name="object 3869">
              <a:extLst>
                <a:ext uri="{FF2B5EF4-FFF2-40B4-BE49-F238E27FC236}">
                  <a16:creationId xmlns:a16="http://schemas.microsoft.com/office/drawing/2014/main" id="{D82C5C0E-C809-442D-8502-2F8744D0682D}"/>
                </a:ext>
              </a:extLst>
            </p:cNvPr>
            <p:cNvSpPr/>
            <p:nvPr/>
          </p:nvSpPr>
          <p:spPr>
            <a:xfrm>
              <a:off x="1215729" y="5464455"/>
              <a:ext cx="27305" cy="15240"/>
            </a:xfrm>
            <a:custGeom>
              <a:avLst/>
              <a:gdLst/>
              <a:ahLst/>
              <a:cxnLst/>
              <a:rect l="l" t="t" r="r" b="b"/>
              <a:pathLst>
                <a:path w="27305" h="15239">
                  <a:moveTo>
                    <a:pt x="24149" y="0"/>
                  </a:moveTo>
                  <a:lnTo>
                    <a:pt x="0" y="13941"/>
                  </a:lnTo>
                  <a:lnTo>
                    <a:pt x="2980" y="14832"/>
                  </a:lnTo>
                  <a:lnTo>
                    <a:pt x="9226" y="14724"/>
                  </a:lnTo>
                  <a:lnTo>
                    <a:pt x="14033" y="13432"/>
                  </a:lnTo>
                  <a:lnTo>
                    <a:pt x="26937" y="5584"/>
                  </a:lnTo>
                  <a:lnTo>
                    <a:pt x="27190" y="5096"/>
                  </a:lnTo>
                  <a:lnTo>
                    <a:pt x="27120" y="892"/>
                  </a:lnTo>
                  <a:lnTo>
                    <a:pt x="24149" y="0"/>
                  </a:lnTo>
                  <a:close/>
                </a:path>
              </a:pathLst>
            </a:custGeom>
            <a:solidFill>
              <a:srgbClr val="FF9429">
                <a:alpha val="63000"/>
              </a:srgbClr>
            </a:solidFill>
          </p:spPr>
          <p:txBody>
            <a:bodyPr wrap="square" lIns="0" tIns="0" rIns="0" bIns="0" rtlCol="0"/>
            <a:lstStyle/>
            <a:p>
              <a:endParaRPr sz="1493" dirty="0"/>
            </a:p>
          </p:txBody>
        </p:sp>
        <p:sp>
          <p:nvSpPr>
            <p:cNvPr id="3917" name="object 3870">
              <a:extLst>
                <a:ext uri="{FF2B5EF4-FFF2-40B4-BE49-F238E27FC236}">
                  <a16:creationId xmlns:a16="http://schemas.microsoft.com/office/drawing/2014/main" id="{6698AC08-3B7E-49BC-8B8B-86387A6C9720}"/>
                </a:ext>
              </a:extLst>
            </p:cNvPr>
            <p:cNvSpPr/>
            <p:nvPr/>
          </p:nvSpPr>
          <p:spPr>
            <a:xfrm>
              <a:off x="1220532" y="5467201"/>
              <a:ext cx="17780" cy="9525"/>
            </a:xfrm>
            <a:custGeom>
              <a:avLst/>
              <a:gdLst/>
              <a:ahLst/>
              <a:cxnLst/>
              <a:rect l="l" t="t" r="r" b="b"/>
              <a:pathLst>
                <a:path w="17780" h="9525">
                  <a:moveTo>
                    <a:pt x="13195" y="0"/>
                  </a:moveTo>
                  <a:lnTo>
                    <a:pt x="8496" y="1282"/>
                  </a:lnTo>
                  <a:lnTo>
                    <a:pt x="1193" y="5702"/>
                  </a:lnTo>
                  <a:lnTo>
                    <a:pt x="0" y="8026"/>
                  </a:lnTo>
                  <a:lnTo>
                    <a:pt x="2133" y="8699"/>
                  </a:lnTo>
                  <a:lnTo>
                    <a:pt x="4317" y="9334"/>
                  </a:lnTo>
                  <a:lnTo>
                    <a:pt x="9029" y="8064"/>
                  </a:lnTo>
                  <a:lnTo>
                    <a:pt x="12687" y="5854"/>
                  </a:lnTo>
                  <a:lnTo>
                    <a:pt x="16332" y="3644"/>
                  </a:lnTo>
                  <a:lnTo>
                    <a:pt x="17538" y="1295"/>
                  </a:lnTo>
                  <a:lnTo>
                    <a:pt x="13195" y="0"/>
                  </a:lnTo>
                  <a:close/>
                </a:path>
              </a:pathLst>
            </a:custGeom>
            <a:solidFill>
              <a:srgbClr val="FFCB61">
                <a:alpha val="63000"/>
              </a:srgbClr>
            </a:solidFill>
          </p:spPr>
          <p:txBody>
            <a:bodyPr wrap="square" lIns="0" tIns="0" rIns="0" bIns="0" rtlCol="0"/>
            <a:lstStyle/>
            <a:p>
              <a:endParaRPr sz="1493" dirty="0"/>
            </a:p>
          </p:txBody>
        </p:sp>
        <p:sp>
          <p:nvSpPr>
            <p:cNvPr id="3918" name="object 3871">
              <a:extLst>
                <a:ext uri="{FF2B5EF4-FFF2-40B4-BE49-F238E27FC236}">
                  <a16:creationId xmlns:a16="http://schemas.microsoft.com/office/drawing/2014/main" id="{536D962D-E4AD-4188-8D72-67E9A96585FF}"/>
                </a:ext>
              </a:extLst>
            </p:cNvPr>
            <p:cNvSpPr/>
            <p:nvPr/>
          </p:nvSpPr>
          <p:spPr>
            <a:xfrm>
              <a:off x="1457762" y="5465123"/>
              <a:ext cx="10160" cy="6985"/>
            </a:xfrm>
            <a:custGeom>
              <a:avLst/>
              <a:gdLst/>
              <a:ahLst/>
              <a:cxnLst/>
              <a:rect l="l" t="t" r="r" b="b"/>
              <a:pathLst>
                <a:path w="10159" h="6985">
                  <a:moveTo>
                    <a:pt x="3815" y="0"/>
                  </a:moveTo>
                  <a:lnTo>
                    <a:pt x="1461" y="41"/>
                  </a:lnTo>
                  <a:lnTo>
                    <a:pt x="0" y="409"/>
                  </a:lnTo>
                  <a:lnTo>
                    <a:pt x="37" y="2550"/>
                  </a:lnTo>
                  <a:lnTo>
                    <a:pt x="1896" y="4049"/>
                  </a:lnTo>
                  <a:lnTo>
                    <a:pt x="4068" y="5763"/>
                  </a:lnTo>
                  <a:lnTo>
                    <a:pt x="6332" y="6485"/>
                  </a:lnTo>
                  <a:lnTo>
                    <a:pt x="8648" y="6444"/>
                  </a:lnTo>
                  <a:lnTo>
                    <a:pt x="10135" y="6087"/>
                  </a:lnTo>
                  <a:lnTo>
                    <a:pt x="10097" y="3935"/>
                  </a:lnTo>
                  <a:lnTo>
                    <a:pt x="6074" y="747"/>
                  </a:lnTo>
                  <a:lnTo>
                    <a:pt x="3815" y="0"/>
                  </a:lnTo>
                  <a:close/>
                </a:path>
              </a:pathLst>
            </a:custGeom>
            <a:solidFill>
              <a:srgbClr val="FF9429">
                <a:alpha val="43998"/>
              </a:srgbClr>
            </a:solidFill>
          </p:spPr>
          <p:txBody>
            <a:bodyPr wrap="square" lIns="0" tIns="0" rIns="0" bIns="0" rtlCol="0"/>
            <a:lstStyle/>
            <a:p>
              <a:endParaRPr sz="1493" dirty="0"/>
            </a:p>
          </p:txBody>
        </p:sp>
        <p:sp>
          <p:nvSpPr>
            <p:cNvPr id="3919" name="object 3872">
              <a:extLst>
                <a:ext uri="{FF2B5EF4-FFF2-40B4-BE49-F238E27FC236}">
                  <a16:creationId xmlns:a16="http://schemas.microsoft.com/office/drawing/2014/main" id="{86D07E39-2D12-4993-9B12-BF4981378BC5}"/>
                </a:ext>
              </a:extLst>
            </p:cNvPr>
            <p:cNvSpPr/>
            <p:nvPr/>
          </p:nvSpPr>
          <p:spPr>
            <a:xfrm>
              <a:off x="1459597" y="5466368"/>
              <a:ext cx="6985" cy="4445"/>
            </a:xfrm>
            <a:custGeom>
              <a:avLst/>
              <a:gdLst/>
              <a:ahLst/>
              <a:cxnLst/>
              <a:rect l="l" t="t" r="r" b="b"/>
              <a:pathLst>
                <a:path w="6984" h="4445">
                  <a:moveTo>
                    <a:pt x="2006" y="0"/>
                  </a:moveTo>
                  <a:lnTo>
                    <a:pt x="1003" y="228"/>
                  </a:lnTo>
                  <a:lnTo>
                    <a:pt x="0" y="495"/>
                  </a:lnTo>
                  <a:lnTo>
                    <a:pt x="203" y="1473"/>
                  </a:lnTo>
                  <a:lnTo>
                    <a:pt x="1435" y="2451"/>
                  </a:lnTo>
                  <a:lnTo>
                    <a:pt x="2667" y="3403"/>
                  </a:lnTo>
                  <a:lnTo>
                    <a:pt x="4470" y="4013"/>
                  </a:lnTo>
                  <a:lnTo>
                    <a:pt x="5461" y="3784"/>
                  </a:lnTo>
                  <a:lnTo>
                    <a:pt x="6464" y="3517"/>
                  </a:lnTo>
                  <a:lnTo>
                    <a:pt x="6261" y="2527"/>
                  </a:lnTo>
                  <a:lnTo>
                    <a:pt x="5029" y="1549"/>
                  </a:lnTo>
                  <a:lnTo>
                    <a:pt x="3810" y="584"/>
                  </a:lnTo>
                  <a:lnTo>
                    <a:pt x="2006" y="0"/>
                  </a:lnTo>
                  <a:close/>
                </a:path>
              </a:pathLst>
            </a:custGeom>
            <a:solidFill>
              <a:srgbClr val="FFCB61">
                <a:alpha val="43998"/>
              </a:srgbClr>
            </a:solidFill>
          </p:spPr>
          <p:txBody>
            <a:bodyPr wrap="square" lIns="0" tIns="0" rIns="0" bIns="0" rtlCol="0"/>
            <a:lstStyle/>
            <a:p>
              <a:endParaRPr sz="1493" dirty="0"/>
            </a:p>
          </p:txBody>
        </p:sp>
        <p:sp>
          <p:nvSpPr>
            <p:cNvPr id="3920" name="object 3873">
              <a:extLst>
                <a:ext uri="{FF2B5EF4-FFF2-40B4-BE49-F238E27FC236}">
                  <a16:creationId xmlns:a16="http://schemas.microsoft.com/office/drawing/2014/main" id="{EF0F2EDE-E24C-4C2E-BEA0-8AE379122EFE}"/>
                </a:ext>
              </a:extLst>
            </p:cNvPr>
            <p:cNvSpPr/>
            <p:nvPr/>
          </p:nvSpPr>
          <p:spPr>
            <a:xfrm>
              <a:off x="1515677" y="5377512"/>
              <a:ext cx="12065" cy="5080"/>
            </a:xfrm>
            <a:custGeom>
              <a:avLst/>
              <a:gdLst/>
              <a:ahLst/>
              <a:cxnLst/>
              <a:rect l="l" t="t" r="r" b="b"/>
              <a:pathLst>
                <a:path w="12065" h="5079">
                  <a:moveTo>
                    <a:pt x="11099" y="0"/>
                  </a:moveTo>
                  <a:lnTo>
                    <a:pt x="7872" y="58"/>
                  </a:lnTo>
                  <a:lnTo>
                    <a:pt x="7125" y="161"/>
                  </a:lnTo>
                  <a:lnTo>
                    <a:pt x="890" y="2434"/>
                  </a:lnTo>
                  <a:lnTo>
                    <a:pt x="0" y="3185"/>
                  </a:lnTo>
                  <a:lnTo>
                    <a:pt x="20" y="4188"/>
                  </a:lnTo>
                  <a:lnTo>
                    <a:pt x="853" y="4619"/>
                  </a:lnTo>
                  <a:lnTo>
                    <a:pt x="4193" y="4562"/>
                  </a:lnTo>
                  <a:lnTo>
                    <a:pt x="4827" y="4479"/>
                  </a:lnTo>
                  <a:lnTo>
                    <a:pt x="11050" y="2218"/>
                  </a:lnTo>
                  <a:lnTo>
                    <a:pt x="11954" y="1461"/>
                  </a:lnTo>
                  <a:lnTo>
                    <a:pt x="11936" y="445"/>
                  </a:lnTo>
                  <a:lnTo>
                    <a:pt x="11099" y="0"/>
                  </a:lnTo>
                  <a:close/>
                </a:path>
              </a:pathLst>
            </a:custGeom>
            <a:solidFill>
              <a:srgbClr val="FF9429">
                <a:alpha val="53997"/>
              </a:srgbClr>
            </a:solidFill>
          </p:spPr>
          <p:txBody>
            <a:bodyPr wrap="square" lIns="0" tIns="0" rIns="0" bIns="0" rtlCol="0"/>
            <a:lstStyle/>
            <a:p>
              <a:endParaRPr sz="1493" dirty="0"/>
            </a:p>
          </p:txBody>
        </p:sp>
        <p:sp>
          <p:nvSpPr>
            <p:cNvPr id="3921" name="object 3874">
              <a:extLst>
                <a:ext uri="{FF2B5EF4-FFF2-40B4-BE49-F238E27FC236}">
                  <a16:creationId xmlns:a16="http://schemas.microsoft.com/office/drawing/2014/main" id="{B706693A-43F0-47EA-9FAA-3F52BB1D3AB3}"/>
                </a:ext>
              </a:extLst>
            </p:cNvPr>
            <p:cNvSpPr/>
            <p:nvPr/>
          </p:nvSpPr>
          <p:spPr>
            <a:xfrm>
              <a:off x="1517849" y="5378358"/>
              <a:ext cx="7620" cy="3175"/>
            </a:xfrm>
            <a:custGeom>
              <a:avLst/>
              <a:gdLst/>
              <a:ahLst/>
              <a:cxnLst/>
              <a:rect l="l" t="t" r="r" b="b"/>
              <a:pathLst>
                <a:path w="7619" h="3175">
                  <a:moveTo>
                    <a:pt x="6375" y="0"/>
                  </a:moveTo>
                  <a:lnTo>
                    <a:pt x="4444" y="254"/>
                  </a:lnTo>
                  <a:lnTo>
                    <a:pt x="2679" y="901"/>
                  </a:lnTo>
                  <a:lnTo>
                    <a:pt x="939" y="1536"/>
                  </a:lnTo>
                  <a:lnTo>
                    <a:pt x="0" y="2311"/>
                  </a:lnTo>
                  <a:lnTo>
                    <a:pt x="1244" y="2959"/>
                  </a:lnTo>
                  <a:lnTo>
                    <a:pt x="3162" y="2705"/>
                  </a:lnTo>
                  <a:lnTo>
                    <a:pt x="4927" y="2057"/>
                  </a:lnTo>
                  <a:lnTo>
                    <a:pt x="6680" y="1435"/>
                  </a:lnTo>
                  <a:lnTo>
                    <a:pt x="7607" y="635"/>
                  </a:lnTo>
                  <a:lnTo>
                    <a:pt x="6984" y="304"/>
                  </a:lnTo>
                  <a:lnTo>
                    <a:pt x="6375" y="0"/>
                  </a:lnTo>
                  <a:close/>
                </a:path>
              </a:pathLst>
            </a:custGeom>
            <a:solidFill>
              <a:srgbClr val="FFCB61">
                <a:alpha val="53997"/>
              </a:srgbClr>
            </a:solidFill>
          </p:spPr>
          <p:txBody>
            <a:bodyPr wrap="square" lIns="0" tIns="0" rIns="0" bIns="0" rtlCol="0"/>
            <a:lstStyle/>
            <a:p>
              <a:endParaRPr sz="1493" dirty="0"/>
            </a:p>
          </p:txBody>
        </p:sp>
        <p:sp>
          <p:nvSpPr>
            <p:cNvPr id="3922" name="object 3875">
              <a:extLst>
                <a:ext uri="{FF2B5EF4-FFF2-40B4-BE49-F238E27FC236}">
                  <a16:creationId xmlns:a16="http://schemas.microsoft.com/office/drawing/2014/main" id="{9F52C7DF-5BE0-4735-A3C6-674DC308551A}"/>
                </a:ext>
              </a:extLst>
            </p:cNvPr>
            <p:cNvSpPr/>
            <p:nvPr/>
          </p:nvSpPr>
          <p:spPr>
            <a:xfrm>
              <a:off x="1479118" y="5458126"/>
              <a:ext cx="21590" cy="8890"/>
            </a:xfrm>
            <a:custGeom>
              <a:avLst/>
              <a:gdLst/>
              <a:ahLst/>
              <a:cxnLst/>
              <a:rect l="l" t="t" r="r" b="b"/>
              <a:pathLst>
                <a:path w="21590" h="8889">
                  <a:moveTo>
                    <a:pt x="6717" y="0"/>
                  </a:moveTo>
                  <a:lnTo>
                    <a:pt x="1670" y="88"/>
                  </a:lnTo>
                  <a:lnTo>
                    <a:pt x="0" y="882"/>
                  </a:lnTo>
                  <a:lnTo>
                    <a:pt x="36" y="2978"/>
                  </a:lnTo>
                  <a:lnTo>
                    <a:pt x="1192" y="4117"/>
                  </a:lnTo>
                  <a:lnTo>
                    <a:pt x="11974" y="8384"/>
                  </a:lnTo>
                  <a:lnTo>
                    <a:pt x="14257" y="8709"/>
                  </a:lnTo>
                  <a:lnTo>
                    <a:pt x="19467" y="8618"/>
                  </a:lnTo>
                  <a:lnTo>
                    <a:pt x="21144" y="7825"/>
                  </a:lnTo>
                  <a:lnTo>
                    <a:pt x="21108" y="5741"/>
                  </a:lnTo>
                  <a:lnTo>
                    <a:pt x="19949" y="4599"/>
                  </a:lnTo>
                  <a:lnTo>
                    <a:pt x="9167" y="357"/>
                  </a:lnTo>
                  <a:lnTo>
                    <a:pt x="6717" y="0"/>
                  </a:lnTo>
                  <a:close/>
                </a:path>
              </a:pathLst>
            </a:custGeom>
            <a:solidFill>
              <a:srgbClr val="FF9429">
                <a:alpha val="77999"/>
              </a:srgbClr>
            </a:solidFill>
          </p:spPr>
          <p:txBody>
            <a:bodyPr wrap="square" lIns="0" tIns="0" rIns="0" bIns="0" rtlCol="0"/>
            <a:lstStyle/>
            <a:p>
              <a:endParaRPr sz="1493" dirty="0"/>
            </a:p>
          </p:txBody>
        </p:sp>
        <p:sp>
          <p:nvSpPr>
            <p:cNvPr id="3923" name="object 3876">
              <a:extLst>
                <a:ext uri="{FF2B5EF4-FFF2-40B4-BE49-F238E27FC236}">
                  <a16:creationId xmlns:a16="http://schemas.microsoft.com/office/drawing/2014/main" id="{A06B6791-5048-4D3F-A23A-97EA9062B1BE}"/>
                </a:ext>
              </a:extLst>
            </p:cNvPr>
            <p:cNvSpPr/>
            <p:nvPr/>
          </p:nvSpPr>
          <p:spPr>
            <a:xfrm>
              <a:off x="1482906" y="5459722"/>
              <a:ext cx="13970" cy="5715"/>
            </a:xfrm>
            <a:custGeom>
              <a:avLst/>
              <a:gdLst/>
              <a:ahLst/>
              <a:cxnLst/>
              <a:rect l="l" t="t" r="r" b="b"/>
              <a:pathLst>
                <a:path w="13969" h="5714">
                  <a:moveTo>
                    <a:pt x="2514" y="0"/>
                  </a:moveTo>
                  <a:lnTo>
                    <a:pt x="0" y="1155"/>
                  </a:lnTo>
                  <a:lnTo>
                    <a:pt x="1460" y="2628"/>
                  </a:lnTo>
                  <a:lnTo>
                    <a:pt x="4533" y="3822"/>
                  </a:lnTo>
                  <a:lnTo>
                    <a:pt x="7581" y="5041"/>
                  </a:lnTo>
                  <a:lnTo>
                    <a:pt x="11048" y="5524"/>
                  </a:lnTo>
                  <a:lnTo>
                    <a:pt x="13550" y="4356"/>
                  </a:lnTo>
                  <a:lnTo>
                    <a:pt x="12103" y="2908"/>
                  </a:lnTo>
                  <a:lnTo>
                    <a:pt x="9029" y="1701"/>
                  </a:lnTo>
                  <a:lnTo>
                    <a:pt x="5981" y="495"/>
                  </a:lnTo>
                  <a:lnTo>
                    <a:pt x="2514" y="0"/>
                  </a:lnTo>
                  <a:close/>
                </a:path>
              </a:pathLst>
            </a:custGeom>
            <a:solidFill>
              <a:srgbClr val="FFCB61">
                <a:alpha val="77999"/>
              </a:srgbClr>
            </a:solidFill>
          </p:spPr>
          <p:txBody>
            <a:bodyPr wrap="square" lIns="0" tIns="0" rIns="0" bIns="0" rtlCol="0"/>
            <a:lstStyle/>
            <a:p>
              <a:endParaRPr sz="1493" dirty="0"/>
            </a:p>
          </p:txBody>
        </p:sp>
        <p:sp>
          <p:nvSpPr>
            <p:cNvPr id="3924" name="object 3877">
              <a:extLst>
                <a:ext uri="{FF2B5EF4-FFF2-40B4-BE49-F238E27FC236}">
                  <a16:creationId xmlns:a16="http://schemas.microsoft.com/office/drawing/2014/main" id="{3D33213D-D5E8-4117-BFAC-AA42446C9AC4}"/>
                </a:ext>
              </a:extLst>
            </p:cNvPr>
            <p:cNvSpPr/>
            <p:nvPr/>
          </p:nvSpPr>
          <p:spPr>
            <a:xfrm>
              <a:off x="1525129" y="5393551"/>
              <a:ext cx="13970" cy="3175"/>
            </a:xfrm>
            <a:custGeom>
              <a:avLst/>
              <a:gdLst/>
              <a:ahLst/>
              <a:cxnLst/>
              <a:rect l="l" t="t" r="r" b="b"/>
              <a:pathLst>
                <a:path w="13969" h="3175">
                  <a:moveTo>
                    <a:pt x="11117" y="0"/>
                  </a:moveTo>
                  <a:lnTo>
                    <a:pt x="7218" y="66"/>
                  </a:lnTo>
                  <a:lnTo>
                    <a:pt x="2743" y="317"/>
                  </a:lnTo>
                  <a:lnTo>
                    <a:pt x="0" y="1018"/>
                  </a:lnTo>
                  <a:lnTo>
                    <a:pt x="10" y="1696"/>
                  </a:lnTo>
                  <a:lnTo>
                    <a:pt x="190" y="2450"/>
                  </a:lnTo>
                  <a:lnTo>
                    <a:pt x="2456" y="2725"/>
                  </a:lnTo>
                  <a:lnTo>
                    <a:pt x="6266" y="2661"/>
                  </a:lnTo>
                  <a:lnTo>
                    <a:pt x="10770" y="2399"/>
                  </a:lnTo>
                  <a:lnTo>
                    <a:pt x="13463" y="1696"/>
                  </a:lnTo>
                  <a:lnTo>
                    <a:pt x="13469" y="938"/>
                  </a:lnTo>
                  <a:lnTo>
                    <a:pt x="13310" y="266"/>
                  </a:lnTo>
                  <a:lnTo>
                    <a:pt x="11117" y="0"/>
                  </a:lnTo>
                  <a:close/>
                </a:path>
              </a:pathLst>
            </a:custGeom>
            <a:solidFill>
              <a:srgbClr val="FF9429">
                <a:alpha val="55999"/>
              </a:srgbClr>
            </a:solidFill>
          </p:spPr>
          <p:txBody>
            <a:bodyPr wrap="square" lIns="0" tIns="0" rIns="0" bIns="0" rtlCol="0"/>
            <a:lstStyle/>
            <a:p>
              <a:endParaRPr sz="1493" dirty="0"/>
            </a:p>
          </p:txBody>
        </p:sp>
        <p:sp>
          <p:nvSpPr>
            <p:cNvPr id="3925" name="object 3878">
              <a:extLst>
                <a:ext uri="{FF2B5EF4-FFF2-40B4-BE49-F238E27FC236}">
                  <a16:creationId xmlns:a16="http://schemas.microsoft.com/office/drawing/2014/main" id="{B4EA7B88-C2D9-42F4-809F-8A78970D7F80}"/>
                </a:ext>
              </a:extLst>
            </p:cNvPr>
            <p:cNvSpPr/>
            <p:nvPr/>
          </p:nvSpPr>
          <p:spPr>
            <a:xfrm>
              <a:off x="1527973" y="5394058"/>
              <a:ext cx="8255" cy="1905"/>
            </a:xfrm>
            <a:custGeom>
              <a:avLst/>
              <a:gdLst/>
              <a:ahLst/>
              <a:cxnLst/>
              <a:rect l="l" t="t" r="r" b="b"/>
              <a:pathLst>
                <a:path w="8255" h="1904">
                  <a:moveTo>
                    <a:pt x="5829" y="0"/>
                  </a:moveTo>
                  <a:lnTo>
                    <a:pt x="3733" y="139"/>
                  </a:lnTo>
                  <a:lnTo>
                    <a:pt x="1625" y="266"/>
                  </a:lnTo>
                  <a:lnTo>
                    <a:pt x="0" y="685"/>
                  </a:lnTo>
                  <a:lnTo>
                    <a:pt x="190" y="1473"/>
                  </a:lnTo>
                  <a:lnTo>
                    <a:pt x="1981" y="1689"/>
                  </a:lnTo>
                  <a:lnTo>
                    <a:pt x="4063" y="1549"/>
                  </a:lnTo>
                  <a:lnTo>
                    <a:pt x="6184" y="1435"/>
                  </a:lnTo>
                  <a:lnTo>
                    <a:pt x="7797" y="1028"/>
                  </a:lnTo>
                  <a:lnTo>
                    <a:pt x="7721" y="622"/>
                  </a:lnTo>
                  <a:lnTo>
                    <a:pt x="7607" y="241"/>
                  </a:lnTo>
                  <a:lnTo>
                    <a:pt x="5829" y="0"/>
                  </a:lnTo>
                  <a:close/>
                </a:path>
              </a:pathLst>
            </a:custGeom>
            <a:solidFill>
              <a:srgbClr val="FFCB61">
                <a:alpha val="55999"/>
              </a:srgbClr>
            </a:solidFill>
          </p:spPr>
          <p:txBody>
            <a:bodyPr wrap="square" lIns="0" tIns="0" rIns="0" bIns="0" rtlCol="0"/>
            <a:lstStyle/>
            <a:p>
              <a:endParaRPr sz="1493" dirty="0"/>
            </a:p>
          </p:txBody>
        </p:sp>
        <p:sp>
          <p:nvSpPr>
            <p:cNvPr id="3926" name="object 3879">
              <a:extLst>
                <a:ext uri="{FF2B5EF4-FFF2-40B4-BE49-F238E27FC236}">
                  <a16:creationId xmlns:a16="http://schemas.microsoft.com/office/drawing/2014/main" id="{238C94BF-DE7B-4C6B-9CA9-B2032BE8DED4}"/>
                </a:ext>
              </a:extLst>
            </p:cNvPr>
            <p:cNvSpPr/>
            <p:nvPr/>
          </p:nvSpPr>
          <p:spPr>
            <a:xfrm>
              <a:off x="1499025" y="5446050"/>
              <a:ext cx="26670" cy="8890"/>
            </a:xfrm>
            <a:custGeom>
              <a:avLst/>
              <a:gdLst/>
              <a:ahLst/>
              <a:cxnLst/>
              <a:rect l="l" t="t" r="r" b="b"/>
              <a:pathLst>
                <a:path w="26669" h="8889">
                  <a:moveTo>
                    <a:pt x="9515" y="0"/>
                  </a:moveTo>
                  <a:lnTo>
                    <a:pt x="1638" y="137"/>
                  </a:lnTo>
                  <a:lnTo>
                    <a:pt x="0" y="1186"/>
                  </a:lnTo>
                  <a:lnTo>
                    <a:pt x="37" y="3210"/>
                  </a:lnTo>
                  <a:lnTo>
                    <a:pt x="2404" y="4824"/>
                  </a:lnTo>
                  <a:lnTo>
                    <a:pt x="16310" y="8812"/>
                  </a:lnTo>
                  <a:lnTo>
                    <a:pt x="16971" y="8864"/>
                  </a:lnTo>
                  <a:lnTo>
                    <a:pt x="24654" y="8729"/>
                  </a:lnTo>
                  <a:lnTo>
                    <a:pt x="26291" y="7681"/>
                  </a:lnTo>
                  <a:lnTo>
                    <a:pt x="26256" y="5633"/>
                  </a:lnTo>
                  <a:lnTo>
                    <a:pt x="23892" y="4024"/>
                  </a:lnTo>
                  <a:lnTo>
                    <a:pt x="9999" y="36"/>
                  </a:lnTo>
                  <a:lnTo>
                    <a:pt x="9515" y="0"/>
                  </a:lnTo>
                  <a:close/>
                </a:path>
              </a:pathLst>
            </a:custGeom>
            <a:solidFill>
              <a:srgbClr val="FF9429">
                <a:alpha val="88000"/>
              </a:srgbClr>
            </a:solidFill>
          </p:spPr>
          <p:txBody>
            <a:bodyPr wrap="square" lIns="0" tIns="0" rIns="0" bIns="0" rtlCol="0"/>
            <a:lstStyle/>
            <a:p>
              <a:endParaRPr sz="1493" dirty="0"/>
            </a:p>
          </p:txBody>
        </p:sp>
        <p:sp>
          <p:nvSpPr>
            <p:cNvPr id="3927" name="object 3880">
              <a:extLst>
                <a:ext uri="{FF2B5EF4-FFF2-40B4-BE49-F238E27FC236}">
                  <a16:creationId xmlns:a16="http://schemas.microsoft.com/office/drawing/2014/main" id="{A9E43A2B-63A8-4F58-AD76-823E2E4090E2}"/>
                </a:ext>
              </a:extLst>
            </p:cNvPr>
            <p:cNvSpPr/>
            <p:nvPr/>
          </p:nvSpPr>
          <p:spPr>
            <a:xfrm>
              <a:off x="1503881" y="5447681"/>
              <a:ext cx="17145" cy="5715"/>
            </a:xfrm>
            <a:custGeom>
              <a:avLst/>
              <a:gdLst/>
              <a:ahLst/>
              <a:cxnLst/>
              <a:rect l="l" t="t" r="r" b="b"/>
              <a:pathLst>
                <a:path w="17144" h="5714">
                  <a:moveTo>
                    <a:pt x="2362" y="0"/>
                  </a:moveTo>
                  <a:lnTo>
                    <a:pt x="1155" y="749"/>
                  </a:lnTo>
                  <a:lnTo>
                    <a:pt x="0" y="1511"/>
                  </a:lnTo>
                  <a:lnTo>
                    <a:pt x="2222" y="3035"/>
                  </a:lnTo>
                  <a:lnTo>
                    <a:pt x="10058" y="5283"/>
                  </a:lnTo>
                  <a:lnTo>
                    <a:pt x="14211" y="5588"/>
                  </a:lnTo>
                  <a:lnTo>
                    <a:pt x="16598" y="4089"/>
                  </a:lnTo>
                  <a:lnTo>
                    <a:pt x="14376" y="2565"/>
                  </a:lnTo>
                  <a:lnTo>
                    <a:pt x="10439" y="1422"/>
                  </a:lnTo>
                  <a:lnTo>
                    <a:pt x="6515" y="317"/>
                  </a:lnTo>
                  <a:lnTo>
                    <a:pt x="2362" y="0"/>
                  </a:lnTo>
                  <a:close/>
                </a:path>
              </a:pathLst>
            </a:custGeom>
            <a:solidFill>
              <a:srgbClr val="FFCB61">
                <a:alpha val="88000"/>
              </a:srgbClr>
            </a:solidFill>
          </p:spPr>
          <p:txBody>
            <a:bodyPr wrap="square" lIns="0" tIns="0" rIns="0" bIns="0" rtlCol="0"/>
            <a:lstStyle/>
            <a:p>
              <a:endParaRPr sz="1493" dirty="0"/>
            </a:p>
          </p:txBody>
        </p:sp>
        <p:sp>
          <p:nvSpPr>
            <p:cNvPr id="3928" name="object 3881">
              <a:extLst>
                <a:ext uri="{FF2B5EF4-FFF2-40B4-BE49-F238E27FC236}">
                  <a16:creationId xmlns:a16="http://schemas.microsoft.com/office/drawing/2014/main" id="{EC79B169-8D0F-43F0-8C37-58847CF4A28D}"/>
                </a:ext>
              </a:extLst>
            </p:cNvPr>
            <p:cNvSpPr/>
            <p:nvPr/>
          </p:nvSpPr>
          <p:spPr>
            <a:xfrm>
              <a:off x="1527314" y="5402579"/>
              <a:ext cx="36830" cy="8255"/>
            </a:xfrm>
            <a:custGeom>
              <a:avLst/>
              <a:gdLst/>
              <a:ahLst/>
              <a:cxnLst/>
              <a:rect l="l" t="t" r="r" b="b"/>
              <a:pathLst>
                <a:path w="36830" h="8254">
                  <a:moveTo>
                    <a:pt x="31712" y="0"/>
                  </a:moveTo>
                  <a:lnTo>
                    <a:pt x="20439" y="198"/>
                  </a:lnTo>
                  <a:lnTo>
                    <a:pt x="6856" y="1437"/>
                  </a:lnTo>
                  <a:lnTo>
                    <a:pt x="0" y="3520"/>
                  </a:lnTo>
                  <a:lnTo>
                    <a:pt x="33" y="5490"/>
                  </a:lnTo>
                  <a:lnTo>
                    <a:pt x="874" y="7495"/>
                  </a:lnTo>
                  <a:lnTo>
                    <a:pt x="4938" y="7841"/>
                  </a:lnTo>
                  <a:lnTo>
                    <a:pt x="16233" y="7646"/>
                  </a:lnTo>
                  <a:lnTo>
                    <a:pt x="29945" y="6403"/>
                  </a:lnTo>
                  <a:lnTo>
                    <a:pt x="36816" y="4328"/>
                  </a:lnTo>
                  <a:lnTo>
                    <a:pt x="36783" y="2372"/>
                  </a:lnTo>
                  <a:lnTo>
                    <a:pt x="35939" y="371"/>
                  </a:lnTo>
                  <a:lnTo>
                    <a:pt x="31712" y="0"/>
                  </a:lnTo>
                  <a:close/>
                </a:path>
              </a:pathLst>
            </a:custGeom>
            <a:solidFill>
              <a:srgbClr val="FF9429">
                <a:alpha val="75000"/>
              </a:srgbClr>
            </a:solidFill>
          </p:spPr>
          <p:txBody>
            <a:bodyPr wrap="square" lIns="0" tIns="0" rIns="0" bIns="0" rtlCol="0"/>
            <a:lstStyle/>
            <a:p>
              <a:endParaRPr sz="1493" dirty="0"/>
            </a:p>
          </p:txBody>
        </p:sp>
        <p:sp>
          <p:nvSpPr>
            <p:cNvPr id="3929" name="object 3882">
              <a:extLst>
                <a:ext uri="{FF2B5EF4-FFF2-40B4-BE49-F238E27FC236}">
                  <a16:creationId xmlns:a16="http://schemas.microsoft.com/office/drawing/2014/main" id="{9B81E106-A629-420E-B479-04FC5BA1C916}"/>
                </a:ext>
              </a:extLst>
            </p:cNvPr>
            <p:cNvSpPr/>
            <p:nvPr/>
          </p:nvSpPr>
          <p:spPr>
            <a:xfrm>
              <a:off x="1534899" y="5404053"/>
              <a:ext cx="22225" cy="5080"/>
            </a:xfrm>
            <a:custGeom>
              <a:avLst/>
              <a:gdLst/>
              <a:ahLst/>
              <a:cxnLst/>
              <a:rect l="l" t="t" r="r" b="b"/>
              <a:pathLst>
                <a:path w="22225" h="5079">
                  <a:moveTo>
                    <a:pt x="15735" y="0"/>
                  </a:moveTo>
                  <a:lnTo>
                    <a:pt x="10007" y="520"/>
                  </a:lnTo>
                  <a:lnTo>
                    <a:pt x="4292" y="1041"/>
                  </a:lnTo>
                  <a:lnTo>
                    <a:pt x="0" y="2336"/>
                  </a:lnTo>
                  <a:lnTo>
                    <a:pt x="888" y="4470"/>
                  </a:lnTo>
                  <a:lnTo>
                    <a:pt x="5892" y="4914"/>
                  </a:lnTo>
                  <a:lnTo>
                    <a:pt x="17348" y="3848"/>
                  </a:lnTo>
                  <a:lnTo>
                    <a:pt x="21640" y="2552"/>
                  </a:lnTo>
                  <a:lnTo>
                    <a:pt x="20751" y="444"/>
                  </a:lnTo>
                  <a:lnTo>
                    <a:pt x="15735" y="0"/>
                  </a:lnTo>
                  <a:close/>
                </a:path>
              </a:pathLst>
            </a:custGeom>
            <a:solidFill>
              <a:srgbClr val="FFCB61">
                <a:alpha val="75000"/>
              </a:srgbClr>
            </a:solidFill>
          </p:spPr>
          <p:txBody>
            <a:bodyPr wrap="square" lIns="0" tIns="0" rIns="0" bIns="0" rtlCol="0"/>
            <a:lstStyle/>
            <a:p>
              <a:endParaRPr sz="1493" dirty="0"/>
            </a:p>
          </p:txBody>
        </p:sp>
        <p:sp>
          <p:nvSpPr>
            <p:cNvPr id="3930" name="object 3883">
              <a:extLst>
                <a:ext uri="{FF2B5EF4-FFF2-40B4-BE49-F238E27FC236}">
                  <a16:creationId xmlns:a16="http://schemas.microsoft.com/office/drawing/2014/main" id="{A8D51278-37EE-4F1C-86CA-BDA11D473AB4}"/>
                </a:ext>
              </a:extLst>
            </p:cNvPr>
            <p:cNvSpPr/>
            <p:nvPr/>
          </p:nvSpPr>
          <p:spPr>
            <a:xfrm>
              <a:off x="1526291" y="5436477"/>
              <a:ext cx="17780" cy="4445"/>
            </a:xfrm>
            <a:custGeom>
              <a:avLst/>
              <a:gdLst/>
              <a:ahLst/>
              <a:cxnLst/>
              <a:rect l="l" t="t" r="r" b="b"/>
              <a:pathLst>
                <a:path w="17780" h="4445">
                  <a:moveTo>
                    <a:pt x="7151" y="0"/>
                  </a:moveTo>
                  <a:lnTo>
                    <a:pt x="627" y="114"/>
                  </a:lnTo>
                  <a:lnTo>
                    <a:pt x="0" y="1075"/>
                  </a:lnTo>
                  <a:lnTo>
                    <a:pt x="19" y="2048"/>
                  </a:lnTo>
                  <a:lnTo>
                    <a:pt x="2876" y="3012"/>
                  </a:lnTo>
                  <a:lnTo>
                    <a:pt x="10281" y="3832"/>
                  </a:lnTo>
                  <a:lnTo>
                    <a:pt x="16811" y="3718"/>
                  </a:lnTo>
                  <a:lnTo>
                    <a:pt x="17450" y="2737"/>
                  </a:lnTo>
                  <a:lnTo>
                    <a:pt x="17431" y="1773"/>
                  </a:lnTo>
                  <a:lnTo>
                    <a:pt x="14586" y="814"/>
                  </a:lnTo>
                  <a:lnTo>
                    <a:pt x="7151" y="0"/>
                  </a:lnTo>
                  <a:close/>
                </a:path>
              </a:pathLst>
            </a:custGeom>
            <a:solidFill>
              <a:srgbClr val="FF9429">
                <a:alpha val="92999"/>
              </a:srgbClr>
            </a:solidFill>
          </p:spPr>
          <p:txBody>
            <a:bodyPr wrap="square" lIns="0" tIns="0" rIns="0" bIns="0" rtlCol="0"/>
            <a:lstStyle/>
            <a:p>
              <a:endParaRPr sz="1493" dirty="0"/>
            </a:p>
          </p:txBody>
        </p:sp>
        <p:sp>
          <p:nvSpPr>
            <p:cNvPr id="3931" name="object 3884">
              <a:extLst>
                <a:ext uri="{FF2B5EF4-FFF2-40B4-BE49-F238E27FC236}">
                  <a16:creationId xmlns:a16="http://schemas.microsoft.com/office/drawing/2014/main" id="{ADA0C165-F62D-401E-9D8E-2CA6BFAC6809}"/>
                </a:ext>
              </a:extLst>
            </p:cNvPr>
            <p:cNvSpPr/>
            <p:nvPr/>
          </p:nvSpPr>
          <p:spPr>
            <a:xfrm>
              <a:off x="1529803" y="5437170"/>
              <a:ext cx="10795" cy="2540"/>
            </a:xfrm>
            <a:custGeom>
              <a:avLst/>
              <a:gdLst/>
              <a:ahLst/>
              <a:cxnLst/>
              <a:rect l="l" t="t" r="r" b="b"/>
              <a:pathLst>
                <a:path w="10794" h="2539">
                  <a:moveTo>
                    <a:pt x="3111" y="0"/>
                  </a:moveTo>
                  <a:lnTo>
                    <a:pt x="647" y="190"/>
                  </a:lnTo>
                  <a:lnTo>
                    <a:pt x="0" y="1193"/>
                  </a:lnTo>
                  <a:lnTo>
                    <a:pt x="1904" y="1841"/>
                  </a:lnTo>
                  <a:lnTo>
                    <a:pt x="7302" y="2438"/>
                  </a:lnTo>
                  <a:lnTo>
                    <a:pt x="9778" y="2260"/>
                  </a:lnTo>
                  <a:lnTo>
                    <a:pt x="10439" y="1244"/>
                  </a:lnTo>
                  <a:lnTo>
                    <a:pt x="8534" y="596"/>
                  </a:lnTo>
                  <a:lnTo>
                    <a:pt x="5816" y="292"/>
                  </a:lnTo>
                  <a:lnTo>
                    <a:pt x="3111" y="0"/>
                  </a:lnTo>
                  <a:close/>
                </a:path>
              </a:pathLst>
            </a:custGeom>
            <a:solidFill>
              <a:srgbClr val="FFCB61">
                <a:alpha val="92999"/>
              </a:srgbClr>
            </a:solidFill>
          </p:spPr>
          <p:txBody>
            <a:bodyPr wrap="square" lIns="0" tIns="0" rIns="0" bIns="0" rtlCol="0"/>
            <a:lstStyle/>
            <a:p>
              <a:endParaRPr sz="1493" dirty="0"/>
            </a:p>
          </p:txBody>
        </p:sp>
        <p:sp>
          <p:nvSpPr>
            <p:cNvPr id="3932" name="object 3885">
              <a:extLst>
                <a:ext uri="{FF2B5EF4-FFF2-40B4-BE49-F238E27FC236}">
                  <a16:creationId xmlns:a16="http://schemas.microsoft.com/office/drawing/2014/main" id="{FB8BFDDE-5C0D-49F2-95CB-24C70236C505}"/>
                </a:ext>
              </a:extLst>
            </p:cNvPr>
            <p:cNvSpPr/>
            <p:nvPr/>
          </p:nvSpPr>
          <p:spPr>
            <a:xfrm>
              <a:off x="1537101" y="5422691"/>
              <a:ext cx="18415" cy="3810"/>
            </a:xfrm>
            <a:custGeom>
              <a:avLst/>
              <a:gdLst/>
              <a:ahLst/>
              <a:cxnLst/>
              <a:rect l="l" t="t" r="r" b="b"/>
              <a:pathLst>
                <a:path w="18415" h="3810">
                  <a:moveTo>
                    <a:pt x="8246" y="0"/>
                  </a:moveTo>
                  <a:lnTo>
                    <a:pt x="3057" y="90"/>
                  </a:lnTo>
                  <a:lnTo>
                    <a:pt x="220" y="507"/>
                  </a:lnTo>
                  <a:lnTo>
                    <a:pt x="96" y="1025"/>
                  </a:lnTo>
                  <a:lnTo>
                    <a:pt x="0" y="2443"/>
                  </a:lnTo>
                  <a:lnTo>
                    <a:pt x="3624" y="3275"/>
                  </a:lnTo>
                  <a:lnTo>
                    <a:pt x="9865" y="3490"/>
                  </a:lnTo>
                  <a:lnTo>
                    <a:pt x="15007" y="3400"/>
                  </a:lnTo>
                  <a:lnTo>
                    <a:pt x="17886" y="2970"/>
                  </a:lnTo>
                  <a:lnTo>
                    <a:pt x="18021" y="2443"/>
                  </a:lnTo>
                  <a:lnTo>
                    <a:pt x="18124" y="1025"/>
                  </a:lnTo>
                  <a:lnTo>
                    <a:pt x="14495" y="189"/>
                  </a:lnTo>
                  <a:lnTo>
                    <a:pt x="8246" y="0"/>
                  </a:lnTo>
                  <a:close/>
                </a:path>
              </a:pathLst>
            </a:custGeom>
            <a:solidFill>
              <a:srgbClr val="FF9429">
                <a:alpha val="43998"/>
              </a:srgbClr>
            </a:solidFill>
          </p:spPr>
          <p:txBody>
            <a:bodyPr wrap="square" lIns="0" tIns="0" rIns="0" bIns="0" rtlCol="0"/>
            <a:lstStyle/>
            <a:p>
              <a:endParaRPr sz="1493" dirty="0"/>
            </a:p>
          </p:txBody>
        </p:sp>
        <p:sp>
          <p:nvSpPr>
            <p:cNvPr id="3933" name="object 3886">
              <a:extLst>
                <a:ext uri="{FF2B5EF4-FFF2-40B4-BE49-F238E27FC236}">
                  <a16:creationId xmlns:a16="http://schemas.microsoft.com/office/drawing/2014/main" id="{C0503497-D0CA-46B5-AA6C-376E1FA97D8F}"/>
                </a:ext>
              </a:extLst>
            </p:cNvPr>
            <p:cNvSpPr/>
            <p:nvPr/>
          </p:nvSpPr>
          <p:spPr>
            <a:xfrm>
              <a:off x="1540885" y="5423388"/>
              <a:ext cx="10795" cy="2540"/>
            </a:xfrm>
            <a:custGeom>
              <a:avLst/>
              <a:gdLst/>
              <a:ahLst/>
              <a:cxnLst/>
              <a:rect l="l" t="t" r="r" b="b"/>
              <a:pathLst>
                <a:path w="10794" h="2539">
                  <a:moveTo>
                    <a:pt x="2679" y="0"/>
                  </a:moveTo>
                  <a:lnTo>
                    <a:pt x="279" y="342"/>
                  </a:lnTo>
                  <a:lnTo>
                    <a:pt x="0" y="1422"/>
                  </a:lnTo>
                  <a:lnTo>
                    <a:pt x="2197" y="1917"/>
                  </a:lnTo>
                  <a:lnTo>
                    <a:pt x="5029" y="1993"/>
                  </a:lnTo>
                  <a:lnTo>
                    <a:pt x="7861" y="2095"/>
                  </a:lnTo>
                  <a:lnTo>
                    <a:pt x="10274" y="1752"/>
                  </a:lnTo>
                  <a:lnTo>
                    <a:pt x="10401" y="1206"/>
                  </a:lnTo>
                  <a:lnTo>
                    <a:pt x="10553" y="673"/>
                  </a:lnTo>
                  <a:lnTo>
                    <a:pt x="8356" y="165"/>
                  </a:lnTo>
                  <a:lnTo>
                    <a:pt x="5524" y="88"/>
                  </a:lnTo>
                  <a:lnTo>
                    <a:pt x="2679" y="0"/>
                  </a:lnTo>
                  <a:close/>
                </a:path>
              </a:pathLst>
            </a:custGeom>
            <a:solidFill>
              <a:srgbClr val="FFCB61">
                <a:alpha val="43998"/>
              </a:srgbClr>
            </a:solidFill>
          </p:spPr>
          <p:txBody>
            <a:bodyPr wrap="square" lIns="0" tIns="0" rIns="0" bIns="0" rtlCol="0"/>
            <a:lstStyle/>
            <a:p>
              <a:endParaRPr sz="1493" dirty="0"/>
            </a:p>
          </p:txBody>
        </p:sp>
        <p:sp>
          <p:nvSpPr>
            <p:cNvPr id="3934" name="object 3887">
              <a:extLst>
                <a:ext uri="{FF2B5EF4-FFF2-40B4-BE49-F238E27FC236}">
                  <a16:creationId xmlns:a16="http://schemas.microsoft.com/office/drawing/2014/main" id="{0451A324-C92B-484A-85F3-C847F429E0CD}"/>
                </a:ext>
              </a:extLst>
            </p:cNvPr>
            <p:cNvSpPr/>
            <p:nvPr/>
          </p:nvSpPr>
          <p:spPr>
            <a:xfrm>
              <a:off x="1411390" y="5336638"/>
              <a:ext cx="16510" cy="10160"/>
            </a:xfrm>
            <a:custGeom>
              <a:avLst/>
              <a:gdLst/>
              <a:ahLst/>
              <a:cxnLst/>
              <a:rect l="l" t="t" r="r" b="b"/>
              <a:pathLst>
                <a:path w="16509" h="10160">
                  <a:moveTo>
                    <a:pt x="14102" y="0"/>
                  </a:moveTo>
                  <a:lnTo>
                    <a:pt x="10413" y="63"/>
                  </a:lnTo>
                  <a:lnTo>
                    <a:pt x="7152" y="1078"/>
                  </a:lnTo>
                  <a:lnTo>
                    <a:pt x="0" y="6173"/>
                  </a:lnTo>
                  <a:lnTo>
                    <a:pt x="52" y="9228"/>
                  </a:lnTo>
                  <a:lnTo>
                    <a:pt x="2066" y="9735"/>
                  </a:lnTo>
                  <a:lnTo>
                    <a:pt x="5833" y="9670"/>
                  </a:lnTo>
                  <a:lnTo>
                    <a:pt x="9057" y="8660"/>
                  </a:lnTo>
                  <a:lnTo>
                    <a:pt x="12728" y="6019"/>
                  </a:lnTo>
                  <a:lnTo>
                    <a:pt x="16195" y="3587"/>
                  </a:lnTo>
                  <a:lnTo>
                    <a:pt x="16138" y="521"/>
                  </a:lnTo>
                  <a:lnTo>
                    <a:pt x="14102" y="0"/>
                  </a:lnTo>
                  <a:close/>
                </a:path>
              </a:pathLst>
            </a:custGeom>
            <a:solidFill>
              <a:srgbClr val="FF9429">
                <a:alpha val="86997"/>
              </a:srgbClr>
            </a:solidFill>
          </p:spPr>
          <p:txBody>
            <a:bodyPr wrap="square" lIns="0" tIns="0" rIns="0" bIns="0" rtlCol="0"/>
            <a:lstStyle/>
            <a:p>
              <a:endParaRPr sz="1493" dirty="0"/>
            </a:p>
          </p:txBody>
        </p:sp>
        <p:sp>
          <p:nvSpPr>
            <p:cNvPr id="3935" name="object 3888">
              <a:extLst>
                <a:ext uri="{FF2B5EF4-FFF2-40B4-BE49-F238E27FC236}">
                  <a16:creationId xmlns:a16="http://schemas.microsoft.com/office/drawing/2014/main" id="{759957B3-5460-480F-8BCD-8C6A242AA5BD}"/>
                </a:ext>
              </a:extLst>
            </p:cNvPr>
            <p:cNvSpPr/>
            <p:nvPr/>
          </p:nvSpPr>
          <p:spPr>
            <a:xfrm>
              <a:off x="1414296" y="5338488"/>
              <a:ext cx="10795" cy="6350"/>
            </a:xfrm>
            <a:custGeom>
              <a:avLst/>
              <a:gdLst/>
              <a:ahLst/>
              <a:cxnLst/>
              <a:rect l="l" t="t" r="r" b="b"/>
              <a:pathLst>
                <a:path w="10794" h="6350">
                  <a:moveTo>
                    <a:pt x="7492" y="0"/>
                  </a:moveTo>
                  <a:lnTo>
                    <a:pt x="4660" y="876"/>
                  </a:lnTo>
                  <a:lnTo>
                    <a:pt x="2590" y="2374"/>
                  </a:lnTo>
                  <a:lnTo>
                    <a:pt x="520" y="3822"/>
                  </a:lnTo>
                  <a:lnTo>
                    <a:pt x="0" y="5321"/>
                  </a:lnTo>
                  <a:lnTo>
                    <a:pt x="2908" y="6057"/>
                  </a:lnTo>
                  <a:lnTo>
                    <a:pt x="5740" y="5168"/>
                  </a:lnTo>
                  <a:lnTo>
                    <a:pt x="9880" y="2209"/>
                  </a:lnTo>
                  <a:lnTo>
                    <a:pt x="10388" y="723"/>
                  </a:lnTo>
                  <a:lnTo>
                    <a:pt x="8953" y="342"/>
                  </a:lnTo>
                  <a:lnTo>
                    <a:pt x="7492" y="0"/>
                  </a:lnTo>
                  <a:close/>
                </a:path>
              </a:pathLst>
            </a:custGeom>
            <a:solidFill>
              <a:srgbClr val="FFCB61">
                <a:alpha val="86997"/>
              </a:srgbClr>
            </a:solidFill>
          </p:spPr>
          <p:txBody>
            <a:bodyPr wrap="square" lIns="0" tIns="0" rIns="0" bIns="0" rtlCol="0"/>
            <a:lstStyle/>
            <a:p>
              <a:endParaRPr sz="1493" dirty="0"/>
            </a:p>
          </p:txBody>
        </p:sp>
        <p:sp>
          <p:nvSpPr>
            <p:cNvPr id="3936" name="object 3889">
              <a:extLst>
                <a:ext uri="{FF2B5EF4-FFF2-40B4-BE49-F238E27FC236}">
                  <a16:creationId xmlns:a16="http://schemas.microsoft.com/office/drawing/2014/main" id="{6D1326BE-28FD-446B-B8E7-C4D0485DA1A1}"/>
                </a:ext>
              </a:extLst>
            </p:cNvPr>
            <p:cNvSpPr/>
            <p:nvPr/>
          </p:nvSpPr>
          <p:spPr>
            <a:xfrm>
              <a:off x="1202036" y="5363206"/>
              <a:ext cx="25400" cy="6350"/>
            </a:xfrm>
            <a:custGeom>
              <a:avLst/>
              <a:gdLst/>
              <a:ahLst/>
              <a:cxnLst/>
              <a:rect l="l" t="t" r="r" b="b"/>
              <a:pathLst>
                <a:path w="25400" h="6350">
                  <a:moveTo>
                    <a:pt x="9656" y="0"/>
                  </a:moveTo>
                  <a:lnTo>
                    <a:pt x="1080" y="149"/>
                  </a:lnTo>
                  <a:lnTo>
                    <a:pt x="0" y="1377"/>
                  </a:lnTo>
                  <a:lnTo>
                    <a:pt x="24" y="2864"/>
                  </a:lnTo>
                  <a:lnTo>
                    <a:pt x="3619" y="4323"/>
                  </a:lnTo>
                  <a:lnTo>
                    <a:pt x="15124" y="6065"/>
                  </a:lnTo>
                  <a:lnTo>
                    <a:pt x="23741" y="5915"/>
                  </a:lnTo>
                  <a:lnTo>
                    <a:pt x="24801" y="4719"/>
                  </a:lnTo>
                  <a:lnTo>
                    <a:pt x="24776" y="3208"/>
                  </a:lnTo>
                  <a:lnTo>
                    <a:pt x="21209" y="1757"/>
                  </a:lnTo>
                  <a:lnTo>
                    <a:pt x="9656" y="0"/>
                  </a:lnTo>
                  <a:close/>
                </a:path>
              </a:pathLst>
            </a:custGeom>
            <a:solidFill>
              <a:srgbClr val="FF9429">
                <a:alpha val="48999"/>
              </a:srgbClr>
            </a:solidFill>
          </p:spPr>
          <p:txBody>
            <a:bodyPr wrap="square" lIns="0" tIns="0" rIns="0" bIns="0" rtlCol="0"/>
            <a:lstStyle/>
            <a:p>
              <a:endParaRPr sz="1493" dirty="0"/>
            </a:p>
          </p:txBody>
        </p:sp>
        <p:sp>
          <p:nvSpPr>
            <p:cNvPr id="3937" name="object 3890">
              <a:extLst>
                <a:ext uri="{FF2B5EF4-FFF2-40B4-BE49-F238E27FC236}">
                  <a16:creationId xmlns:a16="http://schemas.microsoft.com/office/drawing/2014/main" id="{AB8A5979-8196-4BC8-83F4-BE7BD293BDF5}"/>
                </a:ext>
              </a:extLst>
            </p:cNvPr>
            <p:cNvSpPr/>
            <p:nvPr/>
          </p:nvSpPr>
          <p:spPr>
            <a:xfrm>
              <a:off x="1206875" y="5364350"/>
              <a:ext cx="15240" cy="3810"/>
            </a:xfrm>
            <a:custGeom>
              <a:avLst/>
              <a:gdLst/>
              <a:ahLst/>
              <a:cxnLst/>
              <a:rect l="l" t="t" r="r" b="b"/>
              <a:pathLst>
                <a:path w="15240" h="3810">
                  <a:moveTo>
                    <a:pt x="4902" y="0"/>
                  </a:moveTo>
                  <a:lnTo>
                    <a:pt x="1282" y="101"/>
                  </a:lnTo>
                  <a:lnTo>
                    <a:pt x="622" y="825"/>
                  </a:lnTo>
                  <a:lnTo>
                    <a:pt x="0" y="1574"/>
                  </a:lnTo>
                  <a:lnTo>
                    <a:pt x="2565" y="2628"/>
                  </a:lnTo>
                  <a:lnTo>
                    <a:pt x="6426" y="3200"/>
                  </a:lnTo>
                  <a:lnTo>
                    <a:pt x="10236" y="3784"/>
                  </a:lnTo>
                  <a:lnTo>
                    <a:pt x="13868" y="3670"/>
                  </a:lnTo>
                  <a:lnTo>
                    <a:pt x="15113" y="2222"/>
                  </a:lnTo>
                  <a:lnTo>
                    <a:pt x="12547" y="1168"/>
                  </a:lnTo>
                  <a:lnTo>
                    <a:pt x="4902" y="0"/>
                  </a:lnTo>
                  <a:close/>
                </a:path>
              </a:pathLst>
            </a:custGeom>
            <a:solidFill>
              <a:srgbClr val="FFCB61">
                <a:alpha val="48999"/>
              </a:srgbClr>
            </a:solidFill>
          </p:spPr>
          <p:txBody>
            <a:bodyPr wrap="square" lIns="0" tIns="0" rIns="0" bIns="0" rtlCol="0"/>
            <a:lstStyle/>
            <a:p>
              <a:endParaRPr sz="1493" dirty="0"/>
            </a:p>
          </p:txBody>
        </p:sp>
        <p:sp>
          <p:nvSpPr>
            <p:cNvPr id="3938" name="object 3891">
              <a:extLst>
                <a:ext uri="{FF2B5EF4-FFF2-40B4-BE49-F238E27FC236}">
                  <a16:creationId xmlns:a16="http://schemas.microsoft.com/office/drawing/2014/main" id="{BEB3EE6F-C9DF-4779-820C-961D1CC411EF}"/>
                </a:ext>
              </a:extLst>
            </p:cNvPr>
            <p:cNvSpPr/>
            <p:nvPr/>
          </p:nvSpPr>
          <p:spPr>
            <a:xfrm>
              <a:off x="1387208" y="5327623"/>
              <a:ext cx="15875" cy="13970"/>
            </a:xfrm>
            <a:custGeom>
              <a:avLst/>
              <a:gdLst/>
              <a:ahLst/>
              <a:cxnLst/>
              <a:rect l="l" t="t" r="r" b="b"/>
              <a:pathLst>
                <a:path w="15875" h="13970">
                  <a:moveTo>
                    <a:pt x="11336" y="0"/>
                  </a:moveTo>
                  <a:lnTo>
                    <a:pt x="7167" y="74"/>
                  </a:lnTo>
                  <a:lnTo>
                    <a:pt x="3073" y="2500"/>
                  </a:lnTo>
                  <a:lnTo>
                    <a:pt x="0" y="8157"/>
                  </a:lnTo>
                  <a:lnTo>
                    <a:pt x="84" y="12967"/>
                  </a:lnTo>
                  <a:lnTo>
                    <a:pt x="291" y="13472"/>
                  </a:lnTo>
                  <a:lnTo>
                    <a:pt x="4513" y="13854"/>
                  </a:lnTo>
                  <a:lnTo>
                    <a:pt x="8491" y="13783"/>
                  </a:lnTo>
                  <a:lnTo>
                    <a:pt x="12598" y="11339"/>
                  </a:lnTo>
                  <a:lnTo>
                    <a:pt x="15672" y="5729"/>
                  </a:lnTo>
                  <a:lnTo>
                    <a:pt x="15586" y="870"/>
                  </a:lnTo>
                  <a:lnTo>
                    <a:pt x="15379" y="366"/>
                  </a:lnTo>
                  <a:lnTo>
                    <a:pt x="11336" y="0"/>
                  </a:lnTo>
                  <a:close/>
                </a:path>
              </a:pathLst>
            </a:custGeom>
            <a:solidFill>
              <a:srgbClr val="FF9429">
                <a:alpha val="38000"/>
              </a:srgbClr>
            </a:solidFill>
          </p:spPr>
          <p:txBody>
            <a:bodyPr wrap="square" lIns="0" tIns="0" rIns="0" bIns="0" rtlCol="0"/>
            <a:lstStyle/>
            <a:p>
              <a:endParaRPr sz="1493" dirty="0"/>
            </a:p>
          </p:txBody>
        </p:sp>
        <p:sp>
          <p:nvSpPr>
            <p:cNvPr id="3939" name="object 3892">
              <a:extLst>
                <a:ext uri="{FF2B5EF4-FFF2-40B4-BE49-F238E27FC236}">
                  <a16:creationId xmlns:a16="http://schemas.microsoft.com/office/drawing/2014/main" id="{3B57ED0C-C998-420D-B25C-BF5DB4D508CE}"/>
                </a:ext>
              </a:extLst>
            </p:cNvPr>
            <p:cNvSpPr/>
            <p:nvPr/>
          </p:nvSpPr>
          <p:spPr>
            <a:xfrm>
              <a:off x="1389980" y="5330470"/>
              <a:ext cx="10160" cy="8255"/>
            </a:xfrm>
            <a:custGeom>
              <a:avLst/>
              <a:gdLst/>
              <a:ahLst/>
              <a:cxnLst/>
              <a:rect l="l" t="t" r="r" b="b"/>
              <a:pathLst>
                <a:path w="10159" h="8254">
                  <a:moveTo>
                    <a:pt x="5041" y="0"/>
                  </a:moveTo>
                  <a:lnTo>
                    <a:pt x="2374" y="1587"/>
                  </a:lnTo>
                  <a:lnTo>
                    <a:pt x="1181" y="3733"/>
                  </a:lnTo>
                  <a:lnTo>
                    <a:pt x="0" y="5880"/>
                  </a:lnTo>
                  <a:lnTo>
                    <a:pt x="800" y="7797"/>
                  </a:lnTo>
                  <a:lnTo>
                    <a:pt x="2933" y="8000"/>
                  </a:lnTo>
                  <a:lnTo>
                    <a:pt x="5080" y="8166"/>
                  </a:lnTo>
                  <a:lnTo>
                    <a:pt x="7747" y="6578"/>
                  </a:lnTo>
                  <a:lnTo>
                    <a:pt x="10096" y="2273"/>
                  </a:lnTo>
                  <a:lnTo>
                    <a:pt x="9321" y="368"/>
                  </a:lnTo>
                  <a:lnTo>
                    <a:pt x="5041" y="0"/>
                  </a:lnTo>
                  <a:close/>
                </a:path>
              </a:pathLst>
            </a:custGeom>
            <a:solidFill>
              <a:srgbClr val="FFCB61">
                <a:alpha val="38000"/>
              </a:srgbClr>
            </a:solidFill>
          </p:spPr>
          <p:txBody>
            <a:bodyPr wrap="square" lIns="0" tIns="0" rIns="0" bIns="0" rtlCol="0"/>
            <a:lstStyle/>
            <a:p>
              <a:endParaRPr sz="1493" dirty="0"/>
            </a:p>
          </p:txBody>
        </p:sp>
        <p:sp>
          <p:nvSpPr>
            <p:cNvPr id="3940" name="object 3893">
              <a:extLst>
                <a:ext uri="{FF2B5EF4-FFF2-40B4-BE49-F238E27FC236}">
                  <a16:creationId xmlns:a16="http://schemas.microsoft.com/office/drawing/2014/main" id="{82963FE5-DC96-4AFC-9DF2-70D434F1234D}"/>
                </a:ext>
              </a:extLst>
            </p:cNvPr>
            <p:cNvSpPr/>
            <p:nvPr/>
          </p:nvSpPr>
          <p:spPr>
            <a:xfrm>
              <a:off x="1228446" y="5348382"/>
              <a:ext cx="22860" cy="12700"/>
            </a:xfrm>
            <a:custGeom>
              <a:avLst/>
              <a:gdLst/>
              <a:ahLst/>
              <a:cxnLst/>
              <a:rect l="l" t="t" r="r" b="b"/>
              <a:pathLst>
                <a:path w="22859" h="12700">
                  <a:moveTo>
                    <a:pt x="7601" y="0"/>
                  </a:moveTo>
                  <a:lnTo>
                    <a:pt x="2490" y="89"/>
                  </a:lnTo>
                  <a:lnTo>
                    <a:pt x="0" y="915"/>
                  </a:lnTo>
                  <a:lnTo>
                    <a:pt x="65" y="4634"/>
                  </a:lnTo>
                  <a:lnTo>
                    <a:pt x="171" y="4839"/>
                  </a:lnTo>
                  <a:lnTo>
                    <a:pt x="10928" y="11088"/>
                  </a:lnTo>
                  <a:lnTo>
                    <a:pt x="15086" y="12103"/>
                  </a:lnTo>
                  <a:lnTo>
                    <a:pt x="20230" y="12013"/>
                  </a:lnTo>
                  <a:lnTo>
                    <a:pt x="22731" y="11192"/>
                  </a:lnTo>
                  <a:lnTo>
                    <a:pt x="22669" y="7473"/>
                  </a:lnTo>
                  <a:lnTo>
                    <a:pt x="22574" y="7290"/>
                  </a:lnTo>
                  <a:lnTo>
                    <a:pt x="11804" y="1029"/>
                  </a:lnTo>
                  <a:lnTo>
                    <a:pt x="7601" y="0"/>
                  </a:lnTo>
                  <a:close/>
                </a:path>
              </a:pathLst>
            </a:custGeom>
            <a:solidFill>
              <a:srgbClr val="FF9429">
                <a:alpha val="58998"/>
              </a:srgbClr>
            </a:solidFill>
          </p:spPr>
          <p:txBody>
            <a:bodyPr wrap="square" lIns="0" tIns="0" rIns="0" bIns="0" rtlCol="0"/>
            <a:lstStyle/>
            <a:p>
              <a:endParaRPr sz="1493" dirty="0"/>
            </a:p>
          </p:txBody>
        </p:sp>
        <p:sp>
          <p:nvSpPr>
            <p:cNvPr id="3941" name="object 3894">
              <a:extLst>
                <a:ext uri="{FF2B5EF4-FFF2-40B4-BE49-F238E27FC236}">
                  <a16:creationId xmlns:a16="http://schemas.microsoft.com/office/drawing/2014/main" id="{F4296D02-BE22-465C-832F-F158D4A08955}"/>
                </a:ext>
              </a:extLst>
            </p:cNvPr>
            <p:cNvSpPr/>
            <p:nvPr/>
          </p:nvSpPr>
          <p:spPr>
            <a:xfrm>
              <a:off x="1232485" y="5350638"/>
              <a:ext cx="15240" cy="7620"/>
            </a:xfrm>
            <a:custGeom>
              <a:avLst/>
              <a:gdLst/>
              <a:ahLst/>
              <a:cxnLst/>
              <a:rect l="l" t="t" r="r" b="b"/>
              <a:pathLst>
                <a:path w="15240" h="7620">
                  <a:moveTo>
                    <a:pt x="3632" y="0"/>
                  </a:moveTo>
                  <a:lnTo>
                    <a:pt x="0" y="1181"/>
                  </a:lnTo>
                  <a:lnTo>
                    <a:pt x="990" y="3098"/>
                  </a:lnTo>
                  <a:lnTo>
                    <a:pt x="4038" y="4876"/>
                  </a:lnTo>
                  <a:lnTo>
                    <a:pt x="7073" y="6654"/>
                  </a:lnTo>
                  <a:lnTo>
                    <a:pt x="10998" y="7607"/>
                  </a:lnTo>
                  <a:lnTo>
                    <a:pt x="14668" y="6426"/>
                  </a:lnTo>
                  <a:lnTo>
                    <a:pt x="13665" y="4508"/>
                  </a:lnTo>
                  <a:lnTo>
                    <a:pt x="7581" y="952"/>
                  </a:lnTo>
                  <a:lnTo>
                    <a:pt x="3632" y="0"/>
                  </a:lnTo>
                  <a:close/>
                </a:path>
              </a:pathLst>
            </a:custGeom>
            <a:solidFill>
              <a:srgbClr val="FFCB61">
                <a:alpha val="58998"/>
              </a:srgbClr>
            </a:solidFill>
          </p:spPr>
          <p:txBody>
            <a:bodyPr wrap="square" lIns="0" tIns="0" rIns="0" bIns="0" rtlCol="0"/>
            <a:lstStyle/>
            <a:p>
              <a:endParaRPr sz="1493" dirty="0"/>
            </a:p>
          </p:txBody>
        </p:sp>
        <p:sp>
          <p:nvSpPr>
            <p:cNvPr id="3942" name="object 3895">
              <a:extLst>
                <a:ext uri="{FF2B5EF4-FFF2-40B4-BE49-F238E27FC236}">
                  <a16:creationId xmlns:a16="http://schemas.microsoft.com/office/drawing/2014/main" id="{DDB39800-FF9E-42A5-A00B-93328E950C84}"/>
                </a:ext>
              </a:extLst>
            </p:cNvPr>
            <p:cNvSpPr/>
            <p:nvPr/>
          </p:nvSpPr>
          <p:spPr>
            <a:xfrm>
              <a:off x="1351773" y="5323921"/>
              <a:ext cx="17780" cy="17145"/>
            </a:xfrm>
            <a:custGeom>
              <a:avLst/>
              <a:gdLst/>
              <a:ahLst/>
              <a:cxnLst/>
              <a:rect l="l" t="t" r="r" b="b"/>
              <a:pathLst>
                <a:path w="17780" h="17145">
                  <a:moveTo>
                    <a:pt x="10362" y="0"/>
                  </a:moveTo>
                  <a:lnTo>
                    <a:pt x="5388" y="86"/>
                  </a:lnTo>
                  <a:lnTo>
                    <a:pt x="1046" y="3630"/>
                  </a:lnTo>
                  <a:lnTo>
                    <a:pt x="106" y="8355"/>
                  </a:lnTo>
                  <a:lnTo>
                    <a:pt x="0" y="14154"/>
                  </a:lnTo>
                  <a:lnTo>
                    <a:pt x="2227" y="16978"/>
                  </a:lnTo>
                  <a:lnTo>
                    <a:pt x="6712" y="17087"/>
                  </a:lnTo>
                  <a:lnTo>
                    <a:pt x="11891" y="16996"/>
                  </a:lnTo>
                  <a:lnTo>
                    <a:pt x="16185" y="13460"/>
                  </a:lnTo>
                  <a:lnTo>
                    <a:pt x="17219" y="8355"/>
                  </a:lnTo>
                  <a:lnTo>
                    <a:pt x="17239" y="2965"/>
                  </a:lnTo>
                  <a:lnTo>
                    <a:pt x="15016" y="112"/>
                  </a:lnTo>
                  <a:lnTo>
                    <a:pt x="10362" y="0"/>
                  </a:lnTo>
                  <a:close/>
                </a:path>
              </a:pathLst>
            </a:custGeom>
            <a:solidFill>
              <a:srgbClr val="FF9429">
                <a:alpha val="29998"/>
              </a:srgbClr>
            </a:solidFill>
          </p:spPr>
          <p:txBody>
            <a:bodyPr wrap="square" lIns="0" tIns="0" rIns="0" bIns="0" rtlCol="0"/>
            <a:lstStyle/>
            <a:p>
              <a:endParaRPr sz="1493" dirty="0"/>
            </a:p>
          </p:txBody>
        </p:sp>
        <p:sp>
          <p:nvSpPr>
            <p:cNvPr id="3943" name="object 3896">
              <a:extLst>
                <a:ext uri="{FF2B5EF4-FFF2-40B4-BE49-F238E27FC236}">
                  <a16:creationId xmlns:a16="http://schemas.microsoft.com/office/drawing/2014/main" id="{860740BC-44A3-4F0A-ABCC-30BCD7F3E542}"/>
                </a:ext>
              </a:extLst>
            </p:cNvPr>
            <p:cNvSpPr/>
            <p:nvPr/>
          </p:nvSpPr>
          <p:spPr>
            <a:xfrm>
              <a:off x="1355040" y="5327561"/>
              <a:ext cx="10795" cy="10160"/>
            </a:xfrm>
            <a:custGeom>
              <a:avLst/>
              <a:gdLst/>
              <a:ahLst/>
              <a:cxnLst/>
              <a:rect l="l" t="t" r="r" b="b"/>
              <a:pathLst>
                <a:path w="10794" h="10160">
                  <a:moveTo>
                    <a:pt x="3644" y="0"/>
                  </a:moveTo>
                  <a:lnTo>
                    <a:pt x="1054" y="2120"/>
                  </a:lnTo>
                  <a:lnTo>
                    <a:pt x="533" y="4800"/>
                  </a:lnTo>
                  <a:lnTo>
                    <a:pt x="0" y="7454"/>
                  </a:lnTo>
                  <a:lnTo>
                    <a:pt x="1727" y="9677"/>
                  </a:lnTo>
                  <a:lnTo>
                    <a:pt x="7061" y="9817"/>
                  </a:lnTo>
                  <a:lnTo>
                    <a:pt x="9626" y="7696"/>
                  </a:lnTo>
                  <a:lnTo>
                    <a:pt x="10706" y="2362"/>
                  </a:lnTo>
                  <a:lnTo>
                    <a:pt x="8978" y="139"/>
                  </a:lnTo>
                  <a:lnTo>
                    <a:pt x="3644" y="0"/>
                  </a:lnTo>
                  <a:close/>
                </a:path>
              </a:pathLst>
            </a:custGeom>
            <a:solidFill>
              <a:srgbClr val="FFCB61">
                <a:alpha val="29998"/>
              </a:srgbClr>
            </a:solidFill>
          </p:spPr>
          <p:txBody>
            <a:bodyPr wrap="square" lIns="0" tIns="0" rIns="0" bIns="0" rtlCol="0"/>
            <a:lstStyle/>
            <a:p>
              <a:endParaRPr sz="1493" dirty="0"/>
            </a:p>
          </p:txBody>
        </p:sp>
        <p:sp>
          <p:nvSpPr>
            <p:cNvPr id="3944" name="object 3897">
              <a:extLst>
                <a:ext uri="{FF2B5EF4-FFF2-40B4-BE49-F238E27FC236}">
                  <a16:creationId xmlns:a16="http://schemas.microsoft.com/office/drawing/2014/main" id="{38C57FF0-B786-44AD-A9C2-305F3B24E388}"/>
                </a:ext>
              </a:extLst>
            </p:cNvPr>
            <p:cNvSpPr/>
            <p:nvPr/>
          </p:nvSpPr>
          <p:spPr>
            <a:xfrm>
              <a:off x="1250423" y="5340203"/>
              <a:ext cx="12700" cy="6350"/>
            </a:xfrm>
            <a:custGeom>
              <a:avLst/>
              <a:gdLst/>
              <a:ahLst/>
              <a:cxnLst/>
              <a:rect l="l" t="t" r="r" b="b"/>
              <a:pathLst>
                <a:path w="12700" h="6350">
                  <a:moveTo>
                    <a:pt x="3929" y="0"/>
                  </a:moveTo>
                  <a:lnTo>
                    <a:pt x="1150" y="49"/>
                  </a:lnTo>
                  <a:lnTo>
                    <a:pt x="0" y="482"/>
                  </a:lnTo>
                  <a:lnTo>
                    <a:pt x="27" y="2077"/>
                  </a:lnTo>
                  <a:lnTo>
                    <a:pt x="323" y="2503"/>
                  </a:lnTo>
                  <a:lnTo>
                    <a:pt x="3333" y="3976"/>
                  </a:lnTo>
                  <a:lnTo>
                    <a:pt x="6292" y="5462"/>
                  </a:lnTo>
                  <a:lnTo>
                    <a:pt x="8230" y="5851"/>
                  </a:lnTo>
                  <a:lnTo>
                    <a:pt x="10999" y="5805"/>
                  </a:lnTo>
                  <a:lnTo>
                    <a:pt x="12177" y="5355"/>
                  </a:lnTo>
                  <a:lnTo>
                    <a:pt x="12150" y="3792"/>
                  </a:lnTo>
                  <a:lnTo>
                    <a:pt x="11842" y="3354"/>
                  </a:lnTo>
                  <a:lnTo>
                    <a:pt x="5860" y="395"/>
                  </a:lnTo>
                  <a:lnTo>
                    <a:pt x="3929" y="0"/>
                  </a:lnTo>
                  <a:close/>
                </a:path>
              </a:pathLst>
            </a:custGeom>
            <a:solidFill>
              <a:srgbClr val="FF9429">
                <a:alpha val="44999"/>
              </a:srgbClr>
            </a:solidFill>
          </p:spPr>
          <p:txBody>
            <a:bodyPr wrap="square" lIns="0" tIns="0" rIns="0" bIns="0" rtlCol="0"/>
            <a:lstStyle/>
            <a:p>
              <a:endParaRPr sz="1493" dirty="0"/>
            </a:p>
          </p:txBody>
        </p:sp>
        <p:sp>
          <p:nvSpPr>
            <p:cNvPr id="3945" name="object 3898">
              <a:extLst>
                <a:ext uri="{FF2B5EF4-FFF2-40B4-BE49-F238E27FC236}">
                  <a16:creationId xmlns:a16="http://schemas.microsoft.com/office/drawing/2014/main" id="{ADD7B065-FF27-4A27-BB0A-61ECE1E50F0C}"/>
                </a:ext>
              </a:extLst>
            </p:cNvPr>
            <p:cNvSpPr/>
            <p:nvPr/>
          </p:nvSpPr>
          <p:spPr>
            <a:xfrm>
              <a:off x="1252569" y="5341270"/>
              <a:ext cx="8255" cy="3810"/>
            </a:xfrm>
            <a:custGeom>
              <a:avLst/>
              <a:gdLst/>
              <a:ahLst/>
              <a:cxnLst/>
              <a:rect l="l" t="t" r="r" b="b"/>
              <a:pathLst>
                <a:path w="8255" h="3810">
                  <a:moveTo>
                    <a:pt x="1739" y="0"/>
                  </a:moveTo>
                  <a:lnTo>
                    <a:pt x="888" y="342"/>
                  </a:lnTo>
                  <a:lnTo>
                    <a:pt x="0" y="673"/>
                  </a:lnTo>
                  <a:lnTo>
                    <a:pt x="673" y="1600"/>
                  </a:lnTo>
                  <a:lnTo>
                    <a:pt x="2374" y="2451"/>
                  </a:lnTo>
                  <a:lnTo>
                    <a:pt x="4051" y="3301"/>
                  </a:lnTo>
                  <a:lnTo>
                    <a:pt x="6146" y="3708"/>
                  </a:lnTo>
                  <a:lnTo>
                    <a:pt x="6997" y="3403"/>
                  </a:lnTo>
                  <a:lnTo>
                    <a:pt x="7873" y="3060"/>
                  </a:lnTo>
                  <a:lnTo>
                    <a:pt x="7188" y="2095"/>
                  </a:lnTo>
                  <a:lnTo>
                    <a:pt x="5511" y="1257"/>
                  </a:lnTo>
                  <a:lnTo>
                    <a:pt x="3797" y="419"/>
                  </a:lnTo>
                  <a:lnTo>
                    <a:pt x="1739" y="0"/>
                  </a:lnTo>
                  <a:close/>
                </a:path>
              </a:pathLst>
            </a:custGeom>
            <a:solidFill>
              <a:srgbClr val="FFCB61">
                <a:alpha val="44999"/>
              </a:srgbClr>
            </a:solidFill>
          </p:spPr>
          <p:txBody>
            <a:bodyPr wrap="square" lIns="0" tIns="0" rIns="0" bIns="0" rtlCol="0"/>
            <a:lstStyle/>
            <a:p>
              <a:endParaRPr sz="1493" dirty="0"/>
            </a:p>
          </p:txBody>
        </p:sp>
        <p:sp>
          <p:nvSpPr>
            <p:cNvPr id="3946" name="object 3899">
              <a:extLst>
                <a:ext uri="{FF2B5EF4-FFF2-40B4-BE49-F238E27FC236}">
                  <a16:creationId xmlns:a16="http://schemas.microsoft.com/office/drawing/2014/main" id="{70C93E5F-06F3-4976-9B01-84C85E6FCF42}"/>
                </a:ext>
              </a:extLst>
            </p:cNvPr>
            <p:cNvSpPr/>
            <p:nvPr/>
          </p:nvSpPr>
          <p:spPr>
            <a:xfrm>
              <a:off x="1319952" y="5325477"/>
              <a:ext cx="11430" cy="10160"/>
            </a:xfrm>
            <a:custGeom>
              <a:avLst/>
              <a:gdLst/>
              <a:ahLst/>
              <a:cxnLst/>
              <a:rect l="l" t="t" r="r" b="b"/>
              <a:pathLst>
                <a:path w="11430" h="10160">
                  <a:moveTo>
                    <a:pt x="5786" y="0"/>
                  </a:moveTo>
                  <a:lnTo>
                    <a:pt x="2982" y="48"/>
                  </a:lnTo>
                  <a:lnTo>
                    <a:pt x="63" y="399"/>
                  </a:lnTo>
                  <a:lnTo>
                    <a:pt x="0" y="4235"/>
                  </a:lnTo>
                  <a:lnTo>
                    <a:pt x="2197" y="8006"/>
                  </a:lnTo>
                  <a:lnTo>
                    <a:pt x="5164" y="9640"/>
                  </a:lnTo>
                  <a:lnTo>
                    <a:pt x="7930" y="9592"/>
                  </a:lnTo>
                  <a:lnTo>
                    <a:pt x="10858" y="9213"/>
                  </a:lnTo>
                  <a:lnTo>
                    <a:pt x="11007" y="8818"/>
                  </a:lnTo>
                  <a:lnTo>
                    <a:pt x="10900" y="5403"/>
                  </a:lnTo>
                  <a:lnTo>
                    <a:pt x="10177" y="4175"/>
                  </a:lnTo>
                  <a:lnTo>
                    <a:pt x="8712" y="1606"/>
                  </a:lnTo>
                  <a:lnTo>
                    <a:pt x="5786" y="0"/>
                  </a:lnTo>
                  <a:close/>
                </a:path>
              </a:pathLst>
            </a:custGeom>
            <a:solidFill>
              <a:srgbClr val="FF9429">
                <a:alpha val="72999"/>
              </a:srgbClr>
            </a:solidFill>
          </p:spPr>
          <p:txBody>
            <a:bodyPr wrap="square" lIns="0" tIns="0" rIns="0" bIns="0" rtlCol="0"/>
            <a:lstStyle/>
            <a:p>
              <a:endParaRPr sz="1493" dirty="0"/>
            </a:p>
          </p:txBody>
        </p:sp>
        <p:sp>
          <p:nvSpPr>
            <p:cNvPr id="3947" name="object 3900">
              <a:extLst>
                <a:ext uri="{FF2B5EF4-FFF2-40B4-BE49-F238E27FC236}">
                  <a16:creationId xmlns:a16="http://schemas.microsoft.com/office/drawing/2014/main" id="{FEF44B61-4F10-4540-AB21-63CA0CA5EAAE}"/>
                </a:ext>
              </a:extLst>
            </p:cNvPr>
            <p:cNvSpPr/>
            <p:nvPr/>
          </p:nvSpPr>
          <p:spPr>
            <a:xfrm>
              <a:off x="1321846" y="5327431"/>
              <a:ext cx="7620" cy="6350"/>
            </a:xfrm>
            <a:custGeom>
              <a:avLst/>
              <a:gdLst/>
              <a:ahLst/>
              <a:cxnLst/>
              <a:rect l="l" t="t" r="r" b="b"/>
              <a:pathLst>
                <a:path w="7619" h="6350">
                  <a:moveTo>
                    <a:pt x="3505" y="0"/>
                  </a:moveTo>
                  <a:lnTo>
                    <a:pt x="2006" y="190"/>
                  </a:lnTo>
                  <a:lnTo>
                    <a:pt x="520" y="355"/>
                  </a:lnTo>
                  <a:lnTo>
                    <a:pt x="0" y="1701"/>
                  </a:lnTo>
                  <a:lnTo>
                    <a:pt x="863" y="3187"/>
                  </a:lnTo>
                  <a:lnTo>
                    <a:pt x="1714" y="4673"/>
                  </a:lnTo>
                  <a:lnTo>
                    <a:pt x="3644" y="5727"/>
                  </a:lnTo>
                  <a:lnTo>
                    <a:pt x="5143" y="5549"/>
                  </a:lnTo>
                  <a:lnTo>
                    <a:pt x="6616" y="5359"/>
                  </a:lnTo>
                  <a:lnTo>
                    <a:pt x="7137" y="4013"/>
                  </a:lnTo>
                  <a:lnTo>
                    <a:pt x="5410" y="1041"/>
                  </a:lnTo>
                  <a:lnTo>
                    <a:pt x="3505" y="0"/>
                  </a:lnTo>
                  <a:close/>
                </a:path>
              </a:pathLst>
            </a:custGeom>
            <a:solidFill>
              <a:srgbClr val="FFCB61">
                <a:alpha val="72999"/>
              </a:srgbClr>
            </a:solidFill>
          </p:spPr>
          <p:txBody>
            <a:bodyPr wrap="square" lIns="0" tIns="0" rIns="0" bIns="0" rtlCol="0"/>
            <a:lstStyle/>
            <a:p>
              <a:endParaRPr sz="1493" dirty="0"/>
            </a:p>
          </p:txBody>
        </p:sp>
        <p:sp>
          <p:nvSpPr>
            <p:cNvPr id="3948" name="object 3901">
              <a:extLst>
                <a:ext uri="{FF2B5EF4-FFF2-40B4-BE49-F238E27FC236}">
                  <a16:creationId xmlns:a16="http://schemas.microsoft.com/office/drawing/2014/main" id="{2722606B-93AE-48E2-BE7C-37EA0EF6BC19}"/>
                </a:ext>
              </a:extLst>
            </p:cNvPr>
            <p:cNvSpPr/>
            <p:nvPr/>
          </p:nvSpPr>
          <p:spPr>
            <a:xfrm>
              <a:off x="1288013" y="5330520"/>
              <a:ext cx="8890" cy="6350"/>
            </a:xfrm>
            <a:custGeom>
              <a:avLst/>
              <a:gdLst/>
              <a:ahLst/>
              <a:cxnLst/>
              <a:rect l="l" t="t" r="r" b="b"/>
              <a:pathLst>
                <a:path w="8890" h="6350">
                  <a:moveTo>
                    <a:pt x="3461" y="0"/>
                  </a:moveTo>
                  <a:lnTo>
                    <a:pt x="1526" y="35"/>
                  </a:lnTo>
                  <a:lnTo>
                    <a:pt x="0" y="343"/>
                  </a:lnTo>
                  <a:lnTo>
                    <a:pt x="34" y="2373"/>
                  </a:lnTo>
                  <a:lnTo>
                    <a:pt x="2944" y="5161"/>
                  </a:lnTo>
                  <a:lnTo>
                    <a:pt x="4920" y="5905"/>
                  </a:lnTo>
                  <a:lnTo>
                    <a:pt x="6969" y="5868"/>
                  </a:lnTo>
                  <a:lnTo>
                    <a:pt x="8385" y="5576"/>
                  </a:lnTo>
                  <a:lnTo>
                    <a:pt x="8350" y="3557"/>
                  </a:lnTo>
                  <a:lnTo>
                    <a:pt x="5446" y="767"/>
                  </a:lnTo>
                  <a:lnTo>
                    <a:pt x="3461" y="0"/>
                  </a:lnTo>
                  <a:close/>
                </a:path>
              </a:pathLst>
            </a:custGeom>
            <a:solidFill>
              <a:srgbClr val="FF9429">
                <a:alpha val="68998"/>
              </a:srgbClr>
            </a:solidFill>
          </p:spPr>
          <p:txBody>
            <a:bodyPr wrap="square" lIns="0" tIns="0" rIns="0" bIns="0" rtlCol="0"/>
            <a:lstStyle/>
            <a:p>
              <a:endParaRPr sz="1493" dirty="0"/>
            </a:p>
          </p:txBody>
        </p:sp>
        <p:sp>
          <p:nvSpPr>
            <p:cNvPr id="3949" name="object 3902">
              <a:extLst>
                <a:ext uri="{FF2B5EF4-FFF2-40B4-BE49-F238E27FC236}">
                  <a16:creationId xmlns:a16="http://schemas.microsoft.com/office/drawing/2014/main" id="{511E2808-8EC7-4EA5-AADB-73F69E459A9C}"/>
                </a:ext>
              </a:extLst>
            </p:cNvPr>
            <p:cNvSpPr/>
            <p:nvPr/>
          </p:nvSpPr>
          <p:spPr>
            <a:xfrm>
              <a:off x="1289603" y="5331680"/>
              <a:ext cx="5715" cy="3810"/>
            </a:xfrm>
            <a:custGeom>
              <a:avLst/>
              <a:gdLst/>
              <a:ahLst/>
              <a:cxnLst/>
              <a:rect l="l" t="t" r="r" b="b"/>
              <a:pathLst>
                <a:path w="5715" h="3810">
                  <a:moveTo>
                    <a:pt x="1816" y="0"/>
                  </a:moveTo>
                  <a:lnTo>
                    <a:pt x="914" y="165"/>
                  </a:lnTo>
                  <a:lnTo>
                    <a:pt x="0" y="368"/>
                  </a:lnTo>
                  <a:lnTo>
                    <a:pt x="12" y="1244"/>
                  </a:lnTo>
                  <a:lnTo>
                    <a:pt x="952" y="2146"/>
                  </a:lnTo>
                  <a:lnTo>
                    <a:pt x="1879" y="3035"/>
                  </a:lnTo>
                  <a:lnTo>
                    <a:pt x="3365" y="3619"/>
                  </a:lnTo>
                  <a:lnTo>
                    <a:pt x="5219" y="3251"/>
                  </a:lnTo>
                  <a:lnTo>
                    <a:pt x="5181" y="2362"/>
                  </a:lnTo>
                  <a:lnTo>
                    <a:pt x="3314" y="558"/>
                  </a:lnTo>
                  <a:lnTo>
                    <a:pt x="1816" y="0"/>
                  </a:lnTo>
                  <a:close/>
                </a:path>
              </a:pathLst>
            </a:custGeom>
            <a:solidFill>
              <a:srgbClr val="FFCB61">
                <a:alpha val="68998"/>
              </a:srgbClr>
            </a:solidFill>
          </p:spPr>
          <p:txBody>
            <a:bodyPr wrap="square" lIns="0" tIns="0" rIns="0" bIns="0" rtlCol="0"/>
            <a:lstStyle/>
            <a:p>
              <a:endParaRPr sz="1493" dirty="0"/>
            </a:p>
          </p:txBody>
        </p:sp>
        <p:sp>
          <p:nvSpPr>
            <p:cNvPr id="3950" name="object 3903">
              <a:extLst>
                <a:ext uri="{FF2B5EF4-FFF2-40B4-BE49-F238E27FC236}">
                  <a16:creationId xmlns:a16="http://schemas.microsoft.com/office/drawing/2014/main" id="{41EB3B4F-866F-400A-A3E5-125D4937E456}"/>
                </a:ext>
              </a:extLst>
            </p:cNvPr>
            <p:cNvSpPr/>
            <p:nvPr/>
          </p:nvSpPr>
          <p:spPr>
            <a:xfrm>
              <a:off x="1154404" y="5324398"/>
              <a:ext cx="419100" cy="105410"/>
            </a:xfrm>
            <a:custGeom>
              <a:avLst/>
              <a:gdLst/>
              <a:ahLst/>
              <a:cxnLst/>
              <a:rect l="l" t="t" r="r" b="b"/>
              <a:pathLst>
                <a:path w="419100" h="105410">
                  <a:moveTo>
                    <a:pt x="16637" y="98869"/>
                  </a:moveTo>
                  <a:lnTo>
                    <a:pt x="13449" y="93649"/>
                  </a:lnTo>
                  <a:lnTo>
                    <a:pt x="10007" y="88011"/>
                  </a:lnTo>
                  <a:lnTo>
                    <a:pt x="1193" y="93611"/>
                  </a:lnTo>
                  <a:lnTo>
                    <a:pt x="0" y="101473"/>
                  </a:lnTo>
                  <a:lnTo>
                    <a:pt x="1917" y="104889"/>
                  </a:lnTo>
                  <a:lnTo>
                    <a:pt x="10299" y="104444"/>
                  </a:lnTo>
                  <a:lnTo>
                    <a:pt x="16637" y="98869"/>
                  </a:lnTo>
                  <a:close/>
                </a:path>
                <a:path w="419100" h="105410">
                  <a:moveTo>
                    <a:pt x="270129" y="1574"/>
                  </a:moveTo>
                  <a:lnTo>
                    <a:pt x="266522" y="635"/>
                  </a:lnTo>
                  <a:lnTo>
                    <a:pt x="264541" y="139"/>
                  </a:lnTo>
                  <a:lnTo>
                    <a:pt x="262407" y="0"/>
                  </a:lnTo>
                  <a:lnTo>
                    <a:pt x="258635" y="139"/>
                  </a:lnTo>
                  <a:lnTo>
                    <a:pt x="257492" y="1155"/>
                  </a:lnTo>
                  <a:lnTo>
                    <a:pt x="254546" y="1600"/>
                  </a:lnTo>
                  <a:lnTo>
                    <a:pt x="254584" y="4127"/>
                  </a:lnTo>
                  <a:lnTo>
                    <a:pt x="257302" y="4445"/>
                  </a:lnTo>
                  <a:lnTo>
                    <a:pt x="258470" y="5130"/>
                  </a:lnTo>
                  <a:lnTo>
                    <a:pt x="261493" y="5930"/>
                  </a:lnTo>
                  <a:lnTo>
                    <a:pt x="263321" y="5715"/>
                  </a:lnTo>
                  <a:lnTo>
                    <a:pt x="265074" y="6261"/>
                  </a:lnTo>
                  <a:lnTo>
                    <a:pt x="268668" y="7327"/>
                  </a:lnTo>
                  <a:lnTo>
                    <a:pt x="270129" y="1574"/>
                  </a:lnTo>
                  <a:close/>
                </a:path>
                <a:path w="419100" h="105410">
                  <a:moveTo>
                    <a:pt x="287477" y="5588"/>
                  </a:moveTo>
                  <a:lnTo>
                    <a:pt x="283578" y="3530"/>
                  </a:lnTo>
                  <a:lnTo>
                    <a:pt x="281432" y="2425"/>
                  </a:lnTo>
                  <a:lnTo>
                    <a:pt x="279412" y="2438"/>
                  </a:lnTo>
                  <a:lnTo>
                    <a:pt x="277393" y="3784"/>
                  </a:lnTo>
                  <a:lnTo>
                    <a:pt x="275310" y="5143"/>
                  </a:lnTo>
                  <a:lnTo>
                    <a:pt x="275590" y="7759"/>
                  </a:lnTo>
                  <a:lnTo>
                    <a:pt x="277482" y="9093"/>
                  </a:lnTo>
                  <a:lnTo>
                    <a:pt x="278511" y="9842"/>
                  </a:lnTo>
                  <a:lnTo>
                    <a:pt x="279501" y="10248"/>
                  </a:lnTo>
                  <a:lnTo>
                    <a:pt x="280784" y="10490"/>
                  </a:lnTo>
                  <a:lnTo>
                    <a:pt x="284848" y="11341"/>
                  </a:lnTo>
                  <a:lnTo>
                    <a:pt x="287477" y="5588"/>
                  </a:lnTo>
                  <a:close/>
                </a:path>
                <a:path w="419100" h="105410">
                  <a:moveTo>
                    <a:pt x="298196" y="10922"/>
                  </a:moveTo>
                  <a:lnTo>
                    <a:pt x="294462" y="9728"/>
                  </a:lnTo>
                  <a:lnTo>
                    <a:pt x="292976" y="9271"/>
                  </a:lnTo>
                  <a:lnTo>
                    <a:pt x="291795" y="9423"/>
                  </a:lnTo>
                  <a:lnTo>
                    <a:pt x="288404" y="11823"/>
                  </a:lnTo>
                  <a:lnTo>
                    <a:pt x="288594" y="14478"/>
                  </a:lnTo>
                  <a:lnTo>
                    <a:pt x="291592" y="16611"/>
                  </a:lnTo>
                  <a:lnTo>
                    <a:pt x="292481" y="16751"/>
                  </a:lnTo>
                  <a:lnTo>
                    <a:pt x="297789" y="16738"/>
                  </a:lnTo>
                  <a:lnTo>
                    <a:pt x="298196" y="10922"/>
                  </a:lnTo>
                  <a:close/>
                </a:path>
                <a:path w="419100" h="105410">
                  <a:moveTo>
                    <a:pt x="404901" y="56324"/>
                  </a:moveTo>
                  <a:lnTo>
                    <a:pt x="401599" y="52146"/>
                  </a:lnTo>
                  <a:lnTo>
                    <a:pt x="400608" y="50914"/>
                  </a:lnTo>
                  <a:lnTo>
                    <a:pt x="399605" y="49491"/>
                  </a:lnTo>
                  <a:lnTo>
                    <a:pt x="396862" y="47942"/>
                  </a:lnTo>
                  <a:lnTo>
                    <a:pt x="395173" y="47828"/>
                  </a:lnTo>
                  <a:lnTo>
                    <a:pt x="390410" y="46964"/>
                  </a:lnTo>
                  <a:lnTo>
                    <a:pt x="387705" y="50914"/>
                  </a:lnTo>
                  <a:lnTo>
                    <a:pt x="391833" y="54762"/>
                  </a:lnTo>
                  <a:lnTo>
                    <a:pt x="393039" y="56438"/>
                  </a:lnTo>
                  <a:lnTo>
                    <a:pt x="397967" y="61709"/>
                  </a:lnTo>
                  <a:lnTo>
                    <a:pt x="404901" y="56324"/>
                  </a:lnTo>
                  <a:close/>
                </a:path>
                <a:path w="419100" h="105410">
                  <a:moveTo>
                    <a:pt x="410679" y="71805"/>
                  </a:moveTo>
                  <a:lnTo>
                    <a:pt x="407860" y="64630"/>
                  </a:lnTo>
                  <a:lnTo>
                    <a:pt x="404418" y="63766"/>
                  </a:lnTo>
                  <a:lnTo>
                    <a:pt x="403364" y="63500"/>
                  </a:lnTo>
                  <a:lnTo>
                    <a:pt x="402526" y="64147"/>
                  </a:lnTo>
                  <a:lnTo>
                    <a:pt x="401383" y="67183"/>
                  </a:lnTo>
                  <a:lnTo>
                    <a:pt x="403428" y="75514"/>
                  </a:lnTo>
                  <a:lnTo>
                    <a:pt x="410679" y="71805"/>
                  </a:lnTo>
                  <a:close/>
                </a:path>
                <a:path w="419100" h="105410">
                  <a:moveTo>
                    <a:pt x="418719" y="86296"/>
                  </a:moveTo>
                  <a:lnTo>
                    <a:pt x="416674" y="84658"/>
                  </a:lnTo>
                  <a:lnTo>
                    <a:pt x="415937" y="84074"/>
                  </a:lnTo>
                  <a:lnTo>
                    <a:pt x="414985" y="83870"/>
                  </a:lnTo>
                  <a:lnTo>
                    <a:pt x="412445" y="85407"/>
                  </a:lnTo>
                  <a:lnTo>
                    <a:pt x="412330" y="86893"/>
                  </a:lnTo>
                  <a:lnTo>
                    <a:pt x="410794" y="89928"/>
                  </a:lnTo>
                  <a:lnTo>
                    <a:pt x="411022" y="91363"/>
                  </a:lnTo>
                  <a:lnTo>
                    <a:pt x="412038" y="92430"/>
                  </a:lnTo>
                  <a:lnTo>
                    <a:pt x="412254" y="93218"/>
                  </a:lnTo>
                  <a:lnTo>
                    <a:pt x="412978" y="93726"/>
                  </a:lnTo>
                  <a:lnTo>
                    <a:pt x="413740" y="93459"/>
                  </a:lnTo>
                  <a:lnTo>
                    <a:pt x="414312" y="93332"/>
                  </a:lnTo>
                  <a:lnTo>
                    <a:pt x="415759" y="93370"/>
                  </a:lnTo>
                  <a:lnTo>
                    <a:pt x="416979" y="92265"/>
                  </a:lnTo>
                  <a:lnTo>
                    <a:pt x="417982" y="88722"/>
                  </a:lnTo>
                  <a:lnTo>
                    <a:pt x="418719" y="86296"/>
                  </a:lnTo>
                  <a:close/>
                </a:path>
              </a:pathLst>
            </a:custGeom>
            <a:solidFill>
              <a:srgbClr val="FFFFFF"/>
            </a:solidFill>
          </p:spPr>
          <p:txBody>
            <a:bodyPr wrap="square" lIns="0" tIns="0" rIns="0" bIns="0" rtlCol="0"/>
            <a:lstStyle/>
            <a:p>
              <a:endParaRPr sz="1493" dirty="0"/>
            </a:p>
          </p:txBody>
        </p:sp>
        <p:sp>
          <p:nvSpPr>
            <p:cNvPr id="3951" name="object 3904">
              <a:extLst>
                <a:ext uri="{FF2B5EF4-FFF2-40B4-BE49-F238E27FC236}">
                  <a16:creationId xmlns:a16="http://schemas.microsoft.com/office/drawing/2014/main" id="{79D30ADF-BE46-4B06-BE93-3EEADA1FF9EC}"/>
                </a:ext>
              </a:extLst>
            </p:cNvPr>
            <p:cNvSpPr/>
            <p:nvPr/>
          </p:nvSpPr>
          <p:spPr>
            <a:xfrm>
              <a:off x="1100391" y="5516079"/>
              <a:ext cx="62865" cy="46990"/>
            </a:xfrm>
            <a:custGeom>
              <a:avLst/>
              <a:gdLst/>
              <a:ahLst/>
              <a:cxnLst/>
              <a:rect l="l" t="t" r="r" b="b"/>
              <a:pathLst>
                <a:path w="62865" h="46989">
                  <a:moveTo>
                    <a:pt x="35039" y="23202"/>
                  </a:moveTo>
                  <a:lnTo>
                    <a:pt x="31318" y="14757"/>
                  </a:lnTo>
                  <a:lnTo>
                    <a:pt x="23456" y="8331"/>
                  </a:lnTo>
                  <a:lnTo>
                    <a:pt x="15608" y="1917"/>
                  </a:lnTo>
                  <a:lnTo>
                    <a:pt x="6565" y="0"/>
                  </a:lnTo>
                  <a:lnTo>
                    <a:pt x="0" y="8039"/>
                  </a:lnTo>
                  <a:lnTo>
                    <a:pt x="3733" y="16484"/>
                  </a:lnTo>
                  <a:lnTo>
                    <a:pt x="19469" y="29286"/>
                  </a:lnTo>
                  <a:lnTo>
                    <a:pt x="28473" y="31229"/>
                  </a:lnTo>
                  <a:lnTo>
                    <a:pt x="35039" y="23202"/>
                  </a:lnTo>
                  <a:close/>
                </a:path>
                <a:path w="62865" h="46989">
                  <a:moveTo>
                    <a:pt x="62674" y="37109"/>
                  </a:moveTo>
                  <a:lnTo>
                    <a:pt x="61290" y="32080"/>
                  </a:lnTo>
                  <a:lnTo>
                    <a:pt x="57365" y="29908"/>
                  </a:lnTo>
                  <a:lnTo>
                    <a:pt x="53428" y="27698"/>
                  </a:lnTo>
                  <a:lnTo>
                    <a:pt x="48412" y="29184"/>
                  </a:lnTo>
                  <a:lnTo>
                    <a:pt x="43954" y="37236"/>
                  </a:lnTo>
                  <a:lnTo>
                    <a:pt x="45313" y="42265"/>
                  </a:lnTo>
                  <a:lnTo>
                    <a:pt x="49237" y="44488"/>
                  </a:lnTo>
                  <a:lnTo>
                    <a:pt x="53187" y="46659"/>
                  </a:lnTo>
                  <a:lnTo>
                    <a:pt x="58178" y="45161"/>
                  </a:lnTo>
                  <a:lnTo>
                    <a:pt x="62674" y="37109"/>
                  </a:lnTo>
                  <a:close/>
                </a:path>
              </a:pathLst>
            </a:custGeom>
            <a:solidFill>
              <a:srgbClr val="FF5226"/>
            </a:solidFill>
          </p:spPr>
          <p:txBody>
            <a:bodyPr wrap="square" lIns="0" tIns="0" rIns="0" bIns="0" rtlCol="0"/>
            <a:lstStyle/>
            <a:p>
              <a:endParaRPr sz="1493" dirty="0"/>
            </a:p>
          </p:txBody>
        </p:sp>
      </p:grpSp>
    </p:spTree>
    <p:extLst>
      <p:ext uri="{BB962C8B-B14F-4D97-AF65-F5344CB8AC3E}">
        <p14:creationId xmlns:p14="http://schemas.microsoft.com/office/powerpoint/2010/main" val="3718873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A0FD9513-17C0-4BE7-A791-F8F40169324C}"/>
              </a:ext>
            </a:extLst>
          </p:cNvPr>
          <p:cNvSpPr>
            <a:spLocks noGrp="1"/>
          </p:cNvSpPr>
          <p:nvPr>
            <p:ph type="sldNum" sz="quarter" idx="12"/>
          </p:nvPr>
        </p:nvSpPr>
        <p:spPr/>
        <p:txBody>
          <a:bodyPr vert="horz" lIns="91440" tIns="45720" rIns="91440" bIns="45720" rtlCol="0" anchor="ctr"/>
          <a:lstStyle/>
          <a:p>
            <a:fld id="{67B04227-7E0D-CC41-96C5-A6713E1AB6ED}" type="slidenum">
              <a:rPr lang="en-US" sz="1200" smtClean="0">
                <a:solidFill>
                  <a:srgbClr val="7A9A91"/>
                </a:solidFill>
                <a:latin typeface="Ubuntu" panose="020B0504030602030204" pitchFamily="34" charset="0"/>
              </a:rPr>
              <a:pPr/>
              <a:t>16</a:t>
            </a:fld>
            <a:endParaRPr lang="en-US" sz="1200" dirty="0">
              <a:solidFill>
                <a:srgbClr val="7A9A91"/>
              </a:solidFill>
              <a:latin typeface="Ubuntu" panose="020B0504030602030204" pitchFamily="34" charset="0"/>
            </a:endParaRPr>
          </a:p>
        </p:txBody>
      </p:sp>
      <p:sp>
        <p:nvSpPr>
          <p:cNvPr id="53" name="object 2">
            <a:extLst>
              <a:ext uri="{FF2B5EF4-FFF2-40B4-BE49-F238E27FC236}">
                <a16:creationId xmlns:a16="http://schemas.microsoft.com/office/drawing/2014/main" id="{4FCA1B63-EB15-44CA-ADAF-05A665F00221}"/>
              </a:ext>
            </a:extLst>
          </p:cNvPr>
          <p:cNvSpPr txBox="1"/>
          <p:nvPr/>
        </p:nvSpPr>
        <p:spPr>
          <a:xfrm>
            <a:off x="392205" y="617152"/>
            <a:ext cx="5994307" cy="1244858"/>
          </a:xfrm>
          <a:prstGeom prst="rect">
            <a:avLst/>
          </a:prstGeom>
        </p:spPr>
        <p:txBody>
          <a:bodyPr vert="horz" wrap="square" lIns="0" tIns="11206" rIns="0" bIns="0" rtlCol="0">
            <a:spAutoFit/>
          </a:bodyPr>
          <a:lstStyle/>
          <a:p>
            <a:pPr marL="11206">
              <a:lnSpc>
                <a:spcPts val="2162"/>
              </a:lnSpc>
              <a:spcBef>
                <a:spcPts val="88"/>
              </a:spcBef>
            </a:pPr>
            <a:r>
              <a:rPr sz="1600" b="1" spc="18" dirty="0">
                <a:solidFill>
                  <a:srgbClr val="016A5F"/>
                </a:solidFill>
                <a:latin typeface="Ubuntu" panose="020B0504030602030204" pitchFamily="34" charset="0"/>
                <a:cs typeface="Arial"/>
              </a:rPr>
              <a:t>ACTIVITY</a:t>
            </a:r>
            <a:r>
              <a:rPr sz="1600" b="1" spc="-101" dirty="0">
                <a:solidFill>
                  <a:srgbClr val="016A5F"/>
                </a:solidFill>
                <a:latin typeface="Ubuntu" panose="020B0504030602030204" pitchFamily="34" charset="0"/>
                <a:cs typeface="Arial"/>
              </a:rPr>
              <a:t> </a:t>
            </a:r>
            <a:r>
              <a:rPr sz="1600" b="1" spc="141" dirty="0">
                <a:solidFill>
                  <a:srgbClr val="016A5F"/>
                </a:solidFill>
                <a:latin typeface="Ubuntu" panose="020B0504030602030204" pitchFamily="34" charset="0"/>
                <a:cs typeface="Arial"/>
              </a:rPr>
              <a:t>#2</a:t>
            </a:r>
            <a:endParaRPr sz="1600" dirty="0">
              <a:latin typeface="Ubuntu" panose="020B0504030602030204" pitchFamily="34" charset="0"/>
              <a:cs typeface="Arial"/>
            </a:endParaRPr>
          </a:p>
          <a:p>
            <a:pPr marL="11206">
              <a:lnSpc>
                <a:spcPts val="1421"/>
              </a:lnSpc>
            </a:pPr>
            <a:r>
              <a:rPr sz="1100" spc="-26" dirty="0">
                <a:solidFill>
                  <a:srgbClr val="221E1F"/>
                </a:solidFill>
                <a:latin typeface="Ubuntu" panose="020B0504030602030204" pitchFamily="34" charset="0"/>
                <a:cs typeface="Microsoft Sans Serif"/>
              </a:rPr>
              <a:t>We</a:t>
            </a:r>
            <a:r>
              <a:rPr sz="1100" spc="-44" dirty="0">
                <a:solidFill>
                  <a:srgbClr val="221E1F"/>
                </a:solidFill>
                <a:latin typeface="Ubuntu" panose="020B0504030602030204" pitchFamily="34" charset="0"/>
                <a:cs typeface="Microsoft Sans Serif"/>
              </a:rPr>
              <a:t> </a:t>
            </a:r>
            <a:r>
              <a:rPr sz="1100" spc="49" dirty="0">
                <a:solidFill>
                  <a:srgbClr val="221E1F"/>
                </a:solidFill>
                <a:latin typeface="Ubuntu" panose="020B0504030602030204" pitchFamily="34" charset="0"/>
                <a:cs typeface="Microsoft Sans Serif"/>
              </a:rPr>
              <a:t>want</a:t>
            </a:r>
            <a:r>
              <a:rPr sz="1100" spc="-40" dirty="0">
                <a:solidFill>
                  <a:srgbClr val="221E1F"/>
                </a:solidFill>
                <a:latin typeface="Ubuntu" panose="020B0504030602030204" pitchFamily="34" charset="0"/>
                <a:cs typeface="Microsoft Sans Serif"/>
              </a:rPr>
              <a:t> </a:t>
            </a:r>
            <a:r>
              <a:rPr sz="1100" spc="18" dirty="0">
                <a:solidFill>
                  <a:srgbClr val="221E1F"/>
                </a:solidFill>
                <a:latin typeface="Ubuntu" panose="020B0504030602030204" pitchFamily="34" charset="0"/>
                <a:cs typeface="Microsoft Sans Serif"/>
              </a:rPr>
              <a:t>you</a:t>
            </a:r>
            <a:r>
              <a:rPr sz="1100" spc="-40" dirty="0">
                <a:solidFill>
                  <a:srgbClr val="221E1F"/>
                </a:solidFill>
                <a:latin typeface="Ubuntu" panose="020B0504030602030204" pitchFamily="34" charset="0"/>
                <a:cs typeface="Microsoft Sans Serif"/>
              </a:rPr>
              <a:t> </a:t>
            </a:r>
            <a:r>
              <a:rPr sz="1100" spc="88" dirty="0">
                <a:solidFill>
                  <a:srgbClr val="221E1F"/>
                </a:solidFill>
                <a:latin typeface="Ubuntu" panose="020B0504030602030204" pitchFamily="34" charset="0"/>
                <a:cs typeface="Microsoft Sans Serif"/>
              </a:rPr>
              <a:t>to</a:t>
            </a:r>
            <a:r>
              <a:rPr sz="1100" spc="-40" dirty="0">
                <a:solidFill>
                  <a:srgbClr val="221E1F"/>
                </a:solidFill>
                <a:latin typeface="Ubuntu" panose="020B0504030602030204" pitchFamily="34" charset="0"/>
                <a:cs typeface="Microsoft Sans Serif"/>
              </a:rPr>
              <a:t> </a:t>
            </a:r>
            <a:r>
              <a:rPr sz="1100" spc="18" dirty="0">
                <a:solidFill>
                  <a:srgbClr val="221E1F"/>
                </a:solidFill>
                <a:latin typeface="Ubuntu" panose="020B0504030602030204" pitchFamily="34" charset="0"/>
                <a:cs typeface="Microsoft Sans Serif"/>
              </a:rPr>
              <a:t>practice</a:t>
            </a:r>
            <a:r>
              <a:rPr sz="1100" spc="-44" dirty="0">
                <a:solidFill>
                  <a:srgbClr val="221E1F"/>
                </a:solidFill>
                <a:latin typeface="Ubuntu" panose="020B0504030602030204" pitchFamily="34" charset="0"/>
                <a:cs typeface="Microsoft Sans Serif"/>
              </a:rPr>
              <a:t> </a:t>
            </a:r>
            <a:r>
              <a:rPr sz="1100" spc="53" dirty="0">
                <a:solidFill>
                  <a:srgbClr val="221E1F"/>
                </a:solidFill>
                <a:latin typeface="Ubuntu" panose="020B0504030602030204" pitchFamily="34" charset="0"/>
                <a:cs typeface="Microsoft Sans Serif"/>
              </a:rPr>
              <a:t>writing</a:t>
            </a:r>
            <a:r>
              <a:rPr sz="1100" spc="-40" dirty="0">
                <a:solidFill>
                  <a:srgbClr val="221E1F"/>
                </a:solidFill>
                <a:latin typeface="Ubuntu" panose="020B0504030602030204" pitchFamily="34" charset="0"/>
                <a:cs typeface="Microsoft Sans Serif"/>
              </a:rPr>
              <a:t> </a:t>
            </a:r>
            <a:r>
              <a:rPr sz="1100" spc="31" dirty="0">
                <a:solidFill>
                  <a:srgbClr val="221E1F"/>
                </a:solidFill>
                <a:latin typeface="Ubuntu" panose="020B0504030602030204" pitchFamily="34" charset="0"/>
                <a:cs typeface="Microsoft Sans Serif"/>
              </a:rPr>
              <a:t>your</a:t>
            </a:r>
            <a:r>
              <a:rPr sz="1100" spc="-40" dirty="0">
                <a:solidFill>
                  <a:srgbClr val="221E1F"/>
                </a:solidFill>
                <a:latin typeface="Ubuntu" panose="020B0504030602030204" pitchFamily="34" charset="0"/>
                <a:cs typeface="Microsoft Sans Serif"/>
              </a:rPr>
              <a:t> </a:t>
            </a:r>
            <a:r>
              <a:rPr sz="1100" spc="62" dirty="0">
                <a:solidFill>
                  <a:srgbClr val="221E1F"/>
                </a:solidFill>
                <a:latin typeface="Ubuntu" panose="020B0504030602030204" pitchFamily="34" charset="0"/>
                <a:cs typeface="Microsoft Sans Serif"/>
              </a:rPr>
              <a:t>first</a:t>
            </a:r>
            <a:r>
              <a:rPr sz="1100" spc="-40" dirty="0">
                <a:solidFill>
                  <a:srgbClr val="221E1F"/>
                </a:solidFill>
                <a:latin typeface="Ubuntu" panose="020B0504030602030204" pitchFamily="34" charset="0"/>
                <a:cs typeface="Microsoft Sans Serif"/>
              </a:rPr>
              <a:t> </a:t>
            </a:r>
            <a:r>
              <a:rPr sz="1100" spc="-13" dirty="0">
                <a:solidFill>
                  <a:srgbClr val="221E1F"/>
                </a:solidFill>
                <a:latin typeface="Ubuntu" panose="020B0504030602030204" pitchFamily="34" charset="0"/>
                <a:cs typeface="Microsoft Sans Serif"/>
              </a:rPr>
              <a:t>speech.</a:t>
            </a:r>
            <a:r>
              <a:rPr sz="1100" spc="-44" dirty="0">
                <a:solidFill>
                  <a:srgbClr val="221E1F"/>
                </a:solidFill>
                <a:latin typeface="Ubuntu" panose="020B0504030602030204" pitchFamily="34" charset="0"/>
                <a:cs typeface="Microsoft Sans Serif"/>
              </a:rPr>
              <a:t> </a:t>
            </a:r>
            <a:r>
              <a:rPr sz="1100" spc="-26" dirty="0">
                <a:solidFill>
                  <a:srgbClr val="221E1F"/>
                </a:solidFill>
                <a:latin typeface="Ubuntu" panose="020B0504030602030204" pitchFamily="34" charset="0"/>
                <a:cs typeface="Microsoft Sans Serif"/>
              </a:rPr>
              <a:t>We</a:t>
            </a:r>
            <a:r>
              <a:rPr sz="1100" spc="-40" dirty="0">
                <a:solidFill>
                  <a:srgbClr val="221E1F"/>
                </a:solidFill>
                <a:latin typeface="Ubuntu" panose="020B0504030602030204" pitchFamily="34" charset="0"/>
                <a:cs typeface="Microsoft Sans Serif"/>
              </a:rPr>
              <a:t> </a:t>
            </a:r>
            <a:r>
              <a:rPr sz="1100" spc="49" dirty="0">
                <a:solidFill>
                  <a:srgbClr val="221E1F"/>
                </a:solidFill>
                <a:latin typeface="Ubuntu" panose="020B0504030602030204" pitchFamily="34" charset="0"/>
                <a:cs typeface="Microsoft Sans Serif"/>
              </a:rPr>
              <a:t>want</a:t>
            </a:r>
            <a:r>
              <a:rPr sz="1100" spc="-40" dirty="0">
                <a:solidFill>
                  <a:srgbClr val="221E1F"/>
                </a:solidFill>
                <a:latin typeface="Ubuntu" panose="020B0504030602030204" pitchFamily="34" charset="0"/>
                <a:cs typeface="Microsoft Sans Serif"/>
              </a:rPr>
              <a:t> </a:t>
            </a:r>
            <a:r>
              <a:rPr sz="1100" spc="18" dirty="0">
                <a:solidFill>
                  <a:srgbClr val="221E1F"/>
                </a:solidFill>
                <a:latin typeface="Ubuntu" panose="020B0504030602030204" pitchFamily="34" charset="0"/>
                <a:cs typeface="Microsoft Sans Serif"/>
              </a:rPr>
              <a:t>you</a:t>
            </a:r>
            <a:r>
              <a:rPr sz="1100" spc="-40" dirty="0">
                <a:solidFill>
                  <a:srgbClr val="221E1F"/>
                </a:solidFill>
                <a:latin typeface="Ubuntu" panose="020B0504030602030204" pitchFamily="34" charset="0"/>
                <a:cs typeface="Microsoft Sans Serif"/>
              </a:rPr>
              <a:t> </a:t>
            </a:r>
            <a:r>
              <a:rPr sz="1100" spc="88" dirty="0">
                <a:solidFill>
                  <a:srgbClr val="221E1F"/>
                </a:solidFill>
                <a:latin typeface="Ubuntu" panose="020B0504030602030204" pitchFamily="34" charset="0"/>
                <a:cs typeface="Microsoft Sans Serif"/>
              </a:rPr>
              <a:t>to</a:t>
            </a:r>
            <a:r>
              <a:rPr sz="1100" spc="-40" dirty="0">
                <a:solidFill>
                  <a:srgbClr val="221E1F"/>
                </a:solidFill>
                <a:latin typeface="Ubuntu" panose="020B0504030602030204" pitchFamily="34" charset="0"/>
                <a:cs typeface="Microsoft Sans Serif"/>
              </a:rPr>
              <a:t> </a:t>
            </a:r>
            <a:r>
              <a:rPr sz="1100" spc="26" dirty="0">
                <a:solidFill>
                  <a:srgbClr val="221E1F"/>
                </a:solidFill>
                <a:latin typeface="Ubuntu" panose="020B0504030602030204" pitchFamily="34" charset="0"/>
                <a:cs typeface="Microsoft Sans Serif"/>
              </a:rPr>
              <a:t>take</a:t>
            </a:r>
            <a:r>
              <a:rPr sz="1100" spc="-44" dirty="0">
                <a:solidFill>
                  <a:srgbClr val="221E1F"/>
                </a:solidFill>
                <a:latin typeface="Ubuntu" panose="020B0504030602030204" pitchFamily="34" charset="0"/>
                <a:cs typeface="Microsoft Sans Serif"/>
              </a:rPr>
              <a:t> </a:t>
            </a:r>
            <a:r>
              <a:rPr sz="1100" dirty="0">
                <a:solidFill>
                  <a:srgbClr val="221E1F"/>
                </a:solidFill>
                <a:latin typeface="Ubuntu" panose="020B0504030602030204" pitchFamily="34" charset="0"/>
                <a:cs typeface="Microsoft Sans Serif"/>
              </a:rPr>
              <a:t>some</a:t>
            </a:r>
            <a:r>
              <a:rPr sz="1100" spc="-40" dirty="0">
                <a:solidFill>
                  <a:srgbClr val="221E1F"/>
                </a:solidFill>
                <a:latin typeface="Ubuntu" panose="020B0504030602030204" pitchFamily="34" charset="0"/>
                <a:cs typeface="Microsoft Sans Serif"/>
              </a:rPr>
              <a:t> </a:t>
            </a:r>
            <a:r>
              <a:rPr sz="1100" spc="53" dirty="0">
                <a:solidFill>
                  <a:srgbClr val="221E1F"/>
                </a:solidFill>
                <a:latin typeface="Ubuntu" panose="020B0504030602030204" pitchFamily="34" charset="0"/>
                <a:cs typeface="Microsoft Sans Serif"/>
              </a:rPr>
              <a:t>time</a:t>
            </a:r>
            <a:endParaRPr sz="1100" dirty="0">
              <a:latin typeface="Ubuntu" panose="020B0504030602030204" pitchFamily="34" charset="0"/>
              <a:cs typeface="Microsoft Sans Serif"/>
            </a:endParaRPr>
          </a:p>
          <a:p>
            <a:pPr marL="11206" marR="4483">
              <a:lnSpc>
                <a:spcPct val="101200"/>
              </a:lnSpc>
            </a:pPr>
            <a:r>
              <a:rPr sz="1100" spc="88" dirty="0">
                <a:solidFill>
                  <a:srgbClr val="221E1F"/>
                </a:solidFill>
                <a:latin typeface="Ubuntu" panose="020B0504030602030204" pitchFamily="34" charset="0"/>
                <a:cs typeface="Microsoft Sans Serif"/>
              </a:rPr>
              <a:t>to</a:t>
            </a:r>
            <a:r>
              <a:rPr sz="1100" spc="-40" dirty="0">
                <a:solidFill>
                  <a:srgbClr val="221E1F"/>
                </a:solidFill>
                <a:latin typeface="Ubuntu" panose="020B0504030602030204" pitchFamily="34" charset="0"/>
                <a:cs typeface="Microsoft Sans Serif"/>
              </a:rPr>
              <a:t> </a:t>
            </a:r>
            <a:r>
              <a:rPr sz="1100" spc="40" dirty="0">
                <a:solidFill>
                  <a:srgbClr val="221E1F"/>
                </a:solidFill>
                <a:latin typeface="Ubuntu" panose="020B0504030602030204" pitchFamily="34" charset="0"/>
                <a:cs typeface="Microsoft Sans Serif"/>
              </a:rPr>
              <a:t>do</a:t>
            </a:r>
            <a:r>
              <a:rPr sz="1100" spc="-40" dirty="0">
                <a:solidFill>
                  <a:srgbClr val="221E1F"/>
                </a:solidFill>
                <a:latin typeface="Ubuntu" panose="020B0504030602030204" pitchFamily="34" charset="0"/>
                <a:cs typeface="Microsoft Sans Serif"/>
              </a:rPr>
              <a:t> </a:t>
            </a:r>
            <a:r>
              <a:rPr sz="1100" spc="31" dirty="0">
                <a:solidFill>
                  <a:srgbClr val="221E1F"/>
                </a:solidFill>
                <a:latin typeface="Ubuntu" panose="020B0504030602030204" pitchFamily="34" charset="0"/>
                <a:cs typeface="Microsoft Sans Serif"/>
              </a:rPr>
              <a:t>this</a:t>
            </a:r>
            <a:r>
              <a:rPr sz="1100" spc="-40" dirty="0">
                <a:solidFill>
                  <a:srgbClr val="221E1F"/>
                </a:solidFill>
                <a:latin typeface="Ubuntu" panose="020B0504030602030204" pitchFamily="34" charset="0"/>
                <a:cs typeface="Microsoft Sans Serif"/>
              </a:rPr>
              <a:t> </a:t>
            </a:r>
            <a:r>
              <a:rPr sz="1100" spc="57" dirty="0">
                <a:solidFill>
                  <a:srgbClr val="221E1F"/>
                </a:solidFill>
                <a:latin typeface="Ubuntu" panose="020B0504030602030204" pitchFamily="34" charset="0"/>
                <a:cs typeface="Microsoft Sans Serif"/>
              </a:rPr>
              <a:t>after</a:t>
            </a:r>
            <a:r>
              <a:rPr sz="1100" spc="-40" dirty="0">
                <a:solidFill>
                  <a:srgbClr val="221E1F"/>
                </a:solidFill>
                <a:latin typeface="Ubuntu" panose="020B0504030602030204" pitchFamily="34" charset="0"/>
                <a:cs typeface="Microsoft Sans Serif"/>
              </a:rPr>
              <a:t> </a:t>
            </a:r>
            <a:r>
              <a:rPr sz="1100" spc="31" dirty="0">
                <a:solidFill>
                  <a:srgbClr val="221E1F"/>
                </a:solidFill>
                <a:latin typeface="Ubuntu" panose="020B0504030602030204" pitchFamily="34" charset="0"/>
                <a:cs typeface="Microsoft Sans Serif"/>
              </a:rPr>
              <a:t>this</a:t>
            </a:r>
            <a:r>
              <a:rPr sz="1100" spc="-40" dirty="0">
                <a:solidFill>
                  <a:srgbClr val="221E1F"/>
                </a:solidFill>
                <a:latin typeface="Ubuntu" panose="020B0504030602030204" pitchFamily="34" charset="0"/>
                <a:cs typeface="Microsoft Sans Serif"/>
              </a:rPr>
              <a:t> </a:t>
            </a:r>
            <a:r>
              <a:rPr sz="1100" spc="35" dirty="0">
                <a:solidFill>
                  <a:srgbClr val="221E1F"/>
                </a:solidFill>
                <a:latin typeface="Ubuntu" panose="020B0504030602030204" pitchFamily="34" charset="0"/>
                <a:cs typeface="Microsoft Sans Serif"/>
              </a:rPr>
              <a:t>training</a:t>
            </a:r>
            <a:r>
              <a:rPr sz="1100" spc="-40" dirty="0">
                <a:solidFill>
                  <a:srgbClr val="221E1F"/>
                </a:solidFill>
                <a:latin typeface="Ubuntu" panose="020B0504030602030204" pitchFamily="34" charset="0"/>
                <a:cs typeface="Microsoft Sans Serif"/>
              </a:rPr>
              <a:t> </a:t>
            </a:r>
            <a:r>
              <a:rPr sz="1100" spc="-18" dirty="0">
                <a:solidFill>
                  <a:srgbClr val="221E1F"/>
                </a:solidFill>
                <a:latin typeface="Ubuntu" panose="020B0504030602030204" pitchFamily="34" charset="0"/>
                <a:cs typeface="Microsoft Sans Serif"/>
              </a:rPr>
              <a:t>session.</a:t>
            </a:r>
            <a:r>
              <a:rPr sz="1100" spc="-40" dirty="0">
                <a:solidFill>
                  <a:srgbClr val="221E1F"/>
                </a:solidFill>
                <a:latin typeface="Ubuntu" panose="020B0504030602030204" pitchFamily="34" charset="0"/>
                <a:cs typeface="Microsoft Sans Serif"/>
              </a:rPr>
              <a:t> </a:t>
            </a:r>
            <a:r>
              <a:rPr sz="1100" spc="-4" dirty="0">
                <a:solidFill>
                  <a:srgbClr val="221E1F"/>
                </a:solidFill>
                <a:latin typeface="Ubuntu" panose="020B0504030602030204" pitchFamily="34" charset="0"/>
                <a:cs typeface="Microsoft Sans Serif"/>
              </a:rPr>
              <a:t>Once</a:t>
            </a:r>
            <a:r>
              <a:rPr sz="1100" spc="-40" dirty="0">
                <a:solidFill>
                  <a:srgbClr val="221E1F"/>
                </a:solidFill>
                <a:latin typeface="Ubuntu" panose="020B0504030602030204" pitchFamily="34" charset="0"/>
                <a:cs typeface="Microsoft Sans Serif"/>
              </a:rPr>
              <a:t> </a:t>
            </a:r>
            <a:r>
              <a:rPr sz="1100" spc="31" dirty="0">
                <a:solidFill>
                  <a:srgbClr val="221E1F"/>
                </a:solidFill>
                <a:latin typeface="Ubuntu" panose="020B0504030602030204" pitchFamily="34" charset="0"/>
                <a:cs typeface="Microsoft Sans Serif"/>
              </a:rPr>
              <a:t>this</a:t>
            </a:r>
            <a:r>
              <a:rPr sz="1100" spc="-40" dirty="0">
                <a:solidFill>
                  <a:srgbClr val="221E1F"/>
                </a:solidFill>
                <a:latin typeface="Ubuntu" panose="020B0504030602030204" pitchFamily="34" charset="0"/>
                <a:cs typeface="Microsoft Sans Serif"/>
              </a:rPr>
              <a:t> </a:t>
            </a:r>
            <a:r>
              <a:rPr sz="1100" spc="-18" dirty="0">
                <a:solidFill>
                  <a:srgbClr val="221E1F"/>
                </a:solidFill>
                <a:latin typeface="Ubuntu" panose="020B0504030602030204" pitchFamily="34" charset="0"/>
                <a:cs typeface="Microsoft Sans Serif"/>
              </a:rPr>
              <a:t>session</a:t>
            </a:r>
            <a:r>
              <a:rPr sz="1100" spc="-40" dirty="0">
                <a:solidFill>
                  <a:srgbClr val="221E1F"/>
                </a:solidFill>
                <a:latin typeface="Ubuntu" panose="020B0504030602030204" pitchFamily="34" charset="0"/>
                <a:cs typeface="Microsoft Sans Serif"/>
              </a:rPr>
              <a:t> </a:t>
            </a:r>
            <a:r>
              <a:rPr sz="1100" spc="-22" dirty="0">
                <a:solidFill>
                  <a:srgbClr val="221E1F"/>
                </a:solidFill>
                <a:latin typeface="Ubuntu" panose="020B0504030602030204" pitchFamily="34" charset="0"/>
                <a:cs typeface="Microsoft Sans Serif"/>
              </a:rPr>
              <a:t>is</a:t>
            </a:r>
            <a:r>
              <a:rPr sz="1100" spc="-40" dirty="0">
                <a:solidFill>
                  <a:srgbClr val="221E1F"/>
                </a:solidFill>
                <a:latin typeface="Ubuntu" panose="020B0504030602030204" pitchFamily="34" charset="0"/>
                <a:cs typeface="Microsoft Sans Serif"/>
              </a:rPr>
              <a:t> </a:t>
            </a:r>
            <a:r>
              <a:rPr sz="1100" spc="-9" dirty="0">
                <a:solidFill>
                  <a:srgbClr val="221E1F"/>
                </a:solidFill>
                <a:latin typeface="Ubuntu" panose="020B0504030602030204" pitchFamily="34" charset="0"/>
                <a:cs typeface="Microsoft Sans Serif"/>
              </a:rPr>
              <a:t>over,</a:t>
            </a:r>
            <a:r>
              <a:rPr sz="1100" spc="-40" dirty="0">
                <a:solidFill>
                  <a:srgbClr val="221E1F"/>
                </a:solidFill>
                <a:latin typeface="Ubuntu" panose="020B0504030602030204" pitchFamily="34" charset="0"/>
                <a:cs typeface="Microsoft Sans Serif"/>
              </a:rPr>
              <a:t> </a:t>
            </a:r>
            <a:r>
              <a:rPr sz="1100" spc="44" dirty="0">
                <a:solidFill>
                  <a:srgbClr val="221E1F"/>
                </a:solidFill>
                <a:latin typeface="Ubuntu" panose="020B0504030602030204" pitchFamily="34" charset="0"/>
                <a:cs typeface="Microsoft Sans Serif"/>
              </a:rPr>
              <a:t>work</a:t>
            </a:r>
            <a:r>
              <a:rPr sz="1100" spc="-40" dirty="0">
                <a:solidFill>
                  <a:srgbClr val="221E1F"/>
                </a:solidFill>
                <a:latin typeface="Ubuntu" panose="020B0504030602030204" pitchFamily="34" charset="0"/>
                <a:cs typeface="Microsoft Sans Serif"/>
              </a:rPr>
              <a:t> </a:t>
            </a:r>
            <a:r>
              <a:rPr sz="1100" spc="31" dirty="0">
                <a:solidFill>
                  <a:srgbClr val="221E1F"/>
                </a:solidFill>
                <a:latin typeface="Ubuntu" panose="020B0504030602030204" pitchFamily="34" charset="0"/>
                <a:cs typeface="Microsoft Sans Serif"/>
              </a:rPr>
              <a:t>on</a:t>
            </a:r>
            <a:r>
              <a:rPr sz="1100" spc="-40" dirty="0">
                <a:solidFill>
                  <a:srgbClr val="221E1F"/>
                </a:solidFill>
                <a:latin typeface="Ubuntu" panose="020B0504030602030204" pitchFamily="34" charset="0"/>
                <a:cs typeface="Microsoft Sans Serif"/>
              </a:rPr>
              <a:t> </a:t>
            </a:r>
            <a:r>
              <a:rPr sz="1100" spc="53" dirty="0">
                <a:solidFill>
                  <a:srgbClr val="221E1F"/>
                </a:solidFill>
                <a:latin typeface="Ubuntu" panose="020B0504030602030204" pitchFamily="34" charset="0"/>
                <a:cs typeface="Microsoft Sans Serif"/>
              </a:rPr>
              <a:t>writing</a:t>
            </a:r>
            <a:r>
              <a:rPr sz="1100" spc="-40" dirty="0">
                <a:solidFill>
                  <a:srgbClr val="221E1F"/>
                </a:solidFill>
                <a:latin typeface="Ubuntu" panose="020B0504030602030204" pitchFamily="34" charset="0"/>
                <a:cs typeface="Microsoft Sans Serif"/>
              </a:rPr>
              <a:t> </a:t>
            </a:r>
            <a:r>
              <a:rPr sz="1100" spc="31" dirty="0">
                <a:solidFill>
                  <a:srgbClr val="221E1F"/>
                </a:solidFill>
                <a:latin typeface="Ubuntu" panose="020B0504030602030204" pitchFamily="34" charset="0"/>
                <a:cs typeface="Microsoft Sans Serif"/>
              </a:rPr>
              <a:t>your </a:t>
            </a:r>
            <a:r>
              <a:rPr sz="1100" spc="-313" dirty="0">
                <a:solidFill>
                  <a:srgbClr val="221E1F"/>
                </a:solidFill>
                <a:latin typeface="Ubuntu" panose="020B0504030602030204" pitchFamily="34" charset="0"/>
                <a:cs typeface="Microsoft Sans Serif"/>
              </a:rPr>
              <a:t> </a:t>
            </a:r>
            <a:r>
              <a:rPr sz="1100" spc="-9" dirty="0">
                <a:solidFill>
                  <a:srgbClr val="221E1F"/>
                </a:solidFill>
                <a:latin typeface="Ubuntu" panose="020B0504030602030204" pitchFamily="34" charset="0"/>
                <a:cs typeface="Microsoft Sans Serif"/>
              </a:rPr>
              <a:t>speech </a:t>
            </a:r>
            <a:r>
              <a:rPr sz="1100" spc="4" dirty="0">
                <a:solidFill>
                  <a:srgbClr val="221E1F"/>
                </a:solidFill>
                <a:latin typeface="Ubuntu" panose="020B0504030602030204" pitchFamily="34" charset="0"/>
                <a:cs typeface="Microsoft Sans Serif"/>
              </a:rPr>
              <a:t>and </a:t>
            </a:r>
            <a:r>
              <a:rPr sz="1100" spc="-18" dirty="0">
                <a:solidFill>
                  <a:srgbClr val="221E1F"/>
                </a:solidFill>
                <a:latin typeface="Ubuntu" panose="020B0504030602030204" pitchFamily="34" charset="0"/>
                <a:cs typeface="Microsoft Sans Serif"/>
              </a:rPr>
              <a:t>have </a:t>
            </a:r>
            <a:r>
              <a:rPr sz="1100" spc="88" dirty="0">
                <a:solidFill>
                  <a:srgbClr val="221E1F"/>
                </a:solidFill>
                <a:latin typeface="Ubuntu" panose="020B0504030602030204" pitchFamily="34" charset="0"/>
                <a:cs typeface="Microsoft Sans Serif"/>
              </a:rPr>
              <a:t>it </a:t>
            </a:r>
            <a:r>
              <a:rPr sz="1100" spc="9" dirty="0">
                <a:solidFill>
                  <a:srgbClr val="221E1F"/>
                </a:solidFill>
                <a:latin typeface="Ubuntu" panose="020B0504030602030204" pitchFamily="34" charset="0"/>
                <a:cs typeface="Microsoft Sans Serif"/>
              </a:rPr>
              <a:t>ready </a:t>
            </a:r>
            <a:r>
              <a:rPr sz="1100" spc="79" dirty="0">
                <a:solidFill>
                  <a:srgbClr val="221E1F"/>
                </a:solidFill>
                <a:latin typeface="Ubuntu" panose="020B0504030602030204" pitchFamily="34" charset="0"/>
                <a:cs typeface="Microsoft Sans Serif"/>
              </a:rPr>
              <a:t>for </a:t>
            </a:r>
            <a:r>
              <a:rPr sz="1100" spc="40" dirty="0">
                <a:solidFill>
                  <a:srgbClr val="221E1F"/>
                </a:solidFill>
                <a:latin typeface="Ubuntu" panose="020B0504030602030204" pitchFamily="34" charset="0"/>
                <a:cs typeface="Microsoft Sans Serif"/>
              </a:rPr>
              <a:t>our </a:t>
            </a:r>
            <a:r>
              <a:rPr sz="1100" spc="44" dirty="0">
                <a:solidFill>
                  <a:srgbClr val="221E1F"/>
                </a:solidFill>
                <a:latin typeface="Ubuntu" panose="020B0504030602030204" pitchFamily="34" charset="0"/>
                <a:cs typeface="Microsoft Sans Serif"/>
              </a:rPr>
              <a:t>next </a:t>
            </a:r>
            <a:r>
              <a:rPr sz="1100" spc="-18" dirty="0">
                <a:solidFill>
                  <a:srgbClr val="221E1F"/>
                </a:solidFill>
                <a:latin typeface="Ubuntu" panose="020B0504030602030204" pitchFamily="34" charset="0"/>
                <a:cs typeface="Microsoft Sans Serif"/>
              </a:rPr>
              <a:t>session </a:t>
            </a:r>
            <a:r>
              <a:rPr sz="1100" spc="31" dirty="0">
                <a:solidFill>
                  <a:srgbClr val="221E1F"/>
                </a:solidFill>
                <a:latin typeface="Ubuntu" panose="020B0504030602030204" pitchFamily="34" charset="0"/>
                <a:cs typeface="Microsoft Sans Serif"/>
              </a:rPr>
              <a:t>where </a:t>
            </a:r>
            <a:r>
              <a:rPr sz="1100" spc="35" dirty="0">
                <a:solidFill>
                  <a:srgbClr val="221E1F"/>
                </a:solidFill>
                <a:latin typeface="Ubuntu" panose="020B0504030602030204" pitchFamily="34" charset="0"/>
                <a:cs typeface="Microsoft Sans Serif"/>
              </a:rPr>
              <a:t>we </a:t>
            </a:r>
            <a:r>
              <a:rPr sz="1100" spc="49" dirty="0">
                <a:solidFill>
                  <a:srgbClr val="221E1F"/>
                </a:solidFill>
                <a:latin typeface="Ubuntu" panose="020B0504030602030204" pitchFamily="34" charset="0"/>
                <a:cs typeface="Microsoft Sans Serif"/>
              </a:rPr>
              <a:t>will </a:t>
            </a:r>
            <a:r>
              <a:rPr sz="1100" spc="18" dirty="0">
                <a:solidFill>
                  <a:srgbClr val="221E1F"/>
                </a:solidFill>
                <a:latin typeface="Ubuntu" panose="020B0504030602030204" pitchFamily="34" charset="0"/>
                <a:cs typeface="Microsoft Sans Serif"/>
              </a:rPr>
              <a:t>learn </a:t>
            </a:r>
            <a:r>
              <a:rPr sz="1100" spc="40" dirty="0">
                <a:solidFill>
                  <a:srgbClr val="221E1F"/>
                </a:solidFill>
                <a:latin typeface="Ubuntu" panose="020B0504030602030204" pitchFamily="34" charset="0"/>
                <a:cs typeface="Microsoft Sans Serif"/>
              </a:rPr>
              <a:t>about </a:t>
            </a:r>
            <a:r>
              <a:rPr sz="1100" spc="35" dirty="0">
                <a:solidFill>
                  <a:srgbClr val="221E1F"/>
                </a:solidFill>
                <a:latin typeface="Ubuntu" panose="020B0504030602030204" pitchFamily="34" charset="0"/>
                <a:cs typeface="Microsoft Sans Serif"/>
              </a:rPr>
              <a:t>how </a:t>
            </a:r>
            <a:r>
              <a:rPr sz="1100" spc="88" dirty="0">
                <a:solidFill>
                  <a:srgbClr val="221E1F"/>
                </a:solidFill>
                <a:latin typeface="Ubuntu" panose="020B0504030602030204" pitchFamily="34" charset="0"/>
                <a:cs typeface="Microsoft Sans Serif"/>
              </a:rPr>
              <a:t>to </a:t>
            </a:r>
            <a:r>
              <a:rPr sz="1100" spc="93" dirty="0">
                <a:solidFill>
                  <a:srgbClr val="221E1F"/>
                </a:solidFill>
                <a:latin typeface="Ubuntu" panose="020B0504030602030204" pitchFamily="34" charset="0"/>
                <a:cs typeface="Microsoft Sans Serif"/>
              </a:rPr>
              <a:t> </a:t>
            </a:r>
            <a:r>
              <a:rPr sz="1100" spc="22" dirty="0">
                <a:solidFill>
                  <a:srgbClr val="221E1F"/>
                </a:solidFill>
                <a:latin typeface="Ubuntu" panose="020B0504030602030204" pitchFamily="34" charset="0"/>
                <a:cs typeface="Microsoft Sans Serif"/>
              </a:rPr>
              <a:t>deliver </a:t>
            </a:r>
            <a:r>
              <a:rPr sz="1100" spc="-44" dirty="0">
                <a:solidFill>
                  <a:srgbClr val="221E1F"/>
                </a:solidFill>
                <a:latin typeface="Ubuntu" panose="020B0504030602030204" pitchFamily="34" charset="0"/>
                <a:cs typeface="Microsoft Sans Serif"/>
              </a:rPr>
              <a:t>a </a:t>
            </a:r>
            <a:r>
              <a:rPr sz="1100" spc="-13" dirty="0">
                <a:solidFill>
                  <a:srgbClr val="221E1F"/>
                </a:solidFill>
                <a:latin typeface="Ubuntu" panose="020B0504030602030204" pitchFamily="34" charset="0"/>
                <a:cs typeface="Microsoft Sans Serif"/>
              </a:rPr>
              <a:t>speech. </a:t>
            </a:r>
            <a:r>
              <a:rPr sz="1100" spc="-31" dirty="0">
                <a:solidFill>
                  <a:srgbClr val="221E1F"/>
                </a:solidFill>
                <a:latin typeface="Ubuntu" panose="020B0504030602030204" pitchFamily="34" charset="0"/>
                <a:cs typeface="Microsoft Sans Serif"/>
              </a:rPr>
              <a:t>You </a:t>
            </a:r>
            <a:r>
              <a:rPr sz="1100" spc="18" dirty="0">
                <a:solidFill>
                  <a:srgbClr val="221E1F"/>
                </a:solidFill>
                <a:latin typeface="Ubuntu" panose="020B0504030602030204" pitchFamily="34" charset="0"/>
                <a:cs typeface="Microsoft Sans Serif"/>
              </a:rPr>
              <a:t>could </a:t>
            </a:r>
            <a:r>
              <a:rPr sz="1100" spc="-31" dirty="0">
                <a:solidFill>
                  <a:srgbClr val="221E1F"/>
                </a:solidFill>
                <a:latin typeface="Ubuntu" panose="020B0504030602030204" pitchFamily="34" charset="0"/>
                <a:cs typeface="Microsoft Sans Serif"/>
              </a:rPr>
              <a:t>ask </a:t>
            </a:r>
            <a:r>
              <a:rPr sz="1100" spc="-44" dirty="0">
                <a:solidFill>
                  <a:srgbClr val="221E1F"/>
                </a:solidFill>
                <a:latin typeface="Ubuntu" panose="020B0504030602030204" pitchFamily="34" charset="0"/>
                <a:cs typeface="Microsoft Sans Serif"/>
              </a:rPr>
              <a:t>a </a:t>
            </a:r>
            <a:r>
              <a:rPr sz="1100" spc="26" dirty="0">
                <a:solidFill>
                  <a:srgbClr val="221E1F"/>
                </a:solidFill>
                <a:latin typeface="Ubuntu" panose="020B0504030602030204" pitchFamily="34" charset="0"/>
                <a:cs typeface="Microsoft Sans Serif"/>
              </a:rPr>
              <a:t>mentor, </a:t>
            </a:r>
            <a:r>
              <a:rPr sz="1100" spc="35" dirty="0">
                <a:solidFill>
                  <a:srgbClr val="221E1F"/>
                </a:solidFill>
                <a:latin typeface="Ubuntu" panose="020B0504030602030204" pitchFamily="34" charset="0"/>
                <a:cs typeface="Microsoft Sans Serif"/>
              </a:rPr>
              <a:t>friend, </a:t>
            </a:r>
            <a:r>
              <a:rPr sz="1100" spc="53" dirty="0">
                <a:solidFill>
                  <a:srgbClr val="221E1F"/>
                </a:solidFill>
                <a:latin typeface="Ubuntu" panose="020B0504030602030204" pitchFamily="34" charset="0"/>
                <a:cs typeface="Microsoft Sans Serif"/>
              </a:rPr>
              <a:t>or </a:t>
            </a:r>
            <a:r>
              <a:rPr sz="1100" spc="31" dirty="0">
                <a:solidFill>
                  <a:srgbClr val="221E1F"/>
                </a:solidFill>
                <a:latin typeface="Ubuntu" panose="020B0504030602030204" pitchFamily="34" charset="0"/>
                <a:cs typeface="Microsoft Sans Serif"/>
              </a:rPr>
              <a:t>family </a:t>
            </a:r>
            <a:r>
              <a:rPr sz="1100" spc="26" dirty="0">
                <a:solidFill>
                  <a:srgbClr val="221E1F"/>
                </a:solidFill>
                <a:latin typeface="Ubuntu" panose="020B0504030602030204" pitchFamily="34" charset="0"/>
                <a:cs typeface="Microsoft Sans Serif"/>
              </a:rPr>
              <a:t>member </a:t>
            </a:r>
            <a:r>
              <a:rPr sz="1100" spc="88" dirty="0">
                <a:solidFill>
                  <a:srgbClr val="221E1F"/>
                </a:solidFill>
                <a:latin typeface="Ubuntu" panose="020B0504030602030204" pitchFamily="34" charset="0"/>
                <a:cs typeface="Microsoft Sans Serif"/>
              </a:rPr>
              <a:t>to </a:t>
            </a:r>
            <a:r>
              <a:rPr sz="1100" spc="26" dirty="0">
                <a:solidFill>
                  <a:srgbClr val="221E1F"/>
                </a:solidFill>
                <a:latin typeface="Ubuntu" panose="020B0504030602030204" pitchFamily="34" charset="0"/>
                <a:cs typeface="Microsoft Sans Serif"/>
              </a:rPr>
              <a:t>help review </a:t>
            </a:r>
            <a:r>
              <a:rPr sz="1100" spc="-318" dirty="0">
                <a:solidFill>
                  <a:srgbClr val="221E1F"/>
                </a:solidFill>
                <a:latin typeface="Ubuntu" panose="020B0504030602030204" pitchFamily="34" charset="0"/>
                <a:cs typeface="Microsoft Sans Serif"/>
              </a:rPr>
              <a:t> </a:t>
            </a:r>
            <a:r>
              <a:rPr sz="1100" spc="31" dirty="0">
                <a:solidFill>
                  <a:srgbClr val="221E1F"/>
                </a:solidFill>
                <a:latin typeface="Ubuntu" panose="020B0504030602030204" pitchFamily="34" charset="0"/>
                <a:cs typeface="Microsoft Sans Serif"/>
              </a:rPr>
              <a:t>your</a:t>
            </a:r>
            <a:r>
              <a:rPr sz="1100" spc="-49" dirty="0">
                <a:solidFill>
                  <a:srgbClr val="221E1F"/>
                </a:solidFill>
                <a:latin typeface="Ubuntu" panose="020B0504030602030204" pitchFamily="34" charset="0"/>
                <a:cs typeface="Microsoft Sans Serif"/>
              </a:rPr>
              <a:t> </a:t>
            </a:r>
            <a:r>
              <a:rPr sz="1100" spc="-13" dirty="0">
                <a:solidFill>
                  <a:srgbClr val="221E1F"/>
                </a:solidFill>
                <a:latin typeface="Ubuntu" panose="020B0504030602030204" pitchFamily="34" charset="0"/>
                <a:cs typeface="Microsoft Sans Serif"/>
              </a:rPr>
              <a:t>speech.</a:t>
            </a:r>
            <a:endParaRPr sz="1100" dirty="0">
              <a:latin typeface="Ubuntu" panose="020B0504030602030204" pitchFamily="34" charset="0"/>
              <a:cs typeface="Microsoft Sans Serif"/>
            </a:endParaRPr>
          </a:p>
          <a:p>
            <a:pPr marL="11206">
              <a:spcBef>
                <a:spcPts val="710"/>
              </a:spcBef>
            </a:pPr>
            <a:r>
              <a:rPr sz="1100" spc="-4" dirty="0">
                <a:solidFill>
                  <a:srgbClr val="221E1F"/>
                </a:solidFill>
                <a:latin typeface="Ubuntu" panose="020B0504030602030204" pitchFamily="34" charset="0"/>
                <a:cs typeface="Microsoft Sans Serif"/>
              </a:rPr>
              <a:t>Consider</a:t>
            </a:r>
            <a:r>
              <a:rPr sz="1100" spc="-44" dirty="0">
                <a:solidFill>
                  <a:srgbClr val="221E1F"/>
                </a:solidFill>
                <a:latin typeface="Ubuntu" panose="020B0504030602030204" pitchFamily="34" charset="0"/>
                <a:cs typeface="Microsoft Sans Serif"/>
              </a:rPr>
              <a:t> </a:t>
            </a:r>
            <a:r>
              <a:rPr sz="1100" spc="57" dirty="0">
                <a:solidFill>
                  <a:srgbClr val="221E1F"/>
                </a:solidFill>
                <a:latin typeface="Ubuntu" panose="020B0504030602030204" pitchFamily="34" charset="0"/>
                <a:cs typeface="Microsoft Sans Serif"/>
              </a:rPr>
              <a:t>the</a:t>
            </a:r>
            <a:r>
              <a:rPr sz="1100" spc="-40" dirty="0">
                <a:solidFill>
                  <a:srgbClr val="221E1F"/>
                </a:solidFill>
                <a:latin typeface="Ubuntu" panose="020B0504030602030204" pitchFamily="34" charset="0"/>
                <a:cs typeface="Microsoft Sans Serif"/>
              </a:rPr>
              <a:t> </a:t>
            </a:r>
            <a:r>
              <a:rPr sz="1100" spc="49" dirty="0">
                <a:solidFill>
                  <a:srgbClr val="221E1F"/>
                </a:solidFill>
                <a:latin typeface="Ubuntu" panose="020B0504030602030204" pitchFamily="34" charset="0"/>
                <a:cs typeface="Microsoft Sans Serif"/>
              </a:rPr>
              <a:t>following</a:t>
            </a:r>
            <a:r>
              <a:rPr sz="1100" spc="-40" dirty="0">
                <a:solidFill>
                  <a:srgbClr val="221E1F"/>
                </a:solidFill>
                <a:latin typeface="Ubuntu" panose="020B0504030602030204" pitchFamily="34" charset="0"/>
                <a:cs typeface="Microsoft Sans Serif"/>
              </a:rPr>
              <a:t> </a:t>
            </a:r>
            <a:r>
              <a:rPr sz="1100" spc="49" dirty="0">
                <a:solidFill>
                  <a:srgbClr val="221E1F"/>
                </a:solidFill>
                <a:latin typeface="Ubuntu" panose="020B0504030602030204" pitchFamily="34" charset="0"/>
                <a:cs typeface="Microsoft Sans Serif"/>
              </a:rPr>
              <a:t>information</a:t>
            </a:r>
            <a:r>
              <a:rPr sz="1100" spc="-44" dirty="0">
                <a:solidFill>
                  <a:srgbClr val="221E1F"/>
                </a:solidFill>
                <a:latin typeface="Ubuntu" panose="020B0504030602030204" pitchFamily="34" charset="0"/>
                <a:cs typeface="Microsoft Sans Serif"/>
              </a:rPr>
              <a:t> </a:t>
            </a:r>
            <a:r>
              <a:rPr sz="1100" spc="-57" dirty="0">
                <a:solidFill>
                  <a:srgbClr val="221E1F"/>
                </a:solidFill>
                <a:latin typeface="Ubuntu" panose="020B0504030602030204" pitchFamily="34" charset="0"/>
                <a:cs typeface="Microsoft Sans Serif"/>
              </a:rPr>
              <a:t>as</a:t>
            </a:r>
            <a:r>
              <a:rPr sz="1100" spc="-40" dirty="0">
                <a:solidFill>
                  <a:srgbClr val="221E1F"/>
                </a:solidFill>
                <a:latin typeface="Ubuntu" panose="020B0504030602030204" pitchFamily="34" charset="0"/>
                <a:cs typeface="Microsoft Sans Serif"/>
              </a:rPr>
              <a:t> </a:t>
            </a:r>
            <a:r>
              <a:rPr sz="1100" spc="18" dirty="0">
                <a:solidFill>
                  <a:srgbClr val="221E1F"/>
                </a:solidFill>
                <a:latin typeface="Ubuntu" panose="020B0504030602030204" pitchFamily="34" charset="0"/>
                <a:cs typeface="Microsoft Sans Serif"/>
              </a:rPr>
              <a:t>you</a:t>
            </a:r>
            <a:r>
              <a:rPr sz="1100" spc="-40" dirty="0">
                <a:solidFill>
                  <a:srgbClr val="221E1F"/>
                </a:solidFill>
                <a:latin typeface="Ubuntu" panose="020B0504030602030204" pitchFamily="34" charset="0"/>
                <a:cs typeface="Microsoft Sans Serif"/>
              </a:rPr>
              <a:t> </a:t>
            </a:r>
            <a:r>
              <a:rPr sz="1100" spc="49" dirty="0">
                <a:solidFill>
                  <a:srgbClr val="221E1F"/>
                </a:solidFill>
                <a:latin typeface="Ubuntu" panose="020B0504030602030204" pitchFamily="34" charset="0"/>
                <a:cs typeface="Microsoft Sans Serif"/>
              </a:rPr>
              <a:t>start</a:t>
            </a:r>
            <a:r>
              <a:rPr sz="1100" spc="-40" dirty="0">
                <a:solidFill>
                  <a:srgbClr val="221E1F"/>
                </a:solidFill>
                <a:latin typeface="Ubuntu" panose="020B0504030602030204" pitchFamily="34" charset="0"/>
                <a:cs typeface="Microsoft Sans Serif"/>
              </a:rPr>
              <a:t> </a:t>
            </a:r>
            <a:r>
              <a:rPr sz="1100" spc="53" dirty="0">
                <a:solidFill>
                  <a:srgbClr val="221E1F"/>
                </a:solidFill>
                <a:latin typeface="Ubuntu" panose="020B0504030602030204" pitchFamily="34" charset="0"/>
                <a:cs typeface="Microsoft Sans Serif"/>
              </a:rPr>
              <a:t>writing</a:t>
            </a:r>
            <a:r>
              <a:rPr sz="1100" spc="-44" dirty="0">
                <a:solidFill>
                  <a:srgbClr val="221E1F"/>
                </a:solidFill>
                <a:latin typeface="Ubuntu" panose="020B0504030602030204" pitchFamily="34" charset="0"/>
                <a:cs typeface="Microsoft Sans Serif"/>
              </a:rPr>
              <a:t> </a:t>
            </a:r>
            <a:r>
              <a:rPr sz="1100" spc="31" dirty="0">
                <a:solidFill>
                  <a:srgbClr val="221E1F"/>
                </a:solidFill>
                <a:latin typeface="Ubuntu" panose="020B0504030602030204" pitchFamily="34" charset="0"/>
                <a:cs typeface="Microsoft Sans Serif"/>
              </a:rPr>
              <a:t>your</a:t>
            </a:r>
            <a:r>
              <a:rPr sz="1100" spc="-40" dirty="0">
                <a:solidFill>
                  <a:srgbClr val="221E1F"/>
                </a:solidFill>
                <a:latin typeface="Ubuntu" panose="020B0504030602030204" pitchFamily="34" charset="0"/>
                <a:cs typeface="Microsoft Sans Serif"/>
              </a:rPr>
              <a:t> </a:t>
            </a:r>
            <a:r>
              <a:rPr sz="1100" spc="-13" dirty="0">
                <a:solidFill>
                  <a:srgbClr val="221E1F"/>
                </a:solidFill>
                <a:latin typeface="Ubuntu" panose="020B0504030602030204" pitchFamily="34" charset="0"/>
                <a:cs typeface="Microsoft Sans Serif"/>
              </a:rPr>
              <a:t>speech:</a:t>
            </a:r>
            <a:endParaRPr sz="1100" dirty="0">
              <a:latin typeface="Ubuntu" panose="020B0504030602030204" pitchFamily="34" charset="0"/>
              <a:cs typeface="Microsoft Sans Serif"/>
            </a:endParaRPr>
          </a:p>
        </p:txBody>
      </p:sp>
      <p:sp>
        <p:nvSpPr>
          <p:cNvPr id="54" name="object 3">
            <a:extLst>
              <a:ext uri="{FF2B5EF4-FFF2-40B4-BE49-F238E27FC236}">
                <a16:creationId xmlns:a16="http://schemas.microsoft.com/office/drawing/2014/main" id="{65650364-C41A-4D1D-BE6D-32E49142D2E3}"/>
              </a:ext>
            </a:extLst>
          </p:cNvPr>
          <p:cNvSpPr txBox="1"/>
          <p:nvPr/>
        </p:nvSpPr>
        <p:spPr>
          <a:xfrm>
            <a:off x="392206" y="4296295"/>
            <a:ext cx="5444378" cy="391419"/>
          </a:xfrm>
          <a:prstGeom prst="rect">
            <a:avLst/>
          </a:prstGeom>
        </p:spPr>
        <p:txBody>
          <a:bodyPr vert="horz" wrap="square" lIns="0" tIns="11206" rIns="0" bIns="0" rtlCol="0">
            <a:spAutoFit/>
          </a:bodyPr>
          <a:lstStyle/>
          <a:p>
            <a:pPr marL="11206">
              <a:spcBef>
                <a:spcPts val="88"/>
              </a:spcBef>
            </a:pPr>
            <a:r>
              <a:rPr sz="1200" spc="18" dirty="0">
                <a:solidFill>
                  <a:srgbClr val="221E1F"/>
                </a:solidFill>
                <a:latin typeface="Ubuntu" panose="020B0504030602030204" pitchFamily="34" charset="0"/>
                <a:cs typeface="Microsoft Sans Serif"/>
              </a:rPr>
              <a:t>Knowing</a:t>
            </a:r>
            <a:r>
              <a:rPr sz="1200" spc="-40" dirty="0">
                <a:solidFill>
                  <a:srgbClr val="221E1F"/>
                </a:solidFill>
                <a:latin typeface="Ubuntu" panose="020B0504030602030204" pitchFamily="34" charset="0"/>
                <a:cs typeface="Microsoft Sans Serif"/>
              </a:rPr>
              <a:t> </a:t>
            </a:r>
            <a:r>
              <a:rPr sz="1200" spc="57" dirty="0">
                <a:solidFill>
                  <a:srgbClr val="221E1F"/>
                </a:solidFill>
                <a:latin typeface="Ubuntu" panose="020B0504030602030204" pitchFamily="34" charset="0"/>
                <a:cs typeface="Microsoft Sans Serif"/>
              </a:rPr>
              <a:t>the</a:t>
            </a:r>
            <a:r>
              <a:rPr sz="1200" spc="-40" dirty="0">
                <a:solidFill>
                  <a:srgbClr val="221E1F"/>
                </a:solidFill>
                <a:latin typeface="Ubuntu" panose="020B0504030602030204" pitchFamily="34" charset="0"/>
                <a:cs typeface="Microsoft Sans Serif"/>
              </a:rPr>
              <a:t> </a:t>
            </a:r>
            <a:r>
              <a:rPr sz="1200" spc="-4" dirty="0">
                <a:solidFill>
                  <a:srgbClr val="221E1F"/>
                </a:solidFill>
                <a:latin typeface="Ubuntu" panose="020B0504030602030204" pitchFamily="34" charset="0"/>
                <a:cs typeface="Microsoft Sans Serif"/>
              </a:rPr>
              <a:t>answers</a:t>
            </a:r>
            <a:r>
              <a:rPr sz="1200" spc="-35" dirty="0">
                <a:solidFill>
                  <a:srgbClr val="221E1F"/>
                </a:solidFill>
                <a:latin typeface="Ubuntu" panose="020B0504030602030204" pitchFamily="34" charset="0"/>
                <a:cs typeface="Microsoft Sans Serif"/>
              </a:rPr>
              <a:t> </a:t>
            </a:r>
            <a:r>
              <a:rPr sz="1200" spc="88" dirty="0">
                <a:solidFill>
                  <a:srgbClr val="221E1F"/>
                </a:solidFill>
                <a:latin typeface="Ubuntu" panose="020B0504030602030204" pitchFamily="34" charset="0"/>
                <a:cs typeface="Microsoft Sans Serif"/>
              </a:rPr>
              <a:t>to</a:t>
            </a:r>
            <a:r>
              <a:rPr sz="1200" spc="-40" dirty="0">
                <a:solidFill>
                  <a:srgbClr val="221E1F"/>
                </a:solidFill>
                <a:latin typeface="Ubuntu" panose="020B0504030602030204" pitchFamily="34" charset="0"/>
                <a:cs typeface="Microsoft Sans Serif"/>
              </a:rPr>
              <a:t> </a:t>
            </a:r>
            <a:r>
              <a:rPr sz="1200" spc="26" dirty="0">
                <a:solidFill>
                  <a:srgbClr val="221E1F"/>
                </a:solidFill>
                <a:latin typeface="Ubuntu" panose="020B0504030602030204" pitchFamily="34" charset="0"/>
                <a:cs typeface="Microsoft Sans Serif"/>
              </a:rPr>
              <a:t>those</a:t>
            </a:r>
            <a:r>
              <a:rPr sz="1200" spc="-40" dirty="0">
                <a:solidFill>
                  <a:srgbClr val="221E1F"/>
                </a:solidFill>
                <a:latin typeface="Ubuntu" panose="020B0504030602030204" pitchFamily="34" charset="0"/>
                <a:cs typeface="Microsoft Sans Serif"/>
              </a:rPr>
              <a:t> </a:t>
            </a:r>
            <a:r>
              <a:rPr sz="1200" spc="18" dirty="0">
                <a:solidFill>
                  <a:srgbClr val="221E1F"/>
                </a:solidFill>
                <a:latin typeface="Ubuntu" panose="020B0504030602030204" pitchFamily="34" charset="0"/>
                <a:cs typeface="Microsoft Sans Serif"/>
              </a:rPr>
              <a:t>questions</a:t>
            </a:r>
            <a:r>
              <a:rPr sz="1200" spc="-35" dirty="0">
                <a:solidFill>
                  <a:srgbClr val="221E1F"/>
                </a:solidFill>
                <a:latin typeface="Ubuntu" panose="020B0504030602030204" pitchFamily="34" charset="0"/>
                <a:cs typeface="Microsoft Sans Serif"/>
              </a:rPr>
              <a:t> </a:t>
            </a:r>
            <a:r>
              <a:rPr sz="1200" spc="-22" dirty="0">
                <a:solidFill>
                  <a:srgbClr val="221E1F"/>
                </a:solidFill>
                <a:latin typeface="Ubuntu" panose="020B0504030602030204" pitchFamily="34" charset="0"/>
                <a:cs typeface="Microsoft Sans Serif"/>
              </a:rPr>
              <a:t>is</a:t>
            </a:r>
            <a:r>
              <a:rPr sz="1200" spc="-40" dirty="0">
                <a:solidFill>
                  <a:srgbClr val="221E1F"/>
                </a:solidFill>
                <a:latin typeface="Ubuntu" panose="020B0504030602030204" pitchFamily="34" charset="0"/>
                <a:cs typeface="Microsoft Sans Serif"/>
              </a:rPr>
              <a:t> </a:t>
            </a:r>
            <a:r>
              <a:rPr sz="1200" spc="44" dirty="0">
                <a:solidFill>
                  <a:srgbClr val="221E1F"/>
                </a:solidFill>
                <a:latin typeface="Ubuntu" panose="020B0504030602030204" pitchFamily="34" charset="0"/>
                <a:cs typeface="Microsoft Sans Serif"/>
              </a:rPr>
              <a:t>important.</a:t>
            </a:r>
            <a:r>
              <a:rPr sz="1200" spc="-40" dirty="0">
                <a:solidFill>
                  <a:srgbClr val="221E1F"/>
                </a:solidFill>
                <a:latin typeface="Ubuntu" panose="020B0504030602030204" pitchFamily="34" charset="0"/>
                <a:cs typeface="Microsoft Sans Serif"/>
              </a:rPr>
              <a:t> </a:t>
            </a:r>
            <a:r>
              <a:rPr sz="1200" spc="4" dirty="0">
                <a:solidFill>
                  <a:srgbClr val="221E1F"/>
                </a:solidFill>
                <a:latin typeface="Ubuntu" panose="020B0504030602030204" pitchFamily="34" charset="0"/>
                <a:cs typeface="Microsoft Sans Serif"/>
              </a:rPr>
              <a:t>Let’s</a:t>
            </a:r>
            <a:r>
              <a:rPr sz="1200" spc="-35" dirty="0">
                <a:solidFill>
                  <a:srgbClr val="221E1F"/>
                </a:solidFill>
                <a:latin typeface="Ubuntu" panose="020B0504030602030204" pitchFamily="34" charset="0"/>
                <a:cs typeface="Microsoft Sans Serif"/>
              </a:rPr>
              <a:t> </a:t>
            </a:r>
            <a:r>
              <a:rPr sz="1200" spc="13" dirty="0">
                <a:solidFill>
                  <a:srgbClr val="221E1F"/>
                </a:solidFill>
                <a:latin typeface="Ubuntu" panose="020B0504030602030204" pitchFamily="34" charset="0"/>
                <a:cs typeface="Microsoft Sans Serif"/>
              </a:rPr>
              <a:t>practice.</a:t>
            </a:r>
            <a:endParaRPr sz="1200" dirty="0">
              <a:latin typeface="Ubuntu" panose="020B0504030602030204" pitchFamily="34" charset="0"/>
              <a:cs typeface="Microsoft Sans Serif"/>
            </a:endParaRPr>
          </a:p>
          <a:p>
            <a:pPr marL="11206">
              <a:spcBef>
                <a:spcPts val="18"/>
              </a:spcBef>
            </a:pPr>
            <a:r>
              <a:rPr sz="1200" i="1" spc="-88" dirty="0">
                <a:solidFill>
                  <a:srgbClr val="221E1F"/>
                </a:solidFill>
                <a:latin typeface="Ubuntu" panose="020B0504030602030204" pitchFamily="34" charset="0"/>
                <a:cs typeface="Arial"/>
              </a:rPr>
              <a:t>See</a:t>
            </a:r>
            <a:r>
              <a:rPr sz="1200" i="1" spc="-53" dirty="0">
                <a:solidFill>
                  <a:srgbClr val="221E1F"/>
                </a:solidFill>
                <a:latin typeface="Ubuntu" panose="020B0504030602030204" pitchFamily="34" charset="0"/>
                <a:cs typeface="Arial"/>
              </a:rPr>
              <a:t> </a:t>
            </a:r>
            <a:r>
              <a:rPr sz="1200" i="1" spc="40" dirty="0">
                <a:solidFill>
                  <a:srgbClr val="221E1F"/>
                </a:solidFill>
                <a:latin typeface="Ubuntu" panose="020B0504030602030204" pitchFamily="34" charset="0"/>
                <a:cs typeface="Arial"/>
              </a:rPr>
              <a:t>the</a:t>
            </a:r>
            <a:r>
              <a:rPr sz="1200" i="1" spc="-49" dirty="0">
                <a:solidFill>
                  <a:srgbClr val="221E1F"/>
                </a:solidFill>
                <a:latin typeface="Ubuntu" panose="020B0504030602030204" pitchFamily="34" charset="0"/>
                <a:cs typeface="Arial"/>
              </a:rPr>
              <a:t> </a:t>
            </a:r>
            <a:r>
              <a:rPr sz="1200" i="1" dirty="0">
                <a:solidFill>
                  <a:srgbClr val="221E1F"/>
                </a:solidFill>
                <a:latin typeface="Ubuntu" panose="020B0504030602030204" pitchFamily="34" charset="0"/>
                <a:cs typeface="Arial"/>
              </a:rPr>
              <a:t>example</a:t>
            </a:r>
            <a:r>
              <a:rPr sz="1200" i="1" spc="-49" dirty="0">
                <a:solidFill>
                  <a:srgbClr val="221E1F"/>
                </a:solidFill>
                <a:latin typeface="Ubuntu" panose="020B0504030602030204" pitchFamily="34" charset="0"/>
                <a:cs typeface="Arial"/>
              </a:rPr>
              <a:t> </a:t>
            </a:r>
            <a:r>
              <a:rPr sz="1200" i="1" spc="31" dirty="0">
                <a:solidFill>
                  <a:srgbClr val="221E1F"/>
                </a:solidFill>
                <a:latin typeface="Ubuntu" panose="020B0504030602030204" pitchFamily="34" charset="0"/>
                <a:cs typeface="Arial"/>
              </a:rPr>
              <a:t>below</a:t>
            </a:r>
            <a:r>
              <a:rPr sz="1200" i="1" spc="-49" dirty="0">
                <a:solidFill>
                  <a:srgbClr val="221E1F"/>
                </a:solidFill>
                <a:latin typeface="Ubuntu" panose="020B0504030602030204" pitchFamily="34" charset="0"/>
                <a:cs typeface="Arial"/>
              </a:rPr>
              <a:t> </a:t>
            </a:r>
            <a:r>
              <a:rPr sz="1200" i="1" spc="9" dirty="0">
                <a:solidFill>
                  <a:srgbClr val="221E1F"/>
                </a:solidFill>
                <a:latin typeface="Ubuntu" panose="020B0504030602030204" pitchFamily="34" charset="0"/>
                <a:cs typeface="Arial"/>
              </a:rPr>
              <a:t>and</a:t>
            </a:r>
            <a:r>
              <a:rPr sz="1200" i="1" spc="-49" dirty="0">
                <a:solidFill>
                  <a:srgbClr val="221E1F"/>
                </a:solidFill>
                <a:latin typeface="Ubuntu" panose="020B0504030602030204" pitchFamily="34" charset="0"/>
                <a:cs typeface="Arial"/>
              </a:rPr>
              <a:t> </a:t>
            </a:r>
            <a:r>
              <a:rPr sz="1200" i="1" spc="-35" dirty="0">
                <a:solidFill>
                  <a:srgbClr val="221E1F"/>
                </a:solidFill>
                <a:latin typeface="Ubuntu" panose="020B0504030602030204" pitchFamily="34" charset="0"/>
                <a:cs typeface="Arial"/>
              </a:rPr>
              <a:t>use</a:t>
            </a:r>
            <a:r>
              <a:rPr sz="1200" i="1" spc="-49" dirty="0">
                <a:solidFill>
                  <a:srgbClr val="221E1F"/>
                </a:solidFill>
                <a:latin typeface="Ubuntu" panose="020B0504030602030204" pitchFamily="34" charset="0"/>
                <a:cs typeface="Arial"/>
              </a:rPr>
              <a:t> </a:t>
            </a:r>
            <a:r>
              <a:rPr sz="1200" i="1" spc="106" dirty="0">
                <a:solidFill>
                  <a:srgbClr val="221E1F"/>
                </a:solidFill>
                <a:latin typeface="Ubuntu" panose="020B0504030602030204" pitchFamily="34" charset="0"/>
                <a:cs typeface="Arial"/>
              </a:rPr>
              <a:t>it</a:t>
            </a:r>
            <a:r>
              <a:rPr sz="1200" i="1" spc="-49" dirty="0">
                <a:solidFill>
                  <a:srgbClr val="221E1F"/>
                </a:solidFill>
                <a:latin typeface="Ubuntu" panose="020B0504030602030204" pitchFamily="34" charset="0"/>
                <a:cs typeface="Arial"/>
              </a:rPr>
              <a:t> </a:t>
            </a:r>
            <a:r>
              <a:rPr sz="1200" i="1" spc="79" dirty="0">
                <a:solidFill>
                  <a:srgbClr val="221E1F"/>
                </a:solidFill>
                <a:latin typeface="Ubuntu" panose="020B0504030602030204" pitchFamily="34" charset="0"/>
                <a:cs typeface="Arial"/>
              </a:rPr>
              <a:t>to</a:t>
            </a:r>
            <a:r>
              <a:rPr sz="1200" i="1" spc="-49" dirty="0">
                <a:solidFill>
                  <a:srgbClr val="221E1F"/>
                </a:solidFill>
                <a:latin typeface="Ubuntu" panose="020B0504030602030204" pitchFamily="34" charset="0"/>
                <a:cs typeface="Arial"/>
              </a:rPr>
              <a:t> </a:t>
            </a:r>
            <a:r>
              <a:rPr sz="1200" i="1" spc="71" dirty="0">
                <a:solidFill>
                  <a:srgbClr val="221E1F"/>
                </a:solidFill>
                <a:latin typeface="Ubuntu" panose="020B0504030602030204" pitchFamily="34" charset="0"/>
                <a:cs typeface="Arial"/>
              </a:rPr>
              <a:t>write</a:t>
            </a:r>
            <a:r>
              <a:rPr sz="1200" i="1" spc="-49" dirty="0">
                <a:solidFill>
                  <a:srgbClr val="221E1F"/>
                </a:solidFill>
                <a:latin typeface="Ubuntu" panose="020B0504030602030204" pitchFamily="34" charset="0"/>
                <a:cs typeface="Arial"/>
              </a:rPr>
              <a:t> </a:t>
            </a:r>
            <a:r>
              <a:rPr sz="1200" i="1" spc="22" dirty="0">
                <a:solidFill>
                  <a:srgbClr val="221E1F"/>
                </a:solidFill>
                <a:latin typeface="Ubuntu" panose="020B0504030602030204" pitchFamily="34" charset="0"/>
                <a:cs typeface="Arial"/>
              </a:rPr>
              <a:t>your</a:t>
            </a:r>
            <a:r>
              <a:rPr sz="1200" i="1" spc="-53" dirty="0">
                <a:solidFill>
                  <a:srgbClr val="221E1F"/>
                </a:solidFill>
                <a:latin typeface="Ubuntu" panose="020B0504030602030204" pitchFamily="34" charset="0"/>
                <a:cs typeface="Arial"/>
              </a:rPr>
              <a:t> </a:t>
            </a:r>
            <a:r>
              <a:rPr sz="1200" i="1" spc="40" dirty="0">
                <a:solidFill>
                  <a:srgbClr val="221E1F"/>
                </a:solidFill>
                <a:latin typeface="Ubuntu" panose="020B0504030602030204" pitchFamily="34" charset="0"/>
                <a:cs typeface="Arial"/>
              </a:rPr>
              <a:t>own</a:t>
            </a:r>
            <a:r>
              <a:rPr sz="1200" i="1" spc="-49" dirty="0">
                <a:solidFill>
                  <a:srgbClr val="221E1F"/>
                </a:solidFill>
                <a:latin typeface="Ubuntu" panose="020B0504030602030204" pitchFamily="34" charset="0"/>
                <a:cs typeface="Arial"/>
              </a:rPr>
              <a:t> </a:t>
            </a:r>
            <a:r>
              <a:rPr sz="1200" i="1" spc="-35" dirty="0">
                <a:solidFill>
                  <a:srgbClr val="221E1F"/>
                </a:solidFill>
                <a:latin typeface="Ubuntu" panose="020B0504030602030204" pitchFamily="34" charset="0"/>
                <a:cs typeface="Arial"/>
              </a:rPr>
              <a:t>speech</a:t>
            </a:r>
            <a:r>
              <a:rPr sz="1200" i="1" spc="-49" dirty="0">
                <a:solidFill>
                  <a:srgbClr val="221E1F"/>
                </a:solidFill>
                <a:latin typeface="Ubuntu" panose="020B0504030602030204" pitchFamily="34" charset="0"/>
                <a:cs typeface="Arial"/>
              </a:rPr>
              <a:t> </a:t>
            </a:r>
            <a:r>
              <a:rPr sz="1200" i="1" dirty="0">
                <a:solidFill>
                  <a:srgbClr val="221E1F"/>
                </a:solidFill>
                <a:latin typeface="Ubuntu" panose="020B0504030602030204" pitchFamily="34" charset="0"/>
                <a:cs typeface="Arial"/>
              </a:rPr>
              <a:t>using</a:t>
            </a:r>
            <a:r>
              <a:rPr sz="1200" i="1" spc="-49" dirty="0">
                <a:solidFill>
                  <a:srgbClr val="221E1F"/>
                </a:solidFill>
                <a:latin typeface="Ubuntu" panose="020B0504030602030204" pitchFamily="34" charset="0"/>
                <a:cs typeface="Arial"/>
              </a:rPr>
              <a:t> </a:t>
            </a:r>
            <a:r>
              <a:rPr sz="1200" i="1" spc="40" dirty="0">
                <a:solidFill>
                  <a:srgbClr val="221E1F"/>
                </a:solidFill>
                <a:latin typeface="Ubuntu" panose="020B0504030602030204" pitchFamily="34" charset="0"/>
                <a:cs typeface="Arial"/>
              </a:rPr>
              <a:t>the</a:t>
            </a:r>
            <a:r>
              <a:rPr sz="1200" i="1" spc="-49" dirty="0">
                <a:solidFill>
                  <a:srgbClr val="221E1F"/>
                </a:solidFill>
                <a:latin typeface="Ubuntu" panose="020B0504030602030204" pitchFamily="34" charset="0"/>
                <a:cs typeface="Arial"/>
              </a:rPr>
              <a:t> </a:t>
            </a:r>
            <a:r>
              <a:rPr sz="1200" i="1" spc="31" dirty="0">
                <a:solidFill>
                  <a:srgbClr val="221E1F"/>
                </a:solidFill>
                <a:latin typeface="Ubuntu" panose="020B0504030602030204" pitchFamily="34" charset="0"/>
                <a:cs typeface="Arial"/>
              </a:rPr>
              <a:t>outline.</a:t>
            </a:r>
            <a:endParaRPr sz="1200" dirty="0">
              <a:latin typeface="Ubuntu" panose="020B0504030602030204" pitchFamily="34" charset="0"/>
              <a:cs typeface="Arial"/>
            </a:endParaRPr>
          </a:p>
        </p:txBody>
      </p:sp>
      <p:sp>
        <p:nvSpPr>
          <p:cNvPr id="55" name="object 4">
            <a:extLst>
              <a:ext uri="{FF2B5EF4-FFF2-40B4-BE49-F238E27FC236}">
                <a16:creationId xmlns:a16="http://schemas.microsoft.com/office/drawing/2014/main" id="{95CD2F6B-0AF1-4750-925A-D34BFF9AB20A}"/>
              </a:ext>
            </a:extLst>
          </p:cNvPr>
          <p:cNvSpPr txBox="1"/>
          <p:nvPr/>
        </p:nvSpPr>
        <p:spPr>
          <a:xfrm>
            <a:off x="1967184" y="2788858"/>
            <a:ext cx="1080807" cy="443112"/>
          </a:xfrm>
          <a:prstGeom prst="rect">
            <a:avLst/>
          </a:prstGeom>
        </p:spPr>
        <p:txBody>
          <a:bodyPr vert="horz" wrap="square" lIns="0" tIns="20171" rIns="0" bIns="0" rtlCol="0">
            <a:spAutoFit/>
          </a:bodyPr>
          <a:lstStyle/>
          <a:p>
            <a:pPr marL="11206" marR="4483">
              <a:lnSpc>
                <a:spcPts val="1677"/>
              </a:lnSpc>
              <a:spcBef>
                <a:spcPts val="159"/>
              </a:spcBef>
            </a:pPr>
            <a:r>
              <a:rPr sz="1300" b="1" spc="-13" dirty="0">
                <a:solidFill>
                  <a:srgbClr val="221E1F"/>
                </a:solidFill>
                <a:latin typeface="Ubuntu" panose="020B0504030602030204" pitchFamily="34" charset="0"/>
                <a:cs typeface="Arial"/>
              </a:rPr>
              <a:t>Who</a:t>
            </a:r>
            <a:r>
              <a:rPr sz="1300" b="1" spc="-57" dirty="0">
                <a:solidFill>
                  <a:srgbClr val="221E1F"/>
                </a:solidFill>
                <a:latin typeface="Ubuntu" panose="020B0504030602030204" pitchFamily="34" charset="0"/>
                <a:cs typeface="Arial"/>
              </a:rPr>
              <a:t> </a:t>
            </a:r>
            <a:r>
              <a:rPr sz="1300" b="1" spc="22" dirty="0">
                <a:solidFill>
                  <a:srgbClr val="221E1F"/>
                </a:solidFill>
                <a:latin typeface="Ubuntu" panose="020B0504030602030204" pitchFamily="34" charset="0"/>
                <a:cs typeface="Arial"/>
              </a:rPr>
              <a:t>a</a:t>
            </a:r>
            <a:r>
              <a:rPr sz="1300" b="1" spc="-4" dirty="0">
                <a:solidFill>
                  <a:srgbClr val="221E1F"/>
                </a:solidFill>
                <a:latin typeface="Ubuntu" panose="020B0504030602030204" pitchFamily="34" charset="0"/>
                <a:cs typeface="Arial"/>
              </a:rPr>
              <a:t>r</a:t>
            </a:r>
            <a:r>
              <a:rPr sz="1300" b="1" spc="35" dirty="0">
                <a:solidFill>
                  <a:srgbClr val="221E1F"/>
                </a:solidFill>
                <a:latin typeface="Ubuntu" panose="020B0504030602030204" pitchFamily="34" charset="0"/>
                <a:cs typeface="Arial"/>
              </a:rPr>
              <a:t>e</a:t>
            </a:r>
            <a:r>
              <a:rPr sz="1300" b="1" spc="-57" dirty="0">
                <a:solidFill>
                  <a:srgbClr val="221E1F"/>
                </a:solidFill>
                <a:latin typeface="Ubuntu" panose="020B0504030602030204" pitchFamily="34" charset="0"/>
                <a:cs typeface="Arial"/>
              </a:rPr>
              <a:t> </a:t>
            </a:r>
            <a:r>
              <a:rPr sz="1300" b="1" spc="-35" dirty="0">
                <a:solidFill>
                  <a:srgbClr val="221E1F"/>
                </a:solidFill>
                <a:latin typeface="Ubuntu" panose="020B0504030602030204" pitchFamily="34" charset="0"/>
                <a:cs typeface="Arial"/>
              </a:rPr>
              <a:t>y</a:t>
            </a:r>
            <a:r>
              <a:rPr sz="1300" b="1" spc="-13" dirty="0">
                <a:solidFill>
                  <a:srgbClr val="221E1F"/>
                </a:solidFill>
                <a:latin typeface="Ubuntu" panose="020B0504030602030204" pitchFamily="34" charset="0"/>
                <a:cs typeface="Arial"/>
              </a:rPr>
              <a:t>ou  </a:t>
            </a:r>
            <a:r>
              <a:rPr sz="1300" b="1" spc="22" dirty="0">
                <a:solidFill>
                  <a:srgbClr val="221E1F"/>
                </a:solidFill>
                <a:latin typeface="Ubuntu" panose="020B0504030602030204" pitchFamily="34" charset="0"/>
                <a:cs typeface="Arial"/>
              </a:rPr>
              <a:t>talking</a:t>
            </a:r>
            <a:r>
              <a:rPr sz="1300" b="1" spc="-75" dirty="0">
                <a:solidFill>
                  <a:srgbClr val="221E1F"/>
                </a:solidFill>
                <a:latin typeface="Ubuntu" panose="020B0504030602030204" pitchFamily="34" charset="0"/>
                <a:cs typeface="Arial"/>
              </a:rPr>
              <a:t> </a:t>
            </a:r>
            <a:r>
              <a:rPr sz="1300" b="1" spc="-49" dirty="0">
                <a:solidFill>
                  <a:srgbClr val="221E1F"/>
                </a:solidFill>
                <a:latin typeface="Ubuntu" panose="020B0504030602030204" pitchFamily="34" charset="0"/>
                <a:cs typeface="Arial"/>
              </a:rPr>
              <a:t>to?</a:t>
            </a:r>
            <a:endParaRPr sz="1300" dirty="0">
              <a:latin typeface="Ubuntu" panose="020B0504030602030204" pitchFamily="34" charset="0"/>
              <a:cs typeface="Arial"/>
            </a:endParaRPr>
          </a:p>
        </p:txBody>
      </p:sp>
      <p:graphicFrame>
        <p:nvGraphicFramePr>
          <p:cNvPr id="56" name="object 5">
            <a:extLst>
              <a:ext uri="{FF2B5EF4-FFF2-40B4-BE49-F238E27FC236}">
                <a16:creationId xmlns:a16="http://schemas.microsoft.com/office/drawing/2014/main" id="{F3CA4D2F-EAFD-433F-A602-FF975588668C}"/>
              </a:ext>
            </a:extLst>
          </p:cNvPr>
          <p:cNvGraphicFramePr>
            <a:graphicFrameLocks noGrp="1"/>
          </p:cNvGraphicFramePr>
          <p:nvPr>
            <p:extLst>
              <p:ext uri="{D42A27DB-BD31-4B8C-83A1-F6EECF244321}">
                <p14:modId xmlns:p14="http://schemas.microsoft.com/office/powerpoint/2010/main" val="3002605997"/>
              </p:ext>
            </p:extLst>
          </p:nvPr>
        </p:nvGraphicFramePr>
        <p:xfrm>
          <a:off x="397810" y="5533140"/>
          <a:ext cx="5983099" cy="3501042"/>
        </p:xfrm>
        <a:graphic>
          <a:graphicData uri="http://schemas.openxmlformats.org/drawingml/2006/table">
            <a:tbl>
              <a:tblPr firstRow="1" bandRow="1">
                <a:tableStyleId>{2D5ABB26-0587-4C30-8999-92F81FD0307C}</a:tableStyleId>
              </a:tblPr>
              <a:tblGrid>
                <a:gridCol w="2743061">
                  <a:extLst>
                    <a:ext uri="{9D8B030D-6E8A-4147-A177-3AD203B41FA5}">
                      <a16:colId xmlns:a16="http://schemas.microsoft.com/office/drawing/2014/main" val="20000"/>
                    </a:ext>
                  </a:extLst>
                </a:gridCol>
                <a:gridCol w="3240038">
                  <a:extLst>
                    <a:ext uri="{9D8B030D-6E8A-4147-A177-3AD203B41FA5}">
                      <a16:colId xmlns:a16="http://schemas.microsoft.com/office/drawing/2014/main" val="20001"/>
                    </a:ext>
                  </a:extLst>
                </a:gridCol>
              </a:tblGrid>
              <a:tr h="828000">
                <a:tc>
                  <a:txBody>
                    <a:bodyPr/>
                    <a:lstStyle/>
                    <a:p>
                      <a:pPr marL="662940" marR="868044" lvl="0" indent="0" algn="l" defTabSz="685800" rtl="0" eaLnBrk="1" fontAlgn="auto" latinLnBrk="0" hangingPunct="1">
                        <a:lnSpc>
                          <a:spcPts val="1900"/>
                        </a:lnSpc>
                        <a:spcBef>
                          <a:spcPts val="1370"/>
                        </a:spcBef>
                        <a:spcAft>
                          <a:spcPts val="0"/>
                        </a:spcAft>
                        <a:buClrTx/>
                        <a:buSzTx/>
                        <a:buFontTx/>
                        <a:buNone/>
                        <a:tabLst/>
                        <a:defRPr/>
                      </a:pPr>
                      <a:r>
                        <a:rPr lang="en-US" sz="1300" b="1" dirty="0">
                          <a:solidFill>
                            <a:srgbClr val="221E1F"/>
                          </a:solidFill>
                          <a:latin typeface="Ubuntu" panose="020B0504030602030204" pitchFamily="34" charset="0"/>
                          <a:cs typeface="Arial"/>
                        </a:rPr>
                        <a:t>Who</a:t>
                      </a:r>
                      <a:r>
                        <a:rPr lang="en-US" sz="1300" b="1" spc="-65" dirty="0">
                          <a:solidFill>
                            <a:srgbClr val="221E1F"/>
                          </a:solidFill>
                          <a:latin typeface="Ubuntu" panose="020B0504030602030204" pitchFamily="34" charset="0"/>
                          <a:cs typeface="Arial"/>
                        </a:rPr>
                        <a:t> </a:t>
                      </a:r>
                      <a:r>
                        <a:rPr lang="en-US" sz="1300" b="1" dirty="0">
                          <a:solidFill>
                            <a:srgbClr val="221E1F"/>
                          </a:solidFill>
                          <a:latin typeface="Ubuntu" panose="020B0504030602030204" pitchFamily="34" charset="0"/>
                          <a:cs typeface="Arial"/>
                        </a:rPr>
                        <a:t>a</a:t>
                      </a:r>
                      <a:r>
                        <a:rPr lang="en-US" sz="1300" b="1" spc="-20" dirty="0">
                          <a:solidFill>
                            <a:srgbClr val="221E1F"/>
                          </a:solidFill>
                          <a:latin typeface="Ubuntu" panose="020B0504030602030204" pitchFamily="34" charset="0"/>
                          <a:cs typeface="Arial"/>
                        </a:rPr>
                        <a:t>r</a:t>
                      </a:r>
                      <a:r>
                        <a:rPr lang="en-US" sz="1300" b="1" dirty="0">
                          <a:solidFill>
                            <a:srgbClr val="221E1F"/>
                          </a:solidFill>
                          <a:latin typeface="Ubuntu" panose="020B0504030602030204" pitchFamily="34" charset="0"/>
                          <a:cs typeface="Arial"/>
                        </a:rPr>
                        <a:t>e </a:t>
                      </a:r>
                      <a:r>
                        <a:rPr lang="en-US" sz="1300" b="1" spc="-25" dirty="0">
                          <a:solidFill>
                            <a:srgbClr val="221E1F"/>
                          </a:solidFill>
                          <a:latin typeface="Ubuntu" panose="020B0504030602030204" pitchFamily="34" charset="0"/>
                          <a:cs typeface="Arial"/>
                        </a:rPr>
                        <a:t>y</a:t>
                      </a:r>
                      <a:r>
                        <a:rPr lang="en-US" sz="1300" b="1" dirty="0">
                          <a:solidFill>
                            <a:srgbClr val="221E1F"/>
                          </a:solidFill>
                          <a:latin typeface="Ubuntu" panose="020B0504030602030204" pitchFamily="34" charset="0"/>
                          <a:cs typeface="Arial"/>
                        </a:rPr>
                        <a:t>ou  </a:t>
                      </a:r>
                      <a:r>
                        <a:rPr lang="en-US" sz="1300" b="1" spc="25" dirty="0">
                          <a:solidFill>
                            <a:srgbClr val="221E1F"/>
                          </a:solidFill>
                          <a:latin typeface="Ubuntu" panose="020B0504030602030204" pitchFamily="34" charset="0"/>
                          <a:cs typeface="Arial"/>
                        </a:rPr>
                        <a:t>talking</a:t>
                      </a:r>
                      <a:r>
                        <a:rPr lang="en-US" sz="1300" b="1" spc="-85" dirty="0">
                          <a:solidFill>
                            <a:srgbClr val="221E1F"/>
                          </a:solidFill>
                          <a:latin typeface="Ubuntu" panose="020B0504030602030204" pitchFamily="34" charset="0"/>
                          <a:cs typeface="Arial"/>
                        </a:rPr>
                        <a:t> </a:t>
                      </a:r>
                      <a:r>
                        <a:rPr lang="en-US" sz="1300" b="1" spc="-55" dirty="0">
                          <a:solidFill>
                            <a:srgbClr val="221E1F"/>
                          </a:solidFill>
                          <a:latin typeface="Ubuntu" panose="020B0504030602030204" pitchFamily="34" charset="0"/>
                          <a:cs typeface="Arial"/>
                        </a:rPr>
                        <a:t>to?</a:t>
                      </a:r>
                      <a:endParaRPr lang="en-US" sz="1300" dirty="0">
                        <a:latin typeface="Ubuntu" panose="020B0504030602030204" pitchFamily="34" charset="0"/>
                        <a:cs typeface="Arial"/>
                      </a:endParaRPr>
                    </a:p>
                  </a:txBody>
                  <a:tcPr marL="0" marR="0" marT="153521" marB="0">
                    <a:lnR w="12700">
                      <a:solidFill>
                        <a:srgbClr val="39BB9C"/>
                      </a:solidFill>
                      <a:prstDash val="solid"/>
                    </a:lnR>
                    <a:lnT w="12700">
                      <a:solidFill>
                        <a:srgbClr val="39BB9C"/>
                      </a:solidFill>
                      <a:prstDash val="solid"/>
                    </a:lnT>
                    <a:lnB w="12700">
                      <a:solidFill>
                        <a:srgbClr val="39BB9C"/>
                      </a:solidFill>
                      <a:prstDash val="solid"/>
                    </a:lnB>
                  </a:tcPr>
                </a:tc>
                <a:tc>
                  <a:txBody>
                    <a:bodyPr/>
                    <a:lstStyle/>
                    <a:p>
                      <a:pPr marL="177165" marR="716915">
                        <a:lnSpc>
                          <a:spcPts val="1900"/>
                        </a:lnSpc>
                        <a:spcBef>
                          <a:spcPts val="1365"/>
                        </a:spcBef>
                      </a:pPr>
                      <a:r>
                        <a:rPr sz="1300" spc="-20" dirty="0">
                          <a:solidFill>
                            <a:srgbClr val="221E1F"/>
                          </a:solidFill>
                          <a:latin typeface="Ubuntu" panose="020B0504030602030204" pitchFamily="34" charset="0"/>
                          <a:cs typeface="Microsoft Sans Serif"/>
                        </a:rPr>
                        <a:t>Families</a:t>
                      </a:r>
                      <a:r>
                        <a:rPr sz="1300" spc="-65" dirty="0">
                          <a:solidFill>
                            <a:srgbClr val="221E1F"/>
                          </a:solidFill>
                          <a:latin typeface="Ubuntu" panose="020B0504030602030204" pitchFamily="34" charset="0"/>
                          <a:cs typeface="Microsoft Sans Serif"/>
                        </a:rPr>
                        <a:t> </a:t>
                      </a:r>
                      <a:r>
                        <a:rPr sz="1300" spc="110" dirty="0">
                          <a:solidFill>
                            <a:srgbClr val="221E1F"/>
                          </a:solidFill>
                          <a:latin typeface="Ubuntu" panose="020B0504030602030204" pitchFamily="34" charset="0"/>
                          <a:cs typeface="Microsoft Sans Serif"/>
                        </a:rPr>
                        <a:t>of</a:t>
                      </a:r>
                      <a:r>
                        <a:rPr sz="1300" spc="-65" dirty="0">
                          <a:solidFill>
                            <a:srgbClr val="221E1F"/>
                          </a:solidFill>
                          <a:latin typeface="Ubuntu" panose="020B0504030602030204" pitchFamily="34" charset="0"/>
                          <a:cs typeface="Microsoft Sans Serif"/>
                        </a:rPr>
                        <a:t> </a:t>
                      </a:r>
                      <a:r>
                        <a:rPr sz="1300" spc="40" dirty="0">
                          <a:solidFill>
                            <a:srgbClr val="221E1F"/>
                          </a:solidFill>
                          <a:latin typeface="Ubuntu" panose="020B0504030602030204" pitchFamily="34" charset="0"/>
                          <a:cs typeface="Microsoft Sans Serif"/>
                        </a:rPr>
                        <a:t>people</a:t>
                      </a:r>
                      <a:r>
                        <a:rPr sz="1300" spc="-65" dirty="0">
                          <a:solidFill>
                            <a:srgbClr val="221E1F"/>
                          </a:solidFill>
                          <a:latin typeface="Ubuntu" panose="020B0504030602030204" pitchFamily="34" charset="0"/>
                          <a:cs typeface="Microsoft Sans Serif"/>
                        </a:rPr>
                        <a:t> </a:t>
                      </a:r>
                      <a:r>
                        <a:rPr sz="1300" spc="85" dirty="0">
                          <a:solidFill>
                            <a:srgbClr val="221E1F"/>
                          </a:solidFill>
                          <a:latin typeface="Ubuntu" panose="020B0504030602030204" pitchFamily="34" charset="0"/>
                          <a:cs typeface="Microsoft Sans Serif"/>
                        </a:rPr>
                        <a:t>with</a:t>
                      </a:r>
                      <a:r>
                        <a:rPr sz="1300" spc="-65" dirty="0">
                          <a:solidFill>
                            <a:srgbClr val="221E1F"/>
                          </a:solidFill>
                          <a:latin typeface="Ubuntu" panose="020B0504030602030204" pitchFamily="34" charset="0"/>
                          <a:cs typeface="Microsoft Sans Serif"/>
                        </a:rPr>
                        <a:t> </a:t>
                      </a:r>
                      <a:r>
                        <a:rPr sz="1300" spc="45" dirty="0">
                          <a:solidFill>
                            <a:srgbClr val="221E1F"/>
                          </a:solidFill>
                          <a:latin typeface="Ubuntu" panose="020B0504030602030204" pitchFamily="34" charset="0"/>
                          <a:cs typeface="Microsoft Sans Serif"/>
                        </a:rPr>
                        <a:t>intellectual </a:t>
                      </a:r>
                      <a:r>
                        <a:rPr sz="1300" spc="-409" dirty="0">
                          <a:solidFill>
                            <a:srgbClr val="221E1F"/>
                          </a:solidFill>
                          <a:latin typeface="Ubuntu" panose="020B0504030602030204" pitchFamily="34" charset="0"/>
                          <a:cs typeface="Microsoft Sans Serif"/>
                        </a:rPr>
                        <a:t> </a:t>
                      </a:r>
                      <a:r>
                        <a:rPr sz="1300" spc="25" dirty="0">
                          <a:solidFill>
                            <a:srgbClr val="221E1F"/>
                          </a:solidFill>
                          <a:latin typeface="Ubuntu" panose="020B0504030602030204" pitchFamily="34" charset="0"/>
                          <a:cs typeface="Microsoft Sans Serif"/>
                        </a:rPr>
                        <a:t>disabilities</a:t>
                      </a:r>
                      <a:endParaRPr sz="1300" dirty="0">
                        <a:latin typeface="Ubuntu" panose="020B0504030602030204" pitchFamily="34" charset="0"/>
                        <a:cs typeface="Microsoft Sans Serif"/>
                      </a:endParaRPr>
                    </a:p>
                  </a:txBody>
                  <a:tcPr marL="0" marR="0" marT="152960" marB="0">
                    <a:lnL w="12700">
                      <a:solidFill>
                        <a:srgbClr val="39BB9C"/>
                      </a:solidFill>
                      <a:prstDash val="solid"/>
                    </a:lnL>
                    <a:lnT w="12700">
                      <a:solidFill>
                        <a:srgbClr val="39BB9C"/>
                      </a:solidFill>
                      <a:prstDash val="solid"/>
                    </a:lnT>
                    <a:lnB w="12700">
                      <a:solidFill>
                        <a:srgbClr val="39BB9C"/>
                      </a:solidFill>
                      <a:prstDash val="solid"/>
                    </a:lnB>
                  </a:tcPr>
                </a:tc>
                <a:extLst>
                  <a:ext uri="{0D108BD9-81ED-4DB2-BD59-A6C34878D82A}">
                    <a16:rowId xmlns:a16="http://schemas.microsoft.com/office/drawing/2014/main" val="10000"/>
                  </a:ext>
                </a:extLst>
              </a:tr>
              <a:tr h="862588">
                <a:tc>
                  <a:txBody>
                    <a:bodyPr/>
                    <a:lstStyle/>
                    <a:p>
                      <a:pPr marL="662940" marR="328930">
                        <a:lnSpc>
                          <a:spcPts val="1900"/>
                        </a:lnSpc>
                        <a:spcBef>
                          <a:spcPts val="1415"/>
                        </a:spcBef>
                      </a:pPr>
                      <a:r>
                        <a:rPr sz="1300" b="1" dirty="0">
                          <a:solidFill>
                            <a:srgbClr val="221E1F"/>
                          </a:solidFill>
                          <a:latin typeface="Ubuntu" panose="020B0504030602030204" pitchFamily="34" charset="0"/>
                          <a:cs typeface="Arial"/>
                        </a:rPr>
                        <a:t>What</a:t>
                      </a:r>
                      <a:r>
                        <a:rPr sz="1300" b="1" spc="-65" dirty="0">
                          <a:solidFill>
                            <a:srgbClr val="221E1F"/>
                          </a:solidFill>
                          <a:latin typeface="Ubuntu" panose="020B0504030602030204" pitchFamily="34" charset="0"/>
                          <a:cs typeface="Arial"/>
                        </a:rPr>
                        <a:t> </a:t>
                      </a:r>
                      <a:r>
                        <a:rPr sz="1300" b="1" dirty="0">
                          <a:solidFill>
                            <a:srgbClr val="221E1F"/>
                          </a:solidFill>
                          <a:latin typeface="Ubuntu" panose="020B0504030602030204" pitchFamily="34" charset="0"/>
                          <a:cs typeface="Arial"/>
                        </a:rPr>
                        <a:t>do</a:t>
                      </a:r>
                      <a:r>
                        <a:rPr sz="1300" b="1" spc="-65" dirty="0">
                          <a:solidFill>
                            <a:srgbClr val="221E1F"/>
                          </a:solidFill>
                          <a:latin typeface="Ubuntu" panose="020B0504030602030204" pitchFamily="34" charset="0"/>
                          <a:cs typeface="Arial"/>
                        </a:rPr>
                        <a:t> </a:t>
                      </a:r>
                      <a:r>
                        <a:rPr sz="1300" b="1" spc="-25" dirty="0">
                          <a:solidFill>
                            <a:srgbClr val="221E1F"/>
                          </a:solidFill>
                          <a:latin typeface="Ubuntu" panose="020B0504030602030204" pitchFamily="34" charset="0"/>
                          <a:cs typeface="Arial"/>
                        </a:rPr>
                        <a:t>y</a:t>
                      </a:r>
                      <a:r>
                        <a:rPr sz="1300" b="1" dirty="0">
                          <a:solidFill>
                            <a:srgbClr val="221E1F"/>
                          </a:solidFill>
                          <a:latin typeface="Ubuntu" panose="020B0504030602030204" pitchFamily="34" charset="0"/>
                          <a:cs typeface="Arial"/>
                        </a:rPr>
                        <a:t>ou</a:t>
                      </a:r>
                      <a:r>
                        <a:rPr sz="1300" b="1" spc="-65" dirty="0">
                          <a:solidFill>
                            <a:srgbClr val="221E1F"/>
                          </a:solidFill>
                          <a:latin typeface="Ubuntu" panose="020B0504030602030204" pitchFamily="34" charset="0"/>
                          <a:cs typeface="Arial"/>
                        </a:rPr>
                        <a:t> </a:t>
                      </a:r>
                      <a:r>
                        <a:rPr sz="1300" b="1" spc="-20" dirty="0">
                          <a:solidFill>
                            <a:srgbClr val="221E1F"/>
                          </a:solidFill>
                          <a:latin typeface="Ubuntu" panose="020B0504030602030204" pitchFamily="34" charset="0"/>
                          <a:cs typeface="Arial"/>
                        </a:rPr>
                        <a:t>w</a:t>
                      </a:r>
                      <a:r>
                        <a:rPr sz="1300" b="1" dirty="0">
                          <a:solidFill>
                            <a:srgbClr val="221E1F"/>
                          </a:solidFill>
                          <a:latin typeface="Ubuntu" panose="020B0504030602030204" pitchFamily="34" charset="0"/>
                          <a:cs typeface="Arial"/>
                        </a:rPr>
                        <a:t>ant  </a:t>
                      </a:r>
                      <a:r>
                        <a:rPr sz="1300" b="1" spc="35" dirty="0">
                          <a:solidFill>
                            <a:srgbClr val="221E1F"/>
                          </a:solidFill>
                          <a:latin typeface="Ubuntu" panose="020B0504030602030204" pitchFamily="34" charset="0"/>
                          <a:cs typeface="Arial"/>
                        </a:rPr>
                        <a:t>them</a:t>
                      </a:r>
                      <a:r>
                        <a:rPr sz="1300" b="1" spc="-80" dirty="0">
                          <a:solidFill>
                            <a:srgbClr val="221E1F"/>
                          </a:solidFill>
                          <a:latin typeface="Ubuntu" panose="020B0504030602030204" pitchFamily="34" charset="0"/>
                          <a:cs typeface="Arial"/>
                        </a:rPr>
                        <a:t> </a:t>
                      </a:r>
                      <a:r>
                        <a:rPr sz="1300" b="1" spc="65" dirty="0">
                          <a:solidFill>
                            <a:srgbClr val="221E1F"/>
                          </a:solidFill>
                          <a:latin typeface="Ubuntu" panose="020B0504030602030204" pitchFamily="34" charset="0"/>
                          <a:cs typeface="Arial"/>
                        </a:rPr>
                        <a:t>to</a:t>
                      </a:r>
                      <a:r>
                        <a:rPr sz="1300" b="1" spc="-80" dirty="0">
                          <a:solidFill>
                            <a:srgbClr val="221E1F"/>
                          </a:solidFill>
                          <a:latin typeface="Ubuntu" panose="020B0504030602030204" pitchFamily="34" charset="0"/>
                          <a:cs typeface="Arial"/>
                        </a:rPr>
                        <a:t> </a:t>
                      </a:r>
                      <a:r>
                        <a:rPr sz="1300" b="1" spc="-45" dirty="0">
                          <a:solidFill>
                            <a:srgbClr val="016A5F"/>
                          </a:solidFill>
                          <a:latin typeface="Ubuntu" panose="020B0504030602030204" pitchFamily="34" charset="0"/>
                          <a:cs typeface="Arial"/>
                        </a:rPr>
                        <a:t>KNOW</a:t>
                      </a:r>
                      <a:r>
                        <a:rPr sz="1300" b="1" spc="-45" dirty="0">
                          <a:solidFill>
                            <a:srgbClr val="221E1F"/>
                          </a:solidFill>
                          <a:latin typeface="Ubuntu" panose="020B0504030602030204" pitchFamily="34" charset="0"/>
                          <a:cs typeface="Arial"/>
                        </a:rPr>
                        <a:t>?</a:t>
                      </a:r>
                      <a:endParaRPr sz="1300" dirty="0">
                        <a:latin typeface="Ubuntu" panose="020B0504030602030204" pitchFamily="34" charset="0"/>
                        <a:cs typeface="Arial"/>
                      </a:endParaRPr>
                    </a:p>
                  </a:txBody>
                  <a:tcPr marL="0" marR="0" marT="158563" marB="0">
                    <a:lnR w="12700">
                      <a:solidFill>
                        <a:srgbClr val="39BB9C"/>
                      </a:solidFill>
                      <a:prstDash val="solid"/>
                    </a:lnR>
                    <a:lnT w="12700">
                      <a:solidFill>
                        <a:srgbClr val="39BB9C"/>
                      </a:solidFill>
                      <a:prstDash val="solid"/>
                    </a:lnT>
                    <a:lnB w="12700">
                      <a:solidFill>
                        <a:srgbClr val="39BB9C"/>
                      </a:solidFill>
                      <a:prstDash val="solid"/>
                    </a:lnB>
                  </a:tcPr>
                </a:tc>
                <a:tc>
                  <a:txBody>
                    <a:bodyPr/>
                    <a:lstStyle/>
                    <a:p>
                      <a:pPr marL="177165" marR="448945">
                        <a:lnSpc>
                          <a:spcPts val="1900"/>
                        </a:lnSpc>
                        <a:spcBef>
                          <a:spcPts val="630"/>
                        </a:spcBef>
                      </a:pPr>
                      <a:r>
                        <a:rPr sz="1300" spc="5" dirty="0">
                          <a:solidFill>
                            <a:srgbClr val="221E1F"/>
                          </a:solidFill>
                          <a:latin typeface="Ubuntu" panose="020B0504030602030204" pitchFamily="34" charset="0"/>
                          <a:cs typeface="Microsoft Sans Serif"/>
                        </a:rPr>
                        <a:t>In</a:t>
                      </a:r>
                      <a:r>
                        <a:rPr sz="1300" spc="-70" dirty="0">
                          <a:solidFill>
                            <a:srgbClr val="221E1F"/>
                          </a:solidFill>
                          <a:latin typeface="Ubuntu" panose="020B0504030602030204" pitchFamily="34" charset="0"/>
                          <a:cs typeface="Microsoft Sans Serif"/>
                        </a:rPr>
                        <a:t> </a:t>
                      </a:r>
                      <a:r>
                        <a:rPr sz="1300" spc="-25" dirty="0">
                          <a:solidFill>
                            <a:srgbClr val="221E1F"/>
                          </a:solidFill>
                          <a:latin typeface="Ubuntu" panose="020B0504030602030204" pitchFamily="34" charset="0"/>
                          <a:cs typeface="Microsoft Sans Serif"/>
                        </a:rPr>
                        <a:t>Special</a:t>
                      </a:r>
                      <a:r>
                        <a:rPr sz="1300" spc="-65" dirty="0">
                          <a:solidFill>
                            <a:srgbClr val="221E1F"/>
                          </a:solidFill>
                          <a:latin typeface="Ubuntu" panose="020B0504030602030204" pitchFamily="34" charset="0"/>
                          <a:cs typeface="Microsoft Sans Serif"/>
                        </a:rPr>
                        <a:t> </a:t>
                      </a:r>
                      <a:r>
                        <a:rPr sz="1300" spc="5" dirty="0">
                          <a:solidFill>
                            <a:srgbClr val="221E1F"/>
                          </a:solidFill>
                          <a:latin typeface="Ubuntu" panose="020B0504030602030204" pitchFamily="34" charset="0"/>
                          <a:cs typeface="Microsoft Sans Serif"/>
                        </a:rPr>
                        <a:t>Olympics</a:t>
                      </a:r>
                      <a:r>
                        <a:rPr sz="1300" spc="-65" dirty="0">
                          <a:solidFill>
                            <a:srgbClr val="221E1F"/>
                          </a:solidFill>
                          <a:latin typeface="Ubuntu" panose="020B0504030602030204" pitchFamily="34" charset="0"/>
                          <a:cs typeface="Microsoft Sans Serif"/>
                        </a:rPr>
                        <a:t> </a:t>
                      </a:r>
                      <a:r>
                        <a:rPr sz="1300" spc="45" dirty="0">
                          <a:solidFill>
                            <a:srgbClr val="221E1F"/>
                          </a:solidFill>
                          <a:latin typeface="Ubuntu" panose="020B0504030602030204" pitchFamily="34" charset="0"/>
                          <a:cs typeface="Microsoft Sans Serif"/>
                        </a:rPr>
                        <a:t>we</a:t>
                      </a:r>
                      <a:r>
                        <a:rPr sz="1300" spc="-65" dirty="0">
                          <a:solidFill>
                            <a:srgbClr val="221E1F"/>
                          </a:solidFill>
                          <a:latin typeface="Ubuntu" panose="020B0504030602030204" pitchFamily="34" charset="0"/>
                          <a:cs typeface="Microsoft Sans Serif"/>
                        </a:rPr>
                        <a:t> </a:t>
                      </a:r>
                      <a:r>
                        <a:rPr sz="1300" spc="25" dirty="0">
                          <a:solidFill>
                            <a:srgbClr val="221E1F"/>
                          </a:solidFill>
                          <a:latin typeface="Ubuntu" panose="020B0504030602030204" pitchFamily="34" charset="0"/>
                          <a:cs typeface="Microsoft Sans Serif"/>
                        </a:rPr>
                        <a:t>welcome</a:t>
                      </a:r>
                      <a:r>
                        <a:rPr sz="1300" spc="-65" dirty="0">
                          <a:solidFill>
                            <a:srgbClr val="221E1F"/>
                          </a:solidFill>
                          <a:latin typeface="Ubuntu" panose="020B0504030602030204" pitchFamily="34" charset="0"/>
                          <a:cs typeface="Microsoft Sans Serif"/>
                        </a:rPr>
                        <a:t> </a:t>
                      </a:r>
                      <a:r>
                        <a:rPr sz="1300" spc="65" dirty="0">
                          <a:solidFill>
                            <a:srgbClr val="221E1F"/>
                          </a:solidFill>
                          <a:latin typeface="Ubuntu" panose="020B0504030602030204" pitchFamily="34" charset="0"/>
                          <a:cs typeface="Microsoft Sans Serif"/>
                        </a:rPr>
                        <a:t>them </a:t>
                      </a:r>
                      <a:r>
                        <a:rPr sz="1300" spc="-409" dirty="0">
                          <a:solidFill>
                            <a:srgbClr val="221E1F"/>
                          </a:solidFill>
                          <a:latin typeface="Ubuntu" panose="020B0504030602030204" pitchFamily="34" charset="0"/>
                          <a:cs typeface="Microsoft Sans Serif"/>
                        </a:rPr>
                        <a:t> </a:t>
                      </a:r>
                      <a:r>
                        <a:rPr sz="1300" spc="5" dirty="0">
                          <a:solidFill>
                            <a:srgbClr val="221E1F"/>
                          </a:solidFill>
                          <a:latin typeface="Ubuntu" panose="020B0504030602030204" pitchFamily="34" charset="0"/>
                          <a:cs typeface="Microsoft Sans Serif"/>
                        </a:rPr>
                        <a:t>and </a:t>
                      </a:r>
                      <a:r>
                        <a:rPr sz="1300" spc="70" dirty="0">
                          <a:solidFill>
                            <a:srgbClr val="221E1F"/>
                          </a:solidFill>
                          <a:latin typeface="Ubuntu" panose="020B0504030602030204" pitchFamily="34" charset="0"/>
                          <a:cs typeface="Microsoft Sans Serif"/>
                        </a:rPr>
                        <a:t>their </a:t>
                      </a:r>
                      <a:r>
                        <a:rPr sz="1300" spc="45" dirty="0">
                          <a:solidFill>
                            <a:srgbClr val="221E1F"/>
                          </a:solidFill>
                          <a:latin typeface="Ubuntu" panose="020B0504030602030204" pitchFamily="34" charset="0"/>
                          <a:cs typeface="Microsoft Sans Serif"/>
                        </a:rPr>
                        <a:t>family </a:t>
                      </a:r>
                      <a:r>
                        <a:rPr sz="1300" spc="35" dirty="0">
                          <a:solidFill>
                            <a:srgbClr val="221E1F"/>
                          </a:solidFill>
                          <a:latin typeface="Ubuntu" panose="020B0504030602030204" pitchFamily="34" charset="0"/>
                          <a:cs typeface="Microsoft Sans Serif"/>
                        </a:rPr>
                        <a:t>member </a:t>
                      </a:r>
                      <a:r>
                        <a:rPr sz="1300" spc="85" dirty="0">
                          <a:solidFill>
                            <a:srgbClr val="221E1F"/>
                          </a:solidFill>
                          <a:latin typeface="Ubuntu" panose="020B0504030602030204" pitchFamily="34" charset="0"/>
                          <a:cs typeface="Microsoft Sans Serif"/>
                        </a:rPr>
                        <a:t>with </a:t>
                      </a:r>
                      <a:r>
                        <a:rPr sz="1300" spc="-15" dirty="0">
                          <a:solidFill>
                            <a:srgbClr val="221E1F"/>
                          </a:solidFill>
                          <a:latin typeface="Ubuntu" panose="020B0504030602030204" pitchFamily="34" charset="0"/>
                          <a:cs typeface="Microsoft Sans Serif"/>
                        </a:rPr>
                        <a:t>an </a:t>
                      </a:r>
                      <a:r>
                        <a:rPr sz="1300" spc="-10" dirty="0">
                          <a:solidFill>
                            <a:srgbClr val="221E1F"/>
                          </a:solidFill>
                          <a:latin typeface="Ubuntu" panose="020B0504030602030204" pitchFamily="34" charset="0"/>
                          <a:cs typeface="Microsoft Sans Serif"/>
                        </a:rPr>
                        <a:t> </a:t>
                      </a:r>
                      <a:r>
                        <a:rPr sz="1300" spc="45" dirty="0">
                          <a:solidFill>
                            <a:srgbClr val="221E1F"/>
                          </a:solidFill>
                          <a:latin typeface="Ubuntu" panose="020B0504030602030204" pitchFamily="34" charset="0"/>
                          <a:cs typeface="Microsoft Sans Serif"/>
                        </a:rPr>
                        <a:t>intellectual</a:t>
                      </a:r>
                      <a:r>
                        <a:rPr sz="1300" spc="-65" dirty="0">
                          <a:solidFill>
                            <a:srgbClr val="221E1F"/>
                          </a:solidFill>
                          <a:latin typeface="Ubuntu" panose="020B0504030602030204" pitchFamily="34" charset="0"/>
                          <a:cs typeface="Microsoft Sans Serif"/>
                        </a:rPr>
                        <a:t> </a:t>
                      </a:r>
                      <a:r>
                        <a:rPr sz="1300" spc="25" dirty="0">
                          <a:solidFill>
                            <a:srgbClr val="221E1F"/>
                          </a:solidFill>
                          <a:latin typeface="Ubuntu" panose="020B0504030602030204" pitchFamily="34" charset="0"/>
                          <a:cs typeface="Microsoft Sans Serif"/>
                        </a:rPr>
                        <a:t>disability.</a:t>
                      </a:r>
                      <a:endParaRPr sz="1300" dirty="0">
                        <a:latin typeface="Ubuntu" panose="020B0504030602030204" pitchFamily="34" charset="0"/>
                        <a:cs typeface="Microsoft Sans Serif"/>
                      </a:endParaRPr>
                    </a:p>
                  </a:txBody>
                  <a:tcPr marL="0" marR="0" marT="70597" marB="0">
                    <a:lnL w="12700">
                      <a:solidFill>
                        <a:srgbClr val="39BB9C"/>
                      </a:solidFill>
                      <a:prstDash val="solid"/>
                    </a:lnL>
                    <a:lnT w="12700">
                      <a:solidFill>
                        <a:srgbClr val="39BB9C"/>
                      </a:solidFill>
                      <a:prstDash val="solid"/>
                    </a:lnT>
                    <a:lnB w="12700">
                      <a:solidFill>
                        <a:srgbClr val="39BB9C"/>
                      </a:solidFill>
                      <a:prstDash val="solid"/>
                    </a:lnB>
                  </a:tcPr>
                </a:tc>
                <a:extLst>
                  <a:ext uri="{0D108BD9-81ED-4DB2-BD59-A6C34878D82A}">
                    <a16:rowId xmlns:a16="http://schemas.microsoft.com/office/drawing/2014/main" val="10001"/>
                  </a:ext>
                </a:extLst>
              </a:tr>
              <a:tr h="903266">
                <a:tc>
                  <a:txBody>
                    <a:bodyPr/>
                    <a:lstStyle/>
                    <a:p>
                      <a:pPr>
                        <a:lnSpc>
                          <a:spcPct val="100000"/>
                        </a:lnSpc>
                        <a:spcBef>
                          <a:spcPts val="10"/>
                        </a:spcBef>
                      </a:pPr>
                      <a:endParaRPr sz="1300" dirty="0">
                        <a:latin typeface="Ubuntu" panose="020B0504030602030204" pitchFamily="34" charset="0"/>
                        <a:cs typeface="Times New Roman"/>
                      </a:endParaRPr>
                    </a:p>
                    <a:p>
                      <a:pPr marL="662940" marR="414655">
                        <a:lnSpc>
                          <a:spcPts val="1900"/>
                        </a:lnSpc>
                      </a:pPr>
                      <a:r>
                        <a:rPr sz="1300" b="1" dirty="0">
                          <a:solidFill>
                            <a:srgbClr val="221E1F"/>
                          </a:solidFill>
                          <a:latin typeface="Ubuntu" panose="020B0504030602030204" pitchFamily="34" charset="0"/>
                          <a:cs typeface="Arial"/>
                        </a:rPr>
                        <a:t>H</a:t>
                      </a:r>
                      <a:r>
                        <a:rPr sz="1300" b="1" spc="-20" dirty="0">
                          <a:solidFill>
                            <a:srgbClr val="221E1F"/>
                          </a:solidFill>
                          <a:latin typeface="Ubuntu" panose="020B0504030602030204" pitchFamily="34" charset="0"/>
                          <a:cs typeface="Arial"/>
                        </a:rPr>
                        <a:t>o</a:t>
                      </a:r>
                      <a:r>
                        <a:rPr sz="1300" b="1" dirty="0">
                          <a:solidFill>
                            <a:srgbClr val="221E1F"/>
                          </a:solidFill>
                          <a:latin typeface="Ubuntu" panose="020B0504030602030204" pitchFamily="34" charset="0"/>
                          <a:cs typeface="Arial"/>
                        </a:rPr>
                        <a:t>w</a:t>
                      </a:r>
                      <a:r>
                        <a:rPr sz="1300" b="1" spc="-65" dirty="0">
                          <a:solidFill>
                            <a:srgbClr val="221E1F"/>
                          </a:solidFill>
                          <a:latin typeface="Ubuntu" panose="020B0504030602030204" pitchFamily="34" charset="0"/>
                          <a:cs typeface="Arial"/>
                        </a:rPr>
                        <a:t> </a:t>
                      </a:r>
                      <a:r>
                        <a:rPr sz="1300" b="1" dirty="0">
                          <a:solidFill>
                            <a:srgbClr val="221E1F"/>
                          </a:solidFill>
                          <a:latin typeface="Ubuntu" panose="020B0504030602030204" pitchFamily="34" charset="0"/>
                          <a:cs typeface="Arial"/>
                        </a:rPr>
                        <a:t>do</a:t>
                      </a:r>
                      <a:r>
                        <a:rPr sz="1300" b="1" spc="-65" dirty="0">
                          <a:solidFill>
                            <a:srgbClr val="221E1F"/>
                          </a:solidFill>
                          <a:latin typeface="Ubuntu" panose="020B0504030602030204" pitchFamily="34" charset="0"/>
                          <a:cs typeface="Arial"/>
                        </a:rPr>
                        <a:t> </a:t>
                      </a:r>
                      <a:r>
                        <a:rPr sz="1300" b="1" spc="-25" dirty="0">
                          <a:solidFill>
                            <a:srgbClr val="221E1F"/>
                          </a:solidFill>
                          <a:latin typeface="Ubuntu" panose="020B0504030602030204" pitchFamily="34" charset="0"/>
                          <a:cs typeface="Arial"/>
                        </a:rPr>
                        <a:t>y</a:t>
                      </a:r>
                      <a:r>
                        <a:rPr sz="1300" b="1" dirty="0">
                          <a:solidFill>
                            <a:srgbClr val="221E1F"/>
                          </a:solidFill>
                          <a:latin typeface="Ubuntu" panose="020B0504030602030204" pitchFamily="34" charset="0"/>
                          <a:cs typeface="Arial"/>
                        </a:rPr>
                        <a:t>ou</a:t>
                      </a:r>
                      <a:r>
                        <a:rPr sz="1300" b="1" spc="-65" dirty="0">
                          <a:solidFill>
                            <a:srgbClr val="221E1F"/>
                          </a:solidFill>
                          <a:latin typeface="Ubuntu" panose="020B0504030602030204" pitchFamily="34" charset="0"/>
                          <a:cs typeface="Arial"/>
                        </a:rPr>
                        <a:t> </a:t>
                      </a:r>
                      <a:r>
                        <a:rPr sz="1300" b="1" spc="-20" dirty="0">
                          <a:solidFill>
                            <a:srgbClr val="221E1F"/>
                          </a:solidFill>
                          <a:latin typeface="Ubuntu" panose="020B0504030602030204" pitchFamily="34" charset="0"/>
                          <a:cs typeface="Arial"/>
                        </a:rPr>
                        <a:t>w</a:t>
                      </a:r>
                      <a:r>
                        <a:rPr sz="1300" b="1" dirty="0">
                          <a:solidFill>
                            <a:srgbClr val="221E1F"/>
                          </a:solidFill>
                          <a:latin typeface="Ubuntu" panose="020B0504030602030204" pitchFamily="34" charset="0"/>
                          <a:cs typeface="Arial"/>
                        </a:rPr>
                        <a:t>ant  </a:t>
                      </a:r>
                      <a:r>
                        <a:rPr sz="1300" b="1" spc="35" dirty="0">
                          <a:solidFill>
                            <a:srgbClr val="221E1F"/>
                          </a:solidFill>
                          <a:latin typeface="Ubuntu" panose="020B0504030602030204" pitchFamily="34" charset="0"/>
                          <a:cs typeface="Arial"/>
                        </a:rPr>
                        <a:t>them</a:t>
                      </a:r>
                      <a:r>
                        <a:rPr sz="1300" b="1" spc="-80" dirty="0">
                          <a:solidFill>
                            <a:srgbClr val="221E1F"/>
                          </a:solidFill>
                          <a:latin typeface="Ubuntu" panose="020B0504030602030204" pitchFamily="34" charset="0"/>
                          <a:cs typeface="Arial"/>
                        </a:rPr>
                        <a:t> </a:t>
                      </a:r>
                      <a:r>
                        <a:rPr sz="1300" b="1" spc="65" dirty="0">
                          <a:solidFill>
                            <a:srgbClr val="221E1F"/>
                          </a:solidFill>
                          <a:latin typeface="Ubuntu" panose="020B0504030602030204" pitchFamily="34" charset="0"/>
                          <a:cs typeface="Arial"/>
                        </a:rPr>
                        <a:t>to</a:t>
                      </a:r>
                      <a:r>
                        <a:rPr sz="1300" b="1" spc="-75" dirty="0">
                          <a:solidFill>
                            <a:srgbClr val="221E1F"/>
                          </a:solidFill>
                          <a:latin typeface="Ubuntu" panose="020B0504030602030204" pitchFamily="34" charset="0"/>
                          <a:cs typeface="Arial"/>
                        </a:rPr>
                        <a:t> </a:t>
                      </a:r>
                      <a:r>
                        <a:rPr sz="1300" b="1" spc="-130" dirty="0">
                          <a:solidFill>
                            <a:srgbClr val="016A5F"/>
                          </a:solidFill>
                          <a:latin typeface="Ubuntu" panose="020B0504030602030204" pitchFamily="34" charset="0"/>
                          <a:cs typeface="Arial"/>
                        </a:rPr>
                        <a:t>FEEL</a:t>
                      </a:r>
                      <a:r>
                        <a:rPr sz="1300" b="1" spc="-130" dirty="0">
                          <a:solidFill>
                            <a:srgbClr val="221E1F"/>
                          </a:solidFill>
                          <a:latin typeface="Ubuntu" panose="020B0504030602030204" pitchFamily="34" charset="0"/>
                          <a:cs typeface="Arial"/>
                        </a:rPr>
                        <a:t>?</a:t>
                      </a:r>
                      <a:endParaRPr sz="1300" dirty="0">
                        <a:latin typeface="Ubuntu" panose="020B0504030602030204" pitchFamily="34" charset="0"/>
                        <a:cs typeface="Arial"/>
                      </a:endParaRPr>
                    </a:p>
                  </a:txBody>
                  <a:tcPr marL="0" marR="0" marT="1121" marB="0">
                    <a:lnR w="12700">
                      <a:solidFill>
                        <a:srgbClr val="39BB9C"/>
                      </a:solidFill>
                      <a:prstDash val="solid"/>
                    </a:lnR>
                    <a:lnT w="12700">
                      <a:solidFill>
                        <a:srgbClr val="39BB9C"/>
                      </a:solidFill>
                      <a:prstDash val="solid"/>
                    </a:lnT>
                    <a:lnB w="12700">
                      <a:solidFill>
                        <a:srgbClr val="39BB9C"/>
                      </a:solidFill>
                      <a:prstDash val="solid"/>
                    </a:lnB>
                  </a:tcPr>
                </a:tc>
                <a:tc>
                  <a:txBody>
                    <a:bodyPr/>
                    <a:lstStyle/>
                    <a:p>
                      <a:pPr>
                        <a:lnSpc>
                          <a:spcPct val="100000"/>
                        </a:lnSpc>
                        <a:spcBef>
                          <a:spcPts val="20"/>
                        </a:spcBef>
                      </a:pPr>
                      <a:endParaRPr sz="1300" dirty="0">
                        <a:latin typeface="Ubuntu" panose="020B0504030602030204" pitchFamily="34" charset="0"/>
                        <a:cs typeface="Times New Roman"/>
                      </a:endParaRPr>
                    </a:p>
                    <a:p>
                      <a:pPr marL="177165">
                        <a:lnSpc>
                          <a:spcPct val="100000"/>
                        </a:lnSpc>
                      </a:pPr>
                      <a:r>
                        <a:rPr sz="1300" spc="-40" dirty="0">
                          <a:solidFill>
                            <a:srgbClr val="221E1F"/>
                          </a:solidFill>
                          <a:latin typeface="Ubuntu" panose="020B0504030602030204" pitchFamily="34" charset="0"/>
                          <a:cs typeface="Microsoft Sans Serif"/>
                        </a:rPr>
                        <a:t>You</a:t>
                      </a:r>
                      <a:r>
                        <a:rPr sz="1300" spc="-70" dirty="0">
                          <a:solidFill>
                            <a:srgbClr val="221E1F"/>
                          </a:solidFill>
                          <a:latin typeface="Ubuntu" panose="020B0504030602030204" pitchFamily="34" charset="0"/>
                          <a:cs typeface="Microsoft Sans Serif"/>
                        </a:rPr>
                        <a:t> </a:t>
                      </a:r>
                      <a:r>
                        <a:rPr sz="1300" spc="65" dirty="0">
                          <a:solidFill>
                            <a:srgbClr val="221E1F"/>
                          </a:solidFill>
                          <a:latin typeface="Ubuntu" panose="020B0504030602030204" pitchFamily="34" charset="0"/>
                          <a:cs typeface="Microsoft Sans Serif"/>
                        </a:rPr>
                        <a:t>want</a:t>
                      </a:r>
                      <a:r>
                        <a:rPr sz="1300" spc="-65" dirty="0">
                          <a:solidFill>
                            <a:srgbClr val="221E1F"/>
                          </a:solidFill>
                          <a:latin typeface="Ubuntu" panose="020B0504030602030204" pitchFamily="34" charset="0"/>
                          <a:cs typeface="Microsoft Sans Serif"/>
                        </a:rPr>
                        <a:t> </a:t>
                      </a:r>
                      <a:r>
                        <a:rPr sz="1300" spc="65" dirty="0">
                          <a:solidFill>
                            <a:srgbClr val="221E1F"/>
                          </a:solidFill>
                          <a:latin typeface="Ubuntu" panose="020B0504030602030204" pitchFamily="34" charset="0"/>
                          <a:cs typeface="Microsoft Sans Serif"/>
                        </a:rPr>
                        <a:t>them</a:t>
                      </a:r>
                      <a:r>
                        <a:rPr sz="1300" spc="-65" dirty="0">
                          <a:solidFill>
                            <a:srgbClr val="221E1F"/>
                          </a:solidFill>
                          <a:latin typeface="Ubuntu" panose="020B0504030602030204" pitchFamily="34" charset="0"/>
                          <a:cs typeface="Microsoft Sans Serif"/>
                        </a:rPr>
                        <a:t> </a:t>
                      </a:r>
                      <a:r>
                        <a:rPr sz="1300" spc="110" dirty="0">
                          <a:solidFill>
                            <a:srgbClr val="221E1F"/>
                          </a:solidFill>
                          <a:latin typeface="Ubuntu" panose="020B0504030602030204" pitchFamily="34" charset="0"/>
                          <a:cs typeface="Microsoft Sans Serif"/>
                        </a:rPr>
                        <a:t>to</a:t>
                      </a:r>
                      <a:r>
                        <a:rPr sz="1300" spc="-65" dirty="0">
                          <a:solidFill>
                            <a:srgbClr val="221E1F"/>
                          </a:solidFill>
                          <a:latin typeface="Ubuntu" panose="020B0504030602030204" pitchFamily="34" charset="0"/>
                          <a:cs typeface="Microsoft Sans Serif"/>
                        </a:rPr>
                        <a:t> </a:t>
                      </a:r>
                      <a:r>
                        <a:rPr sz="1300" spc="60" dirty="0">
                          <a:solidFill>
                            <a:srgbClr val="221E1F"/>
                          </a:solidFill>
                          <a:latin typeface="Ubuntu" panose="020B0504030602030204" pitchFamily="34" charset="0"/>
                          <a:cs typeface="Microsoft Sans Serif"/>
                        </a:rPr>
                        <a:t>feel</a:t>
                      </a:r>
                      <a:r>
                        <a:rPr sz="1300" spc="-65" dirty="0">
                          <a:solidFill>
                            <a:srgbClr val="221E1F"/>
                          </a:solidFill>
                          <a:latin typeface="Ubuntu" panose="020B0504030602030204" pitchFamily="34" charset="0"/>
                          <a:cs typeface="Microsoft Sans Serif"/>
                        </a:rPr>
                        <a:t> </a:t>
                      </a:r>
                      <a:r>
                        <a:rPr sz="1300" spc="15" dirty="0">
                          <a:solidFill>
                            <a:srgbClr val="221E1F"/>
                          </a:solidFill>
                          <a:latin typeface="Ubuntu" panose="020B0504030602030204" pitchFamily="34" charset="0"/>
                          <a:cs typeface="Microsoft Sans Serif"/>
                        </a:rPr>
                        <a:t>welcome.</a:t>
                      </a:r>
                      <a:endParaRPr sz="1300" dirty="0">
                        <a:latin typeface="Ubuntu" panose="020B0504030602030204" pitchFamily="34" charset="0"/>
                        <a:cs typeface="Microsoft Sans Serif"/>
                      </a:endParaRPr>
                    </a:p>
                  </a:txBody>
                  <a:tcPr marL="0" marR="0" marT="2241" marB="0">
                    <a:lnL w="12700">
                      <a:solidFill>
                        <a:srgbClr val="39BB9C"/>
                      </a:solidFill>
                      <a:prstDash val="solid"/>
                    </a:lnL>
                    <a:lnT w="12700">
                      <a:solidFill>
                        <a:srgbClr val="39BB9C"/>
                      </a:solidFill>
                      <a:prstDash val="solid"/>
                    </a:lnT>
                    <a:lnB w="12700">
                      <a:solidFill>
                        <a:srgbClr val="39BB9C"/>
                      </a:solidFill>
                      <a:prstDash val="solid"/>
                    </a:lnB>
                  </a:tcPr>
                </a:tc>
                <a:extLst>
                  <a:ext uri="{0D108BD9-81ED-4DB2-BD59-A6C34878D82A}">
                    <a16:rowId xmlns:a16="http://schemas.microsoft.com/office/drawing/2014/main" val="10002"/>
                  </a:ext>
                </a:extLst>
              </a:tr>
              <a:tr h="907188">
                <a:tc>
                  <a:txBody>
                    <a:bodyPr/>
                    <a:lstStyle/>
                    <a:p>
                      <a:pPr>
                        <a:lnSpc>
                          <a:spcPct val="100000"/>
                        </a:lnSpc>
                        <a:spcBef>
                          <a:spcPts val="45"/>
                        </a:spcBef>
                      </a:pPr>
                      <a:endParaRPr sz="1300" dirty="0">
                        <a:latin typeface="Ubuntu" panose="020B0504030602030204" pitchFamily="34" charset="0"/>
                        <a:cs typeface="Times New Roman"/>
                      </a:endParaRPr>
                    </a:p>
                    <a:p>
                      <a:pPr marL="662940" marR="328930">
                        <a:lnSpc>
                          <a:spcPts val="1900"/>
                        </a:lnSpc>
                      </a:pPr>
                      <a:r>
                        <a:rPr sz="1300" b="1" dirty="0">
                          <a:solidFill>
                            <a:srgbClr val="221E1F"/>
                          </a:solidFill>
                          <a:latin typeface="Ubuntu" panose="020B0504030602030204" pitchFamily="34" charset="0"/>
                          <a:cs typeface="Arial"/>
                        </a:rPr>
                        <a:t>What</a:t>
                      </a:r>
                      <a:r>
                        <a:rPr sz="1300" b="1" spc="-65" dirty="0">
                          <a:solidFill>
                            <a:srgbClr val="221E1F"/>
                          </a:solidFill>
                          <a:latin typeface="Ubuntu" panose="020B0504030602030204" pitchFamily="34" charset="0"/>
                          <a:cs typeface="Arial"/>
                        </a:rPr>
                        <a:t> </a:t>
                      </a:r>
                      <a:r>
                        <a:rPr sz="1300" b="1" dirty="0">
                          <a:solidFill>
                            <a:srgbClr val="221E1F"/>
                          </a:solidFill>
                          <a:latin typeface="Ubuntu" panose="020B0504030602030204" pitchFamily="34" charset="0"/>
                          <a:cs typeface="Arial"/>
                        </a:rPr>
                        <a:t>do</a:t>
                      </a:r>
                      <a:r>
                        <a:rPr sz="1300" b="1" spc="-65" dirty="0">
                          <a:solidFill>
                            <a:srgbClr val="221E1F"/>
                          </a:solidFill>
                          <a:latin typeface="Ubuntu" panose="020B0504030602030204" pitchFamily="34" charset="0"/>
                          <a:cs typeface="Arial"/>
                        </a:rPr>
                        <a:t> </a:t>
                      </a:r>
                      <a:r>
                        <a:rPr sz="1300" b="1" spc="-25" dirty="0">
                          <a:solidFill>
                            <a:srgbClr val="221E1F"/>
                          </a:solidFill>
                          <a:latin typeface="Ubuntu" panose="020B0504030602030204" pitchFamily="34" charset="0"/>
                          <a:cs typeface="Arial"/>
                        </a:rPr>
                        <a:t>y</a:t>
                      </a:r>
                      <a:r>
                        <a:rPr sz="1300" b="1" dirty="0">
                          <a:solidFill>
                            <a:srgbClr val="221E1F"/>
                          </a:solidFill>
                          <a:latin typeface="Ubuntu" panose="020B0504030602030204" pitchFamily="34" charset="0"/>
                          <a:cs typeface="Arial"/>
                        </a:rPr>
                        <a:t>ou</a:t>
                      </a:r>
                      <a:r>
                        <a:rPr sz="1300" b="1" spc="-65" dirty="0">
                          <a:solidFill>
                            <a:srgbClr val="221E1F"/>
                          </a:solidFill>
                          <a:latin typeface="Ubuntu" panose="020B0504030602030204" pitchFamily="34" charset="0"/>
                          <a:cs typeface="Arial"/>
                        </a:rPr>
                        <a:t> </a:t>
                      </a:r>
                      <a:r>
                        <a:rPr sz="1300" b="1" spc="-20" dirty="0">
                          <a:solidFill>
                            <a:srgbClr val="221E1F"/>
                          </a:solidFill>
                          <a:latin typeface="Ubuntu" panose="020B0504030602030204" pitchFamily="34" charset="0"/>
                          <a:cs typeface="Arial"/>
                        </a:rPr>
                        <a:t>w</a:t>
                      </a:r>
                      <a:r>
                        <a:rPr sz="1300" b="1" dirty="0">
                          <a:solidFill>
                            <a:srgbClr val="221E1F"/>
                          </a:solidFill>
                          <a:latin typeface="Ubuntu" panose="020B0504030602030204" pitchFamily="34" charset="0"/>
                          <a:cs typeface="Arial"/>
                        </a:rPr>
                        <a:t>ant  </a:t>
                      </a:r>
                      <a:r>
                        <a:rPr sz="1300" b="1" spc="35" dirty="0">
                          <a:solidFill>
                            <a:srgbClr val="221E1F"/>
                          </a:solidFill>
                          <a:latin typeface="Ubuntu" panose="020B0504030602030204" pitchFamily="34" charset="0"/>
                          <a:cs typeface="Arial"/>
                        </a:rPr>
                        <a:t>them</a:t>
                      </a:r>
                      <a:r>
                        <a:rPr sz="1300" b="1" spc="-75" dirty="0">
                          <a:solidFill>
                            <a:srgbClr val="221E1F"/>
                          </a:solidFill>
                          <a:latin typeface="Ubuntu" panose="020B0504030602030204" pitchFamily="34" charset="0"/>
                          <a:cs typeface="Arial"/>
                        </a:rPr>
                        <a:t> </a:t>
                      </a:r>
                      <a:r>
                        <a:rPr sz="1300" b="1" spc="65" dirty="0">
                          <a:solidFill>
                            <a:srgbClr val="221E1F"/>
                          </a:solidFill>
                          <a:latin typeface="Ubuntu" panose="020B0504030602030204" pitchFamily="34" charset="0"/>
                          <a:cs typeface="Arial"/>
                        </a:rPr>
                        <a:t>to</a:t>
                      </a:r>
                      <a:r>
                        <a:rPr sz="1300" b="1" spc="-70" dirty="0">
                          <a:solidFill>
                            <a:srgbClr val="221E1F"/>
                          </a:solidFill>
                          <a:latin typeface="Ubuntu" panose="020B0504030602030204" pitchFamily="34" charset="0"/>
                          <a:cs typeface="Arial"/>
                        </a:rPr>
                        <a:t> </a:t>
                      </a:r>
                      <a:r>
                        <a:rPr sz="1300" b="1" spc="-85" dirty="0">
                          <a:solidFill>
                            <a:srgbClr val="016A5F"/>
                          </a:solidFill>
                          <a:latin typeface="Ubuntu" panose="020B0504030602030204" pitchFamily="34" charset="0"/>
                          <a:cs typeface="Arial"/>
                        </a:rPr>
                        <a:t>DO</a:t>
                      </a:r>
                      <a:r>
                        <a:rPr sz="1300" b="1" spc="-85" dirty="0">
                          <a:solidFill>
                            <a:srgbClr val="221E1F"/>
                          </a:solidFill>
                          <a:latin typeface="Ubuntu" panose="020B0504030602030204" pitchFamily="34" charset="0"/>
                          <a:cs typeface="Arial"/>
                        </a:rPr>
                        <a:t>?</a:t>
                      </a:r>
                      <a:endParaRPr sz="1300" dirty="0">
                        <a:latin typeface="Ubuntu" panose="020B0504030602030204" pitchFamily="34" charset="0"/>
                        <a:cs typeface="Arial"/>
                      </a:endParaRPr>
                    </a:p>
                  </a:txBody>
                  <a:tcPr marL="0" marR="0" marT="5043" marB="0">
                    <a:lnR w="12700">
                      <a:solidFill>
                        <a:srgbClr val="39BB9C"/>
                      </a:solidFill>
                      <a:prstDash val="solid"/>
                    </a:lnR>
                    <a:lnT w="12700">
                      <a:solidFill>
                        <a:srgbClr val="39BB9C"/>
                      </a:solidFill>
                      <a:prstDash val="solid"/>
                    </a:lnT>
                    <a:lnB w="12700">
                      <a:solidFill>
                        <a:srgbClr val="39BB9C"/>
                      </a:solidFill>
                      <a:prstDash val="solid"/>
                    </a:lnB>
                  </a:tcPr>
                </a:tc>
                <a:tc>
                  <a:txBody>
                    <a:bodyPr/>
                    <a:lstStyle/>
                    <a:p>
                      <a:pPr>
                        <a:lnSpc>
                          <a:spcPct val="100000"/>
                        </a:lnSpc>
                        <a:spcBef>
                          <a:spcPts val="20"/>
                        </a:spcBef>
                      </a:pPr>
                      <a:endParaRPr sz="1300" dirty="0">
                        <a:latin typeface="Ubuntu" panose="020B0504030602030204" pitchFamily="34" charset="0"/>
                        <a:cs typeface="Times New Roman"/>
                      </a:endParaRPr>
                    </a:p>
                    <a:p>
                      <a:pPr marL="177165">
                        <a:lnSpc>
                          <a:spcPct val="100000"/>
                        </a:lnSpc>
                      </a:pPr>
                      <a:r>
                        <a:rPr sz="1300" spc="-90" dirty="0">
                          <a:solidFill>
                            <a:srgbClr val="221E1F"/>
                          </a:solidFill>
                          <a:latin typeface="Ubuntu" panose="020B0504030602030204" pitchFamily="34" charset="0"/>
                          <a:cs typeface="Microsoft Sans Serif"/>
                        </a:rPr>
                        <a:t>T</a:t>
                      </a:r>
                      <a:r>
                        <a:rPr sz="1300" dirty="0">
                          <a:solidFill>
                            <a:srgbClr val="221E1F"/>
                          </a:solidFill>
                          <a:latin typeface="Ubuntu" panose="020B0504030602030204" pitchFamily="34" charset="0"/>
                          <a:cs typeface="Microsoft Sans Serif"/>
                        </a:rPr>
                        <a:t>o</a:t>
                      </a:r>
                      <a:r>
                        <a:rPr sz="1300" spc="-60" dirty="0">
                          <a:solidFill>
                            <a:srgbClr val="221E1F"/>
                          </a:solidFill>
                          <a:latin typeface="Ubuntu" panose="020B0504030602030204" pitchFamily="34" charset="0"/>
                          <a:cs typeface="Microsoft Sans Serif"/>
                        </a:rPr>
                        <a:t> </a:t>
                      </a:r>
                      <a:r>
                        <a:rPr sz="1300" dirty="0">
                          <a:solidFill>
                            <a:srgbClr val="221E1F"/>
                          </a:solidFill>
                          <a:latin typeface="Ubuntu" panose="020B0504030602030204" pitchFamily="34" charset="0"/>
                          <a:cs typeface="Microsoft Sans Serif"/>
                        </a:rPr>
                        <a:t>join</a:t>
                      </a:r>
                      <a:r>
                        <a:rPr sz="1300" spc="-60" dirty="0">
                          <a:solidFill>
                            <a:srgbClr val="221E1F"/>
                          </a:solidFill>
                          <a:latin typeface="Ubuntu" panose="020B0504030602030204" pitchFamily="34" charset="0"/>
                          <a:cs typeface="Microsoft Sans Serif"/>
                        </a:rPr>
                        <a:t> </a:t>
                      </a:r>
                      <a:r>
                        <a:rPr sz="1300" dirty="0">
                          <a:solidFill>
                            <a:srgbClr val="221E1F"/>
                          </a:solidFill>
                          <a:latin typeface="Ubuntu" panose="020B0504030602030204" pitchFamily="34" charset="0"/>
                          <a:cs typeface="Microsoft Sans Serif"/>
                        </a:rPr>
                        <a:t>Special</a:t>
                      </a:r>
                      <a:r>
                        <a:rPr sz="1300" spc="-60" dirty="0">
                          <a:solidFill>
                            <a:srgbClr val="221E1F"/>
                          </a:solidFill>
                          <a:latin typeface="Ubuntu" panose="020B0504030602030204" pitchFamily="34" charset="0"/>
                          <a:cs typeface="Microsoft Sans Serif"/>
                        </a:rPr>
                        <a:t> </a:t>
                      </a:r>
                      <a:r>
                        <a:rPr sz="1300" dirty="0">
                          <a:solidFill>
                            <a:srgbClr val="221E1F"/>
                          </a:solidFill>
                          <a:latin typeface="Ubuntu" panose="020B0504030602030204" pitchFamily="34" charset="0"/>
                          <a:cs typeface="Microsoft Sans Serif"/>
                        </a:rPr>
                        <a:t>Olympics</a:t>
                      </a:r>
                      <a:endParaRPr sz="1300" dirty="0">
                        <a:latin typeface="Ubuntu" panose="020B0504030602030204" pitchFamily="34" charset="0"/>
                        <a:cs typeface="Microsoft Sans Serif"/>
                      </a:endParaRPr>
                    </a:p>
                  </a:txBody>
                  <a:tcPr marL="0" marR="0" marT="2241" marB="0">
                    <a:lnL w="12700">
                      <a:solidFill>
                        <a:srgbClr val="39BB9C"/>
                      </a:solidFill>
                      <a:prstDash val="solid"/>
                    </a:lnL>
                    <a:lnT w="12700">
                      <a:solidFill>
                        <a:srgbClr val="39BB9C"/>
                      </a:solidFill>
                      <a:prstDash val="solid"/>
                    </a:lnT>
                    <a:lnB w="12700">
                      <a:solidFill>
                        <a:srgbClr val="39BB9C"/>
                      </a:solidFill>
                      <a:prstDash val="solid"/>
                    </a:lnB>
                  </a:tcPr>
                </a:tc>
                <a:extLst>
                  <a:ext uri="{0D108BD9-81ED-4DB2-BD59-A6C34878D82A}">
                    <a16:rowId xmlns:a16="http://schemas.microsoft.com/office/drawing/2014/main" val="10003"/>
                  </a:ext>
                </a:extLst>
              </a:tr>
            </a:tbl>
          </a:graphicData>
        </a:graphic>
      </p:graphicFrame>
      <p:sp>
        <p:nvSpPr>
          <p:cNvPr id="57" name="object 6">
            <a:extLst>
              <a:ext uri="{FF2B5EF4-FFF2-40B4-BE49-F238E27FC236}">
                <a16:creationId xmlns:a16="http://schemas.microsoft.com/office/drawing/2014/main" id="{CB551650-8C71-4A5F-B6D3-304CF230CA3B}"/>
              </a:ext>
            </a:extLst>
          </p:cNvPr>
          <p:cNvSpPr txBox="1"/>
          <p:nvPr/>
        </p:nvSpPr>
        <p:spPr>
          <a:xfrm>
            <a:off x="1967184" y="3581159"/>
            <a:ext cx="1480857" cy="443112"/>
          </a:xfrm>
          <a:prstGeom prst="rect">
            <a:avLst/>
          </a:prstGeom>
        </p:spPr>
        <p:txBody>
          <a:bodyPr vert="horz" wrap="square" lIns="0" tIns="20171" rIns="0" bIns="0" rtlCol="0">
            <a:spAutoFit/>
          </a:bodyPr>
          <a:lstStyle/>
          <a:p>
            <a:pPr marL="11206" marR="4483">
              <a:lnSpc>
                <a:spcPts val="1677"/>
              </a:lnSpc>
              <a:spcBef>
                <a:spcPts val="159"/>
              </a:spcBef>
            </a:pPr>
            <a:r>
              <a:rPr sz="1300" b="1" spc="4" dirty="0">
                <a:solidFill>
                  <a:srgbClr val="221E1F"/>
                </a:solidFill>
                <a:latin typeface="Ubuntu" panose="020B0504030602030204" pitchFamily="34" charset="0"/>
                <a:cs typeface="Arial"/>
              </a:rPr>
              <a:t>H</a:t>
            </a:r>
            <a:r>
              <a:rPr sz="1300" b="1" spc="-13" dirty="0">
                <a:solidFill>
                  <a:srgbClr val="221E1F"/>
                </a:solidFill>
                <a:latin typeface="Ubuntu" panose="020B0504030602030204" pitchFamily="34" charset="0"/>
                <a:cs typeface="Arial"/>
              </a:rPr>
              <a:t>o</a:t>
            </a:r>
            <a:r>
              <a:rPr sz="1300" b="1" spc="4" dirty="0">
                <a:solidFill>
                  <a:srgbClr val="221E1F"/>
                </a:solidFill>
                <a:latin typeface="Ubuntu" panose="020B0504030602030204" pitchFamily="34" charset="0"/>
                <a:cs typeface="Arial"/>
              </a:rPr>
              <a:t>w</a:t>
            </a:r>
            <a:r>
              <a:rPr sz="1300" b="1" spc="-57" dirty="0">
                <a:solidFill>
                  <a:srgbClr val="221E1F"/>
                </a:solidFill>
                <a:latin typeface="Ubuntu" panose="020B0504030602030204" pitchFamily="34" charset="0"/>
                <a:cs typeface="Arial"/>
              </a:rPr>
              <a:t> </a:t>
            </a:r>
            <a:r>
              <a:rPr sz="1300" b="1" spc="-9" dirty="0">
                <a:solidFill>
                  <a:srgbClr val="221E1F"/>
                </a:solidFill>
                <a:latin typeface="Ubuntu" panose="020B0504030602030204" pitchFamily="34" charset="0"/>
                <a:cs typeface="Arial"/>
              </a:rPr>
              <a:t>do</a:t>
            </a:r>
            <a:r>
              <a:rPr sz="1300" b="1" spc="-57" dirty="0">
                <a:solidFill>
                  <a:srgbClr val="221E1F"/>
                </a:solidFill>
                <a:latin typeface="Ubuntu" panose="020B0504030602030204" pitchFamily="34" charset="0"/>
                <a:cs typeface="Arial"/>
              </a:rPr>
              <a:t> </a:t>
            </a:r>
            <a:r>
              <a:rPr sz="1300" b="1" spc="-35" dirty="0">
                <a:solidFill>
                  <a:srgbClr val="221E1F"/>
                </a:solidFill>
                <a:latin typeface="Ubuntu" panose="020B0504030602030204" pitchFamily="34" charset="0"/>
                <a:cs typeface="Arial"/>
              </a:rPr>
              <a:t>y</a:t>
            </a:r>
            <a:r>
              <a:rPr sz="1300" b="1" spc="-22" dirty="0">
                <a:solidFill>
                  <a:srgbClr val="221E1F"/>
                </a:solidFill>
                <a:latin typeface="Ubuntu" panose="020B0504030602030204" pitchFamily="34" charset="0"/>
                <a:cs typeface="Arial"/>
              </a:rPr>
              <a:t>ou</a:t>
            </a:r>
            <a:r>
              <a:rPr sz="1300" b="1" spc="-57" dirty="0">
                <a:solidFill>
                  <a:srgbClr val="221E1F"/>
                </a:solidFill>
                <a:latin typeface="Ubuntu" panose="020B0504030602030204" pitchFamily="34" charset="0"/>
                <a:cs typeface="Arial"/>
              </a:rPr>
              <a:t> </a:t>
            </a:r>
            <a:r>
              <a:rPr sz="1300" b="1" spc="-13" dirty="0">
                <a:solidFill>
                  <a:srgbClr val="221E1F"/>
                </a:solidFill>
                <a:latin typeface="Ubuntu" panose="020B0504030602030204" pitchFamily="34" charset="0"/>
                <a:cs typeface="Arial"/>
              </a:rPr>
              <a:t>w</a:t>
            </a:r>
            <a:r>
              <a:rPr sz="1300" b="1" spc="31" dirty="0">
                <a:solidFill>
                  <a:srgbClr val="221E1F"/>
                </a:solidFill>
                <a:latin typeface="Ubuntu" panose="020B0504030602030204" pitchFamily="34" charset="0"/>
                <a:cs typeface="Arial"/>
              </a:rPr>
              <a:t>ant  them</a:t>
            </a:r>
            <a:r>
              <a:rPr sz="1300" b="1" spc="-71" dirty="0">
                <a:solidFill>
                  <a:srgbClr val="221E1F"/>
                </a:solidFill>
                <a:latin typeface="Ubuntu" panose="020B0504030602030204" pitchFamily="34" charset="0"/>
                <a:cs typeface="Arial"/>
              </a:rPr>
              <a:t> </a:t>
            </a:r>
            <a:r>
              <a:rPr sz="1300" b="1" spc="57" dirty="0">
                <a:solidFill>
                  <a:srgbClr val="221E1F"/>
                </a:solidFill>
                <a:latin typeface="Ubuntu" panose="020B0504030602030204" pitchFamily="34" charset="0"/>
                <a:cs typeface="Arial"/>
              </a:rPr>
              <a:t>to</a:t>
            </a:r>
            <a:r>
              <a:rPr sz="1300" b="1" spc="-66" dirty="0">
                <a:solidFill>
                  <a:srgbClr val="221E1F"/>
                </a:solidFill>
                <a:latin typeface="Ubuntu" panose="020B0504030602030204" pitchFamily="34" charset="0"/>
                <a:cs typeface="Arial"/>
              </a:rPr>
              <a:t> </a:t>
            </a:r>
            <a:r>
              <a:rPr sz="1300" b="1" spc="-115" dirty="0">
                <a:solidFill>
                  <a:srgbClr val="016A5F"/>
                </a:solidFill>
                <a:latin typeface="Ubuntu" panose="020B0504030602030204" pitchFamily="34" charset="0"/>
                <a:cs typeface="Arial"/>
              </a:rPr>
              <a:t>FEEL</a:t>
            </a:r>
            <a:r>
              <a:rPr sz="1300" b="1" spc="-115" dirty="0">
                <a:solidFill>
                  <a:srgbClr val="221E1F"/>
                </a:solidFill>
                <a:latin typeface="Ubuntu" panose="020B0504030602030204" pitchFamily="34" charset="0"/>
                <a:cs typeface="Arial"/>
              </a:rPr>
              <a:t>?</a:t>
            </a:r>
            <a:endParaRPr sz="1300" dirty="0">
              <a:latin typeface="Ubuntu" panose="020B0504030602030204" pitchFamily="34" charset="0"/>
              <a:cs typeface="Arial"/>
            </a:endParaRPr>
          </a:p>
        </p:txBody>
      </p:sp>
      <p:sp>
        <p:nvSpPr>
          <p:cNvPr id="58" name="object 7">
            <a:extLst>
              <a:ext uri="{FF2B5EF4-FFF2-40B4-BE49-F238E27FC236}">
                <a16:creationId xmlns:a16="http://schemas.microsoft.com/office/drawing/2014/main" id="{5F7C856C-E4B0-4A2F-B337-35941880AE61}"/>
              </a:ext>
            </a:extLst>
          </p:cNvPr>
          <p:cNvSpPr txBox="1"/>
          <p:nvPr/>
        </p:nvSpPr>
        <p:spPr>
          <a:xfrm>
            <a:off x="4628803" y="2812706"/>
            <a:ext cx="1556497" cy="443112"/>
          </a:xfrm>
          <a:prstGeom prst="rect">
            <a:avLst/>
          </a:prstGeom>
        </p:spPr>
        <p:txBody>
          <a:bodyPr vert="horz" wrap="square" lIns="0" tIns="20171" rIns="0" bIns="0" rtlCol="0">
            <a:spAutoFit/>
          </a:bodyPr>
          <a:lstStyle/>
          <a:p>
            <a:pPr marL="11206" marR="4483">
              <a:lnSpc>
                <a:spcPts val="1677"/>
              </a:lnSpc>
              <a:spcBef>
                <a:spcPts val="159"/>
              </a:spcBef>
            </a:pPr>
            <a:r>
              <a:rPr sz="1300" b="1" spc="31" dirty="0">
                <a:solidFill>
                  <a:srgbClr val="221E1F"/>
                </a:solidFill>
                <a:latin typeface="Ubuntu" panose="020B0504030602030204" pitchFamily="34" charset="0"/>
                <a:cs typeface="Arial"/>
              </a:rPr>
              <a:t>What</a:t>
            </a:r>
            <a:r>
              <a:rPr sz="1300" b="1" spc="-57" dirty="0">
                <a:solidFill>
                  <a:srgbClr val="221E1F"/>
                </a:solidFill>
                <a:latin typeface="Ubuntu" panose="020B0504030602030204" pitchFamily="34" charset="0"/>
                <a:cs typeface="Arial"/>
              </a:rPr>
              <a:t> </a:t>
            </a:r>
            <a:r>
              <a:rPr sz="1300" b="1" spc="-9" dirty="0">
                <a:solidFill>
                  <a:srgbClr val="221E1F"/>
                </a:solidFill>
                <a:latin typeface="Ubuntu" panose="020B0504030602030204" pitchFamily="34" charset="0"/>
                <a:cs typeface="Arial"/>
              </a:rPr>
              <a:t>do</a:t>
            </a:r>
            <a:r>
              <a:rPr sz="1300" b="1" spc="-57" dirty="0">
                <a:solidFill>
                  <a:srgbClr val="221E1F"/>
                </a:solidFill>
                <a:latin typeface="Ubuntu" panose="020B0504030602030204" pitchFamily="34" charset="0"/>
                <a:cs typeface="Arial"/>
              </a:rPr>
              <a:t> </a:t>
            </a:r>
            <a:r>
              <a:rPr sz="1300" b="1" spc="-35" dirty="0">
                <a:solidFill>
                  <a:srgbClr val="221E1F"/>
                </a:solidFill>
                <a:latin typeface="Ubuntu" panose="020B0504030602030204" pitchFamily="34" charset="0"/>
                <a:cs typeface="Arial"/>
              </a:rPr>
              <a:t>y</a:t>
            </a:r>
            <a:r>
              <a:rPr sz="1300" b="1" spc="-22" dirty="0">
                <a:solidFill>
                  <a:srgbClr val="221E1F"/>
                </a:solidFill>
                <a:latin typeface="Ubuntu" panose="020B0504030602030204" pitchFamily="34" charset="0"/>
                <a:cs typeface="Arial"/>
              </a:rPr>
              <a:t>ou</a:t>
            </a:r>
            <a:r>
              <a:rPr sz="1300" b="1" spc="-57" dirty="0">
                <a:solidFill>
                  <a:srgbClr val="221E1F"/>
                </a:solidFill>
                <a:latin typeface="Ubuntu" panose="020B0504030602030204" pitchFamily="34" charset="0"/>
                <a:cs typeface="Arial"/>
              </a:rPr>
              <a:t> </a:t>
            </a:r>
            <a:r>
              <a:rPr sz="1300" b="1" spc="-13" dirty="0">
                <a:solidFill>
                  <a:srgbClr val="221E1F"/>
                </a:solidFill>
                <a:latin typeface="Ubuntu" panose="020B0504030602030204" pitchFamily="34" charset="0"/>
                <a:cs typeface="Arial"/>
              </a:rPr>
              <a:t>w</a:t>
            </a:r>
            <a:r>
              <a:rPr sz="1300" b="1" spc="31" dirty="0">
                <a:solidFill>
                  <a:srgbClr val="221E1F"/>
                </a:solidFill>
                <a:latin typeface="Ubuntu" panose="020B0504030602030204" pitchFamily="34" charset="0"/>
                <a:cs typeface="Arial"/>
              </a:rPr>
              <a:t>ant  them</a:t>
            </a:r>
            <a:r>
              <a:rPr sz="1300" b="1" spc="-71" dirty="0">
                <a:solidFill>
                  <a:srgbClr val="221E1F"/>
                </a:solidFill>
                <a:latin typeface="Ubuntu" panose="020B0504030602030204" pitchFamily="34" charset="0"/>
                <a:cs typeface="Arial"/>
              </a:rPr>
              <a:t> </a:t>
            </a:r>
            <a:r>
              <a:rPr sz="1300" b="1" spc="57" dirty="0">
                <a:solidFill>
                  <a:srgbClr val="221E1F"/>
                </a:solidFill>
                <a:latin typeface="Ubuntu" panose="020B0504030602030204" pitchFamily="34" charset="0"/>
                <a:cs typeface="Arial"/>
              </a:rPr>
              <a:t>to</a:t>
            </a:r>
            <a:r>
              <a:rPr sz="1300" b="1" spc="-71" dirty="0">
                <a:solidFill>
                  <a:srgbClr val="221E1F"/>
                </a:solidFill>
                <a:latin typeface="Ubuntu" panose="020B0504030602030204" pitchFamily="34" charset="0"/>
                <a:cs typeface="Arial"/>
              </a:rPr>
              <a:t> </a:t>
            </a:r>
            <a:r>
              <a:rPr sz="1300" b="1" spc="-40" dirty="0">
                <a:solidFill>
                  <a:srgbClr val="016A5F"/>
                </a:solidFill>
                <a:latin typeface="Ubuntu" panose="020B0504030602030204" pitchFamily="34" charset="0"/>
                <a:cs typeface="Arial"/>
              </a:rPr>
              <a:t>KNOW</a:t>
            </a:r>
            <a:r>
              <a:rPr sz="1300" b="1" spc="-40" dirty="0">
                <a:solidFill>
                  <a:srgbClr val="221E1F"/>
                </a:solidFill>
                <a:latin typeface="Ubuntu" panose="020B0504030602030204" pitchFamily="34" charset="0"/>
                <a:cs typeface="Arial"/>
              </a:rPr>
              <a:t>?</a:t>
            </a:r>
            <a:endParaRPr sz="1300" dirty="0">
              <a:latin typeface="Ubuntu" panose="020B0504030602030204" pitchFamily="34" charset="0"/>
              <a:cs typeface="Arial"/>
            </a:endParaRPr>
          </a:p>
        </p:txBody>
      </p:sp>
      <p:sp>
        <p:nvSpPr>
          <p:cNvPr id="59" name="object 8">
            <a:extLst>
              <a:ext uri="{FF2B5EF4-FFF2-40B4-BE49-F238E27FC236}">
                <a16:creationId xmlns:a16="http://schemas.microsoft.com/office/drawing/2014/main" id="{F817F1EF-F025-4DA6-B16B-95AF75EDD2F9}"/>
              </a:ext>
            </a:extLst>
          </p:cNvPr>
          <p:cNvSpPr txBox="1"/>
          <p:nvPr/>
        </p:nvSpPr>
        <p:spPr>
          <a:xfrm>
            <a:off x="4628803" y="3580443"/>
            <a:ext cx="1556497" cy="443112"/>
          </a:xfrm>
          <a:prstGeom prst="rect">
            <a:avLst/>
          </a:prstGeom>
        </p:spPr>
        <p:txBody>
          <a:bodyPr vert="horz" wrap="square" lIns="0" tIns="20171" rIns="0" bIns="0" rtlCol="0">
            <a:spAutoFit/>
          </a:bodyPr>
          <a:lstStyle/>
          <a:p>
            <a:pPr marL="11206" marR="4483">
              <a:lnSpc>
                <a:spcPts val="1677"/>
              </a:lnSpc>
              <a:spcBef>
                <a:spcPts val="159"/>
              </a:spcBef>
            </a:pPr>
            <a:r>
              <a:rPr sz="1300" b="1" spc="31" dirty="0">
                <a:solidFill>
                  <a:srgbClr val="221E1F"/>
                </a:solidFill>
                <a:latin typeface="Ubuntu" panose="020B0504030602030204" pitchFamily="34" charset="0"/>
                <a:cs typeface="Arial"/>
              </a:rPr>
              <a:t>What</a:t>
            </a:r>
            <a:r>
              <a:rPr sz="1300" b="1" spc="-57" dirty="0">
                <a:solidFill>
                  <a:srgbClr val="221E1F"/>
                </a:solidFill>
                <a:latin typeface="Ubuntu" panose="020B0504030602030204" pitchFamily="34" charset="0"/>
                <a:cs typeface="Arial"/>
              </a:rPr>
              <a:t> </a:t>
            </a:r>
            <a:r>
              <a:rPr sz="1300" b="1" spc="-9" dirty="0">
                <a:solidFill>
                  <a:srgbClr val="221E1F"/>
                </a:solidFill>
                <a:latin typeface="Ubuntu" panose="020B0504030602030204" pitchFamily="34" charset="0"/>
                <a:cs typeface="Arial"/>
              </a:rPr>
              <a:t>do</a:t>
            </a:r>
            <a:r>
              <a:rPr sz="1300" b="1" spc="-57" dirty="0">
                <a:solidFill>
                  <a:srgbClr val="221E1F"/>
                </a:solidFill>
                <a:latin typeface="Ubuntu" panose="020B0504030602030204" pitchFamily="34" charset="0"/>
                <a:cs typeface="Arial"/>
              </a:rPr>
              <a:t> </a:t>
            </a:r>
            <a:r>
              <a:rPr sz="1300" b="1" spc="-35" dirty="0">
                <a:solidFill>
                  <a:srgbClr val="221E1F"/>
                </a:solidFill>
                <a:latin typeface="Ubuntu" panose="020B0504030602030204" pitchFamily="34" charset="0"/>
                <a:cs typeface="Arial"/>
              </a:rPr>
              <a:t>y</a:t>
            </a:r>
            <a:r>
              <a:rPr sz="1300" b="1" spc="-22" dirty="0">
                <a:solidFill>
                  <a:srgbClr val="221E1F"/>
                </a:solidFill>
                <a:latin typeface="Ubuntu" panose="020B0504030602030204" pitchFamily="34" charset="0"/>
                <a:cs typeface="Arial"/>
              </a:rPr>
              <a:t>ou</a:t>
            </a:r>
            <a:r>
              <a:rPr sz="1300" b="1" spc="-57" dirty="0">
                <a:solidFill>
                  <a:srgbClr val="221E1F"/>
                </a:solidFill>
                <a:latin typeface="Ubuntu" panose="020B0504030602030204" pitchFamily="34" charset="0"/>
                <a:cs typeface="Arial"/>
              </a:rPr>
              <a:t> </a:t>
            </a:r>
            <a:r>
              <a:rPr sz="1300" b="1" spc="-13" dirty="0">
                <a:solidFill>
                  <a:srgbClr val="221E1F"/>
                </a:solidFill>
                <a:latin typeface="Ubuntu" panose="020B0504030602030204" pitchFamily="34" charset="0"/>
                <a:cs typeface="Arial"/>
              </a:rPr>
              <a:t>w</a:t>
            </a:r>
            <a:r>
              <a:rPr sz="1300" b="1" spc="31" dirty="0">
                <a:solidFill>
                  <a:srgbClr val="221E1F"/>
                </a:solidFill>
                <a:latin typeface="Ubuntu" panose="020B0504030602030204" pitchFamily="34" charset="0"/>
                <a:cs typeface="Arial"/>
              </a:rPr>
              <a:t>ant  them</a:t>
            </a:r>
            <a:r>
              <a:rPr sz="1300" b="1" spc="-66" dirty="0">
                <a:solidFill>
                  <a:srgbClr val="221E1F"/>
                </a:solidFill>
                <a:latin typeface="Ubuntu" panose="020B0504030602030204" pitchFamily="34" charset="0"/>
                <a:cs typeface="Arial"/>
              </a:rPr>
              <a:t> </a:t>
            </a:r>
            <a:r>
              <a:rPr sz="1300" b="1" spc="57" dirty="0">
                <a:solidFill>
                  <a:srgbClr val="221E1F"/>
                </a:solidFill>
                <a:latin typeface="Ubuntu" panose="020B0504030602030204" pitchFamily="34" charset="0"/>
                <a:cs typeface="Arial"/>
              </a:rPr>
              <a:t>to</a:t>
            </a:r>
            <a:r>
              <a:rPr sz="1300" b="1" spc="-62" dirty="0">
                <a:solidFill>
                  <a:srgbClr val="221E1F"/>
                </a:solidFill>
                <a:latin typeface="Ubuntu" panose="020B0504030602030204" pitchFamily="34" charset="0"/>
                <a:cs typeface="Arial"/>
              </a:rPr>
              <a:t> </a:t>
            </a:r>
            <a:r>
              <a:rPr sz="1300" b="1" spc="-75" dirty="0">
                <a:solidFill>
                  <a:srgbClr val="016A5F"/>
                </a:solidFill>
                <a:latin typeface="Ubuntu" panose="020B0504030602030204" pitchFamily="34" charset="0"/>
                <a:cs typeface="Arial"/>
              </a:rPr>
              <a:t>DO</a:t>
            </a:r>
            <a:r>
              <a:rPr sz="1300" b="1" spc="-75" dirty="0">
                <a:solidFill>
                  <a:srgbClr val="221E1F"/>
                </a:solidFill>
                <a:latin typeface="Ubuntu" panose="020B0504030602030204" pitchFamily="34" charset="0"/>
                <a:cs typeface="Arial"/>
              </a:rPr>
              <a:t>?</a:t>
            </a:r>
            <a:endParaRPr sz="1300" dirty="0">
              <a:latin typeface="Ubuntu" panose="020B0504030602030204" pitchFamily="34" charset="0"/>
              <a:cs typeface="Arial"/>
            </a:endParaRPr>
          </a:p>
        </p:txBody>
      </p:sp>
      <p:pic>
        <p:nvPicPr>
          <p:cNvPr id="60" name="object 9">
            <a:extLst>
              <a:ext uri="{FF2B5EF4-FFF2-40B4-BE49-F238E27FC236}">
                <a16:creationId xmlns:a16="http://schemas.microsoft.com/office/drawing/2014/main" id="{BF3AFD32-1164-4EB8-AF48-84637580B6F0}"/>
              </a:ext>
            </a:extLst>
          </p:cNvPr>
          <p:cNvPicPr/>
          <p:nvPr/>
        </p:nvPicPr>
        <p:blipFill>
          <a:blip r:embed="rId2" cstate="print"/>
          <a:stretch>
            <a:fillRect/>
          </a:stretch>
        </p:blipFill>
        <p:spPr>
          <a:xfrm>
            <a:off x="540539" y="5733296"/>
            <a:ext cx="333574" cy="343575"/>
          </a:xfrm>
          <a:prstGeom prst="rect">
            <a:avLst/>
          </a:prstGeom>
        </p:spPr>
      </p:pic>
      <p:pic>
        <p:nvPicPr>
          <p:cNvPr id="61" name="object 10">
            <a:extLst>
              <a:ext uri="{FF2B5EF4-FFF2-40B4-BE49-F238E27FC236}">
                <a16:creationId xmlns:a16="http://schemas.microsoft.com/office/drawing/2014/main" id="{D74F64AA-A8F2-4AC2-B9F7-7F62C77D7564}"/>
              </a:ext>
            </a:extLst>
          </p:cNvPr>
          <p:cNvPicPr/>
          <p:nvPr/>
        </p:nvPicPr>
        <p:blipFill>
          <a:blip r:embed="rId3" cstate="print"/>
          <a:stretch>
            <a:fillRect/>
          </a:stretch>
        </p:blipFill>
        <p:spPr>
          <a:xfrm>
            <a:off x="540539" y="6564666"/>
            <a:ext cx="333574" cy="343575"/>
          </a:xfrm>
          <a:prstGeom prst="rect">
            <a:avLst/>
          </a:prstGeom>
        </p:spPr>
      </p:pic>
      <p:pic>
        <p:nvPicPr>
          <p:cNvPr id="62" name="object 11">
            <a:extLst>
              <a:ext uri="{FF2B5EF4-FFF2-40B4-BE49-F238E27FC236}">
                <a16:creationId xmlns:a16="http://schemas.microsoft.com/office/drawing/2014/main" id="{A68C2726-528F-49C8-AC51-E99ED5D51304}"/>
              </a:ext>
            </a:extLst>
          </p:cNvPr>
          <p:cNvPicPr/>
          <p:nvPr/>
        </p:nvPicPr>
        <p:blipFill>
          <a:blip r:embed="rId4" cstate="print"/>
          <a:stretch>
            <a:fillRect/>
          </a:stretch>
        </p:blipFill>
        <p:spPr>
          <a:xfrm>
            <a:off x="540539" y="7478399"/>
            <a:ext cx="333574" cy="343575"/>
          </a:xfrm>
          <a:prstGeom prst="rect">
            <a:avLst/>
          </a:prstGeom>
        </p:spPr>
      </p:pic>
      <p:pic>
        <p:nvPicPr>
          <p:cNvPr id="63" name="object 12">
            <a:extLst>
              <a:ext uri="{FF2B5EF4-FFF2-40B4-BE49-F238E27FC236}">
                <a16:creationId xmlns:a16="http://schemas.microsoft.com/office/drawing/2014/main" id="{3F2AC378-1685-4AA5-AD82-1FE2E7A64782}"/>
              </a:ext>
            </a:extLst>
          </p:cNvPr>
          <p:cNvPicPr/>
          <p:nvPr/>
        </p:nvPicPr>
        <p:blipFill>
          <a:blip r:embed="rId4" cstate="print"/>
          <a:stretch>
            <a:fillRect/>
          </a:stretch>
        </p:blipFill>
        <p:spPr>
          <a:xfrm>
            <a:off x="540539" y="8391933"/>
            <a:ext cx="333574" cy="343575"/>
          </a:xfrm>
          <a:prstGeom prst="rect">
            <a:avLst/>
          </a:prstGeom>
        </p:spPr>
      </p:pic>
      <p:grpSp>
        <p:nvGrpSpPr>
          <p:cNvPr id="64" name="object 13">
            <a:extLst>
              <a:ext uri="{FF2B5EF4-FFF2-40B4-BE49-F238E27FC236}">
                <a16:creationId xmlns:a16="http://schemas.microsoft.com/office/drawing/2014/main" id="{3688E40B-4529-4717-876C-9EA5434706A5}"/>
              </a:ext>
            </a:extLst>
          </p:cNvPr>
          <p:cNvGrpSpPr/>
          <p:nvPr/>
        </p:nvGrpSpPr>
        <p:grpSpPr>
          <a:xfrm>
            <a:off x="765470" y="2226479"/>
            <a:ext cx="310403" cy="282949"/>
            <a:chOff x="867533" y="2251837"/>
            <a:chExt cx="351790" cy="320675"/>
          </a:xfrm>
        </p:grpSpPr>
        <p:sp>
          <p:nvSpPr>
            <p:cNvPr id="65" name="object 14">
              <a:extLst>
                <a:ext uri="{FF2B5EF4-FFF2-40B4-BE49-F238E27FC236}">
                  <a16:creationId xmlns:a16="http://schemas.microsoft.com/office/drawing/2014/main" id="{85822565-B85A-4684-91F1-8482159029E0}"/>
                </a:ext>
              </a:extLst>
            </p:cNvPr>
            <p:cNvSpPr/>
            <p:nvPr/>
          </p:nvSpPr>
          <p:spPr>
            <a:xfrm>
              <a:off x="937080" y="2251837"/>
              <a:ext cx="282575" cy="256540"/>
            </a:xfrm>
            <a:custGeom>
              <a:avLst/>
              <a:gdLst/>
              <a:ahLst/>
              <a:cxnLst/>
              <a:rect l="l" t="t" r="r" b="b"/>
              <a:pathLst>
                <a:path w="282575" h="256539">
                  <a:moveTo>
                    <a:pt x="282184" y="0"/>
                  </a:moveTo>
                  <a:lnTo>
                    <a:pt x="268751" y="10452"/>
                  </a:lnTo>
                  <a:lnTo>
                    <a:pt x="248732" y="29401"/>
                  </a:lnTo>
                  <a:lnTo>
                    <a:pt x="235557" y="42723"/>
                  </a:lnTo>
                  <a:lnTo>
                    <a:pt x="175621" y="105935"/>
                  </a:lnTo>
                  <a:lnTo>
                    <a:pt x="127949" y="155242"/>
                  </a:lnTo>
                  <a:lnTo>
                    <a:pt x="87086" y="196121"/>
                  </a:lnTo>
                  <a:lnTo>
                    <a:pt x="66989" y="213398"/>
                  </a:lnTo>
                  <a:lnTo>
                    <a:pt x="61857" y="211955"/>
                  </a:lnTo>
                  <a:lnTo>
                    <a:pt x="57117" y="206086"/>
                  </a:lnTo>
                  <a:lnTo>
                    <a:pt x="49807" y="195049"/>
                  </a:lnTo>
                  <a:lnTo>
                    <a:pt x="36967" y="178105"/>
                  </a:lnTo>
                  <a:lnTo>
                    <a:pt x="19509" y="161951"/>
                  </a:lnTo>
                  <a:lnTo>
                    <a:pt x="4898" y="157291"/>
                  </a:lnTo>
                  <a:lnTo>
                    <a:pt x="0" y="169359"/>
                  </a:lnTo>
                  <a:lnTo>
                    <a:pt x="11681" y="203390"/>
                  </a:lnTo>
                  <a:lnTo>
                    <a:pt x="32317" y="236728"/>
                  </a:lnTo>
                  <a:lnTo>
                    <a:pt x="63310" y="256465"/>
                  </a:lnTo>
                  <a:lnTo>
                    <a:pt x="75021" y="255749"/>
                  </a:lnTo>
                  <a:lnTo>
                    <a:pt x="85881" y="251171"/>
                  </a:lnTo>
                  <a:lnTo>
                    <a:pt x="94841" y="243052"/>
                  </a:lnTo>
                  <a:lnTo>
                    <a:pt x="275600" y="12166"/>
                  </a:lnTo>
                  <a:lnTo>
                    <a:pt x="282184" y="0"/>
                  </a:lnTo>
                  <a:close/>
                </a:path>
              </a:pathLst>
            </a:custGeom>
            <a:solidFill>
              <a:srgbClr val="016A5F"/>
            </a:solidFill>
          </p:spPr>
          <p:txBody>
            <a:bodyPr wrap="square" lIns="0" tIns="0" rIns="0" bIns="0" rtlCol="0"/>
            <a:lstStyle/>
            <a:p>
              <a:endParaRPr sz="1493" dirty="0"/>
            </a:p>
          </p:txBody>
        </p:sp>
        <p:pic>
          <p:nvPicPr>
            <p:cNvPr id="66" name="object 15">
              <a:extLst>
                <a:ext uri="{FF2B5EF4-FFF2-40B4-BE49-F238E27FC236}">
                  <a16:creationId xmlns:a16="http://schemas.microsoft.com/office/drawing/2014/main" id="{0FB8E6F0-9399-4F10-BC08-120D1D285AED}"/>
                </a:ext>
              </a:extLst>
            </p:cNvPr>
            <p:cNvPicPr/>
            <p:nvPr/>
          </p:nvPicPr>
          <p:blipFill>
            <a:blip r:embed="rId5" cstate="print"/>
            <a:stretch>
              <a:fillRect/>
            </a:stretch>
          </p:blipFill>
          <p:spPr>
            <a:xfrm>
              <a:off x="867533" y="2318868"/>
              <a:ext cx="253403" cy="253415"/>
            </a:xfrm>
            <a:prstGeom prst="rect">
              <a:avLst/>
            </a:prstGeom>
          </p:spPr>
        </p:pic>
      </p:grpSp>
      <p:grpSp>
        <p:nvGrpSpPr>
          <p:cNvPr id="67" name="object 16">
            <a:extLst>
              <a:ext uri="{FF2B5EF4-FFF2-40B4-BE49-F238E27FC236}">
                <a16:creationId xmlns:a16="http://schemas.microsoft.com/office/drawing/2014/main" id="{436BC38A-1FA2-4B76-80E0-5763C816EF82}"/>
              </a:ext>
            </a:extLst>
          </p:cNvPr>
          <p:cNvGrpSpPr/>
          <p:nvPr/>
        </p:nvGrpSpPr>
        <p:grpSpPr>
          <a:xfrm>
            <a:off x="403413" y="4853705"/>
            <a:ext cx="5983099" cy="397809"/>
            <a:chOff x="457200" y="5229361"/>
            <a:chExt cx="6858000" cy="450850"/>
          </a:xfrm>
        </p:grpSpPr>
        <p:sp>
          <p:nvSpPr>
            <p:cNvPr id="68" name="object 17">
              <a:extLst>
                <a:ext uri="{FF2B5EF4-FFF2-40B4-BE49-F238E27FC236}">
                  <a16:creationId xmlns:a16="http://schemas.microsoft.com/office/drawing/2014/main" id="{F3BEBD88-73BD-4B55-8079-C0D3B322C904}"/>
                </a:ext>
              </a:extLst>
            </p:cNvPr>
            <p:cNvSpPr/>
            <p:nvPr/>
          </p:nvSpPr>
          <p:spPr>
            <a:xfrm>
              <a:off x="457200" y="5673365"/>
              <a:ext cx="6858000" cy="0"/>
            </a:xfrm>
            <a:custGeom>
              <a:avLst/>
              <a:gdLst/>
              <a:ahLst/>
              <a:cxnLst/>
              <a:rect l="l" t="t" r="r" b="b"/>
              <a:pathLst>
                <a:path w="6858000">
                  <a:moveTo>
                    <a:pt x="0" y="0"/>
                  </a:moveTo>
                  <a:lnTo>
                    <a:pt x="6858000" y="0"/>
                  </a:lnTo>
                </a:path>
              </a:pathLst>
            </a:custGeom>
            <a:ln w="12700">
              <a:solidFill>
                <a:srgbClr val="39BB9C"/>
              </a:solidFill>
            </a:ln>
          </p:spPr>
          <p:txBody>
            <a:bodyPr wrap="square" lIns="0" tIns="0" rIns="0" bIns="0" rtlCol="0"/>
            <a:lstStyle/>
            <a:p>
              <a:endParaRPr sz="1493" dirty="0"/>
            </a:p>
          </p:txBody>
        </p:sp>
        <p:sp>
          <p:nvSpPr>
            <p:cNvPr id="69" name="object 18">
              <a:extLst>
                <a:ext uri="{FF2B5EF4-FFF2-40B4-BE49-F238E27FC236}">
                  <a16:creationId xmlns:a16="http://schemas.microsoft.com/office/drawing/2014/main" id="{CE703BF9-01EF-4663-B715-591F58A891BF}"/>
                </a:ext>
              </a:extLst>
            </p:cNvPr>
            <p:cNvSpPr/>
            <p:nvPr/>
          </p:nvSpPr>
          <p:spPr>
            <a:xfrm>
              <a:off x="457200" y="5235711"/>
              <a:ext cx="6858000" cy="0"/>
            </a:xfrm>
            <a:custGeom>
              <a:avLst/>
              <a:gdLst/>
              <a:ahLst/>
              <a:cxnLst/>
              <a:rect l="l" t="t" r="r" b="b"/>
              <a:pathLst>
                <a:path w="6858000">
                  <a:moveTo>
                    <a:pt x="0" y="0"/>
                  </a:moveTo>
                  <a:lnTo>
                    <a:pt x="6858000" y="0"/>
                  </a:lnTo>
                </a:path>
              </a:pathLst>
            </a:custGeom>
            <a:ln w="12700">
              <a:solidFill>
                <a:srgbClr val="39BB9C"/>
              </a:solidFill>
            </a:ln>
          </p:spPr>
          <p:txBody>
            <a:bodyPr wrap="square" lIns="0" tIns="0" rIns="0" bIns="0" rtlCol="0"/>
            <a:lstStyle/>
            <a:p>
              <a:endParaRPr sz="1493" dirty="0"/>
            </a:p>
          </p:txBody>
        </p:sp>
        <p:sp>
          <p:nvSpPr>
            <p:cNvPr id="70" name="object 19">
              <a:extLst>
                <a:ext uri="{FF2B5EF4-FFF2-40B4-BE49-F238E27FC236}">
                  <a16:creationId xmlns:a16="http://schemas.microsoft.com/office/drawing/2014/main" id="{833C6A0D-8C29-4119-9B3A-D36D34E1DFD7}"/>
                </a:ext>
              </a:extLst>
            </p:cNvPr>
            <p:cNvSpPr/>
            <p:nvPr/>
          </p:nvSpPr>
          <p:spPr>
            <a:xfrm>
              <a:off x="3195575" y="5240590"/>
              <a:ext cx="0" cy="426720"/>
            </a:xfrm>
            <a:custGeom>
              <a:avLst/>
              <a:gdLst/>
              <a:ahLst/>
              <a:cxnLst/>
              <a:rect l="l" t="t" r="r" b="b"/>
              <a:pathLst>
                <a:path h="426720">
                  <a:moveTo>
                    <a:pt x="0" y="426415"/>
                  </a:moveTo>
                  <a:lnTo>
                    <a:pt x="0" y="0"/>
                  </a:lnTo>
                </a:path>
              </a:pathLst>
            </a:custGeom>
            <a:ln w="12700">
              <a:solidFill>
                <a:srgbClr val="39BB9C"/>
              </a:solidFill>
            </a:ln>
          </p:spPr>
          <p:txBody>
            <a:bodyPr wrap="square" lIns="0" tIns="0" rIns="0" bIns="0" rtlCol="0"/>
            <a:lstStyle/>
            <a:p>
              <a:endParaRPr sz="1493" dirty="0"/>
            </a:p>
          </p:txBody>
        </p:sp>
      </p:grpSp>
      <p:grpSp>
        <p:nvGrpSpPr>
          <p:cNvPr id="71" name="object 20">
            <a:extLst>
              <a:ext uri="{FF2B5EF4-FFF2-40B4-BE49-F238E27FC236}">
                <a16:creationId xmlns:a16="http://schemas.microsoft.com/office/drawing/2014/main" id="{F3BC5AA7-A3B7-46D7-A868-EF82E42CF5D4}"/>
              </a:ext>
            </a:extLst>
          </p:cNvPr>
          <p:cNvGrpSpPr/>
          <p:nvPr/>
        </p:nvGrpSpPr>
        <p:grpSpPr>
          <a:xfrm>
            <a:off x="1088338" y="2641663"/>
            <a:ext cx="743509" cy="768163"/>
            <a:chOff x="1233448" y="2722379"/>
            <a:chExt cx="842644" cy="870585"/>
          </a:xfrm>
        </p:grpSpPr>
        <p:sp>
          <p:nvSpPr>
            <p:cNvPr id="72" name="object 21">
              <a:extLst>
                <a:ext uri="{FF2B5EF4-FFF2-40B4-BE49-F238E27FC236}">
                  <a16:creationId xmlns:a16="http://schemas.microsoft.com/office/drawing/2014/main" id="{9D7CBB9E-7C1E-412C-9B11-E32EB7DF0C50}"/>
                </a:ext>
              </a:extLst>
            </p:cNvPr>
            <p:cNvSpPr/>
            <p:nvPr/>
          </p:nvSpPr>
          <p:spPr>
            <a:xfrm>
              <a:off x="1233436" y="2722384"/>
              <a:ext cx="842644" cy="870585"/>
            </a:xfrm>
            <a:custGeom>
              <a:avLst/>
              <a:gdLst/>
              <a:ahLst/>
              <a:cxnLst/>
              <a:rect l="l" t="t" r="r" b="b"/>
              <a:pathLst>
                <a:path w="842644" h="870585">
                  <a:moveTo>
                    <a:pt x="842276" y="247459"/>
                  </a:moveTo>
                  <a:lnTo>
                    <a:pt x="837996" y="210172"/>
                  </a:lnTo>
                  <a:lnTo>
                    <a:pt x="824204" y="185280"/>
                  </a:lnTo>
                  <a:lnTo>
                    <a:pt x="799503" y="171373"/>
                  </a:lnTo>
                  <a:lnTo>
                    <a:pt x="762508" y="167055"/>
                  </a:lnTo>
                  <a:lnTo>
                    <a:pt x="675220" y="167055"/>
                  </a:lnTo>
                  <a:lnTo>
                    <a:pt x="675220" y="78574"/>
                  </a:lnTo>
                  <a:lnTo>
                    <a:pt x="671042" y="41821"/>
                  </a:lnTo>
                  <a:lnTo>
                    <a:pt x="657428" y="17538"/>
                  </a:lnTo>
                  <a:lnTo>
                    <a:pt x="649617" y="13296"/>
                  </a:lnTo>
                  <a:lnTo>
                    <a:pt x="649617" y="78574"/>
                  </a:lnTo>
                  <a:lnTo>
                    <a:pt x="649617" y="167055"/>
                  </a:lnTo>
                  <a:lnTo>
                    <a:pt x="446976" y="167055"/>
                  </a:lnTo>
                  <a:lnTo>
                    <a:pt x="400850" y="171272"/>
                  </a:lnTo>
                  <a:lnTo>
                    <a:pt x="358508" y="185000"/>
                  </a:lnTo>
                  <a:lnTo>
                    <a:pt x="327533" y="209867"/>
                  </a:lnTo>
                  <a:lnTo>
                    <a:pt x="315518" y="247459"/>
                  </a:lnTo>
                  <a:lnTo>
                    <a:pt x="315518" y="408355"/>
                  </a:lnTo>
                  <a:lnTo>
                    <a:pt x="279920" y="408355"/>
                  </a:lnTo>
                  <a:lnTo>
                    <a:pt x="244614" y="398195"/>
                  </a:lnTo>
                  <a:lnTo>
                    <a:pt x="210312" y="372554"/>
                  </a:lnTo>
                  <a:lnTo>
                    <a:pt x="186258" y="341134"/>
                  </a:lnTo>
                  <a:lnTo>
                    <a:pt x="279704" y="341134"/>
                  </a:lnTo>
                  <a:lnTo>
                    <a:pt x="285445" y="335407"/>
                  </a:lnTo>
                  <a:lnTo>
                    <a:pt x="285445" y="321259"/>
                  </a:lnTo>
                  <a:lnTo>
                    <a:pt x="279704" y="315531"/>
                  </a:lnTo>
                  <a:lnTo>
                    <a:pt x="177546" y="315531"/>
                  </a:lnTo>
                  <a:lnTo>
                    <a:pt x="174078" y="303758"/>
                  </a:lnTo>
                  <a:lnTo>
                    <a:pt x="174078" y="78574"/>
                  </a:lnTo>
                  <a:lnTo>
                    <a:pt x="188137" y="49022"/>
                  </a:lnTo>
                  <a:lnTo>
                    <a:pt x="220370" y="33172"/>
                  </a:lnTo>
                  <a:lnTo>
                    <a:pt x="255930" y="26784"/>
                  </a:lnTo>
                  <a:lnTo>
                    <a:pt x="279920" y="25603"/>
                  </a:lnTo>
                  <a:lnTo>
                    <a:pt x="595439" y="25603"/>
                  </a:lnTo>
                  <a:lnTo>
                    <a:pt x="622922" y="27686"/>
                  </a:lnTo>
                  <a:lnTo>
                    <a:pt x="639432" y="35572"/>
                  </a:lnTo>
                  <a:lnTo>
                    <a:pt x="647496" y="51714"/>
                  </a:lnTo>
                  <a:lnTo>
                    <a:pt x="649617" y="78574"/>
                  </a:lnTo>
                  <a:lnTo>
                    <a:pt x="649617" y="13296"/>
                  </a:lnTo>
                  <a:lnTo>
                    <a:pt x="632764" y="4114"/>
                  </a:lnTo>
                  <a:lnTo>
                    <a:pt x="595439" y="0"/>
                  </a:lnTo>
                  <a:lnTo>
                    <a:pt x="279920" y="0"/>
                  </a:lnTo>
                  <a:lnTo>
                    <a:pt x="224663" y="5359"/>
                  </a:lnTo>
                  <a:lnTo>
                    <a:pt x="183337" y="20828"/>
                  </a:lnTo>
                  <a:lnTo>
                    <a:pt x="157441" y="45542"/>
                  </a:lnTo>
                  <a:lnTo>
                    <a:pt x="148475" y="78574"/>
                  </a:lnTo>
                  <a:lnTo>
                    <a:pt x="148475" y="303758"/>
                  </a:lnTo>
                  <a:lnTo>
                    <a:pt x="151676" y="315531"/>
                  </a:lnTo>
                  <a:lnTo>
                    <a:pt x="112864" y="315531"/>
                  </a:lnTo>
                  <a:lnTo>
                    <a:pt x="65417" y="321132"/>
                  </a:lnTo>
                  <a:lnTo>
                    <a:pt x="29933" y="337299"/>
                  </a:lnTo>
                  <a:lnTo>
                    <a:pt x="7696" y="363093"/>
                  </a:lnTo>
                  <a:lnTo>
                    <a:pt x="0" y="397586"/>
                  </a:lnTo>
                  <a:lnTo>
                    <a:pt x="0" y="622757"/>
                  </a:lnTo>
                  <a:lnTo>
                    <a:pt x="4762" y="660666"/>
                  </a:lnTo>
                  <a:lnTo>
                    <a:pt x="18884" y="690575"/>
                  </a:lnTo>
                  <a:lnTo>
                    <a:pt x="42125" y="712190"/>
                  </a:lnTo>
                  <a:lnTo>
                    <a:pt x="74231" y="725233"/>
                  </a:lnTo>
                  <a:lnTo>
                    <a:pt x="74231" y="862215"/>
                  </a:lnTo>
                  <a:lnTo>
                    <a:pt x="77025" y="866686"/>
                  </a:lnTo>
                  <a:lnTo>
                    <a:pt x="83210" y="869696"/>
                  </a:lnTo>
                  <a:lnTo>
                    <a:pt x="85128" y="870115"/>
                  </a:lnTo>
                  <a:lnTo>
                    <a:pt x="87033" y="870115"/>
                  </a:lnTo>
                  <a:lnTo>
                    <a:pt x="89839" y="870115"/>
                  </a:lnTo>
                  <a:lnTo>
                    <a:pt x="92621" y="869188"/>
                  </a:lnTo>
                  <a:lnTo>
                    <a:pt x="246100" y="749490"/>
                  </a:lnTo>
                  <a:lnTo>
                    <a:pt x="428409" y="749490"/>
                  </a:lnTo>
                  <a:lnTo>
                    <a:pt x="468223" y="738124"/>
                  </a:lnTo>
                  <a:lnTo>
                    <a:pt x="499300" y="708609"/>
                  </a:lnTo>
                  <a:lnTo>
                    <a:pt x="519518" y="667854"/>
                  </a:lnTo>
                  <a:lnTo>
                    <a:pt x="526732" y="622757"/>
                  </a:lnTo>
                  <a:lnTo>
                    <a:pt x="526732" y="595261"/>
                  </a:lnTo>
                  <a:lnTo>
                    <a:pt x="526732" y="581126"/>
                  </a:lnTo>
                  <a:lnTo>
                    <a:pt x="526732" y="496862"/>
                  </a:lnTo>
                  <a:lnTo>
                    <a:pt x="581736" y="549884"/>
                  </a:lnTo>
                  <a:lnTo>
                    <a:pt x="584936" y="551116"/>
                  </a:lnTo>
                  <a:lnTo>
                    <a:pt x="588187" y="551116"/>
                  </a:lnTo>
                  <a:lnTo>
                    <a:pt x="589864" y="551116"/>
                  </a:lnTo>
                  <a:lnTo>
                    <a:pt x="591578" y="550799"/>
                  </a:lnTo>
                  <a:lnTo>
                    <a:pt x="597916" y="548093"/>
                  </a:lnTo>
                  <a:lnTo>
                    <a:pt x="600989" y="543458"/>
                  </a:lnTo>
                  <a:lnTo>
                    <a:pt x="600989" y="406234"/>
                  </a:lnTo>
                  <a:lnTo>
                    <a:pt x="633107" y="393192"/>
                  </a:lnTo>
                  <a:lnTo>
                    <a:pt x="656348" y="371576"/>
                  </a:lnTo>
                  <a:lnTo>
                    <a:pt x="670471" y="341668"/>
                  </a:lnTo>
                  <a:lnTo>
                    <a:pt x="675233" y="303758"/>
                  </a:lnTo>
                  <a:lnTo>
                    <a:pt x="675233" y="247040"/>
                  </a:lnTo>
                  <a:lnTo>
                    <a:pt x="669505" y="241287"/>
                  </a:lnTo>
                  <a:lnTo>
                    <a:pt x="655358" y="241287"/>
                  </a:lnTo>
                  <a:lnTo>
                    <a:pt x="649630" y="247040"/>
                  </a:lnTo>
                  <a:lnTo>
                    <a:pt x="649630" y="303758"/>
                  </a:lnTo>
                  <a:lnTo>
                    <a:pt x="645718" y="334911"/>
                  </a:lnTo>
                  <a:lnTo>
                    <a:pt x="633920" y="358419"/>
                  </a:lnTo>
                  <a:lnTo>
                    <a:pt x="614121" y="374408"/>
                  </a:lnTo>
                  <a:lnTo>
                    <a:pt x="586206" y="383044"/>
                  </a:lnTo>
                  <a:lnTo>
                    <a:pt x="579983" y="384022"/>
                  </a:lnTo>
                  <a:lnTo>
                    <a:pt x="575386" y="389394"/>
                  </a:lnTo>
                  <a:lnTo>
                    <a:pt x="575386" y="508203"/>
                  </a:lnTo>
                  <a:lnTo>
                    <a:pt x="526732" y="461302"/>
                  </a:lnTo>
                  <a:lnTo>
                    <a:pt x="526732" y="397586"/>
                  </a:lnTo>
                  <a:lnTo>
                    <a:pt x="520547" y="361797"/>
                  </a:lnTo>
                  <a:lnTo>
                    <a:pt x="502043" y="336143"/>
                  </a:lnTo>
                  <a:lnTo>
                    <a:pt x="501129" y="335686"/>
                  </a:lnTo>
                  <a:lnTo>
                    <a:pt x="501129" y="397586"/>
                  </a:lnTo>
                  <a:lnTo>
                    <a:pt x="501129" y="436626"/>
                  </a:lnTo>
                  <a:lnTo>
                    <a:pt x="473125" y="409625"/>
                  </a:lnTo>
                  <a:lnTo>
                    <a:pt x="469950" y="408355"/>
                  </a:lnTo>
                  <a:lnTo>
                    <a:pt x="414070" y="408355"/>
                  </a:lnTo>
                  <a:lnTo>
                    <a:pt x="408343" y="414083"/>
                  </a:lnTo>
                  <a:lnTo>
                    <a:pt x="408343" y="428205"/>
                  </a:lnTo>
                  <a:lnTo>
                    <a:pt x="414070" y="433933"/>
                  </a:lnTo>
                  <a:lnTo>
                    <a:pt x="461454" y="433933"/>
                  </a:lnTo>
                  <a:lnTo>
                    <a:pt x="501129" y="472186"/>
                  </a:lnTo>
                  <a:lnTo>
                    <a:pt x="501129" y="575398"/>
                  </a:lnTo>
                  <a:lnTo>
                    <a:pt x="501129" y="600989"/>
                  </a:lnTo>
                  <a:lnTo>
                    <a:pt x="501129" y="622757"/>
                  </a:lnTo>
                  <a:lnTo>
                    <a:pt x="495630" y="658710"/>
                  </a:lnTo>
                  <a:lnTo>
                    <a:pt x="480377" y="691235"/>
                  </a:lnTo>
                  <a:lnTo>
                    <a:pt x="457339" y="714806"/>
                  </a:lnTo>
                  <a:lnTo>
                    <a:pt x="428409" y="723887"/>
                  </a:lnTo>
                  <a:lnTo>
                    <a:pt x="238848" y="723887"/>
                  </a:lnTo>
                  <a:lnTo>
                    <a:pt x="236080" y="724839"/>
                  </a:lnTo>
                  <a:lnTo>
                    <a:pt x="99834" y="831113"/>
                  </a:lnTo>
                  <a:lnTo>
                    <a:pt x="99834" y="708393"/>
                  </a:lnTo>
                  <a:lnTo>
                    <a:pt x="95237" y="703021"/>
                  </a:lnTo>
                  <a:lnTo>
                    <a:pt x="41300" y="677418"/>
                  </a:lnTo>
                  <a:lnTo>
                    <a:pt x="25590" y="622757"/>
                  </a:lnTo>
                  <a:lnTo>
                    <a:pt x="25590" y="397586"/>
                  </a:lnTo>
                  <a:lnTo>
                    <a:pt x="34645" y="368046"/>
                  </a:lnTo>
                  <a:lnTo>
                    <a:pt x="57010" y="350939"/>
                  </a:lnTo>
                  <a:lnTo>
                    <a:pt x="85483" y="343052"/>
                  </a:lnTo>
                  <a:lnTo>
                    <a:pt x="112864" y="341134"/>
                  </a:lnTo>
                  <a:lnTo>
                    <a:pt x="158648" y="341134"/>
                  </a:lnTo>
                  <a:lnTo>
                    <a:pt x="160731" y="348742"/>
                  </a:lnTo>
                  <a:lnTo>
                    <a:pt x="192087" y="390753"/>
                  </a:lnTo>
                  <a:lnTo>
                    <a:pt x="234505" y="421805"/>
                  </a:lnTo>
                  <a:lnTo>
                    <a:pt x="279920" y="433933"/>
                  </a:lnTo>
                  <a:lnTo>
                    <a:pt x="315518" y="433933"/>
                  </a:lnTo>
                  <a:lnTo>
                    <a:pt x="315518" y="472643"/>
                  </a:lnTo>
                  <a:lnTo>
                    <a:pt x="327761" y="516978"/>
                  </a:lnTo>
                  <a:lnTo>
                    <a:pt x="359130" y="558406"/>
                  </a:lnTo>
                  <a:lnTo>
                    <a:pt x="401548" y="589026"/>
                  </a:lnTo>
                  <a:lnTo>
                    <a:pt x="446976" y="600989"/>
                  </a:lnTo>
                  <a:lnTo>
                    <a:pt x="501129" y="600989"/>
                  </a:lnTo>
                  <a:lnTo>
                    <a:pt x="501129" y="575398"/>
                  </a:lnTo>
                  <a:lnTo>
                    <a:pt x="446976" y="575398"/>
                  </a:lnTo>
                  <a:lnTo>
                    <a:pt x="411238" y="565556"/>
                  </a:lnTo>
                  <a:lnTo>
                    <a:pt x="376986" y="540588"/>
                  </a:lnTo>
                  <a:lnTo>
                    <a:pt x="351269" y="507326"/>
                  </a:lnTo>
                  <a:lnTo>
                    <a:pt x="341134" y="472643"/>
                  </a:lnTo>
                  <a:lnTo>
                    <a:pt x="341134" y="433933"/>
                  </a:lnTo>
                  <a:lnTo>
                    <a:pt x="346887" y="433933"/>
                  </a:lnTo>
                  <a:lnTo>
                    <a:pt x="353961" y="433933"/>
                  </a:lnTo>
                  <a:lnTo>
                    <a:pt x="359689" y="428205"/>
                  </a:lnTo>
                  <a:lnTo>
                    <a:pt x="359689" y="414083"/>
                  </a:lnTo>
                  <a:lnTo>
                    <a:pt x="353961" y="408355"/>
                  </a:lnTo>
                  <a:lnTo>
                    <a:pt x="341134" y="408355"/>
                  </a:lnTo>
                  <a:lnTo>
                    <a:pt x="341134" y="341134"/>
                  </a:lnTo>
                  <a:lnTo>
                    <a:pt x="428409" y="341134"/>
                  </a:lnTo>
                  <a:lnTo>
                    <a:pt x="466813" y="346036"/>
                  </a:lnTo>
                  <a:lnTo>
                    <a:pt x="488810" y="358889"/>
                  </a:lnTo>
                  <a:lnTo>
                    <a:pt x="498779" y="376986"/>
                  </a:lnTo>
                  <a:lnTo>
                    <a:pt x="501129" y="397586"/>
                  </a:lnTo>
                  <a:lnTo>
                    <a:pt x="501129" y="335686"/>
                  </a:lnTo>
                  <a:lnTo>
                    <a:pt x="471297" y="320700"/>
                  </a:lnTo>
                  <a:lnTo>
                    <a:pt x="428409" y="315531"/>
                  </a:lnTo>
                  <a:lnTo>
                    <a:pt x="341134" y="315531"/>
                  </a:lnTo>
                  <a:lnTo>
                    <a:pt x="341134" y="247459"/>
                  </a:lnTo>
                  <a:lnTo>
                    <a:pt x="356146" y="216420"/>
                  </a:lnTo>
                  <a:lnTo>
                    <a:pt x="389991" y="200075"/>
                  </a:lnTo>
                  <a:lnTo>
                    <a:pt x="425869" y="193713"/>
                  </a:lnTo>
                  <a:lnTo>
                    <a:pt x="446976" y="192646"/>
                  </a:lnTo>
                  <a:lnTo>
                    <a:pt x="762508" y="192646"/>
                  </a:lnTo>
                  <a:lnTo>
                    <a:pt x="789559" y="194945"/>
                  </a:lnTo>
                  <a:lnTo>
                    <a:pt x="806119" y="203339"/>
                  </a:lnTo>
                  <a:lnTo>
                    <a:pt x="814412" y="220091"/>
                  </a:lnTo>
                  <a:lnTo>
                    <a:pt x="816686" y="247459"/>
                  </a:lnTo>
                  <a:lnTo>
                    <a:pt x="816686" y="472643"/>
                  </a:lnTo>
                  <a:lnTo>
                    <a:pt x="800976" y="527291"/>
                  </a:lnTo>
                  <a:lnTo>
                    <a:pt x="753262" y="551929"/>
                  </a:lnTo>
                  <a:lnTo>
                    <a:pt x="747039" y="552907"/>
                  </a:lnTo>
                  <a:lnTo>
                    <a:pt x="742442" y="558279"/>
                  </a:lnTo>
                  <a:lnTo>
                    <a:pt x="742442" y="676757"/>
                  </a:lnTo>
                  <a:lnTo>
                    <a:pt x="640245" y="576707"/>
                  </a:lnTo>
                  <a:lnTo>
                    <a:pt x="637019" y="575398"/>
                  </a:lnTo>
                  <a:lnTo>
                    <a:pt x="581113" y="575398"/>
                  </a:lnTo>
                  <a:lnTo>
                    <a:pt x="575373" y="581126"/>
                  </a:lnTo>
                  <a:lnTo>
                    <a:pt x="575373" y="595261"/>
                  </a:lnTo>
                  <a:lnTo>
                    <a:pt x="581113" y="600989"/>
                  </a:lnTo>
                  <a:lnTo>
                    <a:pt x="628446" y="600989"/>
                  </a:lnTo>
                  <a:lnTo>
                    <a:pt x="748715" y="718743"/>
                  </a:lnTo>
                  <a:lnTo>
                    <a:pt x="751954" y="720013"/>
                  </a:lnTo>
                  <a:lnTo>
                    <a:pt x="755243" y="720013"/>
                  </a:lnTo>
                  <a:lnTo>
                    <a:pt x="756907" y="720013"/>
                  </a:lnTo>
                  <a:lnTo>
                    <a:pt x="758583" y="719670"/>
                  </a:lnTo>
                  <a:lnTo>
                    <a:pt x="764946" y="717003"/>
                  </a:lnTo>
                  <a:lnTo>
                    <a:pt x="768045" y="712355"/>
                  </a:lnTo>
                  <a:lnTo>
                    <a:pt x="768045" y="575106"/>
                  </a:lnTo>
                  <a:lnTo>
                    <a:pt x="800163" y="562063"/>
                  </a:lnTo>
                  <a:lnTo>
                    <a:pt x="823391" y="540448"/>
                  </a:lnTo>
                  <a:lnTo>
                    <a:pt x="837514" y="510540"/>
                  </a:lnTo>
                  <a:lnTo>
                    <a:pt x="842276" y="472643"/>
                  </a:lnTo>
                  <a:lnTo>
                    <a:pt x="842276" y="247459"/>
                  </a:lnTo>
                  <a:close/>
                </a:path>
              </a:pathLst>
            </a:custGeom>
            <a:solidFill>
              <a:srgbClr val="016A5F"/>
            </a:solidFill>
          </p:spPr>
          <p:txBody>
            <a:bodyPr wrap="square" lIns="0" tIns="0" rIns="0" bIns="0" rtlCol="0"/>
            <a:lstStyle/>
            <a:p>
              <a:endParaRPr sz="1493" dirty="0"/>
            </a:p>
          </p:txBody>
        </p:sp>
        <p:sp>
          <p:nvSpPr>
            <p:cNvPr id="73" name="object 22">
              <a:extLst>
                <a:ext uri="{FF2B5EF4-FFF2-40B4-BE49-F238E27FC236}">
                  <a16:creationId xmlns:a16="http://schemas.microsoft.com/office/drawing/2014/main" id="{E48B8E7D-1874-4F3D-9EA0-DDD1147B669B}"/>
                </a:ext>
              </a:extLst>
            </p:cNvPr>
            <p:cNvSpPr/>
            <p:nvPr/>
          </p:nvSpPr>
          <p:spPr>
            <a:xfrm>
              <a:off x="1350326" y="3143942"/>
              <a:ext cx="125730" cy="258445"/>
            </a:xfrm>
            <a:custGeom>
              <a:avLst/>
              <a:gdLst/>
              <a:ahLst/>
              <a:cxnLst/>
              <a:rect l="l" t="t" r="r" b="b"/>
              <a:pathLst>
                <a:path w="125730" h="258445">
                  <a:moveTo>
                    <a:pt x="115270" y="210426"/>
                  </a:moveTo>
                  <a:lnTo>
                    <a:pt x="78173" y="220789"/>
                  </a:lnTo>
                  <a:lnTo>
                    <a:pt x="88536" y="257886"/>
                  </a:lnTo>
                  <a:lnTo>
                    <a:pt x="125633" y="247510"/>
                  </a:lnTo>
                  <a:lnTo>
                    <a:pt x="115270" y="210426"/>
                  </a:lnTo>
                  <a:close/>
                </a:path>
                <a:path w="125730" h="258445">
                  <a:moveTo>
                    <a:pt x="112164" y="37004"/>
                  </a:moveTo>
                  <a:lnTo>
                    <a:pt x="60518" y="37004"/>
                  </a:lnTo>
                  <a:lnTo>
                    <a:pt x="67734" y="39514"/>
                  </a:lnTo>
                  <a:lnTo>
                    <a:pt x="73568" y="45947"/>
                  </a:lnTo>
                  <a:lnTo>
                    <a:pt x="77970" y="56743"/>
                  </a:lnTo>
                  <a:lnTo>
                    <a:pt x="80751" y="70471"/>
                  </a:lnTo>
                  <a:lnTo>
                    <a:pt x="81045" y="84788"/>
                  </a:lnTo>
                  <a:lnTo>
                    <a:pt x="78436" y="101120"/>
                  </a:lnTo>
                  <a:lnTo>
                    <a:pt x="72509" y="120891"/>
                  </a:lnTo>
                  <a:lnTo>
                    <a:pt x="67355" y="138324"/>
                  </a:lnTo>
                  <a:lnTo>
                    <a:pt x="65208" y="152971"/>
                  </a:lnTo>
                  <a:lnTo>
                    <a:pt x="65606" y="165847"/>
                  </a:lnTo>
                  <a:lnTo>
                    <a:pt x="68089" y="177965"/>
                  </a:lnTo>
                  <a:lnTo>
                    <a:pt x="72191" y="192659"/>
                  </a:lnTo>
                  <a:lnTo>
                    <a:pt x="105795" y="183274"/>
                  </a:lnTo>
                  <a:lnTo>
                    <a:pt x="102074" y="169977"/>
                  </a:lnTo>
                  <a:lnTo>
                    <a:pt x="100485" y="160437"/>
                  </a:lnTo>
                  <a:lnTo>
                    <a:pt x="101035" y="149561"/>
                  </a:lnTo>
                  <a:lnTo>
                    <a:pt x="103987" y="136390"/>
                  </a:lnTo>
                  <a:lnTo>
                    <a:pt x="109605" y="119964"/>
                  </a:lnTo>
                  <a:lnTo>
                    <a:pt x="116622" y="98930"/>
                  </a:lnTo>
                  <a:lnTo>
                    <a:pt x="120059" y="80772"/>
                  </a:lnTo>
                  <a:lnTo>
                    <a:pt x="120155" y="64329"/>
                  </a:lnTo>
                  <a:lnTo>
                    <a:pt x="117149" y="48438"/>
                  </a:lnTo>
                  <a:lnTo>
                    <a:pt x="112164" y="37004"/>
                  </a:lnTo>
                  <a:close/>
                </a:path>
                <a:path w="125730" h="258445">
                  <a:moveTo>
                    <a:pt x="68754" y="0"/>
                  </a:moveTo>
                  <a:lnTo>
                    <a:pt x="42892" y="2794"/>
                  </a:lnTo>
                  <a:lnTo>
                    <a:pt x="19444" y="13780"/>
                  </a:lnTo>
                  <a:lnTo>
                    <a:pt x="5184" y="30686"/>
                  </a:lnTo>
                  <a:lnTo>
                    <a:pt x="0" y="52979"/>
                  </a:lnTo>
                  <a:lnTo>
                    <a:pt x="3776" y="80124"/>
                  </a:lnTo>
                  <a:lnTo>
                    <a:pt x="10520" y="104267"/>
                  </a:lnTo>
                  <a:lnTo>
                    <a:pt x="46918" y="94094"/>
                  </a:lnTo>
                  <a:lnTo>
                    <a:pt x="39476" y="67500"/>
                  </a:lnTo>
                  <a:lnTo>
                    <a:pt x="37644" y="55986"/>
                  </a:lnTo>
                  <a:lnTo>
                    <a:pt x="39300" y="47460"/>
                  </a:lnTo>
                  <a:lnTo>
                    <a:pt x="44168" y="41572"/>
                  </a:lnTo>
                  <a:lnTo>
                    <a:pt x="51973" y="37973"/>
                  </a:lnTo>
                  <a:lnTo>
                    <a:pt x="60518" y="37004"/>
                  </a:lnTo>
                  <a:lnTo>
                    <a:pt x="112164" y="37004"/>
                  </a:lnTo>
                  <a:lnTo>
                    <a:pt x="106190" y="23300"/>
                  </a:lnTo>
                  <a:lnTo>
                    <a:pt x="89955" y="6994"/>
                  </a:lnTo>
                  <a:lnTo>
                    <a:pt x="68754" y="0"/>
                  </a:lnTo>
                  <a:close/>
                </a:path>
              </a:pathLst>
            </a:custGeom>
            <a:solidFill>
              <a:srgbClr val="39BB9C"/>
            </a:solidFill>
          </p:spPr>
          <p:txBody>
            <a:bodyPr wrap="square" lIns="0" tIns="0" rIns="0" bIns="0" rtlCol="0"/>
            <a:lstStyle/>
            <a:p>
              <a:endParaRPr sz="1493" dirty="0"/>
            </a:p>
          </p:txBody>
        </p:sp>
        <p:pic>
          <p:nvPicPr>
            <p:cNvPr id="74" name="object 23">
              <a:extLst>
                <a:ext uri="{FF2B5EF4-FFF2-40B4-BE49-F238E27FC236}">
                  <a16:creationId xmlns:a16="http://schemas.microsoft.com/office/drawing/2014/main" id="{696214BD-56B5-41FF-8F94-16DDAC1E5776}"/>
                </a:ext>
              </a:extLst>
            </p:cNvPr>
            <p:cNvPicPr/>
            <p:nvPr/>
          </p:nvPicPr>
          <p:blipFill>
            <a:blip r:embed="rId6" cstate="print"/>
            <a:stretch>
              <a:fillRect/>
            </a:stretch>
          </p:blipFill>
          <p:spPr>
            <a:xfrm>
              <a:off x="1909046" y="3068298"/>
              <a:ext cx="89103" cy="192227"/>
            </a:xfrm>
            <a:prstGeom prst="rect">
              <a:avLst/>
            </a:prstGeom>
          </p:spPr>
        </p:pic>
        <p:pic>
          <p:nvPicPr>
            <p:cNvPr id="75" name="object 24">
              <a:extLst>
                <a:ext uri="{FF2B5EF4-FFF2-40B4-BE49-F238E27FC236}">
                  <a16:creationId xmlns:a16="http://schemas.microsoft.com/office/drawing/2014/main" id="{E16684A2-05C6-474F-B601-6199CE3E0854}"/>
                </a:ext>
              </a:extLst>
            </p:cNvPr>
            <p:cNvPicPr/>
            <p:nvPr/>
          </p:nvPicPr>
          <p:blipFill>
            <a:blip r:embed="rId7" cstate="print"/>
            <a:stretch>
              <a:fillRect/>
            </a:stretch>
          </p:blipFill>
          <p:spPr>
            <a:xfrm>
              <a:off x="1492563" y="2798434"/>
              <a:ext cx="68287" cy="147320"/>
            </a:xfrm>
            <a:prstGeom prst="rect">
              <a:avLst/>
            </a:prstGeom>
          </p:spPr>
        </p:pic>
      </p:grpSp>
      <p:sp>
        <p:nvSpPr>
          <p:cNvPr id="76" name="object 25">
            <a:extLst>
              <a:ext uri="{FF2B5EF4-FFF2-40B4-BE49-F238E27FC236}">
                <a16:creationId xmlns:a16="http://schemas.microsoft.com/office/drawing/2014/main" id="{E865BAE1-25CB-49CA-966C-DB48B5118AF1}"/>
              </a:ext>
            </a:extLst>
          </p:cNvPr>
          <p:cNvSpPr/>
          <p:nvPr/>
        </p:nvSpPr>
        <p:spPr>
          <a:xfrm>
            <a:off x="1094780" y="3537253"/>
            <a:ext cx="730624" cy="564776"/>
          </a:xfrm>
          <a:custGeom>
            <a:avLst/>
            <a:gdLst/>
            <a:ahLst/>
            <a:cxnLst/>
            <a:rect l="l" t="t" r="r" b="b"/>
            <a:pathLst>
              <a:path w="828039" h="640079">
                <a:moveTo>
                  <a:pt x="827417" y="336816"/>
                </a:moveTo>
                <a:lnTo>
                  <a:pt x="811860" y="272770"/>
                </a:lnTo>
                <a:lnTo>
                  <a:pt x="774687" y="230098"/>
                </a:lnTo>
                <a:lnTo>
                  <a:pt x="696506" y="202755"/>
                </a:lnTo>
                <a:lnTo>
                  <a:pt x="650189" y="206451"/>
                </a:lnTo>
                <a:lnTo>
                  <a:pt x="612178" y="219468"/>
                </a:lnTo>
                <a:lnTo>
                  <a:pt x="584949" y="234670"/>
                </a:lnTo>
                <a:lnTo>
                  <a:pt x="570242" y="207162"/>
                </a:lnTo>
                <a:lnTo>
                  <a:pt x="545287" y="175679"/>
                </a:lnTo>
                <a:lnTo>
                  <a:pt x="529577" y="163728"/>
                </a:lnTo>
                <a:lnTo>
                  <a:pt x="527342" y="129171"/>
                </a:lnTo>
                <a:lnTo>
                  <a:pt x="516610" y="92456"/>
                </a:lnTo>
                <a:lnTo>
                  <a:pt x="501396" y="64452"/>
                </a:lnTo>
                <a:lnTo>
                  <a:pt x="501396" y="145173"/>
                </a:lnTo>
                <a:lnTo>
                  <a:pt x="457555" y="130098"/>
                </a:lnTo>
                <a:lnTo>
                  <a:pt x="399580" y="133045"/>
                </a:lnTo>
                <a:lnTo>
                  <a:pt x="349656" y="161518"/>
                </a:lnTo>
                <a:lnTo>
                  <a:pt x="308330" y="223177"/>
                </a:lnTo>
                <a:lnTo>
                  <a:pt x="296672" y="297345"/>
                </a:lnTo>
                <a:lnTo>
                  <a:pt x="301434" y="332105"/>
                </a:lnTo>
                <a:lnTo>
                  <a:pt x="314579" y="374777"/>
                </a:lnTo>
                <a:lnTo>
                  <a:pt x="336042" y="425208"/>
                </a:lnTo>
                <a:lnTo>
                  <a:pt x="362000" y="475907"/>
                </a:lnTo>
                <a:lnTo>
                  <a:pt x="358038" y="482155"/>
                </a:lnTo>
                <a:lnTo>
                  <a:pt x="286270" y="451294"/>
                </a:lnTo>
                <a:lnTo>
                  <a:pt x="235419" y="427253"/>
                </a:lnTo>
                <a:lnTo>
                  <a:pt x="181749" y="399338"/>
                </a:lnTo>
                <a:lnTo>
                  <a:pt x="130644" y="368935"/>
                </a:lnTo>
                <a:lnTo>
                  <a:pt x="87490" y="337451"/>
                </a:lnTo>
                <a:lnTo>
                  <a:pt x="57658" y="306247"/>
                </a:lnTo>
                <a:lnTo>
                  <a:pt x="30848" y="248602"/>
                </a:lnTo>
                <a:lnTo>
                  <a:pt x="27101" y="216928"/>
                </a:lnTo>
                <a:lnTo>
                  <a:pt x="30467" y="186436"/>
                </a:lnTo>
                <a:lnTo>
                  <a:pt x="46863" y="150710"/>
                </a:lnTo>
                <a:lnTo>
                  <a:pt x="87452" y="118389"/>
                </a:lnTo>
                <a:lnTo>
                  <a:pt x="143929" y="106464"/>
                </a:lnTo>
                <a:lnTo>
                  <a:pt x="191427" y="115455"/>
                </a:lnTo>
                <a:lnTo>
                  <a:pt x="224663" y="131635"/>
                </a:lnTo>
                <a:lnTo>
                  <a:pt x="238353" y="141274"/>
                </a:lnTo>
                <a:lnTo>
                  <a:pt x="241884" y="144246"/>
                </a:lnTo>
                <a:lnTo>
                  <a:pt x="246697" y="145211"/>
                </a:lnTo>
                <a:lnTo>
                  <a:pt x="255549" y="142417"/>
                </a:lnTo>
                <a:lnTo>
                  <a:pt x="258927" y="138874"/>
                </a:lnTo>
                <a:lnTo>
                  <a:pt x="260121" y="134391"/>
                </a:lnTo>
                <a:lnTo>
                  <a:pt x="265417" y="119811"/>
                </a:lnTo>
                <a:lnTo>
                  <a:pt x="283248" y="87363"/>
                </a:lnTo>
                <a:lnTo>
                  <a:pt x="317119" y="52082"/>
                </a:lnTo>
                <a:lnTo>
                  <a:pt x="370471" y="28956"/>
                </a:lnTo>
                <a:lnTo>
                  <a:pt x="398589" y="27292"/>
                </a:lnTo>
                <a:lnTo>
                  <a:pt x="422249" y="32092"/>
                </a:lnTo>
                <a:lnTo>
                  <a:pt x="456209" y="51904"/>
                </a:lnTo>
                <a:lnTo>
                  <a:pt x="491617" y="103098"/>
                </a:lnTo>
                <a:lnTo>
                  <a:pt x="501396" y="145173"/>
                </a:lnTo>
                <a:lnTo>
                  <a:pt x="501396" y="64452"/>
                </a:lnTo>
                <a:lnTo>
                  <a:pt x="474027" y="31584"/>
                </a:lnTo>
                <a:lnTo>
                  <a:pt x="423532" y="4140"/>
                </a:lnTo>
                <a:lnTo>
                  <a:pt x="395274" y="0"/>
                </a:lnTo>
                <a:lnTo>
                  <a:pt x="365506" y="2387"/>
                </a:lnTo>
                <a:lnTo>
                  <a:pt x="315112" y="20878"/>
                </a:lnTo>
                <a:lnTo>
                  <a:pt x="278726" y="49771"/>
                </a:lnTo>
                <a:lnTo>
                  <a:pt x="254431" y="81775"/>
                </a:lnTo>
                <a:lnTo>
                  <a:pt x="240309" y="109575"/>
                </a:lnTo>
                <a:lnTo>
                  <a:pt x="212763" y="94945"/>
                </a:lnTo>
                <a:lnTo>
                  <a:pt x="174485" y="82715"/>
                </a:lnTo>
                <a:lnTo>
                  <a:pt x="128104" y="79971"/>
                </a:lnTo>
                <a:lnTo>
                  <a:pt x="76250" y="93776"/>
                </a:lnTo>
                <a:lnTo>
                  <a:pt x="29743" y="128562"/>
                </a:lnTo>
                <a:lnTo>
                  <a:pt x="4203" y="180035"/>
                </a:lnTo>
                <a:lnTo>
                  <a:pt x="0" y="216712"/>
                </a:lnTo>
                <a:lnTo>
                  <a:pt x="4267" y="254266"/>
                </a:lnTo>
                <a:lnTo>
                  <a:pt x="35941" y="322338"/>
                </a:lnTo>
                <a:lnTo>
                  <a:pt x="66763" y="355206"/>
                </a:lnTo>
                <a:lnTo>
                  <a:pt x="110401" y="387896"/>
                </a:lnTo>
                <a:lnTo>
                  <a:pt x="161810" y="419201"/>
                </a:lnTo>
                <a:lnTo>
                  <a:pt x="215912" y="447852"/>
                </a:lnTo>
                <a:lnTo>
                  <a:pt x="267677" y="472643"/>
                </a:lnTo>
                <a:lnTo>
                  <a:pt x="312051" y="492328"/>
                </a:lnTo>
                <a:lnTo>
                  <a:pt x="360006" y="512051"/>
                </a:lnTo>
                <a:lnTo>
                  <a:pt x="361657" y="512330"/>
                </a:lnTo>
                <a:lnTo>
                  <a:pt x="363283" y="512330"/>
                </a:lnTo>
                <a:lnTo>
                  <a:pt x="367703" y="512330"/>
                </a:lnTo>
                <a:lnTo>
                  <a:pt x="371957" y="510171"/>
                </a:lnTo>
                <a:lnTo>
                  <a:pt x="383616" y="492442"/>
                </a:lnTo>
                <a:lnTo>
                  <a:pt x="387057" y="486956"/>
                </a:lnTo>
                <a:lnTo>
                  <a:pt x="390639" y="485000"/>
                </a:lnTo>
                <a:lnTo>
                  <a:pt x="392658" y="478040"/>
                </a:lnTo>
                <a:lnTo>
                  <a:pt x="403948" y="460095"/>
                </a:lnTo>
                <a:lnTo>
                  <a:pt x="431355" y="414121"/>
                </a:lnTo>
                <a:lnTo>
                  <a:pt x="461632" y="359308"/>
                </a:lnTo>
                <a:lnTo>
                  <a:pt x="490613" y="300482"/>
                </a:lnTo>
                <a:lnTo>
                  <a:pt x="514083" y="242430"/>
                </a:lnTo>
                <a:lnTo>
                  <a:pt x="516521" y="235356"/>
                </a:lnTo>
                <a:lnTo>
                  <a:pt x="512775" y="227685"/>
                </a:lnTo>
                <a:lnTo>
                  <a:pt x="498602" y="222796"/>
                </a:lnTo>
                <a:lnTo>
                  <a:pt x="490956" y="226542"/>
                </a:lnTo>
                <a:lnTo>
                  <a:pt x="488543" y="233591"/>
                </a:lnTo>
                <a:lnTo>
                  <a:pt x="469252" y="281990"/>
                </a:lnTo>
                <a:lnTo>
                  <a:pt x="445312" y="331889"/>
                </a:lnTo>
                <a:lnTo>
                  <a:pt x="419481" y="380072"/>
                </a:lnTo>
                <a:lnTo>
                  <a:pt x="394487" y="423329"/>
                </a:lnTo>
                <a:lnTo>
                  <a:pt x="378688" y="449262"/>
                </a:lnTo>
                <a:lnTo>
                  <a:pt x="361403" y="415569"/>
                </a:lnTo>
                <a:lnTo>
                  <a:pt x="340944" y="367969"/>
                </a:lnTo>
                <a:lnTo>
                  <a:pt x="328282" y="327977"/>
                </a:lnTo>
                <a:lnTo>
                  <a:pt x="323672" y="296113"/>
                </a:lnTo>
                <a:lnTo>
                  <a:pt x="325132" y="264452"/>
                </a:lnTo>
                <a:lnTo>
                  <a:pt x="348094" y="204939"/>
                </a:lnTo>
                <a:lnTo>
                  <a:pt x="382409" y="170357"/>
                </a:lnTo>
                <a:lnTo>
                  <a:pt x="424967" y="155676"/>
                </a:lnTo>
                <a:lnTo>
                  <a:pt x="453148" y="156756"/>
                </a:lnTo>
                <a:lnTo>
                  <a:pt x="503580" y="177126"/>
                </a:lnTo>
                <a:lnTo>
                  <a:pt x="508508" y="182245"/>
                </a:lnTo>
                <a:lnTo>
                  <a:pt x="510654" y="182308"/>
                </a:lnTo>
                <a:lnTo>
                  <a:pt x="541096" y="212318"/>
                </a:lnTo>
                <a:lnTo>
                  <a:pt x="559650" y="244271"/>
                </a:lnTo>
                <a:lnTo>
                  <a:pt x="565645" y="259905"/>
                </a:lnTo>
                <a:lnTo>
                  <a:pt x="566915" y="264337"/>
                </a:lnTo>
                <a:lnTo>
                  <a:pt x="570382" y="267804"/>
                </a:lnTo>
                <a:lnTo>
                  <a:pt x="579247" y="270421"/>
                </a:lnTo>
                <a:lnTo>
                  <a:pt x="584047" y="269379"/>
                </a:lnTo>
                <a:lnTo>
                  <a:pt x="587527" y="266344"/>
                </a:lnTo>
                <a:lnTo>
                  <a:pt x="601027" y="256413"/>
                </a:lnTo>
                <a:lnTo>
                  <a:pt x="633920" y="239547"/>
                </a:lnTo>
                <a:lnTo>
                  <a:pt x="681228" y="229577"/>
                </a:lnTo>
                <a:lnTo>
                  <a:pt x="737958" y="240322"/>
                </a:lnTo>
                <a:lnTo>
                  <a:pt x="779208" y="271818"/>
                </a:lnTo>
                <a:lnTo>
                  <a:pt x="796340" y="307187"/>
                </a:lnTo>
                <a:lnTo>
                  <a:pt x="800315" y="337616"/>
                </a:lnTo>
                <a:lnTo>
                  <a:pt x="797166" y="369417"/>
                </a:lnTo>
                <a:lnTo>
                  <a:pt x="771182" y="428142"/>
                </a:lnTo>
                <a:lnTo>
                  <a:pt x="742149" y="459740"/>
                </a:lnTo>
                <a:lnTo>
                  <a:pt x="699757" y="491959"/>
                </a:lnTo>
                <a:lnTo>
                  <a:pt x="649376" y="523303"/>
                </a:lnTo>
                <a:lnTo>
                  <a:pt x="596341" y="552246"/>
                </a:lnTo>
                <a:lnTo>
                  <a:pt x="546023" y="577291"/>
                </a:lnTo>
                <a:lnTo>
                  <a:pt x="503770" y="596912"/>
                </a:lnTo>
                <a:lnTo>
                  <a:pt x="474941" y="609612"/>
                </a:lnTo>
                <a:lnTo>
                  <a:pt x="464540" y="594067"/>
                </a:lnTo>
                <a:lnTo>
                  <a:pt x="450354" y="572274"/>
                </a:lnTo>
                <a:lnTo>
                  <a:pt x="433438" y="545452"/>
                </a:lnTo>
                <a:lnTo>
                  <a:pt x="411073" y="508355"/>
                </a:lnTo>
                <a:lnTo>
                  <a:pt x="402767" y="506222"/>
                </a:lnTo>
                <a:lnTo>
                  <a:pt x="389902" y="513829"/>
                </a:lnTo>
                <a:lnTo>
                  <a:pt x="387794" y="522122"/>
                </a:lnTo>
                <a:lnTo>
                  <a:pt x="416839" y="569912"/>
                </a:lnTo>
                <a:lnTo>
                  <a:pt x="438264" y="603326"/>
                </a:lnTo>
                <a:lnTo>
                  <a:pt x="453199" y="625729"/>
                </a:lnTo>
                <a:lnTo>
                  <a:pt x="461530" y="637832"/>
                </a:lnTo>
                <a:lnTo>
                  <a:pt x="465709" y="639889"/>
                </a:lnTo>
                <a:lnTo>
                  <a:pt x="470039" y="639889"/>
                </a:lnTo>
                <a:lnTo>
                  <a:pt x="471766" y="639889"/>
                </a:lnTo>
                <a:lnTo>
                  <a:pt x="521131" y="618832"/>
                </a:lnTo>
                <a:lnTo>
                  <a:pt x="565073" y="598258"/>
                </a:lnTo>
                <a:lnTo>
                  <a:pt x="616280" y="572452"/>
                </a:lnTo>
                <a:lnTo>
                  <a:pt x="669734" y="542747"/>
                </a:lnTo>
                <a:lnTo>
                  <a:pt x="720394" y="510514"/>
                </a:lnTo>
                <a:lnTo>
                  <a:pt x="763231" y="477075"/>
                </a:lnTo>
                <a:lnTo>
                  <a:pt x="793229" y="443776"/>
                </a:lnTo>
                <a:lnTo>
                  <a:pt x="823874" y="374523"/>
                </a:lnTo>
                <a:lnTo>
                  <a:pt x="827417" y="336816"/>
                </a:lnTo>
                <a:close/>
              </a:path>
            </a:pathLst>
          </a:custGeom>
          <a:solidFill>
            <a:srgbClr val="179984"/>
          </a:solidFill>
        </p:spPr>
        <p:txBody>
          <a:bodyPr wrap="square" lIns="0" tIns="0" rIns="0" bIns="0" rtlCol="0"/>
          <a:lstStyle/>
          <a:p>
            <a:endParaRPr sz="1493" dirty="0"/>
          </a:p>
        </p:txBody>
      </p:sp>
      <p:pic>
        <p:nvPicPr>
          <p:cNvPr id="77" name="object 26">
            <a:extLst>
              <a:ext uri="{FF2B5EF4-FFF2-40B4-BE49-F238E27FC236}">
                <a16:creationId xmlns:a16="http://schemas.microsoft.com/office/drawing/2014/main" id="{DF1D4501-17C3-45D4-8D4D-BFC0709C167F}"/>
              </a:ext>
            </a:extLst>
          </p:cNvPr>
          <p:cNvPicPr/>
          <p:nvPr/>
        </p:nvPicPr>
        <p:blipFill>
          <a:blip r:embed="rId8" cstate="print"/>
          <a:stretch>
            <a:fillRect/>
          </a:stretch>
        </p:blipFill>
        <p:spPr>
          <a:xfrm>
            <a:off x="3937607" y="2648808"/>
            <a:ext cx="555526" cy="711922"/>
          </a:xfrm>
          <a:prstGeom prst="rect">
            <a:avLst/>
          </a:prstGeom>
        </p:spPr>
      </p:pic>
      <p:grpSp>
        <p:nvGrpSpPr>
          <p:cNvPr id="78" name="object 27">
            <a:extLst>
              <a:ext uri="{FF2B5EF4-FFF2-40B4-BE49-F238E27FC236}">
                <a16:creationId xmlns:a16="http://schemas.microsoft.com/office/drawing/2014/main" id="{23742FBA-7E7D-4363-AD64-4506528DA748}"/>
              </a:ext>
            </a:extLst>
          </p:cNvPr>
          <p:cNvGrpSpPr/>
          <p:nvPr/>
        </p:nvGrpSpPr>
        <p:grpSpPr>
          <a:xfrm>
            <a:off x="3925142" y="3566829"/>
            <a:ext cx="568138" cy="570940"/>
            <a:chOff x="4448494" y="3770902"/>
            <a:chExt cx="643890" cy="647065"/>
          </a:xfrm>
        </p:grpSpPr>
        <p:sp>
          <p:nvSpPr>
            <p:cNvPr id="79" name="object 28">
              <a:extLst>
                <a:ext uri="{FF2B5EF4-FFF2-40B4-BE49-F238E27FC236}">
                  <a16:creationId xmlns:a16="http://schemas.microsoft.com/office/drawing/2014/main" id="{14BB441F-B1C7-4E61-ACEA-23B9C4545EA7}"/>
                </a:ext>
              </a:extLst>
            </p:cNvPr>
            <p:cNvSpPr/>
            <p:nvPr/>
          </p:nvSpPr>
          <p:spPr>
            <a:xfrm>
              <a:off x="4464701" y="3862010"/>
              <a:ext cx="615315" cy="478790"/>
            </a:xfrm>
            <a:custGeom>
              <a:avLst/>
              <a:gdLst/>
              <a:ahLst/>
              <a:cxnLst/>
              <a:rect l="l" t="t" r="r" b="b"/>
              <a:pathLst>
                <a:path w="615314" h="478789">
                  <a:moveTo>
                    <a:pt x="495204" y="478376"/>
                  </a:moveTo>
                  <a:lnTo>
                    <a:pt x="489691" y="478376"/>
                  </a:lnTo>
                  <a:lnTo>
                    <a:pt x="125553" y="478376"/>
                  </a:lnTo>
                  <a:lnTo>
                    <a:pt x="76729" y="468572"/>
                  </a:lnTo>
                  <a:lnTo>
                    <a:pt x="36815" y="441851"/>
                  </a:lnTo>
                  <a:lnTo>
                    <a:pt x="9882" y="402254"/>
                  </a:lnTo>
                  <a:lnTo>
                    <a:pt x="0" y="353820"/>
                  </a:lnTo>
                  <a:lnTo>
                    <a:pt x="9882" y="305383"/>
                  </a:lnTo>
                  <a:lnTo>
                    <a:pt x="36815" y="265786"/>
                  </a:lnTo>
                  <a:lnTo>
                    <a:pt x="76729" y="239067"/>
                  </a:lnTo>
                  <a:lnTo>
                    <a:pt x="125553" y="229263"/>
                  </a:lnTo>
                  <a:lnTo>
                    <a:pt x="489691" y="229263"/>
                  </a:lnTo>
                  <a:lnTo>
                    <a:pt x="530746" y="221023"/>
                  </a:lnTo>
                  <a:lnTo>
                    <a:pt x="564311" y="198562"/>
                  </a:lnTo>
                  <a:lnTo>
                    <a:pt x="586961" y="165276"/>
                  </a:lnTo>
                  <a:lnTo>
                    <a:pt x="595273" y="124556"/>
                  </a:lnTo>
                  <a:lnTo>
                    <a:pt x="586961" y="83823"/>
                  </a:lnTo>
                  <a:lnTo>
                    <a:pt x="564311" y="50526"/>
                  </a:lnTo>
                  <a:lnTo>
                    <a:pt x="530746" y="28060"/>
                  </a:lnTo>
                  <a:lnTo>
                    <a:pt x="489691" y="19816"/>
                  </a:lnTo>
                  <a:lnTo>
                    <a:pt x="192413" y="19816"/>
                  </a:lnTo>
                  <a:lnTo>
                    <a:pt x="187936" y="15388"/>
                  </a:lnTo>
                  <a:lnTo>
                    <a:pt x="187936" y="4428"/>
                  </a:lnTo>
                  <a:lnTo>
                    <a:pt x="192413" y="0"/>
                  </a:lnTo>
                  <a:lnTo>
                    <a:pt x="489691" y="0"/>
                  </a:lnTo>
                  <a:lnTo>
                    <a:pt x="538516" y="9802"/>
                  </a:lnTo>
                  <a:lnTo>
                    <a:pt x="578432" y="36520"/>
                  </a:lnTo>
                  <a:lnTo>
                    <a:pt x="605368" y="76116"/>
                  </a:lnTo>
                  <a:lnTo>
                    <a:pt x="615251" y="124556"/>
                  </a:lnTo>
                  <a:lnTo>
                    <a:pt x="605368" y="172986"/>
                  </a:lnTo>
                  <a:lnTo>
                    <a:pt x="578432" y="212579"/>
                  </a:lnTo>
                  <a:lnTo>
                    <a:pt x="538516" y="239296"/>
                  </a:lnTo>
                  <a:lnTo>
                    <a:pt x="489691" y="249100"/>
                  </a:lnTo>
                  <a:lnTo>
                    <a:pt x="125553" y="249100"/>
                  </a:lnTo>
                  <a:lnTo>
                    <a:pt x="84499" y="257341"/>
                  </a:lnTo>
                  <a:lnTo>
                    <a:pt x="50936" y="279802"/>
                  </a:lnTo>
                  <a:lnTo>
                    <a:pt x="28288" y="313093"/>
                  </a:lnTo>
                  <a:lnTo>
                    <a:pt x="19978" y="353820"/>
                  </a:lnTo>
                  <a:lnTo>
                    <a:pt x="28288" y="394545"/>
                  </a:lnTo>
                  <a:lnTo>
                    <a:pt x="50936" y="427838"/>
                  </a:lnTo>
                  <a:lnTo>
                    <a:pt x="84499" y="450304"/>
                  </a:lnTo>
                  <a:lnTo>
                    <a:pt x="125553" y="458546"/>
                  </a:lnTo>
                  <a:lnTo>
                    <a:pt x="495204" y="458546"/>
                  </a:lnTo>
                  <a:lnTo>
                    <a:pt x="499681" y="462988"/>
                  </a:lnTo>
                  <a:lnTo>
                    <a:pt x="499681" y="473935"/>
                  </a:lnTo>
                  <a:lnTo>
                    <a:pt x="495204" y="478376"/>
                  </a:lnTo>
                  <a:close/>
                </a:path>
              </a:pathLst>
            </a:custGeom>
            <a:solidFill>
              <a:srgbClr val="39BB9C"/>
            </a:solidFill>
          </p:spPr>
          <p:txBody>
            <a:bodyPr wrap="square" lIns="0" tIns="0" rIns="0" bIns="0" rtlCol="0"/>
            <a:lstStyle/>
            <a:p>
              <a:endParaRPr sz="1493" dirty="0"/>
            </a:p>
          </p:txBody>
        </p:sp>
        <p:pic>
          <p:nvPicPr>
            <p:cNvPr id="80" name="object 29">
              <a:extLst>
                <a:ext uri="{FF2B5EF4-FFF2-40B4-BE49-F238E27FC236}">
                  <a16:creationId xmlns:a16="http://schemas.microsoft.com/office/drawing/2014/main" id="{E46F55E3-37ED-4A8C-96B2-307848353EB9}"/>
                </a:ext>
              </a:extLst>
            </p:cNvPr>
            <p:cNvPicPr/>
            <p:nvPr/>
          </p:nvPicPr>
          <p:blipFill>
            <a:blip r:embed="rId9" cstate="print"/>
            <a:stretch>
              <a:fillRect/>
            </a:stretch>
          </p:blipFill>
          <p:spPr>
            <a:xfrm>
              <a:off x="4590257" y="3815354"/>
              <a:ext cx="102489" cy="113118"/>
            </a:xfrm>
            <a:prstGeom prst="rect">
              <a:avLst/>
            </a:prstGeom>
          </p:spPr>
        </p:pic>
        <p:pic>
          <p:nvPicPr>
            <p:cNvPr id="81" name="object 30">
              <a:extLst>
                <a:ext uri="{FF2B5EF4-FFF2-40B4-BE49-F238E27FC236}">
                  <a16:creationId xmlns:a16="http://schemas.microsoft.com/office/drawing/2014/main" id="{C6FADA3B-041C-4C98-8B35-F20547A33585}"/>
                </a:ext>
              </a:extLst>
            </p:cNvPr>
            <p:cNvPicPr/>
            <p:nvPr/>
          </p:nvPicPr>
          <p:blipFill>
            <a:blip r:embed="rId10" cstate="print"/>
            <a:stretch>
              <a:fillRect/>
            </a:stretch>
          </p:blipFill>
          <p:spPr>
            <a:xfrm>
              <a:off x="4987216" y="4235890"/>
              <a:ext cx="105001" cy="181999"/>
            </a:xfrm>
            <a:prstGeom prst="rect">
              <a:avLst/>
            </a:prstGeom>
          </p:spPr>
        </p:pic>
        <p:pic>
          <p:nvPicPr>
            <p:cNvPr id="82" name="object 31">
              <a:extLst>
                <a:ext uri="{FF2B5EF4-FFF2-40B4-BE49-F238E27FC236}">
                  <a16:creationId xmlns:a16="http://schemas.microsoft.com/office/drawing/2014/main" id="{5E27212F-F1F8-4B31-9E39-BE183F14EBF6}"/>
                </a:ext>
              </a:extLst>
            </p:cNvPr>
            <p:cNvPicPr/>
            <p:nvPr/>
          </p:nvPicPr>
          <p:blipFill>
            <a:blip r:embed="rId11" cstate="print"/>
            <a:stretch>
              <a:fillRect/>
            </a:stretch>
          </p:blipFill>
          <p:spPr>
            <a:xfrm>
              <a:off x="4448494" y="3770902"/>
              <a:ext cx="103225" cy="178630"/>
            </a:xfrm>
            <a:prstGeom prst="rect">
              <a:avLst/>
            </a:prstGeom>
          </p:spPr>
        </p:pic>
      </p:grpSp>
      <p:sp>
        <p:nvSpPr>
          <p:cNvPr id="85" name="CuadroTexto 84">
            <a:extLst>
              <a:ext uri="{FF2B5EF4-FFF2-40B4-BE49-F238E27FC236}">
                <a16:creationId xmlns:a16="http://schemas.microsoft.com/office/drawing/2014/main" id="{0561BF43-86E1-4DBB-9C94-15688AA48B26}"/>
              </a:ext>
            </a:extLst>
          </p:cNvPr>
          <p:cNvSpPr txBox="1"/>
          <p:nvPr/>
        </p:nvSpPr>
        <p:spPr>
          <a:xfrm>
            <a:off x="272187" y="2222453"/>
            <a:ext cx="4470800" cy="309637"/>
          </a:xfrm>
          <a:prstGeom prst="rect">
            <a:avLst/>
          </a:prstGeom>
          <a:noFill/>
        </p:spPr>
        <p:txBody>
          <a:bodyPr wrap="square">
            <a:spAutoFit/>
          </a:bodyPr>
          <a:lstStyle/>
          <a:p>
            <a:pPr marL="792877"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31" normalizeH="0" baseline="0" noProof="0" dirty="0">
                <a:ln>
                  <a:noFill/>
                </a:ln>
                <a:solidFill>
                  <a:srgbClr val="221E1F"/>
                </a:solidFill>
                <a:effectLst/>
                <a:uLnTx/>
                <a:uFillTx/>
                <a:latin typeface="Ubuntu" panose="020B0504030602030204" pitchFamily="34" charset="0"/>
                <a:cs typeface="Arial"/>
              </a:rPr>
              <a:t>What</a:t>
            </a:r>
            <a:r>
              <a:rPr kumimoji="0" lang="en-US" sz="1400" b="1" i="0" u="none" strike="noStrike" kern="1200" cap="none" spc="-57" normalizeH="0" baseline="0" noProof="0" dirty="0">
                <a:ln>
                  <a:noFill/>
                </a:ln>
                <a:solidFill>
                  <a:srgbClr val="221E1F"/>
                </a:solidFill>
                <a:effectLst/>
                <a:uLnTx/>
                <a:uFillTx/>
                <a:latin typeface="Ubuntu" panose="020B0504030602030204" pitchFamily="34" charset="0"/>
                <a:cs typeface="Arial"/>
              </a:rPr>
              <a:t> </a:t>
            </a:r>
            <a:r>
              <a:rPr kumimoji="0" lang="en-US" sz="1400" b="1" i="0" u="none" strike="noStrike" kern="1200" cap="none" spc="-44" normalizeH="0" baseline="0" noProof="0" dirty="0">
                <a:ln>
                  <a:noFill/>
                </a:ln>
                <a:solidFill>
                  <a:srgbClr val="221E1F"/>
                </a:solidFill>
                <a:effectLst/>
                <a:uLnTx/>
                <a:uFillTx/>
                <a:latin typeface="Ubuntu" panose="020B0504030602030204" pitchFamily="34" charset="0"/>
                <a:cs typeface="Arial"/>
              </a:rPr>
              <a:t>is</a:t>
            </a:r>
            <a:r>
              <a:rPr kumimoji="0" lang="en-US" sz="1400" b="1" i="0" u="none" strike="noStrike" kern="1200" cap="none" spc="-57" normalizeH="0" baseline="0" noProof="0" dirty="0">
                <a:ln>
                  <a:noFill/>
                </a:ln>
                <a:solidFill>
                  <a:srgbClr val="221E1F"/>
                </a:solidFill>
                <a:effectLst/>
                <a:uLnTx/>
                <a:uFillTx/>
                <a:latin typeface="Ubuntu" panose="020B0504030602030204" pitchFamily="34" charset="0"/>
                <a:cs typeface="Arial"/>
              </a:rPr>
              <a:t> </a:t>
            </a:r>
            <a:r>
              <a:rPr kumimoji="0" lang="en-US" sz="1400" b="1" i="0" u="none" strike="noStrike" kern="1200" cap="none" spc="53" normalizeH="0" baseline="0" noProof="0" dirty="0">
                <a:ln>
                  <a:noFill/>
                </a:ln>
                <a:solidFill>
                  <a:srgbClr val="221E1F"/>
                </a:solidFill>
                <a:effectLst/>
                <a:uLnTx/>
                <a:uFillTx/>
                <a:latin typeface="Ubuntu" panose="020B0504030602030204" pitchFamily="34" charset="0"/>
                <a:cs typeface="Arial"/>
              </a:rPr>
              <a:t>the</a:t>
            </a:r>
            <a:r>
              <a:rPr kumimoji="0" lang="en-US" sz="1400" b="1" i="0" u="none" strike="noStrike" kern="1200" cap="none" spc="-57" normalizeH="0" baseline="0" noProof="0" dirty="0">
                <a:ln>
                  <a:noFill/>
                </a:ln>
                <a:solidFill>
                  <a:srgbClr val="221E1F"/>
                </a:solidFill>
                <a:effectLst/>
                <a:uLnTx/>
                <a:uFillTx/>
                <a:latin typeface="Ubuntu" panose="020B0504030602030204" pitchFamily="34" charset="0"/>
                <a:cs typeface="Arial"/>
              </a:rPr>
              <a:t> </a:t>
            </a:r>
            <a:r>
              <a:rPr kumimoji="0" lang="en-US" sz="1400" b="1" i="0" u="none" strike="noStrike" kern="1200" cap="none" spc="-13" normalizeH="0" baseline="0" noProof="0" dirty="0">
                <a:ln>
                  <a:noFill/>
                </a:ln>
                <a:solidFill>
                  <a:srgbClr val="221E1F"/>
                </a:solidFill>
                <a:effectLst/>
                <a:uLnTx/>
                <a:uFillTx/>
                <a:latin typeface="Ubuntu" panose="020B0504030602030204" pitchFamily="34" charset="0"/>
                <a:cs typeface="Arial"/>
              </a:rPr>
              <a:t>purpose</a:t>
            </a:r>
            <a:r>
              <a:rPr kumimoji="0" lang="en-US" sz="1400" b="1" i="0" u="none" strike="noStrike" kern="1200" cap="none" spc="-57" normalizeH="0" baseline="0" noProof="0" dirty="0">
                <a:ln>
                  <a:noFill/>
                </a:ln>
                <a:solidFill>
                  <a:srgbClr val="221E1F"/>
                </a:solidFill>
                <a:effectLst/>
                <a:uLnTx/>
                <a:uFillTx/>
                <a:latin typeface="Ubuntu" panose="020B0504030602030204" pitchFamily="34" charset="0"/>
                <a:cs typeface="Arial"/>
              </a:rPr>
              <a:t> </a:t>
            </a:r>
            <a:r>
              <a:rPr kumimoji="0" lang="en-US" sz="1400" b="1" i="0" u="none" strike="noStrike" kern="1200" cap="none" spc="57" normalizeH="0" baseline="0" noProof="0" dirty="0">
                <a:ln>
                  <a:noFill/>
                </a:ln>
                <a:solidFill>
                  <a:srgbClr val="221E1F"/>
                </a:solidFill>
                <a:effectLst/>
                <a:uLnTx/>
                <a:uFillTx/>
                <a:latin typeface="Ubuntu" panose="020B0504030602030204" pitchFamily="34" charset="0"/>
                <a:cs typeface="Arial"/>
              </a:rPr>
              <a:t>of</a:t>
            </a:r>
            <a:r>
              <a:rPr kumimoji="0" lang="en-US" sz="1400" b="1" i="0" u="none" strike="noStrike" kern="1200" cap="none" spc="-57" normalizeH="0" baseline="0" noProof="0" dirty="0">
                <a:ln>
                  <a:noFill/>
                </a:ln>
                <a:solidFill>
                  <a:srgbClr val="221E1F"/>
                </a:solidFill>
                <a:effectLst/>
                <a:uLnTx/>
                <a:uFillTx/>
                <a:latin typeface="Ubuntu" panose="020B0504030602030204" pitchFamily="34" charset="0"/>
                <a:cs typeface="Arial"/>
              </a:rPr>
              <a:t> </a:t>
            </a:r>
            <a:r>
              <a:rPr kumimoji="0" lang="en-US" sz="1400" b="1" i="0" u="none" strike="noStrike" kern="1200" cap="none" spc="-35" normalizeH="0" baseline="0" noProof="0" dirty="0">
                <a:ln>
                  <a:noFill/>
                </a:ln>
                <a:solidFill>
                  <a:srgbClr val="221E1F"/>
                </a:solidFill>
                <a:effectLst/>
                <a:uLnTx/>
                <a:uFillTx/>
                <a:latin typeface="Ubuntu" panose="020B0504030602030204" pitchFamily="34" charset="0"/>
                <a:cs typeface="Arial"/>
              </a:rPr>
              <a:t>y</a:t>
            </a:r>
            <a:r>
              <a:rPr kumimoji="0" lang="en-US" sz="1400" b="1" i="0" u="none" strike="noStrike" kern="1200" cap="none" spc="0" normalizeH="0" baseline="0" noProof="0" dirty="0">
                <a:ln>
                  <a:noFill/>
                </a:ln>
                <a:solidFill>
                  <a:srgbClr val="221E1F"/>
                </a:solidFill>
                <a:effectLst/>
                <a:uLnTx/>
                <a:uFillTx/>
                <a:latin typeface="Ubuntu" panose="020B0504030602030204" pitchFamily="34" charset="0"/>
                <a:cs typeface="Arial"/>
              </a:rPr>
              <a:t>our</a:t>
            </a:r>
            <a:r>
              <a:rPr kumimoji="0" lang="en-US" sz="1400" b="1" i="0" u="none" strike="noStrike" kern="1200" cap="none" spc="-57" normalizeH="0" baseline="0" noProof="0" dirty="0">
                <a:ln>
                  <a:noFill/>
                </a:ln>
                <a:solidFill>
                  <a:srgbClr val="221E1F"/>
                </a:solidFill>
                <a:effectLst/>
                <a:uLnTx/>
                <a:uFillTx/>
                <a:latin typeface="Ubuntu" panose="020B0504030602030204" pitchFamily="34" charset="0"/>
                <a:cs typeface="Arial"/>
              </a:rPr>
              <a:t> </a:t>
            </a:r>
            <a:r>
              <a:rPr kumimoji="0" lang="en-US" sz="1400" b="1" i="0" u="none" strike="noStrike" kern="1200" cap="none" spc="-26" normalizeH="0" baseline="0" noProof="0" dirty="0">
                <a:ln>
                  <a:noFill/>
                </a:ln>
                <a:solidFill>
                  <a:srgbClr val="221E1F"/>
                </a:solidFill>
                <a:effectLst/>
                <a:uLnTx/>
                <a:uFillTx/>
                <a:latin typeface="Ubuntu" panose="020B0504030602030204" pitchFamily="34" charset="0"/>
                <a:cs typeface="Arial"/>
              </a:rPr>
              <a:t>speec</a:t>
            </a:r>
            <a:r>
              <a:rPr kumimoji="0" lang="en-US" sz="1400" b="1" i="0" u="none" strike="noStrike" kern="1200" cap="none" spc="-79" normalizeH="0" baseline="0" noProof="0" dirty="0">
                <a:ln>
                  <a:noFill/>
                </a:ln>
                <a:solidFill>
                  <a:srgbClr val="221E1F"/>
                </a:solidFill>
                <a:effectLst/>
                <a:uLnTx/>
                <a:uFillTx/>
                <a:latin typeface="Ubuntu" panose="020B0504030602030204" pitchFamily="34" charset="0"/>
                <a:cs typeface="Arial"/>
              </a:rPr>
              <a:t>h</a:t>
            </a:r>
            <a:r>
              <a:rPr kumimoji="0" lang="en-US" sz="1400" b="1" i="0" u="none" strike="noStrike" kern="1200" cap="none" spc="-221" normalizeH="0" baseline="0" noProof="0" dirty="0">
                <a:ln>
                  <a:noFill/>
                </a:ln>
                <a:solidFill>
                  <a:srgbClr val="221E1F"/>
                </a:solidFill>
                <a:effectLst/>
                <a:uLnTx/>
                <a:uFillTx/>
                <a:latin typeface="Ubuntu" panose="020B0504030602030204" pitchFamily="34" charset="0"/>
                <a:cs typeface="Arial"/>
              </a:rPr>
              <a:t>?</a:t>
            </a:r>
            <a:endParaRPr kumimoji="0" lang="en-US" sz="1400" b="0" i="0" u="none" strike="noStrike" kern="1200" cap="none" spc="0" normalizeH="0" baseline="0" noProof="0" dirty="0">
              <a:ln>
                <a:noFill/>
              </a:ln>
              <a:solidFill>
                <a:prstClr val="black"/>
              </a:solidFill>
              <a:effectLst/>
              <a:uLnTx/>
              <a:uFillTx/>
              <a:latin typeface="Ubuntu" panose="020B0504030602030204" pitchFamily="34" charset="0"/>
              <a:cs typeface="Arial"/>
            </a:endParaRPr>
          </a:p>
        </p:txBody>
      </p:sp>
      <p:sp>
        <p:nvSpPr>
          <p:cNvPr id="86" name="CuadroTexto 85">
            <a:extLst>
              <a:ext uri="{FF2B5EF4-FFF2-40B4-BE49-F238E27FC236}">
                <a16:creationId xmlns:a16="http://schemas.microsoft.com/office/drawing/2014/main" id="{F02A57EC-60B0-419E-A05D-70D2C503F93C}"/>
              </a:ext>
            </a:extLst>
          </p:cNvPr>
          <p:cNvSpPr txBox="1"/>
          <p:nvPr/>
        </p:nvSpPr>
        <p:spPr>
          <a:xfrm>
            <a:off x="287841" y="4887526"/>
            <a:ext cx="4672013" cy="307777"/>
          </a:xfrm>
          <a:prstGeom prst="rect">
            <a:avLst/>
          </a:prstGeom>
          <a:noFill/>
        </p:spPr>
        <p:txBody>
          <a:bodyPr wrap="square">
            <a:spAutoFit/>
          </a:bodyPr>
          <a:lstStyle/>
          <a:p>
            <a:pPr marL="123274">
              <a:tabLst>
                <a:tab pos="2583716" algn="l"/>
              </a:tabLst>
            </a:pPr>
            <a:r>
              <a:rPr lang="en-US" sz="1400" b="1" spc="-22" dirty="0">
                <a:solidFill>
                  <a:srgbClr val="221E1F"/>
                </a:solidFill>
                <a:latin typeface="Ubuntu" panose="020B0504030602030204" pitchFamily="34" charset="0"/>
                <a:cs typeface="Arial"/>
              </a:rPr>
              <a:t>Type</a:t>
            </a:r>
            <a:r>
              <a:rPr lang="en-US" sz="1400" b="1" spc="-53" dirty="0">
                <a:solidFill>
                  <a:srgbClr val="221E1F"/>
                </a:solidFill>
                <a:latin typeface="Ubuntu" panose="020B0504030602030204" pitchFamily="34" charset="0"/>
                <a:cs typeface="Arial"/>
              </a:rPr>
              <a:t> </a:t>
            </a:r>
            <a:r>
              <a:rPr lang="en-US" sz="1400" b="1" spc="57" dirty="0">
                <a:solidFill>
                  <a:srgbClr val="221E1F"/>
                </a:solidFill>
                <a:latin typeface="Ubuntu" panose="020B0504030602030204" pitchFamily="34" charset="0"/>
                <a:cs typeface="Arial"/>
              </a:rPr>
              <a:t>of</a:t>
            </a:r>
            <a:r>
              <a:rPr lang="en-US" sz="1400" b="1" spc="-53" dirty="0">
                <a:solidFill>
                  <a:srgbClr val="221E1F"/>
                </a:solidFill>
                <a:latin typeface="Ubuntu" panose="020B0504030602030204" pitchFamily="34" charset="0"/>
                <a:cs typeface="Arial"/>
              </a:rPr>
              <a:t> </a:t>
            </a:r>
            <a:r>
              <a:rPr lang="en-US" sz="1400" b="1" spc="-40" dirty="0">
                <a:solidFill>
                  <a:srgbClr val="221E1F"/>
                </a:solidFill>
                <a:latin typeface="Ubuntu" panose="020B0504030602030204" pitchFamily="34" charset="0"/>
                <a:cs typeface="Arial"/>
              </a:rPr>
              <a:t>speech:	</a:t>
            </a:r>
            <a:r>
              <a:rPr lang="en-US" sz="1400" spc="-4" dirty="0">
                <a:solidFill>
                  <a:srgbClr val="221E1F"/>
                </a:solidFill>
                <a:latin typeface="Ubuntu" panose="020B0504030602030204" pitchFamily="34" charset="0"/>
                <a:cs typeface="Microsoft Sans Serif"/>
              </a:rPr>
              <a:t>Convincing</a:t>
            </a:r>
            <a:endParaRPr lang="en-US" sz="1400" dirty="0">
              <a:latin typeface="Ubuntu" panose="020B0504030602030204" pitchFamily="34" charset="0"/>
              <a:cs typeface="Microsoft Sans Serif"/>
            </a:endParaRPr>
          </a:p>
        </p:txBody>
      </p:sp>
      <p:sp>
        <p:nvSpPr>
          <p:cNvPr id="87" name="CuadroTexto 86">
            <a:extLst>
              <a:ext uri="{FF2B5EF4-FFF2-40B4-BE49-F238E27FC236}">
                <a16:creationId xmlns:a16="http://schemas.microsoft.com/office/drawing/2014/main" id="{6E026905-F602-40FF-B781-0117DE57D296}"/>
              </a:ext>
            </a:extLst>
          </p:cNvPr>
          <p:cNvSpPr txBox="1"/>
          <p:nvPr/>
        </p:nvSpPr>
        <p:spPr>
          <a:xfrm>
            <a:off x="316642" y="5223297"/>
            <a:ext cx="3429000" cy="307777"/>
          </a:xfrm>
          <a:prstGeom prst="rect">
            <a:avLst/>
          </a:prstGeom>
          <a:noFill/>
        </p:spPr>
        <p:txBody>
          <a:bodyPr wrap="square" anchor="ctr">
            <a:spAutoFit/>
          </a:bodyPr>
          <a:lstStyle/>
          <a:p>
            <a:pPr marL="123274">
              <a:spcBef>
                <a:spcPts val="1028"/>
              </a:spcBef>
            </a:pPr>
            <a:r>
              <a:rPr lang="en-US" sz="1400" i="1" spc="-53" dirty="0">
                <a:solidFill>
                  <a:srgbClr val="016A5F"/>
                </a:solidFill>
                <a:latin typeface="Ubuntu" panose="020B0504030602030204" pitchFamily="34" charset="0"/>
                <a:cs typeface="Arial"/>
              </a:rPr>
              <a:t>Purpose:</a:t>
            </a:r>
            <a:endParaRPr lang="en-US" sz="1400" dirty="0">
              <a:latin typeface="Ubuntu" panose="020B0504030602030204" pitchFamily="34" charset="0"/>
              <a:cs typeface="Arial"/>
            </a:endParaRPr>
          </a:p>
        </p:txBody>
      </p:sp>
    </p:spTree>
    <p:extLst>
      <p:ext uri="{BB962C8B-B14F-4D97-AF65-F5344CB8AC3E}">
        <p14:creationId xmlns:p14="http://schemas.microsoft.com/office/powerpoint/2010/main" val="1854263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8E8E45FF-506B-4BC9-BB32-68FB021F92EE}"/>
              </a:ext>
            </a:extLst>
          </p:cNvPr>
          <p:cNvSpPr>
            <a:spLocks noGrp="1"/>
          </p:cNvSpPr>
          <p:nvPr>
            <p:ph type="sldNum" sz="quarter" idx="12"/>
          </p:nvPr>
        </p:nvSpPr>
        <p:spPr/>
        <p:txBody>
          <a:bodyPr vert="horz" lIns="91440" tIns="45720" rIns="91440" bIns="45720" rtlCol="0" anchor="ctr"/>
          <a:lstStyle/>
          <a:p>
            <a:fld id="{67B04227-7E0D-CC41-96C5-A6713E1AB6ED}" type="slidenum">
              <a:rPr lang="en-US" sz="1200" smtClean="0">
                <a:solidFill>
                  <a:srgbClr val="7A9A91"/>
                </a:solidFill>
                <a:latin typeface="Ubuntu" panose="020B0504030602030204" pitchFamily="34" charset="0"/>
              </a:rPr>
              <a:pPr/>
              <a:t>17</a:t>
            </a:fld>
            <a:endParaRPr lang="en-US" sz="1200" dirty="0">
              <a:solidFill>
                <a:srgbClr val="7A9A91"/>
              </a:solidFill>
              <a:latin typeface="Ubuntu" panose="020B0504030602030204" pitchFamily="34" charset="0"/>
            </a:endParaRPr>
          </a:p>
        </p:txBody>
      </p:sp>
      <p:sp>
        <p:nvSpPr>
          <p:cNvPr id="41" name="object 2">
            <a:extLst>
              <a:ext uri="{FF2B5EF4-FFF2-40B4-BE49-F238E27FC236}">
                <a16:creationId xmlns:a16="http://schemas.microsoft.com/office/drawing/2014/main" id="{ABCB609D-AE40-4FE6-826A-DAE468991C5F}"/>
              </a:ext>
            </a:extLst>
          </p:cNvPr>
          <p:cNvSpPr txBox="1"/>
          <p:nvPr/>
        </p:nvSpPr>
        <p:spPr>
          <a:xfrm>
            <a:off x="988512" y="5454667"/>
            <a:ext cx="1480857" cy="443112"/>
          </a:xfrm>
          <a:prstGeom prst="rect">
            <a:avLst/>
          </a:prstGeom>
        </p:spPr>
        <p:txBody>
          <a:bodyPr vert="horz" wrap="square" lIns="0" tIns="20171" rIns="0" bIns="0" rtlCol="0">
            <a:spAutoFit/>
          </a:bodyPr>
          <a:lstStyle/>
          <a:p>
            <a:pPr marL="11206" marR="4483">
              <a:lnSpc>
                <a:spcPts val="1677"/>
              </a:lnSpc>
              <a:spcBef>
                <a:spcPts val="159"/>
              </a:spcBef>
            </a:pPr>
            <a:r>
              <a:rPr sz="1400" b="1" spc="4" dirty="0">
                <a:solidFill>
                  <a:srgbClr val="221E1F"/>
                </a:solidFill>
                <a:latin typeface="Ubuntu" panose="020B0504030602030204" pitchFamily="34" charset="0"/>
                <a:cs typeface="Arial"/>
              </a:rPr>
              <a:t>H</a:t>
            </a:r>
            <a:r>
              <a:rPr sz="1400" b="1" spc="-13" dirty="0">
                <a:solidFill>
                  <a:srgbClr val="221E1F"/>
                </a:solidFill>
                <a:latin typeface="Ubuntu" panose="020B0504030602030204" pitchFamily="34" charset="0"/>
                <a:cs typeface="Arial"/>
              </a:rPr>
              <a:t>o</a:t>
            </a:r>
            <a:r>
              <a:rPr sz="1400" b="1" spc="4" dirty="0">
                <a:solidFill>
                  <a:srgbClr val="221E1F"/>
                </a:solidFill>
                <a:latin typeface="Ubuntu" panose="020B0504030602030204" pitchFamily="34" charset="0"/>
                <a:cs typeface="Arial"/>
              </a:rPr>
              <a:t>w</a:t>
            </a:r>
            <a:r>
              <a:rPr sz="1400" b="1" spc="-57" dirty="0">
                <a:solidFill>
                  <a:srgbClr val="221E1F"/>
                </a:solidFill>
                <a:latin typeface="Ubuntu" panose="020B0504030602030204" pitchFamily="34" charset="0"/>
                <a:cs typeface="Arial"/>
              </a:rPr>
              <a:t> </a:t>
            </a:r>
            <a:r>
              <a:rPr sz="1400" b="1" spc="-9" dirty="0">
                <a:solidFill>
                  <a:srgbClr val="221E1F"/>
                </a:solidFill>
                <a:latin typeface="Ubuntu" panose="020B0504030602030204" pitchFamily="34" charset="0"/>
                <a:cs typeface="Arial"/>
              </a:rPr>
              <a:t>do</a:t>
            </a:r>
            <a:r>
              <a:rPr sz="1400" b="1" spc="-57" dirty="0">
                <a:solidFill>
                  <a:srgbClr val="221E1F"/>
                </a:solidFill>
                <a:latin typeface="Ubuntu" panose="020B0504030602030204" pitchFamily="34" charset="0"/>
                <a:cs typeface="Arial"/>
              </a:rPr>
              <a:t> </a:t>
            </a:r>
            <a:r>
              <a:rPr sz="1400" b="1" spc="-35" dirty="0">
                <a:solidFill>
                  <a:srgbClr val="221E1F"/>
                </a:solidFill>
                <a:latin typeface="Ubuntu" panose="020B0504030602030204" pitchFamily="34" charset="0"/>
                <a:cs typeface="Arial"/>
              </a:rPr>
              <a:t>y</a:t>
            </a:r>
            <a:r>
              <a:rPr sz="1400" b="1" spc="-22" dirty="0">
                <a:solidFill>
                  <a:srgbClr val="221E1F"/>
                </a:solidFill>
                <a:latin typeface="Ubuntu" panose="020B0504030602030204" pitchFamily="34" charset="0"/>
                <a:cs typeface="Arial"/>
              </a:rPr>
              <a:t>ou</a:t>
            </a:r>
            <a:r>
              <a:rPr sz="1400" b="1" spc="-57" dirty="0">
                <a:solidFill>
                  <a:srgbClr val="221E1F"/>
                </a:solidFill>
                <a:latin typeface="Ubuntu" panose="020B0504030602030204" pitchFamily="34" charset="0"/>
                <a:cs typeface="Arial"/>
              </a:rPr>
              <a:t> </a:t>
            </a:r>
            <a:r>
              <a:rPr sz="1400" b="1" spc="-13" dirty="0">
                <a:solidFill>
                  <a:srgbClr val="221E1F"/>
                </a:solidFill>
                <a:latin typeface="Ubuntu" panose="020B0504030602030204" pitchFamily="34" charset="0"/>
                <a:cs typeface="Arial"/>
              </a:rPr>
              <a:t>w</a:t>
            </a:r>
            <a:r>
              <a:rPr sz="1400" b="1" spc="31" dirty="0">
                <a:solidFill>
                  <a:srgbClr val="221E1F"/>
                </a:solidFill>
                <a:latin typeface="Ubuntu" panose="020B0504030602030204" pitchFamily="34" charset="0"/>
                <a:cs typeface="Arial"/>
              </a:rPr>
              <a:t>ant  them</a:t>
            </a:r>
            <a:r>
              <a:rPr sz="1400" b="1" spc="-71" dirty="0">
                <a:solidFill>
                  <a:srgbClr val="221E1F"/>
                </a:solidFill>
                <a:latin typeface="Ubuntu" panose="020B0504030602030204" pitchFamily="34" charset="0"/>
                <a:cs typeface="Arial"/>
              </a:rPr>
              <a:t> </a:t>
            </a:r>
            <a:r>
              <a:rPr sz="1400" b="1" spc="57" dirty="0">
                <a:solidFill>
                  <a:srgbClr val="221E1F"/>
                </a:solidFill>
                <a:latin typeface="Ubuntu" panose="020B0504030602030204" pitchFamily="34" charset="0"/>
                <a:cs typeface="Arial"/>
              </a:rPr>
              <a:t>to</a:t>
            </a:r>
            <a:r>
              <a:rPr sz="1400" b="1" spc="-66" dirty="0">
                <a:solidFill>
                  <a:srgbClr val="221E1F"/>
                </a:solidFill>
                <a:latin typeface="Ubuntu" panose="020B0504030602030204" pitchFamily="34" charset="0"/>
                <a:cs typeface="Arial"/>
              </a:rPr>
              <a:t> </a:t>
            </a:r>
            <a:r>
              <a:rPr sz="1400" b="1" spc="-115" dirty="0">
                <a:solidFill>
                  <a:srgbClr val="016A5F"/>
                </a:solidFill>
                <a:latin typeface="Ubuntu" panose="020B0504030602030204" pitchFamily="34" charset="0"/>
                <a:cs typeface="Arial"/>
              </a:rPr>
              <a:t>FEEL</a:t>
            </a:r>
            <a:r>
              <a:rPr sz="1400" b="1" spc="-115" dirty="0">
                <a:solidFill>
                  <a:srgbClr val="221E1F"/>
                </a:solidFill>
                <a:latin typeface="Ubuntu" panose="020B0504030602030204" pitchFamily="34" charset="0"/>
                <a:cs typeface="Arial"/>
              </a:rPr>
              <a:t>?</a:t>
            </a:r>
            <a:endParaRPr sz="1400" dirty="0">
              <a:latin typeface="Ubuntu" panose="020B0504030602030204" pitchFamily="34" charset="0"/>
              <a:cs typeface="Arial"/>
            </a:endParaRPr>
          </a:p>
        </p:txBody>
      </p:sp>
      <p:sp>
        <p:nvSpPr>
          <p:cNvPr id="43" name="object 4">
            <a:extLst>
              <a:ext uri="{FF2B5EF4-FFF2-40B4-BE49-F238E27FC236}">
                <a16:creationId xmlns:a16="http://schemas.microsoft.com/office/drawing/2014/main" id="{2F273856-25F7-487B-A76C-650371F057E6}"/>
              </a:ext>
            </a:extLst>
          </p:cNvPr>
          <p:cNvSpPr txBox="1"/>
          <p:nvPr/>
        </p:nvSpPr>
        <p:spPr>
          <a:xfrm>
            <a:off x="988512" y="3402868"/>
            <a:ext cx="1556497" cy="443112"/>
          </a:xfrm>
          <a:prstGeom prst="rect">
            <a:avLst/>
          </a:prstGeom>
        </p:spPr>
        <p:txBody>
          <a:bodyPr vert="horz" wrap="square" lIns="0" tIns="20171" rIns="0" bIns="0" rtlCol="0">
            <a:spAutoFit/>
          </a:bodyPr>
          <a:lstStyle/>
          <a:p>
            <a:pPr marL="11206" marR="4483">
              <a:lnSpc>
                <a:spcPts val="1677"/>
              </a:lnSpc>
              <a:spcBef>
                <a:spcPts val="159"/>
              </a:spcBef>
            </a:pPr>
            <a:r>
              <a:rPr sz="1400" b="1" spc="31" dirty="0">
                <a:solidFill>
                  <a:srgbClr val="221E1F"/>
                </a:solidFill>
                <a:latin typeface="Ubuntu" panose="020B0504030602030204" pitchFamily="34" charset="0"/>
                <a:cs typeface="Arial"/>
              </a:rPr>
              <a:t>What</a:t>
            </a:r>
            <a:r>
              <a:rPr sz="1400" b="1" spc="-57" dirty="0">
                <a:solidFill>
                  <a:srgbClr val="221E1F"/>
                </a:solidFill>
                <a:latin typeface="Ubuntu" panose="020B0504030602030204" pitchFamily="34" charset="0"/>
                <a:cs typeface="Arial"/>
              </a:rPr>
              <a:t> </a:t>
            </a:r>
            <a:r>
              <a:rPr sz="1400" b="1" spc="-9" dirty="0">
                <a:solidFill>
                  <a:srgbClr val="221E1F"/>
                </a:solidFill>
                <a:latin typeface="Ubuntu" panose="020B0504030602030204" pitchFamily="34" charset="0"/>
                <a:cs typeface="Arial"/>
              </a:rPr>
              <a:t>do</a:t>
            </a:r>
            <a:r>
              <a:rPr sz="1400" b="1" spc="-57" dirty="0">
                <a:solidFill>
                  <a:srgbClr val="221E1F"/>
                </a:solidFill>
                <a:latin typeface="Ubuntu" panose="020B0504030602030204" pitchFamily="34" charset="0"/>
                <a:cs typeface="Arial"/>
              </a:rPr>
              <a:t> </a:t>
            </a:r>
            <a:r>
              <a:rPr sz="1400" b="1" spc="-35" dirty="0">
                <a:solidFill>
                  <a:srgbClr val="221E1F"/>
                </a:solidFill>
                <a:latin typeface="Ubuntu" panose="020B0504030602030204" pitchFamily="34" charset="0"/>
                <a:cs typeface="Arial"/>
              </a:rPr>
              <a:t>y</a:t>
            </a:r>
            <a:r>
              <a:rPr sz="1400" b="1" spc="-22" dirty="0">
                <a:solidFill>
                  <a:srgbClr val="221E1F"/>
                </a:solidFill>
                <a:latin typeface="Ubuntu" panose="020B0504030602030204" pitchFamily="34" charset="0"/>
                <a:cs typeface="Arial"/>
              </a:rPr>
              <a:t>ou</a:t>
            </a:r>
            <a:r>
              <a:rPr sz="1400" b="1" spc="-57" dirty="0">
                <a:solidFill>
                  <a:srgbClr val="221E1F"/>
                </a:solidFill>
                <a:latin typeface="Ubuntu" panose="020B0504030602030204" pitchFamily="34" charset="0"/>
                <a:cs typeface="Arial"/>
              </a:rPr>
              <a:t> </a:t>
            </a:r>
            <a:r>
              <a:rPr sz="1400" b="1" spc="-13" dirty="0">
                <a:solidFill>
                  <a:srgbClr val="221E1F"/>
                </a:solidFill>
                <a:latin typeface="Ubuntu" panose="020B0504030602030204" pitchFamily="34" charset="0"/>
                <a:cs typeface="Arial"/>
              </a:rPr>
              <a:t>w</a:t>
            </a:r>
            <a:r>
              <a:rPr sz="1400" b="1" spc="31" dirty="0">
                <a:solidFill>
                  <a:srgbClr val="221E1F"/>
                </a:solidFill>
                <a:latin typeface="Ubuntu" panose="020B0504030602030204" pitchFamily="34" charset="0"/>
                <a:cs typeface="Arial"/>
              </a:rPr>
              <a:t>ant  them</a:t>
            </a:r>
            <a:r>
              <a:rPr sz="1400" b="1" spc="-71" dirty="0">
                <a:solidFill>
                  <a:srgbClr val="221E1F"/>
                </a:solidFill>
                <a:latin typeface="Ubuntu" panose="020B0504030602030204" pitchFamily="34" charset="0"/>
                <a:cs typeface="Arial"/>
              </a:rPr>
              <a:t> </a:t>
            </a:r>
            <a:r>
              <a:rPr sz="1400" b="1" spc="57" dirty="0">
                <a:solidFill>
                  <a:srgbClr val="221E1F"/>
                </a:solidFill>
                <a:latin typeface="Ubuntu" panose="020B0504030602030204" pitchFamily="34" charset="0"/>
                <a:cs typeface="Arial"/>
              </a:rPr>
              <a:t>to</a:t>
            </a:r>
            <a:r>
              <a:rPr sz="1400" b="1" spc="-71" dirty="0">
                <a:solidFill>
                  <a:srgbClr val="221E1F"/>
                </a:solidFill>
                <a:latin typeface="Ubuntu" panose="020B0504030602030204" pitchFamily="34" charset="0"/>
                <a:cs typeface="Arial"/>
              </a:rPr>
              <a:t> </a:t>
            </a:r>
            <a:r>
              <a:rPr sz="1400" b="1" spc="-40" dirty="0">
                <a:solidFill>
                  <a:srgbClr val="016A5F"/>
                </a:solidFill>
                <a:latin typeface="Ubuntu" panose="020B0504030602030204" pitchFamily="34" charset="0"/>
                <a:cs typeface="Arial"/>
              </a:rPr>
              <a:t>KNOW</a:t>
            </a:r>
            <a:r>
              <a:rPr sz="1400" b="1" spc="-40" dirty="0">
                <a:solidFill>
                  <a:srgbClr val="221E1F"/>
                </a:solidFill>
                <a:latin typeface="Ubuntu" panose="020B0504030602030204" pitchFamily="34" charset="0"/>
                <a:cs typeface="Arial"/>
              </a:rPr>
              <a:t>?</a:t>
            </a:r>
            <a:endParaRPr sz="1400" dirty="0">
              <a:latin typeface="Ubuntu" panose="020B0504030602030204" pitchFamily="34" charset="0"/>
              <a:cs typeface="Arial"/>
            </a:endParaRPr>
          </a:p>
        </p:txBody>
      </p:sp>
      <p:sp>
        <p:nvSpPr>
          <p:cNvPr id="44" name="object 5">
            <a:extLst>
              <a:ext uri="{FF2B5EF4-FFF2-40B4-BE49-F238E27FC236}">
                <a16:creationId xmlns:a16="http://schemas.microsoft.com/office/drawing/2014/main" id="{83E302B6-22E2-4206-B85D-F2D11020C475}"/>
              </a:ext>
            </a:extLst>
          </p:cNvPr>
          <p:cNvSpPr txBox="1"/>
          <p:nvPr/>
        </p:nvSpPr>
        <p:spPr>
          <a:xfrm>
            <a:off x="988512" y="7217657"/>
            <a:ext cx="1556497" cy="443112"/>
          </a:xfrm>
          <a:prstGeom prst="rect">
            <a:avLst/>
          </a:prstGeom>
        </p:spPr>
        <p:txBody>
          <a:bodyPr vert="horz" wrap="square" lIns="0" tIns="20171" rIns="0" bIns="0" rtlCol="0">
            <a:spAutoFit/>
          </a:bodyPr>
          <a:lstStyle/>
          <a:p>
            <a:pPr marL="11206" marR="4483">
              <a:lnSpc>
                <a:spcPts val="1677"/>
              </a:lnSpc>
              <a:spcBef>
                <a:spcPts val="159"/>
              </a:spcBef>
            </a:pPr>
            <a:r>
              <a:rPr sz="1400" b="1" spc="31" dirty="0">
                <a:solidFill>
                  <a:srgbClr val="221E1F"/>
                </a:solidFill>
                <a:latin typeface="Ubuntu" panose="020B0504030602030204" pitchFamily="34" charset="0"/>
                <a:cs typeface="Arial"/>
              </a:rPr>
              <a:t>What</a:t>
            </a:r>
            <a:r>
              <a:rPr sz="1400" b="1" spc="-57" dirty="0">
                <a:solidFill>
                  <a:srgbClr val="221E1F"/>
                </a:solidFill>
                <a:latin typeface="Ubuntu" panose="020B0504030602030204" pitchFamily="34" charset="0"/>
                <a:cs typeface="Arial"/>
              </a:rPr>
              <a:t> </a:t>
            </a:r>
            <a:r>
              <a:rPr sz="1400" b="1" spc="-9" dirty="0">
                <a:solidFill>
                  <a:srgbClr val="221E1F"/>
                </a:solidFill>
                <a:latin typeface="Ubuntu" panose="020B0504030602030204" pitchFamily="34" charset="0"/>
                <a:cs typeface="Arial"/>
              </a:rPr>
              <a:t>do</a:t>
            </a:r>
            <a:r>
              <a:rPr sz="1400" b="1" spc="-57" dirty="0">
                <a:solidFill>
                  <a:srgbClr val="221E1F"/>
                </a:solidFill>
                <a:latin typeface="Ubuntu" panose="020B0504030602030204" pitchFamily="34" charset="0"/>
                <a:cs typeface="Arial"/>
              </a:rPr>
              <a:t> </a:t>
            </a:r>
            <a:r>
              <a:rPr sz="1400" b="1" spc="-35" dirty="0">
                <a:solidFill>
                  <a:srgbClr val="221E1F"/>
                </a:solidFill>
                <a:latin typeface="Ubuntu" panose="020B0504030602030204" pitchFamily="34" charset="0"/>
                <a:cs typeface="Arial"/>
              </a:rPr>
              <a:t>y</a:t>
            </a:r>
            <a:r>
              <a:rPr sz="1400" b="1" spc="-22" dirty="0">
                <a:solidFill>
                  <a:srgbClr val="221E1F"/>
                </a:solidFill>
                <a:latin typeface="Ubuntu" panose="020B0504030602030204" pitchFamily="34" charset="0"/>
                <a:cs typeface="Arial"/>
              </a:rPr>
              <a:t>ou</a:t>
            </a:r>
            <a:r>
              <a:rPr sz="1400" b="1" spc="-57" dirty="0">
                <a:solidFill>
                  <a:srgbClr val="221E1F"/>
                </a:solidFill>
                <a:latin typeface="Ubuntu" panose="020B0504030602030204" pitchFamily="34" charset="0"/>
                <a:cs typeface="Arial"/>
              </a:rPr>
              <a:t> </a:t>
            </a:r>
            <a:r>
              <a:rPr sz="1400" b="1" spc="-13" dirty="0">
                <a:solidFill>
                  <a:srgbClr val="221E1F"/>
                </a:solidFill>
                <a:latin typeface="Ubuntu" panose="020B0504030602030204" pitchFamily="34" charset="0"/>
                <a:cs typeface="Arial"/>
              </a:rPr>
              <a:t>w</a:t>
            </a:r>
            <a:r>
              <a:rPr sz="1400" b="1" spc="31" dirty="0">
                <a:solidFill>
                  <a:srgbClr val="221E1F"/>
                </a:solidFill>
                <a:latin typeface="Ubuntu" panose="020B0504030602030204" pitchFamily="34" charset="0"/>
                <a:cs typeface="Arial"/>
              </a:rPr>
              <a:t>ant  them</a:t>
            </a:r>
            <a:r>
              <a:rPr sz="1400" b="1" spc="-66" dirty="0">
                <a:solidFill>
                  <a:srgbClr val="221E1F"/>
                </a:solidFill>
                <a:latin typeface="Ubuntu" panose="020B0504030602030204" pitchFamily="34" charset="0"/>
                <a:cs typeface="Arial"/>
              </a:rPr>
              <a:t> </a:t>
            </a:r>
            <a:r>
              <a:rPr sz="1400" b="1" spc="57" dirty="0">
                <a:solidFill>
                  <a:srgbClr val="221E1F"/>
                </a:solidFill>
                <a:latin typeface="Ubuntu" panose="020B0504030602030204" pitchFamily="34" charset="0"/>
                <a:cs typeface="Arial"/>
              </a:rPr>
              <a:t>to</a:t>
            </a:r>
            <a:r>
              <a:rPr sz="1400" b="1" spc="-62" dirty="0">
                <a:solidFill>
                  <a:srgbClr val="221E1F"/>
                </a:solidFill>
                <a:latin typeface="Ubuntu" panose="020B0504030602030204" pitchFamily="34" charset="0"/>
                <a:cs typeface="Arial"/>
              </a:rPr>
              <a:t> </a:t>
            </a:r>
            <a:r>
              <a:rPr sz="1400" b="1" spc="-75" dirty="0">
                <a:solidFill>
                  <a:srgbClr val="016A5F"/>
                </a:solidFill>
                <a:latin typeface="Ubuntu" panose="020B0504030602030204" pitchFamily="34" charset="0"/>
                <a:cs typeface="Arial"/>
              </a:rPr>
              <a:t>DO</a:t>
            </a:r>
            <a:r>
              <a:rPr sz="1400" b="1" spc="-75" dirty="0">
                <a:solidFill>
                  <a:srgbClr val="221E1F"/>
                </a:solidFill>
                <a:latin typeface="Ubuntu" panose="020B0504030602030204" pitchFamily="34" charset="0"/>
                <a:cs typeface="Arial"/>
              </a:rPr>
              <a:t>?</a:t>
            </a:r>
            <a:endParaRPr sz="1400" dirty="0">
              <a:latin typeface="Ubuntu" panose="020B0504030602030204" pitchFamily="34" charset="0"/>
              <a:cs typeface="Arial"/>
            </a:endParaRPr>
          </a:p>
        </p:txBody>
      </p:sp>
      <p:pic>
        <p:nvPicPr>
          <p:cNvPr id="45" name="object 6">
            <a:extLst>
              <a:ext uri="{FF2B5EF4-FFF2-40B4-BE49-F238E27FC236}">
                <a16:creationId xmlns:a16="http://schemas.microsoft.com/office/drawing/2014/main" id="{063FD2C9-64CF-45F0-8E44-0AB3104A6EB7}"/>
              </a:ext>
            </a:extLst>
          </p:cNvPr>
          <p:cNvPicPr/>
          <p:nvPr/>
        </p:nvPicPr>
        <p:blipFill>
          <a:blip r:embed="rId2" cstate="print"/>
          <a:stretch>
            <a:fillRect/>
          </a:stretch>
        </p:blipFill>
        <p:spPr>
          <a:xfrm>
            <a:off x="620325" y="2189341"/>
            <a:ext cx="333574" cy="343578"/>
          </a:xfrm>
          <a:prstGeom prst="rect">
            <a:avLst/>
          </a:prstGeom>
        </p:spPr>
      </p:pic>
      <p:pic>
        <p:nvPicPr>
          <p:cNvPr id="46" name="object 7">
            <a:extLst>
              <a:ext uri="{FF2B5EF4-FFF2-40B4-BE49-F238E27FC236}">
                <a16:creationId xmlns:a16="http://schemas.microsoft.com/office/drawing/2014/main" id="{0DF61E34-3C49-4D4B-8C45-46E149FEA0BF}"/>
              </a:ext>
            </a:extLst>
          </p:cNvPr>
          <p:cNvPicPr/>
          <p:nvPr/>
        </p:nvPicPr>
        <p:blipFill>
          <a:blip r:embed="rId3" cstate="print"/>
          <a:stretch>
            <a:fillRect/>
          </a:stretch>
        </p:blipFill>
        <p:spPr>
          <a:xfrm>
            <a:off x="610264" y="3454241"/>
            <a:ext cx="275055" cy="341840"/>
          </a:xfrm>
          <a:prstGeom prst="rect">
            <a:avLst/>
          </a:prstGeom>
        </p:spPr>
      </p:pic>
      <p:pic>
        <p:nvPicPr>
          <p:cNvPr id="48" name="object 8">
            <a:extLst>
              <a:ext uri="{FF2B5EF4-FFF2-40B4-BE49-F238E27FC236}">
                <a16:creationId xmlns:a16="http://schemas.microsoft.com/office/drawing/2014/main" id="{9DDB6BB7-9AD2-4861-95D7-3A5F26375363}"/>
              </a:ext>
            </a:extLst>
          </p:cNvPr>
          <p:cNvPicPr/>
          <p:nvPr/>
        </p:nvPicPr>
        <p:blipFill>
          <a:blip r:embed="rId4" cstate="print"/>
          <a:stretch>
            <a:fillRect/>
          </a:stretch>
        </p:blipFill>
        <p:spPr>
          <a:xfrm>
            <a:off x="554639" y="5536058"/>
            <a:ext cx="327692" cy="252671"/>
          </a:xfrm>
          <a:prstGeom prst="rect">
            <a:avLst/>
          </a:prstGeom>
        </p:spPr>
      </p:pic>
      <p:sp>
        <p:nvSpPr>
          <p:cNvPr id="51" name="object 9">
            <a:extLst>
              <a:ext uri="{FF2B5EF4-FFF2-40B4-BE49-F238E27FC236}">
                <a16:creationId xmlns:a16="http://schemas.microsoft.com/office/drawing/2014/main" id="{18D7005B-1505-43A1-813A-708DCCA32114}"/>
              </a:ext>
            </a:extLst>
          </p:cNvPr>
          <p:cNvSpPr/>
          <p:nvPr/>
        </p:nvSpPr>
        <p:spPr>
          <a:xfrm>
            <a:off x="551734" y="7245609"/>
            <a:ext cx="333935" cy="337297"/>
          </a:xfrm>
          <a:custGeom>
            <a:avLst/>
            <a:gdLst/>
            <a:ahLst/>
            <a:cxnLst/>
            <a:rect l="l" t="t" r="r" b="b"/>
            <a:pathLst>
              <a:path w="378459" h="382270">
                <a:moveTo>
                  <a:pt x="60629" y="30226"/>
                </a:moveTo>
                <a:lnTo>
                  <a:pt x="58242" y="18465"/>
                </a:lnTo>
                <a:lnTo>
                  <a:pt x="51739" y="8851"/>
                </a:lnTo>
                <a:lnTo>
                  <a:pt x="48895" y="6946"/>
                </a:lnTo>
                <a:lnTo>
                  <a:pt x="48895" y="30226"/>
                </a:lnTo>
                <a:lnTo>
                  <a:pt x="48895" y="47840"/>
                </a:lnTo>
                <a:lnTo>
                  <a:pt x="11734" y="47840"/>
                </a:lnTo>
                <a:lnTo>
                  <a:pt x="11734" y="30226"/>
                </a:lnTo>
                <a:lnTo>
                  <a:pt x="13208" y="23012"/>
                </a:lnTo>
                <a:lnTo>
                  <a:pt x="17183" y="17132"/>
                </a:lnTo>
                <a:lnTo>
                  <a:pt x="23088" y="13157"/>
                </a:lnTo>
                <a:lnTo>
                  <a:pt x="30314" y="11696"/>
                </a:lnTo>
                <a:lnTo>
                  <a:pt x="37541" y="13157"/>
                </a:lnTo>
                <a:lnTo>
                  <a:pt x="43446" y="17132"/>
                </a:lnTo>
                <a:lnTo>
                  <a:pt x="47434" y="23012"/>
                </a:lnTo>
                <a:lnTo>
                  <a:pt x="48895" y="30226"/>
                </a:lnTo>
                <a:lnTo>
                  <a:pt x="48895" y="6946"/>
                </a:lnTo>
                <a:lnTo>
                  <a:pt x="42100" y="2374"/>
                </a:lnTo>
                <a:lnTo>
                  <a:pt x="30314" y="0"/>
                </a:lnTo>
                <a:lnTo>
                  <a:pt x="18529" y="2374"/>
                </a:lnTo>
                <a:lnTo>
                  <a:pt x="8890" y="8851"/>
                </a:lnTo>
                <a:lnTo>
                  <a:pt x="2387" y="18465"/>
                </a:lnTo>
                <a:lnTo>
                  <a:pt x="0" y="30226"/>
                </a:lnTo>
                <a:lnTo>
                  <a:pt x="0" y="50457"/>
                </a:lnTo>
                <a:lnTo>
                  <a:pt x="0" y="56921"/>
                </a:lnTo>
                <a:lnTo>
                  <a:pt x="0" y="102831"/>
                </a:lnTo>
                <a:lnTo>
                  <a:pt x="2628" y="105448"/>
                </a:lnTo>
                <a:lnTo>
                  <a:pt x="9105" y="105448"/>
                </a:lnTo>
                <a:lnTo>
                  <a:pt x="11734" y="102831"/>
                </a:lnTo>
                <a:lnTo>
                  <a:pt x="11734" y="59550"/>
                </a:lnTo>
                <a:lnTo>
                  <a:pt x="48895" y="59550"/>
                </a:lnTo>
                <a:lnTo>
                  <a:pt x="48895" y="102831"/>
                </a:lnTo>
                <a:lnTo>
                  <a:pt x="51523" y="105448"/>
                </a:lnTo>
                <a:lnTo>
                  <a:pt x="54762" y="105448"/>
                </a:lnTo>
                <a:lnTo>
                  <a:pt x="58013" y="105448"/>
                </a:lnTo>
                <a:lnTo>
                  <a:pt x="60629" y="102831"/>
                </a:lnTo>
                <a:lnTo>
                  <a:pt x="60629" y="56921"/>
                </a:lnTo>
                <a:lnTo>
                  <a:pt x="60629" y="50457"/>
                </a:lnTo>
                <a:lnTo>
                  <a:pt x="60629" y="30226"/>
                </a:lnTo>
                <a:close/>
              </a:path>
              <a:path w="378459" h="382270">
                <a:moveTo>
                  <a:pt x="370852" y="127304"/>
                </a:moveTo>
                <a:lnTo>
                  <a:pt x="365048" y="98704"/>
                </a:lnTo>
                <a:lnTo>
                  <a:pt x="349237" y="75336"/>
                </a:lnTo>
                <a:lnTo>
                  <a:pt x="325793" y="59563"/>
                </a:lnTo>
                <a:lnTo>
                  <a:pt x="297116" y="53771"/>
                </a:lnTo>
                <a:lnTo>
                  <a:pt x="133464" y="53771"/>
                </a:lnTo>
                <a:lnTo>
                  <a:pt x="143459" y="26238"/>
                </a:lnTo>
                <a:lnTo>
                  <a:pt x="130378" y="36055"/>
                </a:lnTo>
                <a:lnTo>
                  <a:pt x="115087" y="45173"/>
                </a:lnTo>
                <a:lnTo>
                  <a:pt x="98945" y="53162"/>
                </a:lnTo>
                <a:lnTo>
                  <a:pt x="83261" y="59626"/>
                </a:lnTo>
                <a:lnTo>
                  <a:pt x="98945" y="66078"/>
                </a:lnTo>
                <a:lnTo>
                  <a:pt x="115087" y="74079"/>
                </a:lnTo>
                <a:lnTo>
                  <a:pt x="130378" y="83197"/>
                </a:lnTo>
                <a:lnTo>
                  <a:pt x="143459" y="93014"/>
                </a:lnTo>
                <a:lnTo>
                  <a:pt x="133451" y="65468"/>
                </a:lnTo>
                <a:lnTo>
                  <a:pt x="297116" y="65468"/>
                </a:lnTo>
                <a:lnTo>
                  <a:pt x="321221" y="70345"/>
                </a:lnTo>
                <a:lnTo>
                  <a:pt x="340944" y="83604"/>
                </a:lnTo>
                <a:lnTo>
                  <a:pt x="354241" y="103263"/>
                </a:lnTo>
                <a:lnTo>
                  <a:pt x="359117" y="127304"/>
                </a:lnTo>
                <a:lnTo>
                  <a:pt x="354241" y="151345"/>
                </a:lnTo>
                <a:lnTo>
                  <a:pt x="340944" y="170992"/>
                </a:lnTo>
                <a:lnTo>
                  <a:pt x="321221" y="184251"/>
                </a:lnTo>
                <a:lnTo>
                  <a:pt x="297116" y="189115"/>
                </a:lnTo>
                <a:lnTo>
                  <a:pt x="83261" y="189115"/>
                </a:lnTo>
                <a:lnTo>
                  <a:pt x="54584" y="194906"/>
                </a:lnTo>
                <a:lnTo>
                  <a:pt x="31140" y="210680"/>
                </a:lnTo>
                <a:lnTo>
                  <a:pt x="15328" y="234048"/>
                </a:lnTo>
                <a:lnTo>
                  <a:pt x="9525" y="262636"/>
                </a:lnTo>
                <a:lnTo>
                  <a:pt x="15328" y="291236"/>
                </a:lnTo>
                <a:lnTo>
                  <a:pt x="31140" y="314604"/>
                </a:lnTo>
                <a:lnTo>
                  <a:pt x="54584" y="330377"/>
                </a:lnTo>
                <a:lnTo>
                  <a:pt x="83261" y="336169"/>
                </a:lnTo>
                <a:lnTo>
                  <a:pt x="297116" y="336169"/>
                </a:lnTo>
                <a:lnTo>
                  <a:pt x="300355" y="336169"/>
                </a:lnTo>
                <a:lnTo>
                  <a:pt x="302983" y="333552"/>
                </a:lnTo>
                <a:lnTo>
                  <a:pt x="302983" y="327088"/>
                </a:lnTo>
                <a:lnTo>
                  <a:pt x="300355" y="324459"/>
                </a:lnTo>
                <a:lnTo>
                  <a:pt x="83261" y="324459"/>
                </a:lnTo>
                <a:lnTo>
                  <a:pt x="59143" y="319595"/>
                </a:lnTo>
                <a:lnTo>
                  <a:pt x="39433" y="306336"/>
                </a:lnTo>
                <a:lnTo>
                  <a:pt x="26136" y="286677"/>
                </a:lnTo>
                <a:lnTo>
                  <a:pt x="21259" y="262636"/>
                </a:lnTo>
                <a:lnTo>
                  <a:pt x="26136" y="238594"/>
                </a:lnTo>
                <a:lnTo>
                  <a:pt x="39433" y="218948"/>
                </a:lnTo>
                <a:lnTo>
                  <a:pt x="59143" y="205689"/>
                </a:lnTo>
                <a:lnTo>
                  <a:pt x="83261" y="200825"/>
                </a:lnTo>
                <a:lnTo>
                  <a:pt x="297116" y="200825"/>
                </a:lnTo>
                <a:lnTo>
                  <a:pt x="325793" y="195033"/>
                </a:lnTo>
                <a:lnTo>
                  <a:pt x="349237" y="179260"/>
                </a:lnTo>
                <a:lnTo>
                  <a:pt x="365048" y="155892"/>
                </a:lnTo>
                <a:lnTo>
                  <a:pt x="370852" y="127304"/>
                </a:lnTo>
                <a:close/>
              </a:path>
              <a:path w="378459" h="382270">
                <a:moveTo>
                  <a:pt x="378053" y="304266"/>
                </a:moveTo>
                <a:lnTo>
                  <a:pt x="375704" y="292684"/>
                </a:lnTo>
                <a:lnTo>
                  <a:pt x="371309" y="286194"/>
                </a:lnTo>
                <a:lnTo>
                  <a:pt x="369303" y="283222"/>
                </a:lnTo>
                <a:lnTo>
                  <a:pt x="366318" y="281216"/>
                </a:lnTo>
                <a:lnTo>
                  <a:pt x="366318" y="304266"/>
                </a:lnTo>
                <a:lnTo>
                  <a:pt x="364883" y="311302"/>
                </a:lnTo>
                <a:lnTo>
                  <a:pt x="360997" y="317055"/>
                </a:lnTo>
                <a:lnTo>
                  <a:pt x="355231" y="320929"/>
                </a:lnTo>
                <a:lnTo>
                  <a:pt x="348183" y="322351"/>
                </a:lnTo>
                <a:lnTo>
                  <a:pt x="328129" y="322351"/>
                </a:lnTo>
                <a:lnTo>
                  <a:pt x="328129" y="286194"/>
                </a:lnTo>
                <a:lnTo>
                  <a:pt x="348183" y="286194"/>
                </a:lnTo>
                <a:lnTo>
                  <a:pt x="355231" y="287616"/>
                </a:lnTo>
                <a:lnTo>
                  <a:pt x="360997" y="291490"/>
                </a:lnTo>
                <a:lnTo>
                  <a:pt x="364883" y="297243"/>
                </a:lnTo>
                <a:lnTo>
                  <a:pt x="366318" y="304266"/>
                </a:lnTo>
                <a:lnTo>
                  <a:pt x="366318" y="281216"/>
                </a:lnTo>
                <a:lnTo>
                  <a:pt x="359803" y="276821"/>
                </a:lnTo>
                <a:lnTo>
                  <a:pt x="348183" y="274485"/>
                </a:lnTo>
                <a:lnTo>
                  <a:pt x="319011" y="274485"/>
                </a:lnTo>
                <a:lnTo>
                  <a:pt x="316395" y="277101"/>
                </a:lnTo>
                <a:lnTo>
                  <a:pt x="316395" y="379310"/>
                </a:lnTo>
                <a:lnTo>
                  <a:pt x="319011" y="381914"/>
                </a:lnTo>
                <a:lnTo>
                  <a:pt x="348183" y="381914"/>
                </a:lnTo>
                <a:lnTo>
                  <a:pt x="359803" y="379577"/>
                </a:lnTo>
                <a:lnTo>
                  <a:pt x="369303" y="373189"/>
                </a:lnTo>
                <a:lnTo>
                  <a:pt x="371309" y="370217"/>
                </a:lnTo>
                <a:lnTo>
                  <a:pt x="375704" y="363728"/>
                </a:lnTo>
                <a:lnTo>
                  <a:pt x="378053" y="352145"/>
                </a:lnTo>
                <a:lnTo>
                  <a:pt x="377202" y="345033"/>
                </a:lnTo>
                <a:lnTo>
                  <a:pt x="374751" y="338543"/>
                </a:lnTo>
                <a:lnTo>
                  <a:pt x="371741" y="334060"/>
                </a:lnTo>
                <a:lnTo>
                  <a:pt x="370928" y="332867"/>
                </a:lnTo>
                <a:lnTo>
                  <a:pt x="366318" y="328574"/>
                </a:lnTo>
                <a:lnTo>
                  <a:pt x="366318" y="352145"/>
                </a:lnTo>
                <a:lnTo>
                  <a:pt x="364883" y="359181"/>
                </a:lnTo>
                <a:lnTo>
                  <a:pt x="360997" y="364921"/>
                </a:lnTo>
                <a:lnTo>
                  <a:pt x="355231" y="368795"/>
                </a:lnTo>
                <a:lnTo>
                  <a:pt x="348183" y="370217"/>
                </a:lnTo>
                <a:lnTo>
                  <a:pt x="328129" y="370217"/>
                </a:lnTo>
                <a:lnTo>
                  <a:pt x="328129" y="334060"/>
                </a:lnTo>
                <a:lnTo>
                  <a:pt x="348183" y="334060"/>
                </a:lnTo>
                <a:lnTo>
                  <a:pt x="355231" y="335483"/>
                </a:lnTo>
                <a:lnTo>
                  <a:pt x="360997" y="339369"/>
                </a:lnTo>
                <a:lnTo>
                  <a:pt x="364883" y="345109"/>
                </a:lnTo>
                <a:lnTo>
                  <a:pt x="366318" y="352145"/>
                </a:lnTo>
                <a:lnTo>
                  <a:pt x="366318" y="328574"/>
                </a:lnTo>
                <a:lnTo>
                  <a:pt x="365937" y="328206"/>
                </a:lnTo>
                <a:lnTo>
                  <a:pt x="370928" y="323545"/>
                </a:lnTo>
                <a:lnTo>
                  <a:pt x="371741" y="322351"/>
                </a:lnTo>
                <a:lnTo>
                  <a:pt x="374751" y="317868"/>
                </a:lnTo>
                <a:lnTo>
                  <a:pt x="377202" y="311378"/>
                </a:lnTo>
                <a:lnTo>
                  <a:pt x="378053" y="304266"/>
                </a:lnTo>
                <a:close/>
              </a:path>
            </a:pathLst>
          </a:custGeom>
          <a:solidFill>
            <a:srgbClr val="39BB9C"/>
          </a:solidFill>
        </p:spPr>
        <p:txBody>
          <a:bodyPr wrap="square" lIns="0" tIns="0" rIns="0" bIns="0" rtlCol="0"/>
          <a:lstStyle/>
          <a:p>
            <a:endParaRPr sz="1493" dirty="0"/>
          </a:p>
        </p:txBody>
      </p:sp>
      <p:grpSp>
        <p:nvGrpSpPr>
          <p:cNvPr id="52" name="object 10">
            <a:extLst>
              <a:ext uri="{FF2B5EF4-FFF2-40B4-BE49-F238E27FC236}">
                <a16:creationId xmlns:a16="http://schemas.microsoft.com/office/drawing/2014/main" id="{7516C82A-06B7-465D-B8A8-6860239A2166}"/>
              </a:ext>
            </a:extLst>
          </p:cNvPr>
          <p:cNvGrpSpPr/>
          <p:nvPr/>
        </p:nvGrpSpPr>
        <p:grpSpPr>
          <a:xfrm>
            <a:off x="414619" y="1076087"/>
            <a:ext cx="6051176" cy="397809"/>
            <a:chOff x="469900" y="859544"/>
            <a:chExt cx="6858000" cy="450850"/>
          </a:xfrm>
        </p:grpSpPr>
        <p:sp>
          <p:nvSpPr>
            <p:cNvPr id="53" name="object 11">
              <a:extLst>
                <a:ext uri="{FF2B5EF4-FFF2-40B4-BE49-F238E27FC236}">
                  <a16:creationId xmlns:a16="http://schemas.microsoft.com/office/drawing/2014/main" id="{EE5BDFD8-FCD9-46A6-B700-0961558955A5}"/>
                </a:ext>
              </a:extLst>
            </p:cNvPr>
            <p:cNvSpPr/>
            <p:nvPr/>
          </p:nvSpPr>
          <p:spPr>
            <a:xfrm>
              <a:off x="469900" y="1303548"/>
              <a:ext cx="6858000" cy="0"/>
            </a:xfrm>
            <a:custGeom>
              <a:avLst/>
              <a:gdLst/>
              <a:ahLst/>
              <a:cxnLst/>
              <a:rect l="l" t="t" r="r" b="b"/>
              <a:pathLst>
                <a:path w="6858000">
                  <a:moveTo>
                    <a:pt x="0" y="0"/>
                  </a:moveTo>
                  <a:lnTo>
                    <a:pt x="6858000" y="0"/>
                  </a:lnTo>
                </a:path>
              </a:pathLst>
            </a:custGeom>
            <a:ln w="12700">
              <a:solidFill>
                <a:srgbClr val="39BB9C"/>
              </a:solidFill>
            </a:ln>
          </p:spPr>
          <p:txBody>
            <a:bodyPr wrap="square" lIns="0" tIns="0" rIns="0" bIns="0" rtlCol="0"/>
            <a:lstStyle/>
            <a:p>
              <a:endParaRPr sz="1493" dirty="0"/>
            </a:p>
          </p:txBody>
        </p:sp>
        <p:sp>
          <p:nvSpPr>
            <p:cNvPr id="54" name="object 12">
              <a:extLst>
                <a:ext uri="{FF2B5EF4-FFF2-40B4-BE49-F238E27FC236}">
                  <a16:creationId xmlns:a16="http://schemas.microsoft.com/office/drawing/2014/main" id="{D75DE9F9-1B0D-4E1E-AA46-073BF9C0355E}"/>
                </a:ext>
              </a:extLst>
            </p:cNvPr>
            <p:cNvSpPr/>
            <p:nvPr/>
          </p:nvSpPr>
          <p:spPr>
            <a:xfrm>
              <a:off x="469900" y="865894"/>
              <a:ext cx="6858000" cy="0"/>
            </a:xfrm>
            <a:custGeom>
              <a:avLst/>
              <a:gdLst/>
              <a:ahLst/>
              <a:cxnLst/>
              <a:rect l="l" t="t" r="r" b="b"/>
              <a:pathLst>
                <a:path w="6858000">
                  <a:moveTo>
                    <a:pt x="0" y="0"/>
                  </a:moveTo>
                  <a:lnTo>
                    <a:pt x="6858000" y="0"/>
                  </a:lnTo>
                </a:path>
              </a:pathLst>
            </a:custGeom>
            <a:ln w="12700">
              <a:solidFill>
                <a:srgbClr val="39BB9C"/>
              </a:solidFill>
            </a:ln>
          </p:spPr>
          <p:txBody>
            <a:bodyPr wrap="square" lIns="0" tIns="0" rIns="0" bIns="0" rtlCol="0"/>
            <a:lstStyle/>
            <a:p>
              <a:endParaRPr sz="1493" dirty="0"/>
            </a:p>
          </p:txBody>
        </p:sp>
        <p:sp>
          <p:nvSpPr>
            <p:cNvPr id="55" name="object 13">
              <a:extLst>
                <a:ext uri="{FF2B5EF4-FFF2-40B4-BE49-F238E27FC236}">
                  <a16:creationId xmlns:a16="http://schemas.microsoft.com/office/drawing/2014/main" id="{02BFAD33-D3ED-4873-AA36-7ACEB33DFC0A}"/>
                </a:ext>
              </a:extLst>
            </p:cNvPr>
            <p:cNvSpPr/>
            <p:nvPr/>
          </p:nvSpPr>
          <p:spPr>
            <a:xfrm>
              <a:off x="3208275" y="870774"/>
              <a:ext cx="0" cy="426720"/>
            </a:xfrm>
            <a:custGeom>
              <a:avLst/>
              <a:gdLst/>
              <a:ahLst/>
              <a:cxnLst/>
              <a:rect l="l" t="t" r="r" b="b"/>
              <a:pathLst>
                <a:path h="426719">
                  <a:moveTo>
                    <a:pt x="0" y="426415"/>
                  </a:moveTo>
                  <a:lnTo>
                    <a:pt x="0" y="0"/>
                  </a:lnTo>
                </a:path>
              </a:pathLst>
            </a:custGeom>
            <a:ln w="12700">
              <a:solidFill>
                <a:srgbClr val="39BB9C"/>
              </a:solidFill>
            </a:ln>
          </p:spPr>
          <p:txBody>
            <a:bodyPr wrap="square" lIns="0" tIns="0" rIns="0" bIns="0" rtlCol="0"/>
            <a:lstStyle/>
            <a:p>
              <a:endParaRPr sz="1493" dirty="0"/>
            </a:p>
          </p:txBody>
        </p:sp>
      </p:grpSp>
      <p:sp>
        <p:nvSpPr>
          <p:cNvPr id="57" name="object 15">
            <a:extLst>
              <a:ext uri="{FF2B5EF4-FFF2-40B4-BE49-F238E27FC236}">
                <a16:creationId xmlns:a16="http://schemas.microsoft.com/office/drawing/2014/main" id="{80C2346F-63E4-40A3-9B78-BC4D74C426D1}"/>
              </a:ext>
            </a:extLst>
          </p:cNvPr>
          <p:cNvSpPr/>
          <p:nvPr/>
        </p:nvSpPr>
        <p:spPr>
          <a:xfrm>
            <a:off x="414619" y="3333417"/>
            <a:ext cx="6051176" cy="0"/>
          </a:xfrm>
          <a:custGeom>
            <a:avLst/>
            <a:gdLst/>
            <a:ahLst/>
            <a:cxnLst/>
            <a:rect l="l" t="t" r="r" b="b"/>
            <a:pathLst>
              <a:path w="6858000">
                <a:moveTo>
                  <a:pt x="0" y="0"/>
                </a:moveTo>
                <a:lnTo>
                  <a:pt x="6858000" y="0"/>
                </a:lnTo>
              </a:path>
            </a:pathLst>
          </a:custGeom>
          <a:ln w="12700">
            <a:solidFill>
              <a:srgbClr val="39BB9C"/>
            </a:solidFill>
          </a:ln>
        </p:spPr>
        <p:txBody>
          <a:bodyPr wrap="square" lIns="0" tIns="0" rIns="0" bIns="0" rtlCol="0"/>
          <a:lstStyle/>
          <a:p>
            <a:endParaRPr sz="1493" dirty="0"/>
          </a:p>
        </p:txBody>
      </p:sp>
      <p:sp>
        <p:nvSpPr>
          <p:cNvPr id="58" name="object 16">
            <a:extLst>
              <a:ext uri="{FF2B5EF4-FFF2-40B4-BE49-F238E27FC236}">
                <a16:creationId xmlns:a16="http://schemas.microsoft.com/office/drawing/2014/main" id="{465971A5-EAC9-4898-8313-C8E311235089}"/>
              </a:ext>
            </a:extLst>
          </p:cNvPr>
          <p:cNvSpPr/>
          <p:nvPr/>
        </p:nvSpPr>
        <p:spPr>
          <a:xfrm>
            <a:off x="414619" y="5288987"/>
            <a:ext cx="6051176" cy="0"/>
          </a:xfrm>
          <a:custGeom>
            <a:avLst/>
            <a:gdLst/>
            <a:ahLst/>
            <a:cxnLst/>
            <a:rect l="l" t="t" r="r" b="b"/>
            <a:pathLst>
              <a:path w="6858000">
                <a:moveTo>
                  <a:pt x="0" y="0"/>
                </a:moveTo>
                <a:lnTo>
                  <a:pt x="6858000" y="0"/>
                </a:lnTo>
              </a:path>
            </a:pathLst>
          </a:custGeom>
          <a:ln w="12700">
            <a:solidFill>
              <a:srgbClr val="39BB9C"/>
            </a:solidFill>
          </a:ln>
        </p:spPr>
        <p:txBody>
          <a:bodyPr wrap="square" lIns="0" tIns="0" rIns="0" bIns="0" rtlCol="0"/>
          <a:lstStyle/>
          <a:p>
            <a:endParaRPr sz="1493" dirty="0"/>
          </a:p>
        </p:txBody>
      </p:sp>
      <p:sp>
        <p:nvSpPr>
          <p:cNvPr id="59" name="object 17">
            <a:extLst>
              <a:ext uri="{FF2B5EF4-FFF2-40B4-BE49-F238E27FC236}">
                <a16:creationId xmlns:a16="http://schemas.microsoft.com/office/drawing/2014/main" id="{0AEA69E2-1D1C-4C56-A79C-51283A861830}"/>
              </a:ext>
            </a:extLst>
          </p:cNvPr>
          <p:cNvSpPr/>
          <p:nvPr/>
        </p:nvSpPr>
        <p:spPr>
          <a:xfrm>
            <a:off x="414619" y="7145498"/>
            <a:ext cx="6051176" cy="0"/>
          </a:xfrm>
          <a:custGeom>
            <a:avLst/>
            <a:gdLst/>
            <a:ahLst/>
            <a:cxnLst/>
            <a:rect l="l" t="t" r="r" b="b"/>
            <a:pathLst>
              <a:path w="6858000">
                <a:moveTo>
                  <a:pt x="0" y="0"/>
                </a:moveTo>
                <a:lnTo>
                  <a:pt x="6858000" y="0"/>
                </a:lnTo>
              </a:path>
            </a:pathLst>
          </a:custGeom>
          <a:ln w="12700">
            <a:solidFill>
              <a:srgbClr val="39BB9C"/>
            </a:solidFill>
          </a:ln>
        </p:spPr>
        <p:txBody>
          <a:bodyPr wrap="square" lIns="0" tIns="0" rIns="0" bIns="0" rtlCol="0"/>
          <a:lstStyle/>
          <a:p>
            <a:endParaRPr sz="1493" dirty="0"/>
          </a:p>
        </p:txBody>
      </p:sp>
      <p:sp>
        <p:nvSpPr>
          <p:cNvPr id="60" name="object 18">
            <a:extLst>
              <a:ext uri="{FF2B5EF4-FFF2-40B4-BE49-F238E27FC236}">
                <a16:creationId xmlns:a16="http://schemas.microsoft.com/office/drawing/2014/main" id="{E62DC267-D918-4CAE-AD9D-C75B0629823C}"/>
              </a:ext>
            </a:extLst>
          </p:cNvPr>
          <p:cNvSpPr/>
          <p:nvPr/>
        </p:nvSpPr>
        <p:spPr>
          <a:xfrm>
            <a:off x="414619" y="9060248"/>
            <a:ext cx="6051176" cy="0"/>
          </a:xfrm>
          <a:custGeom>
            <a:avLst/>
            <a:gdLst/>
            <a:ahLst/>
            <a:cxnLst/>
            <a:rect l="l" t="t" r="r" b="b"/>
            <a:pathLst>
              <a:path w="6858000">
                <a:moveTo>
                  <a:pt x="0" y="0"/>
                </a:moveTo>
                <a:lnTo>
                  <a:pt x="6858000" y="0"/>
                </a:lnTo>
              </a:path>
            </a:pathLst>
          </a:custGeom>
          <a:ln w="12700">
            <a:solidFill>
              <a:srgbClr val="39BB9C"/>
            </a:solidFill>
          </a:ln>
        </p:spPr>
        <p:txBody>
          <a:bodyPr wrap="square" lIns="0" tIns="0" rIns="0" bIns="0" rtlCol="0"/>
          <a:lstStyle/>
          <a:p>
            <a:endParaRPr sz="1493" dirty="0"/>
          </a:p>
        </p:txBody>
      </p:sp>
      <p:sp>
        <p:nvSpPr>
          <p:cNvPr id="61" name="object 19">
            <a:extLst>
              <a:ext uri="{FF2B5EF4-FFF2-40B4-BE49-F238E27FC236}">
                <a16:creationId xmlns:a16="http://schemas.microsoft.com/office/drawing/2014/main" id="{0F5E5521-775F-461C-9E9C-F10B8F00A4E0}"/>
              </a:ext>
            </a:extLst>
          </p:cNvPr>
          <p:cNvSpPr/>
          <p:nvPr/>
        </p:nvSpPr>
        <p:spPr>
          <a:xfrm>
            <a:off x="414619" y="1823032"/>
            <a:ext cx="6051176" cy="0"/>
          </a:xfrm>
          <a:custGeom>
            <a:avLst/>
            <a:gdLst/>
            <a:ahLst/>
            <a:cxnLst/>
            <a:rect l="l" t="t" r="r" b="b"/>
            <a:pathLst>
              <a:path w="6858000">
                <a:moveTo>
                  <a:pt x="0" y="0"/>
                </a:moveTo>
                <a:lnTo>
                  <a:pt x="6858000" y="0"/>
                </a:lnTo>
              </a:path>
            </a:pathLst>
          </a:custGeom>
          <a:ln w="12700">
            <a:solidFill>
              <a:srgbClr val="39BB9C"/>
            </a:solidFill>
          </a:ln>
        </p:spPr>
        <p:txBody>
          <a:bodyPr wrap="square" lIns="0" tIns="0" rIns="0" bIns="0" rtlCol="0"/>
          <a:lstStyle/>
          <a:p>
            <a:endParaRPr sz="1493" dirty="0"/>
          </a:p>
        </p:txBody>
      </p:sp>
      <p:sp>
        <p:nvSpPr>
          <p:cNvPr id="62" name="object 20">
            <a:extLst>
              <a:ext uri="{FF2B5EF4-FFF2-40B4-BE49-F238E27FC236}">
                <a16:creationId xmlns:a16="http://schemas.microsoft.com/office/drawing/2014/main" id="{35F1A7D2-4C74-4596-89DA-35330A5B1921}"/>
              </a:ext>
            </a:extLst>
          </p:cNvPr>
          <p:cNvSpPr/>
          <p:nvPr/>
        </p:nvSpPr>
        <p:spPr>
          <a:xfrm>
            <a:off x="2830047" y="1831240"/>
            <a:ext cx="46504" cy="7229007"/>
          </a:xfrm>
          <a:custGeom>
            <a:avLst/>
            <a:gdLst/>
            <a:ahLst/>
            <a:cxnLst/>
            <a:rect l="l" t="t" r="r" b="b"/>
            <a:pathLst>
              <a:path h="7825740">
                <a:moveTo>
                  <a:pt x="0" y="7825333"/>
                </a:moveTo>
                <a:lnTo>
                  <a:pt x="0" y="0"/>
                </a:lnTo>
              </a:path>
            </a:pathLst>
          </a:custGeom>
          <a:ln w="12700">
            <a:solidFill>
              <a:srgbClr val="39BB9C"/>
            </a:solidFill>
          </a:ln>
        </p:spPr>
        <p:txBody>
          <a:bodyPr wrap="square" lIns="0" tIns="0" rIns="0" bIns="0" rtlCol="0"/>
          <a:lstStyle/>
          <a:p>
            <a:endParaRPr sz="1493" dirty="0"/>
          </a:p>
        </p:txBody>
      </p:sp>
      <p:sp>
        <p:nvSpPr>
          <p:cNvPr id="63" name="CuadroTexto 62">
            <a:extLst>
              <a:ext uri="{FF2B5EF4-FFF2-40B4-BE49-F238E27FC236}">
                <a16:creationId xmlns:a16="http://schemas.microsoft.com/office/drawing/2014/main" id="{2554E5DE-EE3D-4705-8E48-44DFAB86429D}"/>
              </a:ext>
            </a:extLst>
          </p:cNvPr>
          <p:cNvSpPr txBox="1"/>
          <p:nvPr/>
        </p:nvSpPr>
        <p:spPr>
          <a:xfrm>
            <a:off x="323627" y="650827"/>
            <a:ext cx="5656168" cy="276999"/>
          </a:xfrm>
          <a:prstGeom prst="rect">
            <a:avLst/>
          </a:prstGeom>
          <a:noFill/>
        </p:spPr>
        <p:txBody>
          <a:bodyPr wrap="square">
            <a:spAutoFit/>
          </a:bodyPr>
          <a:lstStyle/>
          <a:p>
            <a:pPr marL="11206">
              <a:spcBef>
                <a:spcPts val="88"/>
              </a:spcBef>
            </a:pPr>
            <a:r>
              <a:rPr lang="en-US" sz="1200" dirty="0">
                <a:solidFill>
                  <a:srgbClr val="221E1F"/>
                </a:solidFill>
                <a:latin typeface="Ubuntu" panose="020B0504030602030204" pitchFamily="34" charset="0"/>
                <a:cs typeface="Microsoft Sans Serif"/>
              </a:rPr>
              <a:t>Here’s</a:t>
            </a:r>
            <a:r>
              <a:rPr lang="en-US" sz="1200" spc="-44" dirty="0">
                <a:solidFill>
                  <a:srgbClr val="221E1F"/>
                </a:solidFill>
                <a:latin typeface="Ubuntu" panose="020B0504030602030204" pitchFamily="34" charset="0"/>
                <a:cs typeface="Microsoft Sans Serif"/>
              </a:rPr>
              <a:t> a </a:t>
            </a:r>
            <a:r>
              <a:rPr lang="en-US" sz="1200" spc="18" dirty="0">
                <a:solidFill>
                  <a:srgbClr val="221E1F"/>
                </a:solidFill>
                <a:latin typeface="Ubuntu" panose="020B0504030602030204" pitchFamily="34" charset="0"/>
                <a:cs typeface="Microsoft Sans Serif"/>
              </a:rPr>
              <a:t>blank</a:t>
            </a:r>
            <a:r>
              <a:rPr lang="en-US" sz="1200" spc="-44" dirty="0">
                <a:solidFill>
                  <a:srgbClr val="221E1F"/>
                </a:solidFill>
                <a:latin typeface="Ubuntu" panose="020B0504030602030204" pitchFamily="34" charset="0"/>
                <a:cs typeface="Microsoft Sans Serif"/>
              </a:rPr>
              <a:t> </a:t>
            </a:r>
            <a:r>
              <a:rPr lang="en-US" sz="1200" spc="40" dirty="0">
                <a:solidFill>
                  <a:srgbClr val="221E1F"/>
                </a:solidFill>
                <a:latin typeface="Ubuntu" panose="020B0504030602030204" pitchFamily="34" charset="0"/>
                <a:cs typeface="Microsoft Sans Serif"/>
              </a:rPr>
              <a:t>table</a:t>
            </a:r>
            <a:r>
              <a:rPr lang="en-US" sz="1200" spc="-44" dirty="0">
                <a:solidFill>
                  <a:srgbClr val="221E1F"/>
                </a:solidFill>
                <a:latin typeface="Ubuntu" panose="020B0504030602030204" pitchFamily="34" charset="0"/>
                <a:cs typeface="Microsoft Sans Serif"/>
              </a:rPr>
              <a:t> </a:t>
            </a:r>
            <a:r>
              <a:rPr lang="en-US" sz="1200" spc="79" dirty="0">
                <a:solidFill>
                  <a:srgbClr val="221E1F"/>
                </a:solidFill>
                <a:latin typeface="Ubuntu" panose="020B0504030602030204" pitchFamily="34" charset="0"/>
                <a:cs typeface="Microsoft Sans Serif"/>
              </a:rPr>
              <a:t>for</a:t>
            </a:r>
            <a:r>
              <a:rPr lang="en-US" sz="1200" spc="-44" dirty="0">
                <a:solidFill>
                  <a:srgbClr val="221E1F"/>
                </a:solidFill>
                <a:latin typeface="Ubuntu" panose="020B0504030602030204" pitchFamily="34" charset="0"/>
                <a:cs typeface="Microsoft Sans Serif"/>
              </a:rPr>
              <a:t> </a:t>
            </a:r>
            <a:r>
              <a:rPr lang="en-US" sz="1200" spc="18" dirty="0">
                <a:solidFill>
                  <a:srgbClr val="221E1F"/>
                </a:solidFill>
                <a:latin typeface="Ubuntu" panose="020B0504030602030204" pitchFamily="34" charset="0"/>
                <a:cs typeface="Microsoft Sans Serif"/>
              </a:rPr>
              <a:t>you</a:t>
            </a:r>
            <a:r>
              <a:rPr lang="en-US" sz="1200" spc="-44" dirty="0">
                <a:solidFill>
                  <a:srgbClr val="221E1F"/>
                </a:solidFill>
                <a:latin typeface="Ubuntu" panose="020B0504030602030204" pitchFamily="34" charset="0"/>
                <a:cs typeface="Microsoft Sans Serif"/>
              </a:rPr>
              <a:t> </a:t>
            </a:r>
            <a:r>
              <a:rPr lang="en-US" sz="1200" spc="88" dirty="0">
                <a:solidFill>
                  <a:srgbClr val="221E1F"/>
                </a:solidFill>
                <a:latin typeface="Ubuntu" panose="020B0504030602030204" pitchFamily="34" charset="0"/>
                <a:cs typeface="Microsoft Sans Serif"/>
              </a:rPr>
              <a:t>to</a:t>
            </a:r>
            <a:r>
              <a:rPr lang="en-US" sz="1200" spc="-44" dirty="0">
                <a:solidFill>
                  <a:srgbClr val="221E1F"/>
                </a:solidFill>
                <a:latin typeface="Ubuntu" panose="020B0504030602030204" pitchFamily="34" charset="0"/>
                <a:cs typeface="Microsoft Sans Serif"/>
              </a:rPr>
              <a:t> </a:t>
            </a:r>
            <a:r>
              <a:rPr lang="en-US" sz="1200" spc="-18" dirty="0">
                <a:solidFill>
                  <a:srgbClr val="221E1F"/>
                </a:solidFill>
                <a:latin typeface="Ubuntu" panose="020B0504030602030204" pitchFamily="34" charset="0"/>
                <a:cs typeface="Microsoft Sans Serif"/>
              </a:rPr>
              <a:t>use</a:t>
            </a:r>
            <a:r>
              <a:rPr lang="en-US" sz="1200" spc="-40" dirty="0">
                <a:solidFill>
                  <a:srgbClr val="221E1F"/>
                </a:solidFill>
                <a:latin typeface="Ubuntu" panose="020B0504030602030204" pitchFamily="34" charset="0"/>
                <a:cs typeface="Microsoft Sans Serif"/>
              </a:rPr>
              <a:t> </a:t>
            </a:r>
            <a:r>
              <a:rPr lang="en-US" sz="1200" spc="26" dirty="0">
                <a:solidFill>
                  <a:srgbClr val="221E1F"/>
                </a:solidFill>
                <a:latin typeface="Ubuntu" panose="020B0504030602030204" pitchFamily="34" charset="0"/>
                <a:cs typeface="Microsoft Sans Serif"/>
              </a:rPr>
              <a:t>when</a:t>
            </a:r>
            <a:r>
              <a:rPr lang="en-US" sz="1200" spc="-44" dirty="0">
                <a:solidFill>
                  <a:srgbClr val="221E1F"/>
                </a:solidFill>
                <a:latin typeface="Ubuntu" panose="020B0504030602030204" pitchFamily="34" charset="0"/>
                <a:cs typeface="Microsoft Sans Serif"/>
              </a:rPr>
              <a:t> </a:t>
            </a:r>
            <a:r>
              <a:rPr lang="en-US" sz="1200" spc="31" dirty="0">
                <a:solidFill>
                  <a:srgbClr val="221E1F"/>
                </a:solidFill>
                <a:latin typeface="Ubuntu" panose="020B0504030602030204" pitchFamily="34" charset="0"/>
                <a:cs typeface="Microsoft Sans Serif"/>
              </a:rPr>
              <a:t>prepping</a:t>
            </a:r>
            <a:r>
              <a:rPr lang="en-US" sz="1200" spc="-44" dirty="0">
                <a:solidFill>
                  <a:srgbClr val="221E1F"/>
                </a:solidFill>
                <a:latin typeface="Ubuntu" panose="020B0504030602030204" pitchFamily="34" charset="0"/>
                <a:cs typeface="Microsoft Sans Serif"/>
              </a:rPr>
              <a:t> </a:t>
            </a:r>
            <a:r>
              <a:rPr lang="en-US" sz="1200" spc="79" dirty="0">
                <a:solidFill>
                  <a:srgbClr val="221E1F"/>
                </a:solidFill>
                <a:latin typeface="Ubuntu" panose="020B0504030602030204" pitchFamily="34" charset="0"/>
                <a:cs typeface="Microsoft Sans Serif"/>
              </a:rPr>
              <a:t>for</a:t>
            </a:r>
            <a:r>
              <a:rPr lang="en-US" sz="1200" spc="-44" dirty="0">
                <a:solidFill>
                  <a:srgbClr val="221E1F"/>
                </a:solidFill>
                <a:latin typeface="Ubuntu" panose="020B0504030602030204" pitchFamily="34" charset="0"/>
                <a:cs typeface="Microsoft Sans Serif"/>
              </a:rPr>
              <a:t> </a:t>
            </a:r>
            <a:r>
              <a:rPr lang="en-US" sz="1200" spc="31" dirty="0">
                <a:solidFill>
                  <a:srgbClr val="221E1F"/>
                </a:solidFill>
                <a:latin typeface="Ubuntu" panose="020B0504030602030204" pitchFamily="34" charset="0"/>
                <a:cs typeface="Microsoft Sans Serif"/>
              </a:rPr>
              <a:t>your</a:t>
            </a:r>
            <a:r>
              <a:rPr lang="en-US" sz="1200" spc="-44" dirty="0">
                <a:solidFill>
                  <a:srgbClr val="221E1F"/>
                </a:solidFill>
                <a:latin typeface="Ubuntu" panose="020B0504030602030204" pitchFamily="34" charset="0"/>
                <a:cs typeface="Microsoft Sans Serif"/>
              </a:rPr>
              <a:t> </a:t>
            </a:r>
            <a:r>
              <a:rPr lang="en-US" sz="1200" spc="-13" dirty="0">
                <a:solidFill>
                  <a:srgbClr val="221E1F"/>
                </a:solidFill>
                <a:latin typeface="Ubuntu" panose="020B0504030602030204" pitchFamily="34" charset="0"/>
                <a:cs typeface="Microsoft Sans Serif"/>
              </a:rPr>
              <a:t>speech.</a:t>
            </a:r>
            <a:endParaRPr lang="en-US" sz="1200" dirty="0">
              <a:latin typeface="Ubuntu" panose="020B0504030602030204" pitchFamily="34" charset="0"/>
              <a:cs typeface="Microsoft Sans Serif"/>
            </a:endParaRPr>
          </a:p>
        </p:txBody>
      </p:sp>
      <p:sp>
        <p:nvSpPr>
          <p:cNvPr id="64" name="CuadroTexto 63">
            <a:extLst>
              <a:ext uri="{FF2B5EF4-FFF2-40B4-BE49-F238E27FC236}">
                <a16:creationId xmlns:a16="http://schemas.microsoft.com/office/drawing/2014/main" id="{7C776ED1-638C-4F6A-93B9-C3E73C13D046}"/>
              </a:ext>
            </a:extLst>
          </p:cNvPr>
          <p:cNvSpPr txBox="1"/>
          <p:nvPr/>
        </p:nvSpPr>
        <p:spPr>
          <a:xfrm>
            <a:off x="323627" y="1120884"/>
            <a:ext cx="3950970" cy="307777"/>
          </a:xfrm>
          <a:prstGeom prst="rect">
            <a:avLst/>
          </a:prstGeom>
          <a:noFill/>
        </p:spPr>
        <p:txBody>
          <a:bodyPr wrap="square">
            <a:spAutoFit/>
          </a:bodyPr>
          <a:lstStyle/>
          <a:p>
            <a:pPr marL="134481"/>
            <a:r>
              <a:rPr lang="es-PA" sz="1400" b="1" spc="-101" dirty="0">
                <a:solidFill>
                  <a:srgbClr val="221E1F"/>
                </a:solidFill>
                <a:latin typeface="Ubuntu" panose="020B0504030602030204" pitchFamily="34" charset="0"/>
                <a:cs typeface="Arial"/>
              </a:rPr>
              <a:t>T</a:t>
            </a:r>
            <a:r>
              <a:rPr lang="es-PA" sz="1400" b="1" spc="4" dirty="0">
                <a:solidFill>
                  <a:srgbClr val="221E1F"/>
                </a:solidFill>
                <a:latin typeface="Ubuntu" panose="020B0504030602030204" pitchFamily="34" charset="0"/>
                <a:cs typeface="Arial"/>
              </a:rPr>
              <a:t>ype</a:t>
            </a:r>
            <a:r>
              <a:rPr lang="es-PA" sz="1400" b="1" spc="-57" dirty="0">
                <a:solidFill>
                  <a:srgbClr val="221E1F"/>
                </a:solidFill>
                <a:latin typeface="Ubuntu" panose="020B0504030602030204" pitchFamily="34" charset="0"/>
                <a:cs typeface="Arial"/>
              </a:rPr>
              <a:t> </a:t>
            </a:r>
            <a:r>
              <a:rPr lang="es-PA" sz="1400" b="1" spc="57" dirty="0">
                <a:solidFill>
                  <a:srgbClr val="221E1F"/>
                </a:solidFill>
                <a:latin typeface="Ubuntu" panose="020B0504030602030204" pitchFamily="34" charset="0"/>
                <a:cs typeface="Arial"/>
              </a:rPr>
              <a:t>of</a:t>
            </a:r>
            <a:r>
              <a:rPr lang="es-PA" sz="1400" b="1" spc="-57" dirty="0">
                <a:solidFill>
                  <a:srgbClr val="221E1F"/>
                </a:solidFill>
                <a:latin typeface="Ubuntu" panose="020B0504030602030204" pitchFamily="34" charset="0"/>
                <a:cs typeface="Arial"/>
              </a:rPr>
              <a:t> </a:t>
            </a:r>
            <a:r>
              <a:rPr lang="es-PA" sz="1400" b="1" spc="-40" dirty="0">
                <a:solidFill>
                  <a:srgbClr val="221E1F"/>
                </a:solidFill>
                <a:latin typeface="Ubuntu" panose="020B0504030602030204" pitchFamily="34" charset="0"/>
                <a:cs typeface="Arial"/>
              </a:rPr>
              <a:t>speech</a:t>
            </a:r>
            <a:r>
              <a:rPr lang="es-PA" sz="1400" b="1" spc="-40" dirty="0">
                <a:solidFill>
                  <a:srgbClr val="221E1F"/>
                </a:solidFill>
                <a:latin typeface="Ubuntu" panose="020B0504030602030204" pitchFamily="34" charset="0"/>
                <a:cs typeface="Arial"/>
              </a:rPr>
              <a:t>:</a:t>
            </a:r>
            <a:endParaRPr lang="es-PA" sz="1400" dirty="0">
              <a:latin typeface="Ubuntu" panose="020B0504030602030204" pitchFamily="34" charset="0"/>
              <a:cs typeface="Arial"/>
            </a:endParaRPr>
          </a:p>
        </p:txBody>
      </p:sp>
      <p:sp>
        <p:nvSpPr>
          <p:cNvPr id="65" name="CuadroTexto 64">
            <a:extLst>
              <a:ext uri="{FF2B5EF4-FFF2-40B4-BE49-F238E27FC236}">
                <a16:creationId xmlns:a16="http://schemas.microsoft.com/office/drawing/2014/main" id="{6B040E97-8F62-4A40-A677-7677C453439A}"/>
              </a:ext>
            </a:extLst>
          </p:cNvPr>
          <p:cNvSpPr txBox="1"/>
          <p:nvPr/>
        </p:nvSpPr>
        <p:spPr>
          <a:xfrm>
            <a:off x="414619" y="1507048"/>
            <a:ext cx="3901440" cy="307777"/>
          </a:xfrm>
          <a:prstGeom prst="rect">
            <a:avLst/>
          </a:prstGeom>
          <a:noFill/>
        </p:spPr>
        <p:txBody>
          <a:bodyPr wrap="square">
            <a:spAutoFit/>
          </a:bodyPr>
          <a:lstStyle/>
          <a:p>
            <a:pPr marL="134481">
              <a:spcBef>
                <a:spcPts val="1028"/>
              </a:spcBef>
            </a:pPr>
            <a:r>
              <a:rPr lang="en-US" sz="1400" i="1" spc="-53" dirty="0">
                <a:solidFill>
                  <a:srgbClr val="016A5F"/>
                </a:solidFill>
                <a:latin typeface="Ubuntu" panose="020B0504030602030204" pitchFamily="34" charset="0"/>
                <a:cs typeface="Arial"/>
              </a:rPr>
              <a:t>Purpose:</a:t>
            </a:r>
            <a:endParaRPr lang="en-US" sz="1400" dirty="0">
              <a:latin typeface="Ubuntu" panose="020B0504030602030204" pitchFamily="34" charset="0"/>
              <a:cs typeface="Arial"/>
            </a:endParaRPr>
          </a:p>
        </p:txBody>
      </p:sp>
      <p:sp>
        <p:nvSpPr>
          <p:cNvPr id="70" name="CuadroTexto 69">
            <a:extLst>
              <a:ext uri="{FF2B5EF4-FFF2-40B4-BE49-F238E27FC236}">
                <a16:creationId xmlns:a16="http://schemas.microsoft.com/office/drawing/2014/main" id="{1BCFE803-F6A9-4384-A4F1-9C12EB88FDC6}"/>
              </a:ext>
            </a:extLst>
          </p:cNvPr>
          <p:cNvSpPr txBox="1"/>
          <p:nvPr/>
        </p:nvSpPr>
        <p:spPr>
          <a:xfrm>
            <a:off x="988512" y="2075041"/>
            <a:ext cx="1739446" cy="523220"/>
          </a:xfrm>
          <a:prstGeom prst="rect">
            <a:avLst/>
          </a:prstGeom>
          <a:noFill/>
        </p:spPr>
        <p:txBody>
          <a:bodyPr wrap="square" rtlCol="0">
            <a:spAutoFit/>
          </a:bodyPr>
          <a:lstStyle/>
          <a:p>
            <a:r>
              <a:rPr lang="en-US" sz="1400" b="1" spc="-13" dirty="0">
                <a:solidFill>
                  <a:srgbClr val="221E1F"/>
                </a:solidFill>
                <a:latin typeface="Ubuntu" panose="020B0504030602030204" pitchFamily="34" charset="0"/>
                <a:cs typeface="Arial"/>
              </a:rPr>
              <a:t>Who</a:t>
            </a:r>
            <a:r>
              <a:rPr lang="en-US" sz="1400" b="1" spc="-57" dirty="0">
                <a:solidFill>
                  <a:srgbClr val="221E1F"/>
                </a:solidFill>
                <a:latin typeface="Ubuntu" panose="020B0504030602030204" pitchFamily="34" charset="0"/>
                <a:cs typeface="Arial"/>
              </a:rPr>
              <a:t> </a:t>
            </a:r>
            <a:r>
              <a:rPr lang="en-US" sz="1400" b="1" spc="22" dirty="0">
                <a:solidFill>
                  <a:srgbClr val="221E1F"/>
                </a:solidFill>
                <a:latin typeface="Ubuntu" panose="020B0504030602030204" pitchFamily="34" charset="0"/>
                <a:cs typeface="Arial"/>
              </a:rPr>
              <a:t>a</a:t>
            </a:r>
            <a:r>
              <a:rPr lang="en-US" sz="1400" b="1" spc="-4" dirty="0">
                <a:solidFill>
                  <a:srgbClr val="221E1F"/>
                </a:solidFill>
                <a:latin typeface="Ubuntu" panose="020B0504030602030204" pitchFamily="34" charset="0"/>
                <a:cs typeface="Arial"/>
              </a:rPr>
              <a:t>r</a:t>
            </a:r>
            <a:r>
              <a:rPr lang="en-US" sz="1400" b="1" spc="35" dirty="0">
                <a:solidFill>
                  <a:srgbClr val="221E1F"/>
                </a:solidFill>
                <a:latin typeface="Ubuntu" panose="020B0504030602030204" pitchFamily="34" charset="0"/>
                <a:cs typeface="Arial"/>
              </a:rPr>
              <a:t>e</a:t>
            </a:r>
            <a:r>
              <a:rPr lang="en-US" sz="1400" b="1" spc="-57" dirty="0">
                <a:solidFill>
                  <a:srgbClr val="221E1F"/>
                </a:solidFill>
                <a:latin typeface="Ubuntu" panose="020B0504030602030204" pitchFamily="34" charset="0"/>
                <a:cs typeface="Arial"/>
              </a:rPr>
              <a:t> </a:t>
            </a:r>
            <a:r>
              <a:rPr lang="en-US" sz="1400" b="1" spc="-35" dirty="0">
                <a:solidFill>
                  <a:srgbClr val="221E1F"/>
                </a:solidFill>
                <a:latin typeface="Ubuntu" panose="020B0504030602030204" pitchFamily="34" charset="0"/>
                <a:cs typeface="Arial"/>
              </a:rPr>
              <a:t>y</a:t>
            </a:r>
            <a:r>
              <a:rPr lang="en-US" sz="1400" b="1" spc="-13" dirty="0">
                <a:solidFill>
                  <a:srgbClr val="221E1F"/>
                </a:solidFill>
                <a:latin typeface="Ubuntu" panose="020B0504030602030204" pitchFamily="34" charset="0"/>
                <a:cs typeface="Arial"/>
              </a:rPr>
              <a:t>ou  </a:t>
            </a:r>
            <a:r>
              <a:rPr lang="en-US" sz="1400" b="1" spc="22" dirty="0">
                <a:solidFill>
                  <a:srgbClr val="221E1F"/>
                </a:solidFill>
                <a:latin typeface="Ubuntu" panose="020B0504030602030204" pitchFamily="34" charset="0"/>
                <a:cs typeface="Arial"/>
              </a:rPr>
              <a:t>talking</a:t>
            </a:r>
            <a:r>
              <a:rPr lang="en-US" sz="1400" b="1" spc="-75" dirty="0">
                <a:solidFill>
                  <a:srgbClr val="221E1F"/>
                </a:solidFill>
                <a:latin typeface="Ubuntu" panose="020B0504030602030204" pitchFamily="34" charset="0"/>
                <a:cs typeface="Arial"/>
              </a:rPr>
              <a:t> </a:t>
            </a:r>
            <a:r>
              <a:rPr lang="en-US" sz="1400" b="1" spc="-49" dirty="0">
                <a:solidFill>
                  <a:srgbClr val="221E1F"/>
                </a:solidFill>
                <a:latin typeface="Ubuntu" panose="020B0504030602030204" pitchFamily="34" charset="0"/>
                <a:cs typeface="Arial"/>
              </a:rPr>
              <a:t>to?</a:t>
            </a:r>
            <a:endParaRPr lang="en-US" sz="1400" dirty="0">
              <a:latin typeface="Ubuntu" panose="020B0504030602030204" pitchFamily="34" charset="0"/>
              <a:cs typeface="Arial"/>
            </a:endParaRPr>
          </a:p>
        </p:txBody>
      </p:sp>
    </p:spTree>
    <p:extLst>
      <p:ext uri="{BB962C8B-B14F-4D97-AF65-F5344CB8AC3E}">
        <p14:creationId xmlns:p14="http://schemas.microsoft.com/office/powerpoint/2010/main" val="3277077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9B939D5C-6DBD-4AB3-8859-3F1BC492FED6}"/>
              </a:ext>
            </a:extLst>
          </p:cNvPr>
          <p:cNvSpPr>
            <a:spLocks noGrp="1"/>
          </p:cNvSpPr>
          <p:nvPr>
            <p:ph type="sldNum" sz="quarter" idx="12"/>
          </p:nvPr>
        </p:nvSpPr>
        <p:spPr/>
        <p:txBody>
          <a:bodyPr vert="horz" lIns="91440" tIns="45720" rIns="91440" bIns="45720" rtlCol="0" anchor="ctr"/>
          <a:lstStyle/>
          <a:p>
            <a:fld id="{67B04227-7E0D-CC41-96C5-A6713E1AB6ED}" type="slidenum">
              <a:rPr lang="en-US" sz="1200" smtClean="0">
                <a:solidFill>
                  <a:srgbClr val="7A9A91"/>
                </a:solidFill>
                <a:latin typeface="Ubuntu" panose="020B0504030602030204" pitchFamily="34" charset="0"/>
              </a:rPr>
              <a:pPr/>
              <a:t>18</a:t>
            </a:fld>
            <a:endParaRPr lang="en-US" sz="1200" dirty="0">
              <a:solidFill>
                <a:srgbClr val="7A9A91"/>
              </a:solidFill>
              <a:latin typeface="Ubuntu" panose="020B0504030602030204" pitchFamily="34" charset="0"/>
            </a:endParaRPr>
          </a:p>
        </p:txBody>
      </p:sp>
      <p:sp>
        <p:nvSpPr>
          <p:cNvPr id="49" name="object 2">
            <a:extLst>
              <a:ext uri="{FF2B5EF4-FFF2-40B4-BE49-F238E27FC236}">
                <a16:creationId xmlns:a16="http://schemas.microsoft.com/office/drawing/2014/main" id="{1F0732D5-338C-48A8-9423-8ED81D6A8511}"/>
              </a:ext>
            </a:extLst>
          </p:cNvPr>
          <p:cNvSpPr txBox="1">
            <a:spLocks/>
          </p:cNvSpPr>
          <p:nvPr/>
        </p:nvSpPr>
        <p:spPr>
          <a:xfrm>
            <a:off x="1449775" y="662102"/>
            <a:ext cx="1558738" cy="343714"/>
          </a:xfrm>
          <a:prstGeom prst="rect">
            <a:avLst/>
          </a:prstGeom>
        </p:spPr>
        <p:txBody>
          <a:bodyPr vert="horz" wrap="square" lIns="0" tIns="11206" rIns="0" bIns="0" rtlCol="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11206" algn="ctr">
              <a:spcBef>
                <a:spcPts val="88"/>
              </a:spcBef>
            </a:pPr>
            <a:r>
              <a:rPr lang="es-PA" sz="2400" b="1" spc="-18" dirty="0">
                <a:solidFill>
                  <a:srgbClr val="016A5F"/>
                </a:solidFill>
                <a:latin typeface="Ubuntu" panose="020B0504030602030204" pitchFamily="34" charset="0"/>
              </a:rPr>
              <a:t>OPENING</a:t>
            </a:r>
          </a:p>
        </p:txBody>
      </p:sp>
      <p:sp>
        <p:nvSpPr>
          <p:cNvPr id="50" name="object 3">
            <a:extLst>
              <a:ext uri="{FF2B5EF4-FFF2-40B4-BE49-F238E27FC236}">
                <a16:creationId xmlns:a16="http://schemas.microsoft.com/office/drawing/2014/main" id="{E66C1B3A-D6EB-4CA3-B5B4-1EA00ADFF32C}"/>
              </a:ext>
            </a:extLst>
          </p:cNvPr>
          <p:cNvSpPr txBox="1"/>
          <p:nvPr/>
        </p:nvSpPr>
        <p:spPr>
          <a:xfrm>
            <a:off x="1665520" y="4573122"/>
            <a:ext cx="968749" cy="343714"/>
          </a:xfrm>
          <a:prstGeom prst="rect">
            <a:avLst/>
          </a:prstGeom>
        </p:spPr>
        <p:txBody>
          <a:bodyPr vert="horz" wrap="square" lIns="0" tIns="11206" rIns="0" bIns="0" rtlCol="0">
            <a:spAutoFit/>
          </a:bodyPr>
          <a:lstStyle>
            <a:defPPr>
              <a:defRPr lang="en-US"/>
            </a:defPPr>
            <a:lvl1pPr marL="11206" algn="ctr" defTabSz="685800">
              <a:lnSpc>
                <a:spcPct val="90000"/>
              </a:lnSpc>
              <a:spcBef>
                <a:spcPts val="88"/>
              </a:spcBef>
              <a:buNone/>
              <a:defRPr sz="2400" b="1" spc="-18">
                <a:solidFill>
                  <a:srgbClr val="016A5F"/>
                </a:solidFill>
                <a:latin typeface="Ubuntu" panose="020B0504030602030204" pitchFamily="34" charset="0"/>
                <a:ea typeface="+mj-ea"/>
                <a:cs typeface="+mj-cs"/>
              </a:defRPr>
            </a:lvl1pPr>
          </a:lstStyle>
          <a:p>
            <a:r>
              <a:rPr dirty="0"/>
              <a:t>BODY</a:t>
            </a:r>
          </a:p>
        </p:txBody>
      </p:sp>
      <p:sp>
        <p:nvSpPr>
          <p:cNvPr id="51" name="object 4">
            <a:extLst>
              <a:ext uri="{FF2B5EF4-FFF2-40B4-BE49-F238E27FC236}">
                <a16:creationId xmlns:a16="http://schemas.microsoft.com/office/drawing/2014/main" id="{0F960C76-1DFE-4860-B813-2BCFB3F0E867}"/>
              </a:ext>
            </a:extLst>
          </p:cNvPr>
          <p:cNvSpPr/>
          <p:nvPr/>
        </p:nvSpPr>
        <p:spPr>
          <a:xfrm>
            <a:off x="283061" y="515651"/>
            <a:ext cx="6324600" cy="3694018"/>
          </a:xfrm>
          <a:custGeom>
            <a:avLst/>
            <a:gdLst/>
            <a:ahLst/>
            <a:cxnLst/>
            <a:rect l="l" t="t" r="r" b="b"/>
            <a:pathLst>
              <a:path w="7167880" h="4186554">
                <a:moveTo>
                  <a:pt x="152400" y="0"/>
                </a:moveTo>
                <a:lnTo>
                  <a:pt x="104231" y="7769"/>
                </a:lnTo>
                <a:lnTo>
                  <a:pt x="62396" y="29405"/>
                </a:lnTo>
                <a:lnTo>
                  <a:pt x="29405" y="62396"/>
                </a:lnTo>
                <a:lnTo>
                  <a:pt x="7769" y="104231"/>
                </a:lnTo>
                <a:lnTo>
                  <a:pt x="0" y="152400"/>
                </a:lnTo>
                <a:lnTo>
                  <a:pt x="0" y="4034028"/>
                </a:lnTo>
                <a:lnTo>
                  <a:pt x="7769" y="4082201"/>
                </a:lnTo>
                <a:lnTo>
                  <a:pt x="29405" y="4124036"/>
                </a:lnTo>
                <a:lnTo>
                  <a:pt x="62396" y="4157025"/>
                </a:lnTo>
                <a:lnTo>
                  <a:pt x="104231" y="4178659"/>
                </a:lnTo>
                <a:lnTo>
                  <a:pt x="152400" y="4186428"/>
                </a:lnTo>
                <a:lnTo>
                  <a:pt x="7014972" y="4186428"/>
                </a:lnTo>
                <a:lnTo>
                  <a:pt x="7063140" y="4178659"/>
                </a:lnTo>
                <a:lnTo>
                  <a:pt x="7104975" y="4157025"/>
                </a:lnTo>
                <a:lnTo>
                  <a:pt x="7137966" y="4124036"/>
                </a:lnTo>
                <a:lnTo>
                  <a:pt x="7159602" y="4082201"/>
                </a:lnTo>
                <a:lnTo>
                  <a:pt x="7167372" y="4034028"/>
                </a:lnTo>
                <a:lnTo>
                  <a:pt x="7167372" y="152400"/>
                </a:lnTo>
                <a:lnTo>
                  <a:pt x="7159602" y="104231"/>
                </a:lnTo>
                <a:lnTo>
                  <a:pt x="7137966" y="62396"/>
                </a:lnTo>
                <a:lnTo>
                  <a:pt x="7104975" y="29405"/>
                </a:lnTo>
                <a:lnTo>
                  <a:pt x="7063140" y="7769"/>
                </a:lnTo>
                <a:lnTo>
                  <a:pt x="7014972" y="0"/>
                </a:lnTo>
                <a:lnTo>
                  <a:pt x="152400" y="0"/>
                </a:lnTo>
                <a:close/>
              </a:path>
            </a:pathLst>
          </a:custGeom>
          <a:ln w="38100">
            <a:solidFill>
              <a:schemeClr val="accent5">
                <a:lumMod val="40000"/>
                <a:lumOff val="60000"/>
              </a:schemeClr>
            </a:solidFill>
          </a:ln>
        </p:spPr>
        <p:txBody>
          <a:bodyPr wrap="square" lIns="0" tIns="0" rIns="0" bIns="0" rtlCol="0"/>
          <a:lstStyle/>
          <a:p>
            <a:endParaRPr sz="1493" dirty="0"/>
          </a:p>
        </p:txBody>
      </p:sp>
      <p:sp>
        <p:nvSpPr>
          <p:cNvPr id="52" name="object 5">
            <a:extLst>
              <a:ext uri="{FF2B5EF4-FFF2-40B4-BE49-F238E27FC236}">
                <a16:creationId xmlns:a16="http://schemas.microsoft.com/office/drawing/2014/main" id="{88755005-34BB-462B-962D-3BDD54CB251E}"/>
              </a:ext>
            </a:extLst>
          </p:cNvPr>
          <p:cNvSpPr txBox="1"/>
          <p:nvPr/>
        </p:nvSpPr>
        <p:spPr>
          <a:xfrm>
            <a:off x="3158829" y="679856"/>
            <a:ext cx="3039701" cy="380308"/>
          </a:xfrm>
          <a:prstGeom prst="rect">
            <a:avLst/>
          </a:prstGeom>
        </p:spPr>
        <p:txBody>
          <a:bodyPr vert="horz" wrap="square" lIns="0" tIns="8965" rIns="0" bIns="0" rtlCol="0">
            <a:spAutoFit/>
          </a:bodyPr>
          <a:lstStyle/>
          <a:p>
            <a:pPr marL="11206" marR="4483">
              <a:lnSpc>
                <a:spcPct val="101200"/>
              </a:lnSpc>
              <a:spcBef>
                <a:spcPts val="71"/>
              </a:spcBef>
            </a:pPr>
            <a:r>
              <a:rPr sz="1200" spc="18" dirty="0">
                <a:latin typeface="Ubuntu" panose="020B0504030602030204" pitchFamily="34" charset="0"/>
                <a:cs typeface="Microsoft Sans Serif"/>
              </a:rPr>
              <a:t>Greet</a:t>
            </a:r>
            <a:r>
              <a:rPr sz="1200" spc="-49" dirty="0">
                <a:latin typeface="Ubuntu" panose="020B0504030602030204" pitchFamily="34" charset="0"/>
                <a:cs typeface="Microsoft Sans Serif"/>
              </a:rPr>
              <a:t> </a:t>
            </a:r>
            <a:r>
              <a:rPr sz="1200" spc="31" dirty="0">
                <a:latin typeface="Ubuntu" panose="020B0504030602030204" pitchFamily="34" charset="0"/>
                <a:cs typeface="Microsoft Sans Serif"/>
              </a:rPr>
              <a:t>your</a:t>
            </a:r>
            <a:r>
              <a:rPr sz="1200" spc="-49" dirty="0">
                <a:latin typeface="Ubuntu" panose="020B0504030602030204" pitchFamily="34" charset="0"/>
                <a:cs typeface="Microsoft Sans Serif"/>
              </a:rPr>
              <a:t> </a:t>
            </a:r>
            <a:r>
              <a:rPr sz="1200" spc="-4" dirty="0">
                <a:latin typeface="Ubuntu" panose="020B0504030602030204" pitchFamily="34" charset="0"/>
                <a:cs typeface="Microsoft Sans Serif"/>
              </a:rPr>
              <a:t>audience,</a:t>
            </a:r>
            <a:r>
              <a:rPr sz="1200" spc="-44" dirty="0">
                <a:latin typeface="Ubuntu" panose="020B0504030602030204" pitchFamily="34" charset="0"/>
                <a:cs typeface="Microsoft Sans Serif"/>
              </a:rPr>
              <a:t> </a:t>
            </a:r>
            <a:r>
              <a:rPr sz="1200" spc="62" dirty="0">
                <a:latin typeface="Ubuntu" panose="020B0504030602030204" pitchFamily="34" charset="0"/>
                <a:cs typeface="Microsoft Sans Serif"/>
              </a:rPr>
              <a:t>tell</a:t>
            </a:r>
            <a:r>
              <a:rPr sz="1200" spc="-49" dirty="0">
                <a:latin typeface="Ubuntu" panose="020B0504030602030204" pitchFamily="34" charset="0"/>
                <a:cs typeface="Microsoft Sans Serif"/>
              </a:rPr>
              <a:t> </a:t>
            </a:r>
            <a:r>
              <a:rPr sz="1200" spc="49" dirty="0">
                <a:latin typeface="Ubuntu" panose="020B0504030602030204" pitchFamily="34" charset="0"/>
                <a:cs typeface="Microsoft Sans Serif"/>
              </a:rPr>
              <a:t>them</a:t>
            </a:r>
            <a:r>
              <a:rPr sz="1200" spc="-44" dirty="0">
                <a:latin typeface="Ubuntu" panose="020B0504030602030204" pitchFamily="34" charset="0"/>
                <a:cs typeface="Microsoft Sans Serif"/>
              </a:rPr>
              <a:t> </a:t>
            </a:r>
            <a:r>
              <a:rPr sz="1200" spc="31" dirty="0">
                <a:latin typeface="Ubuntu" panose="020B0504030602030204" pitchFamily="34" charset="0"/>
                <a:cs typeface="Microsoft Sans Serif"/>
              </a:rPr>
              <a:t>your</a:t>
            </a:r>
            <a:r>
              <a:rPr sz="1200" spc="-49" dirty="0">
                <a:latin typeface="Ubuntu" panose="020B0504030602030204" pitchFamily="34" charset="0"/>
                <a:cs typeface="Microsoft Sans Serif"/>
              </a:rPr>
              <a:t> </a:t>
            </a:r>
            <a:r>
              <a:rPr sz="1200" spc="-4" dirty="0">
                <a:latin typeface="Ubuntu" panose="020B0504030602030204" pitchFamily="34" charset="0"/>
                <a:cs typeface="Microsoft Sans Serif"/>
              </a:rPr>
              <a:t>name, </a:t>
            </a:r>
            <a:r>
              <a:rPr sz="1200" spc="-313" dirty="0">
                <a:latin typeface="Ubuntu" panose="020B0504030602030204" pitchFamily="34" charset="0"/>
                <a:cs typeface="Microsoft Sans Serif"/>
              </a:rPr>
              <a:t> </a:t>
            </a:r>
            <a:r>
              <a:rPr sz="1200" spc="4" dirty="0">
                <a:latin typeface="Ubuntu" panose="020B0504030602030204" pitchFamily="34" charset="0"/>
                <a:cs typeface="Microsoft Sans Serif"/>
              </a:rPr>
              <a:t>and</a:t>
            </a:r>
            <a:r>
              <a:rPr sz="1200" spc="-44" dirty="0">
                <a:latin typeface="Ubuntu" panose="020B0504030602030204" pitchFamily="34" charset="0"/>
                <a:cs typeface="Microsoft Sans Serif"/>
              </a:rPr>
              <a:t> </a:t>
            </a:r>
            <a:r>
              <a:rPr sz="1200" spc="-53" dirty="0">
                <a:latin typeface="Ubuntu" panose="020B0504030602030204" pitchFamily="34" charset="0"/>
                <a:cs typeface="Microsoft Sans Serif"/>
              </a:rPr>
              <a:t>s</a:t>
            </a:r>
            <a:r>
              <a:rPr sz="1200" spc="-79" dirty="0">
                <a:latin typeface="Ubuntu" panose="020B0504030602030204" pitchFamily="34" charset="0"/>
                <a:cs typeface="Microsoft Sans Serif"/>
              </a:rPr>
              <a:t>a</a:t>
            </a:r>
            <a:r>
              <a:rPr sz="1200" spc="-4" dirty="0">
                <a:latin typeface="Ubuntu" panose="020B0504030602030204" pitchFamily="34" charset="0"/>
                <a:cs typeface="Microsoft Sans Serif"/>
              </a:rPr>
              <a:t>y</a:t>
            </a:r>
            <a:r>
              <a:rPr sz="1200" spc="-44" dirty="0">
                <a:latin typeface="Ubuntu" panose="020B0504030602030204" pitchFamily="34" charset="0"/>
                <a:cs typeface="Microsoft Sans Serif"/>
              </a:rPr>
              <a:t> </a:t>
            </a:r>
            <a:r>
              <a:rPr sz="1200" spc="57" dirty="0">
                <a:latin typeface="Ubuntu" panose="020B0504030602030204" pitchFamily="34" charset="0"/>
                <a:cs typeface="Microsoft Sans Serif"/>
              </a:rPr>
              <a:t>the</a:t>
            </a:r>
            <a:r>
              <a:rPr sz="1200" spc="-44" dirty="0">
                <a:latin typeface="Ubuntu" panose="020B0504030602030204" pitchFamily="34" charset="0"/>
                <a:cs typeface="Microsoft Sans Serif"/>
              </a:rPr>
              <a:t> </a:t>
            </a:r>
            <a:r>
              <a:rPr sz="1200" spc="18" dirty="0">
                <a:latin typeface="Ubuntu" panose="020B0504030602030204" pitchFamily="34" charset="0"/>
                <a:cs typeface="Microsoft Sans Serif"/>
              </a:rPr>
              <a:t>purpose</a:t>
            </a:r>
            <a:r>
              <a:rPr sz="1200" spc="-44" dirty="0">
                <a:latin typeface="Ubuntu" panose="020B0504030602030204" pitchFamily="34" charset="0"/>
                <a:cs typeface="Microsoft Sans Serif"/>
              </a:rPr>
              <a:t> </a:t>
            </a:r>
            <a:r>
              <a:rPr sz="1200" spc="84" dirty="0">
                <a:latin typeface="Ubuntu" panose="020B0504030602030204" pitchFamily="34" charset="0"/>
                <a:cs typeface="Microsoft Sans Serif"/>
              </a:rPr>
              <a:t>of</a:t>
            </a:r>
            <a:r>
              <a:rPr sz="1200" spc="-44" dirty="0">
                <a:latin typeface="Ubuntu" panose="020B0504030602030204" pitchFamily="34" charset="0"/>
                <a:cs typeface="Microsoft Sans Serif"/>
              </a:rPr>
              <a:t> </a:t>
            </a:r>
            <a:r>
              <a:rPr sz="1200" spc="57" dirty="0">
                <a:latin typeface="Ubuntu" panose="020B0504030602030204" pitchFamily="34" charset="0"/>
                <a:cs typeface="Microsoft Sans Serif"/>
              </a:rPr>
              <a:t>the</a:t>
            </a:r>
            <a:r>
              <a:rPr sz="1200" spc="-44" dirty="0">
                <a:latin typeface="Ubuntu" panose="020B0504030602030204" pitchFamily="34" charset="0"/>
                <a:cs typeface="Microsoft Sans Serif"/>
              </a:rPr>
              <a:t> </a:t>
            </a:r>
            <a:r>
              <a:rPr sz="1200" spc="-9" dirty="0">
                <a:latin typeface="Ubuntu" panose="020B0504030602030204" pitchFamily="34" charset="0"/>
                <a:cs typeface="Microsoft Sans Serif"/>
              </a:rPr>
              <a:t>speech</a:t>
            </a:r>
            <a:endParaRPr sz="1200" dirty="0">
              <a:latin typeface="Ubuntu" panose="020B0504030602030204" pitchFamily="34" charset="0"/>
              <a:cs typeface="Microsoft Sans Serif"/>
            </a:endParaRPr>
          </a:p>
        </p:txBody>
      </p:sp>
      <p:sp>
        <p:nvSpPr>
          <p:cNvPr id="53" name="object 7">
            <a:extLst>
              <a:ext uri="{FF2B5EF4-FFF2-40B4-BE49-F238E27FC236}">
                <a16:creationId xmlns:a16="http://schemas.microsoft.com/office/drawing/2014/main" id="{6FAAAD33-C5AD-4C28-8A70-5AD9524102A2}"/>
              </a:ext>
            </a:extLst>
          </p:cNvPr>
          <p:cNvSpPr txBox="1"/>
          <p:nvPr/>
        </p:nvSpPr>
        <p:spPr>
          <a:xfrm>
            <a:off x="2749698" y="4590674"/>
            <a:ext cx="3636814" cy="380308"/>
          </a:xfrm>
          <a:prstGeom prst="rect">
            <a:avLst/>
          </a:prstGeom>
        </p:spPr>
        <p:txBody>
          <a:bodyPr vert="horz" wrap="square" lIns="0" tIns="8965" rIns="0" bIns="0" rtlCol="0">
            <a:spAutoFit/>
          </a:bodyPr>
          <a:lstStyle/>
          <a:p>
            <a:pPr marL="11206" marR="4483">
              <a:lnSpc>
                <a:spcPct val="101200"/>
              </a:lnSpc>
              <a:spcBef>
                <a:spcPts val="71"/>
              </a:spcBef>
            </a:pPr>
            <a:r>
              <a:rPr sz="1200" spc="13" dirty="0">
                <a:latin typeface="Ubuntu" panose="020B0504030602030204" pitchFamily="34" charset="0"/>
                <a:cs typeface="Microsoft Sans Serif"/>
              </a:rPr>
              <a:t>Main</a:t>
            </a:r>
            <a:r>
              <a:rPr sz="1200" spc="-49" dirty="0">
                <a:latin typeface="Ubuntu" panose="020B0504030602030204" pitchFamily="34" charset="0"/>
                <a:cs typeface="Microsoft Sans Serif"/>
              </a:rPr>
              <a:t> </a:t>
            </a:r>
            <a:r>
              <a:rPr sz="1200" spc="40" dirty="0">
                <a:latin typeface="Ubuntu" panose="020B0504030602030204" pitchFamily="34" charset="0"/>
                <a:cs typeface="Microsoft Sans Serif"/>
              </a:rPr>
              <a:t>point,</a:t>
            </a:r>
            <a:r>
              <a:rPr sz="1200" spc="-44" dirty="0">
                <a:latin typeface="Ubuntu" panose="020B0504030602030204" pitchFamily="34" charset="0"/>
                <a:cs typeface="Microsoft Sans Serif"/>
              </a:rPr>
              <a:t> </a:t>
            </a:r>
            <a:r>
              <a:rPr sz="1200" spc="-18" dirty="0">
                <a:latin typeface="Ubuntu" panose="020B0504030602030204" pitchFamily="34" charset="0"/>
                <a:cs typeface="Microsoft Sans Serif"/>
              </a:rPr>
              <a:t>use</a:t>
            </a:r>
            <a:r>
              <a:rPr sz="1200" spc="-49" dirty="0">
                <a:latin typeface="Ubuntu" panose="020B0504030602030204" pitchFamily="34" charset="0"/>
                <a:cs typeface="Microsoft Sans Serif"/>
              </a:rPr>
              <a:t> </a:t>
            </a:r>
            <a:r>
              <a:rPr sz="1200" dirty="0">
                <a:latin typeface="Ubuntu" panose="020B0504030602030204" pitchFamily="34" charset="0"/>
                <a:cs typeface="Microsoft Sans Serif"/>
              </a:rPr>
              <a:t>evidence,</a:t>
            </a:r>
            <a:r>
              <a:rPr sz="1200" spc="-44" dirty="0">
                <a:latin typeface="Ubuntu" panose="020B0504030602030204" pitchFamily="34" charset="0"/>
                <a:cs typeface="Microsoft Sans Serif"/>
              </a:rPr>
              <a:t> </a:t>
            </a:r>
            <a:r>
              <a:rPr sz="1200" spc="-4" dirty="0">
                <a:latin typeface="Ubuntu" panose="020B0504030602030204" pitchFamily="34" charset="0"/>
                <a:cs typeface="Microsoft Sans Serif"/>
              </a:rPr>
              <a:t>share</a:t>
            </a:r>
            <a:r>
              <a:rPr sz="1200" spc="-49" dirty="0">
                <a:latin typeface="Ubuntu" panose="020B0504030602030204" pitchFamily="34" charset="0"/>
                <a:cs typeface="Microsoft Sans Serif"/>
              </a:rPr>
              <a:t> </a:t>
            </a:r>
            <a:r>
              <a:rPr sz="1200" dirty="0">
                <a:latin typeface="Ubuntu" panose="020B0504030602030204" pitchFamily="34" charset="0"/>
                <a:cs typeface="Microsoft Sans Serif"/>
              </a:rPr>
              <a:t>examples,</a:t>
            </a:r>
            <a:r>
              <a:rPr sz="1200" spc="-44" dirty="0">
                <a:latin typeface="Ubuntu" panose="020B0504030602030204" pitchFamily="34" charset="0"/>
                <a:cs typeface="Microsoft Sans Serif"/>
              </a:rPr>
              <a:t> </a:t>
            </a:r>
            <a:r>
              <a:rPr sz="1200" spc="4" dirty="0">
                <a:latin typeface="Ubuntu" panose="020B0504030602030204" pitchFamily="34" charset="0"/>
                <a:cs typeface="Microsoft Sans Serif"/>
              </a:rPr>
              <a:t>and </a:t>
            </a:r>
            <a:r>
              <a:rPr sz="1200" spc="-318" dirty="0">
                <a:latin typeface="Ubuntu" panose="020B0504030602030204" pitchFamily="34" charset="0"/>
                <a:cs typeface="Microsoft Sans Serif"/>
              </a:rPr>
              <a:t> </a:t>
            </a:r>
            <a:r>
              <a:rPr sz="1200" spc="62" dirty="0">
                <a:latin typeface="Ubuntu" panose="020B0504030602030204" pitchFamily="34" charset="0"/>
                <a:cs typeface="Microsoft Sans Serif"/>
              </a:rPr>
              <a:t>tell</a:t>
            </a:r>
            <a:r>
              <a:rPr sz="1200" spc="-49" dirty="0">
                <a:latin typeface="Ubuntu" panose="020B0504030602030204" pitchFamily="34" charset="0"/>
                <a:cs typeface="Microsoft Sans Serif"/>
              </a:rPr>
              <a:t> </a:t>
            </a:r>
            <a:r>
              <a:rPr sz="1200" spc="49" dirty="0">
                <a:latin typeface="Ubuntu" panose="020B0504030602030204" pitchFamily="34" charset="0"/>
                <a:cs typeface="Microsoft Sans Serif"/>
              </a:rPr>
              <a:t>them</a:t>
            </a:r>
            <a:r>
              <a:rPr sz="1200" spc="-44" dirty="0">
                <a:latin typeface="Ubuntu" panose="020B0504030602030204" pitchFamily="34" charset="0"/>
                <a:cs typeface="Microsoft Sans Serif"/>
              </a:rPr>
              <a:t> </a:t>
            </a:r>
            <a:r>
              <a:rPr sz="1200" spc="49" dirty="0">
                <a:latin typeface="Ubuntu" panose="020B0504030602030204" pitchFamily="34" charset="0"/>
                <a:cs typeface="Microsoft Sans Serif"/>
              </a:rPr>
              <a:t>what</a:t>
            </a:r>
            <a:r>
              <a:rPr sz="1200" spc="-44" dirty="0">
                <a:latin typeface="Ubuntu" panose="020B0504030602030204" pitchFamily="34" charset="0"/>
                <a:cs typeface="Microsoft Sans Serif"/>
              </a:rPr>
              <a:t> </a:t>
            </a:r>
            <a:r>
              <a:rPr sz="1200" spc="18" dirty="0">
                <a:latin typeface="Ubuntu" panose="020B0504030602030204" pitchFamily="34" charset="0"/>
                <a:cs typeface="Microsoft Sans Serif"/>
              </a:rPr>
              <a:t>you</a:t>
            </a:r>
            <a:r>
              <a:rPr sz="1200" spc="-44" dirty="0">
                <a:latin typeface="Ubuntu" panose="020B0504030602030204" pitchFamily="34" charset="0"/>
                <a:cs typeface="Microsoft Sans Serif"/>
              </a:rPr>
              <a:t> </a:t>
            </a:r>
            <a:r>
              <a:rPr sz="1200" spc="49" dirty="0">
                <a:latin typeface="Ubuntu" panose="020B0504030602030204" pitchFamily="34" charset="0"/>
                <a:cs typeface="Microsoft Sans Serif"/>
              </a:rPr>
              <a:t>want</a:t>
            </a:r>
            <a:r>
              <a:rPr sz="1200" spc="-49" dirty="0">
                <a:latin typeface="Ubuntu" panose="020B0504030602030204" pitchFamily="34" charset="0"/>
                <a:cs typeface="Microsoft Sans Serif"/>
              </a:rPr>
              <a:t> </a:t>
            </a:r>
            <a:r>
              <a:rPr sz="1200" spc="49" dirty="0">
                <a:latin typeface="Ubuntu" panose="020B0504030602030204" pitchFamily="34" charset="0"/>
                <a:cs typeface="Microsoft Sans Serif"/>
              </a:rPr>
              <a:t>them</a:t>
            </a:r>
            <a:r>
              <a:rPr sz="1200" spc="-44" dirty="0">
                <a:latin typeface="Ubuntu" panose="020B0504030602030204" pitchFamily="34" charset="0"/>
                <a:cs typeface="Microsoft Sans Serif"/>
              </a:rPr>
              <a:t> </a:t>
            </a:r>
            <a:r>
              <a:rPr sz="1200" spc="88" dirty="0">
                <a:latin typeface="Ubuntu" panose="020B0504030602030204" pitchFamily="34" charset="0"/>
                <a:cs typeface="Microsoft Sans Serif"/>
              </a:rPr>
              <a:t>to</a:t>
            </a:r>
            <a:r>
              <a:rPr sz="1200" spc="-44" dirty="0">
                <a:latin typeface="Ubuntu" panose="020B0504030602030204" pitchFamily="34" charset="0"/>
                <a:cs typeface="Microsoft Sans Serif"/>
              </a:rPr>
              <a:t> </a:t>
            </a:r>
            <a:r>
              <a:rPr sz="1200" spc="40" dirty="0">
                <a:latin typeface="Ubuntu" panose="020B0504030602030204" pitchFamily="34" charset="0"/>
                <a:cs typeface="Microsoft Sans Serif"/>
              </a:rPr>
              <a:t>do</a:t>
            </a:r>
            <a:endParaRPr sz="1200" dirty="0">
              <a:latin typeface="Ubuntu" panose="020B0504030602030204" pitchFamily="34" charset="0"/>
              <a:cs typeface="Microsoft Sans Serif"/>
            </a:endParaRPr>
          </a:p>
        </p:txBody>
      </p:sp>
      <p:grpSp>
        <p:nvGrpSpPr>
          <p:cNvPr id="54" name="object 8">
            <a:extLst>
              <a:ext uri="{FF2B5EF4-FFF2-40B4-BE49-F238E27FC236}">
                <a16:creationId xmlns:a16="http://schemas.microsoft.com/office/drawing/2014/main" id="{E4B8FABF-3189-4D6F-9B7E-BA353101D402}"/>
              </a:ext>
            </a:extLst>
          </p:cNvPr>
          <p:cNvGrpSpPr/>
          <p:nvPr/>
        </p:nvGrpSpPr>
        <p:grpSpPr>
          <a:xfrm>
            <a:off x="684575" y="670356"/>
            <a:ext cx="739997" cy="440894"/>
            <a:chOff x="495192" y="433311"/>
            <a:chExt cx="666115" cy="396875"/>
          </a:xfrm>
        </p:grpSpPr>
        <p:sp>
          <p:nvSpPr>
            <p:cNvPr id="55" name="object 9">
              <a:extLst>
                <a:ext uri="{FF2B5EF4-FFF2-40B4-BE49-F238E27FC236}">
                  <a16:creationId xmlns:a16="http://schemas.microsoft.com/office/drawing/2014/main" id="{608FF3C6-D740-45D6-A134-ED6745390917}"/>
                </a:ext>
              </a:extLst>
            </p:cNvPr>
            <p:cNvSpPr/>
            <p:nvPr/>
          </p:nvSpPr>
          <p:spPr>
            <a:xfrm>
              <a:off x="495192" y="433311"/>
              <a:ext cx="666115" cy="396875"/>
            </a:xfrm>
            <a:custGeom>
              <a:avLst/>
              <a:gdLst/>
              <a:ahLst/>
              <a:cxnLst/>
              <a:rect l="l" t="t" r="r" b="b"/>
              <a:pathLst>
                <a:path w="666115" h="396875">
                  <a:moveTo>
                    <a:pt x="357445" y="0"/>
                  </a:moveTo>
                  <a:lnTo>
                    <a:pt x="295436" y="6373"/>
                  </a:lnTo>
                  <a:lnTo>
                    <a:pt x="234218" y="19553"/>
                  </a:lnTo>
                  <a:lnTo>
                    <a:pt x="181055" y="37893"/>
                  </a:lnTo>
                  <a:lnTo>
                    <a:pt x="135563" y="60659"/>
                  </a:lnTo>
                  <a:lnTo>
                    <a:pt x="97355" y="87116"/>
                  </a:lnTo>
                  <a:lnTo>
                    <a:pt x="66045" y="116528"/>
                  </a:lnTo>
                  <a:lnTo>
                    <a:pt x="41247" y="148161"/>
                  </a:lnTo>
                  <a:lnTo>
                    <a:pt x="9644" y="215148"/>
                  </a:lnTo>
                  <a:lnTo>
                    <a:pt x="526" y="262695"/>
                  </a:lnTo>
                  <a:lnTo>
                    <a:pt x="0" y="276159"/>
                  </a:lnTo>
                  <a:lnTo>
                    <a:pt x="488" y="289365"/>
                  </a:lnTo>
                  <a:lnTo>
                    <a:pt x="12211" y="332164"/>
                  </a:lnTo>
                  <a:lnTo>
                    <a:pt x="59771" y="373721"/>
                  </a:lnTo>
                  <a:lnTo>
                    <a:pt x="137527" y="393724"/>
                  </a:lnTo>
                  <a:lnTo>
                    <a:pt x="185492" y="396690"/>
                  </a:lnTo>
                  <a:lnTo>
                    <a:pt x="238322" y="395524"/>
                  </a:lnTo>
                  <a:lnTo>
                    <a:pt x="295123" y="390644"/>
                  </a:lnTo>
                  <a:lnTo>
                    <a:pt x="354999" y="382470"/>
                  </a:lnTo>
                  <a:lnTo>
                    <a:pt x="414471" y="371742"/>
                  </a:lnTo>
                  <a:lnTo>
                    <a:pt x="470001" y="358831"/>
                  </a:lnTo>
                  <a:lnTo>
                    <a:pt x="520606" y="343615"/>
                  </a:lnTo>
                  <a:lnTo>
                    <a:pt x="565309" y="325973"/>
                  </a:lnTo>
                  <a:lnTo>
                    <a:pt x="603126" y="305782"/>
                  </a:lnTo>
                  <a:lnTo>
                    <a:pt x="654188" y="257269"/>
                  </a:lnTo>
                  <a:lnTo>
                    <a:pt x="665935" y="197044"/>
                  </a:lnTo>
                  <a:lnTo>
                    <a:pt x="663311" y="184023"/>
                  </a:lnTo>
                  <a:lnTo>
                    <a:pt x="648738" y="145133"/>
                  </a:lnTo>
                  <a:lnTo>
                    <a:pt x="608046" y="87468"/>
                  </a:lnTo>
                  <a:lnTo>
                    <a:pt x="546694" y="39751"/>
                  </a:lnTo>
                  <a:lnTo>
                    <a:pt x="507914" y="21641"/>
                  </a:lnTo>
                  <a:lnTo>
                    <a:pt x="463541" y="8441"/>
                  </a:lnTo>
                  <a:lnTo>
                    <a:pt x="413432" y="958"/>
                  </a:lnTo>
                  <a:lnTo>
                    <a:pt x="357445" y="0"/>
                  </a:lnTo>
                  <a:close/>
                </a:path>
              </a:pathLst>
            </a:custGeom>
            <a:solidFill>
              <a:srgbClr val="E16F0F"/>
            </a:solidFill>
          </p:spPr>
          <p:txBody>
            <a:bodyPr wrap="square" lIns="0" tIns="0" rIns="0" bIns="0" rtlCol="0"/>
            <a:lstStyle/>
            <a:p>
              <a:endParaRPr sz="1493" dirty="0"/>
            </a:p>
          </p:txBody>
        </p:sp>
        <p:sp>
          <p:nvSpPr>
            <p:cNvPr id="56" name="object 10">
              <a:extLst>
                <a:ext uri="{FF2B5EF4-FFF2-40B4-BE49-F238E27FC236}">
                  <a16:creationId xmlns:a16="http://schemas.microsoft.com/office/drawing/2014/main" id="{A78F14CC-B4BB-43FA-927D-7EA7443468A6}"/>
                </a:ext>
              </a:extLst>
            </p:cNvPr>
            <p:cNvSpPr/>
            <p:nvPr/>
          </p:nvSpPr>
          <p:spPr>
            <a:xfrm>
              <a:off x="495213" y="433575"/>
              <a:ext cx="542925" cy="368935"/>
            </a:xfrm>
            <a:custGeom>
              <a:avLst/>
              <a:gdLst/>
              <a:ahLst/>
              <a:cxnLst/>
              <a:rect l="l" t="t" r="r" b="b"/>
              <a:pathLst>
                <a:path w="542925" h="368934">
                  <a:moveTo>
                    <a:pt x="403710" y="19"/>
                  </a:moveTo>
                  <a:lnTo>
                    <a:pt x="352056" y="0"/>
                  </a:lnTo>
                  <a:lnTo>
                    <a:pt x="295409" y="6112"/>
                  </a:lnTo>
                  <a:lnTo>
                    <a:pt x="251644" y="14770"/>
                  </a:lnTo>
                  <a:lnTo>
                    <a:pt x="211889" y="26078"/>
                  </a:lnTo>
                  <a:lnTo>
                    <a:pt x="176014" y="39778"/>
                  </a:lnTo>
                  <a:lnTo>
                    <a:pt x="113801" y="76744"/>
                  </a:lnTo>
                  <a:lnTo>
                    <a:pt x="62481" y="122910"/>
                  </a:lnTo>
                  <a:lnTo>
                    <a:pt x="26948" y="172188"/>
                  </a:lnTo>
                  <a:lnTo>
                    <a:pt x="7288" y="223229"/>
                  </a:lnTo>
                  <a:lnTo>
                    <a:pt x="535" y="262043"/>
                  </a:lnTo>
                  <a:lnTo>
                    <a:pt x="0" y="275122"/>
                  </a:lnTo>
                  <a:lnTo>
                    <a:pt x="423" y="287959"/>
                  </a:lnTo>
                  <a:lnTo>
                    <a:pt x="21366" y="331397"/>
                  </a:lnTo>
                  <a:lnTo>
                    <a:pt x="82375" y="363286"/>
                  </a:lnTo>
                  <a:lnTo>
                    <a:pt x="122961" y="368655"/>
                  </a:lnTo>
                  <a:lnTo>
                    <a:pt x="168802" y="367542"/>
                  </a:lnTo>
                  <a:lnTo>
                    <a:pt x="218798" y="360371"/>
                  </a:lnTo>
                  <a:lnTo>
                    <a:pt x="271849" y="347567"/>
                  </a:lnTo>
                  <a:lnTo>
                    <a:pt x="326855" y="329555"/>
                  </a:lnTo>
                  <a:lnTo>
                    <a:pt x="379971" y="305927"/>
                  </a:lnTo>
                  <a:lnTo>
                    <a:pt x="425914" y="277592"/>
                  </a:lnTo>
                  <a:lnTo>
                    <a:pt x="464538" y="245795"/>
                  </a:lnTo>
                  <a:lnTo>
                    <a:pt x="495695" y="211780"/>
                  </a:lnTo>
                  <a:lnTo>
                    <a:pt x="519241" y="176789"/>
                  </a:lnTo>
                  <a:lnTo>
                    <a:pt x="535028" y="142067"/>
                  </a:lnTo>
                  <a:lnTo>
                    <a:pt x="542911" y="108856"/>
                  </a:lnTo>
                  <a:lnTo>
                    <a:pt x="542743" y="78402"/>
                  </a:lnTo>
                  <a:lnTo>
                    <a:pt x="517672" y="30732"/>
                  </a:lnTo>
                  <a:lnTo>
                    <a:pt x="450481" y="5558"/>
                  </a:lnTo>
                  <a:lnTo>
                    <a:pt x="403710" y="19"/>
                  </a:lnTo>
                  <a:close/>
                </a:path>
              </a:pathLst>
            </a:custGeom>
            <a:solidFill>
              <a:srgbClr val="EF881F"/>
            </a:solidFill>
          </p:spPr>
          <p:txBody>
            <a:bodyPr wrap="square" lIns="0" tIns="0" rIns="0" bIns="0" rtlCol="0"/>
            <a:lstStyle/>
            <a:p>
              <a:endParaRPr sz="1493" dirty="0"/>
            </a:p>
          </p:txBody>
        </p:sp>
        <p:sp>
          <p:nvSpPr>
            <p:cNvPr id="57" name="object 11">
              <a:extLst>
                <a:ext uri="{FF2B5EF4-FFF2-40B4-BE49-F238E27FC236}">
                  <a16:creationId xmlns:a16="http://schemas.microsoft.com/office/drawing/2014/main" id="{E2B12E02-CC62-41EB-BA5E-1891F6B41B2C}"/>
                </a:ext>
              </a:extLst>
            </p:cNvPr>
            <p:cNvSpPr/>
            <p:nvPr/>
          </p:nvSpPr>
          <p:spPr>
            <a:xfrm>
              <a:off x="532477" y="449984"/>
              <a:ext cx="383540" cy="282575"/>
            </a:xfrm>
            <a:custGeom>
              <a:avLst/>
              <a:gdLst/>
              <a:ahLst/>
              <a:cxnLst/>
              <a:rect l="l" t="t" r="r" b="b"/>
              <a:pathLst>
                <a:path w="383540" h="282575">
                  <a:moveTo>
                    <a:pt x="289442" y="0"/>
                  </a:moveTo>
                  <a:lnTo>
                    <a:pt x="244499" y="1300"/>
                  </a:lnTo>
                  <a:lnTo>
                    <a:pt x="195401" y="11962"/>
                  </a:lnTo>
                  <a:lnTo>
                    <a:pt x="144367" y="32161"/>
                  </a:lnTo>
                  <a:lnTo>
                    <a:pt x="96706" y="60152"/>
                  </a:lnTo>
                  <a:lnTo>
                    <a:pt x="57118" y="92793"/>
                  </a:lnTo>
                  <a:lnTo>
                    <a:pt x="26924" y="128181"/>
                  </a:lnTo>
                  <a:lnTo>
                    <a:pt x="7444" y="164412"/>
                  </a:lnTo>
                  <a:lnTo>
                    <a:pt x="0" y="199583"/>
                  </a:lnTo>
                  <a:lnTo>
                    <a:pt x="5911" y="231792"/>
                  </a:lnTo>
                  <a:lnTo>
                    <a:pt x="25075" y="257531"/>
                  </a:lnTo>
                  <a:lnTo>
                    <a:pt x="55051" y="274433"/>
                  </a:lnTo>
                  <a:lnTo>
                    <a:pt x="93621" y="282324"/>
                  </a:lnTo>
                  <a:lnTo>
                    <a:pt x="138563" y="281027"/>
                  </a:lnTo>
                  <a:lnTo>
                    <a:pt x="187660" y="270367"/>
                  </a:lnTo>
                  <a:lnTo>
                    <a:pt x="238690" y="250169"/>
                  </a:lnTo>
                  <a:lnTo>
                    <a:pt x="286355" y="222177"/>
                  </a:lnTo>
                  <a:lnTo>
                    <a:pt x="325945" y="189533"/>
                  </a:lnTo>
                  <a:lnTo>
                    <a:pt x="356139" y="154143"/>
                  </a:lnTo>
                  <a:lnTo>
                    <a:pt x="375619" y="117908"/>
                  </a:lnTo>
                  <a:lnTo>
                    <a:pt x="383065" y="82734"/>
                  </a:lnTo>
                  <a:lnTo>
                    <a:pt x="377158" y="50525"/>
                  </a:lnTo>
                  <a:lnTo>
                    <a:pt x="357990" y="24787"/>
                  </a:lnTo>
                  <a:lnTo>
                    <a:pt x="328012" y="7887"/>
                  </a:lnTo>
                  <a:lnTo>
                    <a:pt x="289442" y="0"/>
                  </a:lnTo>
                  <a:close/>
                </a:path>
              </a:pathLst>
            </a:custGeom>
            <a:solidFill>
              <a:srgbClr val="FAA143"/>
            </a:solidFill>
          </p:spPr>
          <p:txBody>
            <a:bodyPr wrap="square" lIns="0" tIns="0" rIns="0" bIns="0" rtlCol="0"/>
            <a:lstStyle/>
            <a:p>
              <a:endParaRPr sz="1493" dirty="0"/>
            </a:p>
          </p:txBody>
        </p:sp>
        <p:pic>
          <p:nvPicPr>
            <p:cNvPr id="58" name="object 12">
              <a:extLst>
                <a:ext uri="{FF2B5EF4-FFF2-40B4-BE49-F238E27FC236}">
                  <a16:creationId xmlns:a16="http://schemas.microsoft.com/office/drawing/2014/main" id="{F97A4052-D4BF-431B-BF59-0FCBD139640D}"/>
                </a:ext>
              </a:extLst>
            </p:cNvPr>
            <p:cNvPicPr/>
            <p:nvPr/>
          </p:nvPicPr>
          <p:blipFill>
            <a:blip r:embed="rId2" cstate="print"/>
            <a:stretch>
              <a:fillRect/>
            </a:stretch>
          </p:blipFill>
          <p:spPr>
            <a:xfrm>
              <a:off x="596464" y="494719"/>
              <a:ext cx="201557" cy="150234"/>
            </a:xfrm>
            <a:prstGeom prst="rect">
              <a:avLst/>
            </a:prstGeom>
          </p:spPr>
        </p:pic>
        <p:sp>
          <p:nvSpPr>
            <p:cNvPr id="59" name="object 13">
              <a:extLst>
                <a:ext uri="{FF2B5EF4-FFF2-40B4-BE49-F238E27FC236}">
                  <a16:creationId xmlns:a16="http://schemas.microsoft.com/office/drawing/2014/main" id="{E20633F4-3ED2-42DD-B02E-66D3CD939CAF}"/>
                </a:ext>
              </a:extLst>
            </p:cNvPr>
            <p:cNvSpPr/>
            <p:nvPr/>
          </p:nvSpPr>
          <p:spPr>
            <a:xfrm>
              <a:off x="495790" y="618641"/>
              <a:ext cx="665480" cy="211454"/>
            </a:xfrm>
            <a:custGeom>
              <a:avLst/>
              <a:gdLst/>
              <a:ahLst/>
              <a:cxnLst/>
              <a:rect l="l" t="t" r="r" b="b"/>
              <a:pathLst>
                <a:path w="665480" h="211455">
                  <a:moveTo>
                    <a:pt x="0" y="104978"/>
                  </a:moveTo>
                  <a:lnTo>
                    <a:pt x="11617" y="146836"/>
                  </a:lnTo>
                  <a:lnTo>
                    <a:pt x="59178" y="188392"/>
                  </a:lnTo>
                  <a:lnTo>
                    <a:pt x="136934" y="208395"/>
                  </a:lnTo>
                  <a:lnTo>
                    <a:pt x="184898" y="211361"/>
                  </a:lnTo>
                  <a:lnTo>
                    <a:pt x="237728" y="210195"/>
                  </a:lnTo>
                  <a:lnTo>
                    <a:pt x="294529" y="205316"/>
                  </a:lnTo>
                  <a:lnTo>
                    <a:pt x="354411" y="197141"/>
                  </a:lnTo>
                  <a:lnTo>
                    <a:pt x="413877" y="186413"/>
                  </a:lnTo>
                  <a:lnTo>
                    <a:pt x="469405" y="173502"/>
                  </a:lnTo>
                  <a:lnTo>
                    <a:pt x="520010" y="158286"/>
                  </a:lnTo>
                  <a:lnTo>
                    <a:pt x="529093" y="154701"/>
                  </a:lnTo>
                  <a:lnTo>
                    <a:pt x="154435" y="154701"/>
                  </a:lnTo>
                  <a:lnTo>
                    <a:pt x="102565" y="150977"/>
                  </a:lnTo>
                  <a:lnTo>
                    <a:pt x="58681" y="141812"/>
                  </a:lnTo>
                  <a:lnTo>
                    <a:pt x="24066" y="126660"/>
                  </a:lnTo>
                  <a:lnTo>
                    <a:pt x="0" y="104978"/>
                  </a:lnTo>
                  <a:close/>
                </a:path>
                <a:path w="665480" h="211455">
                  <a:moveTo>
                    <a:pt x="662978" y="0"/>
                  </a:moveTo>
                  <a:lnTo>
                    <a:pt x="618538" y="53150"/>
                  </a:lnTo>
                  <a:lnTo>
                    <a:pt x="579633" y="75423"/>
                  </a:lnTo>
                  <a:lnTo>
                    <a:pt x="531455" y="94990"/>
                  </a:lnTo>
                  <a:lnTo>
                    <a:pt x="475390" y="111972"/>
                  </a:lnTo>
                  <a:lnTo>
                    <a:pt x="412825" y="126492"/>
                  </a:lnTo>
                  <a:lnTo>
                    <a:pt x="345147" y="138671"/>
                  </a:lnTo>
                  <a:lnTo>
                    <a:pt x="277008" y="148003"/>
                  </a:lnTo>
                  <a:lnTo>
                    <a:pt x="213010" y="153528"/>
                  </a:lnTo>
                  <a:lnTo>
                    <a:pt x="154435" y="154701"/>
                  </a:lnTo>
                  <a:lnTo>
                    <a:pt x="529093" y="154701"/>
                  </a:lnTo>
                  <a:lnTo>
                    <a:pt x="564711" y="140644"/>
                  </a:lnTo>
                  <a:lnTo>
                    <a:pt x="602527" y="120453"/>
                  </a:lnTo>
                  <a:lnTo>
                    <a:pt x="653589" y="71940"/>
                  </a:lnTo>
                  <a:lnTo>
                    <a:pt x="665352" y="11812"/>
                  </a:lnTo>
                  <a:lnTo>
                    <a:pt x="664714" y="7783"/>
                  </a:lnTo>
                  <a:lnTo>
                    <a:pt x="663905" y="3924"/>
                  </a:lnTo>
                  <a:lnTo>
                    <a:pt x="662978" y="0"/>
                  </a:lnTo>
                  <a:close/>
                </a:path>
              </a:pathLst>
            </a:custGeom>
            <a:solidFill>
              <a:srgbClr val="FFDF80">
                <a:alpha val="50000"/>
              </a:srgbClr>
            </a:solidFill>
          </p:spPr>
          <p:txBody>
            <a:bodyPr wrap="square" lIns="0" tIns="0" rIns="0" bIns="0" rtlCol="0"/>
            <a:lstStyle/>
            <a:p>
              <a:endParaRPr sz="1493" dirty="0"/>
            </a:p>
          </p:txBody>
        </p:sp>
        <p:sp>
          <p:nvSpPr>
            <p:cNvPr id="60" name="object 14">
              <a:extLst>
                <a:ext uri="{FF2B5EF4-FFF2-40B4-BE49-F238E27FC236}">
                  <a16:creationId xmlns:a16="http://schemas.microsoft.com/office/drawing/2014/main" id="{A2D23BD4-31B1-4D62-8EF2-E2DCB94F18E9}"/>
                </a:ext>
              </a:extLst>
            </p:cNvPr>
            <p:cNvSpPr/>
            <p:nvPr/>
          </p:nvSpPr>
          <p:spPr>
            <a:xfrm>
              <a:off x="509541" y="666075"/>
              <a:ext cx="650240" cy="163830"/>
            </a:xfrm>
            <a:custGeom>
              <a:avLst/>
              <a:gdLst/>
              <a:ahLst/>
              <a:cxnLst/>
              <a:rect l="l" t="t" r="r" b="b"/>
              <a:pathLst>
                <a:path w="650240" h="163830">
                  <a:moveTo>
                    <a:pt x="650189" y="0"/>
                  </a:moveTo>
                  <a:lnTo>
                    <a:pt x="600440" y="46597"/>
                  </a:lnTo>
                  <a:lnTo>
                    <a:pt x="561279" y="66368"/>
                  </a:lnTo>
                  <a:lnTo>
                    <a:pt x="514147" y="83909"/>
                  </a:lnTo>
                  <a:lnTo>
                    <a:pt x="460211" y="99308"/>
                  </a:lnTo>
                  <a:lnTo>
                    <a:pt x="400636" y="112655"/>
                  </a:lnTo>
                  <a:lnTo>
                    <a:pt x="336588" y="124040"/>
                  </a:lnTo>
                  <a:lnTo>
                    <a:pt x="272155" y="133000"/>
                  </a:lnTo>
                  <a:lnTo>
                    <a:pt x="211370" y="138715"/>
                  </a:lnTo>
                  <a:lnTo>
                    <a:pt x="155315" y="140737"/>
                  </a:lnTo>
                  <a:lnTo>
                    <a:pt x="105069" y="138620"/>
                  </a:lnTo>
                  <a:lnTo>
                    <a:pt x="61714" y="131918"/>
                  </a:lnTo>
                  <a:lnTo>
                    <a:pt x="26331" y="120184"/>
                  </a:lnTo>
                  <a:lnTo>
                    <a:pt x="0" y="102971"/>
                  </a:lnTo>
                  <a:lnTo>
                    <a:pt x="23915" y="128253"/>
                  </a:lnTo>
                  <a:lnTo>
                    <a:pt x="58195" y="146344"/>
                  </a:lnTo>
                  <a:lnTo>
                    <a:pt x="101570" y="157838"/>
                  </a:lnTo>
                  <a:lnTo>
                    <a:pt x="152773" y="163327"/>
                  </a:lnTo>
                  <a:lnTo>
                    <a:pt x="210533" y="163406"/>
                  </a:lnTo>
                  <a:lnTo>
                    <a:pt x="273582" y="158668"/>
                  </a:lnTo>
                  <a:lnTo>
                    <a:pt x="340652" y="149707"/>
                  </a:lnTo>
                  <a:lnTo>
                    <a:pt x="407211" y="137507"/>
                  </a:lnTo>
                  <a:lnTo>
                    <a:pt x="468639" y="122532"/>
                  </a:lnTo>
                  <a:lnTo>
                    <a:pt x="523547" y="104610"/>
                  </a:lnTo>
                  <a:lnTo>
                    <a:pt x="570546" y="83567"/>
                  </a:lnTo>
                  <a:lnTo>
                    <a:pt x="608245" y="59233"/>
                  </a:lnTo>
                  <a:lnTo>
                    <a:pt x="635256" y="31434"/>
                  </a:lnTo>
                  <a:lnTo>
                    <a:pt x="650189" y="0"/>
                  </a:lnTo>
                  <a:close/>
                </a:path>
              </a:pathLst>
            </a:custGeom>
            <a:solidFill>
              <a:srgbClr val="FFDF80"/>
            </a:solidFill>
          </p:spPr>
          <p:txBody>
            <a:bodyPr wrap="square" lIns="0" tIns="0" rIns="0" bIns="0" rtlCol="0"/>
            <a:lstStyle/>
            <a:p>
              <a:endParaRPr sz="1493" dirty="0"/>
            </a:p>
          </p:txBody>
        </p:sp>
        <p:sp>
          <p:nvSpPr>
            <p:cNvPr id="61" name="object 15">
              <a:extLst>
                <a:ext uri="{FF2B5EF4-FFF2-40B4-BE49-F238E27FC236}">
                  <a16:creationId xmlns:a16="http://schemas.microsoft.com/office/drawing/2014/main" id="{EF78EE86-BD9D-4499-AAFA-33CC632D0173}"/>
                </a:ext>
              </a:extLst>
            </p:cNvPr>
            <p:cNvSpPr/>
            <p:nvPr/>
          </p:nvSpPr>
          <p:spPr>
            <a:xfrm>
              <a:off x="541959" y="443356"/>
              <a:ext cx="533400" cy="264795"/>
            </a:xfrm>
            <a:custGeom>
              <a:avLst/>
              <a:gdLst/>
              <a:ahLst/>
              <a:cxnLst/>
              <a:rect l="l" t="t" r="r" b="b"/>
              <a:pathLst>
                <a:path w="533400" h="264795">
                  <a:moveTo>
                    <a:pt x="13385" y="224955"/>
                  </a:moveTo>
                  <a:lnTo>
                    <a:pt x="8343" y="222656"/>
                  </a:lnTo>
                  <a:lnTo>
                    <a:pt x="3797" y="227203"/>
                  </a:lnTo>
                  <a:lnTo>
                    <a:pt x="1892" y="231368"/>
                  </a:lnTo>
                  <a:lnTo>
                    <a:pt x="0" y="235534"/>
                  </a:lnTo>
                  <a:lnTo>
                    <a:pt x="1447" y="237744"/>
                  </a:lnTo>
                  <a:lnTo>
                    <a:pt x="6489" y="240042"/>
                  </a:lnTo>
                  <a:lnTo>
                    <a:pt x="9118" y="239699"/>
                  </a:lnTo>
                  <a:lnTo>
                    <a:pt x="12915" y="231368"/>
                  </a:lnTo>
                  <a:lnTo>
                    <a:pt x="13385" y="224955"/>
                  </a:lnTo>
                  <a:close/>
                </a:path>
                <a:path w="533400" h="264795">
                  <a:moveTo>
                    <a:pt x="27698" y="147713"/>
                  </a:moveTo>
                  <a:lnTo>
                    <a:pt x="22364" y="140271"/>
                  </a:lnTo>
                  <a:lnTo>
                    <a:pt x="17018" y="136677"/>
                  </a:lnTo>
                  <a:lnTo>
                    <a:pt x="12522" y="139915"/>
                  </a:lnTo>
                  <a:lnTo>
                    <a:pt x="14224" y="146113"/>
                  </a:lnTo>
                  <a:lnTo>
                    <a:pt x="16891" y="149834"/>
                  </a:lnTo>
                  <a:lnTo>
                    <a:pt x="19558" y="153568"/>
                  </a:lnTo>
                  <a:lnTo>
                    <a:pt x="22199" y="153390"/>
                  </a:lnTo>
                  <a:lnTo>
                    <a:pt x="26695" y="150164"/>
                  </a:lnTo>
                  <a:lnTo>
                    <a:pt x="27698" y="147713"/>
                  </a:lnTo>
                  <a:close/>
                </a:path>
                <a:path w="533400" h="264795">
                  <a:moveTo>
                    <a:pt x="51498" y="179489"/>
                  </a:moveTo>
                  <a:lnTo>
                    <a:pt x="51358" y="173964"/>
                  </a:lnTo>
                  <a:lnTo>
                    <a:pt x="45275" y="171869"/>
                  </a:lnTo>
                  <a:lnTo>
                    <a:pt x="40703" y="171983"/>
                  </a:lnTo>
                  <a:lnTo>
                    <a:pt x="36118" y="172085"/>
                  </a:lnTo>
                  <a:lnTo>
                    <a:pt x="34785" y="174371"/>
                  </a:lnTo>
                  <a:lnTo>
                    <a:pt x="34912" y="179895"/>
                  </a:lnTo>
                  <a:lnTo>
                    <a:pt x="36360" y="182105"/>
                  </a:lnTo>
                  <a:lnTo>
                    <a:pt x="45529" y="181889"/>
                  </a:lnTo>
                  <a:lnTo>
                    <a:pt x="51498" y="179489"/>
                  </a:lnTo>
                  <a:close/>
                </a:path>
                <a:path w="533400" h="264795">
                  <a:moveTo>
                    <a:pt x="66243" y="118122"/>
                  </a:moveTo>
                  <a:lnTo>
                    <a:pt x="63246" y="113474"/>
                  </a:lnTo>
                  <a:lnTo>
                    <a:pt x="56959" y="114871"/>
                  </a:lnTo>
                  <a:lnTo>
                    <a:pt x="53111" y="117348"/>
                  </a:lnTo>
                  <a:lnTo>
                    <a:pt x="49263" y="119837"/>
                  </a:lnTo>
                  <a:lnTo>
                    <a:pt x="49301" y="122478"/>
                  </a:lnTo>
                  <a:lnTo>
                    <a:pt x="52311" y="127127"/>
                  </a:lnTo>
                  <a:lnTo>
                    <a:pt x="54711" y="128257"/>
                  </a:lnTo>
                  <a:lnTo>
                    <a:pt x="62395" y="123291"/>
                  </a:lnTo>
                  <a:lnTo>
                    <a:pt x="66243" y="118122"/>
                  </a:lnTo>
                  <a:close/>
                </a:path>
                <a:path w="533400" h="264795">
                  <a:moveTo>
                    <a:pt x="95377" y="221653"/>
                  </a:moveTo>
                  <a:lnTo>
                    <a:pt x="90030" y="218071"/>
                  </a:lnTo>
                  <a:lnTo>
                    <a:pt x="85572" y="217017"/>
                  </a:lnTo>
                  <a:lnTo>
                    <a:pt x="81114" y="215963"/>
                  </a:lnTo>
                  <a:lnTo>
                    <a:pt x="79235" y="217817"/>
                  </a:lnTo>
                  <a:lnTo>
                    <a:pt x="77965" y="223202"/>
                  </a:lnTo>
                  <a:lnTo>
                    <a:pt x="78803" y="225717"/>
                  </a:lnTo>
                  <a:lnTo>
                    <a:pt x="87718" y="227838"/>
                  </a:lnTo>
                  <a:lnTo>
                    <a:pt x="94094" y="227037"/>
                  </a:lnTo>
                  <a:lnTo>
                    <a:pt x="95377" y="221653"/>
                  </a:lnTo>
                  <a:close/>
                </a:path>
                <a:path w="533400" h="264795">
                  <a:moveTo>
                    <a:pt x="100660" y="129463"/>
                  </a:moveTo>
                  <a:lnTo>
                    <a:pt x="98894" y="123266"/>
                  </a:lnTo>
                  <a:lnTo>
                    <a:pt x="96189" y="119583"/>
                  </a:lnTo>
                  <a:lnTo>
                    <a:pt x="93484" y="115887"/>
                  </a:lnTo>
                  <a:lnTo>
                    <a:pt x="90843" y="116090"/>
                  </a:lnTo>
                  <a:lnTo>
                    <a:pt x="86385" y="119367"/>
                  </a:lnTo>
                  <a:lnTo>
                    <a:pt x="85394" y="121818"/>
                  </a:lnTo>
                  <a:lnTo>
                    <a:pt x="90817" y="129209"/>
                  </a:lnTo>
                  <a:lnTo>
                    <a:pt x="96202" y="132727"/>
                  </a:lnTo>
                  <a:lnTo>
                    <a:pt x="100660" y="129463"/>
                  </a:lnTo>
                  <a:close/>
                </a:path>
                <a:path w="533400" h="264795">
                  <a:moveTo>
                    <a:pt x="101269" y="70853"/>
                  </a:moveTo>
                  <a:lnTo>
                    <a:pt x="98767" y="62052"/>
                  </a:lnTo>
                  <a:lnTo>
                    <a:pt x="94945" y="56870"/>
                  </a:lnTo>
                  <a:lnTo>
                    <a:pt x="89623" y="58394"/>
                  </a:lnTo>
                  <a:lnTo>
                    <a:pt x="89115" y="64795"/>
                  </a:lnTo>
                  <a:lnTo>
                    <a:pt x="90373" y="69202"/>
                  </a:lnTo>
                  <a:lnTo>
                    <a:pt x="91630" y="73609"/>
                  </a:lnTo>
                  <a:lnTo>
                    <a:pt x="94170" y="74333"/>
                  </a:lnTo>
                  <a:lnTo>
                    <a:pt x="99491" y="72821"/>
                  </a:lnTo>
                  <a:lnTo>
                    <a:pt x="101269" y="70853"/>
                  </a:lnTo>
                  <a:close/>
                </a:path>
                <a:path w="533400" h="264795">
                  <a:moveTo>
                    <a:pt x="111036" y="159118"/>
                  </a:moveTo>
                  <a:lnTo>
                    <a:pt x="109728" y="156806"/>
                  </a:lnTo>
                  <a:lnTo>
                    <a:pt x="100571" y="156476"/>
                  </a:lnTo>
                  <a:lnTo>
                    <a:pt x="94462" y="158496"/>
                  </a:lnTo>
                  <a:lnTo>
                    <a:pt x="94259" y="164020"/>
                  </a:lnTo>
                  <a:lnTo>
                    <a:pt x="100203" y="166497"/>
                  </a:lnTo>
                  <a:lnTo>
                    <a:pt x="104775" y="166662"/>
                  </a:lnTo>
                  <a:lnTo>
                    <a:pt x="109359" y="166839"/>
                  </a:lnTo>
                  <a:lnTo>
                    <a:pt x="110832" y="164642"/>
                  </a:lnTo>
                  <a:lnTo>
                    <a:pt x="111036" y="159118"/>
                  </a:lnTo>
                  <a:close/>
                </a:path>
                <a:path w="533400" h="264795">
                  <a:moveTo>
                    <a:pt x="119964" y="109994"/>
                  </a:moveTo>
                  <a:lnTo>
                    <a:pt x="118973" y="100901"/>
                  </a:lnTo>
                  <a:lnTo>
                    <a:pt x="116090" y="95148"/>
                  </a:lnTo>
                  <a:lnTo>
                    <a:pt x="110578" y="95745"/>
                  </a:lnTo>
                  <a:lnTo>
                    <a:pt x="109004" y="101981"/>
                  </a:lnTo>
                  <a:lnTo>
                    <a:pt x="109499" y="106527"/>
                  </a:lnTo>
                  <a:lnTo>
                    <a:pt x="109994" y="111074"/>
                  </a:lnTo>
                  <a:lnTo>
                    <a:pt x="112382" y="112229"/>
                  </a:lnTo>
                  <a:lnTo>
                    <a:pt x="117881" y="111633"/>
                  </a:lnTo>
                  <a:lnTo>
                    <a:pt x="119964" y="109994"/>
                  </a:lnTo>
                  <a:close/>
                </a:path>
                <a:path w="533400" h="264795">
                  <a:moveTo>
                    <a:pt x="127825" y="77851"/>
                  </a:moveTo>
                  <a:lnTo>
                    <a:pt x="127266" y="75272"/>
                  </a:lnTo>
                  <a:lnTo>
                    <a:pt x="118656" y="72161"/>
                  </a:lnTo>
                  <a:lnTo>
                    <a:pt x="112229" y="72224"/>
                  </a:lnTo>
                  <a:lnTo>
                    <a:pt x="110337" y="77431"/>
                  </a:lnTo>
                  <a:lnTo>
                    <a:pt x="115252" y="81597"/>
                  </a:lnTo>
                  <a:lnTo>
                    <a:pt x="119557" y="83146"/>
                  </a:lnTo>
                  <a:lnTo>
                    <a:pt x="123863" y="84696"/>
                  </a:lnTo>
                  <a:lnTo>
                    <a:pt x="125945" y="83058"/>
                  </a:lnTo>
                  <a:lnTo>
                    <a:pt x="127825" y="77851"/>
                  </a:lnTo>
                  <a:close/>
                </a:path>
                <a:path w="533400" h="264795">
                  <a:moveTo>
                    <a:pt x="129527" y="194843"/>
                  </a:moveTo>
                  <a:lnTo>
                    <a:pt x="128308" y="192493"/>
                  </a:lnTo>
                  <a:lnTo>
                    <a:pt x="123545" y="189687"/>
                  </a:lnTo>
                  <a:lnTo>
                    <a:pt x="120891" y="189750"/>
                  </a:lnTo>
                  <a:lnTo>
                    <a:pt x="116243" y="197637"/>
                  </a:lnTo>
                  <a:lnTo>
                    <a:pt x="115112" y="203974"/>
                  </a:lnTo>
                  <a:lnTo>
                    <a:pt x="119875" y="206794"/>
                  </a:lnTo>
                  <a:lnTo>
                    <a:pt x="124879" y="202730"/>
                  </a:lnTo>
                  <a:lnTo>
                    <a:pt x="127203" y="198793"/>
                  </a:lnTo>
                  <a:lnTo>
                    <a:pt x="129527" y="194843"/>
                  </a:lnTo>
                  <a:close/>
                </a:path>
                <a:path w="533400" h="264795">
                  <a:moveTo>
                    <a:pt x="137464" y="139611"/>
                  </a:moveTo>
                  <a:lnTo>
                    <a:pt x="136029" y="137388"/>
                  </a:lnTo>
                  <a:lnTo>
                    <a:pt x="131013" y="135039"/>
                  </a:lnTo>
                  <a:lnTo>
                    <a:pt x="128384" y="135356"/>
                  </a:lnTo>
                  <a:lnTo>
                    <a:pt x="124498" y="143649"/>
                  </a:lnTo>
                  <a:lnTo>
                    <a:pt x="123977" y="150063"/>
                  </a:lnTo>
                  <a:lnTo>
                    <a:pt x="128981" y="152412"/>
                  </a:lnTo>
                  <a:lnTo>
                    <a:pt x="133578" y="147891"/>
                  </a:lnTo>
                  <a:lnTo>
                    <a:pt x="135521" y="143751"/>
                  </a:lnTo>
                  <a:lnTo>
                    <a:pt x="137464" y="139611"/>
                  </a:lnTo>
                  <a:close/>
                </a:path>
                <a:path w="533400" h="264795">
                  <a:moveTo>
                    <a:pt x="158457" y="166319"/>
                  </a:moveTo>
                  <a:lnTo>
                    <a:pt x="156819" y="164249"/>
                  </a:lnTo>
                  <a:lnTo>
                    <a:pt x="151599" y="162369"/>
                  </a:lnTo>
                  <a:lnTo>
                    <a:pt x="149021" y="162928"/>
                  </a:lnTo>
                  <a:lnTo>
                    <a:pt x="145923" y="171538"/>
                  </a:lnTo>
                  <a:lnTo>
                    <a:pt x="145999" y="177977"/>
                  </a:lnTo>
                  <a:lnTo>
                    <a:pt x="151206" y="179844"/>
                  </a:lnTo>
                  <a:lnTo>
                    <a:pt x="155359" y="174929"/>
                  </a:lnTo>
                  <a:lnTo>
                    <a:pt x="156908" y="170624"/>
                  </a:lnTo>
                  <a:lnTo>
                    <a:pt x="158457" y="166319"/>
                  </a:lnTo>
                  <a:close/>
                </a:path>
                <a:path w="533400" h="264795">
                  <a:moveTo>
                    <a:pt x="160274" y="71932"/>
                  </a:moveTo>
                  <a:lnTo>
                    <a:pt x="159181" y="69532"/>
                  </a:lnTo>
                  <a:lnTo>
                    <a:pt x="154559" y="66471"/>
                  </a:lnTo>
                  <a:lnTo>
                    <a:pt x="151917" y="66408"/>
                  </a:lnTo>
                  <a:lnTo>
                    <a:pt x="146862" y="74028"/>
                  </a:lnTo>
                  <a:lnTo>
                    <a:pt x="145402" y="80302"/>
                  </a:lnTo>
                  <a:lnTo>
                    <a:pt x="150012" y="83350"/>
                  </a:lnTo>
                  <a:lnTo>
                    <a:pt x="155219" y="79578"/>
                  </a:lnTo>
                  <a:lnTo>
                    <a:pt x="157746" y="75755"/>
                  </a:lnTo>
                  <a:lnTo>
                    <a:pt x="160274" y="71932"/>
                  </a:lnTo>
                  <a:close/>
                </a:path>
                <a:path w="533400" h="264795">
                  <a:moveTo>
                    <a:pt x="164960" y="241973"/>
                  </a:moveTo>
                  <a:lnTo>
                    <a:pt x="162750" y="236893"/>
                  </a:lnTo>
                  <a:lnTo>
                    <a:pt x="156324" y="237236"/>
                  </a:lnTo>
                  <a:lnTo>
                    <a:pt x="152133" y="239064"/>
                  </a:lnTo>
                  <a:lnTo>
                    <a:pt x="147929" y="240893"/>
                  </a:lnTo>
                  <a:lnTo>
                    <a:pt x="147535" y="243497"/>
                  </a:lnTo>
                  <a:lnTo>
                    <a:pt x="149745" y="248577"/>
                  </a:lnTo>
                  <a:lnTo>
                    <a:pt x="151917" y="250088"/>
                  </a:lnTo>
                  <a:lnTo>
                    <a:pt x="160324" y="246430"/>
                  </a:lnTo>
                  <a:lnTo>
                    <a:pt x="164960" y="241973"/>
                  </a:lnTo>
                  <a:close/>
                </a:path>
                <a:path w="533400" h="264795">
                  <a:moveTo>
                    <a:pt x="171310" y="110782"/>
                  </a:moveTo>
                  <a:lnTo>
                    <a:pt x="169291" y="105638"/>
                  </a:lnTo>
                  <a:lnTo>
                    <a:pt x="162852" y="105752"/>
                  </a:lnTo>
                  <a:lnTo>
                    <a:pt x="158597" y="107416"/>
                  </a:lnTo>
                  <a:lnTo>
                    <a:pt x="154330" y="109093"/>
                  </a:lnTo>
                  <a:lnTo>
                    <a:pt x="153847" y="111683"/>
                  </a:lnTo>
                  <a:lnTo>
                    <a:pt x="155867" y="116840"/>
                  </a:lnTo>
                  <a:lnTo>
                    <a:pt x="157988" y="118427"/>
                  </a:lnTo>
                  <a:lnTo>
                    <a:pt x="166509" y="115087"/>
                  </a:lnTo>
                  <a:lnTo>
                    <a:pt x="171310" y="110782"/>
                  </a:lnTo>
                  <a:close/>
                </a:path>
                <a:path w="533400" h="264795">
                  <a:moveTo>
                    <a:pt x="171742" y="150888"/>
                  </a:moveTo>
                  <a:lnTo>
                    <a:pt x="169557" y="144830"/>
                  </a:lnTo>
                  <a:lnTo>
                    <a:pt x="166611" y="141338"/>
                  </a:lnTo>
                  <a:lnTo>
                    <a:pt x="163664" y="137833"/>
                  </a:lnTo>
                  <a:lnTo>
                    <a:pt x="161036" y="138214"/>
                  </a:lnTo>
                  <a:lnTo>
                    <a:pt x="156806" y="141782"/>
                  </a:lnTo>
                  <a:lnTo>
                    <a:pt x="155994" y="144310"/>
                  </a:lnTo>
                  <a:lnTo>
                    <a:pt x="161899" y="151307"/>
                  </a:lnTo>
                  <a:lnTo>
                    <a:pt x="167500" y="154457"/>
                  </a:lnTo>
                  <a:lnTo>
                    <a:pt x="171742" y="150888"/>
                  </a:lnTo>
                  <a:close/>
                </a:path>
                <a:path w="533400" h="264795">
                  <a:moveTo>
                    <a:pt x="182041" y="43764"/>
                  </a:moveTo>
                  <a:lnTo>
                    <a:pt x="181521" y="39217"/>
                  </a:lnTo>
                  <a:lnTo>
                    <a:pt x="181013" y="34671"/>
                  </a:lnTo>
                  <a:lnTo>
                    <a:pt x="178625" y="33528"/>
                  </a:lnTo>
                  <a:lnTo>
                    <a:pt x="173126" y="34150"/>
                  </a:lnTo>
                  <a:lnTo>
                    <a:pt x="171056" y="35788"/>
                  </a:lnTo>
                  <a:lnTo>
                    <a:pt x="172072" y="44894"/>
                  </a:lnTo>
                  <a:lnTo>
                    <a:pt x="174993" y="50634"/>
                  </a:lnTo>
                  <a:lnTo>
                    <a:pt x="180492" y="49999"/>
                  </a:lnTo>
                  <a:lnTo>
                    <a:pt x="182041" y="43764"/>
                  </a:lnTo>
                  <a:close/>
                </a:path>
                <a:path w="533400" h="264795">
                  <a:moveTo>
                    <a:pt x="189585" y="98221"/>
                  </a:moveTo>
                  <a:lnTo>
                    <a:pt x="184518" y="90601"/>
                  </a:lnTo>
                  <a:lnTo>
                    <a:pt x="179298" y="86817"/>
                  </a:lnTo>
                  <a:lnTo>
                    <a:pt x="174688" y="89890"/>
                  </a:lnTo>
                  <a:lnTo>
                    <a:pt x="176174" y="96151"/>
                  </a:lnTo>
                  <a:lnTo>
                    <a:pt x="178701" y="99961"/>
                  </a:lnTo>
                  <a:lnTo>
                    <a:pt x="181229" y="103771"/>
                  </a:lnTo>
                  <a:lnTo>
                    <a:pt x="183870" y="103708"/>
                  </a:lnTo>
                  <a:lnTo>
                    <a:pt x="188480" y="100634"/>
                  </a:lnTo>
                  <a:lnTo>
                    <a:pt x="189585" y="98221"/>
                  </a:lnTo>
                  <a:close/>
                </a:path>
                <a:path w="533400" h="264795">
                  <a:moveTo>
                    <a:pt x="198564" y="165239"/>
                  </a:moveTo>
                  <a:lnTo>
                    <a:pt x="198526" y="158813"/>
                  </a:lnTo>
                  <a:lnTo>
                    <a:pt x="196900" y="154533"/>
                  </a:lnTo>
                  <a:lnTo>
                    <a:pt x="195275" y="150253"/>
                  </a:lnTo>
                  <a:lnTo>
                    <a:pt x="192684" y="149733"/>
                  </a:lnTo>
                  <a:lnTo>
                    <a:pt x="187502" y="151701"/>
                  </a:lnTo>
                  <a:lnTo>
                    <a:pt x="185902" y="153809"/>
                  </a:lnTo>
                  <a:lnTo>
                    <a:pt x="189141" y="162369"/>
                  </a:lnTo>
                  <a:lnTo>
                    <a:pt x="193382" y="167208"/>
                  </a:lnTo>
                  <a:lnTo>
                    <a:pt x="198564" y="165239"/>
                  </a:lnTo>
                  <a:close/>
                </a:path>
                <a:path w="533400" h="264795">
                  <a:moveTo>
                    <a:pt x="205981" y="203796"/>
                  </a:moveTo>
                  <a:lnTo>
                    <a:pt x="200393" y="200609"/>
                  </a:lnTo>
                  <a:lnTo>
                    <a:pt x="195872" y="199872"/>
                  </a:lnTo>
                  <a:lnTo>
                    <a:pt x="191350" y="199136"/>
                  </a:lnTo>
                  <a:lnTo>
                    <a:pt x="189611" y="201117"/>
                  </a:lnTo>
                  <a:lnTo>
                    <a:pt x="188709" y="206578"/>
                  </a:lnTo>
                  <a:lnTo>
                    <a:pt x="189738" y="209029"/>
                  </a:lnTo>
                  <a:lnTo>
                    <a:pt x="198780" y="210502"/>
                  </a:lnTo>
                  <a:lnTo>
                    <a:pt x="205092" y="209257"/>
                  </a:lnTo>
                  <a:lnTo>
                    <a:pt x="205981" y="203796"/>
                  </a:lnTo>
                  <a:close/>
                </a:path>
                <a:path w="533400" h="264795">
                  <a:moveTo>
                    <a:pt x="206184" y="80251"/>
                  </a:moveTo>
                  <a:lnTo>
                    <a:pt x="203568" y="74383"/>
                  </a:lnTo>
                  <a:lnTo>
                    <a:pt x="200367" y="71107"/>
                  </a:lnTo>
                  <a:lnTo>
                    <a:pt x="197167" y="67830"/>
                  </a:lnTo>
                  <a:lnTo>
                    <a:pt x="194589" y="68402"/>
                  </a:lnTo>
                  <a:lnTo>
                    <a:pt x="190627" y="72275"/>
                  </a:lnTo>
                  <a:lnTo>
                    <a:pt x="190004" y="74841"/>
                  </a:lnTo>
                  <a:lnTo>
                    <a:pt x="196405" y="81394"/>
                  </a:lnTo>
                  <a:lnTo>
                    <a:pt x="202222" y="84124"/>
                  </a:lnTo>
                  <a:lnTo>
                    <a:pt x="206184" y="80251"/>
                  </a:lnTo>
                  <a:close/>
                </a:path>
                <a:path w="533400" h="264795">
                  <a:moveTo>
                    <a:pt x="208521" y="128816"/>
                  </a:moveTo>
                  <a:lnTo>
                    <a:pt x="208229" y="126187"/>
                  </a:lnTo>
                  <a:lnTo>
                    <a:pt x="199961" y="122250"/>
                  </a:lnTo>
                  <a:lnTo>
                    <a:pt x="193548" y="121666"/>
                  </a:lnTo>
                  <a:lnTo>
                    <a:pt x="191160" y="126669"/>
                  </a:lnTo>
                  <a:lnTo>
                    <a:pt x="195643" y="131292"/>
                  </a:lnTo>
                  <a:lnTo>
                    <a:pt x="199771" y="133261"/>
                  </a:lnTo>
                  <a:lnTo>
                    <a:pt x="203911" y="135242"/>
                  </a:lnTo>
                  <a:lnTo>
                    <a:pt x="206133" y="133819"/>
                  </a:lnTo>
                  <a:lnTo>
                    <a:pt x="208521" y="128816"/>
                  </a:lnTo>
                  <a:close/>
                </a:path>
                <a:path w="533400" h="264795">
                  <a:moveTo>
                    <a:pt x="224853" y="18262"/>
                  </a:moveTo>
                  <a:lnTo>
                    <a:pt x="222694" y="13157"/>
                  </a:lnTo>
                  <a:lnTo>
                    <a:pt x="216255" y="13449"/>
                  </a:lnTo>
                  <a:lnTo>
                    <a:pt x="212051" y="15240"/>
                  </a:lnTo>
                  <a:lnTo>
                    <a:pt x="207835" y="17030"/>
                  </a:lnTo>
                  <a:lnTo>
                    <a:pt x="207429" y="19646"/>
                  </a:lnTo>
                  <a:lnTo>
                    <a:pt x="209588" y="24739"/>
                  </a:lnTo>
                  <a:lnTo>
                    <a:pt x="211747" y="26250"/>
                  </a:lnTo>
                  <a:lnTo>
                    <a:pt x="220179" y="22682"/>
                  </a:lnTo>
                  <a:lnTo>
                    <a:pt x="224853" y="18262"/>
                  </a:lnTo>
                  <a:close/>
                </a:path>
                <a:path w="533400" h="264795">
                  <a:moveTo>
                    <a:pt x="231368" y="60807"/>
                  </a:moveTo>
                  <a:lnTo>
                    <a:pt x="224129" y="55194"/>
                  </a:lnTo>
                  <a:lnTo>
                    <a:pt x="217995" y="53276"/>
                  </a:lnTo>
                  <a:lnTo>
                    <a:pt x="214591" y="57632"/>
                  </a:lnTo>
                  <a:lnTo>
                    <a:pt x="217982" y="63106"/>
                  </a:lnTo>
                  <a:lnTo>
                    <a:pt x="221602" y="65913"/>
                  </a:lnTo>
                  <a:lnTo>
                    <a:pt x="225221" y="68719"/>
                  </a:lnTo>
                  <a:lnTo>
                    <a:pt x="227698" y="67805"/>
                  </a:lnTo>
                  <a:lnTo>
                    <a:pt x="231089" y="63436"/>
                  </a:lnTo>
                  <a:lnTo>
                    <a:pt x="231368" y="60807"/>
                  </a:lnTo>
                  <a:close/>
                </a:path>
                <a:path w="533400" h="264795">
                  <a:moveTo>
                    <a:pt x="238823" y="118389"/>
                  </a:moveTo>
                  <a:lnTo>
                    <a:pt x="238709" y="113817"/>
                  </a:lnTo>
                  <a:lnTo>
                    <a:pt x="238582" y="109245"/>
                  </a:lnTo>
                  <a:lnTo>
                    <a:pt x="236321" y="107899"/>
                  </a:lnTo>
                  <a:lnTo>
                    <a:pt x="230784" y="108038"/>
                  </a:lnTo>
                  <a:lnTo>
                    <a:pt x="228561" y="109486"/>
                  </a:lnTo>
                  <a:lnTo>
                    <a:pt x="228803" y="118643"/>
                  </a:lnTo>
                  <a:lnTo>
                    <a:pt x="231203" y="124612"/>
                  </a:lnTo>
                  <a:lnTo>
                    <a:pt x="236740" y="124472"/>
                  </a:lnTo>
                  <a:lnTo>
                    <a:pt x="238823" y="118389"/>
                  </a:lnTo>
                  <a:close/>
                </a:path>
                <a:path w="533400" h="264795">
                  <a:moveTo>
                    <a:pt x="243700" y="163537"/>
                  </a:moveTo>
                  <a:lnTo>
                    <a:pt x="237248" y="157048"/>
                  </a:lnTo>
                  <a:lnTo>
                    <a:pt x="231394" y="154355"/>
                  </a:lnTo>
                  <a:lnTo>
                    <a:pt x="227469" y="158267"/>
                  </a:lnTo>
                  <a:lnTo>
                    <a:pt x="230136" y="164109"/>
                  </a:lnTo>
                  <a:lnTo>
                    <a:pt x="233362" y="167360"/>
                  </a:lnTo>
                  <a:lnTo>
                    <a:pt x="236588" y="170611"/>
                  </a:lnTo>
                  <a:lnTo>
                    <a:pt x="239166" y="170014"/>
                  </a:lnTo>
                  <a:lnTo>
                    <a:pt x="243090" y="166116"/>
                  </a:lnTo>
                  <a:lnTo>
                    <a:pt x="243700" y="163537"/>
                  </a:lnTo>
                  <a:close/>
                </a:path>
                <a:path w="533400" h="264795">
                  <a:moveTo>
                    <a:pt x="254596" y="205651"/>
                  </a:moveTo>
                  <a:lnTo>
                    <a:pt x="248627" y="198716"/>
                  </a:lnTo>
                  <a:lnTo>
                    <a:pt x="242989" y="195605"/>
                  </a:lnTo>
                  <a:lnTo>
                    <a:pt x="238798" y="199224"/>
                  </a:lnTo>
                  <a:lnTo>
                    <a:pt x="241033" y="205257"/>
                  </a:lnTo>
                  <a:lnTo>
                    <a:pt x="244017" y="208724"/>
                  </a:lnTo>
                  <a:lnTo>
                    <a:pt x="247002" y="212204"/>
                  </a:lnTo>
                  <a:lnTo>
                    <a:pt x="249618" y="211797"/>
                  </a:lnTo>
                  <a:lnTo>
                    <a:pt x="253809" y="208191"/>
                  </a:lnTo>
                  <a:lnTo>
                    <a:pt x="254596" y="205651"/>
                  </a:lnTo>
                  <a:close/>
                </a:path>
                <a:path w="533400" h="264795">
                  <a:moveTo>
                    <a:pt x="254812" y="256019"/>
                  </a:moveTo>
                  <a:lnTo>
                    <a:pt x="247091" y="251079"/>
                  </a:lnTo>
                  <a:lnTo>
                    <a:pt x="240804" y="249720"/>
                  </a:lnTo>
                  <a:lnTo>
                    <a:pt x="237820" y="254393"/>
                  </a:lnTo>
                  <a:lnTo>
                    <a:pt x="241693" y="259537"/>
                  </a:lnTo>
                  <a:lnTo>
                    <a:pt x="245541" y="262001"/>
                  </a:lnTo>
                  <a:lnTo>
                    <a:pt x="249402" y="264464"/>
                  </a:lnTo>
                  <a:lnTo>
                    <a:pt x="251790" y="263334"/>
                  </a:lnTo>
                  <a:lnTo>
                    <a:pt x="254774" y="258673"/>
                  </a:lnTo>
                  <a:lnTo>
                    <a:pt x="254812" y="256019"/>
                  </a:lnTo>
                  <a:close/>
                </a:path>
                <a:path w="533400" h="264795">
                  <a:moveTo>
                    <a:pt x="254850" y="75590"/>
                  </a:moveTo>
                  <a:lnTo>
                    <a:pt x="252755" y="70472"/>
                  </a:lnTo>
                  <a:lnTo>
                    <a:pt x="250609" y="68922"/>
                  </a:lnTo>
                  <a:lnTo>
                    <a:pt x="242138" y="72390"/>
                  </a:lnTo>
                  <a:lnTo>
                    <a:pt x="237401" y="76758"/>
                  </a:lnTo>
                  <a:lnTo>
                    <a:pt x="239496" y="81876"/>
                  </a:lnTo>
                  <a:lnTo>
                    <a:pt x="245922" y="81661"/>
                  </a:lnTo>
                  <a:lnTo>
                    <a:pt x="250164" y="79933"/>
                  </a:lnTo>
                  <a:lnTo>
                    <a:pt x="254406" y="78206"/>
                  </a:lnTo>
                  <a:lnTo>
                    <a:pt x="254850" y="75590"/>
                  </a:lnTo>
                  <a:close/>
                </a:path>
                <a:path w="533400" h="264795">
                  <a:moveTo>
                    <a:pt x="260756" y="39636"/>
                  </a:moveTo>
                  <a:lnTo>
                    <a:pt x="260083" y="37071"/>
                  </a:lnTo>
                  <a:lnTo>
                    <a:pt x="251345" y="34353"/>
                  </a:lnTo>
                  <a:lnTo>
                    <a:pt x="244919" y="34709"/>
                  </a:lnTo>
                  <a:lnTo>
                    <a:pt x="243281" y="39992"/>
                  </a:lnTo>
                  <a:lnTo>
                    <a:pt x="248373" y="43929"/>
                  </a:lnTo>
                  <a:lnTo>
                    <a:pt x="252742" y="45288"/>
                  </a:lnTo>
                  <a:lnTo>
                    <a:pt x="257124" y="46647"/>
                  </a:lnTo>
                  <a:lnTo>
                    <a:pt x="259118" y="44907"/>
                  </a:lnTo>
                  <a:lnTo>
                    <a:pt x="260756" y="39636"/>
                  </a:lnTo>
                  <a:close/>
                </a:path>
                <a:path w="533400" h="264795">
                  <a:moveTo>
                    <a:pt x="270522" y="23037"/>
                  </a:moveTo>
                  <a:lnTo>
                    <a:pt x="270408" y="20383"/>
                  </a:lnTo>
                  <a:lnTo>
                    <a:pt x="262432" y="15887"/>
                  </a:lnTo>
                  <a:lnTo>
                    <a:pt x="256070" y="14871"/>
                  </a:lnTo>
                  <a:lnTo>
                    <a:pt x="253352" y="19685"/>
                  </a:lnTo>
                  <a:lnTo>
                    <a:pt x="257492" y="24612"/>
                  </a:lnTo>
                  <a:lnTo>
                    <a:pt x="261480" y="26860"/>
                  </a:lnTo>
                  <a:lnTo>
                    <a:pt x="265468" y="29121"/>
                  </a:lnTo>
                  <a:lnTo>
                    <a:pt x="267792" y="27851"/>
                  </a:lnTo>
                  <a:lnTo>
                    <a:pt x="270522" y="23037"/>
                  </a:lnTo>
                  <a:close/>
                </a:path>
                <a:path w="533400" h="264795">
                  <a:moveTo>
                    <a:pt x="271030" y="84239"/>
                  </a:moveTo>
                  <a:lnTo>
                    <a:pt x="271018" y="79667"/>
                  </a:lnTo>
                  <a:lnTo>
                    <a:pt x="271005" y="75082"/>
                  </a:lnTo>
                  <a:lnTo>
                    <a:pt x="268757" y="73685"/>
                  </a:lnTo>
                  <a:lnTo>
                    <a:pt x="263220" y="73698"/>
                  </a:lnTo>
                  <a:lnTo>
                    <a:pt x="260985" y="75107"/>
                  </a:lnTo>
                  <a:lnTo>
                    <a:pt x="260997" y="84264"/>
                  </a:lnTo>
                  <a:lnTo>
                    <a:pt x="263258" y="90284"/>
                  </a:lnTo>
                  <a:lnTo>
                    <a:pt x="268795" y="90271"/>
                  </a:lnTo>
                  <a:lnTo>
                    <a:pt x="271030" y="84239"/>
                  </a:lnTo>
                  <a:close/>
                </a:path>
                <a:path w="533400" h="264795">
                  <a:moveTo>
                    <a:pt x="275170" y="139344"/>
                  </a:moveTo>
                  <a:lnTo>
                    <a:pt x="271500" y="134061"/>
                  </a:lnTo>
                  <a:lnTo>
                    <a:pt x="267741" y="131445"/>
                  </a:lnTo>
                  <a:lnTo>
                    <a:pt x="263982" y="128828"/>
                  </a:lnTo>
                  <a:lnTo>
                    <a:pt x="261556" y="129882"/>
                  </a:lnTo>
                  <a:lnTo>
                    <a:pt x="258394" y="134416"/>
                  </a:lnTo>
                  <a:lnTo>
                    <a:pt x="258254" y="137058"/>
                  </a:lnTo>
                  <a:lnTo>
                    <a:pt x="265785" y="142290"/>
                  </a:lnTo>
                  <a:lnTo>
                    <a:pt x="272021" y="143891"/>
                  </a:lnTo>
                  <a:lnTo>
                    <a:pt x="275170" y="139344"/>
                  </a:lnTo>
                  <a:close/>
                </a:path>
                <a:path w="533400" h="264795">
                  <a:moveTo>
                    <a:pt x="295135" y="11811"/>
                  </a:moveTo>
                  <a:lnTo>
                    <a:pt x="294551" y="6311"/>
                  </a:lnTo>
                  <a:lnTo>
                    <a:pt x="292912" y="4216"/>
                  </a:lnTo>
                  <a:lnTo>
                    <a:pt x="283819" y="5194"/>
                  </a:lnTo>
                  <a:lnTo>
                    <a:pt x="278053" y="8077"/>
                  </a:lnTo>
                  <a:lnTo>
                    <a:pt x="278650" y="13589"/>
                  </a:lnTo>
                  <a:lnTo>
                    <a:pt x="284886" y="15176"/>
                  </a:lnTo>
                  <a:lnTo>
                    <a:pt x="289433" y="14681"/>
                  </a:lnTo>
                  <a:lnTo>
                    <a:pt x="293992" y="14185"/>
                  </a:lnTo>
                  <a:lnTo>
                    <a:pt x="295135" y="11811"/>
                  </a:lnTo>
                  <a:close/>
                </a:path>
                <a:path w="533400" h="264795">
                  <a:moveTo>
                    <a:pt x="299961" y="62407"/>
                  </a:moveTo>
                  <a:lnTo>
                    <a:pt x="292303" y="57365"/>
                  </a:lnTo>
                  <a:lnTo>
                    <a:pt x="286029" y="55930"/>
                  </a:lnTo>
                  <a:lnTo>
                    <a:pt x="282994" y="60553"/>
                  </a:lnTo>
                  <a:lnTo>
                    <a:pt x="286791" y="65747"/>
                  </a:lnTo>
                  <a:lnTo>
                    <a:pt x="290614" y="68262"/>
                  </a:lnTo>
                  <a:lnTo>
                    <a:pt x="294436" y="70777"/>
                  </a:lnTo>
                  <a:lnTo>
                    <a:pt x="296837" y="69684"/>
                  </a:lnTo>
                  <a:lnTo>
                    <a:pt x="299885" y="65062"/>
                  </a:lnTo>
                  <a:lnTo>
                    <a:pt x="299961" y="62407"/>
                  </a:lnTo>
                  <a:close/>
                </a:path>
                <a:path w="533400" h="264795">
                  <a:moveTo>
                    <a:pt x="303491" y="168770"/>
                  </a:moveTo>
                  <a:lnTo>
                    <a:pt x="303415" y="164198"/>
                  </a:lnTo>
                  <a:lnTo>
                    <a:pt x="303326" y="159613"/>
                  </a:lnTo>
                  <a:lnTo>
                    <a:pt x="301066" y="158254"/>
                  </a:lnTo>
                  <a:lnTo>
                    <a:pt x="295529" y="158356"/>
                  </a:lnTo>
                  <a:lnTo>
                    <a:pt x="293319" y="159778"/>
                  </a:lnTo>
                  <a:lnTo>
                    <a:pt x="293458" y="168948"/>
                  </a:lnTo>
                  <a:lnTo>
                    <a:pt x="295808" y="174929"/>
                  </a:lnTo>
                  <a:lnTo>
                    <a:pt x="301345" y="174840"/>
                  </a:lnTo>
                  <a:lnTo>
                    <a:pt x="303491" y="168770"/>
                  </a:lnTo>
                  <a:close/>
                </a:path>
                <a:path w="533400" h="264795">
                  <a:moveTo>
                    <a:pt x="305562" y="131775"/>
                  </a:moveTo>
                  <a:lnTo>
                    <a:pt x="304596" y="129298"/>
                  </a:lnTo>
                  <a:lnTo>
                    <a:pt x="295605" y="127622"/>
                  </a:lnTo>
                  <a:lnTo>
                    <a:pt x="289267" y="128714"/>
                  </a:lnTo>
                  <a:lnTo>
                    <a:pt x="288239" y="134162"/>
                  </a:lnTo>
                  <a:lnTo>
                    <a:pt x="293763" y="137477"/>
                  </a:lnTo>
                  <a:lnTo>
                    <a:pt x="298259" y="138315"/>
                  </a:lnTo>
                  <a:lnTo>
                    <a:pt x="302755" y="139166"/>
                  </a:lnTo>
                  <a:lnTo>
                    <a:pt x="304546" y="137210"/>
                  </a:lnTo>
                  <a:lnTo>
                    <a:pt x="305562" y="131775"/>
                  </a:lnTo>
                  <a:close/>
                </a:path>
                <a:path w="533400" h="264795">
                  <a:moveTo>
                    <a:pt x="306590" y="219913"/>
                  </a:moveTo>
                  <a:lnTo>
                    <a:pt x="303314" y="214376"/>
                  </a:lnTo>
                  <a:lnTo>
                    <a:pt x="299770" y="211480"/>
                  </a:lnTo>
                  <a:lnTo>
                    <a:pt x="296214" y="208597"/>
                  </a:lnTo>
                  <a:lnTo>
                    <a:pt x="293725" y="209448"/>
                  </a:lnTo>
                  <a:lnTo>
                    <a:pt x="290220" y="213741"/>
                  </a:lnTo>
                  <a:lnTo>
                    <a:pt x="289890" y="216369"/>
                  </a:lnTo>
                  <a:lnTo>
                    <a:pt x="297002" y="222148"/>
                  </a:lnTo>
                  <a:lnTo>
                    <a:pt x="303098" y="224205"/>
                  </a:lnTo>
                  <a:lnTo>
                    <a:pt x="306590" y="219913"/>
                  </a:lnTo>
                  <a:close/>
                </a:path>
                <a:path w="533400" h="264795">
                  <a:moveTo>
                    <a:pt x="315925" y="6667"/>
                  </a:moveTo>
                  <a:lnTo>
                    <a:pt x="314198" y="469"/>
                  </a:lnTo>
                  <a:lnTo>
                    <a:pt x="308686" y="0"/>
                  </a:lnTo>
                  <a:lnTo>
                    <a:pt x="305930" y="5829"/>
                  </a:lnTo>
                  <a:lnTo>
                    <a:pt x="305549" y="10388"/>
                  </a:lnTo>
                  <a:lnTo>
                    <a:pt x="305168" y="14947"/>
                  </a:lnTo>
                  <a:lnTo>
                    <a:pt x="307276" y="16535"/>
                  </a:lnTo>
                  <a:lnTo>
                    <a:pt x="312801" y="16992"/>
                  </a:lnTo>
                  <a:lnTo>
                    <a:pt x="315163" y="15798"/>
                  </a:lnTo>
                  <a:lnTo>
                    <a:pt x="315925" y="6667"/>
                  </a:lnTo>
                  <a:close/>
                </a:path>
                <a:path w="533400" h="264795">
                  <a:moveTo>
                    <a:pt x="330682" y="97040"/>
                  </a:moveTo>
                  <a:lnTo>
                    <a:pt x="330415" y="94411"/>
                  </a:lnTo>
                  <a:lnTo>
                    <a:pt x="322160" y="90436"/>
                  </a:lnTo>
                  <a:lnTo>
                    <a:pt x="315747" y="89839"/>
                  </a:lnTo>
                  <a:lnTo>
                    <a:pt x="313347" y="94818"/>
                  </a:lnTo>
                  <a:lnTo>
                    <a:pt x="317804" y="99466"/>
                  </a:lnTo>
                  <a:lnTo>
                    <a:pt x="321932" y="101447"/>
                  </a:lnTo>
                  <a:lnTo>
                    <a:pt x="326059" y="103441"/>
                  </a:lnTo>
                  <a:lnTo>
                    <a:pt x="328295" y="102019"/>
                  </a:lnTo>
                  <a:lnTo>
                    <a:pt x="330682" y="97040"/>
                  </a:lnTo>
                  <a:close/>
                </a:path>
                <a:path w="533400" h="264795">
                  <a:moveTo>
                    <a:pt x="337159" y="13982"/>
                  </a:moveTo>
                  <a:lnTo>
                    <a:pt x="335788" y="8610"/>
                  </a:lnTo>
                  <a:lnTo>
                    <a:pt x="333870" y="6781"/>
                  </a:lnTo>
                  <a:lnTo>
                    <a:pt x="324993" y="9042"/>
                  </a:lnTo>
                  <a:lnTo>
                    <a:pt x="319709" y="12712"/>
                  </a:lnTo>
                  <a:lnTo>
                    <a:pt x="321081" y="18072"/>
                  </a:lnTo>
                  <a:lnTo>
                    <a:pt x="327482" y="18757"/>
                  </a:lnTo>
                  <a:lnTo>
                    <a:pt x="331914" y="17627"/>
                  </a:lnTo>
                  <a:lnTo>
                    <a:pt x="336346" y="16497"/>
                  </a:lnTo>
                  <a:lnTo>
                    <a:pt x="337159" y="13982"/>
                  </a:lnTo>
                  <a:close/>
                </a:path>
                <a:path w="533400" h="264795">
                  <a:moveTo>
                    <a:pt x="340194" y="143713"/>
                  </a:moveTo>
                  <a:lnTo>
                    <a:pt x="338975" y="138315"/>
                  </a:lnTo>
                  <a:lnTo>
                    <a:pt x="332600" y="137452"/>
                  </a:lnTo>
                  <a:lnTo>
                    <a:pt x="328129" y="138468"/>
                  </a:lnTo>
                  <a:lnTo>
                    <a:pt x="323672" y="139471"/>
                  </a:lnTo>
                  <a:lnTo>
                    <a:pt x="322783" y="141973"/>
                  </a:lnTo>
                  <a:lnTo>
                    <a:pt x="324015" y="147370"/>
                  </a:lnTo>
                  <a:lnTo>
                    <a:pt x="325869" y="149250"/>
                  </a:lnTo>
                  <a:lnTo>
                    <a:pt x="334797" y="147231"/>
                  </a:lnTo>
                  <a:lnTo>
                    <a:pt x="340194" y="143713"/>
                  </a:lnTo>
                  <a:close/>
                </a:path>
                <a:path w="533400" h="264795">
                  <a:moveTo>
                    <a:pt x="345173" y="55727"/>
                  </a:moveTo>
                  <a:lnTo>
                    <a:pt x="343598" y="50419"/>
                  </a:lnTo>
                  <a:lnTo>
                    <a:pt x="337185" y="49987"/>
                  </a:lnTo>
                  <a:lnTo>
                    <a:pt x="332790" y="51282"/>
                  </a:lnTo>
                  <a:lnTo>
                    <a:pt x="328396" y="52578"/>
                  </a:lnTo>
                  <a:lnTo>
                    <a:pt x="327698" y="55130"/>
                  </a:lnTo>
                  <a:lnTo>
                    <a:pt x="329260" y="60439"/>
                  </a:lnTo>
                  <a:lnTo>
                    <a:pt x="331241" y="62191"/>
                  </a:lnTo>
                  <a:lnTo>
                    <a:pt x="340029" y="59588"/>
                  </a:lnTo>
                  <a:lnTo>
                    <a:pt x="345173" y="55727"/>
                  </a:lnTo>
                  <a:close/>
                </a:path>
                <a:path w="533400" h="264795">
                  <a:moveTo>
                    <a:pt x="358889" y="22326"/>
                  </a:moveTo>
                  <a:lnTo>
                    <a:pt x="358597" y="19710"/>
                  </a:lnTo>
                  <a:lnTo>
                    <a:pt x="355168" y="15354"/>
                  </a:lnTo>
                  <a:lnTo>
                    <a:pt x="352666" y="14465"/>
                  </a:lnTo>
                  <a:lnTo>
                    <a:pt x="345478" y="20142"/>
                  </a:lnTo>
                  <a:lnTo>
                    <a:pt x="342150" y="25654"/>
                  </a:lnTo>
                  <a:lnTo>
                    <a:pt x="345592" y="29984"/>
                  </a:lnTo>
                  <a:lnTo>
                    <a:pt x="351713" y="28016"/>
                  </a:lnTo>
                  <a:lnTo>
                    <a:pt x="355295" y="25171"/>
                  </a:lnTo>
                  <a:lnTo>
                    <a:pt x="358889" y="22326"/>
                  </a:lnTo>
                  <a:close/>
                </a:path>
                <a:path w="533400" h="264795">
                  <a:moveTo>
                    <a:pt x="366979" y="113461"/>
                  </a:moveTo>
                  <a:lnTo>
                    <a:pt x="366661" y="110832"/>
                  </a:lnTo>
                  <a:lnTo>
                    <a:pt x="358368" y="106946"/>
                  </a:lnTo>
                  <a:lnTo>
                    <a:pt x="351955" y="106438"/>
                  </a:lnTo>
                  <a:lnTo>
                    <a:pt x="349605" y="111442"/>
                  </a:lnTo>
                  <a:lnTo>
                    <a:pt x="354126" y="116039"/>
                  </a:lnTo>
                  <a:lnTo>
                    <a:pt x="358267" y="117970"/>
                  </a:lnTo>
                  <a:lnTo>
                    <a:pt x="362407" y="119913"/>
                  </a:lnTo>
                  <a:lnTo>
                    <a:pt x="364629" y="118478"/>
                  </a:lnTo>
                  <a:lnTo>
                    <a:pt x="366979" y="113461"/>
                  </a:lnTo>
                  <a:close/>
                </a:path>
                <a:path w="533400" h="264795">
                  <a:moveTo>
                    <a:pt x="369163" y="83947"/>
                  </a:moveTo>
                  <a:lnTo>
                    <a:pt x="368223" y="81483"/>
                  </a:lnTo>
                  <a:lnTo>
                    <a:pt x="363791" y="78143"/>
                  </a:lnTo>
                  <a:lnTo>
                    <a:pt x="361149" y="77927"/>
                  </a:lnTo>
                  <a:lnTo>
                    <a:pt x="355650" y="85242"/>
                  </a:lnTo>
                  <a:lnTo>
                    <a:pt x="353834" y="91414"/>
                  </a:lnTo>
                  <a:lnTo>
                    <a:pt x="358254" y="94742"/>
                  </a:lnTo>
                  <a:lnTo>
                    <a:pt x="363677" y="91274"/>
                  </a:lnTo>
                  <a:lnTo>
                    <a:pt x="366420" y="87604"/>
                  </a:lnTo>
                  <a:lnTo>
                    <a:pt x="369163" y="83947"/>
                  </a:lnTo>
                  <a:close/>
                </a:path>
                <a:path w="533400" h="264795">
                  <a:moveTo>
                    <a:pt x="369379" y="145605"/>
                  </a:moveTo>
                  <a:lnTo>
                    <a:pt x="367195" y="144106"/>
                  </a:lnTo>
                  <a:lnTo>
                    <a:pt x="361670" y="143865"/>
                  </a:lnTo>
                  <a:lnTo>
                    <a:pt x="359359" y="145161"/>
                  </a:lnTo>
                  <a:lnTo>
                    <a:pt x="358965" y="154305"/>
                  </a:lnTo>
                  <a:lnTo>
                    <a:pt x="360934" y="160439"/>
                  </a:lnTo>
                  <a:lnTo>
                    <a:pt x="366471" y="160680"/>
                  </a:lnTo>
                  <a:lnTo>
                    <a:pt x="368973" y="154749"/>
                  </a:lnTo>
                  <a:lnTo>
                    <a:pt x="369176" y="150177"/>
                  </a:lnTo>
                  <a:lnTo>
                    <a:pt x="369379" y="145605"/>
                  </a:lnTo>
                  <a:close/>
                </a:path>
                <a:path w="533400" h="264795">
                  <a:moveTo>
                    <a:pt x="379780" y="228346"/>
                  </a:moveTo>
                  <a:lnTo>
                    <a:pt x="377482" y="222326"/>
                  </a:lnTo>
                  <a:lnTo>
                    <a:pt x="374459" y="218897"/>
                  </a:lnTo>
                  <a:lnTo>
                    <a:pt x="371436" y="215455"/>
                  </a:lnTo>
                  <a:lnTo>
                    <a:pt x="368833" y="215887"/>
                  </a:lnTo>
                  <a:lnTo>
                    <a:pt x="364667" y="219532"/>
                  </a:lnTo>
                  <a:lnTo>
                    <a:pt x="363905" y="222072"/>
                  </a:lnTo>
                  <a:lnTo>
                    <a:pt x="369951" y="228955"/>
                  </a:lnTo>
                  <a:lnTo>
                    <a:pt x="375615" y="232003"/>
                  </a:lnTo>
                  <a:lnTo>
                    <a:pt x="379780" y="228346"/>
                  </a:lnTo>
                  <a:close/>
                </a:path>
                <a:path w="533400" h="264795">
                  <a:moveTo>
                    <a:pt x="381317" y="10071"/>
                  </a:moveTo>
                  <a:lnTo>
                    <a:pt x="376859" y="5435"/>
                  </a:lnTo>
                  <a:lnTo>
                    <a:pt x="372745" y="3441"/>
                  </a:lnTo>
                  <a:lnTo>
                    <a:pt x="368617" y="1447"/>
                  </a:lnTo>
                  <a:lnTo>
                    <a:pt x="366382" y="2857"/>
                  </a:lnTo>
                  <a:lnTo>
                    <a:pt x="363969" y="7848"/>
                  </a:lnTo>
                  <a:lnTo>
                    <a:pt x="364248" y="10477"/>
                  </a:lnTo>
                  <a:lnTo>
                    <a:pt x="372491" y="14465"/>
                  </a:lnTo>
                  <a:lnTo>
                    <a:pt x="378904" y="15062"/>
                  </a:lnTo>
                  <a:lnTo>
                    <a:pt x="381317" y="10071"/>
                  </a:lnTo>
                  <a:close/>
                </a:path>
                <a:path w="533400" h="264795">
                  <a:moveTo>
                    <a:pt x="397230" y="33959"/>
                  </a:moveTo>
                  <a:lnTo>
                    <a:pt x="390258" y="28028"/>
                  </a:lnTo>
                  <a:lnTo>
                    <a:pt x="384213" y="25831"/>
                  </a:lnTo>
                  <a:lnTo>
                    <a:pt x="380631" y="30048"/>
                  </a:lnTo>
                  <a:lnTo>
                    <a:pt x="383755" y="35674"/>
                  </a:lnTo>
                  <a:lnTo>
                    <a:pt x="387248" y="38633"/>
                  </a:lnTo>
                  <a:lnTo>
                    <a:pt x="390740" y="41605"/>
                  </a:lnTo>
                  <a:lnTo>
                    <a:pt x="393255" y="40805"/>
                  </a:lnTo>
                  <a:lnTo>
                    <a:pt x="396849" y="36588"/>
                  </a:lnTo>
                  <a:lnTo>
                    <a:pt x="397230" y="33959"/>
                  </a:lnTo>
                  <a:close/>
                </a:path>
                <a:path w="533400" h="264795">
                  <a:moveTo>
                    <a:pt x="398259" y="55905"/>
                  </a:moveTo>
                  <a:lnTo>
                    <a:pt x="394677" y="50571"/>
                  </a:lnTo>
                  <a:lnTo>
                    <a:pt x="390956" y="47904"/>
                  </a:lnTo>
                  <a:lnTo>
                    <a:pt x="387235" y="45224"/>
                  </a:lnTo>
                  <a:lnTo>
                    <a:pt x="384784" y="46240"/>
                  </a:lnTo>
                  <a:lnTo>
                    <a:pt x="381558" y="50723"/>
                  </a:lnTo>
                  <a:lnTo>
                    <a:pt x="381381" y="53378"/>
                  </a:lnTo>
                  <a:lnTo>
                    <a:pt x="388823" y="58712"/>
                  </a:lnTo>
                  <a:lnTo>
                    <a:pt x="395020" y="60401"/>
                  </a:lnTo>
                  <a:lnTo>
                    <a:pt x="398259" y="55905"/>
                  </a:lnTo>
                  <a:close/>
                </a:path>
                <a:path w="533400" h="264795">
                  <a:moveTo>
                    <a:pt x="404533" y="127990"/>
                  </a:moveTo>
                  <a:lnTo>
                    <a:pt x="400481" y="122986"/>
                  </a:lnTo>
                  <a:lnTo>
                    <a:pt x="396544" y="120662"/>
                  </a:lnTo>
                  <a:lnTo>
                    <a:pt x="392607" y="118325"/>
                  </a:lnTo>
                  <a:lnTo>
                    <a:pt x="390258" y="119545"/>
                  </a:lnTo>
                  <a:lnTo>
                    <a:pt x="387438" y="124307"/>
                  </a:lnTo>
                  <a:lnTo>
                    <a:pt x="387489" y="126961"/>
                  </a:lnTo>
                  <a:lnTo>
                    <a:pt x="395376" y="131622"/>
                  </a:lnTo>
                  <a:lnTo>
                    <a:pt x="401713" y="132765"/>
                  </a:lnTo>
                  <a:lnTo>
                    <a:pt x="404533" y="127990"/>
                  </a:lnTo>
                  <a:close/>
                </a:path>
                <a:path w="533400" h="264795">
                  <a:moveTo>
                    <a:pt x="408762" y="197777"/>
                  </a:moveTo>
                  <a:lnTo>
                    <a:pt x="404037" y="193395"/>
                  </a:lnTo>
                  <a:lnTo>
                    <a:pt x="399808" y="191655"/>
                  </a:lnTo>
                  <a:lnTo>
                    <a:pt x="395579" y="189915"/>
                  </a:lnTo>
                  <a:lnTo>
                    <a:pt x="393433" y="191452"/>
                  </a:lnTo>
                  <a:lnTo>
                    <a:pt x="391325" y="196570"/>
                  </a:lnTo>
                  <a:lnTo>
                    <a:pt x="391756" y="199186"/>
                  </a:lnTo>
                  <a:lnTo>
                    <a:pt x="400227" y="202666"/>
                  </a:lnTo>
                  <a:lnTo>
                    <a:pt x="406666" y="202882"/>
                  </a:lnTo>
                  <a:lnTo>
                    <a:pt x="408762" y="197777"/>
                  </a:lnTo>
                  <a:close/>
                </a:path>
                <a:path w="533400" h="264795">
                  <a:moveTo>
                    <a:pt x="414007" y="70497"/>
                  </a:moveTo>
                  <a:lnTo>
                    <a:pt x="409155" y="67830"/>
                  </a:lnTo>
                  <a:lnTo>
                    <a:pt x="404291" y="72047"/>
                  </a:lnTo>
                  <a:lnTo>
                    <a:pt x="402094" y="76060"/>
                  </a:lnTo>
                  <a:lnTo>
                    <a:pt x="399897" y="80073"/>
                  </a:lnTo>
                  <a:lnTo>
                    <a:pt x="401193" y="82372"/>
                  </a:lnTo>
                  <a:lnTo>
                    <a:pt x="406044" y="85039"/>
                  </a:lnTo>
                  <a:lnTo>
                    <a:pt x="408686" y="84886"/>
                  </a:lnTo>
                  <a:lnTo>
                    <a:pt x="413092" y="76860"/>
                  </a:lnTo>
                  <a:lnTo>
                    <a:pt x="414007" y="70497"/>
                  </a:lnTo>
                  <a:close/>
                </a:path>
                <a:path w="533400" h="264795">
                  <a:moveTo>
                    <a:pt x="436460" y="17437"/>
                  </a:moveTo>
                  <a:lnTo>
                    <a:pt x="435635" y="14909"/>
                  </a:lnTo>
                  <a:lnTo>
                    <a:pt x="426745" y="12725"/>
                  </a:lnTo>
                  <a:lnTo>
                    <a:pt x="420344" y="13474"/>
                  </a:lnTo>
                  <a:lnTo>
                    <a:pt x="419036" y="18859"/>
                  </a:lnTo>
                  <a:lnTo>
                    <a:pt x="424357" y="22466"/>
                  </a:lnTo>
                  <a:lnTo>
                    <a:pt x="428802" y="23558"/>
                  </a:lnTo>
                  <a:lnTo>
                    <a:pt x="433247" y="24650"/>
                  </a:lnTo>
                  <a:lnTo>
                    <a:pt x="435140" y="22809"/>
                  </a:lnTo>
                  <a:lnTo>
                    <a:pt x="436460" y="17437"/>
                  </a:lnTo>
                  <a:close/>
                </a:path>
                <a:path w="533400" h="264795">
                  <a:moveTo>
                    <a:pt x="439318" y="145884"/>
                  </a:moveTo>
                  <a:lnTo>
                    <a:pt x="438873" y="140360"/>
                  </a:lnTo>
                  <a:lnTo>
                    <a:pt x="432676" y="138620"/>
                  </a:lnTo>
                  <a:lnTo>
                    <a:pt x="428117" y="138988"/>
                  </a:lnTo>
                  <a:lnTo>
                    <a:pt x="423557" y="139357"/>
                  </a:lnTo>
                  <a:lnTo>
                    <a:pt x="422338" y="141719"/>
                  </a:lnTo>
                  <a:lnTo>
                    <a:pt x="422795" y="147231"/>
                  </a:lnTo>
                  <a:lnTo>
                    <a:pt x="424357" y="149352"/>
                  </a:lnTo>
                  <a:lnTo>
                    <a:pt x="433489" y="148602"/>
                  </a:lnTo>
                  <a:lnTo>
                    <a:pt x="439318" y="145884"/>
                  </a:lnTo>
                  <a:close/>
                </a:path>
                <a:path w="533400" h="264795">
                  <a:moveTo>
                    <a:pt x="446684" y="83604"/>
                  </a:moveTo>
                  <a:lnTo>
                    <a:pt x="444728" y="81826"/>
                  </a:lnTo>
                  <a:lnTo>
                    <a:pt x="439280" y="80848"/>
                  </a:lnTo>
                  <a:lnTo>
                    <a:pt x="436816" y="81813"/>
                  </a:lnTo>
                  <a:lnTo>
                    <a:pt x="435190" y="90830"/>
                  </a:lnTo>
                  <a:lnTo>
                    <a:pt x="436333" y="97167"/>
                  </a:lnTo>
                  <a:lnTo>
                    <a:pt x="441782" y="98145"/>
                  </a:lnTo>
                  <a:lnTo>
                    <a:pt x="445058" y="92595"/>
                  </a:lnTo>
                  <a:lnTo>
                    <a:pt x="445871" y="88099"/>
                  </a:lnTo>
                  <a:lnTo>
                    <a:pt x="446684" y="83604"/>
                  </a:lnTo>
                  <a:close/>
                </a:path>
                <a:path w="533400" h="264795">
                  <a:moveTo>
                    <a:pt x="458825" y="190868"/>
                  </a:moveTo>
                  <a:lnTo>
                    <a:pt x="456438" y="185877"/>
                  </a:lnTo>
                  <a:lnTo>
                    <a:pt x="450024" y="186461"/>
                  </a:lnTo>
                  <a:lnTo>
                    <a:pt x="445897" y="188442"/>
                  </a:lnTo>
                  <a:lnTo>
                    <a:pt x="441756" y="190423"/>
                  </a:lnTo>
                  <a:lnTo>
                    <a:pt x="441477" y="193052"/>
                  </a:lnTo>
                  <a:lnTo>
                    <a:pt x="443877" y="198031"/>
                  </a:lnTo>
                  <a:lnTo>
                    <a:pt x="446100" y="199453"/>
                  </a:lnTo>
                  <a:lnTo>
                    <a:pt x="454367" y="195503"/>
                  </a:lnTo>
                  <a:lnTo>
                    <a:pt x="458825" y="190868"/>
                  </a:lnTo>
                  <a:close/>
                </a:path>
                <a:path w="533400" h="264795">
                  <a:moveTo>
                    <a:pt x="469785" y="55676"/>
                  </a:moveTo>
                  <a:lnTo>
                    <a:pt x="469315" y="53073"/>
                  </a:lnTo>
                  <a:lnTo>
                    <a:pt x="465607" y="48971"/>
                  </a:lnTo>
                  <a:lnTo>
                    <a:pt x="463054" y="48234"/>
                  </a:lnTo>
                  <a:lnTo>
                    <a:pt x="456272" y="54381"/>
                  </a:lnTo>
                  <a:lnTo>
                    <a:pt x="453301" y="60083"/>
                  </a:lnTo>
                  <a:lnTo>
                    <a:pt x="457009" y="64185"/>
                  </a:lnTo>
                  <a:lnTo>
                    <a:pt x="462978" y="61810"/>
                  </a:lnTo>
                  <a:lnTo>
                    <a:pt x="466382" y="58750"/>
                  </a:lnTo>
                  <a:lnTo>
                    <a:pt x="469785" y="55676"/>
                  </a:lnTo>
                  <a:close/>
                </a:path>
                <a:path w="533400" h="264795">
                  <a:moveTo>
                    <a:pt x="475678" y="25285"/>
                  </a:moveTo>
                  <a:lnTo>
                    <a:pt x="475145" y="22694"/>
                  </a:lnTo>
                  <a:lnTo>
                    <a:pt x="471360" y="18656"/>
                  </a:lnTo>
                  <a:lnTo>
                    <a:pt x="468807" y="17983"/>
                  </a:lnTo>
                  <a:lnTo>
                    <a:pt x="462127" y="24244"/>
                  </a:lnTo>
                  <a:lnTo>
                    <a:pt x="459270" y="29997"/>
                  </a:lnTo>
                  <a:lnTo>
                    <a:pt x="463054" y="34036"/>
                  </a:lnTo>
                  <a:lnTo>
                    <a:pt x="468998" y="31559"/>
                  </a:lnTo>
                  <a:lnTo>
                    <a:pt x="472325" y="28422"/>
                  </a:lnTo>
                  <a:lnTo>
                    <a:pt x="475678" y="25285"/>
                  </a:lnTo>
                  <a:close/>
                </a:path>
                <a:path w="533400" h="264795">
                  <a:moveTo>
                    <a:pt x="487222" y="106553"/>
                  </a:moveTo>
                  <a:lnTo>
                    <a:pt x="487032" y="100114"/>
                  </a:lnTo>
                  <a:lnTo>
                    <a:pt x="485317" y="95872"/>
                  </a:lnTo>
                  <a:lnTo>
                    <a:pt x="483603" y="91630"/>
                  </a:lnTo>
                  <a:lnTo>
                    <a:pt x="480999" y="91173"/>
                  </a:lnTo>
                  <a:lnTo>
                    <a:pt x="475856" y="93243"/>
                  </a:lnTo>
                  <a:lnTo>
                    <a:pt x="474306" y="95377"/>
                  </a:lnTo>
                  <a:lnTo>
                    <a:pt x="477735" y="103873"/>
                  </a:lnTo>
                  <a:lnTo>
                    <a:pt x="482079" y="108623"/>
                  </a:lnTo>
                  <a:lnTo>
                    <a:pt x="487222" y="106553"/>
                  </a:lnTo>
                  <a:close/>
                </a:path>
                <a:path w="533400" h="264795">
                  <a:moveTo>
                    <a:pt x="500164" y="155511"/>
                  </a:moveTo>
                  <a:lnTo>
                    <a:pt x="493534" y="149186"/>
                  </a:lnTo>
                  <a:lnTo>
                    <a:pt x="487629" y="146646"/>
                  </a:lnTo>
                  <a:lnTo>
                    <a:pt x="483806" y="150660"/>
                  </a:lnTo>
                  <a:lnTo>
                    <a:pt x="486613" y="156438"/>
                  </a:lnTo>
                  <a:lnTo>
                    <a:pt x="489927" y="159600"/>
                  </a:lnTo>
                  <a:lnTo>
                    <a:pt x="493242" y="162763"/>
                  </a:lnTo>
                  <a:lnTo>
                    <a:pt x="495795" y="162115"/>
                  </a:lnTo>
                  <a:lnTo>
                    <a:pt x="499618" y="158102"/>
                  </a:lnTo>
                  <a:lnTo>
                    <a:pt x="500164" y="155511"/>
                  </a:lnTo>
                  <a:close/>
                </a:path>
                <a:path w="533400" h="264795">
                  <a:moveTo>
                    <a:pt x="532853" y="122199"/>
                  </a:moveTo>
                  <a:lnTo>
                    <a:pt x="532739" y="113042"/>
                  </a:lnTo>
                  <a:lnTo>
                    <a:pt x="530415" y="107035"/>
                  </a:lnTo>
                  <a:lnTo>
                    <a:pt x="524878" y="107099"/>
                  </a:lnTo>
                  <a:lnTo>
                    <a:pt x="522706" y="113157"/>
                  </a:lnTo>
                  <a:lnTo>
                    <a:pt x="522770" y="117741"/>
                  </a:lnTo>
                  <a:lnTo>
                    <a:pt x="522820" y="122326"/>
                  </a:lnTo>
                  <a:lnTo>
                    <a:pt x="525081" y="123685"/>
                  </a:lnTo>
                  <a:lnTo>
                    <a:pt x="530618" y="123621"/>
                  </a:lnTo>
                  <a:lnTo>
                    <a:pt x="532853" y="122199"/>
                  </a:lnTo>
                  <a:close/>
                </a:path>
              </a:pathLst>
            </a:custGeom>
            <a:solidFill>
              <a:srgbClr val="FFE5B2"/>
            </a:solidFill>
          </p:spPr>
          <p:txBody>
            <a:bodyPr wrap="square" lIns="0" tIns="0" rIns="0" bIns="0" rtlCol="0"/>
            <a:lstStyle/>
            <a:p>
              <a:endParaRPr sz="1493" dirty="0"/>
            </a:p>
          </p:txBody>
        </p:sp>
      </p:grpSp>
      <p:sp>
        <p:nvSpPr>
          <p:cNvPr id="90" name="object 4">
            <a:extLst>
              <a:ext uri="{FF2B5EF4-FFF2-40B4-BE49-F238E27FC236}">
                <a16:creationId xmlns:a16="http://schemas.microsoft.com/office/drawing/2014/main" id="{28DCA51D-D498-451E-97FA-A0253B4273AD}"/>
              </a:ext>
            </a:extLst>
          </p:cNvPr>
          <p:cNvSpPr/>
          <p:nvPr/>
        </p:nvSpPr>
        <p:spPr>
          <a:xfrm>
            <a:off x="283061" y="4357252"/>
            <a:ext cx="6324600" cy="4724400"/>
          </a:xfrm>
          <a:custGeom>
            <a:avLst/>
            <a:gdLst/>
            <a:ahLst/>
            <a:cxnLst/>
            <a:rect l="l" t="t" r="r" b="b"/>
            <a:pathLst>
              <a:path w="7167880" h="4186554">
                <a:moveTo>
                  <a:pt x="152400" y="0"/>
                </a:moveTo>
                <a:lnTo>
                  <a:pt x="104231" y="7769"/>
                </a:lnTo>
                <a:lnTo>
                  <a:pt x="62396" y="29405"/>
                </a:lnTo>
                <a:lnTo>
                  <a:pt x="29405" y="62396"/>
                </a:lnTo>
                <a:lnTo>
                  <a:pt x="7769" y="104231"/>
                </a:lnTo>
                <a:lnTo>
                  <a:pt x="0" y="152400"/>
                </a:lnTo>
                <a:lnTo>
                  <a:pt x="0" y="4034028"/>
                </a:lnTo>
                <a:lnTo>
                  <a:pt x="7769" y="4082201"/>
                </a:lnTo>
                <a:lnTo>
                  <a:pt x="29405" y="4124036"/>
                </a:lnTo>
                <a:lnTo>
                  <a:pt x="62396" y="4157025"/>
                </a:lnTo>
                <a:lnTo>
                  <a:pt x="104231" y="4178659"/>
                </a:lnTo>
                <a:lnTo>
                  <a:pt x="152400" y="4186428"/>
                </a:lnTo>
                <a:lnTo>
                  <a:pt x="7014972" y="4186428"/>
                </a:lnTo>
                <a:lnTo>
                  <a:pt x="7063140" y="4178659"/>
                </a:lnTo>
                <a:lnTo>
                  <a:pt x="7104975" y="4157025"/>
                </a:lnTo>
                <a:lnTo>
                  <a:pt x="7137966" y="4124036"/>
                </a:lnTo>
                <a:lnTo>
                  <a:pt x="7159602" y="4082201"/>
                </a:lnTo>
                <a:lnTo>
                  <a:pt x="7167372" y="4034028"/>
                </a:lnTo>
                <a:lnTo>
                  <a:pt x="7167372" y="152400"/>
                </a:lnTo>
                <a:lnTo>
                  <a:pt x="7159602" y="104231"/>
                </a:lnTo>
                <a:lnTo>
                  <a:pt x="7137966" y="62396"/>
                </a:lnTo>
                <a:lnTo>
                  <a:pt x="7104975" y="29405"/>
                </a:lnTo>
                <a:lnTo>
                  <a:pt x="7063140" y="7769"/>
                </a:lnTo>
                <a:lnTo>
                  <a:pt x="7014972" y="0"/>
                </a:lnTo>
                <a:lnTo>
                  <a:pt x="152400" y="0"/>
                </a:lnTo>
                <a:close/>
              </a:path>
            </a:pathLst>
          </a:custGeom>
          <a:ln w="38100">
            <a:solidFill>
              <a:schemeClr val="accent5">
                <a:lumMod val="40000"/>
                <a:lumOff val="60000"/>
              </a:schemeClr>
            </a:solidFill>
          </a:ln>
        </p:spPr>
        <p:txBody>
          <a:bodyPr wrap="square" lIns="0" tIns="0" rIns="0" bIns="0" rtlCol="0"/>
          <a:lstStyle/>
          <a:p>
            <a:endParaRPr sz="1493" dirty="0"/>
          </a:p>
        </p:txBody>
      </p:sp>
      <p:grpSp>
        <p:nvGrpSpPr>
          <p:cNvPr id="91" name="object 1959">
            <a:extLst>
              <a:ext uri="{FF2B5EF4-FFF2-40B4-BE49-F238E27FC236}">
                <a16:creationId xmlns:a16="http://schemas.microsoft.com/office/drawing/2014/main" id="{E4D336F0-13B5-4AD0-B726-A198348278DA}"/>
              </a:ext>
            </a:extLst>
          </p:cNvPr>
          <p:cNvGrpSpPr/>
          <p:nvPr/>
        </p:nvGrpSpPr>
        <p:grpSpPr>
          <a:xfrm>
            <a:off x="-3408405" y="5844733"/>
            <a:ext cx="962025" cy="523875"/>
            <a:chOff x="843992" y="7181319"/>
            <a:chExt cx="1090295" cy="593725"/>
          </a:xfrm>
        </p:grpSpPr>
        <p:sp>
          <p:nvSpPr>
            <p:cNvPr id="92" name="object 1960">
              <a:extLst>
                <a:ext uri="{FF2B5EF4-FFF2-40B4-BE49-F238E27FC236}">
                  <a16:creationId xmlns:a16="http://schemas.microsoft.com/office/drawing/2014/main" id="{21AE0517-45D7-4DBA-A414-2348DCBAB9E3}"/>
                </a:ext>
              </a:extLst>
            </p:cNvPr>
            <p:cNvSpPr/>
            <p:nvPr/>
          </p:nvSpPr>
          <p:spPr>
            <a:xfrm>
              <a:off x="843992" y="7257514"/>
              <a:ext cx="1090295" cy="517525"/>
            </a:xfrm>
            <a:custGeom>
              <a:avLst/>
              <a:gdLst/>
              <a:ahLst/>
              <a:cxnLst/>
              <a:rect l="l" t="t" r="r" b="b"/>
              <a:pathLst>
                <a:path w="1090295" h="517525">
                  <a:moveTo>
                    <a:pt x="1020184" y="0"/>
                  </a:moveTo>
                  <a:lnTo>
                    <a:pt x="30689" y="139064"/>
                  </a:lnTo>
                  <a:lnTo>
                    <a:pt x="13977" y="170397"/>
                  </a:lnTo>
                  <a:lnTo>
                    <a:pt x="4010" y="209997"/>
                  </a:lnTo>
                  <a:lnTo>
                    <a:pt x="0" y="249678"/>
                  </a:lnTo>
                  <a:lnTo>
                    <a:pt x="1171" y="281297"/>
                  </a:lnTo>
                  <a:lnTo>
                    <a:pt x="11081" y="324655"/>
                  </a:lnTo>
                  <a:lnTo>
                    <a:pt x="27453" y="362763"/>
                  </a:lnTo>
                  <a:lnTo>
                    <a:pt x="49657" y="395870"/>
                  </a:lnTo>
                  <a:lnTo>
                    <a:pt x="77071" y="424272"/>
                  </a:lnTo>
                  <a:lnTo>
                    <a:pt x="109077" y="448260"/>
                  </a:lnTo>
                  <a:lnTo>
                    <a:pt x="145052" y="468131"/>
                  </a:lnTo>
                  <a:lnTo>
                    <a:pt x="184377" y="484176"/>
                  </a:lnTo>
                  <a:lnTo>
                    <a:pt x="226431" y="496690"/>
                  </a:lnTo>
                  <a:lnTo>
                    <a:pt x="270593" y="505967"/>
                  </a:lnTo>
                  <a:lnTo>
                    <a:pt x="316243" y="512300"/>
                  </a:lnTo>
                  <a:lnTo>
                    <a:pt x="362760" y="515984"/>
                  </a:lnTo>
                  <a:lnTo>
                    <a:pt x="409523" y="517312"/>
                  </a:lnTo>
                  <a:lnTo>
                    <a:pt x="455913" y="516577"/>
                  </a:lnTo>
                  <a:lnTo>
                    <a:pt x="501308" y="514074"/>
                  </a:lnTo>
                  <a:lnTo>
                    <a:pt x="545088" y="510097"/>
                  </a:lnTo>
                  <a:lnTo>
                    <a:pt x="586872" y="504901"/>
                  </a:lnTo>
                  <a:lnTo>
                    <a:pt x="627993" y="498447"/>
                  </a:lnTo>
                  <a:lnTo>
                    <a:pt x="671176" y="490204"/>
                  </a:lnTo>
                  <a:lnTo>
                    <a:pt x="715505" y="480098"/>
                  </a:lnTo>
                  <a:lnTo>
                    <a:pt x="760302" y="468018"/>
                  </a:lnTo>
                  <a:lnTo>
                    <a:pt x="804889" y="453852"/>
                  </a:lnTo>
                  <a:lnTo>
                    <a:pt x="848589" y="437490"/>
                  </a:lnTo>
                  <a:lnTo>
                    <a:pt x="890724" y="418819"/>
                  </a:lnTo>
                  <a:lnTo>
                    <a:pt x="930617" y="397729"/>
                  </a:lnTo>
                  <a:lnTo>
                    <a:pt x="967591" y="374107"/>
                  </a:lnTo>
                  <a:lnTo>
                    <a:pt x="1000968" y="347844"/>
                  </a:lnTo>
                  <a:lnTo>
                    <a:pt x="1030071" y="318826"/>
                  </a:lnTo>
                  <a:lnTo>
                    <a:pt x="1054222" y="286944"/>
                  </a:lnTo>
                  <a:lnTo>
                    <a:pt x="1072744" y="252085"/>
                  </a:lnTo>
                  <a:lnTo>
                    <a:pt x="1084959" y="214138"/>
                  </a:lnTo>
                  <a:lnTo>
                    <a:pt x="1090191" y="172992"/>
                  </a:lnTo>
                  <a:lnTo>
                    <a:pt x="1087761" y="128536"/>
                  </a:lnTo>
                  <a:lnTo>
                    <a:pt x="1080174" y="97871"/>
                  </a:lnTo>
                  <a:lnTo>
                    <a:pt x="1065383" y="60834"/>
                  </a:lnTo>
                  <a:lnTo>
                    <a:pt x="1044888" y="25514"/>
                  </a:lnTo>
                  <a:lnTo>
                    <a:pt x="1020184" y="0"/>
                  </a:lnTo>
                  <a:close/>
                </a:path>
              </a:pathLst>
            </a:custGeom>
            <a:solidFill>
              <a:srgbClr val="E16F0F"/>
            </a:solidFill>
          </p:spPr>
          <p:txBody>
            <a:bodyPr wrap="square" lIns="0" tIns="0" rIns="0" bIns="0" rtlCol="0"/>
            <a:lstStyle/>
            <a:p>
              <a:endParaRPr sz="1493" dirty="0"/>
            </a:p>
          </p:txBody>
        </p:sp>
        <p:sp>
          <p:nvSpPr>
            <p:cNvPr id="93" name="object 1961">
              <a:extLst>
                <a:ext uri="{FF2B5EF4-FFF2-40B4-BE49-F238E27FC236}">
                  <a16:creationId xmlns:a16="http://schemas.microsoft.com/office/drawing/2014/main" id="{4C8F06A3-07E5-4DB8-B879-0BAAE260F8D9}"/>
                </a:ext>
              </a:extLst>
            </p:cNvPr>
            <p:cNvSpPr/>
            <p:nvPr/>
          </p:nvSpPr>
          <p:spPr>
            <a:xfrm>
              <a:off x="843992" y="7289227"/>
              <a:ext cx="821690" cy="472440"/>
            </a:xfrm>
            <a:custGeom>
              <a:avLst/>
              <a:gdLst/>
              <a:ahLst/>
              <a:cxnLst/>
              <a:rect l="l" t="t" r="r" b="b"/>
              <a:pathLst>
                <a:path w="821689" h="472440">
                  <a:moveTo>
                    <a:pt x="794574" y="0"/>
                  </a:moveTo>
                  <a:lnTo>
                    <a:pt x="30694" y="107353"/>
                  </a:lnTo>
                  <a:lnTo>
                    <a:pt x="13983" y="138680"/>
                  </a:lnTo>
                  <a:lnTo>
                    <a:pt x="4013" y="178279"/>
                  </a:lnTo>
                  <a:lnTo>
                    <a:pt x="0" y="217959"/>
                  </a:lnTo>
                  <a:lnTo>
                    <a:pt x="1151" y="249435"/>
                  </a:lnTo>
                  <a:lnTo>
                    <a:pt x="14364" y="302336"/>
                  </a:lnTo>
                  <a:lnTo>
                    <a:pt x="37196" y="347171"/>
                  </a:lnTo>
                  <a:lnTo>
                    <a:pt x="68480" y="384590"/>
                  </a:lnTo>
                  <a:lnTo>
                    <a:pt x="107043" y="415149"/>
                  </a:lnTo>
                  <a:lnTo>
                    <a:pt x="151713" y="439404"/>
                  </a:lnTo>
                  <a:lnTo>
                    <a:pt x="201319" y="457911"/>
                  </a:lnTo>
                  <a:lnTo>
                    <a:pt x="231862" y="466204"/>
                  </a:lnTo>
                  <a:lnTo>
                    <a:pt x="233729" y="466674"/>
                  </a:lnTo>
                  <a:lnTo>
                    <a:pt x="284724" y="471575"/>
                  </a:lnTo>
                  <a:lnTo>
                    <a:pt x="335018" y="471890"/>
                  </a:lnTo>
                  <a:lnTo>
                    <a:pt x="383455" y="468781"/>
                  </a:lnTo>
                  <a:lnTo>
                    <a:pt x="428878" y="463410"/>
                  </a:lnTo>
                  <a:lnTo>
                    <a:pt x="496598" y="454029"/>
                  </a:lnTo>
                  <a:lnTo>
                    <a:pt x="568333" y="441305"/>
                  </a:lnTo>
                  <a:lnTo>
                    <a:pt x="639314" y="421319"/>
                  </a:lnTo>
                  <a:lnTo>
                    <a:pt x="704769" y="390153"/>
                  </a:lnTo>
                  <a:lnTo>
                    <a:pt x="759929" y="343889"/>
                  </a:lnTo>
                  <a:lnTo>
                    <a:pt x="800024" y="278608"/>
                  </a:lnTo>
                  <a:lnTo>
                    <a:pt x="812931" y="237612"/>
                  </a:lnTo>
                  <a:lnTo>
                    <a:pt x="820283" y="190392"/>
                  </a:lnTo>
                  <a:lnTo>
                    <a:pt x="821483" y="136459"/>
                  </a:lnTo>
                  <a:lnTo>
                    <a:pt x="815935" y="75323"/>
                  </a:lnTo>
                  <a:lnTo>
                    <a:pt x="813053" y="59786"/>
                  </a:lnTo>
                  <a:lnTo>
                    <a:pt x="808393" y="41271"/>
                  </a:lnTo>
                  <a:lnTo>
                    <a:pt x="802164" y="20952"/>
                  </a:lnTo>
                  <a:lnTo>
                    <a:pt x="794574" y="0"/>
                  </a:lnTo>
                  <a:close/>
                </a:path>
              </a:pathLst>
            </a:custGeom>
            <a:solidFill>
              <a:srgbClr val="EF881F"/>
            </a:solidFill>
          </p:spPr>
          <p:txBody>
            <a:bodyPr wrap="square" lIns="0" tIns="0" rIns="0" bIns="0" rtlCol="0"/>
            <a:lstStyle/>
            <a:p>
              <a:endParaRPr sz="1493" dirty="0"/>
            </a:p>
          </p:txBody>
        </p:sp>
        <p:sp>
          <p:nvSpPr>
            <p:cNvPr id="94" name="object 1962">
              <a:extLst>
                <a:ext uri="{FF2B5EF4-FFF2-40B4-BE49-F238E27FC236}">
                  <a16:creationId xmlns:a16="http://schemas.microsoft.com/office/drawing/2014/main" id="{9AFF1F6D-8487-434A-AF78-7CCB5A9B9CEA}"/>
                </a:ext>
              </a:extLst>
            </p:cNvPr>
            <p:cNvSpPr/>
            <p:nvPr/>
          </p:nvSpPr>
          <p:spPr>
            <a:xfrm>
              <a:off x="843995" y="7313514"/>
              <a:ext cx="632460" cy="427990"/>
            </a:xfrm>
            <a:custGeom>
              <a:avLst/>
              <a:gdLst/>
              <a:ahLst/>
              <a:cxnLst/>
              <a:rect l="l" t="t" r="r" b="b"/>
              <a:pathLst>
                <a:path w="632460" h="427990">
                  <a:moveTo>
                    <a:pt x="621684" y="0"/>
                  </a:moveTo>
                  <a:lnTo>
                    <a:pt x="30689" y="83057"/>
                  </a:lnTo>
                  <a:lnTo>
                    <a:pt x="13977" y="114397"/>
                  </a:lnTo>
                  <a:lnTo>
                    <a:pt x="4010" y="154000"/>
                  </a:lnTo>
                  <a:lnTo>
                    <a:pt x="0" y="193678"/>
                  </a:lnTo>
                  <a:lnTo>
                    <a:pt x="1162" y="225251"/>
                  </a:lnTo>
                  <a:lnTo>
                    <a:pt x="15241" y="286322"/>
                  </a:lnTo>
                  <a:lnTo>
                    <a:pt x="36916" y="328749"/>
                  </a:lnTo>
                  <a:lnTo>
                    <a:pt x="65908" y="358779"/>
                  </a:lnTo>
                  <a:lnTo>
                    <a:pt x="101937" y="382660"/>
                  </a:lnTo>
                  <a:lnTo>
                    <a:pt x="144722" y="406641"/>
                  </a:lnTo>
                  <a:lnTo>
                    <a:pt x="184670" y="418679"/>
                  </a:lnTo>
                  <a:lnTo>
                    <a:pt x="225990" y="425881"/>
                  </a:lnTo>
                  <a:lnTo>
                    <a:pt x="268366" y="427968"/>
                  </a:lnTo>
                  <a:lnTo>
                    <a:pt x="311486" y="424662"/>
                  </a:lnTo>
                  <a:lnTo>
                    <a:pt x="360565" y="415226"/>
                  </a:lnTo>
                  <a:lnTo>
                    <a:pt x="406931" y="401143"/>
                  </a:lnTo>
                  <a:lnTo>
                    <a:pt x="450159" y="382553"/>
                  </a:lnTo>
                  <a:lnTo>
                    <a:pt x="489827" y="359594"/>
                  </a:lnTo>
                  <a:lnTo>
                    <a:pt x="525512" y="332405"/>
                  </a:lnTo>
                  <a:lnTo>
                    <a:pt x="556790" y="301123"/>
                  </a:lnTo>
                  <a:lnTo>
                    <a:pt x="583238" y="265887"/>
                  </a:lnTo>
                  <a:lnTo>
                    <a:pt x="604434" y="226836"/>
                  </a:lnTo>
                  <a:lnTo>
                    <a:pt x="619953" y="184107"/>
                  </a:lnTo>
                  <a:lnTo>
                    <a:pt x="629374" y="137840"/>
                  </a:lnTo>
                  <a:lnTo>
                    <a:pt x="632272" y="88172"/>
                  </a:lnTo>
                  <a:lnTo>
                    <a:pt x="628224" y="35242"/>
                  </a:lnTo>
                  <a:lnTo>
                    <a:pt x="625311" y="17483"/>
                  </a:lnTo>
                  <a:lnTo>
                    <a:pt x="621684" y="0"/>
                  </a:lnTo>
                  <a:close/>
                </a:path>
              </a:pathLst>
            </a:custGeom>
            <a:solidFill>
              <a:srgbClr val="FAA143"/>
            </a:solidFill>
          </p:spPr>
          <p:txBody>
            <a:bodyPr wrap="square" lIns="0" tIns="0" rIns="0" bIns="0" rtlCol="0"/>
            <a:lstStyle/>
            <a:p>
              <a:endParaRPr sz="1493" dirty="0"/>
            </a:p>
          </p:txBody>
        </p:sp>
        <p:sp>
          <p:nvSpPr>
            <p:cNvPr id="95" name="object 1963">
              <a:extLst>
                <a:ext uri="{FF2B5EF4-FFF2-40B4-BE49-F238E27FC236}">
                  <a16:creationId xmlns:a16="http://schemas.microsoft.com/office/drawing/2014/main" id="{3ADF4340-B0CF-481F-85FA-E6DD697515EC}"/>
                </a:ext>
              </a:extLst>
            </p:cNvPr>
            <p:cNvSpPr/>
            <p:nvPr/>
          </p:nvSpPr>
          <p:spPr>
            <a:xfrm>
              <a:off x="844312" y="7257514"/>
              <a:ext cx="1078230" cy="409575"/>
            </a:xfrm>
            <a:custGeom>
              <a:avLst/>
              <a:gdLst/>
              <a:ahLst/>
              <a:cxnLst/>
              <a:rect l="l" t="t" r="r" b="b"/>
              <a:pathLst>
                <a:path w="1078230" h="409575">
                  <a:moveTo>
                    <a:pt x="1019879" y="0"/>
                  </a:moveTo>
                  <a:lnTo>
                    <a:pt x="30366" y="139068"/>
                  </a:lnTo>
                  <a:lnTo>
                    <a:pt x="8727" y="186448"/>
                  </a:lnTo>
                  <a:lnTo>
                    <a:pt x="0" y="243537"/>
                  </a:lnTo>
                  <a:lnTo>
                    <a:pt x="17912" y="282270"/>
                  </a:lnTo>
                  <a:lnTo>
                    <a:pt x="42300" y="314848"/>
                  </a:lnTo>
                  <a:lnTo>
                    <a:pt x="72420" y="341758"/>
                  </a:lnTo>
                  <a:lnTo>
                    <a:pt x="107531" y="363449"/>
                  </a:lnTo>
                  <a:lnTo>
                    <a:pt x="146894" y="380370"/>
                  </a:lnTo>
                  <a:lnTo>
                    <a:pt x="189770" y="392970"/>
                  </a:lnTo>
                  <a:lnTo>
                    <a:pt x="235419" y="401698"/>
                  </a:lnTo>
                  <a:lnTo>
                    <a:pt x="283100" y="407002"/>
                  </a:lnTo>
                  <a:lnTo>
                    <a:pt x="332074" y="409331"/>
                  </a:lnTo>
                  <a:lnTo>
                    <a:pt x="381602" y="409134"/>
                  </a:lnTo>
                  <a:lnTo>
                    <a:pt x="430944" y="406860"/>
                  </a:lnTo>
                  <a:lnTo>
                    <a:pt x="479360" y="402958"/>
                  </a:lnTo>
                  <a:lnTo>
                    <a:pt x="526110" y="397877"/>
                  </a:lnTo>
                  <a:lnTo>
                    <a:pt x="570223" y="392095"/>
                  </a:lnTo>
                  <a:lnTo>
                    <a:pt x="614687" y="385430"/>
                  </a:lnTo>
                  <a:lnTo>
                    <a:pt x="661030" y="377429"/>
                  </a:lnTo>
                  <a:lnTo>
                    <a:pt x="708646" y="367836"/>
                  </a:lnTo>
                  <a:lnTo>
                    <a:pt x="756703" y="356422"/>
                  </a:lnTo>
                  <a:lnTo>
                    <a:pt x="804365" y="342960"/>
                  </a:lnTo>
                  <a:lnTo>
                    <a:pt x="850798" y="327222"/>
                  </a:lnTo>
                  <a:lnTo>
                    <a:pt x="895168" y="308981"/>
                  </a:lnTo>
                  <a:lnTo>
                    <a:pt x="936639" y="288009"/>
                  </a:lnTo>
                  <a:lnTo>
                    <a:pt x="974379" y="264079"/>
                  </a:lnTo>
                  <a:lnTo>
                    <a:pt x="1007551" y="236963"/>
                  </a:lnTo>
                  <a:lnTo>
                    <a:pt x="1035322" y="206434"/>
                  </a:lnTo>
                  <a:lnTo>
                    <a:pt x="1056858" y="172264"/>
                  </a:lnTo>
                  <a:lnTo>
                    <a:pt x="1071323" y="134225"/>
                  </a:lnTo>
                  <a:lnTo>
                    <a:pt x="1077874" y="92144"/>
                  </a:lnTo>
                  <a:lnTo>
                    <a:pt x="1067287" y="65663"/>
                  </a:lnTo>
                  <a:lnTo>
                    <a:pt x="1053738" y="39582"/>
                  </a:lnTo>
                  <a:lnTo>
                    <a:pt x="1037758" y="16731"/>
                  </a:lnTo>
                  <a:lnTo>
                    <a:pt x="1019879" y="0"/>
                  </a:lnTo>
                  <a:close/>
                </a:path>
              </a:pathLst>
            </a:custGeom>
            <a:solidFill>
              <a:srgbClr val="FFDF80">
                <a:alpha val="50000"/>
              </a:srgbClr>
            </a:solidFill>
          </p:spPr>
          <p:txBody>
            <a:bodyPr wrap="square" lIns="0" tIns="0" rIns="0" bIns="0" rtlCol="0"/>
            <a:lstStyle/>
            <a:p>
              <a:endParaRPr sz="1493" dirty="0"/>
            </a:p>
          </p:txBody>
        </p:sp>
        <p:sp>
          <p:nvSpPr>
            <p:cNvPr id="96" name="object 1964">
              <a:extLst>
                <a:ext uri="{FF2B5EF4-FFF2-40B4-BE49-F238E27FC236}">
                  <a16:creationId xmlns:a16="http://schemas.microsoft.com/office/drawing/2014/main" id="{836144C7-C93E-48B3-AA16-6A3587245BCA}"/>
                </a:ext>
              </a:extLst>
            </p:cNvPr>
            <p:cNvSpPr/>
            <p:nvPr/>
          </p:nvSpPr>
          <p:spPr>
            <a:xfrm>
              <a:off x="845665" y="7258239"/>
              <a:ext cx="1071245" cy="360680"/>
            </a:xfrm>
            <a:custGeom>
              <a:avLst/>
              <a:gdLst/>
              <a:ahLst/>
              <a:cxnLst/>
              <a:rect l="l" t="t" r="r" b="b"/>
              <a:pathLst>
                <a:path w="1071245" h="360679">
                  <a:moveTo>
                    <a:pt x="1016203" y="0"/>
                  </a:moveTo>
                  <a:lnTo>
                    <a:pt x="31457" y="138404"/>
                  </a:lnTo>
                  <a:lnTo>
                    <a:pt x="10299" y="175768"/>
                  </a:lnTo>
                  <a:lnTo>
                    <a:pt x="0" y="226783"/>
                  </a:lnTo>
                  <a:lnTo>
                    <a:pt x="18924" y="259285"/>
                  </a:lnTo>
                  <a:lnTo>
                    <a:pt x="78170" y="308726"/>
                  </a:lnTo>
                  <a:lnTo>
                    <a:pt x="116646" y="326433"/>
                  </a:lnTo>
                  <a:lnTo>
                    <a:pt x="159794" y="339973"/>
                  </a:lnTo>
                  <a:lnTo>
                    <a:pt x="206693" y="349731"/>
                  </a:lnTo>
                  <a:lnTo>
                    <a:pt x="256419" y="356090"/>
                  </a:lnTo>
                  <a:lnTo>
                    <a:pt x="308050" y="359433"/>
                  </a:lnTo>
                  <a:lnTo>
                    <a:pt x="360664" y="360142"/>
                  </a:lnTo>
                  <a:lnTo>
                    <a:pt x="413337" y="358602"/>
                  </a:lnTo>
                  <a:lnTo>
                    <a:pt x="465149" y="355194"/>
                  </a:lnTo>
                  <a:lnTo>
                    <a:pt x="515176" y="350302"/>
                  </a:lnTo>
                  <a:lnTo>
                    <a:pt x="562495" y="344309"/>
                  </a:lnTo>
                  <a:lnTo>
                    <a:pt x="609636" y="337027"/>
                  </a:lnTo>
                  <a:lnTo>
                    <a:pt x="659074" y="327940"/>
                  </a:lnTo>
                  <a:lnTo>
                    <a:pt x="709818" y="316934"/>
                  </a:lnTo>
                  <a:lnTo>
                    <a:pt x="760875" y="303897"/>
                  </a:lnTo>
                  <a:lnTo>
                    <a:pt x="811254" y="288712"/>
                  </a:lnTo>
                  <a:lnTo>
                    <a:pt x="859961" y="271268"/>
                  </a:lnTo>
                  <a:lnTo>
                    <a:pt x="906005" y="251449"/>
                  </a:lnTo>
                  <a:lnTo>
                    <a:pt x="948394" y="229142"/>
                  </a:lnTo>
                  <a:lnTo>
                    <a:pt x="986136" y="204232"/>
                  </a:lnTo>
                  <a:lnTo>
                    <a:pt x="1018238" y="176606"/>
                  </a:lnTo>
                  <a:lnTo>
                    <a:pt x="1043709" y="146149"/>
                  </a:lnTo>
                  <a:lnTo>
                    <a:pt x="1070787" y="76288"/>
                  </a:lnTo>
                  <a:lnTo>
                    <a:pt x="1063778" y="60387"/>
                  </a:lnTo>
                  <a:lnTo>
                    <a:pt x="1037107" y="16916"/>
                  </a:lnTo>
                  <a:lnTo>
                    <a:pt x="1016203" y="0"/>
                  </a:lnTo>
                  <a:close/>
                </a:path>
              </a:pathLst>
            </a:custGeom>
            <a:solidFill>
              <a:srgbClr val="FFDF80"/>
            </a:solidFill>
          </p:spPr>
          <p:txBody>
            <a:bodyPr wrap="square" lIns="0" tIns="0" rIns="0" bIns="0" rtlCol="0"/>
            <a:lstStyle/>
            <a:p>
              <a:endParaRPr sz="1493" dirty="0"/>
            </a:p>
          </p:txBody>
        </p:sp>
        <p:sp>
          <p:nvSpPr>
            <p:cNvPr id="97" name="object 1965">
              <a:extLst>
                <a:ext uri="{FF2B5EF4-FFF2-40B4-BE49-F238E27FC236}">
                  <a16:creationId xmlns:a16="http://schemas.microsoft.com/office/drawing/2014/main" id="{8497CB70-B5F3-46A6-B060-BE7A1AB7637F}"/>
                </a:ext>
              </a:extLst>
            </p:cNvPr>
            <p:cNvSpPr/>
            <p:nvPr/>
          </p:nvSpPr>
          <p:spPr>
            <a:xfrm>
              <a:off x="858151" y="7181319"/>
              <a:ext cx="1038225" cy="401955"/>
            </a:xfrm>
            <a:custGeom>
              <a:avLst/>
              <a:gdLst/>
              <a:ahLst/>
              <a:cxnLst/>
              <a:rect l="l" t="t" r="r" b="b"/>
              <a:pathLst>
                <a:path w="1038225" h="401954">
                  <a:moveTo>
                    <a:pt x="682097" y="0"/>
                  </a:moveTo>
                  <a:lnTo>
                    <a:pt x="621341" y="1529"/>
                  </a:lnTo>
                  <a:lnTo>
                    <a:pt x="558054" y="6088"/>
                  </a:lnTo>
                  <a:lnTo>
                    <a:pt x="492766" y="13779"/>
                  </a:lnTo>
                  <a:lnTo>
                    <a:pt x="427846" y="24387"/>
                  </a:lnTo>
                  <a:lnTo>
                    <a:pt x="365751" y="37450"/>
                  </a:lnTo>
                  <a:lnTo>
                    <a:pt x="306924" y="52726"/>
                  </a:lnTo>
                  <a:lnTo>
                    <a:pt x="251828" y="69972"/>
                  </a:lnTo>
                  <a:lnTo>
                    <a:pt x="200923" y="88944"/>
                  </a:lnTo>
                  <a:lnTo>
                    <a:pt x="154672" y="109398"/>
                  </a:lnTo>
                  <a:lnTo>
                    <a:pt x="113535" y="131092"/>
                  </a:lnTo>
                  <a:lnTo>
                    <a:pt x="77976" y="153781"/>
                  </a:lnTo>
                  <a:lnTo>
                    <a:pt x="25437" y="201172"/>
                  </a:lnTo>
                  <a:lnTo>
                    <a:pt x="747" y="249622"/>
                  </a:lnTo>
                  <a:lnTo>
                    <a:pt x="0" y="273636"/>
                  </a:lnTo>
                  <a:lnTo>
                    <a:pt x="7338" y="296510"/>
                  </a:lnTo>
                  <a:lnTo>
                    <a:pt x="44427" y="336274"/>
                  </a:lnTo>
                  <a:lnTo>
                    <a:pt x="107995" y="367347"/>
                  </a:lnTo>
                  <a:lnTo>
                    <a:pt x="148430" y="379356"/>
                  </a:lnTo>
                  <a:lnTo>
                    <a:pt x="193952" y="388871"/>
                  </a:lnTo>
                  <a:lnTo>
                    <a:pt x="244050" y="395786"/>
                  </a:lnTo>
                  <a:lnTo>
                    <a:pt x="298212" y="399993"/>
                  </a:lnTo>
                  <a:lnTo>
                    <a:pt x="355928" y="401385"/>
                  </a:lnTo>
                  <a:lnTo>
                    <a:pt x="416686" y="399856"/>
                  </a:lnTo>
                  <a:lnTo>
                    <a:pt x="479976" y="395299"/>
                  </a:lnTo>
                  <a:lnTo>
                    <a:pt x="545287" y="387605"/>
                  </a:lnTo>
                  <a:lnTo>
                    <a:pt x="610185" y="376999"/>
                  </a:lnTo>
                  <a:lnTo>
                    <a:pt x="672276" y="363937"/>
                  </a:lnTo>
                  <a:lnTo>
                    <a:pt x="731099" y="348661"/>
                  </a:lnTo>
                  <a:lnTo>
                    <a:pt x="786192" y="331415"/>
                  </a:lnTo>
                  <a:lnTo>
                    <a:pt x="837093" y="312443"/>
                  </a:lnTo>
                  <a:lnTo>
                    <a:pt x="883341" y="291988"/>
                  </a:lnTo>
                  <a:lnTo>
                    <a:pt x="924474" y="270295"/>
                  </a:lnTo>
                  <a:lnTo>
                    <a:pt x="960031" y="247605"/>
                  </a:lnTo>
                  <a:lnTo>
                    <a:pt x="1012568" y="200215"/>
                  </a:lnTo>
                  <a:lnTo>
                    <a:pt x="1037259" y="151764"/>
                  </a:lnTo>
                  <a:lnTo>
                    <a:pt x="1038009" y="127751"/>
                  </a:lnTo>
                  <a:lnTo>
                    <a:pt x="1030671" y="104874"/>
                  </a:lnTo>
                  <a:lnTo>
                    <a:pt x="993583" y="65107"/>
                  </a:lnTo>
                  <a:lnTo>
                    <a:pt x="930018" y="34034"/>
                  </a:lnTo>
                  <a:lnTo>
                    <a:pt x="889585" y="22025"/>
                  </a:lnTo>
                  <a:lnTo>
                    <a:pt x="844065" y="12511"/>
                  </a:lnTo>
                  <a:lnTo>
                    <a:pt x="793969" y="5597"/>
                  </a:lnTo>
                  <a:lnTo>
                    <a:pt x="739810" y="1391"/>
                  </a:lnTo>
                  <a:lnTo>
                    <a:pt x="682097" y="0"/>
                  </a:lnTo>
                  <a:close/>
                </a:path>
              </a:pathLst>
            </a:custGeom>
            <a:solidFill>
              <a:srgbClr val="FFECB3"/>
            </a:solidFill>
          </p:spPr>
          <p:txBody>
            <a:bodyPr wrap="square" lIns="0" tIns="0" rIns="0" bIns="0" rtlCol="0"/>
            <a:lstStyle/>
            <a:p>
              <a:endParaRPr sz="1493" dirty="0"/>
            </a:p>
          </p:txBody>
        </p:sp>
        <p:sp>
          <p:nvSpPr>
            <p:cNvPr id="98" name="object 1966">
              <a:extLst>
                <a:ext uri="{FF2B5EF4-FFF2-40B4-BE49-F238E27FC236}">
                  <a16:creationId xmlns:a16="http://schemas.microsoft.com/office/drawing/2014/main" id="{2C25DBC1-AA04-4279-AD5B-9753B4D81E93}"/>
                </a:ext>
              </a:extLst>
            </p:cNvPr>
            <p:cNvSpPr/>
            <p:nvPr/>
          </p:nvSpPr>
          <p:spPr>
            <a:xfrm>
              <a:off x="974140" y="7213625"/>
              <a:ext cx="894080" cy="340995"/>
            </a:xfrm>
            <a:custGeom>
              <a:avLst/>
              <a:gdLst/>
              <a:ahLst/>
              <a:cxnLst/>
              <a:rect l="l" t="t" r="r" b="b"/>
              <a:pathLst>
                <a:path w="894080" h="340995">
                  <a:moveTo>
                    <a:pt x="9525" y="279984"/>
                  </a:moveTo>
                  <a:lnTo>
                    <a:pt x="9321" y="278574"/>
                  </a:lnTo>
                  <a:lnTo>
                    <a:pt x="9131" y="277190"/>
                  </a:lnTo>
                  <a:lnTo>
                    <a:pt x="6921" y="276326"/>
                  </a:lnTo>
                  <a:lnTo>
                    <a:pt x="1892" y="277025"/>
                  </a:lnTo>
                  <a:lnTo>
                    <a:pt x="0" y="278472"/>
                  </a:lnTo>
                  <a:lnTo>
                    <a:pt x="393" y="281266"/>
                  </a:lnTo>
                  <a:lnTo>
                    <a:pt x="2603" y="282105"/>
                  </a:lnTo>
                  <a:lnTo>
                    <a:pt x="7632" y="281406"/>
                  </a:lnTo>
                  <a:lnTo>
                    <a:pt x="9525" y="279984"/>
                  </a:lnTo>
                  <a:close/>
                </a:path>
                <a:path w="894080" h="340995">
                  <a:moveTo>
                    <a:pt x="28994" y="212229"/>
                  </a:moveTo>
                  <a:lnTo>
                    <a:pt x="28803" y="210908"/>
                  </a:lnTo>
                  <a:lnTo>
                    <a:pt x="28625" y="209613"/>
                  </a:lnTo>
                  <a:lnTo>
                    <a:pt x="26568" y="208800"/>
                  </a:lnTo>
                  <a:lnTo>
                    <a:pt x="21856" y="209461"/>
                  </a:lnTo>
                  <a:lnTo>
                    <a:pt x="20091" y="210807"/>
                  </a:lnTo>
                  <a:lnTo>
                    <a:pt x="20459" y="213423"/>
                  </a:lnTo>
                  <a:lnTo>
                    <a:pt x="22529" y="214236"/>
                  </a:lnTo>
                  <a:lnTo>
                    <a:pt x="27228" y="213575"/>
                  </a:lnTo>
                  <a:lnTo>
                    <a:pt x="28994" y="212229"/>
                  </a:lnTo>
                  <a:close/>
                </a:path>
                <a:path w="894080" h="340995">
                  <a:moveTo>
                    <a:pt x="38379" y="302971"/>
                  </a:moveTo>
                  <a:lnTo>
                    <a:pt x="37998" y="300266"/>
                  </a:lnTo>
                  <a:lnTo>
                    <a:pt x="37617" y="297548"/>
                  </a:lnTo>
                  <a:lnTo>
                    <a:pt x="33362" y="295922"/>
                  </a:lnTo>
                  <a:lnTo>
                    <a:pt x="23647" y="297281"/>
                  </a:lnTo>
                  <a:lnTo>
                    <a:pt x="20015" y="300012"/>
                  </a:lnTo>
                  <a:lnTo>
                    <a:pt x="20777" y="305435"/>
                  </a:lnTo>
                  <a:lnTo>
                    <a:pt x="25031" y="307111"/>
                  </a:lnTo>
                  <a:lnTo>
                    <a:pt x="34734" y="305752"/>
                  </a:lnTo>
                  <a:lnTo>
                    <a:pt x="38379" y="302971"/>
                  </a:lnTo>
                  <a:close/>
                </a:path>
                <a:path w="894080" h="340995">
                  <a:moveTo>
                    <a:pt x="51219" y="142938"/>
                  </a:moveTo>
                  <a:lnTo>
                    <a:pt x="50965" y="141109"/>
                  </a:lnTo>
                  <a:lnTo>
                    <a:pt x="50711" y="139293"/>
                  </a:lnTo>
                  <a:lnTo>
                    <a:pt x="47866" y="138188"/>
                  </a:lnTo>
                  <a:lnTo>
                    <a:pt x="41338" y="139103"/>
                  </a:lnTo>
                  <a:lnTo>
                    <a:pt x="38900" y="140957"/>
                  </a:lnTo>
                  <a:lnTo>
                    <a:pt x="39408" y="144602"/>
                  </a:lnTo>
                  <a:lnTo>
                    <a:pt x="42265" y="145694"/>
                  </a:lnTo>
                  <a:lnTo>
                    <a:pt x="48793" y="144780"/>
                  </a:lnTo>
                  <a:lnTo>
                    <a:pt x="51219" y="142938"/>
                  </a:lnTo>
                  <a:close/>
                </a:path>
                <a:path w="894080" h="340995">
                  <a:moveTo>
                    <a:pt x="59093" y="291490"/>
                  </a:moveTo>
                  <a:lnTo>
                    <a:pt x="58864" y="289890"/>
                  </a:lnTo>
                  <a:lnTo>
                    <a:pt x="58635" y="288277"/>
                  </a:lnTo>
                  <a:lnTo>
                    <a:pt x="56121" y="287324"/>
                  </a:lnTo>
                  <a:lnTo>
                    <a:pt x="50406" y="288124"/>
                  </a:lnTo>
                  <a:lnTo>
                    <a:pt x="48260" y="289737"/>
                  </a:lnTo>
                  <a:lnTo>
                    <a:pt x="48717" y="292950"/>
                  </a:lnTo>
                  <a:lnTo>
                    <a:pt x="51219" y="293928"/>
                  </a:lnTo>
                  <a:lnTo>
                    <a:pt x="56946" y="293128"/>
                  </a:lnTo>
                  <a:lnTo>
                    <a:pt x="59093" y="291490"/>
                  </a:lnTo>
                  <a:close/>
                </a:path>
                <a:path w="894080" h="340995">
                  <a:moveTo>
                    <a:pt x="107365" y="262623"/>
                  </a:moveTo>
                  <a:lnTo>
                    <a:pt x="107073" y="260578"/>
                  </a:lnTo>
                  <a:lnTo>
                    <a:pt x="106781" y="258533"/>
                  </a:lnTo>
                  <a:lnTo>
                    <a:pt x="103606" y="257314"/>
                  </a:lnTo>
                  <a:lnTo>
                    <a:pt x="96354" y="258330"/>
                  </a:lnTo>
                  <a:lnTo>
                    <a:pt x="93649" y="260375"/>
                  </a:lnTo>
                  <a:lnTo>
                    <a:pt x="94221" y="264464"/>
                  </a:lnTo>
                  <a:lnTo>
                    <a:pt x="97383" y="265684"/>
                  </a:lnTo>
                  <a:lnTo>
                    <a:pt x="104635" y="264668"/>
                  </a:lnTo>
                  <a:lnTo>
                    <a:pt x="107365" y="262623"/>
                  </a:lnTo>
                  <a:close/>
                </a:path>
                <a:path w="894080" h="340995">
                  <a:moveTo>
                    <a:pt x="117462" y="210832"/>
                  </a:moveTo>
                  <a:lnTo>
                    <a:pt x="117081" y="208102"/>
                  </a:lnTo>
                  <a:lnTo>
                    <a:pt x="116700" y="205397"/>
                  </a:lnTo>
                  <a:lnTo>
                    <a:pt x="112420" y="203720"/>
                  </a:lnTo>
                  <a:lnTo>
                    <a:pt x="102654" y="205092"/>
                  </a:lnTo>
                  <a:lnTo>
                    <a:pt x="99021" y="207873"/>
                  </a:lnTo>
                  <a:lnTo>
                    <a:pt x="99783" y="213321"/>
                  </a:lnTo>
                  <a:lnTo>
                    <a:pt x="104051" y="214998"/>
                  </a:lnTo>
                  <a:lnTo>
                    <a:pt x="113817" y="213626"/>
                  </a:lnTo>
                  <a:lnTo>
                    <a:pt x="117462" y="210832"/>
                  </a:lnTo>
                  <a:close/>
                </a:path>
                <a:path w="894080" h="340995">
                  <a:moveTo>
                    <a:pt x="149517" y="92837"/>
                  </a:moveTo>
                  <a:lnTo>
                    <a:pt x="149326" y="91516"/>
                  </a:lnTo>
                  <a:lnTo>
                    <a:pt x="149136" y="90170"/>
                  </a:lnTo>
                  <a:lnTo>
                    <a:pt x="147066" y="89369"/>
                  </a:lnTo>
                  <a:lnTo>
                    <a:pt x="142290" y="90043"/>
                  </a:lnTo>
                  <a:lnTo>
                    <a:pt x="140512" y="91389"/>
                  </a:lnTo>
                  <a:lnTo>
                    <a:pt x="140881" y="94043"/>
                  </a:lnTo>
                  <a:lnTo>
                    <a:pt x="142963" y="94856"/>
                  </a:lnTo>
                  <a:lnTo>
                    <a:pt x="147751" y="94183"/>
                  </a:lnTo>
                  <a:lnTo>
                    <a:pt x="149517" y="92837"/>
                  </a:lnTo>
                  <a:close/>
                </a:path>
                <a:path w="894080" h="340995">
                  <a:moveTo>
                    <a:pt x="154546" y="237045"/>
                  </a:moveTo>
                  <a:lnTo>
                    <a:pt x="154190" y="234467"/>
                  </a:lnTo>
                  <a:lnTo>
                    <a:pt x="153835" y="231902"/>
                  </a:lnTo>
                  <a:lnTo>
                    <a:pt x="149821" y="230352"/>
                  </a:lnTo>
                  <a:lnTo>
                    <a:pt x="140639" y="231635"/>
                  </a:lnTo>
                  <a:lnTo>
                    <a:pt x="137223" y="234238"/>
                  </a:lnTo>
                  <a:lnTo>
                    <a:pt x="137934" y="239382"/>
                  </a:lnTo>
                  <a:lnTo>
                    <a:pt x="141947" y="240931"/>
                  </a:lnTo>
                  <a:lnTo>
                    <a:pt x="151130" y="239636"/>
                  </a:lnTo>
                  <a:lnTo>
                    <a:pt x="154546" y="237045"/>
                  </a:lnTo>
                  <a:close/>
                </a:path>
                <a:path w="894080" h="340995">
                  <a:moveTo>
                    <a:pt x="155016" y="183946"/>
                  </a:moveTo>
                  <a:lnTo>
                    <a:pt x="154686" y="181584"/>
                  </a:lnTo>
                  <a:lnTo>
                    <a:pt x="154355" y="179235"/>
                  </a:lnTo>
                  <a:lnTo>
                    <a:pt x="150647" y="177787"/>
                  </a:lnTo>
                  <a:lnTo>
                    <a:pt x="142163" y="178981"/>
                  </a:lnTo>
                  <a:lnTo>
                    <a:pt x="139026" y="181381"/>
                  </a:lnTo>
                  <a:lnTo>
                    <a:pt x="139687" y="186105"/>
                  </a:lnTo>
                  <a:lnTo>
                    <a:pt x="143370" y="187553"/>
                  </a:lnTo>
                  <a:lnTo>
                    <a:pt x="151853" y="186359"/>
                  </a:lnTo>
                  <a:lnTo>
                    <a:pt x="155016" y="183946"/>
                  </a:lnTo>
                  <a:close/>
                </a:path>
                <a:path w="894080" h="340995">
                  <a:moveTo>
                    <a:pt x="206298" y="140284"/>
                  </a:moveTo>
                  <a:lnTo>
                    <a:pt x="205955" y="137807"/>
                  </a:lnTo>
                  <a:lnTo>
                    <a:pt x="205613" y="135331"/>
                  </a:lnTo>
                  <a:lnTo>
                    <a:pt x="201739" y="133807"/>
                  </a:lnTo>
                  <a:lnTo>
                    <a:pt x="192836" y="135064"/>
                  </a:lnTo>
                  <a:lnTo>
                    <a:pt x="189522" y="137591"/>
                  </a:lnTo>
                  <a:lnTo>
                    <a:pt x="190220" y="142544"/>
                  </a:lnTo>
                  <a:lnTo>
                    <a:pt x="194094" y="144056"/>
                  </a:lnTo>
                  <a:lnTo>
                    <a:pt x="202996" y="142798"/>
                  </a:lnTo>
                  <a:lnTo>
                    <a:pt x="206298" y="140284"/>
                  </a:lnTo>
                  <a:close/>
                </a:path>
                <a:path w="894080" h="340995">
                  <a:moveTo>
                    <a:pt x="235839" y="338429"/>
                  </a:moveTo>
                  <a:lnTo>
                    <a:pt x="235635" y="337032"/>
                  </a:lnTo>
                  <a:lnTo>
                    <a:pt x="235432" y="335635"/>
                  </a:lnTo>
                  <a:lnTo>
                    <a:pt x="233210" y="334733"/>
                  </a:lnTo>
                  <a:lnTo>
                    <a:pt x="228155" y="335445"/>
                  </a:lnTo>
                  <a:lnTo>
                    <a:pt x="226288" y="336918"/>
                  </a:lnTo>
                  <a:lnTo>
                    <a:pt x="226682" y="339725"/>
                  </a:lnTo>
                  <a:lnTo>
                    <a:pt x="228879" y="340588"/>
                  </a:lnTo>
                  <a:lnTo>
                    <a:pt x="233934" y="339890"/>
                  </a:lnTo>
                  <a:lnTo>
                    <a:pt x="235839" y="338429"/>
                  </a:lnTo>
                  <a:close/>
                </a:path>
                <a:path w="894080" h="340995">
                  <a:moveTo>
                    <a:pt x="236308" y="146431"/>
                  </a:moveTo>
                  <a:lnTo>
                    <a:pt x="236080" y="144805"/>
                  </a:lnTo>
                  <a:lnTo>
                    <a:pt x="235851" y="143179"/>
                  </a:lnTo>
                  <a:lnTo>
                    <a:pt x="233337" y="142240"/>
                  </a:lnTo>
                  <a:lnTo>
                    <a:pt x="227584" y="143052"/>
                  </a:lnTo>
                  <a:lnTo>
                    <a:pt x="225437" y="144653"/>
                  </a:lnTo>
                  <a:lnTo>
                    <a:pt x="225882" y="147891"/>
                  </a:lnTo>
                  <a:lnTo>
                    <a:pt x="228396" y="148856"/>
                  </a:lnTo>
                  <a:lnTo>
                    <a:pt x="234162" y="148056"/>
                  </a:lnTo>
                  <a:lnTo>
                    <a:pt x="236308" y="146431"/>
                  </a:lnTo>
                  <a:close/>
                </a:path>
                <a:path w="894080" h="340995">
                  <a:moveTo>
                    <a:pt x="242620" y="292696"/>
                  </a:moveTo>
                  <a:lnTo>
                    <a:pt x="242277" y="290258"/>
                  </a:lnTo>
                  <a:lnTo>
                    <a:pt x="241935" y="287820"/>
                  </a:lnTo>
                  <a:lnTo>
                    <a:pt x="238137" y="286359"/>
                  </a:lnTo>
                  <a:lnTo>
                    <a:pt x="229450" y="287578"/>
                  </a:lnTo>
                  <a:lnTo>
                    <a:pt x="226212" y="290029"/>
                  </a:lnTo>
                  <a:lnTo>
                    <a:pt x="226898" y="294906"/>
                  </a:lnTo>
                  <a:lnTo>
                    <a:pt x="230682" y="296367"/>
                  </a:lnTo>
                  <a:lnTo>
                    <a:pt x="239369" y="295148"/>
                  </a:lnTo>
                  <a:lnTo>
                    <a:pt x="242620" y="292696"/>
                  </a:lnTo>
                  <a:close/>
                </a:path>
                <a:path w="894080" h="340995">
                  <a:moveTo>
                    <a:pt x="250558" y="95961"/>
                  </a:moveTo>
                  <a:lnTo>
                    <a:pt x="250342" y="94386"/>
                  </a:lnTo>
                  <a:lnTo>
                    <a:pt x="250126" y="92824"/>
                  </a:lnTo>
                  <a:lnTo>
                    <a:pt x="247650" y="91859"/>
                  </a:lnTo>
                  <a:lnTo>
                    <a:pt x="242049" y="92646"/>
                  </a:lnTo>
                  <a:lnTo>
                    <a:pt x="239941" y="94259"/>
                  </a:lnTo>
                  <a:lnTo>
                    <a:pt x="240385" y="97396"/>
                  </a:lnTo>
                  <a:lnTo>
                    <a:pt x="242849" y="98348"/>
                  </a:lnTo>
                  <a:lnTo>
                    <a:pt x="248462" y="97561"/>
                  </a:lnTo>
                  <a:lnTo>
                    <a:pt x="250558" y="95961"/>
                  </a:lnTo>
                  <a:close/>
                </a:path>
                <a:path w="894080" h="340995">
                  <a:moveTo>
                    <a:pt x="282206" y="253453"/>
                  </a:moveTo>
                  <a:lnTo>
                    <a:pt x="281889" y="251155"/>
                  </a:lnTo>
                  <a:lnTo>
                    <a:pt x="281559" y="248831"/>
                  </a:lnTo>
                  <a:lnTo>
                    <a:pt x="277952" y="247446"/>
                  </a:lnTo>
                  <a:lnTo>
                    <a:pt x="269697" y="248602"/>
                  </a:lnTo>
                  <a:lnTo>
                    <a:pt x="266611" y="250939"/>
                  </a:lnTo>
                  <a:lnTo>
                    <a:pt x="267258" y="255549"/>
                  </a:lnTo>
                  <a:lnTo>
                    <a:pt x="270878" y="256984"/>
                  </a:lnTo>
                  <a:lnTo>
                    <a:pt x="279133" y="255816"/>
                  </a:lnTo>
                  <a:lnTo>
                    <a:pt x="282206" y="253453"/>
                  </a:lnTo>
                  <a:close/>
                </a:path>
                <a:path w="894080" h="340995">
                  <a:moveTo>
                    <a:pt x="288480" y="125945"/>
                  </a:moveTo>
                  <a:lnTo>
                    <a:pt x="288290" y="124561"/>
                  </a:lnTo>
                  <a:lnTo>
                    <a:pt x="288086" y="123151"/>
                  </a:lnTo>
                  <a:lnTo>
                    <a:pt x="285902" y="122313"/>
                  </a:lnTo>
                  <a:lnTo>
                    <a:pt x="280898" y="123012"/>
                  </a:lnTo>
                  <a:lnTo>
                    <a:pt x="279044" y="124421"/>
                  </a:lnTo>
                  <a:lnTo>
                    <a:pt x="279438" y="127228"/>
                  </a:lnTo>
                  <a:lnTo>
                    <a:pt x="281609" y="128066"/>
                  </a:lnTo>
                  <a:lnTo>
                    <a:pt x="286613" y="127368"/>
                  </a:lnTo>
                  <a:lnTo>
                    <a:pt x="288480" y="125945"/>
                  </a:lnTo>
                  <a:close/>
                </a:path>
                <a:path w="894080" h="340995">
                  <a:moveTo>
                    <a:pt x="296824" y="336689"/>
                  </a:moveTo>
                  <a:lnTo>
                    <a:pt x="296646" y="335419"/>
                  </a:lnTo>
                  <a:lnTo>
                    <a:pt x="296468" y="334149"/>
                  </a:lnTo>
                  <a:lnTo>
                    <a:pt x="294449" y="333349"/>
                  </a:lnTo>
                  <a:lnTo>
                    <a:pt x="289877" y="333997"/>
                  </a:lnTo>
                  <a:lnTo>
                    <a:pt x="288188" y="335305"/>
                  </a:lnTo>
                  <a:lnTo>
                    <a:pt x="288544" y="337858"/>
                  </a:lnTo>
                  <a:lnTo>
                    <a:pt x="290525" y="338645"/>
                  </a:lnTo>
                  <a:lnTo>
                    <a:pt x="292836" y="338328"/>
                  </a:lnTo>
                  <a:lnTo>
                    <a:pt x="295097" y="337997"/>
                  </a:lnTo>
                  <a:lnTo>
                    <a:pt x="296824" y="336689"/>
                  </a:lnTo>
                  <a:close/>
                </a:path>
                <a:path w="894080" h="340995">
                  <a:moveTo>
                    <a:pt x="321170" y="166166"/>
                  </a:moveTo>
                  <a:lnTo>
                    <a:pt x="320979" y="164833"/>
                  </a:lnTo>
                  <a:lnTo>
                    <a:pt x="320789" y="163512"/>
                  </a:lnTo>
                  <a:lnTo>
                    <a:pt x="318706" y="162687"/>
                  </a:lnTo>
                  <a:lnTo>
                    <a:pt x="313905" y="163360"/>
                  </a:lnTo>
                  <a:lnTo>
                    <a:pt x="312115" y="164731"/>
                  </a:lnTo>
                  <a:lnTo>
                    <a:pt x="312496" y="167386"/>
                  </a:lnTo>
                  <a:lnTo>
                    <a:pt x="314591" y="168198"/>
                  </a:lnTo>
                  <a:lnTo>
                    <a:pt x="319392" y="167525"/>
                  </a:lnTo>
                  <a:lnTo>
                    <a:pt x="321170" y="166166"/>
                  </a:lnTo>
                  <a:close/>
                </a:path>
                <a:path w="894080" h="340995">
                  <a:moveTo>
                    <a:pt x="351256" y="111721"/>
                  </a:moveTo>
                  <a:lnTo>
                    <a:pt x="351053" y="110324"/>
                  </a:lnTo>
                  <a:lnTo>
                    <a:pt x="350862" y="108953"/>
                  </a:lnTo>
                  <a:lnTo>
                    <a:pt x="348703" y="108127"/>
                  </a:lnTo>
                  <a:lnTo>
                    <a:pt x="343763" y="108813"/>
                  </a:lnTo>
                  <a:lnTo>
                    <a:pt x="341922" y="110210"/>
                  </a:lnTo>
                  <a:lnTo>
                    <a:pt x="342315" y="112979"/>
                  </a:lnTo>
                  <a:lnTo>
                    <a:pt x="344462" y="113817"/>
                  </a:lnTo>
                  <a:lnTo>
                    <a:pt x="349402" y="113118"/>
                  </a:lnTo>
                  <a:lnTo>
                    <a:pt x="351256" y="111721"/>
                  </a:lnTo>
                  <a:close/>
                </a:path>
                <a:path w="894080" h="340995">
                  <a:moveTo>
                    <a:pt x="425919" y="12128"/>
                  </a:moveTo>
                  <a:lnTo>
                    <a:pt x="425640" y="10160"/>
                  </a:lnTo>
                  <a:lnTo>
                    <a:pt x="425361" y="8178"/>
                  </a:lnTo>
                  <a:lnTo>
                    <a:pt x="422287" y="6997"/>
                  </a:lnTo>
                  <a:lnTo>
                    <a:pt x="415251" y="7988"/>
                  </a:lnTo>
                  <a:lnTo>
                    <a:pt x="412610" y="9982"/>
                  </a:lnTo>
                  <a:lnTo>
                    <a:pt x="413169" y="13919"/>
                  </a:lnTo>
                  <a:lnTo>
                    <a:pt x="416255" y="15113"/>
                  </a:lnTo>
                  <a:lnTo>
                    <a:pt x="423291" y="14122"/>
                  </a:lnTo>
                  <a:lnTo>
                    <a:pt x="425919" y="12128"/>
                  </a:lnTo>
                  <a:close/>
                </a:path>
                <a:path w="894080" h="340995">
                  <a:moveTo>
                    <a:pt x="452856" y="261645"/>
                  </a:moveTo>
                  <a:lnTo>
                    <a:pt x="452551" y="259473"/>
                  </a:lnTo>
                  <a:lnTo>
                    <a:pt x="452247" y="257340"/>
                  </a:lnTo>
                  <a:lnTo>
                    <a:pt x="448881" y="256006"/>
                  </a:lnTo>
                  <a:lnTo>
                    <a:pt x="441121" y="257098"/>
                  </a:lnTo>
                  <a:lnTo>
                    <a:pt x="438238" y="259308"/>
                  </a:lnTo>
                  <a:lnTo>
                    <a:pt x="438835" y="263613"/>
                  </a:lnTo>
                  <a:lnTo>
                    <a:pt x="442226" y="264922"/>
                  </a:lnTo>
                  <a:lnTo>
                    <a:pt x="449973" y="263829"/>
                  </a:lnTo>
                  <a:lnTo>
                    <a:pt x="452856" y="261645"/>
                  </a:lnTo>
                  <a:close/>
                </a:path>
                <a:path w="894080" h="340995">
                  <a:moveTo>
                    <a:pt x="470496" y="7620"/>
                  </a:moveTo>
                  <a:lnTo>
                    <a:pt x="470306" y="6273"/>
                  </a:lnTo>
                  <a:lnTo>
                    <a:pt x="470115" y="4940"/>
                  </a:lnTo>
                  <a:lnTo>
                    <a:pt x="468045" y="4152"/>
                  </a:lnTo>
                  <a:lnTo>
                    <a:pt x="463296" y="4826"/>
                  </a:lnTo>
                  <a:lnTo>
                    <a:pt x="461518" y="6146"/>
                  </a:lnTo>
                  <a:lnTo>
                    <a:pt x="461886" y="8826"/>
                  </a:lnTo>
                  <a:lnTo>
                    <a:pt x="463969" y="9626"/>
                  </a:lnTo>
                  <a:lnTo>
                    <a:pt x="468731" y="8953"/>
                  </a:lnTo>
                  <a:lnTo>
                    <a:pt x="470496" y="7620"/>
                  </a:lnTo>
                  <a:close/>
                </a:path>
                <a:path w="894080" h="340995">
                  <a:moveTo>
                    <a:pt x="487972" y="98691"/>
                  </a:moveTo>
                  <a:lnTo>
                    <a:pt x="487603" y="96050"/>
                  </a:lnTo>
                  <a:lnTo>
                    <a:pt x="487235" y="93395"/>
                  </a:lnTo>
                  <a:lnTo>
                    <a:pt x="483108" y="91795"/>
                  </a:lnTo>
                  <a:lnTo>
                    <a:pt x="473621" y="93129"/>
                  </a:lnTo>
                  <a:lnTo>
                    <a:pt x="470090" y="95808"/>
                  </a:lnTo>
                  <a:lnTo>
                    <a:pt x="470839" y="101104"/>
                  </a:lnTo>
                  <a:lnTo>
                    <a:pt x="474967" y="102717"/>
                  </a:lnTo>
                  <a:lnTo>
                    <a:pt x="484454" y="101384"/>
                  </a:lnTo>
                  <a:lnTo>
                    <a:pt x="487972" y="98691"/>
                  </a:lnTo>
                  <a:close/>
                </a:path>
                <a:path w="894080" h="340995">
                  <a:moveTo>
                    <a:pt x="497624" y="315315"/>
                  </a:moveTo>
                  <a:lnTo>
                    <a:pt x="497433" y="313931"/>
                  </a:lnTo>
                  <a:lnTo>
                    <a:pt x="497230" y="312534"/>
                  </a:lnTo>
                  <a:lnTo>
                    <a:pt x="495058" y="311670"/>
                  </a:lnTo>
                  <a:lnTo>
                    <a:pt x="490080" y="312381"/>
                  </a:lnTo>
                  <a:lnTo>
                    <a:pt x="488226" y="313791"/>
                  </a:lnTo>
                  <a:lnTo>
                    <a:pt x="488619" y="316585"/>
                  </a:lnTo>
                  <a:lnTo>
                    <a:pt x="490791" y="317436"/>
                  </a:lnTo>
                  <a:lnTo>
                    <a:pt x="495769" y="316738"/>
                  </a:lnTo>
                  <a:lnTo>
                    <a:pt x="497624" y="315315"/>
                  </a:lnTo>
                  <a:close/>
                </a:path>
                <a:path w="894080" h="340995">
                  <a:moveTo>
                    <a:pt x="521093" y="125945"/>
                  </a:moveTo>
                  <a:lnTo>
                    <a:pt x="520788" y="123736"/>
                  </a:lnTo>
                  <a:lnTo>
                    <a:pt x="520484" y="121526"/>
                  </a:lnTo>
                  <a:lnTo>
                    <a:pt x="517004" y="120167"/>
                  </a:lnTo>
                  <a:lnTo>
                    <a:pt x="509066" y="121285"/>
                  </a:lnTo>
                  <a:lnTo>
                    <a:pt x="506120" y="123545"/>
                  </a:lnTo>
                  <a:lnTo>
                    <a:pt x="506742" y="127965"/>
                  </a:lnTo>
                  <a:lnTo>
                    <a:pt x="510197" y="129336"/>
                  </a:lnTo>
                  <a:lnTo>
                    <a:pt x="518134" y="128219"/>
                  </a:lnTo>
                  <a:lnTo>
                    <a:pt x="521093" y="125945"/>
                  </a:lnTo>
                  <a:close/>
                </a:path>
                <a:path w="894080" h="340995">
                  <a:moveTo>
                    <a:pt x="549592" y="260413"/>
                  </a:moveTo>
                  <a:lnTo>
                    <a:pt x="549262" y="258025"/>
                  </a:lnTo>
                  <a:lnTo>
                    <a:pt x="548919" y="255612"/>
                  </a:lnTo>
                  <a:lnTo>
                    <a:pt x="545160" y="254165"/>
                  </a:lnTo>
                  <a:lnTo>
                    <a:pt x="536549" y="255371"/>
                  </a:lnTo>
                  <a:lnTo>
                    <a:pt x="533349" y="257797"/>
                  </a:lnTo>
                  <a:lnTo>
                    <a:pt x="534022" y="262610"/>
                  </a:lnTo>
                  <a:lnTo>
                    <a:pt x="537781" y="264071"/>
                  </a:lnTo>
                  <a:lnTo>
                    <a:pt x="546379" y="262864"/>
                  </a:lnTo>
                  <a:lnTo>
                    <a:pt x="549592" y="260413"/>
                  </a:lnTo>
                  <a:close/>
                </a:path>
                <a:path w="894080" h="340995">
                  <a:moveTo>
                    <a:pt x="552043" y="35242"/>
                  </a:moveTo>
                  <a:lnTo>
                    <a:pt x="551675" y="32588"/>
                  </a:lnTo>
                  <a:lnTo>
                    <a:pt x="551307" y="29946"/>
                  </a:lnTo>
                  <a:lnTo>
                    <a:pt x="547154" y="28321"/>
                  </a:lnTo>
                  <a:lnTo>
                    <a:pt x="537641" y="29654"/>
                  </a:lnTo>
                  <a:lnTo>
                    <a:pt x="534085" y="32372"/>
                  </a:lnTo>
                  <a:lnTo>
                    <a:pt x="534822" y="37668"/>
                  </a:lnTo>
                  <a:lnTo>
                    <a:pt x="538988" y="39281"/>
                  </a:lnTo>
                  <a:lnTo>
                    <a:pt x="548500" y="37947"/>
                  </a:lnTo>
                  <a:lnTo>
                    <a:pt x="552043" y="35242"/>
                  </a:lnTo>
                  <a:close/>
                </a:path>
                <a:path w="894080" h="340995">
                  <a:moveTo>
                    <a:pt x="584276" y="228295"/>
                  </a:moveTo>
                  <a:lnTo>
                    <a:pt x="584073" y="226847"/>
                  </a:lnTo>
                  <a:lnTo>
                    <a:pt x="583869" y="225386"/>
                  </a:lnTo>
                  <a:lnTo>
                    <a:pt x="581558" y="224497"/>
                  </a:lnTo>
                  <a:lnTo>
                    <a:pt x="576351" y="225221"/>
                  </a:lnTo>
                  <a:lnTo>
                    <a:pt x="574382" y="226720"/>
                  </a:lnTo>
                  <a:lnTo>
                    <a:pt x="574789" y="229628"/>
                  </a:lnTo>
                  <a:lnTo>
                    <a:pt x="577088" y="230517"/>
                  </a:lnTo>
                  <a:lnTo>
                    <a:pt x="582307" y="229793"/>
                  </a:lnTo>
                  <a:lnTo>
                    <a:pt x="584276" y="228295"/>
                  </a:lnTo>
                  <a:close/>
                </a:path>
                <a:path w="894080" h="340995">
                  <a:moveTo>
                    <a:pt x="586092" y="8204"/>
                  </a:moveTo>
                  <a:lnTo>
                    <a:pt x="585762" y="5854"/>
                  </a:lnTo>
                  <a:lnTo>
                    <a:pt x="585431" y="3517"/>
                  </a:lnTo>
                  <a:lnTo>
                    <a:pt x="581774" y="2082"/>
                  </a:lnTo>
                  <a:lnTo>
                    <a:pt x="573430" y="3251"/>
                  </a:lnTo>
                  <a:lnTo>
                    <a:pt x="570306" y="5651"/>
                  </a:lnTo>
                  <a:lnTo>
                    <a:pt x="570966" y="10325"/>
                  </a:lnTo>
                  <a:lnTo>
                    <a:pt x="574611" y="11747"/>
                  </a:lnTo>
                  <a:lnTo>
                    <a:pt x="582968" y="10566"/>
                  </a:lnTo>
                  <a:lnTo>
                    <a:pt x="586092" y="8204"/>
                  </a:lnTo>
                  <a:close/>
                </a:path>
                <a:path w="894080" h="340995">
                  <a:moveTo>
                    <a:pt x="609993" y="137490"/>
                  </a:moveTo>
                  <a:lnTo>
                    <a:pt x="609752" y="135750"/>
                  </a:lnTo>
                  <a:lnTo>
                    <a:pt x="609511" y="134035"/>
                  </a:lnTo>
                  <a:lnTo>
                    <a:pt x="606767" y="132956"/>
                  </a:lnTo>
                  <a:lnTo>
                    <a:pt x="600532" y="133832"/>
                  </a:lnTo>
                  <a:lnTo>
                    <a:pt x="598220" y="135623"/>
                  </a:lnTo>
                  <a:lnTo>
                    <a:pt x="598703" y="139077"/>
                  </a:lnTo>
                  <a:lnTo>
                    <a:pt x="601421" y="140131"/>
                  </a:lnTo>
                  <a:lnTo>
                    <a:pt x="607656" y="139255"/>
                  </a:lnTo>
                  <a:lnTo>
                    <a:pt x="609993" y="137490"/>
                  </a:lnTo>
                  <a:close/>
                </a:path>
                <a:path w="894080" h="340995">
                  <a:moveTo>
                    <a:pt x="671677" y="152831"/>
                  </a:moveTo>
                  <a:lnTo>
                    <a:pt x="671423" y="151015"/>
                  </a:lnTo>
                  <a:lnTo>
                    <a:pt x="671169" y="149199"/>
                  </a:lnTo>
                  <a:lnTo>
                    <a:pt x="668324" y="148094"/>
                  </a:lnTo>
                  <a:lnTo>
                    <a:pt x="661809" y="149009"/>
                  </a:lnTo>
                  <a:lnTo>
                    <a:pt x="659396" y="150850"/>
                  </a:lnTo>
                  <a:lnTo>
                    <a:pt x="659904" y="154482"/>
                  </a:lnTo>
                  <a:lnTo>
                    <a:pt x="662736" y="155575"/>
                  </a:lnTo>
                  <a:lnTo>
                    <a:pt x="669251" y="154660"/>
                  </a:lnTo>
                  <a:lnTo>
                    <a:pt x="671677" y="152831"/>
                  </a:lnTo>
                  <a:close/>
                </a:path>
                <a:path w="894080" h="340995">
                  <a:moveTo>
                    <a:pt x="698792" y="4064"/>
                  </a:moveTo>
                  <a:lnTo>
                    <a:pt x="698576" y="2514"/>
                  </a:lnTo>
                  <a:lnTo>
                    <a:pt x="698360" y="952"/>
                  </a:lnTo>
                  <a:lnTo>
                    <a:pt x="695921" y="0"/>
                  </a:lnTo>
                  <a:lnTo>
                    <a:pt x="690359" y="774"/>
                  </a:lnTo>
                  <a:lnTo>
                    <a:pt x="688289" y="2362"/>
                  </a:lnTo>
                  <a:lnTo>
                    <a:pt x="688733" y="5473"/>
                  </a:lnTo>
                  <a:lnTo>
                    <a:pt x="691159" y="6426"/>
                  </a:lnTo>
                  <a:lnTo>
                    <a:pt x="696722" y="5651"/>
                  </a:lnTo>
                  <a:lnTo>
                    <a:pt x="698792" y="4064"/>
                  </a:lnTo>
                  <a:close/>
                </a:path>
                <a:path w="894080" h="340995">
                  <a:moveTo>
                    <a:pt x="731672" y="186156"/>
                  </a:moveTo>
                  <a:lnTo>
                    <a:pt x="731431" y="184480"/>
                  </a:lnTo>
                  <a:lnTo>
                    <a:pt x="731189" y="182803"/>
                  </a:lnTo>
                  <a:lnTo>
                    <a:pt x="728573" y="181775"/>
                  </a:lnTo>
                  <a:lnTo>
                    <a:pt x="722566" y="182626"/>
                  </a:lnTo>
                  <a:lnTo>
                    <a:pt x="720344" y="184327"/>
                  </a:lnTo>
                  <a:lnTo>
                    <a:pt x="720813" y="187680"/>
                  </a:lnTo>
                  <a:lnTo>
                    <a:pt x="723430" y="188696"/>
                  </a:lnTo>
                  <a:lnTo>
                    <a:pt x="729437" y="187858"/>
                  </a:lnTo>
                  <a:lnTo>
                    <a:pt x="731672" y="186156"/>
                  </a:lnTo>
                  <a:close/>
                </a:path>
                <a:path w="894080" h="340995">
                  <a:moveTo>
                    <a:pt x="836688" y="194957"/>
                  </a:moveTo>
                  <a:lnTo>
                    <a:pt x="836498" y="193598"/>
                  </a:lnTo>
                  <a:lnTo>
                    <a:pt x="836307" y="192214"/>
                  </a:lnTo>
                  <a:lnTo>
                    <a:pt x="834161" y="191376"/>
                  </a:lnTo>
                  <a:lnTo>
                    <a:pt x="829208" y="192074"/>
                  </a:lnTo>
                  <a:lnTo>
                    <a:pt x="827366" y="193471"/>
                  </a:lnTo>
                  <a:lnTo>
                    <a:pt x="827747" y="196215"/>
                  </a:lnTo>
                  <a:lnTo>
                    <a:pt x="829906" y="197065"/>
                  </a:lnTo>
                  <a:lnTo>
                    <a:pt x="834859" y="196367"/>
                  </a:lnTo>
                  <a:lnTo>
                    <a:pt x="836688" y="194957"/>
                  </a:lnTo>
                  <a:close/>
                </a:path>
                <a:path w="894080" h="340995">
                  <a:moveTo>
                    <a:pt x="893673" y="127914"/>
                  </a:moveTo>
                  <a:lnTo>
                    <a:pt x="893419" y="126111"/>
                  </a:lnTo>
                  <a:lnTo>
                    <a:pt x="893165" y="124320"/>
                  </a:lnTo>
                  <a:lnTo>
                    <a:pt x="890358" y="123253"/>
                  </a:lnTo>
                  <a:lnTo>
                    <a:pt x="883958" y="124155"/>
                  </a:lnTo>
                  <a:lnTo>
                    <a:pt x="881557" y="125945"/>
                  </a:lnTo>
                  <a:lnTo>
                    <a:pt x="882053" y="129552"/>
                  </a:lnTo>
                  <a:lnTo>
                    <a:pt x="884872" y="130619"/>
                  </a:lnTo>
                  <a:lnTo>
                    <a:pt x="891260" y="129717"/>
                  </a:lnTo>
                  <a:lnTo>
                    <a:pt x="893673" y="127914"/>
                  </a:lnTo>
                  <a:close/>
                </a:path>
              </a:pathLst>
            </a:custGeom>
            <a:solidFill>
              <a:srgbClr val="FFD580"/>
            </a:solidFill>
          </p:spPr>
          <p:txBody>
            <a:bodyPr wrap="square" lIns="0" tIns="0" rIns="0" bIns="0" rtlCol="0"/>
            <a:lstStyle/>
            <a:p>
              <a:endParaRPr sz="1493" dirty="0"/>
            </a:p>
          </p:txBody>
        </p:sp>
        <p:sp>
          <p:nvSpPr>
            <p:cNvPr id="99" name="object 1967">
              <a:extLst>
                <a:ext uri="{FF2B5EF4-FFF2-40B4-BE49-F238E27FC236}">
                  <a16:creationId xmlns:a16="http://schemas.microsoft.com/office/drawing/2014/main" id="{30CCE314-B9A2-480E-8610-C1CB4BDCEEAB}"/>
                </a:ext>
              </a:extLst>
            </p:cNvPr>
            <p:cNvSpPr/>
            <p:nvPr/>
          </p:nvSpPr>
          <p:spPr>
            <a:xfrm>
              <a:off x="887476" y="7218756"/>
              <a:ext cx="978535" cy="341630"/>
            </a:xfrm>
            <a:custGeom>
              <a:avLst/>
              <a:gdLst/>
              <a:ahLst/>
              <a:cxnLst/>
              <a:rect l="l" t="t" r="r" b="b"/>
              <a:pathLst>
                <a:path w="978535" h="341629">
                  <a:moveTo>
                    <a:pt x="11074" y="223799"/>
                  </a:moveTo>
                  <a:lnTo>
                    <a:pt x="10845" y="222161"/>
                  </a:lnTo>
                  <a:lnTo>
                    <a:pt x="10617" y="220522"/>
                  </a:lnTo>
                  <a:lnTo>
                    <a:pt x="8064" y="219532"/>
                  </a:lnTo>
                  <a:lnTo>
                    <a:pt x="2197" y="220357"/>
                  </a:lnTo>
                  <a:lnTo>
                    <a:pt x="0" y="222008"/>
                  </a:lnTo>
                  <a:lnTo>
                    <a:pt x="457" y="225298"/>
                  </a:lnTo>
                  <a:lnTo>
                    <a:pt x="3022" y="226288"/>
                  </a:lnTo>
                  <a:lnTo>
                    <a:pt x="8902" y="225463"/>
                  </a:lnTo>
                  <a:lnTo>
                    <a:pt x="11074" y="223799"/>
                  </a:lnTo>
                  <a:close/>
                </a:path>
                <a:path w="978535" h="341629">
                  <a:moveTo>
                    <a:pt x="37998" y="183273"/>
                  </a:moveTo>
                  <a:lnTo>
                    <a:pt x="37668" y="180949"/>
                  </a:lnTo>
                  <a:lnTo>
                    <a:pt x="37338" y="178625"/>
                  </a:lnTo>
                  <a:lnTo>
                    <a:pt x="33731" y="177241"/>
                  </a:lnTo>
                  <a:lnTo>
                    <a:pt x="25476" y="178396"/>
                  </a:lnTo>
                  <a:lnTo>
                    <a:pt x="22390" y="180733"/>
                  </a:lnTo>
                  <a:lnTo>
                    <a:pt x="23050" y="185369"/>
                  </a:lnTo>
                  <a:lnTo>
                    <a:pt x="26657" y="186753"/>
                  </a:lnTo>
                  <a:lnTo>
                    <a:pt x="34912" y="185585"/>
                  </a:lnTo>
                  <a:lnTo>
                    <a:pt x="37998" y="183273"/>
                  </a:lnTo>
                  <a:close/>
                </a:path>
                <a:path w="978535" h="341629">
                  <a:moveTo>
                    <a:pt x="102438" y="127635"/>
                  </a:moveTo>
                  <a:lnTo>
                    <a:pt x="102044" y="124828"/>
                  </a:lnTo>
                  <a:lnTo>
                    <a:pt x="101650" y="122034"/>
                  </a:lnTo>
                  <a:lnTo>
                    <a:pt x="97282" y="120345"/>
                  </a:lnTo>
                  <a:lnTo>
                    <a:pt x="87287" y="121754"/>
                  </a:lnTo>
                  <a:lnTo>
                    <a:pt x="83553" y="124574"/>
                  </a:lnTo>
                  <a:lnTo>
                    <a:pt x="84340" y="130175"/>
                  </a:lnTo>
                  <a:lnTo>
                    <a:pt x="88709" y="131851"/>
                  </a:lnTo>
                  <a:lnTo>
                    <a:pt x="98704" y="130454"/>
                  </a:lnTo>
                  <a:lnTo>
                    <a:pt x="102438" y="127635"/>
                  </a:lnTo>
                  <a:close/>
                </a:path>
                <a:path w="978535" h="341629">
                  <a:moveTo>
                    <a:pt x="145757" y="286359"/>
                  </a:moveTo>
                  <a:lnTo>
                    <a:pt x="145529" y="284759"/>
                  </a:lnTo>
                  <a:lnTo>
                    <a:pt x="145300" y="283146"/>
                  </a:lnTo>
                  <a:lnTo>
                    <a:pt x="142786" y="282194"/>
                  </a:lnTo>
                  <a:lnTo>
                    <a:pt x="137071" y="282994"/>
                  </a:lnTo>
                  <a:lnTo>
                    <a:pt x="134924" y="284607"/>
                  </a:lnTo>
                  <a:lnTo>
                    <a:pt x="135382" y="287820"/>
                  </a:lnTo>
                  <a:lnTo>
                    <a:pt x="137883" y="288798"/>
                  </a:lnTo>
                  <a:lnTo>
                    <a:pt x="143611" y="287997"/>
                  </a:lnTo>
                  <a:lnTo>
                    <a:pt x="145757" y="286359"/>
                  </a:lnTo>
                  <a:close/>
                </a:path>
                <a:path w="978535" h="341629">
                  <a:moveTo>
                    <a:pt x="190525" y="311315"/>
                  </a:moveTo>
                  <a:lnTo>
                    <a:pt x="190296" y="309689"/>
                  </a:lnTo>
                  <a:lnTo>
                    <a:pt x="190068" y="308063"/>
                  </a:lnTo>
                  <a:lnTo>
                    <a:pt x="187528" y="307098"/>
                  </a:lnTo>
                  <a:lnTo>
                    <a:pt x="181724" y="307911"/>
                  </a:lnTo>
                  <a:lnTo>
                    <a:pt x="179565" y="309549"/>
                  </a:lnTo>
                  <a:lnTo>
                    <a:pt x="180022" y="312801"/>
                  </a:lnTo>
                  <a:lnTo>
                    <a:pt x="182562" y="313804"/>
                  </a:lnTo>
                  <a:lnTo>
                    <a:pt x="188353" y="312978"/>
                  </a:lnTo>
                  <a:lnTo>
                    <a:pt x="190525" y="311315"/>
                  </a:lnTo>
                  <a:close/>
                </a:path>
                <a:path w="978535" h="341629">
                  <a:moveTo>
                    <a:pt x="236880" y="283527"/>
                  </a:moveTo>
                  <a:lnTo>
                    <a:pt x="236524" y="281012"/>
                  </a:lnTo>
                  <a:lnTo>
                    <a:pt x="236169" y="278498"/>
                  </a:lnTo>
                  <a:lnTo>
                    <a:pt x="232257" y="276974"/>
                  </a:lnTo>
                  <a:lnTo>
                    <a:pt x="223253" y="278244"/>
                  </a:lnTo>
                  <a:lnTo>
                    <a:pt x="219900" y="280784"/>
                  </a:lnTo>
                  <a:lnTo>
                    <a:pt x="220611" y="285813"/>
                  </a:lnTo>
                  <a:lnTo>
                    <a:pt x="224523" y="287350"/>
                  </a:lnTo>
                  <a:lnTo>
                    <a:pt x="233540" y="286080"/>
                  </a:lnTo>
                  <a:lnTo>
                    <a:pt x="236880" y="283527"/>
                  </a:lnTo>
                  <a:close/>
                </a:path>
                <a:path w="978535" h="341629">
                  <a:moveTo>
                    <a:pt x="263499" y="68453"/>
                  </a:moveTo>
                  <a:lnTo>
                    <a:pt x="263309" y="67119"/>
                  </a:lnTo>
                  <a:lnTo>
                    <a:pt x="263118" y="65786"/>
                  </a:lnTo>
                  <a:lnTo>
                    <a:pt x="261048" y="64998"/>
                  </a:lnTo>
                  <a:lnTo>
                    <a:pt x="256324" y="65659"/>
                  </a:lnTo>
                  <a:lnTo>
                    <a:pt x="254546" y="66992"/>
                  </a:lnTo>
                  <a:lnTo>
                    <a:pt x="254927" y="69659"/>
                  </a:lnTo>
                  <a:lnTo>
                    <a:pt x="256997" y="70446"/>
                  </a:lnTo>
                  <a:lnTo>
                    <a:pt x="261721" y="69773"/>
                  </a:lnTo>
                  <a:lnTo>
                    <a:pt x="263499" y="68453"/>
                  </a:lnTo>
                  <a:close/>
                </a:path>
                <a:path w="978535" h="341629">
                  <a:moveTo>
                    <a:pt x="279971" y="95783"/>
                  </a:moveTo>
                  <a:lnTo>
                    <a:pt x="279679" y="93713"/>
                  </a:lnTo>
                  <a:lnTo>
                    <a:pt x="279387" y="91630"/>
                  </a:lnTo>
                  <a:lnTo>
                    <a:pt x="276148" y="90373"/>
                  </a:lnTo>
                  <a:lnTo>
                    <a:pt x="268719" y="91427"/>
                  </a:lnTo>
                  <a:lnTo>
                    <a:pt x="265963" y="93522"/>
                  </a:lnTo>
                  <a:lnTo>
                    <a:pt x="266534" y="97663"/>
                  </a:lnTo>
                  <a:lnTo>
                    <a:pt x="269773" y="98920"/>
                  </a:lnTo>
                  <a:lnTo>
                    <a:pt x="277202" y="97878"/>
                  </a:lnTo>
                  <a:lnTo>
                    <a:pt x="279971" y="95783"/>
                  </a:lnTo>
                  <a:close/>
                </a:path>
                <a:path w="978535" h="341629">
                  <a:moveTo>
                    <a:pt x="289090" y="180454"/>
                  </a:moveTo>
                  <a:lnTo>
                    <a:pt x="288912" y="179171"/>
                  </a:lnTo>
                  <a:lnTo>
                    <a:pt x="288734" y="177914"/>
                  </a:lnTo>
                  <a:lnTo>
                    <a:pt x="286727" y="177114"/>
                  </a:lnTo>
                  <a:lnTo>
                    <a:pt x="282130" y="177761"/>
                  </a:lnTo>
                  <a:lnTo>
                    <a:pt x="280416" y="179082"/>
                  </a:lnTo>
                  <a:lnTo>
                    <a:pt x="280771" y="181622"/>
                  </a:lnTo>
                  <a:lnTo>
                    <a:pt x="282790" y="182422"/>
                  </a:lnTo>
                  <a:lnTo>
                    <a:pt x="287375" y="181775"/>
                  </a:lnTo>
                  <a:lnTo>
                    <a:pt x="289090" y="180454"/>
                  </a:lnTo>
                  <a:close/>
                </a:path>
                <a:path w="978535" h="341629">
                  <a:moveTo>
                    <a:pt x="292074" y="336816"/>
                  </a:moveTo>
                  <a:lnTo>
                    <a:pt x="291668" y="333971"/>
                  </a:lnTo>
                  <a:lnTo>
                    <a:pt x="291274" y="331139"/>
                  </a:lnTo>
                  <a:lnTo>
                    <a:pt x="286804" y="329399"/>
                  </a:lnTo>
                  <a:lnTo>
                    <a:pt x="276618" y="330822"/>
                  </a:lnTo>
                  <a:lnTo>
                    <a:pt x="272808" y="333743"/>
                  </a:lnTo>
                  <a:lnTo>
                    <a:pt x="273608" y="339420"/>
                  </a:lnTo>
                  <a:lnTo>
                    <a:pt x="278066" y="341160"/>
                  </a:lnTo>
                  <a:lnTo>
                    <a:pt x="288264" y="339737"/>
                  </a:lnTo>
                  <a:lnTo>
                    <a:pt x="292074" y="336816"/>
                  </a:lnTo>
                  <a:close/>
                </a:path>
                <a:path w="978535" h="341629">
                  <a:moveTo>
                    <a:pt x="414655" y="76911"/>
                  </a:moveTo>
                  <a:lnTo>
                    <a:pt x="414451" y="75514"/>
                  </a:lnTo>
                  <a:lnTo>
                    <a:pt x="414261" y="74129"/>
                  </a:lnTo>
                  <a:lnTo>
                    <a:pt x="412102" y="73304"/>
                  </a:lnTo>
                  <a:lnTo>
                    <a:pt x="407174" y="73990"/>
                  </a:lnTo>
                  <a:lnTo>
                    <a:pt x="405345" y="75374"/>
                  </a:lnTo>
                  <a:lnTo>
                    <a:pt x="405739" y="78168"/>
                  </a:lnTo>
                  <a:lnTo>
                    <a:pt x="407873" y="78981"/>
                  </a:lnTo>
                  <a:lnTo>
                    <a:pt x="412800" y="78282"/>
                  </a:lnTo>
                  <a:lnTo>
                    <a:pt x="414655" y="76911"/>
                  </a:lnTo>
                  <a:close/>
                </a:path>
                <a:path w="978535" h="341629">
                  <a:moveTo>
                    <a:pt x="423913" y="313791"/>
                  </a:moveTo>
                  <a:lnTo>
                    <a:pt x="423646" y="311924"/>
                  </a:lnTo>
                  <a:lnTo>
                    <a:pt x="423379" y="310045"/>
                  </a:lnTo>
                  <a:lnTo>
                    <a:pt x="420458" y="308914"/>
                  </a:lnTo>
                  <a:lnTo>
                    <a:pt x="413727" y="309867"/>
                  </a:lnTo>
                  <a:lnTo>
                    <a:pt x="411213" y="311746"/>
                  </a:lnTo>
                  <a:lnTo>
                    <a:pt x="411746" y="315506"/>
                  </a:lnTo>
                  <a:lnTo>
                    <a:pt x="414680" y="316623"/>
                  </a:lnTo>
                  <a:lnTo>
                    <a:pt x="421411" y="315683"/>
                  </a:lnTo>
                  <a:lnTo>
                    <a:pt x="423913" y="313791"/>
                  </a:lnTo>
                  <a:close/>
                </a:path>
                <a:path w="978535" h="341629">
                  <a:moveTo>
                    <a:pt x="451624" y="206603"/>
                  </a:moveTo>
                  <a:lnTo>
                    <a:pt x="451408" y="205079"/>
                  </a:lnTo>
                  <a:lnTo>
                    <a:pt x="451192" y="203568"/>
                  </a:lnTo>
                  <a:lnTo>
                    <a:pt x="448830" y="202628"/>
                  </a:lnTo>
                  <a:lnTo>
                    <a:pt x="443357" y="203403"/>
                  </a:lnTo>
                  <a:lnTo>
                    <a:pt x="441312" y="204952"/>
                  </a:lnTo>
                  <a:lnTo>
                    <a:pt x="441744" y="208000"/>
                  </a:lnTo>
                  <a:lnTo>
                    <a:pt x="444131" y="208915"/>
                  </a:lnTo>
                  <a:lnTo>
                    <a:pt x="449605" y="208140"/>
                  </a:lnTo>
                  <a:lnTo>
                    <a:pt x="451624" y="206603"/>
                  </a:lnTo>
                  <a:close/>
                </a:path>
                <a:path w="978535" h="341629">
                  <a:moveTo>
                    <a:pt x="475703" y="126911"/>
                  </a:moveTo>
                  <a:lnTo>
                    <a:pt x="475488" y="125349"/>
                  </a:lnTo>
                  <a:lnTo>
                    <a:pt x="475272" y="123774"/>
                  </a:lnTo>
                  <a:lnTo>
                    <a:pt x="472821" y="122821"/>
                  </a:lnTo>
                  <a:lnTo>
                    <a:pt x="467207" y="123609"/>
                  </a:lnTo>
                  <a:lnTo>
                    <a:pt x="465112" y="125196"/>
                  </a:lnTo>
                  <a:lnTo>
                    <a:pt x="465556" y="128333"/>
                  </a:lnTo>
                  <a:lnTo>
                    <a:pt x="468007" y="129311"/>
                  </a:lnTo>
                  <a:lnTo>
                    <a:pt x="473621" y="128511"/>
                  </a:lnTo>
                  <a:lnTo>
                    <a:pt x="475703" y="126911"/>
                  </a:lnTo>
                  <a:close/>
                </a:path>
                <a:path w="978535" h="341629">
                  <a:moveTo>
                    <a:pt x="498348" y="167843"/>
                  </a:moveTo>
                  <a:lnTo>
                    <a:pt x="498068" y="165849"/>
                  </a:lnTo>
                  <a:lnTo>
                    <a:pt x="497789" y="163855"/>
                  </a:lnTo>
                  <a:lnTo>
                    <a:pt x="494665" y="162623"/>
                  </a:lnTo>
                  <a:lnTo>
                    <a:pt x="487451" y="163639"/>
                  </a:lnTo>
                  <a:lnTo>
                    <a:pt x="484771" y="165684"/>
                  </a:lnTo>
                  <a:lnTo>
                    <a:pt x="485330" y="169672"/>
                  </a:lnTo>
                  <a:lnTo>
                    <a:pt x="488467" y="170903"/>
                  </a:lnTo>
                  <a:lnTo>
                    <a:pt x="495681" y="169887"/>
                  </a:lnTo>
                  <a:lnTo>
                    <a:pt x="498348" y="167843"/>
                  </a:lnTo>
                  <a:close/>
                </a:path>
                <a:path w="978535" h="341629">
                  <a:moveTo>
                    <a:pt x="529297" y="164617"/>
                  </a:moveTo>
                  <a:lnTo>
                    <a:pt x="528967" y="162267"/>
                  </a:lnTo>
                  <a:lnTo>
                    <a:pt x="528637" y="159918"/>
                  </a:lnTo>
                  <a:lnTo>
                    <a:pt x="524979" y="158496"/>
                  </a:lnTo>
                  <a:lnTo>
                    <a:pt x="516572" y="159677"/>
                  </a:lnTo>
                  <a:lnTo>
                    <a:pt x="513448" y="162064"/>
                  </a:lnTo>
                  <a:lnTo>
                    <a:pt x="514108" y="166751"/>
                  </a:lnTo>
                  <a:lnTo>
                    <a:pt x="517766" y="168148"/>
                  </a:lnTo>
                  <a:lnTo>
                    <a:pt x="526173" y="166966"/>
                  </a:lnTo>
                  <a:lnTo>
                    <a:pt x="529297" y="164617"/>
                  </a:lnTo>
                  <a:close/>
                </a:path>
                <a:path w="978535" h="341629">
                  <a:moveTo>
                    <a:pt x="539280" y="56502"/>
                  </a:moveTo>
                  <a:lnTo>
                    <a:pt x="538988" y="54444"/>
                  </a:lnTo>
                  <a:lnTo>
                    <a:pt x="538695" y="52374"/>
                  </a:lnTo>
                  <a:lnTo>
                    <a:pt x="535482" y="51130"/>
                  </a:lnTo>
                  <a:lnTo>
                    <a:pt x="528129" y="52158"/>
                  </a:lnTo>
                  <a:lnTo>
                    <a:pt x="525386" y="54254"/>
                  </a:lnTo>
                  <a:lnTo>
                    <a:pt x="525957" y="58369"/>
                  </a:lnTo>
                  <a:lnTo>
                    <a:pt x="529170" y="59626"/>
                  </a:lnTo>
                  <a:lnTo>
                    <a:pt x="536536" y="58585"/>
                  </a:lnTo>
                  <a:lnTo>
                    <a:pt x="539280" y="56502"/>
                  </a:lnTo>
                  <a:close/>
                </a:path>
                <a:path w="978535" h="341629">
                  <a:moveTo>
                    <a:pt x="548716" y="315683"/>
                  </a:moveTo>
                  <a:lnTo>
                    <a:pt x="548500" y="314185"/>
                  </a:lnTo>
                  <a:lnTo>
                    <a:pt x="548297" y="312712"/>
                  </a:lnTo>
                  <a:lnTo>
                    <a:pt x="545985" y="311835"/>
                  </a:lnTo>
                  <a:lnTo>
                    <a:pt x="540740" y="312572"/>
                  </a:lnTo>
                  <a:lnTo>
                    <a:pt x="538772" y="314058"/>
                  </a:lnTo>
                  <a:lnTo>
                    <a:pt x="539191" y="317017"/>
                  </a:lnTo>
                  <a:lnTo>
                    <a:pt x="541489" y="317881"/>
                  </a:lnTo>
                  <a:lnTo>
                    <a:pt x="546735" y="317144"/>
                  </a:lnTo>
                  <a:lnTo>
                    <a:pt x="548716" y="315683"/>
                  </a:lnTo>
                  <a:close/>
                </a:path>
                <a:path w="978535" h="341629">
                  <a:moveTo>
                    <a:pt x="559663" y="192874"/>
                  </a:moveTo>
                  <a:lnTo>
                    <a:pt x="559282" y="190157"/>
                  </a:lnTo>
                  <a:lnTo>
                    <a:pt x="558901" y="187439"/>
                  </a:lnTo>
                  <a:lnTo>
                    <a:pt x="554659" y="185775"/>
                  </a:lnTo>
                  <a:lnTo>
                    <a:pt x="544944" y="187147"/>
                  </a:lnTo>
                  <a:lnTo>
                    <a:pt x="541324" y="189915"/>
                  </a:lnTo>
                  <a:lnTo>
                    <a:pt x="542086" y="195351"/>
                  </a:lnTo>
                  <a:lnTo>
                    <a:pt x="546328" y="196989"/>
                  </a:lnTo>
                  <a:lnTo>
                    <a:pt x="556044" y="195630"/>
                  </a:lnTo>
                  <a:lnTo>
                    <a:pt x="559663" y="192874"/>
                  </a:lnTo>
                  <a:close/>
                </a:path>
                <a:path w="978535" h="341629">
                  <a:moveTo>
                    <a:pt x="616953" y="294005"/>
                  </a:moveTo>
                  <a:lnTo>
                    <a:pt x="616737" y="292493"/>
                  </a:lnTo>
                  <a:lnTo>
                    <a:pt x="616521" y="290995"/>
                  </a:lnTo>
                  <a:lnTo>
                    <a:pt x="614159" y="290055"/>
                  </a:lnTo>
                  <a:lnTo>
                    <a:pt x="608749" y="290817"/>
                  </a:lnTo>
                  <a:lnTo>
                    <a:pt x="606729" y="292366"/>
                  </a:lnTo>
                  <a:lnTo>
                    <a:pt x="607148" y="295389"/>
                  </a:lnTo>
                  <a:lnTo>
                    <a:pt x="609511" y="296291"/>
                  </a:lnTo>
                  <a:lnTo>
                    <a:pt x="614921" y="295529"/>
                  </a:lnTo>
                  <a:lnTo>
                    <a:pt x="616953" y="294005"/>
                  </a:lnTo>
                  <a:close/>
                </a:path>
                <a:path w="978535" h="341629">
                  <a:moveTo>
                    <a:pt x="629043" y="207416"/>
                  </a:moveTo>
                  <a:lnTo>
                    <a:pt x="628713" y="205054"/>
                  </a:lnTo>
                  <a:lnTo>
                    <a:pt x="628383" y="202704"/>
                  </a:lnTo>
                  <a:lnTo>
                    <a:pt x="624687" y="201256"/>
                  </a:lnTo>
                  <a:lnTo>
                    <a:pt x="616216" y="202438"/>
                  </a:lnTo>
                  <a:lnTo>
                    <a:pt x="613067" y="204851"/>
                  </a:lnTo>
                  <a:lnTo>
                    <a:pt x="613727" y="209575"/>
                  </a:lnTo>
                  <a:lnTo>
                    <a:pt x="617423" y="211010"/>
                  </a:lnTo>
                  <a:lnTo>
                    <a:pt x="625894" y="209816"/>
                  </a:lnTo>
                  <a:lnTo>
                    <a:pt x="629043" y="207416"/>
                  </a:lnTo>
                  <a:close/>
                </a:path>
                <a:path w="978535" h="341629">
                  <a:moveTo>
                    <a:pt x="635952" y="106413"/>
                  </a:moveTo>
                  <a:lnTo>
                    <a:pt x="635711" y="104698"/>
                  </a:lnTo>
                  <a:lnTo>
                    <a:pt x="635469" y="103022"/>
                  </a:lnTo>
                  <a:lnTo>
                    <a:pt x="632815" y="101981"/>
                  </a:lnTo>
                  <a:lnTo>
                    <a:pt x="626757" y="102831"/>
                  </a:lnTo>
                  <a:lnTo>
                    <a:pt x="624497" y="104559"/>
                  </a:lnTo>
                  <a:lnTo>
                    <a:pt x="624967" y="107950"/>
                  </a:lnTo>
                  <a:lnTo>
                    <a:pt x="627621" y="108966"/>
                  </a:lnTo>
                  <a:lnTo>
                    <a:pt x="633679" y="108115"/>
                  </a:lnTo>
                  <a:lnTo>
                    <a:pt x="635952" y="106413"/>
                  </a:lnTo>
                  <a:close/>
                </a:path>
                <a:path w="978535" h="341629">
                  <a:moveTo>
                    <a:pt x="657225" y="294754"/>
                  </a:moveTo>
                  <a:lnTo>
                    <a:pt x="656869" y="292188"/>
                  </a:lnTo>
                  <a:lnTo>
                    <a:pt x="656501" y="289610"/>
                  </a:lnTo>
                  <a:lnTo>
                    <a:pt x="652513" y="288061"/>
                  </a:lnTo>
                  <a:lnTo>
                    <a:pt x="643331" y="289344"/>
                  </a:lnTo>
                  <a:lnTo>
                    <a:pt x="639927" y="291934"/>
                  </a:lnTo>
                  <a:lnTo>
                    <a:pt x="640651" y="297078"/>
                  </a:lnTo>
                  <a:lnTo>
                    <a:pt x="644639" y="298602"/>
                  </a:lnTo>
                  <a:lnTo>
                    <a:pt x="653821" y="297319"/>
                  </a:lnTo>
                  <a:lnTo>
                    <a:pt x="657225" y="294754"/>
                  </a:lnTo>
                  <a:close/>
                </a:path>
                <a:path w="978535" h="341629">
                  <a:moveTo>
                    <a:pt x="667651" y="156235"/>
                  </a:moveTo>
                  <a:lnTo>
                    <a:pt x="667296" y="153670"/>
                  </a:lnTo>
                  <a:lnTo>
                    <a:pt x="666927" y="151079"/>
                  </a:lnTo>
                  <a:lnTo>
                    <a:pt x="662940" y="149542"/>
                  </a:lnTo>
                  <a:lnTo>
                    <a:pt x="653770" y="150837"/>
                  </a:lnTo>
                  <a:lnTo>
                    <a:pt x="650367" y="153416"/>
                  </a:lnTo>
                  <a:lnTo>
                    <a:pt x="651090" y="158559"/>
                  </a:lnTo>
                  <a:lnTo>
                    <a:pt x="655066" y="160096"/>
                  </a:lnTo>
                  <a:lnTo>
                    <a:pt x="664248" y="158813"/>
                  </a:lnTo>
                  <a:lnTo>
                    <a:pt x="667651" y="156235"/>
                  </a:lnTo>
                  <a:close/>
                </a:path>
                <a:path w="978535" h="341629">
                  <a:moveTo>
                    <a:pt x="680389" y="91020"/>
                  </a:moveTo>
                  <a:lnTo>
                    <a:pt x="680085" y="88874"/>
                  </a:lnTo>
                  <a:lnTo>
                    <a:pt x="679780" y="86728"/>
                  </a:lnTo>
                  <a:lnTo>
                    <a:pt x="676402" y="85420"/>
                  </a:lnTo>
                  <a:lnTo>
                    <a:pt x="668731" y="86499"/>
                  </a:lnTo>
                  <a:lnTo>
                    <a:pt x="665835" y="88684"/>
                  </a:lnTo>
                  <a:lnTo>
                    <a:pt x="666445" y="92976"/>
                  </a:lnTo>
                  <a:lnTo>
                    <a:pt x="669823" y="94297"/>
                  </a:lnTo>
                  <a:lnTo>
                    <a:pt x="677494" y="93218"/>
                  </a:lnTo>
                  <a:lnTo>
                    <a:pt x="680389" y="91020"/>
                  </a:lnTo>
                  <a:close/>
                </a:path>
                <a:path w="978535" h="341629">
                  <a:moveTo>
                    <a:pt x="699833" y="271564"/>
                  </a:moveTo>
                  <a:lnTo>
                    <a:pt x="699554" y="269582"/>
                  </a:lnTo>
                  <a:lnTo>
                    <a:pt x="699274" y="267627"/>
                  </a:lnTo>
                  <a:lnTo>
                    <a:pt x="696214" y="266433"/>
                  </a:lnTo>
                  <a:lnTo>
                    <a:pt x="689203" y="267423"/>
                  </a:lnTo>
                  <a:lnTo>
                    <a:pt x="686562" y="269417"/>
                  </a:lnTo>
                  <a:lnTo>
                    <a:pt x="687108" y="273342"/>
                  </a:lnTo>
                  <a:lnTo>
                    <a:pt x="690194" y="274535"/>
                  </a:lnTo>
                  <a:lnTo>
                    <a:pt x="697217" y="273558"/>
                  </a:lnTo>
                  <a:lnTo>
                    <a:pt x="699833" y="271564"/>
                  </a:lnTo>
                  <a:close/>
                </a:path>
                <a:path w="978535" h="341629">
                  <a:moveTo>
                    <a:pt x="708990" y="182105"/>
                  </a:moveTo>
                  <a:lnTo>
                    <a:pt x="708761" y="180505"/>
                  </a:lnTo>
                  <a:lnTo>
                    <a:pt x="708545" y="178930"/>
                  </a:lnTo>
                  <a:lnTo>
                    <a:pt x="706069" y="177990"/>
                  </a:lnTo>
                  <a:lnTo>
                    <a:pt x="700443" y="178777"/>
                  </a:lnTo>
                  <a:lnTo>
                    <a:pt x="698322" y="180365"/>
                  </a:lnTo>
                  <a:lnTo>
                    <a:pt x="698779" y="183540"/>
                  </a:lnTo>
                  <a:lnTo>
                    <a:pt x="701255" y="184492"/>
                  </a:lnTo>
                  <a:lnTo>
                    <a:pt x="706869" y="183705"/>
                  </a:lnTo>
                  <a:lnTo>
                    <a:pt x="708990" y="182105"/>
                  </a:lnTo>
                  <a:close/>
                </a:path>
                <a:path w="978535" h="341629">
                  <a:moveTo>
                    <a:pt x="726782" y="268947"/>
                  </a:moveTo>
                  <a:lnTo>
                    <a:pt x="726554" y="267284"/>
                  </a:lnTo>
                  <a:lnTo>
                    <a:pt x="726313" y="265607"/>
                  </a:lnTo>
                  <a:lnTo>
                    <a:pt x="723696" y="264553"/>
                  </a:lnTo>
                  <a:lnTo>
                    <a:pt x="717702" y="265404"/>
                  </a:lnTo>
                  <a:lnTo>
                    <a:pt x="715454" y="267131"/>
                  </a:lnTo>
                  <a:lnTo>
                    <a:pt x="715924" y="270471"/>
                  </a:lnTo>
                  <a:lnTo>
                    <a:pt x="718553" y="271487"/>
                  </a:lnTo>
                  <a:lnTo>
                    <a:pt x="724560" y="270649"/>
                  </a:lnTo>
                  <a:lnTo>
                    <a:pt x="726782" y="268947"/>
                  </a:lnTo>
                  <a:close/>
                </a:path>
                <a:path w="978535" h="341629">
                  <a:moveTo>
                    <a:pt x="738924" y="84340"/>
                  </a:moveTo>
                  <a:lnTo>
                    <a:pt x="738530" y="81508"/>
                  </a:lnTo>
                  <a:lnTo>
                    <a:pt x="738136" y="78689"/>
                  </a:lnTo>
                  <a:lnTo>
                    <a:pt x="733755" y="77012"/>
                  </a:lnTo>
                  <a:lnTo>
                    <a:pt x="723696" y="78422"/>
                  </a:lnTo>
                  <a:lnTo>
                    <a:pt x="719950" y="81254"/>
                  </a:lnTo>
                  <a:lnTo>
                    <a:pt x="720737" y="86893"/>
                  </a:lnTo>
                  <a:lnTo>
                    <a:pt x="725131" y="88582"/>
                  </a:lnTo>
                  <a:lnTo>
                    <a:pt x="735177" y="87172"/>
                  </a:lnTo>
                  <a:lnTo>
                    <a:pt x="738924" y="84340"/>
                  </a:lnTo>
                  <a:close/>
                </a:path>
                <a:path w="978535" h="341629">
                  <a:moveTo>
                    <a:pt x="742670" y="176745"/>
                  </a:moveTo>
                  <a:lnTo>
                    <a:pt x="742403" y="174879"/>
                  </a:lnTo>
                  <a:lnTo>
                    <a:pt x="742137" y="173012"/>
                  </a:lnTo>
                  <a:lnTo>
                    <a:pt x="739228" y="171856"/>
                  </a:lnTo>
                  <a:lnTo>
                    <a:pt x="732523" y="172796"/>
                  </a:lnTo>
                  <a:lnTo>
                    <a:pt x="730021" y="174713"/>
                  </a:lnTo>
                  <a:lnTo>
                    <a:pt x="730542" y="178447"/>
                  </a:lnTo>
                  <a:lnTo>
                    <a:pt x="733475" y="179578"/>
                  </a:lnTo>
                  <a:lnTo>
                    <a:pt x="740181" y="178638"/>
                  </a:lnTo>
                  <a:lnTo>
                    <a:pt x="742670" y="176745"/>
                  </a:lnTo>
                  <a:close/>
                </a:path>
                <a:path w="978535" h="341629">
                  <a:moveTo>
                    <a:pt x="757072" y="23926"/>
                  </a:moveTo>
                  <a:lnTo>
                    <a:pt x="756742" y="21551"/>
                  </a:lnTo>
                  <a:lnTo>
                    <a:pt x="756412" y="19177"/>
                  </a:lnTo>
                  <a:lnTo>
                    <a:pt x="752741" y="17741"/>
                  </a:lnTo>
                  <a:lnTo>
                    <a:pt x="744258" y="18935"/>
                  </a:lnTo>
                  <a:lnTo>
                    <a:pt x="741121" y="21323"/>
                  </a:lnTo>
                  <a:lnTo>
                    <a:pt x="741781" y="26073"/>
                  </a:lnTo>
                  <a:lnTo>
                    <a:pt x="745464" y="27508"/>
                  </a:lnTo>
                  <a:lnTo>
                    <a:pt x="753948" y="26314"/>
                  </a:lnTo>
                  <a:lnTo>
                    <a:pt x="757072" y="23926"/>
                  </a:lnTo>
                  <a:close/>
                </a:path>
                <a:path w="978535" h="341629">
                  <a:moveTo>
                    <a:pt x="847280" y="102196"/>
                  </a:moveTo>
                  <a:lnTo>
                    <a:pt x="846937" y="99783"/>
                  </a:lnTo>
                  <a:lnTo>
                    <a:pt x="846594" y="97370"/>
                  </a:lnTo>
                  <a:lnTo>
                    <a:pt x="842848" y="95910"/>
                  </a:lnTo>
                  <a:lnTo>
                    <a:pt x="834186" y="97129"/>
                  </a:lnTo>
                  <a:lnTo>
                    <a:pt x="830961" y="99568"/>
                  </a:lnTo>
                  <a:lnTo>
                    <a:pt x="831646" y="104394"/>
                  </a:lnTo>
                  <a:lnTo>
                    <a:pt x="835406" y="105854"/>
                  </a:lnTo>
                  <a:lnTo>
                    <a:pt x="844067" y="104635"/>
                  </a:lnTo>
                  <a:lnTo>
                    <a:pt x="847280" y="102196"/>
                  </a:lnTo>
                  <a:close/>
                </a:path>
                <a:path w="978535" h="341629">
                  <a:moveTo>
                    <a:pt x="867600" y="5245"/>
                  </a:moveTo>
                  <a:lnTo>
                    <a:pt x="867321" y="3225"/>
                  </a:lnTo>
                  <a:lnTo>
                    <a:pt x="867041" y="1231"/>
                  </a:lnTo>
                  <a:lnTo>
                    <a:pt x="863917" y="0"/>
                  </a:lnTo>
                  <a:lnTo>
                    <a:pt x="856742" y="1016"/>
                  </a:lnTo>
                  <a:lnTo>
                    <a:pt x="854075" y="3048"/>
                  </a:lnTo>
                  <a:lnTo>
                    <a:pt x="854633" y="7073"/>
                  </a:lnTo>
                  <a:lnTo>
                    <a:pt x="857770" y="8267"/>
                  </a:lnTo>
                  <a:lnTo>
                    <a:pt x="864933" y="7264"/>
                  </a:lnTo>
                  <a:lnTo>
                    <a:pt x="867600" y="5245"/>
                  </a:lnTo>
                  <a:close/>
                </a:path>
                <a:path w="978535" h="341629">
                  <a:moveTo>
                    <a:pt x="884453" y="161201"/>
                  </a:moveTo>
                  <a:lnTo>
                    <a:pt x="884212" y="159448"/>
                  </a:lnTo>
                  <a:lnTo>
                    <a:pt x="883970" y="157708"/>
                  </a:lnTo>
                  <a:lnTo>
                    <a:pt x="881214" y="156641"/>
                  </a:lnTo>
                  <a:lnTo>
                    <a:pt x="874953" y="157530"/>
                  </a:lnTo>
                  <a:lnTo>
                    <a:pt x="872629" y="159296"/>
                  </a:lnTo>
                  <a:lnTo>
                    <a:pt x="873125" y="162788"/>
                  </a:lnTo>
                  <a:lnTo>
                    <a:pt x="875842" y="163842"/>
                  </a:lnTo>
                  <a:lnTo>
                    <a:pt x="882103" y="162966"/>
                  </a:lnTo>
                  <a:lnTo>
                    <a:pt x="884453" y="161201"/>
                  </a:lnTo>
                  <a:close/>
                </a:path>
                <a:path w="978535" h="341629">
                  <a:moveTo>
                    <a:pt x="917016" y="145034"/>
                  </a:moveTo>
                  <a:lnTo>
                    <a:pt x="916711" y="142862"/>
                  </a:lnTo>
                  <a:lnTo>
                    <a:pt x="916406" y="140665"/>
                  </a:lnTo>
                  <a:lnTo>
                    <a:pt x="913003" y="139331"/>
                  </a:lnTo>
                  <a:lnTo>
                    <a:pt x="905154" y="140436"/>
                  </a:lnTo>
                  <a:lnTo>
                    <a:pt x="902233" y="142659"/>
                  </a:lnTo>
                  <a:lnTo>
                    <a:pt x="902855" y="147027"/>
                  </a:lnTo>
                  <a:lnTo>
                    <a:pt x="906272" y="148374"/>
                  </a:lnTo>
                  <a:lnTo>
                    <a:pt x="914120" y="147269"/>
                  </a:lnTo>
                  <a:lnTo>
                    <a:pt x="917016" y="145034"/>
                  </a:lnTo>
                  <a:close/>
                </a:path>
                <a:path w="978535" h="341629">
                  <a:moveTo>
                    <a:pt x="977988" y="62776"/>
                  </a:moveTo>
                  <a:lnTo>
                    <a:pt x="977658" y="60426"/>
                  </a:lnTo>
                  <a:lnTo>
                    <a:pt x="977328" y="58064"/>
                  </a:lnTo>
                  <a:lnTo>
                    <a:pt x="973632" y="56629"/>
                  </a:lnTo>
                  <a:lnTo>
                    <a:pt x="965161" y="57823"/>
                  </a:lnTo>
                  <a:lnTo>
                    <a:pt x="962012" y="60210"/>
                  </a:lnTo>
                  <a:lnTo>
                    <a:pt x="962672" y="64935"/>
                  </a:lnTo>
                  <a:lnTo>
                    <a:pt x="966355" y="66382"/>
                  </a:lnTo>
                  <a:lnTo>
                    <a:pt x="974839" y="65189"/>
                  </a:lnTo>
                  <a:lnTo>
                    <a:pt x="977988" y="62776"/>
                  </a:lnTo>
                  <a:close/>
                </a:path>
              </a:pathLst>
            </a:custGeom>
            <a:solidFill>
              <a:srgbClr val="FFD580"/>
            </a:solidFill>
          </p:spPr>
          <p:txBody>
            <a:bodyPr wrap="square" lIns="0" tIns="0" rIns="0" bIns="0" rtlCol="0"/>
            <a:lstStyle/>
            <a:p>
              <a:endParaRPr sz="1493" dirty="0"/>
            </a:p>
          </p:txBody>
        </p:sp>
        <p:sp>
          <p:nvSpPr>
            <p:cNvPr id="100" name="object 1968">
              <a:extLst>
                <a:ext uri="{FF2B5EF4-FFF2-40B4-BE49-F238E27FC236}">
                  <a16:creationId xmlns:a16="http://schemas.microsoft.com/office/drawing/2014/main" id="{EAFC94E5-0F0D-48FA-9E1B-9649E23E55FA}"/>
                </a:ext>
              </a:extLst>
            </p:cNvPr>
            <p:cNvSpPr/>
            <p:nvPr/>
          </p:nvSpPr>
          <p:spPr>
            <a:xfrm>
              <a:off x="922578" y="7195451"/>
              <a:ext cx="918844" cy="358140"/>
            </a:xfrm>
            <a:custGeom>
              <a:avLst/>
              <a:gdLst/>
              <a:ahLst/>
              <a:cxnLst/>
              <a:rect l="l" t="t" r="r" b="b"/>
              <a:pathLst>
                <a:path w="918844" h="358140">
                  <a:moveTo>
                    <a:pt x="10185" y="288963"/>
                  </a:moveTo>
                  <a:lnTo>
                    <a:pt x="9969" y="287439"/>
                  </a:lnTo>
                  <a:lnTo>
                    <a:pt x="9753" y="285940"/>
                  </a:lnTo>
                  <a:lnTo>
                    <a:pt x="7404" y="285038"/>
                  </a:lnTo>
                  <a:lnTo>
                    <a:pt x="2006" y="285788"/>
                  </a:lnTo>
                  <a:lnTo>
                    <a:pt x="0" y="287312"/>
                  </a:lnTo>
                  <a:lnTo>
                    <a:pt x="431" y="290334"/>
                  </a:lnTo>
                  <a:lnTo>
                    <a:pt x="2768" y="291236"/>
                  </a:lnTo>
                  <a:lnTo>
                    <a:pt x="8166" y="290474"/>
                  </a:lnTo>
                  <a:lnTo>
                    <a:pt x="10185" y="288963"/>
                  </a:lnTo>
                  <a:close/>
                </a:path>
                <a:path w="918844" h="358140">
                  <a:moveTo>
                    <a:pt x="26289" y="163906"/>
                  </a:moveTo>
                  <a:lnTo>
                    <a:pt x="26085" y="162496"/>
                  </a:lnTo>
                  <a:lnTo>
                    <a:pt x="25882" y="161086"/>
                  </a:lnTo>
                  <a:lnTo>
                    <a:pt x="23710" y="160235"/>
                  </a:lnTo>
                  <a:lnTo>
                    <a:pt x="18669" y="160934"/>
                  </a:lnTo>
                  <a:lnTo>
                    <a:pt x="16789" y="162356"/>
                  </a:lnTo>
                  <a:lnTo>
                    <a:pt x="17183" y="165188"/>
                  </a:lnTo>
                  <a:lnTo>
                    <a:pt x="19392" y="166052"/>
                  </a:lnTo>
                  <a:lnTo>
                    <a:pt x="24422" y="165341"/>
                  </a:lnTo>
                  <a:lnTo>
                    <a:pt x="26289" y="163906"/>
                  </a:lnTo>
                  <a:close/>
                </a:path>
                <a:path w="918844" h="358140">
                  <a:moveTo>
                    <a:pt x="39789" y="274434"/>
                  </a:moveTo>
                  <a:lnTo>
                    <a:pt x="39395" y="271653"/>
                  </a:lnTo>
                  <a:lnTo>
                    <a:pt x="39001" y="268871"/>
                  </a:lnTo>
                  <a:lnTo>
                    <a:pt x="34645" y="267169"/>
                  </a:lnTo>
                  <a:lnTo>
                    <a:pt x="24714" y="268566"/>
                  </a:lnTo>
                  <a:lnTo>
                    <a:pt x="21031" y="271399"/>
                  </a:lnTo>
                  <a:lnTo>
                    <a:pt x="21805" y="276961"/>
                  </a:lnTo>
                  <a:lnTo>
                    <a:pt x="26136" y="278638"/>
                  </a:lnTo>
                  <a:lnTo>
                    <a:pt x="36055" y="277241"/>
                  </a:lnTo>
                  <a:lnTo>
                    <a:pt x="39789" y="274434"/>
                  </a:lnTo>
                  <a:close/>
                </a:path>
                <a:path w="918844" h="358140">
                  <a:moveTo>
                    <a:pt x="55905" y="245808"/>
                  </a:moveTo>
                  <a:lnTo>
                    <a:pt x="55587" y="243586"/>
                  </a:lnTo>
                  <a:lnTo>
                    <a:pt x="55270" y="241350"/>
                  </a:lnTo>
                  <a:lnTo>
                    <a:pt x="51777" y="239979"/>
                  </a:lnTo>
                  <a:lnTo>
                    <a:pt x="43751" y="241109"/>
                  </a:lnTo>
                  <a:lnTo>
                    <a:pt x="40779" y="243382"/>
                  </a:lnTo>
                  <a:lnTo>
                    <a:pt x="41402" y="247853"/>
                  </a:lnTo>
                  <a:lnTo>
                    <a:pt x="44881" y="249212"/>
                  </a:lnTo>
                  <a:lnTo>
                    <a:pt x="52920" y="248081"/>
                  </a:lnTo>
                  <a:lnTo>
                    <a:pt x="55905" y="245808"/>
                  </a:lnTo>
                  <a:close/>
                </a:path>
                <a:path w="918844" h="358140">
                  <a:moveTo>
                    <a:pt x="90233" y="193509"/>
                  </a:moveTo>
                  <a:lnTo>
                    <a:pt x="90017" y="191935"/>
                  </a:lnTo>
                  <a:lnTo>
                    <a:pt x="89801" y="190360"/>
                  </a:lnTo>
                  <a:lnTo>
                    <a:pt x="87325" y="189407"/>
                  </a:lnTo>
                  <a:lnTo>
                    <a:pt x="81686" y="190195"/>
                  </a:lnTo>
                  <a:lnTo>
                    <a:pt x="79578" y="191795"/>
                  </a:lnTo>
                  <a:lnTo>
                    <a:pt x="80022" y="194945"/>
                  </a:lnTo>
                  <a:lnTo>
                    <a:pt x="82486" y="195884"/>
                  </a:lnTo>
                  <a:lnTo>
                    <a:pt x="88112" y="195097"/>
                  </a:lnTo>
                  <a:lnTo>
                    <a:pt x="90233" y="193509"/>
                  </a:lnTo>
                  <a:close/>
                </a:path>
                <a:path w="918844" h="358140">
                  <a:moveTo>
                    <a:pt x="132892" y="238467"/>
                  </a:moveTo>
                  <a:lnTo>
                    <a:pt x="132499" y="235661"/>
                  </a:lnTo>
                  <a:lnTo>
                    <a:pt x="132105" y="232867"/>
                  </a:lnTo>
                  <a:lnTo>
                    <a:pt x="127723" y="231165"/>
                  </a:lnTo>
                  <a:lnTo>
                    <a:pt x="117678" y="232575"/>
                  </a:lnTo>
                  <a:lnTo>
                    <a:pt x="113931" y="235419"/>
                  </a:lnTo>
                  <a:lnTo>
                    <a:pt x="114719" y="241020"/>
                  </a:lnTo>
                  <a:lnTo>
                    <a:pt x="119100" y="242735"/>
                  </a:lnTo>
                  <a:lnTo>
                    <a:pt x="129146" y="241325"/>
                  </a:lnTo>
                  <a:lnTo>
                    <a:pt x="132892" y="238467"/>
                  </a:lnTo>
                  <a:close/>
                </a:path>
                <a:path w="918844" h="358140">
                  <a:moveTo>
                    <a:pt x="146558" y="149694"/>
                  </a:moveTo>
                  <a:lnTo>
                    <a:pt x="146342" y="148196"/>
                  </a:lnTo>
                  <a:lnTo>
                    <a:pt x="146126" y="146672"/>
                  </a:lnTo>
                  <a:lnTo>
                    <a:pt x="143725" y="145732"/>
                  </a:lnTo>
                  <a:lnTo>
                    <a:pt x="138277" y="146494"/>
                  </a:lnTo>
                  <a:lnTo>
                    <a:pt x="136258" y="148056"/>
                  </a:lnTo>
                  <a:lnTo>
                    <a:pt x="136690" y="151091"/>
                  </a:lnTo>
                  <a:lnTo>
                    <a:pt x="139052" y="152019"/>
                  </a:lnTo>
                  <a:lnTo>
                    <a:pt x="144500" y="151257"/>
                  </a:lnTo>
                  <a:lnTo>
                    <a:pt x="146558" y="149694"/>
                  </a:lnTo>
                  <a:close/>
                </a:path>
                <a:path w="918844" h="358140">
                  <a:moveTo>
                    <a:pt x="163499" y="100101"/>
                  </a:moveTo>
                  <a:lnTo>
                    <a:pt x="163258" y="98361"/>
                  </a:lnTo>
                  <a:lnTo>
                    <a:pt x="163017" y="96621"/>
                  </a:lnTo>
                  <a:lnTo>
                    <a:pt x="160286" y="95554"/>
                  </a:lnTo>
                  <a:lnTo>
                    <a:pt x="154076" y="96431"/>
                  </a:lnTo>
                  <a:lnTo>
                    <a:pt x="151752" y="98196"/>
                  </a:lnTo>
                  <a:lnTo>
                    <a:pt x="152247" y="101676"/>
                  </a:lnTo>
                  <a:lnTo>
                    <a:pt x="154952" y="102743"/>
                  </a:lnTo>
                  <a:lnTo>
                    <a:pt x="161175" y="101866"/>
                  </a:lnTo>
                  <a:lnTo>
                    <a:pt x="163499" y="100101"/>
                  </a:lnTo>
                  <a:close/>
                </a:path>
                <a:path w="918844" h="358140">
                  <a:moveTo>
                    <a:pt x="214731" y="354088"/>
                  </a:moveTo>
                  <a:lnTo>
                    <a:pt x="214414" y="351802"/>
                  </a:lnTo>
                  <a:lnTo>
                    <a:pt x="214083" y="349465"/>
                  </a:lnTo>
                  <a:lnTo>
                    <a:pt x="210489" y="348081"/>
                  </a:lnTo>
                  <a:lnTo>
                    <a:pt x="202260" y="349237"/>
                  </a:lnTo>
                  <a:lnTo>
                    <a:pt x="199174" y="351561"/>
                  </a:lnTo>
                  <a:lnTo>
                    <a:pt x="199821" y="356184"/>
                  </a:lnTo>
                  <a:lnTo>
                    <a:pt x="203428" y="357581"/>
                  </a:lnTo>
                  <a:lnTo>
                    <a:pt x="211670" y="356412"/>
                  </a:lnTo>
                  <a:lnTo>
                    <a:pt x="214731" y="354088"/>
                  </a:lnTo>
                  <a:close/>
                </a:path>
                <a:path w="918844" h="358140">
                  <a:moveTo>
                    <a:pt x="234048" y="307479"/>
                  </a:moveTo>
                  <a:lnTo>
                    <a:pt x="233756" y="305435"/>
                  </a:lnTo>
                  <a:lnTo>
                    <a:pt x="233464" y="303403"/>
                  </a:lnTo>
                  <a:lnTo>
                    <a:pt x="230289" y="302158"/>
                  </a:lnTo>
                  <a:lnTo>
                    <a:pt x="222986" y="303187"/>
                  </a:lnTo>
                  <a:lnTo>
                    <a:pt x="220294" y="305257"/>
                  </a:lnTo>
                  <a:lnTo>
                    <a:pt x="220865" y="309333"/>
                  </a:lnTo>
                  <a:lnTo>
                    <a:pt x="224028" y="310565"/>
                  </a:lnTo>
                  <a:lnTo>
                    <a:pt x="231317" y="309537"/>
                  </a:lnTo>
                  <a:lnTo>
                    <a:pt x="234048" y="307479"/>
                  </a:lnTo>
                  <a:close/>
                </a:path>
                <a:path w="918844" h="358140">
                  <a:moveTo>
                    <a:pt x="268325" y="261797"/>
                  </a:moveTo>
                  <a:lnTo>
                    <a:pt x="268084" y="260121"/>
                  </a:lnTo>
                  <a:lnTo>
                    <a:pt x="267843" y="258432"/>
                  </a:lnTo>
                  <a:lnTo>
                    <a:pt x="265201" y="257403"/>
                  </a:lnTo>
                  <a:lnTo>
                    <a:pt x="259181" y="258254"/>
                  </a:lnTo>
                  <a:lnTo>
                    <a:pt x="256908" y="259969"/>
                  </a:lnTo>
                  <a:lnTo>
                    <a:pt x="257378" y="263334"/>
                  </a:lnTo>
                  <a:lnTo>
                    <a:pt x="260032" y="264363"/>
                  </a:lnTo>
                  <a:lnTo>
                    <a:pt x="266065" y="263525"/>
                  </a:lnTo>
                  <a:lnTo>
                    <a:pt x="268325" y="261797"/>
                  </a:lnTo>
                  <a:close/>
                </a:path>
                <a:path w="918844" h="358140">
                  <a:moveTo>
                    <a:pt x="302552" y="233781"/>
                  </a:moveTo>
                  <a:lnTo>
                    <a:pt x="302323" y="232117"/>
                  </a:lnTo>
                  <a:lnTo>
                    <a:pt x="302082" y="230441"/>
                  </a:lnTo>
                  <a:lnTo>
                    <a:pt x="299491" y="229450"/>
                  </a:lnTo>
                  <a:lnTo>
                    <a:pt x="293547" y="230276"/>
                  </a:lnTo>
                  <a:lnTo>
                    <a:pt x="291338" y="231952"/>
                  </a:lnTo>
                  <a:lnTo>
                    <a:pt x="291807" y="235292"/>
                  </a:lnTo>
                  <a:lnTo>
                    <a:pt x="294398" y="236296"/>
                  </a:lnTo>
                  <a:lnTo>
                    <a:pt x="300329" y="235458"/>
                  </a:lnTo>
                  <a:lnTo>
                    <a:pt x="302552" y="233781"/>
                  </a:lnTo>
                  <a:close/>
                </a:path>
                <a:path w="918844" h="358140">
                  <a:moveTo>
                    <a:pt x="317881" y="346341"/>
                  </a:moveTo>
                  <a:lnTo>
                    <a:pt x="317627" y="344538"/>
                  </a:lnTo>
                  <a:lnTo>
                    <a:pt x="317373" y="342747"/>
                  </a:lnTo>
                  <a:lnTo>
                    <a:pt x="314553" y="341642"/>
                  </a:lnTo>
                  <a:lnTo>
                    <a:pt x="308076" y="342557"/>
                  </a:lnTo>
                  <a:lnTo>
                    <a:pt x="305676" y="344385"/>
                  </a:lnTo>
                  <a:lnTo>
                    <a:pt x="306184" y="347980"/>
                  </a:lnTo>
                  <a:lnTo>
                    <a:pt x="309003" y="349084"/>
                  </a:lnTo>
                  <a:lnTo>
                    <a:pt x="315468" y="348183"/>
                  </a:lnTo>
                  <a:lnTo>
                    <a:pt x="317881" y="346341"/>
                  </a:lnTo>
                  <a:close/>
                </a:path>
                <a:path w="918844" h="358140">
                  <a:moveTo>
                    <a:pt x="327952" y="201968"/>
                  </a:moveTo>
                  <a:lnTo>
                    <a:pt x="327761" y="200609"/>
                  </a:lnTo>
                  <a:lnTo>
                    <a:pt x="327571" y="199250"/>
                  </a:lnTo>
                  <a:lnTo>
                    <a:pt x="325462" y="198424"/>
                  </a:lnTo>
                  <a:lnTo>
                    <a:pt x="320636" y="199097"/>
                  </a:lnTo>
                  <a:lnTo>
                    <a:pt x="318846" y="200482"/>
                  </a:lnTo>
                  <a:lnTo>
                    <a:pt x="319227" y="203187"/>
                  </a:lnTo>
                  <a:lnTo>
                    <a:pt x="321322" y="204000"/>
                  </a:lnTo>
                  <a:lnTo>
                    <a:pt x="326148" y="203314"/>
                  </a:lnTo>
                  <a:lnTo>
                    <a:pt x="327952" y="201968"/>
                  </a:lnTo>
                  <a:close/>
                </a:path>
                <a:path w="918844" h="358140">
                  <a:moveTo>
                    <a:pt x="332041" y="64693"/>
                  </a:moveTo>
                  <a:lnTo>
                    <a:pt x="331800" y="63004"/>
                  </a:lnTo>
                  <a:lnTo>
                    <a:pt x="331558" y="61328"/>
                  </a:lnTo>
                  <a:lnTo>
                    <a:pt x="328942" y="60312"/>
                  </a:lnTo>
                  <a:lnTo>
                    <a:pt x="322935" y="61163"/>
                  </a:lnTo>
                  <a:lnTo>
                    <a:pt x="320687" y="62852"/>
                  </a:lnTo>
                  <a:lnTo>
                    <a:pt x="321157" y="66217"/>
                  </a:lnTo>
                  <a:lnTo>
                    <a:pt x="323786" y="67259"/>
                  </a:lnTo>
                  <a:lnTo>
                    <a:pt x="329793" y="66408"/>
                  </a:lnTo>
                  <a:lnTo>
                    <a:pt x="332041" y="64693"/>
                  </a:lnTo>
                  <a:close/>
                </a:path>
                <a:path w="918844" h="358140">
                  <a:moveTo>
                    <a:pt x="370179" y="283121"/>
                  </a:moveTo>
                  <a:lnTo>
                    <a:pt x="369862" y="280898"/>
                  </a:lnTo>
                  <a:lnTo>
                    <a:pt x="369544" y="278676"/>
                  </a:lnTo>
                  <a:lnTo>
                    <a:pt x="366039" y="277317"/>
                  </a:lnTo>
                  <a:lnTo>
                    <a:pt x="358063" y="278434"/>
                  </a:lnTo>
                  <a:lnTo>
                    <a:pt x="355079" y="280708"/>
                  </a:lnTo>
                  <a:lnTo>
                    <a:pt x="355714" y="285165"/>
                  </a:lnTo>
                  <a:lnTo>
                    <a:pt x="359194" y="286524"/>
                  </a:lnTo>
                  <a:lnTo>
                    <a:pt x="367182" y="285394"/>
                  </a:lnTo>
                  <a:lnTo>
                    <a:pt x="370179" y="283121"/>
                  </a:lnTo>
                  <a:close/>
                </a:path>
                <a:path w="918844" h="358140">
                  <a:moveTo>
                    <a:pt x="398602" y="53149"/>
                  </a:moveTo>
                  <a:lnTo>
                    <a:pt x="398310" y="51041"/>
                  </a:lnTo>
                  <a:lnTo>
                    <a:pt x="398018" y="48933"/>
                  </a:lnTo>
                  <a:lnTo>
                    <a:pt x="394716" y="47663"/>
                  </a:lnTo>
                  <a:lnTo>
                    <a:pt x="387223" y="48717"/>
                  </a:lnTo>
                  <a:lnTo>
                    <a:pt x="384416" y="50850"/>
                  </a:lnTo>
                  <a:lnTo>
                    <a:pt x="385000" y="55054"/>
                  </a:lnTo>
                  <a:lnTo>
                    <a:pt x="388289" y="56311"/>
                  </a:lnTo>
                  <a:lnTo>
                    <a:pt x="395782" y="55257"/>
                  </a:lnTo>
                  <a:lnTo>
                    <a:pt x="398602" y="53149"/>
                  </a:lnTo>
                  <a:close/>
                </a:path>
                <a:path w="918844" h="358140">
                  <a:moveTo>
                    <a:pt x="453009" y="44157"/>
                  </a:moveTo>
                  <a:lnTo>
                    <a:pt x="452729" y="42202"/>
                  </a:lnTo>
                  <a:lnTo>
                    <a:pt x="452450" y="40220"/>
                  </a:lnTo>
                  <a:lnTo>
                    <a:pt x="449376" y="39039"/>
                  </a:lnTo>
                  <a:lnTo>
                    <a:pt x="442353" y="40030"/>
                  </a:lnTo>
                  <a:lnTo>
                    <a:pt x="439724" y="42011"/>
                  </a:lnTo>
                  <a:lnTo>
                    <a:pt x="440270" y="45948"/>
                  </a:lnTo>
                  <a:lnTo>
                    <a:pt x="443344" y="47142"/>
                  </a:lnTo>
                  <a:lnTo>
                    <a:pt x="450380" y="46151"/>
                  </a:lnTo>
                  <a:lnTo>
                    <a:pt x="453009" y="44157"/>
                  </a:lnTo>
                  <a:close/>
                </a:path>
                <a:path w="918844" h="358140">
                  <a:moveTo>
                    <a:pt x="455676" y="346735"/>
                  </a:moveTo>
                  <a:lnTo>
                    <a:pt x="455396" y="344779"/>
                  </a:lnTo>
                  <a:lnTo>
                    <a:pt x="455129" y="342874"/>
                  </a:lnTo>
                  <a:lnTo>
                    <a:pt x="452107" y="341693"/>
                  </a:lnTo>
                  <a:lnTo>
                    <a:pt x="445223" y="342658"/>
                  </a:lnTo>
                  <a:lnTo>
                    <a:pt x="442645" y="344627"/>
                  </a:lnTo>
                  <a:lnTo>
                    <a:pt x="443179" y="348488"/>
                  </a:lnTo>
                  <a:lnTo>
                    <a:pt x="446201" y="349643"/>
                  </a:lnTo>
                  <a:lnTo>
                    <a:pt x="453085" y="348678"/>
                  </a:lnTo>
                  <a:lnTo>
                    <a:pt x="455676" y="346735"/>
                  </a:lnTo>
                  <a:close/>
                </a:path>
                <a:path w="918844" h="358140">
                  <a:moveTo>
                    <a:pt x="471360" y="251345"/>
                  </a:moveTo>
                  <a:lnTo>
                    <a:pt x="470979" y="248615"/>
                  </a:lnTo>
                  <a:lnTo>
                    <a:pt x="470598" y="245884"/>
                  </a:lnTo>
                  <a:lnTo>
                    <a:pt x="466331" y="244221"/>
                  </a:lnTo>
                  <a:lnTo>
                    <a:pt x="456552" y="245592"/>
                  </a:lnTo>
                  <a:lnTo>
                    <a:pt x="452920" y="248361"/>
                  </a:lnTo>
                  <a:lnTo>
                    <a:pt x="453682" y="253834"/>
                  </a:lnTo>
                  <a:lnTo>
                    <a:pt x="457949" y="255485"/>
                  </a:lnTo>
                  <a:lnTo>
                    <a:pt x="467715" y="254114"/>
                  </a:lnTo>
                  <a:lnTo>
                    <a:pt x="471360" y="251345"/>
                  </a:lnTo>
                  <a:close/>
                </a:path>
                <a:path w="918844" h="358140">
                  <a:moveTo>
                    <a:pt x="546963" y="179425"/>
                  </a:moveTo>
                  <a:lnTo>
                    <a:pt x="546785" y="178155"/>
                  </a:lnTo>
                  <a:lnTo>
                    <a:pt x="546608" y="176860"/>
                  </a:lnTo>
                  <a:lnTo>
                    <a:pt x="544601" y="176098"/>
                  </a:lnTo>
                  <a:lnTo>
                    <a:pt x="540004" y="176745"/>
                  </a:lnTo>
                  <a:lnTo>
                    <a:pt x="538302" y="178028"/>
                  </a:lnTo>
                  <a:lnTo>
                    <a:pt x="538657" y="180581"/>
                  </a:lnTo>
                  <a:lnTo>
                    <a:pt x="540651" y="181381"/>
                  </a:lnTo>
                  <a:lnTo>
                    <a:pt x="545249" y="180733"/>
                  </a:lnTo>
                  <a:lnTo>
                    <a:pt x="546963" y="179425"/>
                  </a:lnTo>
                  <a:close/>
                </a:path>
                <a:path w="918844" h="358140">
                  <a:moveTo>
                    <a:pt x="551548" y="289801"/>
                  </a:moveTo>
                  <a:lnTo>
                    <a:pt x="551281" y="287921"/>
                  </a:lnTo>
                  <a:lnTo>
                    <a:pt x="551014" y="286016"/>
                  </a:lnTo>
                  <a:lnTo>
                    <a:pt x="548030" y="284848"/>
                  </a:lnTo>
                  <a:lnTo>
                    <a:pt x="541197" y="285813"/>
                  </a:lnTo>
                  <a:lnTo>
                    <a:pt x="538670" y="287756"/>
                  </a:lnTo>
                  <a:lnTo>
                    <a:pt x="539191" y="291541"/>
                  </a:lnTo>
                  <a:lnTo>
                    <a:pt x="542175" y="292735"/>
                  </a:lnTo>
                  <a:lnTo>
                    <a:pt x="548995" y="291782"/>
                  </a:lnTo>
                  <a:lnTo>
                    <a:pt x="551548" y="289801"/>
                  </a:lnTo>
                  <a:close/>
                </a:path>
                <a:path w="918844" h="358140">
                  <a:moveTo>
                    <a:pt x="561517" y="53695"/>
                  </a:moveTo>
                  <a:lnTo>
                    <a:pt x="561301" y="52197"/>
                  </a:lnTo>
                  <a:lnTo>
                    <a:pt x="561086" y="50685"/>
                  </a:lnTo>
                  <a:lnTo>
                    <a:pt x="558723" y="49745"/>
                  </a:lnTo>
                  <a:lnTo>
                    <a:pt x="553300" y="50507"/>
                  </a:lnTo>
                  <a:lnTo>
                    <a:pt x="551268" y="52057"/>
                  </a:lnTo>
                  <a:lnTo>
                    <a:pt x="551688" y="55079"/>
                  </a:lnTo>
                  <a:lnTo>
                    <a:pt x="554062" y="56007"/>
                  </a:lnTo>
                  <a:lnTo>
                    <a:pt x="559485" y="55245"/>
                  </a:lnTo>
                  <a:lnTo>
                    <a:pt x="561517" y="53695"/>
                  </a:lnTo>
                  <a:close/>
                </a:path>
                <a:path w="918844" h="358140">
                  <a:moveTo>
                    <a:pt x="703821" y="107645"/>
                  </a:moveTo>
                  <a:lnTo>
                    <a:pt x="703427" y="104813"/>
                  </a:lnTo>
                  <a:lnTo>
                    <a:pt x="703033" y="101993"/>
                  </a:lnTo>
                  <a:lnTo>
                    <a:pt x="698652" y="100317"/>
                  </a:lnTo>
                  <a:lnTo>
                    <a:pt x="688594" y="101727"/>
                  </a:lnTo>
                  <a:lnTo>
                    <a:pt x="684847" y="104559"/>
                  </a:lnTo>
                  <a:lnTo>
                    <a:pt x="685634" y="110197"/>
                  </a:lnTo>
                  <a:lnTo>
                    <a:pt x="690029" y="111887"/>
                  </a:lnTo>
                  <a:lnTo>
                    <a:pt x="700074" y="110477"/>
                  </a:lnTo>
                  <a:lnTo>
                    <a:pt x="703821" y="107645"/>
                  </a:lnTo>
                  <a:close/>
                </a:path>
                <a:path w="918844" h="358140">
                  <a:moveTo>
                    <a:pt x="705523" y="7353"/>
                  </a:moveTo>
                  <a:lnTo>
                    <a:pt x="705129" y="4533"/>
                  </a:lnTo>
                  <a:lnTo>
                    <a:pt x="704735" y="1714"/>
                  </a:lnTo>
                  <a:lnTo>
                    <a:pt x="700341" y="0"/>
                  </a:lnTo>
                  <a:lnTo>
                    <a:pt x="690270" y="1422"/>
                  </a:lnTo>
                  <a:lnTo>
                    <a:pt x="686511" y="4279"/>
                  </a:lnTo>
                  <a:lnTo>
                    <a:pt x="687298" y="9906"/>
                  </a:lnTo>
                  <a:lnTo>
                    <a:pt x="691705" y="11607"/>
                  </a:lnTo>
                  <a:lnTo>
                    <a:pt x="701776" y="10198"/>
                  </a:lnTo>
                  <a:lnTo>
                    <a:pt x="705523" y="7353"/>
                  </a:lnTo>
                  <a:close/>
                </a:path>
                <a:path w="918844" h="358140">
                  <a:moveTo>
                    <a:pt x="718578" y="279260"/>
                  </a:moveTo>
                  <a:lnTo>
                    <a:pt x="718312" y="277393"/>
                  </a:lnTo>
                  <a:lnTo>
                    <a:pt x="718045" y="275526"/>
                  </a:lnTo>
                  <a:lnTo>
                    <a:pt x="715162" y="274396"/>
                  </a:lnTo>
                  <a:lnTo>
                    <a:pt x="708507" y="275323"/>
                  </a:lnTo>
                  <a:lnTo>
                    <a:pt x="706005" y="277228"/>
                  </a:lnTo>
                  <a:lnTo>
                    <a:pt x="706539" y="280949"/>
                  </a:lnTo>
                  <a:lnTo>
                    <a:pt x="709460" y="282054"/>
                  </a:lnTo>
                  <a:lnTo>
                    <a:pt x="716102" y="281127"/>
                  </a:lnTo>
                  <a:lnTo>
                    <a:pt x="718578" y="279260"/>
                  </a:lnTo>
                  <a:close/>
                </a:path>
                <a:path w="918844" h="358140">
                  <a:moveTo>
                    <a:pt x="731888" y="91401"/>
                  </a:moveTo>
                  <a:lnTo>
                    <a:pt x="731697" y="90055"/>
                  </a:lnTo>
                  <a:lnTo>
                    <a:pt x="731507" y="88696"/>
                  </a:lnTo>
                  <a:lnTo>
                    <a:pt x="729399" y="87896"/>
                  </a:lnTo>
                  <a:lnTo>
                    <a:pt x="724611" y="88569"/>
                  </a:lnTo>
                  <a:lnTo>
                    <a:pt x="722820" y="89916"/>
                  </a:lnTo>
                  <a:lnTo>
                    <a:pt x="723201" y="92621"/>
                  </a:lnTo>
                  <a:lnTo>
                    <a:pt x="725297" y="93433"/>
                  </a:lnTo>
                  <a:lnTo>
                    <a:pt x="730084" y="92760"/>
                  </a:lnTo>
                  <a:lnTo>
                    <a:pt x="731888" y="91401"/>
                  </a:lnTo>
                  <a:close/>
                </a:path>
                <a:path w="918844" h="358140">
                  <a:moveTo>
                    <a:pt x="748995" y="243230"/>
                  </a:moveTo>
                  <a:lnTo>
                    <a:pt x="748741" y="241401"/>
                  </a:lnTo>
                  <a:lnTo>
                    <a:pt x="748487" y="239598"/>
                  </a:lnTo>
                  <a:lnTo>
                    <a:pt x="745667" y="238506"/>
                  </a:lnTo>
                  <a:lnTo>
                    <a:pt x="739178" y="239420"/>
                  </a:lnTo>
                  <a:lnTo>
                    <a:pt x="736765" y="241249"/>
                  </a:lnTo>
                  <a:lnTo>
                    <a:pt x="737285" y="244881"/>
                  </a:lnTo>
                  <a:lnTo>
                    <a:pt x="740105" y="245973"/>
                  </a:lnTo>
                  <a:lnTo>
                    <a:pt x="746582" y="245071"/>
                  </a:lnTo>
                  <a:lnTo>
                    <a:pt x="748995" y="243230"/>
                  </a:lnTo>
                  <a:close/>
                </a:path>
                <a:path w="918844" h="358140">
                  <a:moveTo>
                    <a:pt x="756615" y="141566"/>
                  </a:moveTo>
                  <a:lnTo>
                    <a:pt x="756424" y="140195"/>
                  </a:lnTo>
                  <a:lnTo>
                    <a:pt x="756234" y="138823"/>
                  </a:lnTo>
                  <a:lnTo>
                    <a:pt x="754075" y="137960"/>
                  </a:lnTo>
                  <a:lnTo>
                    <a:pt x="749160" y="138645"/>
                  </a:lnTo>
                  <a:lnTo>
                    <a:pt x="747318" y="140081"/>
                  </a:lnTo>
                  <a:lnTo>
                    <a:pt x="747699" y="142811"/>
                  </a:lnTo>
                  <a:lnTo>
                    <a:pt x="749858" y="143662"/>
                  </a:lnTo>
                  <a:lnTo>
                    <a:pt x="754773" y="142963"/>
                  </a:lnTo>
                  <a:lnTo>
                    <a:pt x="756615" y="141566"/>
                  </a:lnTo>
                  <a:close/>
                </a:path>
                <a:path w="918844" h="358140">
                  <a:moveTo>
                    <a:pt x="778510" y="90932"/>
                  </a:moveTo>
                  <a:lnTo>
                    <a:pt x="778192" y="88696"/>
                  </a:lnTo>
                  <a:lnTo>
                    <a:pt x="777875" y="86474"/>
                  </a:lnTo>
                  <a:lnTo>
                    <a:pt x="774395" y="85115"/>
                  </a:lnTo>
                  <a:lnTo>
                    <a:pt x="766419" y="86245"/>
                  </a:lnTo>
                  <a:lnTo>
                    <a:pt x="763435" y="88493"/>
                  </a:lnTo>
                  <a:lnTo>
                    <a:pt x="764070" y="92951"/>
                  </a:lnTo>
                  <a:lnTo>
                    <a:pt x="767549" y="94297"/>
                  </a:lnTo>
                  <a:lnTo>
                    <a:pt x="775525" y="93167"/>
                  </a:lnTo>
                  <a:lnTo>
                    <a:pt x="778510" y="90932"/>
                  </a:lnTo>
                  <a:close/>
                </a:path>
                <a:path w="918844" h="358140">
                  <a:moveTo>
                    <a:pt x="813625" y="172542"/>
                  </a:moveTo>
                  <a:lnTo>
                    <a:pt x="813320" y="170370"/>
                  </a:lnTo>
                  <a:lnTo>
                    <a:pt x="813015" y="168173"/>
                  </a:lnTo>
                  <a:lnTo>
                    <a:pt x="809586" y="166865"/>
                  </a:lnTo>
                  <a:lnTo>
                    <a:pt x="801763" y="167970"/>
                  </a:lnTo>
                  <a:lnTo>
                    <a:pt x="798830" y="170167"/>
                  </a:lnTo>
                  <a:lnTo>
                    <a:pt x="799452" y="174536"/>
                  </a:lnTo>
                  <a:lnTo>
                    <a:pt x="802868" y="175869"/>
                  </a:lnTo>
                  <a:lnTo>
                    <a:pt x="810691" y="174764"/>
                  </a:lnTo>
                  <a:lnTo>
                    <a:pt x="813625" y="172542"/>
                  </a:lnTo>
                  <a:close/>
                </a:path>
                <a:path w="918844" h="358140">
                  <a:moveTo>
                    <a:pt x="826554" y="233362"/>
                  </a:moveTo>
                  <a:lnTo>
                    <a:pt x="826173" y="230644"/>
                  </a:lnTo>
                  <a:lnTo>
                    <a:pt x="825792" y="227914"/>
                  </a:lnTo>
                  <a:lnTo>
                    <a:pt x="821512" y="226250"/>
                  </a:lnTo>
                  <a:lnTo>
                    <a:pt x="811707" y="227622"/>
                  </a:lnTo>
                  <a:lnTo>
                    <a:pt x="808062" y="230403"/>
                  </a:lnTo>
                  <a:lnTo>
                    <a:pt x="808824" y="235864"/>
                  </a:lnTo>
                  <a:lnTo>
                    <a:pt x="813104" y="237528"/>
                  </a:lnTo>
                  <a:lnTo>
                    <a:pt x="822909" y="236156"/>
                  </a:lnTo>
                  <a:lnTo>
                    <a:pt x="826554" y="233362"/>
                  </a:lnTo>
                  <a:close/>
                </a:path>
                <a:path w="918844" h="358140">
                  <a:moveTo>
                    <a:pt x="831989" y="72631"/>
                  </a:moveTo>
                  <a:lnTo>
                    <a:pt x="831659" y="70256"/>
                  </a:lnTo>
                  <a:lnTo>
                    <a:pt x="831329" y="67906"/>
                  </a:lnTo>
                  <a:lnTo>
                    <a:pt x="827633" y="66471"/>
                  </a:lnTo>
                  <a:lnTo>
                    <a:pt x="819188" y="67665"/>
                  </a:lnTo>
                  <a:lnTo>
                    <a:pt x="816038" y="70053"/>
                  </a:lnTo>
                  <a:lnTo>
                    <a:pt x="816698" y="74777"/>
                  </a:lnTo>
                  <a:lnTo>
                    <a:pt x="820394" y="76200"/>
                  </a:lnTo>
                  <a:lnTo>
                    <a:pt x="828840" y="75006"/>
                  </a:lnTo>
                  <a:lnTo>
                    <a:pt x="831989" y="72631"/>
                  </a:lnTo>
                  <a:close/>
                </a:path>
                <a:path w="918844" h="358140">
                  <a:moveTo>
                    <a:pt x="870762" y="69189"/>
                  </a:moveTo>
                  <a:lnTo>
                    <a:pt x="870458" y="67005"/>
                  </a:lnTo>
                  <a:lnTo>
                    <a:pt x="870153" y="64820"/>
                  </a:lnTo>
                  <a:lnTo>
                    <a:pt x="866736" y="63500"/>
                  </a:lnTo>
                  <a:lnTo>
                    <a:pt x="858939" y="64592"/>
                  </a:lnTo>
                  <a:lnTo>
                    <a:pt x="856005" y="66814"/>
                  </a:lnTo>
                  <a:lnTo>
                    <a:pt x="856627" y="71170"/>
                  </a:lnTo>
                  <a:lnTo>
                    <a:pt x="860056" y="72504"/>
                  </a:lnTo>
                  <a:lnTo>
                    <a:pt x="867854" y="71412"/>
                  </a:lnTo>
                  <a:lnTo>
                    <a:pt x="870762" y="69189"/>
                  </a:lnTo>
                  <a:close/>
                </a:path>
                <a:path w="918844" h="358140">
                  <a:moveTo>
                    <a:pt x="905243" y="83921"/>
                  </a:moveTo>
                  <a:lnTo>
                    <a:pt x="905027" y="82384"/>
                  </a:lnTo>
                  <a:lnTo>
                    <a:pt x="904811" y="80860"/>
                  </a:lnTo>
                  <a:lnTo>
                    <a:pt x="902411" y="79933"/>
                  </a:lnTo>
                  <a:lnTo>
                    <a:pt x="896937" y="80695"/>
                  </a:lnTo>
                  <a:lnTo>
                    <a:pt x="894892" y="82245"/>
                  </a:lnTo>
                  <a:lnTo>
                    <a:pt x="895324" y="85318"/>
                  </a:lnTo>
                  <a:lnTo>
                    <a:pt x="897724" y="86245"/>
                  </a:lnTo>
                  <a:lnTo>
                    <a:pt x="903185" y="85483"/>
                  </a:lnTo>
                  <a:lnTo>
                    <a:pt x="905243" y="83921"/>
                  </a:lnTo>
                  <a:close/>
                </a:path>
                <a:path w="918844" h="358140">
                  <a:moveTo>
                    <a:pt x="918629" y="171843"/>
                  </a:moveTo>
                  <a:lnTo>
                    <a:pt x="918413" y="170319"/>
                  </a:lnTo>
                  <a:lnTo>
                    <a:pt x="918197" y="168783"/>
                  </a:lnTo>
                  <a:lnTo>
                    <a:pt x="915822" y="167855"/>
                  </a:lnTo>
                  <a:lnTo>
                    <a:pt x="910348" y="168630"/>
                  </a:lnTo>
                  <a:lnTo>
                    <a:pt x="908278" y="170180"/>
                  </a:lnTo>
                  <a:lnTo>
                    <a:pt x="908710" y="173240"/>
                  </a:lnTo>
                  <a:lnTo>
                    <a:pt x="911123" y="174167"/>
                  </a:lnTo>
                  <a:lnTo>
                    <a:pt x="916597" y="173393"/>
                  </a:lnTo>
                  <a:lnTo>
                    <a:pt x="918629" y="171843"/>
                  </a:lnTo>
                  <a:close/>
                </a:path>
              </a:pathLst>
            </a:custGeom>
            <a:solidFill>
              <a:srgbClr val="FFD580"/>
            </a:solidFill>
          </p:spPr>
          <p:txBody>
            <a:bodyPr wrap="square" lIns="0" tIns="0" rIns="0" bIns="0" rtlCol="0"/>
            <a:lstStyle/>
            <a:p>
              <a:endParaRPr sz="1493" dirty="0"/>
            </a:p>
          </p:txBody>
        </p:sp>
        <p:sp>
          <p:nvSpPr>
            <p:cNvPr id="101" name="object 1969">
              <a:extLst>
                <a:ext uri="{FF2B5EF4-FFF2-40B4-BE49-F238E27FC236}">
                  <a16:creationId xmlns:a16="http://schemas.microsoft.com/office/drawing/2014/main" id="{75AEECC8-D108-4D93-A693-1EE89D1A869E}"/>
                </a:ext>
              </a:extLst>
            </p:cNvPr>
            <p:cNvSpPr/>
            <p:nvPr/>
          </p:nvSpPr>
          <p:spPr>
            <a:xfrm>
              <a:off x="1338618" y="7265822"/>
              <a:ext cx="235585" cy="229235"/>
            </a:xfrm>
            <a:custGeom>
              <a:avLst/>
              <a:gdLst/>
              <a:ahLst/>
              <a:cxnLst/>
              <a:rect l="l" t="t" r="r" b="b"/>
              <a:pathLst>
                <a:path w="235584" h="229234">
                  <a:moveTo>
                    <a:pt x="18859" y="224980"/>
                  </a:moveTo>
                  <a:lnTo>
                    <a:pt x="18465" y="222161"/>
                  </a:lnTo>
                  <a:lnTo>
                    <a:pt x="18072" y="219379"/>
                  </a:lnTo>
                  <a:lnTo>
                    <a:pt x="13703" y="217716"/>
                  </a:lnTo>
                  <a:lnTo>
                    <a:pt x="3733" y="219113"/>
                  </a:lnTo>
                  <a:lnTo>
                    <a:pt x="0" y="221919"/>
                  </a:lnTo>
                  <a:lnTo>
                    <a:pt x="787" y="227520"/>
                  </a:lnTo>
                  <a:lnTo>
                    <a:pt x="5143" y="229184"/>
                  </a:lnTo>
                  <a:lnTo>
                    <a:pt x="15125" y="227787"/>
                  </a:lnTo>
                  <a:lnTo>
                    <a:pt x="18859" y="224980"/>
                  </a:lnTo>
                  <a:close/>
                </a:path>
                <a:path w="235584" h="229234">
                  <a:moveTo>
                    <a:pt x="27889" y="27533"/>
                  </a:moveTo>
                  <a:lnTo>
                    <a:pt x="27698" y="26174"/>
                  </a:lnTo>
                  <a:lnTo>
                    <a:pt x="27508" y="24815"/>
                  </a:lnTo>
                  <a:lnTo>
                    <a:pt x="25387" y="24003"/>
                  </a:lnTo>
                  <a:lnTo>
                    <a:pt x="20574" y="24676"/>
                  </a:lnTo>
                  <a:lnTo>
                    <a:pt x="18783" y="26047"/>
                  </a:lnTo>
                  <a:lnTo>
                    <a:pt x="19164" y="28752"/>
                  </a:lnTo>
                  <a:lnTo>
                    <a:pt x="21259" y="29565"/>
                  </a:lnTo>
                  <a:lnTo>
                    <a:pt x="26073" y="28892"/>
                  </a:lnTo>
                  <a:lnTo>
                    <a:pt x="27889" y="27533"/>
                  </a:lnTo>
                  <a:close/>
                </a:path>
                <a:path w="235584" h="229234">
                  <a:moveTo>
                    <a:pt x="135509" y="219430"/>
                  </a:moveTo>
                  <a:lnTo>
                    <a:pt x="135242" y="217551"/>
                  </a:lnTo>
                  <a:lnTo>
                    <a:pt x="134975" y="215646"/>
                  </a:lnTo>
                  <a:lnTo>
                    <a:pt x="131991" y="214477"/>
                  </a:lnTo>
                  <a:lnTo>
                    <a:pt x="125158" y="215442"/>
                  </a:lnTo>
                  <a:lnTo>
                    <a:pt x="122631" y="217385"/>
                  </a:lnTo>
                  <a:lnTo>
                    <a:pt x="123151" y="221170"/>
                  </a:lnTo>
                  <a:lnTo>
                    <a:pt x="126136" y="222364"/>
                  </a:lnTo>
                  <a:lnTo>
                    <a:pt x="132956" y="221411"/>
                  </a:lnTo>
                  <a:lnTo>
                    <a:pt x="135509" y="219430"/>
                  </a:lnTo>
                  <a:close/>
                </a:path>
                <a:path w="235584" h="229234">
                  <a:moveTo>
                    <a:pt x="235038" y="5194"/>
                  </a:moveTo>
                  <a:lnTo>
                    <a:pt x="234759" y="3213"/>
                  </a:lnTo>
                  <a:lnTo>
                    <a:pt x="234480" y="1219"/>
                  </a:lnTo>
                  <a:lnTo>
                    <a:pt x="231355" y="0"/>
                  </a:lnTo>
                  <a:lnTo>
                    <a:pt x="224231" y="1003"/>
                  </a:lnTo>
                  <a:lnTo>
                    <a:pt x="221564" y="3035"/>
                  </a:lnTo>
                  <a:lnTo>
                    <a:pt x="222123" y="6997"/>
                  </a:lnTo>
                  <a:lnTo>
                    <a:pt x="225247" y="8229"/>
                  </a:lnTo>
                  <a:lnTo>
                    <a:pt x="232371" y="7226"/>
                  </a:lnTo>
                  <a:lnTo>
                    <a:pt x="235038" y="5194"/>
                  </a:lnTo>
                  <a:close/>
                </a:path>
              </a:pathLst>
            </a:custGeom>
            <a:solidFill>
              <a:srgbClr val="FFD580"/>
            </a:solidFill>
          </p:spPr>
          <p:txBody>
            <a:bodyPr wrap="square" lIns="0" tIns="0" rIns="0" bIns="0" rtlCol="0"/>
            <a:lstStyle/>
            <a:p>
              <a:endParaRPr sz="1493" dirty="0"/>
            </a:p>
          </p:txBody>
        </p:sp>
      </p:grpSp>
      <p:grpSp>
        <p:nvGrpSpPr>
          <p:cNvPr id="102" name="object 1970">
            <a:extLst>
              <a:ext uri="{FF2B5EF4-FFF2-40B4-BE49-F238E27FC236}">
                <a16:creationId xmlns:a16="http://schemas.microsoft.com/office/drawing/2014/main" id="{0A63A4F4-3BFF-4AB6-914B-9E29BABBCBED}"/>
              </a:ext>
            </a:extLst>
          </p:cNvPr>
          <p:cNvGrpSpPr/>
          <p:nvPr/>
        </p:nvGrpSpPr>
        <p:grpSpPr>
          <a:xfrm>
            <a:off x="662438" y="4625602"/>
            <a:ext cx="749259" cy="417848"/>
            <a:chOff x="806839" y="5148432"/>
            <a:chExt cx="1095375" cy="610870"/>
          </a:xfrm>
        </p:grpSpPr>
        <p:sp>
          <p:nvSpPr>
            <p:cNvPr id="103" name="object 1971">
              <a:extLst>
                <a:ext uri="{FF2B5EF4-FFF2-40B4-BE49-F238E27FC236}">
                  <a16:creationId xmlns:a16="http://schemas.microsoft.com/office/drawing/2014/main" id="{582F4277-B50E-49C6-928B-704CDE2B9FD8}"/>
                </a:ext>
              </a:extLst>
            </p:cNvPr>
            <p:cNvSpPr/>
            <p:nvPr/>
          </p:nvSpPr>
          <p:spPr>
            <a:xfrm>
              <a:off x="928272" y="5440616"/>
              <a:ext cx="963294" cy="309880"/>
            </a:xfrm>
            <a:custGeom>
              <a:avLst/>
              <a:gdLst/>
              <a:ahLst/>
              <a:cxnLst/>
              <a:rect l="l" t="t" r="r" b="b"/>
              <a:pathLst>
                <a:path w="963294" h="309879">
                  <a:moveTo>
                    <a:pt x="961301" y="0"/>
                  </a:moveTo>
                  <a:lnTo>
                    <a:pt x="945060" y="53467"/>
                  </a:lnTo>
                  <a:lnTo>
                    <a:pt x="897439" y="102091"/>
                  </a:lnTo>
                  <a:lnTo>
                    <a:pt x="863283" y="123965"/>
                  </a:lnTo>
                  <a:lnTo>
                    <a:pt x="822988" y="143884"/>
                  </a:lnTo>
                  <a:lnTo>
                    <a:pt x="777122" y="161598"/>
                  </a:lnTo>
                  <a:lnTo>
                    <a:pt x="726255" y="176860"/>
                  </a:lnTo>
                  <a:lnTo>
                    <a:pt x="670954" y="189420"/>
                  </a:lnTo>
                  <a:lnTo>
                    <a:pt x="611788" y="199030"/>
                  </a:lnTo>
                  <a:lnTo>
                    <a:pt x="549326" y="205441"/>
                  </a:lnTo>
                  <a:lnTo>
                    <a:pt x="484136" y="208407"/>
                  </a:lnTo>
                  <a:lnTo>
                    <a:pt x="418883" y="207719"/>
                  </a:lnTo>
                  <a:lnTo>
                    <a:pt x="356236" y="203492"/>
                  </a:lnTo>
                  <a:lnTo>
                    <a:pt x="296772" y="195954"/>
                  </a:lnTo>
                  <a:lnTo>
                    <a:pt x="241068" y="185332"/>
                  </a:lnTo>
                  <a:lnTo>
                    <a:pt x="189700" y="171856"/>
                  </a:lnTo>
                  <a:lnTo>
                    <a:pt x="143246" y="155754"/>
                  </a:lnTo>
                  <a:lnTo>
                    <a:pt x="102282" y="137254"/>
                  </a:lnTo>
                  <a:lnTo>
                    <a:pt x="67384" y="116584"/>
                  </a:lnTo>
                  <a:lnTo>
                    <a:pt x="18097" y="69649"/>
                  </a:lnTo>
                  <a:lnTo>
                    <a:pt x="0" y="16776"/>
                  </a:lnTo>
                  <a:lnTo>
                    <a:pt x="1765" y="117665"/>
                  </a:lnTo>
                  <a:lnTo>
                    <a:pt x="19863" y="170541"/>
                  </a:lnTo>
                  <a:lnTo>
                    <a:pt x="69150" y="217475"/>
                  </a:lnTo>
                  <a:lnTo>
                    <a:pt x="104047" y="238143"/>
                  </a:lnTo>
                  <a:lnTo>
                    <a:pt x="145011" y="256641"/>
                  </a:lnTo>
                  <a:lnTo>
                    <a:pt x="191466" y="272741"/>
                  </a:lnTo>
                  <a:lnTo>
                    <a:pt x="242833" y="286215"/>
                  </a:lnTo>
                  <a:lnTo>
                    <a:pt x="298538" y="296834"/>
                  </a:lnTo>
                  <a:lnTo>
                    <a:pt x="358002" y="304370"/>
                  </a:lnTo>
                  <a:lnTo>
                    <a:pt x="420648" y="308596"/>
                  </a:lnTo>
                  <a:lnTo>
                    <a:pt x="485902" y="309283"/>
                  </a:lnTo>
                  <a:lnTo>
                    <a:pt x="551088" y="306318"/>
                  </a:lnTo>
                  <a:lnTo>
                    <a:pt x="613549" y="299908"/>
                  </a:lnTo>
                  <a:lnTo>
                    <a:pt x="672714" y="290301"/>
                  </a:lnTo>
                  <a:lnTo>
                    <a:pt x="728014" y="277745"/>
                  </a:lnTo>
                  <a:lnTo>
                    <a:pt x="778882" y="262487"/>
                  </a:lnTo>
                  <a:lnTo>
                    <a:pt x="824749" y="244776"/>
                  </a:lnTo>
                  <a:lnTo>
                    <a:pt x="865045" y="224860"/>
                  </a:lnTo>
                  <a:lnTo>
                    <a:pt x="899202" y="202987"/>
                  </a:lnTo>
                  <a:lnTo>
                    <a:pt x="946824" y="154363"/>
                  </a:lnTo>
                  <a:lnTo>
                    <a:pt x="963066" y="100888"/>
                  </a:lnTo>
                  <a:lnTo>
                    <a:pt x="961301" y="0"/>
                  </a:lnTo>
                  <a:close/>
                </a:path>
              </a:pathLst>
            </a:custGeom>
            <a:solidFill>
              <a:srgbClr val="AC6833"/>
            </a:solidFill>
          </p:spPr>
          <p:txBody>
            <a:bodyPr wrap="square" lIns="0" tIns="0" rIns="0" bIns="0" rtlCol="0"/>
            <a:lstStyle/>
            <a:p>
              <a:endParaRPr sz="1493" dirty="0"/>
            </a:p>
          </p:txBody>
        </p:sp>
        <p:sp>
          <p:nvSpPr>
            <p:cNvPr id="104" name="object 1972">
              <a:extLst>
                <a:ext uri="{FF2B5EF4-FFF2-40B4-BE49-F238E27FC236}">
                  <a16:creationId xmlns:a16="http://schemas.microsoft.com/office/drawing/2014/main" id="{02826327-535C-44E8-A211-0B7653AEB13C}"/>
                </a:ext>
              </a:extLst>
            </p:cNvPr>
            <p:cNvSpPr/>
            <p:nvPr/>
          </p:nvSpPr>
          <p:spPr>
            <a:xfrm>
              <a:off x="928270" y="5249000"/>
              <a:ext cx="961390" cy="400050"/>
            </a:xfrm>
            <a:custGeom>
              <a:avLst/>
              <a:gdLst/>
              <a:ahLst/>
              <a:cxnLst/>
              <a:rect l="l" t="t" r="r" b="b"/>
              <a:pathLst>
                <a:path w="961389" h="400050">
                  <a:moveTo>
                    <a:pt x="477151" y="0"/>
                  </a:moveTo>
                  <a:lnTo>
                    <a:pt x="411962" y="2964"/>
                  </a:lnTo>
                  <a:lnTo>
                    <a:pt x="349501" y="9375"/>
                  </a:lnTo>
                  <a:lnTo>
                    <a:pt x="290336" y="18984"/>
                  </a:lnTo>
                  <a:lnTo>
                    <a:pt x="235036" y="31543"/>
                  </a:lnTo>
                  <a:lnTo>
                    <a:pt x="184170" y="46803"/>
                  </a:lnTo>
                  <a:lnTo>
                    <a:pt x="138306" y="64516"/>
                  </a:lnTo>
                  <a:lnTo>
                    <a:pt x="98012" y="84433"/>
                  </a:lnTo>
                  <a:lnTo>
                    <a:pt x="63857" y="106306"/>
                  </a:lnTo>
                  <a:lnTo>
                    <a:pt x="16239" y="154928"/>
                  </a:lnTo>
                  <a:lnTo>
                    <a:pt x="0" y="208394"/>
                  </a:lnTo>
                  <a:lnTo>
                    <a:pt x="4861" y="235458"/>
                  </a:lnTo>
                  <a:lnTo>
                    <a:pt x="39131" y="285590"/>
                  </a:lnTo>
                  <a:lnTo>
                    <a:pt x="102282" y="328871"/>
                  </a:lnTo>
                  <a:lnTo>
                    <a:pt x="143246" y="347371"/>
                  </a:lnTo>
                  <a:lnTo>
                    <a:pt x="189700" y="363474"/>
                  </a:lnTo>
                  <a:lnTo>
                    <a:pt x="241068" y="376950"/>
                  </a:lnTo>
                  <a:lnTo>
                    <a:pt x="296772" y="387572"/>
                  </a:lnTo>
                  <a:lnTo>
                    <a:pt x="356236" y="395110"/>
                  </a:lnTo>
                  <a:lnTo>
                    <a:pt x="418883" y="399337"/>
                  </a:lnTo>
                  <a:lnTo>
                    <a:pt x="484136" y="400024"/>
                  </a:lnTo>
                  <a:lnTo>
                    <a:pt x="549326" y="397059"/>
                  </a:lnTo>
                  <a:lnTo>
                    <a:pt x="611788" y="390648"/>
                  </a:lnTo>
                  <a:lnTo>
                    <a:pt x="670954" y="381039"/>
                  </a:lnTo>
                  <a:lnTo>
                    <a:pt x="726255" y="368480"/>
                  </a:lnTo>
                  <a:lnTo>
                    <a:pt x="777122" y="353220"/>
                  </a:lnTo>
                  <a:lnTo>
                    <a:pt x="822988" y="335507"/>
                  </a:lnTo>
                  <a:lnTo>
                    <a:pt x="863283" y="315588"/>
                  </a:lnTo>
                  <a:lnTo>
                    <a:pt x="897439" y="293714"/>
                  </a:lnTo>
                  <a:lnTo>
                    <a:pt x="945060" y="245089"/>
                  </a:lnTo>
                  <a:lnTo>
                    <a:pt x="961301" y="191617"/>
                  </a:lnTo>
                  <a:lnTo>
                    <a:pt x="956438" y="164553"/>
                  </a:lnTo>
                  <a:lnTo>
                    <a:pt x="922168" y="114423"/>
                  </a:lnTo>
                  <a:lnTo>
                    <a:pt x="859014" y="71145"/>
                  </a:lnTo>
                  <a:lnTo>
                    <a:pt x="818048" y="52646"/>
                  </a:lnTo>
                  <a:lnTo>
                    <a:pt x="771592" y="36545"/>
                  </a:lnTo>
                  <a:lnTo>
                    <a:pt x="720223" y="23070"/>
                  </a:lnTo>
                  <a:lnTo>
                    <a:pt x="664517" y="12450"/>
                  </a:lnTo>
                  <a:lnTo>
                    <a:pt x="605052" y="4913"/>
                  </a:lnTo>
                  <a:lnTo>
                    <a:pt x="542404" y="686"/>
                  </a:lnTo>
                  <a:lnTo>
                    <a:pt x="477151" y="0"/>
                  </a:lnTo>
                  <a:close/>
                </a:path>
              </a:pathLst>
            </a:custGeom>
            <a:solidFill>
              <a:srgbClr val="CD7B3E"/>
            </a:solidFill>
          </p:spPr>
          <p:txBody>
            <a:bodyPr wrap="square" lIns="0" tIns="0" rIns="0" bIns="0" rtlCol="0"/>
            <a:lstStyle/>
            <a:p>
              <a:endParaRPr sz="1493" dirty="0"/>
            </a:p>
          </p:txBody>
        </p:sp>
        <p:sp>
          <p:nvSpPr>
            <p:cNvPr id="105" name="object 1973">
              <a:extLst>
                <a:ext uri="{FF2B5EF4-FFF2-40B4-BE49-F238E27FC236}">
                  <a16:creationId xmlns:a16="http://schemas.microsoft.com/office/drawing/2014/main" id="{76DC33B9-CF2C-42E3-8277-8DF2D36AFD8E}"/>
                </a:ext>
              </a:extLst>
            </p:cNvPr>
            <p:cNvSpPr/>
            <p:nvPr/>
          </p:nvSpPr>
          <p:spPr>
            <a:xfrm>
              <a:off x="1330534" y="5244254"/>
              <a:ext cx="20320" cy="20320"/>
            </a:xfrm>
            <a:custGeom>
              <a:avLst/>
              <a:gdLst/>
              <a:ahLst/>
              <a:cxnLst/>
              <a:rect l="l" t="t" r="r" b="b"/>
              <a:pathLst>
                <a:path w="20319" h="20320">
                  <a:moveTo>
                    <a:pt x="15303" y="0"/>
                  </a:moveTo>
                  <a:lnTo>
                    <a:pt x="4343" y="190"/>
                  </a:lnTo>
                  <a:lnTo>
                    <a:pt x="0" y="4686"/>
                  </a:lnTo>
                  <a:lnTo>
                    <a:pt x="190" y="15633"/>
                  </a:lnTo>
                  <a:lnTo>
                    <a:pt x="4698" y="19989"/>
                  </a:lnTo>
                  <a:lnTo>
                    <a:pt x="15646" y="19799"/>
                  </a:lnTo>
                  <a:lnTo>
                    <a:pt x="20015" y="15290"/>
                  </a:lnTo>
                  <a:lnTo>
                    <a:pt x="19913" y="9817"/>
                  </a:lnTo>
                  <a:lnTo>
                    <a:pt x="19811" y="4330"/>
                  </a:lnTo>
                  <a:lnTo>
                    <a:pt x="15303" y="0"/>
                  </a:lnTo>
                  <a:close/>
                </a:path>
              </a:pathLst>
            </a:custGeom>
            <a:solidFill>
              <a:srgbClr val="AD612A"/>
            </a:solidFill>
          </p:spPr>
          <p:txBody>
            <a:bodyPr wrap="square" lIns="0" tIns="0" rIns="0" bIns="0" rtlCol="0"/>
            <a:lstStyle/>
            <a:p>
              <a:endParaRPr sz="1493" dirty="0"/>
            </a:p>
          </p:txBody>
        </p:sp>
        <p:sp>
          <p:nvSpPr>
            <p:cNvPr id="106" name="object 1974">
              <a:extLst>
                <a:ext uri="{FF2B5EF4-FFF2-40B4-BE49-F238E27FC236}">
                  <a16:creationId xmlns:a16="http://schemas.microsoft.com/office/drawing/2014/main" id="{EA121030-B990-414F-8BF5-8D88A9828841}"/>
                </a:ext>
              </a:extLst>
            </p:cNvPr>
            <p:cNvSpPr/>
            <p:nvPr/>
          </p:nvSpPr>
          <p:spPr>
            <a:xfrm>
              <a:off x="1697937" y="5543104"/>
              <a:ext cx="20320" cy="20320"/>
            </a:xfrm>
            <a:custGeom>
              <a:avLst/>
              <a:gdLst/>
              <a:ahLst/>
              <a:cxnLst/>
              <a:rect l="l" t="t" r="r" b="b"/>
              <a:pathLst>
                <a:path w="20319" h="20320">
                  <a:moveTo>
                    <a:pt x="15303" y="0"/>
                  </a:moveTo>
                  <a:lnTo>
                    <a:pt x="4343" y="190"/>
                  </a:lnTo>
                  <a:lnTo>
                    <a:pt x="0" y="4711"/>
                  </a:lnTo>
                  <a:lnTo>
                    <a:pt x="190" y="15659"/>
                  </a:lnTo>
                  <a:lnTo>
                    <a:pt x="4699" y="20015"/>
                  </a:lnTo>
                  <a:lnTo>
                    <a:pt x="15646" y="19824"/>
                  </a:lnTo>
                  <a:lnTo>
                    <a:pt x="20015" y="15316"/>
                  </a:lnTo>
                  <a:lnTo>
                    <a:pt x="19913" y="9842"/>
                  </a:lnTo>
                  <a:lnTo>
                    <a:pt x="19812" y="4368"/>
                  </a:lnTo>
                  <a:lnTo>
                    <a:pt x="15303" y="0"/>
                  </a:lnTo>
                  <a:close/>
                </a:path>
              </a:pathLst>
            </a:custGeom>
            <a:solidFill>
              <a:srgbClr val="793D1C"/>
            </a:solidFill>
          </p:spPr>
          <p:txBody>
            <a:bodyPr wrap="square" lIns="0" tIns="0" rIns="0" bIns="0" rtlCol="0"/>
            <a:lstStyle/>
            <a:p>
              <a:endParaRPr sz="1493" dirty="0"/>
            </a:p>
          </p:txBody>
        </p:sp>
        <p:sp>
          <p:nvSpPr>
            <p:cNvPr id="107" name="object 1975">
              <a:extLst>
                <a:ext uri="{FF2B5EF4-FFF2-40B4-BE49-F238E27FC236}">
                  <a16:creationId xmlns:a16="http://schemas.microsoft.com/office/drawing/2014/main" id="{5547D7E5-AC7E-4613-B5FC-8595796E7E92}"/>
                </a:ext>
              </a:extLst>
            </p:cNvPr>
            <p:cNvSpPr/>
            <p:nvPr/>
          </p:nvSpPr>
          <p:spPr>
            <a:xfrm>
              <a:off x="1343204" y="5304317"/>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A75C31"/>
            </a:solidFill>
          </p:spPr>
          <p:txBody>
            <a:bodyPr wrap="square" lIns="0" tIns="0" rIns="0" bIns="0" rtlCol="0"/>
            <a:lstStyle/>
            <a:p>
              <a:endParaRPr sz="1493" dirty="0"/>
            </a:p>
          </p:txBody>
        </p:sp>
        <p:sp>
          <p:nvSpPr>
            <p:cNvPr id="108" name="object 1976">
              <a:extLst>
                <a:ext uri="{FF2B5EF4-FFF2-40B4-BE49-F238E27FC236}">
                  <a16:creationId xmlns:a16="http://schemas.microsoft.com/office/drawing/2014/main" id="{DEBD4F84-3983-41CA-9AE6-DE324A3D4800}"/>
                </a:ext>
              </a:extLst>
            </p:cNvPr>
            <p:cNvSpPr/>
            <p:nvPr/>
          </p:nvSpPr>
          <p:spPr>
            <a:xfrm>
              <a:off x="1370958" y="5413134"/>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97542C"/>
            </a:solidFill>
          </p:spPr>
          <p:txBody>
            <a:bodyPr wrap="square" lIns="0" tIns="0" rIns="0" bIns="0" rtlCol="0"/>
            <a:lstStyle/>
            <a:p>
              <a:endParaRPr sz="1493" dirty="0"/>
            </a:p>
          </p:txBody>
        </p:sp>
        <p:sp>
          <p:nvSpPr>
            <p:cNvPr id="109" name="object 1977">
              <a:extLst>
                <a:ext uri="{FF2B5EF4-FFF2-40B4-BE49-F238E27FC236}">
                  <a16:creationId xmlns:a16="http://schemas.microsoft.com/office/drawing/2014/main" id="{201D74AE-94AA-4D77-900F-0441D7543ACB}"/>
                </a:ext>
              </a:extLst>
            </p:cNvPr>
            <p:cNvSpPr/>
            <p:nvPr/>
          </p:nvSpPr>
          <p:spPr>
            <a:xfrm>
              <a:off x="1702612" y="5501467"/>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8C4D28"/>
            </a:solidFill>
          </p:spPr>
          <p:txBody>
            <a:bodyPr wrap="square" lIns="0" tIns="0" rIns="0" bIns="0" rtlCol="0"/>
            <a:lstStyle/>
            <a:p>
              <a:endParaRPr sz="1493" dirty="0"/>
            </a:p>
          </p:txBody>
        </p:sp>
        <p:sp>
          <p:nvSpPr>
            <p:cNvPr id="110" name="object 1978">
              <a:extLst>
                <a:ext uri="{FF2B5EF4-FFF2-40B4-BE49-F238E27FC236}">
                  <a16:creationId xmlns:a16="http://schemas.microsoft.com/office/drawing/2014/main" id="{F0F6A9C1-94DF-47B7-94B3-5B983E04894B}"/>
                </a:ext>
              </a:extLst>
            </p:cNvPr>
            <p:cNvSpPr/>
            <p:nvPr/>
          </p:nvSpPr>
          <p:spPr>
            <a:xfrm>
              <a:off x="1323797" y="5443899"/>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A65A31"/>
            </a:solidFill>
          </p:spPr>
          <p:txBody>
            <a:bodyPr wrap="square" lIns="0" tIns="0" rIns="0" bIns="0" rtlCol="0"/>
            <a:lstStyle/>
            <a:p>
              <a:endParaRPr sz="1493" dirty="0"/>
            </a:p>
          </p:txBody>
        </p:sp>
        <p:sp>
          <p:nvSpPr>
            <p:cNvPr id="111" name="object 1979">
              <a:extLst>
                <a:ext uri="{FF2B5EF4-FFF2-40B4-BE49-F238E27FC236}">
                  <a16:creationId xmlns:a16="http://schemas.microsoft.com/office/drawing/2014/main" id="{0116D8CA-6895-4865-B8CC-F18A3153CA36}"/>
                </a:ext>
              </a:extLst>
            </p:cNvPr>
            <p:cNvSpPr/>
            <p:nvPr/>
          </p:nvSpPr>
          <p:spPr>
            <a:xfrm>
              <a:off x="1700495" y="5589927"/>
              <a:ext cx="20320" cy="20320"/>
            </a:xfrm>
            <a:custGeom>
              <a:avLst/>
              <a:gdLst/>
              <a:ahLst/>
              <a:cxnLst/>
              <a:rect l="l" t="t" r="r" b="b"/>
              <a:pathLst>
                <a:path w="20319" h="20320">
                  <a:moveTo>
                    <a:pt x="15303" y="0"/>
                  </a:moveTo>
                  <a:lnTo>
                    <a:pt x="4343" y="190"/>
                  </a:lnTo>
                  <a:lnTo>
                    <a:pt x="0" y="4686"/>
                  </a:lnTo>
                  <a:lnTo>
                    <a:pt x="190" y="15646"/>
                  </a:lnTo>
                  <a:lnTo>
                    <a:pt x="4699" y="19989"/>
                  </a:lnTo>
                  <a:lnTo>
                    <a:pt x="15646" y="19799"/>
                  </a:lnTo>
                  <a:lnTo>
                    <a:pt x="20002" y="15303"/>
                  </a:lnTo>
                  <a:lnTo>
                    <a:pt x="19900" y="9829"/>
                  </a:lnTo>
                  <a:lnTo>
                    <a:pt x="19799" y="4343"/>
                  </a:lnTo>
                  <a:lnTo>
                    <a:pt x="15303" y="0"/>
                  </a:lnTo>
                  <a:close/>
                </a:path>
              </a:pathLst>
            </a:custGeom>
            <a:solidFill>
              <a:srgbClr val="70411E"/>
            </a:solidFill>
          </p:spPr>
          <p:txBody>
            <a:bodyPr wrap="square" lIns="0" tIns="0" rIns="0" bIns="0" rtlCol="0"/>
            <a:lstStyle/>
            <a:p>
              <a:endParaRPr sz="1493" dirty="0"/>
            </a:p>
          </p:txBody>
        </p:sp>
        <p:sp>
          <p:nvSpPr>
            <p:cNvPr id="112" name="object 1980">
              <a:extLst>
                <a:ext uri="{FF2B5EF4-FFF2-40B4-BE49-F238E27FC236}">
                  <a16:creationId xmlns:a16="http://schemas.microsoft.com/office/drawing/2014/main" id="{57E118D3-A310-4762-9910-E096AD5403FA}"/>
                </a:ext>
              </a:extLst>
            </p:cNvPr>
            <p:cNvSpPr/>
            <p:nvPr/>
          </p:nvSpPr>
          <p:spPr>
            <a:xfrm>
              <a:off x="1365074" y="5546126"/>
              <a:ext cx="20320" cy="20320"/>
            </a:xfrm>
            <a:custGeom>
              <a:avLst/>
              <a:gdLst/>
              <a:ahLst/>
              <a:cxnLst/>
              <a:rect l="l" t="t" r="r" b="b"/>
              <a:pathLst>
                <a:path w="20319" h="20320">
                  <a:moveTo>
                    <a:pt x="15303" y="0"/>
                  </a:moveTo>
                  <a:lnTo>
                    <a:pt x="4343" y="190"/>
                  </a:lnTo>
                  <a:lnTo>
                    <a:pt x="0" y="4699"/>
                  </a:lnTo>
                  <a:lnTo>
                    <a:pt x="190" y="15646"/>
                  </a:lnTo>
                  <a:lnTo>
                    <a:pt x="4698" y="19989"/>
                  </a:lnTo>
                  <a:lnTo>
                    <a:pt x="15646" y="19799"/>
                  </a:lnTo>
                  <a:lnTo>
                    <a:pt x="20015" y="15303"/>
                  </a:lnTo>
                  <a:lnTo>
                    <a:pt x="19913" y="9829"/>
                  </a:lnTo>
                  <a:lnTo>
                    <a:pt x="19811" y="4356"/>
                  </a:lnTo>
                  <a:lnTo>
                    <a:pt x="15303" y="0"/>
                  </a:lnTo>
                  <a:close/>
                </a:path>
              </a:pathLst>
            </a:custGeom>
            <a:solidFill>
              <a:srgbClr val="995A2B"/>
            </a:solidFill>
          </p:spPr>
          <p:txBody>
            <a:bodyPr wrap="square" lIns="0" tIns="0" rIns="0" bIns="0" rtlCol="0"/>
            <a:lstStyle/>
            <a:p>
              <a:endParaRPr sz="1493" dirty="0"/>
            </a:p>
          </p:txBody>
        </p:sp>
        <p:sp>
          <p:nvSpPr>
            <p:cNvPr id="113" name="object 1981">
              <a:extLst>
                <a:ext uri="{FF2B5EF4-FFF2-40B4-BE49-F238E27FC236}">
                  <a16:creationId xmlns:a16="http://schemas.microsoft.com/office/drawing/2014/main" id="{C7C15F8F-EAC0-4F3A-B20B-1075366DE1B0}"/>
                </a:ext>
              </a:extLst>
            </p:cNvPr>
            <p:cNvSpPr/>
            <p:nvPr/>
          </p:nvSpPr>
          <p:spPr>
            <a:xfrm>
              <a:off x="1080565" y="5593800"/>
              <a:ext cx="20320" cy="20320"/>
            </a:xfrm>
            <a:custGeom>
              <a:avLst/>
              <a:gdLst/>
              <a:ahLst/>
              <a:cxnLst/>
              <a:rect l="l" t="t" r="r" b="b"/>
              <a:pathLst>
                <a:path w="20319" h="20320">
                  <a:moveTo>
                    <a:pt x="15303" y="0"/>
                  </a:moveTo>
                  <a:lnTo>
                    <a:pt x="4356" y="190"/>
                  </a:lnTo>
                  <a:lnTo>
                    <a:pt x="0" y="4698"/>
                  </a:lnTo>
                  <a:lnTo>
                    <a:pt x="190" y="15646"/>
                  </a:lnTo>
                  <a:lnTo>
                    <a:pt x="4711" y="20015"/>
                  </a:lnTo>
                  <a:lnTo>
                    <a:pt x="15646" y="19824"/>
                  </a:lnTo>
                  <a:lnTo>
                    <a:pt x="20015" y="15303"/>
                  </a:lnTo>
                  <a:lnTo>
                    <a:pt x="19913" y="9842"/>
                  </a:lnTo>
                  <a:lnTo>
                    <a:pt x="19811" y="4356"/>
                  </a:lnTo>
                  <a:lnTo>
                    <a:pt x="15303" y="0"/>
                  </a:lnTo>
                  <a:close/>
                </a:path>
              </a:pathLst>
            </a:custGeom>
            <a:solidFill>
              <a:srgbClr val="AE5F33"/>
            </a:solidFill>
          </p:spPr>
          <p:txBody>
            <a:bodyPr wrap="square" lIns="0" tIns="0" rIns="0" bIns="0" rtlCol="0"/>
            <a:lstStyle/>
            <a:p>
              <a:endParaRPr sz="1493" dirty="0"/>
            </a:p>
          </p:txBody>
        </p:sp>
        <p:sp>
          <p:nvSpPr>
            <p:cNvPr id="114" name="object 1982">
              <a:extLst>
                <a:ext uri="{FF2B5EF4-FFF2-40B4-BE49-F238E27FC236}">
                  <a16:creationId xmlns:a16="http://schemas.microsoft.com/office/drawing/2014/main" id="{A07396B2-746D-4492-92E3-F339421B1D58}"/>
                </a:ext>
              </a:extLst>
            </p:cNvPr>
            <p:cNvSpPr/>
            <p:nvPr/>
          </p:nvSpPr>
          <p:spPr>
            <a:xfrm>
              <a:off x="1391946" y="5332385"/>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9B562C"/>
            </a:solidFill>
          </p:spPr>
          <p:txBody>
            <a:bodyPr wrap="square" lIns="0" tIns="0" rIns="0" bIns="0" rtlCol="0"/>
            <a:lstStyle/>
            <a:p>
              <a:endParaRPr sz="1493" dirty="0"/>
            </a:p>
          </p:txBody>
        </p:sp>
        <p:sp>
          <p:nvSpPr>
            <p:cNvPr id="115" name="object 1983">
              <a:extLst>
                <a:ext uri="{FF2B5EF4-FFF2-40B4-BE49-F238E27FC236}">
                  <a16:creationId xmlns:a16="http://schemas.microsoft.com/office/drawing/2014/main" id="{2414B7BB-ECEE-44DC-9F73-A5747EA79252}"/>
                </a:ext>
              </a:extLst>
            </p:cNvPr>
            <p:cNvSpPr/>
            <p:nvPr/>
          </p:nvSpPr>
          <p:spPr>
            <a:xfrm>
              <a:off x="1183088" y="5259966"/>
              <a:ext cx="20320" cy="20320"/>
            </a:xfrm>
            <a:custGeom>
              <a:avLst/>
              <a:gdLst/>
              <a:ahLst/>
              <a:cxnLst/>
              <a:rect l="l" t="t" r="r" b="b"/>
              <a:pathLst>
                <a:path w="20319" h="20320">
                  <a:moveTo>
                    <a:pt x="15303" y="0"/>
                  </a:moveTo>
                  <a:lnTo>
                    <a:pt x="4356" y="190"/>
                  </a:lnTo>
                  <a:lnTo>
                    <a:pt x="0" y="4699"/>
                  </a:lnTo>
                  <a:lnTo>
                    <a:pt x="190" y="15646"/>
                  </a:lnTo>
                  <a:lnTo>
                    <a:pt x="4711" y="19989"/>
                  </a:lnTo>
                  <a:lnTo>
                    <a:pt x="15646" y="19799"/>
                  </a:lnTo>
                  <a:lnTo>
                    <a:pt x="20015" y="15303"/>
                  </a:lnTo>
                  <a:lnTo>
                    <a:pt x="19913" y="9829"/>
                  </a:lnTo>
                  <a:lnTo>
                    <a:pt x="19811" y="4343"/>
                  </a:lnTo>
                  <a:lnTo>
                    <a:pt x="15303" y="0"/>
                  </a:lnTo>
                  <a:close/>
                </a:path>
              </a:pathLst>
            </a:custGeom>
            <a:solidFill>
              <a:srgbClr val="804924"/>
            </a:solidFill>
          </p:spPr>
          <p:txBody>
            <a:bodyPr wrap="square" lIns="0" tIns="0" rIns="0" bIns="0" rtlCol="0"/>
            <a:lstStyle/>
            <a:p>
              <a:endParaRPr sz="1493" dirty="0"/>
            </a:p>
          </p:txBody>
        </p:sp>
        <p:sp>
          <p:nvSpPr>
            <p:cNvPr id="116" name="object 1984">
              <a:extLst>
                <a:ext uri="{FF2B5EF4-FFF2-40B4-BE49-F238E27FC236}">
                  <a16:creationId xmlns:a16="http://schemas.microsoft.com/office/drawing/2014/main" id="{6A9A865C-3B22-4939-BAF9-BE6BA6983A31}"/>
                </a:ext>
              </a:extLst>
            </p:cNvPr>
            <p:cNvSpPr/>
            <p:nvPr/>
          </p:nvSpPr>
          <p:spPr>
            <a:xfrm>
              <a:off x="1240509" y="5268587"/>
              <a:ext cx="20320" cy="20320"/>
            </a:xfrm>
            <a:custGeom>
              <a:avLst/>
              <a:gdLst/>
              <a:ahLst/>
              <a:cxnLst/>
              <a:rect l="l" t="t" r="r" b="b"/>
              <a:pathLst>
                <a:path w="20319" h="20320">
                  <a:moveTo>
                    <a:pt x="15303" y="0"/>
                  </a:moveTo>
                  <a:lnTo>
                    <a:pt x="4356" y="190"/>
                  </a:lnTo>
                  <a:lnTo>
                    <a:pt x="0" y="4698"/>
                  </a:lnTo>
                  <a:lnTo>
                    <a:pt x="190" y="15659"/>
                  </a:lnTo>
                  <a:lnTo>
                    <a:pt x="4711" y="20015"/>
                  </a:lnTo>
                  <a:lnTo>
                    <a:pt x="15646" y="19824"/>
                  </a:lnTo>
                  <a:lnTo>
                    <a:pt x="20015" y="15316"/>
                  </a:lnTo>
                  <a:lnTo>
                    <a:pt x="19913" y="9842"/>
                  </a:lnTo>
                  <a:lnTo>
                    <a:pt x="19811" y="4356"/>
                  </a:lnTo>
                  <a:lnTo>
                    <a:pt x="15303" y="0"/>
                  </a:lnTo>
                  <a:close/>
                </a:path>
              </a:pathLst>
            </a:custGeom>
            <a:solidFill>
              <a:srgbClr val="964D22"/>
            </a:solidFill>
          </p:spPr>
          <p:txBody>
            <a:bodyPr wrap="square" lIns="0" tIns="0" rIns="0" bIns="0" rtlCol="0"/>
            <a:lstStyle/>
            <a:p>
              <a:endParaRPr sz="1493" dirty="0"/>
            </a:p>
          </p:txBody>
        </p:sp>
        <p:sp>
          <p:nvSpPr>
            <p:cNvPr id="117" name="object 1985">
              <a:extLst>
                <a:ext uri="{FF2B5EF4-FFF2-40B4-BE49-F238E27FC236}">
                  <a16:creationId xmlns:a16="http://schemas.microsoft.com/office/drawing/2014/main" id="{D6C4FFC2-1B9B-4AC6-9D15-307CC56BC2EF}"/>
                </a:ext>
              </a:extLst>
            </p:cNvPr>
            <p:cNvSpPr/>
            <p:nvPr/>
          </p:nvSpPr>
          <p:spPr>
            <a:xfrm>
              <a:off x="1623647" y="5432910"/>
              <a:ext cx="20320" cy="20320"/>
            </a:xfrm>
            <a:custGeom>
              <a:avLst/>
              <a:gdLst/>
              <a:ahLst/>
              <a:cxnLst/>
              <a:rect l="l" t="t" r="r" b="b"/>
              <a:pathLst>
                <a:path w="20319" h="20320">
                  <a:moveTo>
                    <a:pt x="15303" y="0"/>
                  </a:moveTo>
                  <a:lnTo>
                    <a:pt x="4356" y="190"/>
                  </a:lnTo>
                  <a:lnTo>
                    <a:pt x="0" y="4699"/>
                  </a:lnTo>
                  <a:lnTo>
                    <a:pt x="190" y="15646"/>
                  </a:lnTo>
                  <a:lnTo>
                    <a:pt x="4699" y="20002"/>
                  </a:lnTo>
                  <a:lnTo>
                    <a:pt x="15659" y="19812"/>
                  </a:lnTo>
                  <a:lnTo>
                    <a:pt x="20027" y="15303"/>
                  </a:lnTo>
                  <a:lnTo>
                    <a:pt x="19926" y="9829"/>
                  </a:lnTo>
                  <a:lnTo>
                    <a:pt x="19824" y="4356"/>
                  </a:lnTo>
                  <a:lnTo>
                    <a:pt x="15303" y="0"/>
                  </a:lnTo>
                  <a:close/>
                </a:path>
              </a:pathLst>
            </a:custGeom>
            <a:solidFill>
              <a:srgbClr val="9B562C"/>
            </a:solidFill>
          </p:spPr>
          <p:txBody>
            <a:bodyPr wrap="square" lIns="0" tIns="0" rIns="0" bIns="0" rtlCol="0"/>
            <a:lstStyle/>
            <a:p>
              <a:endParaRPr sz="1493" dirty="0"/>
            </a:p>
          </p:txBody>
        </p:sp>
        <p:sp>
          <p:nvSpPr>
            <p:cNvPr id="118" name="object 1986">
              <a:extLst>
                <a:ext uri="{FF2B5EF4-FFF2-40B4-BE49-F238E27FC236}">
                  <a16:creationId xmlns:a16="http://schemas.microsoft.com/office/drawing/2014/main" id="{43533D97-196F-46D4-9485-6BADBA250827}"/>
                </a:ext>
              </a:extLst>
            </p:cNvPr>
            <p:cNvSpPr/>
            <p:nvPr/>
          </p:nvSpPr>
          <p:spPr>
            <a:xfrm>
              <a:off x="1419688" y="5321861"/>
              <a:ext cx="20320" cy="20320"/>
            </a:xfrm>
            <a:custGeom>
              <a:avLst/>
              <a:gdLst/>
              <a:ahLst/>
              <a:cxnLst/>
              <a:rect l="l" t="t" r="r" b="b"/>
              <a:pathLst>
                <a:path w="20319" h="20320">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A85B30"/>
            </a:solidFill>
          </p:spPr>
          <p:txBody>
            <a:bodyPr wrap="square" lIns="0" tIns="0" rIns="0" bIns="0" rtlCol="0"/>
            <a:lstStyle/>
            <a:p>
              <a:endParaRPr sz="1493" dirty="0"/>
            </a:p>
          </p:txBody>
        </p:sp>
        <p:sp>
          <p:nvSpPr>
            <p:cNvPr id="119" name="object 1987">
              <a:extLst>
                <a:ext uri="{FF2B5EF4-FFF2-40B4-BE49-F238E27FC236}">
                  <a16:creationId xmlns:a16="http://schemas.microsoft.com/office/drawing/2014/main" id="{AC6411B5-3B42-4FFE-AF23-812032BFF546}"/>
                </a:ext>
              </a:extLst>
            </p:cNvPr>
            <p:cNvSpPr/>
            <p:nvPr/>
          </p:nvSpPr>
          <p:spPr>
            <a:xfrm>
              <a:off x="1235538" y="5505293"/>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B5D33"/>
            </a:solidFill>
          </p:spPr>
          <p:txBody>
            <a:bodyPr wrap="square" lIns="0" tIns="0" rIns="0" bIns="0" rtlCol="0"/>
            <a:lstStyle/>
            <a:p>
              <a:endParaRPr sz="1493" dirty="0"/>
            </a:p>
          </p:txBody>
        </p:sp>
        <p:sp>
          <p:nvSpPr>
            <p:cNvPr id="120" name="object 1988">
              <a:extLst>
                <a:ext uri="{FF2B5EF4-FFF2-40B4-BE49-F238E27FC236}">
                  <a16:creationId xmlns:a16="http://schemas.microsoft.com/office/drawing/2014/main" id="{D02E7951-6278-4D03-A86E-7195F2D50099}"/>
                </a:ext>
              </a:extLst>
            </p:cNvPr>
            <p:cNvSpPr/>
            <p:nvPr/>
          </p:nvSpPr>
          <p:spPr>
            <a:xfrm>
              <a:off x="1438629" y="5340818"/>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98562B"/>
            </a:solidFill>
          </p:spPr>
          <p:txBody>
            <a:bodyPr wrap="square" lIns="0" tIns="0" rIns="0" bIns="0" rtlCol="0"/>
            <a:lstStyle/>
            <a:p>
              <a:endParaRPr sz="1493" dirty="0"/>
            </a:p>
          </p:txBody>
        </p:sp>
        <p:sp>
          <p:nvSpPr>
            <p:cNvPr id="121" name="object 1989">
              <a:extLst>
                <a:ext uri="{FF2B5EF4-FFF2-40B4-BE49-F238E27FC236}">
                  <a16:creationId xmlns:a16="http://schemas.microsoft.com/office/drawing/2014/main" id="{6E829B35-BD0D-45EF-887B-73F7DC091EB0}"/>
                </a:ext>
              </a:extLst>
            </p:cNvPr>
            <p:cNvSpPr/>
            <p:nvPr/>
          </p:nvSpPr>
          <p:spPr>
            <a:xfrm>
              <a:off x="1312753" y="5586676"/>
              <a:ext cx="20320" cy="20320"/>
            </a:xfrm>
            <a:custGeom>
              <a:avLst/>
              <a:gdLst/>
              <a:ahLst/>
              <a:cxnLst/>
              <a:rect l="l" t="t" r="r" b="b"/>
              <a:pathLst>
                <a:path w="20319" h="20320">
                  <a:moveTo>
                    <a:pt x="15303" y="0"/>
                  </a:moveTo>
                  <a:lnTo>
                    <a:pt x="4356" y="190"/>
                  </a:lnTo>
                  <a:lnTo>
                    <a:pt x="0" y="4686"/>
                  </a:lnTo>
                  <a:lnTo>
                    <a:pt x="190" y="15633"/>
                  </a:lnTo>
                  <a:lnTo>
                    <a:pt x="4711" y="20002"/>
                  </a:lnTo>
                  <a:lnTo>
                    <a:pt x="15646" y="19812"/>
                  </a:lnTo>
                  <a:lnTo>
                    <a:pt x="20015" y="15290"/>
                  </a:lnTo>
                  <a:lnTo>
                    <a:pt x="19913" y="9829"/>
                  </a:lnTo>
                  <a:lnTo>
                    <a:pt x="19811" y="4343"/>
                  </a:lnTo>
                  <a:lnTo>
                    <a:pt x="15303" y="0"/>
                  </a:lnTo>
                  <a:close/>
                </a:path>
              </a:pathLst>
            </a:custGeom>
            <a:solidFill>
              <a:srgbClr val="97592A"/>
            </a:solidFill>
          </p:spPr>
          <p:txBody>
            <a:bodyPr wrap="square" lIns="0" tIns="0" rIns="0" bIns="0" rtlCol="0"/>
            <a:lstStyle/>
            <a:p>
              <a:endParaRPr sz="1493" dirty="0"/>
            </a:p>
          </p:txBody>
        </p:sp>
        <p:sp>
          <p:nvSpPr>
            <p:cNvPr id="122" name="object 1990">
              <a:extLst>
                <a:ext uri="{FF2B5EF4-FFF2-40B4-BE49-F238E27FC236}">
                  <a16:creationId xmlns:a16="http://schemas.microsoft.com/office/drawing/2014/main" id="{F60819EB-107B-4FD1-83F6-5C23F9CCE5D2}"/>
                </a:ext>
              </a:extLst>
            </p:cNvPr>
            <p:cNvSpPr/>
            <p:nvPr/>
          </p:nvSpPr>
          <p:spPr>
            <a:xfrm>
              <a:off x="1867186" y="5482934"/>
              <a:ext cx="20320" cy="20320"/>
            </a:xfrm>
            <a:custGeom>
              <a:avLst/>
              <a:gdLst/>
              <a:ahLst/>
              <a:cxnLst/>
              <a:rect l="l" t="t" r="r" b="b"/>
              <a:pathLst>
                <a:path w="20319" h="20320">
                  <a:moveTo>
                    <a:pt x="15316" y="0"/>
                  </a:moveTo>
                  <a:lnTo>
                    <a:pt x="4368" y="190"/>
                  </a:lnTo>
                  <a:lnTo>
                    <a:pt x="0" y="4711"/>
                  </a:lnTo>
                  <a:lnTo>
                    <a:pt x="190" y="15659"/>
                  </a:lnTo>
                  <a:lnTo>
                    <a:pt x="4711" y="20015"/>
                  </a:lnTo>
                  <a:lnTo>
                    <a:pt x="15659" y="19824"/>
                  </a:lnTo>
                  <a:lnTo>
                    <a:pt x="20015" y="15316"/>
                  </a:lnTo>
                  <a:lnTo>
                    <a:pt x="19913" y="9842"/>
                  </a:lnTo>
                  <a:lnTo>
                    <a:pt x="19812" y="4368"/>
                  </a:lnTo>
                  <a:lnTo>
                    <a:pt x="15316" y="0"/>
                  </a:lnTo>
                  <a:close/>
                </a:path>
              </a:pathLst>
            </a:custGeom>
            <a:solidFill>
              <a:srgbClr val="844826"/>
            </a:solidFill>
          </p:spPr>
          <p:txBody>
            <a:bodyPr wrap="square" lIns="0" tIns="0" rIns="0" bIns="0" rtlCol="0"/>
            <a:lstStyle/>
            <a:p>
              <a:endParaRPr sz="1493" dirty="0"/>
            </a:p>
          </p:txBody>
        </p:sp>
        <p:sp>
          <p:nvSpPr>
            <p:cNvPr id="123" name="object 1991">
              <a:extLst>
                <a:ext uri="{FF2B5EF4-FFF2-40B4-BE49-F238E27FC236}">
                  <a16:creationId xmlns:a16="http://schemas.microsoft.com/office/drawing/2014/main" id="{F51BBD0E-B926-4AEB-AC3A-1E084BE0C3B7}"/>
                </a:ext>
              </a:extLst>
            </p:cNvPr>
            <p:cNvSpPr/>
            <p:nvPr/>
          </p:nvSpPr>
          <p:spPr>
            <a:xfrm>
              <a:off x="1265147" y="5267921"/>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8B4E28"/>
            </a:solidFill>
          </p:spPr>
          <p:txBody>
            <a:bodyPr wrap="square" lIns="0" tIns="0" rIns="0" bIns="0" rtlCol="0"/>
            <a:lstStyle/>
            <a:p>
              <a:endParaRPr sz="1493" dirty="0"/>
            </a:p>
          </p:txBody>
        </p:sp>
        <p:sp>
          <p:nvSpPr>
            <p:cNvPr id="124" name="object 1992">
              <a:extLst>
                <a:ext uri="{FF2B5EF4-FFF2-40B4-BE49-F238E27FC236}">
                  <a16:creationId xmlns:a16="http://schemas.microsoft.com/office/drawing/2014/main" id="{9D7ABA27-190B-45C6-A1F4-B37A6798EB27}"/>
                </a:ext>
              </a:extLst>
            </p:cNvPr>
            <p:cNvSpPr/>
            <p:nvPr/>
          </p:nvSpPr>
          <p:spPr>
            <a:xfrm>
              <a:off x="1166780" y="5483839"/>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85D32"/>
            </a:solidFill>
          </p:spPr>
          <p:txBody>
            <a:bodyPr wrap="square" lIns="0" tIns="0" rIns="0" bIns="0" rtlCol="0"/>
            <a:lstStyle/>
            <a:p>
              <a:endParaRPr sz="1493" dirty="0"/>
            </a:p>
          </p:txBody>
        </p:sp>
        <p:sp>
          <p:nvSpPr>
            <p:cNvPr id="125" name="object 1993">
              <a:extLst>
                <a:ext uri="{FF2B5EF4-FFF2-40B4-BE49-F238E27FC236}">
                  <a16:creationId xmlns:a16="http://schemas.microsoft.com/office/drawing/2014/main" id="{457B5F86-21E3-4299-8415-D8CF7BCC3A3C}"/>
                </a:ext>
              </a:extLst>
            </p:cNvPr>
            <p:cNvSpPr/>
            <p:nvPr/>
          </p:nvSpPr>
          <p:spPr>
            <a:xfrm>
              <a:off x="1191839" y="5285295"/>
              <a:ext cx="20320" cy="20320"/>
            </a:xfrm>
            <a:custGeom>
              <a:avLst/>
              <a:gdLst/>
              <a:ahLst/>
              <a:cxnLst/>
              <a:rect l="l" t="t" r="r" b="b"/>
              <a:pathLst>
                <a:path w="20319" h="20320">
                  <a:moveTo>
                    <a:pt x="15303" y="0"/>
                  </a:moveTo>
                  <a:lnTo>
                    <a:pt x="4343" y="190"/>
                  </a:lnTo>
                  <a:lnTo>
                    <a:pt x="0" y="4699"/>
                  </a:lnTo>
                  <a:lnTo>
                    <a:pt x="190" y="15659"/>
                  </a:lnTo>
                  <a:lnTo>
                    <a:pt x="4698" y="19989"/>
                  </a:lnTo>
                  <a:lnTo>
                    <a:pt x="15646" y="19799"/>
                  </a:lnTo>
                  <a:lnTo>
                    <a:pt x="20015" y="15316"/>
                  </a:lnTo>
                  <a:lnTo>
                    <a:pt x="19913" y="9829"/>
                  </a:lnTo>
                  <a:lnTo>
                    <a:pt x="19811" y="4356"/>
                  </a:lnTo>
                  <a:lnTo>
                    <a:pt x="15303" y="0"/>
                  </a:lnTo>
                  <a:close/>
                </a:path>
              </a:pathLst>
            </a:custGeom>
            <a:solidFill>
              <a:srgbClr val="A0592F"/>
            </a:solidFill>
          </p:spPr>
          <p:txBody>
            <a:bodyPr wrap="square" lIns="0" tIns="0" rIns="0" bIns="0" rtlCol="0"/>
            <a:lstStyle/>
            <a:p>
              <a:endParaRPr sz="1493" dirty="0"/>
            </a:p>
          </p:txBody>
        </p:sp>
        <p:sp>
          <p:nvSpPr>
            <p:cNvPr id="126" name="object 1994">
              <a:extLst>
                <a:ext uri="{FF2B5EF4-FFF2-40B4-BE49-F238E27FC236}">
                  <a16:creationId xmlns:a16="http://schemas.microsoft.com/office/drawing/2014/main" id="{A4DA645D-6C6A-4497-9A51-44F39920054A}"/>
                </a:ext>
              </a:extLst>
            </p:cNvPr>
            <p:cNvSpPr/>
            <p:nvPr/>
          </p:nvSpPr>
          <p:spPr>
            <a:xfrm>
              <a:off x="1147908" y="5318100"/>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85B30"/>
            </a:solidFill>
          </p:spPr>
          <p:txBody>
            <a:bodyPr wrap="square" lIns="0" tIns="0" rIns="0" bIns="0" rtlCol="0"/>
            <a:lstStyle/>
            <a:p>
              <a:endParaRPr sz="1493" dirty="0"/>
            </a:p>
          </p:txBody>
        </p:sp>
        <p:sp>
          <p:nvSpPr>
            <p:cNvPr id="127" name="object 1995">
              <a:extLst>
                <a:ext uri="{FF2B5EF4-FFF2-40B4-BE49-F238E27FC236}">
                  <a16:creationId xmlns:a16="http://schemas.microsoft.com/office/drawing/2014/main" id="{DF29710A-9BF9-41B8-BDEB-396A1D8A377D}"/>
                </a:ext>
              </a:extLst>
            </p:cNvPr>
            <p:cNvSpPr/>
            <p:nvPr/>
          </p:nvSpPr>
          <p:spPr>
            <a:xfrm>
              <a:off x="1573126" y="5485433"/>
              <a:ext cx="20320" cy="20320"/>
            </a:xfrm>
            <a:custGeom>
              <a:avLst/>
              <a:gdLst/>
              <a:ahLst/>
              <a:cxnLst/>
              <a:rect l="l" t="t" r="r" b="b"/>
              <a:pathLst>
                <a:path w="20319" h="20320">
                  <a:moveTo>
                    <a:pt x="15290" y="0"/>
                  </a:moveTo>
                  <a:lnTo>
                    <a:pt x="4343" y="190"/>
                  </a:lnTo>
                  <a:lnTo>
                    <a:pt x="0" y="4699"/>
                  </a:lnTo>
                  <a:lnTo>
                    <a:pt x="190" y="15646"/>
                  </a:lnTo>
                  <a:lnTo>
                    <a:pt x="4698" y="20002"/>
                  </a:lnTo>
                  <a:lnTo>
                    <a:pt x="15633" y="19812"/>
                  </a:lnTo>
                  <a:lnTo>
                    <a:pt x="20002" y="15303"/>
                  </a:lnTo>
                  <a:lnTo>
                    <a:pt x="19900" y="9829"/>
                  </a:lnTo>
                  <a:lnTo>
                    <a:pt x="19799" y="4356"/>
                  </a:lnTo>
                  <a:lnTo>
                    <a:pt x="15290" y="0"/>
                  </a:lnTo>
                  <a:close/>
                </a:path>
              </a:pathLst>
            </a:custGeom>
            <a:solidFill>
              <a:srgbClr val="95542B"/>
            </a:solidFill>
          </p:spPr>
          <p:txBody>
            <a:bodyPr wrap="square" lIns="0" tIns="0" rIns="0" bIns="0" rtlCol="0"/>
            <a:lstStyle/>
            <a:p>
              <a:endParaRPr sz="1493" dirty="0"/>
            </a:p>
          </p:txBody>
        </p:sp>
        <p:sp>
          <p:nvSpPr>
            <p:cNvPr id="128" name="object 1996">
              <a:extLst>
                <a:ext uri="{FF2B5EF4-FFF2-40B4-BE49-F238E27FC236}">
                  <a16:creationId xmlns:a16="http://schemas.microsoft.com/office/drawing/2014/main" id="{2787495F-5FBA-49BB-8745-C18A0D3B3A8F}"/>
                </a:ext>
              </a:extLst>
            </p:cNvPr>
            <p:cNvSpPr/>
            <p:nvPr/>
          </p:nvSpPr>
          <p:spPr>
            <a:xfrm>
              <a:off x="1054900" y="5581837"/>
              <a:ext cx="20320" cy="20320"/>
            </a:xfrm>
            <a:custGeom>
              <a:avLst/>
              <a:gdLst/>
              <a:ahLst/>
              <a:cxnLst/>
              <a:rect l="l" t="t" r="r" b="b"/>
              <a:pathLst>
                <a:path w="20319" h="20320">
                  <a:moveTo>
                    <a:pt x="15316" y="0"/>
                  </a:moveTo>
                  <a:lnTo>
                    <a:pt x="4356" y="190"/>
                  </a:lnTo>
                  <a:lnTo>
                    <a:pt x="0" y="4698"/>
                  </a:lnTo>
                  <a:lnTo>
                    <a:pt x="190" y="15646"/>
                  </a:lnTo>
                  <a:lnTo>
                    <a:pt x="4711" y="20002"/>
                  </a:lnTo>
                  <a:lnTo>
                    <a:pt x="15659" y="19811"/>
                  </a:lnTo>
                  <a:lnTo>
                    <a:pt x="20027" y="15303"/>
                  </a:lnTo>
                  <a:lnTo>
                    <a:pt x="19926" y="9842"/>
                  </a:lnTo>
                  <a:lnTo>
                    <a:pt x="19824" y="4356"/>
                  </a:lnTo>
                  <a:lnTo>
                    <a:pt x="15316" y="0"/>
                  </a:lnTo>
                  <a:close/>
                </a:path>
              </a:pathLst>
            </a:custGeom>
            <a:solidFill>
              <a:srgbClr val="9D592B"/>
            </a:solidFill>
          </p:spPr>
          <p:txBody>
            <a:bodyPr wrap="square" lIns="0" tIns="0" rIns="0" bIns="0" rtlCol="0"/>
            <a:lstStyle/>
            <a:p>
              <a:endParaRPr sz="1493" dirty="0"/>
            </a:p>
          </p:txBody>
        </p:sp>
        <p:sp>
          <p:nvSpPr>
            <p:cNvPr id="129" name="object 1997">
              <a:extLst>
                <a:ext uri="{FF2B5EF4-FFF2-40B4-BE49-F238E27FC236}">
                  <a16:creationId xmlns:a16="http://schemas.microsoft.com/office/drawing/2014/main" id="{4A9E8841-51E5-45FB-A009-FAFA0BC87755}"/>
                </a:ext>
              </a:extLst>
            </p:cNvPr>
            <p:cNvSpPr/>
            <p:nvPr/>
          </p:nvSpPr>
          <p:spPr>
            <a:xfrm>
              <a:off x="1798908" y="5363284"/>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2" y="4368"/>
                  </a:lnTo>
                  <a:lnTo>
                    <a:pt x="15303" y="0"/>
                  </a:lnTo>
                  <a:close/>
                </a:path>
              </a:pathLst>
            </a:custGeom>
            <a:solidFill>
              <a:srgbClr val="814A25"/>
            </a:solidFill>
          </p:spPr>
          <p:txBody>
            <a:bodyPr wrap="square" lIns="0" tIns="0" rIns="0" bIns="0" rtlCol="0"/>
            <a:lstStyle/>
            <a:p>
              <a:endParaRPr sz="1493" dirty="0"/>
            </a:p>
          </p:txBody>
        </p:sp>
        <p:sp>
          <p:nvSpPr>
            <p:cNvPr id="130" name="object 1998">
              <a:extLst>
                <a:ext uri="{FF2B5EF4-FFF2-40B4-BE49-F238E27FC236}">
                  <a16:creationId xmlns:a16="http://schemas.microsoft.com/office/drawing/2014/main" id="{FFA68DA8-CC64-47A8-A88D-C56F71B1F7BC}"/>
                </a:ext>
              </a:extLst>
            </p:cNvPr>
            <p:cNvSpPr/>
            <p:nvPr/>
          </p:nvSpPr>
          <p:spPr>
            <a:xfrm>
              <a:off x="1530479" y="5590042"/>
              <a:ext cx="20320" cy="20320"/>
            </a:xfrm>
            <a:custGeom>
              <a:avLst/>
              <a:gdLst/>
              <a:ahLst/>
              <a:cxnLst/>
              <a:rect l="l" t="t" r="r" b="b"/>
              <a:pathLst>
                <a:path w="20319" h="20320">
                  <a:moveTo>
                    <a:pt x="15303" y="0"/>
                  </a:moveTo>
                  <a:lnTo>
                    <a:pt x="4343" y="190"/>
                  </a:lnTo>
                  <a:lnTo>
                    <a:pt x="0" y="4686"/>
                  </a:lnTo>
                  <a:lnTo>
                    <a:pt x="190" y="15646"/>
                  </a:lnTo>
                  <a:lnTo>
                    <a:pt x="4698" y="20015"/>
                  </a:lnTo>
                  <a:lnTo>
                    <a:pt x="15646" y="19824"/>
                  </a:lnTo>
                  <a:lnTo>
                    <a:pt x="20015" y="15303"/>
                  </a:lnTo>
                  <a:lnTo>
                    <a:pt x="19913" y="9829"/>
                  </a:lnTo>
                  <a:lnTo>
                    <a:pt x="19811" y="4343"/>
                  </a:lnTo>
                  <a:lnTo>
                    <a:pt x="15303" y="0"/>
                  </a:lnTo>
                  <a:close/>
                </a:path>
              </a:pathLst>
            </a:custGeom>
            <a:solidFill>
              <a:srgbClr val="AD612A"/>
            </a:solidFill>
          </p:spPr>
          <p:txBody>
            <a:bodyPr wrap="square" lIns="0" tIns="0" rIns="0" bIns="0" rtlCol="0"/>
            <a:lstStyle/>
            <a:p>
              <a:endParaRPr sz="1493" dirty="0"/>
            </a:p>
          </p:txBody>
        </p:sp>
        <p:sp>
          <p:nvSpPr>
            <p:cNvPr id="131" name="object 1999">
              <a:extLst>
                <a:ext uri="{FF2B5EF4-FFF2-40B4-BE49-F238E27FC236}">
                  <a16:creationId xmlns:a16="http://schemas.microsoft.com/office/drawing/2014/main" id="{39295419-CB72-40CA-B156-ED38034B9FB2}"/>
                </a:ext>
              </a:extLst>
            </p:cNvPr>
            <p:cNvSpPr/>
            <p:nvPr/>
          </p:nvSpPr>
          <p:spPr>
            <a:xfrm>
              <a:off x="1770263" y="5414131"/>
              <a:ext cx="20320" cy="20320"/>
            </a:xfrm>
            <a:custGeom>
              <a:avLst/>
              <a:gdLst/>
              <a:ahLst/>
              <a:cxnLst/>
              <a:rect l="l" t="t" r="r" b="b"/>
              <a:pathLst>
                <a:path w="20319" h="20320">
                  <a:moveTo>
                    <a:pt x="15303" y="0"/>
                  </a:moveTo>
                  <a:lnTo>
                    <a:pt x="4343" y="190"/>
                  </a:lnTo>
                  <a:lnTo>
                    <a:pt x="0" y="4699"/>
                  </a:lnTo>
                  <a:lnTo>
                    <a:pt x="190" y="15646"/>
                  </a:lnTo>
                  <a:lnTo>
                    <a:pt x="4699" y="20002"/>
                  </a:lnTo>
                  <a:lnTo>
                    <a:pt x="15646" y="19812"/>
                  </a:lnTo>
                  <a:lnTo>
                    <a:pt x="20015" y="15303"/>
                  </a:lnTo>
                  <a:lnTo>
                    <a:pt x="19913" y="9829"/>
                  </a:lnTo>
                  <a:lnTo>
                    <a:pt x="19812" y="4356"/>
                  </a:lnTo>
                  <a:lnTo>
                    <a:pt x="15303" y="0"/>
                  </a:lnTo>
                  <a:close/>
                </a:path>
              </a:pathLst>
            </a:custGeom>
            <a:solidFill>
              <a:srgbClr val="8A4C27"/>
            </a:solidFill>
          </p:spPr>
          <p:txBody>
            <a:bodyPr wrap="square" lIns="0" tIns="0" rIns="0" bIns="0" rtlCol="0"/>
            <a:lstStyle/>
            <a:p>
              <a:endParaRPr sz="1493" dirty="0"/>
            </a:p>
          </p:txBody>
        </p:sp>
        <p:sp>
          <p:nvSpPr>
            <p:cNvPr id="132" name="object 2000">
              <a:extLst>
                <a:ext uri="{FF2B5EF4-FFF2-40B4-BE49-F238E27FC236}">
                  <a16:creationId xmlns:a16="http://schemas.microsoft.com/office/drawing/2014/main" id="{C0F88421-9D65-4884-984B-256DB82914F8}"/>
                </a:ext>
              </a:extLst>
            </p:cNvPr>
            <p:cNvSpPr/>
            <p:nvPr/>
          </p:nvSpPr>
          <p:spPr>
            <a:xfrm>
              <a:off x="1353790" y="5536727"/>
              <a:ext cx="20320" cy="20320"/>
            </a:xfrm>
            <a:custGeom>
              <a:avLst/>
              <a:gdLst/>
              <a:ahLst/>
              <a:cxnLst/>
              <a:rect l="l" t="t" r="r" b="b"/>
              <a:pathLst>
                <a:path w="20319" h="20320">
                  <a:moveTo>
                    <a:pt x="15303" y="0"/>
                  </a:moveTo>
                  <a:lnTo>
                    <a:pt x="4343" y="190"/>
                  </a:lnTo>
                  <a:lnTo>
                    <a:pt x="0" y="4686"/>
                  </a:lnTo>
                  <a:lnTo>
                    <a:pt x="190" y="15633"/>
                  </a:lnTo>
                  <a:lnTo>
                    <a:pt x="4698" y="20002"/>
                  </a:lnTo>
                  <a:lnTo>
                    <a:pt x="15646" y="19812"/>
                  </a:lnTo>
                  <a:lnTo>
                    <a:pt x="20015" y="15290"/>
                  </a:lnTo>
                  <a:lnTo>
                    <a:pt x="19913" y="9817"/>
                  </a:lnTo>
                  <a:lnTo>
                    <a:pt x="19811" y="4343"/>
                  </a:lnTo>
                  <a:lnTo>
                    <a:pt x="15303" y="0"/>
                  </a:lnTo>
                  <a:close/>
                </a:path>
              </a:pathLst>
            </a:custGeom>
            <a:solidFill>
              <a:srgbClr val="A55B2E"/>
            </a:solidFill>
          </p:spPr>
          <p:txBody>
            <a:bodyPr wrap="square" lIns="0" tIns="0" rIns="0" bIns="0" rtlCol="0"/>
            <a:lstStyle/>
            <a:p>
              <a:endParaRPr sz="1493" dirty="0"/>
            </a:p>
          </p:txBody>
        </p:sp>
        <p:sp>
          <p:nvSpPr>
            <p:cNvPr id="133" name="object 2001">
              <a:extLst>
                <a:ext uri="{FF2B5EF4-FFF2-40B4-BE49-F238E27FC236}">
                  <a16:creationId xmlns:a16="http://schemas.microsoft.com/office/drawing/2014/main" id="{137E978C-629A-4319-89EB-270650149640}"/>
                </a:ext>
              </a:extLst>
            </p:cNvPr>
            <p:cNvSpPr/>
            <p:nvPr/>
          </p:nvSpPr>
          <p:spPr>
            <a:xfrm>
              <a:off x="992110" y="5391113"/>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F5F34"/>
            </a:solidFill>
          </p:spPr>
          <p:txBody>
            <a:bodyPr wrap="square" lIns="0" tIns="0" rIns="0" bIns="0" rtlCol="0"/>
            <a:lstStyle/>
            <a:p>
              <a:endParaRPr sz="1493" dirty="0"/>
            </a:p>
          </p:txBody>
        </p:sp>
        <p:sp>
          <p:nvSpPr>
            <p:cNvPr id="134" name="object 2002">
              <a:extLst>
                <a:ext uri="{FF2B5EF4-FFF2-40B4-BE49-F238E27FC236}">
                  <a16:creationId xmlns:a16="http://schemas.microsoft.com/office/drawing/2014/main" id="{0F7F9749-4CD6-499E-9E15-88A9931E0F78}"/>
                </a:ext>
              </a:extLst>
            </p:cNvPr>
            <p:cNvSpPr/>
            <p:nvPr/>
          </p:nvSpPr>
          <p:spPr>
            <a:xfrm>
              <a:off x="1200955" y="5417882"/>
              <a:ext cx="20320" cy="20320"/>
            </a:xfrm>
            <a:custGeom>
              <a:avLst/>
              <a:gdLst/>
              <a:ahLst/>
              <a:cxnLst/>
              <a:rect l="l" t="t" r="r" b="b"/>
              <a:pathLst>
                <a:path w="20319" h="20320">
                  <a:moveTo>
                    <a:pt x="15303" y="0"/>
                  </a:moveTo>
                  <a:lnTo>
                    <a:pt x="4356" y="190"/>
                  </a:lnTo>
                  <a:lnTo>
                    <a:pt x="0" y="4686"/>
                  </a:lnTo>
                  <a:lnTo>
                    <a:pt x="190" y="15633"/>
                  </a:lnTo>
                  <a:lnTo>
                    <a:pt x="4711" y="20002"/>
                  </a:lnTo>
                  <a:lnTo>
                    <a:pt x="15646" y="19812"/>
                  </a:lnTo>
                  <a:lnTo>
                    <a:pt x="20015" y="15290"/>
                  </a:lnTo>
                  <a:lnTo>
                    <a:pt x="19913" y="9817"/>
                  </a:lnTo>
                  <a:lnTo>
                    <a:pt x="19811" y="4343"/>
                  </a:lnTo>
                  <a:lnTo>
                    <a:pt x="15303" y="0"/>
                  </a:lnTo>
                  <a:close/>
                </a:path>
              </a:pathLst>
            </a:custGeom>
            <a:solidFill>
              <a:srgbClr val="A45B2F"/>
            </a:solidFill>
          </p:spPr>
          <p:txBody>
            <a:bodyPr wrap="square" lIns="0" tIns="0" rIns="0" bIns="0" rtlCol="0"/>
            <a:lstStyle/>
            <a:p>
              <a:endParaRPr sz="1493" dirty="0"/>
            </a:p>
          </p:txBody>
        </p:sp>
        <p:sp>
          <p:nvSpPr>
            <p:cNvPr id="135" name="object 2003">
              <a:extLst>
                <a:ext uri="{FF2B5EF4-FFF2-40B4-BE49-F238E27FC236}">
                  <a16:creationId xmlns:a16="http://schemas.microsoft.com/office/drawing/2014/main" id="{130A68C8-9B0C-4715-A842-2CA1560D963D}"/>
                </a:ext>
              </a:extLst>
            </p:cNvPr>
            <p:cNvSpPr/>
            <p:nvPr/>
          </p:nvSpPr>
          <p:spPr>
            <a:xfrm>
              <a:off x="1306464" y="5609478"/>
              <a:ext cx="20320" cy="20320"/>
            </a:xfrm>
            <a:custGeom>
              <a:avLst/>
              <a:gdLst/>
              <a:ahLst/>
              <a:cxnLst/>
              <a:rect l="l" t="t" r="r" b="b"/>
              <a:pathLst>
                <a:path w="20319" h="20320">
                  <a:moveTo>
                    <a:pt x="15316" y="0"/>
                  </a:moveTo>
                  <a:lnTo>
                    <a:pt x="4356" y="190"/>
                  </a:lnTo>
                  <a:lnTo>
                    <a:pt x="0" y="4686"/>
                  </a:lnTo>
                  <a:lnTo>
                    <a:pt x="190" y="15646"/>
                  </a:lnTo>
                  <a:lnTo>
                    <a:pt x="4711" y="20015"/>
                  </a:lnTo>
                  <a:lnTo>
                    <a:pt x="15659" y="19824"/>
                  </a:lnTo>
                  <a:lnTo>
                    <a:pt x="20027" y="15303"/>
                  </a:lnTo>
                  <a:lnTo>
                    <a:pt x="19926" y="9829"/>
                  </a:lnTo>
                  <a:lnTo>
                    <a:pt x="19824" y="4343"/>
                  </a:lnTo>
                  <a:lnTo>
                    <a:pt x="15316" y="0"/>
                  </a:lnTo>
                  <a:close/>
                </a:path>
              </a:pathLst>
            </a:custGeom>
            <a:solidFill>
              <a:srgbClr val="97592A"/>
            </a:solidFill>
          </p:spPr>
          <p:txBody>
            <a:bodyPr wrap="square" lIns="0" tIns="0" rIns="0" bIns="0" rtlCol="0"/>
            <a:lstStyle/>
            <a:p>
              <a:endParaRPr sz="1493" dirty="0"/>
            </a:p>
          </p:txBody>
        </p:sp>
        <p:sp>
          <p:nvSpPr>
            <p:cNvPr id="136" name="object 2004">
              <a:extLst>
                <a:ext uri="{FF2B5EF4-FFF2-40B4-BE49-F238E27FC236}">
                  <a16:creationId xmlns:a16="http://schemas.microsoft.com/office/drawing/2014/main" id="{8DE31F01-72C2-4EE2-BBBB-0135F77F116A}"/>
                </a:ext>
              </a:extLst>
            </p:cNvPr>
            <p:cNvSpPr/>
            <p:nvPr/>
          </p:nvSpPr>
          <p:spPr>
            <a:xfrm>
              <a:off x="1487486" y="5602644"/>
              <a:ext cx="20320" cy="20320"/>
            </a:xfrm>
            <a:custGeom>
              <a:avLst/>
              <a:gdLst/>
              <a:ahLst/>
              <a:cxnLst/>
              <a:rect l="l" t="t" r="r" b="b"/>
              <a:pathLst>
                <a:path w="20319" h="20320">
                  <a:moveTo>
                    <a:pt x="15316" y="0"/>
                  </a:moveTo>
                  <a:lnTo>
                    <a:pt x="4356" y="190"/>
                  </a:lnTo>
                  <a:lnTo>
                    <a:pt x="0" y="4699"/>
                  </a:lnTo>
                  <a:lnTo>
                    <a:pt x="190" y="15646"/>
                  </a:lnTo>
                  <a:lnTo>
                    <a:pt x="4711" y="19989"/>
                  </a:lnTo>
                  <a:lnTo>
                    <a:pt x="15659" y="19799"/>
                  </a:lnTo>
                  <a:lnTo>
                    <a:pt x="20027" y="15303"/>
                  </a:lnTo>
                  <a:lnTo>
                    <a:pt x="19926" y="9817"/>
                  </a:lnTo>
                  <a:lnTo>
                    <a:pt x="19824" y="4356"/>
                  </a:lnTo>
                  <a:lnTo>
                    <a:pt x="15316" y="0"/>
                  </a:lnTo>
                  <a:close/>
                </a:path>
              </a:pathLst>
            </a:custGeom>
            <a:solidFill>
              <a:srgbClr val="864B27"/>
            </a:solidFill>
          </p:spPr>
          <p:txBody>
            <a:bodyPr wrap="square" lIns="0" tIns="0" rIns="0" bIns="0" rtlCol="0"/>
            <a:lstStyle/>
            <a:p>
              <a:endParaRPr sz="1493" dirty="0"/>
            </a:p>
          </p:txBody>
        </p:sp>
        <p:sp>
          <p:nvSpPr>
            <p:cNvPr id="137" name="object 2005">
              <a:extLst>
                <a:ext uri="{FF2B5EF4-FFF2-40B4-BE49-F238E27FC236}">
                  <a16:creationId xmlns:a16="http://schemas.microsoft.com/office/drawing/2014/main" id="{B628604A-4BB0-4A9C-A9DA-DF2F6B8EB8F2}"/>
                </a:ext>
              </a:extLst>
            </p:cNvPr>
            <p:cNvSpPr/>
            <p:nvPr/>
          </p:nvSpPr>
          <p:spPr>
            <a:xfrm>
              <a:off x="1743745" y="5305516"/>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2" y="4368"/>
                  </a:lnTo>
                  <a:lnTo>
                    <a:pt x="15303" y="0"/>
                  </a:lnTo>
                  <a:close/>
                </a:path>
              </a:pathLst>
            </a:custGeom>
            <a:solidFill>
              <a:srgbClr val="804924"/>
            </a:solidFill>
          </p:spPr>
          <p:txBody>
            <a:bodyPr wrap="square" lIns="0" tIns="0" rIns="0" bIns="0" rtlCol="0"/>
            <a:lstStyle/>
            <a:p>
              <a:endParaRPr sz="1493" dirty="0"/>
            </a:p>
          </p:txBody>
        </p:sp>
        <p:sp>
          <p:nvSpPr>
            <p:cNvPr id="138" name="object 2006">
              <a:extLst>
                <a:ext uri="{FF2B5EF4-FFF2-40B4-BE49-F238E27FC236}">
                  <a16:creationId xmlns:a16="http://schemas.microsoft.com/office/drawing/2014/main" id="{66BD139E-275E-4082-AF40-73335C4E9402}"/>
                </a:ext>
              </a:extLst>
            </p:cNvPr>
            <p:cNvSpPr/>
            <p:nvPr/>
          </p:nvSpPr>
          <p:spPr>
            <a:xfrm>
              <a:off x="1668978" y="5597311"/>
              <a:ext cx="20320" cy="20320"/>
            </a:xfrm>
            <a:custGeom>
              <a:avLst/>
              <a:gdLst/>
              <a:ahLst/>
              <a:cxnLst/>
              <a:rect l="l" t="t" r="r" b="b"/>
              <a:pathLst>
                <a:path w="20319" h="20320">
                  <a:moveTo>
                    <a:pt x="15303" y="0"/>
                  </a:moveTo>
                  <a:lnTo>
                    <a:pt x="4343" y="190"/>
                  </a:lnTo>
                  <a:lnTo>
                    <a:pt x="0" y="4686"/>
                  </a:lnTo>
                  <a:lnTo>
                    <a:pt x="190" y="15646"/>
                  </a:lnTo>
                  <a:lnTo>
                    <a:pt x="4699" y="19989"/>
                  </a:lnTo>
                  <a:lnTo>
                    <a:pt x="15646" y="19799"/>
                  </a:lnTo>
                  <a:lnTo>
                    <a:pt x="20015" y="15303"/>
                  </a:lnTo>
                  <a:lnTo>
                    <a:pt x="19913" y="9804"/>
                  </a:lnTo>
                  <a:lnTo>
                    <a:pt x="19812" y="4343"/>
                  </a:lnTo>
                  <a:lnTo>
                    <a:pt x="15303" y="0"/>
                  </a:lnTo>
                  <a:close/>
                </a:path>
              </a:pathLst>
            </a:custGeom>
            <a:solidFill>
              <a:srgbClr val="793D1C"/>
            </a:solidFill>
          </p:spPr>
          <p:txBody>
            <a:bodyPr wrap="square" lIns="0" tIns="0" rIns="0" bIns="0" rtlCol="0"/>
            <a:lstStyle/>
            <a:p>
              <a:endParaRPr sz="1493" dirty="0"/>
            </a:p>
          </p:txBody>
        </p:sp>
        <p:sp>
          <p:nvSpPr>
            <p:cNvPr id="139" name="object 2007">
              <a:extLst>
                <a:ext uri="{FF2B5EF4-FFF2-40B4-BE49-F238E27FC236}">
                  <a16:creationId xmlns:a16="http://schemas.microsoft.com/office/drawing/2014/main" id="{E6D4109E-0FE2-4A7D-A65F-73990DD25682}"/>
                </a:ext>
              </a:extLst>
            </p:cNvPr>
            <p:cNvSpPr/>
            <p:nvPr/>
          </p:nvSpPr>
          <p:spPr>
            <a:xfrm>
              <a:off x="1191949" y="5272704"/>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9D552E"/>
            </a:solidFill>
          </p:spPr>
          <p:txBody>
            <a:bodyPr wrap="square" lIns="0" tIns="0" rIns="0" bIns="0" rtlCol="0"/>
            <a:lstStyle/>
            <a:p>
              <a:endParaRPr sz="1493" dirty="0"/>
            </a:p>
          </p:txBody>
        </p:sp>
        <p:sp>
          <p:nvSpPr>
            <p:cNvPr id="140" name="object 2008">
              <a:extLst>
                <a:ext uri="{FF2B5EF4-FFF2-40B4-BE49-F238E27FC236}">
                  <a16:creationId xmlns:a16="http://schemas.microsoft.com/office/drawing/2014/main" id="{996658C1-41F3-41AC-AC0F-C31F133712CA}"/>
                </a:ext>
              </a:extLst>
            </p:cNvPr>
            <p:cNvSpPr/>
            <p:nvPr/>
          </p:nvSpPr>
          <p:spPr>
            <a:xfrm>
              <a:off x="1455973" y="5419648"/>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A45B2F"/>
            </a:solidFill>
          </p:spPr>
          <p:txBody>
            <a:bodyPr wrap="square" lIns="0" tIns="0" rIns="0" bIns="0" rtlCol="0"/>
            <a:lstStyle/>
            <a:p>
              <a:endParaRPr sz="1493" dirty="0"/>
            </a:p>
          </p:txBody>
        </p:sp>
        <p:sp>
          <p:nvSpPr>
            <p:cNvPr id="141" name="object 2009">
              <a:extLst>
                <a:ext uri="{FF2B5EF4-FFF2-40B4-BE49-F238E27FC236}">
                  <a16:creationId xmlns:a16="http://schemas.microsoft.com/office/drawing/2014/main" id="{35B2ABD7-82FD-495A-B1A1-D32AF7278E6C}"/>
                </a:ext>
              </a:extLst>
            </p:cNvPr>
            <p:cNvSpPr/>
            <p:nvPr/>
          </p:nvSpPr>
          <p:spPr>
            <a:xfrm>
              <a:off x="1086787" y="5568762"/>
              <a:ext cx="20320" cy="20320"/>
            </a:xfrm>
            <a:custGeom>
              <a:avLst/>
              <a:gdLst/>
              <a:ahLst/>
              <a:cxnLst/>
              <a:rect l="l" t="t" r="r" b="b"/>
              <a:pathLst>
                <a:path w="20319" h="20320">
                  <a:moveTo>
                    <a:pt x="15303" y="0"/>
                  </a:moveTo>
                  <a:lnTo>
                    <a:pt x="4343" y="190"/>
                  </a:lnTo>
                  <a:lnTo>
                    <a:pt x="0" y="4686"/>
                  </a:lnTo>
                  <a:lnTo>
                    <a:pt x="190" y="15646"/>
                  </a:lnTo>
                  <a:lnTo>
                    <a:pt x="4698" y="19989"/>
                  </a:lnTo>
                  <a:lnTo>
                    <a:pt x="15646" y="19799"/>
                  </a:lnTo>
                  <a:lnTo>
                    <a:pt x="20015" y="15303"/>
                  </a:lnTo>
                  <a:lnTo>
                    <a:pt x="19913" y="9829"/>
                  </a:lnTo>
                  <a:lnTo>
                    <a:pt x="19811" y="4343"/>
                  </a:lnTo>
                  <a:lnTo>
                    <a:pt x="15303" y="0"/>
                  </a:lnTo>
                  <a:close/>
                </a:path>
              </a:pathLst>
            </a:custGeom>
            <a:solidFill>
              <a:srgbClr val="AA5C32"/>
            </a:solidFill>
          </p:spPr>
          <p:txBody>
            <a:bodyPr wrap="square" lIns="0" tIns="0" rIns="0" bIns="0" rtlCol="0"/>
            <a:lstStyle/>
            <a:p>
              <a:endParaRPr sz="1493" dirty="0"/>
            </a:p>
          </p:txBody>
        </p:sp>
        <p:sp>
          <p:nvSpPr>
            <p:cNvPr id="142" name="object 2010">
              <a:extLst>
                <a:ext uri="{FF2B5EF4-FFF2-40B4-BE49-F238E27FC236}">
                  <a16:creationId xmlns:a16="http://schemas.microsoft.com/office/drawing/2014/main" id="{85349407-AD30-4C65-89C2-7A34C9368745}"/>
                </a:ext>
              </a:extLst>
            </p:cNvPr>
            <p:cNvSpPr/>
            <p:nvPr/>
          </p:nvSpPr>
          <p:spPr>
            <a:xfrm>
              <a:off x="1335034" y="5332040"/>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90532A"/>
            </a:solidFill>
          </p:spPr>
          <p:txBody>
            <a:bodyPr wrap="square" lIns="0" tIns="0" rIns="0" bIns="0" rtlCol="0"/>
            <a:lstStyle/>
            <a:p>
              <a:endParaRPr sz="1493" dirty="0"/>
            </a:p>
          </p:txBody>
        </p:sp>
        <p:sp>
          <p:nvSpPr>
            <p:cNvPr id="143" name="object 2011">
              <a:extLst>
                <a:ext uri="{FF2B5EF4-FFF2-40B4-BE49-F238E27FC236}">
                  <a16:creationId xmlns:a16="http://schemas.microsoft.com/office/drawing/2014/main" id="{7FEF2865-5AE6-462A-A729-53C63BBED221}"/>
                </a:ext>
              </a:extLst>
            </p:cNvPr>
            <p:cNvSpPr/>
            <p:nvPr/>
          </p:nvSpPr>
          <p:spPr>
            <a:xfrm>
              <a:off x="1472138" y="5403372"/>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15" y="15303"/>
                  </a:lnTo>
                  <a:lnTo>
                    <a:pt x="19913" y="9829"/>
                  </a:lnTo>
                  <a:lnTo>
                    <a:pt x="19811" y="4356"/>
                  </a:lnTo>
                  <a:lnTo>
                    <a:pt x="15316" y="0"/>
                  </a:lnTo>
                  <a:close/>
                </a:path>
              </a:pathLst>
            </a:custGeom>
            <a:solidFill>
              <a:srgbClr val="8F5228"/>
            </a:solidFill>
          </p:spPr>
          <p:txBody>
            <a:bodyPr wrap="square" lIns="0" tIns="0" rIns="0" bIns="0" rtlCol="0"/>
            <a:lstStyle/>
            <a:p>
              <a:endParaRPr sz="1493" dirty="0"/>
            </a:p>
          </p:txBody>
        </p:sp>
        <p:sp>
          <p:nvSpPr>
            <p:cNvPr id="144" name="object 2012">
              <a:extLst>
                <a:ext uri="{FF2B5EF4-FFF2-40B4-BE49-F238E27FC236}">
                  <a16:creationId xmlns:a16="http://schemas.microsoft.com/office/drawing/2014/main" id="{B3EAB12D-A7A9-4197-8D67-344EE950D383}"/>
                </a:ext>
              </a:extLst>
            </p:cNvPr>
            <p:cNvSpPr/>
            <p:nvPr/>
          </p:nvSpPr>
          <p:spPr>
            <a:xfrm>
              <a:off x="1727277" y="5473428"/>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2" y="4356"/>
                  </a:lnTo>
                  <a:lnTo>
                    <a:pt x="15303" y="0"/>
                  </a:lnTo>
                  <a:close/>
                </a:path>
              </a:pathLst>
            </a:custGeom>
            <a:solidFill>
              <a:srgbClr val="9E562E"/>
            </a:solidFill>
          </p:spPr>
          <p:txBody>
            <a:bodyPr wrap="square" lIns="0" tIns="0" rIns="0" bIns="0" rtlCol="0"/>
            <a:lstStyle/>
            <a:p>
              <a:endParaRPr sz="1493" dirty="0"/>
            </a:p>
          </p:txBody>
        </p:sp>
        <p:sp>
          <p:nvSpPr>
            <p:cNvPr id="145" name="object 2013">
              <a:extLst>
                <a:ext uri="{FF2B5EF4-FFF2-40B4-BE49-F238E27FC236}">
                  <a16:creationId xmlns:a16="http://schemas.microsoft.com/office/drawing/2014/main" id="{ED7E85CB-E9E9-4358-B56F-67ECA8CC9EB9}"/>
                </a:ext>
              </a:extLst>
            </p:cNvPr>
            <p:cNvSpPr/>
            <p:nvPr/>
          </p:nvSpPr>
          <p:spPr>
            <a:xfrm>
              <a:off x="1124633" y="5603740"/>
              <a:ext cx="20320" cy="20320"/>
            </a:xfrm>
            <a:custGeom>
              <a:avLst/>
              <a:gdLst/>
              <a:ahLst/>
              <a:cxnLst/>
              <a:rect l="l" t="t" r="r" b="b"/>
              <a:pathLst>
                <a:path w="20319" h="20320">
                  <a:moveTo>
                    <a:pt x="15303" y="0"/>
                  </a:moveTo>
                  <a:lnTo>
                    <a:pt x="4356" y="190"/>
                  </a:lnTo>
                  <a:lnTo>
                    <a:pt x="0" y="4686"/>
                  </a:lnTo>
                  <a:lnTo>
                    <a:pt x="190" y="15633"/>
                  </a:lnTo>
                  <a:lnTo>
                    <a:pt x="4711" y="20015"/>
                  </a:lnTo>
                  <a:lnTo>
                    <a:pt x="15646" y="19824"/>
                  </a:lnTo>
                  <a:lnTo>
                    <a:pt x="20015" y="15290"/>
                  </a:lnTo>
                  <a:lnTo>
                    <a:pt x="19913" y="9829"/>
                  </a:lnTo>
                  <a:lnTo>
                    <a:pt x="19811" y="4343"/>
                  </a:lnTo>
                  <a:lnTo>
                    <a:pt x="15303" y="0"/>
                  </a:lnTo>
                  <a:close/>
                </a:path>
              </a:pathLst>
            </a:custGeom>
            <a:solidFill>
              <a:srgbClr val="AD5E33"/>
            </a:solidFill>
          </p:spPr>
          <p:txBody>
            <a:bodyPr wrap="square" lIns="0" tIns="0" rIns="0" bIns="0" rtlCol="0"/>
            <a:lstStyle/>
            <a:p>
              <a:endParaRPr sz="1493" dirty="0"/>
            </a:p>
          </p:txBody>
        </p:sp>
        <p:sp>
          <p:nvSpPr>
            <p:cNvPr id="146" name="object 2014">
              <a:extLst>
                <a:ext uri="{FF2B5EF4-FFF2-40B4-BE49-F238E27FC236}">
                  <a16:creationId xmlns:a16="http://schemas.microsoft.com/office/drawing/2014/main" id="{8DC2861E-F84E-46A6-AEF0-AFF4D7EAF671}"/>
                </a:ext>
              </a:extLst>
            </p:cNvPr>
            <p:cNvSpPr/>
            <p:nvPr/>
          </p:nvSpPr>
          <p:spPr>
            <a:xfrm>
              <a:off x="1668364" y="5568096"/>
              <a:ext cx="20320" cy="20320"/>
            </a:xfrm>
            <a:custGeom>
              <a:avLst/>
              <a:gdLst/>
              <a:ahLst/>
              <a:cxnLst/>
              <a:rect l="l" t="t" r="r" b="b"/>
              <a:pathLst>
                <a:path w="20319" h="20320">
                  <a:moveTo>
                    <a:pt x="15303" y="0"/>
                  </a:moveTo>
                  <a:lnTo>
                    <a:pt x="4343" y="190"/>
                  </a:lnTo>
                  <a:lnTo>
                    <a:pt x="0" y="4699"/>
                  </a:lnTo>
                  <a:lnTo>
                    <a:pt x="190" y="15633"/>
                  </a:lnTo>
                  <a:lnTo>
                    <a:pt x="4699" y="20002"/>
                  </a:lnTo>
                  <a:lnTo>
                    <a:pt x="15646" y="19812"/>
                  </a:lnTo>
                  <a:lnTo>
                    <a:pt x="20002" y="15290"/>
                  </a:lnTo>
                  <a:lnTo>
                    <a:pt x="19900" y="9829"/>
                  </a:lnTo>
                  <a:lnTo>
                    <a:pt x="19799" y="4356"/>
                  </a:lnTo>
                  <a:lnTo>
                    <a:pt x="15303" y="0"/>
                  </a:lnTo>
                  <a:close/>
                </a:path>
              </a:pathLst>
            </a:custGeom>
            <a:solidFill>
              <a:srgbClr val="7F4725"/>
            </a:solidFill>
          </p:spPr>
          <p:txBody>
            <a:bodyPr wrap="square" lIns="0" tIns="0" rIns="0" bIns="0" rtlCol="0"/>
            <a:lstStyle/>
            <a:p>
              <a:endParaRPr sz="1493" dirty="0"/>
            </a:p>
          </p:txBody>
        </p:sp>
        <p:sp>
          <p:nvSpPr>
            <p:cNvPr id="147" name="object 2015">
              <a:extLst>
                <a:ext uri="{FF2B5EF4-FFF2-40B4-BE49-F238E27FC236}">
                  <a16:creationId xmlns:a16="http://schemas.microsoft.com/office/drawing/2014/main" id="{509A2CEB-4BB5-4340-899E-0CB93FEFB535}"/>
                </a:ext>
              </a:extLst>
            </p:cNvPr>
            <p:cNvSpPr/>
            <p:nvPr/>
          </p:nvSpPr>
          <p:spPr>
            <a:xfrm>
              <a:off x="1444548" y="5634093"/>
              <a:ext cx="20320" cy="20320"/>
            </a:xfrm>
            <a:custGeom>
              <a:avLst/>
              <a:gdLst/>
              <a:ahLst/>
              <a:cxnLst/>
              <a:rect l="l" t="t" r="r" b="b"/>
              <a:pathLst>
                <a:path w="20319" h="20320">
                  <a:moveTo>
                    <a:pt x="15303" y="0"/>
                  </a:moveTo>
                  <a:lnTo>
                    <a:pt x="4356" y="190"/>
                  </a:lnTo>
                  <a:lnTo>
                    <a:pt x="0" y="4698"/>
                  </a:lnTo>
                  <a:lnTo>
                    <a:pt x="190" y="15646"/>
                  </a:lnTo>
                  <a:lnTo>
                    <a:pt x="4711" y="20015"/>
                  </a:lnTo>
                  <a:lnTo>
                    <a:pt x="15646" y="19824"/>
                  </a:lnTo>
                  <a:lnTo>
                    <a:pt x="20015" y="15303"/>
                  </a:lnTo>
                  <a:lnTo>
                    <a:pt x="19913" y="9842"/>
                  </a:lnTo>
                  <a:lnTo>
                    <a:pt x="19811" y="4343"/>
                  </a:lnTo>
                  <a:lnTo>
                    <a:pt x="15303" y="0"/>
                  </a:lnTo>
                  <a:close/>
                </a:path>
              </a:pathLst>
            </a:custGeom>
            <a:solidFill>
              <a:srgbClr val="794522"/>
            </a:solidFill>
          </p:spPr>
          <p:txBody>
            <a:bodyPr wrap="square" lIns="0" tIns="0" rIns="0" bIns="0" rtlCol="0"/>
            <a:lstStyle/>
            <a:p>
              <a:endParaRPr sz="1493" dirty="0"/>
            </a:p>
          </p:txBody>
        </p:sp>
        <p:sp>
          <p:nvSpPr>
            <p:cNvPr id="148" name="object 2016">
              <a:extLst>
                <a:ext uri="{FF2B5EF4-FFF2-40B4-BE49-F238E27FC236}">
                  <a16:creationId xmlns:a16="http://schemas.microsoft.com/office/drawing/2014/main" id="{99AABB88-DCCC-4B9A-B7C7-971B8B592C7C}"/>
                </a:ext>
              </a:extLst>
            </p:cNvPr>
            <p:cNvSpPr/>
            <p:nvPr/>
          </p:nvSpPr>
          <p:spPr>
            <a:xfrm>
              <a:off x="1542982" y="5480090"/>
              <a:ext cx="20320" cy="20320"/>
            </a:xfrm>
            <a:custGeom>
              <a:avLst/>
              <a:gdLst/>
              <a:ahLst/>
              <a:cxnLst/>
              <a:rect l="l" t="t" r="r" b="b"/>
              <a:pathLst>
                <a:path w="20319" h="20320">
                  <a:moveTo>
                    <a:pt x="15316" y="0"/>
                  </a:moveTo>
                  <a:lnTo>
                    <a:pt x="4356" y="190"/>
                  </a:lnTo>
                  <a:lnTo>
                    <a:pt x="0" y="4686"/>
                  </a:lnTo>
                  <a:lnTo>
                    <a:pt x="190" y="15646"/>
                  </a:lnTo>
                  <a:lnTo>
                    <a:pt x="4711" y="20002"/>
                  </a:lnTo>
                  <a:lnTo>
                    <a:pt x="15659" y="19812"/>
                  </a:lnTo>
                  <a:lnTo>
                    <a:pt x="20015" y="15303"/>
                  </a:lnTo>
                  <a:lnTo>
                    <a:pt x="19913" y="9829"/>
                  </a:lnTo>
                  <a:lnTo>
                    <a:pt x="19811" y="4343"/>
                  </a:lnTo>
                  <a:lnTo>
                    <a:pt x="15316" y="0"/>
                  </a:lnTo>
                  <a:close/>
                </a:path>
              </a:pathLst>
            </a:custGeom>
            <a:solidFill>
              <a:srgbClr val="A65A31"/>
            </a:solidFill>
          </p:spPr>
          <p:txBody>
            <a:bodyPr wrap="square" lIns="0" tIns="0" rIns="0" bIns="0" rtlCol="0"/>
            <a:lstStyle/>
            <a:p>
              <a:endParaRPr sz="1493" dirty="0"/>
            </a:p>
          </p:txBody>
        </p:sp>
        <p:sp>
          <p:nvSpPr>
            <p:cNvPr id="149" name="object 2017">
              <a:extLst>
                <a:ext uri="{FF2B5EF4-FFF2-40B4-BE49-F238E27FC236}">
                  <a16:creationId xmlns:a16="http://schemas.microsoft.com/office/drawing/2014/main" id="{C348297B-1388-4B8D-812A-0F63DE94DA7A}"/>
                </a:ext>
              </a:extLst>
            </p:cNvPr>
            <p:cNvSpPr/>
            <p:nvPr/>
          </p:nvSpPr>
          <p:spPr>
            <a:xfrm>
              <a:off x="925720" y="5427747"/>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BD6A2F"/>
            </a:solidFill>
          </p:spPr>
          <p:txBody>
            <a:bodyPr wrap="square" lIns="0" tIns="0" rIns="0" bIns="0" rtlCol="0"/>
            <a:lstStyle/>
            <a:p>
              <a:endParaRPr sz="1493" dirty="0"/>
            </a:p>
          </p:txBody>
        </p:sp>
        <p:sp>
          <p:nvSpPr>
            <p:cNvPr id="150" name="object 2018">
              <a:extLst>
                <a:ext uri="{FF2B5EF4-FFF2-40B4-BE49-F238E27FC236}">
                  <a16:creationId xmlns:a16="http://schemas.microsoft.com/office/drawing/2014/main" id="{929F3D06-0C44-496A-AA61-5F786EA587DF}"/>
                </a:ext>
              </a:extLst>
            </p:cNvPr>
            <p:cNvSpPr/>
            <p:nvPr/>
          </p:nvSpPr>
          <p:spPr>
            <a:xfrm>
              <a:off x="1188210" y="5399027"/>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9C582D"/>
            </a:solidFill>
          </p:spPr>
          <p:txBody>
            <a:bodyPr wrap="square" lIns="0" tIns="0" rIns="0" bIns="0" rtlCol="0"/>
            <a:lstStyle/>
            <a:p>
              <a:endParaRPr sz="1493" dirty="0"/>
            </a:p>
          </p:txBody>
        </p:sp>
        <p:sp>
          <p:nvSpPr>
            <p:cNvPr id="151" name="object 2019">
              <a:extLst>
                <a:ext uri="{FF2B5EF4-FFF2-40B4-BE49-F238E27FC236}">
                  <a16:creationId xmlns:a16="http://schemas.microsoft.com/office/drawing/2014/main" id="{B11D531F-00AB-4D89-8C2F-607D60F476FB}"/>
                </a:ext>
              </a:extLst>
            </p:cNvPr>
            <p:cNvSpPr/>
            <p:nvPr/>
          </p:nvSpPr>
          <p:spPr>
            <a:xfrm>
              <a:off x="1638156" y="5417618"/>
              <a:ext cx="20320" cy="20320"/>
            </a:xfrm>
            <a:custGeom>
              <a:avLst/>
              <a:gdLst/>
              <a:ahLst/>
              <a:cxnLst/>
              <a:rect l="l" t="t" r="r" b="b"/>
              <a:pathLst>
                <a:path w="20319" h="20320">
                  <a:moveTo>
                    <a:pt x="15303" y="0"/>
                  </a:moveTo>
                  <a:lnTo>
                    <a:pt x="4343" y="190"/>
                  </a:lnTo>
                  <a:lnTo>
                    <a:pt x="0" y="4699"/>
                  </a:lnTo>
                  <a:lnTo>
                    <a:pt x="190" y="15646"/>
                  </a:lnTo>
                  <a:lnTo>
                    <a:pt x="4699" y="20002"/>
                  </a:lnTo>
                  <a:lnTo>
                    <a:pt x="15646" y="19812"/>
                  </a:lnTo>
                  <a:lnTo>
                    <a:pt x="20015" y="15303"/>
                  </a:lnTo>
                  <a:lnTo>
                    <a:pt x="19913" y="9829"/>
                  </a:lnTo>
                  <a:lnTo>
                    <a:pt x="19812" y="4356"/>
                  </a:lnTo>
                  <a:lnTo>
                    <a:pt x="15303" y="0"/>
                  </a:lnTo>
                  <a:close/>
                </a:path>
              </a:pathLst>
            </a:custGeom>
            <a:solidFill>
              <a:srgbClr val="A95C31"/>
            </a:solidFill>
          </p:spPr>
          <p:txBody>
            <a:bodyPr wrap="square" lIns="0" tIns="0" rIns="0" bIns="0" rtlCol="0"/>
            <a:lstStyle/>
            <a:p>
              <a:endParaRPr sz="1493" dirty="0"/>
            </a:p>
          </p:txBody>
        </p:sp>
        <p:sp>
          <p:nvSpPr>
            <p:cNvPr id="152" name="object 2020">
              <a:extLst>
                <a:ext uri="{FF2B5EF4-FFF2-40B4-BE49-F238E27FC236}">
                  <a16:creationId xmlns:a16="http://schemas.microsoft.com/office/drawing/2014/main" id="{15879228-A250-449D-AB88-041621E94D5B}"/>
                </a:ext>
              </a:extLst>
            </p:cNvPr>
            <p:cNvSpPr/>
            <p:nvPr/>
          </p:nvSpPr>
          <p:spPr>
            <a:xfrm>
              <a:off x="1130218" y="5347267"/>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A75B30"/>
            </a:solidFill>
          </p:spPr>
          <p:txBody>
            <a:bodyPr wrap="square" lIns="0" tIns="0" rIns="0" bIns="0" rtlCol="0"/>
            <a:lstStyle/>
            <a:p>
              <a:endParaRPr sz="1493" dirty="0"/>
            </a:p>
          </p:txBody>
        </p:sp>
        <p:sp>
          <p:nvSpPr>
            <p:cNvPr id="153" name="object 2021">
              <a:extLst>
                <a:ext uri="{FF2B5EF4-FFF2-40B4-BE49-F238E27FC236}">
                  <a16:creationId xmlns:a16="http://schemas.microsoft.com/office/drawing/2014/main" id="{46E32FE3-AE27-45C9-9EA8-6969838EC290}"/>
                </a:ext>
              </a:extLst>
            </p:cNvPr>
            <p:cNvSpPr/>
            <p:nvPr/>
          </p:nvSpPr>
          <p:spPr>
            <a:xfrm>
              <a:off x="1471451" y="5425267"/>
              <a:ext cx="20320" cy="20320"/>
            </a:xfrm>
            <a:custGeom>
              <a:avLst/>
              <a:gdLst/>
              <a:ahLst/>
              <a:cxnLst/>
              <a:rect l="l" t="t" r="r" b="b"/>
              <a:pathLst>
                <a:path w="20319" h="20320">
                  <a:moveTo>
                    <a:pt x="15316" y="0"/>
                  </a:moveTo>
                  <a:lnTo>
                    <a:pt x="4356" y="190"/>
                  </a:lnTo>
                  <a:lnTo>
                    <a:pt x="0" y="4711"/>
                  </a:lnTo>
                  <a:lnTo>
                    <a:pt x="190" y="15659"/>
                  </a:lnTo>
                  <a:lnTo>
                    <a:pt x="4711" y="20002"/>
                  </a:lnTo>
                  <a:lnTo>
                    <a:pt x="15659" y="19811"/>
                  </a:lnTo>
                  <a:lnTo>
                    <a:pt x="20027" y="15316"/>
                  </a:lnTo>
                  <a:lnTo>
                    <a:pt x="19926" y="9842"/>
                  </a:lnTo>
                  <a:lnTo>
                    <a:pt x="19824" y="4368"/>
                  </a:lnTo>
                  <a:lnTo>
                    <a:pt x="15316" y="0"/>
                  </a:lnTo>
                  <a:close/>
                </a:path>
              </a:pathLst>
            </a:custGeom>
            <a:solidFill>
              <a:srgbClr val="9E582E"/>
            </a:solidFill>
          </p:spPr>
          <p:txBody>
            <a:bodyPr wrap="square" lIns="0" tIns="0" rIns="0" bIns="0" rtlCol="0"/>
            <a:lstStyle/>
            <a:p>
              <a:endParaRPr sz="1493" dirty="0"/>
            </a:p>
          </p:txBody>
        </p:sp>
        <p:sp>
          <p:nvSpPr>
            <p:cNvPr id="154" name="object 2022">
              <a:extLst>
                <a:ext uri="{FF2B5EF4-FFF2-40B4-BE49-F238E27FC236}">
                  <a16:creationId xmlns:a16="http://schemas.microsoft.com/office/drawing/2014/main" id="{1DE84EC9-26E8-4A5A-909E-F7E38B187B43}"/>
                </a:ext>
              </a:extLst>
            </p:cNvPr>
            <p:cNvSpPr/>
            <p:nvPr/>
          </p:nvSpPr>
          <p:spPr>
            <a:xfrm>
              <a:off x="969349" y="5534484"/>
              <a:ext cx="20320" cy="20320"/>
            </a:xfrm>
            <a:custGeom>
              <a:avLst/>
              <a:gdLst/>
              <a:ahLst/>
              <a:cxnLst/>
              <a:rect l="l" t="t" r="r" b="b"/>
              <a:pathLst>
                <a:path w="20319" h="20320">
                  <a:moveTo>
                    <a:pt x="15303" y="0"/>
                  </a:moveTo>
                  <a:lnTo>
                    <a:pt x="4343" y="190"/>
                  </a:lnTo>
                  <a:lnTo>
                    <a:pt x="0" y="4686"/>
                  </a:lnTo>
                  <a:lnTo>
                    <a:pt x="190" y="15633"/>
                  </a:lnTo>
                  <a:lnTo>
                    <a:pt x="4698" y="19989"/>
                  </a:lnTo>
                  <a:lnTo>
                    <a:pt x="15646" y="19799"/>
                  </a:lnTo>
                  <a:lnTo>
                    <a:pt x="20015" y="15290"/>
                  </a:lnTo>
                  <a:lnTo>
                    <a:pt x="19913" y="9817"/>
                  </a:lnTo>
                  <a:lnTo>
                    <a:pt x="19811" y="4343"/>
                  </a:lnTo>
                  <a:lnTo>
                    <a:pt x="15303" y="0"/>
                  </a:lnTo>
                  <a:close/>
                </a:path>
              </a:pathLst>
            </a:custGeom>
            <a:solidFill>
              <a:srgbClr val="A55B2E"/>
            </a:solidFill>
          </p:spPr>
          <p:txBody>
            <a:bodyPr wrap="square" lIns="0" tIns="0" rIns="0" bIns="0" rtlCol="0"/>
            <a:lstStyle/>
            <a:p>
              <a:endParaRPr sz="1493" dirty="0"/>
            </a:p>
          </p:txBody>
        </p:sp>
        <p:sp>
          <p:nvSpPr>
            <p:cNvPr id="155" name="object 2023">
              <a:extLst>
                <a:ext uri="{FF2B5EF4-FFF2-40B4-BE49-F238E27FC236}">
                  <a16:creationId xmlns:a16="http://schemas.microsoft.com/office/drawing/2014/main" id="{EC89B6BD-7F10-4093-81B4-A92EF7FBE89D}"/>
                </a:ext>
              </a:extLst>
            </p:cNvPr>
            <p:cNvSpPr/>
            <p:nvPr/>
          </p:nvSpPr>
          <p:spPr>
            <a:xfrm>
              <a:off x="1520543" y="5354477"/>
              <a:ext cx="20320" cy="20320"/>
            </a:xfrm>
            <a:custGeom>
              <a:avLst/>
              <a:gdLst/>
              <a:ahLst/>
              <a:cxnLst/>
              <a:rect l="l" t="t" r="r" b="b"/>
              <a:pathLst>
                <a:path w="20319" h="20320">
                  <a:moveTo>
                    <a:pt x="15303" y="0"/>
                  </a:moveTo>
                  <a:lnTo>
                    <a:pt x="4356" y="190"/>
                  </a:lnTo>
                  <a:lnTo>
                    <a:pt x="0" y="4699"/>
                  </a:lnTo>
                  <a:lnTo>
                    <a:pt x="190" y="15646"/>
                  </a:lnTo>
                  <a:lnTo>
                    <a:pt x="4698" y="20015"/>
                  </a:lnTo>
                  <a:lnTo>
                    <a:pt x="15646" y="19824"/>
                  </a:lnTo>
                  <a:lnTo>
                    <a:pt x="20002" y="15303"/>
                  </a:lnTo>
                  <a:lnTo>
                    <a:pt x="19900" y="9829"/>
                  </a:lnTo>
                  <a:lnTo>
                    <a:pt x="19799" y="4356"/>
                  </a:lnTo>
                  <a:lnTo>
                    <a:pt x="15303" y="0"/>
                  </a:lnTo>
                  <a:close/>
                </a:path>
              </a:pathLst>
            </a:custGeom>
            <a:solidFill>
              <a:srgbClr val="9A572C"/>
            </a:solidFill>
          </p:spPr>
          <p:txBody>
            <a:bodyPr wrap="square" lIns="0" tIns="0" rIns="0" bIns="0" rtlCol="0"/>
            <a:lstStyle/>
            <a:p>
              <a:endParaRPr sz="1493" dirty="0"/>
            </a:p>
          </p:txBody>
        </p:sp>
        <p:sp>
          <p:nvSpPr>
            <p:cNvPr id="156" name="object 2024">
              <a:extLst>
                <a:ext uri="{FF2B5EF4-FFF2-40B4-BE49-F238E27FC236}">
                  <a16:creationId xmlns:a16="http://schemas.microsoft.com/office/drawing/2014/main" id="{774C643B-D4FC-4124-AAA6-6BB3573F66A3}"/>
                </a:ext>
              </a:extLst>
            </p:cNvPr>
            <p:cNvSpPr/>
            <p:nvPr/>
          </p:nvSpPr>
          <p:spPr>
            <a:xfrm>
              <a:off x="1320382" y="5247580"/>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AD612A"/>
            </a:solidFill>
          </p:spPr>
          <p:txBody>
            <a:bodyPr wrap="square" lIns="0" tIns="0" rIns="0" bIns="0" rtlCol="0"/>
            <a:lstStyle/>
            <a:p>
              <a:endParaRPr sz="1493" dirty="0"/>
            </a:p>
          </p:txBody>
        </p:sp>
        <p:sp>
          <p:nvSpPr>
            <p:cNvPr id="157" name="object 2025">
              <a:extLst>
                <a:ext uri="{FF2B5EF4-FFF2-40B4-BE49-F238E27FC236}">
                  <a16:creationId xmlns:a16="http://schemas.microsoft.com/office/drawing/2014/main" id="{3591BB6E-957C-4013-860F-817129B80E33}"/>
                </a:ext>
              </a:extLst>
            </p:cNvPr>
            <p:cNvSpPr/>
            <p:nvPr/>
          </p:nvSpPr>
          <p:spPr>
            <a:xfrm>
              <a:off x="1789304" y="5410695"/>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2" y="4356"/>
                  </a:lnTo>
                  <a:lnTo>
                    <a:pt x="15303" y="0"/>
                  </a:lnTo>
                  <a:close/>
                </a:path>
              </a:pathLst>
            </a:custGeom>
            <a:solidFill>
              <a:srgbClr val="884B28"/>
            </a:solidFill>
          </p:spPr>
          <p:txBody>
            <a:bodyPr wrap="square" lIns="0" tIns="0" rIns="0" bIns="0" rtlCol="0"/>
            <a:lstStyle/>
            <a:p>
              <a:endParaRPr sz="1493" dirty="0"/>
            </a:p>
          </p:txBody>
        </p:sp>
        <p:sp>
          <p:nvSpPr>
            <p:cNvPr id="158" name="object 2026">
              <a:extLst>
                <a:ext uri="{FF2B5EF4-FFF2-40B4-BE49-F238E27FC236}">
                  <a16:creationId xmlns:a16="http://schemas.microsoft.com/office/drawing/2014/main" id="{0B9ACF8E-6577-47F2-9390-039752326797}"/>
                </a:ext>
              </a:extLst>
            </p:cNvPr>
            <p:cNvSpPr/>
            <p:nvPr/>
          </p:nvSpPr>
          <p:spPr>
            <a:xfrm>
              <a:off x="1377227" y="5634471"/>
              <a:ext cx="20320" cy="20320"/>
            </a:xfrm>
            <a:custGeom>
              <a:avLst/>
              <a:gdLst/>
              <a:ahLst/>
              <a:cxnLst/>
              <a:rect l="l" t="t" r="r" b="b"/>
              <a:pathLst>
                <a:path w="20319" h="20320">
                  <a:moveTo>
                    <a:pt x="15316" y="0"/>
                  </a:moveTo>
                  <a:lnTo>
                    <a:pt x="4356" y="190"/>
                  </a:lnTo>
                  <a:lnTo>
                    <a:pt x="0" y="4686"/>
                  </a:lnTo>
                  <a:lnTo>
                    <a:pt x="190" y="15646"/>
                  </a:lnTo>
                  <a:lnTo>
                    <a:pt x="4711" y="19989"/>
                  </a:lnTo>
                  <a:lnTo>
                    <a:pt x="15659" y="19799"/>
                  </a:lnTo>
                  <a:lnTo>
                    <a:pt x="20015" y="15303"/>
                  </a:lnTo>
                  <a:lnTo>
                    <a:pt x="19913" y="9829"/>
                  </a:lnTo>
                  <a:lnTo>
                    <a:pt x="19811" y="4343"/>
                  </a:lnTo>
                  <a:lnTo>
                    <a:pt x="15316" y="0"/>
                  </a:lnTo>
                  <a:close/>
                </a:path>
              </a:pathLst>
            </a:custGeom>
            <a:solidFill>
              <a:srgbClr val="925229"/>
            </a:solidFill>
          </p:spPr>
          <p:txBody>
            <a:bodyPr wrap="square" lIns="0" tIns="0" rIns="0" bIns="0" rtlCol="0"/>
            <a:lstStyle/>
            <a:p>
              <a:endParaRPr sz="1493" dirty="0"/>
            </a:p>
          </p:txBody>
        </p:sp>
        <p:sp>
          <p:nvSpPr>
            <p:cNvPr id="159" name="object 2027">
              <a:extLst>
                <a:ext uri="{FF2B5EF4-FFF2-40B4-BE49-F238E27FC236}">
                  <a16:creationId xmlns:a16="http://schemas.microsoft.com/office/drawing/2014/main" id="{5E11C69F-8E9C-4D03-801E-96136BEEF721}"/>
                </a:ext>
              </a:extLst>
            </p:cNvPr>
            <p:cNvSpPr/>
            <p:nvPr/>
          </p:nvSpPr>
          <p:spPr>
            <a:xfrm>
              <a:off x="1466277" y="5337414"/>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B6662D"/>
            </a:solidFill>
          </p:spPr>
          <p:txBody>
            <a:bodyPr wrap="square" lIns="0" tIns="0" rIns="0" bIns="0" rtlCol="0"/>
            <a:lstStyle/>
            <a:p>
              <a:endParaRPr sz="1493" dirty="0"/>
            </a:p>
          </p:txBody>
        </p:sp>
        <p:sp>
          <p:nvSpPr>
            <p:cNvPr id="160" name="object 2028">
              <a:extLst>
                <a:ext uri="{FF2B5EF4-FFF2-40B4-BE49-F238E27FC236}">
                  <a16:creationId xmlns:a16="http://schemas.microsoft.com/office/drawing/2014/main" id="{EA996E11-0F01-482A-A905-34145C73E014}"/>
                </a:ext>
              </a:extLst>
            </p:cNvPr>
            <p:cNvSpPr/>
            <p:nvPr/>
          </p:nvSpPr>
          <p:spPr>
            <a:xfrm>
              <a:off x="1683620" y="5589654"/>
              <a:ext cx="20320" cy="20320"/>
            </a:xfrm>
            <a:custGeom>
              <a:avLst/>
              <a:gdLst/>
              <a:ahLst/>
              <a:cxnLst/>
              <a:rect l="l" t="t" r="r" b="b"/>
              <a:pathLst>
                <a:path w="20319" h="20320">
                  <a:moveTo>
                    <a:pt x="15316" y="0"/>
                  </a:moveTo>
                  <a:lnTo>
                    <a:pt x="4356" y="190"/>
                  </a:lnTo>
                  <a:lnTo>
                    <a:pt x="0" y="4698"/>
                  </a:lnTo>
                  <a:lnTo>
                    <a:pt x="190" y="15646"/>
                  </a:lnTo>
                  <a:lnTo>
                    <a:pt x="4711" y="20015"/>
                  </a:lnTo>
                  <a:lnTo>
                    <a:pt x="15659" y="19824"/>
                  </a:lnTo>
                  <a:lnTo>
                    <a:pt x="20015" y="15303"/>
                  </a:lnTo>
                  <a:lnTo>
                    <a:pt x="19913" y="9842"/>
                  </a:lnTo>
                  <a:lnTo>
                    <a:pt x="19812" y="4356"/>
                  </a:lnTo>
                  <a:lnTo>
                    <a:pt x="15316" y="0"/>
                  </a:lnTo>
                  <a:close/>
                </a:path>
              </a:pathLst>
            </a:custGeom>
            <a:solidFill>
              <a:srgbClr val="793D1C"/>
            </a:solidFill>
          </p:spPr>
          <p:txBody>
            <a:bodyPr wrap="square" lIns="0" tIns="0" rIns="0" bIns="0" rtlCol="0"/>
            <a:lstStyle/>
            <a:p>
              <a:endParaRPr sz="1493" dirty="0"/>
            </a:p>
          </p:txBody>
        </p:sp>
        <p:sp>
          <p:nvSpPr>
            <p:cNvPr id="161" name="object 2029">
              <a:extLst>
                <a:ext uri="{FF2B5EF4-FFF2-40B4-BE49-F238E27FC236}">
                  <a16:creationId xmlns:a16="http://schemas.microsoft.com/office/drawing/2014/main" id="{B7C2F255-208C-4BCE-BD9F-54195873043D}"/>
                </a:ext>
              </a:extLst>
            </p:cNvPr>
            <p:cNvSpPr/>
            <p:nvPr/>
          </p:nvSpPr>
          <p:spPr>
            <a:xfrm>
              <a:off x="1114614" y="5352599"/>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0592F"/>
            </a:solidFill>
          </p:spPr>
          <p:txBody>
            <a:bodyPr wrap="square" lIns="0" tIns="0" rIns="0" bIns="0" rtlCol="0"/>
            <a:lstStyle/>
            <a:p>
              <a:endParaRPr sz="1493" dirty="0"/>
            </a:p>
          </p:txBody>
        </p:sp>
        <p:sp>
          <p:nvSpPr>
            <p:cNvPr id="162" name="object 2030">
              <a:extLst>
                <a:ext uri="{FF2B5EF4-FFF2-40B4-BE49-F238E27FC236}">
                  <a16:creationId xmlns:a16="http://schemas.microsoft.com/office/drawing/2014/main" id="{D7C1062D-8481-4D55-8236-F6306C74A6D6}"/>
                </a:ext>
              </a:extLst>
            </p:cNvPr>
            <p:cNvSpPr/>
            <p:nvPr/>
          </p:nvSpPr>
          <p:spPr>
            <a:xfrm>
              <a:off x="1604618" y="5264839"/>
              <a:ext cx="20320" cy="20320"/>
            </a:xfrm>
            <a:custGeom>
              <a:avLst/>
              <a:gdLst/>
              <a:ahLst/>
              <a:cxnLst/>
              <a:rect l="l" t="t" r="r" b="b"/>
              <a:pathLst>
                <a:path w="20319" h="20320">
                  <a:moveTo>
                    <a:pt x="15316" y="0"/>
                  </a:moveTo>
                  <a:lnTo>
                    <a:pt x="4368" y="190"/>
                  </a:lnTo>
                  <a:lnTo>
                    <a:pt x="0" y="4711"/>
                  </a:lnTo>
                  <a:lnTo>
                    <a:pt x="190" y="15659"/>
                  </a:lnTo>
                  <a:lnTo>
                    <a:pt x="4724" y="20015"/>
                  </a:lnTo>
                  <a:lnTo>
                    <a:pt x="15659" y="19824"/>
                  </a:lnTo>
                  <a:lnTo>
                    <a:pt x="20027" y="15316"/>
                  </a:lnTo>
                  <a:lnTo>
                    <a:pt x="19926" y="9842"/>
                  </a:lnTo>
                  <a:lnTo>
                    <a:pt x="19824" y="4368"/>
                  </a:lnTo>
                  <a:lnTo>
                    <a:pt x="15316" y="0"/>
                  </a:lnTo>
                  <a:close/>
                </a:path>
              </a:pathLst>
            </a:custGeom>
            <a:solidFill>
              <a:srgbClr val="864B27"/>
            </a:solidFill>
          </p:spPr>
          <p:txBody>
            <a:bodyPr wrap="square" lIns="0" tIns="0" rIns="0" bIns="0" rtlCol="0"/>
            <a:lstStyle/>
            <a:p>
              <a:endParaRPr sz="1493" dirty="0"/>
            </a:p>
          </p:txBody>
        </p:sp>
        <p:sp>
          <p:nvSpPr>
            <p:cNvPr id="163" name="object 2031">
              <a:extLst>
                <a:ext uri="{FF2B5EF4-FFF2-40B4-BE49-F238E27FC236}">
                  <a16:creationId xmlns:a16="http://schemas.microsoft.com/office/drawing/2014/main" id="{774EB5F6-B939-42F1-B361-891BF88D9E0F}"/>
                </a:ext>
              </a:extLst>
            </p:cNvPr>
            <p:cNvSpPr/>
            <p:nvPr/>
          </p:nvSpPr>
          <p:spPr>
            <a:xfrm>
              <a:off x="1320888" y="5578915"/>
              <a:ext cx="20320" cy="20320"/>
            </a:xfrm>
            <a:custGeom>
              <a:avLst/>
              <a:gdLst/>
              <a:ahLst/>
              <a:cxnLst/>
              <a:rect l="l" t="t" r="r" b="b"/>
              <a:pathLst>
                <a:path w="20319" h="20320">
                  <a:moveTo>
                    <a:pt x="15303" y="0"/>
                  </a:moveTo>
                  <a:lnTo>
                    <a:pt x="4343" y="190"/>
                  </a:lnTo>
                  <a:lnTo>
                    <a:pt x="0" y="4711"/>
                  </a:lnTo>
                  <a:lnTo>
                    <a:pt x="190" y="15659"/>
                  </a:lnTo>
                  <a:lnTo>
                    <a:pt x="4698" y="20002"/>
                  </a:lnTo>
                  <a:lnTo>
                    <a:pt x="15646" y="19812"/>
                  </a:lnTo>
                  <a:lnTo>
                    <a:pt x="20015" y="15316"/>
                  </a:lnTo>
                  <a:lnTo>
                    <a:pt x="19913" y="9829"/>
                  </a:lnTo>
                  <a:lnTo>
                    <a:pt x="19811" y="4368"/>
                  </a:lnTo>
                  <a:lnTo>
                    <a:pt x="15303" y="0"/>
                  </a:lnTo>
                  <a:close/>
                </a:path>
              </a:pathLst>
            </a:custGeom>
            <a:solidFill>
              <a:srgbClr val="A75C31"/>
            </a:solidFill>
          </p:spPr>
          <p:txBody>
            <a:bodyPr wrap="square" lIns="0" tIns="0" rIns="0" bIns="0" rtlCol="0"/>
            <a:lstStyle/>
            <a:p>
              <a:endParaRPr sz="1493" dirty="0"/>
            </a:p>
          </p:txBody>
        </p:sp>
        <p:sp>
          <p:nvSpPr>
            <p:cNvPr id="164" name="object 2032">
              <a:extLst>
                <a:ext uri="{FF2B5EF4-FFF2-40B4-BE49-F238E27FC236}">
                  <a16:creationId xmlns:a16="http://schemas.microsoft.com/office/drawing/2014/main" id="{4E85722A-935C-40AC-A4A5-06B90E9848E9}"/>
                </a:ext>
              </a:extLst>
            </p:cNvPr>
            <p:cNvSpPr/>
            <p:nvPr/>
          </p:nvSpPr>
          <p:spPr>
            <a:xfrm>
              <a:off x="1732071" y="5330238"/>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2" y="4356"/>
                  </a:lnTo>
                  <a:lnTo>
                    <a:pt x="15303" y="0"/>
                  </a:lnTo>
                  <a:close/>
                </a:path>
              </a:pathLst>
            </a:custGeom>
            <a:solidFill>
              <a:srgbClr val="98522D"/>
            </a:solidFill>
          </p:spPr>
          <p:txBody>
            <a:bodyPr wrap="square" lIns="0" tIns="0" rIns="0" bIns="0" rtlCol="0"/>
            <a:lstStyle/>
            <a:p>
              <a:endParaRPr sz="1493" dirty="0"/>
            </a:p>
          </p:txBody>
        </p:sp>
        <p:sp>
          <p:nvSpPr>
            <p:cNvPr id="165" name="object 2033">
              <a:extLst>
                <a:ext uri="{FF2B5EF4-FFF2-40B4-BE49-F238E27FC236}">
                  <a16:creationId xmlns:a16="http://schemas.microsoft.com/office/drawing/2014/main" id="{3E771353-D152-4EAB-848A-1EEA90C54C4F}"/>
                </a:ext>
              </a:extLst>
            </p:cNvPr>
            <p:cNvSpPr/>
            <p:nvPr/>
          </p:nvSpPr>
          <p:spPr>
            <a:xfrm>
              <a:off x="1653934" y="5381280"/>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2" y="4356"/>
                  </a:lnTo>
                  <a:lnTo>
                    <a:pt x="15303" y="0"/>
                  </a:lnTo>
                  <a:close/>
                </a:path>
              </a:pathLst>
            </a:custGeom>
            <a:solidFill>
              <a:srgbClr val="824925"/>
            </a:solidFill>
          </p:spPr>
          <p:txBody>
            <a:bodyPr wrap="square" lIns="0" tIns="0" rIns="0" bIns="0" rtlCol="0"/>
            <a:lstStyle/>
            <a:p>
              <a:endParaRPr sz="1493" dirty="0"/>
            </a:p>
          </p:txBody>
        </p:sp>
        <p:sp>
          <p:nvSpPr>
            <p:cNvPr id="166" name="object 2034">
              <a:extLst>
                <a:ext uri="{FF2B5EF4-FFF2-40B4-BE49-F238E27FC236}">
                  <a16:creationId xmlns:a16="http://schemas.microsoft.com/office/drawing/2014/main" id="{2BC07B2A-02F8-42AF-A7F3-E7787449AE18}"/>
                </a:ext>
              </a:extLst>
            </p:cNvPr>
            <p:cNvSpPr/>
            <p:nvPr/>
          </p:nvSpPr>
          <p:spPr>
            <a:xfrm>
              <a:off x="1645641" y="5551468"/>
              <a:ext cx="20320" cy="20320"/>
            </a:xfrm>
            <a:custGeom>
              <a:avLst/>
              <a:gdLst/>
              <a:ahLst/>
              <a:cxnLst/>
              <a:rect l="l" t="t" r="r" b="b"/>
              <a:pathLst>
                <a:path w="20319" h="20320">
                  <a:moveTo>
                    <a:pt x="15303" y="0"/>
                  </a:moveTo>
                  <a:lnTo>
                    <a:pt x="4343" y="190"/>
                  </a:lnTo>
                  <a:lnTo>
                    <a:pt x="0" y="4699"/>
                  </a:lnTo>
                  <a:lnTo>
                    <a:pt x="190" y="15646"/>
                  </a:lnTo>
                  <a:lnTo>
                    <a:pt x="4699" y="20002"/>
                  </a:lnTo>
                  <a:lnTo>
                    <a:pt x="15646" y="19812"/>
                  </a:lnTo>
                  <a:lnTo>
                    <a:pt x="20015" y="15303"/>
                  </a:lnTo>
                  <a:lnTo>
                    <a:pt x="19913" y="9829"/>
                  </a:lnTo>
                  <a:lnTo>
                    <a:pt x="19812" y="4356"/>
                  </a:lnTo>
                  <a:lnTo>
                    <a:pt x="15303" y="0"/>
                  </a:lnTo>
                  <a:close/>
                </a:path>
              </a:pathLst>
            </a:custGeom>
            <a:solidFill>
              <a:srgbClr val="AD612A"/>
            </a:solidFill>
          </p:spPr>
          <p:txBody>
            <a:bodyPr wrap="square" lIns="0" tIns="0" rIns="0" bIns="0" rtlCol="0"/>
            <a:lstStyle/>
            <a:p>
              <a:endParaRPr sz="1493" dirty="0"/>
            </a:p>
          </p:txBody>
        </p:sp>
        <p:sp>
          <p:nvSpPr>
            <p:cNvPr id="167" name="object 2035">
              <a:extLst>
                <a:ext uri="{FF2B5EF4-FFF2-40B4-BE49-F238E27FC236}">
                  <a16:creationId xmlns:a16="http://schemas.microsoft.com/office/drawing/2014/main" id="{EFBAA7EA-B617-4CA7-AF62-F0268C73914E}"/>
                </a:ext>
              </a:extLst>
            </p:cNvPr>
            <p:cNvSpPr/>
            <p:nvPr/>
          </p:nvSpPr>
          <p:spPr>
            <a:xfrm>
              <a:off x="960255" y="5368397"/>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35C2E"/>
            </a:solidFill>
          </p:spPr>
          <p:txBody>
            <a:bodyPr wrap="square" lIns="0" tIns="0" rIns="0" bIns="0" rtlCol="0"/>
            <a:lstStyle/>
            <a:p>
              <a:endParaRPr sz="1493" dirty="0"/>
            </a:p>
          </p:txBody>
        </p:sp>
        <p:sp>
          <p:nvSpPr>
            <p:cNvPr id="168" name="object 2036">
              <a:extLst>
                <a:ext uri="{FF2B5EF4-FFF2-40B4-BE49-F238E27FC236}">
                  <a16:creationId xmlns:a16="http://schemas.microsoft.com/office/drawing/2014/main" id="{5E4EC6E9-4B64-43E9-90F8-62EBBE3A1F5D}"/>
                </a:ext>
              </a:extLst>
            </p:cNvPr>
            <p:cNvSpPr/>
            <p:nvPr/>
          </p:nvSpPr>
          <p:spPr>
            <a:xfrm>
              <a:off x="1676131" y="5414422"/>
              <a:ext cx="20320" cy="20320"/>
            </a:xfrm>
            <a:custGeom>
              <a:avLst/>
              <a:gdLst/>
              <a:ahLst/>
              <a:cxnLst/>
              <a:rect l="l" t="t" r="r" b="b"/>
              <a:pathLst>
                <a:path w="20319" h="20320">
                  <a:moveTo>
                    <a:pt x="15316" y="0"/>
                  </a:moveTo>
                  <a:lnTo>
                    <a:pt x="4356" y="190"/>
                  </a:lnTo>
                  <a:lnTo>
                    <a:pt x="0" y="4698"/>
                  </a:lnTo>
                  <a:lnTo>
                    <a:pt x="190" y="15659"/>
                  </a:lnTo>
                  <a:lnTo>
                    <a:pt x="4711" y="20015"/>
                  </a:lnTo>
                  <a:lnTo>
                    <a:pt x="15659" y="19824"/>
                  </a:lnTo>
                  <a:lnTo>
                    <a:pt x="20015" y="15316"/>
                  </a:lnTo>
                  <a:lnTo>
                    <a:pt x="19913" y="9842"/>
                  </a:lnTo>
                  <a:lnTo>
                    <a:pt x="19812" y="4356"/>
                  </a:lnTo>
                  <a:lnTo>
                    <a:pt x="15316" y="0"/>
                  </a:lnTo>
                  <a:close/>
                </a:path>
              </a:pathLst>
            </a:custGeom>
            <a:solidFill>
              <a:srgbClr val="98522D"/>
            </a:solidFill>
          </p:spPr>
          <p:txBody>
            <a:bodyPr wrap="square" lIns="0" tIns="0" rIns="0" bIns="0" rtlCol="0"/>
            <a:lstStyle/>
            <a:p>
              <a:endParaRPr sz="1493" dirty="0"/>
            </a:p>
          </p:txBody>
        </p:sp>
        <p:sp>
          <p:nvSpPr>
            <p:cNvPr id="169" name="object 2037">
              <a:extLst>
                <a:ext uri="{FF2B5EF4-FFF2-40B4-BE49-F238E27FC236}">
                  <a16:creationId xmlns:a16="http://schemas.microsoft.com/office/drawing/2014/main" id="{105C2EB2-B135-483C-B8E3-0D692CFAD62B}"/>
                </a:ext>
              </a:extLst>
            </p:cNvPr>
            <p:cNvSpPr/>
            <p:nvPr/>
          </p:nvSpPr>
          <p:spPr>
            <a:xfrm>
              <a:off x="1790734" y="5434539"/>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2" y="4356"/>
                  </a:lnTo>
                  <a:lnTo>
                    <a:pt x="15303" y="0"/>
                  </a:lnTo>
                  <a:close/>
                </a:path>
              </a:pathLst>
            </a:custGeom>
            <a:solidFill>
              <a:srgbClr val="AD612A"/>
            </a:solidFill>
          </p:spPr>
          <p:txBody>
            <a:bodyPr wrap="square" lIns="0" tIns="0" rIns="0" bIns="0" rtlCol="0"/>
            <a:lstStyle/>
            <a:p>
              <a:endParaRPr sz="1493" dirty="0"/>
            </a:p>
          </p:txBody>
        </p:sp>
        <p:sp>
          <p:nvSpPr>
            <p:cNvPr id="170" name="object 2038">
              <a:extLst>
                <a:ext uri="{FF2B5EF4-FFF2-40B4-BE49-F238E27FC236}">
                  <a16:creationId xmlns:a16="http://schemas.microsoft.com/office/drawing/2014/main" id="{C98A1517-2B63-4E03-BB2B-6D39A02A9C39}"/>
                </a:ext>
              </a:extLst>
            </p:cNvPr>
            <p:cNvSpPr/>
            <p:nvPr/>
          </p:nvSpPr>
          <p:spPr>
            <a:xfrm>
              <a:off x="1127404" y="5492631"/>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C5E32"/>
            </a:solidFill>
          </p:spPr>
          <p:txBody>
            <a:bodyPr wrap="square" lIns="0" tIns="0" rIns="0" bIns="0" rtlCol="0"/>
            <a:lstStyle/>
            <a:p>
              <a:endParaRPr sz="1493" dirty="0"/>
            </a:p>
          </p:txBody>
        </p:sp>
        <p:sp>
          <p:nvSpPr>
            <p:cNvPr id="171" name="object 2039">
              <a:extLst>
                <a:ext uri="{FF2B5EF4-FFF2-40B4-BE49-F238E27FC236}">
                  <a16:creationId xmlns:a16="http://schemas.microsoft.com/office/drawing/2014/main" id="{A9D6CB1D-4DEE-4BB7-B9FF-12976A46BE72}"/>
                </a:ext>
              </a:extLst>
            </p:cNvPr>
            <p:cNvSpPr/>
            <p:nvPr/>
          </p:nvSpPr>
          <p:spPr>
            <a:xfrm>
              <a:off x="954778" y="5496252"/>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A35C2E"/>
            </a:solidFill>
          </p:spPr>
          <p:txBody>
            <a:bodyPr wrap="square" lIns="0" tIns="0" rIns="0" bIns="0" rtlCol="0"/>
            <a:lstStyle/>
            <a:p>
              <a:endParaRPr sz="1493" dirty="0"/>
            </a:p>
          </p:txBody>
        </p:sp>
        <p:sp>
          <p:nvSpPr>
            <p:cNvPr id="172" name="object 2040">
              <a:extLst>
                <a:ext uri="{FF2B5EF4-FFF2-40B4-BE49-F238E27FC236}">
                  <a16:creationId xmlns:a16="http://schemas.microsoft.com/office/drawing/2014/main" id="{BB8DF193-4B7C-4933-B039-B2F4D1C61434}"/>
                </a:ext>
              </a:extLst>
            </p:cNvPr>
            <p:cNvSpPr/>
            <p:nvPr/>
          </p:nvSpPr>
          <p:spPr>
            <a:xfrm>
              <a:off x="1641030" y="5543534"/>
              <a:ext cx="20320" cy="20320"/>
            </a:xfrm>
            <a:custGeom>
              <a:avLst/>
              <a:gdLst/>
              <a:ahLst/>
              <a:cxnLst/>
              <a:rect l="l" t="t" r="r" b="b"/>
              <a:pathLst>
                <a:path w="20319" h="20320">
                  <a:moveTo>
                    <a:pt x="15303" y="0"/>
                  </a:moveTo>
                  <a:lnTo>
                    <a:pt x="4356" y="190"/>
                  </a:lnTo>
                  <a:lnTo>
                    <a:pt x="0" y="4699"/>
                  </a:lnTo>
                  <a:lnTo>
                    <a:pt x="190" y="15646"/>
                  </a:lnTo>
                  <a:lnTo>
                    <a:pt x="4698" y="20002"/>
                  </a:lnTo>
                  <a:lnTo>
                    <a:pt x="15659" y="19812"/>
                  </a:lnTo>
                  <a:lnTo>
                    <a:pt x="20027" y="15303"/>
                  </a:lnTo>
                  <a:lnTo>
                    <a:pt x="19926" y="9829"/>
                  </a:lnTo>
                  <a:lnTo>
                    <a:pt x="19824" y="4356"/>
                  </a:lnTo>
                  <a:lnTo>
                    <a:pt x="15303" y="0"/>
                  </a:lnTo>
                  <a:close/>
                </a:path>
              </a:pathLst>
            </a:custGeom>
            <a:solidFill>
              <a:srgbClr val="95522B"/>
            </a:solidFill>
          </p:spPr>
          <p:txBody>
            <a:bodyPr wrap="square" lIns="0" tIns="0" rIns="0" bIns="0" rtlCol="0"/>
            <a:lstStyle/>
            <a:p>
              <a:endParaRPr sz="1493" dirty="0"/>
            </a:p>
          </p:txBody>
        </p:sp>
        <p:sp>
          <p:nvSpPr>
            <p:cNvPr id="173" name="object 2041">
              <a:extLst>
                <a:ext uri="{FF2B5EF4-FFF2-40B4-BE49-F238E27FC236}">
                  <a16:creationId xmlns:a16="http://schemas.microsoft.com/office/drawing/2014/main" id="{25A80649-2634-4E0F-9EF0-308CB3D3FE30}"/>
                </a:ext>
              </a:extLst>
            </p:cNvPr>
            <p:cNvSpPr/>
            <p:nvPr/>
          </p:nvSpPr>
          <p:spPr>
            <a:xfrm>
              <a:off x="1120170" y="5333422"/>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93532A"/>
            </a:solidFill>
          </p:spPr>
          <p:txBody>
            <a:bodyPr wrap="square" lIns="0" tIns="0" rIns="0" bIns="0" rtlCol="0"/>
            <a:lstStyle/>
            <a:p>
              <a:endParaRPr sz="1493" dirty="0"/>
            </a:p>
          </p:txBody>
        </p:sp>
        <p:sp>
          <p:nvSpPr>
            <p:cNvPr id="174" name="object 2042">
              <a:extLst>
                <a:ext uri="{FF2B5EF4-FFF2-40B4-BE49-F238E27FC236}">
                  <a16:creationId xmlns:a16="http://schemas.microsoft.com/office/drawing/2014/main" id="{07C0C7E6-BAE0-4B94-BCAD-8F88D0CCE37B}"/>
                </a:ext>
              </a:extLst>
            </p:cNvPr>
            <p:cNvSpPr/>
            <p:nvPr/>
          </p:nvSpPr>
          <p:spPr>
            <a:xfrm>
              <a:off x="1394068" y="5621755"/>
              <a:ext cx="20320" cy="20320"/>
            </a:xfrm>
            <a:custGeom>
              <a:avLst/>
              <a:gdLst/>
              <a:ahLst/>
              <a:cxnLst/>
              <a:rect l="l" t="t" r="r" b="b"/>
              <a:pathLst>
                <a:path w="20319" h="20320">
                  <a:moveTo>
                    <a:pt x="15303" y="0"/>
                  </a:moveTo>
                  <a:lnTo>
                    <a:pt x="4343" y="190"/>
                  </a:lnTo>
                  <a:lnTo>
                    <a:pt x="0" y="4686"/>
                  </a:lnTo>
                  <a:lnTo>
                    <a:pt x="190" y="15633"/>
                  </a:lnTo>
                  <a:lnTo>
                    <a:pt x="4698" y="20002"/>
                  </a:lnTo>
                  <a:lnTo>
                    <a:pt x="15646" y="19812"/>
                  </a:lnTo>
                  <a:lnTo>
                    <a:pt x="20015" y="15290"/>
                  </a:lnTo>
                  <a:lnTo>
                    <a:pt x="19913" y="9829"/>
                  </a:lnTo>
                  <a:lnTo>
                    <a:pt x="19811" y="4343"/>
                  </a:lnTo>
                  <a:lnTo>
                    <a:pt x="15303" y="0"/>
                  </a:lnTo>
                  <a:close/>
                </a:path>
              </a:pathLst>
            </a:custGeom>
            <a:solidFill>
              <a:srgbClr val="A35731"/>
            </a:solidFill>
          </p:spPr>
          <p:txBody>
            <a:bodyPr wrap="square" lIns="0" tIns="0" rIns="0" bIns="0" rtlCol="0"/>
            <a:lstStyle/>
            <a:p>
              <a:endParaRPr sz="1493" dirty="0"/>
            </a:p>
          </p:txBody>
        </p:sp>
        <p:sp>
          <p:nvSpPr>
            <p:cNvPr id="175" name="object 2043">
              <a:extLst>
                <a:ext uri="{FF2B5EF4-FFF2-40B4-BE49-F238E27FC236}">
                  <a16:creationId xmlns:a16="http://schemas.microsoft.com/office/drawing/2014/main" id="{53BA182E-88BA-4087-B88F-9D7D2A0AB26A}"/>
                </a:ext>
              </a:extLst>
            </p:cNvPr>
            <p:cNvSpPr/>
            <p:nvPr/>
          </p:nvSpPr>
          <p:spPr>
            <a:xfrm>
              <a:off x="1386541" y="5366889"/>
              <a:ext cx="20320" cy="20320"/>
            </a:xfrm>
            <a:custGeom>
              <a:avLst/>
              <a:gdLst/>
              <a:ahLst/>
              <a:cxnLst/>
              <a:rect l="l" t="t" r="r" b="b"/>
              <a:pathLst>
                <a:path w="20319" h="20320">
                  <a:moveTo>
                    <a:pt x="15303" y="0"/>
                  </a:moveTo>
                  <a:lnTo>
                    <a:pt x="4343" y="190"/>
                  </a:lnTo>
                  <a:lnTo>
                    <a:pt x="0" y="4699"/>
                  </a:lnTo>
                  <a:lnTo>
                    <a:pt x="190" y="15659"/>
                  </a:lnTo>
                  <a:lnTo>
                    <a:pt x="4698" y="20002"/>
                  </a:lnTo>
                  <a:lnTo>
                    <a:pt x="15646" y="19812"/>
                  </a:lnTo>
                  <a:lnTo>
                    <a:pt x="20015" y="15316"/>
                  </a:lnTo>
                  <a:lnTo>
                    <a:pt x="19913" y="9829"/>
                  </a:lnTo>
                  <a:lnTo>
                    <a:pt x="19811" y="4356"/>
                  </a:lnTo>
                  <a:lnTo>
                    <a:pt x="15303" y="0"/>
                  </a:lnTo>
                  <a:close/>
                </a:path>
              </a:pathLst>
            </a:custGeom>
            <a:solidFill>
              <a:srgbClr val="A0592F"/>
            </a:solidFill>
          </p:spPr>
          <p:txBody>
            <a:bodyPr wrap="square" lIns="0" tIns="0" rIns="0" bIns="0" rtlCol="0"/>
            <a:lstStyle/>
            <a:p>
              <a:endParaRPr sz="1493" dirty="0"/>
            </a:p>
          </p:txBody>
        </p:sp>
        <p:sp>
          <p:nvSpPr>
            <p:cNvPr id="176" name="object 2044">
              <a:extLst>
                <a:ext uri="{FF2B5EF4-FFF2-40B4-BE49-F238E27FC236}">
                  <a16:creationId xmlns:a16="http://schemas.microsoft.com/office/drawing/2014/main" id="{D048675D-C846-4C7A-B3C0-8A7BDEAA3812}"/>
                </a:ext>
              </a:extLst>
            </p:cNvPr>
            <p:cNvSpPr/>
            <p:nvPr/>
          </p:nvSpPr>
          <p:spPr>
            <a:xfrm>
              <a:off x="1636162" y="5525917"/>
              <a:ext cx="20320" cy="20320"/>
            </a:xfrm>
            <a:custGeom>
              <a:avLst/>
              <a:gdLst/>
              <a:ahLst/>
              <a:cxnLst/>
              <a:rect l="l" t="t" r="r" b="b"/>
              <a:pathLst>
                <a:path w="20319" h="20320">
                  <a:moveTo>
                    <a:pt x="15316" y="0"/>
                  </a:moveTo>
                  <a:lnTo>
                    <a:pt x="4356" y="190"/>
                  </a:lnTo>
                  <a:lnTo>
                    <a:pt x="0" y="4686"/>
                  </a:lnTo>
                  <a:lnTo>
                    <a:pt x="190" y="15646"/>
                  </a:lnTo>
                  <a:lnTo>
                    <a:pt x="4711" y="20002"/>
                  </a:lnTo>
                  <a:lnTo>
                    <a:pt x="15659" y="19812"/>
                  </a:lnTo>
                  <a:lnTo>
                    <a:pt x="20015" y="15303"/>
                  </a:lnTo>
                  <a:lnTo>
                    <a:pt x="19913" y="9829"/>
                  </a:lnTo>
                  <a:lnTo>
                    <a:pt x="19812" y="4343"/>
                  </a:lnTo>
                  <a:lnTo>
                    <a:pt x="15316" y="0"/>
                  </a:lnTo>
                  <a:close/>
                </a:path>
              </a:pathLst>
            </a:custGeom>
            <a:solidFill>
              <a:srgbClr val="8E4E29"/>
            </a:solidFill>
          </p:spPr>
          <p:txBody>
            <a:bodyPr wrap="square" lIns="0" tIns="0" rIns="0" bIns="0" rtlCol="0"/>
            <a:lstStyle/>
            <a:p>
              <a:endParaRPr sz="1493" dirty="0"/>
            </a:p>
          </p:txBody>
        </p:sp>
        <p:sp>
          <p:nvSpPr>
            <p:cNvPr id="177" name="object 2045">
              <a:extLst>
                <a:ext uri="{FF2B5EF4-FFF2-40B4-BE49-F238E27FC236}">
                  <a16:creationId xmlns:a16="http://schemas.microsoft.com/office/drawing/2014/main" id="{0DDB472F-F1DA-4CDD-9BD7-4842EB142A35}"/>
                </a:ext>
              </a:extLst>
            </p:cNvPr>
            <p:cNvSpPr/>
            <p:nvPr/>
          </p:nvSpPr>
          <p:spPr>
            <a:xfrm>
              <a:off x="1342273" y="5532497"/>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15" y="15303"/>
                  </a:lnTo>
                  <a:lnTo>
                    <a:pt x="19913" y="9829"/>
                  </a:lnTo>
                  <a:lnTo>
                    <a:pt x="19811" y="4356"/>
                  </a:lnTo>
                  <a:lnTo>
                    <a:pt x="15316" y="0"/>
                  </a:lnTo>
                  <a:close/>
                </a:path>
              </a:pathLst>
            </a:custGeom>
            <a:solidFill>
              <a:srgbClr val="97592A"/>
            </a:solidFill>
          </p:spPr>
          <p:txBody>
            <a:bodyPr wrap="square" lIns="0" tIns="0" rIns="0" bIns="0" rtlCol="0"/>
            <a:lstStyle/>
            <a:p>
              <a:endParaRPr sz="1493" dirty="0"/>
            </a:p>
          </p:txBody>
        </p:sp>
        <p:sp>
          <p:nvSpPr>
            <p:cNvPr id="178" name="object 2046">
              <a:extLst>
                <a:ext uri="{FF2B5EF4-FFF2-40B4-BE49-F238E27FC236}">
                  <a16:creationId xmlns:a16="http://schemas.microsoft.com/office/drawing/2014/main" id="{EFEB552F-BC18-45D2-B48B-9F6DF7E0351B}"/>
                </a:ext>
              </a:extLst>
            </p:cNvPr>
            <p:cNvSpPr/>
            <p:nvPr/>
          </p:nvSpPr>
          <p:spPr>
            <a:xfrm>
              <a:off x="1527803" y="5487766"/>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65A31"/>
            </a:solidFill>
          </p:spPr>
          <p:txBody>
            <a:bodyPr wrap="square" lIns="0" tIns="0" rIns="0" bIns="0" rtlCol="0"/>
            <a:lstStyle/>
            <a:p>
              <a:endParaRPr sz="1493" dirty="0"/>
            </a:p>
          </p:txBody>
        </p:sp>
        <p:sp>
          <p:nvSpPr>
            <p:cNvPr id="179" name="object 2047">
              <a:extLst>
                <a:ext uri="{FF2B5EF4-FFF2-40B4-BE49-F238E27FC236}">
                  <a16:creationId xmlns:a16="http://schemas.microsoft.com/office/drawing/2014/main" id="{0FB77414-4889-4478-8998-29EA1228E60A}"/>
                </a:ext>
              </a:extLst>
            </p:cNvPr>
            <p:cNvSpPr/>
            <p:nvPr/>
          </p:nvSpPr>
          <p:spPr>
            <a:xfrm>
              <a:off x="1359247" y="5507631"/>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BD6A2F"/>
            </a:solidFill>
          </p:spPr>
          <p:txBody>
            <a:bodyPr wrap="square" lIns="0" tIns="0" rIns="0" bIns="0" rtlCol="0"/>
            <a:lstStyle/>
            <a:p>
              <a:endParaRPr sz="1493" dirty="0"/>
            </a:p>
          </p:txBody>
        </p:sp>
        <p:sp>
          <p:nvSpPr>
            <p:cNvPr id="180" name="object 2048">
              <a:extLst>
                <a:ext uri="{FF2B5EF4-FFF2-40B4-BE49-F238E27FC236}">
                  <a16:creationId xmlns:a16="http://schemas.microsoft.com/office/drawing/2014/main" id="{8BC3E14E-B0DA-45EC-96FF-B57559083FFB}"/>
                </a:ext>
              </a:extLst>
            </p:cNvPr>
            <p:cNvSpPr/>
            <p:nvPr/>
          </p:nvSpPr>
          <p:spPr>
            <a:xfrm>
              <a:off x="1162483" y="5298103"/>
              <a:ext cx="20320" cy="20320"/>
            </a:xfrm>
            <a:custGeom>
              <a:avLst/>
              <a:gdLst/>
              <a:ahLst/>
              <a:cxnLst/>
              <a:rect l="l" t="t" r="r" b="b"/>
              <a:pathLst>
                <a:path w="20319" h="20320">
                  <a:moveTo>
                    <a:pt x="15303" y="0"/>
                  </a:moveTo>
                  <a:lnTo>
                    <a:pt x="4343" y="190"/>
                  </a:lnTo>
                  <a:lnTo>
                    <a:pt x="0" y="4698"/>
                  </a:lnTo>
                  <a:lnTo>
                    <a:pt x="190" y="15659"/>
                  </a:lnTo>
                  <a:lnTo>
                    <a:pt x="4698" y="20015"/>
                  </a:lnTo>
                  <a:lnTo>
                    <a:pt x="15646" y="19824"/>
                  </a:lnTo>
                  <a:lnTo>
                    <a:pt x="20015" y="15316"/>
                  </a:lnTo>
                  <a:lnTo>
                    <a:pt x="19913" y="9842"/>
                  </a:lnTo>
                  <a:lnTo>
                    <a:pt x="19811" y="4356"/>
                  </a:lnTo>
                  <a:lnTo>
                    <a:pt x="15303" y="0"/>
                  </a:lnTo>
                  <a:close/>
                </a:path>
              </a:pathLst>
            </a:custGeom>
            <a:solidFill>
              <a:srgbClr val="9E582E"/>
            </a:solidFill>
          </p:spPr>
          <p:txBody>
            <a:bodyPr wrap="square" lIns="0" tIns="0" rIns="0" bIns="0" rtlCol="0"/>
            <a:lstStyle/>
            <a:p>
              <a:endParaRPr sz="1493" dirty="0"/>
            </a:p>
          </p:txBody>
        </p:sp>
        <p:sp>
          <p:nvSpPr>
            <p:cNvPr id="181" name="object 2049">
              <a:extLst>
                <a:ext uri="{FF2B5EF4-FFF2-40B4-BE49-F238E27FC236}">
                  <a16:creationId xmlns:a16="http://schemas.microsoft.com/office/drawing/2014/main" id="{B7DAD38A-8958-404C-8E2A-224B8073E6BB}"/>
                </a:ext>
              </a:extLst>
            </p:cNvPr>
            <p:cNvSpPr/>
            <p:nvPr/>
          </p:nvSpPr>
          <p:spPr>
            <a:xfrm>
              <a:off x="1558921" y="5474135"/>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93532A"/>
            </a:solidFill>
          </p:spPr>
          <p:txBody>
            <a:bodyPr wrap="square" lIns="0" tIns="0" rIns="0" bIns="0" rtlCol="0"/>
            <a:lstStyle/>
            <a:p>
              <a:endParaRPr sz="1493" dirty="0"/>
            </a:p>
          </p:txBody>
        </p:sp>
        <p:sp>
          <p:nvSpPr>
            <p:cNvPr id="182" name="object 2050">
              <a:extLst>
                <a:ext uri="{FF2B5EF4-FFF2-40B4-BE49-F238E27FC236}">
                  <a16:creationId xmlns:a16="http://schemas.microsoft.com/office/drawing/2014/main" id="{58A2E110-C6B6-4DD8-B22D-75677D373616}"/>
                </a:ext>
              </a:extLst>
            </p:cNvPr>
            <p:cNvSpPr/>
            <p:nvPr/>
          </p:nvSpPr>
          <p:spPr>
            <a:xfrm>
              <a:off x="1717996" y="5442905"/>
              <a:ext cx="20320" cy="20320"/>
            </a:xfrm>
            <a:custGeom>
              <a:avLst/>
              <a:gdLst/>
              <a:ahLst/>
              <a:cxnLst/>
              <a:rect l="l" t="t" r="r" b="b"/>
              <a:pathLst>
                <a:path w="20319" h="20320">
                  <a:moveTo>
                    <a:pt x="15303" y="0"/>
                  </a:moveTo>
                  <a:lnTo>
                    <a:pt x="4356" y="190"/>
                  </a:lnTo>
                  <a:lnTo>
                    <a:pt x="0" y="4699"/>
                  </a:lnTo>
                  <a:lnTo>
                    <a:pt x="190" y="15646"/>
                  </a:lnTo>
                  <a:lnTo>
                    <a:pt x="4699" y="20015"/>
                  </a:lnTo>
                  <a:lnTo>
                    <a:pt x="15646" y="19824"/>
                  </a:lnTo>
                  <a:lnTo>
                    <a:pt x="20002" y="15303"/>
                  </a:lnTo>
                  <a:lnTo>
                    <a:pt x="19900" y="9829"/>
                  </a:lnTo>
                  <a:lnTo>
                    <a:pt x="19799" y="4356"/>
                  </a:lnTo>
                  <a:lnTo>
                    <a:pt x="15303" y="0"/>
                  </a:lnTo>
                  <a:close/>
                </a:path>
              </a:pathLst>
            </a:custGeom>
            <a:solidFill>
              <a:srgbClr val="95522B"/>
            </a:solidFill>
          </p:spPr>
          <p:txBody>
            <a:bodyPr wrap="square" lIns="0" tIns="0" rIns="0" bIns="0" rtlCol="0"/>
            <a:lstStyle/>
            <a:p>
              <a:endParaRPr sz="1493" dirty="0"/>
            </a:p>
          </p:txBody>
        </p:sp>
        <p:sp>
          <p:nvSpPr>
            <p:cNvPr id="183" name="object 2051">
              <a:extLst>
                <a:ext uri="{FF2B5EF4-FFF2-40B4-BE49-F238E27FC236}">
                  <a16:creationId xmlns:a16="http://schemas.microsoft.com/office/drawing/2014/main" id="{F8589325-878B-4654-A7AF-9B4D1C2CA112}"/>
                </a:ext>
              </a:extLst>
            </p:cNvPr>
            <p:cNvSpPr/>
            <p:nvPr/>
          </p:nvSpPr>
          <p:spPr>
            <a:xfrm>
              <a:off x="1192410" y="5426635"/>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95C31"/>
            </a:solidFill>
          </p:spPr>
          <p:txBody>
            <a:bodyPr wrap="square" lIns="0" tIns="0" rIns="0" bIns="0" rtlCol="0"/>
            <a:lstStyle/>
            <a:p>
              <a:endParaRPr sz="1493" dirty="0"/>
            </a:p>
          </p:txBody>
        </p:sp>
        <p:sp>
          <p:nvSpPr>
            <p:cNvPr id="184" name="object 2052">
              <a:extLst>
                <a:ext uri="{FF2B5EF4-FFF2-40B4-BE49-F238E27FC236}">
                  <a16:creationId xmlns:a16="http://schemas.microsoft.com/office/drawing/2014/main" id="{0474AB7E-6070-4D48-8B02-ACC0395822DF}"/>
                </a:ext>
              </a:extLst>
            </p:cNvPr>
            <p:cNvSpPr/>
            <p:nvPr/>
          </p:nvSpPr>
          <p:spPr>
            <a:xfrm>
              <a:off x="1738627" y="5317078"/>
              <a:ext cx="20320" cy="20320"/>
            </a:xfrm>
            <a:custGeom>
              <a:avLst/>
              <a:gdLst/>
              <a:ahLst/>
              <a:cxnLst/>
              <a:rect l="l" t="t" r="r" b="b"/>
              <a:pathLst>
                <a:path w="20319" h="20320">
                  <a:moveTo>
                    <a:pt x="15303" y="0"/>
                  </a:moveTo>
                  <a:lnTo>
                    <a:pt x="4343" y="190"/>
                  </a:lnTo>
                  <a:lnTo>
                    <a:pt x="0" y="4699"/>
                  </a:lnTo>
                  <a:lnTo>
                    <a:pt x="190" y="15646"/>
                  </a:lnTo>
                  <a:lnTo>
                    <a:pt x="4699" y="20002"/>
                  </a:lnTo>
                  <a:lnTo>
                    <a:pt x="15646" y="19812"/>
                  </a:lnTo>
                  <a:lnTo>
                    <a:pt x="20015" y="15303"/>
                  </a:lnTo>
                  <a:lnTo>
                    <a:pt x="19913" y="9829"/>
                  </a:lnTo>
                  <a:lnTo>
                    <a:pt x="19812" y="4356"/>
                  </a:lnTo>
                  <a:lnTo>
                    <a:pt x="15303" y="0"/>
                  </a:lnTo>
                  <a:close/>
                </a:path>
              </a:pathLst>
            </a:custGeom>
            <a:solidFill>
              <a:srgbClr val="8F4F2A"/>
            </a:solidFill>
          </p:spPr>
          <p:txBody>
            <a:bodyPr wrap="square" lIns="0" tIns="0" rIns="0" bIns="0" rtlCol="0"/>
            <a:lstStyle/>
            <a:p>
              <a:endParaRPr sz="1493" dirty="0"/>
            </a:p>
          </p:txBody>
        </p:sp>
        <p:sp>
          <p:nvSpPr>
            <p:cNvPr id="185" name="object 2053">
              <a:extLst>
                <a:ext uri="{FF2B5EF4-FFF2-40B4-BE49-F238E27FC236}">
                  <a16:creationId xmlns:a16="http://schemas.microsoft.com/office/drawing/2014/main" id="{D8B105A0-D837-4B44-8A10-929654D02C7E}"/>
                </a:ext>
              </a:extLst>
            </p:cNvPr>
            <p:cNvSpPr/>
            <p:nvPr/>
          </p:nvSpPr>
          <p:spPr>
            <a:xfrm>
              <a:off x="1354809" y="5265820"/>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96512C"/>
            </a:solidFill>
          </p:spPr>
          <p:txBody>
            <a:bodyPr wrap="square" lIns="0" tIns="0" rIns="0" bIns="0" rtlCol="0"/>
            <a:lstStyle/>
            <a:p>
              <a:endParaRPr sz="1493" dirty="0"/>
            </a:p>
          </p:txBody>
        </p:sp>
        <p:sp>
          <p:nvSpPr>
            <p:cNvPr id="186" name="object 2054">
              <a:extLst>
                <a:ext uri="{FF2B5EF4-FFF2-40B4-BE49-F238E27FC236}">
                  <a16:creationId xmlns:a16="http://schemas.microsoft.com/office/drawing/2014/main" id="{A74F8593-05DF-479E-B9D0-2F395F11068A}"/>
                </a:ext>
              </a:extLst>
            </p:cNvPr>
            <p:cNvSpPr/>
            <p:nvPr/>
          </p:nvSpPr>
          <p:spPr>
            <a:xfrm>
              <a:off x="1743431" y="5340123"/>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2" y="4356"/>
                  </a:lnTo>
                  <a:lnTo>
                    <a:pt x="15303" y="0"/>
                  </a:lnTo>
                  <a:close/>
                </a:path>
              </a:pathLst>
            </a:custGeom>
            <a:solidFill>
              <a:srgbClr val="7E4823"/>
            </a:solidFill>
          </p:spPr>
          <p:txBody>
            <a:bodyPr wrap="square" lIns="0" tIns="0" rIns="0" bIns="0" rtlCol="0"/>
            <a:lstStyle/>
            <a:p>
              <a:endParaRPr sz="1493" dirty="0"/>
            </a:p>
          </p:txBody>
        </p:sp>
        <p:sp>
          <p:nvSpPr>
            <p:cNvPr id="187" name="object 2055">
              <a:extLst>
                <a:ext uri="{FF2B5EF4-FFF2-40B4-BE49-F238E27FC236}">
                  <a16:creationId xmlns:a16="http://schemas.microsoft.com/office/drawing/2014/main" id="{C62FFDDF-CFAF-4E9D-8DF8-BDD83A7A8A85}"/>
                </a:ext>
              </a:extLst>
            </p:cNvPr>
            <p:cNvSpPr/>
            <p:nvPr/>
          </p:nvSpPr>
          <p:spPr>
            <a:xfrm>
              <a:off x="1348372" y="5248320"/>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854C25"/>
            </a:solidFill>
          </p:spPr>
          <p:txBody>
            <a:bodyPr wrap="square" lIns="0" tIns="0" rIns="0" bIns="0" rtlCol="0"/>
            <a:lstStyle/>
            <a:p>
              <a:endParaRPr sz="1493" dirty="0"/>
            </a:p>
          </p:txBody>
        </p:sp>
        <p:sp>
          <p:nvSpPr>
            <p:cNvPr id="188" name="object 2056">
              <a:extLst>
                <a:ext uri="{FF2B5EF4-FFF2-40B4-BE49-F238E27FC236}">
                  <a16:creationId xmlns:a16="http://schemas.microsoft.com/office/drawing/2014/main" id="{FB517F88-A31E-49B2-97EE-FA598ACB3F24}"/>
                </a:ext>
              </a:extLst>
            </p:cNvPr>
            <p:cNvSpPr/>
            <p:nvPr/>
          </p:nvSpPr>
          <p:spPr>
            <a:xfrm>
              <a:off x="1122259" y="5315572"/>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25A2E"/>
            </a:solidFill>
          </p:spPr>
          <p:txBody>
            <a:bodyPr wrap="square" lIns="0" tIns="0" rIns="0" bIns="0" rtlCol="0"/>
            <a:lstStyle/>
            <a:p>
              <a:endParaRPr sz="1493" dirty="0"/>
            </a:p>
          </p:txBody>
        </p:sp>
        <p:sp>
          <p:nvSpPr>
            <p:cNvPr id="189" name="object 2057">
              <a:extLst>
                <a:ext uri="{FF2B5EF4-FFF2-40B4-BE49-F238E27FC236}">
                  <a16:creationId xmlns:a16="http://schemas.microsoft.com/office/drawing/2014/main" id="{CFF8C18F-8EAD-4983-82F9-C59095B371A0}"/>
                </a:ext>
              </a:extLst>
            </p:cNvPr>
            <p:cNvSpPr/>
            <p:nvPr/>
          </p:nvSpPr>
          <p:spPr>
            <a:xfrm>
              <a:off x="1103969" y="5484211"/>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A5C32"/>
            </a:solidFill>
          </p:spPr>
          <p:txBody>
            <a:bodyPr wrap="square" lIns="0" tIns="0" rIns="0" bIns="0" rtlCol="0"/>
            <a:lstStyle/>
            <a:p>
              <a:endParaRPr sz="1493" dirty="0"/>
            </a:p>
          </p:txBody>
        </p:sp>
        <p:sp>
          <p:nvSpPr>
            <p:cNvPr id="190" name="object 2058">
              <a:extLst>
                <a:ext uri="{FF2B5EF4-FFF2-40B4-BE49-F238E27FC236}">
                  <a16:creationId xmlns:a16="http://schemas.microsoft.com/office/drawing/2014/main" id="{8FE3E7DF-4239-4AC3-AD05-2DB70DD79A9A}"/>
                </a:ext>
              </a:extLst>
            </p:cNvPr>
            <p:cNvSpPr/>
            <p:nvPr/>
          </p:nvSpPr>
          <p:spPr>
            <a:xfrm>
              <a:off x="1751698" y="5551766"/>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15" y="15303"/>
                  </a:lnTo>
                  <a:lnTo>
                    <a:pt x="19913" y="9829"/>
                  </a:lnTo>
                  <a:lnTo>
                    <a:pt x="19812" y="4356"/>
                  </a:lnTo>
                  <a:lnTo>
                    <a:pt x="15316" y="0"/>
                  </a:lnTo>
                  <a:close/>
                </a:path>
              </a:pathLst>
            </a:custGeom>
            <a:solidFill>
              <a:srgbClr val="8B4C28"/>
            </a:solidFill>
          </p:spPr>
          <p:txBody>
            <a:bodyPr wrap="square" lIns="0" tIns="0" rIns="0" bIns="0" rtlCol="0"/>
            <a:lstStyle/>
            <a:p>
              <a:endParaRPr sz="1493" dirty="0"/>
            </a:p>
          </p:txBody>
        </p:sp>
        <p:sp>
          <p:nvSpPr>
            <p:cNvPr id="191" name="object 2059">
              <a:extLst>
                <a:ext uri="{FF2B5EF4-FFF2-40B4-BE49-F238E27FC236}">
                  <a16:creationId xmlns:a16="http://schemas.microsoft.com/office/drawing/2014/main" id="{A31AE89E-12BB-4920-8590-A52F07DC5218}"/>
                </a:ext>
              </a:extLst>
            </p:cNvPr>
            <p:cNvSpPr/>
            <p:nvPr/>
          </p:nvSpPr>
          <p:spPr>
            <a:xfrm>
              <a:off x="1041074" y="5311485"/>
              <a:ext cx="20320" cy="20320"/>
            </a:xfrm>
            <a:custGeom>
              <a:avLst/>
              <a:gdLst/>
              <a:ahLst/>
              <a:cxnLst/>
              <a:rect l="l" t="t" r="r" b="b"/>
              <a:pathLst>
                <a:path w="20319" h="20320">
                  <a:moveTo>
                    <a:pt x="15303" y="0"/>
                  </a:moveTo>
                  <a:lnTo>
                    <a:pt x="4356" y="190"/>
                  </a:lnTo>
                  <a:lnTo>
                    <a:pt x="0" y="4686"/>
                  </a:lnTo>
                  <a:lnTo>
                    <a:pt x="190" y="15646"/>
                  </a:lnTo>
                  <a:lnTo>
                    <a:pt x="4711" y="20002"/>
                  </a:lnTo>
                  <a:lnTo>
                    <a:pt x="15646" y="19812"/>
                  </a:lnTo>
                  <a:lnTo>
                    <a:pt x="20015" y="15303"/>
                  </a:lnTo>
                  <a:lnTo>
                    <a:pt x="19913" y="9817"/>
                  </a:lnTo>
                  <a:lnTo>
                    <a:pt x="19811" y="4343"/>
                  </a:lnTo>
                  <a:lnTo>
                    <a:pt x="15303" y="0"/>
                  </a:lnTo>
                  <a:close/>
                </a:path>
              </a:pathLst>
            </a:custGeom>
            <a:solidFill>
              <a:srgbClr val="8C5128"/>
            </a:solidFill>
          </p:spPr>
          <p:txBody>
            <a:bodyPr wrap="square" lIns="0" tIns="0" rIns="0" bIns="0" rtlCol="0"/>
            <a:lstStyle/>
            <a:p>
              <a:endParaRPr sz="1493" dirty="0"/>
            </a:p>
          </p:txBody>
        </p:sp>
        <p:sp>
          <p:nvSpPr>
            <p:cNvPr id="192" name="object 2060">
              <a:extLst>
                <a:ext uri="{FF2B5EF4-FFF2-40B4-BE49-F238E27FC236}">
                  <a16:creationId xmlns:a16="http://schemas.microsoft.com/office/drawing/2014/main" id="{BA759DFA-55BB-45D9-B33B-878B4C2FB866}"/>
                </a:ext>
              </a:extLst>
            </p:cNvPr>
            <p:cNvSpPr/>
            <p:nvPr/>
          </p:nvSpPr>
          <p:spPr>
            <a:xfrm>
              <a:off x="1489359" y="5592218"/>
              <a:ext cx="20320" cy="20320"/>
            </a:xfrm>
            <a:custGeom>
              <a:avLst/>
              <a:gdLst/>
              <a:ahLst/>
              <a:cxnLst/>
              <a:rect l="l" t="t" r="r" b="b"/>
              <a:pathLst>
                <a:path w="20319" h="20320">
                  <a:moveTo>
                    <a:pt x="15303" y="0"/>
                  </a:moveTo>
                  <a:lnTo>
                    <a:pt x="4343" y="190"/>
                  </a:lnTo>
                  <a:lnTo>
                    <a:pt x="0" y="4673"/>
                  </a:lnTo>
                  <a:lnTo>
                    <a:pt x="190" y="15633"/>
                  </a:lnTo>
                  <a:lnTo>
                    <a:pt x="4698" y="19977"/>
                  </a:lnTo>
                  <a:lnTo>
                    <a:pt x="15646" y="19786"/>
                  </a:lnTo>
                  <a:lnTo>
                    <a:pt x="20015" y="15290"/>
                  </a:lnTo>
                  <a:lnTo>
                    <a:pt x="19913" y="9804"/>
                  </a:lnTo>
                  <a:lnTo>
                    <a:pt x="19811" y="4330"/>
                  </a:lnTo>
                  <a:lnTo>
                    <a:pt x="15303" y="0"/>
                  </a:lnTo>
                  <a:close/>
                </a:path>
              </a:pathLst>
            </a:custGeom>
            <a:solidFill>
              <a:srgbClr val="894D27"/>
            </a:solidFill>
          </p:spPr>
          <p:txBody>
            <a:bodyPr wrap="square" lIns="0" tIns="0" rIns="0" bIns="0" rtlCol="0"/>
            <a:lstStyle/>
            <a:p>
              <a:endParaRPr sz="1493" dirty="0"/>
            </a:p>
          </p:txBody>
        </p:sp>
        <p:sp>
          <p:nvSpPr>
            <p:cNvPr id="193" name="object 2061">
              <a:extLst>
                <a:ext uri="{FF2B5EF4-FFF2-40B4-BE49-F238E27FC236}">
                  <a16:creationId xmlns:a16="http://schemas.microsoft.com/office/drawing/2014/main" id="{C86217F4-D1D7-4F2C-A7DA-6AB3852EFACF}"/>
                </a:ext>
              </a:extLst>
            </p:cNvPr>
            <p:cNvSpPr/>
            <p:nvPr/>
          </p:nvSpPr>
          <p:spPr>
            <a:xfrm>
              <a:off x="1369843" y="5278960"/>
              <a:ext cx="20320" cy="20320"/>
            </a:xfrm>
            <a:custGeom>
              <a:avLst/>
              <a:gdLst/>
              <a:ahLst/>
              <a:cxnLst/>
              <a:rect l="l" t="t" r="r" b="b"/>
              <a:pathLst>
                <a:path w="20319" h="20320">
                  <a:moveTo>
                    <a:pt x="15303" y="0"/>
                  </a:moveTo>
                  <a:lnTo>
                    <a:pt x="4356" y="190"/>
                  </a:lnTo>
                  <a:lnTo>
                    <a:pt x="0" y="4699"/>
                  </a:lnTo>
                  <a:lnTo>
                    <a:pt x="190" y="15659"/>
                  </a:lnTo>
                  <a:lnTo>
                    <a:pt x="4711" y="20015"/>
                  </a:lnTo>
                  <a:lnTo>
                    <a:pt x="15646" y="19824"/>
                  </a:lnTo>
                  <a:lnTo>
                    <a:pt x="20015" y="15316"/>
                  </a:lnTo>
                  <a:lnTo>
                    <a:pt x="19913" y="9829"/>
                  </a:lnTo>
                  <a:lnTo>
                    <a:pt x="19811" y="4356"/>
                  </a:lnTo>
                  <a:lnTo>
                    <a:pt x="15303" y="0"/>
                  </a:lnTo>
                  <a:close/>
                </a:path>
              </a:pathLst>
            </a:custGeom>
            <a:solidFill>
              <a:srgbClr val="A25A2E"/>
            </a:solidFill>
          </p:spPr>
          <p:txBody>
            <a:bodyPr wrap="square" lIns="0" tIns="0" rIns="0" bIns="0" rtlCol="0"/>
            <a:lstStyle/>
            <a:p>
              <a:endParaRPr sz="1493" dirty="0"/>
            </a:p>
          </p:txBody>
        </p:sp>
        <p:sp>
          <p:nvSpPr>
            <p:cNvPr id="194" name="object 2062">
              <a:extLst>
                <a:ext uri="{FF2B5EF4-FFF2-40B4-BE49-F238E27FC236}">
                  <a16:creationId xmlns:a16="http://schemas.microsoft.com/office/drawing/2014/main" id="{415E7969-462C-47A8-9AD9-D2A031354C89}"/>
                </a:ext>
              </a:extLst>
            </p:cNvPr>
            <p:cNvSpPr/>
            <p:nvPr/>
          </p:nvSpPr>
          <p:spPr>
            <a:xfrm>
              <a:off x="1657499" y="5598046"/>
              <a:ext cx="20320" cy="20320"/>
            </a:xfrm>
            <a:custGeom>
              <a:avLst/>
              <a:gdLst/>
              <a:ahLst/>
              <a:cxnLst/>
              <a:rect l="l" t="t" r="r" b="b"/>
              <a:pathLst>
                <a:path w="20319" h="20320">
                  <a:moveTo>
                    <a:pt x="15290" y="0"/>
                  </a:moveTo>
                  <a:lnTo>
                    <a:pt x="4343" y="190"/>
                  </a:lnTo>
                  <a:lnTo>
                    <a:pt x="0" y="4686"/>
                  </a:lnTo>
                  <a:lnTo>
                    <a:pt x="190" y="15633"/>
                  </a:lnTo>
                  <a:lnTo>
                    <a:pt x="4699" y="20002"/>
                  </a:lnTo>
                  <a:lnTo>
                    <a:pt x="15646" y="19812"/>
                  </a:lnTo>
                  <a:lnTo>
                    <a:pt x="20015" y="15290"/>
                  </a:lnTo>
                  <a:lnTo>
                    <a:pt x="19913" y="9829"/>
                  </a:lnTo>
                  <a:lnTo>
                    <a:pt x="19812" y="4343"/>
                  </a:lnTo>
                  <a:lnTo>
                    <a:pt x="15290" y="0"/>
                  </a:lnTo>
                  <a:close/>
                </a:path>
              </a:pathLst>
            </a:custGeom>
            <a:solidFill>
              <a:srgbClr val="744220"/>
            </a:solidFill>
          </p:spPr>
          <p:txBody>
            <a:bodyPr wrap="square" lIns="0" tIns="0" rIns="0" bIns="0" rtlCol="0"/>
            <a:lstStyle/>
            <a:p>
              <a:endParaRPr sz="1493" dirty="0"/>
            </a:p>
          </p:txBody>
        </p:sp>
        <p:sp>
          <p:nvSpPr>
            <p:cNvPr id="195" name="object 2063">
              <a:extLst>
                <a:ext uri="{FF2B5EF4-FFF2-40B4-BE49-F238E27FC236}">
                  <a16:creationId xmlns:a16="http://schemas.microsoft.com/office/drawing/2014/main" id="{7AE01F5E-243E-4A65-92B8-47DC453A8E49}"/>
                </a:ext>
              </a:extLst>
            </p:cNvPr>
            <p:cNvSpPr/>
            <p:nvPr/>
          </p:nvSpPr>
          <p:spPr>
            <a:xfrm>
              <a:off x="1659058" y="5541497"/>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2" y="4356"/>
                  </a:lnTo>
                  <a:lnTo>
                    <a:pt x="15303" y="0"/>
                  </a:lnTo>
                  <a:close/>
                </a:path>
              </a:pathLst>
            </a:custGeom>
            <a:solidFill>
              <a:srgbClr val="99532D"/>
            </a:solidFill>
          </p:spPr>
          <p:txBody>
            <a:bodyPr wrap="square" lIns="0" tIns="0" rIns="0" bIns="0" rtlCol="0"/>
            <a:lstStyle/>
            <a:p>
              <a:endParaRPr sz="1493" dirty="0"/>
            </a:p>
          </p:txBody>
        </p:sp>
        <p:sp>
          <p:nvSpPr>
            <p:cNvPr id="196" name="object 2064">
              <a:extLst>
                <a:ext uri="{FF2B5EF4-FFF2-40B4-BE49-F238E27FC236}">
                  <a16:creationId xmlns:a16="http://schemas.microsoft.com/office/drawing/2014/main" id="{B608BABD-FF86-4E1D-BF5A-33E6AA14EF8D}"/>
                </a:ext>
              </a:extLst>
            </p:cNvPr>
            <p:cNvSpPr/>
            <p:nvPr/>
          </p:nvSpPr>
          <p:spPr>
            <a:xfrm>
              <a:off x="1012985" y="5558172"/>
              <a:ext cx="20320" cy="20320"/>
            </a:xfrm>
            <a:custGeom>
              <a:avLst/>
              <a:gdLst/>
              <a:ahLst/>
              <a:cxnLst/>
              <a:rect l="l" t="t" r="r" b="b"/>
              <a:pathLst>
                <a:path w="20319" h="20320">
                  <a:moveTo>
                    <a:pt x="15303" y="0"/>
                  </a:moveTo>
                  <a:lnTo>
                    <a:pt x="4356" y="190"/>
                  </a:lnTo>
                  <a:lnTo>
                    <a:pt x="0" y="4711"/>
                  </a:lnTo>
                  <a:lnTo>
                    <a:pt x="190" y="15659"/>
                  </a:lnTo>
                  <a:lnTo>
                    <a:pt x="4711" y="20002"/>
                  </a:lnTo>
                  <a:lnTo>
                    <a:pt x="15646" y="19812"/>
                  </a:lnTo>
                  <a:lnTo>
                    <a:pt x="20015" y="15316"/>
                  </a:lnTo>
                  <a:lnTo>
                    <a:pt x="19913" y="9829"/>
                  </a:lnTo>
                  <a:lnTo>
                    <a:pt x="19811" y="4368"/>
                  </a:lnTo>
                  <a:lnTo>
                    <a:pt x="15303" y="0"/>
                  </a:lnTo>
                  <a:close/>
                </a:path>
              </a:pathLst>
            </a:custGeom>
            <a:solidFill>
              <a:srgbClr val="98562A"/>
            </a:solidFill>
          </p:spPr>
          <p:txBody>
            <a:bodyPr wrap="square" lIns="0" tIns="0" rIns="0" bIns="0" rtlCol="0"/>
            <a:lstStyle/>
            <a:p>
              <a:endParaRPr sz="1493" dirty="0"/>
            </a:p>
          </p:txBody>
        </p:sp>
        <p:sp>
          <p:nvSpPr>
            <p:cNvPr id="197" name="object 2065">
              <a:extLst>
                <a:ext uri="{FF2B5EF4-FFF2-40B4-BE49-F238E27FC236}">
                  <a16:creationId xmlns:a16="http://schemas.microsoft.com/office/drawing/2014/main" id="{2C0E244D-900B-4099-A26C-C1B4F6FBBFED}"/>
                </a:ext>
              </a:extLst>
            </p:cNvPr>
            <p:cNvSpPr/>
            <p:nvPr/>
          </p:nvSpPr>
          <p:spPr>
            <a:xfrm>
              <a:off x="1192324" y="5312832"/>
              <a:ext cx="20320" cy="20320"/>
            </a:xfrm>
            <a:custGeom>
              <a:avLst/>
              <a:gdLst/>
              <a:ahLst/>
              <a:cxnLst/>
              <a:rect l="l" t="t" r="r" b="b"/>
              <a:pathLst>
                <a:path w="20319" h="20320">
                  <a:moveTo>
                    <a:pt x="15303" y="0"/>
                  </a:moveTo>
                  <a:lnTo>
                    <a:pt x="4343" y="190"/>
                  </a:lnTo>
                  <a:lnTo>
                    <a:pt x="0" y="4699"/>
                  </a:lnTo>
                  <a:lnTo>
                    <a:pt x="190" y="15646"/>
                  </a:lnTo>
                  <a:lnTo>
                    <a:pt x="4698" y="19989"/>
                  </a:lnTo>
                  <a:lnTo>
                    <a:pt x="15646" y="19799"/>
                  </a:lnTo>
                  <a:lnTo>
                    <a:pt x="20015" y="15303"/>
                  </a:lnTo>
                  <a:lnTo>
                    <a:pt x="19913" y="9829"/>
                  </a:lnTo>
                  <a:lnTo>
                    <a:pt x="19811" y="4356"/>
                  </a:lnTo>
                  <a:lnTo>
                    <a:pt x="15303" y="0"/>
                  </a:lnTo>
                  <a:close/>
                </a:path>
              </a:pathLst>
            </a:custGeom>
            <a:solidFill>
              <a:srgbClr val="A45B2F"/>
            </a:solidFill>
          </p:spPr>
          <p:txBody>
            <a:bodyPr wrap="square" lIns="0" tIns="0" rIns="0" bIns="0" rtlCol="0"/>
            <a:lstStyle/>
            <a:p>
              <a:endParaRPr sz="1493" dirty="0"/>
            </a:p>
          </p:txBody>
        </p:sp>
        <p:sp>
          <p:nvSpPr>
            <p:cNvPr id="198" name="object 2066">
              <a:extLst>
                <a:ext uri="{FF2B5EF4-FFF2-40B4-BE49-F238E27FC236}">
                  <a16:creationId xmlns:a16="http://schemas.microsoft.com/office/drawing/2014/main" id="{F87803EE-4C9B-4C5B-8DD4-B1B5AC1081FA}"/>
                </a:ext>
              </a:extLst>
            </p:cNvPr>
            <p:cNvSpPr/>
            <p:nvPr/>
          </p:nvSpPr>
          <p:spPr>
            <a:xfrm>
              <a:off x="1463274" y="5621802"/>
              <a:ext cx="20320" cy="20320"/>
            </a:xfrm>
            <a:custGeom>
              <a:avLst/>
              <a:gdLst/>
              <a:ahLst/>
              <a:cxnLst/>
              <a:rect l="l" t="t" r="r" b="b"/>
              <a:pathLst>
                <a:path w="20319" h="20320">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70411E"/>
            </a:solidFill>
          </p:spPr>
          <p:txBody>
            <a:bodyPr wrap="square" lIns="0" tIns="0" rIns="0" bIns="0" rtlCol="0"/>
            <a:lstStyle/>
            <a:p>
              <a:endParaRPr sz="1493" dirty="0"/>
            </a:p>
          </p:txBody>
        </p:sp>
        <p:sp>
          <p:nvSpPr>
            <p:cNvPr id="199" name="object 2067">
              <a:extLst>
                <a:ext uri="{FF2B5EF4-FFF2-40B4-BE49-F238E27FC236}">
                  <a16:creationId xmlns:a16="http://schemas.microsoft.com/office/drawing/2014/main" id="{312ADEE8-6CA2-4F11-B273-EFB60DD258D8}"/>
                </a:ext>
              </a:extLst>
            </p:cNvPr>
            <p:cNvSpPr/>
            <p:nvPr/>
          </p:nvSpPr>
          <p:spPr>
            <a:xfrm>
              <a:off x="1836587" y="5515749"/>
              <a:ext cx="20320" cy="20320"/>
            </a:xfrm>
            <a:custGeom>
              <a:avLst/>
              <a:gdLst/>
              <a:ahLst/>
              <a:cxnLst/>
              <a:rect l="l" t="t" r="r" b="b"/>
              <a:pathLst>
                <a:path w="20319" h="20320">
                  <a:moveTo>
                    <a:pt x="15303" y="0"/>
                  </a:moveTo>
                  <a:lnTo>
                    <a:pt x="4343" y="190"/>
                  </a:lnTo>
                  <a:lnTo>
                    <a:pt x="0" y="4699"/>
                  </a:lnTo>
                  <a:lnTo>
                    <a:pt x="190" y="15646"/>
                  </a:lnTo>
                  <a:lnTo>
                    <a:pt x="4699" y="20002"/>
                  </a:lnTo>
                  <a:lnTo>
                    <a:pt x="15646" y="19812"/>
                  </a:lnTo>
                  <a:lnTo>
                    <a:pt x="20002" y="15303"/>
                  </a:lnTo>
                  <a:lnTo>
                    <a:pt x="19900" y="9829"/>
                  </a:lnTo>
                  <a:lnTo>
                    <a:pt x="19799" y="4356"/>
                  </a:lnTo>
                  <a:lnTo>
                    <a:pt x="15303" y="0"/>
                  </a:lnTo>
                  <a:close/>
                </a:path>
              </a:pathLst>
            </a:custGeom>
            <a:solidFill>
              <a:srgbClr val="814825"/>
            </a:solidFill>
          </p:spPr>
          <p:txBody>
            <a:bodyPr wrap="square" lIns="0" tIns="0" rIns="0" bIns="0" rtlCol="0"/>
            <a:lstStyle/>
            <a:p>
              <a:endParaRPr sz="1493" dirty="0"/>
            </a:p>
          </p:txBody>
        </p:sp>
        <p:sp>
          <p:nvSpPr>
            <p:cNvPr id="200" name="object 2068">
              <a:extLst>
                <a:ext uri="{FF2B5EF4-FFF2-40B4-BE49-F238E27FC236}">
                  <a16:creationId xmlns:a16="http://schemas.microsoft.com/office/drawing/2014/main" id="{6818E851-180C-413A-B002-9EB37A3647AC}"/>
                </a:ext>
              </a:extLst>
            </p:cNvPr>
            <p:cNvSpPr/>
            <p:nvPr/>
          </p:nvSpPr>
          <p:spPr>
            <a:xfrm>
              <a:off x="1397219" y="5500603"/>
              <a:ext cx="20320" cy="20320"/>
            </a:xfrm>
            <a:custGeom>
              <a:avLst/>
              <a:gdLst/>
              <a:ahLst/>
              <a:cxnLst/>
              <a:rect l="l" t="t" r="r" b="b"/>
              <a:pathLst>
                <a:path w="20319" h="20320">
                  <a:moveTo>
                    <a:pt x="15303" y="0"/>
                  </a:moveTo>
                  <a:lnTo>
                    <a:pt x="4343" y="190"/>
                  </a:lnTo>
                  <a:lnTo>
                    <a:pt x="0" y="4686"/>
                  </a:lnTo>
                  <a:lnTo>
                    <a:pt x="190" y="15633"/>
                  </a:lnTo>
                  <a:lnTo>
                    <a:pt x="4698" y="19989"/>
                  </a:lnTo>
                  <a:lnTo>
                    <a:pt x="15646" y="19799"/>
                  </a:lnTo>
                  <a:lnTo>
                    <a:pt x="20015" y="15290"/>
                  </a:lnTo>
                  <a:lnTo>
                    <a:pt x="19913" y="9829"/>
                  </a:lnTo>
                  <a:lnTo>
                    <a:pt x="19811" y="4343"/>
                  </a:lnTo>
                  <a:lnTo>
                    <a:pt x="15303" y="0"/>
                  </a:lnTo>
                  <a:close/>
                </a:path>
              </a:pathLst>
            </a:custGeom>
            <a:solidFill>
              <a:srgbClr val="A1592E"/>
            </a:solidFill>
          </p:spPr>
          <p:txBody>
            <a:bodyPr wrap="square" lIns="0" tIns="0" rIns="0" bIns="0" rtlCol="0"/>
            <a:lstStyle/>
            <a:p>
              <a:endParaRPr sz="1493" dirty="0"/>
            </a:p>
          </p:txBody>
        </p:sp>
        <p:sp>
          <p:nvSpPr>
            <p:cNvPr id="201" name="object 2069">
              <a:extLst>
                <a:ext uri="{FF2B5EF4-FFF2-40B4-BE49-F238E27FC236}">
                  <a16:creationId xmlns:a16="http://schemas.microsoft.com/office/drawing/2014/main" id="{3CF22BAF-7116-4E0E-84F6-4416595F7728}"/>
                </a:ext>
              </a:extLst>
            </p:cNvPr>
            <p:cNvSpPr/>
            <p:nvPr/>
          </p:nvSpPr>
          <p:spPr>
            <a:xfrm>
              <a:off x="1761611" y="5430986"/>
              <a:ext cx="20320" cy="20320"/>
            </a:xfrm>
            <a:custGeom>
              <a:avLst/>
              <a:gdLst/>
              <a:ahLst/>
              <a:cxnLst/>
              <a:rect l="l" t="t" r="r" b="b"/>
              <a:pathLst>
                <a:path w="20319" h="20320">
                  <a:moveTo>
                    <a:pt x="15303" y="0"/>
                  </a:moveTo>
                  <a:lnTo>
                    <a:pt x="4343" y="190"/>
                  </a:lnTo>
                  <a:lnTo>
                    <a:pt x="0" y="4711"/>
                  </a:lnTo>
                  <a:lnTo>
                    <a:pt x="190" y="15659"/>
                  </a:lnTo>
                  <a:lnTo>
                    <a:pt x="4699" y="20015"/>
                  </a:lnTo>
                  <a:lnTo>
                    <a:pt x="15646" y="19824"/>
                  </a:lnTo>
                  <a:lnTo>
                    <a:pt x="20015" y="15316"/>
                  </a:lnTo>
                  <a:lnTo>
                    <a:pt x="19913" y="9842"/>
                  </a:lnTo>
                  <a:lnTo>
                    <a:pt x="19812" y="4368"/>
                  </a:lnTo>
                  <a:lnTo>
                    <a:pt x="15303" y="0"/>
                  </a:lnTo>
                  <a:close/>
                </a:path>
              </a:pathLst>
            </a:custGeom>
            <a:solidFill>
              <a:srgbClr val="9D552E"/>
            </a:solidFill>
          </p:spPr>
          <p:txBody>
            <a:bodyPr wrap="square" lIns="0" tIns="0" rIns="0" bIns="0" rtlCol="0"/>
            <a:lstStyle/>
            <a:p>
              <a:endParaRPr sz="1493" dirty="0"/>
            </a:p>
          </p:txBody>
        </p:sp>
        <p:sp>
          <p:nvSpPr>
            <p:cNvPr id="202" name="object 2070">
              <a:extLst>
                <a:ext uri="{FF2B5EF4-FFF2-40B4-BE49-F238E27FC236}">
                  <a16:creationId xmlns:a16="http://schemas.microsoft.com/office/drawing/2014/main" id="{4F2100CE-5814-46FF-964F-27B794D9F256}"/>
                </a:ext>
              </a:extLst>
            </p:cNvPr>
            <p:cNvSpPr/>
            <p:nvPr/>
          </p:nvSpPr>
          <p:spPr>
            <a:xfrm>
              <a:off x="1750218" y="5566166"/>
              <a:ext cx="20320" cy="20320"/>
            </a:xfrm>
            <a:custGeom>
              <a:avLst/>
              <a:gdLst/>
              <a:ahLst/>
              <a:cxnLst/>
              <a:rect l="l" t="t" r="r" b="b"/>
              <a:pathLst>
                <a:path w="20319" h="20320">
                  <a:moveTo>
                    <a:pt x="15316" y="0"/>
                  </a:moveTo>
                  <a:lnTo>
                    <a:pt x="4356" y="190"/>
                  </a:lnTo>
                  <a:lnTo>
                    <a:pt x="0" y="4699"/>
                  </a:lnTo>
                  <a:lnTo>
                    <a:pt x="190" y="15659"/>
                  </a:lnTo>
                  <a:lnTo>
                    <a:pt x="4711" y="20002"/>
                  </a:lnTo>
                  <a:lnTo>
                    <a:pt x="15659" y="19812"/>
                  </a:lnTo>
                  <a:lnTo>
                    <a:pt x="20027" y="15316"/>
                  </a:lnTo>
                  <a:lnTo>
                    <a:pt x="19926" y="9829"/>
                  </a:lnTo>
                  <a:lnTo>
                    <a:pt x="19824" y="4356"/>
                  </a:lnTo>
                  <a:lnTo>
                    <a:pt x="15316" y="0"/>
                  </a:lnTo>
                  <a:close/>
                </a:path>
              </a:pathLst>
            </a:custGeom>
            <a:solidFill>
              <a:srgbClr val="8A4A29"/>
            </a:solidFill>
          </p:spPr>
          <p:txBody>
            <a:bodyPr wrap="square" lIns="0" tIns="0" rIns="0" bIns="0" rtlCol="0"/>
            <a:lstStyle/>
            <a:p>
              <a:endParaRPr sz="1493" dirty="0"/>
            </a:p>
          </p:txBody>
        </p:sp>
        <p:sp>
          <p:nvSpPr>
            <p:cNvPr id="203" name="object 2071">
              <a:extLst>
                <a:ext uri="{FF2B5EF4-FFF2-40B4-BE49-F238E27FC236}">
                  <a16:creationId xmlns:a16="http://schemas.microsoft.com/office/drawing/2014/main" id="{99BA559F-E547-4F7F-A920-BAAE3114D4C9}"/>
                </a:ext>
              </a:extLst>
            </p:cNvPr>
            <p:cNvSpPr/>
            <p:nvPr/>
          </p:nvSpPr>
          <p:spPr>
            <a:xfrm>
              <a:off x="1850960" y="5368824"/>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2" y="4356"/>
                  </a:lnTo>
                  <a:lnTo>
                    <a:pt x="15303" y="0"/>
                  </a:lnTo>
                  <a:close/>
                </a:path>
              </a:pathLst>
            </a:custGeom>
            <a:solidFill>
              <a:srgbClr val="784322"/>
            </a:solidFill>
          </p:spPr>
          <p:txBody>
            <a:bodyPr wrap="square" lIns="0" tIns="0" rIns="0" bIns="0" rtlCol="0"/>
            <a:lstStyle/>
            <a:p>
              <a:endParaRPr sz="1493" dirty="0"/>
            </a:p>
          </p:txBody>
        </p:sp>
        <p:sp>
          <p:nvSpPr>
            <p:cNvPr id="204" name="object 2072">
              <a:extLst>
                <a:ext uri="{FF2B5EF4-FFF2-40B4-BE49-F238E27FC236}">
                  <a16:creationId xmlns:a16="http://schemas.microsoft.com/office/drawing/2014/main" id="{46867E72-1BC9-415A-80C4-E19BF76114B4}"/>
                </a:ext>
              </a:extLst>
            </p:cNvPr>
            <p:cNvSpPr/>
            <p:nvPr/>
          </p:nvSpPr>
          <p:spPr>
            <a:xfrm>
              <a:off x="1868418" y="5430268"/>
              <a:ext cx="20320" cy="20320"/>
            </a:xfrm>
            <a:custGeom>
              <a:avLst/>
              <a:gdLst/>
              <a:ahLst/>
              <a:cxnLst/>
              <a:rect l="l" t="t" r="r" b="b"/>
              <a:pathLst>
                <a:path w="20319" h="20320">
                  <a:moveTo>
                    <a:pt x="15303" y="0"/>
                  </a:moveTo>
                  <a:lnTo>
                    <a:pt x="4343" y="190"/>
                  </a:lnTo>
                  <a:lnTo>
                    <a:pt x="0" y="4711"/>
                  </a:lnTo>
                  <a:lnTo>
                    <a:pt x="190" y="15659"/>
                  </a:lnTo>
                  <a:lnTo>
                    <a:pt x="4699" y="20015"/>
                  </a:lnTo>
                  <a:lnTo>
                    <a:pt x="15646" y="19824"/>
                  </a:lnTo>
                  <a:lnTo>
                    <a:pt x="20015" y="15316"/>
                  </a:lnTo>
                  <a:lnTo>
                    <a:pt x="19913" y="9842"/>
                  </a:lnTo>
                  <a:lnTo>
                    <a:pt x="19812" y="4368"/>
                  </a:lnTo>
                  <a:lnTo>
                    <a:pt x="15303" y="0"/>
                  </a:lnTo>
                  <a:close/>
                </a:path>
              </a:pathLst>
            </a:custGeom>
            <a:solidFill>
              <a:srgbClr val="A45C28"/>
            </a:solidFill>
          </p:spPr>
          <p:txBody>
            <a:bodyPr wrap="square" lIns="0" tIns="0" rIns="0" bIns="0" rtlCol="0"/>
            <a:lstStyle/>
            <a:p>
              <a:endParaRPr sz="1493" dirty="0"/>
            </a:p>
          </p:txBody>
        </p:sp>
        <p:sp>
          <p:nvSpPr>
            <p:cNvPr id="205" name="object 2073">
              <a:extLst>
                <a:ext uri="{FF2B5EF4-FFF2-40B4-BE49-F238E27FC236}">
                  <a16:creationId xmlns:a16="http://schemas.microsoft.com/office/drawing/2014/main" id="{FF521533-ED35-4C40-B293-71AC92E5A11D}"/>
                </a:ext>
              </a:extLst>
            </p:cNvPr>
            <p:cNvSpPr/>
            <p:nvPr/>
          </p:nvSpPr>
          <p:spPr>
            <a:xfrm>
              <a:off x="1370780" y="5248329"/>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7D4924"/>
            </a:solidFill>
          </p:spPr>
          <p:txBody>
            <a:bodyPr wrap="square" lIns="0" tIns="0" rIns="0" bIns="0" rtlCol="0"/>
            <a:lstStyle/>
            <a:p>
              <a:endParaRPr sz="1493" dirty="0"/>
            </a:p>
          </p:txBody>
        </p:sp>
        <p:sp>
          <p:nvSpPr>
            <p:cNvPr id="206" name="object 2074">
              <a:extLst>
                <a:ext uri="{FF2B5EF4-FFF2-40B4-BE49-F238E27FC236}">
                  <a16:creationId xmlns:a16="http://schemas.microsoft.com/office/drawing/2014/main" id="{AA6EED69-93BF-4AFA-8E8D-5CD99DA1D343}"/>
                </a:ext>
              </a:extLst>
            </p:cNvPr>
            <p:cNvSpPr/>
            <p:nvPr/>
          </p:nvSpPr>
          <p:spPr>
            <a:xfrm>
              <a:off x="1107377" y="5366832"/>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95542B"/>
            </a:solidFill>
          </p:spPr>
          <p:txBody>
            <a:bodyPr wrap="square" lIns="0" tIns="0" rIns="0" bIns="0" rtlCol="0"/>
            <a:lstStyle/>
            <a:p>
              <a:endParaRPr sz="1493" dirty="0"/>
            </a:p>
          </p:txBody>
        </p:sp>
        <p:sp>
          <p:nvSpPr>
            <p:cNvPr id="207" name="object 2075">
              <a:extLst>
                <a:ext uri="{FF2B5EF4-FFF2-40B4-BE49-F238E27FC236}">
                  <a16:creationId xmlns:a16="http://schemas.microsoft.com/office/drawing/2014/main" id="{7B499795-AE38-46A5-BC88-82E9B4771A38}"/>
                </a:ext>
              </a:extLst>
            </p:cNvPr>
            <p:cNvSpPr/>
            <p:nvPr/>
          </p:nvSpPr>
          <p:spPr>
            <a:xfrm>
              <a:off x="1380826" y="5288541"/>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A75B30"/>
            </a:solidFill>
          </p:spPr>
          <p:txBody>
            <a:bodyPr wrap="square" lIns="0" tIns="0" rIns="0" bIns="0" rtlCol="0"/>
            <a:lstStyle/>
            <a:p>
              <a:endParaRPr sz="1493" dirty="0"/>
            </a:p>
          </p:txBody>
        </p:sp>
        <p:sp>
          <p:nvSpPr>
            <p:cNvPr id="208" name="object 2076">
              <a:extLst>
                <a:ext uri="{FF2B5EF4-FFF2-40B4-BE49-F238E27FC236}">
                  <a16:creationId xmlns:a16="http://schemas.microsoft.com/office/drawing/2014/main" id="{0724D901-8C98-4499-BB83-41C48772B77A}"/>
                </a:ext>
              </a:extLst>
            </p:cNvPr>
            <p:cNvSpPr/>
            <p:nvPr/>
          </p:nvSpPr>
          <p:spPr>
            <a:xfrm>
              <a:off x="1746454" y="5463896"/>
              <a:ext cx="20320" cy="20320"/>
            </a:xfrm>
            <a:custGeom>
              <a:avLst/>
              <a:gdLst/>
              <a:ahLst/>
              <a:cxnLst/>
              <a:rect l="l" t="t" r="r" b="b"/>
              <a:pathLst>
                <a:path w="20319" h="20320">
                  <a:moveTo>
                    <a:pt x="15316" y="0"/>
                  </a:moveTo>
                  <a:lnTo>
                    <a:pt x="4356" y="190"/>
                  </a:lnTo>
                  <a:lnTo>
                    <a:pt x="0" y="4711"/>
                  </a:lnTo>
                  <a:lnTo>
                    <a:pt x="190" y="15659"/>
                  </a:lnTo>
                  <a:lnTo>
                    <a:pt x="4711" y="20002"/>
                  </a:lnTo>
                  <a:lnTo>
                    <a:pt x="15659" y="19811"/>
                  </a:lnTo>
                  <a:lnTo>
                    <a:pt x="20027" y="15316"/>
                  </a:lnTo>
                  <a:lnTo>
                    <a:pt x="19926" y="9842"/>
                  </a:lnTo>
                  <a:lnTo>
                    <a:pt x="19824" y="4368"/>
                  </a:lnTo>
                  <a:lnTo>
                    <a:pt x="15316" y="0"/>
                  </a:lnTo>
                  <a:close/>
                </a:path>
              </a:pathLst>
            </a:custGeom>
            <a:solidFill>
              <a:srgbClr val="7E4823"/>
            </a:solidFill>
          </p:spPr>
          <p:txBody>
            <a:bodyPr wrap="square" lIns="0" tIns="0" rIns="0" bIns="0" rtlCol="0"/>
            <a:lstStyle/>
            <a:p>
              <a:endParaRPr sz="1493" dirty="0"/>
            </a:p>
          </p:txBody>
        </p:sp>
        <p:sp>
          <p:nvSpPr>
            <p:cNvPr id="209" name="object 2077">
              <a:extLst>
                <a:ext uri="{FF2B5EF4-FFF2-40B4-BE49-F238E27FC236}">
                  <a16:creationId xmlns:a16="http://schemas.microsoft.com/office/drawing/2014/main" id="{05429147-4519-4633-A1C4-E1D5BACE49A4}"/>
                </a:ext>
              </a:extLst>
            </p:cNvPr>
            <p:cNvSpPr/>
            <p:nvPr/>
          </p:nvSpPr>
          <p:spPr>
            <a:xfrm>
              <a:off x="1261592" y="5628208"/>
              <a:ext cx="20320" cy="20320"/>
            </a:xfrm>
            <a:custGeom>
              <a:avLst/>
              <a:gdLst/>
              <a:ahLst/>
              <a:cxnLst/>
              <a:rect l="l" t="t" r="r" b="b"/>
              <a:pathLst>
                <a:path w="20319" h="20320">
                  <a:moveTo>
                    <a:pt x="15303" y="0"/>
                  </a:moveTo>
                  <a:lnTo>
                    <a:pt x="4343" y="190"/>
                  </a:lnTo>
                  <a:lnTo>
                    <a:pt x="0" y="4711"/>
                  </a:lnTo>
                  <a:lnTo>
                    <a:pt x="190" y="15659"/>
                  </a:lnTo>
                  <a:lnTo>
                    <a:pt x="4698" y="20002"/>
                  </a:lnTo>
                  <a:lnTo>
                    <a:pt x="15646" y="19812"/>
                  </a:lnTo>
                  <a:lnTo>
                    <a:pt x="20015" y="15316"/>
                  </a:lnTo>
                  <a:lnTo>
                    <a:pt x="19913" y="9829"/>
                  </a:lnTo>
                  <a:lnTo>
                    <a:pt x="19811" y="4368"/>
                  </a:lnTo>
                  <a:lnTo>
                    <a:pt x="15303" y="0"/>
                  </a:lnTo>
                  <a:close/>
                </a:path>
              </a:pathLst>
            </a:custGeom>
            <a:solidFill>
              <a:srgbClr val="A85D32"/>
            </a:solidFill>
          </p:spPr>
          <p:txBody>
            <a:bodyPr wrap="square" lIns="0" tIns="0" rIns="0" bIns="0" rtlCol="0"/>
            <a:lstStyle/>
            <a:p>
              <a:endParaRPr sz="1493" dirty="0"/>
            </a:p>
          </p:txBody>
        </p:sp>
        <p:sp>
          <p:nvSpPr>
            <p:cNvPr id="210" name="object 2078">
              <a:extLst>
                <a:ext uri="{FF2B5EF4-FFF2-40B4-BE49-F238E27FC236}">
                  <a16:creationId xmlns:a16="http://schemas.microsoft.com/office/drawing/2014/main" id="{70FB241B-791E-4B52-8229-86D001FFB919}"/>
                </a:ext>
              </a:extLst>
            </p:cNvPr>
            <p:cNvSpPr/>
            <p:nvPr/>
          </p:nvSpPr>
          <p:spPr>
            <a:xfrm>
              <a:off x="1797630" y="5400859"/>
              <a:ext cx="20320" cy="20320"/>
            </a:xfrm>
            <a:custGeom>
              <a:avLst/>
              <a:gdLst/>
              <a:ahLst/>
              <a:cxnLst/>
              <a:rect l="l" t="t" r="r" b="b"/>
              <a:pathLst>
                <a:path w="20319" h="20320">
                  <a:moveTo>
                    <a:pt x="15316" y="0"/>
                  </a:moveTo>
                  <a:lnTo>
                    <a:pt x="4356" y="190"/>
                  </a:lnTo>
                  <a:lnTo>
                    <a:pt x="0" y="4699"/>
                  </a:lnTo>
                  <a:lnTo>
                    <a:pt x="190" y="15646"/>
                  </a:lnTo>
                  <a:lnTo>
                    <a:pt x="4711" y="19989"/>
                  </a:lnTo>
                  <a:lnTo>
                    <a:pt x="15659" y="19799"/>
                  </a:lnTo>
                  <a:lnTo>
                    <a:pt x="20027" y="15303"/>
                  </a:lnTo>
                  <a:lnTo>
                    <a:pt x="19926" y="9829"/>
                  </a:lnTo>
                  <a:lnTo>
                    <a:pt x="19824" y="4356"/>
                  </a:lnTo>
                  <a:lnTo>
                    <a:pt x="15316" y="0"/>
                  </a:lnTo>
                  <a:close/>
                </a:path>
              </a:pathLst>
            </a:custGeom>
            <a:solidFill>
              <a:srgbClr val="864B27"/>
            </a:solidFill>
          </p:spPr>
          <p:txBody>
            <a:bodyPr wrap="square" lIns="0" tIns="0" rIns="0" bIns="0" rtlCol="0"/>
            <a:lstStyle/>
            <a:p>
              <a:endParaRPr sz="1493" dirty="0"/>
            </a:p>
          </p:txBody>
        </p:sp>
        <p:sp>
          <p:nvSpPr>
            <p:cNvPr id="211" name="object 2079">
              <a:extLst>
                <a:ext uri="{FF2B5EF4-FFF2-40B4-BE49-F238E27FC236}">
                  <a16:creationId xmlns:a16="http://schemas.microsoft.com/office/drawing/2014/main" id="{56FA52B2-4EFD-4431-8AAF-D1E9089BBB0E}"/>
                </a:ext>
              </a:extLst>
            </p:cNvPr>
            <p:cNvSpPr/>
            <p:nvPr/>
          </p:nvSpPr>
          <p:spPr>
            <a:xfrm>
              <a:off x="1272299" y="5369918"/>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925429"/>
            </a:solidFill>
          </p:spPr>
          <p:txBody>
            <a:bodyPr wrap="square" lIns="0" tIns="0" rIns="0" bIns="0" rtlCol="0"/>
            <a:lstStyle/>
            <a:p>
              <a:endParaRPr sz="1493" dirty="0"/>
            </a:p>
          </p:txBody>
        </p:sp>
        <p:sp>
          <p:nvSpPr>
            <p:cNvPr id="212" name="object 2080">
              <a:extLst>
                <a:ext uri="{FF2B5EF4-FFF2-40B4-BE49-F238E27FC236}">
                  <a16:creationId xmlns:a16="http://schemas.microsoft.com/office/drawing/2014/main" id="{BC056885-FE94-4E56-A760-6B9DE46E1787}"/>
                </a:ext>
              </a:extLst>
            </p:cNvPr>
            <p:cNvSpPr/>
            <p:nvPr/>
          </p:nvSpPr>
          <p:spPr>
            <a:xfrm>
              <a:off x="1003565" y="5359375"/>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15B2D"/>
            </a:solidFill>
          </p:spPr>
          <p:txBody>
            <a:bodyPr wrap="square" lIns="0" tIns="0" rIns="0" bIns="0" rtlCol="0"/>
            <a:lstStyle/>
            <a:p>
              <a:endParaRPr sz="1493" dirty="0"/>
            </a:p>
          </p:txBody>
        </p:sp>
        <p:sp>
          <p:nvSpPr>
            <p:cNvPr id="213" name="object 2081">
              <a:extLst>
                <a:ext uri="{FF2B5EF4-FFF2-40B4-BE49-F238E27FC236}">
                  <a16:creationId xmlns:a16="http://schemas.microsoft.com/office/drawing/2014/main" id="{AD402634-9358-4B18-A417-B091E2BC87E7}"/>
                </a:ext>
              </a:extLst>
            </p:cNvPr>
            <p:cNvSpPr/>
            <p:nvPr/>
          </p:nvSpPr>
          <p:spPr>
            <a:xfrm>
              <a:off x="1059964" y="5384385"/>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45B2F"/>
            </a:solidFill>
          </p:spPr>
          <p:txBody>
            <a:bodyPr wrap="square" lIns="0" tIns="0" rIns="0" bIns="0" rtlCol="0"/>
            <a:lstStyle/>
            <a:p>
              <a:endParaRPr sz="1493" dirty="0"/>
            </a:p>
          </p:txBody>
        </p:sp>
        <p:sp>
          <p:nvSpPr>
            <p:cNvPr id="214" name="object 2082">
              <a:extLst>
                <a:ext uri="{FF2B5EF4-FFF2-40B4-BE49-F238E27FC236}">
                  <a16:creationId xmlns:a16="http://schemas.microsoft.com/office/drawing/2014/main" id="{3E67FAD6-12F0-4375-B296-0A7D1EBB2963}"/>
                </a:ext>
              </a:extLst>
            </p:cNvPr>
            <p:cNvSpPr/>
            <p:nvPr/>
          </p:nvSpPr>
          <p:spPr>
            <a:xfrm>
              <a:off x="1211279" y="5298937"/>
              <a:ext cx="20320" cy="20320"/>
            </a:xfrm>
            <a:custGeom>
              <a:avLst/>
              <a:gdLst/>
              <a:ahLst/>
              <a:cxnLst/>
              <a:rect l="l" t="t" r="r" b="b"/>
              <a:pathLst>
                <a:path w="20319" h="20320">
                  <a:moveTo>
                    <a:pt x="15303" y="0"/>
                  </a:moveTo>
                  <a:lnTo>
                    <a:pt x="4343" y="190"/>
                  </a:lnTo>
                  <a:lnTo>
                    <a:pt x="0" y="4698"/>
                  </a:lnTo>
                  <a:lnTo>
                    <a:pt x="190" y="15659"/>
                  </a:lnTo>
                  <a:lnTo>
                    <a:pt x="4698" y="20015"/>
                  </a:lnTo>
                  <a:lnTo>
                    <a:pt x="15646" y="19824"/>
                  </a:lnTo>
                  <a:lnTo>
                    <a:pt x="20015" y="15316"/>
                  </a:lnTo>
                  <a:lnTo>
                    <a:pt x="19913" y="9842"/>
                  </a:lnTo>
                  <a:lnTo>
                    <a:pt x="19811" y="4356"/>
                  </a:lnTo>
                  <a:lnTo>
                    <a:pt x="15303" y="0"/>
                  </a:lnTo>
                  <a:close/>
                </a:path>
              </a:pathLst>
            </a:custGeom>
            <a:solidFill>
              <a:srgbClr val="97542C"/>
            </a:solidFill>
          </p:spPr>
          <p:txBody>
            <a:bodyPr wrap="square" lIns="0" tIns="0" rIns="0" bIns="0" rtlCol="0"/>
            <a:lstStyle/>
            <a:p>
              <a:endParaRPr sz="1493" dirty="0"/>
            </a:p>
          </p:txBody>
        </p:sp>
        <p:sp>
          <p:nvSpPr>
            <p:cNvPr id="215" name="object 2083">
              <a:extLst>
                <a:ext uri="{FF2B5EF4-FFF2-40B4-BE49-F238E27FC236}">
                  <a16:creationId xmlns:a16="http://schemas.microsoft.com/office/drawing/2014/main" id="{C6706FAD-3ADC-4939-8241-6705F0ADCD0E}"/>
                </a:ext>
              </a:extLst>
            </p:cNvPr>
            <p:cNvSpPr/>
            <p:nvPr/>
          </p:nvSpPr>
          <p:spPr>
            <a:xfrm>
              <a:off x="993142" y="5341814"/>
              <a:ext cx="20320" cy="20320"/>
            </a:xfrm>
            <a:custGeom>
              <a:avLst/>
              <a:gdLst/>
              <a:ahLst/>
              <a:cxnLst/>
              <a:rect l="l" t="t" r="r" b="b"/>
              <a:pathLst>
                <a:path w="20319" h="20320">
                  <a:moveTo>
                    <a:pt x="15303" y="0"/>
                  </a:moveTo>
                  <a:lnTo>
                    <a:pt x="4343" y="190"/>
                  </a:lnTo>
                  <a:lnTo>
                    <a:pt x="0" y="4686"/>
                  </a:lnTo>
                  <a:lnTo>
                    <a:pt x="190" y="15633"/>
                  </a:lnTo>
                  <a:lnTo>
                    <a:pt x="4698" y="19989"/>
                  </a:lnTo>
                  <a:lnTo>
                    <a:pt x="15646" y="19799"/>
                  </a:lnTo>
                  <a:lnTo>
                    <a:pt x="20015" y="15290"/>
                  </a:lnTo>
                  <a:lnTo>
                    <a:pt x="19913" y="9817"/>
                  </a:lnTo>
                  <a:lnTo>
                    <a:pt x="19811" y="4343"/>
                  </a:lnTo>
                  <a:lnTo>
                    <a:pt x="15303" y="0"/>
                  </a:lnTo>
                  <a:close/>
                </a:path>
              </a:pathLst>
            </a:custGeom>
            <a:solidFill>
              <a:srgbClr val="AF5F34"/>
            </a:solidFill>
          </p:spPr>
          <p:txBody>
            <a:bodyPr wrap="square" lIns="0" tIns="0" rIns="0" bIns="0" rtlCol="0"/>
            <a:lstStyle/>
            <a:p>
              <a:endParaRPr sz="1493" dirty="0"/>
            </a:p>
          </p:txBody>
        </p:sp>
        <p:sp>
          <p:nvSpPr>
            <p:cNvPr id="216" name="object 2084">
              <a:extLst>
                <a:ext uri="{FF2B5EF4-FFF2-40B4-BE49-F238E27FC236}">
                  <a16:creationId xmlns:a16="http://schemas.microsoft.com/office/drawing/2014/main" id="{FC0C5B2E-31BF-4CCC-B01E-EE1B529E890C}"/>
                </a:ext>
              </a:extLst>
            </p:cNvPr>
            <p:cNvSpPr/>
            <p:nvPr/>
          </p:nvSpPr>
          <p:spPr>
            <a:xfrm>
              <a:off x="1768133" y="5389672"/>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8E4E29"/>
            </a:solidFill>
          </p:spPr>
          <p:txBody>
            <a:bodyPr wrap="square" lIns="0" tIns="0" rIns="0" bIns="0" rtlCol="0"/>
            <a:lstStyle/>
            <a:p>
              <a:endParaRPr sz="1493" dirty="0"/>
            </a:p>
          </p:txBody>
        </p:sp>
        <p:sp>
          <p:nvSpPr>
            <p:cNvPr id="217" name="object 2085">
              <a:extLst>
                <a:ext uri="{FF2B5EF4-FFF2-40B4-BE49-F238E27FC236}">
                  <a16:creationId xmlns:a16="http://schemas.microsoft.com/office/drawing/2014/main" id="{14DCAEE7-83E6-4F39-876D-BFD48664C20A}"/>
                </a:ext>
              </a:extLst>
            </p:cNvPr>
            <p:cNvSpPr/>
            <p:nvPr/>
          </p:nvSpPr>
          <p:spPr>
            <a:xfrm>
              <a:off x="1017578" y="5357976"/>
              <a:ext cx="20320" cy="20320"/>
            </a:xfrm>
            <a:custGeom>
              <a:avLst/>
              <a:gdLst/>
              <a:ahLst/>
              <a:cxnLst/>
              <a:rect l="l" t="t" r="r" b="b"/>
              <a:pathLst>
                <a:path w="20319" h="20320">
                  <a:moveTo>
                    <a:pt x="15303" y="0"/>
                  </a:moveTo>
                  <a:lnTo>
                    <a:pt x="4356" y="190"/>
                  </a:lnTo>
                  <a:lnTo>
                    <a:pt x="0" y="4686"/>
                  </a:lnTo>
                  <a:lnTo>
                    <a:pt x="190" y="15633"/>
                  </a:lnTo>
                  <a:lnTo>
                    <a:pt x="4711" y="20002"/>
                  </a:lnTo>
                  <a:lnTo>
                    <a:pt x="15646" y="19812"/>
                  </a:lnTo>
                  <a:lnTo>
                    <a:pt x="20015" y="15290"/>
                  </a:lnTo>
                  <a:lnTo>
                    <a:pt x="19913" y="9817"/>
                  </a:lnTo>
                  <a:lnTo>
                    <a:pt x="19811" y="4343"/>
                  </a:lnTo>
                  <a:lnTo>
                    <a:pt x="15303" y="0"/>
                  </a:lnTo>
                  <a:close/>
                </a:path>
              </a:pathLst>
            </a:custGeom>
            <a:solidFill>
              <a:srgbClr val="96552A"/>
            </a:solidFill>
          </p:spPr>
          <p:txBody>
            <a:bodyPr wrap="square" lIns="0" tIns="0" rIns="0" bIns="0" rtlCol="0"/>
            <a:lstStyle/>
            <a:p>
              <a:endParaRPr sz="1493" dirty="0"/>
            </a:p>
          </p:txBody>
        </p:sp>
        <p:sp>
          <p:nvSpPr>
            <p:cNvPr id="218" name="object 2086">
              <a:extLst>
                <a:ext uri="{FF2B5EF4-FFF2-40B4-BE49-F238E27FC236}">
                  <a16:creationId xmlns:a16="http://schemas.microsoft.com/office/drawing/2014/main" id="{099CFF3F-82DF-4CD8-A491-430B04B799E8}"/>
                </a:ext>
              </a:extLst>
            </p:cNvPr>
            <p:cNvSpPr/>
            <p:nvPr/>
          </p:nvSpPr>
          <p:spPr>
            <a:xfrm>
              <a:off x="1027035" y="5481295"/>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65C2F"/>
            </a:solidFill>
          </p:spPr>
          <p:txBody>
            <a:bodyPr wrap="square" lIns="0" tIns="0" rIns="0" bIns="0" rtlCol="0"/>
            <a:lstStyle/>
            <a:p>
              <a:endParaRPr sz="1493" dirty="0"/>
            </a:p>
          </p:txBody>
        </p:sp>
        <p:sp>
          <p:nvSpPr>
            <p:cNvPr id="219" name="object 2087">
              <a:extLst>
                <a:ext uri="{FF2B5EF4-FFF2-40B4-BE49-F238E27FC236}">
                  <a16:creationId xmlns:a16="http://schemas.microsoft.com/office/drawing/2014/main" id="{B5516B02-C66F-43CC-89B1-5974C4C89911}"/>
                </a:ext>
              </a:extLst>
            </p:cNvPr>
            <p:cNvSpPr/>
            <p:nvPr/>
          </p:nvSpPr>
          <p:spPr>
            <a:xfrm>
              <a:off x="1371531" y="5359119"/>
              <a:ext cx="20320" cy="20320"/>
            </a:xfrm>
            <a:custGeom>
              <a:avLst/>
              <a:gdLst/>
              <a:ahLst/>
              <a:cxnLst/>
              <a:rect l="l" t="t" r="r" b="b"/>
              <a:pathLst>
                <a:path w="20319" h="20320">
                  <a:moveTo>
                    <a:pt x="15303" y="0"/>
                  </a:moveTo>
                  <a:lnTo>
                    <a:pt x="4343" y="190"/>
                  </a:lnTo>
                  <a:lnTo>
                    <a:pt x="0" y="4711"/>
                  </a:lnTo>
                  <a:lnTo>
                    <a:pt x="190" y="15659"/>
                  </a:lnTo>
                  <a:lnTo>
                    <a:pt x="4698" y="20002"/>
                  </a:lnTo>
                  <a:lnTo>
                    <a:pt x="15646" y="19811"/>
                  </a:lnTo>
                  <a:lnTo>
                    <a:pt x="20015" y="15316"/>
                  </a:lnTo>
                  <a:lnTo>
                    <a:pt x="19913" y="9842"/>
                  </a:lnTo>
                  <a:lnTo>
                    <a:pt x="19811" y="4368"/>
                  </a:lnTo>
                  <a:lnTo>
                    <a:pt x="15303" y="0"/>
                  </a:lnTo>
                  <a:close/>
                </a:path>
              </a:pathLst>
            </a:custGeom>
            <a:solidFill>
              <a:srgbClr val="96552A"/>
            </a:solidFill>
          </p:spPr>
          <p:txBody>
            <a:bodyPr wrap="square" lIns="0" tIns="0" rIns="0" bIns="0" rtlCol="0"/>
            <a:lstStyle/>
            <a:p>
              <a:endParaRPr sz="1493" dirty="0"/>
            </a:p>
          </p:txBody>
        </p:sp>
        <p:sp>
          <p:nvSpPr>
            <p:cNvPr id="220" name="object 2088">
              <a:extLst>
                <a:ext uri="{FF2B5EF4-FFF2-40B4-BE49-F238E27FC236}">
                  <a16:creationId xmlns:a16="http://schemas.microsoft.com/office/drawing/2014/main" id="{4EBCFD19-D337-442A-89EE-29D7C2B6C976}"/>
                </a:ext>
              </a:extLst>
            </p:cNvPr>
            <p:cNvSpPr/>
            <p:nvPr/>
          </p:nvSpPr>
          <p:spPr>
            <a:xfrm>
              <a:off x="1596496" y="5576370"/>
              <a:ext cx="20320" cy="20320"/>
            </a:xfrm>
            <a:custGeom>
              <a:avLst/>
              <a:gdLst/>
              <a:ahLst/>
              <a:cxnLst/>
              <a:rect l="l" t="t" r="r" b="b"/>
              <a:pathLst>
                <a:path w="20319" h="20320">
                  <a:moveTo>
                    <a:pt x="15290" y="0"/>
                  </a:moveTo>
                  <a:lnTo>
                    <a:pt x="4330" y="190"/>
                  </a:lnTo>
                  <a:lnTo>
                    <a:pt x="0" y="4698"/>
                  </a:lnTo>
                  <a:lnTo>
                    <a:pt x="190" y="15646"/>
                  </a:lnTo>
                  <a:lnTo>
                    <a:pt x="4686" y="20015"/>
                  </a:lnTo>
                  <a:lnTo>
                    <a:pt x="15633" y="19824"/>
                  </a:lnTo>
                  <a:lnTo>
                    <a:pt x="20002" y="15303"/>
                  </a:lnTo>
                  <a:lnTo>
                    <a:pt x="19900" y="9842"/>
                  </a:lnTo>
                  <a:lnTo>
                    <a:pt x="19799" y="4356"/>
                  </a:lnTo>
                  <a:lnTo>
                    <a:pt x="15290" y="0"/>
                  </a:lnTo>
                  <a:close/>
                </a:path>
              </a:pathLst>
            </a:custGeom>
            <a:solidFill>
              <a:srgbClr val="9D552E"/>
            </a:solidFill>
          </p:spPr>
          <p:txBody>
            <a:bodyPr wrap="square" lIns="0" tIns="0" rIns="0" bIns="0" rtlCol="0"/>
            <a:lstStyle/>
            <a:p>
              <a:endParaRPr sz="1493" dirty="0"/>
            </a:p>
          </p:txBody>
        </p:sp>
        <p:sp>
          <p:nvSpPr>
            <p:cNvPr id="221" name="object 2089">
              <a:extLst>
                <a:ext uri="{FF2B5EF4-FFF2-40B4-BE49-F238E27FC236}">
                  <a16:creationId xmlns:a16="http://schemas.microsoft.com/office/drawing/2014/main" id="{9FE0C1F9-22C4-4F23-9597-9EA9B368E17F}"/>
                </a:ext>
              </a:extLst>
            </p:cNvPr>
            <p:cNvSpPr/>
            <p:nvPr/>
          </p:nvSpPr>
          <p:spPr>
            <a:xfrm>
              <a:off x="1335575" y="5397919"/>
              <a:ext cx="20320" cy="20320"/>
            </a:xfrm>
            <a:custGeom>
              <a:avLst/>
              <a:gdLst/>
              <a:ahLst/>
              <a:cxnLst/>
              <a:rect l="l" t="t" r="r" b="b"/>
              <a:pathLst>
                <a:path w="20319" h="20320">
                  <a:moveTo>
                    <a:pt x="15303" y="0"/>
                  </a:moveTo>
                  <a:lnTo>
                    <a:pt x="4343" y="190"/>
                  </a:lnTo>
                  <a:lnTo>
                    <a:pt x="0" y="4686"/>
                  </a:lnTo>
                  <a:lnTo>
                    <a:pt x="190" y="15633"/>
                  </a:lnTo>
                  <a:lnTo>
                    <a:pt x="4698" y="19989"/>
                  </a:lnTo>
                  <a:lnTo>
                    <a:pt x="15646" y="19799"/>
                  </a:lnTo>
                  <a:lnTo>
                    <a:pt x="20015" y="15290"/>
                  </a:lnTo>
                  <a:lnTo>
                    <a:pt x="19913" y="9817"/>
                  </a:lnTo>
                  <a:lnTo>
                    <a:pt x="19811" y="4343"/>
                  </a:lnTo>
                  <a:lnTo>
                    <a:pt x="15303" y="0"/>
                  </a:lnTo>
                  <a:close/>
                </a:path>
              </a:pathLst>
            </a:custGeom>
            <a:solidFill>
              <a:srgbClr val="A0592F"/>
            </a:solidFill>
          </p:spPr>
          <p:txBody>
            <a:bodyPr wrap="square" lIns="0" tIns="0" rIns="0" bIns="0" rtlCol="0"/>
            <a:lstStyle/>
            <a:p>
              <a:endParaRPr sz="1493" dirty="0"/>
            </a:p>
          </p:txBody>
        </p:sp>
        <p:sp>
          <p:nvSpPr>
            <p:cNvPr id="222" name="object 2090">
              <a:extLst>
                <a:ext uri="{FF2B5EF4-FFF2-40B4-BE49-F238E27FC236}">
                  <a16:creationId xmlns:a16="http://schemas.microsoft.com/office/drawing/2014/main" id="{7D4E5AD9-08F8-4C40-8A14-FDF68DEF356B}"/>
                </a:ext>
              </a:extLst>
            </p:cNvPr>
            <p:cNvSpPr/>
            <p:nvPr/>
          </p:nvSpPr>
          <p:spPr>
            <a:xfrm>
              <a:off x="1589827" y="5308283"/>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27" y="15303"/>
                  </a:lnTo>
                  <a:lnTo>
                    <a:pt x="19926" y="9829"/>
                  </a:lnTo>
                  <a:lnTo>
                    <a:pt x="19824" y="4356"/>
                  </a:lnTo>
                  <a:lnTo>
                    <a:pt x="15316" y="0"/>
                  </a:lnTo>
                  <a:close/>
                </a:path>
              </a:pathLst>
            </a:custGeom>
            <a:solidFill>
              <a:srgbClr val="AD612A"/>
            </a:solidFill>
          </p:spPr>
          <p:txBody>
            <a:bodyPr wrap="square" lIns="0" tIns="0" rIns="0" bIns="0" rtlCol="0"/>
            <a:lstStyle/>
            <a:p>
              <a:endParaRPr sz="1493" dirty="0"/>
            </a:p>
          </p:txBody>
        </p:sp>
        <p:sp>
          <p:nvSpPr>
            <p:cNvPr id="223" name="object 2091">
              <a:extLst>
                <a:ext uri="{FF2B5EF4-FFF2-40B4-BE49-F238E27FC236}">
                  <a16:creationId xmlns:a16="http://schemas.microsoft.com/office/drawing/2014/main" id="{E540CDD6-E46A-4F35-A762-42F22BD02AC7}"/>
                </a:ext>
              </a:extLst>
            </p:cNvPr>
            <p:cNvSpPr/>
            <p:nvPr/>
          </p:nvSpPr>
          <p:spPr>
            <a:xfrm>
              <a:off x="1735395" y="5558838"/>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2" y="4356"/>
                  </a:lnTo>
                  <a:lnTo>
                    <a:pt x="15303" y="0"/>
                  </a:lnTo>
                  <a:close/>
                </a:path>
              </a:pathLst>
            </a:custGeom>
            <a:solidFill>
              <a:srgbClr val="70411E"/>
            </a:solidFill>
          </p:spPr>
          <p:txBody>
            <a:bodyPr wrap="square" lIns="0" tIns="0" rIns="0" bIns="0" rtlCol="0"/>
            <a:lstStyle/>
            <a:p>
              <a:endParaRPr sz="1493" dirty="0"/>
            </a:p>
          </p:txBody>
        </p:sp>
        <p:sp>
          <p:nvSpPr>
            <p:cNvPr id="224" name="object 2092">
              <a:extLst>
                <a:ext uri="{FF2B5EF4-FFF2-40B4-BE49-F238E27FC236}">
                  <a16:creationId xmlns:a16="http://schemas.microsoft.com/office/drawing/2014/main" id="{BB2B93D4-B43D-437B-B002-01B31E4AA5C2}"/>
                </a:ext>
              </a:extLst>
            </p:cNvPr>
            <p:cNvSpPr/>
            <p:nvPr/>
          </p:nvSpPr>
          <p:spPr>
            <a:xfrm>
              <a:off x="1173022" y="5308992"/>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90532A"/>
            </a:solidFill>
          </p:spPr>
          <p:txBody>
            <a:bodyPr wrap="square" lIns="0" tIns="0" rIns="0" bIns="0" rtlCol="0"/>
            <a:lstStyle/>
            <a:p>
              <a:endParaRPr sz="1493" dirty="0"/>
            </a:p>
          </p:txBody>
        </p:sp>
        <p:sp>
          <p:nvSpPr>
            <p:cNvPr id="225" name="object 2093">
              <a:extLst>
                <a:ext uri="{FF2B5EF4-FFF2-40B4-BE49-F238E27FC236}">
                  <a16:creationId xmlns:a16="http://schemas.microsoft.com/office/drawing/2014/main" id="{37240B0B-CA1F-4E76-B73A-21FBA294119B}"/>
                </a:ext>
              </a:extLst>
            </p:cNvPr>
            <p:cNvSpPr/>
            <p:nvPr/>
          </p:nvSpPr>
          <p:spPr>
            <a:xfrm>
              <a:off x="983917" y="5494837"/>
              <a:ext cx="20320" cy="20320"/>
            </a:xfrm>
            <a:custGeom>
              <a:avLst/>
              <a:gdLst/>
              <a:ahLst/>
              <a:cxnLst/>
              <a:rect l="l" t="t" r="r" b="b"/>
              <a:pathLst>
                <a:path w="20319" h="20320">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AE5F33"/>
            </a:solidFill>
          </p:spPr>
          <p:txBody>
            <a:bodyPr wrap="square" lIns="0" tIns="0" rIns="0" bIns="0" rtlCol="0"/>
            <a:lstStyle/>
            <a:p>
              <a:endParaRPr sz="1493" dirty="0"/>
            </a:p>
          </p:txBody>
        </p:sp>
        <p:sp>
          <p:nvSpPr>
            <p:cNvPr id="226" name="object 2094">
              <a:extLst>
                <a:ext uri="{FF2B5EF4-FFF2-40B4-BE49-F238E27FC236}">
                  <a16:creationId xmlns:a16="http://schemas.microsoft.com/office/drawing/2014/main" id="{7D062124-BC59-49FF-84D5-39DBED792188}"/>
                </a:ext>
              </a:extLst>
            </p:cNvPr>
            <p:cNvSpPr/>
            <p:nvPr/>
          </p:nvSpPr>
          <p:spPr>
            <a:xfrm>
              <a:off x="1181181" y="5606727"/>
              <a:ext cx="20320" cy="20320"/>
            </a:xfrm>
            <a:custGeom>
              <a:avLst/>
              <a:gdLst/>
              <a:ahLst/>
              <a:cxnLst/>
              <a:rect l="l" t="t" r="r" b="b"/>
              <a:pathLst>
                <a:path w="20319" h="20320">
                  <a:moveTo>
                    <a:pt x="15303" y="0"/>
                  </a:moveTo>
                  <a:lnTo>
                    <a:pt x="4343" y="190"/>
                  </a:lnTo>
                  <a:lnTo>
                    <a:pt x="0" y="4711"/>
                  </a:lnTo>
                  <a:lnTo>
                    <a:pt x="190" y="15671"/>
                  </a:lnTo>
                  <a:lnTo>
                    <a:pt x="4698" y="20015"/>
                  </a:lnTo>
                  <a:lnTo>
                    <a:pt x="15646" y="19824"/>
                  </a:lnTo>
                  <a:lnTo>
                    <a:pt x="20015" y="15328"/>
                  </a:lnTo>
                  <a:lnTo>
                    <a:pt x="19913" y="9842"/>
                  </a:lnTo>
                  <a:lnTo>
                    <a:pt x="19811" y="4368"/>
                  </a:lnTo>
                  <a:lnTo>
                    <a:pt x="15303" y="0"/>
                  </a:lnTo>
                  <a:close/>
                </a:path>
              </a:pathLst>
            </a:custGeom>
            <a:solidFill>
              <a:srgbClr val="BD6A2F"/>
            </a:solidFill>
          </p:spPr>
          <p:txBody>
            <a:bodyPr wrap="square" lIns="0" tIns="0" rIns="0" bIns="0" rtlCol="0"/>
            <a:lstStyle/>
            <a:p>
              <a:endParaRPr sz="1493" dirty="0"/>
            </a:p>
          </p:txBody>
        </p:sp>
        <p:sp>
          <p:nvSpPr>
            <p:cNvPr id="227" name="object 2095">
              <a:extLst>
                <a:ext uri="{FF2B5EF4-FFF2-40B4-BE49-F238E27FC236}">
                  <a16:creationId xmlns:a16="http://schemas.microsoft.com/office/drawing/2014/main" id="{F83693E7-1F13-41CC-B1E0-04492E99B456}"/>
                </a:ext>
              </a:extLst>
            </p:cNvPr>
            <p:cNvSpPr/>
            <p:nvPr/>
          </p:nvSpPr>
          <p:spPr>
            <a:xfrm>
              <a:off x="1044641" y="5321367"/>
              <a:ext cx="20320" cy="20320"/>
            </a:xfrm>
            <a:custGeom>
              <a:avLst/>
              <a:gdLst/>
              <a:ahLst/>
              <a:cxnLst/>
              <a:rect l="l" t="t" r="r" b="b"/>
              <a:pathLst>
                <a:path w="20319" h="20320">
                  <a:moveTo>
                    <a:pt x="15303" y="0"/>
                  </a:moveTo>
                  <a:lnTo>
                    <a:pt x="4343" y="190"/>
                  </a:lnTo>
                  <a:lnTo>
                    <a:pt x="0" y="4686"/>
                  </a:lnTo>
                  <a:lnTo>
                    <a:pt x="190" y="15633"/>
                  </a:lnTo>
                  <a:lnTo>
                    <a:pt x="4698" y="19989"/>
                  </a:lnTo>
                  <a:lnTo>
                    <a:pt x="15646" y="19799"/>
                  </a:lnTo>
                  <a:lnTo>
                    <a:pt x="20015" y="15290"/>
                  </a:lnTo>
                  <a:lnTo>
                    <a:pt x="19913" y="9817"/>
                  </a:lnTo>
                  <a:lnTo>
                    <a:pt x="19811" y="4343"/>
                  </a:lnTo>
                  <a:lnTo>
                    <a:pt x="15303" y="0"/>
                  </a:lnTo>
                  <a:close/>
                </a:path>
              </a:pathLst>
            </a:custGeom>
            <a:solidFill>
              <a:srgbClr val="A95C31"/>
            </a:solidFill>
          </p:spPr>
          <p:txBody>
            <a:bodyPr wrap="square" lIns="0" tIns="0" rIns="0" bIns="0" rtlCol="0"/>
            <a:lstStyle/>
            <a:p>
              <a:endParaRPr sz="1493" dirty="0"/>
            </a:p>
          </p:txBody>
        </p:sp>
        <p:sp>
          <p:nvSpPr>
            <p:cNvPr id="228" name="object 2096">
              <a:extLst>
                <a:ext uri="{FF2B5EF4-FFF2-40B4-BE49-F238E27FC236}">
                  <a16:creationId xmlns:a16="http://schemas.microsoft.com/office/drawing/2014/main" id="{9B39E444-05A9-44A8-9F99-DA3854A0494F}"/>
                </a:ext>
              </a:extLst>
            </p:cNvPr>
            <p:cNvSpPr/>
            <p:nvPr/>
          </p:nvSpPr>
          <p:spPr>
            <a:xfrm>
              <a:off x="1348155" y="5578279"/>
              <a:ext cx="20320" cy="20320"/>
            </a:xfrm>
            <a:custGeom>
              <a:avLst/>
              <a:gdLst/>
              <a:ahLst/>
              <a:cxnLst/>
              <a:rect l="l" t="t" r="r" b="b"/>
              <a:pathLst>
                <a:path w="20319" h="20320">
                  <a:moveTo>
                    <a:pt x="15303" y="0"/>
                  </a:moveTo>
                  <a:lnTo>
                    <a:pt x="4356" y="190"/>
                  </a:lnTo>
                  <a:lnTo>
                    <a:pt x="0" y="4711"/>
                  </a:lnTo>
                  <a:lnTo>
                    <a:pt x="190" y="15659"/>
                  </a:lnTo>
                  <a:lnTo>
                    <a:pt x="4711" y="20002"/>
                  </a:lnTo>
                  <a:lnTo>
                    <a:pt x="15646" y="19812"/>
                  </a:lnTo>
                  <a:lnTo>
                    <a:pt x="20015" y="15316"/>
                  </a:lnTo>
                  <a:lnTo>
                    <a:pt x="19913" y="9829"/>
                  </a:lnTo>
                  <a:lnTo>
                    <a:pt x="19811" y="4368"/>
                  </a:lnTo>
                  <a:lnTo>
                    <a:pt x="15303" y="0"/>
                  </a:lnTo>
                  <a:close/>
                </a:path>
              </a:pathLst>
            </a:custGeom>
            <a:solidFill>
              <a:srgbClr val="A65C31"/>
            </a:solidFill>
          </p:spPr>
          <p:txBody>
            <a:bodyPr wrap="square" lIns="0" tIns="0" rIns="0" bIns="0" rtlCol="0"/>
            <a:lstStyle/>
            <a:p>
              <a:endParaRPr sz="1493" dirty="0"/>
            </a:p>
          </p:txBody>
        </p:sp>
        <p:sp>
          <p:nvSpPr>
            <p:cNvPr id="229" name="object 2097">
              <a:extLst>
                <a:ext uri="{FF2B5EF4-FFF2-40B4-BE49-F238E27FC236}">
                  <a16:creationId xmlns:a16="http://schemas.microsoft.com/office/drawing/2014/main" id="{EA529ADF-4800-4CEC-8ECD-4A9ED4DDA837}"/>
                </a:ext>
              </a:extLst>
            </p:cNvPr>
            <p:cNvSpPr/>
            <p:nvPr/>
          </p:nvSpPr>
          <p:spPr>
            <a:xfrm>
              <a:off x="1613222" y="5548924"/>
              <a:ext cx="20320" cy="20320"/>
            </a:xfrm>
            <a:custGeom>
              <a:avLst/>
              <a:gdLst/>
              <a:ahLst/>
              <a:cxnLst/>
              <a:rect l="l" t="t" r="r" b="b"/>
              <a:pathLst>
                <a:path w="20319" h="20320">
                  <a:moveTo>
                    <a:pt x="15316" y="0"/>
                  </a:moveTo>
                  <a:lnTo>
                    <a:pt x="4356" y="190"/>
                  </a:lnTo>
                  <a:lnTo>
                    <a:pt x="0" y="4686"/>
                  </a:lnTo>
                  <a:lnTo>
                    <a:pt x="190" y="15633"/>
                  </a:lnTo>
                  <a:lnTo>
                    <a:pt x="4711" y="20002"/>
                  </a:lnTo>
                  <a:lnTo>
                    <a:pt x="15659" y="19812"/>
                  </a:lnTo>
                  <a:lnTo>
                    <a:pt x="20015" y="15290"/>
                  </a:lnTo>
                  <a:lnTo>
                    <a:pt x="19913" y="9817"/>
                  </a:lnTo>
                  <a:lnTo>
                    <a:pt x="19811" y="4343"/>
                  </a:lnTo>
                  <a:lnTo>
                    <a:pt x="15316" y="0"/>
                  </a:lnTo>
                  <a:close/>
                </a:path>
              </a:pathLst>
            </a:custGeom>
            <a:solidFill>
              <a:srgbClr val="804924"/>
            </a:solidFill>
          </p:spPr>
          <p:txBody>
            <a:bodyPr wrap="square" lIns="0" tIns="0" rIns="0" bIns="0" rtlCol="0"/>
            <a:lstStyle/>
            <a:p>
              <a:endParaRPr sz="1493" dirty="0"/>
            </a:p>
          </p:txBody>
        </p:sp>
        <p:sp>
          <p:nvSpPr>
            <p:cNvPr id="230" name="object 2098">
              <a:extLst>
                <a:ext uri="{FF2B5EF4-FFF2-40B4-BE49-F238E27FC236}">
                  <a16:creationId xmlns:a16="http://schemas.microsoft.com/office/drawing/2014/main" id="{F232113D-C48F-44FC-855B-9CC25F867B6E}"/>
                </a:ext>
              </a:extLst>
            </p:cNvPr>
            <p:cNvSpPr/>
            <p:nvPr/>
          </p:nvSpPr>
          <p:spPr>
            <a:xfrm>
              <a:off x="1080328" y="5523678"/>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15" y="15303"/>
                  </a:lnTo>
                  <a:lnTo>
                    <a:pt x="19913" y="9829"/>
                  </a:lnTo>
                  <a:lnTo>
                    <a:pt x="19811" y="4356"/>
                  </a:lnTo>
                  <a:lnTo>
                    <a:pt x="15316" y="0"/>
                  </a:lnTo>
                  <a:close/>
                </a:path>
              </a:pathLst>
            </a:custGeom>
            <a:solidFill>
              <a:srgbClr val="A75C2F"/>
            </a:solidFill>
          </p:spPr>
          <p:txBody>
            <a:bodyPr wrap="square" lIns="0" tIns="0" rIns="0" bIns="0" rtlCol="0"/>
            <a:lstStyle/>
            <a:p>
              <a:endParaRPr sz="1493" dirty="0"/>
            </a:p>
          </p:txBody>
        </p:sp>
        <p:sp>
          <p:nvSpPr>
            <p:cNvPr id="231" name="object 2099">
              <a:extLst>
                <a:ext uri="{FF2B5EF4-FFF2-40B4-BE49-F238E27FC236}">
                  <a16:creationId xmlns:a16="http://schemas.microsoft.com/office/drawing/2014/main" id="{E9631946-36F3-4289-BFE8-18BB6FCF0301}"/>
                </a:ext>
              </a:extLst>
            </p:cNvPr>
            <p:cNvSpPr/>
            <p:nvPr/>
          </p:nvSpPr>
          <p:spPr>
            <a:xfrm>
              <a:off x="1449508" y="5430332"/>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45A30"/>
            </a:solidFill>
          </p:spPr>
          <p:txBody>
            <a:bodyPr wrap="square" lIns="0" tIns="0" rIns="0" bIns="0" rtlCol="0"/>
            <a:lstStyle/>
            <a:p>
              <a:endParaRPr sz="1493" dirty="0"/>
            </a:p>
          </p:txBody>
        </p:sp>
        <p:sp>
          <p:nvSpPr>
            <p:cNvPr id="232" name="object 2100">
              <a:extLst>
                <a:ext uri="{FF2B5EF4-FFF2-40B4-BE49-F238E27FC236}">
                  <a16:creationId xmlns:a16="http://schemas.microsoft.com/office/drawing/2014/main" id="{F510147B-D0CB-4E1E-A3B6-1066767F5FCD}"/>
                </a:ext>
              </a:extLst>
            </p:cNvPr>
            <p:cNvSpPr/>
            <p:nvPr/>
          </p:nvSpPr>
          <p:spPr>
            <a:xfrm>
              <a:off x="1528151" y="5347983"/>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27" y="15303"/>
                  </a:lnTo>
                  <a:lnTo>
                    <a:pt x="19926" y="9829"/>
                  </a:lnTo>
                  <a:lnTo>
                    <a:pt x="19824" y="4356"/>
                  </a:lnTo>
                  <a:lnTo>
                    <a:pt x="15316" y="0"/>
                  </a:lnTo>
                  <a:close/>
                </a:path>
              </a:pathLst>
            </a:custGeom>
            <a:solidFill>
              <a:srgbClr val="A1592E"/>
            </a:solidFill>
          </p:spPr>
          <p:txBody>
            <a:bodyPr wrap="square" lIns="0" tIns="0" rIns="0" bIns="0" rtlCol="0"/>
            <a:lstStyle/>
            <a:p>
              <a:endParaRPr sz="1493" dirty="0"/>
            </a:p>
          </p:txBody>
        </p:sp>
        <p:sp>
          <p:nvSpPr>
            <p:cNvPr id="233" name="object 2101">
              <a:extLst>
                <a:ext uri="{FF2B5EF4-FFF2-40B4-BE49-F238E27FC236}">
                  <a16:creationId xmlns:a16="http://schemas.microsoft.com/office/drawing/2014/main" id="{C05A5405-AC58-4F09-ACCF-19E659150D8D}"/>
                </a:ext>
              </a:extLst>
            </p:cNvPr>
            <p:cNvSpPr/>
            <p:nvPr/>
          </p:nvSpPr>
          <p:spPr>
            <a:xfrm>
              <a:off x="1094507" y="5295215"/>
              <a:ext cx="20320" cy="20320"/>
            </a:xfrm>
            <a:custGeom>
              <a:avLst/>
              <a:gdLst/>
              <a:ahLst/>
              <a:cxnLst/>
              <a:rect l="l" t="t" r="r" b="b"/>
              <a:pathLst>
                <a:path w="20319" h="20320">
                  <a:moveTo>
                    <a:pt x="15303" y="0"/>
                  </a:moveTo>
                  <a:lnTo>
                    <a:pt x="4343" y="190"/>
                  </a:lnTo>
                  <a:lnTo>
                    <a:pt x="0" y="4699"/>
                  </a:lnTo>
                  <a:lnTo>
                    <a:pt x="190" y="15659"/>
                  </a:lnTo>
                  <a:lnTo>
                    <a:pt x="4698" y="20002"/>
                  </a:lnTo>
                  <a:lnTo>
                    <a:pt x="15646" y="19812"/>
                  </a:lnTo>
                  <a:lnTo>
                    <a:pt x="20015" y="15316"/>
                  </a:lnTo>
                  <a:lnTo>
                    <a:pt x="19913" y="9829"/>
                  </a:lnTo>
                  <a:lnTo>
                    <a:pt x="19811" y="4356"/>
                  </a:lnTo>
                  <a:lnTo>
                    <a:pt x="15303" y="0"/>
                  </a:lnTo>
                  <a:close/>
                </a:path>
              </a:pathLst>
            </a:custGeom>
            <a:solidFill>
              <a:srgbClr val="95542B"/>
            </a:solidFill>
          </p:spPr>
          <p:txBody>
            <a:bodyPr wrap="square" lIns="0" tIns="0" rIns="0" bIns="0" rtlCol="0"/>
            <a:lstStyle/>
            <a:p>
              <a:endParaRPr sz="1493" dirty="0"/>
            </a:p>
          </p:txBody>
        </p:sp>
        <p:sp>
          <p:nvSpPr>
            <p:cNvPr id="234" name="object 2102">
              <a:extLst>
                <a:ext uri="{FF2B5EF4-FFF2-40B4-BE49-F238E27FC236}">
                  <a16:creationId xmlns:a16="http://schemas.microsoft.com/office/drawing/2014/main" id="{76AA47B2-50E7-43A4-B9C0-FF8A8E5EC97E}"/>
                </a:ext>
              </a:extLst>
            </p:cNvPr>
            <p:cNvSpPr/>
            <p:nvPr/>
          </p:nvSpPr>
          <p:spPr>
            <a:xfrm>
              <a:off x="1487698" y="5449956"/>
              <a:ext cx="20320" cy="20320"/>
            </a:xfrm>
            <a:custGeom>
              <a:avLst/>
              <a:gdLst/>
              <a:ahLst/>
              <a:cxnLst/>
              <a:rect l="l" t="t" r="r" b="b"/>
              <a:pathLst>
                <a:path w="20319" h="20320">
                  <a:moveTo>
                    <a:pt x="15303" y="0"/>
                  </a:moveTo>
                  <a:lnTo>
                    <a:pt x="4343" y="190"/>
                  </a:lnTo>
                  <a:lnTo>
                    <a:pt x="0" y="4699"/>
                  </a:lnTo>
                  <a:lnTo>
                    <a:pt x="190" y="15659"/>
                  </a:lnTo>
                  <a:lnTo>
                    <a:pt x="4698" y="20002"/>
                  </a:lnTo>
                  <a:lnTo>
                    <a:pt x="15646" y="19812"/>
                  </a:lnTo>
                  <a:lnTo>
                    <a:pt x="20015" y="15316"/>
                  </a:lnTo>
                  <a:lnTo>
                    <a:pt x="19913" y="9829"/>
                  </a:lnTo>
                  <a:lnTo>
                    <a:pt x="19811" y="4356"/>
                  </a:lnTo>
                  <a:lnTo>
                    <a:pt x="15303" y="0"/>
                  </a:lnTo>
                  <a:close/>
                </a:path>
              </a:pathLst>
            </a:custGeom>
            <a:solidFill>
              <a:srgbClr val="9D572D"/>
            </a:solidFill>
          </p:spPr>
          <p:txBody>
            <a:bodyPr wrap="square" lIns="0" tIns="0" rIns="0" bIns="0" rtlCol="0"/>
            <a:lstStyle/>
            <a:p>
              <a:endParaRPr sz="1493" dirty="0"/>
            </a:p>
          </p:txBody>
        </p:sp>
        <p:sp>
          <p:nvSpPr>
            <p:cNvPr id="235" name="object 2103">
              <a:extLst>
                <a:ext uri="{FF2B5EF4-FFF2-40B4-BE49-F238E27FC236}">
                  <a16:creationId xmlns:a16="http://schemas.microsoft.com/office/drawing/2014/main" id="{0D017AE0-6FFD-4904-B8E3-073CD561E2B1}"/>
                </a:ext>
              </a:extLst>
            </p:cNvPr>
            <p:cNvSpPr/>
            <p:nvPr/>
          </p:nvSpPr>
          <p:spPr>
            <a:xfrm>
              <a:off x="1360270" y="5587869"/>
              <a:ext cx="20320" cy="20320"/>
            </a:xfrm>
            <a:custGeom>
              <a:avLst/>
              <a:gdLst/>
              <a:ahLst/>
              <a:cxnLst/>
              <a:rect l="l" t="t" r="r" b="b"/>
              <a:pathLst>
                <a:path w="20319" h="20320">
                  <a:moveTo>
                    <a:pt x="15303" y="0"/>
                  </a:moveTo>
                  <a:lnTo>
                    <a:pt x="4356" y="190"/>
                  </a:lnTo>
                  <a:lnTo>
                    <a:pt x="0" y="4686"/>
                  </a:lnTo>
                  <a:lnTo>
                    <a:pt x="190" y="15633"/>
                  </a:lnTo>
                  <a:lnTo>
                    <a:pt x="4711" y="19989"/>
                  </a:lnTo>
                  <a:lnTo>
                    <a:pt x="15646" y="19799"/>
                  </a:lnTo>
                  <a:lnTo>
                    <a:pt x="20002" y="15290"/>
                  </a:lnTo>
                  <a:lnTo>
                    <a:pt x="19913" y="9829"/>
                  </a:lnTo>
                  <a:lnTo>
                    <a:pt x="19811" y="4343"/>
                  </a:lnTo>
                  <a:lnTo>
                    <a:pt x="15303" y="0"/>
                  </a:lnTo>
                  <a:close/>
                </a:path>
              </a:pathLst>
            </a:custGeom>
            <a:solidFill>
              <a:srgbClr val="A85D32"/>
            </a:solidFill>
          </p:spPr>
          <p:txBody>
            <a:bodyPr wrap="square" lIns="0" tIns="0" rIns="0" bIns="0" rtlCol="0"/>
            <a:lstStyle/>
            <a:p>
              <a:endParaRPr sz="1493" dirty="0"/>
            </a:p>
          </p:txBody>
        </p:sp>
        <p:sp>
          <p:nvSpPr>
            <p:cNvPr id="236" name="object 2104">
              <a:extLst>
                <a:ext uri="{FF2B5EF4-FFF2-40B4-BE49-F238E27FC236}">
                  <a16:creationId xmlns:a16="http://schemas.microsoft.com/office/drawing/2014/main" id="{9B410BB4-7655-45CF-81B0-2FF06E29B8B5}"/>
                </a:ext>
              </a:extLst>
            </p:cNvPr>
            <p:cNvSpPr/>
            <p:nvPr/>
          </p:nvSpPr>
          <p:spPr>
            <a:xfrm>
              <a:off x="1629418" y="5599842"/>
              <a:ext cx="20320" cy="20320"/>
            </a:xfrm>
            <a:custGeom>
              <a:avLst/>
              <a:gdLst/>
              <a:ahLst/>
              <a:cxnLst/>
              <a:rect l="l" t="t" r="r" b="b"/>
              <a:pathLst>
                <a:path w="20319" h="20320">
                  <a:moveTo>
                    <a:pt x="15303" y="0"/>
                  </a:moveTo>
                  <a:lnTo>
                    <a:pt x="4343" y="190"/>
                  </a:lnTo>
                  <a:lnTo>
                    <a:pt x="0" y="4686"/>
                  </a:lnTo>
                  <a:lnTo>
                    <a:pt x="190" y="15633"/>
                  </a:lnTo>
                  <a:lnTo>
                    <a:pt x="4699" y="20002"/>
                  </a:lnTo>
                  <a:lnTo>
                    <a:pt x="15646" y="19812"/>
                  </a:lnTo>
                  <a:lnTo>
                    <a:pt x="20015" y="15290"/>
                  </a:lnTo>
                  <a:lnTo>
                    <a:pt x="19913" y="9829"/>
                  </a:lnTo>
                  <a:lnTo>
                    <a:pt x="19812" y="4343"/>
                  </a:lnTo>
                  <a:lnTo>
                    <a:pt x="15303" y="0"/>
                  </a:lnTo>
                  <a:close/>
                </a:path>
              </a:pathLst>
            </a:custGeom>
            <a:solidFill>
              <a:srgbClr val="854925"/>
            </a:solidFill>
          </p:spPr>
          <p:txBody>
            <a:bodyPr wrap="square" lIns="0" tIns="0" rIns="0" bIns="0" rtlCol="0"/>
            <a:lstStyle/>
            <a:p>
              <a:endParaRPr sz="1493" dirty="0"/>
            </a:p>
          </p:txBody>
        </p:sp>
        <p:sp>
          <p:nvSpPr>
            <p:cNvPr id="237" name="object 2105">
              <a:extLst>
                <a:ext uri="{FF2B5EF4-FFF2-40B4-BE49-F238E27FC236}">
                  <a16:creationId xmlns:a16="http://schemas.microsoft.com/office/drawing/2014/main" id="{0B7B692E-093B-4F7E-B919-BCAF3EA18B8D}"/>
                </a:ext>
              </a:extLst>
            </p:cNvPr>
            <p:cNvSpPr/>
            <p:nvPr/>
          </p:nvSpPr>
          <p:spPr>
            <a:xfrm>
              <a:off x="1590173" y="5429093"/>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15" y="15303"/>
                  </a:lnTo>
                  <a:lnTo>
                    <a:pt x="19913" y="9829"/>
                  </a:lnTo>
                  <a:lnTo>
                    <a:pt x="19811" y="4356"/>
                  </a:lnTo>
                  <a:lnTo>
                    <a:pt x="15316" y="0"/>
                  </a:lnTo>
                  <a:close/>
                </a:path>
              </a:pathLst>
            </a:custGeom>
            <a:solidFill>
              <a:srgbClr val="9C582D"/>
            </a:solidFill>
          </p:spPr>
          <p:txBody>
            <a:bodyPr wrap="square" lIns="0" tIns="0" rIns="0" bIns="0" rtlCol="0"/>
            <a:lstStyle/>
            <a:p>
              <a:endParaRPr sz="1493" dirty="0"/>
            </a:p>
          </p:txBody>
        </p:sp>
        <p:sp>
          <p:nvSpPr>
            <p:cNvPr id="238" name="object 2106">
              <a:extLst>
                <a:ext uri="{FF2B5EF4-FFF2-40B4-BE49-F238E27FC236}">
                  <a16:creationId xmlns:a16="http://schemas.microsoft.com/office/drawing/2014/main" id="{7595DAF8-3448-4132-8940-91EBEFE47064}"/>
                </a:ext>
              </a:extLst>
            </p:cNvPr>
            <p:cNvSpPr/>
            <p:nvPr/>
          </p:nvSpPr>
          <p:spPr>
            <a:xfrm>
              <a:off x="1626835" y="5312185"/>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2" y="4356"/>
                  </a:lnTo>
                  <a:lnTo>
                    <a:pt x="15303" y="0"/>
                  </a:lnTo>
                  <a:close/>
                </a:path>
              </a:pathLst>
            </a:custGeom>
            <a:solidFill>
              <a:srgbClr val="8D4E29"/>
            </a:solidFill>
          </p:spPr>
          <p:txBody>
            <a:bodyPr wrap="square" lIns="0" tIns="0" rIns="0" bIns="0" rtlCol="0"/>
            <a:lstStyle/>
            <a:p>
              <a:endParaRPr sz="1493" dirty="0"/>
            </a:p>
          </p:txBody>
        </p:sp>
        <p:sp>
          <p:nvSpPr>
            <p:cNvPr id="239" name="object 2107">
              <a:extLst>
                <a:ext uri="{FF2B5EF4-FFF2-40B4-BE49-F238E27FC236}">
                  <a16:creationId xmlns:a16="http://schemas.microsoft.com/office/drawing/2014/main" id="{5A7834DC-0B64-467E-B6AD-4EA693BFC8F2}"/>
                </a:ext>
              </a:extLst>
            </p:cNvPr>
            <p:cNvSpPr/>
            <p:nvPr/>
          </p:nvSpPr>
          <p:spPr>
            <a:xfrm>
              <a:off x="1344223" y="5432508"/>
              <a:ext cx="20320" cy="20320"/>
            </a:xfrm>
            <a:custGeom>
              <a:avLst/>
              <a:gdLst/>
              <a:ahLst/>
              <a:cxnLst/>
              <a:rect l="l" t="t" r="r" b="b"/>
              <a:pathLst>
                <a:path w="20319" h="20320">
                  <a:moveTo>
                    <a:pt x="15316" y="0"/>
                  </a:moveTo>
                  <a:lnTo>
                    <a:pt x="4356" y="190"/>
                  </a:lnTo>
                  <a:lnTo>
                    <a:pt x="0" y="4698"/>
                  </a:lnTo>
                  <a:lnTo>
                    <a:pt x="190" y="15659"/>
                  </a:lnTo>
                  <a:lnTo>
                    <a:pt x="4711" y="20002"/>
                  </a:lnTo>
                  <a:lnTo>
                    <a:pt x="15659" y="19811"/>
                  </a:lnTo>
                  <a:lnTo>
                    <a:pt x="20027" y="15316"/>
                  </a:lnTo>
                  <a:lnTo>
                    <a:pt x="19926" y="9842"/>
                  </a:lnTo>
                  <a:lnTo>
                    <a:pt x="19824" y="4356"/>
                  </a:lnTo>
                  <a:lnTo>
                    <a:pt x="15316" y="0"/>
                  </a:lnTo>
                  <a:close/>
                </a:path>
              </a:pathLst>
            </a:custGeom>
            <a:solidFill>
              <a:srgbClr val="95542B"/>
            </a:solidFill>
          </p:spPr>
          <p:txBody>
            <a:bodyPr wrap="square" lIns="0" tIns="0" rIns="0" bIns="0" rtlCol="0"/>
            <a:lstStyle/>
            <a:p>
              <a:endParaRPr sz="1493" dirty="0"/>
            </a:p>
          </p:txBody>
        </p:sp>
        <p:sp>
          <p:nvSpPr>
            <p:cNvPr id="240" name="object 2108">
              <a:extLst>
                <a:ext uri="{FF2B5EF4-FFF2-40B4-BE49-F238E27FC236}">
                  <a16:creationId xmlns:a16="http://schemas.microsoft.com/office/drawing/2014/main" id="{DB6B934B-CF3D-47AB-BB97-D092AFCCF1E2}"/>
                </a:ext>
              </a:extLst>
            </p:cNvPr>
            <p:cNvSpPr/>
            <p:nvPr/>
          </p:nvSpPr>
          <p:spPr>
            <a:xfrm>
              <a:off x="1355055" y="5274726"/>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A0592F"/>
            </a:solidFill>
          </p:spPr>
          <p:txBody>
            <a:bodyPr wrap="square" lIns="0" tIns="0" rIns="0" bIns="0" rtlCol="0"/>
            <a:lstStyle/>
            <a:p>
              <a:endParaRPr sz="1493" dirty="0"/>
            </a:p>
          </p:txBody>
        </p:sp>
        <p:sp>
          <p:nvSpPr>
            <p:cNvPr id="241" name="object 2109">
              <a:extLst>
                <a:ext uri="{FF2B5EF4-FFF2-40B4-BE49-F238E27FC236}">
                  <a16:creationId xmlns:a16="http://schemas.microsoft.com/office/drawing/2014/main" id="{F782E77E-98FE-4153-A3A6-BBE0C9231899}"/>
                </a:ext>
              </a:extLst>
            </p:cNvPr>
            <p:cNvSpPr/>
            <p:nvPr/>
          </p:nvSpPr>
          <p:spPr>
            <a:xfrm>
              <a:off x="1731277" y="5304652"/>
              <a:ext cx="20320" cy="20320"/>
            </a:xfrm>
            <a:custGeom>
              <a:avLst/>
              <a:gdLst/>
              <a:ahLst/>
              <a:cxnLst/>
              <a:rect l="l" t="t" r="r" b="b"/>
              <a:pathLst>
                <a:path w="20319" h="20320">
                  <a:moveTo>
                    <a:pt x="15303" y="0"/>
                  </a:moveTo>
                  <a:lnTo>
                    <a:pt x="4343" y="190"/>
                  </a:lnTo>
                  <a:lnTo>
                    <a:pt x="0" y="4686"/>
                  </a:lnTo>
                  <a:lnTo>
                    <a:pt x="190" y="15646"/>
                  </a:lnTo>
                  <a:lnTo>
                    <a:pt x="4699" y="20002"/>
                  </a:lnTo>
                  <a:lnTo>
                    <a:pt x="15646" y="19812"/>
                  </a:lnTo>
                  <a:lnTo>
                    <a:pt x="20015" y="15303"/>
                  </a:lnTo>
                  <a:lnTo>
                    <a:pt x="19913" y="9829"/>
                  </a:lnTo>
                  <a:lnTo>
                    <a:pt x="19812" y="4343"/>
                  </a:lnTo>
                  <a:lnTo>
                    <a:pt x="15303" y="0"/>
                  </a:lnTo>
                  <a:close/>
                </a:path>
              </a:pathLst>
            </a:custGeom>
            <a:solidFill>
              <a:srgbClr val="814A25"/>
            </a:solidFill>
          </p:spPr>
          <p:txBody>
            <a:bodyPr wrap="square" lIns="0" tIns="0" rIns="0" bIns="0" rtlCol="0"/>
            <a:lstStyle/>
            <a:p>
              <a:endParaRPr sz="1493" dirty="0"/>
            </a:p>
          </p:txBody>
        </p:sp>
        <p:sp>
          <p:nvSpPr>
            <p:cNvPr id="242" name="object 2110">
              <a:extLst>
                <a:ext uri="{FF2B5EF4-FFF2-40B4-BE49-F238E27FC236}">
                  <a16:creationId xmlns:a16="http://schemas.microsoft.com/office/drawing/2014/main" id="{1D99CBAD-DD46-483A-A8E2-DA7A48B9508E}"/>
                </a:ext>
              </a:extLst>
            </p:cNvPr>
            <p:cNvSpPr/>
            <p:nvPr/>
          </p:nvSpPr>
          <p:spPr>
            <a:xfrm>
              <a:off x="1535647" y="5396115"/>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A45A30"/>
            </a:solidFill>
          </p:spPr>
          <p:txBody>
            <a:bodyPr wrap="square" lIns="0" tIns="0" rIns="0" bIns="0" rtlCol="0"/>
            <a:lstStyle/>
            <a:p>
              <a:endParaRPr sz="1493" dirty="0"/>
            </a:p>
          </p:txBody>
        </p:sp>
        <p:sp>
          <p:nvSpPr>
            <p:cNvPr id="243" name="object 2111">
              <a:extLst>
                <a:ext uri="{FF2B5EF4-FFF2-40B4-BE49-F238E27FC236}">
                  <a16:creationId xmlns:a16="http://schemas.microsoft.com/office/drawing/2014/main" id="{C0E84993-3E27-43E3-85AD-45B2830456A6}"/>
                </a:ext>
              </a:extLst>
            </p:cNvPr>
            <p:cNvSpPr/>
            <p:nvPr/>
          </p:nvSpPr>
          <p:spPr>
            <a:xfrm>
              <a:off x="1733040" y="5531975"/>
              <a:ext cx="20320" cy="20320"/>
            </a:xfrm>
            <a:custGeom>
              <a:avLst/>
              <a:gdLst/>
              <a:ahLst/>
              <a:cxnLst/>
              <a:rect l="l" t="t" r="r" b="b"/>
              <a:pathLst>
                <a:path w="20319" h="20320">
                  <a:moveTo>
                    <a:pt x="15316" y="0"/>
                  </a:moveTo>
                  <a:lnTo>
                    <a:pt x="4356" y="190"/>
                  </a:lnTo>
                  <a:lnTo>
                    <a:pt x="0" y="4711"/>
                  </a:lnTo>
                  <a:lnTo>
                    <a:pt x="190" y="15659"/>
                  </a:lnTo>
                  <a:lnTo>
                    <a:pt x="4711" y="20015"/>
                  </a:lnTo>
                  <a:lnTo>
                    <a:pt x="15659" y="19824"/>
                  </a:lnTo>
                  <a:lnTo>
                    <a:pt x="20027" y="15316"/>
                  </a:lnTo>
                  <a:lnTo>
                    <a:pt x="19926" y="9842"/>
                  </a:lnTo>
                  <a:lnTo>
                    <a:pt x="19824" y="4368"/>
                  </a:lnTo>
                  <a:lnTo>
                    <a:pt x="15316" y="0"/>
                  </a:lnTo>
                  <a:close/>
                </a:path>
              </a:pathLst>
            </a:custGeom>
            <a:solidFill>
              <a:srgbClr val="8F4D2A"/>
            </a:solidFill>
          </p:spPr>
          <p:txBody>
            <a:bodyPr wrap="square" lIns="0" tIns="0" rIns="0" bIns="0" rtlCol="0"/>
            <a:lstStyle/>
            <a:p>
              <a:endParaRPr sz="1493" dirty="0"/>
            </a:p>
          </p:txBody>
        </p:sp>
        <p:sp>
          <p:nvSpPr>
            <p:cNvPr id="244" name="object 2112">
              <a:extLst>
                <a:ext uri="{FF2B5EF4-FFF2-40B4-BE49-F238E27FC236}">
                  <a16:creationId xmlns:a16="http://schemas.microsoft.com/office/drawing/2014/main" id="{33212B20-8DFC-4E1A-9111-CA7D9DEDFF5A}"/>
                </a:ext>
              </a:extLst>
            </p:cNvPr>
            <p:cNvSpPr/>
            <p:nvPr/>
          </p:nvSpPr>
          <p:spPr>
            <a:xfrm>
              <a:off x="1209518" y="5600673"/>
              <a:ext cx="20320" cy="20320"/>
            </a:xfrm>
            <a:custGeom>
              <a:avLst/>
              <a:gdLst/>
              <a:ahLst/>
              <a:cxnLst/>
              <a:rect l="l" t="t" r="r" b="b"/>
              <a:pathLst>
                <a:path w="20319" h="20320">
                  <a:moveTo>
                    <a:pt x="15303" y="0"/>
                  </a:moveTo>
                  <a:lnTo>
                    <a:pt x="4356" y="190"/>
                  </a:lnTo>
                  <a:lnTo>
                    <a:pt x="0" y="4724"/>
                  </a:lnTo>
                  <a:lnTo>
                    <a:pt x="190" y="15671"/>
                  </a:lnTo>
                  <a:lnTo>
                    <a:pt x="4711" y="20015"/>
                  </a:lnTo>
                  <a:lnTo>
                    <a:pt x="15646" y="19824"/>
                  </a:lnTo>
                  <a:lnTo>
                    <a:pt x="20015" y="15328"/>
                  </a:lnTo>
                  <a:lnTo>
                    <a:pt x="19913" y="9842"/>
                  </a:lnTo>
                  <a:lnTo>
                    <a:pt x="19811" y="4381"/>
                  </a:lnTo>
                  <a:lnTo>
                    <a:pt x="15303" y="0"/>
                  </a:lnTo>
                  <a:close/>
                </a:path>
              </a:pathLst>
            </a:custGeom>
            <a:solidFill>
              <a:srgbClr val="BD6A2F"/>
            </a:solidFill>
          </p:spPr>
          <p:txBody>
            <a:bodyPr wrap="square" lIns="0" tIns="0" rIns="0" bIns="0" rtlCol="0"/>
            <a:lstStyle/>
            <a:p>
              <a:endParaRPr sz="1493" dirty="0"/>
            </a:p>
          </p:txBody>
        </p:sp>
        <p:sp>
          <p:nvSpPr>
            <p:cNvPr id="245" name="object 2113">
              <a:extLst>
                <a:ext uri="{FF2B5EF4-FFF2-40B4-BE49-F238E27FC236}">
                  <a16:creationId xmlns:a16="http://schemas.microsoft.com/office/drawing/2014/main" id="{A2CA57D7-C14B-43B0-9890-44DDE231080E}"/>
                </a:ext>
              </a:extLst>
            </p:cNvPr>
            <p:cNvSpPr/>
            <p:nvPr/>
          </p:nvSpPr>
          <p:spPr>
            <a:xfrm>
              <a:off x="1106154" y="5587448"/>
              <a:ext cx="20320" cy="20320"/>
            </a:xfrm>
            <a:custGeom>
              <a:avLst/>
              <a:gdLst/>
              <a:ahLst/>
              <a:cxnLst/>
              <a:rect l="l" t="t" r="r" b="b"/>
              <a:pathLst>
                <a:path w="20319" h="20320">
                  <a:moveTo>
                    <a:pt x="15303" y="0"/>
                  </a:moveTo>
                  <a:lnTo>
                    <a:pt x="4343" y="190"/>
                  </a:lnTo>
                  <a:lnTo>
                    <a:pt x="0" y="4686"/>
                  </a:lnTo>
                  <a:lnTo>
                    <a:pt x="190" y="15646"/>
                  </a:lnTo>
                  <a:lnTo>
                    <a:pt x="4698" y="20002"/>
                  </a:lnTo>
                  <a:lnTo>
                    <a:pt x="15646" y="19812"/>
                  </a:lnTo>
                  <a:lnTo>
                    <a:pt x="20015" y="15303"/>
                  </a:lnTo>
                  <a:lnTo>
                    <a:pt x="19913" y="9829"/>
                  </a:lnTo>
                  <a:lnTo>
                    <a:pt x="19811" y="4343"/>
                  </a:lnTo>
                  <a:lnTo>
                    <a:pt x="15303" y="0"/>
                  </a:lnTo>
                  <a:close/>
                </a:path>
              </a:pathLst>
            </a:custGeom>
            <a:solidFill>
              <a:srgbClr val="AA5C32"/>
            </a:solidFill>
          </p:spPr>
          <p:txBody>
            <a:bodyPr wrap="square" lIns="0" tIns="0" rIns="0" bIns="0" rtlCol="0"/>
            <a:lstStyle/>
            <a:p>
              <a:endParaRPr sz="1493" dirty="0"/>
            </a:p>
          </p:txBody>
        </p:sp>
        <p:sp>
          <p:nvSpPr>
            <p:cNvPr id="246" name="object 2114">
              <a:extLst>
                <a:ext uri="{FF2B5EF4-FFF2-40B4-BE49-F238E27FC236}">
                  <a16:creationId xmlns:a16="http://schemas.microsoft.com/office/drawing/2014/main" id="{A161733E-0125-4558-B806-DC014CD18424}"/>
                </a:ext>
              </a:extLst>
            </p:cNvPr>
            <p:cNvSpPr/>
            <p:nvPr/>
          </p:nvSpPr>
          <p:spPr>
            <a:xfrm>
              <a:off x="1433949" y="5611614"/>
              <a:ext cx="20320" cy="20320"/>
            </a:xfrm>
            <a:custGeom>
              <a:avLst/>
              <a:gdLst/>
              <a:ahLst/>
              <a:cxnLst/>
              <a:rect l="l" t="t" r="r" b="b"/>
              <a:pathLst>
                <a:path w="20319" h="20320">
                  <a:moveTo>
                    <a:pt x="15303" y="0"/>
                  </a:moveTo>
                  <a:lnTo>
                    <a:pt x="4356" y="190"/>
                  </a:lnTo>
                  <a:lnTo>
                    <a:pt x="0" y="4686"/>
                  </a:lnTo>
                  <a:lnTo>
                    <a:pt x="190" y="15646"/>
                  </a:lnTo>
                  <a:lnTo>
                    <a:pt x="4698" y="19989"/>
                  </a:lnTo>
                  <a:lnTo>
                    <a:pt x="15646" y="19799"/>
                  </a:lnTo>
                  <a:lnTo>
                    <a:pt x="20015" y="15303"/>
                  </a:lnTo>
                  <a:lnTo>
                    <a:pt x="19913" y="9804"/>
                  </a:lnTo>
                  <a:lnTo>
                    <a:pt x="19811" y="4343"/>
                  </a:lnTo>
                  <a:lnTo>
                    <a:pt x="15303" y="0"/>
                  </a:lnTo>
                  <a:close/>
                </a:path>
              </a:pathLst>
            </a:custGeom>
            <a:solidFill>
              <a:srgbClr val="97522C"/>
            </a:solidFill>
          </p:spPr>
          <p:txBody>
            <a:bodyPr wrap="square" lIns="0" tIns="0" rIns="0" bIns="0" rtlCol="0"/>
            <a:lstStyle/>
            <a:p>
              <a:endParaRPr sz="1493" dirty="0"/>
            </a:p>
          </p:txBody>
        </p:sp>
        <p:sp>
          <p:nvSpPr>
            <p:cNvPr id="247" name="object 2115">
              <a:extLst>
                <a:ext uri="{FF2B5EF4-FFF2-40B4-BE49-F238E27FC236}">
                  <a16:creationId xmlns:a16="http://schemas.microsoft.com/office/drawing/2014/main" id="{D86CDB0D-0C81-45D2-884F-BE11238236B1}"/>
                </a:ext>
              </a:extLst>
            </p:cNvPr>
            <p:cNvSpPr/>
            <p:nvPr/>
          </p:nvSpPr>
          <p:spPr>
            <a:xfrm>
              <a:off x="1350327" y="5257878"/>
              <a:ext cx="20320" cy="20320"/>
            </a:xfrm>
            <a:custGeom>
              <a:avLst/>
              <a:gdLst/>
              <a:ahLst/>
              <a:cxnLst/>
              <a:rect l="l" t="t" r="r" b="b"/>
              <a:pathLst>
                <a:path w="20319" h="20320">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7E4823"/>
            </a:solidFill>
          </p:spPr>
          <p:txBody>
            <a:bodyPr wrap="square" lIns="0" tIns="0" rIns="0" bIns="0" rtlCol="0"/>
            <a:lstStyle/>
            <a:p>
              <a:endParaRPr sz="1493" dirty="0"/>
            </a:p>
          </p:txBody>
        </p:sp>
        <p:sp>
          <p:nvSpPr>
            <p:cNvPr id="248" name="object 2116">
              <a:extLst>
                <a:ext uri="{FF2B5EF4-FFF2-40B4-BE49-F238E27FC236}">
                  <a16:creationId xmlns:a16="http://schemas.microsoft.com/office/drawing/2014/main" id="{B20B38EB-4F01-41B2-8221-1F02677A641A}"/>
                </a:ext>
              </a:extLst>
            </p:cNvPr>
            <p:cNvSpPr/>
            <p:nvPr/>
          </p:nvSpPr>
          <p:spPr>
            <a:xfrm>
              <a:off x="1000817" y="5334227"/>
              <a:ext cx="20320" cy="20320"/>
            </a:xfrm>
            <a:custGeom>
              <a:avLst/>
              <a:gdLst/>
              <a:ahLst/>
              <a:cxnLst/>
              <a:rect l="l" t="t" r="r" b="b"/>
              <a:pathLst>
                <a:path w="20319" h="20320">
                  <a:moveTo>
                    <a:pt x="15303" y="0"/>
                  </a:moveTo>
                  <a:lnTo>
                    <a:pt x="4356" y="190"/>
                  </a:lnTo>
                  <a:lnTo>
                    <a:pt x="0" y="4686"/>
                  </a:lnTo>
                  <a:lnTo>
                    <a:pt x="190" y="15633"/>
                  </a:lnTo>
                  <a:lnTo>
                    <a:pt x="4711" y="20002"/>
                  </a:lnTo>
                  <a:lnTo>
                    <a:pt x="15646" y="19812"/>
                  </a:lnTo>
                  <a:lnTo>
                    <a:pt x="20015" y="15290"/>
                  </a:lnTo>
                  <a:lnTo>
                    <a:pt x="19913" y="9817"/>
                  </a:lnTo>
                  <a:lnTo>
                    <a:pt x="19811" y="4343"/>
                  </a:lnTo>
                  <a:lnTo>
                    <a:pt x="15303" y="0"/>
                  </a:lnTo>
                  <a:close/>
                </a:path>
              </a:pathLst>
            </a:custGeom>
            <a:solidFill>
              <a:srgbClr val="BD6A2F"/>
            </a:solidFill>
          </p:spPr>
          <p:txBody>
            <a:bodyPr wrap="square" lIns="0" tIns="0" rIns="0" bIns="0" rtlCol="0"/>
            <a:lstStyle/>
            <a:p>
              <a:endParaRPr sz="1493" dirty="0"/>
            </a:p>
          </p:txBody>
        </p:sp>
        <p:sp>
          <p:nvSpPr>
            <p:cNvPr id="249" name="object 2117">
              <a:extLst>
                <a:ext uri="{FF2B5EF4-FFF2-40B4-BE49-F238E27FC236}">
                  <a16:creationId xmlns:a16="http://schemas.microsoft.com/office/drawing/2014/main" id="{BE8B30B1-3197-4813-B33B-54FA649556FC}"/>
                </a:ext>
              </a:extLst>
            </p:cNvPr>
            <p:cNvSpPr/>
            <p:nvPr/>
          </p:nvSpPr>
          <p:spPr>
            <a:xfrm>
              <a:off x="1505940" y="5566981"/>
              <a:ext cx="20320" cy="20320"/>
            </a:xfrm>
            <a:custGeom>
              <a:avLst/>
              <a:gdLst/>
              <a:ahLst/>
              <a:cxnLst/>
              <a:rect l="l" t="t" r="r" b="b"/>
              <a:pathLst>
                <a:path w="20319" h="20320">
                  <a:moveTo>
                    <a:pt x="15316" y="0"/>
                  </a:moveTo>
                  <a:lnTo>
                    <a:pt x="4356" y="190"/>
                  </a:lnTo>
                  <a:lnTo>
                    <a:pt x="0" y="4698"/>
                  </a:lnTo>
                  <a:lnTo>
                    <a:pt x="190" y="15646"/>
                  </a:lnTo>
                  <a:lnTo>
                    <a:pt x="4711" y="20015"/>
                  </a:lnTo>
                  <a:lnTo>
                    <a:pt x="15659" y="19824"/>
                  </a:lnTo>
                  <a:lnTo>
                    <a:pt x="20015" y="15303"/>
                  </a:lnTo>
                  <a:lnTo>
                    <a:pt x="19913" y="9842"/>
                  </a:lnTo>
                  <a:lnTo>
                    <a:pt x="19811" y="4356"/>
                  </a:lnTo>
                  <a:lnTo>
                    <a:pt x="15316" y="0"/>
                  </a:lnTo>
                  <a:close/>
                </a:path>
              </a:pathLst>
            </a:custGeom>
            <a:solidFill>
              <a:srgbClr val="7F4925"/>
            </a:solidFill>
          </p:spPr>
          <p:txBody>
            <a:bodyPr wrap="square" lIns="0" tIns="0" rIns="0" bIns="0" rtlCol="0"/>
            <a:lstStyle/>
            <a:p>
              <a:endParaRPr sz="1493" dirty="0"/>
            </a:p>
          </p:txBody>
        </p:sp>
        <p:sp>
          <p:nvSpPr>
            <p:cNvPr id="250" name="object 2118">
              <a:extLst>
                <a:ext uri="{FF2B5EF4-FFF2-40B4-BE49-F238E27FC236}">
                  <a16:creationId xmlns:a16="http://schemas.microsoft.com/office/drawing/2014/main" id="{879F0BF7-D846-41D5-B04B-89BCA5D0B1D8}"/>
                </a:ext>
              </a:extLst>
            </p:cNvPr>
            <p:cNvSpPr/>
            <p:nvPr/>
          </p:nvSpPr>
          <p:spPr>
            <a:xfrm>
              <a:off x="1419399" y="5243537"/>
              <a:ext cx="20320" cy="20320"/>
            </a:xfrm>
            <a:custGeom>
              <a:avLst/>
              <a:gdLst/>
              <a:ahLst/>
              <a:cxnLst/>
              <a:rect l="l" t="t" r="r" b="b"/>
              <a:pathLst>
                <a:path w="20319" h="20320">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834B25"/>
            </a:solidFill>
          </p:spPr>
          <p:txBody>
            <a:bodyPr wrap="square" lIns="0" tIns="0" rIns="0" bIns="0" rtlCol="0"/>
            <a:lstStyle/>
            <a:p>
              <a:endParaRPr sz="1493" dirty="0"/>
            </a:p>
          </p:txBody>
        </p:sp>
        <p:sp>
          <p:nvSpPr>
            <p:cNvPr id="251" name="object 2119">
              <a:extLst>
                <a:ext uri="{FF2B5EF4-FFF2-40B4-BE49-F238E27FC236}">
                  <a16:creationId xmlns:a16="http://schemas.microsoft.com/office/drawing/2014/main" id="{CBC1831F-288A-468C-8453-858A3AD2A699}"/>
                </a:ext>
              </a:extLst>
            </p:cNvPr>
            <p:cNvSpPr/>
            <p:nvPr/>
          </p:nvSpPr>
          <p:spPr>
            <a:xfrm>
              <a:off x="1450811" y="5333594"/>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B6662D"/>
            </a:solidFill>
          </p:spPr>
          <p:txBody>
            <a:bodyPr wrap="square" lIns="0" tIns="0" rIns="0" bIns="0" rtlCol="0"/>
            <a:lstStyle/>
            <a:p>
              <a:endParaRPr sz="1493" dirty="0"/>
            </a:p>
          </p:txBody>
        </p:sp>
        <p:sp>
          <p:nvSpPr>
            <p:cNvPr id="252" name="object 2120">
              <a:extLst>
                <a:ext uri="{FF2B5EF4-FFF2-40B4-BE49-F238E27FC236}">
                  <a16:creationId xmlns:a16="http://schemas.microsoft.com/office/drawing/2014/main" id="{CBE4CB08-B55A-44ED-A42F-67F865DD855A}"/>
                </a:ext>
              </a:extLst>
            </p:cNvPr>
            <p:cNvSpPr/>
            <p:nvPr/>
          </p:nvSpPr>
          <p:spPr>
            <a:xfrm>
              <a:off x="1628954" y="5297825"/>
              <a:ext cx="20320" cy="20320"/>
            </a:xfrm>
            <a:custGeom>
              <a:avLst/>
              <a:gdLst/>
              <a:ahLst/>
              <a:cxnLst/>
              <a:rect l="l" t="t" r="r" b="b"/>
              <a:pathLst>
                <a:path w="20319" h="20320">
                  <a:moveTo>
                    <a:pt x="15303" y="0"/>
                  </a:moveTo>
                  <a:lnTo>
                    <a:pt x="4356" y="190"/>
                  </a:lnTo>
                  <a:lnTo>
                    <a:pt x="0" y="4711"/>
                  </a:lnTo>
                  <a:lnTo>
                    <a:pt x="190" y="15659"/>
                  </a:lnTo>
                  <a:lnTo>
                    <a:pt x="4711" y="20002"/>
                  </a:lnTo>
                  <a:lnTo>
                    <a:pt x="15646" y="19811"/>
                  </a:lnTo>
                  <a:lnTo>
                    <a:pt x="20015" y="15316"/>
                  </a:lnTo>
                  <a:lnTo>
                    <a:pt x="19913" y="9842"/>
                  </a:lnTo>
                  <a:lnTo>
                    <a:pt x="19812" y="4368"/>
                  </a:lnTo>
                  <a:lnTo>
                    <a:pt x="15303" y="0"/>
                  </a:lnTo>
                  <a:close/>
                </a:path>
              </a:pathLst>
            </a:custGeom>
            <a:solidFill>
              <a:srgbClr val="AD612A"/>
            </a:solidFill>
          </p:spPr>
          <p:txBody>
            <a:bodyPr wrap="square" lIns="0" tIns="0" rIns="0" bIns="0" rtlCol="0"/>
            <a:lstStyle/>
            <a:p>
              <a:endParaRPr sz="1493" dirty="0"/>
            </a:p>
          </p:txBody>
        </p:sp>
        <p:sp>
          <p:nvSpPr>
            <p:cNvPr id="253" name="object 2121">
              <a:extLst>
                <a:ext uri="{FF2B5EF4-FFF2-40B4-BE49-F238E27FC236}">
                  <a16:creationId xmlns:a16="http://schemas.microsoft.com/office/drawing/2014/main" id="{2C80FAC7-DE4B-448C-946C-3CE660BD3856}"/>
                </a:ext>
              </a:extLst>
            </p:cNvPr>
            <p:cNvSpPr/>
            <p:nvPr/>
          </p:nvSpPr>
          <p:spPr>
            <a:xfrm>
              <a:off x="926814" y="5444176"/>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A15B2D"/>
            </a:solidFill>
          </p:spPr>
          <p:txBody>
            <a:bodyPr wrap="square" lIns="0" tIns="0" rIns="0" bIns="0" rtlCol="0"/>
            <a:lstStyle/>
            <a:p>
              <a:endParaRPr sz="1493" dirty="0"/>
            </a:p>
          </p:txBody>
        </p:sp>
        <p:sp>
          <p:nvSpPr>
            <p:cNvPr id="254" name="object 2122">
              <a:extLst>
                <a:ext uri="{FF2B5EF4-FFF2-40B4-BE49-F238E27FC236}">
                  <a16:creationId xmlns:a16="http://schemas.microsoft.com/office/drawing/2014/main" id="{92F7D22B-AF1C-420F-82D5-A273DD6B8FF9}"/>
                </a:ext>
              </a:extLst>
            </p:cNvPr>
            <p:cNvSpPr/>
            <p:nvPr/>
          </p:nvSpPr>
          <p:spPr>
            <a:xfrm>
              <a:off x="1814666" y="5390332"/>
              <a:ext cx="20320" cy="20320"/>
            </a:xfrm>
            <a:custGeom>
              <a:avLst/>
              <a:gdLst/>
              <a:ahLst/>
              <a:cxnLst/>
              <a:rect l="l" t="t" r="r" b="b"/>
              <a:pathLst>
                <a:path w="20319" h="20320">
                  <a:moveTo>
                    <a:pt x="15303" y="0"/>
                  </a:moveTo>
                  <a:lnTo>
                    <a:pt x="4356" y="190"/>
                  </a:lnTo>
                  <a:lnTo>
                    <a:pt x="0" y="4698"/>
                  </a:lnTo>
                  <a:lnTo>
                    <a:pt x="190" y="15659"/>
                  </a:lnTo>
                  <a:lnTo>
                    <a:pt x="4711" y="20015"/>
                  </a:lnTo>
                  <a:lnTo>
                    <a:pt x="15646" y="19824"/>
                  </a:lnTo>
                  <a:lnTo>
                    <a:pt x="20015" y="15316"/>
                  </a:lnTo>
                  <a:lnTo>
                    <a:pt x="19913" y="9842"/>
                  </a:lnTo>
                  <a:lnTo>
                    <a:pt x="19812" y="4356"/>
                  </a:lnTo>
                  <a:lnTo>
                    <a:pt x="15303" y="0"/>
                  </a:lnTo>
                  <a:close/>
                </a:path>
              </a:pathLst>
            </a:custGeom>
            <a:solidFill>
              <a:srgbClr val="96512C"/>
            </a:solidFill>
          </p:spPr>
          <p:txBody>
            <a:bodyPr wrap="square" lIns="0" tIns="0" rIns="0" bIns="0" rtlCol="0"/>
            <a:lstStyle/>
            <a:p>
              <a:endParaRPr sz="1493" dirty="0"/>
            </a:p>
          </p:txBody>
        </p:sp>
        <p:sp>
          <p:nvSpPr>
            <p:cNvPr id="255" name="object 2123">
              <a:extLst>
                <a:ext uri="{FF2B5EF4-FFF2-40B4-BE49-F238E27FC236}">
                  <a16:creationId xmlns:a16="http://schemas.microsoft.com/office/drawing/2014/main" id="{3A92C8FB-940C-44B1-B7D4-CDB80985A4BC}"/>
                </a:ext>
              </a:extLst>
            </p:cNvPr>
            <p:cNvSpPr/>
            <p:nvPr/>
          </p:nvSpPr>
          <p:spPr>
            <a:xfrm>
              <a:off x="963853" y="5405246"/>
              <a:ext cx="124460" cy="201295"/>
            </a:xfrm>
            <a:custGeom>
              <a:avLst/>
              <a:gdLst/>
              <a:ahLst/>
              <a:cxnLst/>
              <a:rect l="l" t="t" r="r" b="b"/>
              <a:pathLst>
                <a:path w="124459" h="201295">
                  <a:moveTo>
                    <a:pt x="20015" y="15303"/>
                  </a:moveTo>
                  <a:lnTo>
                    <a:pt x="19913" y="9829"/>
                  </a:lnTo>
                  <a:lnTo>
                    <a:pt x="19812" y="4356"/>
                  </a:lnTo>
                  <a:lnTo>
                    <a:pt x="15303" y="0"/>
                  </a:lnTo>
                  <a:lnTo>
                    <a:pt x="4343" y="190"/>
                  </a:lnTo>
                  <a:lnTo>
                    <a:pt x="0" y="4699"/>
                  </a:lnTo>
                  <a:lnTo>
                    <a:pt x="190" y="15646"/>
                  </a:lnTo>
                  <a:lnTo>
                    <a:pt x="4699" y="20002"/>
                  </a:lnTo>
                  <a:lnTo>
                    <a:pt x="15646" y="19812"/>
                  </a:lnTo>
                  <a:lnTo>
                    <a:pt x="20015" y="15303"/>
                  </a:lnTo>
                  <a:close/>
                </a:path>
                <a:path w="124459" h="201295">
                  <a:moveTo>
                    <a:pt x="124358" y="196532"/>
                  </a:moveTo>
                  <a:lnTo>
                    <a:pt x="124256" y="191071"/>
                  </a:lnTo>
                  <a:lnTo>
                    <a:pt x="124155" y="185585"/>
                  </a:lnTo>
                  <a:lnTo>
                    <a:pt x="119646" y="181229"/>
                  </a:lnTo>
                  <a:lnTo>
                    <a:pt x="108699" y="181419"/>
                  </a:lnTo>
                  <a:lnTo>
                    <a:pt x="104343" y="185928"/>
                  </a:lnTo>
                  <a:lnTo>
                    <a:pt x="104533" y="196875"/>
                  </a:lnTo>
                  <a:lnTo>
                    <a:pt x="109054" y="201244"/>
                  </a:lnTo>
                  <a:lnTo>
                    <a:pt x="119989" y="201053"/>
                  </a:lnTo>
                  <a:lnTo>
                    <a:pt x="124358" y="196532"/>
                  </a:lnTo>
                  <a:close/>
                </a:path>
              </a:pathLst>
            </a:custGeom>
            <a:solidFill>
              <a:srgbClr val="A0592F"/>
            </a:solidFill>
          </p:spPr>
          <p:txBody>
            <a:bodyPr wrap="square" lIns="0" tIns="0" rIns="0" bIns="0" rtlCol="0"/>
            <a:lstStyle/>
            <a:p>
              <a:endParaRPr sz="1493" dirty="0"/>
            </a:p>
          </p:txBody>
        </p:sp>
        <p:sp>
          <p:nvSpPr>
            <p:cNvPr id="256" name="object 2124">
              <a:extLst>
                <a:ext uri="{FF2B5EF4-FFF2-40B4-BE49-F238E27FC236}">
                  <a16:creationId xmlns:a16="http://schemas.microsoft.com/office/drawing/2014/main" id="{BE1B922A-9F0F-4344-BAB3-46E57869DA46}"/>
                </a:ext>
              </a:extLst>
            </p:cNvPr>
            <p:cNvSpPr/>
            <p:nvPr/>
          </p:nvSpPr>
          <p:spPr>
            <a:xfrm>
              <a:off x="1184896" y="5266421"/>
              <a:ext cx="20320" cy="20320"/>
            </a:xfrm>
            <a:custGeom>
              <a:avLst/>
              <a:gdLst/>
              <a:ahLst/>
              <a:cxnLst/>
              <a:rect l="l" t="t" r="r" b="b"/>
              <a:pathLst>
                <a:path w="20319" h="20320">
                  <a:moveTo>
                    <a:pt x="15316" y="0"/>
                  </a:moveTo>
                  <a:lnTo>
                    <a:pt x="4356" y="190"/>
                  </a:lnTo>
                  <a:lnTo>
                    <a:pt x="0" y="4699"/>
                  </a:lnTo>
                  <a:lnTo>
                    <a:pt x="190" y="15646"/>
                  </a:lnTo>
                  <a:lnTo>
                    <a:pt x="4711" y="19989"/>
                  </a:lnTo>
                  <a:lnTo>
                    <a:pt x="15659" y="19799"/>
                  </a:lnTo>
                  <a:lnTo>
                    <a:pt x="20027" y="15303"/>
                  </a:lnTo>
                  <a:lnTo>
                    <a:pt x="19926" y="9829"/>
                  </a:lnTo>
                  <a:lnTo>
                    <a:pt x="19824" y="4356"/>
                  </a:lnTo>
                  <a:lnTo>
                    <a:pt x="15316" y="0"/>
                  </a:lnTo>
                  <a:close/>
                </a:path>
              </a:pathLst>
            </a:custGeom>
            <a:solidFill>
              <a:srgbClr val="8A4C27"/>
            </a:solidFill>
          </p:spPr>
          <p:txBody>
            <a:bodyPr wrap="square" lIns="0" tIns="0" rIns="0" bIns="0" rtlCol="0"/>
            <a:lstStyle/>
            <a:p>
              <a:endParaRPr sz="1493" dirty="0"/>
            </a:p>
          </p:txBody>
        </p:sp>
        <p:sp>
          <p:nvSpPr>
            <p:cNvPr id="257" name="object 2125">
              <a:extLst>
                <a:ext uri="{FF2B5EF4-FFF2-40B4-BE49-F238E27FC236}">
                  <a16:creationId xmlns:a16="http://schemas.microsoft.com/office/drawing/2014/main" id="{1C7B7ED8-41DF-4886-9F1F-5659D992CB9B}"/>
                </a:ext>
              </a:extLst>
            </p:cNvPr>
            <p:cNvSpPr/>
            <p:nvPr/>
          </p:nvSpPr>
          <p:spPr>
            <a:xfrm>
              <a:off x="1577244" y="5501215"/>
              <a:ext cx="20320" cy="20320"/>
            </a:xfrm>
            <a:custGeom>
              <a:avLst/>
              <a:gdLst/>
              <a:ahLst/>
              <a:cxnLst/>
              <a:rect l="l" t="t" r="r" b="b"/>
              <a:pathLst>
                <a:path w="20319" h="20320">
                  <a:moveTo>
                    <a:pt x="15316" y="0"/>
                  </a:moveTo>
                  <a:lnTo>
                    <a:pt x="4356" y="190"/>
                  </a:lnTo>
                  <a:lnTo>
                    <a:pt x="0" y="4711"/>
                  </a:lnTo>
                  <a:lnTo>
                    <a:pt x="190" y="15659"/>
                  </a:lnTo>
                  <a:lnTo>
                    <a:pt x="4711" y="20002"/>
                  </a:lnTo>
                  <a:lnTo>
                    <a:pt x="15659" y="19811"/>
                  </a:lnTo>
                  <a:lnTo>
                    <a:pt x="20027" y="15316"/>
                  </a:lnTo>
                  <a:lnTo>
                    <a:pt x="19926" y="9842"/>
                  </a:lnTo>
                  <a:lnTo>
                    <a:pt x="19824" y="4368"/>
                  </a:lnTo>
                  <a:lnTo>
                    <a:pt x="15316" y="0"/>
                  </a:lnTo>
                  <a:close/>
                </a:path>
              </a:pathLst>
            </a:custGeom>
            <a:solidFill>
              <a:srgbClr val="9F582E"/>
            </a:solidFill>
          </p:spPr>
          <p:txBody>
            <a:bodyPr wrap="square" lIns="0" tIns="0" rIns="0" bIns="0" rtlCol="0"/>
            <a:lstStyle/>
            <a:p>
              <a:endParaRPr sz="1493" dirty="0"/>
            </a:p>
          </p:txBody>
        </p:sp>
        <p:sp>
          <p:nvSpPr>
            <p:cNvPr id="258" name="object 2126">
              <a:extLst>
                <a:ext uri="{FF2B5EF4-FFF2-40B4-BE49-F238E27FC236}">
                  <a16:creationId xmlns:a16="http://schemas.microsoft.com/office/drawing/2014/main" id="{0F96E988-8163-4840-BC0F-74C694CF115C}"/>
                </a:ext>
              </a:extLst>
            </p:cNvPr>
            <p:cNvSpPr/>
            <p:nvPr/>
          </p:nvSpPr>
          <p:spPr>
            <a:xfrm>
              <a:off x="1157992" y="5494469"/>
              <a:ext cx="20320" cy="20320"/>
            </a:xfrm>
            <a:custGeom>
              <a:avLst/>
              <a:gdLst/>
              <a:ahLst/>
              <a:cxnLst/>
              <a:rect l="l" t="t" r="r" b="b"/>
              <a:pathLst>
                <a:path w="20319" h="20320">
                  <a:moveTo>
                    <a:pt x="15303" y="0"/>
                  </a:moveTo>
                  <a:lnTo>
                    <a:pt x="4343" y="190"/>
                  </a:lnTo>
                  <a:lnTo>
                    <a:pt x="0" y="4711"/>
                  </a:lnTo>
                  <a:lnTo>
                    <a:pt x="190" y="15659"/>
                  </a:lnTo>
                  <a:lnTo>
                    <a:pt x="4698" y="20002"/>
                  </a:lnTo>
                  <a:lnTo>
                    <a:pt x="15646" y="19811"/>
                  </a:lnTo>
                  <a:lnTo>
                    <a:pt x="20015" y="15316"/>
                  </a:lnTo>
                  <a:lnTo>
                    <a:pt x="19913" y="9842"/>
                  </a:lnTo>
                  <a:lnTo>
                    <a:pt x="19811" y="4368"/>
                  </a:lnTo>
                  <a:lnTo>
                    <a:pt x="15303" y="0"/>
                  </a:lnTo>
                  <a:close/>
                </a:path>
              </a:pathLst>
            </a:custGeom>
            <a:solidFill>
              <a:srgbClr val="B05F34"/>
            </a:solidFill>
          </p:spPr>
          <p:txBody>
            <a:bodyPr wrap="square" lIns="0" tIns="0" rIns="0" bIns="0" rtlCol="0"/>
            <a:lstStyle/>
            <a:p>
              <a:endParaRPr sz="1493" dirty="0"/>
            </a:p>
          </p:txBody>
        </p:sp>
        <p:sp>
          <p:nvSpPr>
            <p:cNvPr id="259" name="object 2127">
              <a:extLst>
                <a:ext uri="{FF2B5EF4-FFF2-40B4-BE49-F238E27FC236}">
                  <a16:creationId xmlns:a16="http://schemas.microsoft.com/office/drawing/2014/main" id="{3B6B9226-DE28-4E61-821D-99B94794DDC2}"/>
                </a:ext>
              </a:extLst>
            </p:cNvPr>
            <p:cNvSpPr/>
            <p:nvPr/>
          </p:nvSpPr>
          <p:spPr>
            <a:xfrm>
              <a:off x="1336260" y="5435005"/>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A3592F"/>
            </a:solidFill>
          </p:spPr>
          <p:txBody>
            <a:bodyPr wrap="square" lIns="0" tIns="0" rIns="0" bIns="0" rtlCol="0"/>
            <a:lstStyle/>
            <a:p>
              <a:endParaRPr sz="1493" dirty="0"/>
            </a:p>
          </p:txBody>
        </p:sp>
        <p:sp>
          <p:nvSpPr>
            <p:cNvPr id="260" name="object 2128">
              <a:extLst>
                <a:ext uri="{FF2B5EF4-FFF2-40B4-BE49-F238E27FC236}">
                  <a16:creationId xmlns:a16="http://schemas.microsoft.com/office/drawing/2014/main" id="{535EE4D6-2B7D-431D-B220-225288F3ADD2}"/>
                </a:ext>
              </a:extLst>
            </p:cNvPr>
            <p:cNvSpPr/>
            <p:nvPr/>
          </p:nvSpPr>
          <p:spPr>
            <a:xfrm>
              <a:off x="1346353" y="5392132"/>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8C5128"/>
            </a:solidFill>
          </p:spPr>
          <p:txBody>
            <a:bodyPr wrap="square" lIns="0" tIns="0" rIns="0" bIns="0" rtlCol="0"/>
            <a:lstStyle/>
            <a:p>
              <a:endParaRPr sz="1493" dirty="0"/>
            </a:p>
          </p:txBody>
        </p:sp>
        <p:sp>
          <p:nvSpPr>
            <p:cNvPr id="261" name="object 2129">
              <a:extLst>
                <a:ext uri="{FF2B5EF4-FFF2-40B4-BE49-F238E27FC236}">
                  <a16:creationId xmlns:a16="http://schemas.microsoft.com/office/drawing/2014/main" id="{74E7A134-9489-4817-A82C-E79119E555DD}"/>
                </a:ext>
              </a:extLst>
            </p:cNvPr>
            <p:cNvSpPr/>
            <p:nvPr/>
          </p:nvSpPr>
          <p:spPr>
            <a:xfrm>
              <a:off x="1730200" y="5348102"/>
              <a:ext cx="20320" cy="20320"/>
            </a:xfrm>
            <a:custGeom>
              <a:avLst/>
              <a:gdLst/>
              <a:ahLst/>
              <a:cxnLst/>
              <a:rect l="l" t="t" r="r" b="b"/>
              <a:pathLst>
                <a:path w="20319" h="20320">
                  <a:moveTo>
                    <a:pt x="15303" y="0"/>
                  </a:moveTo>
                  <a:lnTo>
                    <a:pt x="4343" y="190"/>
                  </a:lnTo>
                  <a:lnTo>
                    <a:pt x="0" y="4699"/>
                  </a:lnTo>
                  <a:lnTo>
                    <a:pt x="190" y="15646"/>
                  </a:lnTo>
                  <a:lnTo>
                    <a:pt x="4699" y="20002"/>
                  </a:lnTo>
                  <a:lnTo>
                    <a:pt x="15646" y="19812"/>
                  </a:lnTo>
                  <a:lnTo>
                    <a:pt x="20015" y="15303"/>
                  </a:lnTo>
                  <a:lnTo>
                    <a:pt x="19913" y="9829"/>
                  </a:lnTo>
                  <a:lnTo>
                    <a:pt x="19812" y="4356"/>
                  </a:lnTo>
                  <a:lnTo>
                    <a:pt x="15303" y="0"/>
                  </a:lnTo>
                  <a:close/>
                </a:path>
              </a:pathLst>
            </a:custGeom>
            <a:solidFill>
              <a:srgbClr val="7E4823"/>
            </a:solidFill>
          </p:spPr>
          <p:txBody>
            <a:bodyPr wrap="square" lIns="0" tIns="0" rIns="0" bIns="0" rtlCol="0"/>
            <a:lstStyle/>
            <a:p>
              <a:endParaRPr sz="1493" dirty="0"/>
            </a:p>
          </p:txBody>
        </p:sp>
        <p:sp>
          <p:nvSpPr>
            <p:cNvPr id="262" name="object 2130">
              <a:extLst>
                <a:ext uri="{FF2B5EF4-FFF2-40B4-BE49-F238E27FC236}">
                  <a16:creationId xmlns:a16="http://schemas.microsoft.com/office/drawing/2014/main" id="{6ECA609A-0293-48D2-9602-008161EE68BB}"/>
                </a:ext>
              </a:extLst>
            </p:cNvPr>
            <p:cNvSpPr/>
            <p:nvPr/>
          </p:nvSpPr>
          <p:spPr>
            <a:xfrm>
              <a:off x="1605293" y="5584130"/>
              <a:ext cx="20320" cy="20320"/>
            </a:xfrm>
            <a:custGeom>
              <a:avLst/>
              <a:gdLst/>
              <a:ahLst/>
              <a:cxnLst/>
              <a:rect l="l" t="t" r="r" b="b"/>
              <a:pathLst>
                <a:path w="20319" h="20320">
                  <a:moveTo>
                    <a:pt x="15328" y="0"/>
                  </a:moveTo>
                  <a:lnTo>
                    <a:pt x="4368" y="190"/>
                  </a:lnTo>
                  <a:lnTo>
                    <a:pt x="0" y="4686"/>
                  </a:lnTo>
                  <a:lnTo>
                    <a:pt x="190" y="15633"/>
                  </a:lnTo>
                  <a:lnTo>
                    <a:pt x="4724" y="20015"/>
                  </a:lnTo>
                  <a:lnTo>
                    <a:pt x="15671" y="19824"/>
                  </a:lnTo>
                  <a:lnTo>
                    <a:pt x="20027" y="15290"/>
                  </a:lnTo>
                  <a:lnTo>
                    <a:pt x="19926" y="9829"/>
                  </a:lnTo>
                  <a:lnTo>
                    <a:pt x="19824" y="4343"/>
                  </a:lnTo>
                  <a:lnTo>
                    <a:pt x="15328" y="0"/>
                  </a:lnTo>
                  <a:close/>
                </a:path>
              </a:pathLst>
            </a:custGeom>
            <a:solidFill>
              <a:srgbClr val="8A4A29"/>
            </a:solidFill>
          </p:spPr>
          <p:txBody>
            <a:bodyPr wrap="square" lIns="0" tIns="0" rIns="0" bIns="0" rtlCol="0"/>
            <a:lstStyle/>
            <a:p>
              <a:endParaRPr sz="1493" dirty="0"/>
            </a:p>
          </p:txBody>
        </p:sp>
        <p:sp>
          <p:nvSpPr>
            <p:cNvPr id="263" name="object 2131">
              <a:extLst>
                <a:ext uri="{FF2B5EF4-FFF2-40B4-BE49-F238E27FC236}">
                  <a16:creationId xmlns:a16="http://schemas.microsoft.com/office/drawing/2014/main" id="{12CA87A0-5116-41CC-8DBE-15A33B12650E}"/>
                </a:ext>
              </a:extLst>
            </p:cNvPr>
            <p:cNvSpPr/>
            <p:nvPr/>
          </p:nvSpPr>
          <p:spPr>
            <a:xfrm>
              <a:off x="1204321" y="5277009"/>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B6662D"/>
            </a:solidFill>
          </p:spPr>
          <p:txBody>
            <a:bodyPr wrap="square" lIns="0" tIns="0" rIns="0" bIns="0" rtlCol="0"/>
            <a:lstStyle/>
            <a:p>
              <a:endParaRPr sz="1493" dirty="0"/>
            </a:p>
          </p:txBody>
        </p:sp>
        <p:sp>
          <p:nvSpPr>
            <p:cNvPr id="264" name="object 2132">
              <a:extLst>
                <a:ext uri="{FF2B5EF4-FFF2-40B4-BE49-F238E27FC236}">
                  <a16:creationId xmlns:a16="http://schemas.microsoft.com/office/drawing/2014/main" id="{60DC70A2-251D-4124-B61D-22C82DD60963}"/>
                </a:ext>
              </a:extLst>
            </p:cNvPr>
            <p:cNvSpPr/>
            <p:nvPr/>
          </p:nvSpPr>
          <p:spPr>
            <a:xfrm>
              <a:off x="1149821" y="5352839"/>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97542C"/>
            </a:solidFill>
          </p:spPr>
          <p:txBody>
            <a:bodyPr wrap="square" lIns="0" tIns="0" rIns="0" bIns="0" rtlCol="0"/>
            <a:lstStyle/>
            <a:p>
              <a:endParaRPr sz="1493" dirty="0"/>
            </a:p>
          </p:txBody>
        </p:sp>
        <p:sp>
          <p:nvSpPr>
            <p:cNvPr id="265" name="object 2133">
              <a:extLst>
                <a:ext uri="{FF2B5EF4-FFF2-40B4-BE49-F238E27FC236}">
                  <a16:creationId xmlns:a16="http://schemas.microsoft.com/office/drawing/2014/main" id="{FCBA66BE-5DA6-4D0B-9E06-67A06117305B}"/>
                </a:ext>
              </a:extLst>
            </p:cNvPr>
            <p:cNvSpPr/>
            <p:nvPr/>
          </p:nvSpPr>
          <p:spPr>
            <a:xfrm>
              <a:off x="1765377" y="5548748"/>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27" y="15303"/>
                  </a:lnTo>
                  <a:lnTo>
                    <a:pt x="19926" y="9829"/>
                  </a:lnTo>
                  <a:lnTo>
                    <a:pt x="19824" y="4356"/>
                  </a:lnTo>
                  <a:lnTo>
                    <a:pt x="15316" y="0"/>
                  </a:lnTo>
                  <a:close/>
                </a:path>
              </a:pathLst>
            </a:custGeom>
            <a:solidFill>
              <a:srgbClr val="A45C28"/>
            </a:solidFill>
          </p:spPr>
          <p:txBody>
            <a:bodyPr wrap="square" lIns="0" tIns="0" rIns="0" bIns="0" rtlCol="0"/>
            <a:lstStyle/>
            <a:p>
              <a:endParaRPr sz="1493" dirty="0"/>
            </a:p>
          </p:txBody>
        </p:sp>
        <p:sp>
          <p:nvSpPr>
            <p:cNvPr id="266" name="object 2134">
              <a:extLst>
                <a:ext uri="{FF2B5EF4-FFF2-40B4-BE49-F238E27FC236}">
                  <a16:creationId xmlns:a16="http://schemas.microsoft.com/office/drawing/2014/main" id="{B5C5E34C-AD5A-4F93-897E-AD522BBB2F1C}"/>
                </a:ext>
              </a:extLst>
            </p:cNvPr>
            <p:cNvSpPr/>
            <p:nvPr/>
          </p:nvSpPr>
          <p:spPr>
            <a:xfrm>
              <a:off x="1766037" y="5492037"/>
              <a:ext cx="20320" cy="20320"/>
            </a:xfrm>
            <a:custGeom>
              <a:avLst/>
              <a:gdLst/>
              <a:ahLst/>
              <a:cxnLst/>
              <a:rect l="l" t="t" r="r" b="b"/>
              <a:pathLst>
                <a:path w="20319" h="20320">
                  <a:moveTo>
                    <a:pt x="15316" y="0"/>
                  </a:moveTo>
                  <a:lnTo>
                    <a:pt x="4356" y="190"/>
                  </a:lnTo>
                  <a:lnTo>
                    <a:pt x="0" y="4699"/>
                  </a:lnTo>
                  <a:lnTo>
                    <a:pt x="190" y="15659"/>
                  </a:lnTo>
                  <a:lnTo>
                    <a:pt x="4711" y="20015"/>
                  </a:lnTo>
                  <a:lnTo>
                    <a:pt x="15659" y="19824"/>
                  </a:lnTo>
                  <a:lnTo>
                    <a:pt x="20015" y="15316"/>
                  </a:lnTo>
                  <a:lnTo>
                    <a:pt x="19913" y="9829"/>
                  </a:lnTo>
                  <a:lnTo>
                    <a:pt x="19812" y="4356"/>
                  </a:lnTo>
                  <a:lnTo>
                    <a:pt x="15316" y="0"/>
                  </a:lnTo>
                  <a:close/>
                </a:path>
              </a:pathLst>
            </a:custGeom>
            <a:solidFill>
              <a:srgbClr val="8F4F2A"/>
            </a:solidFill>
          </p:spPr>
          <p:txBody>
            <a:bodyPr wrap="square" lIns="0" tIns="0" rIns="0" bIns="0" rtlCol="0"/>
            <a:lstStyle/>
            <a:p>
              <a:endParaRPr sz="1493" dirty="0"/>
            </a:p>
          </p:txBody>
        </p:sp>
        <p:sp>
          <p:nvSpPr>
            <p:cNvPr id="267" name="object 2135">
              <a:extLst>
                <a:ext uri="{FF2B5EF4-FFF2-40B4-BE49-F238E27FC236}">
                  <a16:creationId xmlns:a16="http://schemas.microsoft.com/office/drawing/2014/main" id="{11C4E582-754F-4D3B-8C32-487AFF8F30B7}"/>
                </a:ext>
              </a:extLst>
            </p:cNvPr>
            <p:cNvSpPr/>
            <p:nvPr/>
          </p:nvSpPr>
          <p:spPr>
            <a:xfrm>
              <a:off x="1430493" y="5307256"/>
              <a:ext cx="20320" cy="20320"/>
            </a:xfrm>
            <a:custGeom>
              <a:avLst/>
              <a:gdLst/>
              <a:ahLst/>
              <a:cxnLst/>
              <a:rect l="l" t="t" r="r" b="b"/>
              <a:pathLst>
                <a:path w="20319" h="20320">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A3592F"/>
            </a:solidFill>
          </p:spPr>
          <p:txBody>
            <a:bodyPr wrap="square" lIns="0" tIns="0" rIns="0" bIns="0" rtlCol="0"/>
            <a:lstStyle/>
            <a:p>
              <a:endParaRPr sz="1493" dirty="0"/>
            </a:p>
          </p:txBody>
        </p:sp>
        <p:sp>
          <p:nvSpPr>
            <p:cNvPr id="268" name="object 2136">
              <a:extLst>
                <a:ext uri="{FF2B5EF4-FFF2-40B4-BE49-F238E27FC236}">
                  <a16:creationId xmlns:a16="http://schemas.microsoft.com/office/drawing/2014/main" id="{F2816D87-9F7B-4075-A2ED-13F76411DF84}"/>
                </a:ext>
              </a:extLst>
            </p:cNvPr>
            <p:cNvSpPr/>
            <p:nvPr/>
          </p:nvSpPr>
          <p:spPr>
            <a:xfrm>
              <a:off x="1097654" y="5402593"/>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27" y="15303"/>
                  </a:lnTo>
                  <a:lnTo>
                    <a:pt x="19926" y="9829"/>
                  </a:lnTo>
                  <a:lnTo>
                    <a:pt x="19824" y="4356"/>
                  </a:lnTo>
                  <a:lnTo>
                    <a:pt x="15316" y="0"/>
                  </a:lnTo>
                  <a:close/>
                </a:path>
              </a:pathLst>
            </a:custGeom>
            <a:solidFill>
              <a:srgbClr val="A45A30"/>
            </a:solidFill>
          </p:spPr>
          <p:txBody>
            <a:bodyPr wrap="square" lIns="0" tIns="0" rIns="0" bIns="0" rtlCol="0"/>
            <a:lstStyle/>
            <a:p>
              <a:endParaRPr sz="1493" dirty="0"/>
            </a:p>
          </p:txBody>
        </p:sp>
        <p:sp>
          <p:nvSpPr>
            <p:cNvPr id="269" name="object 2137">
              <a:extLst>
                <a:ext uri="{FF2B5EF4-FFF2-40B4-BE49-F238E27FC236}">
                  <a16:creationId xmlns:a16="http://schemas.microsoft.com/office/drawing/2014/main" id="{33C7431C-787C-4874-8D52-D101E05BA60A}"/>
                </a:ext>
              </a:extLst>
            </p:cNvPr>
            <p:cNvSpPr/>
            <p:nvPr/>
          </p:nvSpPr>
          <p:spPr>
            <a:xfrm>
              <a:off x="1633498" y="5444150"/>
              <a:ext cx="20320" cy="20320"/>
            </a:xfrm>
            <a:custGeom>
              <a:avLst/>
              <a:gdLst/>
              <a:ahLst/>
              <a:cxnLst/>
              <a:rect l="l" t="t" r="r" b="b"/>
              <a:pathLst>
                <a:path w="20319" h="20320">
                  <a:moveTo>
                    <a:pt x="15290" y="0"/>
                  </a:moveTo>
                  <a:lnTo>
                    <a:pt x="4343" y="190"/>
                  </a:lnTo>
                  <a:lnTo>
                    <a:pt x="0" y="4699"/>
                  </a:lnTo>
                  <a:lnTo>
                    <a:pt x="190" y="15646"/>
                  </a:lnTo>
                  <a:lnTo>
                    <a:pt x="4699" y="20002"/>
                  </a:lnTo>
                  <a:lnTo>
                    <a:pt x="15646" y="19812"/>
                  </a:lnTo>
                  <a:lnTo>
                    <a:pt x="20015" y="15303"/>
                  </a:lnTo>
                  <a:lnTo>
                    <a:pt x="19913" y="9829"/>
                  </a:lnTo>
                  <a:lnTo>
                    <a:pt x="19812" y="4356"/>
                  </a:lnTo>
                  <a:lnTo>
                    <a:pt x="15290" y="0"/>
                  </a:lnTo>
                  <a:close/>
                </a:path>
              </a:pathLst>
            </a:custGeom>
            <a:solidFill>
              <a:srgbClr val="A25A2E"/>
            </a:solidFill>
          </p:spPr>
          <p:txBody>
            <a:bodyPr wrap="square" lIns="0" tIns="0" rIns="0" bIns="0" rtlCol="0"/>
            <a:lstStyle/>
            <a:p>
              <a:endParaRPr sz="1493" dirty="0"/>
            </a:p>
          </p:txBody>
        </p:sp>
        <p:sp>
          <p:nvSpPr>
            <p:cNvPr id="270" name="object 2138">
              <a:extLst>
                <a:ext uri="{FF2B5EF4-FFF2-40B4-BE49-F238E27FC236}">
                  <a16:creationId xmlns:a16="http://schemas.microsoft.com/office/drawing/2014/main" id="{7DB51D9F-AE98-4FE6-A5E7-A6BF00F06046}"/>
                </a:ext>
              </a:extLst>
            </p:cNvPr>
            <p:cNvSpPr/>
            <p:nvPr/>
          </p:nvSpPr>
          <p:spPr>
            <a:xfrm>
              <a:off x="1469873" y="5592160"/>
              <a:ext cx="20320" cy="20320"/>
            </a:xfrm>
            <a:custGeom>
              <a:avLst/>
              <a:gdLst/>
              <a:ahLst/>
              <a:cxnLst/>
              <a:rect l="l" t="t" r="r" b="b"/>
              <a:pathLst>
                <a:path w="20319" h="20320">
                  <a:moveTo>
                    <a:pt x="15303" y="0"/>
                  </a:moveTo>
                  <a:lnTo>
                    <a:pt x="4343" y="190"/>
                  </a:lnTo>
                  <a:lnTo>
                    <a:pt x="0" y="4686"/>
                  </a:lnTo>
                  <a:lnTo>
                    <a:pt x="190" y="15633"/>
                  </a:lnTo>
                  <a:lnTo>
                    <a:pt x="4698" y="20002"/>
                  </a:lnTo>
                  <a:lnTo>
                    <a:pt x="15646" y="19812"/>
                  </a:lnTo>
                  <a:lnTo>
                    <a:pt x="20015" y="15290"/>
                  </a:lnTo>
                  <a:lnTo>
                    <a:pt x="19913" y="9829"/>
                  </a:lnTo>
                  <a:lnTo>
                    <a:pt x="19811" y="4343"/>
                  </a:lnTo>
                  <a:lnTo>
                    <a:pt x="15303" y="0"/>
                  </a:lnTo>
                  <a:close/>
                </a:path>
              </a:pathLst>
            </a:custGeom>
            <a:solidFill>
              <a:srgbClr val="AD612A"/>
            </a:solidFill>
          </p:spPr>
          <p:txBody>
            <a:bodyPr wrap="square" lIns="0" tIns="0" rIns="0" bIns="0" rtlCol="0"/>
            <a:lstStyle/>
            <a:p>
              <a:endParaRPr sz="1493" dirty="0"/>
            </a:p>
          </p:txBody>
        </p:sp>
        <p:sp>
          <p:nvSpPr>
            <p:cNvPr id="271" name="object 2139">
              <a:extLst>
                <a:ext uri="{FF2B5EF4-FFF2-40B4-BE49-F238E27FC236}">
                  <a16:creationId xmlns:a16="http://schemas.microsoft.com/office/drawing/2014/main" id="{7414964A-3405-4A0A-B090-1A1A5A9DBFC2}"/>
                </a:ext>
              </a:extLst>
            </p:cNvPr>
            <p:cNvSpPr/>
            <p:nvPr/>
          </p:nvSpPr>
          <p:spPr>
            <a:xfrm>
              <a:off x="1828717" y="5384100"/>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2" y="4368"/>
                  </a:lnTo>
                  <a:lnTo>
                    <a:pt x="15303" y="0"/>
                  </a:lnTo>
                  <a:close/>
                </a:path>
              </a:pathLst>
            </a:custGeom>
            <a:solidFill>
              <a:srgbClr val="784322"/>
            </a:solidFill>
          </p:spPr>
          <p:txBody>
            <a:bodyPr wrap="square" lIns="0" tIns="0" rIns="0" bIns="0" rtlCol="0"/>
            <a:lstStyle/>
            <a:p>
              <a:endParaRPr sz="1493" dirty="0"/>
            </a:p>
          </p:txBody>
        </p:sp>
        <p:sp>
          <p:nvSpPr>
            <p:cNvPr id="272" name="object 2140">
              <a:extLst>
                <a:ext uri="{FF2B5EF4-FFF2-40B4-BE49-F238E27FC236}">
                  <a16:creationId xmlns:a16="http://schemas.microsoft.com/office/drawing/2014/main" id="{062722A2-2787-42CE-9117-95BDE43E3A87}"/>
                </a:ext>
              </a:extLst>
            </p:cNvPr>
            <p:cNvSpPr/>
            <p:nvPr/>
          </p:nvSpPr>
          <p:spPr>
            <a:xfrm>
              <a:off x="1598665" y="5419505"/>
              <a:ext cx="20320" cy="20320"/>
            </a:xfrm>
            <a:custGeom>
              <a:avLst/>
              <a:gdLst/>
              <a:ahLst/>
              <a:cxnLst/>
              <a:rect l="l" t="t" r="r" b="b"/>
              <a:pathLst>
                <a:path w="20319" h="20320">
                  <a:moveTo>
                    <a:pt x="15316" y="0"/>
                  </a:moveTo>
                  <a:lnTo>
                    <a:pt x="4368" y="190"/>
                  </a:lnTo>
                  <a:lnTo>
                    <a:pt x="0" y="4711"/>
                  </a:lnTo>
                  <a:lnTo>
                    <a:pt x="190" y="15659"/>
                  </a:lnTo>
                  <a:lnTo>
                    <a:pt x="4711" y="20002"/>
                  </a:lnTo>
                  <a:lnTo>
                    <a:pt x="15659" y="19811"/>
                  </a:lnTo>
                  <a:lnTo>
                    <a:pt x="20015" y="15316"/>
                  </a:lnTo>
                  <a:lnTo>
                    <a:pt x="19913" y="9842"/>
                  </a:lnTo>
                  <a:lnTo>
                    <a:pt x="19811" y="4368"/>
                  </a:lnTo>
                  <a:lnTo>
                    <a:pt x="15316" y="0"/>
                  </a:lnTo>
                  <a:close/>
                </a:path>
              </a:pathLst>
            </a:custGeom>
            <a:solidFill>
              <a:srgbClr val="A95C31"/>
            </a:solidFill>
          </p:spPr>
          <p:txBody>
            <a:bodyPr wrap="square" lIns="0" tIns="0" rIns="0" bIns="0" rtlCol="0"/>
            <a:lstStyle/>
            <a:p>
              <a:endParaRPr sz="1493" dirty="0"/>
            </a:p>
          </p:txBody>
        </p:sp>
        <p:sp>
          <p:nvSpPr>
            <p:cNvPr id="273" name="object 2141">
              <a:extLst>
                <a:ext uri="{FF2B5EF4-FFF2-40B4-BE49-F238E27FC236}">
                  <a16:creationId xmlns:a16="http://schemas.microsoft.com/office/drawing/2014/main" id="{8DBBD91E-8120-495F-BC08-478DC417BDD8}"/>
                </a:ext>
              </a:extLst>
            </p:cNvPr>
            <p:cNvSpPr/>
            <p:nvPr/>
          </p:nvSpPr>
          <p:spPr>
            <a:xfrm>
              <a:off x="968084" y="5517607"/>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55B2E"/>
            </a:solidFill>
          </p:spPr>
          <p:txBody>
            <a:bodyPr wrap="square" lIns="0" tIns="0" rIns="0" bIns="0" rtlCol="0"/>
            <a:lstStyle/>
            <a:p>
              <a:endParaRPr sz="1493" dirty="0"/>
            </a:p>
          </p:txBody>
        </p:sp>
        <p:sp>
          <p:nvSpPr>
            <p:cNvPr id="274" name="object 2142">
              <a:extLst>
                <a:ext uri="{FF2B5EF4-FFF2-40B4-BE49-F238E27FC236}">
                  <a16:creationId xmlns:a16="http://schemas.microsoft.com/office/drawing/2014/main" id="{94F50EA6-25D8-4B63-AA80-F3853BC8A243}"/>
                </a:ext>
              </a:extLst>
            </p:cNvPr>
            <p:cNvSpPr/>
            <p:nvPr/>
          </p:nvSpPr>
          <p:spPr>
            <a:xfrm>
              <a:off x="1574046" y="5306650"/>
              <a:ext cx="20320" cy="20320"/>
            </a:xfrm>
            <a:custGeom>
              <a:avLst/>
              <a:gdLst/>
              <a:ahLst/>
              <a:cxnLst/>
              <a:rect l="l" t="t" r="r" b="b"/>
              <a:pathLst>
                <a:path w="20319" h="20320">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9B542E"/>
            </a:solidFill>
          </p:spPr>
          <p:txBody>
            <a:bodyPr wrap="square" lIns="0" tIns="0" rIns="0" bIns="0" rtlCol="0"/>
            <a:lstStyle/>
            <a:p>
              <a:endParaRPr sz="1493" dirty="0"/>
            </a:p>
          </p:txBody>
        </p:sp>
        <p:sp>
          <p:nvSpPr>
            <p:cNvPr id="275" name="object 2143">
              <a:extLst>
                <a:ext uri="{FF2B5EF4-FFF2-40B4-BE49-F238E27FC236}">
                  <a16:creationId xmlns:a16="http://schemas.microsoft.com/office/drawing/2014/main" id="{F6CC89D3-77ED-4895-8623-2D78EF38ECC0}"/>
                </a:ext>
              </a:extLst>
            </p:cNvPr>
            <p:cNvSpPr/>
            <p:nvPr/>
          </p:nvSpPr>
          <p:spPr>
            <a:xfrm>
              <a:off x="1281694" y="5475279"/>
              <a:ext cx="20320" cy="20320"/>
            </a:xfrm>
            <a:custGeom>
              <a:avLst/>
              <a:gdLst/>
              <a:ahLst/>
              <a:cxnLst/>
              <a:rect l="l" t="t" r="r" b="b"/>
              <a:pathLst>
                <a:path w="20319" h="20320">
                  <a:moveTo>
                    <a:pt x="15316" y="0"/>
                  </a:moveTo>
                  <a:lnTo>
                    <a:pt x="4356" y="190"/>
                  </a:lnTo>
                  <a:lnTo>
                    <a:pt x="0" y="4711"/>
                  </a:lnTo>
                  <a:lnTo>
                    <a:pt x="190" y="15659"/>
                  </a:lnTo>
                  <a:lnTo>
                    <a:pt x="4711" y="20015"/>
                  </a:lnTo>
                  <a:lnTo>
                    <a:pt x="15659" y="19824"/>
                  </a:lnTo>
                  <a:lnTo>
                    <a:pt x="20015" y="15316"/>
                  </a:lnTo>
                  <a:lnTo>
                    <a:pt x="19913" y="9842"/>
                  </a:lnTo>
                  <a:lnTo>
                    <a:pt x="19811" y="4368"/>
                  </a:lnTo>
                  <a:lnTo>
                    <a:pt x="15316" y="0"/>
                  </a:lnTo>
                  <a:close/>
                </a:path>
              </a:pathLst>
            </a:custGeom>
            <a:solidFill>
              <a:srgbClr val="964D22"/>
            </a:solidFill>
          </p:spPr>
          <p:txBody>
            <a:bodyPr wrap="square" lIns="0" tIns="0" rIns="0" bIns="0" rtlCol="0"/>
            <a:lstStyle/>
            <a:p>
              <a:endParaRPr sz="1493" dirty="0"/>
            </a:p>
          </p:txBody>
        </p:sp>
        <p:sp>
          <p:nvSpPr>
            <p:cNvPr id="276" name="object 2144">
              <a:extLst>
                <a:ext uri="{FF2B5EF4-FFF2-40B4-BE49-F238E27FC236}">
                  <a16:creationId xmlns:a16="http://schemas.microsoft.com/office/drawing/2014/main" id="{8A75F8AC-7721-4FDC-807D-DDBFB32D63DF}"/>
                </a:ext>
              </a:extLst>
            </p:cNvPr>
            <p:cNvSpPr/>
            <p:nvPr/>
          </p:nvSpPr>
          <p:spPr>
            <a:xfrm>
              <a:off x="1295043" y="5621115"/>
              <a:ext cx="20320" cy="20320"/>
            </a:xfrm>
            <a:custGeom>
              <a:avLst/>
              <a:gdLst/>
              <a:ahLst/>
              <a:cxnLst/>
              <a:rect l="l" t="t" r="r" b="b"/>
              <a:pathLst>
                <a:path w="20319" h="20320">
                  <a:moveTo>
                    <a:pt x="15303" y="0"/>
                  </a:moveTo>
                  <a:lnTo>
                    <a:pt x="4356" y="190"/>
                  </a:lnTo>
                  <a:lnTo>
                    <a:pt x="0" y="4686"/>
                  </a:lnTo>
                  <a:lnTo>
                    <a:pt x="190" y="15633"/>
                  </a:lnTo>
                  <a:lnTo>
                    <a:pt x="4711" y="19989"/>
                  </a:lnTo>
                  <a:lnTo>
                    <a:pt x="15646" y="19799"/>
                  </a:lnTo>
                  <a:lnTo>
                    <a:pt x="20015" y="15290"/>
                  </a:lnTo>
                  <a:lnTo>
                    <a:pt x="19913" y="9829"/>
                  </a:lnTo>
                  <a:lnTo>
                    <a:pt x="19811" y="4343"/>
                  </a:lnTo>
                  <a:lnTo>
                    <a:pt x="15303" y="0"/>
                  </a:lnTo>
                  <a:close/>
                </a:path>
              </a:pathLst>
            </a:custGeom>
            <a:solidFill>
              <a:srgbClr val="9F552F"/>
            </a:solidFill>
          </p:spPr>
          <p:txBody>
            <a:bodyPr wrap="square" lIns="0" tIns="0" rIns="0" bIns="0" rtlCol="0"/>
            <a:lstStyle/>
            <a:p>
              <a:endParaRPr sz="1493" dirty="0"/>
            </a:p>
          </p:txBody>
        </p:sp>
        <p:sp>
          <p:nvSpPr>
            <p:cNvPr id="277" name="object 2145">
              <a:extLst>
                <a:ext uri="{FF2B5EF4-FFF2-40B4-BE49-F238E27FC236}">
                  <a16:creationId xmlns:a16="http://schemas.microsoft.com/office/drawing/2014/main" id="{54BCBE2D-2084-4EC2-A5C3-15ED6B36BCA5}"/>
                </a:ext>
              </a:extLst>
            </p:cNvPr>
            <p:cNvSpPr/>
            <p:nvPr/>
          </p:nvSpPr>
          <p:spPr>
            <a:xfrm>
              <a:off x="1776910" y="5320912"/>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97522C"/>
            </a:solidFill>
          </p:spPr>
          <p:txBody>
            <a:bodyPr wrap="square" lIns="0" tIns="0" rIns="0" bIns="0" rtlCol="0"/>
            <a:lstStyle/>
            <a:p>
              <a:endParaRPr sz="1493" dirty="0"/>
            </a:p>
          </p:txBody>
        </p:sp>
        <p:sp>
          <p:nvSpPr>
            <p:cNvPr id="278" name="object 2146">
              <a:extLst>
                <a:ext uri="{FF2B5EF4-FFF2-40B4-BE49-F238E27FC236}">
                  <a16:creationId xmlns:a16="http://schemas.microsoft.com/office/drawing/2014/main" id="{8E479036-62F3-4BA2-B948-12462A2D6B5E}"/>
                </a:ext>
              </a:extLst>
            </p:cNvPr>
            <p:cNvSpPr/>
            <p:nvPr/>
          </p:nvSpPr>
          <p:spPr>
            <a:xfrm>
              <a:off x="1466555" y="5447852"/>
              <a:ext cx="20320" cy="20320"/>
            </a:xfrm>
            <a:custGeom>
              <a:avLst/>
              <a:gdLst/>
              <a:ahLst/>
              <a:cxnLst/>
              <a:rect l="l" t="t" r="r" b="b"/>
              <a:pathLst>
                <a:path w="20319" h="20320">
                  <a:moveTo>
                    <a:pt x="15316" y="0"/>
                  </a:moveTo>
                  <a:lnTo>
                    <a:pt x="4356" y="190"/>
                  </a:lnTo>
                  <a:lnTo>
                    <a:pt x="0" y="4711"/>
                  </a:lnTo>
                  <a:lnTo>
                    <a:pt x="190" y="15659"/>
                  </a:lnTo>
                  <a:lnTo>
                    <a:pt x="4711" y="20002"/>
                  </a:lnTo>
                  <a:lnTo>
                    <a:pt x="15659" y="19811"/>
                  </a:lnTo>
                  <a:lnTo>
                    <a:pt x="20015" y="15316"/>
                  </a:lnTo>
                  <a:lnTo>
                    <a:pt x="19913" y="9842"/>
                  </a:lnTo>
                  <a:lnTo>
                    <a:pt x="19811" y="4368"/>
                  </a:lnTo>
                  <a:lnTo>
                    <a:pt x="15316" y="0"/>
                  </a:lnTo>
                  <a:close/>
                </a:path>
              </a:pathLst>
            </a:custGeom>
            <a:solidFill>
              <a:srgbClr val="A65B30"/>
            </a:solidFill>
          </p:spPr>
          <p:txBody>
            <a:bodyPr wrap="square" lIns="0" tIns="0" rIns="0" bIns="0" rtlCol="0"/>
            <a:lstStyle/>
            <a:p>
              <a:endParaRPr sz="1493" dirty="0"/>
            </a:p>
          </p:txBody>
        </p:sp>
        <p:sp>
          <p:nvSpPr>
            <p:cNvPr id="279" name="object 2147">
              <a:extLst>
                <a:ext uri="{FF2B5EF4-FFF2-40B4-BE49-F238E27FC236}">
                  <a16:creationId xmlns:a16="http://schemas.microsoft.com/office/drawing/2014/main" id="{7A4FEC0E-6789-49DA-82D8-BBE17CED219B}"/>
                </a:ext>
              </a:extLst>
            </p:cNvPr>
            <p:cNvSpPr/>
            <p:nvPr/>
          </p:nvSpPr>
          <p:spPr>
            <a:xfrm>
              <a:off x="1167432" y="5593218"/>
              <a:ext cx="20320" cy="20320"/>
            </a:xfrm>
            <a:custGeom>
              <a:avLst/>
              <a:gdLst/>
              <a:ahLst/>
              <a:cxnLst/>
              <a:rect l="l" t="t" r="r" b="b"/>
              <a:pathLst>
                <a:path w="20319" h="20320">
                  <a:moveTo>
                    <a:pt x="15303" y="0"/>
                  </a:moveTo>
                  <a:lnTo>
                    <a:pt x="4356" y="190"/>
                  </a:lnTo>
                  <a:lnTo>
                    <a:pt x="0" y="4711"/>
                  </a:lnTo>
                  <a:lnTo>
                    <a:pt x="190" y="15671"/>
                  </a:lnTo>
                  <a:lnTo>
                    <a:pt x="4711" y="20015"/>
                  </a:lnTo>
                  <a:lnTo>
                    <a:pt x="15646" y="19824"/>
                  </a:lnTo>
                  <a:lnTo>
                    <a:pt x="20015" y="15328"/>
                  </a:lnTo>
                  <a:lnTo>
                    <a:pt x="19913" y="9842"/>
                  </a:lnTo>
                  <a:lnTo>
                    <a:pt x="19811" y="4368"/>
                  </a:lnTo>
                  <a:lnTo>
                    <a:pt x="15303" y="0"/>
                  </a:lnTo>
                  <a:close/>
                </a:path>
              </a:pathLst>
            </a:custGeom>
            <a:solidFill>
              <a:srgbClr val="AF5F34"/>
            </a:solidFill>
          </p:spPr>
          <p:txBody>
            <a:bodyPr wrap="square" lIns="0" tIns="0" rIns="0" bIns="0" rtlCol="0"/>
            <a:lstStyle/>
            <a:p>
              <a:endParaRPr sz="1493" dirty="0"/>
            </a:p>
          </p:txBody>
        </p:sp>
        <p:sp>
          <p:nvSpPr>
            <p:cNvPr id="280" name="object 2148">
              <a:extLst>
                <a:ext uri="{FF2B5EF4-FFF2-40B4-BE49-F238E27FC236}">
                  <a16:creationId xmlns:a16="http://schemas.microsoft.com/office/drawing/2014/main" id="{9641ECB8-BE59-4ADA-86AF-500BECB8511E}"/>
                </a:ext>
              </a:extLst>
            </p:cNvPr>
            <p:cNvSpPr/>
            <p:nvPr/>
          </p:nvSpPr>
          <p:spPr>
            <a:xfrm>
              <a:off x="1273185" y="5604936"/>
              <a:ext cx="20320" cy="20320"/>
            </a:xfrm>
            <a:custGeom>
              <a:avLst/>
              <a:gdLst/>
              <a:ahLst/>
              <a:cxnLst/>
              <a:rect l="l" t="t" r="r" b="b"/>
              <a:pathLst>
                <a:path w="20319" h="20320">
                  <a:moveTo>
                    <a:pt x="15303" y="0"/>
                  </a:moveTo>
                  <a:lnTo>
                    <a:pt x="4356" y="190"/>
                  </a:lnTo>
                  <a:lnTo>
                    <a:pt x="0" y="4686"/>
                  </a:lnTo>
                  <a:lnTo>
                    <a:pt x="190" y="15633"/>
                  </a:lnTo>
                  <a:lnTo>
                    <a:pt x="4711" y="20002"/>
                  </a:lnTo>
                  <a:lnTo>
                    <a:pt x="15646" y="19812"/>
                  </a:lnTo>
                  <a:lnTo>
                    <a:pt x="20015" y="15290"/>
                  </a:lnTo>
                  <a:lnTo>
                    <a:pt x="19913" y="9829"/>
                  </a:lnTo>
                  <a:lnTo>
                    <a:pt x="19811" y="4343"/>
                  </a:lnTo>
                  <a:lnTo>
                    <a:pt x="15303" y="0"/>
                  </a:lnTo>
                  <a:close/>
                </a:path>
              </a:pathLst>
            </a:custGeom>
            <a:solidFill>
              <a:srgbClr val="AC5E32"/>
            </a:solidFill>
          </p:spPr>
          <p:txBody>
            <a:bodyPr wrap="square" lIns="0" tIns="0" rIns="0" bIns="0" rtlCol="0"/>
            <a:lstStyle/>
            <a:p>
              <a:endParaRPr sz="1493" dirty="0"/>
            </a:p>
          </p:txBody>
        </p:sp>
        <p:sp>
          <p:nvSpPr>
            <p:cNvPr id="281" name="object 2149">
              <a:extLst>
                <a:ext uri="{FF2B5EF4-FFF2-40B4-BE49-F238E27FC236}">
                  <a16:creationId xmlns:a16="http://schemas.microsoft.com/office/drawing/2014/main" id="{BDC12F85-D4D0-4376-A21E-8C76AD12444C}"/>
                </a:ext>
              </a:extLst>
            </p:cNvPr>
            <p:cNvSpPr/>
            <p:nvPr/>
          </p:nvSpPr>
          <p:spPr>
            <a:xfrm>
              <a:off x="1247644" y="5379015"/>
              <a:ext cx="20320" cy="20320"/>
            </a:xfrm>
            <a:custGeom>
              <a:avLst/>
              <a:gdLst/>
              <a:ahLst/>
              <a:cxnLst/>
              <a:rect l="l" t="t" r="r" b="b"/>
              <a:pathLst>
                <a:path w="20319" h="20320">
                  <a:moveTo>
                    <a:pt x="15303" y="0"/>
                  </a:moveTo>
                  <a:lnTo>
                    <a:pt x="4343" y="190"/>
                  </a:lnTo>
                  <a:lnTo>
                    <a:pt x="0" y="4686"/>
                  </a:lnTo>
                  <a:lnTo>
                    <a:pt x="190" y="15633"/>
                  </a:lnTo>
                  <a:lnTo>
                    <a:pt x="4698" y="20002"/>
                  </a:lnTo>
                  <a:lnTo>
                    <a:pt x="15646" y="19812"/>
                  </a:lnTo>
                  <a:lnTo>
                    <a:pt x="20015" y="15290"/>
                  </a:lnTo>
                  <a:lnTo>
                    <a:pt x="19913" y="9817"/>
                  </a:lnTo>
                  <a:lnTo>
                    <a:pt x="19811" y="4343"/>
                  </a:lnTo>
                  <a:lnTo>
                    <a:pt x="15303" y="0"/>
                  </a:lnTo>
                  <a:close/>
                </a:path>
              </a:pathLst>
            </a:custGeom>
            <a:solidFill>
              <a:srgbClr val="9D572D"/>
            </a:solidFill>
          </p:spPr>
          <p:txBody>
            <a:bodyPr wrap="square" lIns="0" tIns="0" rIns="0" bIns="0" rtlCol="0"/>
            <a:lstStyle/>
            <a:p>
              <a:endParaRPr sz="1493" dirty="0"/>
            </a:p>
          </p:txBody>
        </p:sp>
        <p:sp>
          <p:nvSpPr>
            <p:cNvPr id="282" name="object 2150">
              <a:extLst>
                <a:ext uri="{FF2B5EF4-FFF2-40B4-BE49-F238E27FC236}">
                  <a16:creationId xmlns:a16="http://schemas.microsoft.com/office/drawing/2014/main" id="{1023D57D-0F4E-4FCC-8415-877E8C143FF9}"/>
                </a:ext>
              </a:extLst>
            </p:cNvPr>
            <p:cNvSpPr/>
            <p:nvPr/>
          </p:nvSpPr>
          <p:spPr>
            <a:xfrm>
              <a:off x="1230618" y="5419934"/>
              <a:ext cx="20320" cy="20320"/>
            </a:xfrm>
            <a:custGeom>
              <a:avLst/>
              <a:gdLst/>
              <a:ahLst/>
              <a:cxnLst/>
              <a:rect l="l" t="t" r="r" b="b"/>
              <a:pathLst>
                <a:path w="20319" h="20320">
                  <a:moveTo>
                    <a:pt x="15303" y="0"/>
                  </a:moveTo>
                  <a:lnTo>
                    <a:pt x="4343" y="190"/>
                  </a:lnTo>
                  <a:lnTo>
                    <a:pt x="0" y="4699"/>
                  </a:lnTo>
                  <a:lnTo>
                    <a:pt x="190" y="15659"/>
                  </a:lnTo>
                  <a:lnTo>
                    <a:pt x="4698" y="20015"/>
                  </a:lnTo>
                  <a:lnTo>
                    <a:pt x="15646" y="19824"/>
                  </a:lnTo>
                  <a:lnTo>
                    <a:pt x="20015" y="15316"/>
                  </a:lnTo>
                  <a:lnTo>
                    <a:pt x="19913" y="9829"/>
                  </a:lnTo>
                  <a:lnTo>
                    <a:pt x="19811" y="4356"/>
                  </a:lnTo>
                  <a:lnTo>
                    <a:pt x="15303" y="0"/>
                  </a:lnTo>
                  <a:close/>
                </a:path>
              </a:pathLst>
            </a:custGeom>
            <a:solidFill>
              <a:srgbClr val="93532A"/>
            </a:solidFill>
          </p:spPr>
          <p:txBody>
            <a:bodyPr wrap="square" lIns="0" tIns="0" rIns="0" bIns="0" rtlCol="0"/>
            <a:lstStyle/>
            <a:p>
              <a:endParaRPr sz="1493" dirty="0"/>
            </a:p>
          </p:txBody>
        </p:sp>
        <p:sp>
          <p:nvSpPr>
            <p:cNvPr id="283" name="object 2151">
              <a:extLst>
                <a:ext uri="{FF2B5EF4-FFF2-40B4-BE49-F238E27FC236}">
                  <a16:creationId xmlns:a16="http://schemas.microsoft.com/office/drawing/2014/main" id="{6AAFAA03-C0EF-4911-9608-73B1F9F7B572}"/>
                </a:ext>
              </a:extLst>
            </p:cNvPr>
            <p:cNvSpPr/>
            <p:nvPr/>
          </p:nvSpPr>
          <p:spPr>
            <a:xfrm>
              <a:off x="1010017" y="5463945"/>
              <a:ext cx="20320" cy="20320"/>
            </a:xfrm>
            <a:custGeom>
              <a:avLst/>
              <a:gdLst/>
              <a:ahLst/>
              <a:cxnLst/>
              <a:rect l="l" t="t" r="r" b="b"/>
              <a:pathLst>
                <a:path w="20319" h="20320">
                  <a:moveTo>
                    <a:pt x="15303" y="0"/>
                  </a:moveTo>
                  <a:lnTo>
                    <a:pt x="4343" y="190"/>
                  </a:lnTo>
                  <a:lnTo>
                    <a:pt x="0" y="4686"/>
                  </a:lnTo>
                  <a:lnTo>
                    <a:pt x="190" y="15633"/>
                  </a:lnTo>
                  <a:lnTo>
                    <a:pt x="4698" y="19989"/>
                  </a:lnTo>
                  <a:lnTo>
                    <a:pt x="15646" y="19799"/>
                  </a:lnTo>
                  <a:lnTo>
                    <a:pt x="20015" y="15290"/>
                  </a:lnTo>
                  <a:lnTo>
                    <a:pt x="19913" y="9817"/>
                  </a:lnTo>
                  <a:lnTo>
                    <a:pt x="19811" y="4343"/>
                  </a:lnTo>
                  <a:lnTo>
                    <a:pt x="15303" y="0"/>
                  </a:lnTo>
                  <a:close/>
                </a:path>
              </a:pathLst>
            </a:custGeom>
            <a:solidFill>
              <a:srgbClr val="9D592B"/>
            </a:solidFill>
          </p:spPr>
          <p:txBody>
            <a:bodyPr wrap="square" lIns="0" tIns="0" rIns="0" bIns="0" rtlCol="0"/>
            <a:lstStyle/>
            <a:p>
              <a:endParaRPr sz="1493" dirty="0"/>
            </a:p>
          </p:txBody>
        </p:sp>
        <p:sp>
          <p:nvSpPr>
            <p:cNvPr id="284" name="object 2152">
              <a:extLst>
                <a:ext uri="{FF2B5EF4-FFF2-40B4-BE49-F238E27FC236}">
                  <a16:creationId xmlns:a16="http://schemas.microsoft.com/office/drawing/2014/main" id="{9E30BECA-186B-4FF0-BEF4-E7AE8A581D6A}"/>
                </a:ext>
              </a:extLst>
            </p:cNvPr>
            <p:cNvSpPr/>
            <p:nvPr/>
          </p:nvSpPr>
          <p:spPr>
            <a:xfrm>
              <a:off x="1568649" y="5450987"/>
              <a:ext cx="20320" cy="20320"/>
            </a:xfrm>
            <a:custGeom>
              <a:avLst/>
              <a:gdLst/>
              <a:ahLst/>
              <a:cxnLst/>
              <a:rect l="l" t="t" r="r" b="b"/>
              <a:pathLst>
                <a:path w="20319" h="20320">
                  <a:moveTo>
                    <a:pt x="15290" y="0"/>
                  </a:moveTo>
                  <a:lnTo>
                    <a:pt x="4343" y="190"/>
                  </a:lnTo>
                  <a:lnTo>
                    <a:pt x="0" y="4686"/>
                  </a:lnTo>
                  <a:lnTo>
                    <a:pt x="190" y="15633"/>
                  </a:lnTo>
                  <a:lnTo>
                    <a:pt x="4698" y="19989"/>
                  </a:lnTo>
                  <a:lnTo>
                    <a:pt x="15646" y="19799"/>
                  </a:lnTo>
                  <a:lnTo>
                    <a:pt x="20015" y="15290"/>
                  </a:lnTo>
                  <a:lnTo>
                    <a:pt x="19913" y="9817"/>
                  </a:lnTo>
                  <a:lnTo>
                    <a:pt x="19811" y="4343"/>
                  </a:lnTo>
                  <a:lnTo>
                    <a:pt x="15290" y="0"/>
                  </a:lnTo>
                  <a:close/>
                </a:path>
              </a:pathLst>
            </a:custGeom>
            <a:solidFill>
              <a:srgbClr val="A65B30"/>
            </a:solidFill>
          </p:spPr>
          <p:txBody>
            <a:bodyPr wrap="square" lIns="0" tIns="0" rIns="0" bIns="0" rtlCol="0"/>
            <a:lstStyle/>
            <a:p>
              <a:endParaRPr sz="1493" dirty="0"/>
            </a:p>
          </p:txBody>
        </p:sp>
        <p:sp>
          <p:nvSpPr>
            <p:cNvPr id="285" name="object 2153">
              <a:extLst>
                <a:ext uri="{FF2B5EF4-FFF2-40B4-BE49-F238E27FC236}">
                  <a16:creationId xmlns:a16="http://schemas.microsoft.com/office/drawing/2014/main" id="{94CEEE69-063C-4CB4-AA8E-C8F9CBC971E8}"/>
                </a:ext>
              </a:extLst>
            </p:cNvPr>
            <p:cNvSpPr/>
            <p:nvPr/>
          </p:nvSpPr>
          <p:spPr>
            <a:xfrm>
              <a:off x="1816774" y="5523980"/>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2" y="4356"/>
                  </a:lnTo>
                  <a:lnTo>
                    <a:pt x="15303" y="0"/>
                  </a:lnTo>
                  <a:close/>
                </a:path>
              </a:pathLst>
            </a:custGeom>
            <a:solidFill>
              <a:srgbClr val="764221"/>
            </a:solidFill>
          </p:spPr>
          <p:txBody>
            <a:bodyPr wrap="square" lIns="0" tIns="0" rIns="0" bIns="0" rtlCol="0"/>
            <a:lstStyle/>
            <a:p>
              <a:endParaRPr sz="1493" dirty="0"/>
            </a:p>
          </p:txBody>
        </p:sp>
        <p:sp>
          <p:nvSpPr>
            <p:cNvPr id="286" name="object 2154">
              <a:extLst>
                <a:ext uri="{FF2B5EF4-FFF2-40B4-BE49-F238E27FC236}">
                  <a16:creationId xmlns:a16="http://schemas.microsoft.com/office/drawing/2014/main" id="{C13EE147-3289-4C47-B3BA-6E5B485E59CE}"/>
                </a:ext>
              </a:extLst>
            </p:cNvPr>
            <p:cNvSpPr/>
            <p:nvPr/>
          </p:nvSpPr>
          <p:spPr>
            <a:xfrm>
              <a:off x="1117359" y="5513511"/>
              <a:ext cx="20320" cy="20320"/>
            </a:xfrm>
            <a:custGeom>
              <a:avLst/>
              <a:gdLst/>
              <a:ahLst/>
              <a:cxnLst/>
              <a:rect l="l" t="t" r="r" b="b"/>
              <a:pathLst>
                <a:path w="20319" h="20320">
                  <a:moveTo>
                    <a:pt x="15303" y="0"/>
                  </a:moveTo>
                  <a:lnTo>
                    <a:pt x="4356" y="190"/>
                  </a:lnTo>
                  <a:lnTo>
                    <a:pt x="0" y="4711"/>
                  </a:lnTo>
                  <a:lnTo>
                    <a:pt x="190" y="15659"/>
                  </a:lnTo>
                  <a:lnTo>
                    <a:pt x="4711" y="20002"/>
                  </a:lnTo>
                  <a:lnTo>
                    <a:pt x="15646" y="19811"/>
                  </a:lnTo>
                  <a:lnTo>
                    <a:pt x="20015" y="15316"/>
                  </a:lnTo>
                  <a:lnTo>
                    <a:pt x="19913" y="9842"/>
                  </a:lnTo>
                  <a:lnTo>
                    <a:pt x="19811" y="4368"/>
                  </a:lnTo>
                  <a:lnTo>
                    <a:pt x="15303" y="0"/>
                  </a:lnTo>
                  <a:close/>
                </a:path>
              </a:pathLst>
            </a:custGeom>
            <a:solidFill>
              <a:srgbClr val="AD5E33"/>
            </a:solidFill>
          </p:spPr>
          <p:txBody>
            <a:bodyPr wrap="square" lIns="0" tIns="0" rIns="0" bIns="0" rtlCol="0"/>
            <a:lstStyle/>
            <a:p>
              <a:endParaRPr sz="1493" dirty="0"/>
            </a:p>
          </p:txBody>
        </p:sp>
        <p:sp>
          <p:nvSpPr>
            <p:cNvPr id="287" name="object 2155">
              <a:extLst>
                <a:ext uri="{FF2B5EF4-FFF2-40B4-BE49-F238E27FC236}">
                  <a16:creationId xmlns:a16="http://schemas.microsoft.com/office/drawing/2014/main" id="{16CBF2DA-FDA8-4A98-A62E-8391906143E0}"/>
                </a:ext>
              </a:extLst>
            </p:cNvPr>
            <p:cNvSpPr/>
            <p:nvPr/>
          </p:nvSpPr>
          <p:spPr>
            <a:xfrm>
              <a:off x="1529139" y="5509759"/>
              <a:ext cx="20320" cy="20320"/>
            </a:xfrm>
            <a:custGeom>
              <a:avLst/>
              <a:gdLst/>
              <a:ahLst/>
              <a:cxnLst/>
              <a:rect l="l" t="t" r="r" b="b"/>
              <a:pathLst>
                <a:path w="20319" h="20320">
                  <a:moveTo>
                    <a:pt x="15316" y="0"/>
                  </a:moveTo>
                  <a:lnTo>
                    <a:pt x="4356" y="190"/>
                  </a:lnTo>
                  <a:lnTo>
                    <a:pt x="0" y="4686"/>
                  </a:lnTo>
                  <a:lnTo>
                    <a:pt x="190" y="15633"/>
                  </a:lnTo>
                  <a:lnTo>
                    <a:pt x="4711" y="20002"/>
                  </a:lnTo>
                  <a:lnTo>
                    <a:pt x="15659" y="19812"/>
                  </a:lnTo>
                  <a:lnTo>
                    <a:pt x="20027" y="15290"/>
                  </a:lnTo>
                  <a:lnTo>
                    <a:pt x="19926" y="9817"/>
                  </a:lnTo>
                  <a:lnTo>
                    <a:pt x="19824" y="4343"/>
                  </a:lnTo>
                  <a:lnTo>
                    <a:pt x="15316" y="0"/>
                  </a:lnTo>
                  <a:close/>
                </a:path>
              </a:pathLst>
            </a:custGeom>
            <a:solidFill>
              <a:srgbClr val="915229"/>
            </a:solidFill>
          </p:spPr>
          <p:txBody>
            <a:bodyPr wrap="square" lIns="0" tIns="0" rIns="0" bIns="0" rtlCol="0"/>
            <a:lstStyle/>
            <a:p>
              <a:endParaRPr sz="1493" dirty="0"/>
            </a:p>
          </p:txBody>
        </p:sp>
        <p:sp>
          <p:nvSpPr>
            <p:cNvPr id="288" name="object 2156">
              <a:extLst>
                <a:ext uri="{FF2B5EF4-FFF2-40B4-BE49-F238E27FC236}">
                  <a16:creationId xmlns:a16="http://schemas.microsoft.com/office/drawing/2014/main" id="{AF1C8EBF-7B99-428E-84C3-1F14BBA2185D}"/>
                </a:ext>
              </a:extLst>
            </p:cNvPr>
            <p:cNvSpPr/>
            <p:nvPr/>
          </p:nvSpPr>
          <p:spPr>
            <a:xfrm>
              <a:off x="936016" y="5498256"/>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15" y="15303"/>
                  </a:lnTo>
                  <a:lnTo>
                    <a:pt x="19913" y="9829"/>
                  </a:lnTo>
                  <a:lnTo>
                    <a:pt x="19811" y="4356"/>
                  </a:lnTo>
                  <a:lnTo>
                    <a:pt x="15316" y="0"/>
                  </a:lnTo>
                  <a:close/>
                </a:path>
              </a:pathLst>
            </a:custGeom>
            <a:solidFill>
              <a:srgbClr val="A0592F"/>
            </a:solidFill>
          </p:spPr>
          <p:txBody>
            <a:bodyPr wrap="square" lIns="0" tIns="0" rIns="0" bIns="0" rtlCol="0"/>
            <a:lstStyle/>
            <a:p>
              <a:endParaRPr sz="1493" dirty="0"/>
            </a:p>
          </p:txBody>
        </p:sp>
        <p:sp>
          <p:nvSpPr>
            <p:cNvPr id="289" name="object 2157">
              <a:extLst>
                <a:ext uri="{FF2B5EF4-FFF2-40B4-BE49-F238E27FC236}">
                  <a16:creationId xmlns:a16="http://schemas.microsoft.com/office/drawing/2014/main" id="{F0C3A7F1-2B86-42DA-BF5F-F2EA5E4B5B67}"/>
                </a:ext>
              </a:extLst>
            </p:cNvPr>
            <p:cNvSpPr/>
            <p:nvPr/>
          </p:nvSpPr>
          <p:spPr>
            <a:xfrm>
              <a:off x="1275253" y="5254558"/>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43"/>
                  </a:lnTo>
                  <a:lnTo>
                    <a:pt x="15303" y="0"/>
                  </a:lnTo>
                  <a:close/>
                </a:path>
              </a:pathLst>
            </a:custGeom>
            <a:solidFill>
              <a:srgbClr val="9D552E"/>
            </a:solidFill>
          </p:spPr>
          <p:txBody>
            <a:bodyPr wrap="square" lIns="0" tIns="0" rIns="0" bIns="0" rtlCol="0"/>
            <a:lstStyle/>
            <a:p>
              <a:endParaRPr sz="1493" dirty="0"/>
            </a:p>
          </p:txBody>
        </p:sp>
        <p:sp>
          <p:nvSpPr>
            <p:cNvPr id="290" name="object 2158">
              <a:extLst>
                <a:ext uri="{FF2B5EF4-FFF2-40B4-BE49-F238E27FC236}">
                  <a16:creationId xmlns:a16="http://schemas.microsoft.com/office/drawing/2014/main" id="{C5290223-AF3F-4ED9-B82A-F390D214EAF4}"/>
                </a:ext>
              </a:extLst>
            </p:cNvPr>
            <p:cNvSpPr/>
            <p:nvPr/>
          </p:nvSpPr>
          <p:spPr>
            <a:xfrm>
              <a:off x="1452495" y="5603351"/>
              <a:ext cx="20320" cy="20320"/>
            </a:xfrm>
            <a:custGeom>
              <a:avLst/>
              <a:gdLst/>
              <a:ahLst/>
              <a:cxnLst/>
              <a:rect l="l" t="t" r="r" b="b"/>
              <a:pathLst>
                <a:path w="20319" h="20320">
                  <a:moveTo>
                    <a:pt x="15303" y="0"/>
                  </a:moveTo>
                  <a:lnTo>
                    <a:pt x="4356" y="190"/>
                  </a:lnTo>
                  <a:lnTo>
                    <a:pt x="0" y="4724"/>
                  </a:lnTo>
                  <a:lnTo>
                    <a:pt x="190" y="15671"/>
                  </a:lnTo>
                  <a:lnTo>
                    <a:pt x="4711" y="20015"/>
                  </a:lnTo>
                  <a:lnTo>
                    <a:pt x="15646" y="19824"/>
                  </a:lnTo>
                  <a:lnTo>
                    <a:pt x="20015" y="15328"/>
                  </a:lnTo>
                  <a:lnTo>
                    <a:pt x="19913" y="9842"/>
                  </a:lnTo>
                  <a:lnTo>
                    <a:pt x="19811" y="4381"/>
                  </a:lnTo>
                  <a:lnTo>
                    <a:pt x="15303" y="0"/>
                  </a:lnTo>
                  <a:close/>
                </a:path>
              </a:pathLst>
            </a:custGeom>
            <a:solidFill>
              <a:srgbClr val="96512C"/>
            </a:solidFill>
          </p:spPr>
          <p:txBody>
            <a:bodyPr wrap="square" lIns="0" tIns="0" rIns="0" bIns="0" rtlCol="0"/>
            <a:lstStyle/>
            <a:p>
              <a:endParaRPr sz="1493" dirty="0"/>
            </a:p>
          </p:txBody>
        </p:sp>
        <p:sp>
          <p:nvSpPr>
            <p:cNvPr id="291" name="object 2159">
              <a:extLst>
                <a:ext uri="{FF2B5EF4-FFF2-40B4-BE49-F238E27FC236}">
                  <a16:creationId xmlns:a16="http://schemas.microsoft.com/office/drawing/2014/main" id="{B7508509-2AA7-4D6D-81D4-972B3F331DAE}"/>
                </a:ext>
              </a:extLst>
            </p:cNvPr>
            <p:cNvSpPr/>
            <p:nvPr/>
          </p:nvSpPr>
          <p:spPr>
            <a:xfrm>
              <a:off x="1069030" y="5398824"/>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B6662D"/>
            </a:solidFill>
          </p:spPr>
          <p:txBody>
            <a:bodyPr wrap="square" lIns="0" tIns="0" rIns="0" bIns="0" rtlCol="0"/>
            <a:lstStyle/>
            <a:p>
              <a:endParaRPr sz="1493" dirty="0"/>
            </a:p>
          </p:txBody>
        </p:sp>
        <p:sp>
          <p:nvSpPr>
            <p:cNvPr id="292" name="object 2160">
              <a:extLst>
                <a:ext uri="{FF2B5EF4-FFF2-40B4-BE49-F238E27FC236}">
                  <a16:creationId xmlns:a16="http://schemas.microsoft.com/office/drawing/2014/main" id="{22FFBC62-A6D4-468A-88B8-3DB7D853421B}"/>
                </a:ext>
              </a:extLst>
            </p:cNvPr>
            <p:cNvSpPr/>
            <p:nvPr/>
          </p:nvSpPr>
          <p:spPr>
            <a:xfrm>
              <a:off x="1109348" y="5540900"/>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AC5E32"/>
            </a:solidFill>
          </p:spPr>
          <p:txBody>
            <a:bodyPr wrap="square" lIns="0" tIns="0" rIns="0" bIns="0" rtlCol="0"/>
            <a:lstStyle/>
            <a:p>
              <a:endParaRPr sz="1493" dirty="0"/>
            </a:p>
          </p:txBody>
        </p:sp>
        <p:sp>
          <p:nvSpPr>
            <p:cNvPr id="293" name="object 2161">
              <a:extLst>
                <a:ext uri="{FF2B5EF4-FFF2-40B4-BE49-F238E27FC236}">
                  <a16:creationId xmlns:a16="http://schemas.microsoft.com/office/drawing/2014/main" id="{1AF161C5-7BA2-44A9-A569-04B2259CE35B}"/>
                </a:ext>
              </a:extLst>
            </p:cNvPr>
            <p:cNvSpPr/>
            <p:nvPr/>
          </p:nvSpPr>
          <p:spPr>
            <a:xfrm>
              <a:off x="1583321" y="5468467"/>
              <a:ext cx="20320" cy="20320"/>
            </a:xfrm>
            <a:custGeom>
              <a:avLst/>
              <a:gdLst/>
              <a:ahLst/>
              <a:cxnLst/>
              <a:rect l="l" t="t" r="r" b="b"/>
              <a:pathLst>
                <a:path w="20319" h="20320">
                  <a:moveTo>
                    <a:pt x="15303" y="0"/>
                  </a:moveTo>
                  <a:lnTo>
                    <a:pt x="4356" y="190"/>
                  </a:lnTo>
                  <a:lnTo>
                    <a:pt x="0" y="4686"/>
                  </a:lnTo>
                  <a:lnTo>
                    <a:pt x="190" y="15633"/>
                  </a:lnTo>
                  <a:lnTo>
                    <a:pt x="4711" y="20002"/>
                  </a:lnTo>
                  <a:lnTo>
                    <a:pt x="15646" y="19812"/>
                  </a:lnTo>
                  <a:lnTo>
                    <a:pt x="20015" y="15290"/>
                  </a:lnTo>
                  <a:lnTo>
                    <a:pt x="19913" y="9817"/>
                  </a:lnTo>
                  <a:lnTo>
                    <a:pt x="19811" y="4343"/>
                  </a:lnTo>
                  <a:lnTo>
                    <a:pt x="15303" y="0"/>
                  </a:lnTo>
                  <a:close/>
                </a:path>
              </a:pathLst>
            </a:custGeom>
            <a:solidFill>
              <a:srgbClr val="8D5127"/>
            </a:solidFill>
          </p:spPr>
          <p:txBody>
            <a:bodyPr wrap="square" lIns="0" tIns="0" rIns="0" bIns="0" rtlCol="0"/>
            <a:lstStyle/>
            <a:p>
              <a:endParaRPr sz="1493" dirty="0"/>
            </a:p>
          </p:txBody>
        </p:sp>
        <p:sp>
          <p:nvSpPr>
            <p:cNvPr id="294" name="object 2162">
              <a:extLst>
                <a:ext uri="{FF2B5EF4-FFF2-40B4-BE49-F238E27FC236}">
                  <a16:creationId xmlns:a16="http://schemas.microsoft.com/office/drawing/2014/main" id="{BA24BE0B-056F-4BA6-BCE4-0C8546DB7830}"/>
                </a:ext>
              </a:extLst>
            </p:cNvPr>
            <p:cNvSpPr/>
            <p:nvPr/>
          </p:nvSpPr>
          <p:spPr>
            <a:xfrm>
              <a:off x="1489900" y="5566877"/>
              <a:ext cx="20320" cy="20320"/>
            </a:xfrm>
            <a:custGeom>
              <a:avLst/>
              <a:gdLst/>
              <a:ahLst/>
              <a:cxnLst/>
              <a:rect l="l" t="t" r="r" b="b"/>
              <a:pathLst>
                <a:path w="20319" h="20320">
                  <a:moveTo>
                    <a:pt x="15303" y="0"/>
                  </a:moveTo>
                  <a:lnTo>
                    <a:pt x="4343" y="190"/>
                  </a:lnTo>
                  <a:lnTo>
                    <a:pt x="0" y="4711"/>
                  </a:lnTo>
                  <a:lnTo>
                    <a:pt x="190" y="15646"/>
                  </a:lnTo>
                  <a:lnTo>
                    <a:pt x="4698" y="20027"/>
                  </a:lnTo>
                  <a:lnTo>
                    <a:pt x="15646" y="19837"/>
                  </a:lnTo>
                  <a:lnTo>
                    <a:pt x="20015" y="15303"/>
                  </a:lnTo>
                  <a:lnTo>
                    <a:pt x="19913" y="9842"/>
                  </a:lnTo>
                  <a:lnTo>
                    <a:pt x="19811" y="4368"/>
                  </a:lnTo>
                  <a:lnTo>
                    <a:pt x="15303" y="0"/>
                  </a:lnTo>
                  <a:close/>
                </a:path>
              </a:pathLst>
            </a:custGeom>
            <a:solidFill>
              <a:srgbClr val="874C26"/>
            </a:solidFill>
          </p:spPr>
          <p:txBody>
            <a:bodyPr wrap="square" lIns="0" tIns="0" rIns="0" bIns="0" rtlCol="0"/>
            <a:lstStyle/>
            <a:p>
              <a:endParaRPr sz="1493" dirty="0"/>
            </a:p>
          </p:txBody>
        </p:sp>
        <p:sp>
          <p:nvSpPr>
            <p:cNvPr id="295" name="object 2163">
              <a:extLst>
                <a:ext uri="{FF2B5EF4-FFF2-40B4-BE49-F238E27FC236}">
                  <a16:creationId xmlns:a16="http://schemas.microsoft.com/office/drawing/2014/main" id="{043777F8-6FA3-49D8-92D4-D34760F8313A}"/>
                </a:ext>
              </a:extLst>
            </p:cNvPr>
            <p:cNvSpPr/>
            <p:nvPr/>
          </p:nvSpPr>
          <p:spPr>
            <a:xfrm>
              <a:off x="1562196" y="5464307"/>
              <a:ext cx="20320" cy="20320"/>
            </a:xfrm>
            <a:custGeom>
              <a:avLst/>
              <a:gdLst/>
              <a:ahLst/>
              <a:cxnLst/>
              <a:rect l="l" t="t" r="r" b="b"/>
              <a:pathLst>
                <a:path w="20319" h="20320">
                  <a:moveTo>
                    <a:pt x="15303" y="0"/>
                  </a:moveTo>
                  <a:lnTo>
                    <a:pt x="4343" y="190"/>
                  </a:lnTo>
                  <a:lnTo>
                    <a:pt x="0" y="4698"/>
                  </a:lnTo>
                  <a:lnTo>
                    <a:pt x="190" y="15659"/>
                  </a:lnTo>
                  <a:lnTo>
                    <a:pt x="4698" y="20015"/>
                  </a:lnTo>
                  <a:lnTo>
                    <a:pt x="15646" y="19824"/>
                  </a:lnTo>
                  <a:lnTo>
                    <a:pt x="20015" y="15316"/>
                  </a:lnTo>
                  <a:lnTo>
                    <a:pt x="19913" y="9842"/>
                  </a:lnTo>
                  <a:lnTo>
                    <a:pt x="19811" y="4356"/>
                  </a:lnTo>
                  <a:lnTo>
                    <a:pt x="15303" y="0"/>
                  </a:lnTo>
                  <a:close/>
                </a:path>
              </a:pathLst>
            </a:custGeom>
            <a:solidFill>
              <a:srgbClr val="A65B30"/>
            </a:solidFill>
          </p:spPr>
          <p:txBody>
            <a:bodyPr wrap="square" lIns="0" tIns="0" rIns="0" bIns="0" rtlCol="0"/>
            <a:lstStyle/>
            <a:p>
              <a:endParaRPr sz="1493" dirty="0"/>
            </a:p>
          </p:txBody>
        </p:sp>
        <p:sp>
          <p:nvSpPr>
            <p:cNvPr id="296" name="object 2164">
              <a:extLst>
                <a:ext uri="{FF2B5EF4-FFF2-40B4-BE49-F238E27FC236}">
                  <a16:creationId xmlns:a16="http://schemas.microsoft.com/office/drawing/2014/main" id="{C18BDD49-59CB-4972-BFE4-0C894DEAB537}"/>
                </a:ext>
              </a:extLst>
            </p:cNvPr>
            <p:cNvSpPr/>
            <p:nvPr/>
          </p:nvSpPr>
          <p:spPr>
            <a:xfrm>
              <a:off x="1241670" y="5254412"/>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7F4925"/>
            </a:solidFill>
          </p:spPr>
          <p:txBody>
            <a:bodyPr wrap="square" lIns="0" tIns="0" rIns="0" bIns="0" rtlCol="0"/>
            <a:lstStyle/>
            <a:p>
              <a:endParaRPr sz="1493" dirty="0"/>
            </a:p>
          </p:txBody>
        </p:sp>
        <p:sp>
          <p:nvSpPr>
            <p:cNvPr id="297" name="object 2165">
              <a:extLst>
                <a:ext uri="{FF2B5EF4-FFF2-40B4-BE49-F238E27FC236}">
                  <a16:creationId xmlns:a16="http://schemas.microsoft.com/office/drawing/2014/main" id="{79E20C59-7E6E-47CC-A6A0-55D4C2A1FEBB}"/>
                </a:ext>
              </a:extLst>
            </p:cNvPr>
            <p:cNvSpPr/>
            <p:nvPr/>
          </p:nvSpPr>
          <p:spPr>
            <a:xfrm>
              <a:off x="1333397" y="5635919"/>
              <a:ext cx="20320" cy="20320"/>
            </a:xfrm>
            <a:custGeom>
              <a:avLst/>
              <a:gdLst/>
              <a:ahLst/>
              <a:cxnLst/>
              <a:rect l="l" t="t" r="r" b="b"/>
              <a:pathLst>
                <a:path w="20319" h="20320">
                  <a:moveTo>
                    <a:pt x="15303" y="0"/>
                  </a:moveTo>
                  <a:lnTo>
                    <a:pt x="4343" y="190"/>
                  </a:lnTo>
                  <a:lnTo>
                    <a:pt x="0" y="4699"/>
                  </a:lnTo>
                  <a:lnTo>
                    <a:pt x="190" y="15659"/>
                  </a:lnTo>
                  <a:lnTo>
                    <a:pt x="4698" y="20002"/>
                  </a:lnTo>
                  <a:lnTo>
                    <a:pt x="15646" y="19812"/>
                  </a:lnTo>
                  <a:lnTo>
                    <a:pt x="20015" y="15316"/>
                  </a:lnTo>
                  <a:lnTo>
                    <a:pt x="19913" y="9829"/>
                  </a:lnTo>
                  <a:lnTo>
                    <a:pt x="19811" y="4356"/>
                  </a:lnTo>
                  <a:lnTo>
                    <a:pt x="15303" y="0"/>
                  </a:lnTo>
                  <a:close/>
                </a:path>
              </a:pathLst>
            </a:custGeom>
            <a:solidFill>
              <a:srgbClr val="9C542D"/>
            </a:solidFill>
          </p:spPr>
          <p:txBody>
            <a:bodyPr wrap="square" lIns="0" tIns="0" rIns="0" bIns="0" rtlCol="0"/>
            <a:lstStyle/>
            <a:p>
              <a:endParaRPr sz="1493" dirty="0"/>
            </a:p>
          </p:txBody>
        </p:sp>
        <p:sp>
          <p:nvSpPr>
            <p:cNvPr id="298" name="object 2166">
              <a:extLst>
                <a:ext uri="{FF2B5EF4-FFF2-40B4-BE49-F238E27FC236}">
                  <a16:creationId xmlns:a16="http://schemas.microsoft.com/office/drawing/2014/main" id="{9B580A46-94D4-454F-BDE3-6A9354ABDCAD}"/>
                </a:ext>
              </a:extLst>
            </p:cNvPr>
            <p:cNvSpPr/>
            <p:nvPr/>
          </p:nvSpPr>
          <p:spPr>
            <a:xfrm>
              <a:off x="1516186" y="5596084"/>
              <a:ext cx="20320" cy="20320"/>
            </a:xfrm>
            <a:custGeom>
              <a:avLst/>
              <a:gdLst/>
              <a:ahLst/>
              <a:cxnLst/>
              <a:rect l="l" t="t" r="r" b="b"/>
              <a:pathLst>
                <a:path w="20319" h="20320">
                  <a:moveTo>
                    <a:pt x="15316" y="0"/>
                  </a:moveTo>
                  <a:lnTo>
                    <a:pt x="4356" y="190"/>
                  </a:lnTo>
                  <a:lnTo>
                    <a:pt x="0" y="4686"/>
                  </a:lnTo>
                  <a:lnTo>
                    <a:pt x="190" y="15633"/>
                  </a:lnTo>
                  <a:lnTo>
                    <a:pt x="4711" y="20002"/>
                  </a:lnTo>
                  <a:lnTo>
                    <a:pt x="15659" y="19812"/>
                  </a:lnTo>
                  <a:lnTo>
                    <a:pt x="20027" y="15290"/>
                  </a:lnTo>
                  <a:lnTo>
                    <a:pt x="19926" y="9829"/>
                  </a:lnTo>
                  <a:lnTo>
                    <a:pt x="19824" y="4343"/>
                  </a:lnTo>
                  <a:lnTo>
                    <a:pt x="15316" y="0"/>
                  </a:lnTo>
                  <a:close/>
                </a:path>
              </a:pathLst>
            </a:custGeom>
            <a:solidFill>
              <a:srgbClr val="8F4F2A"/>
            </a:solidFill>
          </p:spPr>
          <p:txBody>
            <a:bodyPr wrap="square" lIns="0" tIns="0" rIns="0" bIns="0" rtlCol="0"/>
            <a:lstStyle/>
            <a:p>
              <a:endParaRPr sz="1493" dirty="0"/>
            </a:p>
          </p:txBody>
        </p:sp>
        <p:sp>
          <p:nvSpPr>
            <p:cNvPr id="299" name="object 2167">
              <a:extLst>
                <a:ext uri="{FF2B5EF4-FFF2-40B4-BE49-F238E27FC236}">
                  <a16:creationId xmlns:a16="http://schemas.microsoft.com/office/drawing/2014/main" id="{BA69DC6C-8515-42FF-90C0-36E7E5BC31E3}"/>
                </a:ext>
              </a:extLst>
            </p:cNvPr>
            <p:cNvSpPr/>
            <p:nvPr/>
          </p:nvSpPr>
          <p:spPr>
            <a:xfrm>
              <a:off x="1773509" y="5478363"/>
              <a:ext cx="20320" cy="20320"/>
            </a:xfrm>
            <a:custGeom>
              <a:avLst/>
              <a:gdLst/>
              <a:ahLst/>
              <a:cxnLst/>
              <a:rect l="l" t="t" r="r" b="b"/>
              <a:pathLst>
                <a:path w="20319" h="20320">
                  <a:moveTo>
                    <a:pt x="15316" y="0"/>
                  </a:moveTo>
                  <a:lnTo>
                    <a:pt x="4356" y="190"/>
                  </a:lnTo>
                  <a:lnTo>
                    <a:pt x="0" y="4699"/>
                  </a:lnTo>
                  <a:lnTo>
                    <a:pt x="190" y="15646"/>
                  </a:lnTo>
                  <a:lnTo>
                    <a:pt x="4711" y="19989"/>
                  </a:lnTo>
                  <a:lnTo>
                    <a:pt x="15659" y="19799"/>
                  </a:lnTo>
                  <a:lnTo>
                    <a:pt x="20015" y="15303"/>
                  </a:lnTo>
                  <a:lnTo>
                    <a:pt x="19913" y="9817"/>
                  </a:lnTo>
                  <a:lnTo>
                    <a:pt x="19812" y="4356"/>
                  </a:lnTo>
                  <a:lnTo>
                    <a:pt x="15316" y="0"/>
                  </a:lnTo>
                  <a:close/>
                </a:path>
              </a:pathLst>
            </a:custGeom>
            <a:solidFill>
              <a:srgbClr val="864B27"/>
            </a:solidFill>
          </p:spPr>
          <p:txBody>
            <a:bodyPr wrap="square" lIns="0" tIns="0" rIns="0" bIns="0" rtlCol="0"/>
            <a:lstStyle/>
            <a:p>
              <a:endParaRPr sz="1493" dirty="0"/>
            </a:p>
          </p:txBody>
        </p:sp>
        <p:sp>
          <p:nvSpPr>
            <p:cNvPr id="300" name="object 2168">
              <a:extLst>
                <a:ext uri="{FF2B5EF4-FFF2-40B4-BE49-F238E27FC236}">
                  <a16:creationId xmlns:a16="http://schemas.microsoft.com/office/drawing/2014/main" id="{1C893563-48F6-4B6B-A6FC-DA5C6F3EA719}"/>
                </a:ext>
              </a:extLst>
            </p:cNvPr>
            <p:cNvSpPr/>
            <p:nvPr/>
          </p:nvSpPr>
          <p:spPr>
            <a:xfrm>
              <a:off x="1041845" y="5406646"/>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15" y="15303"/>
                  </a:lnTo>
                  <a:lnTo>
                    <a:pt x="19913" y="9829"/>
                  </a:lnTo>
                  <a:lnTo>
                    <a:pt x="19811" y="4356"/>
                  </a:lnTo>
                  <a:lnTo>
                    <a:pt x="15316" y="0"/>
                  </a:lnTo>
                  <a:close/>
                </a:path>
              </a:pathLst>
            </a:custGeom>
            <a:solidFill>
              <a:srgbClr val="9D572D"/>
            </a:solidFill>
          </p:spPr>
          <p:txBody>
            <a:bodyPr wrap="square" lIns="0" tIns="0" rIns="0" bIns="0" rtlCol="0"/>
            <a:lstStyle/>
            <a:p>
              <a:endParaRPr sz="1493" dirty="0"/>
            </a:p>
          </p:txBody>
        </p:sp>
        <p:sp>
          <p:nvSpPr>
            <p:cNvPr id="301" name="object 2169">
              <a:extLst>
                <a:ext uri="{FF2B5EF4-FFF2-40B4-BE49-F238E27FC236}">
                  <a16:creationId xmlns:a16="http://schemas.microsoft.com/office/drawing/2014/main" id="{33F5C591-7EE0-43F5-8341-B54D0879D201}"/>
                </a:ext>
              </a:extLst>
            </p:cNvPr>
            <p:cNvSpPr/>
            <p:nvPr/>
          </p:nvSpPr>
          <p:spPr>
            <a:xfrm>
              <a:off x="1436179" y="5598143"/>
              <a:ext cx="20320" cy="20320"/>
            </a:xfrm>
            <a:custGeom>
              <a:avLst/>
              <a:gdLst/>
              <a:ahLst/>
              <a:cxnLst/>
              <a:rect l="l" t="t" r="r" b="b"/>
              <a:pathLst>
                <a:path w="20319" h="20320">
                  <a:moveTo>
                    <a:pt x="15303" y="0"/>
                  </a:moveTo>
                  <a:lnTo>
                    <a:pt x="4343" y="190"/>
                  </a:lnTo>
                  <a:lnTo>
                    <a:pt x="0" y="4699"/>
                  </a:lnTo>
                  <a:lnTo>
                    <a:pt x="190" y="15659"/>
                  </a:lnTo>
                  <a:lnTo>
                    <a:pt x="4698" y="20002"/>
                  </a:lnTo>
                  <a:lnTo>
                    <a:pt x="15646" y="19812"/>
                  </a:lnTo>
                  <a:lnTo>
                    <a:pt x="20015" y="15316"/>
                  </a:lnTo>
                  <a:lnTo>
                    <a:pt x="19913" y="9829"/>
                  </a:lnTo>
                  <a:lnTo>
                    <a:pt x="19811" y="4356"/>
                  </a:lnTo>
                  <a:lnTo>
                    <a:pt x="15303" y="0"/>
                  </a:lnTo>
                  <a:close/>
                </a:path>
              </a:pathLst>
            </a:custGeom>
            <a:solidFill>
              <a:srgbClr val="8D4F27"/>
            </a:solidFill>
          </p:spPr>
          <p:txBody>
            <a:bodyPr wrap="square" lIns="0" tIns="0" rIns="0" bIns="0" rtlCol="0"/>
            <a:lstStyle/>
            <a:p>
              <a:endParaRPr sz="1493" dirty="0"/>
            </a:p>
          </p:txBody>
        </p:sp>
        <p:sp>
          <p:nvSpPr>
            <p:cNvPr id="302" name="object 2170">
              <a:extLst>
                <a:ext uri="{FF2B5EF4-FFF2-40B4-BE49-F238E27FC236}">
                  <a16:creationId xmlns:a16="http://schemas.microsoft.com/office/drawing/2014/main" id="{28B4FF46-5B26-4280-BA6D-AEB533D062EC}"/>
                </a:ext>
              </a:extLst>
            </p:cNvPr>
            <p:cNvSpPr/>
            <p:nvPr/>
          </p:nvSpPr>
          <p:spPr>
            <a:xfrm>
              <a:off x="1399875" y="5392303"/>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8C5128"/>
            </a:solidFill>
          </p:spPr>
          <p:txBody>
            <a:bodyPr wrap="square" lIns="0" tIns="0" rIns="0" bIns="0" rtlCol="0"/>
            <a:lstStyle/>
            <a:p>
              <a:endParaRPr sz="1493" dirty="0"/>
            </a:p>
          </p:txBody>
        </p:sp>
        <p:sp>
          <p:nvSpPr>
            <p:cNvPr id="303" name="object 2171">
              <a:extLst>
                <a:ext uri="{FF2B5EF4-FFF2-40B4-BE49-F238E27FC236}">
                  <a16:creationId xmlns:a16="http://schemas.microsoft.com/office/drawing/2014/main" id="{5F4544B2-80C8-4027-AE34-604DEBDD5946}"/>
                </a:ext>
              </a:extLst>
            </p:cNvPr>
            <p:cNvSpPr/>
            <p:nvPr/>
          </p:nvSpPr>
          <p:spPr>
            <a:xfrm>
              <a:off x="1445802" y="5456182"/>
              <a:ext cx="20320" cy="20320"/>
            </a:xfrm>
            <a:custGeom>
              <a:avLst/>
              <a:gdLst/>
              <a:ahLst/>
              <a:cxnLst/>
              <a:rect l="l" t="t" r="r" b="b"/>
              <a:pathLst>
                <a:path w="20319" h="20320">
                  <a:moveTo>
                    <a:pt x="15303" y="0"/>
                  </a:moveTo>
                  <a:lnTo>
                    <a:pt x="4343" y="190"/>
                  </a:lnTo>
                  <a:lnTo>
                    <a:pt x="0" y="4699"/>
                  </a:lnTo>
                  <a:lnTo>
                    <a:pt x="190" y="15659"/>
                  </a:lnTo>
                  <a:lnTo>
                    <a:pt x="4698" y="20015"/>
                  </a:lnTo>
                  <a:lnTo>
                    <a:pt x="15646" y="19824"/>
                  </a:lnTo>
                  <a:lnTo>
                    <a:pt x="20015" y="15316"/>
                  </a:lnTo>
                  <a:lnTo>
                    <a:pt x="19913" y="9829"/>
                  </a:lnTo>
                  <a:lnTo>
                    <a:pt x="19811" y="4356"/>
                  </a:lnTo>
                  <a:lnTo>
                    <a:pt x="15303" y="0"/>
                  </a:lnTo>
                  <a:close/>
                </a:path>
              </a:pathLst>
            </a:custGeom>
            <a:solidFill>
              <a:srgbClr val="9C582D"/>
            </a:solidFill>
          </p:spPr>
          <p:txBody>
            <a:bodyPr wrap="square" lIns="0" tIns="0" rIns="0" bIns="0" rtlCol="0"/>
            <a:lstStyle/>
            <a:p>
              <a:endParaRPr sz="1493" dirty="0"/>
            </a:p>
          </p:txBody>
        </p:sp>
        <p:sp>
          <p:nvSpPr>
            <p:cNvPr id="304" name="object 2172">
              <a:extLst>
                <a:ext uri="{FF2B5EF4-FFF2-40B4-BE49-F238E27FC236}">
                  <a16:creationId xmlns:a16="http://schemas.microsoft.com/office/drawing/2014/main" id="{2AACF139-49DF-44E0-8E67-8889ADEF0FC8}"/>
                </a:ext>
              </a:extLst>
            </p:cNvPr>
            <p:cNvSpPr/>
            <p:nvPr/>
          </p:nvSpPr>
          <p:spPr>
            <a:xfrm>
              <a:off x="1822190" y="5513492"/>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734021"/>
            </a:solidFill>
          </p:spPr>
          <p:txBody>
            <a:bodyPr wrap="square" lIns="0" tIns="0" rIns="0" bIns="0" rtlCol="0"/>
            <a:lstStyle/>
            <a:p>
              <a:endParaRPr sz="1493" dirty="0"/>
            </a:p>
          </p:txBody>
        </p:sp>
        <p:sp>
          <p:nvSpPr>
            <p:cNvPr id="305" name="object 2173">
              <a:extLst>
                <a:ext uri="{FF2B5EF4-FFF2-40B4-BE49-F238E27FC236}">
                  <a16:creationId xmlns:a16="http://schemas.microsoft.com/office/drawing/2014/main" id="{799917DD-CA00-42AD-A533-5E0891588C23}"/>
                </a:ext>
              </a:extLst>
            </p:cNvPr>
            <p:cNvSpPr/>
            <p:nvPr/>
          </p:nvSpPr>
          <p:spPr>
            <a:xfrm>
              <a:off x="1311917" y="5343128"/>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9D572D"/>
            </a:solidFill>
          </p:spPr>
          <p:txBody>
            <a:bodyPr wrap="square" lIns="0" tIns="0" rIns="0" bIns="0" rtlCol="0"/>
            <a:lstStyle/>
            <a:p>
              <a:endParaRPr sz="1493" dirty="0"/>
            </a:p>
          </p:txBody>
        </p:sp>
        <p:sp>
          <p:nvSpPr>
            <p:cNvPr id="306" name="object 2174">
              <a:extLst>
                <a:ext uri="{FF2B5EF4-FFF2-40B4-BE49-F238E27FC236}">
                  <a16:creationId xmlns:a16="http://schemas.microsoft.com/office/drawing/2014/main" id="{2FF0CBFD-E58E-401E-9997-E30486C3F12F}"/>
                </a:ext>
              </a:extLst>
            </p:cNvPr>
            <p:cNvSpPr/>
            <p:nvPr/>
          </p:nvSpPr>
          <p:spPr>
            <a:xfrm>
              <a:off x="1489881" y="5405084"/>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A65B30"/>
            </a:solidFill>
          </p:spPr>
          <p:txBody>
            <a:bodyPr wrap="square" lIns="0" tIns="0" rIns="0" bIns="0" rtlCol="0"/>
            <a:lstStyle/>
            <a:p>
              <a:endParaRPr sz="1493" dirty="0"/>
            </a:p>
          </p:txBody>
        </p:sp>
        <p:sp>
          <p:nvSpPr>
            <p:cNvPr id="307" name="object 2175">
              <a:extLst>
                <a:ext uri="{FF2B5EF4-FFF2-40B4-BE49-F238E27FC236}">
                  <a16:creationId xmlns:a16="http://schemas.microsoft.com/office/drawing/2014/main" id="{6BAF9561-7FDC-4851-A01D-49075FB647AE}"/>
                </a:ext>
              </a:extLst>
            </p:cNvPr>
            <p:cNvSpPr/>
            <p:nvPr/>
          </p:nvSpPr>
          <p:spPr>
            <a:xfrm>
              <a:off x="1800322" y="5443166"/>
              <a:ext cx="20320" cy="20320"/>
            </a:xfrm>
            <a:custGeom>
              <a:avLst/>
              <a:gdLst/>
              <a:ahLst/>
              <a:cxnLst/>
              <a:rect l="l" t="t" r="r" b="b"/>
              <a:pathLst>
                <a:path w="20319" h="20320">
                  <a:moveTo>
                    <a:pt x="15303" y="0"/>
                  </a:moveTo>
                  <a:lnTo>
                    <a:pt x="4343" y="190"/>
                  </a:lnTo>
                  <a:lnTo>
                    <a:pt x="0" y="4686"/>
                  </a:lnTo>
                  <a:lnTo>
                    <a:pt x="190" y="15633"/>
                  </a:lnTo>
                  <a:lnTo>
                    <a:pt x="4699" y="20002"/>
                  </a:lnTo>
                  <a:lnTo>
                    <a:pt x="15646" y="19812"/>
                  </a:lnTo>
                  <a:lnTo>
                    <a:pt x="20015" y="15290"/>
                  </a:lnTo>
                  <a:lnTo>
                    <a:pt x="19913" y="9817"/>
                  </a:lnTo>
                  <a:lnTo>
                    <a:pt x="19812" y="4343"/>
                  </a:lnTo>
                  <a:lnTo>
                    <a:pt x="15303" y="0"/>
                  </a:lnTo>
                  <a:close/>
                </a:path>
              </a:pathLst>
            </a:custGeom>
            <a:solidFill>
              <a:srgbClr val="8F4D2A"/>
            </a:solidFill>
          </p:spPr>
          <p:txBody>
            <a:bodyPr wrap="square" lIns="0" tIns="0" rIns="0" bIns="0" rtlCol="0"/>
            <a:lstStyle/>
            <a:p>
              <a:endParaRPr sz="1493" dirty="0"/>
            </a:p>
          </p:txBody>
        </p:sp>
        <p:sp>
          <p:nvSpPr>
            <p:cNvPr id="308" name="object 2176">
              <a:extLst>
                <a:ext uri="{FF2B5EF4-FFF2-40B4-BE49-F238E27FC236}">
                  <a16:creationId xmlns:a16="http://schemas.microsoft.com/office/drawing/2014/main" id="{BAFFB34B-6F50-4857-BCD7-90D995944352}"/>
                </a:ext>
              </a:extLst>
            </p:cNvPr>
            <p:cNvSpPr/>
            <p:nvPr/>
          </p:nvSpPr>
          <p:spPr>
            <a:xfrm>
              <a:off x="1064966" y="5520846"/>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B05F34"/>
            </a:solidFill>
          </p:spPr>
          <p:txBody>
            <a:bodyPr wrap="square" lIns="0" tIns="0" rIns="0" bIns="0" rtlCol="0"/>
            <a:lstStyle/>
            <a:p>
              <a:endParaRPr sz="1493" dirty="0"/>
            </a:p>
          </p:txBody>
        </p:sp>
        <p:sp>
          <p:nvSpPr>
            <p:cNvPr id="309" name="object 2177">
              <a:extLst>
                <a:ext uri="{FF2B5EF4-FFF2-40B4-BE49-F238E27FC236}">
                  <a16:creationId xmlns:a16="http://schemas.microsoft.com/office/drawing/2014/main" id="{ABFB4227-DE78-418B-9F87-915BDFFE9B77}"/>
                </a:ext>
              </a:extLst>
            </p:cNvPr>
            <p:cNvSpPr/>
            <p:nvPr/>
          </p:nvSpPr>
          <p:spPr>
            <a:xfrm>
              <a:off x="1152831" y="5593965"/>
              <a:ext cx="20320" cy="20320"/>
            </a:xfrm>
            <a:custGeom>
              <a:avLst/>
              <a:gdLst/>
              <a:ahLst/>
              <a:cxnLst/>
              <a:rect l="l" t="t" r="r" b="b"/>
              <a:pathLst>
                <a:path w="20319" h="20320">
                  <a:moveTo>
                    <a:pt x="15303" y="0"/>
                  </a:moveTo>
                  <a:lnTo>
                    <a:pt x="4356" y="190"/>
                  </a:lnTo>
                  <a:lnTo>
                    <a:pt x="0" y="4711"/>
                  </a:lnTo>
                  <a:lnTo>
                    <a:pt x="190" y="15659"/>
                  </a:lnTo>
                  <a:lnTo>
                    <a:pt x="4711" y="20002"/>
                  </a:lnTo>
                  <a:lnTo>
                    <a:pt x="15646" y="19812"/>
                  </a:lnTo>
                  <a:lnTo>
                    <a:pt x="20015" y="15316"/>
                  </a:lnTo>
                  <a:lnTo>
                    <a:pt x="19913" y="9829"/>
                  </a:lnTo>
                  <a:lnTo>
                    <a:pt x="19811" y="4368"/>
                  </a:lnTo>
                  <a:lnTo>
                    <a:pt x="15303" y="0"/>
                  </a:lnTo>
                  <a:close/>
                </a:path>
              </a:pathLst>
            </a:custGeom>
            <a:solidFill>
              <a:srgbClr val="A85D32"/>
            </a:solidFill>
          </p:spPr>
          <p:txBody>
            <a:bodyPr wrap="square" lIns="0" tIns="0" rIns="0" bIns="0" rtlCol="0"/>
            <a:lstStyle/>
            <a:p>
              <a:endParaRPr sz="1493" dirty="0"/>
            </a:p>
          </p:txBody>
        </p:sp>
        <p:sp>
          <p:nvSpPr>
            <p:cNvPr id="310" name="object 2178">
              <a:extLst>
                <a:ext uri="{FF2B5EF4-FFF2-40B4-BE49-F238E27FC236}">
                  <a16:creationId xmlns:a16="http://schemas.microsoft.com/office/drawing/2014/main" id="{5BB269B0-8549-4C5A-9DD5-DB8292741B62}"/>
                </a:ext>
              </a:extLst>
            </p:cNvPr>
            <p:cNvSpPr/>
            <p:nvPr/>
          </p:nvSpPr>
          <p:spPr>
            <a:xfrm>
              <a:off x="1337094" y="5256253"/>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98522D"/>
            </a:solidFill>
          </p:spPr>
          <p:txBody>
            <a:bodyPr wrap="square" lIns="0" tIns="0" rIns="0" bIns="0" rtlCol="0"/>
            <a:lstStyle/>
            <a:p>
              <a:endParaRPr sz="1493" dirty="0"/>
            </a:p>
          </p:txBody>
        </p:sp>
        <p:sp>
          <p:nvSpPr>
            <p:cNvPr id="311" name="object 2179">
              <a:extLst>
                <a:ext uri="{FF2B5EF4-FFF2-40B4-BE49-F238E27FC236}">
                  <a16:creationId xmlns:a16="http://schemas.microsoft.com/office/drawing/2014/main" id="{E53B2A3A-6243-47D4-A4BE-F6493608299D}"/>
                </a:ext>
              </a:extLst>
            </p:cNvPr>
            <p:cNvSpPr/>
            <p:nvPr/>
          </p:nvSpPr>
          <p:spPr>
            <a:xfrm>
              <a:off x="1611063" y="5437414"/>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15" y="15303"/>
                  </a:lnTo>
                  <a:lnTo>
                    <a:pt x="19913" y="9829"/>
                  </a:lnTo>
                  <a:lnTo>
                    <a:pt x="19811" y="4356"/>
                  </a:lnTo>
                  <a:lnTo>
                    <a:pt x="15316" y="0"/>
                  </a:lnTo>
                  <a:close/>
                </a:path>
              </a:pathLst>
            </a:custGeom>
            <a:solidFill>
              <a:srgbClr val="A0592F"/>
            </a:solidFill>
          </p:spPr>
          <p:txBody>
            <a:bodyPr wrap="square" lIns="0" tIns="0" rIns="0" bIns="0" rtlCol="0"/>
            <a:lstStyle/>
            <a:p>
              <a:endParaRPr sz="1493" dirty="0"/>
            </a:p>
          </p:txBody>
        </p:sp>
        <p:sp>
          <p:nvSpPr>
            <p:cNvPr id="312" name="object 2180">
              <a:extLst>
                <a:ext uri="{FF2B5EF4-FFF2-40B4-BE49-F238E27FC236}">
                  <a16:creationId xmlns:a16="http://schemas.microsoft.com/office/drawing/2014/main" id="{064B86A9-EC87-4AB0-B244-F2A9707A4D16}"/>
                </a:ext>
              </a:extLst>
            </p:cNvPr>
            <p:cNvSpPr/>
            <p:nvPr/>
          </p:nvSpPr>
          <p:spPr>
            <a:xfrm>
              <a:off x="1371389" y="5499567"/>
              <a:ext cx="20320" cy="20320"/>
            </a:xfrm>
            <a:custGeom>
              <a:avLst/>
              <a:gdLst/>
              <a:ahLst/>
              <a:cxnLst/>
              <a:rect l="l" t="t" r="r" b="b"/>
              <a:pathLst>
                <a:path w="20319" h="20320">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9A572C"/>
            </a:solidFill>
          </p:spPr>
          <p:txBody>
            <a:bodyPr wrap="square" lIns="0" tIns="0" rIns="0" bIns="0" rtlCol="0"/>
            <a:lstStyle/>
            <a:p>
              <a:endParaRPr sz="1493" dirty="0"/>
            </a:p>
          </p:txBody>
        </p:sp>
        <p:sp>
          <p:nvSpPr>
            <p:cNvPr id="313" name="object 2181">
              <a:extLst>
                <a:ext uri="{FF2B5EF4-FFF2-40B4-BE49-F238E27FC236}">
                  <a16:creationId xmlns:a16="http://schemas.microsoft.com/office/drawing/2014/main" id="{CDA6ED38-0FAF-4DE7-8B37-1F263494AD8A}"/>
                </a:ext>
              </a:extLst>
            </p:cNvPr>
            <p:cNvSpPr/>
            <p:nvPr/>
          </p:nvSpPr>
          <p:spPr>
            <a:xfrm>
              <a:off x="1089562" y="5510419"/>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AF5F34"/>
            </a:solidFill>
          </p:spPr>
          <p:txBody>
            <a:bodyPr wrap="square" lIns="0" tIns="0" rIns="0" bIns="0" rtlCol="0"/>
            <a:lstStyle/>
            <a:p>
              <a:endParaRPr sz="1493" dirty="0"/>
            </a:p>
          </p:txBody>
        </p:sp>
        <p:sp>
          <p:nvSpPr>
            <p:cNvPr id="314" name="object 2182">
              <a:extLst>
                <a:ext uri="{FF2B5EF4-FFF2-40B4-BE49-F238E27FC236}">
                  <a16:creationId xmlns:a16="http://schemas.microsoft.com/office/drawing/2014/main" id="{4A12BC19-E384-41CF-B262-608BA9CC31AF}"/>
                </a:ext>
              </a:extLst>
            </p:cNvPr>
            <p:cNvSpPr/>
            <p:nvPr/>
          </p:nvSpPr>
          <p:spPr>
            <a:xfrm>
              <a:off x="1211052" y="5432132"/>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A0592F"/>
            </a:solidFill>
          </p:spPr>
          <p:txBody>
            <a:bodyPr wrap="square" lIns="0" tIns="0" rIns="0" bIns="0" rtlCol="0"/>
            <a:lstStyle/>
            <a:p>
              <a:endParaRPr sz="1493" dirty="0"/>
            </a:p>
          </p:txBody>
        </p:sp>
        <p:sp>
          <p:nvSpPr>
            <p:cNvPr id="315" name="object 2183">
              <a:extLst>
                <a:ext uri="{FF2B5EF4-FFF2-40B4-BE49-F238E27FC236}">
                  <a16:creationId xmlns:a16="http://schemas.microsoft.com/office/drawing/2014/main" id="{C83932DF-24F3-46D8-935C-59FC54AC22A2}"/>
                </a:ext>
              </a:extLst>
            </p:cNvPr>
            <p:cNvSpPr/>
            <p:nvPr/>
          </p:nvSpPr>
          <p:spPr>
            <a:xfrm>
              <a:off x="1780622" y="5450471"/>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27" y="15303"/>
                  </a:lnTo>
                  <a:lnTo>
                    <a:pt x="19926" y="9829"/>
                  </a:lnTo>
                  <a:lnTo>
                    <a:pt x="19824" y="4356"/>
                  </a:lnTo>
                  <a:lnTo>
                    <a:pt x="15316" y="0"/>
                  </a:lnTo>
                  <a:close/>
                </a:path>
              </a:pathLst>
            </a:custGeom>
            <a:solidFill>
              <a:srgbClr val="97522C"/>
            </a:solidFill>
          </p:spPr>
          <p:txBody>
            <a:bodyPr wrap="square" lIns="0" tIns="0" rIns="0" bIns="0" rtlCol="0"/>
            <a:lstStyle/>
            <a:p>
              <a:endParaRPr sz="1493" dirty="0"/>
            </a:p>
          </p:txBody>
        </p:sp>
        <p:sp>
          <p:nvSpPr>
            <p:cNvPr id="316" name="object 2184">
              <a:extLst>
                <a:ext uri="{FF2B5EF4-FFF2-40B4-BE49-F238E27FC236}">
                  <a16:creationId xmlns:a16="http://schemas.microsoft.com/office/drawing/2014/main" id="{8CACC9B8-AAF9-45A6-AAB2-F98DB37A5B62}"/>
                </a:ext>
              </a:extLst>
            </p:cNvPr>
            <p:cNvSpPr/>
            <p:nvPr/>
          </p:nvSpPr>
          <p:spPr>
            <a:xfrm>
              <a:off x="1285481" y="5611854"/>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29"/>
                  </a:lnTo>
                  <a:lnTo>
                    <a:pt x="19811" y="4368"/>
                  </a:lnTo>
                  <a:lnTo>
                    <a:pt x="15303" y="0"/>
                  </a:lnTo>
                  <a:close/>
                </a:path>
              </a:pathLst>
            </a:custGeom>
            <a:solidFill>
              <a:srgbClr val="A65C31"/>
            </a:solidFill>
          </p:spPr>
          <p:txBody>
            <a:bodyPr wrap="square" lIns="0" tIns="0" rIns="0" bIns="0" rtlCol="0"/>
            <a:lstStyle/>
            <a:p>
              <a:endParaRPr sz="1493" dirty="0"/>
            </a:p>
          </p:txBody>
        </p:sp>
        <p:sp>
          <p:nvSpPr>
            <p:cNvPr id="317" name="object 2185">
              <a:extLst>
                <a:ext uri="{FF2B5EF4-FFF2-40B4-BE49-F238E27FC236}">
                  <a16:creationId xmlns:a16="http://schemas.microsoft.com/office/drawing/2014/main" id="{A6B6B99E-6B89-4726-8E77-DE1D37ACFAC5}"/>
                </a:ext>
              </a:extLst>
            </p:cNvPr>
            <p:cNvSpPr/>
            <p:nvPr/>
          </p:nvSpPr>
          <p:spPr>
            <a:xfrm>
              <a:off x="1856921" y="5476377"/>
              <a:ext cx="20320" cy="20320"/>
            </a:xfrm>
            <a:custGeom>
              <a:avLst/>
              <a:gdLst/>
              <a:ahLst/>
              <a:cxnLst/>
              <a:rect l="l" t="t" r="r" b="b"/>
              <a:pathLst>
                <a:path w="20319" h="20320">
                  <a:moveTo>
                    <a:pt x="15303" y="0"/>
                  </a:moveTo>
                  <a:lnTo>
                    <a:pt x="4343" y="190"/>
                  </a:lnTo>
                  <a:lnTo>
                    <a:pt x="0" y="4699"/>
                  </a:lnTo>
                  <a:lnTo>
                    <a:pt x="190" y="15646"/>
                  </a:lnTo>
                  <a:lnTo>
                    <a:pt x="4699" y="20002"/>
                  </a:lnTo>
                  <a:lnTo>
                    <a:pt x="15646" y="19812"/>
                  </a:lnTo>
                  <a:lnTo>
                    <a:pt x="20002" y="15303"/>
                  </a:lnTo>
                  <a:lnTo>
                    <a:pt x="19900" y="9829"/>
                  </a:lnTo>
                  <a:lnTo>
                    <a:pt x="19799" y="4356"/>
                  </a:lnTo>
                  <a:lnTo>
                    <a:pt x="15303" y="0"/>
                  </a:lnTo>
                  <a:close/>
                </a:path>
              </a:pathLst>
            </a:custGeom>
            <a:solidFill>
              <a:srgbClr val="7C4522"/>
            </a:solidFill>
          </p:spPr>
          <p:txBody>
            <a:bodyPr wrap="square" lIns="0" tIns="0" rIns="0" bIns="0" rtlCol="0"/>
            <a:lstStyle/>
            <a:p>
              <a:endParaRPr sz="1493" dirty="0"/>
            </a:p>
          </p:txBody>
        </p:sp>
        <p:sp>
          <p:nvSpPr>
            <p:cNvPr id="318" name="object 2186">
              <a:extLst>
                <a:ext uri="{FF2B5EF4-FFF2-40B4-BE49-F238E27FC236}">
                  <a16:creationId xmlns:a16="http://schemas.microsoft.com/office/drawing/2014/main" id="{50CF35C3-3294-4D36-8877-AABD4740CED1}"/>
                </a:ext>
              </a:extLst>
            </p:cNvPr>
            <p:cNvSpPr/>
            <p:nvPr/>
          </p:nvSpPr>
          <p:spPr>
            <a:xfrm>
              <a:off x="1267108" y="5507139"/>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D68C5E"/>
            </a:solidFill>
          </p:spPr>
          <p:txBody>
            <a:bodyPr wrap="square" lIns="0" tIns="0" rIns="0" bIns="0" rtlCol="0"/>
            <a:lstStyle/>
            <a:p>
              <a:endParaRPr sz="1493" dirty="0"/>
            </a:p>
          </p:txBody>
        </p:sp>
        <p:sp>
          <p:nvSpPr>
            <p:cNvPr id="319" name="object 2187">
              <a:extLst>
                <a:ext uri="{FF2B5EF4-FFF2-40B4-BE49-F238E27FC236}">
                  <a16:creationId xmlns:a16="http://schemas.microsoft.com/office/drawing/2014/main" id="{EAAF6643-471D-4BE2-A8BF-370BE0B32D81}"/>
                </a:ext>
              </a:extLst>
            </p:cNvPr>
            <p:cNvSpPr/>
            <p:nvPr/>
          </p:nvSpPr>
          <p:spPr>
            <a:xfrm>
              <a:off x="1718289" y="5504474"/>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2" y="4368"/>
                  </a:lnTo>
                  <a:lnTo>
                    <a:pt x="15303" y="0"/>
                  </a:lnTo>
                  <a:close/>
                </a:path>
              </a:pathLst>
            </a:custGeom>
            <a:solidFill>
              <a:srgbClr val="99532D"/>
            </a:solidFill>
          </p:spPr>
          <p:txBody>
            <a:bodyPr wrap="square" lIns="0" tIns="0" rIns="0" bIns="0" rtlCol="0"/>
            <a:lstStyle/>
            <a:p>
              <a:endParaRPr sz="1493" dirty="0"/>
            </a:p>
          </p:txBody>
        </p:sp>
        <p:sp>
          <p:nvSpPr>
            <p:cNvPr id="320" name="object 2188">
              <a:extLst>
                <a:ext uri="{FF2B5EF4-FFF2-40B4-BE49-F238E27FC236}">
                  <a16:creationId xmlns:a16="http://schemas.microsoft.com/office/drawing/2014/main" id="{1A965B1D-9809-4E44-B4CA-2A9785D8E987}"/>
                </a:ext>
              </a:extLst>
            </p:cNvPr>
            <p:cNvSpPr/>
            <p:nvPr/>
          </p:nvSpPr>
          <p:spPr>
            <a:xfrm>
              <a:off x="1305892" y="5248992"/>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904F2A"/>
            </a:solidFill>
          </p:spPr>
          <p:txBody>
            <a:bodyPr wrap="square" lIns="0" tIns="0" rIns="0" bIns="0" rtlCol="0"/>
            <a:lstStyle/>
            <a:p>
              <a:endParaRPr sz="1493" dirty="0"/>
            </a:p>
          </p:txBody>
        </p:sp>
        <p:sp>
          <p:nvSpPr>
            <p:cNvPr id="321" name="object 2189">
              <a:extLst>
                <a:ext uri="{FF2B5EF4-FFF2-40B4-BE49-F238E27FC236}">
                  <a16:creationId xmlns:a16="http://schemas.microsoft.com/office/drawing/2014/main" id="{491A4D0B-FFB1-45E4-8C4F-944863C7C5E7}"/>
                </a:ext>
              </a:extLst>
            </p:cNvPr>
            <p:cNvSpPr/>
            <p:nvPr/>
          </p:nvSpPr>
          <p:spPr>
            <a:xfrm>
              <a:off x="1616900" y="5610081"/>
              <a:ext cx="20320" cy="20320"/>
            </a:xfrm>
            <a:custGeom>
              <a:avLst/>
              <a:gdLst/>
              <a:ahLst/>
              <a:cxnLst/>
              <a:rect l="l" t="t" r="r" b="b"/>
              <a:pathLst>
                <a:path w="20319" h="20320">
                  <a:moveTo>
                    <a:pt x="15303" y="0"/>
                  </a:moveTo>
                  <a:lnTo>
                    <a:pt x="4356" y="190"/>
                  </a:lnTo>
                  <a:lnTo>
                    <a:pt x="0" y="4686"/>
                  </a:lnTo>
                  <a:lnTo>
                    <a:pt x="190" y="15633"/>
                  </a:lnTo>
                  <a:lnTo>
                    <a:pt x="4698" y="20015"/>
                  </a:lnTo>
                  <a:lnTo>
                    <a:pt x="15646" y="19824"/>
                  </a:lnTo>
                  <a:lnTo>
                    <a:pt x="20002" y="15290"/>
                  </a:lnTo>
                  <a:lnTo>
                    <a:pt x="19900" y="9829"/>
                  </a:lnTo>
                  <a:lnTo>
                    <a:pt x="19799" y="4343"/>
                  </a:lnTo>
                  <a:lnTo>
                    <a:pt x="15303" y="0"/>
                  </a:lnTo>
                  <a:close/>
                </a:path>
              </a:pathLst>
            </a:custGeom>
            <a:solidFill>
              <a:srgbClr val="824725"/>
            </a:solidFill>
          </p:spPr>
          <p:txBody>
            <a:bodyPr wrap="square" lIns="0" tIns="0" rIns="0" bIns="0" rtlCol="0"/>
            <a:lstStyle/>
            <a:p>
              <a:endParaRPr sz="1493" dirty="0"/>
            </a:p>
          </p:txBody>
        </p:sp>
        <p:sp>
          <p:nvSpPr>
            <p:cNvPr id="322" name="object 2190">
              <a:extLst>
                <a:ext uri="{FF2B5EF4-FFF2-40B4-BE49-F238E27FC236}">
                  <a16:creationId xmlns:a16="http://schemas.microsoft.com/office/drawing/2014/main" id="{FC58C7FC-3986-45DC-B0DF-C6BA94B31FE4}"/>
                </a:ext>
              </a:extLst>
            </p:cNvPr>
            <p:cNvSpPr/>
            <p:nvPr/>
          </p:nvSpPr>
          <p:spPr>
            <a:xfrm>
              <a:off x="1873760" y="5454602"/>
              <a:ext cx="20320" cy="20320"/>
            </a:xfrm>
            <a:custGeom>
              <a:avLst/>
              <a:gdLst/>
              <a:ahLst/>
              <a:cxnLst/>
              <a:rect l="l" t="t" r="r" b="b"/>
              <a:pathLst>
                <a:path w="20319" h="20320">
                  <a:moveTo>
                    <a:pt x="15316" y="0"/>
                  </a:moveTo>
                  <a:lnTo>
                    <a:pt x="4356" y="190"/>
                  </a:lnTo>
                  <a:lnTo>
                    <a:pt x="0" y="4686"/>
                  </a:lnTo>
                  <a:lnTo>
                    <a:pt x="190" y="15633"/>
                  </a:lnTo>
                  <a:lnTo>
                    <a:pt x="4711" y="20002"/>
                  </a:lnTo>
                  <a:lnTo>
                    <a:pt x="15659" y="19812"/>
                  </a:lnTo>
                  <a:lnTo>
                    <a:pt x="20015" y="15290"/>
                  </a:lnTo>
                  <a:lnTo>
                    <a:pt x="19913" y="9829"/>
                  </a:lnTo>
                  <a:lnTo>
                    <a:pt x="19812" y="4343"/>
                  </a:lnTo>
                  <a:lnTo>
                    <a:pt x="15316" y="0"/>
                  </a:lnTo>
                  <a:close/>
                </a:path>
              </a:pathLst>
            </a:custGeom>
            <a:solidFill>
              <a:srgbClr val="7F4725"/>
            </a:solidFill>
          </p:spPr>
          <p:txBody>
            <a:bodyPr wrap="square" lIns="0" tIns="0" rIns="0" bIns="0" rtlCol="0"/>
            <a:lstStyle/>
            <a:p>
              <a:endParaRPr sz="1493" dirty="0"/>
            </a:p>
          </p:txBody>
        </p:sp>
        <p:sp>
          <p:nvSpPr>
            <p:cNvPr id="323" name="object 2191">
              <a:extLst>
                <a:ext uri="{FF2B5EF4-FFF2-40B4-BE49-F238E27FC236}">
                  <a16:creationId xmlns:a16="http://schemas.microsoft.com/office/drawing/2014/main" id="{792634C5-0487-4AF7-A05F-63D49FB3C023}"/>
                </a:ext>
              </a:extLst>
            </p:cNvPr>
            <p:cNvSpPr/>
            <p:nvPr/>
          </p:nvSpPr>
          <p:spPr>
            <a:xfrm>
              <a:off x="1596471" y="5342340"/>
              <a:ext cx="20320" cy="20320"/>
            </a:xfrm>
            <a:custGeom>
              <a:avLst/>
              <a:gdLst/>
              <a:ahLst/>
              <a:cxnLst/>
              <a:rect l="l" t="t" r="r" b="b"/>
              <a:pathLst>
                <a:path w="20319" h="20320">
                  <a:moveTo>
                    <a:pt x="15303" y="0"/>
                  </a:moveTo>
                  <a:lnTo>
                    <a:pt x="4343" y="190"/>
                  </a:lnTo>
                  <a:lnTo>
                    <a:pt x="0" y="4711"/>
                  </a:lnTo>
                  <a:lnTo>
                    <a:pt x="190" y="15659"/>
                  </a:lnTo>
                  <a:lnTo>
                    <a:pt x="4698" y="20002"/>
                  </a:lnTo>
                  <a:lnTo>
                    <a:pt x="15646" y="19811"/>
                  </a:lnTo>
                  <a:lnTo>
                    <a:pt x="20015" y="15316"/>
                  </a:lnTo>
                  <a:lnTo>
                    <a:pt x="19913" y="9842"/>
                  </a:lnTo>
                  <a:lnTo>
                    <a:pt x="19811" y="4368"/>
                  </a:lnTo>
                  <a:lnTo>
                    <a:pt x="15303" y="0"/>
                  </a:lnTo>
                  <a:close/>
                </a:path>
              </a:pathLst>
            </a:custGeom>
            <a:solidFill>
              <a:srgbClr val="9D552E"/>
            </a:solidFill>
          </p:spPr>
          <p:txBody>
            <a:bodyPr wrap="square" lIns="0" tIns="0" rIns="0" bIns="0" rtlCol="0"/>
            <a:lstStyle/>
            <a:p>
              <a:endParaRPr sz="1493" dirty="0"/>
            </a:p>
          </p:txBody>
        </p:sp>
        <p:sp>
          <p:nvSpPr>
            <p:cNvPr id="324" name="object 2192">
              <a:extLst>
                <a:ext uri="{FF2B5EF4-FFF2-40B4-BE49-F238E27FC236}">
                  <a16:creationId xmlns:a16="http://schemas.microsoft.com/office/drawing/2014/main" id="{0C97E6C6-7DD4-44B7-B05D-B6BCBCA82D48}"/>
                </a:ext>
              </a:extLst>
            </p:cNvPr>
            <p:cNvSpPr/>
            <p:nvPr/>
          </p:nvSpPr>
          <p:spPr>
            <a:xfrm>
              <a:off x="1054768" y="5413960"/>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9C582D"/>
            </a:solidFill>
          </p:spPr>
          <p:txBody>
            <a:bodyPr wrap="square" lIns="0" tIns="0" rIns="0" bIns="0" rtlCol="0"/>
            <a:lstStyle/>
            <a:p>
              <a:endParaRPr sz="1493" dirty="0"/>
            </a:p>
          </p:txBody>
        </p:sp>
        <p:sp>
          <p:nvSpPr>
            <p:cNvPr id="325" name="object 2193">
              <a:extLst>
                <a:ext uri="{FF2B5EF4-FFF2-40B4-BE49-F238E27FC236}">
                  <a16:creationId xmlns:a16="http://schemas.microsoft.com/office/drawing/2014/main" id="{864D25FC-BB23-4C6C-8F25-95E37340A764}"/>
                </a:ext>
              </a:extLst>
            </p:cNvPr>
            <p:cNvSpPr/>
            <p:nvPr/>
          </p:nvSpPr>
          <p:spPr>
            <a:xfrm>
              <a:off x="1475969" y="5459026"/>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97542C"/>
            </a:solidFill>
          </p:spPr>
          <p:txBody>
            <a:bodyPr wrap="square" lIns="0" tIns="0" rIns="0" bIns="0" rtlCol="0"/>
            <a:lstStyle/>
            <a:p>
              <a:endParaRPr sz="1493" dirty="0"/>
            </a:p>
          </p:txBody>
        </p:sp>
        <p:sp>
          <p:nvSpPr>
            <p:cNvPr id="326" name="object 2194">
              <a:extLst>
                <a:ext uri="{FF2B5EF4-FFF2-40B4-BE49-F238E27FC236}">
                  <a16:creationId xmlns:a16="http://schemas.microsoft.com/office/drawing/2014/main" id="{D24A7233-6303-47B7-B634-56C26F692E8D}"/>
                </a:ext>
              </a:extLst>
            </p:cNvPr>
            <p:cNvSpPr/>
            <p:nvPr/>
          </p:nvSpPr>
          <p:spPr>
            <a:xfrm>
              <a:off x="1634048" y="5613245"/>
              <a:ext cx="20320" cy="20320"/>
            </a:xfrm>
            <a:custGeom>
              <a:avLst/>
              <a:gdLst/>
              <a:ahLst/>
              <a:cxnLst/>
              <a:rect l="l" t="t" r="r" b="b"/>
              <a:pathLst>
                <a:path w="20319" h="20320">
                  <a:moveTo>
                    <a:pt x="15316" y="0"/>
                  </a:moveTo>
                  <a:lnTo>
                    <a:pt x="4356" y="190"/>
                  </a:lnTo>
                  <a:lnTo>
                    <a:pt x="0" y="4686"/>
                  </a:lnTo>
                  <a:lnTo>
                    <a:pt x="190" y="15646"/>
                  </a:lnTo>
                  <a:lnTo>
                    <a:pt x="4711" y="20002"/>
                  </a:lnTo>
                  <a:lnTo>
                    <a:pt x="15659" y="19812"/>
                  </a:lnTo>
                  <a:lnTo>
                    <a:pt x="20015" y="15303"/>
                  </a:lnTo>
                  <a:lnTo>
                    <a:pt x="19913" y="9829"/>
                  </a:lnTo>
                  <a:lnTo>
                    <a:pt x="19812" y="4343"/>
                  </a:lnTo>
                  <a:lnTo>
                    <a:pt x="15316" y="0"/>
                  </a:lnTo>
                  <a:close/>
                </a:path>
              </a:pathLst>
            </a:custGeom>
            <a:solidFill>
              <a:srgbClr val="884928"/>
            </a:solidFill>
          </p:spPr>
          <p:txBody>
            <a:bodyPr wrap="square" lIns="0" tIns="0" rIns="0" bIns="0" rtlCol="0"/>
            <a:lstStyle/>
            <a:p>
              <a:endParaRPr sz="1493" dirty="0"/>
            </a:p>
          </p:txBody>
        </p:sp>
        <p:sp>
          <p:nvSpPr>
            <p:cNvPr id="327" name="object 2195">
              <a:extLst>
                <a:ext uri="{FF2B5EF4-FFF2-40B4-BE49-F238E27FC236}">
                  <a16:creationId xmlns:a16="http://schemas.microsoft.com/office/drawing/2014/main" id="{4F836D99-C1BE-4D1C-AC8F-2B6C90BA3748}"/>
                </a:ext>
              </a:extLst>
            </p:cNvPr>
            <p:cNvSpPr/>
            <p:nvPr/>
          </p:nvSpPr>
          <p:spPr>
            <a:xfrm>
              <a:off x="1673852" y="5384106"/>
              <a:ext cx="20320" cy="20320"/>
            </a:xfrm>
            <a:custGeom>
              <a:avLst/>
              <a:gdLst/>
              <a:ahLst/>
              <a:cxnLst/>
              <a:rect l="l" t="t" r="r" b="b"/>
              <a:pathLst>
                <a:path w="20319" h="20320">
                  <a:moveTo>
                    <a:pt x="15303" y="0"/>
                  </a:moveTo>
                  <a:lnTo>
                    <a:pt x="4343" y="190"/>
                  </a:lnTo>
                  <a:lnTo>
                    <a:pt x="0" y="4699"/>
                  </a:lnTo>
                  <a:lnTo>
                    <a:pt x="190" y="15646"/>
                  </a:lnTo>
                  <a:lnTo>
                    <a:pt x="4699" y="20002"/>
                  </a:lnTo>
                  <a:lnTo>
                    <a:pt x="15646" y="19812"/>
                  </a:lnTo>
                  <a:lnTo>
                    <a:pt x="20015" y="15303"/>
                  </a:lnTo>
                  <a:lnTo>
                    <a:pt x="19913" y="9829"/>
                  </a:lnTo>
                  <a:lnTo>
                    <a:pt x="19812" y="4356"/>
                  </a:lnTo>
                  <a:lnTo>
                    <a:pt x="15303" y="0"/>
                  </a:lnTo>
                  <a:close/>
                </a:path>
              </a:pathLst>
            </a:custGeom>
            <a:solidFill>
              <a:srgbClr val="9C542D"/>
            </a:solidFill>
          </p:spPr>
          <p:txBody>
            <a:bodyPr wrap="square" lIns="0" tIns="0" rIns="0" bIns="0" rtlCol="0"/>
            <a:lstStyle/>
            <a:p>
              <a:endParaRPr sz="1493" dirty="0"/>
            </a:p>
          </p:txBody>
        </p:sp>
        <p:sp>
          <p:nvSpPr>
            <p:cNvPr id="328" name="object 2196">
              <a:extLst>
                <a:ext uri="{FF2B5EF4-FFF2-40B4-BE49-F238E27FC236}">
                  <a16:creationId xmlns:a16="http://schemas.microsoft.com/office/drawing/2014/main" id="{674F18D6-C5DD-4723-9065-660BDA7CD4C5}"/>
                </a:ext>
              </a:extLst>
            </p:cNvPr>
            <p:cNvSpPr/>
            <p:nvPr/>
          </p:nvSpPr>
          <p:spPr>
            <a:xfrm>
              <a:off x="1100150" y="5517864"/>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A5C32"/>
            </a:solidFill>
          </p:spPr>
          <p:txBody>
            <a:bodyPr wrap="square" lIns="0" tIns="0" rIns="0" bIns="0" rtlCol="0"/>
            <a:lstStyle/>
            <a:p>
              <a:endParaRPr sz="1493" dirty="0"/>
            </a:p>
          </p:txBody>
        </p:sp>
        <p:sp>
          <p:nvSpPr>
            <p:cNvPr id="329" name="object 2197">
              <a:extLst>
                <a:ext uri="{FF2B5EF4-FFF2-40B4-BE49-F238E27FC236}">
                  <a16:creationId xmlns:a16="http://schemas.microsoft.com/office/drawing/2014/main" id="{150BDFCA-1128-4B17-B290-8BA3FF5B7824}"/>
                </a:ext>
              </a:extLst>
            </p:cNvPr>
            <p:cNvSpPr/>
            <p:nvPr/>
          </p:nvSpPr>
          <p:spPr>
            <a:xfrm>
              <a:off x="1180964" y="5434164"/>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93532A"/>
            </a:solidFill>
          </p:spPr>
          <p:txBody>
            <a:bodyPr wrap="square" lIns="0" tIns="0" rIns="0" bIns="0" rtlCol="0"/>
            <a:lstStyle/>
            <a:p>
              <a:endParaRPr sz="1493" dirty="0"/>
            </a:p>
          </p:txBody>
        </p:sp>
        <p:sp>
          <p:nvSpPr>
            <p:cNvPr id="330" name="object 2198">
              <a:extLst>
                <a:ext uri="{FF2B5EF4-FFF2-40B4-BE49-F238E27FC236}">
                  <a16:creationId xmlns:a16="http://schemas.microsoft.com/office/drawing/2014/main" id="{766F23E3-5903-4979-94A9-ADF9FC6BFF84}"/>
                </a:ext>
              </a:extLst>
            </p:cNvPr>
            <p:cNvSpPr/>
            <p:nvPr/>
          </p:nvSpPr>
          <p:spPr>
            <a:xfrm>
              <a:off x="1030759" y="5419845"/>
              <a:ext cx="20320" cy="20320"/>
            </a:xfrm>
            <a:custGeom>
              <a:avLst/>
              <a:gdLst/>
              <a:ahLst/>
              <a:cxnLst/>
              <a:rect l="l" t="t" r="r" b="b"/>
              <a:pathLst>
                <a:path w="20319" h="20320">
                  <a:moveTo>
                    <a:pt x="15303" y="0"/>
                  </a:moveTo>
                  <a:lnTo>
                    <a:pt x="4343" y="190"/>
                  </a:lnTo>
                  <a:lnTo>
                    <a:pt x="0" y="4711"/>
                  </a:lnTo>
                  <a:lnTo>
                    <a:pt x="190" y="15659"/>
                  </a:lnTo>
                  <a:lnTo>
                    <a:pt x="4698" y="20002"/>
                  </a:lnTo>
                  <a:lnTo>
                    <a:pt x="15646" y="19811"/>
                  </a:lnTo>
                  <a:lnTo>
                    <a:pt x="20015" y="15316"/>
                  </a:lnTo>
                  <a:lnTo>
                    <a:pt x="19913" y="9842"/>
                  </a:lnTo>
                  <a:lnTo>
                    <a:pt x="19811" y="4368"/>
                  </a:lnTo>
                  <a:lnTo>
                    <a:pt x="15303" y="0"/>
                  </a:lnTo>
                  <a:close/>
                </a:path>
              </a:pathLst>
            </a:custGeom>
            <a:solidFill>
              <a:srgbClr val="95542B"/>
            </a:solidFill>
          </p:spPr>
          <p:txBody>
            <a:bodyPr wrap="square" lIns="0" tIns="0" rIns="0" bIns="0" rtlCol="0"/>
            <a:lstStyle/>
            <a:p>
              <a:endParaRPr sz="1493" dirty="0"/>
            </a:p>
          </p:txBody>
        </p:sp>
        <p:sp>
          <p:nvSpPr>
            <p:cNvPr id="331" name="object 2199">
              <a:extLst>
                <a:ext uri="{FF2B5EF4-FFF2-40B4-BE49-F238E27FC236}">
                  <a16:creationId xmlns:a16="http://schemas.microsoft.com/office/drawing/2014/main" id="{C7375BEF-4145-4597-9F8E-C9463EE6324C}"/>
                </a:ext>
              </a:extLst>
            </p:cNvPr>
            <p:cNvSpPr/>
            <p:nvPr/>
          </p:nvSpPr>
          <p:spPr>
            <a:xfrm>
              <a:off x="1409137" y="5637717"/>
              <a:ext cx="20320" cy="20320"/>
            </a:xfrm>
            <a:custGeom>
              <a:avLst/>
              <a:gdLst/>
              <a:ahLst/>
              <a:cxnLst/>
              <a:rect l="l" t="t" r="r" b="b"/>
              <a:pathLst>
                <a:path w="20319" h="20320">
                  <a:moveTo>
                    <a:pt x="15303" y="0"/>
                  </a:moveTo>
                  <a:lnTo>
                    <a:pt x="4343" y="190"/>
                  </a:lnTo>
                  <a:lnTo>
                    <a:pt x="0" y="4686"/>
                  </a:lnTo>
                  <a:lnTo>
                    <a:pt x="190" y="15646"/>
                  </a:lnTo>
                  <a:lnTo>
                    <a:pt x="4698" y="20002"/>
                  </a:lnTo>
                  <a:lnTo>
                    <a:pt x="15646" y="19812"/>
                  </a:lnTo>
                  <a:lnTo>
                    <a:pt x="20015" y="15303"/>
                  </a:lnTo>
                  <a:lnTo>
                    <a:pt x="19913" y="9829"/>
                  </a:lnTo>
                  <a:lnTo>
                    <a:pt x="19811" y="4343"/>
                  </a:lnTo>
                  <a:lnTo>
                    <a:pt x="15303" y="0"/>
                  </a:lnTo>
                  <a:close/>
                </a:path>
              </a:pathLst>
            </a:custGeom>
            <a:solidFill>
              <a:srgbClr val="98522D"/>
            </a:solidFill>
          </p:spPr>
          <p:txBody>
            <a:bodyPr wrap="square" lIns="0" tIns="0" rIns="0" bIns="0" rtlCol="0"/>
            <a:lstStyle/>
            <a:p>
              <a:endParaRPr sz="1493" dirty="0"/>
            </a:p>
          </p:txBody>
        </p:sp>
        <p:sp>
          <p:nvSpPr>
            <p:cNvPr id="332" name="object 2200">
              <a:extLst>
                <a:ext uri="{FF2B5EF4-FFF2-40B4-BE49-F238E27FC236}">
                  <a16:creationId xmlns:a16="http://schemas.microsoft.com/office/drawing/2014/main" id="{D0E16BCB-FC44-4535-91E5-2A991A69A149}"/>
                </a:ext>
              </a:extLst>
            </p:cNvPr>
            <p:cNvSpPr/>
            <p:nvPr/>
          </p:nvSpPr>
          <p:spPr>
            <a:xfrm>
              <a:off x="1335162" y="5270612"/>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834B25"/>
            </a:solidFill>
          </p:spPr>
          <p:txBody>
            <a:bodyPr wrap="square" lIns="0" tIns="0" rIns="0" bIns="0" rtlCol="0"/>
            <a:lstStyle/>
            <a:p>
              <a:endParaRPr sz="1493" dirty="0"/>
            </a:p>
          </p:txBody>
        </p:sp>
        <p:sp>
          <p:nvSpPr>
            <p:cNvPr id="333" name="object 2201">
              <a:extLst>
                <a:ext uri="{FF2B5EF4-FFF2-40B4-BE49-F238E27FC236}">
                  <a16:creationId xmlns:a16="http://schemas.microsoft.com/office/drawing/2014/main" id="{A77D86B6-0E44-4427-8D3B-E3A32010E7BA}"/>
                </a:ext>
              </a:extLst>
            </p:cNvPr>
            <p:cNvSpPr/>
            <p:nvPr/>
          </p:nvSpPr>
          <p:spPr>
            <a:xfrm>
              <a:off x="1176210" y="5411509"/>
              <a:ext cx="20320" cy="20320"/>
            </a:xfrm>
            <a:custGeom>
              <a:avLst/>
              <a:gdLst/>
              <a:ahLst/>
              <a:cxnLst/>
              <a:rect l="l" t="t" r="r" b="b"/>
              <a:pathLst>
                <a:path w="20319" h="20320">
                  <a:moveTo>
                    <a:pt x="15316" y="0"/>
                  </a:moveTo>
                  <a:lnTo>
                    <a:pt x="4356" y="190"/>
                  </a:lnTo>
                  <a:lnTo>
                    <a:pt x="0" y="4699"/>
                  </a:lnTo>
                  <a:lnTo>
                    <a:pt x="190" y="15646"/>
                  </a:lnTo>
                  <a:lnTo>
                    <a:pt x="4711" y="19989"/>
                  </a:lnTo>
                  <a:lnTo>
                    <a:pt x="15659" y="19799"/>
                  </a:lnTo>
                  <a:lnTo>
                    <a:pt x="20015" y="15303"/>
                  </a:lnTo>
                  <a:lnTo>
                    <a:pt x="19913" y="9829"/>
                  </a:lnTo>
                  <a:lnTo>
                    <a:pt x="19811" y="4356"/>
                  </a:lnTo>
                  <a:lnTo>
                    <a:pt x="15316" y="0"/>
                  </a:lnTo>
                  <a:close/>
                </a:path>
              </a:pathLst>
            </a:custGeom>
            <a:solidFill>
              <a:srgbClr val="99562B"/>
            </a:solidFill>
          </p:spPr>
          <p:txBody>
            <a:bodyPr wrap="square" lIns="0" tIns="0" rIns="0" bIns="0" rtlCol="0"/>
            <a:lstStyle/>
            <a:p>
              <a:endParaRPr sz="1493" dirty="0"/>
            </a:p>
          </p:txBody>
        </p:sp>
        <p:sp>
          <p:nvSpPr>
            <p:cNvPr id="334" name="object 2202">
              <a:extLst>
                <a:ext uri="{FF2B5EF4-FFF2-40B4-BE49-F238E27FC236}">
                  <a16:creationId xmlns:a16="http://schemas.microsoft.com/office/drawing/2014/main" id="{CDB39ABB-0F1F-49C9-B6A9-E9E36DFCBB33}"/>
                </a:ext>
              </a:extLst>
            </p:cNvPr>
            <p:cNvSpPr/>
            <p:nvPr/>
          </p:nvSpPr>
          <p:spPr>
            <a:xfrm>
              <a:off x="1555804" y="5250035"/>
              <a:ext cx="20320" cy="20320"/>
            </a:xfrm>
            <a:custGeom>
              <a:avLst/>
              <a:gdLst/>
              <a:ahLst/>
              <a:cxnLst/>
              <a:rect l="l" t="t" r="r" b="b"/>
              <a:pathLst>
                <a:path w="20319" h="20320">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814A25"/>
            </a:solidFill>
          </p:spPr>
          <p:txBody>
            <a:bodyPr wrap="square" lIns="0" tIns="0" rIns="0" bIns="0" rtlCol="0"/>
            <a:lstStyle/>
            <a:p>
              <a:endParaRPr sz="1493" dirty="0"/>
            </a:p>
          </p:txBody>
        </p:sp>
        <p:sp>
          <p:nvSpPr>
            <p:cNvPr id="335" name="object 2203">
              <a:extLst>
                <a:ext uri="{FF2B5EF4-FFF2-40B4-BE49-F238E27FC236}">
                  <a16:creationId xmlns:a16="http://schemas.microsoft.com/office/drawing/2014/main" id="{2E98C8A7-7453-47B9-93ED-79154F82A32B}"/>
                </a:ext>
              </a:extLst>
            </p:cNvPr>
            <p:cNvSpPr/>
            <p:nvPr/>
          </p:nvSpPr>
          <p:spPr>
            <a:xfrm>
              <a:off x="1751316" y="5517558"/>
              <a:ext cx="20320" cy="20320"/>
            </a:xfrm>
            <a:custGeom>
              <a:avLst/>
              <a:gdLst/>
              <a:ahLst/>
              <a:cxnLst/>
              <a:rect l="l" t="t" r="r" b="b"/>
              <a:pathLst>
                <a:path w="20319" h="20320">
                  <a:moveTo>
                    <a:pt x="15303" y="0"/>
                  </a:moveTo>
                  <a:lnTo>
                    <a:pt x="4343" y="190"/>
                  </a:lnTo>
                  <a:lnTo>
                    <a:pt x="0" y="4699"/>
                  </a:lnTo>
                  <a:lnTo>
                    <a:pt x="190" y="15646"/>
                  </a:lnTo>
                  <a:lnTo>
                    <a:pt x="4699" y="20002"/>
                  </a:lnTo>
                  <a:lnTo>
                    <a:pt x="15646" y="19812"/>
                  </a:lnTo>
                  <a:lnTo>
                    <a:pt x="20002" y="15303"/>
                  </a:lnTo>
                  <a:lnTo>
                    <a:pt x="19900" y="9829"/>
                  </a:lnTo>
                  <a:lnTo>
                    <a:pt x="19799" y="4356"/>
                  </a:lnTo>
                  <a:lnTo>
                    <a:pt x="15303" y="0"/>
                  </a:lnTo>
                  <a:close/>
                </a:path>
              </a:pathLst>
            </a:custGeom>
            <a:solidFill>
              <a:srgbClr val="784322"/>
            </a:solidFill>
          </p:spPr>
          <p:txBody>
            <a:bodyPr wrap="square" lIns="0" tIns="0" rIns="0" bIns="0" rtlCol="0"/>
            <a:lstStyle/>
            <a:p>
              <a:endParaRPr sz="1493" dirty="0"/>
            </a:p>
          </p:txBody>
        </p:sp>
        <p:sp>
          <p:nvSpPr>
            <p:cNvPr id="336" name="object 2204">
              <a:extLst>
                <a:ext uri="{FF2B5EF4-FFF2-40B4-BE49-F238E27FC236}">
                  <a16:creationId xmlns:a16="http://schemas.microsoft.com/office/drawing/2014/main" id="{04EB9AC2-8784-493F-8C3F-44C59DD7D8D3}"/>
                </a:ext>
              </a:extLst>
            </p:cNvPr>
            <p:cNvSpPr/>
            <p:nvPr/>
          </p:nvSpPr>
          <p:spPr>
            <a:xfrm>
              <a:off x="1531745" y="5383556"/>
              <a:ext cx="20320" cy="20320"/>
            </a:xfrm>
            <a:custGeom>
              <a:avLst/>
              <a:gdLst/>
              <a:ahLst/>
              <a:cxnLst/>
              <a:rect l="l" t="t" r="r" b="b"/>
              <a:pathLst>
                <a:path w="20319" h="20320">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9D572D"/>
            </a:solidFill>
          </p:spPr>
          <p:txBody>
            <a:bodyPr wrap="square" lIns="0" tIns="0" rIns="0" bIns="0" rtlCol="0"/>
            <a:lstStyle/>
            <a:p>
              <a:endParaRPr sz="1493" dirty="0"/>
            </a:p>
          </p:txBody>
        </p:sp>
        <p:sp>
          <p:nvSpPr>
            <p:cNvPr id="337" name="object 2205">
              <a:extLst>
                <a:ext uri="{FF2B5EF4-FFF2-40B4-BE49-F238E27FC236}">
                  <a16:creationId xmlns:a16="http://schemas.microsoft.com/office/drawing/2014/main" id="{053A076F-0858-4848-A4BB-223F6B044333}"/>
                </a:ext>
              </a:extLst>
            </p:cNvPr>
            <p:cNvSpPr/>
            <p:nvPr/>
          </p:nvSpPr>
          <p:spPr>
            <a:xfrm>
              <a:off x="924143" y="5412318"/>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27" y="15303"/>
                  </a:lnTo>
                  <a:lnTo>
                    <a:pt x="19926" y="9829"/>
                  </a:lnTo>
                  <a:lnTo>
                    <a:pt x="19824" y="4356"/>
                  </a:lnTo>
                  <a:lnTo>
                    <a:pt x="15316" y="0"/>
                  </a:lnTo>
                  <a:close/>
                </a:path>
              </a:pathLst>
            </a:custGeom>
            <a:solidFill>
              <a:srgbClr val="9D592B"/>
            </a:solidFill>
          </p:spPr>
          <p:txBody>
            <a:bodyPr wrap="square" lIns="0" tIns="0" rIns="0" bIns="0" rtlCol="0"/>
            <a:lstStyle/>
            <a:p>
              <a:endParaRPr sz="1493" dirty="0"/>
            </a:p>
          </p:txBody>
        </p:sp>
        <p:sp>
          <p:nvSpPr>
            <p:cNvPr id="338" name="object 2206">
              <a:extLst>
                <a:ext uri="{FF2B5EF4-FFF2-40B4-BE49-F238E27FC236}">
                  <a16:creationId xmlns:a16="http://schemas.microsoft.com/office/drawing/2014/main" id="{50417C8C-F4DD-4474-8ED8-683731FBF0B1}"/>
                </a:ext>
              </a:extLst>
            </p:cNvPr>
            <p:cNvSpPr/>
            <p:nvPr/>
          </p:nvSpPr>
          <p:spPr>
            <a:xfrm>
              <a:off x="1497611" y="5523617"/>
              <a:ext cx="20320" cy="20320"/>
            </a:xfrm>
            <a:custGeom>
              <a:avLst/>
              <a:gdLst/>
              <a:ahLst/>
              <a:cxnLst/>
              <a:rect l="l" t="t" r="r" b="b"/>
              <a:pathLst>
                <a:path w="20319" h="20320">
                  <a:moveTo>
                    <a:pt x="15316" y="0"/>
                  </a:moveTo>
                  <a:lnTo>
                    <a:pt x="4368" y="190"/>
                  </a:lnTo>
                  <a:lnTo>
                    <a:pt x="0" y="4711"/>
                  </a:lnTo>
                  <a:lnTo>
                    <a:pt x="190" y="15659"/>
                  </a:lnTo>
                  <a:lnTo>
                    <a:pt x="4711" y="20015"/>
                  </a:lnTo>
                  <a:lnTo>
                    <a:pt x="15659" y="19824"/>
                  </a:lnTo>
                  <a:lnTo>
                    <a:pt x="20015" y="15316"/>
                  </a:lnTo>
                  <a:lnTo>
                    <a:pt x="19913" y="9842"/>
                  </a:lnTo>
                  <a:lnTo>
                    <a:pt x="19811" y="4368"/>
                  </a:lnTo>
                  <a:lnTo>
                    <a:pt x="15316" y="0"/>
                  </a:lnTo>
                  <a:close/>
                </a:path>
              </a:pathLst>
            </a:custGeom>
            <a:solidFill>
              <a:srgbClr val="A3592F"/>
            </a:solidFill>
          </p:spPr>
          <p:txBody>
            <a:bodyPr wrap="square" lIns="0" tIns="0" rIns="0" bIns="0" rtlCol="0"/>
            <a:lstStyle/>
            <a:p>
              <a:endParaRPr sz="1493" dirty="0"/>
            </a:p>
          </p:txBody>
        </p:sp>
        <p:sp>
          <p:nvSpPr>
            <p:cNvPr id="339" name="object 2207">
              <a:extLst>
                <a:ext uri="{FF2B5EF4-FFF2-40B4-BE49-F238E27FC236}">
                  <a16:creationId xmlns:a16="http://schemas.microsoft.com/office/drawing/2014/main" id="{C5A320FE-A097-40CC-8197-0B1C01D53F63}"/>
                </a:ext>
              </a:extLst>
            </p:cNvPr>
            <p:cNvSpPr/>
            <p:nvPr/>
          </p:nvSpPr>
          <p:spPr>
            <a:xfrm>
              <a:off x="1552859" y="5498186"/>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99562B"/>
            </a:solidFill>
          </p:spPr>
          <p:txBody>
            <a:bodyPr wrap="square" lIns="0" tIns="0" rIns="0" bIns="0" rtlCol="0"/>
            <a:lstStyle/>
            <a:p>
              <a:endParaRPr sz="1493" dirty="0"/>
            </a:p>
          </p:txBody>
        </p:sp>
        <p:sp>
          <p:nvSpPr>
            <p:cNvPr id="340" name="object 2208">
              <a:extLst>
                <a:ext uri="{FF2B5EF4-FFF2-40B4-BE49-F238E27FC236}">
                  <a16:creationId xmlns:a16="http://schemas.microsoft.com/office/drawing/2014/main" id="{01806A86-8F8D-4B9A-8BD8-0A2C293E791D}"/>
                </a:ext>
              </a:extLst>
            </p:cNvPr>
            <p:cNvSpPr/>
            <p:nvPr/>
          </p:nvSpPr>
          <p:spPr>
            <a:xfrm>
              <a:off x="1669755" y="5406453"/>
              <a:ext cx="20320" cy="20320"/>
            </a:xfrm>
            <a:custGeom>
              <a:avLst/>
              <a:gdLst/>
              <a:ahLst/>
              <a:cxnLst/>
              <a:rect l="l" t="t" r="r" b="b"/>
              <a:pathLst>
                <a:path w="20319" h="20320">
                  <a:moveTo>
                    <a:pt x="15303" y="0"/>
                  </a:moveTo>
                  <a:lnTo>
                    <a:pt x="4343" y="190"/>
                  </a:lnTo>
                  <a:lnTo>
                    <a:pt x="0" y="4699"/>
                  </a:lnTo>
                  <a:lnTo>
                    <a:pt x="190" y="15646"/>
                  </a:lnTo>
                  <a:lnTo>
                    <a:pt x="4699" y="20002"/>
                  </a:lnTo>
                  <a:lnTo>
                    <a:pt x="15646" y="19812"/>
                  </a:lnTo>
                  <a:lnTo>
                    <a:pt x="20015" y="15303"/>
                  </a:lnTo>
                  <a:lnTo>
                    <a:pt x="19913" y="9829"/>
                  </a:lnTo>
                  <a:lnTo>
                    <a:pt x="19812" y="4356"/>
                  </a:lnTo>
                  <a:lnTo>
                    <a:pt x="15303" y="0"/>
                  </a:lnTo>
                  <a:close/>
                </a:path>
              </a:pathLst>
            </a:custGeom>
            <a:solidFill>
              <a:srgbClr val="95522B"/>
            </a:solidFill>
          </p:spPr>
          <p:txBody>
            <a:bodyPr wrap="square" lIns="0" tIns="0" rIns="0" bIns="0" rtlCol="0"/>
            <a:lstStyle/>
            <a:p>
              <a:endParaRPr sz="1493" dirty="0"/>
            </a:p>
          </p:txBody>
        </p:sp>
        <p:sp>
          <p:nvSpPr>
            <p:cNvPr id="341" name="object 2209">
              <a:extLst>
                <a:ext uri="{FF2B5EF4-FFF2-40B4-BE49-F238E27FC236}">
                  <a16:creationId xmlns:a16="http://schemas.microsoft.com/office/drawing/2014/main" id="{A20E8AF8-4037-45BA-B2BB-022F4164802A}"/>
                </a:ext>
              </a:extLst>
            </p:cNvPr>
            <p:cNvSpPr/>
            <p:nvPr/>
          </p:nvSpPr>
          <p:spPr>
            <a:xfrm>
              <a:off x="1221220" y="5519408"/>
              <a:ext cx="20320" cy="20320"/>
            </a:xfrm>
            <a:custGeom>
              <a:avLst/>
              <a:gdLst/>
              <a:ahLst/>
              <a:cxnLst/>
              <a:rect l="l" t="t" r="r" b="b"/>
              <a:pathLst>
                <a:path w="20319" h="20320">
                  <a:moveTo>
                    <a:pt x="15303" y="0"/>
                  </a:moveTo>
                  <a:lnTo>
                    <a:pt x="4343" y="190"/>
                  </a:lnTo>
                  <a:lnTo>
                    <a:pt x="0" y="4711"/>
                  </a:lnTo>
                  <a:lnTo>
                    <a:pt x="190" y="15659"/>
                  </a:lnTo>
                  <a:lnTo>
                    <a:pt x="4698" y="20002"/>
                  </a:lnTo>
                  <a:lnTo>
                    <a:pt x="15646" y="19811"/>
                  </a:lnTo>
                  <a:lnTo>
                    <a:pt x="20015" y="15316"/>
                  </a:lnTo>
                  <a:lnTo>
                    <a:pt x="19913" y="9842"/>
                  </a:lnTo>
                  <a:lnTo>
                    <a:pt x="19811" y="4368"/>
                  </a:lnTo>
                  <a:lnTo>
                    <a:pt x="15303" y="0"/>
                  </a:lnTo>
                  <a:close/>
                </a:path>
              </a:pathLst>
            </a:custGeom>
            <a:solidFill>
              <a:srgbClr val="A75C31"/>
            </a:solidFill>
          </p:spPr>
          <p:txBody>
            <a:bodyPr wrap="square" lIns="0" tIns="0" rIns="0" bIns="0" rtlCol="0"/>
            <a:lstStyle/>
            <a:p>
              <a:endParaRPr sz="1493" dirty="0"/>
            </a:p>
          </p:txBody>
        </p:sp>
        <p:sp>
          <p:nvSpPr>
            <p:cNvPr id="342" name="object 2210">
              <a:extLst>
                <a:ext uri="{FF2B5EF4-FFF2-40B4-BE49-F238E27FC236}">
                  <a16:creationId xmlns:a16="http://schemas.microsoft.com/office/drawing/2014/main" id="{B2FF889A-9B97-44D7-B200-5D214CEE8AC1}"/>
                </a:ext>
              </a:extLst>
            </p:cNvPr>
            <p:cNvSpPr/>
            <p:nvPr/>
          </p:nvSpPr>
          <p:spPr>
            <a:xfrm>
              <a:off x="1021436" y="5458984"/>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A65C2F"/>
            </a:solidFill>
          </p:spPr>
          <p:txBody>
            <a:bodyPr wrap="square" lIns="0" tIns="0" rIns="0" bIns="0" rtlCol="0"/>
            <a:lstStyle/>
            <a:p>
              <a:endParaRPr sz="1493" dirty="0"/>
            </a:p>
          </p:txBody>
        </p:sp>
        <p:sp>
          <p:nvSpPr>
            <p:cNvPr id="343" name="object 2211">
              <a:extLst>
                <a:ext uri="{FF2B5EF4-FFF2-40B4-BE49-F238E27FC236}">
                  <a16:creationId xmlns:a16="http://schemas.microsoft.com/office/drawing/2014/main" id="{FBB42F76-A559-47BE-9C0A-DEAB42BADB18}"/>
                </a:ext>
              </a:extLst>
            </p:cNvPr>
            <p:cNvSpPr/>
            <p:nvPr/>
          </p:nvSpPr>
          <p:spPr>
            <a:xfrm>
              <a:off x="985653" y="5515721"/>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35C2E"/>
            </a:solidFill>
          </p:spPr>
          <p:txBody>
            <a:bodyPr wrap="square" lIns="0" tIns="0" rIns="0" bIns="0" rtlCol="0"/>
            <a:lstStyle/>
            <a:p>
              <a:endParaRPr sz="1493" dirty="0"/>
            </a:p>
          </p:txBody>
        </p:sp>
        <p:sp>
          <p:nvSpPr>
            <p:cNvPr id="344" name="object 2212">
              <a:extLst>
                <a:ext uri="{FF2B5EF4-FFF2-40B4-BE49-F238E27FC236}">
                  <a16:creationId xmlns:a16="http://schemas.microsoft.com/office/drawing/2014/main" id="{CD1289C1-A1AD-4397-BAE1-6DAC6F6F7A3D}"/>
                </a:ext>
              </a:extLst>
            </p:cNvPr>
            <p:cNvSpPr/>
            <p:nvPr/>
          </p:nvSpPr>
          <p:spPr>
            <a:xfrm>
              <a:off x="1531548" y="5248127"/>
              <a:ext cx="20320" cy="20320"/>
            </a:xfrm>
            <a:custGeom>
              <a:avLst/>
              <a:gdLst/>
              <a:ahLst/>
              <a:cxnLst/>
              <a:rect l="l" t="t" r="r" b="b"/>
              <a:pathLst>
                <a:path w="20319" h="20320">
                  <a:moveTo>
                    <a:pt x="15290" y="0"/>
                  </a:moveTo>
                  <a:lnTo>
                    <a:pt x="4343" y="190"/>
                  </a:lnTo>
                  <a:lnTo>
                    <a:pt x="0" y="4699"/>
                  </a:lnTo>
                  <a:lnTo>
                    <a:pt x="190" y="15646"/>
                  </a:lnTo>
                  <a:lnTo>
                    <a:pt x="4698" y="20002"/>
                  </a:lnTo>
                  <a:lnTo>
                    <a:pt x="15646" y="19812"/>
                  </a:lnTo>
                  <a:lnTo>
                    <a:pt x="20015" y="15303"/>
                  </a:lnTo>
                  <a:lnTo>
                    <a:pt x="19913" y="9829"/>
                  </a:lnTo>
                  <a:lnTo>
                    <a:pt x="19811" y="4343"/>
                  </a:lnTo>
                  <a:lnTo>
                    <a:pt x="15290" y="0"/>
                  </a:lnTo>
                  <a:close/>
                </a:path>
              </a:pathLst>
            </a:custGeom>
            <a:solidFill>
              <a:srgbClr val="7F4925"/>
            </a:solidFill>
          </p:spPr>
          <p:txBody>
            <a:bodyPr wrap="square" lIns="0" tIns="0" rIns="0" bIns="0" rtlCol="0"/>
            <a:lstStyle/>
            <a:p>
              <a:endParaRPr sz="1493" dirty="0"/>
            </a:p>
          </p:txBody>
        </p:sp>
        <p:sp>
          <p:nvSpPr>
            <p:cNvPr id="345" name="object 2213">
              <a:extLst>
                <a:ext uri="{FF2B5EF4-FFF2-40B4-BE49-F238E27FC236}">
                  <a16:creationId xmlns:a16="http://schemas.microsoft.com/office/drawing/2014/main" id="{971590C3-33D8-41A4-89F9-3A4D3200EB51}"/>
                </a:ext>
              </a:extLst>
            </p:cNvPr>
            <p:cNvSpPr/>
            <p:nvPr/>
          </p:nvSpPr>
          <p:spPr>
            <a:xfrm>
              <a:off x="925551" y="5484982"/>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65C2F"/>
            </a:solidFill>
          </p:spPr>
          <p:txBody>
            <a:bodyPr wrap="square" lIns="0" tIns="0" rIns="0" bIns="0" rtlCol="0"/>
            <a:lstStyle/>
            <a:p>
              <a:endParaRPr sz="1493" dirty="0"/>
            </a:p>
          </p:txBody>
        </p:sp>
        <p:sp>
          <p:nvSpPr>
            <p:cNvPr id="346" name="object 2214">
              <a:extLst>
                <a:ext uri="{FF2B5EF4-FFF2-40B4-BE49-F238E27FC236}">
                  <a16:creationId xmlns:a16="http://schemas.microsoft.com/office/drawing/2014/main" id="{5B15E5B2-021F-433E-BE7B-EC95211C9597}"/>
                </a:ext>
              </a:extLst>
            </p:cNvPr>
            <p:cNvSpPr/>
            <p:nvPr/>
          </p:nvSpPr>
          <p:spPr>
            <a:xfrm>
              <a:off x="1322023" y="5629880"/>
              <a:ext cx="20320" cy="20320"/>
            </a:xfrm>
            <a:custGeom>
              <a:avLst/>
              <a:gdLst/>
              <a:ahLst/>
              <a:cxnLst/>
              <a:rect l="l" t="t" r="r" b="b"/>
              <a:pathLst>
                <a:path w="20319" h="20320">
                  <a:moveTo>
                    <a:pt x="15303" y="0"/>
                  </a:moveTo>
                  <a:lnTo>
                    <a:pt x="4343" y="190"/>
                  </a:lnTo>
                  <a:lnTo>
                    <a:pt x="0" y="4699"/>
                  </a:lnTo>
                  <a:lnTo>
                    <a:pt x="190" y="15659"/>
                  </a:lnTo>
                  <a:lnTo>
                    <a:pt x="4698" y="20002"/>
                  </a:lnTo>
                  <a:lnTo>
                    <a:pt x="15646" y="19812"/>
                  </a:lnTo>
                  <a:lnTo>
                    <a:pt x="20015" y="15316"/>
                  </a:lnTo>
                  <a:lnTo>
                    <a:pt x="19913" y="9829"/>
                  </a:lnTo>
                  <a:lnTo>
                    <a:pt x="19811" y="4356"/>
                  </a:lnTo>
                  <a:lnTo>
                    <a:pt x="15303" y="0"/>
                  </a:lnTo>
                  <a:close/>
                </a:path>
              </a:pathLst>
            </a:custGeom>
            <a:solidFill>
              <a:srgbClr val="885026"/>
            </a:solidFill>
          </p:spPr>
          <p:txBody>
            <a:bodyPr wrap="square" lIns="0" tIns="0" rIns="0" bIns="0" rtlCol="0"/>
            <a:lstStyle/>
            <a:p>
              <a:endParaRPr sz="1493" dirty="0"/>
            </a:p>
          </p:txBody>
        </p:sp>
        <p:sp>
          <p:nvSpPr>
            <p:cNvPr id="347" name="object 2215">
              <a:extLst>
                <a:ext uri="{FF2B5EF4-FFF2-40B4-BE49-F238E27FC236}">
                  <a16:creationId xmlns:a16="http://schemas.microsoft.com/office/drawing/2014/main" id="{B7C8DED9-8269-4A66-AA55-FBC0ED68ACFC}"/>
                </a:ext>
              </a:extLst>
            </p:cNvPr>
            <p:cNvSpPr/>
            <p:nvPr/>
          </p:nvSpPr>
          <p:spPr>
            <a:xfrm>
              <a:off x="1685096" y="5375384"/>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2" y="4356"/>
                  </a:lnTo>
                  <a:lnTo>
                    <a:pt x="15303" y="0"/>
                  </a:lnTo>
                  <a:close/>
                </a:path>
              </a:pathLst>
            </a:custGeom>
            <a:solidFill>
              <a:srgbClr val="94502B"/>
            </a:solidFill>
          </p:spPr>
          <p:txBody>
            <a:bodyPr wrap="square" lIns="0" tIns="0" rIns="0" bIns="0" rtlCol="0"/>
            <a:lstStyle/>
            <a:p>
              <a:endParaRPr sz="1493" dirty="0"/>
            </a:p>
          </p:txBody>
        </p:sp>
        <p:sp>
          <p:nvSpPr>
            <p:cNvPr id="348" name="object 2216">
              <a:extLst>
                <a:ext uri="{FF2B5EF4-FFF2-40B4-BE49-F238E27FC236}">
                  <a16:creationId xmlns:a16="http://schemas.microsoft.com/office/drawing/2014/main" id="{FD7084F6-42EB-4150-8CF1-1F87689FD5DA}"/>
                </a:ext>
              </a:extLst>
            </p:cNvPr>
            <p:cNvSpPr/>
            <p:nvPr/>
          </p:nvSpPr>
          <p:spPr>
            <a:xfrm>
              <a:off x="1097032" y="5390327"/>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25A2E"/>
            </a:solidFill>
          </p:spPr>
          <p:txBody>
            <a:bodyPr wrap="square" lIns="0" tIns="0" rIns="0" bIns="0" rtlCol="0"/>
            <a:lstStyle/>
            <a:p>
              <a:endParaRPr sz="1493" dirty="0"/>
            </a:p>
          </p:txBody>
        </p:sp>
        <p:sp>
          <p:nvSpPr>
            <p:cNvPr id="349" name="object 2217">
              <a:extLst>
                <a:ext uri="{FF2B5EF4-FFF2-40B4-BE49-F238E27FC236}">
                  <a16:creationId xmlns:a16="http://schemas.microsoft.com/office/drawing/2014/main" id="{0DA37026-03CD-43EC-9A1D-F7DE7DDD5D9B}"/>
                </a:ext>
              </a:extLst>
            </p:cNvPr>
            <p:cNvSpPr/>
            <p:nvPr/>
          </p:nvSpPr>
          <p:spPr>
            <a:xfrm>
              <a:off x="1744337" y="5451947"/>
              <a:ext cx="20320" cy="20320"/>
            </a:xfrm>
            <a:custGeom>
              <a:avLst/>
              <a:gdLst/>
              <a:ahLst/>
              <a:cxnLst/>
              <a:rect l="l" t="t" r="r" b="b"/>
              <a:pathLst>
                <a:path w="20319" h="20320">
                  <a:moveTo>
                    <a:pt x="15303" y="0"/>
                  </a:moveTo>
                  <a:lnTo>
                    <a:pt x="4343" y="190"/>
                  </a:lnTo>
                  <a:lnTo>
                    <a:pt x="0" y="4699"/>
                  </a:lnTo>
                  <a:lnTo>
                    <a:pt x="190" y="15646"/>
                  </a:lnTo>
                  <a:lnTo>
                    <a:pt x="4699" y="20015"/>
                  </a:lnTo>
                  <a:lnTo>
                    <a:pt x="15646" y="19824"/>
                  </a:lnTo>
                  <a:lnTo>
                    <a:pt x="20015" y="15303"/>
                  </a:lnTo>
                  <a:lnTo>
                    <a:pt x="19913" y="9829"/>
                  </a:lnTo>
                  <a:lnTo>
                    <a:pt x="19812" y="4356"/>
                  </a:lnTo>
                  <a:lnTo>
                    <a:pt x="15303" y="0"/>
                  </a:lnTo>
                  <a:close/>
                </a:path>
              </a:pathLst>
            </a:custGeom>
            <a:solidFill>
              <a:srgbClr val="814A25"/>
            </a:solidFill>
          </p:spPr>
          <p:txBody>
            <a:bodyPr wrap="square" lIns="0" tIns="0" rIns="0" bIns="0" rtlCol="0"/>
            <a:lstStyle/>
            <a:p>
              <a:endParaRPr sz="1493" dirty="0"/>
            </a:p>
          </p:txBody>
        </p:sp>
        <p:sp>
          <p:nvSpPr>
            <p:cNvPr id="350" name="object 2218">
              <a:extLst>
                <a:ext uri="{FF2B5EF4-FFF2-40B4-BE49-F238E27FC236}">
                  <a16:creationId xmlns:a16="http://schemas.microsoft.com/office/drawing/2014/main" id="{A80999D0-6A9E-43E2-A2FD-DCAA660A7BC0}"/>
                </a:ext>
              </a:extLst>
            </p:cNvPr>
            <p:cNvSpPr/>
            <p:nvPr/>
          </p:nvSpPr>
          <p:spPr>
            <a:xfrm>
              <a:off x="1727177" y="5519173"/>
              <a:ext cx="20320" cy="20320"/>
            </a:xfrm>
            <a:custGeom>
              <a:avLst/>
              <a:gdLst/>
              <a:ahLst/>
              <a:cxnLst/>
              <a:rect l="l" t="t" r="r" b="b"/>
              <a:pathLst>
                <a:path w="20319" h="20320">
                  <a:moveTo>
                    <a:pt x="15316" y="0"/>
                  </a:moveTo>
                  <a:lnTo>
                    <a:pt x="4356" y="190"/>
                  </a:lnTo>
                  <a:lnTo>
                    <a:pt x="0" y="4699"/>
                  </a:lnTo>
                  <a:lnTo>
                    <a:pt x="190" y="15659"/>
                  </a:lnTo>
                  <a:lnTo>
                    <a:pt x="4711" y="20002"/>
                  </a:lnTo>
                  <a:lnTo>
                    <a:pt x="15659" y="19812"/>
                  </a:lnTo>
                  <a:lnTo>
                    <a:pt x="20027" y="15316"/>
                  </a:lnTo>
                  <a:lnTo>
                    <a:pt x="19926" y="9829"/>
                  </a:lnTo>
                  <a:lnTo>
                    <a:pt x="19824" y="4356"/>
                  </a:lnTo>
                  <a:lnTo>
                    <a:pt x="15316" y="0"/>
                  </a:lnTo>
                  <a:close/>
                </a:path>
              </a:pathLst>
            </a:custGeom>
            <a:solidFill>
              <a:srgbClr val="97522C"/>
            </a:solidFill>
          </p:spPr>
          <p:txBody>
            <a:bodyPr wrap="square" lIns="0" tIns="0" rIns="0" bIns="0" rtlCol="0"/>
            <a:lstStyle/>
            <a:p>
              <a:endParaRPr sz="1493" dirty="0"/>
            </a:p>
          </p:txBody>
        </p:sp>
        <p:sp>
          <p:nvSpPr>
            <p:cNvPr id="351" name="object 2219">
              <a:extLst>
                <a:ext uri="{FF2B5EF4-FFF2-40B4-BE49-F238E27FC236}">
                  <a16:creationId xmlns:a16="http://schemas.microsoft.com/office/drawing/2014/main" id="{96499CF2-58B9-4F35-A602-BF0ACA33F4E0}"/>
                </a:ext>
              </a:extLst>
            </p:cNvPr>
            <p:cNvSpPr/>
            <p:nvPr/>
          </p:nvSpPr>
          <p:spPr>
            <a:xfrm>
              <a:off x="1536131" y="5332319"/>
              <a:ext cx="20320" cy="20320"/>
            </a:xfrm>
            <a:custGeom>
              <a:avLst/>
              <a:gdLst/>
              <a:ahLst/>
              <a:cxnLst/>
              <a:rect l="l" t="t" r="r" b="b"/>
              <a:pathLst>
                <a:path w="20319" h="20320">
                  <a:moveTo>
                    <a:pt x="15303" y="0"/>
                  </a:moveTo>
                  <a:lnTo>
                    <a:pt x="4356" y="190"/>
                  </a:lnTo>
                  <a:lnTo>
                    <a:pt x="0" y="4699"/>
                  </a:lnTo>
                  <a:lnTo>
                    <a:pt x="190" y="15659"/>
                  </a:lnTo>
                  <a:lnTo>
                    <a:pt x="4698" y="20002"/>
                  </a:lnTo>
                  <a:lnTo>
                    <a:pt x="15646" y="19812"/>
                  </a:lnTo>
                  <a:lnTo>
                    <a:pt x="20002" y="15316"/>
                  </a:lnTo>
                  <a:lnTo>
                    <a:pt x="19900" y="9829"/>
                  </a:lnTo>
                  <a:lnTo>
                    <a:pt x="19799" y="4356"/>
                  </a:lnTo>
                  <a:lnTo>
                    <a:pt x="15303" y="0"/>
                  </a:lnTo>
                  <a:close/>
                </a:path>
              </a:pathLst>
            </a:custGeom>
            <a:solidFill>
              <a:srgbClr val="9A572C"/>
            </a:solidFill>
          </p:spPr>
          <p:txBody>
            <a:bodyPr wrap="square" lIns="0" tIns="0" rIns="0" bIns="0" rtlCol="0"/>
            <a:lstStyle/>
            <a:p>
              <a:endParaRPr sz="1493" dirty="0"/>
            </a:p>
          </p:txBody>
        </p:sp>
        <p:sp>
          <p:nvSpPr>
            <p:cNvPr id="352" name="object 2220">
              <a:extLst>
                <a:ext uri="{FF2B5EF4-FFF2-40B4-BE49-F238E27FC236}">
                  <a16:creationId xmlns:a16="http://schemas.microsoft.com/office/drawing/2014/main" id="{86417D98-0A7F-417F-8690-10C5B1E2F545}"/>
                </a:ext>
              </a:extLst>
            </p:cNvPr>
            <p:cNvSpPr/>
            <p:nvPr/>
          </p:nvSpPr>
          <p:spPr>
            <a:xfrm>
              <a:off x="999951" y="5454906"/>
              <a:ext cx="20320" cy="20320"/>
            </a:xfrm>
            <a:custGeom>
              <a:avLst/>
              <a:gdLst/>
              <a:ahLst/>
              <a:cxnLst/>
              <a:rect l="l" t="t" r="r" b="b"/>
              <a:pathLst>
                <a:path w="20319" h="20320">
                  <a:moveTo>
                    <a:pt x="15303" y="0"/>
                  </a:moveTo>
                  <a:lnTo>
                    <a:pt x="4343" y="190"/>
                  </a:lnTo>
                  <a:lnTo>
                    <a:pt x="0" y="4686"/>
                  </a:lnTo>
                  <a:lnTo>
                    <a:pt x="190" y="15633"/>
                  </a:lnTo>
                  <a:lnTo>
                    <a:pt x="4698" y="19989"/>
                  </a:lnTo>
                  <a:lnTo>
                    <a:pt x="15646" y="19799"/>
                  </a:lnTo>
                  <a:lnTo>
                    <a:pt x="20015" y="15290"/>
                  </a:lnTo>
                  <a:lnTo>
                    <a:pt x="19913" y="9817"/>
                  </a:lnTo>
                  <a:lnTo>
                    <a:pt x="19811" y="4343"/>
                  </a:lnTo>
                  <a:lnTo>
                    <a:pt x="15303" y="0"/>
                  </a:lnTo>
                  <a:close/>
                </a:path>
              </a:pathLst>
            </a:custGeom>
            <a:solidFill>
              <a:srgbClr val="A95C31"/>
            </a:solidFill>
          </p:spPr>
          <p:txBody>
            <a:bodyPr wrap="square" lIns="0" tIns="0" rIns="0" bIns="0" rtlCol="0"/>
            <a:lstStyle/>
            <a:p>
              <a:endParaRPr sz="1493" dirty="0"/>
            </a:p>
          </p:txBody>
        </p:sp>
        <p:sp>
          <p:nvSpPr>
            <p:cNvPr id="353" name="object 2221">
              <a:extLst>
                <a:ext uri="{FF2B5EF4-FFF2-40B4-BE49-F238E27FC236}">
                  <a16:creationId xmlns:a16="http://schemas.microsoft.com/office/drawing/2014/main" id="{2D0EE8E2-E154-4BD7-868E-E30BDB6DAD9D}"/>
                </a:ext>
              </a:extLst>
            </p:cNvPr>
            <p:cNvSpPr/>
            <p:nvPr/>
          </p:nvSpPr>
          <p:spPr>
            <a:xfrm>
              <a:off x="1185090" y="5326020"/>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0592F"/>
            </a:solidFill>
          </p:spPr>
          <p:txBody>
            <a:bodyPr wrap="square" lIns="0" tIns="0" rIns="0" bIns="0" rtlCol="0"/>
            <a:lstStyle/>
            <a:p>
              <a:endParaRPr sz="1493" dirty="0"/>
            </a:p>
          </p:txBody>
        </p:sp>
        <p:sp>
          <p:nvSpPr>
            <p:cNvPr id="354" name="object 2222">
              <a:extLst>
                <a:ext uri="{FF2B5EF4-FFF2-40B4-BE49-F238E27FC236}">
                  <a16:creationId xmlns:a16="http://schemas.microsoft.com/office/drawing/2014/main" id="{64EFBB75-C0CE-47A6-ACD2-B1EF91BC6465}"/>
                </a:ext>
              </a:extLst>
            </p:cNvPr>
            <p:cNvSpPr/>
            <p:nvPr/>
          </p:nvSpPr>
          <p:spPr>
            <a:xfrm>
              <a:off x="1460219" y="5608121"/>
              <a:ext cx="20320" cy="20320"/>
            </a:xfrm>
            <a:custGeom>
              <a:avLst/>
              <a:gdLst/>
              <a:ahLst/>
              <a:cxnLst/>
              <a:rect l="l" t="t" r="r" b="b"/>
              <a:pathLst>
                <a:path w="20319" h="20320">
                  <a:moveTo>
                    <a:pt x="15316" y="0"/>
                  </a:moveTo>
                  <a:lnTo>
                    <a:pt x="4356" y="190"/>
                  </a:lnTo>
                  <a:lnTo>
                    <a:pt x="0" y="4686"/>
                  </a:lnTo>
                  <a:lnTo>
                    <a:pt x="190" y="15633"/>
                  </a:lnTo>
                  <a:lnTo>
                    <a:pt x="4711" y="20002"/>
                  </a:lnTo>
                  <a:lnTo>
                    <a:pt x="15659" y="19812"/>
                  </a:lnTo>
                  <a:lnTo>
                    <a:pt x="20015" y="15290"/>
                  </a:lnTo>
                  <a:lnTo>
                    <a:pt x="19913" y="9829"/>
                  </a:lnTo>
                  <a:lnTo>
                    <a:pt x="19811" y="4343"/>
                  </a:lnTo>
                  <a:lnTo>
                    <a:pt x="15316" y="0"/>
                  </a:lnTo>
                  <a:close/>
                </a:path>
              </a:pathLst>
            </a:custGeom>
            <a:solidFill>
              <a:srgbClr val="904F2A"/>
            </a:solidFill>
          </p:spPr>
          <p:txBody>
            <a:bodyPr wrap="square" lIns="0" tIns="0" rIns="0" bIns="0" rtlCol="0"/>
            <a:lstStyle/>
            <a:p>
              <a:endParaRPr sz="1493" dirty="0"/>
            </a:p>
          </p:txBody>
        </p:sp>
        <p:sp>
          <p:nvSpPr>
            <p:cNvPr id="355" name="object 2223">
              <a:extLst>
                <a:ext uri="{FF2B5EF4-FFF2-40B4-BE49-F238E27FC236}">
                  <a16:creationId xmlns:a16="http://schemas.microsoft.com/office/drawing/2014/main" id="{FD519C7E-3DB1-42AA-8D9E-B5B3FD1056E4}"/>
                </a:ext>
              </a:extLst>
            </p:cNvPr>
            <p:cNvSpPr/>
            <p:nvPr/>
          </p:nvSpPr>
          <p:spPr>
            <a:xfrm>
              <a:off x="1779718" y="5420358"/>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8D4E29"/>
            </a:solidFill>
          </p:spPr>
          <p:txBody>
            <a:bodyPr wrap="square" lIns="0" tIns="0" rIns="0" bIns="0" rtlCol="0"/>
            <a:lstStyle/>
            <a:p>
              <a:endParaRPr sz="1493" dirty="0"/>
            </a:p>
          </p:txBody>
        </p:sp>
        <p:sp>
          <p:nvSpPr>
            <p:cNvPr id="356" name="object 2224">
              <a:extLst>
                <a:ext uri="{FF2B5EF4-FFF2-40B4-BE49-F238E27FC236}">
                  <a16:creationId xmlns:a16="http://schemas.microsoft.com/office/drawing/2014/main" id="{E9E41556-C808-4E5E-82F5-270237BE5BD9}"/>
                </a:ext>
              </a:extLst>
            </p:cNvPr>
            <p:cNvSpPr/>
            <p:nvPr/>
          </p:nvSpPr>
          <p:spPr>
            <a:xfrm>
              <a:off x="1072323" y="5367652"/>
              <a:ext cx="20320" cy="20320"/>
            </a:xfrm>
            <a:custGeom>
              <a:avLst/>
              <a:gdLst/>
              <a:ahLst/>
              <a:cxnLst/>
              <a:rect l="l" t="t" r="r" b="b"/>
              <a:pathLst>
                <a:path w="20319" h="20320">
                  <a:moveTo>
                    <a:pt x="15303" y="0"/>
                  </a:moveTo>
                  <a:lnTo>
                    <a:pt x="4343" y="190"/>
                  </a:lnTo>
                  <a:lnTo>
                    <a:pt x="0" y="4699"/>
                  </a:lnTo>
                  <a:lnTo>
                    <a:pt x="190" y="15659"/>
                  </a:lnTo>
                  <a:lnTo>
                    <a:pt x="4698" y="20002"/>
                  </a:lnTo>
                  <a:lnTo>
                    <a:pt x="15646" y="19812"/>
                  </a:lnTo>
                  <a:lnTo>
                    <a:pt x="20015" y="15316"/>
                  </a:lnTo>
                  <a:lnTo>
                    <a:pt x="19913" y="9829"/>
                  </a:lnTo>
                  <a:lnTo>
                    <a:pt x="19811" y="4356"/>
                  </a:lnTo>
                  <a:lnTo>
                    <a:pt x="15303" y="0"/>
                  </a:lnTo>
                  <a:close/>
                </a:path>
              </a:pathLst>
            </a:custGeom>
            <a:solidFill>
              <a:srgbClr val="A3592F"/>
            </a:solidFill>
          </p:spPr>
          <p:txBody>
            <a:bodyPr wrap="square" lIns="0" tIns="0" rIns="0" bIns="0" rtlCol="0"/>
            <a:lstStyle/>
            <a:p>
              <a:endParaRPr sz="1493" dirty="0"/>
            </a:p>
          </p:txBody>
        </p:sp>
        <p:sp>
          <p:nvSpPr>
            <p:cNvPr id="357" name="object 2225">
              <a:extLst>
                <a:ext uri="{FF2B5EF4-FFF2-40B4-BE49-F238E27FC236}">
                  <a16:creationId xmlns:a16="http://schemas.microsoft.com/office/drawing/2014/main" id="{8BCB105C-0518-4677-B9B1-ED33EA48777E}"/>
                </a:ext>
              </a:extLst>
            </p:cNvPr>
            <p:cNvSpPr/>
            <p:nvPr/>
          </p:nvSpPr>
          <p:spPr>
            <a:xfrm>
              <a:off x="1434236" y="5364594"/>
              <a:ext cx="194310" cy="73660"/>
            </a:xfrm>
            <a:custGeom>
              <a:avLst/>
              <a:gdLst/>
              <a:ahLst/>
              <a:cxnLst/>
              <a:rect l="l" t="t" r="r" b="b"/>
              <a:pathLst>
                <a:path w="194310" h="73660">
                  <a:moveTo>
                    <a:pt x="20015" y="15316"/>
                  </a:moveTo>
                  <a:lnTo>
                    <a:pt x="19913" y="9842"/>
                  </a:lnTo>
                  <a:lnTo>
                    <a:pt x="19812" y="4368"/>
                  </a:lnTo>
                  <a:lnTo>
                    <a:pt x="15303" y="0"/>
                  </a:lnTo>
                  <a:lnTo>
                    <a:pt x="4356" y="190"/>
                  </a:lnTo>
                  <a:lnTo>
                    <a:pt x="0" y="4711"/>
                  </a:lnTo>
                  <a:lnTo>
                    <a:pt x="190" y="15659"/>
                  </a:lnTo>
                  <a:lnTo>
                    <a:pt x="4711" y="20002"/>
                  </a:lnTo>
                  <a:lnTo>
                    <a:pt x="15646" y="19812"/>
                  </a:lnTo>
                  <a:lnTo>
                    <a:pt x="20015" y="15316"/>
                  </a:lnTo>
                  <a:close/>
                </a:path>
                <a:path w="194310" h="73660">
                  <a:moveTo>
                    <a:pt x="194056" y="68478"/>
                  </a:moveTo>
                  <a:lnTo>
                    <a:pt x="193954" y="63004"/>
                  </a:lnTo>
                  <a:lnTo>
                    <a:pt x="193852" y="57531"/>
                  </a:lnTo>
                  <a:lnTo>
                    <a:pt x="189344" y="53162"/>
                  </a:lnTo>
                  <a:lnTo>
                    <a:pt x="178396" y="53352"/>
                  </a:lnTo>
                  <a:lnTo>
                    <a:pt x="174053" y="57873"/>
                  </a:lnTo>
                  <a:lnTo>
                    <a:pt x="174244" y="68821"/>
                  </a:lnTo>
                  <a:lnTo>
                    <a:pt x="178752" y="73177"/>
                  </a:lnTo>
                  <a:lnTo>
                    <a:pt x="189687" y="72986"/>
                  </a:lnTo>
                  <a:lnTo>
                    <a:pt x="194056" y="68478"/>
                  </a:lnTo>
                  <a:close/>
                </a:path>
              </a:pathLst>
            </a:custGeom>
            <a:solidFill>
              <a:srgbClr val="B6662D"/>
            </a:solidFill>
          </p:spPr>
          <p:txBody>
            <a:bodyPr wrap="square" lIns="0" tIns="0" rIns="0" bIns="0" rtlCol="0"/>
            <a:lstStyle/>
            <a:p>
              <a:endParaRPr sz="1493" dirty="0"/>
            </a:p>
          </p:txBody>
        </p:sp>
        <p:sp>
          <p:nvSpPr>
            <p:cNvPr id="358" name="object 2226">
              <a:extLst>
                <a:ext uri="{FF2B5EF4-FFF2-40B4-BE49-F238E27FC236}">
                  <a16:creationId xmlns:a16="http://schemas.microsoft.com/office/drawing/2014/main" id="{13363799-AAD0-4123-B29A-A35D9EE170E9}"/>
                </a:ext>
              </a:extLst>
            </p:cNvPr>
            <p:cNvSpPr/>
            <p:nvPr/>
          </p:nvSpPr>
          <p:spPr>
            <a:xfrm>
              <a:off x="1642751" y="5393617"/>
              <a:ext cx="20320" cy="20320"/>
            </a:xfrm>
            <a:custGeom>
              <a:avLst/>
              <a:gdLst/>
              <a:ahLst/>
              <a:cxnLst/>
              <a:rect l="l" t="t" r="r" b="b"/>
              <a:pathLst>
                <a:path w="20319" h="20320">
                  <a:moveTo>
                    <a:pt x="15316" y="0"/>
                  </a:moveTo>
                  <a:lnTo>
                    <a:pt x="4356" y="190"/>
                  </a:lnTo>
                  <a:lnTo>
                    <a:pt x="0" y="4699"/>
                  </a:lnTo>
                  <a:lnTo>
                    <a:pt x="190" y="15659"/>
                  </a:lnTo>
                  <a:lnTo>
                    <a:pt x="4711" y="20002"/>
                  </a:lnTo>
                  <a:lnTo>
                    <a:pt x="15659" y="19812"/>
                  </a:lnTo>
                  <a:lnTo>
                    <a:pt x="20027" y="15316"/>
                  </a:lnTo>
                  <a:lnTo>
                    <a:pt x="19926" y="9829"/>
                  </a:lnTo>
                  <a:lnTo>
                    <a:pt x="19824" y="4356"/>
                  </a:lnTo>
                  <a:lnTo>
                    <a:pt x="15316" y="0"/>
                  </a:lnTo>
                  <a:close/>
                </a:path>
              </a:pathLst>
            </a:custGeom>
            <a:solidFill>
              <a:srgbClr val="99532D"/>
            </a:solidFill>
          </p:spPr>
          <p:txBody>
            <a:bodyPr wrap="square" lIns="0" tIns="0" rIns="0" bIns="0" rtlCol="0"/>
            <a:lstStyle/>
            <a:p>
              <a:endParaRPr sz="1493" dirty="0"/>
            </a:p>
          </p:txBody>
        </p:sp>
        <p:sp>
          <p:nvSpPr>
            <p:cNvPr id="359" name="object 2227">
              <a:extLst>
                <a:ext uri="{FF2B5EF4-FFF2-40B4-BE49-F238E27FC236}">
                  <a16:creationId xmlns:a16="http://schemas.microsoft.com/office/drawing/2014/main" id="{AC529D35-A2DC-4C56-B4FB-F75273C4AD92}"/>
                </a:ext>
              </a:extLst>
            </p:cNvPr>
            <p:cNvSpPr/>
            <p:nvPr/>
          </p:nvSpPr>
          <p:spPr>
            <a:xfrm>
              <a:off x="1590597" y="5293193"/>
              <a:ext cx="20320" cy="20320"/>
            </a:xfrm>
            <a:custGeom>
              <a:avLst/>
              <a:gdLst/>
              <a:ahLst/>
              <a:cxnLst/>
              <a:rect l="l" t="t" r="r" b="b"/>
              <a:pathLst>
                <a:path w="20319" h="20320">
                  <a:moveTo>
                    <a:pt x="15316" y="0"/>
                  </a:moveTo>
                  <a:lnTo>
                    <a:pt x="4368" y="190"/>
                  </a:lnTo>
                  <a:lnTo>
                    <a:pt x="0" y="4699"/>
                  </a:lnTo>
                  <a:lnTo>
                    <a:pt x="190" y="15646"/>
                  </a:lnTo>
                  <a:lnTo>
                    <a:pt x="4711" y="20015"/>
                  </a:lnTo>
                  <a:lnTo>
                    <a:pt x="15659" y="19824"/>
                  </a:lnTo>
                  <a:lnTo>
                    <a:pt x="20015" y="15303"/>
                  </a:lnTo>
                  <a:lnTo>
                    <a:pt x="19913" y="9829"/>
                  </a:lnTo>
                  <a:lnTo>
                    <a:pt x="19811" y="4356"/>
                  </a:lnTo>
                  <a:lnTo>
                    <a:pt x="15316" y="0"/>
                  </a:lnTo>
                  <a:close/>
                </a:path>
              </a:pathLst>
            </a:custGeom>
            <a:solidFill>
              <a:srgbClr val="95522B"/>
            </a:solidFill>
          </p:spPr>
          <p:txBody>
            <a:bodyPr wrap="square" lIns="0" tIns="0" rIns="0" bIns="0" rtlCol="0"/>
            <a:lstStyle/>
            <a:p>
              <a:endParaRPr sz="1493" dirty="0"/>
            </a:p>
          </p:txBody>
        </p:sp>
        <p:sp>
          <p:nvSpPr>
            <p:cNvPr id="360" name="object 2228">
              <a:extLst>
                <a:ext uri="{FF2B5EF4-FFF2-40B4-BE49-F238E27FC236}">
                  <a16:creationId xmlns:a16="http://schemas.microsoft.com/office/drawing/2014/main" id="{F174FF4F-8D0F-4504-85A7-8DBC8FA1615F}"/>
                </a:ext>
              </a:extLst>
            </p:cNvPr>
            <p:cNvSpPr/>
            <p:nvPr/>
          </p:nvSpPr>
          <p:spPr>
            <a:xfrm>
              <a:off x="1786812" y="5550945"/>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2" y="4356"/>
                  </a:lnTo>
                  <a:lnTo>
                    <a:pt x="15303" y="0"/>
                  </a:lnTo>
                  <a:close/>
                </a:path>
              </a:pathLst>
            </a:custGeom>
            <a:solidFill>
              <a:srgbClr val="A45C28"/>
            </a:solidFill>
          </p:spPr>
          <p:txBody>
            <a:bodyPr wrap="square" lIns="0" tIns="0" rIns="0" bIns="0" rtlCol="0"/>
            <a:lstStyle/>
            <a:p>
              <a:endParaRPr sz="1493" dirty="0"/>
            </a:p>
          </p:txBody>
        </p:sp>
        <p:sp>
          <p:nvSpPr>
            <p:cNvPr id="361" name="object 2229">
              <a:extLst>
                <a:ext uri="{FF2B5EF4-FFF2-40B4-BE49-F238E27FC236}">
                  <a16:creationId xmlns:a16="http://schemas.microsoft.com/office/drawing/2014/main" id="{A81EEB3D-4166-4B43-A53C-6D4DA2276761}"/>
                </a:ext>
              </a:extLst>
            </p:cNvPr>
            <p:cNvSpPr/>
            <p:nvPr/>
          </p:nvSpPr>
          <p:spPr>
            <a:xfrm>
              <a:off x="1539706" y="5377206"/>
              <a:ext cx="20320" cy="20320"/>
            </a:xfrm>
            <a:custGeom>
              <a:avLst/>
              <a:gdLst/>
              <a:ahLst/>
              <a:cxnLst/>
              <a:rect l="l" t="t" r="r" b="b"/>
              <a:pathLst>
                <a:path w="20319" h="20320">
                  <a:moveTo>
                    <a:pt x="15316" y="0"/>
                  </a:moveTo>
                  <a:lnTo>
                    <a:pt x="4356" y="190"/>
                  </a:lnTo>
                  <a:lnTo>
                    <a:pt x="0" y="4686"/>
                  </a:lnTo>
                  <a:lnTo>
                    <a:pt x="190" y="15646"/>
                  </a:lnTo>
                  <a:lnTo>
                    <a:pt x="4711" y="20002"/>
                  </a:lnTo>
                  <a:lnTo>
                    <a:pt x="15659" y="19812"/>
                  </a:lnTo>
                  <a:lnTo>
                    <a:pt x="20027" y="15303"/>
                  </a:lnTo>
                  <a:lnTo>
                    <a:pt x="19926" y="9829"/>
                  </a:lnTo>
                  <a:lnTo>
                    <a:pt x="19824" y="4343"/>
                  </a:lnTo>
                  <a:lnTo>
                    <a:pt x="15316" y="0"/>
                  </a:lnTo>
                  <a:close/>
                </a:path>
              </a:pathLst>
            </a:custGeom>
            <a:solidFill>
              <a:srgbClr val="A65B30"/>
            </a:solidFill>
          </p:spPr>
          <p:txBody>
            <a:bodyPr wrap="square" lIns="0" tIns="0" rIns="0" bIns="0" rtlCol="0"/>
            <a:lstStyle/>
            <a:p>
              <a:endParaRPr sz="1493" dirty="0"/>
            </a:p>
          </p:txBody>
        </p:sp>
        <p:sp>
          <p:nvSpPr>
            <p:cNvPr id="362" name="object 2230">
              <a:extLst>
                <a:ext uri="{FF2B5EF4-FFF2-40B4-BE49-F238E27FC236}">
                  <a16:creationId xmlns:a16="http://schemas.microsoft.com/office/drawing/2014/main" id="{7097C476-8CA7-4C83-BDDC-ED266A56643A}"/>
                </a:ext>
              </a:extLst>
            </p:cNvPr>
            <p:cNvSpPr/>
            <p:nvPr/>
          </p:nvSpPr>
          <p:spPr>
            <a:xfrm>
              <a:off x="1271399" y="5458367"/>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95542B"/>
            </a:solidFill>
          </p:spPr>
          <p:txBody>
            <a:bodyPr wrap="square" lIns="0" tIns="0" rIns="0" bIns="0" rtlCol="0"/>
            <a:lstStyle/>
            <a:p>
              <a:endParaRPr sz="1493" dirty="0"/>
            </a:p>
          </p:txBody>
        </p:sp>
        <p:sp>
          <p:nvSpPr>
            <p:cNvPr id="363" name="object 2231">
              <a:extLst>
                <a:ext uri="{FF2B5EF4-FFF2-40B4-BE49-F238E27FC236}">
                  <a16:creationId xmlns:a16="http://schemas.microsoft.com/office/drawing/2014/main" id="{4D476CAC-0206-4CC6-A81E-40864CDEC72D}"/>
                </a:ext>
              </a:extLst>
            </p:cNvPr>
            <p:cNvSpPr/>
            <p:nvPr/>
          </p:nvSpPr>
          <p:spPr>
            <a:xfrm>
              <a:off x="1053547" y="5432696"/>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9D572D"/>
            </a:solidFill>
          </p:spPr>
          <p:txBody>
            <a:bodyPr wrap="square" lIns="0" tIns="0" rIns="0" bIns="0" rtlCol="0"/>
            <a:lstStyle/>
            <a:p>
              <a:endParaRPr sz="1493" dirty="0"/>
            </a:p>
          </p:txBody>
        </p:sp>
        <p:sp>
          <p:nvSpPr>
            <p:cNvPr id="364" name="object 2232">
              <a:extLst>
                <a:ext uri="{FF2B5EF4-FFF2-40B4-BE49-F238E27FC236}">
                  <a16:creationId xmlns:a16="http://schemas.microsoft.com/office/drawing/2014/main" id="{54CC2734-5850-4494-A0A7-39EBAA183C37}"/>
                </a:ext>
              </a:extLst>
            </p:cNvPr>
            <p:cNvSpPr/>
            <p:nvPr/>
          </p:nvSpPr>
          <p:spPr>
            <a:xfrm>
              <a:off x="1034749" y="5430488"/>
              <a:ext cx="20320" cy="20320"/>
            </a:xfrm>
            <a:custGeom>
              <a:avLst/>
              <a:gdLst/>
              <a:ahLst/>
              <a:cxnLst/>
              <a:rect l="l" t="t" r="r" b="b"/>
              <a:pathLst>
                <a:path w="20319" h="20320">
                  <a:moveTo>
                    <a:pt x="15303" y="0"/>
                  </a:moveTo>
                  <a:lnTo>
                    <a:pt x="4343" y="190"/>
                  </a:lnTo>
                  <a:lnTo>
                    <a:pt x="0" y="4686"/>
                  </a:lnTo>
                  <a:lnTo>
                    <a:pt x="190" y="15633"/>
                  </a:lnTo>
                  <a:lnTo>
                    <a:pt x="4698" y="20002"/>
                  </a:lnTo>
                  <a:lnTo>
                    <a:pt x="15646" y="19812"/>
                  </a:lnTo>
                  <a:lnTo>
                    <a:pt x="20015" y="15290"/>
                  </a:lnTo>
                  <a:lnTo>
                    <a:pt x="19913" y="9817"/>
                  </a:lnTo>
                  <a:lnTo>
                    <a:pt x="19811" y="4343"/>
                  </a:lnTo>
                  <a:lnTo>
                    <a:pt x="15303" y="0"/>
                  </a:lnTo>
                  <a:close/>
                </a:path>
              </a:pathLst>
            </a:custGeom>
            <a:solidFill>
              <a:srgbClr val="8D5127"/>
            </a:solidFill>
          </p:spPr>
          <p:txBody>
            <a:bodyPr wrap="square" lIns="0" tIns="0" rIns="0" bIns="0" rtlCol="0"/>
            <a:lstStyle/>
            <a:p>
              <a:endParaRPr sz="1493" dirty="0"/>
            </a:p>
          </p:txBody>
        </p:sp>
        <p:sp>
          <p:nvSpPr>
            <p:cNvPr id="365" name="object 2233">
              <a:extLst>
                <a:ext uri="{FF2B5EF4-FFF2-40B4-BE49-F238E27FC236}">
                  <a16:creationId xmlns:a16="http://schemas.microsoft.com/office/drawing/2014/main" id="{8E5808F6-8B31-4F09-B0B2-977220F92982}"/>
                </a:ext>
              </a:extLst>
            </p:cNvPr>
            <p:cNvSpPr/>
            <p:nvPr/>
          </p:nvSpPr>
          <p:spPr>
            <a:xfrm>
              <a:off x="1440759" y="5324074"/>
              <a:ext cx="20320" cy="20320"/>
            </a:xfrm>
            <a:custGeom>
              <a:avLst/>
              <a:gdLst/>
              <a:ahLst/>
              <a:cxnLst/>
              <a:rect l="l" t="t" r="r" b="b"/>
              <a:pathLst>
                <a:path w="20319" h="20320">
                  <a:moveTo>
                    <a:pt x="15303" y="0"/>
                  </a:moveTo>
                  <a:lnTo>
                    <a:pt x="4343" y="190"/>
                  </a:lnTo>
                  <a:lnTo>
                    <a:pt x="0" y="4698"/>
                  </a:lnTo>
                  <a:lnTo>
                    <a:pt x="190" y="15659"/>
                  </a:lnTo>
                  <a:lnTo>
                    <a:pt x="4698" y="20015"/>
                  </a:lnTo>
                  <a:lnTo>
                    <a:pt x="15646" y="19824"/>
                  </a:lnTo>
                  <a:lnTo>
                    <a:pt x="20015" y="15316"/>
                  </a:lnTo>
                  <a:lnTo>
                    <a:pt x="19913" y="9842"/>
                  </a:lnTo>
                  <a:lnTo>
                    <a:pt x="19811" y="4356"/>
                  </a:lnTo>
                  <a:lnTo>
                    <a:pt x="15303" y="0"/>
                  </a:lnTo>
                  <a:close/>
                </a:path>
              </a:pathLst>
            </a:custGeom>
            <a:solidFill>
              <a:srgbClr val="95542B"/>
            </a:solidFill>
          </p:spPr>
          <p:txBody>
            <a:bodyPr wrap="square" lIns="0" tIns="0" rIns="0" bIns="0" rtlCol="0"/>
            <a:lstStyle/>
            <a:p>
              <a:endParaRPr sz="1493" dirty="0"/>
            </a:p>
          </p:txBody>
        </p:sp>
        <p:sp>
          <p:nvSpPr>
            <p:cNvPr id="366" name="object 2234">
              <a:extLst>
                <a:ext uri="{FF2B5EF4-FFF2-40B4-BE49-F238E27FC236}">
                  <a16:creationId xmlns:a16="http://schemas.microsoft.com/office/drawing/2014/main" id="{F0E5D178-7C55-498F-AB59-DB2CA0291E03}"/>
                </a:ext>
              </a:extLst>
            </p:cNvPr>
            <p:cNvSpPr/>
            <p:nvPr/>
          </p:nvSpPr>
          <p:spPr>
            <a:xfrm>
              <a:off x="1586277" y="5588640"/>
              <a:ext cx="20320" cy="20320"/>
            </a:xfrm>
            <a:custGeom>
              <a:avLst/>
              <a:gdLst/>
              <a:ahLst/>
              <a:cxnLst/>
              <a:rect l="l" t="t" r="r" b="b"/>
              <a:pathLst>
                <a:path w="20319" h="20320">
                  <a:moveTo>
                    <a:pt x="15316" y="0"/>
                  </a:moveTo>
                  <a:lnTo>
                    <a:pt x="4356" y="190"/>
                  </a:lnTo>
                  <a:lnTo>
                    <a:pt x="0" y="4686"/>
                  </a:lnTo>
                  <a:lnTo>
                    <a:pt x="190" y="15659"/>
                  </a:lnTo>
                  <a:lnTo>
                    <a:pt x="4711" y="20015"/>
                  </a:lnTo>
                  <a:lnTo>
                    <a:pt x="15659" y="19824"/>
                  </a:lnTo>
                  <a:lnTo>
                    <a:pt x="20027" y="15316"/>
                  </a:lnTo>
                  <a:lnTo>
                    <a:pt x="19926" y="9829"/>
                  </a:lnTo>
                  <a:lnTo>
                    <a:pt x="19824" y="4343"/>
                  </a:lnTo>
                  <a:lnTo>
                    <a:pt x="15316" y="0"/>
                  </a:lnTo>
                  <a:close/>
                </a:path>
              </a:pathLst>
            </a:custGeom>
            <a:solidFill>
              <a:srgbClr val="7E4623"/>
            </a:solidFill>
          </p:spPr>
          <p:txBody>
            <a:bodyPr wrap="square" lIns="0" tIns="0" rIns="0" bIns="0" rtlCol="0"/>
            <a:lstStyle/>
            <a:p>
              <a:endParaRPr sz="1493" dirty="0"/>
            </a:p>
          </p:txBody>
        </p:sp>
        <p:sp>
          <p:nvSpPr>
            <p:cNvPr id="367" name="object 2235">
              <a:extLst>
                <a:ext uri="{FF2B5EF4-FFF2-40B4-BE49-F238E27FC236}">
                  <a16:creationId xmlns:a16="http://schemas.microsoft.com/office/drawing/2014/main" id="{4676C28E-60CD-4B8C-9053-165DABC4507D}"/>
                </a:ext>
              </a:extLst>
            </p:cNvPr>
            <p:cNvSpPr/>
            <p:nvPr/>
          </p:nvSpPr>
          <p:spPr>
            <a:xfrm>
              <a:off x="1218143" y="5534806"/>
              <a:ext cx="20320" cy="20320"/>
            </a:xfrm>
            <a:custGeom>
              <a:avLst/>
              <a:gdLst/>
              <a:ahLst/>
              <a:cxnLst/>
              <a:rect l="l" t="t" r="r" b="b"/>
              <a:pathLst>
                <a:path w="20319" h="20320">
                  <a:moveTo>
                    <a:pt x="15303" y="0"/>
                  </a:moveTo>
                  <a:lnTo>
                    <a:pt x="4343" y="190"/>
                  </a:lnTo>
                  <a:lnTo>
                    <a:pt x="0" y="4711"/>
                  </a:lnTo>
                  <a:lnTo>
                    <a:pt x="190" y="15659"/>
                  </a:lnTo>
                  <a:lnTo>
                    <a:pt x="4698" y="20002"/>
                  </a:lnTo>
                  <a:lnTo>
                    <a:pt x="15646" y="19811"/>
                  </a:lnTo>
                  <a:lnTo>
                    <a:pt x="20015" y="15316"/>
                  </a:lnTo>
                  <a:lnTo>
                    <a:pt x="19913" y="9842"/>
                  </a:lnTo>
                  <a:lnTo>
                    <a:pt x="19811" y="4368"/>
                  </a:lnTo>
                  <a:lnTo>
                    <a:pt x="15303" y="0"/>
                  </a:lnTo>
                  <a:close/>
                </a:path>
              </a:pathLst>
            </a:custGeom>
            <a:solidFill>
              <a:srgbClr val="AF5F34"/>
            </a:solidFill>
          </p:spPr>
          <p:txBody>
            <a:bodyPr wrap="square" lIns="0" tIns="0" rIns="0" bIns="0" rtlCol="0"/>
            <a:lstStyle/>
            <a:p>
              <a:endParaRPr sz="1493" dirty="0"/>
            </a:p>
          </p:txBody>
        </p:sp>
        <p:sp>
          <p:nvSpPr>
            <p:cNvPr id="368" name="object 2236">
              <a:extLst>
                <a:ext uri="{FF2B5EF4-FFF2-40B4-BE49-F238E27FC236}">
                  <a16:creationId xmlns:a16="http://schemas.microsoft.com/office/drawing/2014/main" id="{0C874D79-41F6-4598-96C9-B80A40E484E8}"/>
                </a:ext>
              </a:extLst>
            </p:cNvPr>
            <p:cNvSpPr/>
            <p:nvPr/>
          </p:nvSpPr>
          <p:spPr>
            <a:xfrm>
              <a:off x="1326940" y="5613243"/>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29"/>
                  </a:lnTo>
                  <a:lnTo>
                    <a:pt x="19811" y="4368"/>
                  </a:lnTo>
                  <a:lnTo>
                    <a:pt x="15303" y="0"/>
                  </a:lnTo>
                  <a:close/>
                </a:path>
              </a:pathLst>
            </a:custGeom>
            <a:solidFill>
              <a:srgbClr val="A65831"/>
            </a:solidFill>
          </p:spPr>
          <p:txBody>
            <a:bodyPr wrap="square" lIns="0" tIns="0" rIns="0" bIns="0" rtlCol="0"/>
            <a:lstStyle/>
            <a:p>
              <a:endParaRPr sz="1493" dirty="0"/>
            </a:p>
          </p:txBody>
        </p:sp>
        <p:sp>
          <p:nvSpPr>
            <p:cNvPr id="369" name="object 2237">
              <a:extLst>
                <a:ext uri="{FF2B5EF4-FFF2-40B4-BE49-F238E27FC236}">
                  <a16:creationId xmlns:a16="http://schemas.microsoft.com/office/drawing/2014/main" id="{5459B26B-D135-488C-B65C-81A60D49B4AF}"/>
                </a:ext>
              </a:extLst>
            </p:cNvPr>
            <p:cNvSpPr/>
            <p:nvPr/>
          </p:nvSpPr>
          <p:spPr>
            <a:xfrm>
              <a:off x="1421563" y="5620593"/>
              <a:ext cx="20320" cy="20320"/>
            </a:xfrm>
            <a:custGeom>
              <a:avLst/>
              <a:gdLst/>
              <a:ahLst/>
              <a:cxnLst/>
              <a:rect l="l" t="t" r="r" b="b"/>
              <a:pathLst>
                <a:path w="20319" h="20320">
                  <a:moveTo>
                    <a:pt x="15303" y="0"/>
                  </a:moveTo>
                  <a:lnTo>
                    <a:pt x="4356" y="190"/>
                  </a:lnTo>
                  <a:lnTo>
                    <a:pt x="0" y="4711"/>
                  </a:lnTo>
                  <a:lnTo>
                    <a:pt x="190" y="15671"/>
                  </a:lnTo>
                  <a:lnTo>
                    <a:pt x="4711" y="20002"/>
                  </a:lnTo>
                  <a:lnTo>
                    <a:pt x="15646" y="19812"/>
                  </a:lnTo>
                  <a:lnTo>
                    <a:pt x="20015" y="15328"/>
                  </a:lnTo>
                  <a:lnTo>
                    <a:pt x="19913" y="9829"/>
                  </a:lnTo>
                  <a:lnTo>
                    <a:pt x="19811" y="4368"/>
                  </a:lnTo>
                  <a:lnTo>
                    <a:pt x="15303" y="0"/>
                  </a:lnTo>
                  <a:close/>
                </a:path>
              </a:pathLst>
            </a:custGeom>
            <a:solidFill>
              <a:srgbClr val="8A4C27"/>
            </a:solidFill>
          </p:spPr>
          <p:txBody>
            <a:bodyPr wrap="square" lIns="0" tIns="0" rIns="0" bIns="0" rtlCol="0"/>
            <a:lstStyle/>
            <a:p>
              <a:endParaRPr sz="1493" dirty="0"/>
            </a:p>
          </p:txBody>
        </p:sp>
        <p:sp>
          <p:nvSpPr>
            <p:cNvPr id="370" name="object 2238">
              <a:extLst>
                <a:ext uri="{FF2B5EF4-FFF2-40B4-BE49-F238E27FC236}">
                  <a16:creationId xmlns:a16="http://schemas.microsoft.com/office/drawing/2014/main" id="{60B14C1A-119E-4071-8A50-BD85F6472F8C}"/>
                </a:ext>
              </a:extLst>
            </p:cNvPr>
            <p:cNvSpPr/>
            <p:nvPr/>
          </p:nvSpPr>
          <p:spPr>
            <a:xfrm>
              <a:off x="1622855" y="5583627"/>
              <a:ext cx="20320" cy="20320"/>
            </a:xfrm>
            <a:custGeom>
              <a:avLst/>
              <a:gdLst/>
              <a:ahLst/>
              <a:cxnLst/>
              <a:rect l="l" t="t" r="r" b="b"/>
              <a:pathLst>
                <a:path w="20319" h="20320">
                  <a:moveTo>
                    <a:pt x="15303" y="0"/>
                  </a:moveTo>
                  <a:lnTo>
                    <a:pt x="4343" y="190"/>
                  </a:lnTo>
                  <a:lnTo>
                    <a:pt x="0" y="4686"/>
                  </a:lnTo>
                  <a:lnTo>
                    <a:pt x="190" y="15633"/>
                  </a:lnTo>
                  <a:lnTo>
                    <a:pt x="4698" y="20002"/>
                  </a:lnTo>
                  <a:lnTo>
                    <a:pt x="15646" y="19812"/>
                  </a:lnTo>
                  <a:lnTo>
                    <a:pt x="20015" y="15290"/>
                  </a:lnTo>
                  <a:lnTo>
                    <a:pt x="19913" y="9829"/>
                  </a:lnTo>
                  <a:lnTo>
                    <a:pt x="19811" y="4343"/>
                  </a:lnTo>
                  <a:lnTo>
                    <a:pt x="15303" y="0"/>
                  </a:lnTo>
                  <a:close/>
                </a:path>
              </a:pathLst>
            </a:custGeom>
            <a:solidFill>
              <a:srgbClr val="7F4725"/>
            </a:solidFill>
          </p:spPr>
          <p:txBody>
            <a:bodyPr wrap="square" lIns="0" tIns="0" rIns="0" bIns="0" rtlCol="0"/>
            <a:lstStyle/>
            <a:p>
              <a:endParaRPr sz="1493" dirty="0"/>
            </a:p>
          </p:txBody>
        </p:sp>
        <p:sp>
          <p:nvSpPr>
            <p:cNvPr id="371" name="object 2239">
              <a:extLst>
                <a:ext uri="{FF2B5EF4-FFF2-40B4-BE49-F238E27FC236}">
                  <a16:creationId xmlns:a16="http://schemas.microsoft.com/office/drawing/2014/main" id="{81E27C86-E55B-4147-889E-AA3BA5B82DBF}"/>
                </a:ext>
              </a:extLst>
            </p:cNvPr>
            <p:cNvSpPr/>
            <p:nvPr/>
          </p:nvSpPr>
          <p:spPr>
            <a:xfrm>
              <a:off x="1017038" y="5343231"/>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55B30"/>
            </a:solidFill>
          </p:spPr>
          <p:txBody>
            <a:bodyPr wrap="square" lIns="0" tIns="0" rIns="0" bIns="0" rtlCol="0"/>
            <a:lstStyle/>
            <a:p>
              <a:endParaRPr sz="1493" dirty="0"/>
            </a:p>
          </p:txBody>
        </p:sp>
        <p:sp>
          <p:nvSpPr>
            <p:cNvPr id="372" name="object 2240">
              <a:extLst>
                <a:ext uri="{FF2B5EF4-FFF2-40B4-BE49-F238E27FC236}">
                  <a16:creationId xmlns:a16="http://schemas.microsoft.com/office/drawing/2014/main" id="{D2032138-0F83-4D1C-B2E8-CA6155BB3B3C}"/>
                </a:ext>
              </a:extLst>
            </p:cNvPr>
            <p:cNvSpPr/>
            <p:nvPr/>
          </p:nvSpPr>
          <p:spPr>
            <a:xfrm>
              <a:off x="1348953" y="5512650"/>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0592F"/>
            </a:solidFill>
          </p:spPr>
          <p:txBody>
            <a:bodyPr wrap="square" lIns="0" tIns="0" rIns="0" bIns="0" rtlCol="0"/>
            <a:lstStyle/>
            <a:p>
              <a:endParaRPr sz="1493" dirty="0"/>
            </a:p>
          </p:txBody>
        </p:sp>
        <p:sp>
          <p:nvSpPr>
            <p:cNvPr id="373" name="object 2241">
              <a:extLst>
                <a:ext uri="{FF2B5EF4-FFF2-40B4-BE49-F238E27FC236}">
                  <a16:creationId xmlns:a16="http://schemas.microsoft.com/office/drawing/2014/main" id="{37007792-0CA2-46BE-9544-2EA658A8D9FA}"/>
                </a:ext>
              </a:extLst>
            </p:cNvPr>
            <p:cNvSpPr/>
            <p:nvPr/>
          </p:nvSpPr>
          <p:spPr>
            <a:xfrm>
              <a:off x="1460640" y="5584664"/>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29"/>
                  </a:lnTo>
                  <a:lnTo>
                    <a:pt x="19811" y="4368"/>
                  </a:lnTo>
                  <a:lnTo>
                    <a:pt x="15303" y="0"/>
                  </a:lnTo>
                  <a:close/>
                </a:path>
              </a:pathLst>
            </a:custGeom>
            <a:solidFill>
              <a:srgbClr val="96512C"/>
            </a:solidFill>
          </p:spPr>
          <p:txBody>
            <a:bodyPr wrap="square" lIns="0" tIns="0" rIns="0" bIns="0" rtlCol="0"/>
            <a:lstStyle/>
            <a:p>
              <a:endParaRPr sz="1493" dirty="0"/>
            </a:p>
          </p:txBody>
        </p:sp>
        <p:sp>
          <p:nvSpPr>
            <p:cNvPr id="374" name="object 2242">
              <a:extLst>
                <a:ext uri="{FF2B5EF4-FFF2-40B4-BE49-F238E27FC236}">
                  <a16:creationId xmlns:a16="http://schemas.microsoft.com/office/drawing/2014/main" id="{2116B1E8-B4CD-440F-ABEF-0D1E449AE043}"/>
                </a:ext>
              </a:extLst>
            </p:cNvPr>
            <p:cNvSpPr/>
            <p:nvPr/>
          </p:nvSpPr>
          <p:spPr>
            <a:xfrm>
              <a:off x="1159460" y="5453876"/>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9E582E"/>
            </a:solidFill>
          </p:spPr>
          <p:txBody>
            <a:bodyPr wrap="square" lIns="0" tIns="0" rIns="0" bIns="0" rtlCol="0"/>
            <a:lstStyle/>
            <a:p>
              <a:endParaRPr sz="1493" dirty="0"/>
            </a:p>
          </p:txBody>
        </p:sp>
        <p:sp>
          <p:nvSpPr>
            <p:cNvPr id="375" name="object 2243">
              <a:extLst>
                <a:ext uri="{FF2B5EF4-FFF2-40B4-BE49-F238E27FC236}">
                  <a16:creationId xmlns:a16="http://schemas.microsoft.com/office/drawing/2014/main" id="{52F67536-B7D5-4606-BB39-6DB93CED93A2}"/>
                </a:ext>
              </a:extLst>
            </p:cNvPr>
            <p:cNvSpPr/>
            <p:nvPr/>
          </p:nvSpPr>
          <p:spPr>
            <a:xfrm>
              <a:off x="1791632" y="5534855"/>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2" y="4356"/>
                  </a:lnTo>
                  <a:lnTo>
                    <a:pt x="15303" y="0"/>
                  </a:lnTo>
                  <a:close/>
                </a:path>
              </a:pathLst>
            </a:custGeom>
            <a:solidFill>
              <a:srgbClr val="8A4A29"/>
            </a:solidFill>
          </p:spPr>
          <p:txBody>
            <a:bodyPr wrap="square" lIns="0" tIns="0" rIns="0" bIns="0" rtlCol="0"/>
            <a:lstStyle/>
            <a:p>
              <a:endParaRPr sz="1493" dirty="0"/>
            </a:p>
          </p:txBody>
        </p:sp>
        <p:sp>
          <p:nvSpPr>
            <p:cNvPr id="376" name="object 2244">
              <a:extLst>
                <a:ext uri="{FF2B5EF4-FFF2-40B4-BE49-F238E27FC236}">
                  <a16:creationId xmlns:a16="http://schemas.microsoft.com/office/drawing/2014/main" id="{A367483E-B56D-4D63-B7AE-91AA346FA579}"/>
                </a:ext>
              </a:extLst>
            </p:cNvPr>
            <p:cNvSpPr/>
            <p:nvPr/>
          </p:nvSpPr>
          <p:spPr>
            <a:xfrm>
              <a:off x="1392995" y="5406866"/>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9B562C"/>
            </a:solidFill>
          </p:spPr>
          <p:txBody>
            <a:bodyPr wrap="square" lIns="0" tIns="0" rIns="0" bIns="0" rtlCol="0"/>
            <a:lstStyle/>
            <a:p>
              <a:endParaRPr sz="1493" dirty="0"/>
            </a:p>
          </p:txBody>
        </p:sp>
        <p:sp>
          <p:nvSpPr>
            <p:cNvPr id="377" name="object 2245">
              <a:extLst>
                <a:ext uri="{FF2B5EF4-FFF2-40B4-BE49-F238E27FC236}">
                  <a16:creationId xmlns:a16="http://schemas.microsoft.com/office/drawing/2014/main" id="{99BBD656-F97C-43C5-BA6C-386470981BA5}"/>
                </a:ext>
              </a:extLst>
            </p:cNvPr>
            <p:cNvSpPr/>
            <p:nvPr/>
          </p:nvSpPr>
          <p:spPr>
            <a:xfrm>
              <a:off x="1213741" y="5583991"/>
              <a:ext cx="20320" cy="20320"/>
            </a:xfrm>
            <a:custGeom>
              <a:avLst/>
              <a:gdLst/>
              <a:ahLst/>
              <a:cxnLst/>
              <a:rect l="l" t="t" r="r" b="b"/>
              <a:pathLst>
                <a:path w="20319" h="20320">
                  <a:moveTo>
                    <a:pt x="15303" y="0"/>
                  </a:moveTo>
                  <a:lnTo>
                    <a:pt x="4356" y="190"/>
                  </a:lnTo>
                  <a:lnTo>
                    <a:pt x="0" y="4686"/>
                  </a:lnTo>
                  <a:lnTo>
                    <a:pt x="190" y="15659"/>
                  </a:lnTo>
                  <a:lnTo>
                    <a:pt x="4711" y="20002"/>
                  </a:lnTo>
                  <a:lnTo>
                    <a:pt x="15646" y="19812"/>
                  </a:lnTo>
                  <a:lnTo>
                    <a:pt x="20015" y="15316"/>
                  </a:lnTo>
                  <a:lnTo>
                    <a:pt x="19913" y="9829"/>
                  </a:lnTo>
                  <a:lnTo>
                    <a:pt x="19811" y="4343"/>
                  </a:lnTo>
                  <a:lnTo>
                    <a:pt x="15303" y="0"/>
                  </a:lnTo>
                  <a:close/>
                </a:path>
              </a:pathLst>
            </a:custGeom>
            <a:solidFill>
              <a:srgbClr val="AE5F33"/>
            </a:solidFill>
          </p:spPr>
          <p:txBody>
            <a:bodyPr wrap="square" lIns="0" tIns="0" rIns="0" bIns="0" rtlCol="0"/>
            <a:lstStyle/>
            <a:p>
              <a:endParaRPr sz="1493" dirty="0"/>
            </a:p>
          </p:txBody>
        </p:sp>
        <p:sp>
          <p:nvSpPr>
            <p:cNvPr id="378" name="object 2246">
              <a:extLst>
                <a:ext uri="{FF2B5EF4-FFF2-40B4-BE49-F238E27FC236}">
                  <a16:creationId xmlns:a16="http://schemas.microsoft.com/office/drawing/2014/main" id="{9E8BFEA5-02E6-43D6-98F8-AD6C48AF130E}"/>
                </a:ext>
              </a:extLst>
            </p:cNvPr>
            <p:cNvSpPr/>
            <p:nvPr/>
          </p:nvSpPr>
          <p:spPr>
            <a:xfrm>
              <a:off x="1714431" y="5534016"/>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15" y="15303"/>
                  </a:lnTo>
                  <a:lnTo>
                    <a:pt x="19913" y="9829"/>
                  </a:lnTo>
                  <a:lnTo>
                    <a:pt x="19812" y="4356"/>
                  </a:lnTo>
                  <a:lnTo>
                    <a:pt x="15316" y="0"/>
                  </a:lnTo>
                  <a:close/>
                </a:path>
              </a:pathLst>
            </a:custGeom>
            <a:solidFill>
              <a:srgbClr val="854925"/>
            </a:solidFill>
          </p:spPr>
          <p:txBody>
            <a:bodyPr wrap="square" lIns="0" tIns="0" rIns="0" bIns="0" rtlCol="0"/>
            <a:lstStyle/>
            <a:p>
              <a:endParaRPr sz="1493" dirty="0"/>
            </a:p>
          </p:txBody>
        </p:sp>
        <p:sp>
          <p:nvSpPr>
            <p:cNvPr id="379" name="object 2247">
              <a:extLst>
                <a:ext uri="{FF2B5EF4-FFF2-40B4-BE49-F238E27FC236}">
                  <a16:creationId xmlns:a16="http://schemas.microsoft.com/office/drawing/2014/main" id="{435C0632-602D-4A36-ABD7-0A56D9A50692}"/>
                </a:ext>
              </a:extLst>
            </p:cNvPr>
            <p:cNvSpPr/>
            <p:nvPr/>
          </p:nvSpPr>
          <p:spPr>
            <a:xfrm>
              <a:off x="951993" y="5414340"/>
              <a:ext cx="20320" cy="20320"/>
            </a:xfrm>
            <a:custGeom>
              <a:avLst/>
              <a:gdLst/>
              <a:ahLst/>
              <a:cxnLst/>
              <a:rect l="l" t="t" r="r" b="b"/>
              <a:pathLst>
                <a:path w="20319" h="20320">
                  <a:moveTo>
                    <a:pt x="15303" y="0"/>
                  </a:moveTo>
                  <a:lnTo>
                    <a:pt x="4343" y="190"/>
                  </a:lnTo>
                  <a:lnTo>
                    <a:pt x="0" y="4699"/>
                  </a:lnTo>
                  <a:lnTo>
                    <a:pt x="190" y="15646"/>
                  </a:lnTo>
                  <a:lnTo>
                    <a:pt x="4698" y="19989"/>
                  </a:lnTo>
                  <a:lnTo>
                    <a:pt x="15646" y="19799"/>
                  </a:lnTo>
                  <a:lnTo>
                    <a:pt x="20015" y="15303"/>
                  </a:lnTo>
                  <a:lnTo>
                    <a:pt x="19913" y="9829"/>
                  </a:lnTo>
                  <a:lnTo>
                    <a:pt x="19811" y="4356"/>
                  </a:lnTo>
                  <a:lnTo>
                    <a:pt x="15303" y="0"/>
                  </a:lnTo>
                  <a:close/>
                </a:path>
              </a:pathLst>
            </a:custGeom>
            <a:solidFill>
              <a:srgbClr val="A55B2E"/>
            </a:solidFill>
          </p:spPr>
          <p:txBody>
            <a:bodyPr wrap="square" lIns="0" tIns="0" rIns="0" bIns="0" rtlCol="0"/>
            <a:lstStyle/>
            <a:p>
              <a:endParaRPr sz="1493" dirty="0"/>
            </a:p>
          </p:txBody>
        </p:sp>
        <p:sp>
          <p:nvSpPr>
            <p:cNvPr id="380" name="object 2248">
              <a:extLst>
                <a:ext uri="{FF2B5EF4-FFF2-40B4-BE49-F238E27FC236}">
                  <a16:creationId xmlns:a16="http://schemas.microsoft.com/office/drawing/2014/main" id="{28685C88-6429-40B2-AAB2-592B3B37D3F1}"/>
                </a:ext>
              </a:extLst>
            </p:cNvPr>
            <p:cNvSpPr/>
            <p:nvPr/>
          </p:nvSpPr>
          <p:spPr>
            <a:xfrm>
              <a:off x="1324377" y="5341430"/>
              <a:ext cx="20320" cy="20320"/>
            </a:xfrm>
            <a:custGeom>
              <a:avLst/>
              <a:gdLst/>
              <a:ahLst/>
              <a:cxnLst/>
              <a:rect l="l" t="t" r="r" b="b"/>
              <a:pathLst>
                <a:path w="20319" h="20320">
                  <a:moveTo>
                    <a:pt x="15303" y="0"/>
                  </a:moveTo>
                  <a:lnTo>
                    <a:pt x="4356" y="190"/>
                  </a:lnTo>
                  <a:lnTo>
                    <a:pt x="0" y="4699"/>
                  </a:lnTo>
                  <a:lnTo>
                    <a:pt x="190" y="15659"/>
                  </a:lnTo>
                  <a:lnTo>
                    <a:pt x="4711" y="20015"/>
                  </a:lnTo>
                  <a:lnTo>
                    <a:pt x="15646" y="19824"/>
                  </a:lnTo>
                  <a:lnTo>
                    <a:pt x="20015" y="15316"/>
                  </a:lnTo>
                  <a:lnTo>
                    <a:pt x="19913" y="9829"/>
                  </a:lnTo>
                  <a:lnTo>
                    <a:pt x="19811" y="4356"/>
                  </a:lnTo>
                  <a:lnTo>
                    <a:pt x="15303" y="0"/>
                  </a:lnTo>
                  <a:close/>
                </a:path>
              </a:pathLst>
            </a:custGeom>
            <a:solidFill>
              <a:srgbClr val="95542B"/>
            </a:solidFill>
          </p:spPr>
          <p:txBody>
            <a:bodyPr wrap="square" lIns="0" tIns="0" rIns="0" bIns="0" rtlCol="0"/>
            <a:lstStyle/>
            <a:p>
              <a:endParaRPr sz="1493" dirty="0"/>
            </a:p>
          </p:txBody>
        </p:sp>
        <p:sp>
          <p:nvSpPr>
            <p:cNvPr id="381" name="object 2249">
              <a:extLst>
                <a:ext uri="{FF2B5EF4-FFF2-40B4-BE49-F238E27FC236}">
                  <a16:creationId xmlns:a16="http://schemas.microsoft.com/office/drawing/2014/main" id="{C24CA750-9D6D-43E5-A593-FD66BFC22389}"/>
                </a:ext>
              </a:extLst>
            </p:cNvPr>
            <p:cNvSpPr/>
            <p:nvPr/>
          </p:nvSpPr>
          <p:spPr>
            <a:xfrm>
              <a:off x="1495659" y="5612615"/>
              <a:ext cx="20320" cy="20320"/>
            </a:xfrm>
            <a:custGeom>
              <a:avLst/>
              <a:gdLst/>
              <a:ahLst/>
              <a:cxnLst/>
              <a:rect l="l" t="t" r="r" b="b"/>
              <a:pathLst>
                <a:path w="20319" h="20320">
                  <a:moveTo>
                    <a:pt x="15303" y="0"/>
                  </a:moveTo>
                  <a:lnTo>
                    <a:pt x="4356" y="190"/>
                  </a:lnTo>
                  <a:lnTo>
                    <a:pt x="0" y="4686"/>
                  </a:lnTo>
                  <a:lnTo>
                    <a:pt x="190" y="15633"/>
                  </a:lnTo>
                  <a:lnTo>
                    <a:pt x="4711" y="20002"/>
                  </a:lnTo>
                  <a:lnTo>
                    <a:pt x="15646" y="19812"/>
                  </a:lnTo>
                  <a:lnTo>
                    <a:pt x="20002" y="15290"/>
                  </a:lnTo>
                  <a:lnTo>
                    <a:pt x="19913" y="9829"/>
                  </a:lnTo>
                  <a:lnTo>
                    <a:pt x="19811" y="4343"/>
                  </a:lnTo>
                  <a:lnTo>
                    <a:pt x="15303" y="0"/>
                  </a:lnTo>
                  <a:close/>
                </a:path>
              </a:pathLst>
            </a:custGeom>
            <a:solidFill>
              <a:srgbClr val="754420"/>
            </a:solidFill>
          </p:spPr>
          <p:txBody>
            <a:bodyPr wrap="square" lIns="0" tIns="0" rIns="0" bIns="0" rtlCol="0"/>
            <a:lstStyle/>
            <a:p>
              <a:endParaRPr sz="1493" dirty="0"/>
            </a:p>
          </p:txBody>
        </p:sp>
        <p:sp>
          <p:nvSpPr>
            <p:cNvPr id="382" name="object 2250">
              <a:extLst>
                <a:ext uri="{FF2B5EF4-FFF2-40B4-BE49-F238E27FC236}">
                  <a16:creationId xmlns:a16="http://schemas.microsoft.com/office/drawing/2014/main" id="{8E86703D-EB91-4036-B115-8576A6E6697D}"/>
                </a:ext>
              </a:extLst>
            </p:cNvPr>
            <p:cNvSpPr/>
            <p:nvPr/>
          </p:nvSpPr>
          <p:spPr>
            <a:xfrm>
              <a:off x="1816282" y="5332945"/>
              <a:ext cx="20320" cy="20320"/>
            </a:xfrm>
            <a:custGeom>
              <a:avLst/>
              <a:gdLst/>
              <a:ahLst/>
              <a:cxnLst/>
              <a:rect l="l" t="t" r="r" b="b"/>
              <a:pathLst>
                <a:path w="20319" h="20320">
                  <a:moveTo>
                    <a:pt x="15303" y="0"/>
                  </a:moveTo>
                  <a:lnTo>
                    <a:pt x="4343" y="190"/>
                  </a:lnTo>
                  <a:lnTo>
                    <a:pt x="0" y="4699"/>
                  </a:lnTo>
                  <a:lnTo>
                    <a:pt x="190" y="15646"/>
                  </a:lnTo>
                  <a:lnTo>
                    <a:pt x="4699" y="20015"/>
                  </a:lnTo>
                  <a:lnTo>
                    <a:pt x="15646" y="19824"/>
                  </a:lnTo>
                  <a:lnTo>
                    <a:pt x="20015" y="15303"/>
                  </a:lnTo>
                  <a:lnTo>
                    <a:pt x="19913" y="9829"/>
                  </a:lnTo>
                  <a:lnTo>
                    <a:pt x="19812" y="4356"/>
                  </a:lnTo>
                  <a:lnTo>
                    <a:pt x="15303" y="0"/>
                  </a:lnTo>
                  <a:close/>
                </a:path>
              </a:pathLst>
            </a:custGeom>
            <a:solidFill>
              <a:srgbClr val="834B25"/>
            </a:solidFill>
          </p:spPr>
          <p:txBody>
            <a:bodyPr wrap="square" lIns="0" tIns="0" rIns="0" bIns="0" rtlCol="0"/>
            <a:lstStyle/>
            <a:p>
              <a:endParaRPr sz="1493" dirty="0"/>
            </a:p>
          </p:txBody>
        </p:sp>
        <p:sp>
          <p:nvSpPr>
            <p:cNvPr id="383" name="object 2251">
              <a:extLst>
                <a:ext uri="{FF2B5EF4-FFF2-40B4-BE49-F238E27FC236}">
                  <a16:creationId xmlns:a16="http://schemas.microsoft.com/office/drawing/2014/main" id="{99270D26-ED2C-417D-969E-B42D0F6C0814}"/>
                </a:ext>
              </a:extLst>
            </p:cNvPr>
            <p:cNvSpPr/>
            <p:nvPr/>
          </p:nvSpPr>
          <p:spPr>
            <a:xfrm>
              <a:off x="1149574" y="5340231"/>
              <a:ext cx="20320" cy="20320"/>
            </a:xfrm>
            <a:custGeom>
              <a:avLst/>
              <a:gdLst/>
              <a:ahLst/>
              <a:cxnLst/>
              <a:rect l="l" t="t" r="r" b="b"/>
              <a:pathLst>
                <a:path w="20319" h="20320">
                  <a:moveTo>
                    <a:pt x="15303" y="0"/>
                  </a:moveTo>
                  <a:lnTo>
                    <a:pt x="4343" y="190"/>
                  </a:lnTo>
                  <a:lnTo>
                    <a:pt x="0" y="4673"/>
                  </a:lnTo>
                  <a:lnTo>
                    <a:pt x="190" y="15633"/>
                  </a:lnTo>
                  <a:lnTo>
                    <a:pt x="4698" y="19989"/>
                  </a:lnTo>
                  <a:lnTo>
                    <a:pt x="15646" y="19799"/>
                  </a:lnTo>
                  <a:lnTo>
                    <a:pt x="20015" y="15290"/>
                  </a:lnTo>
                  <a:lnTo>
                    <a:pt x="19913" y="9817"/>
                  </a:lnTo>
                  <a:lnTo>
                    <a:pt x="19811" y="4330"/>
                  </a:lnTo>
                  <a:lnTo>
                    <a:pt x="15303" y="0"/>
                  </a:lnTo>
                  <a:close/>
                </a:path>
              </a:pathLst>
            </a:custGeom>
            <a:solidFill>
              <a:srgbClr val="98562B"/>
            </a:solidFill>
          </p:spPr>
          <p:txBody>
            <a:bodyPr wrap="square" lIns="0" tIns="0" rIns="0" bIns="0" rtlCol="0"/>
            <a:lstStyle/>
            <a:p>
              <a:endParaRPr sz="1493" dirty="0"/>
            </a:p>
          </p:txBody>
        </p:sp>
        <p:sp>
          <p:nvSpPr>
            <p:cNvPr id="384" name="object 2252">
              <a:extLst>
                <a:ext uri="{FF2B5EF4-FFF2-40B4-BE49-F238E27FC236}">
                  <a16:creationId xmlns:a16="http://schemas.microsoft.com/office/drawing/2014/main" id="{A2045E54-6C18-42AF-85FF-9FB633675FA6}"/>
                </a:ext>
              </a:extLst>
            </p:cNvPr>
            <p:cNvSpPr/>
            <p:nvPr/>
          </p:nvSpPr>
          <p:spPr>
            <a:xfrm>
              <a:off x="1537648" y="5608297"/>
              <a:ext cx="20320" cy="20320"/>
            </a:xfrm>
            <a:custGeom>
              <a:avLst/>
              <a:gdLst/>
              <a:ahLst/>
              <a:cxnLst/>
              <a:rect l="l" t="t" r="r" b="b"/>
              <a:pathLst>
                <a:path w="20319" h="20320">
                  <a:moveTo>
                    <a:pt x="15303" y="0"/>
                  </a:moveTo>
                  <a:lnTo>
                    <a:pt x="4343" y="190"/>
                  </a:lnTo>
                  <a:lnTo>
                    <a:pt x="0" y="4686"/>
                  </a:lnTo>
                  <a:lnTo>
                    <a:pt x="190" y="15646"/>
                  </a:lnTo>
                  <a:lnTo>
                    <a:pt x="4698" y="20002"/>
                  </a:lnTo>
                  <a:lnTo>
                    <a:pt x="15646" y="19812"/>
                  </a:lnTo>
                  <a:lnTo>
                    <a:pt x="20015" y="15303"/>
                  </a:lnTo>
                  <a:lnTo>
                    <a:pt x="19913" y="9829"/>
                  </a:lnTo>
                  <a:lnTo>
                    <a:pt x="19811" y="4343"/>
                  </a:lnTo>
                  <a:lnTo>
                    <a:pt x="15303" y="0"/>
                  </a:lnTo>
                  <a:close/>
                </a:path>
              </a:pathLst>
            </a:custGeom>
            <a:solidFill>
              <a:srgbClr val="7F4725"/>
            </a:solidFill>
          </p:spPr>
          <p:txBody>
            <a:bodyPr wrap="square" lIns="0" tIns="0" rIns="0" bIns="0" rtlCol="0"/>
            <a:lstStyle/>
            <a:p>
              <a:endParaRPr sz="1493" dirty="0"/>
            </a:p>
          </p:txBody>
        </p:sp>
        <p:sp>
          <p:nvSpPr>
            <p:cNvPr id="385" name="object 2253">
              <a:extLst>
                <a:ext uri="{FF2B5EF4-FFF2-40B4-BE49-F238E27FC236}">
                  <a16:creationId xmlns:a16="http://schemas.microsoft.com/office/drawing/2014/main" id="{8B15EA55-639D-4BBC-857D-D268F77EF672}"/>
                </a:ext>
              </a:extLst>
            </p:cNvPr>
            <p:cNvSpPr/>
            <p:nvPr/>
          </p:nvSpPr>
          <p:spPr>
            <a:xfrm>
              <a:off x="1502956" y="5388100"/>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A0592F"/>
            </a:solidFill>
          </p:spPr>
          <p:txBody>
            <a:bodyPr wrap="square" lIns="0" tIns="0" rIns="0" bIns="0" rtlCol="0"/>
            <a:lstStyle/>
            <a:p>
              <a:endParaRPr sz="1493" dirty="0"/>
            </a:p>
          </p:txBody>
        </p:sp>
        <p:sp>
          <p:nvSpPr>
            <p:cNvPr id="386" name="object 2254">
              <a:extLst>
                <a:ext uri="{FF2B5EF4-FFF2-40B4-BE49-F238E27FC236}">
                  <a16:creationId xmlns:a16="http://schemas.microsoft.com/office/drawing/2014/main" id="{85AE5839-5751-40AA-8960-110C21903A6E}"/>
                </a:ext>
              </a:extLst>
            </p:cNvPr>
            <p:cNvSpPr/>
            <p:nvPr/>
          </p:nvSpPr>
          <p:spPr>
            <a:xfrm>
              <a:off x="1700206" y="5491450"/>
              <a:ext cx="20320" cy="20320"/>
            </a:xfrm>
            <a:custGeom>
              <a:avLst/>
              <a:gdLst/>
              <a:ahLst/>
              <a:cxnLst/>
              <a:rect l="l" t="t" r="r" b="b"/>
              <a:pathLst>
                <a:path w="20319" h="20320">
                  <a:moveTo>
                    <a:pt x="15316" y="0"/>
                  </a:moveTo>
                  <a:lnTo>
                    <a:pt x="4356" y="190"/>
                  </a:lnTo>
                  <a:lnTo>
                    <a:pt x="0" y="4711"/>
                  </a:lnTo>
                  <a:lnTo>
                    <a:pt x="190" y="15659"/>
                  </a:lnTo>
                  <a:lnTo>
                    <a:pt x="4711" y="20015"/>
                  </a:lnTo>
                  <a:lnTo>
                    <a:pt x="15659" y="19824"/>
                  </a:lnTo>
                  <a:lnTo>
                    <a:pt x="20015" y="15316"/>
                  </a:lnTo>
                  <a:lnTo>
                    <a:pt x="19913" y="9842"/>
                  </a:lnTo>
                  <a:lnTo>
                    <a:pt x="19812" y="4368"/>
                  </a:lnTo>
                  <a:lnTo>
                    <a:pt x="15316" y="0"/>
                  </a:lnTo>
                  <a:close/>
                </a:path>
              </a:pathLst>
            </a:custGeom>
            <a:solidFill>
              <a:srgbClr val="93512A"/>
            </a:solidFill>
          </p:spPr>
          <p:txBody>
            <a:bodyPr wrap="square" lIns="0" tIns="0" rIns="0" bIns="0" rtlCol="0"/>
            <a:lstStyle/>
            <a:p>
              <a:endParaRPr sz="1493" dirty="0"/>
            </a:p>
          </p:txBody>
        </p:sp>
        <p:sp>
          <p:nvSpPr>
            <p:cNvPr id="387" name="object 2255">
              <a:extLst>
                <a:ext uri="{FF2B5EF4-FFF2-40B4-BE49-F238E27FC236}">
                  <a16:creationId xmlns:a16="http://schemas.microsoft.com/office/drawing/2014/main" id="{7E6079EF-8E67-461C-9EB0-5398DEC95E04}"/>
                </a:ext>
              </a:extLst>
            </p:cNvPr>
            <p:cNvSpPr/>
            <p:nvPr/>
          </p:nvSpPr>
          <p:spPr>
            <a:xfrm>
              <a:off x="1424005" y="5595810"/>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29"/>
                  </a:lnTo>
                  <a:lnTo>
                    <a:pt x="19811" y="4368"/>
                  </a:lnTo>
                  <a:lnTo>
                    <a:pt x="15303" y="0"/>
                  </a:lnTo>
                  <a:close/>
                </a:path>
              </a:pathLst>
            </a:custGeom>
            <a:solidFill>
              <a:srgbClr val="9A542E"/>
            </a:solidFill>
          </p:spPr>
          <p:txBody>
            <a:bodyPr wrap="square" lIns="0" tIns="0" rIns="0" bIns="0" rtlCol="0"/>
            <a:lstStyle/>
            <a:p>
              <a:endParaRPr sz="1493" dirty="0"/>
            </a:p>
          </p:txBody>
        </p:sp>
        <p:sp>
          <p:nvSpPr>
            <p:cNvPr id="388" name="object 2256">
              <a:extLst>
                <a:ext uri="{FF2B5EF4-FFF2-40B4-BE49-F238E27FC236}">
                  <a16:creationId xmlns:a16="http://schemas.microsoft.com/office/drawing/2014/main" id="{AF374FBE-BDC4-4849-9758-3A95A7000D22}"/>
                </a:ext>
              </a:extLst>
            </p:cNvPr>
            <p:cNvSpPr/>
            <p:nvPr/>
          </p:nvSpPr>
          <p:spPr>
            <a:xfrm>
              <a:off x="1269182" y="5470625"/>
              <a:ext cx="20320" cy="20320"/>
            </a:xfrm>
            <a:custGeom>
              <a:avLst/>
              <a:gdLst/>
              <a:ahLst/>
              <a:cxnLst/>
              <a:rect l="l" t="t" r="r" b="b"/>
              <a:pathLst>
                <a:path w="20319" h="20320">
                  <a:moveTo>
                    <a:pt x="15303" y="0"/>
                  </a:moveTo>
                  <a:lnTo>
                    <a:pt x="4343" y="190"/>
                  </a:lnTo>
                  <a:lnTo>
                    <a:pt x="0" y="4711"/>
                  </a:lnTo>
                  <a:lnTo>
                    <a:pt x="190" y="15659"/>
                  </a:lnTo>
                  <a:lnTo>
                    <a:pt x="4698" y="20002"/>
                  </a:lnTo>
                  <a:lnTo>
                    <a:pt x="15646" y="19812"/>
                  </a:lnTo>
                  <a:lnTo>
                    <a:pt x="20015" y="15316"/>
                  </a:lnTo>
                  <a:lnTo>
                    <a:pt x="19913" y="9829"/>
                  </a:lnTo>
                  <a:lnTo>
                    <a:pt x="19811" y="4368"/>
                  </a:lnTo>
                  <a:lnTo>
                    <a:pt x="15303" y="0"/>
                  </a:lnTo>
                  <a:close/>
                </a:path>
              </a:pathLst>
            </a:custGeom>
            <a:solidFill>
              <a:srgbClr val="8D5127"/>
            </a:solidFill>
          </p:spPr>
          <p:txBody>
            <a:bodyPr wrap="square" lIns="0" tIns="0" rIns="0" bIns="0" rtlCol="0"/>
            <a:lstStyle/>
            <a:p>
              <a:endParaRPr sz="1493" dirty="0"/>
            </a:p>
          </p:txBody>
        </p:sp>
        <p:sp>
          <p:nvSpPr>
            <p:cNvPr id="389" name="object 2257">
              <a:extLst>
                <a:ext uri="{FF2B5EF4-FFF2-40B4-BE49-F238E27FC236}">
                  <a16:creationId xmlns:a16="http://schemas.microsoft.com/office/drawing/2014/main" id="{473BBC41-9F15-4F60-A21C-C6DFFF21A9E0}"/>
                </a:ext>
              </a:extLst>
            </p:cNvPr>
            <p:cNvSpPr/>
            <p:nvPr/>
          </p:nvSpPr>
          <p:spPr>
            <a:xfrm>
              <a:off x="1280745" y="5518787"/>
              <a:ext cx="20320" cy="20320"/>
            </a:xfrm>
            <a:custGeom>
              <a:avLst/>
              <a:gdLst/>
              <a:ahLst/>
              <a:cxnLst/>
              <a:rect l="l" t="t" r="r" b="b"/>
              <a:pathLst>
                <a:path w="20319" h="20320">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DB7A3C"/>
            </a:solidFill>
          </p:spPr>
          <p:txBody>
            <a:bodyPr wrap="square" lIns="0" tIns="0" rIns="0" bIns="0" rtlCol="0"/>
            <a:lstStyle/>
            <a:p>
              <a:endParaRPr sz="1493" dirty="0"/>
            </a:p>
          </p:txBody>
        </p:sp>
        <p:sp>
          <p:nvSpPr>
            <p:cNvPr id="390" name="object 2258">
              <a:extLst>
                <a:ext uri="{FF2B5EF4-FFF2-40B4-BE49-F238E27FC236}">
                  <a16:creationId xmlns:a16="http://schemas.microsoft.com/office/drawing/2014/main" id="{C41FC220-96FC-41F7-AF96-EF35893D47AE}"/>
                </a:ext>
              </a:extLst>
            </p:cNvPr>
            <p:cNvSpPr/>
            <p:nvPr/>
          </p:nvSpPr>
          <p:spPr>
            <a:xfrm>
              <a:off x="1764256" y="5323641"/>
              <a:ext cx="20320" cy="20320"/>
            </a:xfrm>
            <a:custGeom>
              <a:avLst/>
              <a:gdLst/>
              <a:ahLst/>
              <a:cxnLst/>
              <a:rect l="l" t="t" r="r" b="b"/>
              <a:pathLst>
                <a:path w="20319" h="20320">
                  <a:moveTo>
                    <a:pt x="15303" y="0"/>
                  </a:moveTo>
                  <a:lnTo>
                    <a:pt x="4343" y="190"/>
                  </a:lnTo>
                  <a:lnTo>
                    <a:pt x="0" y="4699"/>
                  </a:lnTo>
                  <a:lnTo>
                    <a:pt x="190" y="15646"/>
                  </a:lnTo>
                  <a:lnTo>
                    <a:pt x="4699" y="20002"/>
                  </a:lnTo>
                  <a:lnTo>
                    <a:pt x="15646" y="19812"/>
                  </a:lnTo>
                  <a:lnTo>
                    <a:pt x="20015" y="15303"/>
                  </a:lnTo>
                  <a:lnTo>
                    <a:pt x="19913" y="9829"/>
                  </a:lnTo>
                  <a:lnTo>
                    <a:pt x="19812" y="4356"/>
                  </a:lnTo>
                  <a:lnTo>
                    <a:pt x="15303" y="0"/>
                  </a:lnTo>
                  <a:close/>
                </a:path>
              </a:pathLst>
            </a:custGeom>
            <a:solidFill>
              <a:srgbClr val="864B27"/>
            </a:solidFill>
          </p:spPr>
          <p:txBody>
            <a:bodyPr wrap="square" lIns="0" tIns="0" rIns="0" bIns="0" rtlCol="0"/>
            <a:lstStyle/>
            <a:p>
              <a:endParaRPr sz="1493" dirty="0"/>
            </a:p>
          </p:txBody>
        </p:sp>
        <p:sp>
          <p:nvSpPr>
            <p:cNvPr id="391" name="object 2259">
              <a:extLst>
                <a:ext uri="{FF2B5EF4-FFF2-40B4-BE49-F238E27FC236}">
                  <a16:creationId xmlns:a16="http://schemas.microsoft.com/office/drawing/2014/main" id="{64A2B7F9-6AF2-4958-A11F-26A7B40B921F}"/>
                </a:ext>
              </a:extLst>
            </p:cNvPr>
            <p:cNvSpPr/>
            <p:nvPr/>
          </p:nvSpPr>
          <p:spPr>
            <a:xfrm>
              <a:off x="1092682" y="5490244"/>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A65C31"/>
            </a:solidFill>
          </p:spPr>
          <p:txBody>
            <a:bodyPr wrap="square" lIns="0" tIns="0" rIns="0" bIns="0" rtlCol="0"/>
            <a:lstStyle/>
            <a:p>
              <a:endParaRPr sz="1493" dirty="0"/>
            </a:p>
          </p:txBody>
        </p:sp>
        <p:sp>
          <p:nvSpPr>
            <p:cNvPr id="392" name="object 2260">
              <a:extLst>
                <a:ext uri="{FF2B5EF4-FFF2-40B4-BE49-F238E27FC236}">
                  <a16:creationId xmlns:a16="http://schemas.microsoft.com/office/drawing/2014/main" id="{CFC5AFD2-C8DC-4756-9493-5ED83AAC0050}"/>
                </a:ext>
              </a:extLst>
            </p:cNvPr>
            <p:cNvSpPr/>
            <p:nvPr/>
          </p:nvSpPr>
          <p:spPr>
            <a:xfrm>
              <a:off x="1426037" y="5500027"/>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9E582E"/>
            </a:solidFill>
          </p:spPr>
          <p:txBody>
            <a:bodyPr wrap="square" lIns="0" tIns="0" rIns="0" bIns="0" rtlCol="0"/>
            <a:lstStyle/>
            <a:p>
              <a:endParaRPr sz="1493" dirty="0"/>
            </a:p>
          </p:txBody>
        </p:sp>
        <p:sp>
          <p:nvSpPr>
            <p:cNvPr id="393" name="object 2261">
              <a:extLst>
                <a:ext uri="{FF2B5EF4-FFF2-40B4-BE49-F238E27FC236}">
                  <a16:creationId xmlns:a16="http://schemas.microsoft.com/office/drawing/2014/main" id="{2AF9446C-EE5B-4487-A417-2ADA0D7ABD96}"/>
                </a:ext>
              </a:extLst>
            </p:cNvPr>
            <p:cNvSpPr/>
            <p:nvPr/>
          </p:nvSpPr>
          <p:spPr>
            <a:xfrm>
              <a:off x="1320212" y="5258617"/>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8B4E28"/>
            </a:solidFill>
          </p:spPr>
          <p:txBody>
            <a:bodyPr wrap="square" lIns="0" tIns="0" rIns="0" bIns="0" rtlCol="0"/>
            <a:lstStyle/>
            <a:p>
              <a:endParaRPr sz="1493" dirty="0"/>
            </a:p>
          </p:txBody>
        </p:sp>
        <p:sp>
          <p:nvSpPr>
            <p:cNvPr id="394" name="object 2262">
              <a:extLst>
                <a:ext uri="{FF2B5EF4-FFF2-40B4-BE49-F238E27FC236}">
                  <a16:creationId xmlns:a16="http://schemas.microsoft.com/office/drawing/2014/main" id="{9A27D404-DE88-4BAF-8CB7-C4B33167E7F8}"/>
                </a:ext>
              </a:extLst>
            </p:cNvPr>
            <p:cNvSpPr/>
            <p:nvPr/>
          </p:nvSpPr>
          <p:spPr>
            <a:xfrm>
              <a:off x="1497845" y="5582641"/>
              <a:ext cx="20320" cy="20320"/>
            </a:xfrm>
            <a:custGeom>
              <a:avLst/>
              <a:gdLst/>
              <a:ahLst/>
              <a:cxnLst/>
              <a:rect l="l" t="t" r="r" b="b"/>
              <a:pathLst>
                <a:path w="20319" h="20320">
                  <a:moveTo>
                    <a:pt x="15303" y="0"/>
                  </a:moveTo>
                  <a:lnTo>
                    <a:pt x="4356" y="190"/>
                  </a:lnTo>
                  <a:lnTo>
                    <a:pt x="0" y="4698"/>
                  </a:lnTo>
                  <a:lnTo>
                    <a:pt x="190" y="15646"/>
                  </a:lnTo>
                  <a:lnTo>
                    <a:pt x="4699" y="20015"/>
                  </a:lnTo>
                  <a:lnTo>
                    <a:pt x="15659" y="19824"/>
                  </a:lnTo>
                  <a:lnTo>
                    <a:pt x="20027" y="15303"/>
                  </a:lnTo>
                  <a:lnTo>
                    <a:pt x="19926" y="9842"/>
                  </a:lnTo>
                  <a:lnTo>
                    <a:pt x="19824" y="4356"/>
                  </a:lnTo>
                  <a:lnTo>
                    <a:pt x="15303" y="0"/>
                  </a:lnTo>
                  <a:close/>
                </a:path>
              </a:pathLst>
            </a:custGeom>
            <a:solidFill>
              <a:srgbClr val="8A4C27"/>
            </a:solidFill>
          </p:spPr>
          <p:txBody>
            <a:bodyPr wrap="square" lIns="0" tIns="0" rIns="0" bIns="0" rtlCol="0"/>
            <a:lstStyle/>
            <a:p>
              <a:endParaRPr sz="1493" dirty="0"/>
            </a:p>
          </p:txBody>
        </p:sp>
        <p:sp>
          <p:nvSpPr>
            <p:cNvPr id="395" name="object 2263">
              <a:extLst>
                <a:ext uri="{FF2B5EF4-FFF2-40B4-BE49-F238E27FC236}">
                  <a16:creationId xmlns:a16="http://schemas.microsoft.com/office/drawing/2014/main" id="{D0EEFFE3-700C-4202-85B0-865FB618B77E}"/>
                </a:ext>
              </a:extLst>
            </p:cNvPr>
            <p:cNvSpPr/>
            <p:nvPr/>
          </p:nvSpPr>
          <p:spPr>
            <a:xfrm>
              <a:off x="1252573" y="5474328"/>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E38F56"/>
            </a:solidFill>
          </p:spPr>
          <p:txBody>
            <a:bodyPr wrap="square" lIns="0" tIns="0" rIns="0" bIns="0" rtlCol="0"/>
            <a:lstStyle/>
            <a:p>
              <a:endParaRPr sz="1493" dirty="0"/>
            </a:p>
          </p:txBody>
        </p:sp>
        <p:sp>
          <p:nvSpPr>
            <p:cNvPr id="396" name="object 2264">
              <a:extLst>
                <a:ext uri="{FF2B5EF4-FFF2-40B4-BE49-F238E27FC236}">
                  <a16:creationId xmlns:a16="http://schemas.microsoft.com/office/drawing/2014/main" id="{59064E4C-889C-4D2E-9695-8A7A16806549}"/>
                </a:ext>
              </a:extLst>
            </p:cNvPr>
            <p:cNvSpPr/>
            <p:nvPr/>
          </p:nvSpPr>
          <p:spPr>
            <a:xfrm>
              <a:off x="1736135" y="5481860"/>
              <a:ext cx="20320" cy="20320"/>
            </a:xfrm>
            <a:custGeom>
              <a:avLst/>
              <a:gdLst/>
              <a:ahLst/>
              <a:cxnLst/>
              <a:rect l="l" t="t" r="r" b="b"/>
              <a:pathLst>
                <a:path w="20319" h="20320">
                  <a:moveTo>
                    <a:pt x="15316" y="0"/>
                  </a:moveTo>
                  <a:lnTo>
                    <a:pt x="4356" y="190"/>
                  </a:lnTo>
                  <a:lnTo>
                    <a:pt x="0" y="4711"/>
                  </a:lnTo>
                  <a:lnTo>
                    <a:pt x="190" y="15659"/>
                  </a:lnTo>
                  <a:lnTo>
                    <a:pt x="4711" y="20015"/>
                  </a:lnTo>
                  <a:lnTo>
                    <a:pt x="15659" y="19824"/>
                  </a:lnTo>
                  <a:lnTo>
                    <a:pt x="20027" y="15316"/>
                  </a:lnTo>
                  <a:lnTo>
                    <a:pt x="19926" y="9842"/>
                  </a:lnTo>
                  <a:lnTo>
                    <a:pt x="19824" y="4368"/>
                  </a:lnTo>
                  <a:lnTo>
                    <a:pt x="15316" y="0"/>
                  </a:lnTo>
                  <a:close/>
                </a:path>
              </a:pathLst>
            </a:custGeom>
            <a:solidFill>
              <a:srgbClr val="924F2A"/>
            </a:solidFill>
          </p:spPr>
          <p:txBody>
            <a:bodyPr wrap="square" lIns="0" tIns="0" rIns="0" bIns="0" rtlCol="0"/>
            <a:lstStyle/>
            <a:p>
              <a:endParaRPr sz="1493" dirty="0"/>
            </a:p>
          </p:txBody>
        </p:sp>
        <p:sp>
          <p:nvSpPr>
            <p:cNvPr id="397" name="object 2265">
              <a:extLst>
                <a:ext uri="{FF2B5EF4-FFF2-40B4-BE49-F238E27FC236}">
                  <a16:creationId xmlns:a16="http://schemas.microsoft.com/office/drawing/2014/main" id="{F58B4993-DDED-4285-8BCB-05EA61031346}"/>
                </a:ext>
              </a:extLst>
            </p:cNvPr>
            <p:cNvSpPr/>
            <p:nvPr/>
          </p:nvSpPr>
          <p:spPr>
            <a:xfrm>
              <a:off x="1657534" y="5529554"/>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27" y="15303"/>
                  </a:lnTo>
                  <a:lnTo>
                    <a:pt x="19926" y="9829"/>
                  </a:lnTo>
                  <a:lnTo>
                    <a:pt x="19824" y="4356"/>
                  </a:lnTo>
                  <a:lnTo>
                    <a:pt x="15316" y="0"/>
                  </a:lnTo>
                  <a:close/>
                </a:path>
              </a:pathLst>
            </a:custGeom>
            <a:solidFill>
              <a:srgbClr val="9A532C"/>
            </a:solidFill>
          </p:spPr>
          <p:txBody>
            <a:bodyPr wrap="square" lIns="0" tIns="0" rIns="0" bIns="0" rtlCol="0"/>
            <a:lstStyle/>
            <a:p>
              <a:endParaRPr sz="1493" dirty="0"/>
            </a:p>
          </p:txBody>
        </p:sp>
        <p:sp>
          <p:nvSpPr>
            <p:cNvPr id="398" name="object 2266">
              <a:extLst>
                <a:ext uri="{FF2B5EF4-FFF2-40B4-BE49-F238E27FC236}">
                  <a16:creationId xmlns:a16="http://schemas.microsoft.com/office/drawing/2014/main" id="{D0DA6B0F-E137-474E-B056-5A466C4809D6}"/>
                </a:ext>
              </a:extLst>
            </p:cNvPr>
            <p:cNvSpPr/>
            <p:nvPr/>
          </p:nvSpPr>
          <p:spPr>
            <a:xfrm>
              <a:off x="1330477" y="5425568"/>
              <a:ext cx="20320" cy="20320"/>
            </a:xfrm>
            <a:custGeom>
              <a:avLst/>
              <a:gdLst/>
              <a:ahLst/>
              <a:cxnLst/>
              <a:rect l="l" t="t" r="r" b="b"/>
              <a:pathLst>
                <a:path w="20319" h="20320">
                  <a:moveTo>
                    <a:pt x="15303" y="0"/>
                  </a:moveTo>
                  <a:lnTo>
                    <a:pt x="4343" y="190"/>
                  </a:lnTo>
                  <a:lnTo>
                    <a:pt x="0" y="4711"/>
                  </a:lnTo>
                  <a:lnTo>
                    <a:pt x="190" y="15659"/>
                  </a:lnTo>
                  <a:lnTo>
                    <a:pt x="4698" y="20002"/>
                  </a:lnTo>
                  <a:lnTo>
                    <a:pt x="15646" y="19811"/>
                  </a:lnTo>
                  <a:lnTo>
                    <a:pt x="20015" y="15316"/>
                  </a:lnTo>
                  <a:lnTo>
                    <a:pt x="19913" y="9842"/>
                  </a:lnTo>
                  <a:lnTo>
                    <a:pt x="19811" y="4368"/>
                  </a:lnTo>
                  <a:lnTo>
                    <a:pt x="15303" y="0"/>
                  </a:lnTo>
                  <a:close/>
                </a:path>
              </a:pathLst>
            </a:custGeom>
            <a:solidFill>
              <a:srgbClr val="A95C31"/>
            </a:solidFill>
          </p:spPr>
          <p:txBody>
            <a:bodyPr wrap="square" lIns="0" tIns="0" rIns="0" bIns="0" rtlCol="0"/>
            <a:lstStyle/>
            <a:p>
              <a:endParaRPr sz="1493" dirty="0"/>
            </a:p>
          </p:txBody>
        </p:sp>
        <p:sp>
          <p:nvSpPr>
            <p:cNvPr id="399" name="object 2267">
              <a:extLst>
                <a:ext uri="{FF2B5EF4-FFF2-40B4-BE49-F238E27FC236}">
                  <a16:creationId xmlns:a16="http://schemas.microsoft.com/office/drawing/2014/main" id="{344CCC28-E4E8-4A16-B0F6-5A2326E3F2DA}"/>
                </a:ext>
              </a:extLst>
            </p:cNvPr>
            <p:cNvSpPr/>
            <p:nvPr/>
          </p:nvSpPr>
          <p:spPr>
            <a:xfrm>
              <a:off x="1726256" y="5287613"/>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894D27"/>
            </a:solidFill>
          </p:spPr>
          <p:txBody>
            <a:bodyPr wrap="square" lIns="0" tIns="0" rIns="0" bIns="0" rtlCol="0"/>
            <a:lstStyle/>
            <a:p>
              <a:endParaRPr sz="1493" dirty="0"/>
            </a:p>
          </p:txBody>
        </p:sp>
        <p:sp>
          <p:nvSpPr>
            <p:cNvPr id="400" name="object 2268">
              <a:extLst>
                <a:ext uri="{FF2B5EF4-FFF2-40B4-BE49-F238E27FC236}">
                  <a16:creationId xmlns:a16="http://schemas.microsoft.com/office/drawing/2014/main" id="{F555A1F4-D7F3-442D-B36E-F70D3D818F2D}"/>
                </a:ext>
              </a:extLst>
            </p:cNvPr>
            <p:cNvSpPr/>
            <p:nvPr/>
          </p:nvSpPr>
          <p:spPr>
            <a:xfrm>
              <a:off x="1713980" y="5459333"/>
              <a:ext cx="20320" cy="20320"/>
            </a:xfrm>
            <a:custGeom>
              <a:avLst/>
              <a:gdLst/>
              <a:ahLst/>
              <a:cxnLst/>
              <a:rect l="l" t="t" r="r" b="b"/>
              <a:pathLst>
                <a:path w="20319" h="20320">
                  <a:moveTo>
                    <a:pt x="15316" y="0"/>
                  </a:moveTo>
                  <a:lnTo>
                    <a:pt x="4343" y="190"/>
                  </a:lnTo>
                  <a:lnTo>
                    <a:pt x="0" y="4699"/>
                  </a:lnTo>
                  <a:lnTo>
                    <a:pt x="190" y="15659"/>
                  </a:lnTo>
                  <a:lnTo>
                    <a:pt x="4699" y="20015"/>
                  </a:lnTo>
                  <a:lnTo>
                    <a:pt x="15659" y="19824"/>
                  </a:lnTo>
                  <a:lnTo>
                    <a:pt x="20015" y="15316"/>
                  </a:lnTo>
                  <a:lnTo>
                    <a:pt x="19913" y="9829"/>
                  </a:lnTo>
                  <a:lnTo>
                    <a:pt x="19812" y="4356"/>
                  </a:lnTo>
                  <a:lnTo>
                    <a:pt x="15316" y="0"/>
                  </a:lnTo>
                  <a:close/>
                </a:path>
              </a:pathLst>
            </a:custGeom>
            <a:solidFill>
              <a:srgbClr val="834B25"/>
            </a:solidFill>
          </p:spPr>
          <p:txBody>
            <a:bodyPr wrap="square" lIns="0" tIns="0" rIns="0" bIns="0" rtlCol="0"/>
            <a:lstStyle/>
            <a:p>
              <a:endParaRPr sz="1493" dirty="0"/>
            </a:p>
          </p:txBody>
        </p:sp>
        <p:sp>
          <p:nvSpPr>
            <p:cNvPr id="401" name="object 2269">
              <a:extLst>
                <a:ext uri="{FF2B5EF4-FFF2-40B4-BE49-F238E27FC236}">
                  <a16:creationId xmlns:a16="http://schemas.microsoft.com/office/drawing/2014/main" id="{46CA6F9F-914D-4AE1-ADA8-630E8C475433}"/>
                </a:ext>
              </a:extLst>
            </p:cNvPr>
            <p:cNvSpPr/>
            <p:nvPr/>
          </p:nvSpPr>
          <p:spPr>
            <a:xfrm>
              <a:off x="1468155" y="5539541"/>
              <a:ext cx="20320" cy="20320"/>
            </a:xfrm>
            <a:custGeom>
              <a:avLst/>
              <a:gdLst/>
              <a:ahLst/>
              <a:cxnLst/>
              <a:rect l="l" t="t" r="r" b="b"/>
              <a:pathLst>
                <a:path w="20319" h="20320">
                  <a:moveTo>
                    <a:pt x="15303" y="0"/>
                  </a:moveTo>
                  <a:lnTo>
                    <a:pt x="4356" y="190"/>
                  </a:lnTo>
                  <a:lnTo>
                    <a:pt x="0" y="4699"/>
                  </a:lnTo>
                  <a:lnTo>
                    <a:pt x="190" y="15646"/>
                  </a:lnTo>
                  <a:lnTo>
                    <a:pt x="4711" y="19989"/>
                  </a:lnTo>
                  <a:lnTo>
                    <a:pt x="15646" y="19799"/>
                  </a:lnTo>
                  <a:lnTo>
                    <a:pt x="20015" y="15303"/>
                  </a:lnTo>
                  <a:lnTo>
                    <a:pt x="19913" y="9829"/>
                  </a:lnTo>
                  <a:lnTo>
                    <a:pt x="19811" y="4356"/>
                  </a:lnTo>
                  <a:lnTo>
                    <a:pt x="15303" y="0"/>
                  </a:lnTo>
                  <a:close/>
                </a:path>
              </a:pathLst>
            </a:custGeom>
            <a:solidFill>
              <a:srgbClr val="915229"/>
            </a:solidFill>
          </p:spPr>
          <p:txBody>
            <a:bodyPr wrap="square" lIns="0" tIns="0" rIns="0" bIns="0" rtlCol="0"/>
            <a:lstStyle/>
            <a:p>
              <a:endParaRPr sz="1493" dirty="0"/>
            </a:p>
          </p:txBody>
        </p:sp>
        <p:sp>
          <p:nvSpPr>
            <p:cNvPr id="402" name="object 2270">
              <a:extLst>
                <a:ext uri="{FF2B5EF4-FFF2-40B4-BE49-F238E27FC236}">
                  <a16:creationId xmlns:a16="http://schemas.microsoft.com/office/drawing/2014/main" id="{604A00B6-647A-41DF-9EE5-BCE709E46F38}"/>
                </a:ext>
              </a:extLst>
            </p:cNvPr>
            <p:cNvSpPr/>
            <p:nvPr/>
          </p:nvSpPr>
          <p:spPr>
            <a:xfrm>
              <a:off x="1626638" y="5463621"/>
              <a:ext cx="20320" cy="20320"/>
            </a:xfrm>
            <a:custGeom>
              <a:avLst/>
              <a:gdLst/>
              <a:ahLst/>
              <a:cxnLst/>
              <a:rect l="l" t="t" r="r" b="b"/>
              <a:pathLst>
                <a:path w="20319" h="20320">
                  <a:moveTo>
                    <a:pt x="15328" y="0"/>
                  </a:moveTo>
                  <a:lnTo>
                    <a:pt x="4368" y="190"/>
                  </a:lnTo>
                  <a:lnTo>
                    <a:pt x="0" y="4699"/>
                  </a:lnTo>
                  <a:lnTo>
                    <a:pt x="190" y="15646"/>
                  </a:lnTo>
                  <a:lnTo>
                    <a:pt x="4724" y="20015"/>
                  </a:lnTo>
                  <a:lnTo>
                    <a:pt x="15671" y="19824"/>
                  </a:lnTo>
                  <a:lnTo>
                    <a:pt x="20027" y="15303"/>
                  </a:lnTo>
                  <a:lnTo>
                    <a:pt x="19926" y="9829"/>
                  </a:lnTo>
                  <a:lnTo>
                    <a:pt x="19824" y="4356"/>
                  </a:lnTo>
                  <a:lnTo>
                    <a:pt x="15328" y="0"/>
                  </a:lnTo>
                  <a:close/>
                </a:path>
              </a:pathLst>
            </a:custGeom>
            <a:solidFill>
              <a:srgbClr val="A65A31"/>
            </a:solidFill>
          </p:spPr>
          <p:txBody>
            <a:bodyPr wrap="square" lIns="0" tIns="0" rIns="0" bIns="0" rtlCol="0"/>
            <a:lstStyle/>
            <a:p>
              <a:endParaRPr sz="1493" dirty="0"/>
            </a:p>
          </p:txBody>
        </p:sp>
        <p:sp>
          <p:nvSpPr>
            <p:cNvPr id="403" name="object 2271">
              <a:extLst>
                <a:ext uri="{FF2B5EF4-FFF2-40B4-BE49-F238E27FC236}">
                  <a16:creationId xmlns:a16="http://schemas.microsoft.com/office/drawing/2014/main" id="{5FF20C63-9F56-4930-AC24-2F1BE97665C6}"/>
                </a:ext>
              </a:extLst>
            </p:cNvPr>
            <p:cNvSpPr/>
            <p:nvPr/>
          </p:nvSpPr>
          <p:spPr>
            <a:xfrm>
              <a:off x="1413404" y="5386410"/>
              <a:ext cx="20320" cy="20320"/>
            </a:xfrm>
            <a:custGeom>
              <a:avLst/>
              <a:gdLst/>
              <a:ahLst/>
              <a:cxnLst/>
              <a:rect l="l" t="t" r="r" b="b"/>
              <a:pathLst>
                <a:path w="20319" h="20320">
                  <a:moveTo>
                    <a:pt x="15303" y="0"/>
                  </a:moveTo>
                  <a:lnTo>
                    <a:pt x="4356" y="190"/>
                  </a:lnTo>
                  <a:lnTo>
                    <a:pt x="0" y="4698"/>
                  </a:lnTo>
                  <a:lnTo>
                    <a:pt x="190" y="15659"/>
                  </a:lnTo>
                  <a:lnTo>
                    <a:pt x="4711" y="20015"/>
                  </a:lnTo>
                  <a:lnTo>
                    <a:pt x="15646" y="19824"/>
                  </a:lnTo>
                  <a:lnTo>
                    <a:pt x="20015" y="15316"/>
                  </a:lnTo>
                  <a:lnTo>
                    <a:pt x="19913" y="9842"/>
                  </a:lnTo>
                  <a:lnTo>
                    <a:pt x="19811" y="4356"/>
                  </a:lnTo>
                  <a:lnTo>
                    <a:pt x="15303" y="0"/>
                  </a:lnTo>
                  <a:close/>
                </a:path>
              </a:pathLst>
            </a:custGeom>
            <a:solidFill>
              <a:srgbClr val="8C5128"/>
            </a:solidFill>
          </p:spPr>
          <p:txBody>
            <a:bodyPr wrap="square" lIns="0" tIns="0" rIns="0" bIns="0" rtlCol="0"/>
            <a:lstStyle/>
            <a:p>
              <a:endParaRPr sz="1493" dirty="0"/>
            </a:p>
          </p:txBody>
        </p:sp>
        <p:sp>
          <p:nvSpPr>
            <p:cNvPr id="404" name="object 2272">
              <a:extLst>
                <a:ext uri="{FF2B5EF4-FFF2-40B4-BE49-F238E27FC236}">
                  <a16:creationId xmlns:a16="http://schemas.microsoft.com/office/drawing/2014/main" id="{6A711BD7-73D0-43C9-89E8-0016F791D4D8}"/>
                </a:ext>
              </a:extLst>
            </p:cNvPr>
            <p:cNvSpPr/>
            <p:nvPr/>
          </p:nvSpPr>
          <p:spPr>
            <a:xfrm>
              <a:off x="1581631" y="5599026"/>
              <a:ext cx="20320" cy="20320"/>
            </a:xfrm>
            <a:custGeom>
              <a:avLst/>
              <a:gdLst/>
              <a:ahLst/>
              <a:cxnLst/>
              <a:rect l="l" t="t" r="r" b="b"/>
              <a:pathLst>
                <a:path w="20319" h="20320">
                  <a:moveTo>
                    <a:pt x="15290" y="0"/>
                  </a:moveTo>
                  <a:lnTo>
                    <a:pt x="4343" y="190"/>
                  </a:lnTo>
                  <a:lnTo>
                    <a:pt x="0" y="4699"/>
                  </a:lnTo>
                  <a:lnTo>
                    <a:pt x="190" y="15646"/>
                  </a:lnTo>
                  <a:lnTo>
                    <a:pt x="4698" y="19989"/>
                  </a:lnTo>
                  <a:lnTo>
                    <a:pt x="15646" y="19799"/>
                  </a:lnTo>
                  <a:lnTo>
                    <a:pt x="20015" y="15303"/>
                  </a:lnTo>
                  <a:lnTo>
                    <a:pt x="19913" y="9817"/>
                  </a:lnTo>
                  <a:lnTo>
                    <a:pt x="19811" y="4356"/>
                  </a:lnTo>
                  <a:lnTo>
                    <a:pt x="15290" y="0"/>
                  </a:lnTo>
                  <a:close/>
                </a:path>
              </a:pathLst>
            </a:custGeom>
            <a:solidFill>
              <a:srgbClr val="A45C28"/>
            </a:solidFill>
          </p:spPr>
          <p:txBody>
            <a:bodyPr wrap="square" lIns="0" tIns="0" rIns="0" bIns="0" rtlCol="0"/>
            <a:lstStyle/>
            <a:p>
              <a:endParaRPr sz="1493" dirty="0"/>
            </a:p>
          </p:txBody>
        </p:sp>
        <p:sp>
          <p:nvSpPr>
            <p:cNvPr id="405" name="object 2273">
              <a:extLst>
                <a:ext uri="{FF2B5EF4-FFF2-40B4-BE49-F238E27FC236}">
                  <a16:creationId xmlns:a16="http://schemas.microsoft.com/office/drawing/2014/main" id="{BC50D7B7-2CDA-4982-8371-C68D1838D66B}"/>
                </a:ext>
              </a:extLst>
            </p:cNvPr>
            <p:cNvSpPr/>
            <p:nvPr/>
          </p:nvSpPr>
          <p:spPr>
            <a:xfrm>
              <a:off x="1609420" y="5596053"/>
              <a:ext cx="20320" cy="20320"/>
            </a:xfrm>
            <a:custGeom>
              <a:avLst/>
              <a:gdLst/>
              <a:ahLst/>
              <a:cxnLst/>
              <a:rect l="l" t="t" r="r" b="b"/>
              <a:pathLst>
                <a:path w="20319" h="20320">
                  <a:moveTo>
                    <a:pt x="15316" y="0"/>
                  </a:moveTo>
                  <a:lnTo>
                    <a:pt x="4368" y="190"/>
                  </a:lnTo>
                  <a:lnTo>
                    <a:pt x="0" y="4686"/>
                  </a:lnTo>
                  <a:lnTo>
                    <a:pt x="190" y="15633"/>
                  </a:lnTo>
                  <a:lnTo>
                    <a:pt x="4711" y="20002"/>
                  </a:lnTo>
                  <a:lnTo>
                    <a:pt x="15659" y="19812"/>
                  </a:lnTo>
                  <a:lnTo>
                    <a:pt x="20015" y="15290"/>
                  </a:lnTo>
                  <a:lnTo>
                    <a:pt x="19913" y="9829"/>
                  </a:lnTo>
                  <a:lnTo>
                    <a:pt x="19811" y="4343"/>
                  </a:lnTo>
                  <a:lnTo>
                    <a:pt x="15316" y="0"/>
                  </a:lnTo>
                  <a:close/>
                </a:path>
              </a:pathLst>
            </a:custGeom>
            <a:solidFill>
              <a:srgbClr val="874A26"/>
            </a:solidFill>
          </p:spPr>
          <p:txBody>
            <a:bodyPr wrap="square" lIns="0" tIns="0" rIns="0" bIns="0" rtlCol="0"/>
            <a:lstStyle/>
            <a:p>
              <a:endParaRPr sz="1493" dirty="0"/>
            </a:p>
          </p:txBody>
        </p:sp>
        <p:sp>
          <p:nvSpPr>
            <p:cNvPr id="406" name="object 2274">
              <a:extLst>
                <a:ext uri="{FF2B5EF4-FFF2-40B4-BE49-F238E27FC236}">
                  <a16:creationId xmlns:a16="http://schemas.microsoft.com/office/drawing/2014/main" id="{152EB7AE-1FB7-4E7D-AC27-03C9E37F19F0}"/>
                </a:ext>
              </a:extLst>
            </p:cNvPr>
            <p:cNvSpPr/>
            <p:nvPr/>
          </p:nvSpPr>
          <p:spPr>
            <a:xfrm>
              <a:off x="1734947" y="5432690"/>
              <a:ext cx="20320" cy="20320"/>
            </a:xfrm>
            <a:custGeom>
              <a:avLst/>
              <a:gdLst/>
              <a:ahLst/>
              <a:cxnLst/>
              <a:rect l="l" t="t" r="r" b="b"/>
              <a:pathLst>
                <a:path w="20319" h="20320">
                  <a:moveTo>
                    <a:pt x="15303" y="0"/>
                  </a:moveTo>
                  <a:lnTo>
                    <a:pt x="4343" y="190"/>
                  </a:lnTo>
                  <a:lnTo>
                    <a:pt x="0" y="4699"/>
                  </a:lnTo>
                  <a:lnTo>
                    <a:pt x="190" y="15646"/>
                  </a:lnTo>
                  <a:lnTo>
                    <a:pt x="4699" y="20002"/>
                  </a:lnTo>
                  <a:lnTo>
                    <a:pt x="15646" y="19812"/>
                  </a:lnTo>
                  <a:lnTo>
                    <a:pt x="20015" y="15303"/>
                  </a:lnTo>
                  <a:lnTo>
                    <a:pt x="19913" y="9829"/>
                  </a:lnTo>
                  <a:lnTo>
                    <a:pt x="19812" y="4356"/>
                  </a:lnTo>
                  <a:lnTo>
                    <a:pt x="15303" y="0"/>
                  </a:lnTo>
                  <a:close/>
                </a:path>
              </a:pathLst>
            </a:custGeom>
            <a:solidFill>
              <a:srgbClr val="844A26"/>
            </a:solidFill>
          </p:spPr>
          <p:txBody>
            <a:bodyPr wrap="square" lIns="0" tIns="0" rIns="0" bIns="0" rtlCol="0"/>
            <a:lstStyle/>
            <a:p>
              <a:endParaRPr sz="1493" dirty="0"/>
            </a:p>
          </p:txBody>
        </p:sp>
        <p:sp>
          <p:nvSpPr>
            <p:cNvPr id="407" name="object 2275">
              <a:extLst>
                <a:ext uri="{FF2B5EF4-FFF2-40B4-BE49-F238E27FC236}">
                  <a16:creationId xmlns:a16="http://schemas.microsoft.com/office/drawing/2014/main" id="{5B22EC20-C21E-4500-BC00-2EC19783E4A0}"/>
                </a:ext>
              </a:extLst>
            </p:cNvPr>
            <p:cNvSpPr/>
            <p:nvPr/>
          </p:nvSpPr>
          <p:spPr>
            <a:xfrm>
              <a:off x="1520652" y="5615475"/>
              <a:ext cx="20320" cy="20320"/>
            </a:xfrm>
            <a:custGeom>
              <a:avLst/>
              <a:gdLst/>
              <a:ahLst/>
              <a:cxnLst/>
              <a:rect l="l" t="t" r="r" b="b"/>
              <a:pathLst>
                <a:path w="20319" h="20320">
                  <a:moveTo>
                    <a:pt x="15303" y="0"/>
                  </a:moveTo>
                  <a:lnTo>
                    <a:pt x="4343" y="190"/>
                  </a:lnTo>
                  <a:lnTo>
                    <a:pt x="0" y="4711"/>
                  </a:lnTo>
                  <a:lnTo>
                    <a:pt x="190" y="15659"/>
                  </a:lnTo>
                  <a:lnTo>
                    <a:pt x="4698" y="20002"/>
                  </a:lnTo>
                  <a:lnTo>
                    <a:pt x="15646" y="19812"/>
                  </a:lnTo>
                  <a:lnTo>
                    <a:pt x="20015" y="15316"/>
                  </a:lnTo>
                  <a:lnTo>
                    <a:pt x="19913" y="9829"/>
                  </a:lnTo>
                  <a:lnTo>
                    <a:pt x="19824" y="4368"/>
                  </a:lnTo>
                  <a:lnTo>
                    <a:pt x="15303" y="0"/>
                  </a:lnTo>
                  <a:close/>
                </a:path>
              </a:pathLst>
            </a:custGeom>
            <a:solidFill>
              <a:srgbClr val="894B27"/>
            </a:solidFill>
          </p:spPr>
          <p:txBody>
            <a:bodyPr wrap="square" lIns="0" tIns="0" rIns="0" bIns="0" rtlCol="0"/>
            <a:lstStyle/>
            <a:p>
              <a:endParaRPr sz="1493" dirty="0"/>
            </a:p>
          </p:txBody>
        </p:sp>
        <p:sp>
          <p:nvSpPr>
            <p:cNvPr id="408" name="object 2276">
              <a:extLst>
                <a:ext uri="{FF2B5EF4-FFF2-40B4-BE49-F238E27FC236}">
                  <a16:creationId xmlns:a16="http://schemas.microsoft.com/office/drawing/2014/main" id="{EF163F30-A2ED-4C35-BE98-FD5C5904D0B3}"/>
                </a:ext>
              </a:extLst>
            </p:cNvPr>
            <p:cNvSpPr/>
            <p:nvPr/>
          </p:nvSpPr>
          <p:spPr>
            <a:xfrm>
              <a:off x="1489647" y="5436934"/>
              <a:ext cx="20320" cy="20320"/>
            </a:xfrm>
            <a:custGeom>
              <a:avLst/>
              <a:gdLst/>
              <a:ahLst/>
              <a:cxnLst/>
              <a:rect l="l" t="t" r="r" b="b"/>
              <a:pathLst>
                <a:path w="20319" h="20320">
                  <a:moveTo>
                    <a:pt x="15290" y="0"/>
                  </a:moveTo>
                  <a:lnTo>
                    <a:pt x="4343" y="190"/>
                  </a:lnTo>
                  <a:lnTo>
                    <a:pt x="0" y="4699"/>
                  </a:lnTo>
                  <a:lnTo>
                    <a:pt x="190" y="15646"/>
                  </a:lnTo>
                  <a:lnTo>
                    <a:pt x="4698" y="20002"/>
                  </a:lnTo>
                  <a:lnTo>
                    <a:pt x="15646" y="19812"/>
                  </a:lnTo>
                  <a:lnTo>
                    <a:pt x="20015" y="15303"/>
                  </a:lnTo>
                  <a:lnTo>
                    <a:pt x="19913" y="9829"/>
                  </a:lnTo>
                  <a:lnTo>
                    <a:pt x="19811" y="4356"/>
                  </a:lnTo>
                  <a:lnTo>
                    <a:pt x="15290" y="0"/>
                  </a:lnTo>
                  <a:close/>
                </a:path>
              </a:pathLst>
            </a:custGeom>
            <a:solidFill>
              <a:srgbClr val="98562B"/>
            </a:solidFill>
          </p:spPr>
          <p:txBody>
            <a:bodyPr wrap="square" lIns="0" tIns="0" rIns="0" bIns="0" rtlCol="0"/>
            <a:lstStyle/>
            <a:p>
              <a:endParaRPr sz="1493" dirty="0"/>
            </a:p>
          </p:txBody>
        </p:sp>
        <p:sp>
          <p:nvSpPr>
            <p:cNvPr id="409" name="object 2277">
              <a:extLst>
                <a:ext uri="{FF2B5EF4-FFF2-40B4-BE49-F238E27FC236}">
                  <a16:creationId xmlns:a16="http://schemas.microsoft.com/office/drawing/2014/main" id="{CAB06C34-916C-4B06-8E77-0D7F11379A21}"/>
                </a:ext>
              </a:extLst>
            </p:cNvPr>
            <p:cNvSpPr/>
            <p:nvPr/>
          </p:nvSpPr>
          <p:spPr>
            <a:xfrm>
              <a:off x="1462758" y="5290874"/>
              <a:ext cx="20320" cy="20320"/>
            </a:xfrm>
            <a:custGeom>
              <a:avLst/>
              <a:gdLst/>
              <a:ahLst/>
              <a:cxnLst/>
              <a:rect l="l" t="t" r="r" b="b"/>
              <a:pathLst>
                <a:path w="20319" h="20320">
                  <a:moveTo>
                    <a:pt x="15303" y="0"/>
                  </a:moveTo>
                  <a:lnTo>
                    <a:pt x="4356" y="190"/>
                  </a:lnTo>
                  <a:lnTo>
                    <a:pt x="0" y="4686"/>
                  </a:lnTo>
                  <a:lnTo>
                    <a:pt x="190" y="15646"/>
                  </a:lnTo>
                  <a:lnTo>
                    <a:pt x="4711" y="20002"/>
                  </a:lnTo>
                  <a:lnTo>
                    <a:pt x="15646" y="19812"/>
                  </a:lnTo>
                  <a:lnTo>
                    <a:pt x="20015" y="15303"/>
                  </a:lnTo>
                  <a:lnTo>
                    <a:pt x="19913" y="9829"/>
                  </a:lnTo>
                  <a:lnTo>
                    <a:pt x="19811" y="4343"/>
                  </a:lnTo>
                  <a:lnTo>
                    <a:pt x="15303" y="0"/>
                  </a:lnTo>
                  <a:close/>
                </a:path>
              </a:pathLst>
            </a:custGeom>
            <a:solidFill>
              <a:srgbClr val="9D572D"/>
            </a:solidFill>
          </p:spPr>
          <p:txBody>
            <a:bodyPr wrap="square" lIns="0" tIns="0" rIns="0" bIns="0" rtlCol="0"/>
            <a:lstStyle/>
            <a:p>
              <a:endParaRPr sz="1493" dirty="0"/>
            </a:p>
          </p:txBody>
        </p:sp>
        <p:sp>
          <p:nvSpPr>
            <p:cNvPr id="410" name="object 2278">
              <a:extLst>
                <a:ext uri="{FF2B5EF4-FFF2-40B4-BE49-F238E27FC236}">
                  <a16:creationId xmlns:a16="http://schemas.microsoft.com/office/drawing/2014/main" id="{D77B7C2D-1B9C-445C-A069-D0F482B33C69}"/>
                </a:ext>
              </a:extLst>
            </p:cNvPr>
            <p:cNvSpPr/>
            <p:nvPr/>
          </p:nvSpPr>
          <p:spPr>
            <a:xfrm>
              <a:off x="1150411" y="5328837"/>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A85B30"/>
            </a:solidFill>
          </p:spPr>
          <p:txBody>
            <a:bodyPr wrap="square" lIns="0" tIns="0" rIns="0" bIns="0" rtlCol="0"/>
            <a:lstStyle/>
            <a:p>
              <a:endParaRPr sz="1493" dirty="0"/>
            </a:p>
          </p:txBody>
        </p:sp>
        <p:sp>
          <p:nvSpPr>
            <p:cNvPr id="411" name="object 2279">
              <a:extLst>
                <a:ext uri="{FF2B5EF4-FFF2-40B4-BE49-F238E27FC236}">
                  <a16:creationId xmlns:a16="http://schemas.microsoft.com/office/drawing/2014/main" id="{7E5A298E-35B5-47BE-8ECE-3DEA2B38F1BD}"/>
                </a:ext>
              </a:extLst>
            </p:cNvPr>
            <p:cNvSpPr/>
            <p:nvPr/>
          </p:nvSpPr>
          <p:spPr>
            <a:xfrm>
              <a:off x="1779884" y="5382548"/>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9A532C"/>
            </a:solidFill>
          </p:spPr>
          <p:txBody>
            <a:bodyPr wrap="square" lIns="0" tIns="0" rIns="0" bIns="0" rtlCol="0"/>
            <a:lstStyle/>
            <a:p>
              <a:endParaRPr sz="1493" dirty="0"/>
            </a:p>
          </p:txBody>
        </p:sp>
        <p:sp>
          <p:nvSpPr>
            <p:cNvPr id="412" name="object 2280">
              <a:extLst>
                <a:ext uri="{FF2B5EF4-FFF2-40B4-BE49-F238E27FC236}">
                  <a16:creationId xmlns:a16="http://schemas.microsoft.com/office/drawing/2014/main" id="{049334E8-7FC0-4623-A481-3F4D709A2A1C}"/>
                </a:ext>
              </a:extLst>
            </p:cNvPr>
            <p:cNvSpPr/>
            <p:nvPr/>
          </p:nvSpPr>
          <p:spPr>
            <a:xfrm>
              <a:off x="1603769" y="5450599"/>
              <a:ext cx="20320" cy="20320"/>
            </a:xfrm>
            <a:custGeom>
              <a:avLst/>
              <a:gdLst/>
              <a:ahLst/>
              <a:cxnLst/>
              <a:rect l="l" t="t" r="r" b="b"/>
              <a:pathLst>
                <a:path w="20319" h="20320">
                  <a:moveTo>
                    <a:pt x="15303" y="0"/>
                  </a:moveTo>
                  <a:lnTo>
                    <a:pt x="4356" y="190"/>
                  </a:lnTo>
                  <a:lnTo>
                    <a:pt x="0" y="4686"/>
                  </a:lnTo>
                  <a:lnTo>
                    <a:pt x="190" y="15633"/>
                  </a:lnTo>
                  <a:lnTo>
                    <a:pt x="4711" y="19989"/>
                  </a:lnTo>
                  <a:lnTo>
                    <a:pt x="15646" y="19799"/>
                  </a:lnTo>
                  <a:lnTo>
                    <a:pt x="20015" y="15290"/>
                  </a:lnTo>
                  <a:lnTo>
                    <a:pt x="19913" y="9817"/>
                  </a:lnTo>
                  <a:lnTo>
                    <a:pt x="19811" y="4343"/>
                  </a:lnTo>
                  <a:lnTo>
                    <a:pt x="15303" y="0"/>
                  </a:lnTo>
                  <a:close/>
                </a:path>
              </a:pathLst>
            </a:custGeom>
            <a:solidFill>
              <a:srgbClr val="8E5229"/>
            </a:solidFill>
          </p:spPr>
          <p:txBody>
            <a:bodyPr wrap="square" lIns="0" tIns="0" rIns="0" bIns="0" rtlCol="0"/>
            <a:lstStyle/>
            <a:p>
              <a:endParaRPr sz="1493" dirty="0"/>
            </a:p>
          </p:txBody>
        </p:sp>
        <p:sp>
          <p:nvSpPr>
            <p:cNvPr id="413" name="object 2281">
              <a:extLst>
                <a:ext uri="{FF2B5EF4-FFF2-40B4-BE49-F238E27FC236}">
                  <a16:creationId xmlns:a16="http://schemas.microsoft.com/office/drawing/2014/main" id="{2977D865-FF6D-4854-BFD6-1B91A2CF92BF}"/>
                </a:ext>
              </a:extLst>
            </p:cNvPr>
            <p:cNvSpPr/>
            <p:nvPr/>
          </p:nvSpPr>
          <p:spPr>
            <a:xfrm>
              <a:off x="1229197" y="5548511"/>
              <a:ext cx="20320" cy="20320"/>
            </a:xfrm>
            <a:custGeom>
              <a:avLst/>
              <a:gdLst/>
              <a:ahLst/>
              <a:cxnLst/>
              <a:rect l="l" t="t" r="r" b="b"/>
              <a:pathLst>
                <a:path w="20319" h="20320">
                  <a:moveTo>
                    <a:pt x="15316" y="0"/>
                  </a:moveTo>
                  <a:lnTo>
                    <a:pt x="4356" y="190"/>
                  </a:lnTo>
                  <a:lnTo>
                    <a:pt x="0" y="4686"/>
                  </a:lnTo>
                  <a:lnTo>
                    <a:pt x="190" y="15633"/>
                  </a:lnTo>
                  <a:lnTo>
                    <a:pt x="4711" y="19989"/>
                  </a:lnTo>
                  <a:lnTo>
                    <a:pt x="15659" y="19799"/>
                  </a:lnTo>
                  <a:lnTo>
                    <a:pt x="20015" y="15290"/>
                  </a:lnTo>
                  <a:lnTo>
                    <a:pt x="19913" y="9817"/>
                  </a:lnTo>
                  <a:lnTo>
                    <a:pt x="19811" y="4343"/>
                  </a:lnTo>
                  <a:lnTo>
                    <a:pt x="15316" y="0"/>
                  </a:lnTo>
                  <a:close/>
                </a:path>
              </a:pathLst>
            </a:custGeom>
            <a:solidFill>
              <a:srgbClr val="9C582B"/>
            </a:solidFill>
          </p:spPr>
          <p:txBody>
            <a:bodyPr wrap="square" lIns="0" tIns="0" rIns="0" bIns="0" rtlCol="0"/>
            <a:lstStyle/>
            <a:p>
              <a:endParaRPr sz="1493" dirty="0"/>
            </a:p>
          </p:txBody>
        </p:sp>
        <p:sp>
          <p:nvSpPr>
            <p:cNvPr id="414" name="object 2282">
              <a:extLst>
                <a:ext uri="{FF2B5EF4-FFF2-40B4-BE49-F238E27FC236}">
                  <a16:creationId xmlns:a16="http://schemas.microsoft.com/office/drawing/2014/main" id="{72A7B5D3-6E57-4177-BF4B-2CFD28242CF3}"/>
                </a:ext>
              </a:extLst>
            </p:cNvPr>
            <p:cNvSpPr/>
            <p:nvPr/>
          </p:nvSpPr>
          <p:spPr>
            <a:xfrm>
              <a:off x="1205785" y="5610491"/>
              <a:ext cx="20320" cy="20320"/>
            </a:xfrm>
            <a:custGeom>
              <a:avLst/>
              <a:gdLst/>
              <a:ahLst/>
              <a:cxnLst/>
              <a:rect l="l" t="t" r="r" b="b"/>
              <a:pathLst>
                <a:path w="20319" h="20320">
                  <a:moveTo>
                    <a:pt x="15316" y="0"/>
                  </a:moveTo>
                  <a:lnTo>
                    <a:pt x="4356" y="190"/>
                  </a:lnTo>
                  <a:lnTo>
                    <a:pt x="0" y="4698"/>
                  </a:lnTo>
                  <a:lnTo>
                    <a:pt x="190" y="15659"/>
                  </a:lnTo>
                  <a:lnTo>
                    <a:pt x="4711" y="20002"/>
                  </a:lnTo>
                  <a:lnTo>
                    <a:pt x="15659" y="19811"/>
                  </a:lnTo>
                  <a:lnTo>
                    <a:pt x="20015" y="15316"/>
                  </a:lnTo>
                  <a:lnTo>
                    <a:pt x="19913" y="9842"/>
                  </a:lnTo>
                  <a:lnTo>
                    <a:pt x="19811" y="4356"/>
                  </a:lnTo>
                  <a:lnTo>
                    <a:pt x="15316" y="0"/>
                  </a:lnTo>
                  <a:close/>
                </a:path>
              </a:pathLst>
            </a:custGeom>
            <a:solidFill>
              <a:srgbClr val="AE5F33"/>
            </a:solidFill>
          </p:spPr>
          <p:txBody>
            <a:bodyPr wrap="square" lIns="0" tIns="0" rIns="0" bIns="0" rtlCol="0"/>
            <a:lstStyle/>
            <a:p>
              <a:endParaRPr sz="1493" dirty="0"/>
            </a:p>
          </p:txBody>
        </p:sp>
        <p:sp>
          <p:nvSpPr>
            <p:cNvPr id="415" name="object 2283">
              <a:extLst>
                <a:ext uri="{FF2B5EF4-FFF2-40B4-BE49-F238E27FC236}">
                  <a16:creationId xmlns:a16="http://schemas.microsoft.com/office/drawing/2014/main" id="{A4AF0204-09A8-4668-85E0-FE0FF38B9FC7}"/>
                </a:ext>
              </a:extLst>
            </p:cNvPr>
            <p:cNvSpPr/>
            <p:nvPr/>
          </p:nvSpPr>
          <p:spPr>
            <a:xfrm>
              <a:off x="1097968" y="5356222"/>
              <a:ext cx="20320" cy="20320"/>
            </a:xfrm>
            <a:custGeom>
              <a:avLst/>
              <a:gdLst/>
              <a:ahLst/>
              <a:cxnLst/>
              <a:rect l="l" t="t" r="r" b="b"/>
              <a:pathLst>
                <a:path w="20319" h="20320">
                  <a:moveTo>
                    <a:pt x="15303" y="0"/>
                  </a:moveTo>
                  <a:lnTo>
                    <a:pt x="4356" y="190"/>
                  </a:lnTo>
                  <a:lnTo>
                    <a:pt x="0" y="4698"/>
                  </a:lnTo>
                  <a:lnTo>
                    <a:pt x="190" y="15659"/>
                  </a:lnTo>
                  <a:lnTo>
                    <a:pt x="4711" y="20002"/>
                  </a:lnTo>
                  <a:lnTo>
                    <a:pt x="15646" y="19811"/>
                  </a:lnTo>
                  <a:lnTo>
                    <a:pt x="20015" y="15316"/>
                  </a:lnTo>
                  <a:lnTo>
                    <a:pt x="19913" y="9842"/>
                  </a:lnTo>
                  <a:lnTo>
                    <a:pt x="19811" y="4356"/>
                  </a:lnTo>
                  <a:lnTo>
                    <a:pt x="15303" y="0"/>
                  </a:lnTo>
                  <a:close/>
                </a:path>
              </a:pathLst>
            </a:custGeom>
            <a:solidFill>
              <a:srgbClr val="A55B30"/>
            </a:solidFill>
          </p:spPr>
          <p:txBody>
            <a:bodyPr wrap="square" lIns="0" tIns="0" rIns="0" bIns="0" rtlCol="0"/>
            <a:lstStyle/>
            <a:p>
              <a:endParaRPr sz="1493" dirty="0"/>
            </a:p>
          </p:txBody>
        </p:sp>
        <p:sp>
          <p:nvSpPr>
            <p:cNvPr id="416" name="object 2284">
              <a:extLst>
                <a:ext uri="{FF2B5EF4-FFF2-40B4-BE49-F238E27FC236}">
                  <a16:creationId xmlns:a16="http://schemas.microsoft.com/office/drawing/2014/main" id="{AE493ED4-A28F-49F7-88B8-E76480A26595}"/>
                </a:ext>
              </a:extLst>
            </p:cNvPr>
            <p:cNvSpPr/>
            <p:nvPr/>
          </p:nvSpPr>
          <p:spPr>
            <a:xfrm>
              <a:off x="1248291" y="5509925"/>
              <a:ext cx="20320" cy="20320"/>
            </a:xfrm>
            <a:custGeom>
              <a:avLst/>
              <a:gdLst/>
              <a:ahLst/>
              <a:cxnLst/>
              <a:rect l="l" t="t" r="r" b="b"/>
              <a:pathLst>
                <a:path w="20319" h="20320">
                  <a:moveTo>
                    <a:pt x="15316" y="0"/>
                  </a:moveTo>
                  <a:lnTo>
                    <a:pt x="4356" y="190"/>
                  </a:lnTo>
                  <a:lnTo>
                    <a:pt x="0" y="4686"/>
                  </a:lnTo>
                  <a:lnTo>
                    <a:pt x="190" y="15659"/>
                  </a:lnTo>
                  <a:lnTo>
                    <a:pt x="4711" y="20002"/>
                  </a:lnTo>
                  <a:lnTo>
                    <a:pt x="15659" y="19812"/>
                  </a:lnTo>
                  <a:lnTo>
                    <a:pt x="20015" y="15316"/>
                  </a:lnTo>
                  <a:lnTo>
                    <a:pt x="19913" y="9829"/>
                  </a:lnTo>
                  <a:lnTo>
                    <a:pt x="19811" y="4343"/>
                  </a:lnTo>
                  <a:lnTo>
                    <a:pt x="15316" y="0"/>
                  </a:lnTo>
                  <a:close/>
                </a:path>
              </a:pathLst>
            </a:custGeom>
            <a:solidFill>
              <a:srgbClr val="AA5C32"/>
            </a:solidFill>
          </p:spPr>
          <p:txBody>
            <a:bodyPr wrap="square" lIns="0" tIns="0" rIns="0" bIns="0" rtlCol="0"/>
            <a:lstStyle/>
            <a:p>
              <a:endParaRPr sz="1493" dirty="0"/>
            </a:p>
          </p:txBody>
        </p:sp>
        <p:sp>
          <p:nvSpPr>
            <p:cNvPr id="417" name="object 2285">
              <a:extLst>
                <a:ext uri="{FF2B5EF4-FFF2-40B4-BE49-F238E27FC236}">
                  <a16:creationId xmlns:a16="http://schemas.microsoft.com/office/drawing/2014/main" id="{29BD13EC-B5A1-4C2F-8032-48DEBFC91371}"/>
                </a:ext>
              </a:extLst>
            </p:cNvPr>
            <p:cNvSpPr/>
            <p:nvPr/>
          </p:nvSpPr>
          <p:spPr>
            <a:xfrm>
              <a:off x="1382842" y="5380156"/>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8D5127"/>
            </a:solidFill>
          </p:spPr>
          <p:txBody>
            <a:bodyPr wrap="square" lIns="0" tIns="0" rIns="0" bIns="0" rtlCol="0"/>
            <a:lstStyle/>
            <a:p>
              <a:endParaRPr sz="1493" dirty="0"/>
            </a:p>
          </p:txBody>
        </p:sp>
        <p:sp>
          <p:nvSpPr>
            <p:cNvPr id="418" name="object 2286">
              <a:extLst>
                <a:ext uri="{FF2B5EF4-FFF2-40B4-BE49-F238E27FC236}">
                  <a16:creationId xmlns:a16="http://schemas.microsoft.com/office/drawing/2014/main" id="{DA544A23-A1A1-4D71-85B6-2A3AD0A1A88D}"/>
                </a:ext>
              </a:extLst>
            </p:cNvPr>
            <p:cNvSpPr/>
            <p:nvPr/>
          </p:nvSpPr>
          <p:spPr>
            <a:xfrm>
              <a:off x="1398328" y="5481885"/>
              <a:ext cx="20320" cy="20320"/>
            </a:xfrm>
            <a:custGeom>
              <a:avLst/>
              <a:gdLst/>
              <a:ahLst/>
              <a:cxnLst/>
              <a:rect l="l" t="t" r="r" b="b"/>
              <a:pathLst>
                <a:path w="20319" h="20320">
                  <a:moveTo>
                    <a:pt x="15303" y="0"/>
                  </a:moveTo>
                  <a:lnTo>
                    <a:pt x="4343" y="190"/>
                  </a:lnTo>
                  <a:lnTo>
                    <a:pt x="0" y="4699"/>
                  </a:lnTo>
                  <a:lnTo>
                    <a:pt x="190" y="15659"/>
                  </a:lnTo>
                  <a:lnTo>
                    <a:pt x="4698" y="20002"/>
                  </a:lnTo>
                  <a:lnTo>
                    <a:pt x="15646" y="19812"/>
                  </a:lnTo>
                  <a:lnTo>
                    <a:pt x="20015" y="15316"/>
                  </a:lnTo>
                  <a:lnTo>
                    <a:pt x="19913" y="9829"/>
                  </a:lnTo>
                  <a:lnTo>
                    <a:pt x="19811" y="4356"/>
                  </a:lnTo>
                  <a:lnTo>
                    <a:pt x="15303" y="0"/>
                  </a:lnTo>
                  <a:close/>
                </a:path>
              </a:pathLst>
            </a:custGeom>
            <a:solidFill>
              <a:srgbClr val="95542B"/>
            </a:solidFill>
          </p:spPr>
          <p:txBody>
            <a:bodyPr wrap="square" lIns="0" tIns="0" rIns="0" bIns="0" rtlCol="0"/>
            <a:lstStyle/>
            <a:p>
              <a:endParaRPr sz="1493" dirty="0"/>
            </a:p>
          </p:txBody>
        </p:sp>
        <p:sp>
          <p:nvSpPr>
            <p:cNvPr id="419" name="object 2287">
              <a:extLst>
                <a:ext uri="{FF2B5EF4-FFF2-40B4-BE49-F238E27FC236}">
                  <a16:creationId xmlns:a16="http://schemas.microsoft.com/office/drawing/2014/main" id="{66EC6001-39B9-4A99-9392-5BEAD3C8B449}"/>
                </a:ext>
              </a:extLst>
            </p:cNvPr>
            <p:cNvSpPr/>
            <p:nvPr/>
          </p:nvSpPr>
          <p:spPr>
            <a:xfrm>
              <a:off x="1525722" y="5262516"/>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8B4E28"/>
            </a:solidFill>
          </p:spPr>
          <p:txBody>
            <a:bodyPr wrap="square" lIns="0" tIns="0" rIns="0" bIns="0" rtlCol="0"/>
            <a:lstStyle/>
            <a:p>
              <a:endParaRPr sz="1493" dirty="0"/>
            </a:p>
          </p:txBody>
        </p:sp>
        <p:sp>
          <p:nvSpPr>
            <p:cNvPr id="420" name="object 2288">
              <a:extLst>
                <a:ext uri="{FF2B5EF4-FFF2-40B4-BE49-F238E27FC236}">
                  <a16:creationId xmlns:a16="http://schemas.microsoft.com/office/drawing/2014/main" id="{C1C4ECEA-BB2E-4CF7-94F6-AE08BE45B695}"/>
                </a:ext>
              </a:extLst>
            </p:cNvPr>
            <p:cNvSpPr/>
            <p:nvPr/>
          </p:nvSpPr>
          <p:spPr>
            <a:xfrm>
              <a:off x="1368214" y="5573594"/>
              <a:ext cx="20320" cy="20320"/>
            </a:xfrm>
            <a:custGeom>
              <a:avLst/>
              <a:gdLst/>
              <a:ahLst/>
              <a:cxnLst/>
              <a:rect l="l" t="t" r="r" b="b"/>
              <a:pathLst>
                <a:path w="20319" h="20320">
                  <a:moveTo>
                    <a:pt x="15316" y="0"/>
                  </a:moveTo>
                  <a:lnTo>
                    <a:pt x="4368" y="190"/>
                  </a:lnTo>
                  <a:lnTo>
                    <a:pt x="0" y="4711"/>
                  </a:lnTo>
                  <a:lnTo>
                    <a:pt x="190" y="15646"/>
                  </a:lnTo>
                  <a:lnTo>
                    <a:pt x="4724" y="20015"/>
                  </a:lnTo>
                  <a:lnTo>
                    <a:pt x="15659" y="19824"/>
                  </a:lnTo>
                  <a:lnTo>
                    <a:pt x="20027" y="15303"/>
                  </a:lnTo>
                  <a:lnTo>
                    <a:pt x="19926" y="9842"/>
                  </a:lnTo>
                  <a:lnTo>
                    <a:pt x="19824" y="4368"/>
                  </a:lnTo>
                  <a:lnTo>
                    <a:pt x="15316" y="0"/>
                  </a:lnTo>
                  <a:close/>
                </a:path>
              </a:pathLst>
            </a:custGeom>
            <a:solidFill>
              <a:srgbClr val="A15325"/>
            </a:solidFill>
          </p:spPr>
          <p:txBody>
            <a:bodyPr wrap="square" lIns="0" tIns="0" rIns="0" bIns="0" rtlCol="0"/>
            <a:lstStyle/>
            <a:p>
              <a:endParaRPr sz="1493" dirty="0"/>
            </a:p>
          </p:txBody>
        </p:sp>
        <p:sp>
          <p:nvSpPr>
            <p:cNvPr id="421" name="object 2289">
              <a:extLst>
                <a:ext uri="{FF2B5EF4-FFF2-40B4-BE49-F238E27FC236}">
                  <a16:creationId xmlns:a16="http://schemas.microsoft.com/office/drawing/2014/main" id="{25060DCB-2107-492D-ABF9-5DF0D25F2587}"/>
                </a:ext>
              </a:extLst>
            </p:cNvPr>
            <p:cNvSpPr/>
            <p:nvPr/>
          </p:nvSpPr>
          <p:spPr>
            <a:xfrm>
              <a:off x="1518265" y="5518919"/>
              <a:ext cx="20320" cy="20320"/>
            </a:xfrm>
            <a:custGeom>
              <a:avLst/>
              <a:gdLst/>
              <a:ahLst/>
              <a:cxnLst/>
              <a:rect l="l" t="t" r="r" b="b"/>
              <a:pathLst>
                <a:path w="20319" h="20320">
                  <a:moveTo>
                    <a:pt x="15316" y="0"/>
                  </a:moveTo>
                  <a:lnTo>
                    <a:pt x="4368" y="190"/>
                  </a:lnTo>
                  <a:lnTo>
                    <a:pt x="0" y="4699"/>
                  </a:lnTo>
                  <a:lnTo>
                    <a:pt x="190" y="15646"/>
                  </a:lnTo>
                  <a:lnTo>
                    <a:pt x="4724" y="20002"/>
                  </a:lnTo>
                  <a:lnTo>
                    <a:pt x="15659" y="19812"/>
                  </a:lnTo>
                  <a:lnTo>
                    <a:pt x="20027" y="15303"/>
                  </a:lnTo>
                  <a:lnTo>
                    <a:pt x="19926" y="9829"/>
                  </a:lnTo>
                  <a:lnTo>
                    <a:pt x="19824" y="4356"/>
                  </a:lnTo>
                  <a:lnTo>
                    <a:pt x="15316" y="0"/>
                  </a:lnTo>
                  <a:close/>
                </a:path>
              </a:pathLst>
            </a:custGeom>
            <a:solidFill>
              <a:srgbClr val="A75C31"/>
            </a:solidFill>
          </p:spPr>
          <p:txBody>
            <a:bodyPr wrap="square" lIns="0" tIns="0" rIns="0" bIns="0" rtlCol="0"/>
            <a:lstStyle/>
            <a:p>
              <a:endParaRPr sz="1493" dirty="0"/>
            </a:p>
          </p:txBody>
        </p:sp>
        <p:sp>
          <p:nvSpPr>
            <p:cNvPr id="422" name="object 2290">
              <a:extLst>
                <a:ext uri="{FF2B5EF4-FFF2-40B4-BE49-F238E27FC236}">
                  <a16:creationId xmlns:a16="http://schemas.microsoft.com/office/drawing/2014/main" id="{C9E098D3-B036-4118-B0AC-B55739678305}"/>
                </a:ext>
              </a:extLst>
            </p:cNvPr>
            <p:cNvSpPr/>
            <p:nvPr/>
          </p:nvSpPr>
          <p:spPr>
            <a:xfrm>
              <a:off x="1218704" y="5411349"/>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9F582E"/>
            </a:solidFill>
          </p:spPr>
          <p:txBody>
            <a:bodyPr wrap="square" lIns="0" tIns="0" rIns="0" bIns="0" rtlCol="0"/>
            <a:lstStyle/>
            <a:p>
              <a:endParaRPr sz="1493" dirty="0"/>
            </a:p>
          </p:txBody>
        </p:sp>
        <p:sp>
          <p:nvSpPr>
            <p:cNvPr id="423" name="object 2291">
              <a:extLst>
                <a:ext uri="{FF2B5EF4-FFF2-40B4-BE49-F238E27FC236}">
                  <a16:creationId xmlns:a16="http://schemas.microsoft.com/office/drawing/2014/main" id="{C773426D-3F12-48EB-BCDA-78F7CA351704}"/>
                </a:ext>
              </a:extLst>
            </p:cNvPr>
            <p:cNvSpPr/>
            <p:nvPr/>
          </p:nvSpPr>
          <p:spPr>
            <a:xfrm>
              <a:off x="1693202" y="5512067"/>
              <a:ext cx="20320" cy="20320"/>
            </a:xfrm>
            <a:custGeom>
              <a:avLst/>
              <a:gdLst/>
              <a:ahLst/>
              <a:cxnLst/>
              <a:rect l="l" t="t" r="r" b="b"/>
              <a:pathLst>
                <a:path w="20319" h="20320">
                  <a:moveTo>
                    <a:pt x="15303" y="0"/>
                  </a:moveTo>
                  <a:lnTo>
                    <a:pt x="4343" y="190"/>
                  </a:lnTo>
                  <a:lnTo>
                    <a:pt x="0" y="4686"/>
                  </a:lnTo>
                  <a:lnTo>
                    <a:pt x="190" y="15646"/>
                  </a:lnTo>
                  <a:lnTo>
                    <a:pt x="4699" y="20002"/>
                  </a:lnTo>
                  <a:lnTo>
                    <a:pt x="15646" y="19812"/>
                  </a:lnTo>
                  <a:lnTo>
                    <a:pt x="20015" y="15303"/>
                  </a:lnTo>
                  <a:lnTo>
                    <a:pt x="19913" y="9829"/>
                  </a:lnTo>
                  <a:lnTo>
                    <a:pt x="19812" y="4343"/>
                  </a:lnTo>
                  <a:lnTo>
                    <a:pt x="15303" y="0"/>
                  </a:lnTo>
                  <a:close/>
                </a:path>
              </a:pathLst>
            </a:custGeom>
            <a:solidFill>
              <a:srgbClr val="904F2A"/>
            </a:solidFill>
          </p:spPr>
          <p:txBody>
            <a:bodyPr wrap="square" lIns="0" tIns="0" rIns="0" bIns="0" rtlCol="0"/>
            <a:lstStyle/>
            <a:p>
              <a:endParaRPr sz="1493" dirty="0"/>
            </a:p>
          </p:txBody>
        </p:sp>
        <p:sp>
          <p:nvSpPr>
            <p:cNvPr id="424" name="object 2292">
              <a:extLst>
                <a:ext uri="{FF2B5EF4-FFF2-40B4-BE49-F238E27FC236}">
                  <a16:creationId xmlns:a16="http://schemas.microsoft.com/office/drawing/2014/main" id="{1B97E4B9-D351-4DED-9196-DE3ED2BBED95}"/>
                </a:ext>
              </a:extLst>
            </p:cNvPr>
            <p:cNvSpPr/>
            <p:nvPr/>
          </p:nvSpPr>
          <p:spPr>
            <a:xfrm>
              <a:off x="1346046" y="5316744"/>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925429"/>
            </a:solidFill>
          </p:spPr>
          <p:txBody>
            <a:bodyPr wrap="square" lIns="0" tIns="0" rIns="0" bIns="0" rtlCol="0"/>
            <a:lstStyle/>
            <a:p>
              <a:endParaRPr sz="1493" dirty="0"/>
            </a:p>
          </p:txBody>
        </p:sp>
        <p:sp>
          <p:nvSpPr>
            <p:cNvPr id="425" name="object 2293">
              <a:extLst>
                <a:ext uri="{FF2B5EF4-FFF2-40B4-BE49-F238E27FC236}">
                  <a16:creationId xmlns:a16="http://schemas.microsoft.com/office/drawing/2014/main" id="{BE362366-4894-47AA-94C8-CE35EB6B63B5}"/>
                </a:ext>
              </a:extLst>
            </p:cNvPr>
            <p:cNvSpPr/>
            <p:nvPr/>
          </p:nvSpPr>
          <p:spPr>
            <a:xfrm>
              <a:off x="1026334" y="5322488"/>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9E582E"/>
            </a:solidFill>
          </p:spPr>
          <p:txBody>
            <a:bodyPr wrap="square" lIns="0" tIns="0" rIns="0" bIns="0" rtlCol="0"/>
            <a:lstStyle/>
            <a:p>
              <a:endParaRPr sz="1493" dirty="0"/>
            </a:p>
          </p:txBody>
        </p:sp>
        <p:sp>
          <p:nvSpPr>
            <p:cNvPr id="426" name="object 2294">
              <a:extLst>
                <a:ext uri="{FF2B5EF4-FFF2-40B4-BE49-F238E27FC236}">
                  <a16:creationId xmlns:a16="http://schemas.microsoft.com/office/drawing/2014/main" id="{CE0B785C-FA9F-41B5-AB97-0DA8785D963E}"/>
                </a:ext>
              </a:extLst>
            </p:cNvPr>
            <p:cNvSpPr/>
            <p:nvPr/>
          </p:nvSpPr>
          <p:spPr>
            <a:xfrm>
              <a:off x="1617930" y="5267190"/>
              <a:ext cx="20320" cy="20320"/>
            </a:xfrm>
            <a:custGeom>
              <a:avLst/>
              <a:gdLst/>
              <a:ahLst/>
              <a:cxnLst/>
              <a:rect l="l" t="t" r="r" b="b"/>
              <a:pathLst>
                <a:path w="20319" h="20320">
                  <a:moveTo>
                    <a:pt x="15316" y="0"/>
                  </a:moveTo>
                  <a:lnTo>
                    <a:pt x="4356" y="190"/>
                  </a:lnTo>
                  <a:lnTo>
                    <a:pt x="0" y="4698"/>
                  </a:lnTo>
                  <a:lnTo>
                    <a:pt x="190" y="15659"/>
                  </a:lnTo>
                  <a:lnTo>
                    <a:pt x="4711" y="20002"/>
                  </a:lnTo>
                  <a:lnTo>
                    <a:pt x="15659" y="19811"/>
                  </a:lnTo>
                  <a:lnTo>
                    <a:pt x="20015" y="15316"/>
                  </a:lnTo>
                  <a:lnTo>
                    <a:pt x="19913" y="9842"/>
                  </a:lnTo>
                  <a:lnTo>
                    <a:pt x="19811" y="4356"/>
                  </a:lnTo>
                  <a:lnTo>
                    <a:pt x="15316" y="0"/>
                  </a:lnTo>
                  <a:close/>
                </a:path>
              </a:pathLst>
            </a:custGeom>
            <a:solidFill>
              <a:srgbClr val="96512C"/>
            </a:solidFill>
          </p:spPr>
          <p:txBody>
            <a:bodyPr wrap="square" lIns="0" tIns="0" rIns="0" bIns="0" rtlCol="0"/>
            <a:lstStyle/>
            <a:p>
              <a:endParaRPr sz="1493" dirty="0"/>
            </a:p>
          </p:txBody>
        </p:sp>
        <p:sp>
          <p:nvSpPr>
            <p:cNvPr id="427" name="object 2295">
              <a:extLst>
                <a:ext uri="{FF2B5EF4-FFF2-40B4-BE49-F238E27FC236}">
                  <a16:creationId xmlns:a16="http://schemas.microsoft.com/office/drawing/2014/main" id="{EBCDAC4A-4106-4B3E-855C-9B229AF1C7E3}"/>
                </a:ext>
              </a:extLst>
            </p:cNvPr>
            <p:cNvSpPr/>
            <p:nvPr/>
          </p:nvSpPr>
          <p:spPr>
            <a:xfrm>
              <a:off x="1460287" y="5462075"/>
              <a:ext cx="20320" cy="20320"/>
            </a:xfrm>
            <a:custGeom>
              <a:avLst/>
              <a:gdLst/>
              <a:ahLst/>
              <a:cxnLst/>
              <a:rect l="l" t="t" r="r" b="b"/>
              <a:pathLst>
                <a:path w="20319" h="20320">
                  <a:moveTo>
                    <a:pt x="15316" y="0"/>
                  </a:moveTo>
                  <a:lnTo>
                    <a:pt x="4356" y="190"/>
                  </a:lnTo>
                  <a:lnTo>
                    <a:pt x="0" y="4699"/>
                  </a:lnTo>
                  <a:lnTo>
                    <a:pt x="190" y="15659"/>
                  </a:lnTo>
                  <a:lnTo>
                    <a:pt x="4711" y="20002"/>
                  </a:lnTo>
                  <a:lnTo>
                    <a:pt x="15659" y="19812"/>
                  </a:lnTo>
                  <a:lnTo>
                    <a:pt x="20027" y="15316"/>
                  </a:lnTo>
                  <a:lnTo>
                    <a:pt x="19926" y="9829"/>
                  </a:lnTo>
                  <a:lnTo>
                    <a:pt x="19824" y="4356"/>
                  </a:lnTo>
                  <a:lnTo>
                    <a:pt x="15316" y="0"/>
                  </a:lnTo>
                  <a:close/>
                </a:path>
              </a:pathLst>
            </a:custGeom>
            <a:solidFill>
              <a:srgbClr val="8F5228"/>
            </a:solidFill>
          </p:spPr>
          <p:txBody>
            <a:bodyPr wrap="square" lIns="0" tIns="0" rIns="0" bIns="0" rtlCol="0"/>
            <a:lstStyle/>
            <a:p>
              <a:endParaRPr sz="1493" dirty="0"/>
            </a:p>
          </p:txBody>
        </p:sp>
        <p:sp>
          <p:nvSpPr>
            <p:cNvPr id="428" name="object 2296">
              <a:extLst>
                <a:ext uri="{FF2B5EF4-FFF2-40B4-BE49-F238E27FC236}">
                  <a16:creationId xmlns:a16="http://schemas.microsoft.com/office/drawing/2014/main" id="{D3B82336-7DA5-4FDD-910F-8C17A0FB622E}"/>
                </a:ext>
              </a:extLst>
            </p:cNvPr>
            <p:cNvSpPr/>
            <p:nvPr/>
          </p:nvSpPr>
          <p:spPr>
            <a:xfrm>
              <a:off x="1214572" y="5380945"/>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97542C"/>
            </a:solidFill>
          </p:spPr>
          <p:txBody>
            <a:bodyPr wrap="square" lIns="0" tIns="0" rIns="0" bIns="0" rtlCol="0"/>
            <a:lstStyle/>
            <a:p>
              <a:endParaRPr sz="1493" dirty="0"/>
            </a:p>
          </p:txBody>
        </p:sp>
        <p:sp>
          <p:nvSpPr>
            <p:cNvPr id="429" name="object 2297">
              <a:extLst>
                <a:ext uri="{FF2B5EF4-FFF2-40B4-BE49-F238E27FC236}">
                  <a16:creationId xmlns:a16="http://schemas.microsoft.com/office/drawing/2014/main" id="{7F80555B-86C6-4887-A7CD-1B690A1EF807}"/>
                </a:ext>
              </a:extLst>
            </p:cNvPr>
            <p:cNvSpPr/>
            <p:nvPr/>
          </p:nvSpPr>
          <p:spPr>
            <a:xfrm>
              <a:off x="1812075" y="5495032"/>
              <a:ext cx="20320" cy="20320"/>
            </a:xfrm>
            <a:custGeom>
              <a:avLst/>
              <a:gdLst/>
              <a:ahLst/>
              <a:cxnLst/>
              <a:rect l="l" t="t" r="r" b="b"/>
              <a:pathLst>
                <a:path w="20319" h="20320">
                  <a:moveTo>
                    <a:pt x="15316" y="0"/>
                  </a:moveTo>
                  <a:lnTo>
                    <a:pt x="4356" y="190"/>
                  </a:lnTo>
                  <a:lnTo>
                    <a:pt x="0" y="4699"/>
                  </a:lnTo>
                  <a:lnTo>
                    <a:pt x="190" y="15646"/>
                  </a:lnTo>
                  <a:lnTo>
                    <a:pt x="4711" y="19989"/>
                  </a:lnTo>
                  <a:lnTo>
                    <a:pt x="15659" y="19799"/>
                  </a:lnTo>
                  <a:lnTo>
                    <a:pt x="20015" y="15303"/>
                  </a:lnTo>
                  <a:lnTo>
                    <a:pt x="19913" y="9829"/>
                  </a:lnTo>
                  <a:lnTo>
                    <a:pt x="19812" y="4356"/>
                  </a:lnTo>
                  <a:lnTo>
                    <a:pt x="15316" y="0"/>
                  </a:lnTo>
                  <a:close/>
                </a:path>
              </a:pathLst>
            </a:custGeom>
            <a:solidFill>
              <a:srgbClr val="7B4623"/>
            </a:solidFill>
          </p:spPr>
          <p:txBody>
            <a:bodyPr wrap="square" lIns="0" tIns="0" rIns="0" bIns="0" rtlCol="0"/>
            <a:lstStyle/>
            <a:p>
              <a:endParaRPr sz="1493" dirty="0"/>
            </a:p>
          </p:txBody>
        </p:sp>
        <p:sp>
          <p:nvSpPr>
            <p:cNvPr id="430" name="object 2298">
              <a:extLst>
                <a:ext uri="{FF2B5EF4-FFF2-40B4-BE49-F238E27FC236}">
                  <a16:creationId xmlns:a16="http://schemas.microsoft.com/office/drawing/2014/main" id="{280FEECC-F75B-460E-936C-925FCBBA1CAA}"/>
                </a:ext>
              </a:extLst>
            </p:cNvPr>
            <p:cNvSpPr/>
            <p:nvPr/>
          </p:nvSpPr>
          <p:spPr>
            <a:xfrm>
              <a:off x="1410495" y="5473122"/>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A3592F"/>
            </a:solidFill>
          </p:spPr>
          <p:txBody>
            <a:bodyPr wrap="square" lIns="0" tIns="0" rIns="0" bIns="0" rtlCol="0"/>
            <a:lstStyle/>
            <a:p>
              <a:endParaRPr sz="1493" dirty="0"/>
            </a:p>
          </p:txBody>
        </p:sp>
        <p:sp>
          <p:nvSpPr>
            <p:cNvPr id="431" name="object 2299">
              <a:extLst>
                <a:ext uri="{FF2B5EF4-FFF2-40B4-BE49-F238E27FC236}">
                  <a16:creationId xmlns:a16="http://schemas.microsoft.com/office/drawing/2014/main" id="{43616678-325F-47E5-936E-9E96CC2A9EBB}"/>
                </a:ext>
              </a:extLst>
            </p:cNvPr>
            <p:cNvSpPr/>
            <p:nvPr/>
          </p:nvSpPr>
          <p:spPr>
            <a:xfrm>
              <a:off x="1625566" y="5538119"/>
              <a:ext cx="20320" cy="20320"/>
            </a:xfrm>
            <a:custGeom>
              <a:avLst/>
              <a:gdLst/>
              <a:ahLst/>
              <a:cxnLst/>
              <a:rect l="l" t="t" r="r" b="b"/>
              <a:pathLst>
                <a:path w="20319" h="20320">
                  <a:moveTo>
                    <a:pt x="15290" y="0"/>
                  </a:moveTo>
                  <a:lnTo>
                    <a:pt x="4343" y="190"/>
                  </a:lnTo>
                  <a:lnTo>
                    <a:pt x="0" y="4711"/>
                  </a:lnTo>
                  <a:lnTo>
                    <a:pt x="190" y="15659"/>
                  </a:lnTo>
                  <a:lnTo>
                    <a:pt x="4686" y="20015"/>
                  </a:lnTo>
                  <a:lnTo>
                    <a:pt x="15646" y="19824"/>
                  </a:lnTo>
                  <a:lnTo>
                    <a:pt x="20015" y="15316"/>
                  </a:lnTo>
                  <a:lnTo>
                    <a:pt x="19913" y="9842"/>
                  </a:lnTo>
                  <a:lnTo>
                    <a:pt x="19811" y="4368"/>
                  </a:lnTo>
                  <a:lnTo>
                    <a:pt x="15290" y="0"/>
                  </a:lnTo>
                  <a:close/>
                </a:path>
              </a:pathLst>
            </a:custGeom>
            <a:solidFill>
              <a:srgbClr val="8D4E29"/>
            </a:solidFill>
          </p:spPr>
          <p:txBody>
            <a:bodyPr wrap="square" lIns="0" tIns="0" rIns="0" bIns="0" rtlCol="0"/>
            <a:lstStyle/>
            <a:p>
              <a:endParaRPr sz="1493" dirty="0"/>
            </a:p>
          </p:txBody>
        </p:sp>
        <p:sp>
          <p:nvSpPr>
            <p:cNvPr id="432" name="object 2300">
              <a:extLst>
                <a:ext uri="{FF2B5EF4-FFF2-40B4-BE49-F238E27FC236}">
                  <a16:creationId xmlns:a16="http://schemas.microsoft.com/office/drawing/2014/main" id="{BD14F83F-2505-4E2B-948B-3A90844A0786}"/>
                </a:ext>
              </a:extLst>
            </p:cNvPr>
            <p:cNvSpPr/>
            <p:nvPr/>
          </p:nvSpPr>
          <p:spPr>
            <a:xfrm>
              <a:off x="1647078" y="5566285"/>
              <a:ext cx="20320" cy="20320"/>
            </a:xfrm>
            <a:custGeom>
              <a:avLst/>
              <a:gdLst/>
              <a:ahLst/>
              <a:cxnLst/>
              <a:rect l="l" t="t" r="r" b="b"/>
              <a:pathLst>
                <a:path w="20319" h="20320">
                  <a:moveTo>
                    <a:pt x="15316" y="0"/>
                  </a:moveTo>
                  <a:lnTo>
                    <a:pt x="4356" y="190"/>
                  </a:lnTo>
                  <a:lnTo>
                    <a:pt x="0" y="4699"/>
                  </a:lnTo>
                  <a:lnTo>
                    <a:pt x="190" y="15659"/>
                  </a:lnTo>
                  <a:lnTo>
                    <a:pt x="4711" y="20002"/>
                  </a:lnTo>
                  <a:lnTo>
                    <a:pt x="15659" y="19812"/>
                  </a:lnTo>
                  <a:lnTo>
                    <a:pt x="20027" y="15316"/>
                  </a:lnTo>
                  <a:lnTo>
                    <a:pt x="19926" y="9829"/>
                  </a:lnTo>
                  <a:lnTo>
                    <a:pt x="19824" y="4356"/>
                  </a:lnTo>
                  <a:lnTo>
                    <a:pt x="15316" y="0"/>
                  </a:lnTo>
                  <a:close/>
                </a:path>
              </a:pathLst>
            </a:custGeom>
            <a:solidFill>
              <a:srgbClr val="784322"/>
            </a:solidFill>
          </p:spPr>
          <p:txBody>
            <a:bodyPr wrap="square" lIns="0" tIns="0" rIns="0" bIns="0" rtlCol="0"/>
            <a:lstStyle/>
            <a:p>
              <a:endParaRPr sz="1493" dirty="0"/>
            </a:p>
          </p:txBody>
        </p:sp>
        <p:sp>
          <p:nvSpPr>
            <p:cNvPr id="433" name="object 2301">
              <a:extLst>
                <a:ext uri="{FF2B5EF4-FFF2-40B4-BE49-F238E27FC236}">
                  <a16:creationId xmlns:a16="http://schemas.microsoft.com/office/drawing/2014/main" id="{9C57DDC8-A483-4FC6-8B6D-24F01D2E1BDF}"/>
                </a:ext>
              </a:extLst>
            </p:cNvPr>
            <p:cNvSpPr/>
            <p:nvPr/>
          </p:nvSpPr>
          <p:spPr>
            <a:xfrm>
              <a:off x="1204888" y="5622212"/>
              <a:ext cx="20320" cy="20320"/>
            </a:xfrm>
            <a:custGeom>
              <a:avLst/>
              <a:gdLst/>
              <a:ahLst/>
              <a:cxnLst/>
              <a:rect l="l" t="t" r="r" b="b"/>
              <a:pathLst>
                <a:path w="20319" h="20320">
                  <a:moveTo>
                    <a:pt x="15316" y="0"/>
                  </a:moveTo>
                  <a:lnTo>
                    <a:pt x="4356" y="190"/>
                  </a:lnTo>
                  <a:lnTo>
                    <a:pt x="0" y="4698"/>
                  </a:lnTo>
                  <a:lnTo>
                    <a:pt x="190" y="15646"/>
                  </a:lnTo>
                  <a:lnTo>
                    <a:pt x="4711" y="20002"/>
                  </a:lnTo>
                  <a:lnTo>
                    <a:pt x="15659" y="19811"/>
                  </a:lnTo>
                  <a:lnTo>
                    <a:pt x="20027" y="15303"/>
                  </a:lnTo>
                  <a:lnTo>
                    <a:pt x="19926" y="9842"/>
                  </a:lnTo>
                  <a:lnTo>
                    <a:pt x="19824" y="4356"/>
                  </a:lnTo>
                  <a:lnTo>
                    <a:pt x="15316" y="0"/>
                  </a:lnTo>
                  <a:close/>
                </a:path>
              </a:pathLst>
            </a:custGeom>
            <a:solidFill>
              <a:srgbClr val="97592A"/>
            </a:solidFill>
          </p:spPr>
          <p:txBody>
            <a:bodyPr wrap="square" lIns="0" tIns="0" rIns="0" bIns="0" rtlCol="0"/>
            <a:lstStyle/>
            <a:p>
              <a:endParaRPr sz="1493" dirty="0"/>
            </a:p>
          </p:txBody>
        </p:sp>
        <p:sp>
          <p:nvSpPr>
            <p:cNvPr id="434" name="object 2302">
              <a:extLst>
                <a:ext uri="{FF2B5EF4-FFF2-40B4-BE49-F238E27FC236}">
                  <a16:creationId xmlns:a16="http://schemas.microsoft.com/office/drawing/2014/main" id="{E241D4D4-7B5B-4E9F-8B36-CD5DCF1CADCA}"/>
                </a:ext>
              </a:extLst>
            </p:cNvPr>
            <p:cNvSpPr/>
            <p:nvPr/>
          </p:nvSpPr>
          <p:spPr>
            <a:xfrm>
              <a:off x="1745197" y="5326546"/>
              <a:ext cx="20320" cy="20320"/>
            </a:xfrm>
            <a:custGeom>
              <a:avLst/>
              <a:gdLst/>
              <a:ahLst/>
              <a:cxnLst/>
              <a:rect l="l" t="t" r="r" b="b"/>
              <a:pathLst>
                <a:path w="20319" h="20320">
                  <a:moveTo>
                    <a:pt x="15290" y="0"/>
                  </a:moveTo>
                  <a:lnTo>
                    <a:pt x="4330" y="190"/>
                  </a:lnTo>
                  <a:lnTo>
                    <a:pt x="0" y="4699"/>
                  </a:lnTo>
                  <a:lnTo>
                    <a:pt x="190" y="15646"/>
                  </a:lnTo>
                  <a:lnTo>
                    <a:pt x="4686" y="20002"/>
                  </a:lnTo>
                  <a:lnTo>
                    <a:pt x="15633" y="19812"/>
                  </a:lnTo>
                  <a:lnTo>
                    <a:pt x="20002" y="15303"/>
                  </a:lnTo>
                  <a:lnTo>
                    <a:pt x="19900" y="9829"/>
                  </a:lnTo>
                  <a:lnTo>
                    <a:pt x="19799" y="4356"/>
                  </a:lnTo>
                  <a:lnTo>
                    <a:pt x="15290" y="0"/>
                  </a:lnTo>
                  <a:close/>
                </a:path>
              </a:pathLst>
            </a:custGeom>
            <a:solidFill>
              <a:srgbClr val="99532D"/>
            </a:solidFill>
          </p:spPr>
          <p:txBody>
            <a:bodyPr wrap="square" lIns="0" tIns="0" rIns="0" bIns="0" rtlCol="0"/>
            <a:lstStyle/>
            <a:p>
              <a:endParaRPr sz="1493" dirty="0"/>
            </a:p>
          </p:txBody>
        </p:sp>
        <p:sp>
          <p:nvSpPr>
            <p:cNvPr id="435" name="object 2303">
              <a:extLst>
                <a:ext uri="{FF2B5EF4-FFF2-40B4-BE49-F238E27FC236}">
                  <a16:creationId xmlns:a16="http://schemas.microsoft.com/office/drawing/2014/main" id="{755C48FC-BA0A-4FD2-A525-76CC37AD736A}"/>
                </a:ext>
              </a:extLst>
            </p:cNvPr>
            <p:cNvSpPr/>
            <p:nvPr/>
          </p:nvSpPr>
          <p:spPr>
            <a:xfrm>
              <a:off x="978531" y="5349532"/>
              <a:ext cx="20320" cy="20320"/>
            </a:xfrm>
            <a:custGeom>
              <a:avLst/>
              <a:gdLst/>
              <a:ahLst/>
              <a:cxnLst/>
              <a:rect l="l" t="t" r="r" b="b"/>
              <a:pathLst>
                <a:path w="20319" h="20320">
                  <a:moveTo>
                    <a:pt x="15303" y="0"/>
                  </a:moveTo>
                  <a:lnTo>
                    <a:pt x="4343" y="190"/>
                  </a:lnTo>
                  <a:lnTo>
                    <a:pt x="0" y="4686"/>
                  </a:lnTo>
                  <a:lnTo>
                    <a:pt x="190" y="15646"/>
                  </a:lnTo>
                  <a:lnTo>
                    <a:pt x="4698" y="20002"/>
                  </a:lnTo>
                  <a:lnTo>
                    <a:pt x="15646" y="19812"/>
                  </a:lnTo>
                  <a:lnTo>
                    <a:pt x="20015" y="15303"/>
                  </a:lnTo>
                  <a:lnTo>
                    <a:pt x="19913" y="9829"/>
                  </a:lnTo>
                  <a:lnTo>
                    <a:pt x="19811" y="4343"/>
                  </a:lnTo>
                  <a:lnTo>
                    <a:pt x="15303" y="0"/>
                  </a:lnTo>
                  <a:close/>
                </a:path>
              </a:pathLst>
            </a:custGeom>
            <a:solidFill>
              <a:srgbClr val="AC5D33"/>
            </a:solidFill>
          </p:spPr>
          <p:txBody>
            <a:bodyPr wrap="square" lIns="0" tIns="0" rIns="0" bIns="0" rtlCol="0"/>
            <a:lstStyle/>
            <a:p>
              <a:endParaRPr sz="1493" dirty="0"/>
            </a:p>
          </p:txBody>
        </p:sp>
        <p:sp>
          <p:nvSpPr>
            <p:cNvPr id="436" name="object 2304">
              <a:extLst>
                <a:ext uri="{FF2B5EF4-FFF2-40B4-BE49-F238E27FC236}">
                  <a16:creationId xmlns:a16="http://schemas.microsoft.com/office/drawing/2014/main" id="{0E216DFD-0BDA-4BD0-A7D9-9DE4B8B6A003}"/>
                </a:ext>
              </a:extLst>
            </p:cNvPr>
            <p:cNvSpPr/>
            <p:nvPr/>
          </p:nvSpPr>
          <p:spPr>
            <a:xfrm>
              <a:off x="1630018" y="5398818"/>
              <a:ext cx="20320" cy="20320"/>
            </a:xfrm>
            <a:custGeom>
              <a:avLst/>
              <a:gdLst/>
              <a:ahLst/>
              <a:cxnLst/>
              <a:rect l="l" t="t" r="r" b="b"/>
              <a:pathLst>
                <a:path w="20319" h="20320">
                  <a:moveTo>
                    <a:pt x="15290" y="0"/>
                  </a:moveTo>
                  <a:lnTo>
                    <a:pt x="4343" y="190"/>
                  </a:lnTo>
                  <a:lnTo>
                    <a:pt x="0" y="4699"/>
                  </a:lnTo>
                  <a:lnTo>
                    <a:pt x="190" y="15646"/>
                  </a:lnTo>
                  <a:lnTo>
                    <a:pt x="4699" y="20015"/>
                  </a:lnTo>
                  <a:lnTo>
                    <a:pt x="15646" y="19824"/>
                  </a:lnTo>
                  <a:lnTo>
                    <a:pt x="20015" y="15303"/>
                  </a:lnTo>
                  <a:lnTo>
                    <a:pt x="19913" y="9829"/>
                  </a:lnTo>
                  <a:lnTo>
                    <a:pt x="19812" y="4356"/>
                  </a:lnTo>
                  <a:lnTo>
                    <a:pt x="15290" y="0"/>
                  </a:lnTo>
                  <a:close/>
                </a:path>
              </a:pathLst>
            </a:custGeom>
            <a:solidFill>
              <a:srgbClr val="A1592E"/>
            </a:solidFill>
          </p:spPr>
          <p:txBody>
            <a:bodyPr wrap="square" lIns="0" tIns="0" rIns="0" bIns="0" rtlCol="0"/>
            <a:lstStyle/>
            <a:p>
              <a:endParaRPr sz="1493" dirty="0"/>
            </a:p>
          </p:txBody>
        </p:sp>
        <p:sp>
          <p:nvSpPr>
            <p:cNvPr id="437" name="object 2305">
              <a:extLst>
                <a:ext uri="{FF2B5EF4-FFF2-40B4-BE49-F238E27FC236}">
                  <a16:creationId xmlns:a16="http://schemas.microsoft.com/office/drawing/2014/main" id="{B8C477B5-2C87-4F8F-AEDA-3B7B53E5CA98}"/>
                </a:ext>
              </a:extLst>
            </p:cNvPr>
            <p:cNvSpPr/>
            <p:nvPr/>
          </p:nvSpPr>
          <p:spPr>
            <a:xfrm>
              <a:off x="1629625" y="5555583"/>
              <a:ext cx="20320" cy="20320"/>
            </a:xfrm>
            <a:custGeom>
              <a:avLst/>
              <a:gdLst/>
              <a:ahLst/>
              <a:cxnLst/>
              <a:rect l="l" t="t" r="r" b="b"/>
              <a:pathLst>
                <a:path w="20319" h="20320">
                  <a:moveTo>
                    <a:pt x="15328" y="0"/>
                  </a:moveTo>
                  <a:lnTo>
                    <a:pt x="4368" y="190"/>
                  </a:lnTo>
                  <a:lnTo>
                    <a:pt x="0" y="4686"/>
                  </a:lnTo>
                  <a:lnTo>
                    <a:pt x="190" y="15646"/>
                  </a:lnTo>
                  <a:lnTo>
                    <a:pt x="4724" y="19989"/>
                  </a:lnTo>
                  <a:lnTo>
                    <a:pt x="15671" y="19799"/>
                  </a:lnTo>
                  <a:lnTo>
                    <a:pt x="20027" y="15303"/>
                  </a:lnTo>
                  <a:lnTo>
                    <a:pt x="19926" y="9829"/>
                  </a:lnTo>
                  <a:lnTo>
                    <a:pt x="19824" y="4343"/>
                  </a:lnTo>
                  <a:lnTo>
                    <a:pt x="15328" y="0"/>
                  </a:lnTo>
                  <a:close/>
                </a:path>
              </a:pathLst>
            </a:custGeom>
            <a:solidFill>
              <a:srgbClr val="864B27"/>
            </a:solidFill>
          </p:spPr>
          <p:txBody>
            <a:bodyPr wrap="square" lIns="0" tIns="0" rIns="0" bIns="0" rtlCol="0"/>
            <a:lstStyle/>
            <a:p>
              <a:endParaRPr sz="1493" dirty="0"/>
            </a:p>
          </p:txBody>
        </p:sp>
        <p:sp>
          <p:nvSpPr>
            <p:cNvPr id="438" name="object 2306">
              <a:extLst>
                <a:ext uri="{FF2B5EF4-FFF2-40B4-BE49-F238E27FC236}">
                  <a16:creationId xmlns:a16="http://schemas.microsoft.com/office/drawing/2014/main" id="{12AAD95E-556F-405F-9A27-4C6AFA706E93}"/>
                </a:ext>
              </a:extLst>
            </p:cNvPr>
            <p:cNvSpPr/>
            <p:nvPr/>
          </p:nvSpPr>
          <p:spPr>
            <a:xfrm>
              <a:off x="1605981" y="5309394"/>
              <a:ext cx="20320" cy="20320"/>
            </a:xfrm>
            <a:custGeom>
              <a:avLst/>
              <a:gdLst/>
              <a:ahLst/>
              <a:cxnLst/>
              <a:rect l="l" t="t" r="r" b="b"/>
              <a:pathLst>
                <a:path w="20319" h="20320">
                  <a:moveTo>
                    <a:pt x="15290" y="0"/>
                  </a:moveTo>
                  <a:lnTo>
                    <a:pt x="4330" y="190"/>
                  </a:lnTo>
                  <a:lnTo>
                    <a:pt x="0" y="4711"/>
                  </a:lnTo>
                  <a:lnTo>
                    <a:pt x="190" y="15659"/>
                  </a:lnTo>
                  <a:lnTo>
                    <a:pt x="4686" y="20015"/>
                  </a:lnTo>
                  <a:lnTo>
                    <a:pt x="15633" y="19824"/>
                  </a:lnTo>
                  <a:lnTo>
                    <a:pt x="20002" y="15316"/>
                  </a:lnTo>
                  <a:lnTo>
                    <a:pt x="19900" y="9842"/>
                  </a:lnTo>
                  <a:lnTo>
                    <a:pt x="19799" y="4368"/>
                  </a:lnTo>
                  <a:lnTo>
                    <a:pt x="15290" y="0"/>
                  </a:lnTo>
                  <a:close/>
                </a:path>
              </a:pathLst>
            </a:custGeom>
            <a:solidFill>
              <a:srgbClr val="94502B"/>
            </a:solidFill>
          </p:spPr>
          <p:txBody>
            <a:bodyPr wrap="square" lIns="0" tIns="0" rIns="0" bIns="0" rtlCol="0"/>
            <a:lstStyle/>
            <a:p>
              <a:endParaRPr sz="1493" dirty="0"/>
            </a:p>
          </p:txBody>
        </p:sp>
        <p:sp>
          <p:nvSpPr>
            <p:cNvPr id="439" name="object 2307">
              <a:extLst>
                <a:ext uri="{FF2B5EF4-FFF2-40B4-BE49-F238E27FC236}">
                  <a16:creationId xmlns:a16="http://schemas.microsoft.com/office/drawing/2014/main" id="{29C4C0D9-05EC-424F-9717-B686E103AB13}"/>
                </a:ext>
              </a:extLst>
            </p:cNvPr>
            <p:cNvSpPr/>
            <p:nvPr/>
          </p:nvSpPr>
          <p:spPr>
            <a:xfrm>
              <a:off x="1509019" y="5498732"/>
              <a:ext cx="20320" cy="20320"/>
            </a:xfrm>
            <a:custGeom>
              <a:avLst/>
              <a:gdLst/>
              <a:ahLst/>
              <a:cxnLst/>
              <a:rect l="l" t="t" r="r" b="b"/>
              <a:pathLst>
                <a:path w="20319" h="20320">
                  <a:moveTo>
                    <a:pt x="15290" y="0"/>
                  </a:moveTo>
                  <a:lnTo>
                    <a:pt x="4330" y="190"/>
                  </a:lnTo>
                  <a:lnTo>
                    <a:pt x="0" y="4699"/>
                  </a:lnTo>
                  <a:lnTo>
                    <a:pt x="190" y="15646"/>
                  </a:lnTo>
                  <a:lnTo>
                    <a:pt x="4686" y="20002"/>
                  </a:lnTo>
                  <a:lnTo>
                    <a:pt x="15633" y="19812"/>
                  </a:lnTo>
                  <a:lnTo>
                    <a:pt x="20002" y="15303"/>
                  </a:lnTo>
                  <a:lnTo>
                    <a:pt x="19900" y="9829"/>
                  </a:lnTo>
                  <a:lnTo>
                    <a:pt x="19799" y="4356"/>
                  </a:lnTo>
                  <a:lnTo>
                    <a:pt x="15290" y="0"/>
                  </a:lnTo>
                  <a:close/>
                </a:path>
              </a:pathLst>
            </a:custGeom>
            <a:solidFill>
              <a:srgbClr val="98562B"/>
            </a:solidFill>
          </p:spPr>
          <p:txBody>
            <a:bodyPr wrap="square" lIns="0" tIns="0" rIns="0" bIns="0" rtlCol="0"/>
            <a:lstStyle/>
            <a:p>
              <a:endParaRPr sz="1493" dirty="0"/>
            </a:p>
          </p:txBody>
        </p:sp>
        <p:sp>
          <p:nvSpPr>
            <p:cNvPr id="440" name="object 2308">
              <a:extLst>
                <a:ext uri="{FF2B5EF4-FFF2-40B4-BE49-F238E27FC236}">
                  <a16:creationId xmlns:a16="http://schemas.microsoft.com/office/drawing/2014/main" id="{6D31761C-65C3-4C28-83B3-85799B844812}"/>
                </a:ext>
              </a:extLst>
            </p:cNvPr>
            <p:cNvSpPr/>
            <p:nvPr/>
          </p:nvSpPr>
          <p:spPr>
            <a:xfrm>
              <a:off x="1124249" y="5295695"/>
              <a:ext cx="20320" cy="20320"/>
            </a:xfrm>
            <a:custGeom>
              <a:avLst/>
              <a:gdLst/>
              <a:ahLst/>
              <a:cxnLst/>
              <a:rect l="l" t="t" r="r" b="b"/>
              <a:pathLst>
                <a:path w="20319" h="20320">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9A572C"/>
            </a:solidFill>
          </p:spPr>
          <p:txBody>
            <a:bodyPr wrap="square" lIns="0" tIns="0" rIns="0" bIns="0" rtlCol="0"/>
            <a:lstStyle/>
            <a:p>
              <a:endParaRPr sz="1493" dirty="0"/>
            </a:p>
          </p:txBody>
        </p:sp>
        <p:sp>
          <p:nvSpPr>
            <p:cNvPr id="441" name="object 2309">
              <a:extLst>
                <a:ext uri="{FF2B5EF4-FFF2-40B4-BE49-F238E27FC236}">
                  <a16:creationId xmlns:a16="http://schemas.microsoft.com/office/drawing/2014/main" id="{A8FBCBEF-F869-4D10-AB65-D5FC468EF9FB}"/>
                </a:ext>
              </a:extLst>
            </p:cNvPr>
            <p:cNvSpPr/>
            <p:nvPr/>
          </p:nvSpPr>
          <p:spPr>
            <a:xfrm>
              <a:off x="1673387" y="5281381"/>
              <a:ext cx="20320" cy="20320"/>
            </a:xfrm>
            <a:custGeom>
              <a:avLst/>
              <a:gdLst/>
              <a:ahLst/>
              <a:cxnLst/>
              <a:rect l="l" t="t" r="r" b="b"/>
              <a:pathLst>
                <a:path w="20319" h="20320">
                  <a:moveTo>
                    <a:pt x="15303" y="0"/>
                  </a:moveTo>
                  <a:lnTo>
                    <a:pt x="4356" y="190"/>
                  </a:lnTo>
                  <a:lnTo>
                    <a:pt x="0" y="4699"/>
                  </a:lnTo>
                  <a:lnTo>
                    <a:pt x="190" y="15646"/>
                  </a:lnTo>
                  <a:lnTo>
                    <a:pt x="4711" y="19989"/>
                  </a:lnTo>
                  <a:lnTo>
                    <a:pt x="15646" y="19799"/>
                  </a:lnTo>
                  <a:lnTo>
                    <a:pt x="20015" y="15303"/>
                  </a:lnTo>
                  <a:lnTo>
                    <a:pt x="19913" y="9829"/>
                  </a:lnTo>
                  <a:lnTo>
                    <a:pt x="19812" y="4356"/>
                  </a:lnTo>
                  <a:lnTo>
                    <a:pt x="15303" y="0"/>
                  </a:lnTo>
                  <a:close/>
                </a:path>
              </a:pathLst>
            </a:custGeom>
            <a:solidFill>
              <a:srgbClr val="9C542D"/>
            </a:solidFill>
          </p:spPr>
          <p:txBody>
            <a:bodyPr wrap="square" lIns="0" tIns="0" rIns="0" bIns="0" rtlCol="0"/>
            <a:lstStyle/>
            <a:p>
              <a:endParaRPr sz="1493" dirty="0"/>
            </a:p>
          </p:txBody>
        </p:sp>
        <p:sp>
          <p:nvSpPr>
            <p:cNvPr id="442" name="object 2310">
              <a:extLst>
                <a:ext uri="{FF2B5EF4-FFF2-40B4-BE49-F238E27FC236}">
                  <a16:creationId xmlns:a16="http://schemas.microsoft.com/office/drawing/2014/main" id="{8AAC0142-06C1-4FD5-89BE-3DBEACF1B416}"/>
                </a:ext>
              </a:extLst>
            </p:cNvPr>
            <p:cNvSpPr/>
            <p:nvPr/>
          </p:nvSpPr>
          <p:spPr>
            <a:xfrm>
              <a:off x="1807300" y="5410225"/>
              <a:ext cx="20320" cy="20320"/>
            </a:xfrm>
            <a:custGeom>
              <a:avLst/>
              <a:gdLst/>
              <a:ahLst/>
              <a:cxnLst/>
              <a:rect l="l" t="t" r="r" b="b"/>
              <a:pathLst>
                <a:path w="20319" h="20320">
                  <a:moveTo>
                    <a:pt x="15290" y="0"/>
                  </a:moveTo>
                  <a:lnTo>
                    <a:pt x="4330" y="190"/>
                  </a:lnTo>
                  <a:lnTo>
                    <a:pt x="0" y="4699"/>
                  </a:lnTo>
                  <a:lnTo>
                    <a:pt x="190" y="15646"/>
                  </a:lnTo>
                  <a:lnTo>
                    <a:pt x="4686" y="20015"/>
                  </a:lnTo>
                  <a:lnTo>
                    <a:pt x="15633" y="19824"/>
                  </a:lnTo>
                  <a:lnTo>
                    <a:pt x="20002" y="15303"/>
                  </a:lnTo>
                  <a:lnTo>
                    <a:pt x="19900" y="9829"/>
                  </a:lnTo>
                  <a:lnTo>
                    <a:pt x="19799" y="4356"/>
                  </a:lnTo>
                  <a:lnTo>
                    <a:pt x="15290" y="0"/>
                  </a:lnTo>
                  <a:close/>
                </a:path>
              </a:pathLst>
            </a:custGeom>
            <a:solidFill>
              <a:srgbClr val="91502B"/>
            </a:solidFill>
          </p:spPr>
          <p:txBody>
            <a:bodyPr wrap="square" lIns="0" tIns="0" rIns="0" bIns="0" rtlCol="0"/>
            <a:lstStyle/>
            <a:p>
              <a:endParaRPr sz="1493" dirty="0"/>
            </a:p>
          </p:txBody>
        </p:sp>
        <p:sp>
          <p:nvSpPr>
            <p:cNvPr id="443" name="object 2311">
              <a:extLst>
                <a:ext uri="{FF2B5EF4-FFF2-40B4-BE49-F238E27FC236}">
                  <a16:creationId xmlns:a16="http://schemas.microsoft.com/office/drawing/2014/main" id="{4205DB7A-348F-4D4E-8797-D3D2E605065A}"/>
                </a:ext>
              </a:extLst>
            </p:cNvPr>
            <p:cNvSpPr/>
            <p:nvPr/>
          </p:nvSpPr>
          <p:spPr>
            <a:xfrm>
              <a:off x="988609" y="5357908"/>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AC5D33"/>
            </a:solidFill>
          </p:spPr>
          <p:txBody>
            <a:bodyPr wrap="square" lIns="0" tIns="0" rIns="0" bIns="0" rtlCol="0"/>
            <a:lstStyle/>
            <a:p>
              <a:endParaRPr sz="1493" dirty="0"/>
            </a:p>
          </p:txBody>
        </p:sp>
        <p:sp>
          <p:nvSpPr>
            <p:cNvPr id="444" name="object 2312">
              <a:extLst>
                <a:ext uri="{FF2B5EF4-FFF2-40B4-BE49-F238E27FC236}">
                  <a16:creationId xmlns:a16="http://schemas.microsoft.com/office/drawing/2014/main" id="{22965CFC-7D25-44BE-A584-C93E2F06D51C}"/>
                </a:ext>
              </a:extLst>
            </p:cNvPr>
            <p:cNvSpPr/>
            <p:nvPr/>
          </p:nvSpPr>
          <p:spPr>
            <a:xfrm>
              <a:off x="1419943" y="5611620"/>
              <a:ext cx="20320" cy="20320"/>
            </a:xfrm>
            <a:custGeom>
              <a:avLst/>
              <a:gdLst/>
              <a:ahLst/>
              <a:cxnLst/>
              <a:rect l="l" t="t" r="r" b="b"/>
              <a:pathLst>
                <a:path w="20319" h="20320">
                  <a:moveTo>
                    <a:pt x="15303" y="0"/>
                  </a:moveTo>
                  <a:lnTo>
                    <a:pt x="4356" y="190"/>
                  </a:lnTo>
                  <a:lnTo>
                    <a:pt x="0" y="4686"/>
                  </a:lnTo>
                  <a:lnTo>
                    <a:pt x="190" y="15633"/>
                  </a:lnTo>
                  <a:lnTo>
                    <a:pt x="4711" y="20015"/>
                  </a:lnTo>
                  <a:lnTo>
                    <a:pt x="15646" y="19824"/>
                  </a:lnTo>
                  <a:lnTo>
                    <a:pt x="20015" y="15290"/>
                  </a:lnTo>
                  <a:lnTo>
                    <a:pt x="19913" y="9829"/>
                  </a:lnTo>
                  <a:lnTo>
                    <a:pt x="19811" y="4343"/>
                  </a:lnTo>
                  <a:lnTo>
                    <a:pt x="15303" y="0"/>
                  </a:lnTo>
                  <a:close/>
                </a:path>
              </a:pathLst>
            </a:custGeom>
            <a:solidFill>
              <a:srgbClr val="8E5027"/>
            </a:solidFill>
          </p:spPr>
          <p:txBody>
            <a:bodyPr wrap="square" lIns="0" tIns="0" rIns="0" bIns="0" rtlCol="0"/>
            <a:lstStyle/>
            <a:p>
              <a:endParaRPr sz="1493" dirty="0"/>
            </a:p>
          </p:txBody>
        </p:sp>
        <p:sp>
          <p:nvSpPr>
            <p:cNvPr id="445" name="object 2313">
              <a:extLst>
                <a:ext uri="{FF2B5EF4-FFF2-40B4-BE49-F238E27FC236}">
                  <a16:creationId xmlns:a16="http://schemas.microsoft.com/office/drawing/2014/main" id="{B1761E68-E898-41AC-A4EC-5EC75E8D1A46}"/>
                </a:ext>
              </a:extLst>
            </p:cNvPr>
            <p:cNvSpPr/>
            <p:nvPr/>
          </p:nvSpPr>
          <p:spPr>
            <a:xfrm>
              <a:off x="1610229" y="5461513"/>
              <a:ext cx="20320" cy="20320"/>
            </a:xfrm>
            <a:custGeom>
              <a:avLst/>
              <a:gdLst/>
              <a:ahLst/>
              <a:cxnLst/>
              <a:rect l="l" t="t" r="r" b="b"/>
              <a:pathLst>
                <a:path w="20319" h="20320">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B6662D"/>
            </a:solidFill>
          </p:spPr>
          <p:txBody>
            <a:bodyPr wrap="square" lIns="0" tIns="0" rIns="0" bIns="0" rtlCol="0"/>
            <a:lstStyle/>
            <a:p>
              <a:endParaRPr sz="1493" dirty="0"/>
            </a:p>
          </p:txBody>
        </p:sp>
        <p:sp>
          <p:nvSpPr>
            <p:cNvPr id="446" name="object 2314">
              <a:extLst>
                <a:ext uri="{FF2B5EF4-FFF2-40B4-BE49-F238E27FC236}">
                  <a16:creationId xmlns:a16="http://schemas.microsoft.com/office/drawing/2014/main" id="{529860B7-EC76-4DCC-B8CA-72AC2BC41932}"/>
                </a:ext>
              </a:extLst>
            </p:cNvPr>
            <p:cNvSpPr/>
            <p:nvPr/>
          </p:nvSpPr>
          <p:spPr>
            <a:xfrm>
              <a:off x="1801147" y="5516671"/>
              <a:ext cx="20320" cy="20320"/>
            </a:xfrm>
            <a:custGeom>
              <a:avLst/>
              <a:gdLst/>
              <a:ahLst/>
              <a:cxnLst/>
              <a:rect l="l" t="t" r="r" b="b"/>
              <a:pathLst>
                <a:path w="20319" h="20320">
                  <a:moveTo>
                    <a:pt x="15303" y="0"/>
                  </a:moveTo>
                  <a:lnTo>
                    <a:pt x="4343" y="190"/>
                  </a:lnTo>
                  <a:lnTo>
                    <a:pt x="0" y="4699"/>
                  </a:lnTo>
                  <a:lnTo>
                    <a:pt x="190" y="15646"/>
                  </a:lnTo>
                  <a:lnTo>
                    <a:pt x="4699" y="19989"/>
                  </a:lnTo>
                  <a:lnTo>
                    <a:pt x="15646" y="19799"/>
                  </a:lnTo>
                  <a:lnTo>
                    <a:pt x="20015" y="15303"/>
                  </a:lnTo>
                  <a:lnTo>
                    <a:pt x="19913" y="9829"/>
                  </a:lnTo>
                  <a:lnTo>
                    <a:pt x="19812" y="4356"/>
                  </a:lnTo>
                  <a:lnTo>
                    <a:pt x="15303" y="0"/>
                  </a:lnTo>
                  <a:close/>
                </a:path>
              </a:pathLst>
            </a:custGeom>
            <a:solidFill>
              <a:srgbClr val="A45C28"/>
            </a:solidFill>
          </p:spPr>
          <p:txBody>
            <a:bodyPr wrap="square" lIns="0" tIns="0" rIns="0" bIns="0" rtlCol="0"/>
            <a:lstStyle/>
            <a:p>
              <a:endParaRPr sz="1493" dirty="0"/>
            </a:p>
          </p:txBody>
        </p:sp>
        <p:sp>
          <p:nvSpPr>
            <p:cNvPr id="447" name="object 2315">
              <a:extLst>
                <a:ext uri="{FF2B5EF4-FFF2-40B4-BE49-F238E27FC236}">
                  <a16:creationId xmlns:a16="http://schemas.microsoft.com/office/drawing/2014/main" id="{1AB61770-AB28-4C0B-8B2A-E45976DEF485}"/>
                </a:ext>
              </a:extLst>
            </p:cNvPr>
            <p:cNvSpPr/>
            <p:nvPr/>
          </p:nvSpPr>
          <p:spPr>
            <a:xfrm>
              <a:off x="1278304" y="5589497"/>
              <a:ext cx="20320" cy="20320"/>
            </a:xfrm>
            <a:custGeom>
              <a:avLst/>
              <a:gdLst/>
              <a:ahLst/>
              <a:cxnLst/>
              <a:rect l="l" t="t" r="r" b="b"/>
              <a:pathLst>
                <a:path w="20319" h="20320">
                  <a:moveTo>
                    <a:pt x="15303" y="0"/>
                  </a:moveTo>
                  <a:lnTo>
                    <a:pt x="4356" y="190"/>
                  </a:lnTo>
                  <a:lnTo>
                    <a:pt x="0" y="4686"/>
                  </a:lnTo>
                  <a:lnTo>
                    <a:pt x="190" y="15646"/>
                  </a:lnTo>
                  <a:lnTo>
                    <a:pt x="4711" y="19989"/>
                  </a:lnTo>
                  <a:lnTo>
                    <a:pt x="15646" y="19799"/>
                  </a:lnTo>
                  <a:lnTo>
                    <a:pt x="20015" y="15303"/>
                  </a:lnTo>
                  <a:lnTo>
                    <a:pt x="19913" y="9829"/>
                  </a:lnTo>
                  <a:lnTo>
                    <a:pt x="19811" y="4343"/>
                  </a:lnTo>
                  <a:lnTo>
                    <a:pt x="15303" y="0"/>
                  </a:lnTo>
                  <a:close/>
                </a:path>
              </a:pathLst>
            </a:custGeom>
            <a:solidFill>
              <a:srgbClr val="BD6A2F"/>
            </a:solidFill>
          </p:spPr>
          <p:txBody>
            <a:bodyPr wrap="square" lIns="0" tIns="0" rIns="0" bIns="0" rtlCol="0"/>
            <a:lstStyle/>
            <a:p>
              <a:endParaRPr sz="1493" dirty="0"/>
            </a:p>
          </p:txBody>
        </p:sp>
        <p:sp>
          <p:nvSpPr>
            <p:cNvPr id="448" name="object 2316">
              <a:extLst>
                <a:ext uri="{FF2B5EF4-FFF2-40B4-BE49-F238E27FC236}">
                  <a16:creationId xmlns:a16="http://schemas.microsoft.com/office/drawing/2014/main" id="{5251D286-2F4E-44C5-9689-B757F3C08EB0}"/>
                </a:ext>
              </a:extLst>
            </p:cNvPr>
            <p:cNvSpPr/>
            <p:nvPr/>
          </p:nvSpPr>
          <p:spPr>
            <a:xfrm>
              <a:off x="1411954" y="5517889"/>
              <a:ext cx="20320" cy="20320"/>
            </a:xfrm>
            <a:custGeom>
              <a:avLst/>
              <a:gdLst/>
              <a:ahLst/>
              <a:cxnLst/>
              <a:rect l="l" t="t" r="r" b="b"/>
              <a:pathLst>
                <a:path w="20319" h="20320">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A25A2E"/>
            </a:solidFill>
          </p:spPr>
          <p:txBody>
            <a:bodyPr wrap="square" lIns="0" tIns="0" rIns="0" bIns="0" rtlCol="0"/>
            <a:lstStyle/>
            <a:p>
              <a:endParaRPr sz="1493" dirty="0"/>
            </a:p>
          </p:txBody>
        </p:sp>
        <p:sp>
          <p:nvSpPr>
            <p:cNvPr id="449" name="object 2317">
              <a:extLst>
                <a:ext uri="{FF2B5EF4-FFF2-40B4-BE49-F238E27FC236}">
                  <a16:creationId xmlns:a16="http://schemas.microsoft.com/office/drawing/2014/main" id="{11B0A6CA-DD5D-4189-8A69-483DDB83E957}"/>
                </a:ext>
              </a:extLst>
            </p:cNvPr>
            <p:cNvSpPr/>
            <p:nvPr/>
          </p:nvSpPr>
          <p:spPr>
            <a:xfrm>
              <a:off x="1144939" y="5284979"/>
              <a:ext cx="20320" cy="20320"/>
            </a:xfrm>
            <a:custGeom>
              <a:avLst/>
              <a:gdLst/>
              <a:ahLst/>
              <a:cxnLst/>
              <a:rect l="l" t="t" r="r" b="b"/>
              <a:pathLst>
                <a:path w="20319" h="20320">
                  <a:moveTo>
                    <a:pt x="15316" y="0"/>
                  </a:moveTo>
                  <a:lnTo>
                    <a:pt x="4356" y="190"/>
                  </a:lnTo>
                  <a:lnTo>
                    <a:pt x="0" y="4686"/>
                  </a:lnTo>
                  <a:lnTo>
                    <a:pt x="190" y="15633"/>
                  </a:lnTo>
                  <a:lnTo>
                    <a:pt x="4711" y="19989"/>
                  </a:lnTo>
                  <a:lnTo>
                    <a:pt x="15659" y="19799"/>
                  </a:lnTo>
                  <a:lnTo>
                    <a:pt x="20015" y="15290"/>
                  </a:lnTo>
                  <a:lnTo>
                    <a:pt x="19913" y="9817"/>
                  </a:lnTo>
                  <a:lnTo>
                    <a:pt x="19811" y="4343"/>
                  </a:lnTo>
                  <a:lnTo>
                    <a:pt x="15316" y="0"/>
                  </a:lnTo>
                  <a:close/>
                </a:path>
              </a:pathLst>
            </a:custGeom>
            <a:solidFill>
              <a:srgbClr val="97542C"/>
            </a:solidFill>
          </p:spPr>
          <p:txBody>
            <a:bodyPr wrap="square" lIns="0" tIns="0" rIns="0" bIns="0" rtlCol="0"/>
            <a:lstStyle/>
            <a:p>
              <a:endParaRPr sz="1493" dirty="0"/>
            </a:p>
          </p:txBody>
        </p:sp>
        <p:sp>
          <p:nvSpPr>
            <p:cNvPr id="450" name="object 2318">
              <a:extLst>
                <a:ext uri="{FF2B5EF4-FFF2-40B4-BE49-F238E27FC236}">
                  <a16:creationId xmlns:a16="http://schemas.microsoft.com/office/drawing/2014/main" id="{4E9D7652-9DC4-42F5-875E-0454BD08E35B}"/>
                </a:ext>
              </a:extLst>
            </p:cNvPr>
            <p:cNvSpPr/>
            <p:nvPr/>
          </p:nvSpPr>
          <p:spPr>
            <a:xfrm>
              <a:off x="1397974" y="5255586"/>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D612A"/>
            </a:solidFill>
          </p:spPr>
          <p:txBody>
            <a:bodyPr wrap="square" lIns="0" tIns="0" rIns="0" bIns="0" rtlCol="0"/>
            <a:lstStyle/>
            <a:p>
              <a:endParaRPr sz="1493" dirty="0"/>
            </a:p>
          </p:txBody>
        </p:sp>
        <p:sp>
          <p:nvSpPr>
            <p:cNvPr id="451" name="object 2319">
              <a:extLst>
                <a:ext uri="{FF2B5EF4-FFF2-40B4-BE49-F238E27FC236}">
                  <a16:creationId xmlns:a16="http://schemas.microsoft.com/office/drawing/2014/main" id="{46A538EC-169E-4FE8-B331-6022717AE1E9}"/>
                </a:ext>
              </a:extLst>
            </p:cNvPr>
            <p:cNvSpPr/>
            <p:nvPr/>
          </p:nvSpPr>
          <p:spPr>
            <a:xfrm>
              <a:off x="1591925" y="5606728"/>
              <a:ext cx="20320" cy="20320"/>
            </a:xfrm>
            <a:custGeom>
              <a:avLst/>
              <a:gdLst/>
              <a:ahLst/>
              <a:cxnLst/>
              <a:rect l="l" t="t" r="r" b="b"/>
              <a:pathLst>
                <a:path w="20319" h="20320">
                  <a:moveTo>
                    <a:pt x="15303" y="0"/>
                  </a:moveTo>
                  <a:lnTo>
                    <a:pt x="4343" y="190"/>
                  </a:lnTo>
                  <a:lnTo>
                    <a:pt x="0" y="4698"/>
                  </a:lnTo>
                  <a:lnTo>
                    <a:pt x="190" y="15646"/>
                  </a:lnTo>
                  <a:lnTo>
                    <a:pt x="4698" y="20015"/>
                  </a:lnTo>
                  <a:lnTo>
                    <a:pt x="15646" y="19824"/>
                  </a:lnTo>
                  <a:lnTo>
                    <a:pt x="20002" y="15303"/>
                  </a:lnTo>
                  <a:lnTo>
                    <a:pt x="19900" y="9842"/>
                  </a:lnTo>
                  <a:lnTo>
                    <a:pt x="19799" y="4356"/>
                  </a:lnTo>
                  <a:lnTo>
                    <a:pt x="15303" y="0"/>
                  </a:lnTo>
                  <a:close/>
                </a:path>
              </a:pathLst>
            </a:custGeom>
            <a:solidFill>
              <a:srgbClr val="8F4D2A"/>
            </a:solidFill>
          </p:spPr>
          <p:txBody>
            <a:bodyPr wrap="square" lIns="0" tIns="0" rIns="0" bIns="0" rtlCol="0"/>
            <a:lstStyle/>
            <a:p>
              <a:endParaRPr sz="1493" dirty="0"/>
            </a:p>
          </p:txBody>
        </p:sp>
        <p:sp>
          <p:nvSpPr>
            <p:cNvPr id="452" name="object 2320">
              <a:extLst>
                <a:ext uri="{FF2B5EF4-FFF2-40B4-BE49-F238E27FC236}">
                  <a16:creationId xmlns:a16="http://schemas.microsoft.com/office/drawing/2014/main" id="{35904759-45A4-4604-9E0B-700C669FE4D1}"/>
                </a:ext>
              </a:extLst>
            </p:cNvPr>
            <p:cNvSpPr/>
            <p:nvPr/>
          </p:nvSpPr>
          <p:spPr>
            <a:xfrm>
              <a:off x="1756399" y="5306059"/>
              <a:ext cx="20320" cy="20320"/>
            </a:xfrm>
            <a:custGeom>
              <a:avLst/>
              <a:gdLst/>
              <a:ahLst/>
              <a:cxnLst/>
              <a:rect l="l" t="t" r="r" b="b"/>
              <a:pathLst>
                <a:path w="20319" h="20320">
                  <a:moveTo>
                    <a:pt x="15303" y="0"/>
                  </a:moveTo>
                  <a:lnTo>
                    <a:pt x="4343" y="190"/>
                  </a:lnTo>
                  <a:lnTo>
                    <a:pt x="0" y="4699"/>
                  </a:lnTo>
                  <a:lnTo>
                    <a:pt x="190" y="15646"/>
                  </a:lnTo>
                  <a:lnTo>
                    <a:pt x="4699" y="20002"/>
                  </a:lnTo>
                  <a:lnTo>
                    <a:pt x="15646" y="19812"/>
                  </a:lnTo>
                  <a:lnTo>
                    <a:pt x="20015" y="15303"/>
                  </a:lnTo>
                  <a:lnTo>
                    <a:pt x="19913" y="9829"/>
                  </a:lnTo>
                  <a:lnTo>
                    <a:pt x="19812" y="4356"/>
                  </a:lnTo>
                  <a:lnTo>
                    <a:pt x="15303" y="0"/>
                  </a:lnTo>
                  <a:close/>
                </a:path>
              </a:pathLst>
            </a:custGeom>
            <a:solidFill>
              <a:srgbClr val="8B4E28"/>
            </a:solidFill>
          </p:spPr>
          <p:txBody>
            <a:bodyPr wrap="square" lIns="0" tIns="0" rIns="0" bIns="0" rtlCol="0"/>
            <a:lstStyle/>
            <a:p>
              <a:endParaRPr sz="1493" dirty="0"/>
            </a:p>
          </p:txBody>
        </p:sp>
        <p:sp>
          <p:nvSpPr>
            <p:cNvPr id="453" name="object 2321">
              <a:extLst>
                <a:ext uri="{FF2B5EF4-FFF2-40B4-BE49-F238E27FC236}">
                  <a16:creationId xmlns:a16="http://schemas.microsoft.com/office/drawing/2014/main" id="{29760C94-FCF5-4F78-9378-EA0C9DCA85C1}"/>
                </a:ext>
              </a:extLst>
            </p:cNvPr>
            <p:cNvSpPr/>
            <p:nvPr/>
          </p:nvSpPr>
          <p:spPr>
            <a:xfrm>
              <a:off x="1137201" y="5299828"/>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99562B"/>
            </a:solidFill>
          </p:spPr>
          <p:txBody>
            <a:bodyPr wrap="square" lIns="0" tIns="0" rIns="0" bIns="0" rtlCol="0"/>
            <a:lstStyle/>
            <a:p>
              <a:endParaRPr sz="1493" dirty="0"/>
            </a:p>
          </p:txBody>
        </p:sp>
        <p:sp>
          <p:nvSpPr>
            <p:cNvPr id="454" name="object 2322">
              <a:extLst>
                <a:ext uri="{FF2B5EF4-FFF2-40B4-BE49-F238E27FC236}">
                  <a16:creationId xmlns:a16="http://schemas.microsoft.com/office/drawing/2014/main" id="{01A9D7AF-77E1-413F-8709-C4BFC620EC81}"/>
                </a:ext>
              </a:extLst>
            </p:cNvPr>
            <p:cNvSpPr/>
            <p:nvPr/>
          </p:nvSpPr>
          <p:spPr>
            <a:xfrm>
              <a:off x="1721962" y="5490264"/>
              <a:ext cx="20320" cy="20320"/>
            </a:xfrm>
            <a:custGeom>
              <a:avLst/>
              <a:gdLst/>
              <a:ahLst/>
              <a:cxnLst/>
              <a:rect l="l" t="t" r="r" b="b"/>
              <a:pathLst>
                <a:path w="20319" h="20320">
                  <a:moveTo>
                    <a:pt x="15303" y="0"/>
                  </a:moveTo>
                  <a:lnTo>
                    <a:pt x="4356" y="190"/>
                  </a:lnTo>
                  <a:lnTo>
                    <a:pt x="0" y="4711"/>
                  </a:lnTo>
                  <a:lnTo>
                    <a:pt x="190" y="15659"/>
                  </a:lnTo>
                  <a:lnTo>
                    <a:pt x="4711" y="20002"/>
                  </a:lnTo>
                  <a:lnTo>
                    <a:pt x="15646" y="19811"/>
                  </a:lnTo>
                  <a:lnTo>
                    <a:pt x="20015" y="15316"/>
                  </a:lnTo>
                  <a:lnTo>
                    <a:pt x="19913" y="9842"/>
                  </a:lnTo>
                  <a:lnTo>
                    <a:pt x="19812" y="4368"/>
                  </a:lnTo>
                  <a:lnTo>
                    <a:pt x="15303" y="0"/>
                  </a:lnTo>
                  <a:close/>
                </a:path>
              </a:pathLst>
            </a:custGeom>
            <a:solidFill>
              <a:srgbClr val="814A25"/>
            </a:solidFill>
          </p:spPr>
          <p:txBody>
            <a:bodyPr wrap="square" lIns="0" tIns="0" rIns="0" bIns="0" rtlCol="0"/>
            <a:lstStyle/>
            <a:p>
              <a:endParaRPr sz="1493" dirty="0"/>
            </a:p>
          </p:txBody>
        </p:sp>
        <p:sp>
          <p:nvSpPr>
            <p:cNvPr id="455" name="object 2323">
              <a:extLst>
                <a:ext uri="{FF2B5EF4-FFF2-40B4-BE49-F238E27FC236}">
                  <a16:creationId xmlns:a16="http://schemas.microsoft.com/office/drawing/2014/main" id="{1F6B87FD-A89B-40C6-8AEA-49F09431DC01}"/>
                </a:ext>
              </a:extLst>
            </p:cNvPr>
            <p:cNvSpPr/>
            <p:nvPr/>
          </p:nvSpPr>
          <p:spPr>
            <a:xfrm>
              <a:off x="1053048" y="5330492"/>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96552A"/>
            </a:solidFill>
          </p:spPr>
          <p:txBody>
            <a:bodyPr wrap="square" lIns="0" tIns="0" rIns="0" bIns="0" rtlCol="0"/>
            <a:lstStyle/>
            <a:p>
              <a:endParaRPr sz="1493" dirty="0"/>
            </a:p>
          </p:txBody>
        </p:sp>
        <p:sp>
          <p:nvSpPr>
            <p:cNvPr id="456" name="object 2324">
              <a:extLst>
                <a:ext uri="{FF2B5EF4-FFF2-40B4-BE49-F238E27FC236}">
                  <a16:creationId xmlns:a16="http://schemas.microsoft.com/office/drawing/2014/main" id="{59E66785-5C9D-420D-AF9F-B1E2F843D9C0}"/>
                </a:ext>
              </a:extLst>
            </p:cNvPr>
            <p:cNvSpPr/>
            <p:nvPr/>
          </p:nvSpPr>
          <p:spPr>
            <a:xfrm>
              <a:off x="1168765" y="5271698"/>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8F4F2A"/>
            </a:solidFill>
          </p:spPr>
          <p:txBody>
            <a:bodyPr wrap="square" lIns="0" tIns="0" rIns="0" bIns="0" rtlCol="0"/>
            <a:lstStyle/>
            <a:p>
              <a:endParaRPr sz="1493" dirty="0"/>
            </a:p>
          </p:txBody>
        </p:sp>
        <p:sp>
          <p:nvSpPr>
            <p:cNvPr id="457" name="object 2325">
              <a:extLst>
                <a:ext uri="{FF2B5EF4-FFF2-40B4-BE49-F238E27FC236}">
                  <a16:creationId xmlns:a16="http://schemas.microsoft.com/office/drawing/2014/main" id="{7100E3D3-20D8-4AF3-AB76-DB422C9F8D80}"/>
                </a:ext>
              </a:extLst>
            </p:cNvPr>
            <p:cNvSpPr/>
            <p:nvPr/>
          </p:nvSpPr>
          <p:spPr>
            <a:xfrm>
              <a:off x="1826609" y="5483372"/>
              <a:ext cx="20320" cy="20320"/>
            </a:xfrm>
            <a:custGeom>
              <a:avLst/>
              <a:gdLst/>
              <a:ahLst/>
              <a:cxnLst/>
              <a:rect l="l" t="t" r="r" b="b"/>
              <a:pathLst>
                <a:path w="20319" h="20320">
                  <a:moveTo>
                    <a:pt x="15303" y="0"/>
                  </a:moveTo>
                  <a:lnTo>
                    <a:pt x="4343" y="190"/>
                  </a:lnTo>
                  <a:lnTo>
                    <a:pt x="0" y="4699"/>
                  </a:lnTo>
                  <a:lnTo>
                    <a:pt x="190" y="15646"/>
                  </a:lnTo>
                  <a:lnTo>
                    <a:pt x="4699" y="20015"/>
                  </a:lnTo>
                  <a:lnTo>
                    <a:pt x="15646" y="19824"/>
                  </a:lnTo>
                  <a:lnTo>
                    <a:pt x="20002" y="15303"/>
                  </a:lnTo>
                  <a:lnTo>
                    <a:pt x="19900" y="9829"/>
                  </a:lnTo>
                  <a:lnTo>
                    <a:pt x="19799" y="4356"/>
                  </a:lnTo>
                  <a:lnTo>
                    <a:pt x="15303" y="0"/>
                  </a:lnTo>
                  <a:close/>
                </a:path>
              </a:pathLst>
            </a:custGeom>
            <a:solidFill>
              <a:srgbClr val="7E4623"/>
            </a:solidFill>
          </p:spPr>
          <p:txBody>
            <a:bodyPr wrap="square" lIns="0" tIns="0" rIns="0" bIns="0" rtlCol="0"/>
            <a:lstStyle/>
            <a:p>
              <a:endParaRPr sz="1493" dirty="0"/>
            </a:p>
          </p:txBody>
        </p:sp>
        <p:sp>
          <p:nvSpPr>
            <p:cNvPr id="458" name="object 2326">
              <a:extLst>
                <a:ext uri="{FF2B5EF4-FFF2-40B4-BE49-F238E27FC236}">
                  <a16:creationId xmlns:a16="http://schemas.microsoft.com/office/drawing/2014/main" id="{424F85BC-AF98-43D2-AE9E-48A5E7E8B42E}"/>
                </a:ext>
              </a:extLst>
            </p:cNvPr>
            <p:cNvSpPr/>
            <p:nvPr/>
          </p:nvSpPr>
          <p:spPr>
            <a:xfrm>
              <a:off x="1255318" y="5362924"/>
              <a:ext cx="20320" cy="20320"/>
            </a:xfrm>
            <a:custGeom>
              <a:avLst/>
              <a:gdLst/>
              <a:ahLst/>
              <a:cxnLst/>
              <a:rect l="l" t="t" r="r" b="b"/>
              <a:pathLst>
                <a:path w="20319" h="20320">
                  <a:moveTo>
                    <a:pt x="15316" y="0"/>
                  </a:moveTo>
                  <a:lnTo>
                    <a:pt x="4356" y="190"/>
                  </a:lnTo>
                  <a:lnTo>
                    <a:pt x="0" y="4711"/>
                  </a:lnTo>
                  <a:lnTo>
                    <a:pt x="190" y="15659"/>
                  </a:lnTo>
                  <a:lnTo>
                    <a:pt x="4711" y="20002"/>
                  </a:lnTo>
                  <a:lnTo>
                    <a:pt x="15659" y="19811"/>
                  </a:lnTo>
                  <a:lnTo>
                    <a:pt x="20015" y="15316"/>
                  </a:lnTo>
                  <a:lnTo>
                    <a:pt x="19913" y="9842"/>
                  </a:lnTo>
                  <a:lnTo>
                    <a:pt x="19811" y="4368"/>
                  </a:lnTo>
                  <a:lnTo>
                    <a:pt x="15316" y="0"/>
                  </a:lnTo>
                  <a:close/>
                </a:path>
              </a:pathLst>
            </a:custGeom>
            <a:solidFill>
              <a:srgbClr val="95542B"/>
            </a:solidFill>
          </p:spPr>
          <p:txBody>
            <a:bodyPr wrap="square" lIns="0" tIns="0" rIns="0" bIns="0" rtlCol="0"/>
            <a:lstStyle/>
            <a:p>
              <a:endParaRPr sz="1493" dirty="0"/>
            </a:p>
          </p:txBody>
        </p:sp>
        <p:sp>
          <p:nvSpPr>
            <p:cNvPr id="459" name="object 2327">
              <a:extLst>
                <a:ext uri="{FF2B5EF4-FFF2-40B4-BE49-F238E27FC236}">
                  <a16:creationId xmlns:a16="http://schemas.microsoft.com/office/drawing/2014/main" id="{5CED18F7-DF23-45C5-B337-1137C1A50ADB}"/>
                </a:ext>
              </a:extLst>
            </p:cNvPr>
            <p:cNvSpPr/>
            <p:nvPr/>
          </p:nvSpPr>
          <p:spPr>
            <a:xfrm>
              <a:off x="1811557" y="5343056"/>
              <a:ext cx="20320" cy="20320"/>
            </a:xfrm>
            <a:custGeom>
              <a:avLst/>
              <a:gdLst/>
              <a:ahLst/>
              <a:cxnLst/>
              <a:rect l="l" t="t" r="r" b="b"/>
              <a:pathLst>
                <a:path w="20319" h="20320">
                  <a:moveTo>
                    <a:pt x="15316" y="0"/>
                  </a:moveTo>
                  <a:lnTo>
                    <a:pt x="4356" y="190"/>
                  </a:lnTo>
                  <a:lnTo>
                    <a:pt x="0" y="4711"/>
                  </a:lnTo>
                  <a:lnTo>
                    <a:pt x="190" y="15659"/>
                  </a:lnTo>
                  <a:lnTo>
                    <a:pt x="4711" y="20015"/>
                  </a:lnTo>
                  <a:lnTo>
                    <a:pt x="15659" y="19824"/>
                  </a:lnTo>
                  <a:lnTo>
                    <a:pt x="20015" y="15316"/>
                  </a:lnTo>
                  <a:lnTo>
                    <a:pt x="19913" y="9842"/>
                  </a:lnTo>
                  <a:lnTo>
                    <a:pt x="19812" y="4368"/>
                  </a:lnTo>
                  <a:lnTo>
                    <a:pt x="15316" y="0"/>
                  </a:lnTo>
                  <a:close/>
                </a:path>
              </a:pathLst>
            </a:custGeom>
            <a:solidFill>
              <a:srgbClr val="91502B"/>
            </a:solidFill>
          </p:spPr>
          <p:txBody>
            <a:bodyPr wrap="square" lIns="0" tIns="0" rIns="0" bIns="0" rtlCol="0"/>
            <a:lstStyle/>
            <a:p>
              <a:endParaRPr sz="1493" dirty="0"/>
            </a:p>
          </p:txBody>
        </p:sp>
        <p:sp>
          <p:nvSpPr>
            <p:cNvPr id="460" name="object 2328">
              <a:extLst>
                <a:ext uri="{FF2B5EF4-FFF2-40B4-BE49-F238E27FC236}">
                  <a16:creationId xmlns:a16="http://schemas.microsoft.com/office/drawing/2014/main" id="{DC7FAD7D-5C63-4368-B517-FC87462202E9}"/>
                </a:ext>
              </a:extLst>
            </p:cNvPr>
            <p:cNvSpPr/>
            <p:nvPr/>
          </p:nvSpPr>
          <p:spPr>
            <a:xfrm>
              <a:off x="1231789" y="5526204"/>
              <a:ext cx="20320" cy="20320"/>
            </a:xfrm>
            <a:custGeom>
              <a:avLst/>
              <a:gdLst/>
              <a:ahLst/>
              <a:cxnLst/>
              <a:rect l="l" t="t" r="r" b="b"/>
              <a:pathLst>
                <a:path w="20319" h="20320">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9D592B"/>
            </a:solidFill>
          </p:spPr>
          <p:txBody>
            <a:bodyPr wrap="square" lIns="0" tIns="0" rIns="0" bIns="0" rtlCol="0"/>
            <a:lstStyle/>
            <a:p>
              <a:endParaRPr sz="1493" dirty="0"/>
            </a:p>
          </p:txBody>
        </p:sp>
        <p:sp>
          <p:nvSpPr>
            <p:cNvPr id="461" name="object 2329">
              <a:extLst>
                <a:ext uri="{FF2B5EF4-FFF2-40B4-BE49-F238E27FC236}">
                  <a16:creationId xmlns:a16="http://schemas.microsoft.com/office/drawing/2014/main" id="{AD5446F1-8D3B-4FFC-AC7C-4DD308B162EC}"/>
                </a:ext>
              </a:extLst>
            </p:cNvPr>
            <p:cNvSpPr/>
            <p:nvPr/>
          </p:nvSpPr>
          <p:spPr>
            <a:xfrm>
              <a:off x="1245552" y="5634815"/>
              <a:ext cx="20320" cy="20320"/>
            </a:xfrm>
            <a:custGeom>
              <a:avLst/>
              <a:gdLst/>
              <a:ahLst/>
              <a:cxnLst/>
              <a:rect l="l" t="t" r="r" b="b"/>
              <a:pathLst>
                <a:path w="20319" h="20320">
                  <a:moveTo>
                    <a:pt x="15303" y="0"/>
                  </a:moveTo>
                  <a:lnTo>
                    <a:pt x="4343" y="190"/>
                  </a:lnTo>
                  <a:lnTo>
                    <a:pt x="0" y="4711"/>
                  </a:lnTo>
                  <a:lnTo>
                    <a:pt x="190" y="15659"/>
                  </a:lnTo>
                  <a:lnTo>
                    <a:pt x="4698" y="20002"/>
                  </a:lnTo>
                  <a:lnTo>
                    <a:pt x="15646" y="19812"/>
                  </a:lnTo>
                  <a:lnTo>
                    <a:pt x="20015" y="15316"/>
                  </a:lnTo>
                  <a:lnTo>
                    <a:pt x="19913" y="9829"/>
                  </a:lnTo>
                  <a:lnTo>
                    <a:pt x="19811" y="4368"/>
                  </a:lnTo>
                  <a:lnTo>
                    <a:pt x="15303" y="0"/>
                  </a:lnTo>
                  <a:close/>
                </a:path>
              </a:pathLst>
            </a:custGeom>
            <a:solidFill>
              <a:srgbClr val="9C582D"/>
            </a:solidFill>
          </p:spPr>
          <p:txBody>
            <a:bodyPr wrap="square" lIns="0" tIns="0" rIns="0" bIns="0" rtlCol="0"/>
            <a:lstStyle/>
            <a:p>
              <a:endParaRPr sz="1493" dirty="0"/>
            </a:p>
          </p:txBody>
        </p:sp>
        <p:sp>
          <p:nvSpPr>
            <p:cNvPr id="462" name="object 2330">
              <a:extLst>
                <a:ext uri="{FF2B5EF4-FFF2-40B4-BE49-F238E27FC236}">
                  <a16:creationId xmlns:a16="http://schemas.microsoft.com/office/drawing/2014/main" id="{8D98E012-C4A9-4AAF-B9DB-9D0D805BA3F0}"/>
                </a:ext>
              </a:extLst>
            </p:cNvPr>
            <p:cNvSpPr/>
            <p:nvPr/>
          </p:nvSpPr>
          <p:spPr>
            <a:xfrm>
              <a:off x="1804586" y="5421477"/>
              <a:ext cx="20320" cy="20320"/>
            </a:xfrm>
            <a:custGeom>
              <a:avLst/>
              <a:gdLst/>
              <a:ahLst/>
              <a:cxnLst/>
              <a:rect l="l" t="t" r="r" b="b"/>
              <a:pathLst>
                <a:path w="20319" h="20320">
                  <a:moveTo>
                    <a:pt x="15303" y="0"/>
                  </a:moveTo>
                  <a:lnTo>
                    <a:pt x="4343" y="190"/>
                  </a:lnTo>
                  <a:lnTo>
                    <a:pt x="0" y="4699"/>
                  </a:lnTo>
                  <a:lnTo>
                    <a:pt x="190" y="15646"/>
                  </a:lnTo>
                  <a:lnTo>
                    <a:pt x="4699" y="20015"/>
                  </a:lnTo>
                  <a:lnTo>
                    <a:pt x="15646" y="19824"/>
                  </a:lnTo>
                  <a:lnTo>
                    <a:pt x="20015" y="15303"/>
                  </a:lnTo>
                  <a:lnTo>
                    <a:pt x="19913" y="9829"/>
                  </a:lnTo>
                  <a:lnTo>
                    <a:pt x="19812" y="4356"/>
                  </a:lnTo>
                  <a:lnTo>
                    <a:pt x="15303" y="0"/>
                  </a:lnTo>
                  <a:close/>
                </a:path>
              </a:pathLst>
            </a:custGeom>
            <a:solidFill>
              <a:srgbClr val="97522C"/>
            </a:solidFill>
          </p:spPr>
          <p:txBody>
            <a:bodyPr wrap="square" lIns="0" tIns="0" rIns="0" bIns="0" rtlCol="0"/>
            <a:lstStyle/>
            <a:p>
              <a:endParaRPr sz="1493" dirty="0"/>
            </a:p>
          </p:txBody>
        </p:sp>
        <p:sp>
          <p:nvSpPr>
            <p:cNvPr id="463" name="object 2331">
              <a:extLst>
                <a:ext uri="{FF2B5EF4-FFF2-40B4-BE49-F238E27FC236}">
                  <a16:creationId xmlns:a16="http://schemas.microsoft.com/office/drawing/2014/main" id="{5AEABA0F-9E30-459E-AF9B-7AAAC55CA4E7}"/>
                </a:ext>
              </a:extLst>
            </p:cNvPr>
            <p:cNvSpPr/>
            <p:nvPr/>
          </p:nvSpPr>
          <p:spPr>
            <a:xfrm>
              <a:off x="1343287" y="5322923"/>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B6662D"/>
            </a:solidFill>
          </p:spPr>
          <p:txBody>
            <a:bodyPr wrap="square" lIns="0" tIns="0" rIns="0" bIns="0" rtlCol="0"/>
            <a:lstStyle/>
            <a:p>
              <a:endParaRPr sz="1493" dirty="0"/>
            </a:p>
          </p:txBody>
        </p:sp>
        <p:sp>
          <p:nvSpPr>
            <p:cNvPr id="464" name="object 2332">
              <a:extLst>
                <a:ext uri="{FF2B5EF4-FFF2-40B4-BE49-F238E27FC236}">
                  <a16:creationId xmlns:a16="http://schemas.microsoft.com/office/drawing/2014/main" id="{D69075AD-4249-4058-B508-E4E2BC187251}"/>
                </a:ext>
              </a:extLst>
            </p:cNvPr>
            <p:cNvSpPr/>
            <p:nvPr/>
          </p:nvSpPr>
          <p:spPr>
            <a:xfrm>
              <a:off x="1216446" y="5621021"/>
              <a:ext cx="20320" cy="20320"/>
            </a:xfrm>
            <a:custGeom>
              <a:avLst/>
              <a:gdLst/>
              <a:ahLst/>
              <a:cxnLst/>
              <a:rect l="l" t="t" r="r" b="b"/>
              <a:pathLst>
                <a:path w="20319" h="20320">
                  <a:moveTo>
                    <a:pt x="15303" y="0"/>
                  </a:moveTo>
                  <a:lnTo>
                    <a:pt x="4343" y="190"/>
                  </a:lnTo>
                  <a:lnTo>
                    <a:pt x="0" y="4711"/>
                  </a:lnTo>
                  <a:lnTo>
                    <a:pt x="190" y="15659"/>
                  </a:lnTo>
                  <a:lnTo>
                    <a:pt x="4698" y="20002"/>
                  </a:lnTo>
                  <a:lnTo>
                    <a:pt x="15646" y="19812"/>
                  </a:lnTo>
                  <a:lnTo>
                    <a:pt x="20015" y="15316"/>
                  </a:lnTo>
                  <a:lnTo>
                    <a:pt x="19913" y="9829"/>
                  </a:lnTo>
                  <a:lnTo>
                    <a:pt x="19811" y="4368"/>
                  </a:lnTo>
                  <a:lnTo>
                    <a:pt x="15303" y="0"/>
                  </a:lnTo>
                  <a:close/>
                </a:path>
              </a:pathLst>
            </a:custGeom>
            <a:solidFill>
              <a:srgbClr val="9A572B"/>
            </a:solidFill>
          </p:spPr>
          <p:txBody>
            <a:bodyPr wrap="square" lIns="0" tIns="0" rIns="0" bIns="0" rtlCol="0"/>
            <a:lstStyle/>
            <a:p>
              <a:endParaRPr sz="1493" dirty="0"/>
            </a:p>
          </p:txBody>
        </p:sp>
        <p:sp>
          <p:nvSpPr>
            <p:cNvPr id="465" name="object 2333">
              <a:extLst>
                <a:ext uri="{FF2B5EF4-FFF2-40B4-BE49-F238E27FC236}">
                  <a16:creationId xmlns:a16="http://schemas.microsoft.com/office/drawing/2014/main" id="{78CA3B16-B692-4DC2-8EC4-8261158225B4}"/>
                </a:ext>
              </a:extLst>
            </p:cNvPr>
            <p:cNvSpPr/>
            <p:nvPr/>
          </p:nvSpPr>
          <p:spPr>
            <a:xfrm>
              <a:off x="923245" y="5460133"/>
              <a:ext cx="20320" cy="20320"/>
            </a:xfrm>
            <a:custGeom>
              <a:avLst/>
              <a:gdLst/>
              <a:ahLst/>
              <a:cxnLst/>
              <a:rect l="l" t="t" r="r" b="b"/>
              <a:pathLst>
                <a:path w="20319" h="20320">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AB5D33"/>
            </a:solidFill>
          </p:spPr>
          <p:txBody>
            <a:bodyPr wrap="square" lIns="0" tIns="0" rIns="0" bIns="0" rtlCol="0"/>
            <a:lstStyle/>
            <a:p>
              <a:endParaRPr sz="1493" dirty="0"/>
            </a:p>
          </p:txBody>
        </p:sp>
        <p:sp>
          <p:nvSpPr>
            <p:cNvPr id="466" name="object 2334">
              <a:extLst>
                <a:ext uri="{FF2B5EF4-FFF2-40B4-BE49-F238E27FC236}">
                  <a16:creationId xmlns:a16="http://schemas.microsoft.com/office/drawing/2014/main" id="{3EC3F3A6-B3A9-4F19-BC99-CF5F1982C8D0}"/>
                </a:ext>
              </a:extLst>
            </p:cNvPr>
            <p:cNvSpPr/>
            <p:nvPr/>
          </p:nvSpPr>
          <p:spPr>
            <a:xfrm>
              <a:off x="1448450" y="5440989"/>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3592F"/>
            </a:solidFill>
          </p:spPr>
          <p:txBody>
            <a:bodyPr wrap="square" lIns="0" tIns="0" rIns="0" bIns="0" rtlCol="0"/>
            <a:lstStyle/>
            <a:p>
              <a:endParaRPr sz="1493" dirty="0"/>
            </a:p>
          </p:txBody>
        </p:sp>
        <p:sp>
          <p:nvSpPr>
            <p:cNvPr id="467" name="object 2335">
              <a:extLst>
                <a:ext uri="{FF2B5EF4-FFF2-40B4-BE49-F238E27FC236}">
                  <a16:creationId xmlns:a16="http://schemas.microsoft.com/office/drawing/2014/main" id="{05D748F1-6BCB-4C83-AD4A-AEFA95E84121}"/>
                </a:ext>
              </a:extLst>
            </p:cNvPr>
            <p:cNvSpPr/>
            <p:nvPr/>
          </p:nvSpPr>
          <p:spPr>
            <a:xfrm>
              <a:off x="1739122" y="5505957"/>
              <a:ext cx="20320" cy="20320"/>
            </a:xfrm>
            <a:custGeom>
              <a:avLst/>
              <a:gdLst/>
              <a:ahLst/>
              <a:cxnLst/>
              <a:rect l="l" t="t" r="r" b="b"/>
              <a:pathLst>
                <a:path w="20319" h="20320">
                  <a:moveTo>
                    <a:pt x="15303" y="0"/>
                  </a:moveTo>
                  <a:lnTo>
                    <a:pt x="4343" y="190"/>
                  </a:lnTo>
                  <a:lnTo>
                    <a:pt x="0" y="4699"/>
                  </a:lnTo>
                  <a:lnTo>
                    <a:pt x="190" y="15646"/>
                  </a:lnTo>
                  <a:lnTo>
                    <a:pt x="4699" y="20002"/>
                  </a:lnTo>
                  <a:lnTo>
                    <a:pt x="15646" y="19812"/>
                  </a:lnTo>
                  <a:lnTo>
                    <a:pt x="20015" y="15303"/>
                  </a:lnTo>
                  <a:lnTo>
                    <a:pt x="19913" y="9829"/>
                  </a:lnTo>
                  <a:lnTo>
                    <a:pt x="19812" y="4356"/>
                  </a:lnTo>
                  <a:lnTo>
                    <a:pt x="15303" y="0"/>
                  </a:lnTo>
                  <a:close/>
                </a:path>
              </a:pathLst>
            </a:custGeom>
            <a:solidFill>
              <a:srgbClr val="814A25"/>
            </a:solidFill>
          </p:spPr>
          <p:txBody>
            <a:bodyPr wrap="square" lIns="0" tIns="0" rIns="0" bIns="0" rtlCol="0"/>
            <a:lstStyle/>
            <a:p>
              <a:endParaRPr sz="1493" dirty="0"/>
            </a:p>
          </p:txBody>
        </p:sp>
        <p:sp>
          <p:nvSpPr>
            <p:cNvPr id="468" name="object 2336">
              <a:extLst>
                <a:ext uri="{FF2B5EF4-FFF2-40B4-BE49-F238E27FC236}">
                  <a16:creationId xmlns:a16="http://schemas.microsoft.com/office/drawing/2014/main" id="{8D064363-8FB7-477D-BF1E-FA2DD9C02678}"/>
                </a:ext>
              </a:extLst>
            </p:cNvPr>
            <p:cNvSpPr/>
            <p:nvPr/>
          </p:nvSpPr>
          <p:spPr>
            <a:xfrm>
              <a:off x="1587119" y="5282220"/>
              <a:ext cx="20320" cy="20320"/>
            </a:xfrm>
            <a:custGeom>
              <a:avLst/>
              <a:gdLst/>
              <a:ahLst/>
              <a:cxnLst/>
              <a:rect l="l" t="t" r="r" b="b"/>
              <a:pathLst>
                <a:path w="20319" h="20320">
                  <a:moveTo>
                    <a:pt x="15303" y="0"/>
                  </a:moveTo>
                  <a:lnTo>
                    <a:pt x="4343" y="190"/>
                  </a:lnTo>
                  <a:lnTo>
                    <a:pt x="0" y="4699"/>
                  </a:lnTo>
                  <a:lnTo>
                    <a:pt x="190" y="15659"/>
                  </a:lnTo>
                  <a:lnTo>
                    <a:pt x="4698" y="20002"/>
                  </a:lnTo>
                  <a:lnTo>
                    <a:pt x="15646" y="19812"/>
                  </a:lnTo>
                  <a:lnTo>
                    <a:pt x="20015" y="15316"/>
                  </a:lnTo>
                  <a:lnTo>
                    <a:pt x="19913" y="9829"/>
                  </a:lnTo>
                  <a:lnTo>
                    <a:pt x="19811" y="4356"/>
                  </a:lnTo>
                  <a:lnTo>
                    <a:pt x="15303" y="0"/>
                  </a:lnTo>
                  <a:close/>
                </a:path>
              </a:pathLst>
            </a:custGeom>
            <a:solidFill>
              <a:srgbClr val="854C25"/>
            </a:solidFill>
          </p:spPr>
          <p:txBody>
            <a:bodyPr wrap="square" lIns="0" tIns="0" rIns="0" bIns="0" rtlCol="0"/>
            <a:lstStyle/>
            <a:p>
              <a:endParaRPr sz="1493" dirty="0"/>
            </a:p>
          </p:txBody>
        </p:sp>
        <p:sp>
          <p:nvSpPr>
            <p:cNvPr id="469" name="object 2337">
              <a:extLst>
                <a:ext uri="{FF2B5EF4-FFF2-40B4-BE49-F238E27FC236}">
                  <a16:creationId xmlns:a16="http://schemas.microsoft.com/office/drawing/2014/main" id="{B9F3957C-9CFD-4185-9702-6325BD23EFB2}"/>
                </a:ext>
              </a:extLst>
            </p:cNvPr>
            <p:cNvSpPr/>
            <p:nvPr/>
          </p:nvSpPr>
          <p:spPr>
            <a:xfrm>
              <a:off x="1328379" y="5294985"/>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A95C31"/>
            </a:solidFill>
          </p:spPr>
          <p:txBody>
            <a:bodyPr wrap="square" lIns="0" tIns="0" rIns="0" bIns="0" rtlCol="0"/>
            <a:lstStyle/>
            <a:p>
              <a:endParaRPr sz="1493" dirty="0"/>
            </a:p>
          </p:txBody>
        </p:sp>
        <p:sp>
          <p:nvSpPr>
            <p:cNvPr id="470" name="object 2338">
              <a:extLst>
                <a:ext uri="{FF2B5EF4-FFF2-40B4-BE49-F238E27FC236}">
                  <a16:creationId xmlns:a16="http://schemas.microsoft.com/office/drawing/2014/main" id="{5151DA02-047A-4D81-9992-0F9C05082EF4}"/>
                </a:ext>
              </a:extLst>
            </p:cNvPr>
            <p:cNvSpPr/>
            <p:nvPr/>
          </p:nvSpPr>
          <p:spPr>
            <a:xfrm>
              <a:off x="1850454" y="5453245"/>
              <a:ext cx="20320" cy="20320"/>
            </a:xfrm>
            <a:custGeom>
              <a:avLst/>
              <a:gdLst/>
              <a:ahLst/>
              <a:cxnLst/>
              <a:rect l="l" t="t" r="r" b="b"/>
              <a:pathLst>
                <a:path w="20319" h="20320">
                  <a:moveTo>
                    <a:pt x="15303" y="0"/>
                  </a:moveTo>
                  <a:lnTo>
                    <a:pt x="4356" y="190"/>
                  </a:lnTo>
                  <a:lnTo>
                    <a:pt x="0" y="4686"/>
                  </a:lnTo>
                  <a:lnTo>
                    <a:pt x="190" y="15633"/>
                  </a:lnTo>
                  <a:lnTo>
                    <a:pt x="4711" y="20002"/>
                  </a:lnTo>
                  <a:lnTo>
                    <a:pt x="15646" y="19812"/>
                  </a:lnTo>
                  <a:lnTo>
                    <a:pt x="20015" y="15290"/>
                  </a:lnTo>
                  <a:lnTo>
                    <a:pt x="19913" y="9817"/>
                  </a:lnTo>
                  <a:lnTo>
                    <a:pt x="19812" y="4343"/>
                  </a:lnTo>
                  <a:lnTo>
                    <a:pt x="15303" y="0"/>
                  </a:lnTo>
                  <a:close/>
                </a:path>
              </a:pathLst>
            </a:custGeom>
            <a:solidFill>
              <a:srgbClr val="713F20"/>
            </a:solidFill>
          </p:spPr>
          <p:txBody>
            <a:bodyPr wrap="square" lIns="0" tIns="0" rIns="0" bIns="0" rtlCol="0"/>
            <a:lstStyle/>
            <a:p>
              <a:endParaRPr sz="1493" dirty="0"/>
            </a:p>
          </p:txBody>
        </p:sp>
        <p:sp>
          <p:nvSpPr>
            <p:cNvPr id="471" name="object 2339">
              <a:extLst>
                <a:ext uri="{FF2B5EF4-FFF2-40B4-BE49-F238E27FC236}">
                  <a16:creationId xmlns:a16="http://schemas.microsoft.com/office/drawing/2014/main" id="{5023DB6B-D981-46EF-9F00-2F024B9E17B9}"/>
                </a:ext>
              </a:extLst>
            </p:cNvPr>
            <p:cNvSpPr/>
            <p:nvPr/>
          </p:nvSpPr>
          <p:spPr>
            <a:xfrm>
              <a:off x="1620354" y="5446817"/>
              <a:ext cx="20320" cy="20320"/>
            </a:xfrm>
            <a:custGeom>
              <a:avLst/>
              <a:gdLst/>
              <a:ahLst/>
              <a:cxnLst/>
              <a:rect l="l" t="t" r="r" b="b"/>
              <a:pathLst>
                <a:path w="20319" h="20320">
                  <a:moveTo>
                    <a:pt x="15303" y="0"/>
                  </a:moveTo>
                  <a:lnTo>
                    <a:pt x="4356" y="190"/>
                  </a:lnTo>
                  <a:lnTo>
                    <a:pt x="0" y="4699"/>
                  </a:lnTo>
                  <a:lnTo>
                    <a:pt x="190" y="15646"/>
                  </a:lnTo>
                  <a:lnTo>
                    <a:pt x="4711" y="19989"/>
                  </a:lnTo>
                  <a:lnTo>
                    <a:pt x="15646" y="19799"/>
                  </a:lnTo>
                  <a:lnTo>
                    <a:pt x="20015" y="15303"/>
                  </a:lnTo>
                  <a:lnTo>
                    <a:pt x="19913" y="9829"/>
                  </a:lnTo>
                  <a:lnTo>
                    <a:pt x="19811" y="4356"/>
                  </a:lnTo>
                  <a:lnTo>
                    <a:pt x="15303" y="0"/>
                  </a:lnTo>
                  <a:close/>
                </a:path>
              </a:pathLst>
            </a:custGeom>
            <a:solidFill>
              <a:srgbClr val="90532A"/>
            </a:solidFill>
          </p:spPr>
          <p:txBody>
            <a:bodyPr wrap="square" lIns="0" tIns="0" rIns="0" bIns="0" rtlCol="0"/>
            <a:lstStyle/>
            <a:p>
              <a:endParaRPr sz="1493" dirty="0"/>
            </a:p>
          </p:txBody>
        </p:sp>
        <p:sp>
          <p:nvSpPr>
            <p:cNvPr id="472" name="object 2340">
              <a:extLst>
                <a:ext uri="{FF2B5EF4-FFF2-40B4-BE49-F238E27FC236}">
                  <a16:creationId xmlns:a16="http://schemas.microsoft.com/office/drawing/2014/main" id="{A50A3FE7-DB83-4CF6-9F7D-0F3E302D7E86}"/>
                </a:ext>
              </a:extLst>
            </p:cNvPr>
            <p:cNvSpPr/>
            <p:nvPr/>
          </p:nvSpPr>
          <p:spPr>
            <a:xfrm>
              <a:off x="1557699" y="5487268"/>
              <a:ext cx="20320" cy="20320"/>
            </a:xfrm>
            <a:custGeom>
              <a:avLst/>
              <a:gdLst/>
              <a:ahLst/>
              <a:cxnLst/>
              <a:rect l="l" t="t" r="r" b="b"/>
              <a:pathLst>
                <a:path w="20319" h="20320">
                  <a:moveTo>
                    <a:pt x="15290" y="0"/>
                  </a:moveTo>
                  <a:lnTo>
                    <a:pt x="4343" y="190"/>
                  </a:lnTo>
                  <a:lnTo>
                    <a:pt x="0" y="4711"/>
                  </a:lnTo>
                  <a:lnTo>
                    <a:pt x="190" y="15659"/>
                  </a:lnTo>
                  <a:lnTo>
                    <a:pt x="4698" y="20015"/>
                  </a:lnTo>
                  <a:lnTo>
                    <a:pt x="15646" y="19824"/>
                  </a:lnTo>
                  <a:lnTo>
                    <a:pt x="20015" y="15316"/>
                  </a:lnTo>
                  <a:lnTo>
                    <a:pt x="19913" y="9842"/>
                  </a:lnTo>
                  <a:lnTo>
                    <a:pt x="19811" y="4368"/>
                  </a:lnTo>
                  <a:lnTo>
                    <a:pt x="15290" y="0"/>
                  </a:lnTo>
                  <a:close/>
                </a:path>
              </a:pathLst>
            </a:custGeom>
            <a:solidFill>
              <a:srgbClr val="A75C31"/>
            </a:solidFill>
          </p:spPr>
          <p:txBody>
            <a:bodyPr wrap="square" lIns="0" tIns="0" rIns="0" bIns="0" rtlCol="0"/>
            <a:lstStyle/>
            <a:p>
              <a:endParaRPr sz="1493" dirty="0"/>
            </a:p>
          </p:txBody>
        </p:sp>
        <p:sp>
          <p:nvSpPr>
            <p:cNvPr id="473" name="object 2341">
              <a:extLst>
                <a:ext uri="{FF2B5EF4-FFF2-40B4-BE49-F238E27FC236}">
                  <a16:creationId xmlns:a16="http://schemas.microsoft.com/office/drawing/2014/main" id="{4155EB85-AC74-4FDF-80A9-FFEF4FD32701}"/>
                </a:ext>
              </a:extLst>
            </p:cNvPr>
            <p:cNvSpPr/>
            <p:nvPr/>
          </p:nvSpPr>
          <p:spPr>
            <a:xfrm>
              <a:off x="956012" y="5419628"/>
              <a:ext cx="20320" cy="20320"/>
            </a:xfrm>
            <a:custGeom>
              <a:avLst/>
              <a:gdLst/>
              <a:ahLst/>
              <a:cxnLst/>
              <a:rect l="l" t="t" r="r" b="b"/>
              <a:pathLst>
                <a:path w="20319" h="20320">
                  <a:moveTo>
                    <a:pt x="15303" y="0"/>
                  </a:moveTo>
                  <a:lnTo>
                    <a:pt x="4343" y="190"/>
                  </a:lnTo>
                  <a:lnTo>
                    <a:pt x="0" y="4686"/>
                  </a:lnTo>
                  <a:lnTo>
                    <a:pt x="190" y="15633"/>
                  </a:lnTo>
                  <a:lnTo>
                    <a:pt x="4698" y="20002"/>
                  </a:lnTo>
                  <a:lnTo>
                    <a:pt x="15646" y="19812"/>
                  </a:lnTo>
                  <a:lnTo>
                    <a:pt x="20015" y="15290"/>
                  </a:lnTo>
                  <a:lnTo>
                    <a:pt x="19913" y="9817"/>
                  </a:lnTo>
                  <a:lnTo>
                    <a:pt x="19811" y="4343"/>
                  </a:lnTo>
                  <a:lnTo>
                    <a:pt x="15303" y="0"/>
                  </a:lnTo>
                  <a:close/>
                </a:path>
              </a:pathLst>
            </a:custGeom>
            <a:solidFill>
              <a:srgbClr val="A15325"/>
            </a:solidFill>
          </p:spPr>
          <p:txBody>
            <a:bodyPr wrap="square" lIns="0" tIns="0" rIns="0" bIns="0" rtlCol="0"/>
            <a:lstStyle/>
            <a:p>
              <a:endParaRPr sz="1493" dirty="0"/>
            </a:p>
          </p:txBody>
        </p:sp>
        <p:sp>
          <p:nvSpPr>
            <p:cNvPr id="474" name="object 2342">
              <a:extLst>
                <a:ext uri="{FF2B5EF4-FFF2-40B4-BE49-F238E27FC236}">
                  <a16:creationId xmlns:a16="http://schemas.microsoft.com/office/drawing/2014/main" id="{214B913A-43E4-4DC9-9BFE-36DB748D2A61}"/>
                </a:ext>
              </a:extLst>
            </p:cNvPr>
            <p:cNvSpPr/>
            <p:nvPr/>
          </p:nvSpPr>
          <p:spPr>
            <a:xfrm>
              <a:off x="1629205" y="5282580"/>
              <a:ext cx="20320" cy="20320"/>
            </a:xfrm>
            <a:custGeom>
              <a:avLst/>
              <a:gdLst/>
              <a:ahLst/>
              <a:cxnLst/>
              <a:rect l="l" t="t" r="r" b="b"/>
              <a:pathLst>
                <a:path w="20319" h="20320">
                  <a:moveTo>
                    <a:pt x="15303" y="0"/>
                  </a:moveTo>
                  <a:lnTo>
                    <a:pt x="4356" y="190"/>
                  </a:lnTo>
                  <a:lnTo>
                    <a:pt x="0" y="4699"/>
                  </a:lnTo>
                  <a:lnTo>
                    <a:pt x="190" y="15659"/>
                  </a:lnTo>
                  <a:lnTo>
                    <a:pt x="4711" y="20002"/>
                  </a:lnTo>
                  <a:lnTo>
                    <a:pt x="15646" y="19812"/>
                  </a:lnTo>
                  <a:lnTo>
                    <a:pt x="20015" y="15316"/>
                  </a:lnTo>
                  <a:lnTo>
                    <a:pt x="19913" y="9829"/>
                  </a:lnTo>
                  <a:lnTo>
                    <a:pt x="19812" y="4356"/>
                  </a:lnTo>
                  <a:lnTo>
                    <a:pt x="15303" y="0"/>
                  </a:lnTo>
                  <a:close/>
                </a:path>
              </a:pathLst>
            </a:custGeom>
            <a:solidFill>
              <a:srgbClr val="884B28"/>
            </a:solidFill>
          </p:spPr>
          <p:txBody>
            <a:bodyPr wrap="square" lIns="0" tIns="0" rIns="0" bIns="0" rtlCol="0"/>
            <a:lstStyle/>
            <a:p>
              <a:endParaRPr sz="1493" dirty="0"/>
            </a:p>
          </p:txBody>
        </p:sp>
        <p:sp>
          <p:nvSpPr>
            <p:cNvPr id="475" name="object 2343">
              <a:extLst>
                <a:ext uri="{FF2B5EF4-FFF2-40B4-BE49-F238E27FC236}">
                  <a16:creationId xmlns:a16="http://schemas.microsoft.com/office/drawing/2014/main" id="{51D867AC-F7F1-4320-B7BF-BE83F91CD8BF}"/>
                </a:ext>
              </a:extLst>
            </p:cNvPr>
            <p:cNvSpPr/>
            <p:nvPr/>
          </p:nvSpPr>
          <p:spPr>
            <a:xfrm>
              <a:off x="1652374" y="5435220"/>
              <a:ext cx="20320" cy="20320"/>
            </a:xfrm>
            <a:custGeom>
              <a:avLst/>
              <a:gdLst/>
              <a:ahLst/>
              <a:cxnLst/>
              <a:rect l="l" t="t" r="r" b="b"/>
              <a:pathLst>
                <a:path w="20319" h="20320">
                  <a:moveTo>
                    <a:pt x="15303" y="0"/>
                  </a:moveTo>
                  <a:lnTo>
                    <a:pt x="4343" y="190"/>
                  </a:lnTo>
                  <a:lnTo>
                    <a:pt x="0" y="4699"/>
                  </a:lnTo>
                  <a:lnTo>
                    <a:pt x="190" y="15646"/>
                  </a:lnTo>
                  <a:lnTo>
                    <a:pt x="4699" y="20015"/>
                  </a:lnTo>
                  <a:lnTo>
                    <a:pt x="15646" y="19824"/>
                  </a:lnTo>
                  <a:lnTo>
                    <a:pt x="20015" y="15303"/>
                  </a:lnTo>
                  <a:lnTo>
                    <a:pt x="19913" y="9829"/>
                  </a:lnTo>
                  <a:lnTo>
                    <a:pt x="19812" y="4356"/>
                  </a:lnTo>
                  <a:lnTo>
                    <a:pt x="15303" y="0"/>
                  </a:lnTo>
                  <a:close/>
                </a:path>
              </a:pathLst>
            </a:custGeom>
            <a:solidFill>
              <a:srgbClr val="93512A"/>
            </a:solidFill>
          </p:spPr>
          <p:txBody>
            <a:bodyPr wrap="square" lIns="0" tIns="0" rIns="0" bIns="0" rtlCol="0"/>
            <a:lstStyle/>
            <a:p>
              <a:endParaRPr sz="1493" dirty="0"/>
            </a:p>
          </p:txBody>
        </p:sp>
        <p:sp>
          <p:nvSpPr>
            <p:cNvPr id="476" name="object 2344">
              <a:extLst>
                <a:ext uri="{FF2B5EF4-FFF2-40B4-BE49-F238E27FC236}">
                  <a16:creationId xmlns:a16="http://schemas.microsoft.com/office/drawing/2014/main" id="{43B24EB3-D531-4244-A065-331405FF1B08}"/>
                </a:ext>
              </a:extLst>
            </p:cNvPr>
            <p:cNvSpPr/>
            <p:nvPr/>
          </p:nvSpPr>
          <p:spPr>
            <a:xfrm>
              <a:off x="1472016" y="5274878"/>
              <a:ext cx="20320" cy="20320"/>
            </a:xfrm>
            <a:custGeom>
              <a:avLst/>
              <a:gdLst/>
              <a:ahLst/>
              <a:cxnLst/>
              <a:rect l="l" t="t" r="r" b="b"/>
              <a:pathLst>
                <a:path w="20319" h="20320">
                  <a:moveTo>
                    <a:pt x="15303" y="0"/>
                  </a:moveTo>
                  <a:lnTo>
                    <a:pt x="4356" y="190"/>
                  </a:lnTo>
                  <a:lnTo>
                    <a:pt x="0" y="4686"/>
                  </a:lnTo>
                  <a:lnTo>
                    <a:pt x="190" y="15633"/>
                  </a:lnTo>
                  <a:lnTo>
                    <a:pt x="4711" y="19989"/>
                  </a:lnTo>
                  <a:lnTo>
                    <a:pt x="15659" y="19799"/>
                  </a:lnTo>
                  <a:lnTo>
                    <a:pt x="20027" y="15290"/>
                  </a:lnTo>
                  <a:lnTo>
                    <a:pt x="19926" y="9817"/>
                  </a:lnTo>
                  <a:lnTo>
                    <a:pt x="19824" y="4330"/>
                  </a:lnTo>
                  <a:lnTo>
                    <a:pt x="15303" y="0"/>
                  </a:lnTo>
                  <a:close/>
                </a:path>
              </a:pathLst>
            </a:custGeom>
            <a:solidFill>
              <a:srgbClr val="9B542E"/>
            </a:solidFill>
          </p:spPr>
          <p:txBody>
            <a:bodyPr wrap="square" lIns="0" tIns="0" rIns="0" bIns="0" rtlCol="0"/>
            <a:lstStyle/>
            <a:p>
              <a:endParaRPr sz="1493" dirty="0"/>
            </a:p>
          </p:txBody>
        </p:sp>
        <p:sp>
          <p:nvSpPr>
            <p:cNvPr id="477" name="object 2345">
              <a:extLst>
                <a:ext uri="{FF2B5EF4-FFF2-40B4-BE49-F238E27FC236}">
                  <a16:creationId xmlns:a16="http://schemas.microsoft.com/office/drawing/2014/main" id="{9D6C8C91-65F2-4AA8-9F9B-401C3B95C074}"/>
                </a:ext>
              </a:extLst>
            </p:cNvPr>
            <p:cNvSpPr/>
            <p:nvPr/>
          </p:nvSpPr>
          <p:spPr>
            <a:xfrm>
              <a:off x="1267294" y="5357352"/>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B6662D"/>
            </a:solidFill>
          </p:spPr>
          <p:txBody>
            <a:bodyPr wrap="square" lIns="0" tIns="0" rIns="0" bIns="0" rtlCol="0"/>
            <a:lstStyle/>
            <a:p>
              <a:endParaRPr sz="1493" dirty="0"/>
            </a:p>
          </p:txBody>
        </p:sp>
        <p:sp>
          <p:nvSpPr>
            <p:cNvPr id="478" name="object 2346">
              <a:extLst>
                <a:ext uri="{FF2B5EF4-FFF2-40B4-BE49-F238E27FC236}">
                  <a16:creationId xmlns:a16="http://schemas.microsoft.com/office/drawing/2014/main" id="{8EBB1AFD-8D34-4608-A44F-19DA1F0AFDFE}"/>
                </a:ext>
              </a:extLst>
            </p:cNvPr>
            <p:cNvSpPr/>
            <p:nvPr/>
          </p:nvSpPr>
          <p:spPr>
            <a:xfrm>
              <a:off x="1076088" y="5570570"/>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B5D33"/>
            </a:solidFill>
          </p:spPr>
          <p:txBody>
            <a:bodyPr wrap="square" lIns="0" tIns="0" rIns="0" bIns="0" rtlCol="0"/>
            <a:lstStyle/>
            <a:p>
              <a:endParaRPr sz="1493" dirty="0"/>
            </a:p>
          </p:txBody>
        </p:sp>
        <p:sp>
          <p:nvSpPr>
            <p:cNvPr id="479" name="object 2347">
              <a:extLst>
                <a:ext uri="{FF2B5EF4-FFF2-40B4-BE49-F238E27FC236}">
                  <a16:creationId xmlns:a16="http://schemas.microsoft.com/office/drawing/2014/main" id="{0EF65BAD-A74F-46CE-8F25-698469EF1046}"/>
                </a:ext>
              </a:extLst>
            </p:cNvPr>
            <p:cNvSpPr/>
            <p:nvPr/>
          </p:nvSpPr>
          <p:spPr>
            <a:xfrm>
              <a:off x="1766665" y="5446322"/>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2" y="4368"/>
                  </a:lnTo>
                  <a:lnTo>
                    <a:pt x="15303" y="0"/>
                  </a:lnTo>
                  <a:close/>
                </a:path>
              </a:pathLst>
            </a:custGeom>
            <a:solidFill>
              <a:srgbClr val="854C25"/>
            </a:solidFill>
          </p:spPr>
          <p:txBody>
            <a:bodyPr wrap="square" lIns="0" tIns="0" rIns="0" bIns="0" rtlCol="0"/>
            <a:lstStyle/>
            <a:p>
              <a:endParaRPr sz="1493" dirty="0"/>
            </a:p>
          </p:txBody>
        </p:sp>
        <p:sp>
          <p:nvSpPr>
            <p:cNvPr id="480" name="object 2348">
              <a:extLst>
                <a:ext uri="{FF2B5EF4-FFF2-40B4-BE49-F238E27FC236}">
                  <a16:creationId xmlns:a16="http://schemas.microsoft.com/office/drawing/2014/main" id="{B78457A3-5709-4B09-816D-608B87D0B8F1}"/>
                </a:ext>
              </a:extLst>
            </p:cNvPr>
            <p:cNvSpPr/>
            <p:nvPr/>
          </p:nvSpPr>
          <p:spPr>
            <a:xfrm>
              <a:off x="990311" y="5480947"/>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A75C31"/>
            </a:solidFill>
          </p:spPr>
          <p:txBody>
            <a:bodyPr wrap="square" lIns="0" tIns="0" rIns="0" bIns="0" rtlCol="0"/>
            <a:lstStyle/>
            <a:p>
              <a:endParaRPr sz="1493" dirty="0"/>
            </a:p>
          </p:txBody>
        </p:sp>
        <p:sp>
          <p:nvSpPr>
            <p:cNvPr id="481" name="object 2349">
              <a:extLst>
                <a:ext uri="{FF2B5EF4-FFF2-40B4-BE49-F238E27FC236}">
                  <a16:creationId xmlns:a16="http://schemas.microsoft.com/office/drawing/2014/main" id="{2887C2CC-4DD7-4FCD-B73B-0301DE188D5E}"/>
                </a:ext>
              </a:extLst>
            </p:cNvPr>
            <p:cNvSpPr/>
            <p:nvPr/>
          </p:nvSpPr>
          <p:spPr>
            <a:xfrm>
              <a:off x="1348305" y="5416273"/>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0592F"/>
            </a:solidFill>
          </p:spPr>
          <p:txBody>
            <a:bodyPr wrap="square" lIns="0" tIns="0" rIns="0" bIns="0" rtlCol="0"/>
            <a:lstStyle/>
            <a:p>
              <a:endParaRPr sz="1493" dirty="0"/>
            </a:p>
          </p:txBody>
        </p:sp>
        <p:sp>
          <p:nvSpPr>
            <p:cNvPr id="482" name="object 2350">
              <a:extLst>
                <a:ext uri="{FF2B5EF4-FFF2-40B4-BE49-F238E27FC236}">
                  <a16:creationId xmlns:a16="http://schemas.microsoft.com/office/drawing/2014/main" id="{CC3BC71D-DBEC-485C-BFD1-E49B26D7C28C}"/>
                </a:ext>
              </a:extLst>
            </p:cNvPr>
            <p:cNvSpPr/>
            <p:nvPr/>
          </p:nvSpPr>
          <p:spPr>
            <a:xfrm>
              <a:off x="1111145" y="5601917"/>
              <a:ext cx="20320" cy="20320"/>
            </a:xfrm>
            <a:custGeom>
              <a:avLst/>
              <a:gdLst/>
              <a:ahLst/>
              <a:cxnLst/>
              <a:rect l="l" t="t" r="r" b="b"/>
              <a:pathLst>
                <a:path w="20319" h="20320">
                  <a:moveTo>
                    <a:pt x="15303" y="0"/>
                  </a:moveTo>
                  <a:lnTo>
                    <a:pt x="4356" y="190"/>
                  </a:lnTo>
                  <a:lnTo>
                    <a:pt x="0" y="4686"/>
                  </a:lnTo>
                  <a:lnTo>
                    <a:pt x="190" y="15633"/>
                  </a:lnTo>
                  <a:lnTo>
                    <a:pt x="4711" y="20002"/>
                  </a:lnTo>
                  <a:lnTo>
                    <a:pt x="15646" y="19812"/>
                  </a:lnTo>
                  <a:lnTo>
                    <a:pt x="20015" y="15290"/>
                  </a:lnTo>
                  <a:lnTo>
                    <a:pt x="19913" y="9829"/>
                  </a:lnTo>
                  <a:lnTo>
                    <a:pt x="19811" y="4343"/>
                  </a:lnTo>
                  <a:lnTo>
                    <a:pt x="15303" y="0"/>
                  </a:lnTo>
                  <a:close/>
                </a:path>
              </a:pathLst>
            </a:custGeom>
            <a:solidFill>
              <a:srgbClr val="A15325"/>
            </a:solidFill>
          </p:spPr>
          <p:txBody>
            <a:bodyPr wrap="square" lIns="0" tIns="0" rIns="0" bIns="0" rtlCol="0"/>
            <a:lstStyle/>
            <a:p>
              <a:endParaRPr sz="1493" dirty="0"/>
            </a:p>
          </p:txBody>
        </p:sp>
        <p:sp>
          <p:nvSpPr>
            <p:cNvPr id="483" name="object 2351">
              <a:extLst>
                <a:ext uri="{FF2B5EF4-FFF2-40B4-BE49-F238E27FC236}">
                  <a16:creationId xmlns:a16="http://schemas.microsoft.com/office/drawing/2014/main" id="{0E564707-6A55-4927-AFAA-4A3F307B8ACB}"/>
                </a:ext>
              </a:extLst>
            </p:cNvPr>
            <p:cNvSpPr/>
            <p:nvPr/>
          </p:nvSpPr>
          <p:spPr>
            <a:xfrm>
              <a:off x="1117277" y="5378295"/>
              <a:ext cx="20320" cy="20320"/>
            </a:xfrm>
            <a:custGeom>
              <a:avLst/>
              <a:gdLst/>
              <a:ahLst/>
              <a:cxnLst/>
              <a:rect l="l" t="t" r="r" b="b"/>
              <a:pathLst>
                <a:path w="20319" h="20320">
                  <a:moveTo>
                    <a:pt x="15316" y="0"/>
                  </a:moveTo>
                  <a:lnTo>
                    <a:pt x="4356" y="190"/>
                  </a:lnTo>
                  <a:lnTo>
                    <a:pt x="0" y="4699"/>
                  </a:lnTo>
                  <a:lnTo>
                    <a:pt x="190" y="15646"/>
                  </a:lnTo>
                  <a:lnTo>
                    <a:pt x="4711" y="19989"/>
                  </a:lnTo>
                  <a:lnTo>
                    <a:pt x="15659" y="19799"/>
                  </a:lnTo>
                  <a:lnTo>
                    <a:pt x="20015" y="15303"/>
                  </a:lnTo>
                  <a:lnTo>
                    <a:pt x="19913" y="9829"/>
                  </a:lnTo>
                  <a:lnTo>
                    <a:pt x="19811" y="4356"/>
                  </a:lnTo>
                  <a:lnTo>
                    <a:pt x="15316" y="0"/>
                  </a:lnTo>
                  <a:close/>
                </a:path>
              </a:pathLst>
            </a:custGeom>
            <a:solidFill>
              <a:srgbClr val="A45B2F"/>
            </a:solidFill>
          </p:spPr>
          <p:txBody>
            <a:bodyPr wrap="square" lIns="0" tIns="0" rIns="0" bIns="0" rtlCol="0"/>
            <a:lstStyle/>
            <a:p>
              <a:endParaRPr sz="1493" dirty="0"/>
            </a:p>
          </p:txBody>
        </p:sp>
        <p:sp>
          <p:nvSpPr>
            <p:cNvPr id="484" name="object 2352">
              <a:extLst>
                <a:ext uri="{FF2B5EF4-FFF2-40B4-BE49-F238E27FC236}">
                  <a16:creationId xmlns:a16="http://schemas.microsoft.com/office/drawing/2014/main" id="{385C6F91-6A21-44C6-A789-8635A59F358C}"/>
                </a:ext>
              </a:extLst>
            </p:cNvPr>
            <p:cNvSpPr/>
            <p:nvPr/>
          </p:nvSpPr>
          <p:spPr>
            <a:xfrm>
              <a:off x="1078669" y="5502300"/>
              <a:ext cx="20320" cy="20320"/>
            </a:xfrm>
            <a:custGeom>
              <a:avLst/>
              <a:gdLst/>
              <a:ahLst/>
              <a:cxnLst/>
              <a:rect l="l" t="t" r="r" b="b"/>
              <a:pathLst>
                <a:path w="20319" h="20320">
                  <a:moveTo>
                    <a:pt x="15316" y="0"/>
                  </a:moveTo>
                  <a:lnTo>
                    <a:pt x="4356" y="190"/>
                  </a:lnTo>
                  <a:lnTo>
                    <a:pt x="0" y="4711"/>
                  </a:lnTo>
                  <a:lnTo>
                    <a:pt x="190" y="15659"/>
                  </a:lnTo>
                  <a:lnTo>
                    <a:pt x="4711" y="20015"/>
                  </a:lnTo>
                  <a:lnTo>
                    <a:pt x="15659" y="19824"/>
                  </a:lnTo>
                  <a:lnTo>
                    <a:pt x="20015" y="15316"/>
                  </a:lnTo>
                  <a:lnTo>
                    <a:pt x="19913" y="9842"/>
                  </a:lnTo>
                  <a:lnTo>
                    <a:pt x="19811" y="4368"/>
                  </a:lnTo>
                  <a:lnTo>
                    <a:pt x="15316" y="0"/>
                  </a:lnTo>
                  <a:close/>
                </a:path>
              </a:pathLst>
            </a:custGeom>
            <a:solidFill>
              <a:srgbClr val="A45C2E"/>
            </a:solidFill>
          </p:spPr>
          <p:txBody>
            <a:bodyPr wrap="square" lIns="0" tIns="0" rIns="0" bIns="0" rtlCol="0"/>
            <a:lstStyle/>
            <a:p>
              <a:endParaRPr sz="1493" dirty="0"/>
            </a:p>
          </p:txBody>
        </p:sp>
        <p:sp>
          <p:nvSpPr>
            <p:cNvPr id="485" name="object 2353">
              <a:extLst>
                <a:ext uri="{FF2B5EF4-FFF2-40B4-BE49-F238E27FC236}">
                  <a16:creationId xmlns:a16="http://schemas.microsoft.com/office/drawing/2014/main" id="{240B77DD-DDB7-428B-A415-3F6D532DD4E5}"/>
                </a:ext>
              </a:extLst>
            </p:cNvPr>
            <p:cNvSpPr/>
            <p:nvPr/>
          </p:nvSpPr>
          <p:spPr>
            <a:xfrm>
              <a:off x="1609269" y="5340734"/>
              <a:ext cx="20320" cy="20320"/>
            </a:xfrm>
            <a:custGeom>
              <a:avLst/>
              <a:gdLst/>
              <a:ahLst/>
              <a:cxnLst/>
              <a:rect l="l" t="t" r="r" b="b"/>
              <a:pathLst>
                <a:path w="20319" h="20320">
                  <a:moveTo>
                    <a:pt x="15303" y="0"/>
                  </a:moveTo>
                  <a:lnTo>
                    <a:pt x="4343" y="190"/>
                  </a:lnTo>
                  <a:lnTo>
                    <a:pt x="0" y="4711"/>
                  </a:lnTo>
                  <a:lnTo>
                    <a:pt x="190" y="15659"/>
                  </a:lnTo>
                  <a:lnTo>
                    <a:pt x="4698" y="20002"/>
                  </a:lnTo>
                  <a:lnTo>
                    <a:pt x="15646" y="19811"/>
                  </a:lnTo>
                  <a:lnTo>
                    <a:pt x="20015" y="15316"/>
                  </a:lnTo>
                  <a:lnTo>
                    <a:pt x="19913" y="9842"/>
                  </a:lnTo>
                  <a:lnTo>
                    <a:pt x="19811" y="4368"/>
                  </a:lnTo>
                  <a:lnTo>
                    <a:pt x="15303" y="0"/>
                  </a:lnTo>
                  <a:close/>
                </a:path>
              </a:pathLst>
            </a:custGeom>
            <a:solidFill>
              <a:srgbClr val="99532D"/>
            </a:solidFill>
          </p:spPr>
          <p:txBody>
            <a:bodyPr wrap="square" lIns="0" tIns="0" rIns="0" bIns="0" rtlCol="0"/>
            <a:lstStyle/>
            <a:p>
              <a:endParaRPr sz="1493" dirty="0"/>
            </a:p>
          </p:txBody>
        </p:sp>
        <p:sp>
          <p:nvSpPr>
            <p:cNvPr id="486" name="object 2354">
              <a:extLst>
                <a:ext uri="{FF2B5EF4-FFF2-40B4-BE49-F238E27FC236}">
                  <a16:creationId xmlns:a16="http://schemas.microsoft.com/office/drawing/2014/main" id="{DF27CAA5-F00E-4178-BEE3-7F69D8797042}"/>
                </a:ext>
              </a:extLst>
            </p:cNvPr>
            <p:cNvSpPr/>
            <p:nvPr/>
          </p:nvSpPr>
          <p:spPr>
            <a:xfrm>
              <a:off x="1431122" y="5628760"/>
              <a:ext cx="20320" cy="20320"/>
            </a:xfrm>
            <a:custGeom>
              <a:avLst/>
              <a:gdLst/>
              <a:ahLst/>
              <a:cxnLst/>
              <a:rect l="l" t="t" r="r" b="b"/>
              <a:pathLst>
                <a:path w="20319" h="20320">
                  <a:moveTo>
                    <a:pt x="15303" y="0"/>
                  </a:moveTo>
                  <a:lnTo>
                    <a:pt x="4343" y="190"/>
                  </a:lnTo>
                  <a:lnTo>
                    <a:pt x="0" y="4686"/>
                  </a:lnTo>
                  <a:lnTo>
                    <a:pt x="190" y="15646"/>
                  </a:lnTo>
                  <a:lnTo>
                    <a:pt x="4698" y="20015"/>
                  </a:lnTo>
                  <a:lnTo>
                    <a:pt x="15646" y="19824"/>
                  </a:lnTo>
                  <a:lnTo>
                    <a:pt x="20015" y="15303"/>
                  </a:lnTo>
                  <a:lnTo>
                    <a:pt x="19913" y="9829"/>
                  </a:lnTo>
                  <a:lnTo>
                    <a:pt x="19811" y="4343"/>
                  </a:lnTo>
                  <a:lnTo>
                    <a:pt x="15303" y="0"/>
                  </a:lnTo>
                  <a:close/>
                </a:path>
              </a:pathLst>
            </a:custGeom>
            <a:solidFill>
              <a:srgbClr val="804624"/>
            </a:solidFill>
          </p:spPr>
          <p:txBody>
            <a:bodyPr wrap="square" lIns="0" tIns="0" rIns="0" bIns="0" rtlCol="0"/>
            <a:lstStyle/>
            <a:p>
              <a:endParaRPr sz="1493" dirty="0"/>
            </a:p>
          </p:txBody>
        </p:sp>
        <p:sp>
          <p:nvSpPr>
            <p:cNvPr id="487" name="object 2355">
              <a:extLst>
                <a:ext uri="{FF2B5EF4-FFF2-40B4-BE49-F238E27FC236}">
                  <a16:creationId xmlns:a16="http://schemas.microsoft.com/office/drawing/2014/main" id="{00F76E24-4E34-48F6-9B23-6A7EA164D9A3}"/>
                </a:ext>
              </a:extLst>
            </p:cNvPr>
            <p:cNvSpPr/>
            <p:nvPr/>
          </p:nvSpPr>
          <p:spPr>
            <a:xfrm>
              <a:off x="1703635" y="5350922"/>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7E4823"/>
            </a:solidFill>
          </p:spPr>
          <p:txBody>
            <a:bodyPr wrap="square" lIns="0" tIns="0" rIns="0" bIns="0" rtlCol="0"/>
            <a:lstStyle/>
            <a:p>
              <a:endParaRPr sz="1493" dirty="0"/>
            </a:p>
          </p:txBody>
        </p:sp>
        <p:sp>
          <p:nvSpPr>
            <p:cNvPr id="488" name="object 2356">
              <a:extLst>
                <a:ext uri="{FF2B5EF4-FFF2-40B4-BE49-F238E27FC236}">
                  <a16:creationId xmlns:a16="http://schemas.microsoft.com/office/drawing/2014/main" id="{4200F295-963D-4AF9-8171-2FADD84DB7FF}"/>
                </a:ext>
              </a:extLst>
            </p:cNvPr>
            <p:cNvSpPr/>
            <p:nvPr/>
          </p:nvSpPr>
          <p:spPr>
            <a:xfrm>
              <a:off x="1109310" y="5495601"/>
              <a:ext cx="20320" cy="20320"/>
            </a:xfrm>
            <a:custGeom>
              <a:avLst/>
              <a:gdLst/>
              <a:ahLst/>
              <a:cxnLst/>
              <a:rect l="l" t="t" r="r" b="b"/>
              <a:pathLst>
                <a:path w="20319" h="20320">
                  <a:moveTo>
                    <a:pt x="15303" y="0"/>
                  </a:moveTo>
                  <a:lnTo>
                    <a:pt x="4356" y="190"/>
                  </a:lnTo>
                  <a:lnTo>
                    <a:pt x="0" y="4686"/>
                  </a:lnTo>
                  <a:lnTo>
                    <a:pt x="190" y="15633"/>
                  </a:lnTo>
                  <a:lnTo>
                    <a:pt x="4711" y="19989"/>
                  </a:lnTo>
                  <a:lnTo>
                    <a:pt x="15646" y="19799"/>
                  </a:lnTo>
                  <a:lnTo>
                    <a:pt x="20015" y="15290"/>
                  </a:lnTo>
                  <a:lnTo>
                    <a:pt x="19913" y="9817"/>
                  </a:lnTo>
                  <a:lnTo>
                    <a:pt x="19811" y="4343"/>
                  </a:lnTo>
                  <a:lnTo>
                    <a:pt x="15303" y="0"/>
                  </a:lnTo>
                  <a:close/>
                </a:path>
              </a:pathLst>
            </a:custGeom>
            <a:solidFill>
              <a:srgbClr val="A75C31"/>
            </a:solidFill>
          </p:spPr>
          <p:txBody>
            <a:bodyPr wrap="square" lIns="0" tIns="0" rIns="0" bIns="0" rtlCol="0"/>
            <a:lstStyle/>
            <a:p>
              <a:endParaRPr sz="1493" dirty="0"/>
            </a:p>
          </p:txBody>
        </p:sp>
        <p:sp>
          <p:nvSpPr>
            <p:cNvPr id="489" name="object 2357">
              <a:extLst>
                <a:ext uri="{FF2B5EF4-FFF2-40B4-BE49-F238E27FC236}">
                  <a16:creationId xmlns:a16="http://schemas.microsoft.com/office/drawing/2014/main" id="{A5E152AE-9DCD-4553-9D0A-C6A5252CDB49}"/>
                </a:ext>
              </a:extLst>
            </p:cNvPr>
            <p:cNvSpPr/>
            <p:nvPr/>
          </p:nvSpPr>
          <p:spPr>
            <a:xfrm>
              <a:off x="1713674" y="5482465"/>
              <a:ext cx="20320" cy="20320"/>
            </a:xfrm>
            <a:custGeom>
              <a:avLst/>
              <a:gdLst/>
              <a:ahLst/>
              <a:cxnLst/>
              <a:rect l="l" t="t" r="r" b="b"/>
              <a:pathLst>
                <a:path w="20319" h="20320">
                  <a:moveTo>
                    <a:pt x="15303" y="0"/>
                  </a:moveTo>
                  <a:lnTo>
                    <a:pt x="4343" y="190"/>
                  </a:lnTo>
                  <a:lnTo>
                    <a:pt x="0" y="4711"/>
                  </a:lnTo>
                  <a:lnTo>
                    <a:pt x="190" y="15659"/>
                  </a:lnTo>
                  <a:lnTo>
                    <a:pt x="4699" y="20015"/>
                  </a:lnTo>
                  <a:lnTo>
                    <a:pt x="15646" y="19824"/>
                  </a:lnTo>
                  <a:lnTo>
                    <a:pt x="20015" y="15316"/>
                  </a:lnTo>
                  <a:lnTo>
                    <a:pt x="19913" y="9842"/>
                  </a:lnTo>
                  <a:lnTo>
                    <a:pt x="19812" y="4368"/>
                  </a:lnTo>
                  <a:lnTo>
                    <a:pt x="15303" y="0"/>
                  </a:lnTo>
                  <a:close/>
                </a:path>
              </a:pathLst>
            </a:custGeom>
            <a:solidFill>
              <a:srgbClr val="94502B"/>
            </a:solidFill>
          </p:spPr>
          <p:txBody>
            <a:bodyPr wrap="square" lIns="0" tIns="0" rIns="0" bIns="0" rtlCol="0"/>
            <a:lstStyle/>
            <a:p>
              <a:endParaRPr sz="1493" dirty="0"/>
            </a:p>
          </p:txBody>
        </p:sp>
        <p:sp>
          <p:nvSpPr>
            <p:cNvPr id="490" name="object 2358">
              <a:extLst>
                <a:ext uri="{FF2B5EF4-FFF2-40B4-BE49-F238E27FC236}">
                  <a16:creationId xmlns:a16="http://schemas.microsoft.com/office/drawing/2014/main" id="{5C9EDF4A-4BAB-41F1-88DA-909ABA4CC014}"/>
                </a:ext>
              </a:extLst>
            </p:cNvPr>
            <p:cNvSpPr/>
            <p:nvPr/>
          </p:nvSpPr>
          <p:spPr>
            <a:xfrm>
              <a:off x="1029027" y="5351484"/>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915229"/>
            </a:solidFill>
          </p:spPr>
          <p:txBody>
            <a:bodyPr wrap="square" lIns="0" tIns="0" rIns="0" bIns="0" rtlCol="0"/>
            <a:lstStyle/>
            <a:p>
              <a:endParaRPr sz="1493" dirty="0"/>
            </a:p>
          </p:txBody>
        </p:sp>
        <p:sp>
          <p:nvSpPr>
            <p:cNvPr id="491" name="object 2359">
              <a:extLst>
                <a:ext uri="{FF2B5EF4-FFF2-40B4-BE49-F238E27FC236}">
                  <a16:creationId xmlns:a16="http://schemas.microsoft.com/office/drawing/2014/main" id="{44E7B0BE-DA17-485B-B1A1-D662E3713747}"/>
                </a:ext>
              </a:extLst>
            </p:cNvPr>
            <p:cNvSpPr/>
            <p:nvPr/>
          </p:nvSpPr>
          <p:spPr>
            <a:xfrm>
              <a:off x="1073964" y="5383465"/>
              <a:ext cx="20320" cy="20320"/>
            </a:xfrm>
            <a:custGeom>
              <a:avLst/>
              <a:gdLst/>
              <a:ahLst/>
              <a:cxnLst/>
              <a:rect l="l" t="t" r="r" b="b"/>
              <a:pathLst>
                <a:path w="20319" h="20320">
                  <a:moveTo>
                    <a:pt x="15303" y="0"/>
                  </a:moveTo>
                  <a:lnTo>
                    <a:pt x="4343" y="190"/>
                  </a:lnTo>
                  <a:lnTo>
                    <a:pt x="0" y="4686"/>
                  </a:lnTo>
                  <a:lnTo>
                    <a:pt x="190" y="15646"/>
                  </a:lnTo>
                  <a:lnTo>
                    <a:pt x="4698" y="19989"/>
                  </a:lnTo>
                  <a:lnTo>
                    <a:pt x="15646" y="19799"/>
                  </a:lnTo>
                  <a:lnTo>
                    <a:pt x="20015" y="15303"/>
                  </a:lnTo>
                  <a:lnTo>
                    <a:pt x="19913" y="9817"/>
                  </a:lnTo>
                  <a:lnTo>
                    <a:pt x="19811" y="4343"/>
                  </a:lnTo>
                  <a:lnTo>
                    <a:pt x="15303" y="0"/>
                  </a:lnTo>
                  <a:close/>
                </a:path>
              </a:pathLst>
            </a:custGeom>
            <a:solidFill>
              <a:srgbClr val="A85B30"/>
            </a:solidFill>
          </p:spPr>
          <p:txBody>
            <a:bodyPr wrap="square" lIns="0" tIns="0" rIns="0" bIns="0" rtlCol="0"/>
            <a:lstStyle/>
            <a:p>
              <a:endParaRPr sz="1493" dirty="0"/>
            </a:p>
          </p:txBody>
        </p:sp>
        <p:sp>
          <p:nvSpPr>
            <p:cNvPr id="492" name="object 2360">
              <a:extLst>
                <a:ext uri="{FF2B5EF4-FFF2-40B4-BE49-F238E27FC236}">
                  <a16:creationId xmlns:a16="http://schemas.microsoft.com/office/drawing/2014/main" id="{3208F315-1A63-4966-9FB2-416003CD8127}"/>
                </a:ext>
              </a:extLst>
            </p:cNvPr>
            <p:cNvSpPr/>
            <p:nvPr/>
          </p:nvSpPr>
          <p:spPr>
            <a:xfrm>
              <a:off x="1620517" y="5412365"/>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8C5128"/>
            </a:solidFill>
          </p:spPr>
          <p:txBody>
            <a:bodyPr wrap="square" lIns="0" tIns="0" rIns="0" bIns="0" rtlCol="0"/>
            <a:lstStyle/>
            <a:p>
              <a:endParaRPr sz="1493" dirty="0"/>
            </a:p>
          </p:txBody>
        </p:sp>
        <p:sp>
          <p:nvSpPr>
            <p:cNvPr id="493" name="object 2361">
              <a:extLst>
                <a:ext uri="{FF2B5EF4-FFF2-40B4-BE49-F238E27FC236}">
                  <a16:creationId xmlns:a16="http://schemas.microsoft.com/office/drawing/2014/main" id="{6DE2BB94-638D-4D35-AF21-A69C26089FF9}"/>
                </a:ext>
              </a:extLst>
            </p:cNvPr>
            <p:cNvSpPr/>
            <p:nvPr/>
          </p:nvSpPr>
          <p:spPr>
            <a:xfrm>
              <a:off x="1309237" y="5563458"/>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A65C2F"/>
            </a:solidFill>
          </p:spPr>
          <p:txBody>
            <a:bodyPr wrap="square" lIns="0" tIns="0" rIns="0" bIns="0" rtlCol="0"/>
            <a:lstStyle/>
            <a:p>
              <a:endParaRPr sz="1493" dirty="0"/>
            </a:p>
          </p:txBody>
        </p:sp>
        <p:sp>
          <p:nvSpPr>
            <p:cNvPr id="494" name="object 2362">
              <a:extLst>
                <a:ext uri="{FF2B5EF4-FFF2-40B4-BE49-F238E27FC236}">
                  <a16:creationId xmlns:a16="http://schemas.microsoft.com/office/drawing/2014/main" id="{DFE92FAC-EC1D-46FD-B296-2FD186110471}"/>
                </a:ext>
              </a:extLst>
            </p:cNvPr>
            <p:cNvSpPr/>
            <p:nvPr/>
          </p:nvSpPr>
          <p:spPr>
            <a:xfrm>
              <a:off x="1686793" y="5335398"/>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2" y="4356"/>
                  </a:lnTo>
                  <a:lnTo>
                    <a:pt x="15303" y="0"/>
                  </a:lnTo>
                  <a:close/>
                </a:path>
              </a:pathLst>
            </a:custGeom>
            <a:solidFill>
              <a:srgbClr val="98522D"/>
            </a:solidFill>
          </p:spPr>
          <p:txBody>
            <a:bodyPr wrap="square" lIns="0" tIns="0" rIns="0" bIns="0" rtlCol="0"/>
            <a:lstStyle/>
            <a:p>
              <a:endParaRPr sz="1493" dirty="0"/>
            </a:p>
          </p:txBody>
        </p:sp>
        <p:sp>
          <p:nvSpPr>
            <p:cNvPr id="495" name="object 2363">
              <a:extLst>
                <a:ext uri="{FF2B5EF4-FFF2-40B4-BE49-F238E27FC236}">
                  <a16:creationId xmlns:a16="http://schemas.microsoft.com/office/drawing/2014/main" id="{28147893-380D-41FE-AE51-38F645F88646}"/>
                </a:ext>
              </a:extLst>
            </p:cNvPr>
            <p:cNvSpPr/>
            <p:nvPr/>
          </p:nvSpPr>
          <p:spPr>
            <a:xfrm>
              <a:off x="1575123" y="5368959"/>
              <a:ext cx="20320" cy="20320"/>
            </a:xfrm>
            <a:custGeom>
              <a:avLst/>
              <a:gdLst/>
              <a:ahLst/>
              <a:cxnLst/>
              <a:rect l="l" t="t" r="r" b="b"/>
              <a:pathLst>
                <a:path w="20319" h="20320">
                  <a:moveTo>
                    <a:pt x="15316" y="0"/>
                  </a:moveTo>
                  <a:lnTo>
                    <a:pt x="4343" y="190"/>
                  </a:lnTo>
                  <a:lnTo>
                    <a:pt x="0" y="4699"/>
                  </a:lnTo>
                  <a:lnTo>
                    <a:pt x="190" y="15646"/>
                  </a:lnTo>
                  <a:lnTo>
                    <a:pt x="4698" y="20002"/>
                  </a:lnTo>
                  <a:lnTo>
                    <a:pt x="15659" y="19812"/>
                  </a:lnTo>
                  <a:lnTo>
                    <a:pt x="20015" y="15303"/>
                  </a:lnTo>
                  <a:lnTo>
                    <a:pt x="19913" y="9829"/>
                  </a:lnTo>
                  <a:lnTo>
                    <a:pt x="19811" y="4356"/>
                  </a:lnTo>
                  <a:lnTo>
                    <a:pt x="15316" y="0"/>
                  </a:lnTo>
                  <a:close/>
                </a:path>
              </a:pathLst>
            </a:custGeom>
            <a:solidFill>
              <a:srgbClr val="93532A"/>
            </a:solidFill>
          </p:spPr>
          <p:txBody>
            <a:bodyPr wrap="square" lIns="0" tIns="0" rIns="0" bIns="0" rtlCol="0"/>
            <a:lstStyle/>
            <a:p>
              <a:endParaRPr sz="1493" dirty="0"/>
            </a:p>
          </p:txBody>
        </p:sp>
        <p:sp>
          <p:nvSpPr>
            <p:cNvPr id="496" name="object 2364">
              <a:extLst>
                <a:ext uri="{FF2B5EF4-FFF2-40B4-BE49-F238E27FC236}">
                  <a16:creationId xmlns:a16="http://schemas.microsoft.com/office/drawing/2014/main" id="{7D97BA83-F47F-4EC8-B9B1-E110EA722DF7}"/>
                </a:ext>
              </a:extLst>
            </p:cNvPr>
            <p:cNvSpPr/>
            <p:nvPr/>
          </p:nvSpPr>
          <p:spPr>
            <a:xfrm>
              <a:off x="1081919" y="5405765"/>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A45B2F"/>
            </a:solidFill>
          </p:spPr>
          <p:txBody>
            <a:bodyPr wrap="square" lIns="0" tIns="0" rIns="0" bIns="0" rtlCol="0"/>
            <a:lstStyle/>
            <a:p>
              <a:endParaRPr sz="1493" dirty="0"/>
            </a:p>
          </p:txBody>
        </p:sp>
        <p:sp>
          <p:nvSpPr>
            <p:cNvPr id="497" name="object 2365">
              <a:extLst>
                <a:ext uri="{FF2B5EF4-FFF2-40B4-BE49-F238E27FC236}">
                  <a16:creationId xmlns:a16="http://schemas.microsoft.com/office/drawing/2014/main" id="{1532A592-63EC-4CC0-BA86-76CBF6751421}"/>
                </a:ext>
              </a:extLst>
            </p:cNvPr>
            <p:cNvSpPr/>
            <p:nvPr/>
          </p:nvSpPr>
          <p:spPr>
            <a:xfrm>
              <a:off x="1129671" y="5362329"/>
              <a:ext cx="20320" cy="20320"/>
            </a:xfrm>
            <a:custGeom>
              <a:avLst/>
              <a:gdLst/>
              <a:ahLst/>
              <a:cxnLst/>
              <a:rect l="l" t="t" r="r" b="b"/>
              <a:pathLst>
                <a:path w="20319" h="20320">
                  <a:moveTo>
                    <a:pt x="15303" y="0"/>
                  </a:moveTo>
                  <a:lnTo>
                    <a:pt x="4343" y="190"/>
                  </a:lnTo>
                  <a:lnTo>
                    <a:pt x="0" y="4686"/>
                  </a:lnTo>
                  <a:lnTo>
                    <a:pt x="190" y="15646"/>
                  </a:lnTo>
                  <a:lnTo>
                    <a:pt x="4698" y="20002"/>
                  </a:lnTo>
                  <a:lnTo>
                    <a:pt x="15646" y="19812"/>
                  </a:lnTo>
                  <a:lnTo>
                    <a:pt x="20015" y="15303"/>
                  </a:lnTo>
                  <a:lnTo>
                    <a:pt x="19913" y="9829"/>
                  </a:lnTo>
                  <a:lnTo>
                    <a:pt x="19811" y="4343"/>
                  </a:lnTo>
                  <a:lnTo>
                    <a:pt x="15303" y="0"/>
                  </a:lnTo>
                  <a:close/>
                </a:path>
              </a:pathLst>
            </a:custGeom>
            <a:solidFill>
              <a:srgbClr val="90532A"/>
            </a:solidFill>
          </p:spPr>
          <p:txBody>
            <a:bodyPr wrap="square" lIns="0" tIns="0" rIns="0" bIns="0" rtlCol="0"/>
            <a:lstStyle/>
            <a:p>
              <a:endParaRPr sz="1493" dirty="0"/>
            </a:p>
          </p:txBody>
        </p:sp>
        <p:sp>
          <p:nvSpPr>
            <p:cNvPr id="498" name="object 2366">
              <a:extLst>
                <a:ext uri="{FF2B5EF4-FFF2-40B4-BE49-F238E27FC236}">
                  <a16:creationId xmlns:a16="http://schemas.microsoft.com/office/drawing/2014/main" id="{98DD489B-2D81-4101-BC9B-49DBF1D2614B}"/>
                </a:ext>
              </a:extLst>
            </p:cNvPr>
            <p:cNvSpPr/>
            <p:nvPr/>
          </p:nvSpPr>
          <p:spPr>
            <a:xfrm>
              <a:off x="1272560" y="5491242"/>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9B562C"/>
            </a:solidFill>
          </p:spPr>
          <p:txBody>
            <a:bodyPr wrap="square" lIns="0" tIns="0" rIns="0" bIns="0" rtlCol="0"/>
            <a:lstStyle/>
            <a:p>
              <a:endParaRPr sz="1493" dirty="0"/>
            </a:p>
          </p:txBody>
        </p:sp>
        <p:sp>
          <p:nvSpPr>
            <p:cNvPr id="499" name="object 2367">
              <a:extLst>
                <a:ext uri="{FF2B5EF4-FFF2-40B4-BE49-F238E27FC236}">
                  <a16:creationId xmlns:a16="http://schemas.microsoft.com/office/drawing/2014/main" id="{0DD80B1C-2B1C-4971-80E6-263DC3082178}"/>
                </a:ext>
              </a:extLst>
            </p:cNvPr>
            <p:cNvSpPr/>
            <p:nvPr/>
          </p:nvSpPr>
          <p:spPr>
            <a:xfrm>
              <a:off x="1137362" y="5507694"/>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98562A"/>
            </a:solidFill>
          </p:spPr>
          <p:txBody>
            <a:bodyPr wrap="square" lIns="0" tIns="0" rIns="0" bIns="0" rtlCol="0"/>
            <a:lstStyle/>
            <a:p>
              <a:endParaRPr sz="1493" dirty="0"/>
            </a:p>
          </p:txBody>
        </p:sp>
        <p:sp>
          <p:nvSpPr>
            <p:cNvPr id="500" name="object 2368">
              <a:extLst>
                <a:ext uri="{FF2B5EF4-FFF2-40B4-BE49-F238E27FC236}">
                  <a16:creationId xmlns:a16="http://schemas.microsoft.com/office/drawing/2014/main" id="{DB231CEC-9DD1-4134-B3EF-E87291DC827D}"/>
                </a:ext>
              </a:extLst>
            </p:cNvPr>
            <p:cNvSpPr/>
            <p:nvPr/>
          </p:nvSpPr>
          <p:spPr>
            <a:xfrm>
              <a:off x="1239074" y="5563261"/>
              <a:ext cx="20320" cy="20320"/>
            </a:xfrm>
            <a:custGeom>
              <a:avLst/>
              <a:gdLst/>
              <a:ahLst/>
              <a:cxnLst/>
              <a:rect l="l" t="t" r="r" b="b"/>
              <a:pathLst>
                <a:path w="20319" h="20320">
                  <a:moveTo>
                    <a:pt x="15303" y="0"/>
                  </a:moveTo>
                  <a:lnTo>
                    <a:pt x="4343" y="190"/>
                  </a:lnTo>
                  <a:lnTo>
                    <a:pt x="0" y="4686"/>
                  </a:lnTo>
                  <a:lnTo>
                    <a:pt x="190" y="15633"/>
                  </a:lnTo>
                  <a:lnTo>
                    <a:pt x="4698" y="20002"/>
                  </a:lnTo>
                  <a:lnTo>
                    <a:pt x="15646" y="19812"/>
                  </a:lnTo>
                  <a:lnTo>
                    <a:pt x="20015" y="15290"/>
                  </a:lnTo>
                  <a:lnTo>
                    <a:pt x="19913" y="9817"/>
                  </a:lnTo>
                  <a:lnTo>
                    <a:pt x="19811" y="4343"/>
                  </a:lnTo>
                  <a:lnTo>
                    <a:pt x="15303" y="0"/>
                  </a:lnTo>
                  <a:close/>
                </a:path>
              </a:pathLst>
            </a:custGeom>
            <a:solidFill>
              <a:srgbClr val="AD5E33"/>
            </a:solidFill>
          </p:spPr>
          <p:txBody>
            <a:bodyPr wrap="square" lIns="0" tIns="0" rIns="0" bIns="0" rtlCol="0"/>
            <a:lstStyle/>
            <a:p>
              <a:endParaRPr sz="1493" dirty="0"/>
            </a:p>
          </p:txBody>
        </p:sp>
        <p:sp>
          <p:nvSpPr>
            <p:cNvPr id="501" name="object 2369">
              <a:extLst>
                <a:ext uri="{FF2B5EF4-FFF2-40B4-BE49-F238E27FC236}">
                  <a16:creationId xmlns:a16="http://schemas.microsoft.com/office/drawing/2014/main" id="{E9D5A958-2BD3-4F04-A931-40C2397A5B57}"/>
                </a:ext>
              </a:extLst>
            </p:cNvPr>
            <p:cNvSpPr/>
            <p:nvPr/>
          </p:nvSpPr>
          <p:spPr>
            <a:xfrm>
              <a:off x="1336031" y="5580785"/>
              <a:ext cx="20320" cy="20320"/>
            </a:xfrm>
            <a:custGeom>
              <a:avLst/>
              <a:gdLst/>
              <a:ahLst/>
              <a:cxnLst/>
              <a:rect l="l" t="t" r="r" b="b"/>
              <a:pathLst>
                <a:path w="20319" h="20320">
                  <a:moveTo>
                    <a:pt x="15316" y="0"/>
                  </a:moveTo>
                  <a:lnTo>
                    <a:pt x="4356" y="190"/>
                  </a:lnTo>
                  <a:lnTo>
                    <a:pt x="0" y="4686"/>
                  </a:lnTo>
                  <a:lnTo>
                    <a:pt x="190" y="15633"/>
                  </a:lnTo>
                  <a:lnTo>
                    <a:pt x="4711" y="20002"/>
                  </a:lnTo>
                  <a:lnTo>
                    <a:pt x="15659" y="19812"/>
                  </a:lnTo>
                  <a:lnTo>
                    <a:pt x="20015" y="15290"/>
                  </a:lnTo>
                  <a:lnTo>
                    <a:pt x="19913" y="9829"/>
                  </a:lnTo>
                  <a:lnTo>
                    <a:pt x="19811" y="4343"/>
                  </a:lnTo>
                  <a:lnTo>
                    <a:pt x="15316" y="0"/>
                  </a:lnTo>
                  <a:close/>
                </a:path>
              </a:pathLst>
            </a:custGeom>
            <a:solidFill>
              <a:srgbClr val="A75C31"/>
            </a:solidFill>
          </p:spPr>
          <p:txBody>
            <a:bodyPr wrap="square" lIns="0" tIns="0" rIns="0" bIns="0" rtlCol="0"/>
            <a:lstStyle/>
            <a:p>
              <a:endParaRPr sz="1493" dirty="0"/>
            </a:p>
          </p:txBody>
        </p:sp>
        <p:sp>
          <p:nvSpPr>
            <p:cNvPr id="502" name="object 2370">
              <a:extLst>
                <a:ext uri="{FF2B5EF4-FFF2-40B4-BE49-F238E27FC236}">
                  <a16:creationId xmlns:a16="http://schemas.microsoft.com/office/drawing/2014/main" id="{D84AC6FF-026B-4165-973B-D1BA97870A43}"/>
                </a:ext>
              </a:extLst>
            </p:cNvPr>
            <p:cNvSpPr/>
            <p:nvPr/>
          </p:nvSpPr>
          <p:spPr>
            <a:xfrm>
              <a:off x="1316662" y="5596355"/>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29"/>
                  </a:lnTo>
                  <a:lnTo>
                    <a:pt x="19811" y="4368"/>
                  </a:lnTo>
                  <a:lnTo>
                    <a:pt x="15303" y="0"/>
                  </a:lnTo>
                  <a:close/>
                </a:path>
              </a:pathLst>
            </a:custGeom>
            <a:solidFill>
              <a:srgbClr val="B05F34"/>
            </a:solidFill>
          </p:spPr>
          <p:txBody>
            <a:bodyPr wrap="square" lIns="0" tIns="0" rIns="0" bIns="0" rtlCol="0"/>
            <a:lstStyle/>
            <a:p>
              <a:endParaRPr sz="1493" dirty="0"/>
            </a:p>
          </p:txBody>
        </p:sp>
        <p:sp>
          <p:nvSpPr>
            <p:cNvPr id="503" name="object 2371">
              <a:extLst>
                <a:ext uri="{FF2B5EF4-FFF2-40B4-BE49-F238E27FC236}">
                  <a16:creationId xmlns:a16="http://schemas.microsoft.com/office/drawing/2014/main" id="{7A268A26-B370-4DA3-AD92-D98F87C8279D}"/>
                </a:ext>
              </a:extLst>
            </p:cNvPr>
            <p:cNvSpPr/>
            <p:nvPr/>
          </p:nvSpPr>
          <p:spPr>
            <a:xfrm>
              <a:off x="1193590" y="5441887"/>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A0592F"/>
            </a:solidFill>
          </p:spPr>
          <p:txBody>
            <a:bodyPr wrap="square" lIns="0" tIns="0" rIns="0" bIns="0" rtlCol="0"/>
            <a:lstStyle/>
            <a:p>
              <a:endParaRPr sz="1493" dirty="0"/>
            </a:p>
          </p:txBody>
        </p:sp>
        <p:sp>
          <p:nvSpPr>
            <p:cNvPr id="504" name="object 2372">
              <a:extLst>
                <a:ext uri="{FF2B5EF4-FFF2-40B4-BE49-F238E27FC236}">
                  <a16:creationId xmlns:a16="http://schemas.microsoft.com/office/drawing/2014/main" id="{0CC773C5-901E-43B3-99D2-D2A848493651}"/>
                </a:ext>
              </a:extLst>
            </p:cNvPr>
            <p:cNvSpPr/>
            <p:nvPr/>
          </p:nvSpPr>
          <p:spPr>
            <a:xfrm>
              <a:off x="1483676" y="5525190"/>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9D572D"/>
            </a:solidFill>
          </p:spPr>
          <p:txBody>
            <a:bodyPr wrap="square" lIns="0" tIns="0" rIns="0" bIns="0" rtlCol="0"/>
            <a:lstStyle/>
            <a:p>
              <a:endParaRPr sz="1493" dirty="0"/>
            </a:p>
          </p:txBody>
        </p:sp>
        <p:sp>
          <p:nvSpPr>
            <p:cNvPr id="505" name="object 2373">
              <a:extLst>
                <a:ext uri="{FF2B5EF4-FFF2-40B4-BE49-F238E27FC236}">
                  <a16:creationId xmlns:a16="http://schemas.microsoft.com/office/drawing/2014/main" id="{8FBC7A71-B9E5-4BA6-ABC5-4A904E032D02}"/>
                </a:ext>
              </a:extLst>
            </p:cNvPr>
            <p:cNvSpPr/>
            <p:nvPr/>
          </p:nvSpPr>
          <p:spPr>
            <a:xfrm>
              <a:off x="1294490" y="5481874"/>
              <a:ext cx="20320" cy="20320"/>
            </a:xfrm>
            <a:custGeom>
              <a:avLst/>
              <a:gdLst/>
              <a:ahLst/>
              <a:cxnLst/>
              <a:rect l="l" t="t" r="r" b="b"/>
              <a:pathLst>
                <a:path w="20319" h="20320">
                  <a:moveTo>
                    <a:pt x="15303" y="0"/>
                  </a:moveTo>
                  <a:lnTo>
                    <a:pt x="4356" y="190"/>
                  </a:lnTo>
                  <a:lnTo>
                    <a:pt x="0" y="4686"/>
                  </a:lnTo>
                  <a:lnTo>
                    <a:pt x="190" y="15633"/>
                  </a:lnTo>
                  <a:lnTo>
                    <a:pt x="4711" y="19989"/>
                  </a:lnTo>
                  <a:lnTo>
                    <a:pt x="15646" y="19799"/>
                  </a:lnTo>
                  <a:lnTo>
                    <a:pt x="20015" y="15290"/>
                  </a:lnTo>
                  <a:lnTo>
                    <a:pt x="19913" y="9817"/>
                  </a:lnTo>
                  <a:lnTo>
                    <a:pt x="19811" y="4343"/>
                  </a:lnTo>
                  <a:lnTo>
                    <a:pt x="15303" y="0"/>
                  </a:lnTo>
                  <a:close/>
                </a:path>
              </a:pathLst>
            </a:custGeom>
            <a:solidFill>
              <a:srgbClr val="96552A"/>
            </a:solidFill>
          </p:spPr>
          <p:txBody>
            <a:bodyPr wrap="square" lIns="0" tIns="0" rIns="0" bIns="0" rtlCol="0"/>
            <a:lstStyle/>
            <a:p>
              <a:endParaRPr sz="1493" dirty="0"/>
            </a:p>
          </p:txBody>
        </p:sp>
        <p:sp>
          <p:nvSpPr>
            <p:cNvPr id="506" name="object 2374">
              <a:extLst>
                <a:ext uri="{FF2B5EF4-FFF2-40B4-BE49-F238E27FC236}">
                  <a16:creationId xmlns:a16="http://schemas.microsoft.com/office/drawing/2014/main" id="{1597733A-D91E-476B-985B-6741DB756079}"/>
                </a:ext>
              </a:extLst>
            </p:cNvPr>
            <p:cNvSpPr/>
            <p:nvPr/>
          </p:nvSpPr>
          <p:spPr>
            <a:xfrm>
              <a:off x="1494031" y="5633062"/>
              <a:ext cx="20320" cy="20320"/>
            </a:xfrm>
            <a:custGeom>
              <a:avLst/>
              <a:gdLst/>
              <a:ahLst/>
              <a:cxnLst/>
              <a:rect l="l" t="t" r="r" b="b"/>
              <a:pathLst>
                <a:path w="20319" h="20320">
                  <a:moveTo>
                    <a:pt x="15303" y="0"/>
                  </a:moveTo>
                  <a:lnTo>
                    <a:pt x="4343" y="190"/>
                  </a:lnTo>
                  <a:lnTo>
                    <a:pt x="0" y="4711"/>
                  </a:lnTo>
                  <a:lnTo>
                    <a:pt x="190" y="15659"/>
                  </a:lnTo>
                  <a:lnTo>
                    <a:pt x="4698" y="20002"/>
                  </a:lnTo>
                  <a:lnTo>
                    <a:pt x="15646" y="19812"/>
                  </a:lnTo>
                  <a:lnTo>
                    <a:pt x="20015" y="15316"/>
                  </a:lnTo>
                  <a:lnTo>
                    <a:pt x="19913" y="9829"/>
                  </a:lnTo>
                  <a:lnTo>
                    <a:pt x="19811" y="4368"/>
                  </a:lnTo>
                  <a:lnTo>
                    <a:pt x="15303" y="0"/>
                  </a:lnTo>
                  <a:close/>
                </a:path>
              </a:pathLst>
            </a:custGeom>
            <a:solidFill>
              <a:srgbClr val="8D4C29"/>
            </a:solidFill>
          </p:spPr>
          <p:txBody>
            <a:bodyPr wrap="square" lIns="0" tIns="0" rIns="0" bIns="0" rtlCol="0"/>
            <a:lstStyle/>
            <a:p>
              <a:endParaRPr sz="1493" dirty="0"/>
            </a:p>
          </p:txBody>
        </p:sp>
        <p:sp>
          <p:nvSpPr>
            <p:cNvPr id="507" name="object 2375">
              <a:extLst>
                <a:ext uri="{FF2B5EF4-FFF2-40B4-BE49-F238E27FC236}">
                  <a16:creationId xmlns:a16="http://schemas.microsoft.com/office/drawing/2014/main" id="{CF29C888-5A43-4265-BD4E-77553E63882D}"/>
                </a:ext>
              </a:extLst>
            </p:cNvPr>
            <p:cNvSpPr/>
            <p:nvPr/>
          </p:nvSpPr>
          <p:spPr>
            <a:xfrm>
              <a:off x="1061402" y="5542527"/>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95C31"/>
            </a:solidFill>
          </p:spPr>
          <p:txBody>
            <a:bodyPr wrap="square" lIns="0" tIns="0" rIns="0" bIns="0" rtlCol="0"/>
            <a:lstStyle/>
            <a:p>
              <a:endParaRPr sz="1493" dirty="0"/>
            </a:p>
          </p:txBody>
        </p:sp>
        <p:sp>
          <p:nvSpPr>
            <p:cNvPr id="508" name="object 2376">
              <a:extLst>
                <a:ext uri="{FF2B5EF4-FFF2-40B4-BE49-F238E27FC236}">
                  <a16:creationId xmlns:a16="http://schemas.microsoft.com/office/drawing/2014/main" id="{96B30551-939C-446B-8CB3-ABDCCB5A0F5E}"/>
                </a:ext>
              </a:extLst>
            </p:cNvPr>
            <p:cNvSpPr/>
            <p:nvPr/>
          </p:nvSpPr>
          <p:spPr>
            <a:xfrm>
              <a:off x="1802620" y="5539870"/>
              <a:ext cx="20320" cy="20320"/>
            </a:xfrm>
            <a:custGeom>
              <a:avLst/>
              <a:gdLst/>
              <a:ahLst/>
              <a:cxnLst/>
              <a:rect l="l" t="t" r="r" b="b"/>
              <a:pathLst>
                <a:path w="20319" h="20320">
                  <a:moveTo>
                    <a:pt x="15303" y="0"/>
                  </a:moveTo>
                  <a:lnTo>
                    <a:pt x="4343" y="190"/>
                  </a:lnTo>
                  <a:lnTo>
                    <a:pt x="0" y="4686"/>
                  </a:lnTo>
                  <a:lnTo>
                    <a:pt x="190" y="15646"/>
                  </a:lnTo>
                  <a:lnTo>
                    <a:pt x="4699" y="19989"/>
                  </a:lnTo>
                  <a:lnTo>
                    <a:pt x="15646" y="19799"/>
                  </a:lnTo>
                  <a:lnTo>
                    <a:pt x="20015" y="15303"/>
                  </a:lnTo>
                  <a:lnTo>
                    <a:pt x="19913" y="9829"/>
                  </a:lnTo>
                  <a:lnTo>
                    <a:pt x="19812" y="4343"/>
                  </a:lnTo>
                  <a:lnTo>
                    <a:pt x="15303" y="0"/>
                  </a:lnTo>
                  <a:close/>
                </a:path>
              </a:pathLst>
            </a:custGeom>
            <a:solidFill>
              <a:srgbClr val="894B27"/>
            </a:solidFill>
          </p:spPr>
          <p:txBody>
            <a:bodyPr wrap="square" lIns="0" tIns="0" rIns="0" bIns="0" rtlCol="0"/>
            <a:lstStyle/>
            <a:p>
              <a:endParaRPr sz="1493" dirty="0"/>
            </a:p>
          </p:txBody>
        </p:sp>
        <p:sp>
          <p:nvSpPr>
            <p:cNvPr id="509" name="object 2377">
              <a:extLst>
                <a:ext uri="{FF2B5EF4-FFF2-40B4-BE49-F238E27FC236}">
                  <a16:creationId xmlns:a16="http://schemas.microsoft.com/office/drawing/2014/main" id="{7014D6E9-DC23-466C-A9DB-345BF48D6FC2}"/>
                </a:ext>
              </a:extLst>
            </p:cNvPr>
            <p:cNvSpPr/>
            <p:nvPr/>
          </p:nvSpPr>
          <p:spPr>
            <a:xfrm>
              <a:off x="1235061" y="5579426"/>
              <a:ext cx="20320" cy="20320"/>
            </a:xfrm>
            <a:custGeom>
              <a:avLst/>
              <a:gdLst/>
              <a:ahLst/>
              <a:cxnLst/>
              <a:rect l="l" t="t" r="r" b="b"/>
              <a:pathLst>
                <a:path w="20319" h="20320">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D68C5E"/>
            </a:solidFill>
          </p:spPr>
          <p:txBody>
            <a:bodyPr wrap="square" lIns="0" tIns="0" rIns="0" bIns="0" rtlCol="0"/>
            <a:lstStyle/>
            <a:p>
              <a:endParaRPr sz="1493" dirty="0"/>
            </a:p>
          </p:txBody>
        </p:sp>
        <p:sp>
          <p:nvSpPr>
            <p:cNvPr id="510" name="object 2378">
              <a:extLst>
                <a:ext uri="{FF2B5EF4-FFF2-40B4-BE49-F238E27FC236}">
                  <a16:creationId xmlns:a16="http://schemas.microsoft.com/office/drawing/2014/main" id="{232041A1-27F4-475B-8F57-E7515A1B92A9}"/>
                </a:ext>
              </a:extLst>
            </p:cNvPr>
            <p:cNvSpPr/>
            <p:nvPr/>
          </p:nvSpPr>
          <p:spPr>
            <a:xfrm>
              <a:off x="1695414" y="5371025"/>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2" y="4368"/>
                  </a:lnTo>
                  <a:lnTo>
                    <a:pt x="15303" y="0"/>
                  </a:lnTo>
                  <a:close/>
                </a:path>
              </a:pathLst>
            </a:custGeom>
            <a:solidFill>
              <a:srgbClr val="8D4E29"/>
            </a:solidFill>
          </p:spPr>
          <p:txBody>
            <a:bodyPr wrap="square" lIns="0" tIns="0" rIns="0" bIns="0" rtlCol="0"/>
            <a:lstStyle/>
            <a:p>
              <a:endParaRPr sz="1493" dirty="0"/>
            </a:p>
          </p:txBody>
        </p:sp>
        <p:sp>
          <p:nvSpPr>
            <p:cNvPr id="511" name="object 2379">
              <a:extLst>
                <a:ext uri="{FF2B5EF4-FFF2-40B4-BE49-F238E27FC236}">
                  <a16:creationId xmlns:a16="http://schemas.microsoft.com/office/drawing/2014/main" id="{F9207197-9CE3-4EF8-B899-08EAC7615BF0}"/>
                </a:ext>
              </a:extLst>
            </p:cNvPr>
            <p:cNvSpPr/>
            <p:nvPr/>
          </p:nvSpPr>
          <p:spPr>
            <a:xfrm>
              <a:off x="1563340" y="5501407"/>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95542B"/>
            </a:solidFill>
          </p:spPr>
          <p:txBody>
            <a:bodyPr wrap="square" lIns="0" tIns="0" rIns="0" bIns="0" rtlCol="0"/>
            <a:lstStyle/>
            <a:p>
              <a:endParaRPr sz="1493" dirty="0"/>
            </a:p>
          </p:txBody>
        </p:sp>
        <p:sp>
          <p:nvSpPr>
            <p:cNvPr id="512" name="object 2380">
              <a:extLst>
                <a:ext uri="{FF2B5EF4-FFF2-40B4-BE49-F238E27FC236}">
                  <a16:creationId xmlns:a16="http://schemas.microsoft.com/office/drawing/2014/main" id="{2BA35A72-B61B-47EF-8708-0B14EBBB759E}"/>
                </a:ext>
              </a:extLst>
            </p:cNvPr>
            <p:cNvSpPr/>
            <p:nvPr/>
          </p:nvSpPr>
          <p:spPr>
            <a:xfrm>
              <a:off x="1198745" y="5547461"/>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A95C31"/>
            </a:solidFill>
          </p:spPr>
          <p:txBody>
            <a:bodyPr wrap="square" lIns="0" tIns="0" rIns="0" bIns="0" rtlCol="0"/>
            <a:lstStyle/>
            <a:p>
              <a:endParaRPr sz="1493" dirty="0"/>
            </a:p>
          </p:txBody>
        </p:sp>
        <p:sp>
          <p:nvSpPr>
            <p:cNvPr id="513" name="object 2381">
              <a:extLst>
                <a:ext uri="{FF2B5EF4-FFF2-40B4-BE49-F238E27FC236}">
                  <a16:creationId xmlns:a16="http://schemas.microsoft.com/office/drawing/2014/main" id="{3578A073-710B-4740-B009-F21FA630C354}"/>
                </a:ext>
              </a:extLst>
            </p:cNvPr>
            <p:cNvSpPr/>
            <p:nvPr/>
          </p:nvSpPr>
          <p:spPr>
            <a:xfrm>
              <a:off x="1066105" y="5411287"/>
              <a:ext cx="20320" cy="20320"/>
            </a:xfrm>
            <a:custGeom>
              <a:avLst/>
              <a:gdLst/>
              <a:ahLst/>
              <a:cxnLst/>
              <a:rect l="l" t="t" r="r" b="b"/>
              <a:pathLst>
                <a:path w="20319" h="20320">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9B562C"/>
            </a:solidFill>
          </p:spPr>
          <p:txBody>
            <a:bodyPr wrap="square" lIns="0" tIns="0" rIns="0" bIns="0" rtlCol="0"/>
            <a:lstStyle/>
            <a:p>
              <a:endParaRPr sz="1493" dirty="0"/>
            </a:p>
          </p:txBody>
        </p:sp>
        <p:sp>
          <p:nvSpPr>
            <p:cNvPr id="514" name="object 2382">
              <a:extLst>
                <a:ext uri="{FF2B5EF4-FFF2-40B4-BE49-F238E27FC236}">
                  <a16:creationId xmlns:a16="http://schemas.microsoft.com/office/drawing/2014/main" id="{A3F7675B-98CA-4EDB-9FAF-D9240C68A04A}"/>
                </a:ext>
              </a:extLst>
            </p:cNvPr>
            <p:cNvSpPr/>
            <p:nvPr/>
          </p:nvSpPr>
          <p:spPr>
            <a:xfrm>
              <a:off x="1214788" y="5543462"/>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B5E30"/>
            </a:solidFill>
          </p:spPr>
          <p:txBody>
            <a:bodyPr wrap="square" lIns="0" tIns="0" rIns="0" bIns="0" rtlCol="0"/>
            <a:lstStyle/>
            <a:p>
              <a:endParaRPr sz="1493" dirty="0"/>
            </a:p>
          </p:txBody>
        </p:sp>
        <p:sp>
          <p:nvSpPr>
            <p:cNvPr id="515" name="object 2383">
              <a:extLst>
                <a:ext uri="{FF2B5EF4-FFF2-40B4-BE49-F238E27FC236}">
                  <a16:creationId xmlns:a16="http://schemas.microsoft.com/office/drawing/2014/main" id="{9959A1C5-5A52-4525-AA74-F476EC62BF60}"/>
                </a:ext>
              </a:extLst>
            </p:cNvPr>
            <p:cNvSpPr/>
            <p:nvPr/>
          </p:nvSpPr>
          <p:spPr>
            <a:xfrm>
              <a:off x="1745846" y="5474741"/>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2" y="4356"/>
                  </a:lnTo>
                  <a:lnTo>
                    <a:pt x="15303" y="0"/>
                  </a:lnTo>
                  <a:close/>
                </a:path>
              </a:pathLst>
            </a:custGeom>
            <a:solidFill>
              <a:srgbClr val="95522B"/>
            </a:solidFill>
          </p:spPr>
          <p:txBody>
            <a:bodyPr wrap="square" lIns="0" tIns="0" rIns="0" bIns="0" rtlCol="0"/>
            <a:lstStyle/>
            <a:p>
              <a:endParaRPr sz="1493" dirty="0"/>
            </a:p>
          </p:txBody>
        </p:sp>
        <p:sp>
          <p:nvSpPr>
            <p:cNvPr id="516" name="object 2384">
              <a:extLst>
                <a:ext uri="{FF2B5EF4-FFF2-40B4-BE49-F238E27FC236}">
                  <a16:creationId xmlns:a16="http://schemas.microsoft.com/office/drawing/2014/main" id="{BC43D4A9-8AF2-48A6-9409-E8E5DC78D7C2}"/>
                </a:ext>
              </a:extLst>
            </p:cNvPr>
            <p:cNvSpPr/>
            <p:nvPr/>
          </p:nvSpPr>
          <p:spPr>
            <a:xfrm>
              <a:off x="1664056" y="5267604"/>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2" y="4356"/>
                  </a:lnTo>
                  <a:lnTo>
                    <a:pt x="15303" y="0"/>
                  </a:lnTo>
                  <a:close/>
                </a:path>
              </a:pathLst>
            </a:custGeom>
            <a:solidFill>
              <a:srgbClr val="9D552E"/>
            </a:solidFill>
          </p:spPr>
          <p:txBody>
            <a:bodyPr wrap="square" lIns="0" tIns="0" rIns="0" bIns="0" rtlCol="0"/>
            <a:lstStyle/>
            <a:p>
              <a:endParaRPr sz="1493" dirty="0"/>
            </a:p>
          </p:txBody>
        </p:sp>
        <p:sp>
          <p:nvSpPr>
            <p:cNvPr id="517" name="object 2385">
              <a:extLst>
                <a:ext uri="{FF2B5EF4-FFF2-40B4-BE49-F238E27FC236}">
                  <a16:creationId xmlns:a16="http://schemas.microsoft.com/office/drawing/2014/main" id="{A96CCD85-80E8-4CAE-88D8-BFEC9821436D}"/>
                </a:ext>
              </a:extLst>
            </p:cNvPr>
            <p:cNvSpPr/>
            <p:nvPr/>
          </p:nvSpPr>
          <p:spPr>
            <a:xfrm>
              <a:off x="1688208" y="5394521"/>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27" y="15303"/>
                  </a:lnTo>
                  <a:lnTo>
                    <a:pt x="19926" y="9829"/>
                  </a:lnTo>
                  <a:lnTo>
                    <a:pt x="19824" y="4356"/>
                  </a:lnTo>
                  <a:lnTo>
                    <a:pt x="15316" y="0"/>
                  </a:lnTo>
                  <a:close/>
                </a:path>
              </a:pathLst>
            </a:custGeom>
            <a:solidFill>
              <a:srgbClr val="98522D"/>
            </a:solidFill>
          </p:spPr>
          <p:txBody>
            <a:bodyPr wrap="square" lIns="0" tIns="0" rIns="0" bIns="0" rtlCol="0"/>
            <a:lstStyle/>
            <a:p>
              <a:endParaRPr sz="1493" dirty="0"/>
            </a:p>
          </p:txBody>
        </p:sp>
        <p:sp>
          <p:nvSpPr>
            <p:cNvPr id="518" name="object 2386">
              <a:extLst>
                <a:ext uri="{FF2B5EF4-FFF2-40B4-BE49-F238E27FC236}">
                  <a16:creationId xmlns:a16="http://schemas.microsoft.com/office/drawing/2014/main" id="{B807A264-0E29-459C-BB37-CD05F932350C}"/>
                </a:ext>
              </a:extLst>
            </p:cNvPr>
            <p:cNvSpPr/>
            <p:nvPr/>
          </p:nvSpPr>
          <p:spPr>
            <a:xfrm>
              <a:off x="1400657" y="5267773"/>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7E4823"/>
            </a:solidFill>
          </p:spPr>
          <p:txBody>
            <a:bodyPr wrap="square" lIns="0" tIns="0" rIns="0" bIns="0" rtlCol="0"/>
            <a:lstStyle/>
            <a:p>
              <a:endParaRPr sz="1493" dirty="0"/>
            </a:p>
          </p:txBody>
        </p:sp>
        <p:sp>
          <p:nvSpPr>
            <p:cNvPr id="519" name="object 2387">
              <a:extLst>
                <a:ext uri="{FF2B5EF4-FFF2-40B4-BE49-F238E27FC236}">
                  <a16:creationId xmlns:a16="http://schemas.microsoft.com/office/drawing/2014/main" id="{3D61C130-773B-4379-AEB1-82912A25B784}"/>
                </a:ext>
              </a:extLst>
            </p:cNvPr>
            <p:cNvSpPr/>
            <p:nvPr/>
          </p:nvSpPr>
          <p:spPr>
            <a:xfrm>
              <a:off x="1162211" y="5343109"/>
              <a:ext cx="20320" cy="20320"/>
            </a:xfrm>
            <a:custGeom>
              <a:avLst/>
              <a:gdLst/>
              <a:ahLst/>
              <a:cxnLst/>
              <a:rect l="l" t="t" r="r" b="b"/>
              <a:pathLst>
                <a:path w="20319" h="20320">
                  <a:moveTo>
                    <a:pt x="15303" y="0"/>
                  </a:moveTo>
                  <a:lnTo>
                    <a:pt x="4356" y="190"/>
                  </a:lnTo>
                  <a:lnTo>
                    <a:pt x="0" y="4699"/>
                  </a:lnTo>
                  <a:lnTo>
                    <a:pt x="190" y="15646"/>
                  </a:lnTo>
                  <a:lnTo>
                    <a:pt x="4711" y="19989"/>
                  </a:lnTo>
                  <a:lnTo>
                    <a:pt x="15646" y="19799"/>
                  </a:lnTo>
                  <a:lnTo>
                    <a:pt x="20015" y="15303"/>
                  </a:lnTo>
                  <a:lnTo>
                    <a:pt x="19913" y="9829"/>
                  </a:lnTo>
                  <a:lnTo>
                    <a:pt x="19811" y="4356"/>
                  </a:lnTo>
                  <a:lnTo>
                    <a:pt x="15303" y="0"/>
                  </a:lnTo>
                  <a:close/>
                </a:path>
              </a:pathLst>
            </a:custGeom>
            <a:solidFill>
              <a:srgbClr val="9D572D"/>
            </a:solidFill>
          </p:spPr>
          <p:txBody>
            <a:bodyPr wrap="square" lIns="0" tIns="0" rIns="0" bIns="0" rtlCol="0"/>
            <a:lstStyle/>
            <a:p>
              <a:endParaRPr sz="1493" dirty="0"/>
            </a:p>
          </p:txBody>
        </p:sp>
        <p:sp>
          <p:nvSpPr>
            <p:cNvPr id="520" name="object 2388">
              <a:extLst>
                <a:ext uri="{FF2B5EF4-FFF2-40B4-BE49-F238E27FC236}">
                  <a16:creationId xmlns:a16="http://schemas.microsoft.com/office/drawing/2014/main" id="{30132E96-2146-4359-84B9-A851D862F669}"/>
                </a:ext>
              </a:extLst>
            </p:cNvPr>
            <p:cNvSpPr/>
            <p:nvPr/>
          </p:nvSpPr>
          <p:spPr>
            <a:xfrm>
              <a:off x="1643416" y="5268697"/>
              <a:ext cx="20320" cy="20320"/>
            </a:xfrm>
            <a:custGeom>
              <a:avLst/>
              <a:gdLst/>
              <a:ahLst/>
              <a:cxnLst/>
              <a:rect l="l" t="t" r="r" b="b"/>
              <a:pathLst>
                <a:path w="20319" h="20320">
                  <a:moveTo>
                    <a:pt x="15316" y="0"/>
                  </a:moveTo>
                  <a:lnTo>
                    <a:pt x="4356" y="190"/>
                  </a:lnTo>
                  <a:lnTo>
                    <a:pt x="0" y="4698"/>
                  </a:lnTo>
                  <a:lnTo>
                    <a:pt x="190" y="15659"/>
                  </a:lnTo>
                  <a:lnTo>
                    <a:pt x="4711" y="20015"/>
                  </a:lnTo>
                  <a:lnTo>
                    <a:pt x="15659" y="19824"/>
                  </a:lnTo>
                  <a:lnTo>
                    <a:pt x="20015" y="15316"/>
                  </a:lnTo>
                  <a:lnTo>
                    <a:pt x="19913" y="9842"/>
                  </a:lnTo>
                  <a:lnTo>
                    <a:pt x="19812" y="4356"/>
                  </a:lnTo>
                  <a:lnTo>
                    <a:pt x="15316" y="0"/>
                  </a:lnTo>
                  <a:close/>
                </a:path>
              </a:pathLst>
            </a:custGeom>
            <a:solidFill>
              <a:srgbClr val="7D4924"/>
            </a:solidFill>
          </p:spPr>
          <p:txBody>
            <a:bodyPr wrap="square" lIns="0" tIns="0" rIns="0" bIns="0" rtlCol="0"/>
            <a:lstStyle/>
            <a:p>
              <a:endParaRPr sz="1493" dirty="0"/>
            </a:p>
          </p:txBody>
        </p:sp>
        <p:sp>
          <p:nvSpPr>
            <p:cNvPr id="521" name="object 2389">
              <a:extLst>
                <a:ext uri="{FF2B5EF4-FFF2-40B4-BE49-F238E27FC236}">
                  <a16:creationId xmlns:a16="http://schemas.microsoft.com/office/drawing/2014/main" id="{E43C665F-8FA4-44A4-80AB-E2953DD3BF5E}"/>
                </a:ext>
              </a:extLst>
            </p:cNvPr>
            <p:cNvSpPr/>
            <p:nvPr/>
          </p:nvSpPr>
          <p:spPr>
            <a:xfrm>
              <a:off x="1762864" y="5458145"/>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2" y="4356"/>
                  </a:lnTo>
                  <a:lnTo>
                    <a:pt x="15303" y="0"/>
                  </a:lnTo>
                  <a:close/>
                </a:path>
              </a:pathLst>
            </a:custGeom>
            <a:solidFill>
              <a:srgbClr val="8A4C27"/>
            </a:solidFill>
          </p:spPr>
          <p:txBody>
            <a:bodyPr wrap="square" lIns="0" tIns="0" rIns="0" bIns="0" rtlCol="0"/>
            <a:lstStyle/>
            <a:p>
              <a:endParaRPr sz="1493" dirty="0"/>
            </a:p>
          </p:txBody>
        </p:sp>
        <p:sp>
          <p:nvSpPr>
            <p:cNvPr id="522" name="object 2390">
              <a:extLst>
                <a:ext uri="{FF2B5EF4-FFF2-40B4-BE49-F238E27FC236}">
                  <a16:creationId xmlns:a16="http://schemas.microsoft.com/office/drawing/2014/main" id="{1578CB3A-0654-4005-96E8-6D55EF752179}"/>
                </a:ext>
              </a:extLst>
            </p:cNvPr>
            <p:cNvSpPr/>
            <p:nvPr/>
          </p:nvSpPr>
          <p:spPr>
            <a:xfrm>
              <a:off x="1179045" y="5284118"/>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99562B"/>
            </a:solidFill>
          </p:spPr>
          <p:txBody>
            <a:bodyPr wrap="square" lIns="0" tIns="0" rIns="0" bIns="0" rtlCol="0"/>
            <a:lstStyle/>
            <a:p>
              <a:endParaRPr sz="1493" dirty="0"/>
            </a:p>
          </p:txBody>
        </p:sp>
        <p:sp>
          <p:nvSpPr>
            <p:cNvPr id="523" name="object 2391">
              <a:extLst>
                <a:ext uri="{FF2B5EF4-FFF2-40B4-BE49-F238E27FC236}">
                  <a16:creationId xmlns:a16="http://schemas.microsoft.com/office/drawing/2014/main" id="{D8F2CF0F-F668-4DA3-A591-3CA2F915BFEB}"/>
                </a:ext>
              </a:extLst>
            </p:cNvPr>
            <p:cNvSpPr/>
            <p:nvPr/>
          </p:nvSpPr>
          <p:spPr>
            <a:xfrm>
              <a:off x="1263716" y="5526157"/>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A45C2E"/>
            </a:solidFill>
          </p:spPr>
          <p:txBody>
            <a:bodyPr wrap="square" lIns="0" tIns="0" rIns="0" bIns="0" rtlCol="0"/>
            <a:lstStyle/>
            <a:p>
              <a:endParaRPr sz="1493" dirty="0"/>
            </a:p>
          </p:txBody>
        </p:sp>
        <p:sp>
          <p:nvSpPr>
            <p:cNvPr id="524" name="object 2392">
              <a:extLst>
                <a:ext uri="{FF2B5EF4-FFF2-40B4-BE49-F238E27FC236}">
                  <a16:creationId xmlns:a16="http://schemas.microsoft.com/office/drawing/2014/main" id="{23E9AB2A-B714-4417-84D9-A96AF470DF62}"/>
                </a:ext>
              </a:extLst>
            </p:cNvPr>
            <p:cNvSpPr/>
            <p:nvPr/>
          </p:nvSpPr>
          <p:spPr>
            <a:xfrm>
              <a:off x="1504824" y="5411696"/>
              <a:ext cx="20320" cy="20320"/>
            </a:xfrm>
            <a:custGeom>
              <a:avLst/>
              <a:gdLst/>
              <a:ahLst/>
              <a:cxnLst/>
              <a:rect l="l" t="t" r="r" b="b"/>
              <a:pathLst>
                <a:path w="20319" h="20320">
                  <a:moveTo>
                    <a:pt x="15290" y="0"/>
                  </a:moveTo>
                  <a:lnTo>
                    <a:pt x="4343" y="190"/>
                  </a:lnTo>
                  <a:lnTo>
                    <a:pt x="0" y="4699"/>
                  </a:lnTo>
                  <a:lnTo>
                    <a:pt x="190" y="15646"/>
                  </a:lnTo>
                  <a:lnTo>
                    <a:pt x="4686" y="20002"/>
                  </a:lnTo>
                  <a:lnTo>
                    <a:pt x="15646" y="19812"/>
                  </a:lnTo>
                  <a:lnTo>
                    <a:pt x="20015" y="15303"/>
                  </a:lnTo>
                  <a:lnTo>
                    <a:pt x="19913" y="9829"/>
                  </a:lnTo>
                  <a:lnTo>
                    <a:pt x="19811" y="4356"/>
                  </a:lnTo>
                  <a:lnTo>
                    <a:pt x="15290" y="0"/>
                  </a:lnTo>
                  <a:close/>
                </a:path>
              </a:pathLst>
            </a:custGeom>
            <a:solidFill>
              <a:srgbClr val="90532A"/>
            </a:solidFill>
          </p:spPr>
          <p:txBody>
            <a:bodyPr wrap="square" lIns="0" tIns="0" rIns="0" bIns="0" rtlCol="0"/>
            <a:lstStyle/>
            <a:p>
              <a:endParaRPr sz="1493" dirty="0"/>
            </a:p>
          </p:txBody>
        </p:sp>
        <p:sp>
          <p:nvSpPr>
            <p:cNvPr id="525" name="object 2393">
              <a:extLst>
                <a:ext uri="{FF2B5EF4-FFF2-40B4-BE49-F238E27FC236}">
                  <a16:creationId xmlns:a16="http://schemas.microsoft.com/office/drawing/2014/main" id="{A7E4E2C2-A517-4EF1-AD57-F5C214EEA2C2}"/>
                </a:ext>
              </a:extLst>
            </p:cNvPr>
            <p:cNvSpPr/>
            <p:nvPr/>
          </p:nvSpPr>
          <p:spPr>
            <a:xfrm>
              <a:off x="960079" y="5505902"/>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98562A"/>
            </a:solidFill>
          </p:spPr>
          <p:txBody>
            <a:bodyPr wrap="square" lIns="0" tIns="0" rIns="0" bIns="0" rtlCol="0"/>
            <a:lstStyle/>
            <a:p>
              <a:endParaRPr sz="1493" dirty="0"/>
            </a:p>
          </p:txBody>
        </p:sp>
        <p:sp>
          <p:nvSpPr>
            <p:cNvPr id="526" name="object 2394">
              <a:extLst>
                <a:ext uri="{FF2B5EF4-FFF2-40B4-BE49-F238E27FC236}">
                  <a16:creationId xmlns:a16="http://schemas.microsoft.com/office/drawing/2014/main" id="{3F3F188B-7C09-4D4A-A75A-32174ADE3668}"/>
                </a:ext>
              </a:extLst>
            </p:cNvPr>
            <p:cNvSpPr/>
            <p:nvPr/>
          </p:nvSpPr>
          <p:spPr>
            <a:xfrm>
              <a:off x="1363789" y="5293432"/>
              <a:ext cx="20320" cy="20320"/>
            </a:xfrm>
            <a:custGeom>
              <a:avLst/>
              <a:gdLst/>
              <a:ahLst/>
              <a:cxnLst/>
              <a:rect l="l" t="t" r="r" b="b"/>
              <a:pathLst>
                <a:path w="20319" h="20320">
                  <a:moveTo>
                    <a:pt x="15303" y="0"/>
                  </a:moveTo>
                  <a:lnTo>
                    <a:pt x="4343" y="190"/>
                  </a:lnTo>
                  <a:lnTo>
                    <a:pt x="0" y="4698"/>
                  </a:lnTo>
                  <a:lnTo>
                    <a:pt x="190" y="15659"/>
                  </a:lnTo>
                  <a:lnTo>
                    <a:pt x="4698" y="20015"/>
                  </a:lnTo>
                  <a:lnTo>
                    <a:pt x="15646" y="19824"/>
                  </a:lnTo>
                  <a:lnTo>
                    <a:pt x="20015" y="15316"/>
                  </a:lnTo>
                  <a:lnTo>
                    <a:pt x="19913" y="9842"/>
                  </a:lnTo>
                  <a:lnTo>
                    <a:pt x="19811" y="4356"/>
                  </a:lnTo>
                  <a:lnTo>
                    <a:pt x="15303" y="0"/>
                  </a:lnTo>
                  <a:close/>
                </a:path>
              </a:pathLst>
            </a:custGeom>
            <a:solidFill>
              <a:srgbClr val="8F5228"/>
            </a:solidFill>
          </p:spPr>
          <p:txBody>
            <a:bodyPr wrap="square" lIns="0" tIns="0" rIns="0" bIns="0" rtlCol="0"/>
            <a:lstStyle/>
            <a:p>
              <a:endParaRPr sz="1493" dirty="0"/>
            </a:p>
          </p:txBody>
        </p:sp>
        <p:sp>
          <p:nvSpPr>
            <p:cNvPr id="527" name="object 2395">
              <a:extLst>
                <a:ext uri="{FF2B5EF4-FFF2-40B4-BE49-F238E27FC236}">
                  <a16:creationId xmlns:a16="http://schemas.microsoft.com/office/drawing/2014/main" id="{48386413-C778-4351-A0AD-F7B8B64F187F}"/>
                </a:ext>
              </a:extLst>
            </p:cNvPr>
            <p:cNvSpPr/>
            <p:nvPr/>
          </p:nvSpPr>
          <p:spPr>
            <a:xfrm>
              <a:off x="1839889" y="5464336"/>
              <a:ext cx="20320" cy="20320"/>
            </a:xfrm>
            <a:custGeom>
              <a:avLst/>
              <a:gdLst/>
              <a:ahLst/>
              <a:cxnLst/>
              <a:rect l="l" t="t" r="r" b="b"/>
              <a:pathLst>
                <a:path w="20319" h="20320">
                  <a:moveTo>
                    <a:pt x="15316" y="0"/>
                  </a:moveTo>
                  <a:lnTo>
                    <a:pt x="4356" y="190"/>
                  </a:lnTo>
                  <a:lnTo>
                    <a:pt x="0" y="4711"/>
                  </a:lnTo>
                  <a:lnTo>
                    <a:pt x="190" y="15659"/>
                  </a:lnTo>
                  <a:lnTo>
                    <a:pt x="4711" y="20015"/>
                  </a:lnTo>
                  <a:lnTo>
                    <a:pt x="15659" y="19824"/>
                  </a:lnTo>
                  <a:lnTo>
                    <a:pt x="20027" y="15316"/>
                  </a:lnTo>
                  <a:lnTo>
                    <a:pt x="19926" y="9842"/>
                  </a:lnTo>
                  <a:lnTo>
                    <a:pt x="19824" y="4368"/>
                  </a:lnTo>
                  <a:lnTo>
                    <a:pt x="15316" y="0"/>
                  </a:lnTo>
                  <a:close/>
                </a:path>
              </a:pathLst>
            </a:custGeom>
            <a:solidFill>
              <a:srgbClr val="754420"/>
            </a:solidFill>
          </p:spPr>
          <p:txBody>
            <a:bodyPr wrap="square" lIns="0" tIns="0" rIns="0" bIns="0" rtlCol="0"/>
            <a:lstStyle/>
            <a:p>
              <a:endParaRPr sz="1493" dirty="0"/>
            </a:p>
          </p:txBody>
        </p:sp>
        <p:sp>
          <p:nvSpPr>
            <p:cNvPr id="528" name="object 2396">
              <a:extLst>
                <a:ext uri="{FF2B5EF4-FFF2-40B4-BE49-F238E27FC236}">
                  <a16:creationId xmlns:a16="http://schemas.microsoft.com/office/drawing/2014/main" id="{45059DD2-EC7A-465E-AA35-9B55DA0B376F}"/>
                </a:ext>
              </a:extLst>
            </p:cNvPr>
            <p:cNvSpPr/>
            <p:nvPr/>
          </p:nvSpPr>
          <p:spPr>
            <a:xfrm>
              <a:off x="1872287" y="5439209"/>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2" y="4356"/>
                  </a:lnTo>
                  <a:lnTo>
                    <a:pt x="15303" y="0"/>
                  </a:lnTo>
                  <a:close/>
                </a:path>
              </a:pathLst>
            </a:custGeom>
            <a:solidFill>
              <a:srgbClr val="764221"/>
            </a:solidFill>
          </p:spPr>
          <p:txBody>
            <a:bodyPr wrap="square" lIns="0" tIns="0" rIns="0" bIns="0" rtlCol="0"/>
            <a:lstStyle/>
            <a:p>
              <a:endParaRPr sz="1493" dirty="0"/>
            </a:p>
          </p:txBody>
        </p:sp>
        <p:sp>
          <p:nvSpPr>
            <p:cNvPr id="529" name="object 2397">
              <a:extLst>
                <a:ext uri="{FF2B5EF4-FFF2-40B4-BE49-F238E27FC236}">
                  <a16:creationId xmlns:a16="http://schemas.microsoft.com/office/drawing/2014/main" id="{F3871ECD-FFC1-46D9-B58B-6B8FCA308CFC}"/>
                </a:ext>
              </a:extLst>
            </p:cNvPr>
            <p:cNvSpPr/>
            <p:nvPr/>
          </p:nvSpPr>
          <p:spPr>
            <a:xfrm>
              <a:off x="1498428" y="5251895"/>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15" y="15303"/>
                  </a:lnTo>
                  <a:lnTo>
                    <a:pt x="19913" y="9829"/>
                  </a:lnTo>
                  <a:lnTo>
                    <a:pt x="19811" y="4343"/>
                  </a:lnTo>
                  <a:lnTo>
                    <a:pt x="15316" y="0"/>
                  </a:lnTo>
                  <a:close/>
                </a:path>
              </a:pathLst>
            </a:custGeom>
            <a:solidFill>
              <a:srgbClr val="99532D"/>
            </a:solidFill>
          </p:spPr>
          <p:txBody>
            <a:bodyPr wrap="square" lIns="0" tIns="0" rIns="0" bIns="0" rtlCol="0"/>
            <a:lstStyle/>
            <a:p>
              <a:endParaRPr sz="1493" dirty="0"/>
            </a:p>
          </p:txBody>
        </p:sp>
        <p:sp>
          <p:nvSpPr>
            <p:cNvPr id="530" name="object 2398">
              <a:extLst>
                <a:ext uri="{FF2B5EF4-FFF2-40B4-BE49-F238E27FC236}">
                  <a16:creationId xmlns:a16="http://schemas.microsoft.com/office/drawing/2014/main" id="{FA77EAA6-D463-4B14-A6DD-5B2BBA3E509F}"/>
                </a:ext>
              </a:extLst>
            </p:cNvPr>
            <p:cNvSpPr/>
            <p:nvPr/>
          </p:nvSpPr>
          <p:spPr>
            <a:xfrm>
              <a:off x="1680768" y="5401928"/>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15" y="15303"/>
                  </a:lnTo>
                  <a:lnTo>
                    <a:pt x="19913" y="9829"/>
                  </a:lnTo>
                  <a:lnTo>
                    <a:pt x="19812" y="4356"/>
                  </a:lnTo>
                  <a:lnTo>
                    <a:pt x="15316" y="0"/>
                  </a:lnTo>
                  <a:close/>
                </a:path>
              </a:pathLst>
            </a:custGeom>
            <a:solidFill>
              <a:srgbClr val="AD612A"/>
            </a:solidFill>
          </p:spPr>
          <p:txBody>
            <a:bodyPr wrap="square" lIns="0" tIns="0" rIns="0" bIns="0" rtlCol="0"/>
            <a:lstStyle/>
            <a:p>
              <a:endParaRPr sz="1493" dirty="0"/>
            </a:p>
          </p:txBody>
        </p:sp>
        <p:sp>
          <p:nvSpPr>
            <p:cNvPr id="531" name="object 2399">
              <a:extLst>
                <a:ext uri="{FF2B5EF4-FFF2-40B4-BE49-F238E27FC236}">
                  <a16:creationId xmlns:a16="http://schemas.microsoft.com/office/drawing/2014/main" id="{B8A9BA86-132B-4BE9-860C-89B4F4A6C83C}"/>
                </a:ext>
              </a:extLst>
            </p:cNvPr>
            <p:cNvSpPr/>
            <p:nvPr/>
          </p:nvSpPr>
          <p:spPr>
            <a:xfrm>
              <a:off x="1674689" y="5541163"/>
              <a:ext cx="20320" cy="20320"/>
            </a:xfrm>
            <a:custGeom>
              <a:avLst/>
              <a:gdLst/>
              <a:ahLst/>
              <a:cxnLst/>
              <a:rect l="l" t="t" r="r" b="b"/>
              <a:pathLst>
                <a:path w="20319" h="20320">
                  <a:moveTo>
                    <a:pt x="15303" y="0"/>
                  </a:moveTo>
                  <a:lnTo>
                    <a:pt x="4343" y="190"/>
                  </a:lnTo>
                  <a:lnTo>
                    <a:pt x="0" y="4711"/>
                  </a:lnTo>
                  <a:lnTo>
                    <a:pt x="190" y="15659"/>
                  </a:lnTo>
                  <a:lnTo>
                    <a:pt x="4699" y="20015"/>
                  </a:lnTo>
                  <a:lnTo>
                    <a:pt x="15646" y="19824"/>
                  </a:lnTo>
                  <a:lnTo>
                    <a:pt x="20015" y="15316"/>
                  </a:lnTo>
                  <a:lnTo>
                    <a:pt x="19913" y="9842"/>
                  </a:lnTo>
                  <a:lnTo>
                    <a:pt x="19812" y="4368"/>
                  </a:lnTo>
                  <a:lnTo>
                    <a:pt x="15303" y="0"/>
                  </a:lnTo>
                  <a:close/>
                </a:path>
              </a:pathLst>
            </a:custGeom>
            <a:solidFill>
              <a:srgbClr val="96512C"/>
            </a:solidFill>
          </p:spPr>
          <p:txBody>
            <a:bodyPr wrap="square" lIns="0" tIns="0" rIns="0" bIns="0" rtlCol="0"/>
            <a:lstStyle/>
            <a:p>
              <a:endParaRPr sz="1493" dirty="0"/>
            </a:p>
          </p:txBody>
        </p:sp>
        <p:sp>
          <p:nvSpPr>
            <p:cNvPr id="532" name="object 2400">
              <a:extLst>
                <a:ext uri="{FF2B5EF4-FFF2-40B4-BE49-F238E27FC236}">
                  <a16:creationId xmlns:a16="http://schemas.microsoft.com/office/drawing/2014/main" id="{BED42657-ADA8-48E8-9BBE-310FA7202786}"/>
                </a:ext>
              </a:extLst>
            </p:cNvPr>
            <p:cNvSpPr/>
            <p:nvPr/>
          </p:nvSpPr>
          <p:spPr>
            <a:xfrm>
              <a:off x="1171926" y="5619050"/>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29"/>
                  </a:lnTo>
                  <a:lnTo>
                    <a:pt x="19811" y="4368"/>
                  </a:lnTo>
                  <a:lnTo>
                    <a:pt x="15303" y="0"/>
                  </a:lnTo>
                  <a:close/>
                </a:path>
              </a:pathLst>
            </a:custGeom>
            <a:solidFill>
              <a:srgbClr val="A85D32"/>
            </a:solidFill>
          </p:spPr>
          <p:txBody>
            <a:bodyPr wrap="square" lIns="0" tIns="0" rIns="0" bIns="0" rtlCol="0"/>
            <a:lstStyle/>
            <a:p>
              <a:endParaRPr sz="1493" dirty="0"/>
            </a:p>
          </p:txBody>
        </p:sp>
        <p:sp>
          <p:nvSpPr>
            <p:cNvPr id="533" name="object 2401">
              <a:extLst>
                <a:ext uri="{FF2B5EF4-FFF2-40B4-BE49-F238E27FC236}">
                  <a16:creationId xmlns:a16="http://schemas.microsoft.com/office/drawing/2014/main" id="{BB3527EC-9AD0-4ADB-8E1E-6907760AA67B}"/>
                </a:ext>
              </a:extLst>
            </p:cNvPr>
            <p:cNvSpPr/>
            <p:nvPr/>
          </p:nvSpPr>
          <p:spPr>
            <a:xfrm>
              <a:off x="1134611" y="5317431"/>
              <a:ext cx="20320" cy="20320"/>
            </a:xfrm>
            <a:custGeom>
              <a:avLst/>
              <a:gdLst/>
              <a:ahLst/>
              <a:cxnLst/>
              <a:rect l="l" t="t" r="r" b="b"/>
              <a:pathLst>
                <a:path w="20319" h="20320">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E38F56"/>
            </a:solidFill>
          </p:spPr>
          <p:txBody>
            <a:bodyPr wrap="square" lIns="0" tIns="0" rIns="0" bIns="0" rtlCol="0"/>
            <a:lstStyle/>
            <a:p>
              <a:endParaRPr sz="1493" dirty="0"/>
            </a:p>
          </p:txBody>
        </p:sp>
        <p:sp>
          <p:nvSpPr>
            <p:cNvPr id="534" name="object 2402">
              <a:extLst>
                <a:ext uri="{FF2B5EF4-FFF2-40B4-BE49-F238E27FC236}">
                  <a16:creationId xmlns:a16="http://schemas.microsoft.com/office/drawing/2014/main" id="{15D63245-BEE4-4A3A-9034-0385A0531547}"/>
                </a:ext>
              </a:extLst>
            </p:cNvPr>
            <p:cNvSpPr/>
            <p:nvPr/>
          </p:nvSpPr>
          <p:spPr>
            <a:xfrm>
              <a:off x="1879039" y="5423827"/>
              <a:ext cx="20320" cy="20320"/>
            </a:xfrm>
            <a:custGeom>
              <a:avLst/>
              <a:gdLst/>
              <a:ahLst/>
              <a:cxnLst/>
              <a:rect l="l" t="t" r="r" b="b"/>
              <a:pathLst>
                <a:path w="20319" h="20320">
                  <a:moveTo>
                    <a:pt x="15303" y="0"/>
                  </a:moveTo>
                  <a:lnTo>
                    <a:pt x="4343" y="190"/>
                  </a:lnTo>
                  <a:lnTo>
                    <a:pt x="0" y="4699"/>
                  </a:lnTo>
                  <a:lnTo>
                    <a:pt x="190" y="15646"/>
                  </a:lnTo>
                  <a:lnTo>
                    <a:pt x="4699" y="20015"/>
                  </a:lnTo>
                  <a:lnTo>
                    <a:pt x="15646" y="19824"/>
                  </a:lnTo>
                  <a:lnTo>
                    <a:pt x="20015" y="15303"/>
                  </a:lnTo>
                  <a:lnTo>
                    <a:pt x="19913" y="9829"/>
                  </a:lnTo>
                  <a:lnTo>
                    <a:pt x="19812" y="4356"/>
                  </a:lnTo>
                  <a:lnTo>
                    <a:pt x="15303" y="0"/>
                  </a:lnTo>
                  <a:close/>
                </a:path>
              </a:pathLst>
            </a:custGeom>
            <a:solidFill>
              <a:srgbClr val="A45C28"/>
            </a:solidFill>
          </p:spPr>
          <p:txBody>
            <a:bodyPr wrap="square" lIns="0" tIns="0" rIns="0" bIns="0" rtlCol="0"/>
            <a:lstStyle/>
            <a:p>
              <a:endParaRPr sz="1493" dirty="0"/>
            </a:p>
          </p:txBody>
        </p:sp>
        <p:sp>
          <p:nvSpPr>
            <p:cNvPr id="535" name="object 2403">
              <a:extLst>
                <a:ext uri="{FF2B5EF4-FFF2-40B4-BE49-F238E27FC236}">
                  <a16:creationId xmlns:a16="http://schemas.microsoft.com/office/drawing/2014/main" id="{F6E9A745-9650-4C3B-93A1-4D7227E43A17}"/>
                </a:ext>
              </a:extLst>
            </p:cNvPr>
            <p:cNvSpPr/>
            <p:nvPr/>
          </p:nvSpPr>
          <p:spPr>
            <a:xfrm>
              <a:off x="1477114" y="5631381"/>
              <a:ext cx="20320" cy="20320"/>
            </a:xfrm>
            <a:custGeom>
              <a:avLst/>
              <a:gdLst/>
              <a:ahLst/>
              <a:cxnLst/>
              <a:rect l="l" t="t" r="r" b="b"/>
              <a:pathLst>
                <a:path w="20319" h="20320">
                  <a:moveTo>
                    <a:pt x="15303" y="0"/>
                  </a:moveTo>
                  <a:lnTo>
                    <a:pt x="4356" y="190"/>
                  </a:lnTo>
                  <a:lnTo>
                    <a:pt x="0" y="4686"/>
                  </a:lnTo>
                  <a:lnTo>
                    <a:pt x="190" y="15633"/>
                  </a:lnTo>
                  <a:lnTo>
                    <a:pt x="4711" y="20015"/>
                  </a:lnTo>
                  <a:lnTo>
                    <a:pt x="15659" y="19824"/>
                  </a:lnTo>
                  <a:lnTo>
                    <a:pt x="20027" y="15290"/>
                  </a:lnTo>
                  <a:lnTo>
                    <a:pt x="19926" y="9829"/>
                  </a:lnTo>
                  <a:lnTo>
                    <a:pt x="19824" y="4343"/>
                  </a:lnTo>
                  <a:lnTo>
                    <a:pt x="15303" y="0"/>
                  </a:lnTo>
                  <a:close/>
                </a:path>
              </a:pathLst>
            </a:custGeom>
            <a:solidFill>
              <a:srgbClr val="834826"/>
            </a:solidFill>
          </p:spPr>
          <p:txBody>
            <a:bodyPr wrap="square" lIns="0" tIns="0" rIns="0" bIns="0" rtlCol="0"/>
            <a:lstStyle/>
            <a:p>
              <a:endParaRPr sz="1493" dirty="0"/>
            </a:p>
          </p:txBody>
        </p:sp>
        <p:sp>
          <p:nvSpPr>
            <p:cNvPr id="536" name="object 2404">
              <a:extLst>
                <a:ext uri="{FF2B5EF4-FFF2-40B4-BE49-F238E27FC236}">
                  <a16:creationId xmlns:a16="http://schemas.microsoft.com/office/drawing/2014/main" id="{E5198E90-E95C-493D-9BA5-F1FA629E7072}"/>
                </a:ext>
              </a:extLst>
            </p:cNvPr>
            <p:cNvSpPr/>
            <p:nvPr/>
          </p:nvSpPr>
          <p:spPr>
            <a:xfrm>
              <a:off x="1574681" y="5612630"/>
              <a:ext cx="20320" cy="20320"/>
            </a:xfrm>
            <a:custGeom>
              <a:avLst/>
              <a:gdLst/>
              <a:ahLst/>
              <a:cxnLst/>
              <a:rect l="l" t="t" r="r" b="b"/>
              <a:pathLst>
                <a:path w="20319" h="20320">
                  <a:moveTo>
                    <a:pt x="15290" y="0"/>
                  </a:moveTo>
                  <a:lnTo>
                    <a:pt x="4343" y="190"/>
                  </a:lnTo>
                  <a:lnTo>
                    <a:pt x="0" y="4686"/>
                  </a:lnTo>
                  <a:lnTo>
                    <a:pt x="190" y="15633"/>
                  </a:lnTo>
                  <a:lnTo>
                    <a:pt x="4686" y="19989"/>
                  </a:lnTo>
                  <a:lnTo>
                    <a:pt x="15646" y="19799"/>
                  </a:lnTo>
                  <a:lnTo>
                    <a:pt x="20015" y="15290"/>
                  </a:lnTo>
                  <a:lnTo>
                    <a:pt x="19913" y="9817"/>
                  </a:lnTo>
                  <a:lnTo>
                    <a:pt x="19811" y="4343"/>
                  </a:lnTo>
                  <a:lnTo>
                    <a:pt x="15290" y="0"/>
                  </a:lnTo>
                  <a:close/>
                </a:path>
              </a:pathLst>
            </a:custGeom>
            <a:solidFill>
              <a:srgbClr val="A45C28"/>
            </a:solidFill>
          </p:spPr>
          <p:txBody>
            <a:bodyPr wrap="square" lIns="0" tIns="0" rIns="0" bIns="0" rtlCol="0"/>
            <a:lstStyle/>
            <a:p>
              <a:endParaRPr sz="1493" dirty="0"/>
            </a:p>
          </p:txBody>
        </p:sp>
        <p:sp>
          <p:nvSpPr>
            <p:cNvPr id="537" name="object 2405">
              <a:extLst>
                <a:ext uri="{FF2B5EF4-FFF2-40B4-BE49-F238E27FC236}">
                  <a16:creationId xmlns:a16="http://schemas.microsoft.com/office/drawing/2014/main" id="{87C1E84A-58B0-4760-90FF-48170C87BBBA}"/>
                </a:ext>
              </a:extLst>
            </p:cNvPr>
            <p:cNvSpPr/>
            <p:nvPr/>
          </p:nvSpPr>
          <p:spPr>
            <a:xfrm>
              <a:off x="1754351" y="5503833"/>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2" y="4368"/>
                  </a:lnTo>
                  <a:lnTo>
                    <a:pt x="15303" y="0"/>
                  </a:lnTo>
                  <a:close/>
                </a:path>
              </a:pathLst>
            </a:custGeom>
            <a:solidFill>
              <a:srgbClr val="874C26"/>
            </a:solidFill>
          </p:spPr>
          <p:txBody>
            <a:bodyPr wrap="square" lIns="0" tIns="0" rIns="0" bIns="0" rtlCol="0"/>
            <a:lstStyle/>
            <a:p>
              <a:endParaRPr sz="1493" dirty="0"/>
            </a:p>
          </p:txBody>
        </p:sp>
        <p:sp>
          <p:nvSpPr>
            <p:cNvPr id="538" name="object 2406">
              <a:extLst>
                <a:ext uri="{FF2B5EF4-FFF2-40B4-BE49-F238E27FC236}">
                  <a16:creationId xmlns:a16="http://schemas.microsoft.com/office/drawing/2014/main" id="{D4A3B858-F407-44FA-97BD-1D5477AE2F57}"/>
                </a:ext>
              </a:extLst>
            </p:cNvPr>
            <p:cNvSpPr/>
            <p:nvPr/>
          </p:nvSpPr>
          <p:spPr>
            <a:xfrm>
              <a:off x="1158346" y="5601262"/>
              <a:ext cx="20320" cy="20320"/>
            </a:xfrm>
            <a:custGeom>
              <a:avLst/>
              <a:gdLst/>
              <a:ahLst/>
              <a:cxnLst/>
              <a:rect l="l" t="t" r="r" b="b"/>
              <a:pathLst>
                <a:path w="20319" h="20320">
                  <a:moveTo>
                    <a:pt x="15303" y="0"/>
                  </a:moveTo>
                  <a:lnTo>
                    <a:pt x="4343" y="190"/>
                  </a:lnTo>
                  <a:lnTo>
                    <a:pt x="0" y="4698"/>
                  </a:lnTo>
                  <a:lnTo>
                    <a:pt x="190" y="15646"/>
                  </a:lnTo>
                  <a:lnTo>
                    <a:pt x="4698" y="20015"/>
                  </a:lnTo>
                  <a:lnTo>
                    <a:pt x="15646" y="19824"/>
                  </a:lnTo>
                  <a:lnTo>
                    <a:pt x="20015" y="15303"/>
                  </a:lnTo>
                  <a:lnTo>
                    <a:pt x="19913" y="9842"/>
                  </a:lnTo>
                  <a:lnTo>
                    <a:pt x="19811" y="4356"/>
                  </a:lnTo>
                  <a:lnTo>
                    <a:pt x="15303" y="0"/>
                  </a:lnTo>
                  <a:close/>
                </a:path>
              </a:pathLst>
            </a:custGeom>
            <a:solidFill>
              <a:srgbClr val="AB5E30"/>
            </a:solidFill>
          </p:spPr>
          <p:txBody>
            <a:bodyPr wrap="square" lIns="0" tIns="0" rIns="0" bIns="0" rtlCol="0"/>
            <a:lstStyle/>
            <a:p>
              <a:endParaRPr sz="1493" dirty="0"/>
            </a:p>
          </p:txBody>
        </p:sp>
        <p:sp>
          <p:nvSpPr>
            <p:cNvPr id="539" name="object 2407">
              <a:extLst>
                <a:ext uri="{FF2B5EF4-FFF2-40B4-BE49-F238E27FC236}">
                  <a16:creationId xmlns:a16="http://schemas.microsoft.com/office/drawing/2014/main" id="{A53C0254-95D1-44B3-BAE2-B35BA2A96F4D}"/>
                </a:ext>
              </a:extLst>
            </p:cNvPr>
            <p:cNvSpPr/>
            <p:nvPr/>
          </p:nvSpPr>
          <p:spPr>
            <a:xfrm>
              <a:off x="1655476" y="5289025"/>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15" y="15303"/>
                  </a:lnTo>
                  <a:lnTo>
                    <a:pt x="19913" y="9829"/>
                  </a:lnTo>
                  <a:lnTo>
                    <a:pt x="19812" y="4356"/>
                  </a:lnTo>
                  <a:lnTo>
                    <a:pt x="15316" y="0"/>
                  </a:lnTo>
                  <a:close/>
                </a:path>
              </a:pathLst>
            </a:custGeom>
            <a:solidFill>
              <a:srgbClr val="AD612A"/>
            </a:solidFill>
          </p:spPr>
          <p:txBody>
            <a:bodyPr wrap="square" lIns="0" tIns="0" rIns="0" bIns="0" rtlCol="0"/>
            <a:lstStyle/>
            <a:p>
              <a:endParaRPr sz="1493" dirty="0"/>
            </a:p>
          </p:txBody>
        </p:sp>
        <p:sp>
          <p:nvSpPr>
            <p:cNvPr id="540" name="object 2408">
              <a:extLst>
                <a:ext uri="{FF2B5EF4-FFF2-40B4-BE49-F238E27FC236}">
                  <a16:creationId xmlns:a16="http://schemas.microsoft.com/office/drawing/2014/main" id="{AF6C3B20-0BEB-4A86-91B9-1ED5B731B052}"/>
                </a:ext>
              </a:extLst>
            </p:cNvPr>
            <p:cNvSpPr/>
            <p:nvPr/>
          </p:nvSpPr>
          <p:spPr>
            <a:xfrm>
              <a:off x="1700255" y="5472681"/>
              <a:ext cx="20320" cy="20320"/>
            </a:xfrm>
            <a:custGeom>
              <a:avLst/>
              <a:gdLst/>
              <a:ahLst/>
              <a:cxnLst/>
              <a:rect l="l" t="t" r="r" b="b"/>
              <a:pathLst>
                <a:path w="20319" h="20320">
                  <a:moveTo>
                    <a:pt x="15303" y="0"/>
                  </a:moveTo>
                  <a:lnTo>
                    <a:pt x="4343" y="190"/>
                  </a:lnTo>
                  <a:lnTo>
                    <a:pt x="0" y="4699"/>
                  </a:lnTo>
                  <a:lnTo>
                    <a:pt x="190" y="15646"/>
                  </a:lnTo>
                  <a:lnTo>
                    <a:pt x="4699" y="20002"/>
                  </a:lnTo>
                  <a:lnTo>
                    <a:pt x="15646" y="19812"/>
                  </a:lnTo>
                  <a:lnTo>
                    <a:pt x="20015" y="15303"/>
                  </a:lnTo>
                  <a:lnTo>
                    <a:pt x="19913" y="9829"/>
                  </a:lnTo>
                  <a:lnTo>
                    <a:pt x="19812" y="4356"/>
                  </a:lnTo>
                  <a:lnTo>
                    <a:pt x="15303" y="0"/>
                  </a:lnTo>
                  <a:close/>
                </a:path>
              </a:pathLst>
            </a:custGeom>
            <a:solidFill>
              <a:srgbClr val="854C25"/>
            </a:solidFill>
          </p:spPr>
          <p:txBody>
            <a:bodyPr wrap="square" lIns="0" tIns="0" rIns="0" bIns="0" rtlCol="0"/>
            <a:lstStyle/>
            <a:p>
              <a:endParaRPr sz="1493" dirty="0"/>
            </a:p>
          </p:txBody>
        </p:sp>
        <p:sp>
          <p:nvSpPr>
            <p:cNvPr id="541" name="object 2409">
              <a:extLst>
                <a:ext uri="{FF2B5EF4-FFF2-40B4-BE49-F238E27FC236}">
                  <a16:creationId xmlns:a16="http://schemas.microsoft.com/office/drawing/2014/main" id="{DF2591A4-D671-48F4-829C-E435F12F72C7}"/>
                </a:ext>
              </a:extLst>
            </p:cNvPr>
            <p:cNvSpPr/>
            <p:nvPr/>
          </p:nvSpPr>
          <p:spPr>
            <a:xfrm>
              <a:off x="1575023" y="5341688"/>
              <a:ext cx="20320" cy="20320"/>
            </a:xfrm>
            <a:custGeom>
              <a:avLst/>
              <a:gdLst/>
              <a:ahLst/>
              <a:cxnLst/>
              <a:rect l="l" t="t" r="r" b="b"/>
              <a:pathLst>
                <a:path w="20319" h="20320">
                  <a:moveTo>
                    <a:pt x="15290" y="0"/>
                  </a:moveTo>
                  <a:lnTo>
                    <a:pt x="4343" y="190"/>
                  </a:lnTo>
                  <a:lnTo>
                    <a:pt x="0" y="4686"/>
                  </a:lnTo>
                  <a:lnTo>
                    <a:pt x="190" y="15633"/>
                  </a:lnTo>
                  <a:lnTo>
                    <a:pt x="4698" y="19989"/>
                  </a:lnTo>
                  <a:lnTo>
                    <a:pt x="15633" y="19799"/>
                  </a:lnTo>
                  <a:lnTo>
                    <a:pt x="20002" y="15290"/>
                  </a:lnTo>
                  <a:lnTo>
                    <a:pt x="19900" y="9817"/>
                  </a:lnTo>
                  <a:lnTo>
                    <a:pt x="19799" y="4343"/>
                  </a:lnTo>
                  <a:lnTo>
                    <a:pt x="15290" y="0"/>
                  </a:lnTo>
                  <a:close/>
                </a:path>
              </a:pathLst>
            </a:custGeom>
            <a:solidFill>
              <a:srgbClr val="A45B2F"/>
            </a:solidFill>
          </p:spPr>
          <p:txBody>
            <a:bodyPr wrap="square" lIns="0" tIns="0" rIns="0" bIns="0" rtlCol="0"/>
            <a:lstStyle/>
            <a:p>
              <a:endParaRPr sz="1493" dirty="0"/>
            </a:p>
          </p:txBody>
        </p:sp>
        <p:sp>
          <p:nvSpPr>
            <p:cNvPr id="542" name="object 2410">
              <a:extLst>
                <a:ext uri="{FF2B5EF4-FFF2-40B4-BE49-F238E27FC236}">
                  <a16:creationId xmlns:a16="http://schemas.microsoft.com/office/drawing/2014/main" id="{15CF0AB7-E27E-4170-9210-8652CD10FA23}"/>
                </a:ext>
              </a:extLst>
            </p:cNvPr>
            <p:cNvSpPr/>
            <p:nvPr/>
          </p:nvSpPr>
          <p:spPr>
            <a:xfrm>
              <a:off x="1198195" y="5294900"/>
              <a:ext cx="20320" cy="20320"/>
            </a:xfrm>
            <a:custGeom>
              <a:avLst/>
              <a:gdLst/>
              <a:ahLst/>
              <a:cxnLst/>
              <a:rect l="l" t="t" r="r" b="b"/>
              <a:pathLst>
                <a:path w="20319" h="20320">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A95C31"/>
            </a:solidFill>
          </p:spPr>
          <p:txBody>
            <a:bodyPr wrap="square" lIns="0" tIns="0" rIns="0" bIns="0" rtlCol="0"/>
            <a:lstStyle/>
            <a:p>
              <a:endParaRPr sz="1493" dirty="0"/>
            </a:p>
          </p:txBody>
        </p:sp>
        <p:sp>
          <p:nvSpPr>
            <p:cNvPr id="543" name="object 2411">
              <a:extLst>
                <a:ext uri="{FF2B5EF4-FFF2-40B4-BE49-F238E27FC236}">
                  <a16:creationId xmlns:a16="http://schemas.microsoft.com/office/drawing/2014/main" id="{BF83BD1C-218D-4A7B-81E9-10ABA02A01B3}"/>
                </a:ext>
              </a:extLst>
            </p:cNvPr>
            <p:cNvSpPr/>
            <p:nvPr/>
          </p:nvSpPr>
          <p:spPr>
            <a:xfrm>
              <a:off x="1109106" y="5299853"/>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65B30"/>
            </a:solidFill>
          </p:spPr>
          <p:txBody>
            <a:bodyPr wrap="square" lIns="0" tIns="0" rIns="0" bIns="0" rtlCol="0"/>
            <a:lstStyle/>
            <a:p>
              <a:endParaRPr sz="1493" dirty="0"/>
            </a:p>
          </p:txBody>
        </p:sp>
        <p:sp>
          <p:nvSpPr>
            <p:cNvPr id="544" name="object 2412">
              <a:extLst>
                <a:ext uri="{FF2B5EF4-FFF2-40B4-BE49-F238E27FC236}">
                  <a16:creationId xmlns:a16="http://schemas.microsoft.com/office/drawing/2014/main" id="{41123558-B7F3-4228-A531-B4B472114230}"/>
                </a:ext>
              </a:extLst>
            </p:cNvPr>
            <p:cNvSpPr/>
            <p:nvPr/>
          </p:nvSpPr>
          <p:spPr>
            <a:xfrm>
              <a:off x="1235410" y="5388479"/>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9B562C"/>
            </a:solidFill>
          </p:spPr>
          <p:txBody>
            <a:bodyPr wrap="square" lIns="0" tIns="0" rIns="0" bIns="0" rtlCol="0"/>
            <a:lstStyle/>
            <a:p>
              <a:endParaRPr sz="1493" dirty="0"/>
            </a:p>
          </p:txBody>
        </p:sp>
        <p:sp>
          <p:nvSpPr>
            <p:cNvPr id="545" name="object 2413">
              <a:extLst>
                <a:ext uri="{FF2B5EF4-FFF2-40B4-BE49-F238E27FC236}">
                  <a16:creationId xmlns:a16="http://schemas.microsoft.com/office/drawing/2014/main" id="{2650D560-BAB2-4438-B411-25BBF31BD15E}"/>
                </a:ext>
              </a:extLst>
            </p:cNvPr>
            <p:cNvSpPr/>
            <p:nvPr/>
          </p:nvSpPr>
          <p:spPr>
            <a:xfrm>
              <a:off x="1229568" y="5402681"/>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8E5229"/>
            </a:solidFill>
          </p:spPr>
          <p:txBody>
            <a:bodyPr wrap="square" lIns="0" tIns="0" rIns="0" bIns="0" rtlCol="0"/>
            <a:lstStyle/>
            <a:p>
              <a:endParaRPr sz="1493" dirty="0"/>
            </a:p>
          </p:txBody>
        </p:sp>
        <p:sp>
          <p:nvSpPr>
            <p:cNvPr id="546" name="object 2414">
              <a:extLst>
                <a:ext uri="{FF2B5EF4-FFF2-40B4-BE49-F238E27FC236}">
                  <a16:creationId xmlns:a16="http://schemas.microsoft.com/office/drawing/2014/main" id="{1A2F4AE3-F342-4F72-8552-C5DE2D81A8F0}"/>
                </a:ext>
              </a:extLst>
            </p:cNvPr>
            <p:cNvSpPr/>
            <p:nvPr/>
          </p:nvSpPr>
          <p:spPr>
            <a:xfrm>
              <a:off x="1299359" y="5591172"/>
              <a:ext cx="20320" cy="20320"/>
            </a:xfrm>
            <a:custGeom>
              <a:avLst/>
              <a:gdLst/>
              <a:ahLst/>
              <a:cxnLst/>
              <a:rect l="l" t="t" r="r" b="b"/>
              <a:pathLst>
                <a:path w="20319" h="20320">
                  <a:moveTo>
                    <a:pt x="15303" y="0"/>
                  </a:moveTo>
                  <a:lnTo>
                    <a:pt x="4343" y="190"/>
                  </a:lnTo>
                  <a:lnTo>
                    <a:pt x="0" y="4711"/>
                  </a:lnTo>
                  <a:lnTo>
                    <a:pt x="190" y="15659"/>
                  </a:lnTo>
                  <a:lnTo>
                    <a:pt x="4698" y="20002"/>
                  </a:lnTo>
                  <a:lnTo>
                    <a:pt x="15646" y="19812"/>
                  </a:lnTo>
                  <a:lnTo>
                    <a:pt x="20015" y="15316"/>
                  </a:lnTo>
                  <a:lnTo>
                    <a:pt x="19913" y="9829"/>
                  </a:lnTo>
                  <a:lnTo>
                    <a:pt x="19811" y="4368"/>
                  </a:lnTo>
                  <a:lnTo>
                    <a:pt x="15303" y="0"/>
                  </a:lnTo>
                  <a:close/>
                </a:path>
              </a:pathLst>
            </a:custGeom>
            <a:solidFill>
              <a:srgbClr val="A55B2E"/>
            </a:solidFill>
          </p:spPr>
          <p:txBody>
            <a:bodyPr wrap="square" lIns="0" tIns="0" rIns="0" bIns="0" rtlCol="0"/>
            <a:lstStyle/>
            <a:p>
              <a:endParaRPr sz="1493" dirty="0"/>
            </a:p>
          </p:txBody>
        </p:sp>
        <p:sp>
          <p:nvSpPr>
            <p:cNvPr id="547" name="object 2415">
              <a:extLst>
                <a:ext uri="{FF2B5EF4-FFF2-40B4-BE49-F238E27FC236}">
                  <a16:creationId xmlns:a16="http://schemas.microsoft.com/office/drawing/2014/main" id="{FE6BD71F-C68D-4676-860D-56AFAB454A46}"/>
                </a:ext>
              </a:extLst>
            </p:cNvPr>
            <p:cNvSpPr/>
            <p:nvPr/>
          </p:nvSpPr>
          <p:spPr>
            <a:xfrm>
              <a:off x="1586781" y="5575136"/>
              <a:ext cx="20320" cy="20320"/>
            </a:xfrm>
            <a:custGeom>
              <a:avLst/>
              <a:gdLst/>
              <a:ahLst/>
              <a:cxnLst/>
              <a:rect l="l" t="t" r="r" b="b"/>
              <a:pathLst>
                <a:path w="20319" h="20320">
                  <a:moveTo>
                    <a:pt x="15303" y="0"/>
                  </a:moveTo>
                  <a:lnTo>
                    <a:pt x="4356" y="190"/>
                  </a:lnTo>
                  <a:lnTo>
                    <a:pt x="0" y="4698"/>
                  </a:lnTo>
                  <a:lnTo>
                    <a:pt x="190" y="15646"/>
                  </a:lnTo>
                  <a:lnTo>
                    <a:pt x="4698" y="20027"/>
                  </a:lnTo>
                  <a:lnTo>
                    <a:pt x="15646" y="19837"/>
                  </a:lnTo>
                  <a:lnTo>
                    <a:pt x="20002" y="15303"/>
                  </a:lnTo>
                  <a:lnTo>
                    <a:pt x="19900" y="9842"/>
                  </a:lnTo>
                  <a:lnTo>
                    <a:pt x="19799" y="4356"/>
                  </a:lnTo>
                  <a:lnTo>
                    <a:pt x="15303" y="0"/>
                  </a:lnTo>
                  <a:close/>
                </a:path>
              </a:pathLst>
            </a:custGeom>
            <a:solidFill>
              <a:srgbClr val="9A532C"/>
            </a:solidFill>
          </p:spPr>
          <p:txBody>
            <a:bodyPr wrap="square" lIns="0" tIns="0" rIns="0" bIns="0" rtlCol="0"/>
            <a:lstStyle/>
            <a:p>
              <a:endParaRPr sz="1493" dirty="0"/>
            </a:p>
          </p:txBody>
        </p:sp>
        <p:sp>
          <p:nvSpPr>
            <p:cNvPr id="548" name="object 2416">
              <a:extLst>
                <a:ext uri="{FF2B5EF4-FFF2-40B4-BE49-F238E27FC236}">
                  <a16:creationId xmlns:a16="http://schemas.microsoft.com/office/drawing/2014/main" id="{87394602-0362-47E3-A995-92C0642A35BE}"/>
                </a:ext>
              </a:extLst>
            </p:cNvPr>
            <p:cNvSpPr/>
            <p:nvPr/>
          </p:nvSpPr>
          <p:spPr>
            <a:xfrm>
              <a:off x="1556164" y="5624024"/>
              <a:ext cx="20320" cy="20320"/>
            </a:xfrm>
            <a:custGeom>
              <a:avLst/>
              <a:gdLst/>
              <a:ahLst/>
              <a:cxnLst/>
              <a:rect l="l" t="t" r="r" b="b"/>
              <a:pathLst>
                <a:path w="20319" h="20320">
                  <a:moveTo>
                    <a:pt x="15303" y="0"/>
                  </a:moveTo>
                  <a:lnTo>
                    <a:pt x="4343" y="190"/>
                  </a:lnTo>
                  <a:lnTo>
                    <a:pt x="0" y="4711"/>
                  </a:lnTo>
                  <a:lnTo>
                    <a:pt x="190" y="15671"/>
                  </a:lnTo>
                  <a:lnTo>
                    <a:pt x="4698" y="20015"/>
                  </a:lnTo>
                  <a:lnTo>
                    <a:pt x="15646" y="19824"/>
                  </a:lnTo>
                  <a:lnTo>
                    <a:pt x="20015" y="15328"/>
                  </a:lnTo>
                  <a:lnTo>
                    <a:pt x="19913" y="9842"/>
                  </a:lnTo>
                  <a:lnTo>
                    <a:pt x="19811" y="4368"/>
                  </a:lnTo>
                  <a:lnTo>
                    <a:pt x="15303" y="0"/>
                  </a:lnTo>
                  <a:close/>
                </a:path>
              </a:pathLst>
            </a:custGeom>
            <a:solidFill>
              <a:srgbClr val="8D4C29"/>
            </a:solidFill>
          </p:spPr>
          <p:txBody>
            <a:bodyPr wrap="square" lIns="0" tIns="0" rIns="0" bIns="0" rtlCol="0"/>
            <a:lstStyle/>
            <a:p>
              <a:endParaRPr sz="1493" dirty="0"/>
            </a:p>
          </p:txBody>
        </p:sp>
        <p:sp>
          <p:nvSpPr>
            <p:cNvPr id="549" name="object 2417">
              <a:extLst>
                <a:ext uri="{FF2B5EF4-FFF2-40B4-BE49-F238E27FC236}">
                  <a16:creationId xmlns:a16="http://schemas.microsoft.com/office/drawing/2014/main" id="{46404EAB-6E88-4689-97A2-65A007443CD0}"/>
                </a:ext>
              </a:extLst>
            </p:cNvPr>
            <p:cNvSpPr/>
            <p:nvPr/>
          </p:nvSpPr>
          <p:spPr>
            <a:xfrm>
              <a:off x="1013439" y="5324132"/>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17"/>
                  </a:lnTo>
                  <a:lnTo>
                    <a:pt x="19811" y="4356"/>
                  </a:lnTo>
                  <a:lnTo>
                    <a:pt x="15303" y="0"/>
                  </a:lnTo>
                  <a:close/>
                </a:path>
              </a:pathLst>
            </a:custGeom>
            <a:solidFill>
              <a:srgbClr val="A75C2F"/>
            </a:solidFill>
          </p:spPr>
          <p:txBody>
            <a:bodyPr wrap="square" lIns="0" tIns="0" rIns="0" bIns="0" rtlCol="0"/>
            <a:lstStyle/>
            <a:p>
              <a:endParaRPr sz="1493" dirty="0"/>
            </a:p>
          </p:txBody>
        </p:sp>
        <p:sp>
          <p:nvSpPr>
            <p:cNvPr id="550" name="object 2418">
              <a:extLst>
                <a:ext uri="{FF2B5EF4-FFF2-40B4-BE49-F238E27FC236}">
                  <a16:creationId xmlns:a16="http://schemas.microsoft.com/office/drawing/2014/main" id="{0FA534BD-0427-4EBE-BAC7-781F0E86CE33}"/>
                </a:ext>
              </a:extLst>
            </p:cNvPr>
            <p:cNvSpPr/>
            <p:nvPr/>
          </p:nvSpPr>
          <p:spPr>
            <a:xfrm>
              <a:off x="1576779" y="5356209"/>
              <a:ext cx="20320" cy="20320"/>
            </a:xfrm>
            <a:custGeom>
              <a:avLst/>
              <a:gdLst/>
              <a:ahLst/>
              <a:cxnLst/>
              <a:rect l="l" t="t" r="r" b="b"/>
              <a:pathLst>
                <a:path w="20319" h="20320">
                  <a:moveTo>
                    <a:pt x="15303" y="0"/>
                  </a:moveTo>
                  <a:lnTo>
                    <a:pt x="4356" y="190"/>
                  </a:lnTo>
                  <a:lnTo>
                    <a:pt x="0" y="4698"/>
                  </a:lnTo>
                  <a:lnTo>
                    <a:pt x="190" y="15659"/>
                  </a:lnTo>
                  <a:lnTo>
                    <a:pt x="4711" y="20015"/>
                  </a:lnTo>
                  <a:lnTo>
                    <a:pt x="15646" y="19824"/>
                  </a:lnTo>
                  <a:lnTo>
                    <a:pt x="20015" y="15316"/>
                  </a:lnTo>
                  <a:lnTo>
                    <a:pt x="19913" y="9842"/>
                  </a:lnTo>
                  <a:lnTo>
                    <a:pt x="19811" y="4356"/>
                  </a:lnTo>
                  <a:lnTo>
                    <a:pt x="15303" y="0"/>
                  </a:lnTo>
                  <a:close/>
                </a:path>
              </a:pathLst>
            </a:custGeom>
            <a:solidFill>
              <a:srgbClr val="8D5127"/>
            </a:solidFill>
          </p:spPr>
          <p:txBody>
            <a:bodyPr wrap="square" lIns="0" tIns="0" rIns="0" bIns="0" rtlCol="0"/>
            <a:lstStyle/>
            <a:p>
              <a:endParaRPr sz="1493" dirty="0"/>
            </a:p>
          </p:txBody>
        </p:sp>
        <p:sp>
          <p:nvSpPr>
            <p:cNvPr id="551" name="object 2419">
              <a:extLst>
                <a:ext uri="{FF2B5EF4-FFF2-40B4-BE49-F238E27FC236}">
                  <a16:creationId xmlns:a16="http://schemas.microsoft.com/office/drawing/2014/main" id="{01D2E117-1FDF-4241-B6A2-7BC2E346D6C1}"/>
                </a:ext>
              </a:extLst>
            </p:cNvPr>
            <p:cNvSpPr/>
            <p:nvPr/>
          </p:nvSpPr>
          <p:spPr>
            <a:xfrm>
              <a:off x="1340721" y="5289496"/>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A65B30"/>
            </a:solidFill>
          </p:spPr>
          <p:txBody>
            <a:bodyPr wrap="square" lIns="0" tIns="0" rIns="0" bIns="0" rtlCol="0"/>
            <a:lstStyle/>
            <a:p>
              <a:endParaRPr sz="1493" dirty="0"/>
            </a:p>
          </p:txBody>
        </p:sp>
        <p:sp>
          <p:nvSpPr>
            <p:cNvPr id="552" name="object 2420">
              <a:extLst>
                <a:ext uri="{FF2B5EF4-FFF2-40B4-BE49-F238E27FC236}">
                  <a16:creationId xmlns:a16="http://schemas.microsoft.com/office/drawing/2014/main" id="{0116AB4C-0B68-426A-A767-960B1629A218}"/>
                </a:ext>
              </a:extLst>
            </p:cNvPr>
            <p:cNvSpPr/>
            <p:nvPr/>
          </p:nvSpPr>
          <p:spPr>
            <a:xfrm>
              <a:off x="1649928" y="5518433"/>
              <a:ext cx="20320" cy="20320"/>
            </a:xfrm>
            <a:custGeom>
              <a:avLst/>
              <a:gdLst/>
              <a:ahLst/>
              <a:cxnLst/>
              <a:rect l="l" t="t" r="r" b="b"/>
              <a:pathLst>
                <a:path w="20319" h="20320">
                  <a:moveTo>
                    <a:pt x="15290" y="0"/>
                  </a:moveTo>
                  <a:lnTo>
                    <a:pt x="4343" y="190"/>
                  </a:lnTo>
                  <a:lnTo>
                    <a:pt x="0" y="4686"/>
                  </a:lnTo>
                  <a:lnTo>
                    <a:pt x="190" y="15633"/>
                  </a:lnTo>
                  <a:lnTo>
                    <a:pt x="4699" y="20002"/>
                  </a:lnTo>
                  <a:lnTo>
                    <a:pt x="15633" y="19812"/>
                  </a:lnTo>
                  <a:lnTo>
                    <a:pt x="20002" y="15290"/>
                  </a:lnTo>
                  <a:lnTo>
                    <a:pt x="19900" y="9817"/>
                  </a:lnTo>
                  <a:lnTo>
                    <a:pt x="19799" y="4343"/>
                  </a:lnTo>
                  <a:lnTo>
                    <a:pt x="15290" y="0"/>
                  </a:lnTo>
                  <a:close/>
                </a:path>
              </a:pathLst>
            </a:custGeom>
            <a:solidFill>
              <a:srgbClr val="8C4D28"/>
            </a:solidFill>
          </p:spPr>
          <p:txBody>
            <a:bodyPr wrap="square" lIns="0" tIns="0" rIns="0" bIns="0" rtlCol="0"/>
            <a:lstStyle/>
            <a:p>
              <a:endParaRPr sz="1493" dirty="0"/>
            </a:p>
          </p:txBody>
        </p:sp>
        <p:sp>
          <p:nvSpPr>
            <p:cNvPr id="553" name="object 2421">
              <a:extLst>
                <a:ext uri="{FF2B5EF4-FFF2-40B4-BE49-F238E27FC236}">
                  <a16:creationId xmlns:a16="http://schemas.microsoft.com/office/drawing/2014/main" id="{97D69003-B255-48F0-B83F-D8605F7C4298}"/>
                </a:ext>
              </a:extLst>
            </p:cNvPr>
            <p:cNvSpPr/>
            <p:nvPr/>
          </p:nvSpPr>
          <p:spPr>
            <a:xfrm>
              <a:off x="1152405" y="5274948"/>
              <a:ext cx="20320" cy="20320"/>
            </a:xfrm>
            <a:custGeom>
              <a:avLst/>
              <a:gdLst/>
              <a:ahLst/>
              <a:cxnLst/>
              <a:rect l="l" t="t" r="r" b="b"/>
              <a:pathLst>
                <a:path w="20319" h="20320">
                  <a:moveTo>
                    <a:pt x="15303" y="0"/>
                  </a:moveTo>
                  <a:lnTo>
                    <a:pt x="4343" y="190"/>
                  </a:lnTo>
                  <a:lnTo>
                    <a:pt x="0" y="4699"/>
                  </a:lnTo>
                  <a:lnTo>
                    <a:pt x="190" y="15659"/>
                  </a:lnTo>
                  <a:lnTo>
                    <a:pt x="4698" y="20002"/>
                  </a:lnTo>
                  <a:lnTo>
                    <a:pt x="15646" y="19812"/>
                  </a:lnTo>
                  <a:lnTo>
                    <a:pt x="20015" y="15316"/>
                  </a:lnTo>
                  <a:lnTo>
                    <a:pt x="19913" y="9829"/>
                  </a:lnTo>
                  <a:lnTo>
                    <a:pt x="19811" y="4356"/>
                  </a:lnTo>
                  <a:lnTo>
                    <a:pt x="15303" y="0"/>
                  </a:lnTo>
                  <a:close/>
                </a:path>
              </a:pathLst>
            </a:custGeom>
            <a:solidFill>
              <a:srgbClr val="95522B"/>
            </a:solidFill>
          </p:spPr>
          <p:txBody>
            <a:bodyPr wrap="square" lIns="0" tIns="0" rIns="0" bIns="0" rtlCol="0"/>
            <a:lstStyle/>
            <a:p>
              <a:endParaRPr sz="1493" dirty="0"/>
            </a:p>
          </p:txBody>
        </p:sp>
        <p:sp>
          <p:nvSpPr>
            <p:cNvPr id="554" name="object 2422">
              <a:extLst>
                <a:ext uri="{FF2B5EF4-FFF2-40B4-BE49-F238E27FC236}">
                  <a16:creationId xmlns:a16="http://schemas.microsoft.com/office/drawing/2014/main" id="{AB499FEC-A6F2-4D80-998E-12680A223C50}"/>
                </a:ext>
              </a:extLst>
            </p:cNvPr>
            <p:cNvSpPr/>
            <p:nvPr/>
          </p:nvSpPr>
          <p:spPr>
            <a:xfrm>
              <a:off x="959507" y="5525589"/>
              <a:ext cx="20320" cy="20320"/>
            </a:xfrm>
            <a:custGeom>
              <a:avLst/>
              <a:gdLst/>
              <a:ahLst/>
              <a:cxnLst/>
              <a:rect l="l" t="t" r="r" b="b"/>
              <a:pathLst>
                <a:path w="20319" h="20320">
                  <a:moveTo>
                    <a:pt x="15316" y="0"/>
                  </a:moveTo>
                  <a:lnTo>
                    <a:pt x="4356" y="190"/>
                  </a:lnTo>
                  <a:lnTo>
                    <a:pt x="0" y="4699"/>
                  </a:lnTo>
                  <a:lnTo>
                    <a:pt x="190" y="15646"/>
                  </a:lnTo>
                  <a:lnTo>
                    <a:pt x="4711" y="19989"/>
                  </a:lnTo>
                  <a:lnTo>
                    <a:pt x="15659" y="19799"/>
                  </a:lnTo>
                  <a:lnTo>
                    <a:pt x="20027" y="15303"/>
                  </a:lnTo>
                  <a:lnTo>
                    <a:pt x="19926" y="9829"/>
                  </a:lnTo>
                  <a:lnTo>
                    <a:pt x="19824" y="4356"/>
                  </a:lnTo>
                  <a:lnTo>
                    <a:pt x="15316" y="0"/>
                  </a:lnTo>
                  <a:close/>
                </a:path>
              </a:pathLst>
            </a:custGeom>
            <a:solidFill>
              <a:srgbClr val="A75C2F"/>
            </a:solidFill>
          </p:spPr>
          <p:txBody>
            <a:bodyPr wrap="square" lIns="0" tIns="0" rIns="0" bIns="0" rtlCol="0"/>
            <a:lstStyle/>
            <a:p>
              <a:endParaRPr sz="1493" dirty="0"/>
            </a:p>
          </p:txBody>
        </p:sp>
        <p:sp>
          <p:nvSpPr>
            <p:cNvPr id="555" name="object 2423">
              <a:extLst>
                <a:ext uri="{FF2B5EF4-FFF2-40B4-BE49-F238E27FC236}">
                  <a16:creationId xmlns:a16="http://schemas.microsoft.com/office/drawing/2014/main" id="{3EE7F76A-7E6A-481B-BD00-D21A1D7913FA}"/>
                </a:ext>
              </a:extLst>
            </p:cNvPr>
            <p:cNvSpPr/>
            <p:nvPr/>
          </p:nvSpPr>
          <p:spPr>
            <a:xfrm>
              <a:off x="969271" y="5506463"/>
              <a:ext cx="20320" cy="20320"/>
            </a:xfrm>
            <a:custGeom>
              <a:avLst/>
              <a:gdLst/>
              <a:ahLst/>
              <a:cxnLst/>
              <a:rect l="l" t="t" r="r" b="b"/>
              <a:pathLst>
                <a:path w="20319" h="20320">
                  <a:moveTo>
                    <a:pt x="15303" y="0"/>
                  </a:moveTo>
                  <a:lnTo>
                    <a:pt x="4356" y="190"/>
                  </a:lnTo>
                  <a:lnTo>
                    <a:pt x="0" y="4686"/>
                  </a:lnTo>
                  <a:lnTo>
                    <a:pt x="190" y="15646"/>
                  </a:lnTo>
                  <a:lnTo>
                    <a:pt x="4711" y="20002"/>
                  </a:lnTo>
                  <a:lnTo>
                    <a:pt x="15646" y="19812"/>
                  </a:lnTo>
                  <a:lnTo>
                    <a:pt x="20015" y="15303"/>
                  </a:lnTo>
                  <a:lnTo>
                    <a:pt x="19913" y="9829"/>
                  </a:lnTo>
                  <a:lnTo>
                    <a:pt x="19811" y="4343"/>
                  </a:lnTo>
                  <a:lnTo>
                    <a:pt x="15303" y="0"/>
                  </a:lnTo>
                  <a:close/>
                </a:path>
              </a:pathLst>
            </a:custGeom>
            <a:solidFill>
              <a:srgbClr val="9D592B"/>
            </a:solidFill>
          </p:spPr>
          <p:txBody>
            <a:bodyPr wrap="square" lIns="0" tIns="0" rIns="0" bIns="0" rtlCol="0"/>
            <a:lstStyle/>
            <a:p>
              <a:endParaRPr sz="1493" dirty="0"/>
            </a:p>
          </p:txBody>
        </p:sp>
        <p:sp>
          <p:nvSpPr>
            <p:cNvPr id="556" name="object 2424">
              <a:extLst>
                <a:ext uri="{FF2B5EF4-FFF2-40B4-BE49-F238E27FC236}">
                  <a16:creationId xmlns:a16="http://schemas.microsoft.com/office/drawing/2014/main" id="{53D42253-3CC3-4335-BBE7-4D04B79A262A}"/>
                </a:ext>
              </a:extLst>
            </p:cNvPr>
            <p:cNvSpPr/>
            <p:nvPr/>
          </p:nvSpPr>
          <p:spPr>
            <a:xfrm>
              <a:off x="1464934" y="5316499"/>
              <a:ext cx="20320" cy="20320"/>
            </a:xfrm>
            <a:custGeom>
              <a:avLst/>
              <a:gdLst/>
              <a:ahLst/>
              <a:cxnLst/>
              <a:rect l="l" t="t" r="r" b="b"/>
              <a:pathLst>
                <a:path w="20319" h="20320">
                  <a:moveTo>
                    <a:pt x="15303" y="0"/>
                  </a:moveTo>
                  <a:lnTo>
                    <a:pt x="4356" y="190"/>
                  </a:lnTo>
                  <a:lnTo>
                    <a:pt x="0" y="4699"/>
                  </a:lnTo>
                  <a:lnTo>
                    <a:pt x="190" y="15659"/>
                  </a:lnTo>
                  <a:lnTo>
                    <a:pt x="4711" y="20015"/>
                  </a:lnTo>
                  <a:lnTo>
                    <a:pt x="15646" y="19824"/>
                  </a:lnTo>
                  <a:lnTo>
                    <a:pt x="20015" y="15316"/>
                  </a:lnTo>
                  <a:lnTo>
                    <a:pt x="19913" y="9829"/>
                  </a:lnTo>
                  <a:lnTo>
                    <a:pt x="19811" y="4356"/>
                  </a:lnTo>
                  <a:lnTo>
                    <a:pt x="15303" y="0"/>
                  </a:lnTo>
                  <a:close/>
                </a:path>
              </a:pathLst>
            </a:custGeom>
            <a:solidFill>
              <a:srgbClr val="90532A"/>
            </a:solidFill>
          </p:spPr>
          <p:txBody>
            <a:bodyPr wrap="square" lIns="0" tIns="0" rIns="0" bIns="0" rtlCol="0"/>
            <a:lstStyle/>
            <a:p>
              <a:endParaRPr sz="1493" dirty="0"/>
            </a:p>
          </p:txBody>
        </p:sp>
        <p:sp>
          <p:nvSpPr>
            <p:cNvPr id="557" name="object 2425">
              <a:extLst>
                <a:ext uri="{FF2B5EF4-FFF2-40B4-BE49-F238E27FC236}">
                  <a16:creationId xmlns:a16="http://schemas.microsoft.com/office/drawing/2014/main" id="{8B9C9AB6-FA5B-46E1-B7B1-8C85ABD09C4F}"/>
                </a:ext>
              </a:extLst>
            </p:cNvPr>
            <p:cNvSpPr/>
            <p:nvPr/>
          </p:nvSpPr>
          <p:spPr>
            <a:xfrm>
              <a:off x="1717203" y="5333688"/>
              <a:ext cx="20320" cy="20320"/>
            </a:xfrm>
            <a:custGeom>
              <a:avLst/>
              <a:gdLst/>
              <a:ahLst/>
              <a:cxnLst/>
              <a:rect l="l" t="t" r="r" b="b"/>
              <a:pathLst>
                <a:path w="20319" h="20320">
                  <a:moveTo>
                    <a:pt x="15303" y="0"/>
                  </a:moveTo>
                  <a:lnTo>
                    <a:pt x="4343" y="190"/>
                  </a:lnTo>
                  <a:lnTo>
                    <a:pt x="0" y="4699"/>
                  </a:lnTo>
                  <a:lnTo>
                    <a:pt x="190" y="15646"/>
                  </a:lnTo>
                  <a:lnTo>
                    <a:pt x="4699" y="20015"/>
                  </a:lnTo>
                  <a:lnTo>
                    <a:pt x="15646" y="19824"/>
                  </a:lnTo>
                  <a:lnTo>
                    <a:pt x="20015" y="15303"/>
                  </a:lnTo>
                  <a:lnTo>
                    <a:pt x="19913" y="9829"/>
                  </a:lnTo>
                  <a:lnTo>
                    <a:pt x="19812" y="4356"/>
                  </a:lnTo>
                  <a:lnTo>
                    <a:pt x="15303" y="0"/>
                  </a:lnTo>
                  <a:close/>
                </a:path>
              </a:pathLst>
            </a:custGeom>
            <a:solidFill>
              <a:srgbClr val="8B4E28"/>
            </a:solidFill>
          </p:spPr>
          <p:txBody>
            <a:bodyPr wrap="square" lIns="0" tIns="0" rIns="0" bIns="0" rtlCol="0"/>
            <a:lstStyle/>
            <a:p>
              <a:endParaRPr sz="1493" dirty="0"/>
            </a:p>
          </p:txBody>
        </p:sp>
        <p:sp>
          <p:nvSpPr>
            <p:cNvPr id="558" name="object 2426">
              <a:extLst>
                <a:ext uri="{FF2B5EF4-FFF2-40B4-BE49-F238E27FC236}">
                  <a16:creationId xmlns:a16="http://schemas.microsoft.com/office/drawing/2014/main" id="{D30648D9-A8FA-480B-B206-63B0C5F5E04E}"/>
                </a:ext>
              </a:extLst>
            </p:cNvPr>
            <p:cNvSpPr/>
            <p:nvPr/>
          </p:nvSpPr>
          <p:spPr>
            <a:xfrm>
              <a:off x="1361948" y="5566978"/>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BD6A2F"/>
            </a:solidFill>
          </p:spPr>
          <p:txBody>
            <a:bodyPr wrap="square" lIns="0" tIns="0" rIns="0" bIns="0" rtlCol="0"/>
            <a:lstStyle/>
            <a:p>
              <a:endParaRPr sz="1493" dirty="0"/>
            </a:p>
          </p:txBody>
        </p:sp>
        <p:sp>
          <p:nvSpPr>
            <p:cNvPr id="559" name="object 2427">
              <a:extLst>
                <a:ext uri="{FF2B5EF4-FFF2-40B4-BE49-F238E27FC236}">
                  <a16:creationId xmlns:a16="http://schemas.microsoft.com/office/drawing/2014/main" id="{BC9ACBB4-A6C1-4F8C-A624-87A3515B07FD}"/>
                </a:ext>
              </a:extLst>
            </p:cNvPr>
            <p:cNvSpPr/>
            <p:nvPr/>
          </p:nvSpPr>
          <p:spPr>
            <a:xfrm>
              <a:off x="1729157" y="5505538"/>
              <a:ext cx="20320" cy="20320"/>
            </a:xfrm>
            <a:custGeom>
              <a:avLst/>
              <a:gdLst/>
              <a:ahLst/>
              <a:cxnLst/>
              <a:rect l="l" t="t" r="r" b="b"/>
              <a:pathLst>
                <a:path w="20319" h="20320">
                  <a:moveTo>
                    <a:pt x="15303" y="0"/>
                  </a:moveTo>
                  <a:lnTo>
                    <a:pt x="4343" y="190"/>
                  </a:lnTo>
                  <a:lnTo>
                    <a:pt x="0" y="4699"/>
                  </a:lnTo>
                  <a:lnTo>
                    <a:pt x="190" y="15646"/>
                  </a:lnTo>
                  <a:lnTo>
                    <a:pt x="4699" y="20002"/>
                  </a:lnTo>
                  <a:lnTo>
                    <a:pt x="15646" y="19812"/>
                  </a:lnTo>
                  <a:lnTo>
                    <a:pt x="20002" y="15303"/>
                  </a:lnTo>
                  <a:lnTo>
                    <a:pt x="19900" y="9829"/>
                  </a:lnTo>
                  <a:lnTo>
                    <a:pt x="19799" y="4356"/>
                  </a:lnTo>
                  <a:lnTo>
                    <a:pt x="15303" y="0"/>
                  </a:lnTo>
                  <a:close/>
                </a:path>
              </a:pathLst>
            </a:custGeom>
            <a:solidFill>
              <a:srgbClr val="87451F"/>
            </a:solidFill>
          </p:spPr>
          <p:txBody>
            <a:bodyPr wrap="square" lIns="0" tIns="0" rIns="0" bIns="0" rtlCol="0"/>
            <a:lstStyle/>
            <a:p>
              <a:endParaRPr sz="1493" dirty="0"/>
            </a:p>
          </p:txBody>
        </p:sp>
        <p:sp>
          <p:nvSpPr>
            <p:cNvPr id="560" name="object 2428">
              <a:extLst>
                <a:ext uri="{FF2B5EF4-FFF2-40B4-BE49-F238E27FC236}">
                  <a16:creationId xmlns:a16="http://schemas.microsoft.com/office/drawing/2014/main" id="{E6BF7F0D-52CC-4F44-8DC0-E72E033170A7}"/>
                </a:ext>
              </a:extLst>
            </p:cNvPr>
            <p:cNvSpPr/>
            <p:nvPr/>
          </p:nvSpPr>
          <p:spPr>
            <a:xfrm>
              <a:off x="1411824" y="5498626"/>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9F582E"/>
            </a:solidFill>
          </p:spPr>
          <p:txBody>
            <a:bodyPr wrap="square" lIns="0" tIns="0" rIns="0" bIns="0" rtlCol="0"/>
            <a:lstStyle/>
            <a:p>
              <a:endParaRPr sz="1493" dirty="0"/>
            </a:p>
          </p:txBody>
        </p:sp>
        <p:sp>
          <p:nvSpPr>
            <p:cNvPr id="561" name="object 2429">
              <a:extLst>
                <a:ext uri="{FF2B5EF4-FFF2-40B4-BE49-F238E27FC236}">
                  <a16:creationId xmlns:a16="http://schemas.microsoft.com/office/drawing/2014/main" id="{990EFE10-98DA-43C3-B3FA-6CE1A4B1F818}"/>
                </a:ext>
              </a:extLst>
            </p:cNvPr>
            <p:cNvSpPr/>
            <p:nvPr/>
          </p:nvSpPr>
          <p:spPr>
            <a:xfrm>
              <a:off x="1315900" y="5306330"/>
              <a:ext cx="20320" cy="20320"/>
            </a:xfrm>
            <a:custGeom>
              <a:avLst/>
              <a:gdLst/>
              <a:ahLst/>
              <a:cxnLst/>
              <a:rect l="l" t="t" r="r" b="b"/>
              <a:pathLst>
                <a:path w="20319" h="20320">
                  <a:moveTo>
                    <a:pt x="15303" y="0"/>
                  </a:moveTo>
                  <a:lnTo>
                    <a:pt x="4343" y="190"/>
                  </a:lnTo>
                  <a:lnTo>
                    <a:pt x="0" y="4686"/>
                  </a:lnTo>
                  <a:lnTo>
                    <a:pt x="190" y="15633"/>
                  </a:lnTo>
                  <a:lnTo>
                    <a:pt x="4698" y="20002"/>
                  </a:lnTo>
                  <a:lnTo>
                    <a:pt x="15646" y="19812"/>
                  </a:lnTo>
                  <a:lnTo>
                    <a:pt x="20015" y="15290"/>
                  </a:lnTo>
                  <a:lnTo>
                    <a:pt x="19913" y="9817"/>
                  </a:lnTo>
                  <a:lnTo>
                    <a:pt x="19811" y="4343"/>
                  </a:lnTo>
                  <a:lnTo>
                    <a:pt x="15303" y="0"/>
                  </a:lnTo>
                  <a:close/>
                </a:path>
              </a:pathLst>
            </a:custGeom>
            <a:solidFill>
              <a:srgbClr val="A55B30"/>
            </a:solidFill>
          </p:spPr>
          <p:txBody>
            <a:bodyPr wrap="square" lIns="0" tIns="0" rIns="0" bIns="0" rtlCol="0"/>
            <a:lstStyle/>
            <a:p>
              <a:endParaRPr sz="1493" dirty="0"/>
            </a:p>
          </p:txBody>
        </p:sp>
        <p:sp>
          <p:nvSpPr>
            <p:cNvPr id="562" name="object 2430">
              <a:extLst>
                <a:ext uri="{FF2B5EF4-FFF2-40B4-BE49-F238E27FC236}">
                  <a16:creationId xmlns:a16="http://schemas.microsoft.com/office/drawing/2014/main" id="{B3A881E4-A53B-4F43-B5FF-0F5728275063}"/>
                </a:ext>
              </a:extLst>
            </p:cNvPr>
            <p:cNvSpPr/>
            <p:nvPr/>
          </p:nvSpPr>
          <p:spPr>
            <a:xfrm>
              <a:off x="1150773" y="5610613"/>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15" y="15303"/>
                  </a:lnTo>
                  <a:lnTo>
                    <a:pt x="19913" y="9817"/>
                  </a:lnTo>
                  <a:lnTo>
                    <a:pt x="19811" y="4356"/>
                  </a:lnTo>
                  <a:lnTo>
                    <a:pt x="15316" y="0"/>
                  </a:lnTo>
                  <a:close/>
                </a:path>
              </a:pathLst>
            </a:custGeom>
            <a:solidFill>
              <a:srgbClr val="A95C31"/>
            </a:solidFill>
          </p:spPr>
          <p:txBody>
            <a:bodyPr wrap="square" lIns="0" tIns="0" rIns="0" bIns="0" rtlCol="0"/>
            <a:lstStyle/>
            <a:p>
              <a:endParaRPr sz="1493" dirty="0"/>
            </a:p>
          </p:txBody>
        </p:sp>
        <p:sp>
          <p:nvSpPr>
            <p:cNvPr id="563" name="object 2431">
              <a:extLst>
                <a:ext uri="{FF2B5EF4-FFF2-40B4-BE49-F238E27FC236}">
                  <a16:creationId xmlns:a16="http://schemas.microsoft.com/office/drawing/2014/main" id="{B5074E41-BB2C-4A02-A1C1-FBE1E94E64B6}"/>
                </a:ext>
              </a:extLst>
            </p:cNvPr>
            <p:cNvSpPr/>
            <p:nvPr/>
          </p:nvSpPr>
          <p:spPr>
            <a:xfrm>
              <a:off x="1403148" y="5337412"/>
              <a:ext cx="20320" cy="20320"/>
            </a:xfrm>
            <a:custGeom>
              <a:avLst/>
              <a:gdLst/>
              <a:ahLst/>
              <a:cxnLst/>
              <a:rect l="l" t="t" r="r" b="b"/>
              <a:pathLst>
                <a:path w="20319" h="20320">
                  <a:moveTo>
                    <a:pt x="15316" y="0"/>
                  </a:moveTo>
                  <a:lnTo>
                    <a:pt x="4356" y="190"/>
                  </a:lnTo>
                  <a:lnTo>
                    <a:pt x="0" y="4711"/>
                  </a:lnTo>
                  <a:lnTo>
                    <a:pt x="190" y="15659"/>
                  </a:lnTo>
                  <a:lnTo>
                    <a:pt x="4711" y="20002"/>
                  </a:lnTo>
                  <a:lnTo>
                    <a:pt x="15659" y="19811"/>
                  </a:lnTo>
                  <a:lnTo>
                    <a:pt x="20015" y="15316"/>
                  </a:lnTo>
                  <a:lnTo>
                    <a:pt x="19913" y="9842"/>
                  </a:lnTo>
                  <a:lnTo>
                    <a:pt x="19811" y="4368"/>
                  </a:lnTo>
                  <a:lnTo>
                    <a:pt x="15316" y="0"/>
                  </a:lnTo>
                  <a:close/>
                </a:path>
              </a:pathLst>
            </a:custGeom>
            <a:solidFill>
              <a:srgbClr val="96552A"/>
            </a:solidFill>
          </p:spPr>
          <p:txBody>
            <a:bodyPr wrap="square" lIns="0" tIns="0" rIns="0" bIns="0" rtlCol="0"/>
            <a:lstStyle/>
            <a:p>
              <a:endParaRPr sz="1493" dirty="0"/>
            </a:p>
          </p:txBody>
        </p:sp>
        <p:sp>
          <p:nvSpPr>
            <p:cNvPr id="564" name="object 2432">
              <a:extLst>
                <a:ext uri="{FF2B5EF4-FFF2-40B4-BE49-F238E27FC236}">
                  <a16:creationId xmlns:a16="http://schemas.microsoft.com/office/drawing/2014/main" id="{F2C59F6C-3E92-4EF4-B142-71A74E621B62}"/>
                </a:ext>
              </a:extLst>
            </p:cNvPr>
            <p:cNvSpPr/>
            <p:nvPr/>
          </p:nvSpPr>
          <p:spPr>
            <a:xfrm>
              <a:off x="1365269" y="5256895"/>
              <a:ext cx="20320" cy="20320"/>
            </a:xfrm>
            <a:custGeom>
              <a:avLst/>
              <a:gdLst/>
              <a:ahLst/>
              <a:cxnLst/>
              <a:rect l="l" t="t" r="r" b="b"/>
              <a:pathLst>
                <a:path w="20319" h="20320">
                  <a:moveTo>
                    <a:pt x="15303" y="0"/>
                  </a:moveTo>
                  <a:lnTo>
                    <a:pt x="4356" y="190"/>
                  </a:lnTo>
                  <a:lnTo>
                    <a:pt x="0" y="4673"/>
                  </a:lnTo>
                  <a:lnTo>
                    <a:pt x="190" y="15633"/>
                  </a:lnTo>
                  <a:lnTo>
                    <a:pt x="4711" y="19989"/>
                  </a:lnTo>
                  <a:lnTo>
                    <a:pt x="15646" y="19799"/>
                  </a:lnTo>
                  <a:lnTo>
                    <a:pt x="20015" y="15290"/>
                  </a:lnTo>
                  <a:lnTo>
                    <a:pt x="19913" y="9817"/>
                  </a:lnTo>
                  <a:lnTo>
                    <a:pt x="19811" y="4330"/>
                  </a:lnTo>
                  <a:lnTo>
                    <a:pt x="15303" y="0"/>
                  </a:lnTo>
                  <a:close/>
                </a:path>
              </a:pathLst>
            </a:custGeom>
            <a:solidFill>
              <a:srgbClr val="8F4F2A"/>
            </a:solidFill>
          </p:spPr>
          <p:txBody>
            <a:bodyPr wrap="square" lIns="0" tIns="0" rIns="0" bIns="0" rtlCol="0"/>
            <a:lstStyle/>
            <a:p>
              <a:endParaRPr sz="1493" dirty="0"/>
            </a:p>
          </p:txBody>
        </p:sp>
        <p:sp>
          <p:nvSpPr>
            <p:cNvPr id="565" name="object 2433">
              <a:extLst>
                <a:ext uri="{FF2B5EF4-FFF2-40B4-BE49-F238E27FC236}">
                  <a16:creationId xmlns:a16="http://schemas.microsoft.com/office/drawing/2014/main" id="{30434610-8F9C-4431-9D69-BEB9C7B64E75}"/>
                </a:ext>
              </a:extLst>
            </p:cNvPr>
            <p:cNvSpPr/>
            <p:nvPr/>
          </p:nvSpPr>
          <p:spPr>
            <a:xfrm>
              <a:off x="1586080" y="5450866"/>
              <a:ext cx="20320" cy="20320"/>
            </a:xfrm>
            <a:custGeom>
              <a:avLst/>
              <a:gdLst/>
              <a:ahLst/>
              <a:cxnLst/>
              <a:rect l="l" t="t" r="r" b="b"/>
              <a:pathLst>
                <a:path w="20319" h="20320">
                  <a:moveTo>
                    <a:pt x="15303" y="0"/>
                  </a:moveTo>
                  <a:lnTo>
                    <a:pt x="4356" y="190"/>
                  </a:lnTo>
                  <a:lnTo>
                    <a:pt x="0" y="4711"/>
                  </a:lnTo>
                  <a:lnTo>
                    <a:pt x="190" y="15659"/>
                  </a:lnTo>
                  <a:lnTo>
                    <a:pt x="4699" y="20015"/>
                  </a:lnTo>
                  <a:lnTo>
                    <a:pt x="15659" y="19824"/>
                  </a:lnTo>
                  <a:lnTo>
                    <a:pt x="20027" y="15316"/>
                  </a:lnTo>
                  <a:lnTo>
                    <a:pt x="19926" y="9842"/>
                  </a:lnTo>
                  <a:lnTo>
                    <a:pt x="19824" y="4368"/>
                  </a:lnTo>
                  <a:lnTo>
                    <a:pt x="15303" y="0"/>
                  </a:lnTo>
                  <a:close/>
                </a:path>
              </a:pathLst>
            </a:custGeom>
            <a:solidFill>
              <a:srgbClr val="B6662D"/>
            </a:solidFill>
          </p:spPr>
          <p:txBody>
            <a:bodyPr wrap="square" lIns="0" tIns="0" rIns="0" bIns="0" rtlCol="0"/>
            <a:lstStyle/>
            <a:p>
              <a:endParaRPr sz="1493" dirty="0"/>
            </a:p>
          </p:txBody>
        </p:sp>
        <p:sp>
          <p:nvSpPr>
            <p:cNvPr id="566" name="object 2434">
              <a:extLst>
                <a:ext uri="{FF2B5EF4-FFF2-40B4-BE49-F238E27FC236}">
                  <a16:creationId xmlns:a16="http://schemas.microsoft.com/office/drawing/2014/main" id="{69E462C5-3C6B-4FAC-AE81-A85F7288335A}"/>
                </a:ext>
              </a:extLst>
            </p:cNvPr>
            <p:cNvSpPr/>
            <p:nvPr/>
          </p:nvSpPr>
          <p:spPr>
            <a:xfrm>
              <a:off x="1286454" y="5508033"/>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9D592B"/>
            </a:solidFill>
          </p:spPr>
          <p:txBody>
            <a:bodyPr wrap="square" lIns="0" tIns="0" rIns="0" bIns="0" rtlCol="0"/>
            <a:lstStyle/>
            <a:p>
              <a:endParaRPr sz="1493" dirty="0"/>
            </a:p>
          </p:txBody>
        </p:sp>
        <p:sp>
          <p:nvSpPr>
            <p:cNvPr id="567" name="object 2435">
              <a:extLst>
                <a:ext uri="{FF2B5EF4-FFF2-40B4-BE49-F238E27FC236}">
                  <a16:creationId xmlns:a16="http://schemas.microsoft.com/office/drawing/2014/main" id="{C24F6940-61A6-4FA8-8C50-94D480AC99CA}"/>
                </a:ext>
              </a:extLst>
            </p:cNvPr>
            <p:cNvSpPr/>
            <p:nvPr/>
          </p:nvSpPr>
          <p:spPr>
            <a:xfrm>
              <a:off x="1515522" y="5366002"/>
              <a:ext cx="20320" cy="20320"/>
            </a:xfrm>
            <a:custGeom>
              <a:avLst/>
              <a:gdLst/>
              <a:ahLst/>
              <a:cxnLst/>
              <a:rect l="l" t="t" r="r" b="b"/>
              <a:pathLst>
                <a:path w="20319" h="20320">
                  <a:moveTo>
                    <a:pt x="15303" y="0"/>
                  </a:moveTo>
                  <a:lnTo>
                    <a:pt x="4356" y="190"/>
                  </a:lnTo>
                  <a:lnTo>
                    <a:pt x="0" y="4699"/>
                  </a:lnTo>
                  <a:lnTo>
                    <a:pt x="190" y="15659"/>
                  </a:lnTo>
                  <a:lnTo>
                    <a:pt x="4699" y="20002"/>
                  </a:lnTo>
                  <a:lnTo>
                    <a:pt x="15659" y="19812"/>
                  </a:lnTo>
                  <a:lnTo>
                    <a:pt x="20027" y="15316"/>
                  </a:lnTo>
                  <a:lnTo>
                    <a:pt x="19926" y="9829"/>
                  </a:lnTo>
                  <a:lnTo>
                    <a:pt x="19824" y="4356"/>
                  </a:lnTo>
                  <a:lnTo>
                    <a:pt x="15303" y="0"/>
                  </a:lnTo>
                  <a:close/>
                </a:path>
              </a:pathLst>
            </a:custGeom>
            <a:solidFill>
              <a:srgbClr val="A1592E"/>
            </a:solidFill>
          </p:spPr>
          <p:txBody>
            <a:bodyPr wrap="square" lIns="0" tIns="0" rIns="0" bIns="0" rtlCol="0"/>
            <a:lstStyle/>
            <a:p>
              <a:endParaRPr sz="1493" dirty="0"/>
            </a:p>
          </p:txBody>
        </p:sp>
        <p:sp>
          <p:nvSpPr>
            <p:cNvPr id="568" name="object 2436">
              <a:extLst>
                <a:ext uri="{FF2B5EF4-FFF2-40B4-BE49-F238E27FC236}">
                  <a16:creationId xmlns:a16="http://schemas.microsoft.com/office/drawing/2014/main" id="{E892E465-9B5D-4C84-90B8-17A8DE53592E}"/>
                </a:ext>
              </a:extLst>
            </p:cNvPr>
            <p:cNvSpPr/>
            <p:nvPr/>
          </p:nvSpPr>
          <p:spPr>
            <a:xfrm>
              <a:off x="1701138" y="5386715"/>
              <a:ext cx="20320" cy="20320"/>
            </a:xfrm>
            <a:custGeom>
              <a:avLst/>
              <a:gdLst/>
              <a:ahLst/>
              <a:cxnLst/>
              <a:rect l="l" t="t" r="r" b="b"/>
              <a:pathLst>
                <a:path w="20319" h="20320">
                  <a:moveTo>
                    <a:pt x="15316" y="0"/>
                  </a:moveTo>
                  <a:lnTo>
                    <a:pt x="4356" y="190"/>
                  </a:lnTo>
                  <a:lnTo>
                    <a:pt x="0" y="4686"/>
                  </a:lnTo>
                  <a:lnTo>
                    <a:pt x="190" y="15633"/>
                  </a:lnTo>
                  <a:lnTo>
                    <a:pt x="4711" y="20002"/>
                  </a:lnTo>
                  <a:lnTo>
                    <a:pt x="15659" y="19812"/>
                  </a:lnTo>
                  <a:lnTo>
                    <a:pt x="20027" y="15290"/>
                  </a:lnTo>
                  <a:lnTo>
                    <a:pt x="19926" y="9817"/>
                  </a:lnTo>
                  <a:lnTo>
                    <a:pt x="19824" y="4343"/>
                  </a:lnTo>
                  <a:lnTo>
                    <a:pt x="15316" y="0"/>
                  </a:lnTo>
                  <a:close/>
                </a:path>
              </a:pathLst>
            </a:custGeom>
            <a:solidFill>
              <a:srgbClr val="97522C"/>
            </a:solidFill>
          </p:spPr>
          <p:txBody>
            <a:bodyPr wrap="square" lIns="0" tIns="0" rIns="0" bIns="0" rtlCol="0"/>
            <a:lstStyle/>
            <a:p>
              <a:endParaRPr sz="1493" dirty="0"/>
            </a:p>
          </p:txBody>
        </p:sp>
        <p:sp>
          <p:nvSpPr>
            <p:cNvPr id="569" name="object 2437">
              <a:extLst>
                <a:ext uri="{FF2B5EF4-FFF2-40B4-BE49-F238E27FC236}">
                  <a16:creationId xmlns:a16="http://schemas.microsoft.com/office/drawing/2014/main" id="{A4A00AAA-5AB8-410E-9F4E-E8973EDFFA3A}"/>
                </a:ext>
              </a:extLst>
            </p:cNvPr>
            <p:cNvSpPr/>
            <p:nvPr/>
          </p:nvSpPr>
          <p:spPr>
            <a:xfrm>
              <a:off x="1508631" y="5277012"/>
              <a:ext cx="20320" cy="20320"/>
            </a:xfrm>
            <a:custGeom>
              <a:avLst/>
              <a:gdLst/>
              <a:ahLst/>
              <a:cxnLst/>
              <a:rect l="l" t="t" r="r" b="b"/>
              <a:pathLst>
                <a:path w="20319" h="20320">
                  <a:moveTo>
                    <a:pt x="15303" y="0"/>
                  </a:moveTo>
                  <a:lnTo>
                    <a:pt x="4343" y="190"/>
                  </a:lnTo>
                  <a:lnTo>
                    <a:pt x="0" y="4699"/>
                  </a:lnTo>
                  <a:lnTo>
                    <a:pt x="190" y="15659"/>
                  </a:lnTo>
                  <a:lnTo>
                    <a:pt x="4698" y="20002"/>
                  </a:lnTo>
                  <a:lnTo>
                    <a:pt x="15646" y="19812"/>
                  </a:lnTo>
                  <a:lnTo>
                    <a:pt x="20002" y="15316"/>
                  </a:lnTo>
                  <a:lnTo>
                    <a:pt x="19900" y="9829"/>
                  </a:lnTo>
                  <a:lnTo>
                    <a:pt x="19799" y="4356"/>
                  </a:lnTo>
                  <a:lnTo>
                    <a:pt x="15303" y="0"/>
                  </a:lnTo>
                  <a:close/>
                </a:path>
              </a:pathLst>
            </a:custGeom>
            <a:solidFill>
              <a:srgbClr val="94502B"/>
            </a:solidFill>
          </p:spPr>
          <p:txBody>
            <a:bodyPr wrap="square" lIns="0" tIns="0" rIns="0" bIns="0" rtlCol="0"/>
            <a:lstStyle/>
            <a:p>
              <a:endParaRPr sz="1493" dirty="0"/>
            </a:p>
          </p:txBody>
        </p:sp>
        <p:sp>
          <p:nvSpPr>
            <p:cNvPr id="570" name="object 2438">
              <a:extLst>
                <a:ext uri="{FF2B5EF4-FFF2-40B4-BE49-F238E27FC236}">
                  <a16:creationId xmlns:a16="http://schemas.microsoft.com/office/drawing/2014/main" id="{09612B88-56B6-4D38-B620-F225AD6C998A}"/>
                </a:ext>
              </a:extLst>
            </p:cNvPr>
            <p:cNvSpPr/>
            <p:nvPr/>
          </p:nvSpPr>
          <p:spPr>
            <a:xfrm>
              <a:off x="982717" y="5539883"/>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E5E31"/>
            </a:solidFill>
          </p:spPr>
          <p:txBody>
            <a:bodyPr wrap="square" lIns="0" tIns="0" rIns="0" bIns="0" rtlCol="0"/>
            <a:lstStyle/>
            <a:p>
              <a:endParaRPr sz="1493" dirty="0"/>
            </a:p>
          </p:txBody>
        </p:sp>
        <p:sp>
          <p:nvSpPr>
            <p:cNvPr id="571" name="object 2439">
              <a:extLst>
                <a:ext uri="{FF2B5EF4-FFF2-40B4-BE49-F238E27FC236}">
                  <a16:creationId xmlns:a16="http://schemas.microsoft.com/office/drawing/2014/main" id="{CE648076-A6AC-48D1-A27E-4DDC7E6D8C3B}"/>
                </a:ext>
              </a:extLst>
            </p:cNvPr>
            <p:cNvSpPr/>
            <p:nvPr/>
          </p:nvSpPr>
          <p:spPr>
            <a:xfrm>
              <a:off x="999213" y="5549551"/>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15" y="15303"/>
                  </a:lnTo>
                  <a:lnTo>
                    <a:pt x="19913" y="9829"/>
                  </a:lnTo>
                  <a:lnTo>
                    <a:pt x="19811" y="4356"/>
                  </a:lnTo>
                  <a:lnTo>
                    <a:pt x="15316" y="0"/>
                  </a:lnTo>
                  <a:close/>
                </a:path>
              </a:pathLst>
            </a:custGeom>
            <a:solidFill>
              <a:srgbClr val="DB7A3C"/>
            </a:solidFill>
          </p:spPr>
          <p:txBody>
            <a:bodyPr wrap="square" lIns="0" tIns="0" rIns="0" bIns="0" rtlCol="0"/>
            <a:lstStyle/>
            <a:p>
              <a:endParaRPr sz="1493" dirty="0"/>
            </a:p>
          </p:txBody>
        </p:sp>
        <p:sp>
          <p:nvSpPr>
            <p:cNvPr id="572" name="object 2440">
              <a:extLst>
                <a:ext uri="{FF2B5EF4-FFF2-40B4-BE49-F238E27FC236}">
                  <a16:creationId xmlns:a16="http://schemas.microsoft.com/office/drawing/2014/main" id="{6015A878-313E-44C7-A96C-EB9231F674E0}"/>
                </a:ext>
              </a:extLst>
            </p:cNvPr>
            <p:cNvSpPr/>
            <p:nvPr/>
          </p:nvSpPr>
          <p:spPr>
            <a:xfrm>
              <a:off x="1026135" y="5568213"/>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9B582E"/>
            </a:solidFill>
          </p:spPr>
          <p:txBody>
            <a:bodyPr wrap="square" lIns="0" tIns="0" rIns="0" bIns="0" rtlCol="0"/>
            <a:lstStyle/>
            <a:p>
              <a:endParaRPr sz="1493" dirty="0"/>
            </a:p>
          </p:txBody>
        </p:sp>
        <p:sp>
          <p:nvSpPr>
            <p:cNvPr id="573" name="object 2441">
              <a:extLst>
                <a:ext uri="{FF2B5EF4-FFF2-40B4-BE49-F238E27FC236}">
                  <a16:creationId xmlns:a16="http://schemas.microsoft.com/office/drawing/2014/main" id="{AA5AA9E8-84CC-4558-822C-9B08F6DC01EA}"/>
                </a:ext>
              </a:extLst>
            </p:cNvPr>
            <p:cNvSpPr/>
            <p:nvPr/>
          </p:nvSpPr>
          <p:spPr>
            <a:xfrm>
              <a:off x="1205952" y="5520488"/>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A65C31"/>
            </a:solidFill>
          </p:spPr>
          <p:txBody>
            <a:bodyPr wrap="square" lIns="0" tIns="0" rIns="0" bIns="0" rtlCol="0"/>
            <a:lstStyle/>
            <a:p>
              <a:endParaRPr sz="1493" dirty="0"/>
            </a:p>
          </p:txBody>
        </p:sp>
        <p:sp>
          <p:nvSpPr>
            <p:cNvPr id="574" name="object 2442">
              <a:extLst>
                <a:ext uri="{FF2B5EF4-FFF2-40B4-BE49-F238E27FC236}">
                  <a16:creationId xmlns:a16="http://schemas.microsoft.com/office/drawing/2014/main" id="{BECE70DD-D20F-4B4D-8CBB-92D797E30910}"/>
                </a:ext>
              </a:extLst>
            </p:cNvPr>
            <p:cNvSpPr/>
            <p:nvPr/>
          </p:nvSpPr>
          <p:spPr>
            <a:xfrm>
              <a:off x="1428239" y="5459646"/>
              <a:ext cx="20320" cy="20320"/>
            </a:xfrm>
            <a:custGeom>
              <a:avLst/>
              <a:gdLst/>
              <a:ahLst/>
              <a:cxnLst/>
              <a:rect l="l" t="t" r="r" b="b"/>
              <a:pathLst>
                <a:path w="20319" h="20320">
                  <a:moveTo>
                    <a:pt x="15303" y="0"/>
                  </a:moveTo>
                  <a:lnTo>
                    <a:pt x="4343" y="190"/>
                  </a:lnTo>
                  <a:lnTo>
                    <a:pt x="0" y="4711"/>
                  </a:lnTo>
                  <a:lnTo>
                    <a:pt x="190" y="15659"/>
                  </a:lnTo>
                  <a:lnTo>
                    <a:pt x="4698" y="20002"/>
                  </a:lnTo>
                  <a:lnTo>
                    <a:pt x="15646" y="19811"/>
                  </a:lnTo>
                  <a:lnTo>
                    <a:pt x="20015" y="15316"/>
                  </a:lnTo>
                  <a:lnTo>
                    <a:pt x="19913" y="9842"/>
                  </a:lnTo>
                  <a:lnTo>
                    <a:pt x="19811" y="4368"/>
                  </a:lnTo>
                  <a:lnTo>
                    <a:pt x="15303" y="0"/>
                  </a:lnTo>
                  <a:close/>
                </a:path>
              </a:pathLst>
            </a:custGeom>
            <a:solidFill>
              <a:srgbClr val="97542C"/>
            </a:solidFill>
          </p:spPr>
          <p:txBody>
            <a:bodyPr wrap="square" lIns="0" tIns="0" rIns="0" bIns="0" rtlCol="0"/>
            <a:lstStyle/>
            <a:p>
              <a:endParaRPr sz="1493" dirty="0"/>
            </a:p>
          </p:txBody>
        </p:sp>
        <p:sp>
          <p:nvSpPr>
            <p:cNvPr id="575" name="object 2443">
              <a:extLst>
                <a:ext uri="{FF2B5EF4-FFF2-40B4-BE49-F238E27FC236}">
                  <a16:creationId xmlns:a16="http://schemas.microsoft.com/office/drawing/2014/main" id="{C0B902A0-8AD5-47F7-8BB4-D616FB003AC1}"/>
                </a:ext>
              </a:extLst>
            </p:cNvPr>
            <p:cNvSpPr/>
            <p:nvPr/>
          </p:nvSpPr>
          <p:spPr>
            <a:xfrm>
              <a:off x="1641177" y="5598068"/>
              <a:ext cx="20320" cy="20320"/>
            </a:xfrm>
            <a:custGeom>
              <a:avLst/>
              <a:gdLst/>
              <a:ahLst/>
              <a:cxnLst/>
              <a:rect l="l" t="t" r="r" b="b"/>
              <a:pathLst>
                <a:path w="20319" h="20320">
                  <a:moveTo>
                    <a:pt x="15303" y="0"/>
                  </a:moveTo>
                  <a:lnTo>
                    <a:pt x="4343" y="190"/>
                  </a:lnTo>
                  <a:lnTo>
                    <a:pt x="0" y="4686"/>
                  </a:lnTo>
                  <a:lnTo>
                    <a:pt x="190" y="15646"/>
                  </a:lnTo>
                  <a:lnTo>
                    <a:pt x="4699" y="19977"/>
                  </a:lnTo>
                  <a:lnTo>
                    <a:pt x="15646" y="19786"/>
                  </a:lnTo>
                  <a:lnTo>
                    <a:pt x="20015" y="15303"/>
                  </a:lnTo>
                  <a:lnTo>
                    <a:pt x="19913" y="9804"/>
                  </a:lnTo>
                  <a:lnTo>
                    <a:pt x="19812" y="4343"/>
                  </a:lnTo>
                  <a:lnTo>
                    <a:pt x="15303" y="0"/>
                  </a:lnTo>
                  <a:close/>
                </a:path>
              </a:pathLst>
            </a:custGeom>
            <a:solidFill>
              <a:srgbClr val="804624"/>
            </a:solidFill>
          </p:spPr>
          <p:txBody>
            <a:bodyPr wrap="square" lIns="0" tIns="0" rIns="0" bIns="0" rtlCol="0"/>
            <a:lstStyle/>
            <a:p>
              <a:endParaRPr sz="1493" dirty="0"/>
            </a:p>
          </p:txBody>
        </p:sp>
        <p:sp>
          <p:nvSpPr>
            <p:cNvPr id="576" name="object 2444">
              <a:extLst>
                <a:ext uri="{FF2B5EF4-FFF2-40B4-BE49-F238E27FC236}">
                  <a16:creationId xmlns:a16="http://schemas.microsoft.com/office/drawing/2014/main" id="{6E94CA71-C095-4941-AAF0-4F02D901063A}"/>
                </a:ext>
              </a:extLst>
            </p:cNvPr>
            <p:cNvSpPr/>
            <p:nvPr/>
          </p:nvSpPr>
          <p:spPr>
            <a:xfrm>
              <a:off x="1689053" y="5348152"/>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27" y="15303"/>
                  </a:lnTo>
                  <a:lnTo>
                    <a:pt x="19926" y="9829"/>
                  </a:lnTo>
                  <a:lnTo>
                    <a:pt x="19824" y="4356"/>
                  </a:lnTo>
                  <a:lnTo>
                    <a:pt x="15316" y="0"/>
                  </a:lnTo>
                  <a:close/>
                </a:path>
              </a:pathLst>
            </a:custGeom>
            <a:solidFill>
              <a:srgbClr val="87451F"/>
            </a:solidFill>
          </p:spPr>
          <p:txBody>
            <a:bodyPr wrap="square" lIns="0" tIns="0" rIns="0" bIns="0" rtlCol="0"/>
            <a:lstStyle/>
            <a:p>
              <a:endParaRPr sz="1493" dirty="0"/>
            </a:p>
          </p:txBody>
        </p:sp>
        <p:sp>
          <p:nvSpPr>
            <p:cNvPr id="577" name="object 2445">
              <a:extLst>
                <a:ext uri="{FF2B5EF4-FFF2-40B4-BE49-F238E27FC236}">
                  <a16:creationId xmlns:a16="http://schemas.microsoft.com/office/drawing/2014/main" id="{EF58BE70-8642-4AD8-98EF-1CAB308C8E29}"/>
                </a:ext>
              </a:extLst>
            </p:cNvPr>
            <p:cNvSpPr/>
            <p:nvPr/>
          </p:nvSpPr>
          <p:spPr>
            <a:xfrm>
              <a:off x="1683931" y="5544830"/>
              <a:ext cx="20320" cy="20320"/>
            </a:xfrm>
            <a:custGeom>
              <a:avLst/>
              <a:gdLst/>
              <a:ahLst/>
              <a:cxnLst/>
              <a:rect l="l" t="t" r="r" b="b"/>
              <a:pathLst>
                <a:path w="20319" h="20320">
                  <a:moveTo>
                    <a:pt x="15303" y="0"/>
                  </a:moveTo>
                  <a:lnTo>
                    <a:pt x="4356" y="190"/>
                  </a:lnTo>
                  <a:lnTo>
                    <a:pt x="0" y="4686"/>
                  </a:lnTo>
                  <a:lnTo>
                    <a:pt x="190" y="15646"/>
                  </a:lnTo>
                  <a:lnTo>
                    <a:pt x="4711" y="19989"/>
                  </a:lnTo>
                  <a:lnTo>
                    <a:pt x="15646" y="19799"/>
                  </a:lnTo>
                  <a:lnTo>
                    <a:pt x="20015" y="15303"/>
                  </a:lnTo>
                  <a:lnTo>
                    <a:pt x="19913" y="9829"/>
                  </a:lnTo>
                  <a:lnTo>
                    <a:pt x="19812" y="4343"/>
                  </a:lnTo>
                  <a:lnTo>
                    <a:pt x="15303" y="0"/>
                  </a:lnTo>
                  <a:close/>
                </a:path>
              </a:pathLst>
            </a:custGeom>
            <a:solidFill>
              <a:srgbClr val="7D4924"/>
            </a:solidFill>
          </p:spPr>
          <p:txBody>
            <a:bodyPr wrap="square" lIns="0" tIns="0" rIns="0" bIns="0" rtlCol="0"/>
            <a:lstStyle/>
            <a:p>
              <a:endParaRPr sz="1493" dirty="0"/>
            </a:p>
          </p:txBody>
        </p:sp>
        <p:sp>
          <p:nvSpPr>
            <p:cNvPr id="578" name="object 2446">
              <a:extLst>
                <a:ext uri="{FF2B5EF4-FFF2-40B4-BE49-F238E27FC236}">
                  <a16:creationId xmlns:a16="http://schemas.microsoft.com/office/drawing/2014/main" id="{E451244A-42D4-4644-AF0D-0ED1A212FBFA}"/>
                </a:ext>
              </a:extLst>
            </p:cNvPr>
            <p:cNvSpPr/>
            <p:nvPr/>
          </p:nvSpPr>
          <p:spPr>
            <a:xfrm>
              <a:off x="1657916" y="5421251"/>
              <a:ext cx="20320" cy="20320"/>
            </a:xfrm>
            <a:custGeom>
              <a:avLst/>
              <a:gdLst/>
              <a:ahLst/>
              <a:cxnLst/>
              <a:rect l="l" t="t" r="r" b="b"/>
              <a:pathLst>
                <a:path w="20319" h="20320">
                  <a:moveTo>
                    <a:pt x="15328" y="0"/>
                  </a:moveTo>
                  <a:lnTo>
                    <a:pt x="4368" y="190"/>
                  </a:lnTo>
                  <a:lnTo>
                    <a:pt x="0" y="4699"/>
                  </a:lnTo>
                  <a:lnTo>
                    <a:pt x="190" y="15646"/>
                  </a:lnTo>
                  <a:lnTo>
                    <a:pt x="4724" y="20002"/>
                  </a:lnTo>
                  <a:lnTo>
                    <a:pt x="15671" y="19812"/>
                  </a:lnTo>
                  <a:lnTo>
                    <a:pt x="20027" y="15303"/>
                  </a:lnTo>
                  <a:lnTo>
                    <a:pt x="19926" y="9829"/>
                  </a:lnTo>
                  <a:lnTo>
                    <a:pt x="19824" y="4356"/>
                  </a:lnTo>
                  <a:lnTo>
                    <a:pt x="15328" y="0"/>
                  </a:lnTo>
                  <a:close/>
                </a:path>
              </a:pathLst>
            </a:custGeom>
            <a:solidFill>
              <a:srgbClr val="98522D"/>
            </a:solidFill>
          </p:spPr>
          <p:txBody>
            <a:bodyPr wrap="square" lIns="0" tIns="0" rIns="0" bIns="0" rtlCol="0"/>
            <a:lstStyle/>
            <a:p>
              <a:endParaRPr sz="1493" dirty="0"/>
            </a:p>
          </p:txBody>
        </p:sp>
        <p:sp>
          <p:nvSpPr>
            <p:cNvPr id="579" name="object 2447">
              <a:extLst>
                <a:ext uri="{FF2B5EF4-FFF2-40B4-BE49-F238E27FC236}">
                  <a16:creationId xmlns:a16="http://schemas.microsoft.com/office/drawing/2014/main" id="{F1F27598-58DB-415F-8ABE-336E496111B6}"/>
                </a:ext>
              </a:extLst>
            </p:cNvPr>
            <p:cNvSpPr/>
            <p:nvPr/>
          </p:nvSpPr>
          <p:spPr>
            <a:xfrm>
              <a:off x="1595052" y="5254016"/>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02" y="15316"/>
                  </a:lnTo>
                  <a:lnTo>
                    <a:pt x="19900" y="9842"/>
                  </a:lnTo>
                  <a:lnTo>
                    <a:pt x="19799" y="4368"/>
                  </a:lnTo>
                  <a:lnTo>
                    <a:pt x="15303" y="0"/>
                  </a:lnTo>
                  <a:close/>
                </a:path>
              </a:pathLst>
            </a:custGeom>
            <a:solidFill>
              <a:srgbClr val="9E562E"/>
            </a:solidFill>
          </p:spPr>
          <p:txBody>
            <a:bodyPr wrap="square" lIns="0" tIns="0" rIns="0" bIns="0" rtlCol="0"/>
            <a:lstStyle/>
            <a:p>
              <a:endParaRPr sz="1493" dirty="0"/>
            </a:p>
          </p:txBody>
        </p:sp>
        <p:sp>
          <p:nvSpPr>
            <p:cNvPr id="580" name="object 2448">
              <a:extLst>
                <a:ext uri="{FF2B5EF4-FFF2-40B4-BE49-F238E27FC236}">
                  <a16:creationId xmlns:a16="http://schemas.microsoft.com/office/drawing/2014/main" id="{CEFBCD8B-2B95-46AF-A52C-AECF8E5DEC34}"/>
                </a:ext>
              </a:extLst>
            </p:cNvPr>
            <p:cNvSpPr/>
            <p:nvPr/>
          </p:nvSpPr>
          <p:spPr>
            <a:xfrm>
              <a:off x="1341047" y="5599192"/>
              <a:ext cx="20320" cy="20320"/>
            </a:xfrm>
            <a:custGeom>
              <a:avLst/>
              <a:gdLst/>
              <a:ahLst/>
              <a:cxnLst/>
              <a:rect l="l" t="t" r="r" b="b"/>
              <a:pathLst>
                <a:path w="20319" h="20320">
                  <a:moveTo>
                    <a:pt x="15303" y="0"/>
                  </a:moveTo>
                  <a:lnTo>
                    <a:pt x="4343" y="190"/>
                  </a:lnTo>
                  <a:lnTo>
                    <a:pt x="0" y="4686"/>
                  </a:lnTo>
                  <a:lnTo>
                    <a:pt x="190" y="15646"/>
                  </a:lnTo>
                  <a:lnTo>
                    <a:pt x="4698" y="19989"/>
                  </a:lnTo>
                  <a:lnTo>
                    <a:pt x="15646" y="19799"/>
                  </a:lnTo>
                  <a:lnTo>
                    <a:pt x="20015" y="15303"/>
                  </a:lnTo>
                  <a:lnTo>
                    <a:pt x="19913" y="9817"/>
                  </a:lnTo>
                  <a:lnTo>
                    <a:pt x="19811" y="4343"/>
                  </a:lnTo>
                  <a:lnTo>
                    <a:pt x="15303" y="0"/>
                  </a:lnTo>
                  <a:close/>
                </a:path>
              </a:pathLst>
            </a:custGeom>
            <a:solidFill>
              <a:srgbClr val="A55B2E"/>
            </a:solidFill>
          </p:spPr>
          <p:txBody>
            <a:bodyPr wrap="square" lIns="0" tIns="0" rIns="0" bIns="0" rtlCol="0"/>
            <a:lstStyle/>
            <a:p>
              <a:endParaRPr sz="1493" dirty="0"/>
            </a:p>
          </p:txBody>
        </p:sp>
        <p:sp>
          <p:nvSpPr>
            <p:cNvPr id="581" name="object 2449">
              <a:extLst>
                <a:ext uri="{FF2B5EF4-FFF2-40B4-BE49-F238E27FC236}">
                  <a16:creationId xmlns:a16="http://schemas.microsoft.com/office/drawing/2014/main" id="{64CE656D-93C5-4B0D-B213-2E9720388965}"/>
                </a:ext>
              </a:extLst>
            </p:cNvPr>
            <p:cNvSpPr/>
            <p:nvPr/>
          </p:nvSpPr>
          <p:spPr>
            <a:xfrm>
              <a:off x="1358858" y="5441906"/>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9F582E"/>
            </a:solidFill>
          </p:spPr>
          <p:txBody>
            <a:bodyPr wrap="square" lIns="0" tIns="0" rIns="0" bIns="0" rtlCol="0"/>
            <a:lstStyle/>
            <a:p>
              <a:endParaRPr sz="1493" dirty="0"/>
            </a:p>
          </p:txBody>
        </p:sp>
        <p:sp>
          <p:nvSpPr>
            <p:cNvPr id="582" name="object 2450">
              <a:extLst>
                <a:ext uri="{FF2B5EF4-FFF2-40B4-BE49-F238E27FC236}">
                  <a16:creationId xmlns:a16="http://schemas.microsoft.com/office/drawing/2014/main" id="{CBC36B6A-7589-47A7-AF90-ABF57A6CE1DA}"/>
                </a:ext>
              </a:extLst>
            </p:cNvPr>
            <p:cNvSpPr/>
            <p:nvPr/>
          </p:nvSpPr>
          <p:spPr>
            <a:xfrm>
              <a:off x="978477" y="5472128"/>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97592A"/>
            </a:solidFill>
          </p:spPr>
          <p:txBody>
            <a:bodyPr wrap="square" lIns="0" tIns="0" rIns="0" bIns="0" rtlCol="0"/>
            <a:lstStyle/>
            <a:p>
              <a:endParaRPr sz="1493" dirty="0"/>
            </a:p>
          </p:txBody>
        </p:sp>
        <p:sp>
          <p:nvSpPr>
            <p:cNvPr id="583" name="object 2451">
              <a:extLst>
                <a:ext uri="{FF2B5EF4-FFF2-40B4-BE49-F238E27FC236}">
                  <a16:creationId xmlns:a16="http://schemas.microsoft.com/office/drawing/2014/main" id="{62B3B203-3E5E-4830-A872-5FF49704CA8C}"/>
                </a:ext>
              </a:extLst>
            </p:cNvPr>
            <p:cNvSpPr/>
            <p:nvPr/>
          </p:nvSpPr>
          <p:spPr>
            <a:xfrm>
              <a:off x="1529198" y="5552075"/>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864B27"/>
            </a:solidFill>
          </p:spPr>
          <p:txBody>
            <a:bodyPr wrap="square" lIns="0" tIns="0" rIns="0" bIns="0" rtlCol="0"/>
            <a:lstStyle/>
            <a:p>
              <a:endParaRPr sz="1493" dirty="0"/>
            </a:p>
          </p:txBody>
        </p:sp>
        <p:sp>
          <p:nvSpPr>
            <p:cNvPr id="584" name="object 2452">
              <a:extLst>
                <a:ext uri="{FF2B5EF4-FFF2-40B4-BE49-F238E27FC236}">
                  <a16:creationId xmlns:a16="http://schemas.microsoft.com/office/drawing/2014/main" id="{6C247068-F4FB-4129-A35E-5BA517AA2819}"/>
                </a:ext>
              </a:extLst>
            </p:cNvPr>
            <p:cNvSpPr/>
            <p:nvPr/>
          </p:nvSpPr>
          <p:spPr>
            <a:xfrm>
              <a:off x="1232951" y="5365666"/>
              <a:ext cx="20320" cy="20320"/>
            </a:xfrm>
            <a:custGeom>
              <a:avLst/>
              <a:gdLst/>
              <a:ahLst/>
              <a:cxnLst/>
              <a:rect l="l" t="t" r="r" b="b"/>
              <a:pathLst>
                <a:path w="20319" h="20320">
                  <a:moveTo>
                    <a:pt x="15303" y="0"/>
                  </a:moveTo>
                  <a:lnTo>
                    <a:pt x="4356" y="190"/>
                  </a:lnTo>
                  <a:lnTo>
                    <a:pt x="0" y="4686"/>
                  </a:lnTo>
                  <a:lnTo>
                    <a:pt x="190" y="15646"/>
                  </a:lnTo>
                  <a:lnTo>
                    <a:pt x="4711" y="20002"/>
                  </a:lnTo>
                  <a:lnTo>
                    <a:pt x="15646" y="19812"/>
                  </a:lnTo>
                  <a:lnTo>
                    <a:pt x="20015" y="15303"/>
                  </a:lnTo>
                  <a:lnTo>
                    <a:pt x="19913" y="9817"/>
                  </a:lnTo>
                  <a:lnTo>
                    <a:pt x="19811" y="4343"/>
                  </a:lnTo>
                  <a:lnTo>
                    <a:pt x="15303" y="0"/>
                  </a:lnTo>
                  <a:close/>
                </a:path>
              </a:pathLst>
            </a:custGeom>
            <a:solidFill>
              <a:srgbClr val="A65B30"/>
            </a:solidFill>
          </p:spPr>
          <p:txBody>
            <a:bodyPr wrap="square" lIns="0" tIns="0" rIns="0" bIns="0" rtlCol="0"/>
            <a:lstStyle/>
            <a:p>
              <a:endParaRPr sz="1493" dirty="0"/>
            </a:p>
          </p:txBody>
        </p:sp>
        <p:sp>
          <p:nvSpPr>
            <p:cNvPr id="585" name="object 2453">
              <a:extLst>
                <a:ext uri="{FF2B5EF4-FFF2-40B4-BE49-F238E27FC236}">
                  <a16:creationId xmlns:a16="http://schemas.microsoft.com/office/drawing/2014/main" id="{415D103B-D27C-40E8-B7AF-66C9F20027E7}"/>
                </a:ext>
              </a:extLst>
            </p:cNvPr>
            <p:cNvSpPr/>
            <p:nvPr/>
          </p:nvSpPr>
          <p:spPr>
            <a:xfrm>
              <a:off x="941528" y="5442638"/>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A45C2E"/>
            </a:solidFill>
          </p:spPr>
          <p:txBody>
            <a:bodyPr wrap="square" lIns="0" tIns="0" rIns="0" bIns="0" rtlCol="0"/>
            <a:lstStyle/>
            <a:p>
              <a:endParaRPr sz="1493" dirty="0"/>
            </a:p>
          </p:txBody>
        </p:sp>
        <p:sp>
          <p:nvSpPr>
            <p:cNvPr id="586" name="object 2454">
              <a:extLst>
                <a:ext uri="{FF2B5EF4-FFF2-40B4-BE49-F238E27FC236}">
                  <a16:creationId xmlns:a16="http://schemas.microsoft.com/office/drawing/2014/main" id="{F3E32784-40E8-4D33-98B7-81B16D9D3E86}"/>
                </a:ext>
              </a:extLst>
            </p:cNvPr>
            <p:cNvSpPr/>
            <p:nvPr/>
          </p:nvSpPr>
          <p:spPr>
            <a:xfrm>
              <a:off x="1394891" y="5283490"/>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75B30"/>
            </a:solidFill>
          </p:spPr>
          <p:txBody>
            <a:bodyPr wrap="square" lIns="0" tIns="0" rIns="0" bIns="0" rtlCol="0"/>
            <a:lstStyle/>
            <a:p>
              <a:endParaRPr sz="1493" dirty="0"/>
            </a:p>
          </p:txBody>
        </p:sp>
        <p:sp>
          <p:nvSpPr>
            <p:cNvPr id="587" name="object 2455">
              <a:extLst>
                <a:ext uri="{FF2B5EF4-FFF2-40B4-BE49-F238E27FC236}">
                  <a16:creationId xmlns:a16="http://schemas.microsoft.com/office/drawing/2014/main" id="{2EE67183-9B12-48B1-B876-EDDAC6DD4EAB}"/>
                </a:ext>
              </a:extLst>
            </p:cNvPr>
            <p:cNvSpPr/>
            <p:nvPr/>
          </p:nvSpPr>
          <p:spPr>
            <a:xfrm>
              <a:off x="938169" y="5417089"/>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D5E33"/>
            </a:solidFill>
          </p:spPr>
          <p:txBody>
            <a:bodyPr wrap="square" lIns="0" tIns="0" rIns="0" bIns="0" rtlCol="0"/>
            <a:lstStyle/>
            <a:p>
              <a:endParaRPr sz="1493" dirty="0"/>
            </a:p>
          </p:txBody>
        </p:sp>
        <p:sp>
          <p:nvSpPr>
            <p:cNvPr id="588" name="object 2456">
              <a:extLst>
                <a:ext uri="{FF2B5EF4-FFF2-40B4-BE49-F238E27FC236}">
                  <a16:creationId xmlns:a16="http://schemas.microsoft.com/office/drawing/2014/main" id="{A8719FEE-35B3-4934-A951-9044AFC0E1C2}"/>
                </a:ext>
              </a:extLst>
            </p:cNvPr>
            <p:cNvSpPr/>
            <p:nvPr/>
          </p:nvSpPr>
          <p:spPr>
            <a:xfrm>
              <a:off x="1043547" y="5566214"/>
              <a:ext cx="20320" cy="20320"/>
            </a:xfrm>
            <a:custGeom>
              <a:avLst/>
              <a:gdLst/>
              <a:ahLst/>
              <a:cxnLst/>
              <a:rect l="l" t="t" r="r" b="b"/>
              <a:pathLst>
                <a:path w="20319" h="20320">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D68C5E"/>
            </a:solidFill>
          </p:spPr>
          <p:txBody>
            <a:bodyPr wrap="square" lIns="0" tIns="0" rIns="0" bIns="0" rtlCol="0"/>
            <a:lstStyle/>
            <a:p>
              <a:endParaRPr sz="1493" dirty="0"/>
            </a:p>
          </p:txBody>
        </p:sp>
        <p:sp>
          <p:nvSpPr>
            <p:cNvPr id="589" name="object 2457">
              <a:extLst>
                <a:ext uri="{FF2B5EF4-FFF2-40B4-BE49-F238E27FC236}">
                  <a16:creationId xmlns:a16="http://schemas.microsoft.com/office/drawing/2014/main" id="{DA2059FB-4561-4459-B13B-9ECAB18A9702}"/>
                </a:ext>
              </a:extLst>
            </p:cNvPr>
            <p:cNvSpPr/>
            <p:nvPr/>
          </p:nvSpPr>
          <p:spPr>
            <a:xfrm>
              <a:off x="1583480" y="5619659"/>
              <a:ext cx="20320" cy="20320"/>
            </a:xfrm>
            <a:custGeom>
              <a:avLst/>
              <a:gdLst/>
              <a:ahLst/>
              <a:cxnLst/>
              <a:rect l="l" t="t" r="r" b="b"/>
              <a:pathLst>
                <a:path w="20319" h="20320">
                  <a:moveTo>
                    <a:pt x="15316" y="0"/>
                  </a:moveTo>
                  <a:lnTo>
                    <a:pt x="4356" y="190"/>
                  </a:lnTo>
                  <a:lnTo>
                    <a:pt x="0" y="4698"/>
                  </a:lnTo>
                  <a:lnTo>
                    <a:pt x="190" y="15646"/>
                  </a:lnTo>
                  <a:lnTo>
                    <a:pt x="4711" y="20015"/>
                  </a:lnTo>
                  <a:lnTo>
                    <a:pt x="15659" y="19824"/>
                  </a:lnTo>
                  <a:lnTo>
                    <a:pt x="20015" y="15303"/>
                  </a:lnTo>
                  <a:lnTo>
                    <a:pt x="19913" y="9842"/>
                  </a:lnTo>
                  <a:lnTo>
                    <a:pt x="19811" y="4343"/>
                  </a:lnTo>
                  <a:lnTo>
                    <a:pt x="15316" y="0"/>
                  </a:lnTo>
                  <a:close/>
                </a:path>
              </a:pathLst>
            </a:custGeom>
            <a:solidFill>
              <a:srgbClr val="793D1C"/>
            </a:solidFill>
          </p:spPr>
          <p:txBody>
            <a:bodyPr wrap="square" lIns="0" tIns="0" rIns="0" bIns="0" rtlCol="0"/>
            <a:lstStyle/>
            <a:p>
              <a:endParaRPr sz="1493" dirty="0"/>
            </a:p>
          </p:txBody>
        </p:sp>
        <p:sp>
          <p:nvSpPr>
            <p:cNvPr id="590" name="object 2458">
              <a:extLst>
                <a:ext uri="{FF2B5EF4-FFF2-40B4-BE49-F238E27FC236}">
                  <a16:creationId xmlns:a16="http://schemas.microsoft.com/office/drawing/2014/main" id="{19B09C6A-15DF-49F4-9F26-A9899845DBA6}"/>
                </a:ext>
              </a:extLst>
            </p:cNvPr>
            <p:cNvSpPr/>
            <p:nvPr/>
          </p:nvSpPr>
          <p:spPr>
            <a:xfrm>
              <a:off x="1113045" y="5284967"/>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95542B"/>
            </a:solidFill>
          </p:spPr>
          <p:txBody>
            <a:bodyPr wrap="square" lIns="0" tIns="0" rIns="0" bIns="0" rtlCol="0"/>
            <a:lstStyle/>
            <a:p>
              <a:endParaRPr sz="1493" dirty="0"/>
            </a:p>
          </p:txBody>
        </p:sp>
        <p:sp>
          <p:nvSpPr>
            <p:cNvPr id="591" name="object 2459">
              <a:extLst>
                <a:ext uri="{FF2B5EF4-FFF2-40B4-BE49-F238E27FC236}">
                  <a16:creationId xmlns:a16="http://schemas.microsoft.com/office/drawing/2014/main" id="{1333C449-F2FC-4A01-9045-524F541DF3BC}"/>
                </a:ext>
              </a:extLst>
            </p:cNvPr>
            <p:cNvSpPr/>
            <p:nvPr/>
          </p:nvSpPr>
          <p:spPr>
            <a:xfrm>
              <a:off x="992671" y="5371293"/>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C5D33"/>
            </a:solidFill>
          </p:spPr>
          <p:txBody>
            <a:bodyPr wrap="square" lIns="0" tIns="0" rIns="0" bIns="0" rtlCol="0"/>
            <a:lstStyle/>
            <a:p>
              <a:endParaRPr sz="1493" dirty="0"/>
            </a:p>
          </p:txBody>
        </p:sp>
        <p:sp>
          <p:nvSpPr>
            <p:cNvPr id="592" name="object 2460">
              <a:extLst>
                <a:ext uri="{FF2B5EF4-FFF2-40B4-BE49-F238E27FC236}">
                  <a16:creationId xmlns:a16="http://schemas.microsoft.com/office/drawing/2014/main" id="{D549920A-E2E7-405F-A01C-634D0133F171}"/>
                </a:ext>
              </a:extLst>
            </p:cNvPr>
            <p:cNvSpPr/>
            <p:nvPr/>
          </p:nvSpPr>
          <p:spPr>
            <a:xfrm>
              <a:off x="1316851" y="5639093"/>
              <a:ext cx="20320" cy="20320"/>
            </a:xfrm>
            <a:custGeom>
              <a:avLst/>
              <a:gdLst/>
              <a:ahLst/>
              <a:cxnLst/>
              <a:rect l="l" t="t" r="r" b="b"/>
              <a:pathLst>
                <a:path w="20319" h="20320">
                  <a:moveTo>
                    <a:pt x="15316" y="0"/>
                  </a:moveTo>
                  <a:lnTo>
                    <a:pt x="4356" y="190"/>
                  </a:lnTo>
                  <a:lnTo>
                    <a:pt x="0" y="4699"/>
                  </a:lnTo>
                  <a:lnTo>
                    <a:pt x="190" y="15659"/>
                  </a:lnTo>
                  <a:lnTo>
                    <a:pt x="4711" y="20002"/>
                  </a:lnTo>
                  <a:lnTo>
                    <a:pt x="15659" y="19812"/>
                  </a:lnTo>
                  <a:lnTo>
                    <a:pt x="20027" y="15316"/>
                  </a:lnTo>
                  <a:lnTo>
                    <a:pt x="19926" y="9829"/>
                  </a:lnTo>
                  <a:lnTo>
                    <a:pt x="19824" y="4356"/>
                  </a:lnTo>
                  <a:lnTo>
                    <a:pt x="15316" y="0"/>
                  </a:lnTo>
                  <a:close/>
                </a:path>
              </a:pathLst>
            </a:custGeom>
            <a:solidFill>
              <a:srgbClr val="894D27"/>
            </a:solidFill>
          </p:spPr>
          <p:txBody>
            <a:bodyPr wrap="square" lIns="0" tIns="0" rIns="0" bIns="0" rtlCol="0"/>
            <a:lstStyle/>
            <a:p>
              <a:endParaRPr sz="1493" dirty="0"/>
            </a:p>
          </p:txBody>
        </p:sp>
        <p:sp>
          <p:nvSpPr>
            <p:cNvPr id="593" name="object 2461">
              <a:extLst>
                <a:ext uri="{FF2B5EF4-FFF2-40B4-BE49-F238E27FC236}">
                  <a16:creationId xmlns:a16="http://schemas.microsoft.com/office/drawing/2014/main" id="{746545BA-D8C8-4A01-BDDB-08E78B97AEC2}"/>
                </a:ext>
              </a:extLst>
            </p:cNvPr>
            <p:cNvSpPr/>
            <p:nvPr/>
          </p:nvSpPr>
          <p:spPr>
            <a:xfrm>
              <a:off x="1566402" y="5364031"/>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A85B30"/>
            </a:solidFill>
          </p:spPr>
          <p:txBody>
            <a:bodyPr wrap="square" lIns="0" tIns="0" rIns="0" bIns="0" rtlCol="0"/>
            <a:lstStyle/>
            <a:p>
              <a:endParaRPr sz="1493" dirty="0"/>
            </a:p>
          </p:txBody>
        </p:sp>
        <p:sp>
          <p:nvSpPr>
            <p:cNvPr id="594" name="object 2462">
              <a:extLst>
                <a:ext uri="{FF2B5EF4-FFF2-40B4-BE49-F238E27FC236}">
                  <a16:creationId xmlns:a16="http://schemas.microsoft.com/office/drawing/2014/main" id="{6EB5B2F5-4EE8-48D9-88EC-CBBE6F09AF69}"/>
                </a:ext>
              </a:extLst>
            </p:cNvPr>
            <p:cNvSpPr/>
            <p:nvPr/>
          </p:nvSpPr>
          <p:spPr>
            <a:xfrm>
              <a:off x="1380238" y="5391256"/>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9B562C"/>
            </a:solidFill>
          </p:spPr>
          <p:txBody>
            <a:bodyPr wrap="square" lIns="0" tIns="0" rIns="0" bIns="0" rtlCol="0"/>
            <a:lstStyle/>
            <a:p>
              <a:endParaRPr sz="1493" dirty="0"/>
            </a:p>
          </p:txBody>
        </p:sp>
        <p:sp>
          <p:nvSpPr>
            <p:cNvPr id="595" name="object 2463">
              <a:extLst>
                <a:ext uri="{FF2B5EF4-FFF2-40B4-BE49-F238E27FC236}">
                  <a16:creationId xmlns:a16="http://schemas.microsoft.com/office/drawing/2014/main" id="{6B617731-2C47-4EA7-834A-40746778CC58}"/>
                </a:ext>
              </a:extLst>
            </p:cNvPr>
            <p:cNvSpPr/>
            <p:nvPr/>
          </p:nvSpPr>
          <p:spPr>
            <a:xfrm>
              <a:off x="1657548" y="5393155"/>
              <a:ext cx="20320" cy="20320"/>
            </a:xfrm>
            <a:custGeom>
              <a:avLst/>
              <a:gdLst/>
              <a:ahLst/>
              <a:cxnLst/>
              <a:rect l="l" t="t" r="r" b="b"/>
              <a:pathLst>
                <a:path w="20319" h="20320">
                  <a:moveTo>
                    <a:pt x="15290" y="0"/>
                  </a:moveTo>
                  <a:lnTo>
                    <a:pt x="4343" y="190"/>
                  </a:lnTo>
                  <a:lnTo>
                    <a:pt x="0" y="4711"/>
                  </a:lnTo>
                  <a:lnTo>
                    <a:pt x="190" y="15659"/>
                  </a:lnTo>
                  <a:lnTo>
                    <a:pt x="4699" y="20002"/>
                  </a:lnTo>
                  <a:lnTo>
                    <a:pt x="15633" y="19811"/>
                  </a:lnTo>
                  <a:lnTo>
                    <a:pt x="20002" y="15316"/>
                  </a:lnTo>
                  <a:lnTo>
                    <a:pt x="19900" y="9842"/>
                  </a:lnTo>
                  <a:lnTo>
                    <a:pt x="19799" y="4368"/>
                  </a:lnTo>
                  <a:lnTo>
                    <a:pt x="15290" y="0"/>
                  </a:lnTo>
                  <a:close/>
                </a:path>
              </a:pathLst>
            </a:custGeom>
            <a:solidFill>
              <a:srgbClr val="8F4F2A"/>
            </a:solidFill>
          </p:spPr>
          <p:txBody>
            <a:bodyPr wrap="square" lIns="0" tIns="0" rIns="0" bIns="0" rtlCol="0"/>
            <a:lstStyle/>
            <a:p>
              <a:endParaRPr sz="1493" dirty="0"/>
            </a:p>
          </p:txBody>
        </p:sp>
        <p:sp>
          <p:nvSpPr>
            <p:cNvPr id="596" name="object 2464">
              <a:extLst>
                <a:ext uri="{FF2B5EF4-FFF2-40B4-BE49-F238E27FC236}">
                  <a16:creationId xmlns:a16="http://schemas.microsoft.com/office/drawing/2014/main" id="{4353CA0E-1549-4B9C-ABA8-EA10AA8EE03D}"/>
                </a:ext>
              </a:extLst>
            </p:cNvPr>
            <p:cNvSpPr/>
            <p:nvPr/>
          </p:nvSpPr>
          <p:spPr>
            <a:xfrm>
              <a:off x="1595935" y="5326813"/>
              <a:ext cx="20320" cy="20320"/>
            </a:xfrm>
            <a:custGeom>
              <a:avLst/>
              <a:gdLst/>
              <a:ahLst/>
              <a:cxnLst/>
              <a:rect l="l" t="t" r="r" b="b"/>
              <a:pathLst>
                <a:path w="20319" h="20320">
                  <a:moveTo>
                    <a:pt x="15316" y="0"/>
                  </a:moveTo>
                  <a:lnTo>
                    <a:pt x="4356" y="190"/>
                  </a:lnTo>
                  <a:lnTo>
                    <a:pt x="0" y="4711"/>
                  </a:lnTo>
                  <a:lnTo>
                    <a:pt x="190" y="15659"/>
                  </a:lnTo>
                  <a:lnTo>
                    <a:pt x="4711" y="20015"/>
                  </a:lnTo>
                  <a:lnTo>
                    <a:pt x="15659" y="19824"/>
                  </a:lnTo>
                  <a:lnTo>
                    <a:pt x="20027" y="15316"/>
                  </a:lnTo>
                  <a:lnTo>
                    <a:pt x="19926" y="9842"/>
                  </a:lnTo>
                  <a:lnTo>
                    <a:pt x="19824" y="4368"/>
                  </a:lnTo>
                  <a:lnTo>
                    <a:pt x="15316" y="0"/>
                  </a:lnTo>
                  <a:close/>
                </a:path>
              </a:pathLst>
            </a:custGeom>
            <a:solidFill>
              <a:srgbClr val="884B28"/>
            </a:solidFill>
          </p:spPr>
          <p:txBody>
            <a:bodyPr wrap="square" lIns="0" tIns="0" rIns="0" bIns="0" rtlCol="0"/>
            <a:lstStyle/>
            <a:p>
              <a:endParaRPr sz="1493" dirty="0"/>
            </a:p>
          </p:txBody>
        </p:sp>
        <p:sp>
          <p:nvSpPr>
            <p:cNvPr id="597" name="object 2465">
              <a:extLst>
                <a:ext uri="{FF2B5EF4-FFF2-40B4-BE49-F238E27FC236}">
                  <a16:creationId xmlns:a16="http://schemas.microsoft.com/office/drawing/2014/main" id="{0AF8A065-7DBF-4C91-A76C-368B8895E931}"/>
                </a:ext>
              </a:extLst>
            </p:cNvPr>
            <p:cNvSpPr/>
            <p:nvPr/>
          </p:nvSpPr>
          <p:spPr>
            <a:xfrm>
              <a:off x="1231228" y="5278512"/>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56"/>
                  </a:lnTo>
                  <a:lnTo>
                    <a:pt x="15303" y="0"/>
                  </a:lnTo>
                  <a:close/>
                </a:path>
              </a:pathLst>
            </a:custGeom>
            <a:solidFill>
              <a:srgbClr val="9D572D"/>
            </a:solidFill>
          </p:spPr>
          <p:txBody>
            <a:bodyPr wrap="square" lIns="0" tIns="0" rIns="0" bIns="0" rtlCol="0"/>
            <a:lstStyle/>
            <a:p>
              <a:endParaRPr sz="1493" dirty="0"/>
            </a:p>
          </p:txBody>
        </p:sp>
        <p:sp>
          <p:nvSpPr>
            <p:cNvPr id="598" name="object 2466">
              <a:extLst>
                <a:ext uri="{FF2B5EF4-FFF2-40B4-BE49-F238E27FC236}">
                  <a16:creationId xmlns:a16="http://schemas.microsoft.com/office/drawing/2014/main" id="{DCB89C31-353D-4346-AF1D-F91245CA015E}"/>
                </a:ext>
              </a:extLst>
            </p:cNvPr>
            <p:cNvSpPr/>
            <p:nvPr/>
          </p:nvSpPr>
          <p:spPr>
            <a:xfrm>
              <a:off x="1686045" y="5485711"/>
              <a:ext cx="20320" cy="20320"/>
            </a:xfrm>
            <a:custGeom>
              <a:avLst/>
              <a:gdLst/>
              <a:ahLst/>
              <a:cxnLst/>
              <a:rect l="l" t="t" r="r" b="b"/>
              <a:pathLst>
                <a:path w="20319" h="20320">
                  <a:moveTo>
                    <a:pt x="15303" y="0"/>
                  </a:moveTo>
                  <a:lnTo>
                    <a:pt x="4343" y="190"/>
                  </a:lnTo>
                  <a:lnTo>
                    <a:pt x="0" y="4711"/>
                  </a:lnTo>
                  <a:lnTo>
                    <a:pt x="190" y="15659"/>
                  </a:lnTo>
                  <a:lnTo>
                    <a:pt x="4699" y="20002"/>
                  </a:lnTo>
                  <a:lnTo>
                    <a:pt x="15646" y="19811"/>
                  </a:lnTo>
                  <a:lnTo>
                    <a:pt x="20015" y="15316"/>
                  </a:lnTo>
                  <a:lnTo>
                    <a:pt x="19913" y="9842"/>
                  </a:lnTo>
                  <a:lnTo>
                    <a:pt x="19812" y="4368"/>
                  </a:lnTo>
                  <a:lnTo>
                    <a:pt x="15303" y="0"/>
                  </a:lnTo>
                  <a:close/>
                </a:path>
              </a:pathLst>
            </a:custGeom>
            <a:solidFill>
              <a:srgbClr val="95522B"/>
            </a:solidFill>
          </p:spPr>
          <p:txBody>
            <a:bodyPr wrap="square" lIns="0" tIns="0" rIns="0" bIns="0" rtlCol="0"/>
            <a:lstStyle/>
            <a:p>
              <a:endParaRPr sz="1493" dirty="0"/>
            </a:p>
          </p:txBody>
        </p:sp>
        <p:sp>
          <p:nvSpPr>
            <p:cNvPr id="599" name="object 2467">
              <a:extLst>
                <a:ext uri="{FF2B5EF4-FFF2-40B4-BE49-F238E27FC236}">
                  <a16:creationId xmlns:a16="http://schemas.microsoft.com/office/drawing/2014/main" id="{D8CAFA55-98DC-4BF7-9EA8-0B25BE2FCD97}"/>
                </a:ext>
              </a:extLst>
            </p:cNvPr>
            <p:cNvSpPr/>
            <p:nvPr/>
          </p:nvSpPr>
          <p:spPr>
            <a:xfrm>
              <a:off x="1466286" y="5438265"/>
              <a:ext cx="20320" cy="20320"/>
            </a:xfrm>
            <a:custGeom>
              <a:avLst/>
              <a:gdLst/>
              <a:ahLst/>
              <a:cxnLst/>
              <a:rect l="l" t="t" r="r" b="b"/>
              <a:pathLst>
                <a:path w="20319" h="20320">
                  <a:moveTo>
                    <a:pt x="15303" y="0"/>
                  </a:moveTo>
                  <a:lnTo>
                    <a:pt x="4343" y="190"/>
                  </a:lnTo>
                  <a:lnTo>
                    <a:pt x="0" y="4699"/>
                  </a:lnTo>
                  <a:lnTo>
                    <a:pt x="190" y="15659"/>
                  </a:lnTo>
                  <a:lnTo>
                    <a:pt x="4698" y="20015"/>
                  </a:lnTo>
                  <a:lnTo>
                    <a:pt x="15646" y="19824"/>
                  </a:lnTo>
                  <a:lnTo>
                    <a:pt x="20015" y="15316"/>
                  </a:lnTo>
                  <a:lnTo>
                    <a:pt x="19913" y="9829"/>
                  </a:lnTo>
                  <a:lnTo>
                    <a:pt x="19811" y="4356"/>
                  </a:lnTo>
                  <a:lnTo>
                    <a:pt x="15303" y="0"/>
                  </a:lnTo>
                  <a:close/>
                </a:path>
              </a:pathLst>
            </a:custGeom>
            <a:solidFill>
              <a:srgbClr val="964D22"/>
            </a:solidFill>
          </p:spPr>
          <p:txBody>
            <a:bodyPr wrap="square" lIns="0" tIns="0" rIns="0" bIns="0" rtlCol="0"/>
            <a:lstStyle/>
            <a:p>
              <a:endParaRPr sz="1493" dirty="0"/>
            </a:p>
          </p:txBody>
        </p:sp>
        <p:sp>
          <p:nvSpPr>
            <p:cNvPr id="600" name="object 2468">
              <a:extLst>
                <a:ext uri="{FF2B5EF4-FFF2-40B4-BE49-F238E27FC236}">
                  <a16:creationId xmlns:a16="http://schemas.microsoft.com/office/drawing/2014/main" id="{6938682A-01E5-4B0B-9AE6-9ECD7293E068}"/>
                </a:ext>
              </a:extLst>
            </p:cNvPr>
            <p:cNvSpPr/>
            <p:nvPr/>
          </p:nvSpPr>
          <p:spPr>
            <a:xfrm>
              <a:off x="1410550" y="5344284"/>
              <a:ext cx="20320" cy="20320"/>
            </a:xfrm>
            <a:custGeom>
              <a:avLst/>
              <a:gdLst/>
              <a:ahLst/>
              <a:cxnLst/>
              <a:rect l="l" t="t" r="r" b="b"/>
              <a:pathLst>
                <a:path w="20319" h="20320">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9A572C"/>
            </a:solidFill>
          </p:spPr>
          <p:txBody>
            <a:bodyPr wrap="square" lIns="0" tIns="0" rIns="0" bIns="0" rtlCol="0"/>
            <a:lstStyle/>
            <a:p>
              <a:endParaRPr sz="1493" dirty="0"/>
            </a:p>
          </p:txBody>
        </p:sp>
        <p:sp>
          <p:nvSpPr>
            <p:cNvPr id="601" name="object 2469">
              <a:extLst>
                <a:ext uri="{FF2B5EF4-FFF2-40B4-BE49-F238E27FC236}">
                  <a16:creationId xmlns:a16="http://schemas.microsoft.com/office/drawing/2014/main" id="{0672D7A9-A51D-47F2-8FAA-2BD0541DE147}"/>
                </a:ext>
              </a:extLst>
            </p:cNvPr>
            <p:cNvSpPr/>
            <p:nvPr/>
          </p:nvSpPr>
          <p:spPr>
            <a:xfrm>
              <a:off x="1508564" y="5577491"/>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17"/>
                  </a:lnTo>
                  <a:lnTo>
                    <a:pt x="19824" y="4356"/>
                  </a:lnTo>
                  <a:lnTo>
                    <a:pt x="15316" y="0"/>
                  </a:lnTo>
                  <a:close/>
                </a:path>
              </a:pathLst>
            </a:custGeom>
            <a:solidFill>
              <a:srgbClr val="91502B"/>
            </a:solidFill>
          </p:spPr>
          <p:txBody>
            <a:bodyPr wrap="square" lIns="0" tIns="0" rIns="0" bIns="0" rtlCol="0"/>
            <a:lstStyle/>
            <a:p>
              <a:endParaRPr sz="1493" dirty="0"/>
            </a:p>
          </p:txBody>
        </p:sp>
        <p:sp>
          <p:nvSpPr>
            <p:cNvPr id="602" name="object 2470">
              <a:extLst>
                <a:ext uri="{FF2B5EF4-FFF2-40B4-BE49-F238E27FC236}">
                  <a16:creationId xmlns:a16="http://schemas.microsoft.com/office/drawing/2014/main" id="{47D5C4B2-0B16-49A7-AE6D-106A2573CFC2}"/>
                </a:ext>
              </a:extLst>
            </p:cNvPr>
            <p:cNvSpPr/>
            <p:nvPr/>
          </p:nvSpPr>
          <p:spPr>
            <a:xfrm>
              <a:off x="1650290" y="5367807"/>
              <a:ext cx="20320" cy="20320"/>
            </a:xfrm>
            <a:custGeom>
              <a:avLst/>
              <a:gdLst/>
              <a:ahLst/>
              <a:cxnLst/>
              <a:rect l="l" t="t" r="r" b="b"/>
              <a:pathLst>
                <a:path w="20319" h="20320">
                  <a:moveTo>
                    <a:pt x="15303" y="0"/>
                  </a:moveTo>
                  <a:lnTo>
                    <a:pt x="4343" y="190"/>
                  </a:lnTo>
                  <a:lnTo>
                    <a:pt x="0" y="4699"/>
                  </a:lnTo>
                  <a:lnTo>
                    <a:pt x="190" y="15659"/>
                  </a:lnTo>
                  <a:lnTo>
                    <a:pt x="4699" y="20015"/>
                  </a:lnTo>
                  <a:lnTo>
                    <a:pt x="15646" y="19824"/>
                  </a:lnTo>
                  <a:lnTo>
                    <a:pt x="20015" y="15316"/>
                  </a:lnTo>
                  <a:lnTo>
                    <a:pt x="19913" y="9829"/>
                  </a:lnTo>
                  <a:lnTo>
                    <a:pt x="19812" y="4356"/>
                  </a:lnTo>
                  <a:lnTo>
                    <a:pt x="15303" y="0"/>
                  </a:lnTo>
                  <a:close/>
                </a:path>
              </a:pathLst>
            </a:custGeom>
            <a:solidFill>
              <a:srgbClr val="834B25"/>
            </a:solidFill>
          </p:spPr>
          <p:txBody>
            <a:bodyPr wrap="square" lIns="0" tIns="0" rIns="0" bIns="0" rtlCol="0"/>
            <a:lstStyle/>
            <a:p>
              <a:endParaRPr sz="1493" dirty="0"/>
            </a:p>
          </p:txBody>
        </p:sp>
        <p:sp>
          <p:nvSpPr>
            <p:cNvPr id="603" name="object 2471">
              <a:extLst>
                <a:ext uri="{FF2B5EF4-FFF2-40B4-BE49-F238E27FC236}">
                  <a16:creationId xmlns:a16="http://schemas.microsoft.com/office/drawing/2014/main" id="{50A7D952-F142-4BBF-9D4F-809402FC9C27}"/>
                </a:ext>
              </a:extLst>
            </p:cNvPr>
            <p:cNvSpPr/>
            <p:nvPr/>
          </p:nvSpPr>
          <p:spPr>
            <a:xfrm>
              <a:off x="1538536" y="5369032"/>
              <a:ext cx="20320" cy="20320"/>
            </a:xfrm>
            <a:custGeom>
              <a:avLst/>
              <a:gdLst/>
              <a:ahLst/>
              <a:cxnLst/>
              <a:rect l="l" t="t" r="r" b="b"/>
              <a:pathLst>
                <a:path w="20319" h="20320">
                  <a:moveTo>
                    <a:pt x="15303" y="0"/>
                  </a:moveTo>
                  <a:lnTo>
                    <a:pt x="4343" y="190"/>
                  </a:lnTo>
                  <a:lnTo>
                    <a:pt x="0" y="4686"/>
                  </a:lnTo>
                  <a:lnTo>
                    <a:pt x="190" y="15646"/>
                  </a:lnTo>
                  <a:lnTo>
                    <a:pt x="4698" y="20002"/>
                  </a:lnTo>
                  <a:lnTo>
                    <a:pt x="15646" y="19812"/>
                  </a:lnTo>
                  <a:lnTo>
                    <a:pt x="20015" y="15303"/>
                  </a:lnTo>
                  <a:lnTo>
                    <a:pt x="19913" y="9829"/>
                  </a:lnTo>
                  <a:lnTo>
                    <a:pt x="19811" y="4343"/>
                  </a:lnTo>
                  <a:lnTo>
                    <a:pt x="15303" y="0"/>
                  </a:lnTo>
                  <a:close/>
                </a:path>
              </a:pathLst>
            </a:custGeom>
            <a:solidFill>
              <a:srgbClr val="A65A31"/>
            </a:solidFill>
          </p:spPr>
          <p:txBody>
            <a:bodyPr wrap="square" lIns="0" tIns="0" rIns="0" bIns="0" rtlCol="0"/>
            <a:lstStyle/>
            <a:p>
              <a:endParaRPr sz="1493" dirty="0"/>
            </a:p>
          </p:txBody>
        </p:sp>
        <p:sp>
          <p:nvSpPr>
            <p:cNvPr id="604" name="object 2472">
              <a:extLst>
                <a:ext uri="{FF2B5EF4-FFF2-40B4-BE49-F238E27FC236}">
                  <a16:creationId xmlns:a16="http://schemas.microsoft.com/office/drawing/2014/main" id="{BAFA7745-3368-4F7C-9641-5CE58B6EB310}"/>
                </a:ext>
              </a:extLst>
            </p:cNvPr>
            <p:cNvSpPr/>
            <p:nvPr/>
          </p:nvSpPr>
          <p:spPr>
            <a:xfrm>
              <a:off x="1107702" y="5560926"/>
              <a:ext cx="20320" cy="20320"/>
            </a:xfrm>
            <a:custGeom>
              <a:avLst/>
              <a:gdLst/>
              <a:ahLst/>
              <a:cxnLst/>
              <a:rect l="l" t="t" r="r" b="b"/>
              <a:pathLst>
                <a:path w="20319" h="20320">
                  <a:moveTo>
                    <a:pt x="15303" y="0"/>
                  </a:moveTo>
                  <a:lnTo>
                    <a:pt x="4343" y="190"/>
                  </a:lnTo>
                  <a:lnTo>
                    <a:pt x="0" y="4699"/>
                  </a:lnTo>
                  <a:lnTo>
                    <a:pt x="190" y="15659"/>
                  </a:lnTo>
                  <a:lnTo>
                    <a:pt x="4698" y="20015"/>
                  </a:lnTo>
                  <a:lnTo>
                    <a:pt x="15646" y="19824"/>
                  </a:lnTo>
                  <a:lnTo>
                    <a:pt x="20015" y="15316"/>
                  </a:lnTo>
                  <a:lnTo>
                    <a:pt x="19913" y="9829"/>
                  </a:lnTo>
                  <a:lnTo>
                    <a:pt x="19811" y="4356"/>
                  </a:lnTo>
                  <a:lnTo>
                    <a:pt x="15303" y="0"/>
                  </a:lnTo>
                  <a:close/>
                </a:path>
              </a:pathLst>
            </a:custGeom>
            <a:solidFill>
              <a:srgbClr val="995A2B"/>
            </a:solidFill>
          </p:spPr>
          <p:txBody>
            <a:bodyPr wrap="square" lIns="0" tIns="0" rIns="0" bIns="0" rtlCol="0"/>
            <a:lstStyle/>
            <a:p>
              <a:endParaRPr sz="1493" dirty="0"/>
            </a:p>
          </p:txBody>
        </p:sp>
        <p:sp>
          <p:nvSpPr>
            <p:cNvPr id="605" name="object 2473">
              <a:extLst>
                <a:ext uri="{FF2B5EF4-FFF2-40B4-BE49-F238E27FC236}">
                  <a16:creationId xmlns:a16="http://schemas.microsoft.com/office/drawing/2014/main" id="{B649F28C-1FBE-4233-AB19-52203BDC11EE}"/>
                </a:ext>
              </a:extLst>
            </p:cNvPr>
            <p:cNvSpPr/>
            <p:nvPr/>
          </p:nvSpPr>
          <p:spPr>
            <a:xfrm>
              <a:off x="1662501" y="5582959"/>
              <a:ext cx="20320" cy="20320"/>
            </a:xfrm>
            <a:custGeom>
              <a:avLst/>
              <a:gdLst/>
              <a:ahLst/>
              <a:cxnLst/>
              <a:rect l="l" t="t" r="r" b="b"/>
              <a:pathLst>
                <a:path w="20319" h="20320">
                  <a:moveTo>
                    <a:pt x="15316" y="0"/>
                  </a:moveTo>
                  <a:lnTo>
                    <a:pt x="4356" y="190"/>
                  </a:lnTo>
                  <a:lnTo>
                    <a:pt x="0" y="4724"/>
                  </a:lnTo>
                  <a:lnTo>
                    <a:pt x="190" y="15671"/>
                  </a:lnTo>
                  <a:lnTo>
                    <a:pt x="4711" y="20015"/>
                  </a:lnTo>
                  <a:lnTo>
                    <a:pt x="15659" y="19824"/>
                  </a:lnTo>
                  <a:lnTo>
                    <a:pt x="20027" y="15328"/>
                  </a:lnTo>
                  <a:lnTo>
                    <a:pt x="19926" y="9842"/>
                  </a:lnTo>
                  <a:lnTo>
                    <a:pt x="19824" y="4381"/>
                  </a:lnTo>
                  <a:lnTo>
                    <a:pt x="15316" y="0"/>
                  </a:lnTo>
                  <a:close/>
                </a:path>
              </a:pathLst>
            </a:custGeom>
            <a:solidFill>
              <a:srgbClr val="844826"/>
            </a:solidFill>
          </p:spPr>
          <p:txBody>
            <a:bodyPr wrap="square" lIns="0" tIns="0" rIns="0" bIns="0" rtlCol="0"/>
            <a:lstStyle/>
            <a:p>
              <a:endParaRPr sz="1493" dirty="0"/>
            </a:p>
          </p:txBody>
        </p:sp>
        <p:sp>
          <p:nvSpPr>
            <p:cNvPr id="606" name="object 2474">
              <a:extLst>
                <a:ext uri="{FF2B5EF4-FFF2-40B4-BE49-F238E27FC236}">
                  <a16:creationId xmlns:a16="http://schemas.microsoft.com/office/drawing/2014/main" id="{3175DE6D-F9B0-42D9-BE29-6830734A0BEC}"/>
                </a:ext>
              </a:extLst>
            </p:cNvPr>
            <p:cNvSpPr/>
            <p:nvPr/>
          </p:nvSpPr>
          <p:spPr>
            <a:xfrm>
              <a:off x="934276" y="5394614"/>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75C31"/>
            </a:solidFill>
          </p:spPr>
          <p:txBody>
            <a:bodyPr wrap="square" lIns="0" tIns="0" rIns="0" bIns="0" rtlCol="0"/>
            <a:lstStyle/>
            <a:p>
              <a:endParaRPr sz="1493" dirty="0"/>
            </a:p>
          </p:txBody>
        </p:sp>
        <p:sp>
          <p:nvSpPr>
            <p:cNvPr id="607" name="object 2475">
              <a:extLst>
                <a:ext uri="{FF2B5EF4-FFF2-40B4-BE49-F238E27FC236}">
                  <a16:creationId xmlns:a16="http://schemas.microsoft.com/office/drawing/2014/main" id="{E9CC57D7-5623-4E8F-89E0-E51F459B1D83}"/>
                </a:ext>
              </a:extLst>
            </p:cNvPr>
            <p:cNvSpPr/>
            <p:nvPr/>
          </p:nvSpPr>
          <p:spPr>
            <a:xfrm>
              <a:off x="1484169" y="5418922"/>
              <a:ext cx="20320" cy="20320"/>
            </a:xfrm>
            <a:custGeom>
              <a:avLst/>
              <a:gdLst/>
              <a:ahLst/>
              <a:cxnLst/>
              <a:rect l="l" t="t" r="r" b="b"/>
              <a:pathLst>
                <a:path w="20319" h="20320">
                  <a:moveTo>
                    <a:pt x="15290" y="0"/>
                  </a:moveTo>
                  <a:lnTo>
                    <a:pt x="4343" y="190"/>
                  </a:lnTo>
                  <a:lnTo>
                    <a:pt x="0" y="4699"/>
                  </a:lnTo>
                  <a:lnTo>
                    <a:pt x="190" y="15659"/>
                  </a:lnTo>
                  <a:lnTo>
                    <a:pt x="4698" y="20002"/>
                  </a:lnTo>
                  <a:lnTo>
                    <a:pt x="15646" y="19812"/>
                  </a:lnTo>
                  <a:lnTo>
                    <a:pt x="20015" y="15316"/>
                  </a:lnTo>
                  <a:lnTo>
                    <a:pt x="19913" y="9829"/>
                  </a:lnTo>
                  <a:lnTo>
                    <a:pt x="19811" y="4356"/>
                  </a:lnTo>
                  <a:lnTo>
                    <a:pt x="15290" y="0"/>
                  </a:lnTo>
                  <a:close/>
                </a:path>
              </a:pathLst>
            </a:custGeom>
            <a:solidFill>
              <a:srgbClr val="964D22"/>
            </a:solidFill>
          </p:spPr>
          <p:txBody>
            <a:bodyPr wrap="square" lIns="0" tIns="0" rIns="0" bIns="0" rtlCol="0"/>
            <a:lstStyle/>
            <a:p>
              <a:endParaRPr sz="1493" dirty="0"/>
            </a:p>
          </p:txBody>
        </p:sp>
        <p:sp>
          <p:nvSpPr>
            <p:cNvPr id="608" name="object 2476">
              <a:extLst>
                <a:ext uri="{FF2B5EF4-FFF2-40B4-BE49-F238E27FC236}">
                  <a16:creationId xmlns:a16="http://schemas.microsoft.com/office/drawing/2014/main" id="{4EA3FB9A-4AB3-458C-BE50-A562810AEF21}"/>
                </a:ext>
              </a:extLst>
            </p:cNvPr>
            <p:cNvSpPr/>
            <p:nvPr/>
          </p:nvSpPr>
          <p:spPr>
            <a:xfrm>
              <a:off x="1290332" y="5436829"/>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B6662D"/>
            </a:solidFill>
          </p:spPr>
          <p:txBody>
            <a:bodyPr wrap="square" lIns="0" tIns="0" rIns="0" bIns="0" rtlCol="0"/>
            <a:lstStyle/>
            <a:p>
              <a:endParaRPr sz="1493" dirty="0"/>
            </a:p>
          </p:txBody>
        </p:sp>
        <p:sp>
          <p:nvSpPr>
            <p:cNvPr id="609" name="object 2477">
              <a:extLst>
                <a:ext uri="{FF2B5EF4-FFF2-40B4-BE49-F238E27FC236}">
                  <a16:creationId xmlns:a16="http://schemas.microsoft.com/office/drawing/2014/main" id="{F10EA941-CEA9-4EC5-B398-C89F921DC4E9}"/>
                </a:ext>
              </a:extLst>
            </p:cNvPr>
            <p:cNvSpPr/>
            <p:nvPr/>
          </p:nvSpPr>
          <p:spPr>
            <a:xfrm>
              <a:off x="1378750" y="5537158"/>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A65C31"/>
            </a:solidFill>
          </p:spPr>
          <p:txBody>
            <a:bodyPr wrap="square" lIns="0" tIns="0" rIns="0" bIns="0" rtlCol="0"/>
            <a:lstStyle/>
            <a:p>
              <a:endParaRPr sz="1493" dirty="0"/>
            </a:p>
          </p:txBody>
        </p:sp>
        <p:sp>
          <p:nvSpPr>
            <p:cNvPr id="610" name="object 2478">
              <a:extLst>
                <a:ext uri="{FF2B5EF4-FFF2-40B4-BE49-F238E27FC236}">
                  <a16:creationId xmlns:a16="http://schemas.microsoft.com/office/drawing/2014/main" id="{999BD55F-6497-404C-BD2F-DA5ABDD4CCE2}"/>
                </a:ext>
              </a:extLst>
            </p:cNvPr>
            <p:cNvSpPr/>
            <p:nvPr/>
          </p:nvSpPr>
          <p:spPr>
            <a:xfrm>
              <a:off x="1730146" y="5321428"/>
              <a:ext cx="20320" cy="20320"/>
            </a:xfrm>
            <a:custGeom>
              <a:avLst/>
              <a:gdLst/>
              <a:ahLst/>
              <a:cxnLst/>
              <a:rect l="l" t="t" r="r" b="b"/>
              <a:pathLst>
                <a:path w="20319" h="20320">
                  <a:moveTo>
                    <a:pt x="15303" y="0"/>
                  </a:moveTo>
                  <a:lnTo>
                    <a:pt x="4356" y="190"/>
                  </a:lnTo>
                  <a:lnTo>
                    <a:pt x="0" y="4699"/>
                  </a:lnTo>
                  <a:lnTo>
                    <a:pt x="190" y="15646"/>
                  </a:lnTo>
                  <a:lnTo>
                    <a:pt x="4711" y="19989"/>
                  </a:lnTo>
                  <a:lnTo>
                    <a:pt x="15646" y="19799"/>
                  </a:lnTo>
                  <a:lnTo>
                    <a:pt x="20015" y="15303"/>
                  </a:lnTo>
                  <a:lnTo>
                    <a:pt x="19913" y="9817"/>
                  </a:lnTo>
                  <a:lnTo>
                    <a:pt x="19812" y="4356"/>
                  </a:lnTo>
                  <a:lnTo>
                    <a:pt x="15303" y="0"/>
                  </a:lnTo>
                  <a:close/>
                </a:path>
              </a:pathLst>
            </a:custGeom>
            <a:solidFill>
              <a:srgbClr val="864B27"/>
            </a:solidFill>
          </p:spPr>
          <p:txBody>
            <a:bodyPr wrap="square" lIns="0" tIns="0" rIns="0" bIns="0" rtlCol="0"/>
            <a:lstStyle/>
            <a:p>
              <a:endParaRPr sz="1493" dirty="0"/>
            </a:p>
          </p:txBody>
        </p:sp>
        <p:sp>
          <p:nvSpPr>
            <p:cNvPr id="611" name="object 2479">
              <a:extLst>
                <a:ext uri="{FF2B5EF4-FFF2-40B4-BE49-F238E27FC236}">
                  <a16:creationId xmlns:a16="http://schemas.microsoft.com/office/drawing/2014/main" id="{5256D4EC-84FB-4858-A4FC-04A9C61525C9}"/>
                </a:ext>
              </a:extLst>
            </p:cNvPr>
            <p:cNvSpPr/>
            <p:nvPr/>
          </p:nvSpPr>
          <p:spPr>
            <a:xfrm>
              <a:off x="1369250" y="5514243"/>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C5D33"/>
            </a:solidFill>
          </p:spPr>
          <p:txBody>
            <a:bodyPr wrap="square" lIns="0" tIns="0" rIns="0" bIns="0" rtlCol="0"/>
            <a:lstStyle/>
            <a:p>
              <a:endParaRPr sz="1493" dirty="0"/>
            </a:p>
          </p:txBody>
        </p:sp>
        <p:sp>
          <p:nvSpPr>
            <p:cNvPr id="612" name="object 2480">
              <a:extLst>
                <a:ext uri="{FF2B5EF4-FFF2-40B4-BE49-F238E27FC236}">
                  <a16:creationId xmlns:a16="http://schemas.microsoft.com/office/drawing/2014/main" id="{C1274208-017B-421C-9C18-639B6A7EABDE}"/>
                </a:ext>
              </a:extLst>
            </p:cNvPr>
            <p:cNvSpPr/>
            <p:nvPr/>
          </p:nvSpPr>
          <p:spPr>
            <a:xfrm>
              <a:off x="1839332" y="5487636"/>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15" y="15303"/>
                  </a:lnTo>
                  <a:lnTo>
                    <a:pt x="19913" y="9829"/>
                  </a:lnTo>
                  <a:lnTo>
                    <a:pt x="19812" y="4356"/>
                  </a:lnTo>
                  <a:lnTo>
                    <a:pt x="15316" y="0"/>
                  </a:lnTo>
                  <a:close/>
                </a:path>
              </a:pathLst>
            </a:custGeom>
            <a:solidFill>
              <a:srgbClr val="A45C28"/>
            </a:solidFill>
          </p:spPr>
          <p:txBody>
            <a:bodyPr wrap="square" lIns="0" tIns="0" rIns="0" bIns="0" rtlCol="0"/>
            <a:lstStyle/>
            <a:p>
              <a:endParaRPr sz="1493" dirty="0"/>
            </a:p>
          </p:txBody>
        </p:sp>
        <p:sp>
          <p:nvSpPr>
            <p:cNvPr id="613" name="object 2481">
              <a:extLst>
                <a:ext uri="{FF2B5EF4-FFF2-40B4-BE49-F238E27FC236}">
                  <a16:creationId xmlns:a16="http://schemas.microsoft.com/office/drawing/2014/main" id="{A04E3F74-1285-4194-BEF5-9593ED8F0F05}"/>
                </a:ext>
              </a:extLst>
            </p:cNvPr>
            <p:cNvSpPr/>
            <p:nvPr/>
          </p:nvSpPr>
          <p:spPr>
            <a:xfrm>
              <a:off x="1374159" y="5561782"/>
              <a:ext cx="20320" cy="20320"/>
            </a:xfrm>
            <a:custGeom>
              <a:avLst/>
              <a:gdLst/>
              <a:ahLst/>
              <a:cxnLst/>
              <a:rect l="l" t="t" r="r" b="b"/>
              <a:pathLst>
                <a:path w="20319" h="20320">
                  <a:moveTo>
                    <a:pt x="15316" y="0"/>
                  </a:moveTo>
                  <a:lnTo>
                    <a:pt x="4368" y="190"/>
                  </a:lnTo>
                  <a:lnTo>
                    <a:pt x="0" y="4686"/>
                  </a:lnTo>
                  <a:lnTo>
                    <a:pt x="190" y="15646"/>
                  </a:lnTo>
                  <a:lnTo>
                    <a:pt x="4724" y="19989"/>
                  </a:lnTo>
                  <a:lnTo>
                    <a:pt x="15659" y="19799"/>
                  </a:lnTo>
                  <a:lnTo>
                    <a:pt x="20027" y="15303"/>
                  </a:lnTo>
                  <a:lnTo>
                    <a:pt x="19926" y="9829"/>
                  </a:lnTo>
                  <a:lnTo>
                    <a:pt x="19824" y="4343"/>
                  </a:lnTo>
                  <a:lnTo>
                    <a:pt x="15316" y="0"/>
                  </a:lnTo>
                  <a:close/>
                </a:path>
              </a:pathLst>
            </a:custGeom>
            <a:solidFill>
              <a:srgbClr val="BD6A2F"/>
            </a:solidFill>
          </p:spPr>
          <p:txBody>
            <a:bodyPr wrap="square" lIns="0" tIns="0" rIns="0" bIns="0" rtlCol="0"/>
            <a:lstStyle/>
            <a:p>
              <a:endParaRPr sz="1493" dirty="0"/>
            </a:p>
          </p:txBody>
        </p:sp>
        <p:sp>
          <p:nvSpPr>
            <p:cNvPr id="614" name="object 2482">
              <a:extLst>
                <a:ext uri="{FF2B5EF4-FFF2-40B4-BE49-F238E27FC236}">
                  <a16:creationId xmlns:a16="http://schemas.microsoft.com/office/drawing/2014/main" id="{DBAF6D07-1498-4336-B5F2-3809FC8692F1}"/>
                </a:ext>
              </a:extLst>
            </p:cNvPr>
            <p:cNvSpPr/>
            <p:nvPr/>
          </p:nvSpPr>
          <p:spPr>
            <a:xfrm>
              <a:off x="1275744" y="5341679"/>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8E5229"/>
            </a:solidFill>
          </p:spPr>
          <p:txBody>
            <a:bodyPr wrap="square" lIns="0" tIns="0" rIns="0" bIns="0" rtlCol="0"/>
            <a:lstStyle/>
            <a:p>
              <a:endParaRPr sz="1493" dirty="0"/>
            </a:p>
          </p:txBody>
        </p:sp>
        <p:sp>
          <p:nvSpPr>
            <p:cNvPr id="615" name="object 2483">
              <a:extLst>
                <a:ext uri="{FF2B5EF4-FFF2-40B4-BE49-F238E27FC236}">
                  <a16:creationId xmlns:a16="http://schemas.microsoft.com/office/drawing/2014/main" id="{9A866C5E-F217-4B69-8CE6-C1126E982661}"/>
                </a:ext>
              </a:extLst>
            </p:cNvPr>
            <p:cNvSpPr/>
            <p:nvPr/>
          </p:nvSpPr>
          <p:spPr>
            <a:xfrm>
              <a:off x="1561429" y="5384910"/>
              <a:ext cx="20320" cy="20320"/>
            </a:xfrm>
            <a:custGeom>
              <a:avLst/>
              <a:gdLst/>
              <a:ahLst/>
              <a:cxnLst/>
              <a:rect l="l" t="t" r="r" b="b"/>
              <a:pathLst>
                <a:path w="20319" h="20320">
                  <a:moveTo>
                    <a:pt x="15303" y="0"/>
                  </a:moveTo>
                  <a:lnTo>
                    <a:pt x="4343" y="190"/>
                  </a:lnTo>
                  <a:lnTo>
                    <a:pt x="0" y="4699"/>
                  </a:lnTo>
                  <a:lnTo>
                    <a:pt x="190" y="15646"/>
                  </a:lnTo>
                  <a:lnTo>
                    <a:pt x="4698" y="19989"/>
                  </a:lnTo>
                  <a:lnTo>
                    <a:pt x="15646" y="19799"/>
                  </a:lnTo>
                  <a:lnTo>
                    <a:pt x="20015" y="15303"/>
                  </a:lnTo>
                  <a:lnTo>
                    <a:pt x="19913" y="9829"/>
                  </a:lnTo>
                  <a:lnTo>
                    <a:pt x="19811" y="4356"/>
                  </a:lnTo>
                  <a:lnTo>
                    <a:pt x="15303" y="0"/>
                  </a:lnTo>
                  <a:close/>
                </a:path>
              </a:pathLst>
            </a:custGeom>
            <a:solidFill>
              <a:srgbClr val="9A572C"/>
            </a:solidFill>
          </p:spPr>
          <p:txBody>
            <a:bodyPr wrap="square" lIns="0" tIns="0" rIns="0" bIns="0" rtlCol="0"/>
            <a:lstStyle/>
            <a:p>
              <a:endParaRPr sz="1493" dirty="0"/>
            </a:p>
          </p:txBody>
        </p:sp>
        <p:sp>
          <p:nvSpPr>
            <p:cNvPr id="616" name="object 2484">
              <a:extLst>
                <a:ext uri="{FF2B5EF4-FFF2-40B4-BE49-F238E27FC236}">
                  <a16:creationId xmlns:a16="http://schemas.microsoft.com/office/drawing/2014/main" id="{1C609731-B8AB-4315-8198-B95DBBD3B194}"/>
                </a:ext>
              </a:extLst>
            </p:cNvPr>
            <p:cNvSpPr/>
            <p:nvPr/>
          </p:nvSpPr>
          <p:spPr>
            <a:xfrm>
              <a:off x="1561691" y="5609738"/>
              <a:ext cx="20320" cy="20320"/>
            </a:xfrm>
            <a:custGeom>
              <a:avLst/>
              <a:gdLst/>
              <a:ahLst/>
              <a:cxnLst/>
              <a:rect l="l" t="t" r="r" b="b"/>
              <a:pathLst>
                <a:path w="20319" h="20320">
                  <a:moveTo>
                    <a:pt x="15328" y="0"/>
                  </a:moveTo>
                  <a:lnTo>
                    <a:pt x="4368" y="190"/>
                  </a:lnTo>
                  <a:lnTo>
                    <a:pt x="0" y="4686"/>
                  </a:lnTo>
                  <a:lnTo>
                    <a:pt x="190" y="15633"/>
                  </a:lnTo>
                  <a:lnTo>
                    <a:pt x="4724" y="20002"/>
                  </a:lnTo>
                  <a:lnTo>
                    <a:pt x="15671" y="19812"/>
                  </a:lnTo>
                  <a:lnTo>
                    <a:pt x="20027" y="15290"/>
                  </a:lnTo>
                  <a:lnTo>
                    <a:pt x="19926" y="9829"/>
                  </a:lnTo>
                  <a:lnTo>
                    <a:pt x="19824" y="4343"/>
                  </a:lnTo>
                  <a:lnTo>
                    <a:pt x="15328" y="0"/>
                  </a:lnTo>
                  <a:close/>
                </a:path>
              </a:pathLst>
            </a:custGeom>
            <a:solidFill>
              <a:srgbClr val="744220"/>
            </a:solidFill>
          </p:spPr>
          <p:txBody>
            <a:bodyPr wrap="square" lIns="0" tIns="0" rIns="0" bIns="0" rtlCol="0"/>
            <a:lstStyle/>
            <a:p>
              <a:endParaRPr sz="1493" dirty="0"/>
            </a:p>
          </p:txBody>
        </p:sp>
        <p:sp>
          <p:nvSpPr>
            <p:cNvPr id="617" name="object 2485">
              <a:extLst>
                <a:ext uri="{FF2B5EF4-FFF2-40B4-BE49-F238E27FC236}">
                  <a16:creationId xmlns:a16="http://schemas.microsoft.com/office/drawing/2014/main" id="{1144BCD8-803C-4C6A-8233-1A4C9FA11684}"/>
                </a:ext>
              </a:extLst>
            </p:cNvPr>
            <p:cNvSpPr/>
            <p:nvPr/>
          </p:nvSpPr>
          <p:spPr>
            <a:xfrm>
              <a:off x="1162102" y="5612231"/>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29"/>
                  </a:lnTo>
                  <a:lnTo>
                    <a:pt x="19811" y="4368"/>
                  </a:lnTo>
                  <a:lnTo>
                    <a:pt x="15303" y="0"/>
                  </a:lnTo>
                  <a:close/>
                </a:path>
              </a:pathLst>
            </a:custGeom>
            <a:solidFill>
              <a:srgbClr val="AB5D33"/>
            </a:solidFill>
          </p:spPr>
          <p:txBody>
            <a:bodyPr wrap="square" lIns="0" tIns="0" rIns="0" bIns="0" rtlCol="0"/>
            <a:lstStyle/>
            <a:p>
              <a:endParaRPr sz="1493" dirty="0"/>
            </a:p>
          </p:txBody>
        </p:sp>
        <p:sp>
          <p:nvSpPr>
            <p:cNvPr id="618" name="object 2486">
              <a:extLst>
                <a:ext uri="{FF2B5EF4-FFF2-40B4-BE49-F238E27FC236}">
                  <a16:creationId xmlns:a16="http://schemas.microsoft.com/office/drawing/2014/main" id="{D743D9AB-BD19-4D87-ABF5-7A0B34C63E93}"/>
                </a:ext>
              </a:extLst>
            </p:cNvPr>
            <p:cNvSpPr/>
            <p:nvPr/>
          </p:nvSpPr>
          <p:spPr>
            <a:xfrm>
              <a:off x="1424504" y="5377115"/>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9A572C"/>
            </a:solidFill>
          </p:spPr>
          <p:txBody>
            <a:bodyPr wrap="square" lIns="0" tIns="0" rIns="0" bIns="0" rtlCol="0"/>
            <a:lstStyle/>
            <a:p>
              <a:endParaRPr sz="1493" dirty="0"/>
            </a:p>
          </p:txBody>
        </p:sp>
        <p:sp>
          <p:nvSpPr>
            <p:cNvPr id="619" name="object 2487">
              <a:extLst>
                <a:ext uri="{FF2B5EF4-FFF2-40B4-BE49-F238E27FC236}">
                  <a16:creationId xmlns:a16="http://schemas.microsoft.com/office/drawing/2014/main" id="{BA4C4DB2-D0A4-4E38-A92C-7002B04974BD}"/>
                </a:ext>
              </a:extLst>
            </p:cNvPr>
            <p:cNvSpPr/>
            <p:nvPr/>
          </p:nvSpPr>
          <p:spPr>
            <a:xfrm>
              <a:off x="1359074" y="5375361"/>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98562B"/>
            </a:solidFill>
          </p:spPr>
          <p:txBody>
            <a:bodyPr wrap="square" lIns="0" tIns="0" rIns="0" bIns="0" rtlCol="0"/>
            <a:lstStyle/>
            <a:p>
              <a:endParaRPr sz="1493" dirty="0"/>
            </a:p>
          </p:txBody>
        </p:sp>
        <p:sp>
          <p:nvSpPr>
            <p:cNvPr id="620" name="object 2488">
              <a:extLst>
                <a:ext uri="{FF2B5EF4-FFF2-40B4-BE49-F238E27FC236}">
                  <a16:creationId xmlns:a16="http://schemas.microsoft.com/office/drawing/2014/main" id="{B4164AE5-189E-4573-BF50-633D24DD2D3F}"/>
                </a:ext>
              </a:extLst>
            </p:cNvPr>
            <p:cNvSpPr/>
            <p:nvPr/>
          </p:nvSpPr>
          <p:spPr>
            <a:xfrm>
              <a:off x="1091288" y="5348315"/>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B6662D"/>
            </a:solidFill>
          </p:spPr>
          <p:txBody>
            <a:bodyPr wrap="square" lIns="0" tIns="0" rIns="0" bIns="0" rtlCol="0"/>
            <a:lstStyle/>
            <a:p>
              <a:endParaRPr sz="1493" dirty="0"/>
            </a:p>
          </p:txBody>
        </p:sp>
        <p:sp>
          <p:nvSpPr>
            <p:cNvPr id="621" name="object 2489">
              <a:extLst>
                <a:ext uri="{FF2B5EF4-FFF2-40B4-BE49-F238E27FC236}">
                  <a16:creationId xmlns:a16="http://schemas.microsoft.com/office/drawing/2014/main" id="{CE7631A1-B30E-4F0B-BD96-5124439E6911}"/>
                </a:ext>
              </a:extLst>
            </p:cNvPr>
            <p:cNvSpPr/>
            <p:nvPr/>
          </p:nvSpPr>
          <p:spPr>
            <a:xfrm>
              <a:off x="1406373" y="5629875"/>
              <a:ext cx="20320" cy="20320"/>
            </a:xfrm>
            <a:custGeom>
              <a:avLst/>
              <a:gdLst/>
              <a:ahLst/>
              <a:cxnLst/>
              <a:rect l="l" t="t" r="r" b="b"/>
              <a:pathLst>
                <a:path w="20319" h="20320">
                  <a:moveTo>
                    <a:pt x="15303" y="0"/>
                  </a:moveTo>
                  <a:lnTo>
                    <a:pt x="4343" y="190"/>
                  </a:lnTo>
                  <a:lnTo>
                    <a:pt x="0" y="4686"/>
                  </a:lnTo>
                  <a:lnTo>
                    <a:pt x="190" y="15646"/>
                  </a:lnTo>
                  <a:lnTo>
                    <a:pt x="4698" y="20015"/>
                  </a:lnTo>
                  <a:lnTo>
                    <a:pt x="15646" y="19824"/>
                  </a:lnTo>
                  <a:lnTo>
                    <a:pt x="20015" y="15303"/>
                  </a:lnTo>
                  <a:lnTo>
                    <a:pt x="19913" y="9829"/>
                  </a:lnTo>
                  <a:lnTo>
                    <a:pt x="19811" y="4343"/>
                  </a:lnTo>
                  <a:lnTo>
                    <a:pt x="15303" y="0"/>
                  </a:lnTo>
                  <a:close/>
                </a:path>
              </a:pathLst>
            </a:custGeom>
            <a:solidFill>
              <a:srgbClr val="94502B"/>
            </a:solidFill>
          </p:spPr>
          <p:txBody>
            <a:bodyPr wrap="square" lIns="0" tIns="0" rIns="0" bIns="0" rtlCol="0"/>
            <a:lstStyle/>
            <a:p>
              <a:endParaRPr sz="1493" dirty="0"/>
            </a:p>
          </p:txBody>
        </p:sp>
        <p:sp>
          <p:nvSpPr>
            <p:cNvPr id="622" name="object 2490">
              <a:extLst>
                <a:ext uri="{FF2B5EF4-FFF2-40B4-BE49-F238E27FC236}">
                  <a16:creationId xmlns:a16="http://schemas.microsoft.com/office/drawing/2014/main" id="{FE5A4B59-301E-4139-940D-78354ADA0134}"/>
                </a:ext>
              </a:extLst>
            </p:cNvPr>
            <p:cNvSpPr/>
            <p:nvPr/>
          </p:nvSpPr>
          <p:spPr>
            <a:xfrm>
              <a:off x="1038426" y="5550369"/>
              <a:ext cx="20320" cy="20320"/>
            </a:xfrm>
            <a:custGeom>
              <a:avLst/>
              <a:gdLst/>
              <a:ahLst/>
              <a:cxnLst/>
              <a:rect l="l" t="t" r="r" b="b"/>
              <a:pathLst>
                <a:path w="20319" h="20320">
                  <a:moveTo>
                    <a:pt x="15316" y="0"/>
                  </a:moveTo>
                  <a:lnTo>
                    <a:pt x="4356" y="190"/>
                  </a:lnTo>
                  <a:lnTo>
                    <a:pt x="0" y="4711"/>
                  </a:lnTo>
                  <a:lnTo>
                    <a:pt x="190" y="15659"/>
                  </a:lnTo>
                  <a:lnTo>
                    <a:pt x="4711" y="20015"/>
                  </a:lnTo>
                  <a:lnTo>
                    <a:pt x="15659" y="19824"/>
                  </a:lnTo>
                  <a:lnTo>
                    <a:pt x="20015" y="15316"/>
                  </a:lnTo>
                  <a:lnTo>
                    <a:pt x="19913" y="9842"/>
                  </a:lnTo>
                  <a:lnTo>
                    <a:pt x="19811" y="4368"/>
                  </a:lnTo>
                  <a:lnTo>
                    <a:pt x="15316" y="0"/>
                  </a:lnTo>
                  <a:close/>
                </a:path>
              </a:pathLst>
            </a:custGeom>
            <a:solidFill>
              <a:srgbClr val="AF5F34"/>
            </a:solidFill>
          </p:spPr>
          <p:txBody>
            <a:bodyPr wrap="square" lIns="0" tIns="0" rIns="0" bIns="0" rtlCol="0"/>
            <a:lstStyle/>
            <a:p>
              <a:endParaRPr sz="1493" dirty="0"/>
            </a:p>
          </p:txBody>
        </p:sp>
        <p:sp>
          <p:nvSpPr>
            <p:cNvPr id="623" name="object 2491">
              <a:extLst>
                <a:ext uri="{FF2B5EF4-FFF2-40B4-BE49-F238E27FC236}">
                  <a16:creationId xmlns:a16="http://schemas.microsoft.com/office/drawing/2014/main" id="{ED8BBF00-298E-44E2-933D-7D3EAB7A98B2}"/>
                </a:ext>
              </a:extLst>
            </p:cNvPr>
            <p:cNvSpPr/>
            <p:nvPr/>
          </p:nvSpPr>
          <p:spPr>
            <a:xfrm>
              <a:off x="1685076" y="5566465"/>
              <a:ext cx="20320" cy="20320"/>
            </a:xfrm>
            <a:custGeom>
              <a:avLst/>
              <a:gdLst/>
              <a:ahLst/>
              <a:cxnLst/>
              <a:rect l="l" t="t" r="r" b="b"/>
              <a:pathLst>
                <a:path w="20319" h="20320">
                  <a:moveTo>
                    <a:pt x="15303" y="0"/>
                  </a:moveTo>
                  <a:lnTo>
                    <a:pt x="4356" y="190"/>
                  </a:lnTo>
                  <a:lnTo>
                    <a:pt x="0" y="4699"/>
                  </a:lnTo>
                  <a:lnTo>
                    <a:pt x="190" y="15659"/>
                  </a:lnTo>
                  <a:lnTo>
                    <a:pt x="4711" y="20002"/>
                  </a:lnTo>
                  <a:lnTo>
                    <a:pt x="15646" y="19812"/>
                  </a:lnTo>
                  <a:lnTo>
                    <a:pt x="20015" y="15316"/>
                  </a:lnTo>
                  <a:lnTo>
                    <a:pt x="19913" y="9829"/>
                  </a:lnTo>
                  <a:lnTo>
                    <a:pt x="19812" y="4356"/>
                  </a:lnTo>
                  <a:lnTo>
                    <a:pt x="15303" y="0"/>
                  </a:lnTo>
                  <a:close/>
                </a:path>
              </a:pathLst>
            </a:custGeom>
            <a:solidFill>
              <a:srgbClr val="8E4C29"/>
            </a:solidFill>
          </p:spPr>
          <p:txBody>
            <a:bodyPr wrap="square" lIns="0" tIns="0" rIns="0" bIns="0" rtlCol="0"/>
            <a:lstStyle/>
            <a:p>
              <a:endParaRPr sz="1493" dirty="0"/>
            </a:p>
          </p:txBody>
        </p:sp>
        <p:sp>
          <p:nvSpPr>
            <p:cNvPr id="624" name="object 2492">
              <a:extLst>
                <a:ext uri="{FF2B5EF4-FFF2-40B4-BE49-F238E27FC236}">
                  <a16:creationId xmlns:a16="http://schemas.microsoft.com/office/drawing/2014/main" id="{7F525308-BB80-4190-AB1B-077075150409}"/>
                </a:ext>
              </a:extLst>
            </p:cNvPr>
            <p:cNvSpPr/>
            <p:nvPr/>
          </p:nvSpPr>
          <p:spPr>
            <a:xfrm>
              <a:off x="1486228" y="5624090"/>
              <a:ext cx="20320" cy="20320"/>
            </a:xfrm>
            <a:custGeom>
              <a:avLst/>
              <a:gdLst/>
              <a:ahLst/>
              <a:cxnLst/>
              <a:rect l="l" t="t" r="r" b="b"/>
              <a:pathLst>
                <a:path w="20319" h="20320">
                  <a:moveTo>
                    <a:pt x="15303" y="0"/>
                  </a:moveTo>
                  <a:lnTo>
                    <a:pt x="4356" y="190"/>
                  </a:lnTo>
                  <a:lnTo>
                    <a:pt x="0" y="4686"/>
                  </a:lnTo>
                  <a:lnTo>
                    <a:pt x="190" y="15633"/>
                  </a:lnTo>
                  <a:lnTo>
                    <a:pt x="4711" y="20015"/>
                  </a:lnTo>
                  <a:lnTo>
                    <a:pt x="15646" y="19824"/>
                  </a:lnTo>
                  <a:lnTo>
                    <a:pt x="20015" y="15290"/>
                  </a:lnTo>
                  <a:lnTo>
                    <a:pt x="19913" y="9829"/>
                  </a:lnTo>
                  <a:lnTo>
                    <a:pt x="19811" y="4343"/>
                  </a:lnTo>
                  <a:lnTo>
                    <a:pt x="15303" y="0"/>
                  </a:lnTo>
                  <a:close/>
                </a:path>
              </a:pathLst>
            </a:custGeom>
            <a:solidFill>
              <a:srgbClr val="834826"/>
            </a:solidFill>
          </p:spPr>
          <p:txBody>
            <a:bodyPr wrap="square" lIns="0" tIns="0" rIns="0" bIns="0" rtlCol="0"/>
            <a:lstStyle/>
            <a:p>
              <a:endParaRPr sz="1493" dirty="0"/>
            </a:p>
          </p:txBody>
        </p:sp>
        <p:sp>
          <p:nvSpPr>
            <p:cNvPr id="625" name="object 2493">
              <a:extLst>
                <a:ext uri="{FF2B5EF4-FFF2-40B4-BE49-F238E27FC236}">
                  <a16:creationId xmlns:a16="http://schemas.microsoft.com/office/drawing/2014/main" id="{93D2B43C-42C1-4149-B400-B7699FAD55EA}"/>
                </a:ext>
              </a:extLst>
            </p:cNvPr>
            <p:cNvSpPr/>
            <p:nvPr/>
          </p:nvSpPr>
          <p:spPr>
            <a:xfrm>
              <a:off x="1299479" y="5578728"/>
              <a:ext cx="20320" cy="20320"/>
            </a:xfrm>
            <a:custGeom>
              <a:avLst/>
              <a:gdLst/>
              <a:ahLst/>
              <a:cxnLst/>
              <a:rect l="l" t="t" r="r" b="b"/>
              <a:pathLst>
                <a:path w="20319" h="20320">
                  <a:moveTo>
                    <a:pt x="15316" y="0"/>
                  </a:moveTo>
                  <a:lnTo>
                    <a:pt x="4356" y="190"/>
                  </a:lnTo>
                  <a:lnTo>
                    <a:pt x="0" y="4711"/>
                  </a:lnTo>
                  <a:lnTo>
                    <a:pt x="190" y="15659"/>
                  </a:lnTo>
                  <a:lnTo>
                    <a:pt x="4711" y="20015"/>
                  </a:lnTo>
                  <a:lnTo>
                    <a:pt x="15659" y="19824"/>
                  </a:lnTo>
                  <a:lnTo>
                    <a:pt x="20015" y="15316"/>
                  </a:lnTo>
                  <a:lnTo>
                    <a:pt x="19913" y="9829"/>
                  </a:lnTo>
                  <a:lnTo>
                    <a:pt x="19811" y="4368"/>
                  </a:lnTo>
                  <a:lnTo>
                    <a:pt x="15316" y="0"/>
                  </a:lnTo>
                  <a:close/>
                </a:path>
              </a:pathLst>
            </a:custGeom>
            <a:solidFill>
              <a:srgbClr val="98562A"/>
            </a:solidFill>
          </p:spPr>
          <p:txBody>
            <a:bodyPr wrap="square" lIns="0" tIns="0" rIns="0" bIns="0" rtlCol="0"/>
            <a:lstStyle/>
            <a:p>
              <a:endParaRPr sz="1493" dirty="0"/>
            </a:p>
          </p:txBody>
        </p:sp>
        <p:sp>
          <p:nvSpPr>
            <p:cNvPr id="626" name="object 2494">
              <a:extLst>
                <a:ext uri="{FF2B5EF4-FFF2-40B4-BE49-F238E27FC236}">
                  <a16:creationId xmlns:a16="http://schemas.microsoft.com/office/drawing/2014/main" id="{1F078D4D-3A87-426F-8C50-EE906A692E4E}"/>
                </a:ext>
              </a:extLst>
            </p:cNvPr>
            <p:cNvSpPr/>
            <p:nvPr/>
          </p:nvSpPr>
          <p:spPr>
            <a:xfrm>
              <a:off x="1351799" y="5562132"/>
              <a:ext cx="20320" cy="20320"/>
            </a:xfrm>
            <a:custGeom>
              <a:avLst/>
              <a:gdLst/>
              <a:ahLst/>
              <a:cxnLst/>
              <a:rect l="l" t="t" r="r" b="b"/>
              <a:pathLst>
                <a:path w="20319" h="20320">
                  <a:moveTo>
                    <a:pt x="15316" y="0"/>
                  </a:moveTo>
                  <a:lnTo>
                    <a:pt x="4356" y="190"/>
                  </a:lnTo>
                  <a:lnTo>
                    <a:pt x="0" y="4698"/>
                  </a:lnTo>
                  <a:lnTo>
                    <a:pt x="190" y="15659"/>
                  </a:lnTo>
                  <a:lnTo>
                    <a:pt x="4711" y="20015"/>
                  </a:lnTo>
                  <a:lnTo>
                    <a:pt x="15659" y="19824"/>
                  </a:lnTo>
                  <a:lnTo>
                    <a:pt x="20027" y="15316"/>
                  </a:lnTo>
                  <a:lnTo>
                    <a:pt x="19926" y="9842"/>
                  </a:lnTo>
                  <a:lnTo>
                    <a:pt x="19824" y="4356"/>
                  </a:lnTo>
                  <a:lnTo>
                    <a:pt x="15316" y="0"/>
                  </a:lnTo>
                  <a:close/>
                </a:path>
              </a:pathLst>
            </a:custGeom>
            <a:solidFill>
              <a:srgbClr val="A75C31"/>
            </a:solidFill>
          </p:spPr>
          <p:txBody>
            <a:bodyPr wrap="square" lIns="0" tIns="0" rIns="0" bIns="0" rtlCol="0"/>
            <a:lstStyle/>
            <a:p>
              <a:endParaRPr sz="1493" dirty="0"/>
            </a:p>
          </p:txBody>
        </p:sp>
        <p:sp>
          <p:nvSpPr>
            <p:cNvPr id="627" name="object 2495">
              <a:extLst>
                <a:ext uri="{FF2B5EF4-FFF2-40B4-BE49-F238E27FC236}">
                  <a16:creationId xmlns:a16="http://schemas.microsoft.com/office/drawing/2014/main" id="{50D38D3F-950F-41E6-9F00-88C2EDF6CD54}"/>
                </a:ext>
              </a:extLst>
            </p:cNvPr>
            <p:cNvSpPr/>
            <p:nvPr/>
          </p:nvSpPr>
          <p:spPr>
            <a:xfrm>
              <a:off x="1227815" y="5591919"/>
              <a:ext cx="20320" cy="20320"/>
            </a:xfrm>
            <a:custGeom>
              <a:avLst/>
              <a:gdLst/>
              <a:ahLst/>
              <a:cxnLst/>
              <a:rect l="l" t="t" r="r" b="b"/>
              <a:pathLst>
                <a:path w="20319" h="20320">
                  <a:moveTo>
                    <a:pt x="15303" y="0"/>
                  </a:moveTo>
                  <a:lnTo>
                    <a:pt x="4356" y="190"/>
                  </a:lnTo>
                  <a:lnTo>
                    <a:pt x="0" y="4686"/>
                  </a:lnTo>
                  <a:lnTo>
                    <a:pt x="190" y="15633"/>
                  </a:lnTo>
                  <a:lnTo>
                    <a:pt x="4711" y="20015"/>
                  </a:lnTo>
                  <a:lnTo>
                    <a:pt x="15646" y="19824"/>
                  </a:lnTo>
                  <a:lnTo>
                    <a:pt x="20015" y="15290"/>
                  </a:lnTo>
                  <a:lnTo>
                    <a:pt x="19913" y="9829"/>
                  </a:lnTo>
                  <a:lnTo>
                    <a:pt x="19811" y="4343"/>
                  </a:lnTo>
                  <a:lnTo>
                    <a:pt x="15303" y="0"/>
                  </a:lnTo>
                  <a:close/>
                </a:path>
              </a:pathLst>
            </a:custGeom>
            <a:solidFill>
              <a:srgbClr val="D68C5E"/>
            </a:solidFill>
          </p:spPr>
          <p:txBody>
            <a:bodyPr wrap="square" lIns="0" tIns="0" rIns="0" bIns="0" rtlCol="0"/>
            <a:lstStyle/>
            <a:p>
              <a:endParaRPr sz="1493" dirty="0"/>
            </a:p>
          </p:txBody>
        </p:sp>
        <p:sp>
          <p:nvSpPr>
            <p:cNvPr id="628" name="object 2496">
              <a:extLst>
                <a:ext uri="{FF2B5EF4-FFF2-40B4-BE49-F238E27FC236}">
                  <a16:creationId xmlns:a16="http://schemas.microsoft.com/office/drawing/2014/main" id="{E712FF64-6DF1-4FA8-A685-FACB7C2E7346}"/>
                </a:ext>
              </a:extLst>
            </p:cNvPr>
            <p:cNvSpPr/>
            <p:nvPr/>
          </p:nvSpPr>
          <p:spPr>
            <a:xfrm>
              <a:off x="1395525" y="5536801"/>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DB7A3C"/>
            </a:solidFill>
          </p:spPr>
          <p:txBody>
            <a:bodyPr wrap="square" lIns="0" tIns="0" rIns="0" bIns="0" rtlCol="0"/>
            <a:lstStyle/>
            <a:p>
              <a:endParaRPr sz="1493" dirty="0"/>
            </a:p>
          </p:txBody>
        </p:sp>
        <p:sp>
          <p:nvSpPr>
            <p:cNvPr id="629" name="object 2497">
              <a:extLst>
                <a:ext uri="{FF2B5EF4-FFF2-40B4-BE49-F238E27FC236}">
                  <a16:creationId xmlns:a16="http://schemas.microsoft.com/office/drawing/2014/main" id="{BC0C6B04-E7CF-481F-8B46-43322A8BD736}"/>
                </a:ext>
              </a:extLst>
            </p:cNvPr>
            <p:cNvSpPr/>
            <p:nvPr/>
          </p:nvSpPr>
          <p:spPr>
            <a:xfrm>
              <a:off x="1657343" y="5607999"/>
              <a:ext cx="20320" cy="20320"/>
            </a:xfrm>
            <a:custGeom>
              <a:avLst/>
              <a:gdLst/>
              <a:ahLst/>
              <a:cxnLst/>
              <a:rect l="l" t="t" r="r" b="b"/>
              <a:pathLst>
                <a:path w="20319" h="20320">
                  <a:moveTo>
                    <a:pt x="15303" y="0"/>
                  </a:moveTo>
                  <a:lnTo>
                    <a:pt x="4356" y="190"/>
                  </a:lnTo>
                  <a:lnTo>
                    <a:pt x="0" y="4699"/>
                  </a:lnTo>
                  <a:lnTo>
                    <a:pt x="190" y="15659"/>
                  </a:lnTo>
                  <a:lnTo>
                    <a:pt x="4699" y="20002"/>
                  </a:lnTo>
                  <a:lnTo>
                    <a:pt x="15646" y="19812"/>
                  </a:lnTo>
                  <a:lnTo>
                    <a:pt x="20002" y="15316"/>
                  </a:lnTo>
                  <a:lnTo>
                    <a:pt x="19900" y="9829"/>
                  </a:lnTo>
                  <a:lnTo>
                    <a:pt x="19799" y="4356"/>
                  </a:lnTo>
                  <a:lnTo>
                    <a:pt x="15303" y="0"/>
                  </a:lnTo>
                  <a:close/>
                </a:path>
              </a:pathLst>
            </a:custGeom>
            <a:solidFill>
              <a:srgbClr val="764221"/>
            </a:solidFill>
          </p:spPr>
          <p:txBody>
            <a:bodyPr wrap="square" lIns="0" tIns="0" rIns="0" bIns="0" rtlCol="0"/>
            <a:lstStyle/>
            <a:p>
              <a:endParaRPr sz="1493" dirty="0"/>
            </a:p>
          </p:txBody>
        </p:sp>
        <p:sp>
          <p:nvSpPr>
            <p:cNvPr id="630" name="object 2498">
              <a:extLst>
                <a:ext uri="{FF2B5EF4-FFF2-40B4-BE49-F238E27FC236}">
                  <a16:creationId xmlns:a16="http://schemas.microsoft.com/office/drawing/2014/main" id="{BFD7DF25-0D05-429B-AD4A-698756275A13}"/>
                </a:ext>
              </a:extLst>
            </p:cNvPr>
            <p:cNvSpPr/>
            <p:nvPr/>
          </p:nvSpPr>
          <p:spPr>
            <a:xfrm>
              <a:off x="1685362" y="5524204"/>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15" y="15303"/>
                  </a:lnTo>
                  <a:lnTo>
                    <a:pt x="19913" y="9829"/>
                  </a:lnTo>
                  <a:lnTo>
                    <a:pt x="19812" y="4356"/>
                  </a:lnTo>
                  <a:lnTo>
                    <a:pt x="15316" y="0"/>
                  </a:lnTo>
                  <a:close/>
                </a:path>
              </a:pathLst>
            </a:custGeom>
            <a:solidFill>
              <a:srgbClr val="7D4924"/>
            </a:solidFill>
          </p:spPr>
          <p:txBody>
            <a:bodyPr wrap="square" lIns="0" tIns="0" rIns="0" bIns="0" rtlCol="0"/>
            <a:lstStyle/>
            <a:p>
              <a:endParaRPr sz="1493" dirty="0"/>
            </a:p>
          </p:txBody>
        </p:sp>
        <p:sp>
          <p:nvSpPr>
            <p:cNvPr id="631" name="object 2499">
              <a:extLst>
                <a:ext uri="{FF2B5EF4-FFF2-40B4-BE49-F238E27FC236}">
                  <a16:creationId xmlns:a16="http://schemas.microsoft.com/office/drawing/2014/main" id="{702793DA-FDDD-4638-BDF6-C8966BDD77F9}"/>
                </a:ext>
              </a:extLst>
            </p:cNvPr>
            <p:cNvSpPr/>
            <p:nvPr/>
          </p:nvSpPr>
          <p:spPr>
            <a:xfrm>
              <a:off x="1632455" y="5381329"/>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2" y="4356"/>
                  </a:lnTo>
                  <a:lnTo>
                    <a:pt x="15303" y="0"/>
                  </a:lnTo>
                  <a:close/>
                </a:path>
              </a:pathLst>
            </a:custGeom>
            <a:solidFill>
              <a:srgbClr val="7E4823"/>
            </a:solidFill>
          </p:spPr>
          <p:txBody>
            <a:bodyPr wrap="square" lIns="0" tIns="0" rIns="0" bIns="0" rtlCol="0"/>
            <a:lstStyle/>
            <a:p>
              <a:endParaRPr sz="1493" dirty="0"/>
            </a:p>
          </p:txBody>
        </p:sp>
        <p:sp>
          <p:nvSpPr>
            <p:cNvPr id="632" name="object 2500">
              <a:extLst>
                <a:ext uri="{FF2B5EF4-FFF2-40B4-BE49-F238E27FC236}">
                  <a16:creationId xmlns:a16="http://schemas.microsoft.com/office/drawing/2014/main" id="{EA0593C1-E5F4-4A15-90EE-3351A8B97E84}"/>
                </a:ext>
              </a:extLst>
            </p:cNvPr>
            <p:cNvSpPr/>
            <p:nvPr/>
          </p:nvSpPr>
          <p:spPr>
            <a:xfrm>
              <a:off x="1389882" y="5516130"/>
              <a:ext cx="20320" cy="20320"/>
            </a:xfrm>
            <a:custGeom>
              <a:avLst/>
              <a:gdLst/>
              <a:ahLst/>
              <a:cxnLst/>
              <a:rect l="l" t="t" r="r" b="b"/>
              <a:pathLst>
                <a:path w="20319" h="20320">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AB5E30"/>
            </a:solidFill>
          </p:spPr>
          <p:txBody>
            <a:bodyPr wrap="square" lIns="0" tIns="0" rIns="0" bIns="0" rtlCol="0"/>
            <a:lstStyle/>
            <a:p>
              <a:endParaRPr sz="1493" dirty="0"/>
            </a:p>
          </p:txBody>
        </p:sp>
        <p:sp>
          <p:nvSpPr>
            <p:cNvPr id="633" name="object 2501">
              <a:extLst>
                <a:ext uri="{FF2B5EF4-FFF2-40B4-BE49-F238E27FC236}">
                  <a16:creationId xmlns:a16="http://schemas.microsoft.com/office/drawing/2014/main" id="{47292277-38A7-442A-B38C-56CF90BBF59C}"/>
                </a:ext>
              </a:extLst>
            </p:cNvPr>
            <p:cNvSpPr/>
            <p:nvPr/>
          </p:nvSpPr>
          <p:spPr>
            <a:xfrm>
              <a:off x="1017101" y="5437409"/>
              <a:ext cx="20320" cy="20320"/>
            </a:xfrm>
            <a:custGeom>
              <a:avLst/>
              <a:gdLst/>
              <a:ahLst/>
              <a:cxnLst/>
              <a:rect l="l" t="t" r="r" b="b"/>
              <a:pathLst>
                <a:path w="20319" h="20320">
                  <a:moveTo>
                    <a:pt x="15316" y="0"/>
                  </a:moveTo>
                  <a:lnTo>
                    <a:pt x="4356" y="190"/>
                  </a:lnTo>
                  <a:lnTo>
                    <a:pt x="0" y="4699"/>
                  </a:lnTo>
                  <a:lnTo>
                    <a:pt x="190" y="15659"/>
                  </a:lnTo>
                  <a:lnTo>
                    <a:pt x="4711" y="20002"/>
                  </a:lnTo>
                  <a:lnTo>
                    <a:pt x="15659" y="19812"/>
                  </a:lnTo>
                  <a:lnTo>
                    <a:pt x="20027" y="15316"/>
                  </a:lnTo>
                  <a:lnTo>
                    <a:pt x="19926" y="9829"/>
                  </a:lnTo>
                  <a:lnTo>
                    <a:pt x="19824" y="4356"/>
                  </a:lnTo>
                  <a:lnTo>
                    <a:pt x="15316" y="0"/>
                  </a:lnTo>
                  <a:close/>
                </a:path>
              </a:pathLst>
            </a:custGeom>
            <a:solidFill>
              <a:srgbClr val="AF5E33"/>
            </a:solidFill>
          </p:spPr>
          <p:txBody>
            <a:bodyPr wrap="square" lIns="0" tIns="0" rIns="0" bIns="0" rtlCol="0"/>
            <a:lstStyle/>
            <a:p>
              <a:endParaRPr sz="1493" dirty="0"/>
            </a:p>
          </p:txBody>
        </p:sp>
        <p:sp>
          <p:nvSpPr>
            <p:cNvPr id="634" name="object 2502">
              <a:extLst>
                <a:ext uri="{FF2B5EF4-FFF2-40B4-BE49-F238E27FC236}">
                  <a16:creationId xmlns:a16="http://schemas.microsoft.com/office/drawing/2014/main" id="{C878CE04-0956-444A-8071-5A3D14FA74AC}"/>
                </a:ext>
              </a:extLst>
            </p:cNvPr>
            <p:cNvSpPr/>
            <p:nvPr/>
          </p:nvSpPr>
          <p:spPr>
            <a:xfrm>
              <a:off x="1205062" y="5443453"/>
              <a:ext cx="20320" cy="20320"/>
            </a:xfrm>
            <a:custGeom>
              <a:avLst/>
              <a:gdLst/>
              <a:ahLst/>
              <a:cxnLst/>
              <a:rect l="l" t="t" r="r" b="b"/>
              <a:pathLst>
                <a:path w="20319" h="20320">
                  <a:moveTo>
                    <a:pt x="15316" y="0"/>
                  </a:moveTo>
                  <a:lnTo>
                    <a:pt x="4356" y="190"/>
                  </a:lnTo>
                  <a:lnTo>
                    <a:pt x="0" y="4711"/>
                  </a:lnTo>
                  <a:lnTo>
                    <a:pt x="190" y="15659"/>
                  </a:lnTo>
                  <a:lnTo>
                    <a:pt x="4711" y="20015"/>
                  </a:lnTo>
                  <a:lnTo>
                    <a:pt x="15659" y="19824"/>
                  </a:lnTo>
                  <a:lnTo>
                    <a:pt x="20015" y="15316"/>
                  </a:lnTo>
                  <a:lnTo>
                    <a:pt x="19913" y="9842"/>
                  </a:lnTo>
                  <a:lnTo>
                    <a:pt x="19811" y="4368"/>
                  </a:lnTo>
                  <a:lnTo>
                    <a:pt x="15316" y="0"/>
                  </a:lnTo>
                  <a:close/>
                </a:path>
              </a:pathLst>
            </a:custGeom>
            <a:solidFill>
              <a:srgbClr val="B6662D"/>
            </a:solidFill>
          </p:spPr>
          <p:txBody>
            <a:bodyPr wrap="square" lIns="0" tIns="0" rIns="0" bIns="0" rtlCol="0"/>
            <a:lstStyle/>
            <a:p>
              <a:endParaRPr sz="1493" dirty="0"/>
            </a:p>
          </p:txBody>
        </p:sp>
        <p:sp>
          <p:nvSpPr>
            <p:cNvPr id="635" name="object 2503">
              <a:extLst>
                <a:ext uri="{FF2B5EF4-FFF2-40B4-BE49-F238E27FC236}">
                  <a16:creationId xmlns:a16="http://schemas.microsoft.com/office/drawing/2014/main" id="{6693955C-2628-4ADD-A4A4-422EB00CF069}"/>
                </a:ext>
              </a:extLst>
            </p:cNvPr>
            <p:cNvSpPr/>
            <p:nvPr/>
          </p:nvSpPr>
          <p:spPr>
            <a:xfrm>
              <a:off x="1061693" y="5569930"/>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A65C31"/>
            </a:solidFill>
          </p:spPr>
          <p:txBody>
            <a:bodyPr wrap="square" lIns="0" tIns="0" rIns="0" bIns="0" rtlCol="0"/>
            <a:lstStyle/>
            <a:p>
              <a:endParaRPr sz="1493" dirty="0"/>
            </a:p>
          </p:txBody>
        </p:sp>
        <p:sp>
          <p:nvSpPr>
            <p:cNvPr id="636" name="object 2504">
              <a:extLst>
                <a:ext uri="{FF2B5EF4-FFF2-40B4-BE49-F238E27FC236}">
                  <a16:creationId xmlns:a16="http://schemas.microsoft.com/office/drawing/2014/main" id="{03B47A21-E4F1-4ECF-BA5D-65DC4533AFC7}"/>
                </a:ext>
              </a:extLst>
            </p:cNvPr>
            <p:cNvSpPr/>
            <p:nvPr/>
          </p:nvSpPr>
          <p:spPr>
            <a:xfrm>
              <a:off x="1758894" y="5404759"/>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27" y="15303"/>
                  </a:lnTo>
                  <a:lnTo>
                    <a:pt x="19926" y="9829"/>
                  </a:lnTo>
                  <a:lnTo>
                    <a:pt x="19824" y="4356"/>
                  </a:lnTo>
                  <a:lnTo>
                    <a:pt x="15316" y="0"/>
                  </a:lnTo>
                  <a:close/>
                </a:path>
              </a:pathLst>
            </a:custGeom>
            <a:solidFill>
              <a:srgbClr val="8A4C27"/>
            </a:solidFill>
          </p:spPr>
          <p:txBody>
            <a:bodyPr wrap="square" lIns="0" tIns="0" rIns="0" bIns="0" rtlCol="0"/>
            <a:lstStyle/>
            <a:p>
              <a:endParaRPr sz="1493" dirty="0"/>
            </a:p>
          </p:txBody>
        </p:sp>
        <p:sp>
          <p:nvSpPr>
            <p:cNvPr id="637" name="object 2505">
              <a:extLst>
                <a:ext uri="{FF2B5EF4-FFF2-40B4-BE49-F238E27FC236}">
                  <a16:creationId xmlns:a16="http://schemas.microsoft.com/office/drawing/2014/main" id="{B09FB5C7-4742-4D8A-A3CF-EBC5FAC031CC}"/>
                </a:ext>
              </a:extLst>
            </p:cNvPr>
            <p:cNvSpPr/>
            <p:nvPr/>
          </p:nvSpPr>
          <p:spPr>
            <a:xfrm>
              <a:off x="1040046" y="5345424"/>
              <a:ext cx="20320" cy="20320"/>
            </a:xfrm>
            <a:custGeom>
              <a:avLst/>
              <a:gdLst/>
              <a:ahLst/>
              <a:cxnLst/>
              <a:rect l="l" t="t" r="r" b="b"/>
              <a:pathLst>
                <a:path w="20319" h="20320">
                  <a:moveTo>
                    <a:pt x="15303" y="0"/>
                  </a:moveTo>
                  <a:lnTo>
                    <a:pt x="4356" y="190"/>
                  </a:lnTo>
                  <a:lnTo>
                    <a:pt x="0" y="4686"/>
                  </a:lnTo>
                  <a:lnTo>
                    <a:pt x="190" y="15633"/>
                  </a:lnTo>
                  <a:lnTo>
                    <a:pt x="4711" y="19989"/>
                  </a:lnTo>
                  <a:lnTo>
                    <a:pt x="15646" y="19799"/>
                  </a:lnTo>
                  <a:lnTo>
                    <a:pt x="20015" y="15290"/>
                  </a:lnTo>
                  <a:lnTo>
                    <a:pt x="19913" y="9817"/>
                  </a:lnTo>
                  <a:lnTo>
                    <a:pt x="19811" y="4343"/>
                  </a:lnTo>
                  <a:lnTo>
                    <a:pt x="15303" y="0"/>
                  </a:lnTo>
                  <a:close/>
                </a:path>
              </a:pathLst>
            </a:custGeom>
            <a:solidFill>
              <a:srgbClr val="90532A"/>
            </a:solidFill>
          </p:spPr>
          <p:txBody>
            <a:bodyPr wrap="square" lIns="0" tIns="0" rIns="0" bIns="0" rtlCol="0"/>
            <a:lstStyle/>
            <a:p>
              <a:endParaRPr sz="1493" dirty="0"/>
            </a:p>
          </p:txBody>
        </p:sp>
        <p:sp>
          <p:nvSpPr>
            <p:cNvPr id="638" name="object 2506">
              <a:extLst>
                <a:ext uri="{FF2B5EF4-FFF2-40B4-BE49-F238E27FC236}">
                  <a16:creationId xmlns:a16="http://schemas.microsoft.com/office/drawing/2014/main" id="{80DE3561-5244-419B-A9EE-125EBABD78A9}"/>
                </a:ext>
              </a:extLst>
            </p:cNvPr>
            <p:cNvSpPr/>
            <p:nvPr/>
          </p:nvSpPr>
          <p:spPr>
            <a:xfrm>
              <a:off x="1249381" y="5491637"/>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E38F56"/>
            </a:solidFill>
          </p:spPr>
          <p:txBody>
            <a:bodyPr wrap="square" lIns="0" tIns="0" rIns="0" bIns="0" rtlCol="0"/>
            <a:lstStyle/>
            <a:p>
              <a:endParaRPr sz="1493" dirty="0"/>
            </a:p>
          </p:txBody>
        </p:sp>
        <p:sp>
          <p:nvSpPr>
            <p:cNvPr id="639" name="object 2507">
              <a:extLst>
                <a:ext uri="{FF2B5EF4-FFF2-40B4-BE49-F238E27FC236}">
                  <a16:creationId xmlns:a16="http://schemas.microsoft.com/office/drawing/2014/main" id="{47BF0BC6-3EAF-4447-8C85-A9D2088CA782}"/>
                </a:ext>
              </a:extLst>
            </p:cNvPr>
            <p:cNvSpPr/>
            <p:nvPr/>
          </p:nvSpPr>
          <p:spPr>
            <a:xfrm>
              <a:off x="1518657" y="5403343"/>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A75C31"/>
            </a:solidFill>
          </p:spPr>
          <p:txBody>
            <a:bodyPr wrap="square" lIns="0" tIns="0" rIns="0" bIns="0" rtlCol="0"/>
            <a:lstStyle/>
            <a:p>
              <a:endParaRPr sz="1493" dirty="0"/>
            </a:p>
          </p:txBody>
        </p:sp>
        <p:sp>
          <p:nvSpPr>
            <p:cNvPr id="640" name="object 2508">
              <a:extLst>
                <a:ext uri="{FF2B5EF4-FFF2-40B4-BE49-F238E27FC236}">
                  <a16:creationId xmlns:a16="http://schemas.microsoft.com/office/drawing/2014/main" id="{7CAF2BBE-6692-4C67-AFFF-073255376778}"/>
                </a:ext>
              </a:extLst>
            </p:cNvPr>
            <p:cNvSpPr/>
            <p:nvPr/>
          </p:nvSpPr>
          <p:spPr>
            <a:xfrm>
              <a:off x="1381027" y="5259468"/>
              <a:ext cx="20320" cy="20320"/>
            </a:xfrm>
            <a:custGeom>
              <a:avLst/>
              <a:gdLst/>
              <a:ahLst/>
              <a:cxnLst/>
              <a:rect l="l" t="t" r="r" b="b"/>
              <a:pathLst>
                <a:path w="20319" h="20320">
                  <a:moveTo>
                    <a:pt x="15303" y="0"/>
                  </a:moveTo>
                  <a:lnTo>
                    <a:pt x="4356" y="190"/>
                  </a:lnTo>
                  <a:lnTo>
                    <a:pt x="0" y="4686"/>
                  </a:lnTo>
                  <a:lnTo>
                    <a:pt x="190" y="15646"/>
                  </a:lnTo>
                  <a:lnTo>
                    <a:pt x="4711" y="20002"/>
                  </a:lnTo>
                  <a:lnTo>
                    <a:pt x="15646" y="19812"/>
                  </a:lnTo>
                  <a:lnTo>
                    <a:pt x="20015" y="15303"/>
                  </a:lnTo>
                  <a:lnTo>
                    <a:pt x="19913" y="9817"/>
                  </a:lnTo>
                  <a:lnTo>
                    <a:pt x="19811" y="4343"/>
                  </a:lnTo>
                  <a:lnTo>
                    <a:pt x="15303" y="0"/>
                  </a:lnTo>
                  <a:close/>
                </a:path>
              </a:pathLst>
            </a:custGeom>
            <a:solidFill>
              <a:srgbClr val="9B542E"/>
            </a:solidFill>
          </p:spPr>
          <p:txBody>
            <a:bodyPr wrap="square" lIns="0" tIns="0" rIns="0" bIns="0" rtlCol="0"/>
            <a:lstStyle/>
            <a:p>
              <a:endParaRPr sz="1493" dirty="0"/>
            </a:p>
          </p:txBody>
        </p:sp>
        <p:sp>
          <p:nvSpPr>
            <p:cNvPr id="641" name="object 2509">
              <a:extLst>
                <a:ext uri="{FF2B5EF4-FFF2-40B4-BE49-F238E27FC236}">
                  <a16:creationId xmlns:a16="http://schemas.microsoft.com/office/drawing/2014/main" id="{D51BB9E4-CF9C-4B3B-932F-F84F61349892}"/>
                </a:ext>
              </a:extLst>
            </p:cNvPr>
            <p:cNvSpPr/>
            <p:nvPr/>
          </p:nvSpPr>
          <p:spPr>
            <a:xfrm>
              <a:off x="1369123" y="5381374"/>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29"/>
                  </a:lnTo>
                  <a:lnTo>
                    <a:pt x="19811" y="4368"/>
                  </a:lnTo>
                  <a:lnTo>
                    <a:pt x="15303" y="0"/>
                  </a:lnTo>
                  <a:close/>
                </a:path>
              </a:pathLst>
            </a:custGeom>
            <a:solidFill>
              <a:srgbClr val="A75C31"/>
            </a:solidFill>
          </p:spPr>
          <p:txBody>
            <a:bodyPr wrap="square" lIns="0" tIns="0" rIns="0" bIns="0" rtlCol="0"/>
            <a:lstStyle/>
            <a:p>
              <a:endParaRPr sz="1493" dirty="0"/>
            </a:p>
          </p:txBody>
        </p:sp>
        <p:sp>
          <p:nvSpPr>
            <p:cNvPr id="642" name="object 2510">
              <a:extLst>
                <a:ext uri="{FF2B5EF4-FFF2-40B4-BE49-F238E27FC236}">
                  <a16:creationId xmlns:a16="http://schemas.microsoft.com/office/drawing/2014/main" id="{C3092D22-008E-474E-BE0C-E72C75750AC5}"/>
                </a:ext>
              </a:extLst>
            </p:cNvPr>
            <p:cNvSpPr/>
            <p:nvPr/>
          </p:nvSpPr>
          <p:spPr>
            <a:xfrm>
              <a:off x="981995" y="5382371"/>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17"/>
                  </a:lnTo>
                  <a:lnTo>
                    <a:pt x="19811" y="4356"/>
                  </a:lnTo>
                  <a:lnTo>
                    <a:pt x="15303" y="0"/>
                  </a:lnTo>
                  <a:close/>
                </a:path>
              </a:pathLst>
            </a:custGeom>
            <a:solidFill>
              <a:srgbClr val="A35C2E"/>
            </a:solidFill>
          </p:spPr>
          <p:txBody>
            <a:bodyPr wrap="square" lIns="0" tIns="0" rIns="0" bIns="0" rtlCol="0"/>
            <a:lstStyle/>
            <a:p>
              <a:endParaRPr sz="1493" dirty="0"/>
            </a:p>
          </p:txBody>
        </p:sp>
        <p:sp>
          <p:nvSpPr>
            <p:cNvPr id="643" name="object 2511">
              <a:extLst>
                <a:ext uri="{FF2B5EF4-FFF2-40B4-BE49-F238E27FC236}">
                  <a16:creationId xmlns:a16="http://schemas.microsoft.com/office/drawing/2014/main" id="{FD8F7EEC-D45C-48D6-AA52-15E8C54EB415}"/>
                </a:ext>
              </a:extLst>
            </p:cNvPr>
            <p:cNvSpPr/>
            <p:nvPr/>
          </p:nvSpPr>
          <p:spPr>
            <a:xfrm>
              <a:off x="1848385" y="5380860"/>
              <a:ext cx="20320" cy="20320"/>
            </a:xfrm>
            <a:custGeom>
              <a:avLst/>
              <a:gdLst/>
              <a:ahLst/>
              <a:cxnLst/>
              <a:rect l="l" t="t" r="r" b="b"/>
              <a:pathLst>
                <a:path w="20319" h="20320">
                  <a:moveTo>
                    <a:pt x="15316" y="0"/>
                  </a:moveTo>
                  <a:lnTo>
                    <a:pt x="4356" y="190"/>
                  </a:lnTo>
                  <a:lnTo>
                    <a:pt x="0" y="4711"/>
                  </a:lnTo>
                  <a:lnTo>
                    <a:pt x="190" y="15659"/>
                  </a:lnTo>
                  <a:lnTo>
                    <a:pt x="4711" y="20015"/>
                  </a:lnTo>
                  <a:lnTo>
                    <a:pt x="15659" y="19824"/>
                  </a:lnTo>
                  <a:lnTo>
                    <a:pt x="20015" y="15316"/>
                  </a:lnTo>
                  <a:lnTo>
                    <a:pt x="19913" y="9842"/>
                  </a:lnTo>
                  <a:lnTo>
                    <a:pt x="19812" y="4368"/>
                  </a:lnTo>
                  <a:lnTo>
                    <a:pt x="15316" y="0"/>
                  </a:lnTo>
                  <a:close/>
                </a:path>
              </a:pathLst>
            </a:custGeom>
            <a:solidFill>
              <a:srgbClr val="734021"/>
            </a:solidFill>
          </p:spPr>
          <p:txBody>
            <a:bodyPr wrap="square" lIns="0" tIns="0" rIns="0" bIns="0" rtlCol="0"/>
            <a:lstStyle/>
            <a:p>
              <a:endParaRPr sz="1493" dirty="0"/>
            </a:p>
          </p:txBody>
        </p:sp>
        <p:sp>
          <p:nvSpPr>
            <p:cNvPr id="644" name="object 2512">
              <a:extLst>
                <a:ext uri="{FF2B5EF4-FFF2-40B4-BE49-F238E27FC236}">
                  <a16:creationId xmlns:a16="http://schemas.microsoft.com/office/drawing/2014/main" id="{D262AF6F-4B4C-4FB9-867E-5BCF86160D9F}"/>
                </a:ext>
              </a:extLst>
            </p:cNvPr>
            <p:cNvSpPr/>
            <p:nvPr/>
          </p:nvSpPr>
          <p:spPr>
            <a:xfrm>
              <a:off x="1345685" y="5545534"/>
              <a:ext cx="20320" cy="20320"/>
            </a:xfrm>
            <a:custGeom>
              <a:avLst/>
              <a:gdLst/>
              <a:ahLst/>
              <a:cxnLst/>
              <a:rect l="l" t="t" r="r" b="b"/>
              <a:pathLst>
                <a:path w="20319" h="20320">
                  <a:moveTo>
                    <a:pt x="15316" y="0"/>
                  </a:moveTo>
                  <a:lnTo>
                    <a:pt x="4356" y="190"/>
                  </a:lnTo>
                  <a:lnTo>
                    <a:pt x="0" y="4711"/>
                  </a:lnTo>
                  <a:lnTo>
                    <a:pt x="190" y="15659"/>
                  </a:lnTo>
                  <a:lnTo>
                    <a:pt x="4711" y="20002"/>
                  </a:lnTo>
                  <a:lnTo>
                    <a:pt x="15659" y="19811"/>
                  </a:lnTo>
                  <a:lnTo>
                    <a:pt x="20015" y="15316"/>
                  </a:lnTo>
                  <a:lnTo>
                    <a:pt x="19913" y="9842"/>
                  </a:lnTo>
                  <a:lnTo>
                    <a:pt x="19811" y="4368"/>
                  </a:lnTo>
                  <a:lnTo>
                    <a:pt x="15316" y="0"/>
                  </a:lnTo>
                  <a:close/>
                </a:path>
              </a:pathLst>
            </a:custGeom>
            <a:solidFill>
              <a:srgbClr val="9E592C"/>
            </a:solidFill>
          </p:spPr>
          <p:txBody>
            <a:bodyPr wrap="square" lIns="0" tIns="0" rIns="0" bIns="0" rtlCol="0"/>
            <a:lstStyle/>
            <a:p>
              <a:endParaRPr sz="1493" dirty="0"/>
            </a:p>
          </p:txBody>
        </p:sp>
        <p:sp>
          <p:nvSpPr>
            <p:cNvPr id="645" name="object 2513">
              <a:extLst>
                <a:ext uri="{FF2B5EF4-FFF2-40B4-BE49-F238E27FC236}">
                  <a16:creationId xmlns:a16="http://schemas.microsoft.com/office/drawing/2014/main" id="{0606626D-F47E-47FA-B3E1-EAC62AC2F9D6}"/>
                </a:ext>
              </a:extLst>
            </p:cNvPr>
            <p:cNvSpPr/>
            <p:nvPr/>
          </p:nvSpPr>
          <p:spPr>
            <a:xfrm>
              <a:off x="1223967" y="5387064"/>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A95C31"/>
            </a:solidFill>
          </p:spPr>
          <p:txBody>
            <a:bodyPr wrap="square" lIns="0" tIns="0" rIns="0" bIns="0" rtlCol="0"/>
            <a:lstStyle/>
            <a:p>
              <a:endParaRPr sz="1493" dirty="0"/>
            </a:p>
          </p:txBody>
        </p:sp>
        <p:sp>
          <p:nvSpPr>
            <p:cNvPr id="646" name="object 2514">
              <a:extLst>
                <a:ext uri="{FF2B5EF4-FFF2-40B4-BE49-F238E27FC236}">
                  <a16:creationId xmlns:a16="http://schemas.microsoft.com/office/drawing/2014/main" id="{F55B0288-6200-4AE6-A2F0-413FF0C4EB8E}"/>
                </a:ext>
              </a:extLst>
            </p:cNvPr>
            <p:cNvSpPr/>
            <p:nvPr/>
          </p:nvSpPr>
          <p:spPr>
            <a:xfrm>
              <a:off x="1503672" y="5545895"/>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B6662D"/>
            </a:solidFill>
          </p:spPr>
          <p:txBody>
            <a:bodyPr wrap="square" lIns="0" tIns="0" rIns="0" bIns="0" rtlCol="0"/>
            <a:lstStyle/>
            <a:p>
              <a:endParaRPr sz="1493" dirty="0"/>
            </a:p>
          </p:txBody>
        </p:sp>
        <p:sp>
          <p:nvSpPr>
            <p:cNvPr id="647" name="object 2515">
              <a:extLst>
                <a:ext uri="{FF2B5EF4-FFF2-40B4-BE49-F238E27FC236}">
                  <a16:creationId xmlns:a16="http://schemas.microsoft.com/office/drawing/2014/main" id="{083BB449-CF1B-4BC2-B9DA-A11AB26514C8}"/>
                </a:ext>
              </a:extLst>
            </p:cNvPr>
            <p:cNvSpPr/>
            <p:nvPr/>
          </p:nvSpPr>
          <p:spPr>
            <a:xfrm>
              <a:off x="947592" y="5488706"/>
              <a:ext cx="20320" cy="20320"/>
            </a:xfrm>
            <a:custGeom>
              <a:avLst/>
              <a:gdLst/>
              <a:ahLst/>
              <a:cxnLst/>
              <a:rect l="l" t="t" r="r" b="b"/>
              <a:pathLst>
                <a:path w="20319" h="20320">
                  <a:moveTo>
                    <a:pt x="15303" y="0"/>
                  </a:moveTo>
                  <a:lnTo>
                    <a:pt x="4356" y="190"/>
                  </a:lnTo>
                  <a:lnTo>
                    <a:pt x="0" y="4686"/>
                  </a:lnTo>
                  <a:lnTo>
                    <a:pt x="190" y="15646"/>
                  </a:lnTo>
                  <a:lnTo>
                    <a:pt x="4711" y="20002"/>
                  </a:lnTo>
                  <a:lnTo>
                    <a:pt x="15646" y="19812"/>
                  </a:lnTo>
                  <a:lnTo>
                    <a:pt x="20015" y="15303"/>
                  </a:lnTo>
                  <a:lnTo>
                    <a:pt x="19913" y="9829"/>
                  </a:lnTo>
                  <a:lnTo>
                    <a:pt x="19811" y="4343"/>
                  </a:lnTo>
                  <a:lnTo>
                    <a:pt x="15303" y="0"/>
                  </a:lnTo>
                  <a:close/>
                </a:path>
              </a:pathLst>
            </a:custGeom>
            <a:solidFill>
              <a:srgbClr val="A35C2E"/>
            </a:solidFill>
          </p:spPr>
          <p:txBody>
            <a:bodyPr wrap="square" lIns="0" tIns="0" rIns="0" bIns="0" rtlCol="0"/>
            <a:lstStyle/>
            <a:p>
              <a:endParaRPr sz="1493" dirty="0"/>
            </a:p>
          </p:txBody>
        </p:sp>
        <p:sp>
          <p:nvSpPr>
            <p:cNvPr id="648" name="object 2516">
              <a:extLst>
                <a:ext uri="{FF2B5EF4-FFF2-40B4-BE49-F238E27FC236}">
                  <a16:creationId xmlns:a16="http://schemas.microsoft.com/office/drawing/2014/main" id="{08948057-FB3E-48DD-BCBD-871B33A71825}"/>
                </a:ext>
              </a:extLst>
            </p:cNvPr>
            <p:cNvSpPr/>
            <p:nvPr/>
          </p:nvSpPr>
          <p:spPr>
            <a:xfrm>
              <a:off x="1500819" y="5289735"/>
              <a:ext cx="20320" cy="20320"/>
            </a:xfrm>
            <a:custGeom>
              <a:avLst/>
              <a:gdLst/>
              <a:ahLst/>
              <a:cxnLst/>
              <a:rect l="l" t="t" r="r" b="b"/>
              <a:pathLst>
                <a:path w="20319" h="20320">
                  <a:moveTo>
                    <a:pt x="15303" y="0"/>
                  </a:moveTo>
                  <a:lnTo>
                    <a:pt x="4356" y="190"/>
                  </a:lnTo>
                  <a:lnTo>
                    <a:pt x="0" y="4699"/>
                  </a:lnTo>
                  <a:lnTo>
                    <a:pt x="190" y="15646"/>
                  </a:lnTo>
                  <a:lnTo>
                    <a:pt x="4699" y="20002"/>
                  </a:lnTo>
                  <a:lnTo>
                    <a:pt x="15659" y="19812"/>
                  </a:lnTo>
                  <a:lnTo>
                    <a:pt x="20027" y="15303"/>
                  </a:lnTo>
                  <a:lnTo>
                    <a:pt x="19926" y="9829"/>
                  </a:lnTo>
                  <a:lnTo>
                    <a:pt x="19824" y="4343"/>
                  </a:lnTo>
                  <a:lnTo>
                    <a:pt x="15303" y="0"/>
                  </a:lnTo>
                  <a:close/>
                </a:path>
              </a:pathLst>
            </a:custGeom>
            <a:solidFill>
              <a:srgbClr val="7E4823"/>
            </a:solidFill>
          </p:spPr>
          <p:txBody>
            <a:bodyPr wrap="square" lIns="0" tIns="0" rIns="0" bIns="0" rtlCol="0"/>
            <a:lstStyle/>
            <a:p>
              <a:endParaRPr sz="1493" dirty="0"/>
            </a:p>
          </p:txBody>
        </p:sp>
        <p:sp>
          <p:nvSpPr>
            <p:cNvPr id="649" name="object 2517">
              <a:extLst>
                <a:ext uri="{FF2B5EF4-FFF2-40B4-BE49-F238E27FC236}">
                  <a16:creationId xmlns:a16="http://schemas.microsoft.com/office/drawing/2014/main" id="{C9670060-BE39-4F13-8292-742BC88CA8B6}"/>
                </a:ext>
              </a:extLst>
            </p:cNvPr>
            <p:cNvSpPr/>
            <p:nvPr/>
          </p:nvSpPr>
          <p:spPr>
            <a:xfrm>
              <a:off x="1057459" y="5395186"/>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15" y="15303"/>
                  </a:lnTo>
                  <a:lnTo>
                    <a:pt x="19913" y="9829"/>
                  </a:lnTo>
                  <a:lnTo>
                    <a:pt x="19811" y="4356"/>
                  </a:lnTo>
                  <a:lnTo>
                    <a:pt x="15316" y="0"/>
                  </a:lnTo>
                  <a:close/>
                </a:path>
              </a:pathLst>
            </a:custGeom>
            <a:solidFill>
              <a:srgbClr val="9E582E"/>
            </a:solidFill>
          </p:spPr>
          <p:txBody>
            <a:bodyPr wrap="square" lIns="0" tIns="0" rIns="0" bIns="0" rtlCol="0"/>
            <a:lstStyle/>
            <a:p>
              <a:endParaRPr sz="1493" dirty="0"/>
            </a:p>
          </p:txBody>
        </p:sp>
        <p:sp>
          <p:nvSpPr>
            <p:cNvPr id="650" name="object 2518">
              <a:extLst>
                <a:ext uri="{FF2B5EF4-FFF2-40B4-BE49-F238E27FC236}">
                  <a16:creationId xmlns:a16="http://schemas.microsoft.com/office/drawing/2014/main" id="{C8322616-11AD-4E09-BE4A-9E73C35B7A93}"/>
                </a:ext>
              </a:extLst>
            </p:cNvPr>
            <p:cNvSpPr/>
            <p:nvPr/>
          </p:nvSpPr>
          <p:spPr>
            <a:xfrm>
              <a:off x="1517641" y="5537066"/>
              <a:ext cx="20320" cy="20320"/>
            </a:xfrm>
            <a:custGeom>
              <a:avLst/>
              <a:gdLst/>
              <a:ahLst/>
              <a:cxnLst/>
              <a:rect l="l" t="t" r="r" b="b"/>
              <a:pathLst>
                <a:path w="20319" h="20320">
                  <a:moveTo>
                    <a:pt x="15290" y="0"/>
                  </a:moveTo>
                  <a:lnTo>
                    <a:pt x="4343" y="190"/>
                  </a:lnTo>
                  <a:lnTo>
                    <a:pt x="0" y="4699"/>
                  </a:lnTo>
                  <a:lnTo>
                    <a:pt x="190" y="15659"/>
                  </a:lnTo>
                  <a:lnTo>
                    <a:pt x="4698" y="20002"/>
                  </a:lnTo>
                  <a:lnTo>
                    <a:pt x="15646" y="19812"/>
                  </a:lnTo>
                  <a:lnTo>
                    <a:pt x="20015" y="15316"/>
                  </a:lnTo>
                  <a:lnTo>
                    <a:pt x="19913" y="9829"/>
                  </a:lnTo>
                  <a:lnTo>
                    <a:pt x="19811" y="4356"/>
                  </a:lnTo>
                  <a:lnTo>
                    <a:pt x="15290" y="0"/>
                  </a:lnTo>
                  <a:close/>
                </a:path>
              </a:pathLst>
            </a:custGeom>
            <a:solidFill>
              <a:srgbClr val="A95C31"/>
            </a:solidFill>
          </p:spPr>
          <p:txBody>
            <a:bodyPr wrap="square" lIns="0" tIns="0" rIns="0" bIns="0" rtlCol="0"/>
            <a:lstStyle/>
            <a:p>
              <a:endParaRPr sz="1493" dirty="0"/>
            </a:p>
          </p:txBody>
        </p:sp>
        <p:sp>
          <p:nvSpPr>
            <p:cNvPr id="651" name="object 2519">
              <a:extLst>
                <a:ext uri="{FF2B5EF4-FFF2-40B4-BE49-F238E27FC236}">
                  <a16:creationId xmlns:a16="http://schemas.microsoft.com/office/drawing/2014/main" id="{70EE3BDF-0E00-44C6-9AE2-40B7AB06D573}"/>
                </a:ext>
              </a:extLst>
            </p:cNvPr>
            <p:cNvSpPr/>
            <p:nvPr/>
          </p:nvSpPr>
          <p:spPr>
            <a:xfrm>
              <a:off x="1114902" y="5482460"/>
              <a:ext cx="20320" cy="20320"/>
            </a:xfrm>
            <a:custGeom>
              <a:avLst/>
              <a:gdLst/>
              <a:ahLst/>
              <a:cxnLst/>
              <a:rect l="l" t="t" r="r" b="b"/>
              <a:pathLst>
                <a:path w="20319" h="20320">
                  <a:moveTo>
                    <a:pt x="15303" y="0"/>
                  </a:moveTo>
                  <a:lnTo>
                    <a:pt x="4343" y="190"/>
                  </a:lnTo>
                  <a:lnTo>
                    <a:pt x="0" y="4711"/>
                  </a:lnTo>
                  <a:lnTo>
                    <a:pt x="190" y="15659"/>
                  </a:lnTo>
                  <a:lnTo>
                    <a:pt x="4698" y="20002"/>
                  </a:lnTo>
                  <a:lnTo>
                    <a:pt x="15646" y="19811"/>
                  </a:lnTo>
                  <a:lnTo>
                    <a:pt x="20015" y="15316"/>
                  </a:lnTo>
                  <a:lnTo>
                    <a:pt x="19913" y="9842"/>
                  </a:lnTo>
                  <a:lnTo>
                    <a:pt x="19811" y="4368"/>
                  </a:lnTo>
                  <a:lnTo>
                    <a:pt x="15303" y="0"/>
                  </a:lnTo>
                  <a:close/>
                </a:path>
              </a:pathLst>
            </a:custGeom>
            <a:solidFill>
              <a:srgbClr val="A85D32"/>
            </a:solidFill>
          </p:spPr>
          <p:txBody>
            <a:bodyPr wrap="square" lIns="0" tIns="0" rIns="0" bIns="0" rtlCol="0"/>
            <a:lstStyle/>
            <a:p>
              <a:endParaRPr sz="1493" dirty="0"/>
            </a:p>
          </p:txBody>
        </p:sp>
        <p:sp>
          <p:nvSpPr>
            <p:cNvPr id="652" name="object 2520">
              <a:extLst>
                <a:ext uri="{FF2B5EF4-FFF2-40B4-BE49-F238E27FC236}">
                  <a16:creationId xmlns:a16="http://schemas.microsoft.com/office/drawing/2014/main" id="{B30552AC-1D58-437E-86B8-27A1CCDA078F}"/>
                </a:ext>
              </a:extLst>
            </p:cNvPr>
            <p:cNvSpPr/>
            <p:nvPr/>
          </p:nvSpPr>
          <p:spPr>
            <a:xfrm>
              <a:off x="1474953" y="5288368"/>
              <a:ext cx="20320" cy="20320"/>
            </a:xfrm>
            <a:custGeom>
              <a:avLst/>
              <a:gdLst/>
              <a:ahLst/>
              <a:cxnLst/>
              <a:rect l="l" t="t" r="r" b="b"/>
              <a:pathLst>
                <a:path w="20319" h="20320">
                  <a:moveTo>
                    <a:pt x="15303" y="0"/>
                  </a:moveTo>
                  <a:lnTo>
                    <a:pt x="4356" y="190"/>
                  </a:lnTo>
                  <a:lnTo>
                    <a:pt x="0" y="4686"/>
                  </a:lnTo>
                  <a:lnTo>
                    <a:pt x="190" y="15633"/>
                  </a:lnTo>
                  <a:lnTo>
                    <a:pt x="4711" y="19989"/>
                  </a:lnTo>
                  <a:lnTo>
                    <a:pt x="15646" y="19799"/>
                  </a:lnTo>
                  <a:lnTo>
                    <a:pt x="20015" y="15290"/>
                  </a:lnTo>
                  <a:lnTo>
                    <a:pt x="19913" y="9817"/>
                  </a:lnTo>
                  <a:lnTo>
                    <a:pt x="19811" y="4343"/>
                  </a:lnTo>
                  <a:lnTo>
                    <a:pt x="15303" y="0"/>
                  </a:lnTo>
                  <a:close/>
                </a:path>
              </a:pathLst>
            </a:custGeom>
            <a:solidFill>
              <a:srgbClr val="A45A30"/>
            </a:solidFill>
          </p:spPr>
          <p:txBody>
            <a:bodyPr wrap="square" lIns="0" tIns="0" rIns="0" bIns="0" rtlCol="0"/>
            <a:lstStyle/>
            <a:p>
              <a:endParaRPr sz="1493" dirty="0"/>
            </a:p>
          </p:txBody>
        </p:sp>
        <p:sp>
          <p:nvSpPr>
            <p:cNvPr id="653" name="object 2521">
              <a:extLst>
                <a:ext uri="{FF2B5EF4-FFF2-40B4-BE49-F238E27FC236}">
                  <a16:creationId xmlns:a16="http://schemas.microsoft.com/office/drawing/2014/main" id="{61CE278E-B37F-423F-949D-E9E6D1806B23}"/>
                </a:ext>
              </a:extLst>
            </p:cNvPr>
            <p:cNvSpPr/>
            <p:nvPr/>
          </p:nvSpPr>
          <p:spPr>
            <a:xfrm>
              <a:off x="1561505" y="5524538"/>
              <a:ext cx="20320" cy="20320"/>
            </a:xfrm>
            <a:custGeom>
              <a:avLst/>
              <a:gdLst/>
              <a:ahLst/>
              <a:cxnLst/>
              <a:rect l="l" t="t" r="r" b="b"/>
              <a:pathLst>
                <a:path w="20319" h="20320">
                  <a:moveTo>
                    <a:pt x="15316" y="0"/>
                  </a:moveTo>
                  <a:lnTo>
                    <a:pt x="4356" y="190"/>
                  </a:lnTo>
                  <a:lnTo>
                    <a:pt x="0" y="4686"/>
                  </a:lnTo>
                  <a:lnTo>
                    <a:pt x="190" y="15633"/>
                  </a:lnTo>
                  <a:lnTo>
                    <a:pt x="4711" y="20002"/>
                  </a:lnTo>
                  <a:lnTo>
                    <a:pt x="15659" y="19812"/>
                  </a:lnTo>
                  <a:lnTo>
                    <a:pt x="20027" y="15290"/>
                  </a:lnTo>
                  <a:lnTo>
                    <a:pt x="19926" y="9817"/>
                  </a:lnTo>
                  <a:lnTo>
                    <a:pt x="19824" y="4343"/>
                  </a:lnTo>
                  <a:lnTo>
                    <a:pt x="15316" y="0"/>
                  </a:lnTo>
                  <a:close/>
                </a:path>
              </a:pathLst>
            </a:custGeom>
            <a:solidFill>
              <a:srgbClr val="A85B30"/>
            </a:solidFill>
          </p:spPr>
          <p:txBody>
            <a:bodyPr wrap="square" lIns="0" tIns="0" rIns="0" bIns="0" rtlCol="0"/>
            <a:lstStyle/>
            <a:p>
              <a:endParaRPr sz="1493" dirty="0"/>
            </a:p>
          </p:txBody>
        </p:sp>
        <p:sp>
          <p:nvSpPr>
            <p:cNvPr id="654" name="object 2522">
              <a:extLst>
                <a:ext uri="{FF2B5EF4-FFF2-40B4-BE49-F238E27FC236}">
                  <a16:creationId xmlns:a16="http://schemas.microsoft.com/office/drawing/2014/main" id="{48DEB3E7-F445-43A1-8916-9B72021BC81C}"/>
                </a:ext>
              </a:extLst>
            </p:cNvPr>
            <p:cNvSpPr/>
            <p:nvPr/>
          </p:nvSpPr>
          <p:spPr>
            <a:xfrm>
              <a:off x="1675608" y="5505274"/>
              <a:ext cx="20320" cy="20320"/>
            </a:xfrm>
            <a:custGeom>
              <a:avLst/>
              <a:gdLst/>
              <a:ahLst/>
              <a:cxnLst/>
              <a:rect l="l" t="t" r="r" b="b"/>
              <a:pathLst>
                <a:path w="20319" h="20320">
                  <a:moveTo>
                    <a:pt x="15316" y="0"/>
                  </a:moveTo>
                  <a:lnTo>
                    <a:pt x="4356" y="190"/>
                  </a:lnTo>
                  <a:lnTo>
                    <a:pt x="0" y="4686"/>
                  </a:lnTo>
                  <a:lnTo>
                    <a:pt x="190" y="15646"/>
                  </a:lnTo>
                  <a:lnTo>
                    <a:pt x="4711" y="20002"/>
                  </a:lnTo>
                  <a:lnTo>
                    <a:pt x="15659" y="19812"/>
                  </a:lnTo>
                  <a:lnTo>
                    <a:pt x="20027" y="15303"/>
                  </a:lnTo>
                  <a:lnTo>
                    <a:pt x="19926" y="9829"/>
                  </a:lnTo>
                  <a:lnTo>
                    <a:pt x="19824" y="4343"/>
                  </a:lnTo>
                  <a:lnTo>
                    <a:pt x="15316" y="0"/>
                  </a:lnTo>
                  <a:close/>
                </a:path>
              </a:pathLst>
            </a:custGeom>
            <a:solidFill>
              <a:srgbClr val="824925"/>
            </a:solidFill>
          </p:spPr>
          <p:txBody>
            <a:bodyPr wrap="square" lIns="0" tIns="0" rIns="0" bIns="0" rtlCol="0"/>
            <a:lstStyle/>
            <a:p>
              <a:endParaRPr sz="1493" dirty="0"/>
            </a:p>
          </p:txBody>
        </p:sp>
        <p:sp>
          <p:nvSpPr>
            <p:cNvPr id="655" name="object 2523">
              <a:extLst>
                <a:ext uri="{FF2B5EF4-FFF2-40B4-BE49-F238E27FC236}">
                  <a16:creationId xmlns:a16="http://schemas.microsoft.com/office/drawing/2014/main" id="{3599D985-9BF9-4750-8BB8-429C81BFDE33}"/>
                </a:ext>
              </a:extLst>
            </p:cNvPr>
            <p:cNvSpPr/>
            <p:nvPr/>
          </p:nvSpPr>
          <p:spPr>
            <a:xfrm>
              <a:off x="1308934" y="5299367"/>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E38F56"/>
            </a:solidFill>
          </p:spPr>
          <p:txBody>
            <a:bodyPr wrap="square" lIns="0" tIns="0" rIns="0" bIns="0" rtlCol="0"/>
            <a:lstStyle/>
            <a:p>
              <a:endParaRPr sz="1493" dirty="0"/>
            </a:p>
          </p:txBody>
        </p:sp>
        <p:sp>
          <p:nvSpPr>
            <p:cNvPr id="656" name="object 2524">
              <a:extLst>
                <a:ext uri="{FF2B5EF4-FFF2-40B4-BE49-F238E27FC236}">
                  <a16:creationId xmlns:a16="http://schemas.microsoft.com/office/drawing/2014/main" id="{96B8D009-C3E3-4E27-83E9-071AA1E25DEA}"/>
                </a:ext>
              </a:extLst>
            </p:cNvPr>
            <p:cNvSpPr/>
            <p:nvPr/>
          </p:nvSpPr>
          <p:spPr>
            <a:xfrm>
              <a:off x="1359726" y="5391099"/>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A65B30"/>
            </a:solidFill>
          </p:spPr>
          <p:txBody>
            <a:bodyPr wrap="square" lIns="0" tIns="0" rIns="0" bIns="0" rtlCol="0"/>
            <a:lstStyle/>
            <a:p>
              <a:endParaRPr sz="1493" dirty="0"/>
            </a:p>
          </p:txBody>
        </p:sp>
        <p:sp>
          <p:nvSpPr>
            <p:cNvPr id="657" name="object 2525">
              <a:extLst>
                <a:ext uri="{FF2B5EF4-FFF2-40B4-BE49-F238E27FC236}">
                  <a16:creationId xmlns:a16="http://schemas.microsoft.com/office/drawing/2014/main" id="{4B3EC071-0951-4089-A0F4-0B154A65E3DA}"/>
                </a:ext>
              </a:extLst>
            </p:cNvPr>
            <p:cNvSpPr/>
            <p:nvPr/>
          </p:nvSpPr>
          <p:spPr>
            <a:xfrm>
              <a:off x="1492511" y="5389918"/>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A65A31"/>
            </a:solidFill>
          </p:spPr>
          <p:txBody>
            <a:bodyPr wrap="square" lIns="0" tIns="0" rIns="0" bIns="0" rtlCol="0"/>
            <a:lstStyle/>
            <a:p>
              <a:endParaRPr sz="1493" dirty="0"/>
            </a:p>
          </p:txBody>
        </p:sp>
        <p:sp>
          <p:nvSpPr>
            <p:cNvPr id="658" name="object 2526">
              <a:extLst>
                <a:ext uri="{FF2B5EF4-FFF2-40B4-BE49-F238E27FC236}">
                  <a16:creationId xmlns:a16="http://schemas.microsoft.com/office/drawing/2014/main" id="{3495941C-58C4-4236-AA57-0C534EA26E8E}"/>
                </a:ext>
              </a:extLst>
            </p:cNvPr>
            <p:cNvSpPr/>
            <p:nvPr/>
          </p:nvSpPr>
          <p:spPr>
            <a:xfrm>
              <a:off x="1107013" y="5331251"/>
              <a:ext cx="20320" cy="20320"/>
            </a:xfrm>
            <a:custGeom>
              <a:avLst/>
              <a:gdLst/>
              <a:ahLst/>
              <a:cxnLst/>
              <a:rect l="l" t="t" r="r" b="b"/>
              <a:pathLst>
                <a:path w="20319" h="20320">
                  <a:moveTo>
                    <a:pt x="15303" y="0"/>
                  </a:moveTo>
                  <a:lnTo>
                    <a:pt x="4356" y="190"/>
                  </a:lnTo>
                  <a:lnTo>
                    <a:pt x="0" y="4686"/>
                  </a:lnTo>
                  <a:lnTo>
                    <a:pt x="190" y="15633"/>
                  </a:lnTo>
                  <a:lnTo>
                    <a:pt x="4711" y="20002"/>
                  </a:lnTo>
                  <a:lnTo>
                    <a:pt x="15646" y="19812"/>
                  </a:lnTo>
                  <a:lnTo>
                    <a:pt x="20015" y="15290"/>
                  </a:lnTo>
                  <a:lnTo>
                    <a:pt x="19913" y="9829"/>
                  </a:lnTo>
                  <a:lnTo>
                    <a:pt x="19811" y="4343"/>
                  </a:lnTo>
                  <a:lnTo>
                    <a:pt x="15303" y="0"/>
                  </a:lnTo>
                  <a:close/>
                </a:path>
              </a:pathLst>
            </a:custGeom>
            <a:solidFill>
              <a:srgbClr val="A75B30"/>
            </a:solidFill>
          </p:spPr>
          <p:txBody>
            <a:bodyPr wrap="square" lIns="0" tIns="0" rIns="0" bIns="0" rtlCol="0"/>
            <a:lstStyle/>
            <a:p>
              <a:endParaRPr sz="1493" dirty="0"/>
            </a:p>
          </p:txBody>
        </p:sp>
        <p:sp>
          <p:nvSpPr>
            <p:cNvPr id="659" name="object 2527">
              <a:extLst>
                <a:ext uri="{FF2B5EF4-FFF2-40B4-BE49-F238E27FC236}">
                  <a16:creationId xmlns:a16="http://schemas.microsoft.com/office/drawing/2014/main" id="{C91A64FD-6AE6-42CE-8CEC-E2186FC69BC9}"/>
                </a:ext>
              </a:extLst>
            </p:cNvPr>
            <p:cNvSpPr/>
            <p:nvPr/>
          </p:nvSpPr>
          <p:spPr>
            <a:xfrm>
              <a:off x="1749366" y="5421565"/>
              <a:ext cx="20320" cy="20320"/>
            </a:xfrm>
            <a:custGeom>
              <a:avLst/>
              <a:gdLst/>
              <a:ahLst/>
              <a:cxnLst/>
              <a:rect l="l" t="t" r="r" b="b"/>
              <a:pathLst>
                <a:path w="20319" h="20320">
                  <a:moveTo>
                    <a:pt x="15303" y="0"/>
                  </a:moveTo>
                  <a:lnTo>
                    <a:pt x="4343" y="190"/>
                  </a:lnTo>
                  <a:lnTo>
                    <a:pt x="0" y="4699"/>
                  </a:lnTo>
                  <a:lnTo>
                    <a:pt x="190" y="15646"/>
                  </a:lnTo>
                  <a:lnTo>
                    <a:pt x="4699" y="20002"/>
                  </a:lnTo>
                  <a:lnTo>
                    <a:pt x="15646" y="19812"/>
                  </a:lnTo>
                  <a:lnTo>
                    <a:pt x="20015" y="15303"/>
                  </a:lnTo>
                  <a:lnTo>
                    <a:pt x="19913" y="9829"/>
                  </a:lnTo>
                  <a:lnTo>
                    <a:pt x="19812" y="4356"/>
                  </a:lnTo>
                  <a:lnTo>
                    <a:pt x="15303" y="0"/>
                  </a:lnTo>
                  <a:close/>
                </a:path>
              </a:pathLst>
            </a:custGeom>
            <a:solidFill>
              <a:srgbClr val="97522C"/>
            </a:solidFill>
          </p:spPr>
          <p:txBody>
            <a:bodyPr wrap="square" lIns="0" tIns="0" rIns="0" bIns="0" rtlCol="0"/>
            <a:lstStyle/>
            <a:p>
              <a:endParaRPr sz="1493" dirty="0"/>
            </a:p>
          </p:txBody>
        </p:sp>
        <p:sp>
          <p:nvSpPr>
            <p:cNvPr id="660" name="object 2528">
              <a:extLst>
                <a:ext uri="{FF2B5EF4-FFF2-40B4-BE49-F238E27FC236}">
                  <a16:creationId xmlns:a16="http://schemas.microsoft.com/office/drawing/2014/main" id="{76D25CAC-BB7A-4A5C-8A02-032D864B4F72}"/>
                </a:ext>
              </a:extLst>
            </p:cNvPr>
            <p:cNvSpPr/>
            <p:nvPr/>
          </p:nvSpPr>
          <p:spPr>
            <a:xfrm>
              <a:off x="1529982" y="5538632"/>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85B30"/>
            </a:solidFill>
          </p:spPr>
          <p:txBody>
            <a:bodyPr wrap="square" lIns="0" tIns="0" rIns="0" bIns="0" rtlCol="0"/>
            <a:lstStyle/>
            <a:p>
              <a:endParaRPr sz="1493" dirty="0"/>
            </a:p>
          </p:txBody>
        </p:sp>
        <p:sp>
          <p:nvSpPr>
            <p:cNvPr id="661" name="object 2529">
              <a:extLst>
                <a:ext uri="{FF2B5EF4-FFF2-40B4-BE49-F238E27FC236}">
                  <a16:creationId xmlns:a16="http://schemas.microsoft.com/office/drawing/2014/main" id="{023D22CD-2B75-482C-B2E1-776E42B76F6E}"/>
                </a:ext>
              </a:extLst>
            </p:cNvPr>
            <p:cNvSpPr/>
            <p:nvPr/>
          </p:nvSpPr>
          <p:spPr>
            <a:xfrm>
              <a:off x="1138839" y="5606388"/>
              <a:ext cx="20320" cy="20320"/>
            </a:xfrm>
            <a:custGeom>
              <a:avLst/>
              <a:gdLst/>
              <a:ahLst/>
              <a:cxnLst/>
              <a:rect l="l" t="t" r="r" b="b"/>
              <a:pathLst>
                <a:path w="20319" h="20320">
                  <a:moveTo>
                    <a:pt x="15303" y="0"/>
                  </a:moveTo>
                  <a:lnTo>
                    <a:pt x="4356" y="190"/>
                  </a:lnTo>
                  <a:lnTo>
                    <a:pt x="0" y="4698"/>
                  </a:lnTo>
                  <a:lnTo>
                    <a:pt x="190" y="15646"/>
                  </a:lnTo>
                  <a:lnTo>
                    <a:pt x="4711" y="20015"/>
                  </a:lnTo>
                  <a:lnTo>
                    <a:pt x="15646" y="19824"/>
                  </a:lnTo>
                  <a:lnTo>
                    <a:pt x="20015" y="15303"/>
                  </a:lnTo>
                  <a:lnTo>
                    <a:pt x="19913" y="9842"/>
                  </a:lnTo>
                  <a:lnTo>
                    <a:pt x="19811" y="4356"/>
                  </a:lnTo>
                  <a:lnTo>
                    <a:pt x="15303" y="0"/>
                  </a:lnTo>
                  <a:close/>
                </a:path>
              </a:pathLst>
            </a:custGeom>
            <a:solidFill>
              <a:srgbClr val="AA5C32"/>
            </a:solidFill>
          </p:spPr>
          <p:txBody>
            <a:bodyPr wrap="square" lIns="0" tIns="0" rIns="0" bIns="0" rtlCol="0"/>
            <a:lstStyle/>
            <a:p>
              <a:endParaRPr sz="1493" dirty="0"/>
            </a:p>
          </p:txBody>
        </p:sp>
        <p:sp>
          <p:nvSpPr>
            <p:cNvPr id="662" name="object 2530">
              <a:extLst>
                <a:ext uri="{FF2B5EF4-FFF2-40B4-BE49-F238E27FC236}">
                  <a16:creationId xmlns:a16="http://schemas.microsoft.com/office/drawing/2014/main" id="{B707810F-F812-4A48-991E-DC01FF785CEA}"/>
                </a:ext>
              </a:extLst>
            </p:cNvPr>
            <p:cNvSpPr/>
            <p:nvPr/>
          </p:nvSpPr>
          <p:spPr>
            <a:xfrm>
              <a:off x="1673570" y="5371471"/>
              <a:ext cx="20320" cy="20320"/>
            </a:xfrm>
            <a:custGeom>
              <a:avLst/>
              <a:gdLst/>
              <a:ahLst/>
              <a:cxnLst/>
              <a:rect l="l" t="t" r="r" b="b"/>
              <a:pathLst>
                <a:path w="20319" h="20320">
                  <a:moveTo>
                    <a:pt x="15316" y="0"/>
                  </a:moveTo>
                  <a:lnTo>
                    <a:pt x="4356" y="190"/>
                  </a:lnTo>
                  <a:lnTo>
                    <a:pt x="0" y="4699"/>
                  </a:lnTo>
                  <a:lnTo>
                    <a:pt x="190" y="15646"/>
                  </a:lnTo>
                  <a:lnTo>
                    <a:pt x="4711" y="19989"/>
                  </a:lnTo>
                  <a:lnTo>
                    <a:pt x="15659" y="19799"/>
                  </a:lnTo>
                  <a:lnTo>
                    <a:pt x="20027" y="15303"/>
                  </a:lnTo>
                  <a:lnTo>
                    <a:pt x="19926" y="9829"/>
                  </a:lnTo>
                  <a:lnTo>
                    <a:pt x="19824" y="4356"/>
                  </a:lnTo>
                  <a:lnTo>
                    <a:pt x="15316" y="0"/>
                  </a:lnTo>
                  <a:close/>
                </a:path>
              </a:pathLst>
            </a:custGeom>
            <a:solidFill>
              <a:srgbClr val="96512C"/>
            </a:solidFill>
          </p:spPr>
          <p:txBody>
            <a:bodyPr wrap="square" lIns="0" tIns="0" rIns="0" bIns="0" rtlCol="0"/>
            <a:lstStyle/>
            <a:p>
              <a:endParaRPr sz="1493" dirty="0"/>
            </a:p>
          </p:txBody>
        </p:sp>
        <p:sp>
          <p:nvSpPr>
            <p:cNvPr id="663" name="object 2531">
              <a:extLst>
                <a:ext uri="{FF2B5EF4-FFF2-40B4-BE49-F238E27FC236}">
                  <a16:creationId xmlns:a16="http://schemas.microsoft.com/office/drawing/2014/main" id="{922AEAE4-8C0E-4C88-AC66-B1A59C7B8A12}"/>
                </a:ext>
              </a:extLst>
            </p:cNvPr>
            <p:cNvSpPr/>
            <p:nvPr/>
          </p:nvSpPr>
          <p:spPr>
            <a:xfrm>
              <a:off x="1470615" y="5575012"/>
              <a:ext cx="20320" cy="20320"/>
            </a:xfrm>
            <a:custGeom>
              <a:avLst/>
              <a:gdLst/>
              <a:ahLst/>
              <a:cxnLst/>
              <a:rect l="l" t="t" r="r" b="b"/>
              <a:pathLst>
                <a:path w="20319" h="20320">
                  <a:moveTo>
                    <a:pt x="15303" y="0"/>
                  </a:moveTo>
                  <a:lnTo>
                    <a:pt x="4343" y="190"/>
                  </a:lnTo>
                  <a:lnTo>
                    <a:pt x="0" y="4698"/>
                  </a:lnTo>
                  <a:lnTo>
                    <a:pt x="190" y="15646"/>
                  </a:lnTo>
                  <a:lnTo>
                    <a:pt x="4698" y="20015"/>
                  </a:lnTo>
                  <a:lnTo>
                    <a:pt x="15646" y="19824"/>
                  </a:lnTo>
                  <a:lnTo>
                    <a:pt x="20002" y="15303"/>
                  </a:lnTo>
                  <a:lnTo>
                    <a:pt x="19913" y="9842"/>
                  </a:lnTo>
                  <a:lnTo>
                    <a:pt x="19811" y="4356"/>
                  </a:lnTo>
                  <a:lnTo>
                    <a:pt x="15303" y="0"/>
                  </a:lnTo>
                  <a:close/>
                </a:path>
              </a:pathLst>
            </a:custGeom>
            <a:solidFill>
              <a:srgbClr val="8A4C27"/>
            </a:solidFill>
          </p:spPr>
          <p:txBody>
            <a:bodyPr wrap="square" lIns="0" tIns="0" rIns="0" bIns="0" rtlCol="0"/>
            <a:lstStyle/>
            <a:p>
              <a:endParaRPr sz="1493" dirty="0"/>
            </a:p>
          </p:txBody>
        </p:sp>
        <p:sp>
          <p:nvSpPr>
            <p:cNvPr id="664" name="object 2532">
              <a:extLst>
                <a:ext uri="{FF2B5EF4-FFF2-40B4-BE49-F238E27FC236}">
                  <a16:creationId xmlns:a16="http://schemas.microsoft.com/office/drawing/2014/main" id="{748CB592-4A78-4409-B774-8D86F6869194}"/>
                </a:ext>
              </a:extLst>
            </p:cNvPr>
            <p:cNvSpPr/>
            <p:nvPr/>
          </p:nvSpPr>
          <p:spPr>
            <a:xfrm>
              <a:off x="1308953" y="5460390"/>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65A31"/>
            </a:solidFill>
          </p:spPr>
          <p:txBody>
            <a:bodyPr wrap="square" lIns="0" tIns="0" rIns="0" bIns="0" rtlCol="0"/>
            <a:lstStyle/>
            <a:p>
              <a:endParaRPr sz="1493" dirty="0"/>
            </a:p>
          </p:txBody>
        </p:sp>
        <p:sp>
          <p:nvSpPr>
            <p:cNvPr id="665" name="object 2533">
              <a:extLst>
                <a:ext uri="{FF2B5EF4-FFF2-40B4-BE49-F238E27FC236}">
                  <a16:creationId xmlns:a16="http://schemas.microsoft.com/office/drawing/2014/main" id="{EB908567-DD78-49E3-91D3-4A4E8470C536}"/>
                </a:ext>
              </a:extLst>
            </p:cNvPr>
            <p:cNvSpPr/>
            <p:nvPr/>
          </p:nvSpPr>
          <p:spPr>
            <a:xfrm>
              <a:off x="1826628" y="5408067"/>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2" y="4356"/>
                  </a:lnTo>
                  <a:lnTo>
                    <a:pt x="15303" y="0"/>
                  </a:lnTo>
                  <a:close/>
                </a:path>
              </a:pathLst>
            </a:custGeom>
            <a:solidFill>
              <a:srgbClr val="A45C28"/>
            </a:solidFill>
          </p:spPr>
          <p:txBody>
            <a:bodyPr wrap="square" lIns="0" tIns="0" rIns="0" bIns="0" rtlCol="0"/>
            <a:lstStyle/>
            <a:p>
              <a:endParaRPr sz="1493" dirty="0"/>
            </a:p>
          </p:txBody>
        </p:sp>
        <p:sp>
          <p:nvSpPr>
            <p:cNvPr id="666" name="object 2534">
              <a:extLst>
                <a:ext uri="{FF2B5EF4-FFF2-40B4-BE49-F238E27FC236}">
                  <a16:creationId xmlns:a16="http://schemas.microsoft.com/office/drawing/2014/main" id="{A4328072-183C-4743-8215-D993178A5DEB}"/>
                </a:ext>
              </a:extLst>
            </p:cNvPr>
            <p:cNvSpPr/>
            <p:nvPr/>
          </p:nvSpPr>
          <p:spPr>
            <a:xfrm>
              <a:off x="1545803" y="5321735"/>
              <a:ext cx="20320" cy="20320"/>
            </a:xfrm>
            <a:custGeom>
              <a:avLst/>
              <a:gdLst/>
              <a:ahLst/>
              <a:cxnLst/>
              <a:rect l="l" t="t" r="r" b="b"/>
              <a:pathLst>
                <a:path w="20319" h="20320">
                  <a:moveTo>
                    <a:pt x="15303" y="0"/>
                  </a:moveTo>
                  <a:lnTo>
                    <a:pt x="4343" y="190"/>
                  </a:lnTo>
                  <a:lnTo>
                    <a:pt x="0" y="4699"/>
                  </a:lnTo>
                  <a:lnTo>
                    <a:pt x="190" y="15659"/>
                  </a:lnTo>
                  <a:lnTo>
                    <a:pt x="4698" y="20015"/>
                  </a:lnTo>
                  <a:lnTo>
                    <a:pt x="15646" y="19824"/>
                  </a:lnTo>
                  <a:lnTo>
                    <a:pt x="20015" y="15316"/>
                  </a:lnTo>
                  <a:lnTo>
                    <a:pt x="19913" y="9829"/>
                  </a:lnTo>
                  <a:lnTo>
                    <a:pt x="19811" y="4356"/>
                  </a:lnTo>
                  <a:lnTo>
                    <a:pt x="15303" y="0"/>
                  </a:lnTo>
                  <a:close/>
                </a:path>
              </a:pathLst>
            </a:custGeom>
            <a:solidFill>
              <a:srgbClr val="964D22"/>
            </a:solidFill>
          </p:spPr>
          <p:txBody>
            <a:bodyPr wrap="square" lIns="0" tIns="0" rIns="0" bIns="0" rtlCol="0"/>
            <a:lstStyle/>
            <a:p>
              <a:endParaRPr sz="1493" dirty="0"/>
            </a:p>
          </p:txBody>
        </p:sp>
        <p:sp>
          <p:nvSpPr>
            <p:cNvPr id="667" name="object 2535">
              <a:extLst>
                <a:ext uri="{FF2B5EF4-FFF2-40B4-BE49-F238E27FC236}">
                  <a16:creationId xmlns:a16="http://schemas.microsoft.com/office/drawing/2014/main" id="{F4F7C0A0-0D44-4AB0-B033-1963D544EBCE}"/>
                </a:ext>
              </a:extLst>
            </p:cNvPr>
            <p:cNvSpPr/>
            <p:nvPr/>
          </p:nvSpPr>
          <p:spPr>
            <a:xfrm>
              <a:off x="1394315" y="5244899"/>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844A26"/>
            </a:solidFill>
          </p:spPr>
          <p:txBody>
            <a:bodyPr wrap="square" lIns="0" tIns="0" rIns="0" bIns="0" rtlCol="0"/>
            <a:lstStyle/>
            <a:p>
              <a:endParaRPr sz="1493" dirty="0"/>
            </a:p>
          </p:txBody>
        </p:sp>
        <p:sp>
          <p:nvSpPr>
            <p:cNvPr id="668" name="object 2536">
              <a:extLst>
                <a:ext uri="{FF2B5EF4-FFF2-40B4-BE49-F238E27FC236}">
                  <a16:creationId xmlns:a16="http://schemas.microsoft.com/office/drawing/2014/main" id="{ACC430F5-11EC-4E3A-A717-BA0CA074D512}"/>
                </a:ext>
              </a:extLst>
            </p:cNvPr>
            <p:cNvSpPr/>
            <p:nvPr/>
          </p:nvSpPr>
          <p:spPr>
            <a:xfrm>
              <a:off x="1507333" y="5427785"/>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27" y="15303"/>
                  </a:lnTo>
                  <a:lnTo>
                    <a:pt x="19926" y="9829"/>
                  </a:lnTo>
                  <a:lnTo>
                    <a:pt x="19824" y="4356"/>
                  </a:lnTo>
                  <a:lnTo>
                    <a:pt x="15316" y="0"/>
                  </a:lnTo>
                  <a:close/>
                </a:path>
              </a:pathLst>
            </a:custGeom>
            <a:solidFill>
              <a:srgbClr val="9C582D"/>
            </a:solidFill>
          </p:spPr>
          <p:txBody>
            <a:bodyPr wrap="square" lIns="0" tIns="0" rIns="0" bIns="0" rtlCol="0"/>
            <a:lstStyle/>
            <a:p>
              <a:endParaRPr sz="1493" dirty="0"/>
            </a:p>
          </p:txBody>
        </p:sp>
        <p:sp>
          <p:nvSpPr>
            <p:cNvPr id="669" name="object 2537">
              <a:extLst>
                <a:ext uri="{FF2B5EF4-FFF2-40B4-BE49-F238E27FC236}">
                  <a16:creationId xmlns:a16="http://schemas.microsoft.com/office/drawing/2014/main" id="{BB980606-4BFE-45DC-BA0F-40F7EA2DE6E6}"/>
                </a:ext>
              </a:extLst>
            </p:cNvPr>
            <p:cNvSpPr/>
            <p:nvPr/>
          </p:nvSpPr>
          <p:spPr>
            <a:xfrm>
              <a:off x="1310779" y="5434291"/>
              <a:ext cx="146685" cy="163195"/>
            </a:xfrm>
            <a:custGeom>
              <a:avLst/>
              <a:gdLst/>
              <a:ahLst/>
              <a:cxnLst/>
              <a:rect l="l" t="t" r="r" b="b"/>
              <a:pathLst>
                <a:path w="146684" h="163195">
                  <a:moveTo>
                    <a:pt x="20015" y="15303"/>
                  </a:moveTo>
                  <a:lnTo>
                    <a:pt x="19913" y="9829"/>
                  </a:lnTo>
                  <a:lnTo>
                    <a:pt x="19812" y="4356"/>
                  </a:lnTo>
                  <a:lnTo>
                    <a:pt x="15303" y="0"/>
                  </a:lnTo>
                  <a:lnTo>
                    <a:pt x="4343" y="190"/>
                  </a:lnTo>
                  <a:lnTo>
                    <a:pt x="0" y="4699"/>
                  </a:lnTo>
                  <a:lnTo>
                    <a:pt x="190" y="15646"/>
                  </a:lnTo>
                  <a:lnTo>
                    <a:pt x="4699" y="20002"/>
                  </a:lnTo>
                  <a:lnTo>
                    <a:pt x="15646" y="19812"/>
                  </a:lnTo>
                  <a:lnTo>
                    <a:pt x="20015" y="15303"/>
                  </a:lnTo>
                  <a:close/>
                </a:path>
                <a:path w="146684" h="163195">
                  <a:moveTo>
                    <a:pt x="146405" y="158064"/>
                  </a:moveTo>
                  <a:lnTo>
                    <a:pt x="146304" y="152577"/>
                  </a:lnTo>
                  <a:lnTo>
                    <a:pt x="146202" y="147116"/>
                  </a:lnTo>
                  <a:lnTo>
                    <a:pt x="141693" y="142748"/>
                  </a:lnTo>
                  <a:lnTo>
                    <a:pt x="130746" y="142938"/>
                  </a:lnTo>
                  <a:lnTo>
                    <a:pt x="126390" y="147459"/>
                  </a:lnTo>
                  <a:lnTo>
                    <a:pt x="126580" y="158407"/>
                  </a:lnTo>
                  <a:lnTo>
                    <a:pt x="131102" y="162750"/>
                  </a:lnTo>
                  <a:lnTo>
                    <a:pt x="142036" y="162560"/>
                  </a:lnTo>
                  <a:lnTo>
                    <a:pt x="146405" y="158064"/>
                  </a:lnTo>
                  <a:close/>
                </a:path>
              </a:pathLst>
            </a:custGeom>
            <a:solidFill>
              <a:srgbClr val="A0592F"/>
            </a:solidFill>
          </p:spPr>
          <p:txBody>
            <a:bodyPr wrap="square" lIns="0" tIns="0" rIns="0" bIns="0" rtlCol="0"/>
            <a:lstStyle/>
            <a:p>
              <a:endParaRPr sz="1493" dirty="0"/>
            </a:p>
          </p:txBody>
        </p:sp>
        <p:sp>
          <p:nvSpPr>
            <p:cNvPr id="670" name="object 2538">
              <a:extLst>
                <a:ext uri="{FF2B5EF4-FFF2-40B4-BE49-F238E27FC236}">
                  <a16:creationId xmlns:a16="http://schemas.microsoft.com/office/drawing/2014/main" id="{2F4A44CF-15C1-4F39-A239-B981EF5002AA}"/>
                </a:ext>
              </a:extLst>
            </p:cNvPr>
            <p:cNvSpPr/>
            <p:nvPr/>
          </p:nvSpPr>
          <p:spPr>
            <a:xfrm>
              <a:off x="1330727" y="5554868"/>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F5E33"/>
            </a:solidFill>
          </p:spPr>
          <p:txBody>
            <a:bodyPr wrap="square" lIns="0" tIns="0" rIns="0" bIns="0" rtlCol="0"/>
            <a:lstStyle/>
            <a:p>
              <a:endParaRPr sz="1493" dirty="0"/>
            </a:p>
          </p:txBody>
        </p:sp>
        <p:sp>
          <p:nvSpPr>
            <p:cNvPr id="671" name="object 2539">
              <a:extLst>
                <a:ext uri="{FF2B5EF4-FFF2-40B4-BE49-F238E27FC236}">
                  <a16:creationId xmlns:a16="http://schemas.microsoft.com/office/drawing/2014/main" id="{F77D2B7E-612F-407A-A79E-B27DDF321252}"/>
                </a:ext>
              </a:extLst>
            </p:cNvPr>
            <p:cNvSpPr/>
            <p:nvPr/>
          </p:nvSpPr>
          <p:spPr>
            <a:xfrm>
              <a:off x="1552352" y="5511709"/>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15" y="15303"/>
                  </a:lnTo>
                  <a:lnTo>
                    <a:pt x="19913" y="9829"/>
                  </a:lnTo>
                  <a:lnTo>
                    <a:pt x="19811" y="4356"/>
                  </a:lnTo>
                  <a:lnTo>
                    <a:pt x="15316" y="0"/>
                  </a:lnTo>
                  <a:close/>
                </a:path>
              </a:pathLst>
            </a:custGeom>
            <a:solidFill>
              <a:srgbClr val="A65A31"/>
            </a:solidFill>
          </p:spPr>
          <p:txBody>
            <a:bodyPr wrap="square" lIns="0" tIns="0" rIns="0" bIns="0" rtlCol="0"/>
            <a:lstStyle/>
            <a:p>
              <a:endParaRPr sz="1493" dirty="0"/>
            </a:p>
          </p:txBody>
        </p:sp>
        <p:sp>
          <p:nvSpPr>
            <p:cNvPr id="672" name="object 2540">
              <a:extLst>
                <a:ext uri="{FF2B5EF4-FFF2-40B4-BE49-F238E27FC236}">
                  <a16:creationId xmlns:a16="http://schemas.microsoft.com/office/drawing/2014/main" id="{FA84B649-75C5-455A-8D5B-F191F224FAB7}"/>
                </a:ext>
              </a:extLst>
            </p:cNvPr>
            <p:cNvSpPr/>
            <p:nvPr/>
          </p:nvSpPr>
          <p:spPr>
            <a:xfrm>
              <a:off x="1521219" y="5576696"/>
              <a:ext cx="20320" cy="20320"/>
            </a:xfrm>
            <a:custGeom>
              <a:avLst/>
              <a:gdLst/>
              <a:ahLst/>
              <a:cxnLst/>
              <a:rect l="l" t="t" r="r" b="b"/>
              <a:pathLst>
                <a:path w="20319" h="20320">
                  <a:moveTo>
                    <a:pt x="15316" y="0"/>
                  </a:moveTo>
                  <a:lnTo>
                    <a:pt x="4368" y="190"/>
                  </a:lnTo>
                  <a:lnTo>
                    <a:pt x="0" y="4698"/>
                  </a:lnTo>
                  <a:lnTo>
                    <a:pt x="190" y="15646"/>
                  </a:lnTo>
                  <a:lnTo>
                    <a:pt x="4711" y="20015"/>
                  </a:lnTo>
                  <a:lnTo>
                    <a:pt x="15659" y="19824"/>
                  </a:lnTo>
                  <a:lnTo>
                    <a:pt x="20015" y="15303"/>
                  </a:lnTo>
                  <a:lnTo>
                    <a:pt x="19913" y="9842"/>
                  </a:lnTo>
                  <a:lnTo>
                    <a:pt x="19811" y="4356"/>
                  </a:lnTo>
                  <a:lnTo>
                    <a:pt x="15316" y="0"/>
                  </a:lnTo>
                  <a:close/>
                </a:path>
              </a:pathLst>
            </a:custGeom>
            <a:solidFill>
              <a:srgbClr val="9C542D"/>
            </a:solidFill>
          </p:spPr>
          <p:txBody>
            <a:bodyPr wrap="square" lIns="0" tIns="0" rIns="0" bIns="0" rtlCol="0"/>
            <a:lstStyle/>
            <a:p>
              <a:endParaRPr sz="1493" dirty="0"/>
            </a:p>
          </p:txBody>
        </p:sp>
        <p:sp>
          <p:nvSpPr>
            <p:cNvPr id="673" name="object 2541">
              <a:extLst>
                <a:ext uri="{FF2B5EF4-FFF2-40B4-BE49-F238E27FC236}">
                  <a16:creationId xmlns:a16="http://schemas.microsoft.com/office/drawing/2014/main" id="{5AEFD33B-436D-4F53-9E71-B88026D91E68}"/>
                </a:ext>
              </a:extLst>
            </p:cNvPr>
            <p:cNvSpPr/>
            <p:nvPr/>
          </p:nvSpPr>
          <p:spPr>
            <a:xfrm>
              <a:off x="1675047" y="5493241"/>
              <a:ext cx="20320" cy="20320"/>
            </a:xfrm>
            <a:custGeom>
              <a:avLst/>
              <a:gdLst/>
              <a:ahLst/>
              <a:cxnLst/>
              <a:rect l="l" t="t" r="r" b="b"/>
              <a:pathLst>
                <a:path w="20319" h="20320">
                  <a:moveTo>
                    <a:pt x="15316" y="0"/>
                  </a:moveTo>
                  <a:lnTo>
                    <a:pt x="4356" y="190"/>
                  </a:lnTo>
                  <a:lnTo>
                    <a:pt x="0" y="4699"/>
                  </a:lnTo>
                  <a:lnTo>
                    <a:pt x="190" y="15659"/>
                  </a:lnTo>
                  <a:lnTo>
                    <a:pt x="4711" y="20015"/>
                  </a:lnTo>
                  <a:lnTo>
                    <a:pt x="15659" y="19824"/>
                  </a:lnTo>
                  <a:lnTo>
                    <a:pt x="20015" y="15316"/>
                  </a:lnTo>
                  <a:lnTo>
                    <a:pt x="19913" y="9829"/>
                  </a:lnTo>
                  <a:lnTo>
                    <a:pt x="19812" y="4356"/>
                  </a:lnTo>
                  <a:lnTo>
                    <a:pt x="15316" y="0"/>
                  </a:lnTo>
                  <a:close/>
                </a:path>
              </a:pathLst>
            </a:custGeom>
            <a:solidFill>
              <a:srgbClr val="93512A"/>
            </a:solidFill>
          </p:spPr>
          <p:txBody>
            <a:bodyPr wrap="square" lIns="0" tIns="0" rIns="0" bIns="0" rtlCol="0"/>
            <a:lstStyle/>
            <a:p>
              <a:endParaRPr sz="1493" dirty="0"/>
            </a:p>
          </p:txBody>
        </p:sp>
        <p:sp>
          <p:nvSpPr>
            <p:cNvPr id="674" name="object 2542">
              <a:extLst>
                <a:ext uri="{FF2B5EF4-FFF2-40B4-BE49-F238E27FC236}">
                  <a16:creationId xmlns:a16="http://schemas.microsoft.com/office/drawing/2014/main" id="{C309BDD9-9A98-496B-9A10-D9F7D672E765}"/>
                </a:ext>
              </a:extLst>
            </p:cNvPr>
            <p:cNvSpPr/>
            <p:nvPr/>
          </p:nvSpPr>
          <p:spPr>
            <a:xfrm>
              <a:off x="1717417" y="5372317"/>
              <a:ext cx="20320" cy="20320"/>
            </a:xfrm>
            <a:custGeom>
              <a:avLst/>
              <a:gdLst/>
              <a:ahLst/>
              <a:cxnLst/>
              <a:rect l="l" t="t" r="r" b="b"/>
              <a:pathLst>
                <a:path w="20319" h="20320">
                  <a:moveTo>
                    <a:pt x="15316" y="0"/>
                  </a:moveTo>
                  <a:lnTo>
                    <a:pt x="4356" y="190"/>
                  </a:lnTo>
                  <a:lnTo>
                    <a:pt x="0" y="4686"/>
                  </a:lnTo>
                  <a:lnTo>
                    <a:pt x="190" y="15646"/>
                  </a:lnTo>
                  <a:lnTo>
                    <a:pt x="4711" y="20002"/>
                  </a:lnTo>
                  <a:lnTo>
                    <a:pt x="15659" y="19812"/>
                  </a:lnTo>
                  <a:lnTo>
                    <a:pt x="20027" y="15303"/>
                  </a:lnTo>
                  <a:lnTo>
                    <a:pt x="19926" y="9829"/>
                  </a:lnTo>
                  <a:lnTo>
                    <a:pt x="19824" y="4343"/>
                  </a:lnTo>
                  <a:lnTo>
                    <a:pt x="15316" y="0"/>
                  </a:lnTo>
                  <a:close/>
                </a:path>
              </a:pathLst>
            </a:custGeom>
            <a:solidFill>
              <a:srgbClr val="864B27"/>
            </a:solidFill>
          </p:spPr>
          <p:txBody>
            <a:bodyPr wrap="square" lIns="0" tIns="0" rIns="0" bIns="0" rtlCol="0"/>
            <a:lstStyle/>
            <a:p>
              <a:endParaRPr sz="1493" dirty="0"/>
            </a:p>
          </p:txBody>
        </p:sp>
        <p:sp>
          <p:nvSpPr>
            <p:cNvPr id="675" name="object 2543">
              <a:extLst>
                <a:ext uri="{FF2B5EF4-FFF2-40B4-BE49-F238E27FC236}">
                  <a16:creationId xmlns:a16="http://schemas.microsoft.com/office/drawing/2014/main" id="{CA626B00-FA7F-4E66-92B5-1C6E5B0D663E}"/>
                </a:ext>
              </a:extLst>
            </p:cNvPr>
            <p:cNvSpPr/>
            <p:nvPr/>
          </p:nvSpPr>
          <p:spPr>
            <a:xfrm>
              <a:off x="1383982" y="5482497"/>
              <a:ext cx="20320" cy="20320"/>
            </a:xfrm>
            <a:custGeom>
              <a:avLst/>
              <a:gdLst/>
              <a:ahLst/>
              <a:cxnLst/>
              <a:rect l="l" t="t" r="r" b="b"/>
              <a:pathLst>
                <a:path w="20319" h="20320">
                  <a:moveTo>
                    <a:pt x="15303" y="0"/>
                  </a:moveTo>
                  <a:lnTo>
                    <a:pt x="4343" y="190"/>
                  </a:lnTo>
                  <a:lnTo>
                    <a:pt x="0" y="4699"/>
                  </a:lnTo>
                  <a:lnTo>
                    <a:pt x="190" y="15659"/>
                  </a:lnTo>
                  <a:lnTo>
                    <a:pt x="4698" y="20002"/>
                  </a:lnTo>
                  <a:lnTo>
                    <a:pt x="15646" y="19812"/>
                  </a:lnTo>
                  <a:lnTo>
                    <a:pt x="20015" y="15316"/>
                  </a:lnTo>
                  <a:lnTo>
                    <a:pt x="19913" y="9829"/>
                  </a:lnTo>
                  <a:lnTo>
                    <a:pt x="19811" y="4356"/>
                  </a:lnTo>
                  <a:lnTo>
                    <a:pt x="15303" y="0"/>
                  </a:lnTo>
                  <a:close/>
                </a:path>
              </a:pathLst>
            </a:custGeom>
            <a:solidFill>
              <a:srgbClr val="925429"/>
            </a:solidFill>
          </p:spPr>
          <p:txBody>
            <a:bodyPr wrap="square" lIns="0" tIns="0" rIns="0" bIns="0" rtlCol="0"/>
            <a:lstStyle/>
            <a:p>
              <a:endParaRPr sz="1493" dirty="0"/>
            </a:p>
          </p:txBody>
        </p:sp>
        <p:sp>
          <p:nvSpPr>
            <p:cNvPr id="676" name="object 2544">
              <a:extLst>
                <a:ext uri="{FF2B5EF4-FFF2-40B4-BE49-F238E27FC236}">
                  <a16:creationId xmlns:a16="http://schemas.microsoft.com/office/drawing/2014/main" id="{DEE645B3-5F91-4871-B336-C1BA7144A6DB}"/>
                </a:ext>
              </a:extLst>
            </p:cNvPr>
            <p:cNvSpPr/>
            <p:nvPr/>
          </p:nvSpPr>
          <p:spPr>
            <a:xfrm>
              <a:off x="1290425" y="5346382"/>
              <a:ext cx="20320" cy="20320"/>
            </a:xfrm>
            <a:custGeom>
              <a:avLst/>
              <a:gdLst/>
              <a:ahLst/>
              <a:cxnLst/>
              <a:rect l="l" t="t" r="r" b="b"/>
              <a:pathLst>
                <a:path w="20319" h="20320">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A0592F"/>
            </a:solidFill>
          </p:spPr>
          <p:txBody>
            <a:bodyPr wrap="square" lIns="0" tIns="0" rIns="0" bIns="0" rtlCol="0"/>
            <a:lstStyle/>
            <a:p>
              <a:endParaRPr sz="1493" dirty="0"/>
            </a:p>
          </p:txBody>
        </p:sp>
        <p:sp>
          <p:nvSpPr>
            <p:cNvPr id="677" name="object 2545">
              <a:extLst>
                <a:ext uri="{FF2B5EF4-FFF2-40B4-BE49-F238E27FC236}">
                  <a16:creationId xmlns:a16="http://schemas.microsoft.com/office/drawing/2014/main" id="{0A88E7BB-088C-485A-B6D2-70AE9B584758}"/>
                </a:ext>
              </a:extLst>
            </p:cNvPr>
            <p:cNvSpPr/>
            <p:nvPr/>
          </p:nvSpPr>
          <p:spPr>
            <a:xfrm>
              <a:off x="1774399" y="5542513"/>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15" y="15303"/>
                  </a:lnTo>
                  <a:lnTo>
                    <a:pt x="19913" y="9829"/>
                  </a:lnTo>
                  <a:lnTo>
                    <a:pt x="19812" y="4356"/>
                  </a:lnTo>
                  <a:lnTo>
                    <a:pt x="15316" y="0"/>
                  </a:lnTo>
                  <a:close/>
                </a:path>
              </a:pathLst>
            </a:custGeom>
            <a:solidFill>
              <a:srgbClr val="8E4C29"/>
            </a:solidFill>
          </p:spPr>
          <p:txBody>
            <a:bodyPr wrap="square" lIns="0" tIns="0" rIns="0" bIns="0" rtlCol="0"/>
            <a:lstStyle/>
            <a:p>
              <a:endParaRPr sz="1493" dirty="0"/>
            </a:p>
          </p:txBody>
        </p:sp>
        <p:sp>
          <p:nvSpPr>
            <p:cNvPr id="678" name="object 2546">
              <a:extLst>
                <a:ext uri="{FF2B5EF4-FFF2-40B4-BE49-F238E27FC236}">
                  <a16:creationId xmlns:a16="http://schemas.microsoft.com/office/drawing/2014/main" id="{98D6295E-0195-4DD7-AD8A-A73946810BB5}"/>
                </a:ext>
              </a:extLst>
            </p:cNvPr>
            <p:cNvSpPr/>
            <p:nvPr/>
          </p:nvSpPr>
          <p:spPr>
            <a:xfrm>
              <a:off x="1760368" y="5478428"/>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2" y="4368"/>
                  </a:lnTo>
                  <a:lnTo>
                    <a:pt x="15303" y="0"/>
                  </a:lnTo>
                  <a:close/>
                </a:path>
              </a:pathLst>
            </a:custGeom>
            <a:solidFill>
              <a:srgbClr val="95522B"/>
            </a:solidFill>
          </p:spPr>
          <p:txBody>
            <a:bodyPr wrap="square" lIns="0" tIns="0" rIns="0" bIns="0" rtlCol="0"/>
            <a:lstStyle/>
            <a:p>
              <a:endParaRPr sz="1493" dirty="0"/>
            </a:p>
          </p:txBody>
        </p:sp>
        <p:sp>
          <p:nvSpPr>
            <p:cNvPr id="679" name="object 2547">
              <a:extLst>
                <a:ext uri="{FF2B5EF4-FFF2-40B4-BE49-F238E27FC236}">
                  <a16:creationId xmlns:a16="http://schemas.microsoft.com/office/drawing/2014/main" id="{0CDC3E69-5A36-42DD-9C7E-F6171C329375}"/>
                </a:ext>
              </a:extLst>
            </p:cNvPr>
            <p:cNvSpPr/>
            <p:nvPr/>
          </p:nvSpPr>
          <p:spPr>
            <a:xfrm>
              <a:off x="1557519" y="5344179"/>
              <a:ext cx="20320" cy="20320"/>
            </a:xfrm>
            <a:custGeom>
              <a:avLst/>
              <a:gdLst/>
              <a:ahLst/>
              <a:cxnLst/>
              <a:rect l="l" t="t" r="r" b="b"/>
              <a:pathLst>
                <a:path w="20319" h="20320">
                  <a:moveTo>
                    <a:pt x="15290" y="0"/>
                  </a:moveTo>
                  <a:lnTo>
                    <a:pt x="4330" y="190"/>
                  </a:lnTo>
                  <a:lnTo>
                    <a:pt x="0" y="4699"/>
                  </a:lnTo>
                  <a:lnTo>
                    <a:pt x="190" y="15646"/>
                  </a:lnTo>
                  <a:lnTo>
                    <a:pt x="4686" y="20002"/>
                  </a:lnTo>
                  <a:lnTo>
                    <a:pt x="15633" y="19812"/>
                  </a:lnTo>
                  <a:lnTo>
                    <a:pt x="20002" y="15303"/>
                  </a:lnTo>
                  <a:lnTo>
                    <a:pt x="19900" y="9829"/>
                  </a:lnTo>
                  <a:lnTo>
                    <a:pt x="19799" y="4356"/>
                  </a:lnTo>
                  <a:lnTo>
                    <a:pt x="15290" y="0"/>
                  </a:lnTo>
                  <a:close/>
                </a:path>
              </a:pathLst>
            </a:custGeom>
            <a:solidFill>
              <a:srgbClr val="A65B30"/>
            </a:solidFill>
          </p:spPr>
          <p:txBody>
            <a:bodyPr wrap="square" lIns="0" tIns="0" rIns="0" bIns="0" rtlCol="0"/>
            <a:lstStyle/>
            <a:p>
              <a:endParaRPr sz="1493" dirty="0"/>
            </a:p>
          </p:txBody>
        </p:sp>
        <p:sp>
          <p:nvSpPr>
            <p:cNvPr id="680" name="object 2548">
              <a:extLst>
                <a:ext uri="{FF2B5EF4-FFF2-40B4-BE49-F238E27FC236}">
                  <a16:creationId xmlns:a16="http://schemas.microsoft.com/office/drawing/2014/main" id="{4DCC3B10-F0C1-40AE-A93D-C7A9167C8F5E}"/>
                </a:ext>
              </a:extLst>
            </p:cNvPr>
            <p:cNvSpPr/>
            <p:nvPr/>
          </p:nvSpPr>
          <p:spPr>
            <a:xfrm>
              <a:off x="1311892" y="5451477"/>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B6662D"/>
            </a:solidFill>
          </p:spPr>
          <p:txBody>
            <a:bodyPr wrap="square" lIns="0" tIns="0" rIns="0" bIns="0" rtlCol="0"/>
            <a:lstStyle/>
            <a:p>
              <a:endParaRPr sz="1493" dirty="0"/>
            </a:p>
          </p:txBody>
        </p:sp>
        <p:sp>
          <p:nvSpPr>
            <p:cNvPr id="681" name="object 2549">
              <a:extLst>
                <a:ext uri="{FF2B5EF4-FFF2-40B4-BE49-F238E27FC236}">
                  <a16:creationId xmlns:a16="http://schemas.microsoft.com/office/drawing/2014/main" id="{A64FFE0C-2678-491C-BB88-A7D3EC4DF127}"/>
                </a:ext>
              </a:extLst>
            </p:cNvPr>
            <p:cNvSpPr/>
            <p:nvPr/>
          </p:nvSpPr>
          <p:spPr>
            <a:xfrm>
              <a:off x="1445271" y="5588671"/>
              <a:ext cx="20320" cy="20320"/>
            </a:xfrm>
            <a:custGeom>
              <a:avLst/>
              <a:gdLst/>
              <a:ahLst/>
              <a:cxnLst/>
              <a:rect l="l" t="t" r="r" b="b"/>
              <a:pathLst>
                <a:path w="20319" h="20320">
                  <a:moveTo>
                    <a:pt x="15316" y="0"/>
                  </a:moveTo>
                  <a:lnTo>
                    <a:pt x="4356" y="190"/>
                  </a:lnTo>
                  <a:lnTo>
                    <a:pt x="0" y="4698"/>
                  </a:lnTo>
                  <a:lnTo>
                    <a:pt x="190" y="15646"/>
                  </a:lnTo>
                  <a:lnTo>
                    <a:pt x="4711" y="20015"/>
                  </a:lnTo>
                  <a:lnTo>
                    <a:pt x="15659" y="19824"/>
                  </a:lnTo>
                  <a:lnTo>
                    <a:pt x="20015" y="15303"/>
                  </a:lnTo>
                  <a:lnTo>
                    <a:pt x="19913" y="9842"/>
                  </a:lnTo>
                  <a:lnTo>
                    <a:pt x="19811" y="4356"/>
                  </a:lnTo>
                  <a:lnTo>
                    <a:pt x="15316" y="0"/>
                  </a:lnTo>
                  <a:close/>
                </a:path>
              </a:pathLst>
            </a:custGeom>
            <a:solidFill>
              <a:srgbClr val="885026"/>
            </a:solidFill>
          </p:spPr>
          <p:txBody>
            <a:bodyPr wrap="square" lIns="0" tIns="0" rIns="0" bIns="0" rtlCol="0"/>
            <a:lstStyle/>
            <a:p>
              <a:endParaRPr sz="1493" dirty="0"/>
            </a:p>
          </p:txBody>
        </p:sp>
        <p:sp>
          <p:nvSpPr>
            <p:cNvPr id="682" name="object 2550">
              <a:extLst>
                <a:ext uri="{FF2B5EF4-FFF2-40B4-BE49-F238E27FC236}">
                  <a16:creationId xmlns:a16="http://schemas.microsoft.com/office/drawing/2014/main" id="{D526F6E5-5381-4A64-B1F2-98A8096631B4}"/>
                </a:ext>
              </a:extLst>
            </p:cNvPr>
            <p:cNvSpPr/>
            <p:nvPr/>
          </p:nvSpPr>
          <p:spPr>
            <a:xfrm>
              <a:off x="1505160" y="5239928"/>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96512C"/>
            </a:solidFill>
          </p:spPr>
          <p:txBody>
            <a:bodyPr wrap="square" lIns="0" tIns="0" rIns="0" bIns="0" rtlCol="0"/>
            <a:lstStyle/>
            <a:p>
              <a:endParaRPr sz="1493" dirty="0"/>
            </a:p>
          </p:txBody>
        </p:sp>
        <p:sp>
          <p:nvSpPr>
            <p:cNvPr id="683" name="object 2551">
              <a:extLst>
                <a:ext uri="{FF2B5EF4-FFF2-40B4-BE49-F238E27FC236}">
                  <a16:creationId xmlns:a16="http://schemas.microsoft.com/office/drawing/2014/main" id="{3B5B4799-9BA6-46EB-8703-1190FE25D1A0}"/>
                </a:ext>
              </a:extLst>
            </p:cNvPr>
            <p:cNvSpPr/>
            <p:nvPr/>
          </p:nvSpPr>
          <p:spPr>
            <a:xfrm>
              <a:off x="1320792" y="5326169"/>
              <a:ext cx="20320" cy="20320"/>
            </a:xfrm>
            <a:custGeom>
              <a:avLst/>
              <a:gdLst/>
              <a:ahLst/>
              <a:cxnLst/>
              <a:rect l="l" t="t" r="r" b="b"/>
              <a:pathLst>
                <a:path w="20319" h="20320">
                  <a:moveTo>
                    <a:pt x="15303" y="0"/>
                  </a:moveTo>
                  <a:lnTo>
                    <a:pt x="4356" y="190"/>
                  </a:lnTo>
                  <a:lnTo>
                    <a:pt x="0" y="4698"/>
                  </a:lnTo>
                  <a:lnTo>
                    <a:pt x="190" y="15659"/>
                  </a:lnTo>
                  <a:lnTo>
                    <a:pt x="4711" y="20015"/>
                  </a:lnTo>
                  <a:lnTo>
                    <a:pt x="15646" y="19824"/>
                  </a:lnTo>
                  <a:lnTo>
                    <a:pt x="20015" y="15316"/>
                  </a:lnTo>
                  <a:lnTo>
                    <a:pt x="19913" y="9842"/>
                  </a:lnTo>
                  <a:lnTo>
                    <a:pt x="19811" y="4356"/>
                  </a:lnTo>
                  <a:lnTo>
                    <a:pt x="15303" y="0"/>
                  </a:lnTo>
                  <a:close/>
                </a:path>
              </a:pathLst>
            </a:custGeom>
            <a:solidFill>
              <a:srgbClr val="A65A31"/>
            </a:solidFill>
          </p:spPr>
          <p:txBody>
            <a:bodyPr wrap="square" lIns="0" tIns="0" rIns="0" bIns="0" rtlCol="0"/>
            <a:lstStyle/>
            <a:p>
              <a:endParaRPr sz="1493" dirty="0"/>
            </a:p>
          </p:txBody>
        </p:sp>
        <p:sp>
          <p:nvSpPr>
            <p:cNvPr id="684" name="object 2552">
              <a:extLst>
                <a:ext uri="{FF2B5EF4-FFF2-40B4-BE49-F238E27FC236}">
                  <a16:creationId xmlns:a16="http://schemas.microsoft.com/office/drawing/2014/main" id="{271D5D7E-81FA-457C-8EC3-97467C5BB9E7}"/>
                </a:ext>
              </a:extLst>
            </p:cNvPr>
            <p:cNvSpPr/>
            <p:nvPr/>
          </p:nvSpPr>
          <p:spPr>
            <a:xfrm>
              <a:off x="1180097" y="5478346"/>
              <a:ext cx="20320" cy="20320"/>
            </a:xfrm>
            <a:custGeom>
              <a:avLst/>
              <a:gdLst/>
              <a:ahLst/>
              <a:cxnLst/>
              <a:rect l="l" t="t" r="r" b="b"/>
              <a:pathLst>
                <a:path w="20319" h="20320">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90532A"/>
            </a:solidFill>
          </p:spPr>
          <p:txBody>
            <a:bodyPr wrap="square" lIns="0" tIns="0" rIns="0" bIns="0" rtlCol="0"/>
            <a:lstStyle/>
            <a:p>
              <a:endParaRPr sz="1493" dirty="0"/>
            </a:p>
          </p:txBody>
        </p:sp>
        <p:sp>
          <p:nvSpPr>
            <p:cNvPr id="685" name="object 2553">
              <a:extLst>
                <a:ext uri="{FF2B5EF4-FFF2-40B4-BE49-F238E27FC236}">
                  <a16:creationId xmlns:a16="http://schemas.microsoft.com/office/drawing/2014/main" id="{AD24245C-65FC-4AAC-A21E-633626A6D954}"/>
                </a:ext>
              </a:extLst>
            </p:cNvPr>
            <p:cNvSpPr/>
            <p:nvPr/>
          </p:nvSpPr>
          <p:spPr>
            <a:xfrm>
              <a:off x="1479489" y="5307191"/>
              <a:ext cx="20320" cy="20320"/>
            </a:xfrm>
            <a:custGeom>
              <a:avLst/>
              <a:gdLst/>
              <a:ahLst/>
              <a:cxnLst/>
              <a:rect l="l" t="t" r="r" b="b"/>
              <a:pathLst>
                <a:path w="20319" h="20320">
                  <a:moveTo>
                    <a:pt x="15303" y="0"/>
                  </a:moveTo>
                  <a:lnTo>
                    <a:pt x="4343" y="190"/>
                  </a:lnTo>
                  <a:lnTo>
                    <a:pt x="0" y="4699"/>
                  </a:lnTo>
                  <a:lnTo>
                    <a:pt x="190" y="15646"/>
                  </a:lnTo>
                  <a:lnTo>
                    <a:pt x="4698" y="20015"/>
                  </a:lnTo>
                  <a:lnTo>
                    <a:pt x="15646" y="19824"/>
                  </a:lnTo>
                  <a:lnTo>
                    <a:pt x="20002" y="15303"/>
                  </a:lnTo>
                  <a:lnTo>
                    <a:pt x="19900" y="9829"/>
                  </a:lnTo>
                  <a:lnTo>
                    <a:pt x="19799" y="4356"/>
                  </a:lnTo>
                  <a:lnTo>
                    <a:pt x="15303" y="0"/>
                  </a:lnTo>
                  <a:close/>
                </a:path>
              </a:pathLst>
            </a:custGeom>
            <a:solidFill>
              <a:srgbClr val="A65A31"/>
            </a:solidFill>
          </p:spPr>
          <p:txBody>
            <a:bodyPr wrap="square" lIns="0" tIns="0" rIns="0" bIns="0" rtlCol="0"/>
            <a:lstStyle/>
            <a:p>
              <a:endParaRPr sz="1493" dirty="0"/>
            </a:p>
          </p:txBody>
        </p:sp>
        <p:sp>
          <p:nvSpPr>
            <p:cNvPr id="686" name="object 2554">
              <a:extLst>
                <a:ext uri="{FF2B5EF4-FFF2-40B4-BE49-F238E27FC236}">
                  <a16:creationId xmlns:a16="http://schemas.microsoft.com/office/drawing/2014/main" id="{11C67A10-E17F-4B66-89AD-3E047FDF223F}"/>
                </a:ext>
              </a:extLst>
            </p:cNvPr>
            <p:cNvSpPr/>
            <p:nvPr/>
          </p:nvSpPr>
          <p:spPr>
            <a:xfrm>
              <a:off x="1472142" y="5612997"/>
              <a:ext cx="20320" cy="20320"/>
            </a:xfrm>
            <a:custGeom>
              <a:avLst/>
              <a:gdLst/>
              <a:ahLst/>
              <a:cxnLst/>
              <a:rect l="l" t="t" r="r" b="b"/>
              <a:pathLst>
                <a:path w="20319" h="20320">
                  <a:moveTo>
                    <a:pt x="15303" y="0"/>
                  </a:moveTo>
                  <a:lnTo>
                    <a:pt x="4356" y="190"/>
                  </a:lnTo>
                  <a:lnTo>
                    <a:pt x="0" y="4698"/>
                  </a:lnTo>
                  <a:lnTo>
                    <a:pt x="190" y="15646"/>
                  </a:lnTo>
                  <a:lnTo>
                    <a:pt x="4711" y="20015"/>
                  </a:lnTo>
                  <a:lnTo>
                    <a:pt x="15646" y="19824"/>
                  </a:lnTo>
                  <a:lnTo>
                    <a:pt x="20015" y="15303"/>
                  </a:lnTo>
                  <a:lnTo>
                    <a:pt x="19913" y="9842"/>
                  </a:lnTo>
                  <a:lnTo>
                    <a:pt x="19811" y="4343"/>
                  </a:lnTo>
                  <a:lnTo>
                    <a:pt x="15303" y="0"/>
                  </a:lnTo>
                  <a:close/>
                </a:path>
              </a:pathLst>
            </a:custGeom>
            <a:solidFill>
              <a:srgbClr val="744220"/>
            </a:solidFill>
          </p:spPr>
          <p:txBody>
            <a:bodyPr wrap="square" lIns="0" tIns="0" rIns="0" bIns="0" rtlCol="0"/>
            <a:lstStyle/>
            <a:p>
              <a:endParaRPr sz="1493" dirty="0"/>
            </a:p>
          </p:txBody>
        </p:sp>
        <p:sp>
          <p:nvSpPr>
            <p:cNvPr id="687" name="object 2555">
              <a:extLst>
                <a:ext uri="{FF2B5EF4-FFF2-40B4-BE49-F238E27FC236}">
                  <a16:creationId xmlns:a16="http://schemas.microsoft.com/office/drawing/2014/main" id="{3D1C091D-EC38-4546-8D5D-3FC15A19671F}"/>
                </a:ext>
              </a:extLst>
            </p:cNvPr>
            <p:cNvSpPr/>
            <p:nvPr/>
          </p:nvSpPr>
          <p:spPr>
            <a:xfrm>
              <a:off x="1158344" y="5306755"/>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9B562C"/>
            </a:solidFill>
          </p:spPr>
          <p:txBody>
            <a:bodyPr wrap="square" lIns="0" tIns="0" rIns="0" bIns="0" rtlCol="0"/>
            <a:lstStyle/>
            <a:p>
              <a:endParaRPr sz="1493" dirty="0"/>
            </a:p>
          </p:txBody>
        </p:sp>
        <p:sp>
          <p:nvSpPr>
            <p:cNvPr id="688" name="object 2556">
              <a:extLst>
                <a:ext uri="{FF2B5EF4-FFF2-40B4-BE49-F238E27FC236}">
                  <a16:creationId xmlns:a16="http://schemas.microsoft.com/office/drawing/2014/main" id="{E5D88AD8-4E8F-4847-AB8A-032893DE15BA}"/>
                </a:ext>
              </a:extLst>
            </p:cNvPr>
            <p:cNvSpPr/>
            <p:nvPr/>
          </p:nvSpPr>
          <p:spPr>
            <a:xfrm>
              <a:off x="1096693" y="5597367"/>
              <a:ext cx="20320" cy="20320"/>
            </a:xfrm>
            <a:custGeom>
              <a:avLst/>
              <a:gdLst/>
              <a:ahLst/>
              <a:cxnLst/>
              <a:rect l="l" t="t" r="r" b="b"/>
              <a:pathLst>
                <a:path w="20319" h="20320">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B05F34"/>
            </a:solidFill>
          </p:spPr>
          <p:txBody>
            <a:bodyPr wrap="square" lIns="0" tIns="0" rIns="0" bIns="0" rtlCol="0"/>
            <a:lstStyle/>
            <a:p>
              <a:endParaRPr sz="1493" dirty="0"/>
            </a:p>
          </p:txBody>
        </p:sp>
        <p:sp>
          <p:nvSpPr>
            <p:cNvPr id="689" name="object 2557">
              <a:extLst>
                <a:ext uri="{FF2B5EF4-FFF2-40B4-BE49-F238E27FC236}">
                  <a16:creationId xmlns:a16="http://schemas.microsoft.com/office/drawing/2014/main" id="{5E8C6A97-6EA5-4F59-B75A-DA9CF1A5199C}"/>
                </a:ext>
              </a:extLst>
            </p:cNvPr>
            <p:cNvSpPr/>
            <p:nvPr/>
          </p:nvSpPr>
          <p:spPr>
            <a:xfrm>
              <a:off x="1080977" y="5294652"/>
              <a:ext cx="20320" cy="20320"/>
            </a:xfrm>
            <a:custGeom>
              <a:avLst/>
              <a:gdLst/>
              <a:ahLst/>
              <a:cxnLst/>
              <a:rect l="l" t="t" r="r" b="b"/>
              <a:pathLst>
                <a:path w="20319" h="20320">
                  <a:moveTo>
                    <a:pt x="15316" y="0"/>
                  </a:moveTo>
                  <a:lnTo>
                    <a:pt x="4356" y="190"/>
                  </a:lnTo>
                  <a:lnTo>
                    <a:pt x="0" y="4686"/>
                  </a:lnTo>
                  <a:lnTo>
                    <a:pt x="190" y="15633"/>
                  </a:lnTo>
                  <a:lnTo>
                    <a:pt x="4711" y="20002"/>
                  </a:lnTo>
                  <a:lnTo>
                    <a:pt x="15659" y="19812"/>
                  </a:lnTo>
                  <a:lnTo>
                    <a:pt x="20015" y="15290"/>
                  </a:lnTo>
                  <a:lnTo>
                    <a:pt x="19913" y="9817"/>
                  </a:lnTo>
                  <a:lnTo>
                    <a:pt x="19811" y="4343"/>
                  </a:lnTo>
                  <a:lnTo>
                    <a:pt x="15316" y="0"/>
                  </a:lnTo>
                  <a:close/>
                </a:path>
              </a:pathLst>
            </a:custGeom>
            <a:solidFill>
              <a:srgbClr val="8E4E29"/>
            </a:solidFill>
          </p:spPr>
          <p:txBody>
            <a:bodyPr wrap="square" lIns="0" tIns="0" rIns="0" bIns="0" rtlCol="0"/>
            <a:lstStyle/>
            <a:p>
              <a:endParaRPr sz="1493" dirty="0"/>
            </a:p>
          </p:txBody>
        </p:sp>
        <p:sp>
          <p:nvSpPr>
            <p:cNvPr id="690" name="object 2558">
              <a:extLst>
                <a:ext uri="{FF2B5EF4-FFF2-40B4-BE49-F238E27FC236}">
                  <a16:creationId xmlns:a16="http://schemas.microsoft.com/office/drawing/2014/main" id="{0D6A6A29-031E-4233-891B-971FC2F39E29}"/>
                </a:ext>
              </a:extLst>
            </p:cNvPr>
            <p:cNvSpPr/>
            <p:nvPr/>
          </p:nvSpPr>
          <p:spPr>
            <a:xfrm>
              <a:off x="1229478" y="5254978"/>
              <a:ext cx="20320" cy="20320"/>
            </a:xfrm>
            <a:custGeom>
              <a:avLst/>
              <a:gdLst/>
              <a:ahLst/>
              <a:cxnLst/>
              <a:rect l="l" t="t" r="r" b="b"/>
              <a:pathLst>
                <a:path w="20319" h="20320">
                  <a:moveTo>
                    <a:pt x="15316" y="0"/>
                  </a:moveTo>
                  <a:lnTo>
                    <a:pt x="4356" y="190"/>
                  </a:lnTo>
                  <a:lnTo>
                    <a:pt x="0" y="4699"/>
                  </a:lnTo>
                  <a:lnTo>
                    <a:pt x="190" y="15659"/>
                  </a:lnTo>
                  <a:lnTo>
                    <a:pt x="4711" y="20002"/>
                  </a:lnTo>
                  <a:lnTo>
                    <a:pt x="15659" y="19812"/>
                  </a:lnTo>
                  <a:lnTo>
                    <a:pt x="20015" y="15316"/>
                  </a:lnTo>
                  <a:lnTo>
                    <a:pt x="19913" y="9829"/>
                  </a:lnTo>
                  <a:lnTo>
                    <a:pt x="19811" y="4356"/>
                  </a:lnTo>
                  <a:lnTo>
                    <a:pt x="15316" y="0"/>
                  </a:lnTo>
                  <a:close/>
                </a:path>
              </a:pathLst>
            </a:custGeom>
            <a:solidFill>
              <a:srgbClr val="864B27"/>
            </a:solidFill>
          </p:spPr>
          <p:txBody>
            <a:bodyPr wrap="square" lIns="0" tIns="0" rIns="0" bIns="0" rtlCol="0"/>
            <a:lstStyle/>
            <a:p>
              <a:endParaRPr sz="1493" dirty="0"/>
            </a:p>
          </p:txBody>
        </p:sp>
        <p:sp>
          <p:nvSpPr>
            <p:cNvPr id="691" name="object 2559">
              <a:extLst>
                <a:ext uri="{FF2B5EF4-FFF2-40B4-BE49-F238E27FC236}">
                  <a16:creationId xmlns:a16="http://schemas.microsoft.com/office/drawing/2014/main" id="{3F52EA4F-044E-4D7A-8554-7910301C18B1}"/>
                </a:ext>
              </a:extLst>
            </p:cNvPr>
            <p:cNvSpPr/>
            <p:nvPr/>
          </p:nvSpPr>
          <p:spPr>
            <a:xfrm>
              <a:off x="1292790" y="5361773"/>
              <a:ext cx="20320" cy="20320"/>
            </a:xfrm>
            <a:custGeom>
              <a:avLst/>
              <a:gdLst/>
              <a:ahLst/>
              <a:cxnLst/>
              <a:rect l="l" t="t" r="r" b="b"/>
              <a:pathLst>
                <a:path w="20319" h="20320">
                  <a:moveTo>
                    <a:pt x="15303" y="0"/>
                  </a:moveTo>
                  <a:lnTo>
                    <a:pt x="4356" y="190"/>
                  </a:lnTo>
                  <a:lnTo>
                    <a:pt x="0" y="4686"/>
                  </a:lnTo>
                  <a:lnTo>
                    <a:pt x="190" y="15633"/>
                  </a:lnTo>
                  <a:lnTo>
                    <a:pt x="4711" y="19989"/>
                  </a:lnTo>
                  <a:lnTo>
                    <a:pt x="15646" y="19799"/>
                  </a:lnTo>
                  <a:lnTo>
                    <a:pt x="20015" y="15290"/>
                  </a:lnTo>
                  <a:lnTo>
                    <a:pt x="19913" y="9817"/>
                  </a:lnTo>
                  <a:lnTo>
                    <a:pt x="19811" y="4343"/>
                  </a:lnTo>
                  <a:lnTo>
                    <a:pt x="15303" y="0"/>
                  </a:lnTo>
                  <a:close/>
                </a:path>
              </a:pathLst>
            </a:custGeom>
            <a:solidFill>
              <a:srgbClr val="95542B"/>
            </a:solidFill>
          </p:spPr>
          <p:txBody>
            <a:bodyPr wrap="square" lIns="0" tIns="0" rIns="0" bIns="0" rtlCol="0"/>
            <a:lstStyle/>
            <a:p>
              <a:endParaRPr sz="1493" dirty="0"/>
            </a:p>
          </p:txBody>
        </p:sp>
        <p:sp>
          <p:nvSpPr>
            <p:cNvPr id="692" name="object 2560">
              <a:extLst>
                <a:ext uri="{FF2B5EF4-FFF2-40B4-BE49-F238E27FC236}">
                  <a16:creationId xmlns:a16="http://schemas.microsoft.com/office/drawing/2014/main" id="{F44F8DB0-B64C-424E-B179-D272AD436A99}"/>
                </a:ext>
              </a:extLst>
            </p:cNvPr>
            <p:cNvSpPr/>
            <p:nvPr/>
          </p:nvSpPr>
          <p:spPr>
            <a:xfrm>
              <a:off x="1721255" y="5468900"/>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2" y="4356"/>
                  </a:lnTo>
                  <a:lnTo>
                    <a:pt x="15303" y="0"/>
                  </a:lnTo>
                  <a:close/>
                </a:path>
              </a:pathLst>
            </a:custGeom>
            <a:solidFill>
              <a:srgbClr val="874C26"/>
            </a:solidFill>
          </p:spPr>
          <p:txBody>
            <a:bodyPr wrap="square" lIns="0" tIns="0" rIns="0" bIns="0" rtlCol="0"/>
            <a:lstStyle/>
            <a:p>
              <a:endParaRPr sz="1493" dirty="0"/>
            </a:p>
          </p:txBody>
        </p:sp>
        <p:sp>
          <p:nvSpPr>
            <p:cNvPr id="693" name="object 2561">
              <a:extLst>
                <a:ext uri="{FF2B5EF4-FFF2-40B4-BE49-F238E27FC236}">
                  <a16:creationId xmlns:a16="http://schemas.microsoft.com/office/drawing/2014/main" id="{4F55CEB4-98D1-4375-BDFB-C26C7D31133E}"/>
                </a:ext>
              </a:extLst>
            </p:cNvPr>
            <p:cNvSpPr/>
            <p:nvPr/>
          </p:nvSpPr>
          <p:spPr>
            <a:xfrm>
              <a:off x="1659643" y="5555835"/>
              <a:ext cx="20320" cy="20320"/>
            </a:xfrm>
            <a:custGeom>
              <a:avLst/>
              <a:gdLst/>
              <a:ahLst/>
              <a:cxnLst/>
              <a:rect l="l" t="t" r="r" b="b"/>
              <a:pathLst>
                <a:path w="20319" h="20320">
                  <a:moveTo>
                    <a:pt x="15303" y="0"/>
                  </a:moveTo>
                  <a:lnTo>
                    <a:pt x="4343" y="190"/>
                  </a:lnTo>
                  <a:lnTo>
                    <a:pt x="0" y="4711"/>
                  </a:lnTo>
                  <a:lnTo>
                    <a:pt x="190" y="15659"/>
                  </a:lnTo>
                  <a:lnTo>
                    <a:pt x="4699" y="20015"/>
                  </a:lnTo>
                  <a:lnTo>
                    <a:pt x="15646" y="19824"/>
                  </a:lnTo>
                  <a:lnTo>
                    <a:pt x="20015" y="15316"/>
                  </a:lnTo>
                  <a:lnTo>
                    <a:pt x="19913" y="9842"/>
                  </a:lnTo>
                  <a:lnTo>
                    <a:pt x="19812" y="4368"/>
                  </a:lnTo>
                  <a:lnTo>
                    <a:pt x="15303" y="0"/>
                  </a:lnTo>
                  <a:close/>
                </a:path>
              </a:pathLst>
            </a:custGeom>
            <a:solidFill>
              <a:srgbClr val="8F4F2A"/>
            </a:solidFill>
          </p:spPr>
          <p:txBody>
            <a:bodyPr wrap="square" lIns="0" tIns="0" rIns="0" bIns="0" rtlCol="0"/>
            <a:lstStyle/>
            <a:p>
              <a:endParaRPr sz="1493" dirty="0"/>
            </a:p>
          </p:txBody>
        </p:sp>
        <p:sp>
          <p:nvSpPr>
            <p:cNvPr id="694" name="object 2562">
              <a:extLst>
                <a:ext uri="{FF2B5EF4-FFF2-40B4-BE49-F238E27FC236}">
                  <a16:creationId xmlns:a16="http://schemas.microsoft.com/office/drawing/2014/main" id="{93241354-0C07-4342-9C3E-07782ACB101A}"/>
                </a:ext>
              </a:extLst>
            </p:cNvPr>
            <p:cNvSpPr/>
            <p:nvPr/>
          </p:nvSpPr>
          <p:spPr>
            <a:xfrm>
              <a:off x="1451155" y="5314132"/>
              <a:ext cx="20320" cy="20320"/>
            </a:xfrm>
            <a:custGeom>
              <a:avLst/>
              <a:gdLst/>
              <a:ahLst/>
              <a:cxnLst/>
              <a:rect l="l" t="t" r="r" b="b"/>
              <a:pathLst>
                <a:path w="20319" h="20320">
                  <a:moveTo>
                    <a:pt x="15303" y="0"/>
                  </a:moveTo>
                  <a:lnTo>
                    <a:pt x="4356" y="190"/>
                  </a:lnTo>
                  <a:lnTo>
                    <a:pt x="0" y="4686"/>
                  </a:lnTo>
                  <a:lnTo>
                    <a:pt x="190" y="15633"/>
                  </a:lnTo>
                  <a:lnTo>
                    <a:pt x="4711" y="20002"/>
                  </a:lnTo>
                  <a:lnTo>
                    <a:pt x="15646" y="19812"/>
                  </a:lnTo>
                  <a:lnTo>
                    <a:pt x="20015" y="15290"/>
                  </a:lnTo>
                  <a:lnTo>
                    <a:pt x="19913" y="9817"/>
                  </a:lnTo>
                  <a:lnTo>
                    <a:pt x="19811" y="4343"/>
                  </a:lnTo>
                  <a:lnTo>
                    <a:pt x="15303" y="0"/>
                  </a:lnTo>
                  <a:close/>
                </a:path>
              </a:pathLst>
            </a:custGeom>
            <a:solidFill>
              <a:srgbClr val="99562B"/>
            </a:solidFill>
          </p:spPr>
          <p:txBody>
            <a:bodyPr wrap="square" lIns="0" tIns="0" rIns="0" bIns="0" rtlCol="0"/>
            <a:lstStyle/>
            <a:p>
              <a:endParaRPr sz="1493" dirty="0"/>
            </a:p>
          </p:txBody>
        </p:sp>
        <p:sp>
          <p:nvSpPr>
            <p:cNvPr id="695" name="object 2563">
              <a:extLst>
                <a:ext uri="{FF2B5EF4-FFF2-40B4-BE49-F238E27FC236}">
                  <a16:creationId xmlns:a16="http://schemas.microsoft.com/office/drawing/2014/main" id="{44DAA383-AAC1-43AC-90D3-79597F7D939F}"/>
                </a:ext>
              </a:extLst>
            </p:cNvPr>
            <p:cNvSpPr/>
            <p:nvPr/>
          </p:nvSpPr>
          <p:spPr>
            <a:xfrm>
              <a:off x="1181228" y="5300414"/>
              <a:ext cx="20320" cy="20320"/>
            </a:xfrm>
            <a:custGeom>
              <a:avLst/>
              <a:gdLst/>
              <a:ahLst/>
              <a:cxnLst/>
              <a:rect l="l" t="t" r="r" b="b"/>
              <a:pathLst>
                <a:path w="20319" h="20320">
                  <a:moveTo>
                    <a:pt x="15303" y="0"/>
                  </a:moveTo>
                  <a:lnTo>
                    <a:pt x="4356" y="190"/>
                  </a:lnTo>
                  <a:lnTo>
                    <a:pt x="0" y="4686"/>
                  </a:lnTo>
                  <a:lnTo>
                    <a:pt x="190" y="15646"/>
                  </a:lnTo>
                  <a:lnTo>
                    <a:pt x="4711" y="20002"/>
                  </a:lnTo>
                  <a:lnTo>
                    <a:pt x="15646" y="19812"/>
                  </a:lnTo>
                  <a:lnTo>
                    <a:pt x="20015" y="15303"/>
                  </a:lnTo>
                  <a:lnTo>
                    <a:pt x="19913" y="9829"/>
                  </a:lnTo>
                  <a:lnTo>
                    <a:pt x="19811" y="4343"/>
                  </a:lnTo>
                  <a:lnTo>
                    <a:pt x="15303" y="0"/>
                  </a:lnTo>
                  <a:close/>
                </a:path>
              </a:pathLst>
            </a:custGeom>
            <a:solidFill>
              <a:srgbClr val="A85B30"/>
            </a:solidFill>
          </p:spPr>
          <p:txBody>
            <a:bodyPr wrap="square" lIns="0" tIns="0" rIns="0" bIns="0" rtlCol="0"/>
            <a:lstStyle/>
            <a:p>
              <a:endParaRPr sz="1493" dirty="0"/>
            </a:p>
          </p:txBody>
        </p:sp>
        <p:sp>
          <p:nvSpPr>
            <p:cNvPr id="696" name="object 2564">
              <a:extLst>
                <a:ext uri="{FF2B5EF4-FFF2-40B4-BE49-F238E27FC236}">
                  <a16:creationId xmlns:a16="http://schemas.microsoft.com/office/drawing/2014/main" id="{A6B03818-39E3-4700-9971-E721DD912564}"/>
                </a:ext>
              </a:extLst>
            </p:cNvPr>
            <p:cNvSpPr/>
            <p:nvPr/>
          </p:nvSpPr>
          <p:spPr>
            <a:xfrm>
              <a:off x="945261" y="5387770"/>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995A2B"/>
            </a:solidFill>
          </p:spPr>
          <p:txBody>
            <a:bodyPr wrap="square" lIns="0" tIns="0" rIns="0" bIns="0" rtlCol="0"/>
            <a:lstStyle/>
            <a:p>
              <a:endParaRPr sz="1493" dirty="0"/>
            </a:p>
          </p:txBody>
        </p:sp>
        <p:sp>
          <p:nvSpPr>
            <p:cNvPr id="697" name="object 2565">
              <a:extLst>
                <a:ext uri="{FF2B5EF4-FFF2-40B4-BE49-F238E27FC236}">
                  <a16:creationId xmlns:a16="http://schemas.microsoft.com/office/drawing/2014/main" id="{96754071-5DF9-4004-82D4-DB5F48747BBD}"/>
                </a:ext>
              </a:extLst>
            </p:cNvPr>
            <p:cNvSpPr/>
            <p:nvPr/>
          </p:nvSpPr>
          <p:spPr>
            <a:xfrm>
              <a:off x="1597663" y="5439620"/>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02" y="15316"/>
                  </a:lnTo>
                  <a:lnTo>
                    <a:pt x="19900" y="9842"/>
                  </a:lnTo>
                  <a:lnTo>
                    <a:pt x="19799" y="4368"/>
                  </a:lnTo>
                  <a:lnTo>
                    <a:pt x="15303" y="0"/>
                  </a:lnTo>
                  <a:close/>
                </a:path>
              </a:pathLst>
            </a:custGeom>
            <a:solidFill>
              <a:srgbClr val="964D22"/>
            </a:solidFill>
          </p:spPr>
          <p:txBody>
            <a:bodyPr wrap="square" lIns="0" tIns="0" rIns="0" bIns="0" rtlCol="0"/>
            <a:lstStyle/>
            <a:p>
              <a:endParaRPr sz="1493" dirty="0"/>
            </a:p>
          </p:txBody>
        </p:sp>
        <p:sp>
          <p:nvSpPr>
            <p:cNvPr id="698" name="object 2566">
              <a:extLst>
                <a:ext uri="{FF2B5EF4-FFF2-40B4-BE49-F238E27FC236}">
                  <a16:creationId xmlns:a16="http://schemas.microsoft.com/office/drawing/2014/main" id="{F71EDE6D-EE14-4CB5-B071-D40546DB5C11}"/>
                </a:ext>
              </a:extLst>
            </p:cNvPr>
            <p:cNvSpPr/>
            <p:nvPr/>
          </p:nvSpPr>
          <p:spPr>
            <a:xfrm>
              <a:off x="1121371" y="5395683"/>
              <a:ext cx="111125" cy="152400"/>
            </a:xfrm>
            <a:custGeom>
              <a:avLst/>
              <a:gdLst/>
              <a:ahLst/>
              <a:cxnLst/>
              <a:rect l="l" t="t" r="r" b="b"/>
              <a:pathLst>
                <a:path w="111125" h="152400">
                  <a:moveTo>
                    <a:pt x="20015" y="147281"/>
                  </a:moveTo>
                  <a:lnTo>
                    <a:pt x="19913" y="141808"/>
                  </a:lnTo>
                  <a:lnTo>
                    <a:pt x="19812" y="136334"/>
                  </a:lnTo>
                  <a:lnTo>
                    <a:pt x="15303" y="131978"/>
                  </a:lnTo>
                  <a:lnTo>
                    <a:pt x="4356" y="132168"/>
                  </a:lnTo>
                  <a:lnTo>
                    <a:pt x="0" y="136677"/>
                  </a:lnTo>
                  <a:lnTo>
                    <a:pt x="190" y="147624"/>
                  </a:lnTo>
                  <a:lnTo>
                    <a:pt x="4711" y="151993"/>
                  </a:lnTo>
                  <a:lnTo>
                    <a:pt x="15646" y="151803"/>
                  </a:lnTo>
                  <a:lnTo>
                    <a:pt x="20015" y="147281"/>
                  </a:lnTo>
                  <a:close/>
                </a:path>
                <a:path w="111125" h="152400">
                  <a:moveTo>
                    <a:pt x="110553" y="15303"/>
                  </a:moveTo>
                  <a:lnTo>
                    <a:pt x="110451" y="9817"/>
                  </a:lnTo>
                  <a:lnTo>
                    <a:pt x="110350" y="4343"/>
                  </a:lnTo>
                  <a:lnTo>
                    <a:pt x="105841" y="0"/>
                  </a:lnTo>
                  <a:lnTo>
                    <a:pt x="94894" y="190"/>
                  </a:lnTo>
                  <a:lnTo>
                    <a:pt x="90538" y="4686"/>
                  </a:lnTo>
                  <a:lnTo>
                    <a:pt x="90728" y="15646"/>
                  </a:lnTo>
                  <a:lnTo>
                    <a:pt x="95250" y="19989"/>
                  </a:lnTo>
                  <a:lnTo>
                    <a:pt x="106184" y="19799"/>
                  </a:lnTo>
                  <a:lnTo>
                    <a:pt x="110553" y="15303"/>
                  </a:lnTo>
                  <a:close/>
                </a:path>
              </a:pathLst>
            </a:custGeom>
            <a:solidFill>
              <a:srgbClr val="A0592F"/>
            </a:solidFill>
          </p:spPr>
          <p:txBody>
            <a:bodyPr wrap="square" lIns="0" tIns="0" rIns="0" bIns="0" rtlCol="0"/>
            <a:lstStyle/>
            <a:p>
              <a:endParaRPr sz="1493" dirty="0"/>
            </a:p>
          </p:txBody>
        </p:sp>
        <p:sp>
          <p:nvSpPr>
            <p:cNvPr id="699" name="object 2567">
              <a:extLst>
                <a:ext uri="{FF2B5EF4-FFF2-40B4-BE49-F238E27FC236}">
                  <a16:creationId xmlns:a16="http://schemas.microsoft.com/office/drawing/2014/main" id="{63B86CDA-66BA-49C4-AE65-48A4E9D24BA0}"/>
                </a:ext>
              </a:extLst>
            </p:cNvPr>
            <p:cNvSpPr/>
            <p:nvPr/>
          </p:nvSpPr>
          <p:spPr>
            <a:xfrm>
              <a:off x="1403893" y="5359040"/>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8F5228"/>
            </a:solidFill>
          </p:spPr>
          <p:txBody>
            <a:bodyPr wrap="square" lIns="0" tIns="0" rIns="0" bIns="0" rtlCol="0"/>
            <a:lstStyle/>
            <a:p>
              <a:endParaRPr sz="1493" dirty="0"/>
            </a:p>
          </p:txBody>
        </p:sp>
        <p:sp>
          <p:nvSpPr>
            <p:cNvPr id="700" name="object 2568">
              <a:extLst>
                <a:ext uri="{FF2B5EF4-FFF2-40B4-BE49-F238E27FC236}">
                  <a16:creationId xmlns:a16="http://schemas.microsoft.com/office/drawing/2014/main" id="{F4FBD777-1970-43D0-B02E-D72A087B0E47}"/>
                </a:ext>
              </a:extLst>
            </p:cNvPr>
            <p:cNvSpPr/>
            <p:nvPr/>
          </p:nvSpPr>
          <p:spPr>
            <a:xfrm>
              <a:off x="1768074" y="5311946"/>
              <a:ext cx="20320" cy="20320"/>
            </a:xfrm>
            <a:custGeom>
              <a:avLst/>
              <a:gdLst/>
              <a:ahLst/>
              <a:cxnLst/>
              <a:rect l="l" t="t" r="r" b="b"/>
              <a:pathLst>
                <a:path w="20319" h="20320">
                  <a:moveTo>
                    <a:pt x="15303" y="0"/>
                  </a:moveTo>
                  <a:lnTo>
                    <a:pt x="4356" y="190"/>
                  </a:lnTo>
                  <a:lnTo>
                    <a:pt x="0" y="4686"/>
                  </a:lnTo>
                  <a:lnTo>
                    <a:pt x="190" y="15633"/>
                  </a:lnTo>
                  <a:lnTo>
                    <a:pt x="4711" y="19989"/>
                  </a:lnTo>
                  <a:lnTo>
                    <a:pt x="15646" y="19799"/>
                  </a:lnTo>
                  <a:lnTo>
                    <a:pt x="20015" y="15290"/>
                  </a:lnTo>
                  <a:lnTo>
                    <a:pt x="19913" y="9817"/>
                  </a:lnTo>
                  <a:lnTo>
                    <a:pt x="19812" y="4343"/>
                  </a:lnTo>
                  <a:lnTo>
                    <a:pt x="15303" y="0"/>
                  </a:lnTo>
                  <a:close/>
                </a:path>
              </a:pathLst>
            </a:custGeom>
            <a:solidFill>
              <a:srgbClr val="824925"/>
            </a:solidFill>
          </p:spPr>
          <p:txBody>
            <a:bodyPr wrap="square" lIns="0" tIns="0" rIns="0" bIns="0" rtlCol="0"/>
            <a:lstStyle/>
            <a:p>
              <a:endParaRPr sz="1493" dirty="0"/>
            </a:p>
          </p:txBody>
        </p:sp>
        <p:sp>
          <p:nvSpPr>
            <p:cNvPr id="701" name="object 2569">
              <a:extLst>
                <a:ext uri="{FF2B5EF4-FFF2-40B4-BE49-F238E27FC236}">
                  <a16:creationId xmlns:a16="http://schemas.microsoft.com/office/drawing/2014/main" id="{81B73326-CBA0-478F-8CB1-803333CE1869}"/>
                </a:ext>
              </a:extLst>
            </p:cNvPr>
            <p:cNvSpPr/>
            <p:nvPr/>
          </p:nvSpPr>
          <p:spPr>
            <a:xfrm>
              <a:off x="949766" y="5513607"/>
              <a:ext cx="20320" cy="20320"/>
            </a:xfrm>
            <a:custGeom>
              <a:avLst/>
              <a:gdLst/>
              <a:ahLst/>
              <a:cxnLst/>
              <a:rect l="l" t="t" r="r" b="b"/>
              <a:pathLst>
                <a:path w="20319" h="20320">
                  <a:moveTo>
                    <a:pt x="15303" y="0"/>
                  </a:moveTo>
                  <a:lnTo>
                    <a:pt x="4356" y="190"/>
                  </a:lnTo>
                  <a:lnTo>
                    <a:pt x="0" y="4686"/>
                  </a:lnTo>
                  <a:lnTo>
                    <a:pt x="190" y="15633"/>
                  </a:lnTo>
                  <a:lnTo>
                    <a:pt x="4711" y="19989"/>
                  </a:lnTo>
                  <a:lnTo>
                    <a:pt x="15646" y="19799"/>
                  </a:lnTo>
                  <a:lnTo>
                    <a:pt x="20015" y="15290"/>
                  </a:lnTo>
                  <a:lnTo>
                    <a:pt x="19913" y="9817"/>
                  </a:lnTo>
                  <a:lnTo>
                    <a:pt x="19811" y="4343"/>
                  </a:lnTo>
                  <a:lnTo>
                    <a:pt x="15303" y="0"/>
                  </a:lnTo>
                  <a:close/>
                </a:path>
              </a:pathLst>
            </a:custGeom>
            <a:solidFill>
              <a:srgbClr val="AA5C32"/>
            </a:solidFill>
          </p:spPr>
          <p:txBody>
            <a:bodyPr wrap="square" lIns="0" tIns="0" rIns="0" bIns="0" rtlCol="0"/>
            <a:lstStyle/>
            <a:p>
              <a:endParaRPr sz="1493" dirty="0"/>
            </a:p>
          </p:txBody>
        </p:sp>
        <p:sp>
          <p:nvSpPr>
            <p:cNvPr id="702" name="object 2570">
              <a:extLst>
                <a:ext uri="{FF2B5EF4-FFF2-40B4-BE49-F238E27FC236}">
                  <a16:creationId xmlns:a16="http://schemas.microsoft.com/office/drawing/2014/main" id="{ACFC3986-CBDE-4F01-9A0B-BDC59E5F7A15}"/>
                </a:ext>
              </a:extLst>
            </p:cNvPr>
            <p:cNvSpPr/>
            <p:nvPr/>
          </p:nvSpPr>
          <p:spPr>
            <a:xfrm>
              <a:off x="1241164" y="5371515"/>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A65B30"/>
            </a:solidFill>
          </p:spPr>
          <p:txBody>
            <a:bodyPr wrap="square" lIns="0" tIns="0" rIns="0" bIns="0" rtlCol="0"/>
            <a:lstStyle/>
            <a:p>
              <a:endParaRPr sz="1493" dirty="0"/>
            </a:p>
          </p:txBody>
        </p:sp>
        <p:sp>
          <p:nvSpPr>
            <p:cNvPr id="703" name="object 2571">
              <a:extLst>
                <a:ext uri="{FF2B5EF4-FFF2-40B4-BE49-F238E27FC236}">
                  <a16:creationId xmlns:a16="http://schemas.microsoft.com/office/drawing/2014/main" id="{0E33F3A5-9257-4353-83DD-B938FB60B2B7}"/>
                </a:ext>
              </a:extLst>
            </p:cNvPr>
            <p:cNvSpPr/>
            <p:nvPr/>
          </p:nvSpPr>
          <p:spPr>
            <a:xfrm>
              <a:off x="1523367" y="5502106"/>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A95C31"/>
            </a:solidFill>
          </p:spPr>
          <p:txBody>
            <a:bodyPr wrap="square" lIns="0" tIns="0" rIns="0" bIns="0" rtlCol="0"/>
            <a:lstStyle/>
            <a:p>
              <a:endParaRPr sz="1493" dirty="0"/>
            </a:p>
          </p:txBody>
        </p:sp>
        <p:sp>
          <p:nvSpPr>
            <p:cNvPr id="704" name="object 2572">
              <a:extLst>
                <a:ext uri="{FF2B5EF4-FFF2-40B4-BE49-F238E27FC236}">
                  <a16:creationId xmlns:a16="http://schemas.microsoft.com/office/drawing/2014/main" id="{835F5127-91EB-482D-B53F-E4360495BDE0}"/>
                </a:ext>
              </a:extLst>
            </p:cNvPr>
            <p:cNvSpPr/>
            <p:nvPr/>
          </p:nvSpPr>
          <p:spPr>
            <a:xfrm>
              <a:off x="1305792" y="5427822"/>
              <a:ext cx="20320" cy="20320"/>
            </a:xfrm>
            <a:custGeom>
              <a:avLst/>
              <a:gdLst/>
              <a:ahLst/>
              <a:cxnLst/>
              <a:rect l="l" t="t" r="r" b="b"/>
              <a:pathLst>
                <a:path w="20319" h="20320">
                  <a:moveTo>
                    <a:pt x="15303" y="0"/>
                  </a:moveTo>
                  <a:lnTo>
                    <a:pt x="4343" y="190"/>
                  </a:lnTo>
                  <a:lnTo>
                    <a:pt x="0" y="4686"/>
                  </a:lnTo>
                  <a:lnTo>
                    <a:pt x="190" y="15633"/>
                  </a:lnTo>
                  <a:lnTo>
                    <a:pt x="4698" y="19989"/>
                  </a:lnTo>
                  <a:lnTo>
                    <a:pt x="15646" y="19799"/>
                  </a:lnTo>
                  <a:lnTo>
                    <a:pt x="20015" y="15290"/>
                  </a:lnTo>
                  <a:lnTo>
                    <a:pt x="19913" y="9817"/>
                  </a:lnTo>
                  <a:lnTo>
                    <a:pt x="19811" y="4343"/>
                  </a:lnTo>
                  <a:lnTo>
                    <a:pt x="15303" y="0"/>
                  </a:lnTo>
                  <a:close/>
                </a:path>
              </a:pathLst>
            </a:custGeom>
            <a:solidFill>
              <a:srgbClr val="B6662D"/>
            </a:solidFill>
          </p:spPr>
          <p:txBody>
            <a:bodyPr wrap="square" lIns="0" tIns="0" rIns="0" bIns="0" rtlCol="0"/>
            <a:lstStyle/>
            <a:p>
              <a:endParaRPr sz="1493" dirty="0"/>
            </a:p>
          </p:txBody>
        </p:sp>
        <p:sp>
          <p:nvSpPr>
            <p:cNvPr id="705" name="object 2573">
              <a:extLst>
                <a:ext uri="{FF2B5EF4-FFF2-40B4-BE49-F238E27FC236}">
                  <a16:creationId xmlns:a16="http://schemas.microsoft.com/office/drawing/2014/main" id="{731EB535-674D-420B-823A-593854C137B7}"/>
                </a:ext>
              </a:extLst>
            </p:cNvPr>
            <p:cNvSpPr/>
            <p:nvPr/>
          </p:nvSpPr>
          <p:spPr>
            <a:xfrm>
              <a:off x="1219922" y="5289510"/>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65A31"/>
            </a:solidFill>
          </p:spPr>
          <p:txBody>
            <a:bodyPr wrap="square" lIns="0" tIns="0" rIns="0" bIns="0" rtlCol="0"/>
            <a:lstStyle/>
            <a:p>
              <a:endParaRPr sz="1493" dirty="0"/>
            </a:p>
          </p:txBody>
        </p:sp>
        <p:sp>
          <p:nvSpPr>
            <p:cNvPr id="706" name="object 2574">
              <a:extLst>
                <a:ext uri="{FF2B5EF4-FFF2-40B4-BE49-F238E27FC236}">
                  <a16:creationId xmlns:a16="http://schemas.microsoft.com/office/drawing/2014/main" id="{B299ED47-6096-4ACC-8077-48578B73CDD8}"/>
                </a:ext>
              </a:extLst>
            </p:cNvPr>
            <p:cNvSpPr/>
            <p:nvPr/>
          </p:nvSpPr>
          <p:spPr>
            <a:xfrm>
              <a:off x="1333378" y="5406556"/>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9E582E"/>
            </a:solidFill>
          </p:spPr>
          <p:txBody>
            <a:bodyPr wrap="square" lIns="0" tIns="0" rIns="0" bIns="0" rtlCol="0"/>
            <a:lstStyle/>
            <a:p>
              <a:endParaRPr sz="1493" dirty="0"/>
            </a:p>
          </p:txBody>
        </p:sp>
        <p:sp>
          <p:nvSpPr>
            <p:cNvPr id="707" name="object 2575">
              <a:extLst>
                <a:ext uri="{FF2B5EF4-FFF2-40B4-BE49-F238E27FC236}">
                  <a16:creationId xmlns:a16="http://schemas.microsoft.com/office/drawing/2014/main" id="{B533948F-203B-4EEC-93F1-46EFFA7587AB}"/>
                </a:ext>
              </a:extLst>
            </p:cNvPr>
            <p:cNvSpPr/>
            <p:nvPr/>
          </p:nvSpPr>
          <p:spPr>
            <a:xfrm>
              <a:off x="1725862" y="5578843"/>
              <a:ext cx="20320" cy="20320"/>
            </a:xfrm>
            <a:custGeom>
              <a:avLst/>
              <a:gdLst/>
              <a:ahLst/>
              <a:cxnLst/>
              <a:rect l="l" t="t" r="r" b="b"/>
              <a:pathLst>
                <a:path w="20319" h="20320">
                  <a:moveTo>
                    <a:pt x="15303" y="0"/>
                  </a:moveTo>
                  <a:lnTo>
                    <a:pt x="4343" y="190"/>
                  </a:lnTo>
                  <a:lnTo>
                    <a:pt x="0" y="4698"/>
                  </a:lnTo>
                  <a:lnTo>
                    <a:pt x="190" y="15646"/>
                  </a:lnTo>
                  <a:lnTo>
                    <a:pt x="4699" y="20015"/>
                  </a:lnTo>
                  <a:lnTo>
                    <a:pt x="15646" y="19824"/>
                  </a:lnTo>
                  <a:lnTo>
                    <a:pt x="20015" y="15303"/>
                  </a:lnTo>
                  <a:lnTo>
                    <a:pt x="19913" y="9842"/>
                  </a:lnTo>
                  <a:lnTo>
                    <a:pt x="19812" y="4356"/>
                  </a:lnTo>
                  <a:lnTo>
                    <a:pt x="15303" y="0"/>
                  </a:lnTo>
                  <a:close/>
                </a:path>
              </a:pathLst>
            </a:custGeom>
            <a:solidFill>
              <a:srgbClr val="8A4A29"/>
            </a:solidFill>
          </p:spPr>
          <p:txBody>
            <a:bodyPr wrap="square" lIns="0" tIns="0" rIns="0" bIns="0" rtlCol="0"/>
            <a:lstStyle/>
            <a:p>
              <a:endParaRPr sz="1493" dirty="0"/>
            </a:p>
          </p:txBody>
        </p:sp>
        <p:sp>
          <p:nvSpPr>
            <p:cNvPr id="708" name="object 2576">
              <a:extLst>
                <a:ext uri="{FF2B5EF4-FFF2-40B4-BE49-F238E27FC236}">
                  <a16:creationId xmlns:a16="http://schemas.microsoft.com/office/drawing/2014/main" id="{566455C0-1DD9-4F3B-8A06-9D21A694BE9D}"/>
                </a:ext>
              </a:extLst>
            </p:cNvPr>
            <p:cNvSpPr/>
            <p:nvPr/>
          </p:nvSpPr>
          <p:spPr>
            <a:xfrm>
              <a:off x="1183086" y="5550236"/>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65C2F"/>
            </a:solidFill>
          </p:spPr>
          <p:txBody>
            <a:bodyPr wrap="square" lIns="0" tIns="0" rIns="0" bIns="0" rtlCol="0"/>
            <a:lstStyle/>
            <a:p>
              <a:endParaRPr sz="1493" dirty="0"/>
            </a:p>
          </p:txBody>
        </p:sp>
        <p:sp>
          <p:nvSpPr>
            <p:cNvPr id="709" name="object 2577">
              <a:extLst>
                <a:ext uri="{FF2B5EF4-FFF2-40B4-BE49-F238E27FC236}">
                  <a16:creationId xmlns:a16="http://schemas.microsoft.com/office/drawing/2014/main" id="{D8273EF0-C51C-4D12-90E5-DA38B593955C}"/>
                </a:ext>
              </a:extLst>
            </p:cNvPr>
            <p:cNvSpPr/>
            <p:nvPr/>
          </p:nvSpPr>
          <p:spPr>
            <a:xfrm>
              <a:off x="1473979" y="5329472"/>
              <a:ext cx="20320" cy="20320"/>
            </a:xfrm>
            <a:custGeom>
              <a:avLst/>
              <a:gdLst/>
              <a:ahLst/>
              <a:cxnLst/>
              <a:rect l="l" t="t" r="r" b="b"/>
              <a:pathLst>
                <a:path w="20319" h="20320">
                  <a:moveTo>
                    <a:pt x="15303" y="0"/>
                  </a:moveTo>
                  <a:lnTo>
                    <a:pt x="4343" y="190"/>
                  </a:lnTo>
                  <a:lnTo>
                    <a:pt x="0" y="4686"/>
                  </a:lnTo>
                  <a:lnTo>
                    <a:pt x="190" y="15633"/>
                  </a:lnTo>
                  <a:lnTo>
                    <a:pt x="4698" y="20002"/>
                  </a:lnTo>
                  <a:lnTo>
                    <a:pt x="15646" y="19812"/>
                  </a:lnTo>
                  <a:lnTo>
                    <a:pt x="20015" y="15290"/>
                  </a:lnTo>
                  <a:lnTo>
                    <a:pt x="19913" y="9829"/>
                  </a:lnTo>
                  <a:lnTo>
                    <a:pt x="19811" y="4343"/>
                  </a:lnTo>
                  <a:lnTo>
                    <a:pt x="15303" y="0"/>
                  </a:lnTo>
                  <a:close/>
                </a:path>
              </a:pathLst>
            </a:custGeom>
            <a:solidFill>
              <a:srgbClr val="A3592F"/>
            </a:solidFill>
          </p:spPr>
          <p:txBody>
            <a:bodyPr wrap="square" lIns="0" tIns="0" rIns="0" bIns="0" rtlCol="0"/>
            <a:lstStyle/>
            <a:p>
              <a:endParaRPr sz="1493" dirty="0"/>
            </a:p>
          </p:txBody>
        </p:sp>
        <p:sp>
          <p:nvSpPr>
            <p:cNvPr id="710" name="object 2578">
              <a:extLst>
                <a:ext uri="{FF2B5EF4-FFF2-40B4-BE49-F238E27FC236}">
                  <a16:creationId xmlns:a16="http://schemas.microsoft.com/office/drawing/2014/main" id="{36D15616-F78F-42A4-A992-61CD1A3F0EAC}"/>
                </a:ext>
              </a:extLst>
            </p:cNvPr>
            <p:cNvSpPr/>
            <p:nvPr/>
          </p:nvSpPr>
          <p:spPr>
            <a:xfrm>
              <a:off x="1663299" y="5276617"/>
              <a:ext cx="20320" cy="20320"/>
            </a:xfrm>
            <a:custGeom>
              <a:avLst/>
              <a:gdLst/>
              <a:ahLst/>
              <a:cxnLst/>
              <a:rect l="l" t="t" r="r" b="b"/>
              <a:pathLst>
                <a:path w="20319" h="20320">
                  <a:moveTo>
                    <a:pt x="15316" y="0"/>
                  </a:moveTo>
                  <a:lnTo>
                    <a:pt x="4368" y="190"/>
                  </a:lnTo>
                  <a:lnTo>
                    <a:pt x="0" y="4699"/>
                  </a:lnTo>
                  <a:lnTo>
                    <a:pt x="190" y="15646"/>
                  </a:lnTo>
                  <a:lnTo>
                    <a:pt x="4724" y="20002"/>
                  </a:lnTo>
                  <a:lnTo>
                    <a:pt x="15659" y="19812"/>
                  </a:lnTo>
                  <a:lnTo>
                    <a:pt x="20027" y="15303"/>
                  </a:lnTo>
                  <a:lnTo>
                    <a:pt x="19926" y="9829"/>
                  </a:lnTo>
                  <a:lnTo>
                    <a:pt x="19824" y="4356"/>
                  </a:lnTo>
                  <a:lnTo>
                    <a:pt x="15316" y="0"/>
                  </a:lnTo>
                  <a:close/>
                </a:path>
              </a:pathLst>
            </a:custGeom>
            <a:solidFill>
              <a:srgbClr val="9A532C"/>
            </a:solidFill>
          </p:spPr>
          <p:txBody>
            <a:bodyPr wrap="square" lIns="0" tIns="0" rIns="0" bIns="0" rtlCol="0"/>
            <a:lstStyle/>
            <a:p>
              <a:endParaRPr sz="1493" dirty="0"/>
            </a:p>
          </p:txBody>
        </p:sp>
        <p:sp>
          <p:nvSpPr>
            <p:cNvPr id="711" name="object 2579">
              <a:extLst>
                <a:ext uri="{FF2B5EF4-FFF2-40B4-BE49-F238E27FC236}">
                  <a16:creationId xmlns:a16="http://schemas.microsoft.com/office/drawing/2014/main" id="{4C52CEBA-E7CB-40A5-A663-8F29E3EF8E8A}"/>
                </a:ext>
              </a:extLst>
            </p:cNvPr>
            <p:cNvSpPr/>
            <p:nvPr/>
          </p:nvSpPr>
          <p:spPr>
            <a:xfrm>
              <a:off x="1696163" y="5576718"/>
              <a:ext cx="20320" cy="20320"/>
            </a:xfrm>
            <a:custGeom>
              <a:avLst/>
              <a:gdLst/>
              <a:ahLst/>
              <a:cxnLst/>
              <a:rect l="l" t="t" r="r" b="b"/>
              <a:pathLst>
                <a:path w="20319" h="20320">
                  <a:moveTo>
                    <a:pt x="15316" y="0"/>
                  </a:moveTo>
                  <a:lnTo>
                    <a:pt x="4356" y="190"/>
                  </a:lnTo>
                  <a:lnTo>
                    <a:pt x="0" y="4711"/>
                  </a:lnTo>
                  <a:lnTo>
                    <a:pt x="190" y="15659"/>
                  </a:lnTo>
                  <a:lnTo>
                    <a:pt x="4711" y="20002"/>
                  </a:lnTo>
                  <a:lnTo>
                    <a:pt x="15659" y="19812"/>
                  </a:lnTo>
                  <a:lnTo>
                    <a:pt x="20027" y="15316"/>
                  </a:lnTo>
                  <a:lnTo>
                    <a:pt x="19926" y="9829"/>
                  </a:lnTo>
                  <a:lnTo>
                    <a:pt x="19824" y="4368"/>
                  </a:lnTo>
                  <a:lnTo>
                    <a:pt x="15316" y="0"/>
                  </a:lnTo>
                  <a:close/>
                </a:path>
              </a:pathLst>
            </a:custGeom>
            <a:solidFill>
              <a:srgbClr val="7C4522"/>
            </a:solidFill>
          </p:spPr>
          <p:txBody>
            <a:bodyPr wrap="square" lIns="0" tIns="0" rIns="0" bIns="0" rtlCol="0"/>
            <a:lstStyle/>
            <a:p>
              <a:endParaRPr sz="1493" dirty="0"/>
            </a:p>
          </p:txBody>
        </p:sp>
        <p:sp>
          <p:nvSpPr>
            <p:cNvPr id="712" name="object 2580">
              <a:extLst>
                <a:ext uri="{FF2B5EF4-FFF2-40B4-BE49-F238E27FC236}">
                  <a16:creationId xmlns:a16="http://schemas.microsoft.com/office/drawing/2014/main" id="{5F153C0F-12AD-42BC-B4C7-81ACD5664C28}"/>
                </a:ext>
              </a:extLst>
            </p:cNvPr>
            <p:cNvSpPr/>
            <p:nvPr/>
          </p:nvSpPr>
          <p:spPr>
            <a:xfrm>
              <a:off x="1773387" y="5558622"/>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27" y="15303"/>
                  </a:lnTo>
                  <a:lnTo>
                    <a:pt x="19926" y="9829"/>
                  </a:lnTo>
                  <a:lnTo>
                    <a:pt x="19824" y="4356"/>
                  </a:lnTo>
                  <a:lnTo>
                    <a:pt x="15316" y="0"/>
                  </a:lnTo>
                  <a:close/>
                </a:path>
              </a:pathLst>
            </a:custGeom>
            <a:solidFill>
              <a:srgbClr val="844826"/>
            </a:solidFill>
          </p:spPr>
          <p:txBody>
            <a:bodyPr wrap="square" lIns="0" tIns="0" rIns="0" bIns="0" rtlCol="0"/>
            <a:lstStyle/>
            <a:p>
              <a:endParaRPr sz="1493" dirty="0"/>
            </a:p>
          </p:txBody>
        </p:sp>
        <p:sp>
          <p:nvSpPr>
            <p:cNvPr id="713" name="object 2581">
              <a:extLst>
                <a:ext uri="{FF2B5EF4-FFF2-40B4-BE49-F238E27FC236}">
                  <a16:creationId xmlns:a16="http://schemas.microsoft.com/office/drawing/2014/main" id="{189E2D39-EDE9-4F66-82BD-B4EF1FFFF8A3}"/>
                </a:ext>
              </a:extLst>
            </p:cNvPr>
            <p:cNvSpPr/>
            <p:nvPr/>
          </p:nvSpPr>
          <p:spPr>
            <a:xfrm>
              <a:off x="1533599" y="5626676"/>
              <a:ext cx="20320" cy="20320"/>
            </a:xfrm>
            <a:custGeom>
              <a:avLst/>
              <a:gdLst/>
              <a:ahLst/>
              <a:cxnLst/>
              <a:rect l="l" t="t" r="r" b="b"/>
              <a:pathLst>
                <a:path w="20319" h="20320">
                  <a:moveTo>
                    <a:pt x="15316" y="0"/>
                  </a:moveTo>
                  <a:lnTo>
                    <a:pt x="4356" y="190"/>
                  </a:lnTo>
                  <a:lnTo>
                    <a:pt x="0" y="4711"/>
                  </a:lnTo>
                  <a:lnTo>
                    <a:pt x="190" y="15671"/>
                  </a:lnTo>
                  <a:lnTo>
                    <a:pt x="4711" y="20015"/>
                  </a:lnTo>
                  <a:lnTo>
                    <a:pt x="15659" y="19824"/>
                  </a:lnTo>
                  <a:lnTo>
                    <a:pt x="20015" y="15328"/>
                  </a:lnTo>
                  <a:lnTo>
                    <a:pt x="19913" y="9842"/>
                  </a:lnTo>
                  <a:lnTo>
                    <a:pt x="19811" y="4368"/>
                  </a:lnTo>
                  <a:lnTo>
                    <a:pt x="15316" y="0"/>
                  </a:lnTo>
                  <a:close/>
                </a:path>
              </a:pathLst>
            </a:custGeom>
            <a:solidFill>
              <a:srgbClr val="A45C28"/>
            </a:solidFill>
          </p:spPr>
          <p:txBody>
            <a:bodyPr wrap="square" lIns="0" tIns="0" rIns="0" bIns="0" rtlCol="0"/>
            <a:lstStyle/>
            <a:p>
              <a:endParaRPr sz="1493" dirty="0"/>
            </a:p>
          </p:txBody>
        </p:sp>
        <p:sp>
          <p:nvSpPr>
            <p:cNvPr id="714" name="object 2582">
              <a:extLst>
                <a:ext uri="{FF2B5EF4-FFF2-40B4-BE49-F238E27FC236}">
                  <a16:creationId xmlns:a16="http://schemas.microsoft.com/office/drawing/2014/main" id="{95967491-3798-4136-A43D-D8F7B4015F59}"/>
                </a:ext>
              </a:extLst>
            </p:cNvPr>
            <p:cNvSpPr/>
            <p:nvPr/>
          </p:nvSpPr>
          <p:spPr>
            <a:xfrm>
              <a:off x="1692916" y="5552865"/>
              <a:ext cx="20320" cy="20320"/>
            </a:xfrm>
            <a:custGeom>
              <a:avLst/>
              <a:gdLst/>
              <a:ahLst/>
              <a:cxnLst/>
              <a:rect l="l" t="t" r="r" b="b"/>
              <a:pathLst>
                <a:path w="20319" h="20320">
                  <a:moveTo>
                    <a:pt x="15303" y="0"/>
                  </a:moveTo>
                  <a:lnTo>
                    <a:pt x="4343" y="190"/>
                  </a:lnTo>
                  <a:lnTo>
                    <a:pt x="0" y="4711"/>
                  </a:lnTo>
                  <a:lnTo>
                    <a:pt x="190" y="15659"/>
                  </a:lnTo>
                  <a:lnTo>
                    <a:pt x="4699" y="20015"/>
                  </a:lnTo>
                  <a:lnTo>
                    <a:pt x="15646" y="19824"/>
                  </a:lnTo>
                  <a:lnTo>
                    <a:pt x="20015" y="15316"/>
                  </a:lnTo>
                  <a:lnTo>
                    <a:pt x="19913" y="9842"/>
                  </a:lnTo>
                  <a:lnTo>
                    <a:pt x="19812" y="4368"/>
                  </a:lnTo>
                  <a:lnTo>
                    <a:pt x="15303" y="0"/>
                  </a:lnTo>
                  <a:close/>
                </a:path>
              </a:pathLst>
            </a:custGeom>
            <a:solidFill>
              <a:srgbClr val="744220"/>
            </a:solidFill>
          </p:spPr>
          <p:txBody>
            <a:bodyPr wrap="square" lIns="0" tIns="0" rIns="0" bIns="0" rtlCol="0"/>
            <a:lstStyle/>
            <a:p>
              <a:endParaRPr sz="1493" dirty="0"/>
            </a:p>
          </p:txBody>
        </p:sp>
        <p:sp>
          <p:nvSpPr>
            <p:cNvPr id="715" name="object 2583">
              <a:extLst>
                <a:ext uri="{FF2B5EF4-FFF2-40B4-BE49-F238E27FC236}">
                  <a16:creationId xmlns:a16="http://schemas.microsoft.com/office/drawing/2014/main" id="{C370985A-A8A9-4E63-9315-CC5D71E2502E}"/>
                </a:ext>
              </a:extLst>
            </p:cNvPr>
            <p:cNvSpPr/>
            <p:nvPr/>
          </p:nvSpPr>
          <p:spPr>
            <a:xfrm>
              <a:off x="1451945" y="5242025"/>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43"/>
                  </a:lnTo>
                  <a:lnTo>
                    <a:pt x="15303" y="0"/>
                  </a:lnTo>
                  <a:close/>
                </a:path>
              </a:pathLst>
            </a:custGeom>
            <a:solidFill>
              <a:srgbClr val="7F4925"/>
            </a:solidFill>
          </p:spPr>
          <p:txBody>
            <a:bodyPr wrap="square" lIns="0" tIns="0" rIns="0" bIns="0" rtlCol="0"/>
            <a:lstStyle/>
            <a:p>
              <a:endParaRPr sz="1493" dirty="0"/>
            </a:p>
          </p:txBody>
        </p:sp>
        <p:sp>
          <p:nvSpPr>
            <p:cNvPr id="716" name="object 2584">
              <a:extLst>
                <a:ext uri="{FF2B5EF4-FFF2-40B4-BE49-F238E27FC236}">
                  <a16:creationId xmlns:a16="http://schemas.microsoft.com/office/drawing/2014/main" id="{0F1B38E6-D2BD-4D92-B4CD-C68F78BD63B4}"/>
                </a:ext>
              </a:extLst>
            </p:cNvPr>
            <p:cNvSpPr/>
            <p:nvPr/>
          </p:nvSpPr>
          <p:spPr>
            <a:xfrm>
              <a:off x="1827030" y="5345911"/>
              <a:ext cx="20320" cy="20320"/>
            </a:xfrm>
            <a:custGeom>
              <a:avLst/>
              <a:gdLst/>
              <a:ahLst/>
              <a:cxnLst/>
              <a:rect l="l" t="t" r="r" b="b"/>
              <a:pathLst>
                <a:path w="20319" h="20320">
                  <a:moveTo>
                    <a:pt x="15303" y="0"/>
                  </a:moveTo>
                  <a:lnTo>
                    <a:pt x="4356" y="190"/>
                  </a:lnTo>
                  <a:lnTo>
                    <a:pt x="0" y="4686"/>
                  </a:lnTo>
                  <a:lnTo>
                    <a:pt x="190" y="15646"/>
                  </a:lnTo>
                  <a:lnTo>
                    <a:pt x="4711" y="19989"/>
                  </a:lnTo>
                  <a:lnTo>
                    <a:pt x="15646" y="19799"/>
                  </a:lnTo>
                  <a:lnTo>
                    <a:pt x="20015" y="15303"/>
                  </a:lnTo>
                  <a:lnTo>
                    <a:pt x="19913" y="9817"/>
                  </a:lnTo>
                  <a:lnTo>
                    <a:pt x="19812" y="4343"/>
                  </a:lnTo>
                  <a:lnTo>
                    <a:pt x="15303" y="0"/>
                  </a:lnTo>
                  <a:close/>
                </a:path>
              </a:pathLst>
            </a:custGeom>
            <a:solidFill>
              <a:srgbClr val="814825"/>
            </a:solidFill>
          </p:spPr>
          <p:txBody>
            <a:bodyPr wrap="square" lIns="0" tIns="0" rIns="0" bIns="0" rtlCol="0"/>
            <a:lstStyle/>
            <a:p>
              <a:endParaRPr sz="1493" dirty="0"/>
            </a:p>
          </p:txBody>
        </p:sp>
        <p:sp>
          <p:nvSpPr>
            <p:cNvPr id="717" name="object 2585">
              <a:extLst>
                <a:ext uri="{FF2B5EF4-FFF2-40B4-BE49-F238E27FC236}">
                  <a16:creationId xmlns:a16="http://schemas.microsoft.com/office/drawing/2014/main" id="{A6B525BD-5A84-4CDE-9798-CF2D9DE7DB44}"/>
                </a:ext>
              </a:extLst>
            </p:cNvPr>
            <p:cNvSpPr/>
            <p:nvPr/>
          </p:nvSpPr>
          <p:spPr>
            <a:xfrm>
              <a:off x="1437015" y="5488006"/>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65A31"/>
            </a:solidFill>
          </p:spPr>
          <p:txBody>
            <a:bodyPr wrap="square" lIns="0" tIns="0" rIns="0" bIns="0" rtlCol="0"/>
            <a:lstStyle/>
            <a:p>
              <a:endParaRPr sz="1493" dirty="0"/>
            </a:p>
          </p:txBody>
        </p:sp>
        <p:sp>
          <p:nvSpPr>
            <p:cNvPr id="718" name="object 2586">
              <a:extLst>
                <a:ext uri="{FF2B5EF4-FFF2-40B4-BE49-F238E27FC236}">
                  <a16:creationId xmlns:a16="http://schemas.microsoft.com/office/drawing/2014/main" id="{B81B8469-E79D-4E52-BFDF-203B079ABE01}"/>
                </a:ext>
              </a:extLst>
            </p:cNvPr>
            <p:cNvSpPr/>
            <p:nvPr/>
          </p:nvSpPr>
          <p:spPr>
            <a:xfrm>
              <a:off x="1356155" y="5635509"/>
              <a:ext cx="20320" cy="20320"/>
            </a:xfrm>
            <a:custGeom>
              <a:avLst/>
              <a:gdLst/>
              <a:ahLst/>
              <a:cxnLst/>
              <a:rect l="l" t="t" r="r" b="b"/>
              <a:pathLst>
                <a:path w="20319" h="20320">
                  <a:moveTo>
                    <a:pt x="15303" y="0"/>
                  </a:moveTo>
                  <a:lnTo>
                    <a:pt x="4356" y="190"/>
                  </a:lnTo>
                  <a:lnTo>
                    <a:pt x="0" y="4686"/>
                  </a:lnTo>
                  <a:lnTo>
                    <a:pt x="190" y="15646"/>
                  </a:lnTo>
                  <a:lnTo>
                    <a:pt x="4711" y="19989"/>
                  </a:lnTo>
                  <a:lnTo>
                    <a:pt x="15646" y="19799"/>
                  </a:lnTo>
                  <a:lnTo>
                    <a:pt x="20015" y="15303"/>
                  </a:lnTo>
                  <a:lnTo>
                    <a:pt x="19913" y="9804"/>
                  </a:lnTo>
                  <a:lnTo>
                    <a:pt x="19811" y="4343"/>
                  </a:lnTo>
                  <a:lnTo>
                    <a:pt x="15303" y="0"/>
                  </a:lnTo>
                  <a:close/>
                </a:path>
              </a:pathLst>
            </a:custGeom>
            <a:solidFill>
              <a:srgbClr val="B4642C"/>
            </a:solidFill>
          </p:spPr>
          <p:txBody>
            <a:bodyPr wrap="square" lIns="0" tIns="0" rIns="0" bIns="0" rtlCol="0"/>
            <a:lstStyle/>
            <a:p>
              <a:endParaRPr sz="1493" dirty="0"/>
            </a:p>
          </p:txBody>
        </p:sp>
        <p:sp>
          <p:nvSpPr>
            <p:cNvPr id="719" name="object 2587">
              <a:extLst>
                <a:ext uri="{FF2B5EF4-FFF2-40B4-BE49-F238E27FC236}">
                  <a16:creationId xmlns:a16="http://schemas.microsoft.com/office/drawing/2014/main" id="{DB3069DE-C2A2-425E-87F8-2B052F8C9A83}"/>
                </a:ext>
              </a:extLst>
            </p:cNvPr>
            <p:cNvSpPr/>
            <p:nvPr/>
          </p:nvSpPr>
          <p:spPr>
            <a:xfrm>
              <a:off x="1144588" y="5483411"/>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85D32"/>
            </a:solidFill>
          </p:spPr>
          <p:txBody>
            <a:bodyPr wrap="square" lIns="0" tIns="0" rIns="0" bIns="0" rtlCol="0"/>
            <a:lstStyle/>
            <a:p>
              <a:endParaRPr sz="1493" dirty="0"/>
            </a:p>
          </p:txBody>
        </p:sp>
        <p:sp>
          <p:nvSpPr>
            <p:cNvPr id="720" name="object 2588">
              <a:extLst>
                <a:ext uri="{FF2B5EF4-FFF2-40B4-BE49-F238E27FC236}">
                  <a16:creationId xmlns:a16="http://schemas.microsoft.com/office/drawing/2014/main" id="{5BC52B82-40E8-4311-9D85-CEAA14FDDBBD}"/>
                </a:ext>
              </a:extLst>
            </p:cNvPr>
            <p:cNvSpPr/>
            <p:nvPr/>
          </p:nvSpPr>
          <p:spPr>
            <a:xfrm>
              <a:off x="1664026" y="5365972"/>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27" y="15303"/>
                  </a:lnTo>
                  <a:lnTo>
                    <a:pt x="19926" y="9829"/>
                  </a:lnTo>
                  <a:lnTo>
                    <a:pt x="19824" y="4356"/>
                  </a:lnTo>
                  <a:lnTo>
                    <a:pt x="15316" y="0"/>
                  </a:lnTo>
                  <a:close/>
                </a:path>
              </a:pathLst>
            </a:custGeom>
            <a:solidFill>
              <a:srgbClr val="91502B"/>
            </a:solidFill>
          </p:spPr>
          <p:txBody>
            <a:bodyPr wrap="square" lIns="0" tIns="0" rIns="0" bIns="0" rtlCol="0"/>
            <a:lstStyle/>
            <a:p>
              <a:endParaRPr sz="1493" dirty="0"/>
            </a:p>
          </p:txBody>
        </p:sp>
        <p:sp>
          <p:nvSpPr>
            <p:cNvPr id="721" name="object 2589">
              <a:extLst>
                <a:ext uri="{FF2B5EF4-FFF2-40B4-BE49-F238E27FC236}">
                  <a16:creationId xmlns:a16="http://schemas.microsoft.com/office/drawing/2014/main" id="{C574D8FF-1574-4ACB-BAA3-33E32B77F6D7}"/>
                </a:ext>
              </a:extLst>
            </p:cNvPr>
            <p:cNvSpPr/>
            <p:nvPr/>
          </p:nvSpPr>
          <p:spPr>
            <a:xfrm>
              <a:off x="1853042" y="5497732"/>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794522"/>
            </a:solidFill>
          </p:spPr>
          <p:txBody>
            <a:bodyPr wrap="square" lIns="0" tIns="0" rIns="0" bIns="0" rtlCol="0"/>
            <a:lstStyle/>
            <a:p>
              <a:endParaRPr sz="1493" dirty="0"/>
            </a:p>
          </p:txBody>
        </p:sp>
        <p:sp>
          <p:nvSpPr>
            <p:cNvPr id="722" name="object 2590">
              <a:extLst>
                <a:ext uri="{FF2B5EF4-FFF2-40B4-BE49-F238E27FC236}">
                  <a16:creationId xmlns:a16="http://schemas.microsoft.com/office/drawing/2014/main" id="{B2BE0AF3-671F-4F47-97E0-368CD657462B}"/>
                </a:ext>
              </a:extLst>
            </p:cNvPr>
            <p:cNvSpPr/>
            <p:nvPr/>
          </p:nvSpPr>
          <p:spPr>
            <a:xfrm>
              <a:off x="1505461" y="5628244"/>
              <a:ext cx="20320" cy="20320"/>
            </a:xfrm>
            <a:custGeom>
              <a:avLst/>
              <a:gdLst/>
              <a:ahLst/>
              <a:cxnLst/>
              <a:rect l="l" t="t" r="r" b="b"/>
              <a:pathLst>
                <a:path w="20319" h="20320">
                  <a:moveTo>
                    <a:pt x="15316" y="0"/>
                  </a:moveTo>
                  <a:lnTo>
                    <a:pt x="4356" y="190"/>
                  </a:lnTo>
                  <a:lnTo>
                    <a:pt x="0" y="4711"/>
                  </a:lnTo>
                  <a:lnTo>
                    <a:pt x="190" y="15671"/>
                  </a:lnTo>
                  <a:lnTo>
                    <a:pt x="4711" y="20015"/>
                  </a:lnTo>
                  <a:lnTo>
                    <a:pt x="15659" y="19824"/>
                  </a:lnTo>
                  <a:lnTo>
                    <a:pt x="20015" y="15328"/>
                  </a:lnTo>
                  <a:lnTo>
                    <a:pt x="19913" y="9842"/>
                  </a:lnTo>
                  <a:lnTo>
                    <a:pt x="19811" y="4368"/>
                  </a:lnTo>
                  <a:lnTo>
                    <a:pt x="15316" y="0"/>
                  </a:lnTo>
                  <a:close/>
                </a:path>
              </a:pathLst>
            </a:custGeom>
            <a:solidFill>
              <a:srgbClr val="894B27"/>
            </a:solidFill>
          </p:spPr>
          <p:txBody>
            <a:bodyPr wrap="square" lIns="0" tIns="0" rIns="0" bIns="0" rtlCol="0"/>
            <a:lstStyle/>
            <a:p>
              <a:endParaRPr sz="1493" dirty="0"/>
            </a:p>
          </p:txBody>
        </p:sp>
        <p:sp>
          <p:nvSpPr>
            <p:cNvPr id="723" name="object 2591">
              <a:extLst>
                <a:ext uri="{FF2B5EF4-FFF2-40B4-BE49-F238E27FC236}">
                  <a16:creationId xmlns:a16="http://schemas.microsoft.com/office/drawing/2014/main" id="{03873397-0CC2-40D5-9861-DE33DAE15E60}"/>
                </a:ext>
              </a:extLst>
            </p:cNvPr>
            <p:cNvSpPr/>
            <p:nvPr/>
          </p:nvSpPr>
          <p:spPr>
            <a:xfrm>
              <a:off x="1180203" y="5577596"/>
              <a:ext cx="20320" cy="20320"/>
            </a:xfrm>
            <a:custGeom>
              <a:avLst/>
              <a:gdLst/>
              <a:ahLst/>
              <a:cxnLst/>
              <a:rect l="l" t="t" r="r" b="b"/>
              <a:pathLst>
                <a:path w="20319" h="20320">
                  <a:moveTo>
                    <a:pt x="15303" y="0"/>
                  </a:moveTo>
                  <a:lnTo>
                    <a:pt x="4356" y="190"/>
                  </a:lnTo>
                  <a:lnTo>
                    <a:pt x="0" y="4686"/>
                  </a:lnTo>
                  <a:lnTo>
                    <a:pt x="190" y="15646"/>
                  </a:lnTo>
                  <a:lnTo>
                    <a:pt x="4711" y="20002"/>
                  </a:lnTo>
                  <a:lnTo>
                    <a:pt x="15646" y="19812"/>
                  </a:lnTo>
                  <a:lnTo>
                    <a:pt x="20015" y="15303"/>
                  </a:lnTo>
                  <a:lnTo>
                    <a:pt x="19913" y="9817"/>
                  </a:lnTo>
                  <a:lnTo>
                    <a:pt x="19811" y="4343"/>
                  </a:lnTo>
                  <a:lnTo>
                    <a:pt x="15303" y="0"/>
                  </a:lnTo>
                  <a:close/>
                </a:path>
              </a:pathLst>
            </a:custGeom>
            <a:solidFill>
              <a:srgbClr val="AA5C32"/>
            </a:solidFill>
          </p:spPr>
          <p:txBody>
            <a:bodyPr wrap="square" lIns="0" tIns="0" rIns="0" bIns="0" rtlCol="0"/>
            <a:lstStyle/>
            <a:p>
              <a:endParaRPr sz="1493" dirty="0"/>
            </a:p>
          </p:txBody>
        </p:sp>
        <p:sp>
          <p:nvSpPr>
            <p:cNvPr id="724" name="object 2592">
              <a:extLst>
                <a:ext uri="{FF2B5EF4-FFF2-40B4-BE49-F238E27FC236}">
                  <a16:creationId xmlns:a16="http://schemas.microsoft.com/office/drawing/2014/main" id="{09F87959-E695-43B9-8CF6-53937DC259A2}"/>
                </a:ext>
              </a:extLst>
            </p:cNvPr>
            <p:cNvSpPr/>
            <p:nvPr/>
          </p:nvSpPr>
          <p:spPr>
            <a:xfrm>
              <a:off x="1630452" y="5264480"/>
              <a:ext cx="20320" cy="20320"/>
            </a:xfrm>
            <a:custGeom>
              <a:avLst/>
              <a:gdLst/>
              <a:ahLst/>
              <a:cxnLst/>
              <a:rect l="l" t="t" r="r" b="b"/>
              <a:pathLst>
                <a:path w="20319" h="20320">
                  <a:moveTo>
                    <a:pt x="15316" y="0"/>
                  </a:moveTo>
                  <a:lnTo>
                    <a:pt x="4356" y="190"/>
                  </a:lnTo>
                  <a:lnTo>
                    <a:pt x="0" y="4711"/>
                  </a:lnTo>
                  <a:lnTo>
                    <a:pt x="190" y="15659"/>
                  </a:lnTo>
                  <a:lnTo>
                    <a:pt x="4711" y="20002"/>
                  </a:lnTo>
                  <a:lnTo>
                    <a:pt x="15659" y="19811"/>
                  </a:lnTo>
                  <a:lnTo>
                    <a:pt x="20015" y="15316"/>
                  </a:lnTo>
                  <a:lnTo>
                    <a:pt x="19913" y="9842"/>
                  </a:lnTo>
                  <a:lnTo>
                    <a:pt x="19812" y="4368"/>
                  </a:lnTo>
                  <a:lnTo>
                    <a:pt x="15316" y="0"/>
                  </a:lnTo>
                  <a:close/>
                </a:path>
              </a:pathLst>
            </a:custGeom>
            <a:solidFill>
              <a:srgbClr val="99532D"/>
            </a:solidFill>
          </p:spPr>
          <p:txBody>
            <a:bodyPr wrap="square" lIns="0" tIns="0" rIns="0" bIns="0" rtlCol="0"/>
            <a:lstStyle/>
            <a:p>
              <a:endParaRPr sz="1493" dirty="0"/>
            </a:p>
          </p:txBody>
        </p:sp>
        <p:sp>
          <p:nvSpPr>
            <p:cNvPr id="725" name="object 2593">
              <a:extLst>
                <a:ext uri="{FF2B5EF4-FFF2-40B4-BE49-F238E27FC236}">
                  <a16:creationId xmlns:a16="http://schemas.microsoft.com/office/drawing/2014/main" id="{1C3E1D6D-2A9A-46E4-805F-77452B3F753B}"/>
                </a:ext>
              </a:extLst>
            </p:cNvPr>
            <p:cNvSpPr/>
            <p:nvPr/>
          </p:nvSpPr>
          <p:spPr>
            <a:xfrm>
              <a:off x="1191594" y="5594056"/>
              <a:ext cx="20320" cy="20320"/>
            </a:xfrm>
            <a:custGeom>
              <a:avLst/>
              <a:gdLst/>
              <a:ahLst/>
              <a:cxnLst/>
              <a:rect l="l" t="t" r="r" b="b"/>
              <a:pathLst>
                <a:path w="20319" h="20320">
                  <a:moveTo>
                    <a:pt x="15303" y="0"/>
                  </a:moveTo>
                  <a:lnTo>
                    <a:pt x="4356" y="190"/>
                  </a:lnTo>
                  <a:lnTo>
                    <a:pt x="0" y="4686"/>
                  </a:lnTo>
                  <a:lnTo>
                    <a:pt x="190" y="15633"/>
                  </a:lnTo>
                  <a:lnTo>
                    <a:pt x="4711" y="19989"/>
                  </a:lnTo>
                  <a:lnTo>
                    <a:pt x="15646" y="19799"/>
                  </a:lnTo>
                  <a:lnTo>
                    <a:pt x="20002" y="15290"/>
                  </a:lnTo>
                  <a:lnTo>
                    <a:pt x="19913" y="9829"/>
                  </a:lnTo>
                  <a:lnTo>
                    <a:pt x="19811" y="4343"/>
                  </a:lnTo>
                  <a:lnTo>
                    <a:pt x="15303" y="0"/>
                  </a:lnTo>
                  <a:close/>
                </a:path>
              </a:pathLst>
            </a:custGeom>
            <a:solidFill>
              <a:srgbClr val="A45C2E"/>
            </a:solidFill>
          </p:spPr>
          <p:txBody>
            <a:bodyPr wrap="square" lIns="0" tIns="0" rIns="0" bIns="0" rtlCol="0"/>
            <a:lstStyle/>
            <a:p>
              <a:endParaRPr sz="1493" dirty="0"/>
            </a:p>
          </p:txBody>
        </p:sp>
        <p:sp>
          <p:nvSpPr>
            <p:cNvPr id="726" name="object 2594">
              <a:extLst>
                <a:ext uri="{FF2B5EF4-FFF2-40B4-BE49-F238E27FC236}">
                  <a16:creationId xmlns:a16="http://schemas.microsoft.com/office/drawing/2014/main" id="{35357CDA-8B92-42EF-9DB0-ABBBC2DAF7D5}"/>
                </a:ext>
              </a:extLst>
            </p:cNvPr>
            <p:cNvSpPr/>
            <p:nvPr/>
          </p:nvSpPr>
          <p:spPr>
            <a:xfrm>
              <a:off x="1446263" y="5298912"/>
              <a:ext cx="20320" cy="20320"/>
            </a:xfrm>
            <a:custGeom>
              <a:avLst/>
              <a:gdLst/>
              <a:ahLst/>
              <a:cxnLst/>
              <a:rect l="l" t="t" r="r" b="b"/>
              <a:pathLst>
                <a:path w="20319" h="20320">
                  <a:moveTo>
                    <a:pt x="15303" y="0"/>
                  </a:moveTo>
                  <a:lnTo>
                    <a:pt x="4356" y="190"/>
                  </a:lnTo>
                  <a:lnTo>
                    <a:pt x="0" y="4698"/>
                  </a:lnTo>
                  <a:lnTo>
                    <a:pt x="190" y="15659"/>
                  </a:lnTo>
                  <a:lnTo>
                    <a:pt x="4711" y="20015"/>
                  </a:lnTo>
                  <a:lnTo>
                    <a:pt x="15646" y="19824"/>
                  </a:lnTo>
                  <a:lnTo>
                    <a:pt x="20015" y="15316"/>
                  </a:lnTo>
                  <a:lnTo>
                    <a:pt x="19913" y="9842"/>
                  </a:lnTo>
                  <a:lnTo>
                    <a:pt x="19811" y="4356"/>
                  </a:lnTo>
                  <a:lnTo>
                    <a:pt x="15303" y="0"/>
                  </a:lnTo>
                  <a:close/>
                </a:path>
              </a:pathLst>
            </a:custGeom>
            <a:solidFill>
              <a:srgbClr val="A75B30"/>
            </a:solidFill>
          </p:spPr>
          <p:txBody>
            <a:bodyPr wrap="square" lIns="0" tIns="0" rIns="0" bIns="0" rtlCol="0"/>
            <a:lstStyle/>
            <a:p>
              <a:endParaRPr sz="1493" dirty="0"/>
            </a:p>
          </p:txBody>
        </p:sp>
        <p:sp>
          <p:nvSpPr>
            <p:cNvPr id="727" name="object 2595">
              <a:extLst>
                <a:ext uri="{FF2B5EF4-FFF2-40B4-BE49-F238E27FC236}">
                  <a16:creationId xmlns:a16="http://schemas.microsoft.com/office/drawing/2014/main" id="{56D510EB-8EB4-4EBD-A668-E7778B8803C4}"/>
                </a:ext>
              </a:extLst>
            </p:cNvPr>
            <p:cNvSpPr/>
            <p:nvPr/>
          </p:nvSpPr>
          <p:spPr>
            <a:xfrm>
              <a:off x="1203741" y="5401452"/>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8F5228"/>
            </a:solidFill>
          </p:spPr>
          <p:txBody>
            <a:bodyPr wrap="square" lIns="0" tIns="0" rIns="0" bIns="0" rtlCol="0"/>
            <a:lstStyle/>
            <a:p>
              <a:endParaRPr sz="1493" dirty="0"/>
            </a:p>
          </p:txBody>
        </p:sp>
        <p:sp>
          <p:nvSpPr>
            <p:cNvPr id="728" name="object 2596">
              <a:extLst>
                <a:ext uri="{FF2B5EF4-FFF2-40B4-BE49-F238E27FC236}">
                  <a16:creationId xmlns:a16="http://schemas.microsoft.com/office/drawing/2014/main" id="{1920E6D2-89CC-4BA5-B9C9-85021E2FD87E}"/>
                </a:ext>
              </a:extLst>
            </p:cNvPr>
            <p:cNvSpPr/>
            <p:nvPr/>
          </p:nvSpPr>
          <p:spPr>
            <a:xfrm>
              <a:off x="1408673" y="5372818"/>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65A31"/>
            </a:solidFill>
          </p:spPr>
          <p:txBody>
            <a:bodyPr wrap="square" lIns="0" tIns="0" rIns="0" bIns="0" rtlCol="0"/>
            <a:lstStyle/>
            <a:p>
              <a:endParaRPr sz="1493" dirty="0"/>
            </a:p>
          </p:txBody>
        </p:sp>
        <p:sp>
          <p:nvSpPr>
            <p:cNvPr id="729" name="object 2597">
              <a:extLst>
                <a:ext uri="{FF2B5EF4-FFF2-40B4-BE49-F238E27FC236}">
                  <a16:creationId xmlns:a16="http://schemas.microsoft.com/office/drawing/2014/main" id="{72DC4EC2-91D8-43D7-A3FD-DA205126DAC7}"/>
                </a:ext>
              </a:extLst>
            </p:cNvPr>
            <p:cNvSpPr/>
            <p:nvPr/>
          </p:nvSpPr>
          <p:spPr>
            <a:xfrm>
              <a:off x="1481420" y="5273666"/>
              <a:ext cx="20320" cy="20320"/>
            </a:xfrm>
            <a:custGeom>
              <a:avLst/>
              <a:gdLst/>
              <a:ahLst/>
              <a:cxnLst/>
              <a:rect l="l" t="t" r="r" b="b"/>
              <a:pathLst>
                <a:path w="20319" h="20320">
                  <a:moveTo>
                    <a:pt x="15290" y="0"/>
                  </a:moveTo>
                  <a:lnTo>
                    <a:pt x="4343" y="190"/>
                  </a:lnTo>
                  <a:lnTo>
                    <a:pt x="0" y="4699"/>
                  </a:lnTo>
                  <a:lnTo>
                    <a:pt x="190" y="15659"/>
                  </a:lnTo>
                  <a:lnTo>
                    <a:pt x="4686" y="20015"/>
                  </a:lnTo>
                  <a:lnTo>
                    <a:pt x="15646" y="19824"/>
                  </a:lnTo>
                  <a:lnTo>
                    <a:pt x="20015" y="15316"/>
                  </a:lnTo>
                  <a:lnTo>
                    <a:pt x="19913" y="9829"/>
                  </a:lnTo>
                  <a:lnTo>
                    <a:pt x="19811" y="4356"/>
                  </a:lnTo>
                  <a:lnTo>
                    <a:pt x="15290" y="0"/>
                  </a:lnTo>
                  <a:close/>
                </a:path>
              </a:pathLst>
            </a:custGeom>
            <a:solidFill>
              <a:srgbClr val="99532D"/>
            </a:solidFill>
          </p:spPr>
          <p:txBody>
            <a:bodyPr wrap="square" lIns="0" tIns="0" rIns="0" bIns="0" rtlCol="0"/>
            <a:lstStyle/>
            <a:p>
              <a:endParaRPr sz="1493" dirty="0"/>
            </a:p>
          </p:txBody>
        </p:sp>
        <p:sp>
          <p:nvSpPr>
            <p:cNvPr id="730" name="object 2598">
              <a:extLst>
                <a:ext uri="{FF2B5EF4-FFF2-40B4-BE49-F238E27FC236}">
                  <a16:creationId xmlns:a16="http://schemas.microsoft.com/office/drawing/2014/main" id="{BC57E800-45A9-4BEC-8705-BB1AD4051307}"/>
                </a:ext>
              </a:extLst>
            </p:cNvPr>
            <p:cNvSpPr/>
            <p:nvPr/>
          </p:nvSpPr>
          <p:spPr>
            <a:xfrm>
              <a:off x="1071285" y="5529169"/>
              <a:ext cx="20320" cy="20320"/>
            </a:xfrm>
            <a:custGeom>
              <a:avLst/>
              <a:gdLst/>
              <a:ahLst/>
              <a:cxnLst/>
              <a:rect l="l" t="t" r="r" b="b"/>
              <a:pathLst>
                <a:path w="20319" h="20320">
                  <a:moveTo>
                    <a:pt x="15303" y="0"/>
                  </a:moveTo>
                  <a:lnTo>
                    <a:pt x="4343" y="190"/>
                  </a:lnTo>
                  <a:lnTo>
                    <a:pt x="0" y="4711"/>
                  </a:lnTo>
                  <a:lnTo>
                    <a:pt x="190" y="15659"/>
                  </a:lnTo>
                  <a:lnTo>
                    <a:pt x="4698" y="20002"/>
                  </a:lnTo>
                  <a:lnTo>
                    <a:pt x="15646" y="19811"/>
                  </a:lnTo>
                  <a:lnTo>
                    <a:pt x="20015" y="15316"/>
                  </a:lnTo>
                  <a:lnTo>
                    <a:pt x="19913" y="9842"/>
                  </a:lnTo>
                  <a:lnTo>
                    <a:pt x="19811" y="4368"/>
                  </a:lnTo>
                  <a:lnTo>
                    <a:pt x="15303" y="0"/>
                  </a:lnTo>
                  <a:close/>
                </a:path>
              </a:pathLst>
            </a:custGeom>
            <a:solidFill>
              <a:srgbClr val="AF5F34"/>
            </a:solidFill>
          </p:spPr>
          <p:txBody>
            <a:bodyPr wrap="square" lIns="0" tIns="0" rIns="0" bIns="0" rtlCol="0"/>
            <a:lstStyle/>
            <a:p>
              <a:endParaRPr sz="1493" dirty="0"/>
            </a:p>
          </p:txBody>
        </p:sp>
        <p:sp>
          <p:nvSpPr>
            <p:cNvPr id="731" name="object 2599">
              <a:extLst>
                <a:ext uri="{FF2B5EF4-FFF2-40B4-BE49-F238E27FC236}">
                  <a16:creationId xmlns:a16="http://schemas.microsoft.com/office/drawing/2014/main" id="{7FBA3BFF-7F1B-4379-95A8-E0DADFFFA5CD}"/>
                </a:ext>
              </a:extLst>
            </p:cNvPr>
            <p:cNvSpPr/>
            <p:nvPr/>
          </p:nvSpPr>
          <p:spPr>
            <a:xfrm>
              <a:off x="1120975" y="5545153"/>
              <a:ext cx="20320" cy="20320"/>
            </a:xfrm>
            <a:custGeom>
              <a:avLst/>
              <a:gdLst/>
              <a:ahLst/>
              <a:cxnLst/>
              <a:rect l="l" t="t" r="r" b="b"/>
              <a:pathLst>
                <a:path w="20319" h="20320">
                  <a:moveTo>
                    <a:pt x="15303" y="0"/>
                  </a:moveTo>
                  <a:lnTo>
                    <a:pt x="4343" y="190"/>
                  </a:lnTo>
                  <a:lnTo>
                    <a:pt x="0" y="4686"/>
                  </a:lnTo>
                  <a:lnTo>
                    <a:pt x="190" y="15646"/>
                  </a:lnTo>
                  <a:lnTo>
                    <a:pt x="4698" y="20002"/>
                  </a:lnTo>
                  <a:lnTo>
                    <a:pt x="15646" y="19812"/>
                  </a:lnTo>
                  <a:lnTo>
                    <a:pt x="20015" y="15303"/>
                  </a:lnTo>
                  <a:lnTo>
                    <a:pt x="19913" y="9829"/>
                  </a:lnTo>
                  <a:lnTo>
                    <a:pt x="19811" y="4343"/>
                  </a:lnTo>
                  <a:lnTo>
                    <a:pt x="15303" y="0"/>
                  </a:lnTo>
                  <a:close/>
                </a:path>
              </a:pathLst>
            </a:custGeom>
            <a:solidFill>
              <a:srgbClr val="9E592C"/>
            </a:solidFill>
          </p:spPr>
          <p:txBody>
            <a:bodyPr wrap="square" lIns="0" tIns="0" rIns="0" bIns="0" rtlCol="0"/>
            <a:lstStyle/>
            <a:p>
              <a:endParaRPr sz="1493" dirty="0"/>
            </a:p>
          </p:txBody>
        </p:sp>
        <p:sp>
          <p:nvSpPr>
            <p:cNvPr id="732" name="object 2600">
              <a:extLst>
                <a:ext uri="{FF2B5EF4-FFF2-40B4-BE49-F238E27FC236}">
                  <a16:creationId xmlns:a16="http://schemas.microsoft.com/office/drawing/2014/main" id="{0515E0E6-0034-4937-A3B1-09F4A24D9581}"/>
                </a:ext>
              </a:extLst>
            </p:cNvPr>
            <p:cNvSpPr/>
            <p:nvPr/>
          </p:nvSpPr>
          <p:spPr>
            <a:xfrm>
              <a:off x="1876563" y="5410031"/>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2" y="4356"/>
                  </a:lnTo>
                  <a:lnTo>
                    <a:pt x="15303" y="0"/>
                  </a:lnTo>
                  <a:close/>
                </a:path>
              </a:pathLst>
            </a:custGeom>
            <a:solidFill>
              <a:srgbClr val="794522"/>
            </a:solidFill>
          </p:spPr>
          <p:txBody>
            <a:bodyPr wrap="square" lIns="0" tIns="0" rIns="0" bIns="0" rtlCol="0"/>
            <a:lstStyle/>
            <a:p>
              <a:endParaRPr sz="1493" dirty="0"/>
            </a:p>
          </p:txBody>
        </p:sp>
        <p:sp>
          <p:nvSpPr>
            <p:cNvPr id="733" name="object 2601">
              <a:extLst>
                <a:ext uri="{FF2B5EF4-FFF2-40B4-BE49-F238E27FC236}">
                  <a16:creationId xmlns:a16="http://schemas.microsoft.com/office/drawing/2014/main" id="{C8A8B38C-E941-42CD-BA9A-E73AFD75A7DC}"/>
                </a:ext>
              </a:extLst>
            </p:cNvPr>
            <p:cNvSpPr/>
            <p:nvPr/>
          </p:nvSpPr>
          <p:spPr>
            <a:xfrm>
              <a:off x="1515057" y="5269885"/>
              <a:ext cx="20320" cy="20320"/>
            </a:xfrm>
            <a:custGeom>
              <a:avLst/>
              <a:gdLst/>
              <a:ahLst/>
              <a:cxnLst/>
              <a:rect l="l" t="t" r="r" b="b"/>
              <a:pathLst>
                <a:path w="20319" h="20320">
                  <a:moveTo>
                    <a:pt x="15303" y="0"/>
                  </a:moveTo>
                  <a:lnTo>
                    <a:pt x="4343" y="190"/>
                  </a:lnTo>
                  <a:lnTo>
                    <a:pt x="0" y="4686"/>
                  </a:lnTo>
                  <a:lnTo>
                    <a:pt x="190" y="15646"/>
                  </a:lnTo>
                  <a:lnTo>
                    <a:pt x="4698" y="20002"/>
                  </a:lnTo>
                  <a:lnTo>
                    <a:pt x="15646" y="19812"/>
                  </a:lnTo>
                  <a:lnTo>
                    <a:pt x="20015" y="15303"/>
                  </a:lnTo>
                  <a:lnTo>
                    <a:pt x="19913" y="9829"/>
                  </a:lnTo>
                  <a:lnTo>
                    <a:pt x="19811" y="4343"/>
                  </a:lnTo>
                  <a:lnTo>
                    <a:pt x="15303" y="0"/>
                  </a:lnTo>
                  <a:close/>
                </a:path>
              </a:pathLst>
            </a:custGeom>
            <a:solidFill>
              <a:srgbClr val="7F4925"/>
            </a:solidFill>
          </p:spPr>
          <p:txBody>
            <a:bodyPr wrap="square" lIns="0" tIns="0" rIns="0" bIns="0" rtlCol="0"/>
            <a:lstStyle/>
            <a:p>
              <a:endParaRPr sz="1493" dirty="0"/>
            </a:p>
          </p:txBody>
        </p:sp>
        <p:sp>
          <p:nvSpPr>
            <p:cNvPr id="734" name="object 2602">
              <a:extLst>
                <a:ext uri="{FF2B5EF4-FFF2-40B4-BE49-F238E27FC236}">
                  <a16:creationId xmlns:a16="http://schemas.microsoft.com/office/drawing/2014/main" id="{7225C2FD-D22F-41C1-A2F6-1F09F1CEF0B8}"/>
                </a:ext>
              </a:extLst>
            </p:cNvPr>
            <p:cNvSpPr/>
            <p:nvPr/>
          </p:nvSpPr>
          <p:spPr>
            <a:xfrm>
              <a:off x="1354090" y="5295540"/>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93532A"/>
            </a:solidFill>
          </p:spPr>
          <p:txBody>
            <a:bodyPr wrap="square" lIns="0" tIns="0" rIns="0" bIns="0" rtlCol="0"/>
            <a:lstStyle/>
            <a:p>
              <a:endParaRPr sz="1493" dirty="0"/>
            </a:p>
          </p:txBody>
        </p:sp>
        <p:sp>
          <p:nvSpPr>
            <p:cNvPr id="735" name="object 2603">
              <a:extLst>
                <a:ext uri="{FF2B5EF4-FFF2-40B4-BE49-F238E27FC236}">
                  <a16:creationId xmlns:a16="http://schemas.microsoft.com/office/drawing/2014/main" id="{F3D15431-A26A-4EFA-A2DB-8087A980748F}"/>
                </a:ext>
              </a:extLst>
            </p:cNvPr>
            <p:cNvSpPr/>
            <p:nvPr/>
          </p:nvSpPr>
          <p:spPr>
            <a:xfrm>
              <a:off x="965782" y="5385183"/>
              <a:ext cx="20320" cy="20320"/>
            </a:xfrm>
            <a:custGeom>
              <a:avLst/>
              <a:gdLst/>
              <a:ahLst/>
              <a:cxnLst/>
              <a:rect l="l" t="t" r="r" b="b"/>
              <a:pathLst>
                <a:path w="20319" h="20320">
                  <a:moveTo>
                    <a:pt x="15303" y="0"/>
                  </a:moveTo>
                  <a:lnTo>
                    <a:pt x="4356" y="190"/>
                  </a:lnTo>
                  <a:lnTo>
                    <a:pt x="0" y="4686"/>
                  </a:lnTo>
                  <a:lnTo>
                    <a:pt x="190" y="15633"/>
                  </a:lnTo>
                  <a:lnTo>
                    <a:pt x="4711" y="19989"/>
                  </a:lnTo>
                  <a:lnTo>
                    <a:pt x="15646" y="19799"/>
                  </a:lnTo>
                  <a:lnTo>
                    <a:pt x="20015" y="15290"/>
                  </a:lnTo>
                  <a:lnTo>
                    <a:pt x="19913" y="9817"/>
                  </a:lnTo>
                  <a:lnTo>
                    <a:pt x="19811" y="4343"/>
                  </a:lnTo>
                  <a:lnTo>
                    <a:pt x="15303" y="0"/>
                  </a:lnTo>
                  <a:close/>
                </a:path>
              </a:pathLst>
            </a:custGeom>
            <a:solidFill>
              <a:srgbClr val="9C582B"/>
            </a:solidFill>
          </p:spPr>
          <p:txBody>
            <a:bodyPr wrap="square" lIns="0" tIns="0" rIns="0" bIns="0" rtlCol="0"/>
            <a:lstStyle/>
            <a:p>
              <a:endParaRPr sz="1493" dirty="0"/>
            </a:p>
          </p:txBody>
        </p:sp>
        <p:sp>
          <p:nvSpPr>
            <p:cNvPr id="736" name="object 2604">
              <a:extLst>
                <a:ext uri="{FF2B5EF4-FFF2-40B4-BE49-F238E27FC236}">
                  <a16:creationId xmlns:a16="http://schemas.microsoft.com/office/drawing/2014/main" id="{153B115E-ECBB-483F-B2CB-E96E6B9C2125}"/>
                </a:ext>
              </a:extLst>
            </p:cNvPr>
            <p:cNvSpPr/>
            <p:nvPr/>
          </p:nvSpPr>
          <p:spPr>
            <a:xfrm>
              <a:off x="1358153" y="5432043"/>
              <a:ext cx="20320" cy="20320"/>
            </a:xfrm>
            <a:custGeom>
              <a:avLst/>
              <a:gdLst/>
              <a:ahLst/>
              <a:cxnLst/>
              <a:rect l="l" t="t" r="r" b="b"/>
              <a:pathLst>
                <a:path w="20319" h="20320">
                  <a:moveTo>
                    <a:pt x="15303" y="0"/>
                  </a:moveTo>
                  <a:lnTo>
                    <a:pt x="4356" y="190"/>
                  </a:lnTo>
                  <a:lnTo>
                    <a:pt x="0" y="4699"/>
                  </a:lnTo>
                  <a:lnTo>
                    <a:pt x="190" y="15646"/>
                  </a:lnTo>
                  <a:lnTo>
                    <a:pt x="4711" y="19989"/>
                  </a:lnTo>
                  <a:lnTo>
                    <a:pt x="15646" y="19799"/>
                  </a:lnTo>
                  <a:lnTo>
                    <a:pt x="20015" y="15303"/>
                  </a:lnTo>
                  <a:lnTo>
                    <a:pt x="19913" y="9829"/>
                  </a:lnTo>
                  <a:lnTo>
                    <a:pt x="19811" y="4356"/>
                  </a:lnTo>
                  <a:lnTo>
                    <a:pt x="15303" y="0"/>
                  </a:lnTo>
                  <a:close/>
                </a:path>
              </a:pathLst>
            </a:custGeom>
            <a:solidFill>
              <a:srgbClr val="99562B"/>
            </a:solidFill>
          </p:spPr>
          <p:txBody>
            <a:bodyPr wrap="square" lIns="0" tIns="0" rIns="0" bIns="0" rtlCol="0"/>
            <a:lstStyle/>
            <a:p>
              <a:endParaRPr sz="1493" dirty="0"/>
            </a:p>
          </p:txBody>
        </p:sp>
        <p:sp>
          <p:nvSpPr>
            <p:cNvPr id="737" name="object 2605">
              <a:extLst>
                <a:ext uri="{FF2B5EF4-FFF2-40B4-BE49-F238E27FC236}">
                  <a16:creationId xmlns:a16="http://schemas.microsoft.com/office/drawing/2014/main" id="{4554845C-056E-486F-9018-2E7052FD588E}"/>
                </a:ext>
              </a:extLst>
            </p:cNvPr>
            <p:cNvSpPr/>
            <p:nvPr/>
          </p:nvSpPr>
          <p:spPr>
            <a:xfrm>
              <a:off x="1419176" y="5481673"/>
              <a:ext cx="20320" cy="20320"/>
            </a:xfrm>
            <a:custGeom>
              <a:avLst/>
              <a:gdLst/>
              <a:ahLst/>
              <a:cxnLst/>
              <a:rect l="l" t="t" r="r" b="b"/>
              <a:pathLst>
                <a:path w="20319" h="20320">
                  <a:moveTo>
                    <a:pt x="15303" y="0"/>
                  </a:moveTo>
                  <a:lnTo>
                    <a:pt x="4356" y="190"/>
                  </a:lnTo>
                  <a:lnTo>
                    <a:pt x="0" y="4711"/>
                  </a:lnTo>
                  <a:lnTo>
                    <a:pt x="190" y="15659"/>
                  </a:lnTo>
                  <a:lnTo>
                    <a:pt x="4711" y="20002"/>
                  </a:lnTo>
                  <a:lnTo>
                    <a:pt x="15646" y="19811"/>
                  </a:lnTo>
                  <a:lnTo>
                    <a:pt x="20015" y="15316"/>
                  </a:lnTo>
                  <a:lnTo>
                    <a:pt x="19913" y="9842"/>
                  </a:lnTo>
                  <a:lnTo>
                    <a:pt x="19811" y="4368"/>
                  </a:lnTo>
                  <a:lnTo>
                    <a:pt x="15303" y="0"/>
                  </a:lnTo>
                  <a:close/>
                </a:path>
              </a:pathLst>
            </a:custGeom>
            <a:solidFill>
              <a:srgbClr val="A85B30"/>
            </a:solidFill>
          </p:spPr>
          <p:txBody>
            <a:bodyPr wrap="square" lIns="0" tIns="0" rIns="0" bIns="0" rtlCol="0"/>
            <a:lstStyle/>
            <a:p>
              <a:endParaRPr sz="1493" dirty="0"/>
            </a:p>
          </p:txBody>
        </p:sp>
        <p:sp>
          <p:nvSpPr>
            <p:cNvPr id="738" name="object 2606">
              <a:extLst>
                <a:ext uri="{FF2B5EF4-FFF2-40B4-BE49-F238E27FC236}">
                  <a16:creationId xmlns:a16="http://schemas.microsoft.com/office/drawing/2014/main" id="{5E765E66-62E1-416F-A83F-9856BC1856DA}"/>
                </a:ext>
              </a:extLst>
            </p:cNvPr>
            <p:cNvSpPr/>
            <p:nvPr/>
          </p:nvSpPr>
          <p:spPr>
            <a:xfrm>
              <a:off x="1265458" y="5483809"/>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1592E"/>
            </a:solidFill>
          </p:spPr>
          <p:txBody>
            <a:bodyPr wrap="square" lIns="0" tIns="0" rIns="0" bIns="0" rtlCol="0"/>
            <a:lstStyle/>
            <a:p>
              <a:endParaRPr sz="1493" dirty="0"/>
            </a:p>
          </p:txBody>
        </p:sp>
        <p:sp>
          <p:nvSpPr>
            <p:cNvPr id="739" name="object 2607">
              <a:extLst>
                <a:ext uri="{FF2B5EF4-FFF2-40B4-BE49-F238E27FC236}">
                  <a16:creationId xmlns:a16="http://schemas.microsoft.com/office/drawing/2014/main" id="{600D7C8C-093F-48DE-9AB6-6C40ED43B055}"/>
                </a:ext>
              </a:extLst>
            </p:cNvPr>
            <p:cNvSpPr/>
            <p:nvPr/>
          </p:nvSpPr>
          <p:spPr>
            <a:xfrm>
              <a:off x="1243063" y="5291480"/>
              <a:ext cx="263525" cy="135890"/>
            </a:xfrm>
            <a:custGeom>
              <a:avLst/>
              <a:gdLst/>
              <a:ahLst/>
              <a:cxnLst/>
              <a:rect l="l" t="t" r="r" b="b"/>
              <a:pathLst>
                <a:path w="263525" h="135889">
                  <a:moveTo>
                    <a:pt x="20015" y="131140"/>
                  </a:moveTo>
                  <a:lnTo>
                    <a:pt x="19913" y="125666"/>
                  </a:lnTo>
                  <a:lnTo>
                    <a:pt x="19812" y="120192"/>
                  </a:lnTo>
                  <a:lnTo>
                    <a:pt x="15303" y="115824"/>
                  </a:lnTo>
                  <a:lnTo>
                    <a:pt x="4343" y="116014"/>
                  </a:lnTo>
                  <a:lnTo>
                    <a:pt x="0" y="120535"/>
                  </a:lnTo>
                  <a:lnTo>
                    <a:pt x="190" y="131483"/>
                  </a:lnTo>
                  <a:lnTo>
                    <a:pt x="4699" y="135839"/>
                  </a:lnTo>
                  <a:lnTo>
                    <a:pt x="15646" y="135648"/>
                  </a:lnTo>
                  <a:lnTo>
                    <a:pt x="20015" y="131140"/>
                  </a:lnTo>
                  <a:close/>
                </a:path>
                <a:path w="263525" h="135889">
                  <a:moveTo>
                    <a:pt x="263512" y="15316"/>
                  </a:moveTo>
                  <a:lnTo>
                    <a:pt x="263410" y="9842"/>
                  </a:lnTo>
                  <a:lnTo>
                    <a:pt x="263309" y="4356"/>
                  </a:lnTo>
                  <a:lnTo>
                    <a:pt x="258787" y="0"/>
                  </a:lnTo>
                  <a:lnTo>
                    <a:pt x="247840" y="190"/>
                  </a:lnTo>
                  <a:lnTo>
                    <a:pt x="243497" y="4711"/>
                  </a:lnTo>
                  <a:lnTo>
                    <a:pt x="243687" y="15659"/>
                  </a:lnTo>
                  <a:lnTo>
                    <a:pt x="248196" y="20015"/>
                  </a:lnTo>
                  <a:lnTo>
                    <a:pt x="259143" y="19824"/>
                  </a:lnTo>
                  <a:lnTo>
                    <a:pt x="263512" y="15316"/>
                  </a:lnTo>
                  <a:close/>
                </a:path>
              </a:pathLst>
            </a:custGeom>
            <a:solidFill>
              <a:srgbClr val="A95C31"/>
            </a:solidFill>
          </p:spPr>
          <p:txBody>
            <a:bodyPr wrap="square" lIns="0" tIns="0" rIns="0" bIns="0" rtlCol="0"/>
            <a:lstStyle/>
            <a:p>
              <a:endParaRPr sz="1493" dirty="0"/>
            </a:p>
          </p:txBody>
        </p:sp>
        <p:sp>
          <p:nvSpPr>
            <p:cNvPr id="740" name="object 2608">
              <a:extLst>
                <a:ext uri="{FF2B5EF4-FFF2-40B4-BE49-F238E27FC236}">
                  <a16:creationId xmlns:a16="http://schemas.microsoft.com/office/drawing/2014/main" id="{774E5C4B-0DC6-4F2E-8A2A-052B71E03765}"/>
                </a:ext>
              </a:extLst>
            </p:cNvPr>
            <p:cNvSpPr/>
            <p:nvPr/>
          </p:nvSpPr>
          <p:spPr>
            <a:xfrm>
              <a:off x="1494275" y="5538179"/>
              <a:ext cx="20320" cy="20320"/>
            </a:xfrm>
            <a:custGeom>
              <a:avLst/>
              <a:gdLst/>
              <a:ahLst/>
              <a:cxnLst/>
              <a:rect l="l" t="t" r="r" b="b"/>
              <a:pathLst>
                <a:path w="20319" h="20320">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A75B30"/>
            </a:solidFill>
          </p:spPr>
          <p:txBody>
            <a:bodyPr wrap="square" lIns="0" tIns="0" rIns="0" bIns="0" rtlCol="0"/>
            <a:lstStyle/>
            <a:p>
              <a:endParaRPr sz="1493" dirty="0"/>
            </a:p>
          </p:txBody>
        </p:sp>
        <p:sp>
          <p:nvSpPr>
            <p:cNvPr id="741" name="object 2609">
              <a:extLst>
                <a:ext uri="{FF2B5EF4-FFF2-40B4-BE49-F238E27FC236}">
                  <a16:creationId xmlns:a16="http://schemas.microsoft.com/office/drawing/2014/main" id="{B47DB93A-3566-4E0B-A0E5-3C643B6EC18E}"/>
                </a:ext>
              </a:extLst>
            </p:cNvPr>
            <p:cNvSpPr/>
            <p:nvPr/>
          </p:nvSpPr>
          <p:spPr>
            <a:xfrm>
              <a:off x="1711960" y="5579937"/>
              <a:ext cx="20320" cy="20320"/>
            </a:xfrm>
            <a:custGeom>
              <a:avLst/>
              <a:gdLst/>
              <a:ahLst/>
              <a:cxnLst/>
              <a:rect l="l" t="t" r="r" b="b"/>
              <a:pathLst>
                <a:path w="20319" h="20320">
                  <a:moveTo>
                    <a:pt x="15316" y="0"/>
                  </a:moveTo>
                  <a:lnTo>
                    <a:pt x="4356" y="190"/>
                  </a:lnTo>
                  <a:lnTo>
                    <a:pt x="0" y="4711"/>
                  </a:lnTo>
                  <a:lnTo>
                    <a:pt x="190" y="15659"/>
                  </a:lnTo>
                  <a:lnTo>
                    <a:pt x="4711" y="20002"/>
                  </a:lnTo>
                  <a:lnTo>
                    <a:pt x="15659" y="19812"/>
                  </a:lnTo>
                  <a:lnTo>
                    <a:pt x="20027" y="15316"/>
                  </a:lnTo>
                  <a:lnTo>
                    <a:pt x="19926" y="9829"/>
                  </a:lnTo>
                  <a:lnTo>
                    <a:pt x="19824" y="4368"/>
                  </a:lnTo>
                  <a:lnTo>
                    <a:pt x="15316" y="0"/>
                  </a:lnTo>
                  <a:close/>
                </a:path>
              </a:pathLst>
            </a:custGeom>
            <a:solidFill>
              <a:srgbClr val="713F20"/>
            </a:solidFill>
          </p:spPr>
          <p:txBody>
            <a:bodyPr wrap="square" lIns="0" tIns="0" rIns="0" bIns="0" rtlCol="0"/>
            <a:lstStyle/>
            <a:p>
              <a:endParaRPr sz="1493" dirty="0"/>
            </a:p>
          </p:txBody>
        </p:sp>
        <p:sp>
          <p:nvSpPr>
            <p:cNvPr id="742" name="object 2610">
              <a:extLst>
                <a:ext uri="{FF2B5EF4-FFF2-40B4-BE49-F238E27FC236}">
                  <a16:creationId xmlns:a16="http://schemas.microsoft.com/office/drawing/2014/main" id="{8DA13413-56F0-4193-A0E1-0A5C19AADF19}"/>
                </a:ext>
              </a:extLst>
            </p:cNvPr>
            <p:cNvSpPr/>
            <p:nvPr/>
          </p:nvSpPr>
          <p:spPr>
            <a:xfrm>
              <a:off x="1235412" y="5629229"/>
              <a:ext cx="20320" cy="20320"/>
            </a:xfrm>
            <a:custGeom>
              <a:avLst/>
              <a:gdLst/>
              <a:ahLst/>
              <a:cxnLst/>
              <a:rect l="l" t="t" r="r" b="b"/>
              <a:pathLst>
                <a:path w="20319" h="20320">
                  <a:moveTo>
                    <a:pt x="15303" y="0"/>
                  </a:moveTo>
                  <a:lnTo>
                    <a:pt x="4343" y="190"/>
                  </a:lnTo>
                  <a:lnTo>
                    <a:pt x="0" y="4698"/>
                  </a:lnTo>
                  <a:lnTo>
                    <a:pt x="190" y="15646"/>
                  </a:lnTo>
                  <a:lnTo>
                    <a:pt x="4698" y="20002"/>
                  </a:lnTo>
                  <a:lnTo>
                    <a:pt x="15646" y="19811"/>
                  </a:lnTo>
                  <a:lnTo>
                    <a:pt x="20015" y="15303"/>
                  </a:lnTo>
                  <a:lnTo>
                    <a:pt x="19913" y="9842"/>
                  </a:lnTo>
                  <a:lnTo>
                    <a:pt x="19811" y="4343"/>
                  </a:lnTo>
                  <a:lnTo>
                    <a:pt x="15303" y="0"/>
                  </a:lnTo>
                  <a:close/>
                </a:path>
              </a:pathLst>
            </a:custGeom>
            <a:solidFill>
              <a:srgbClr val="9A572B"/>
            </a:solidFill>
          </p:spPr>
          <p:txBody>
            <a:bodyPr wrap="square" lIns="0" tIns="0" rIns="0" bIns="0" rtlCol="0"/>
            <a:lstStyle/>
            <a:p>
              <a:endParaRPr sz="1493" dirty="0"/>
            </a:p>
          </p:txBody>
        </p:sp>
        <p:sp>
          <p:nvSpPr>
            <p:cNvPr id="743" name="object 2611">
              <a:extLst>
                <a:ext uri="{FF2B5EF4-FFF2-40B4-BE49-F238E27FC236}">
                  <a16:creationId xmlns:a16="http://schemas.microsoft.com/office/drawing/2014/main" id="{40E120F5-8C46-4446-948B-475035FE015C}"/>
                </a:ext>
              </a:extLst>
            </p:cNvPr>
            <p:cNvSpPr/>
            <p:nvPr/>
          </p:nvSpPr>
          <p:spPr>
            <a:xfrm>
              <a:off x="1822754" y="5504105"/>
              <a:ext cx="20320" cy="20320"/>
            </a:xfrm>
            <a:custGeom>
              <a:avLst/>
              <a:gdLst/>
              <a:ahLst/>
              <a:cxnLst/>
              <a:rect l="l" t="t" r="r" b="b"/>
              <a:pathLst>
                <a:path w="20319" h="20320">
                  <a:moveTo>
                    <a:pt x="15316" y="0"/>
                  </a:moveTo>
                  <a:lnTo>
                    <a:pt x="4356" y="190"/>
                  </a:lnTo>
                  <a:lnTo>
                    <a:pt x="0" y="4686"/>
                  </a:lnTo>
                  <a:lnTo>
                    <a:pt x="190" y="15633"/>
                  </a:lnTo>
                  <a:lnTo>
                    <a:pt x="4711" y="20002"/>
                  </a:lnTo>
                  <a:lnTo>
                    <a:pt x="15659" y="19812"/>
                  </a:lnTo>
                  <a:lnTo>
                    <a:pt x="20015" y="15290"/>
                  </a:lnTo>
                  <a:lnTo>
                    <a:pt x="19913" y="9817"/>
                  </a:lnTo>
                  <a:lnTo>
                    <a:pt x="19812" y="4343"/>
                  </a:lnTo>
                  <a:lnTo>
                    <a:pt x="15316" y="0"/>
                  </a:lnTo>
                  <a:close/>
                </a:path>
              </a:pathLst>
            </a:custGeom>
            <a:solidFill>
              <a:srgbClr val="794522"/>
            </a:solidFill>
          </p:spPr>
          <p:txBody>
            <a:bodyPr wrap="square" lIns="0" tIns="0" rIns="0" bIns="0" rtlCol="0"/>
            <a:lstStyle/>
            <a:p>
              <a:endParaRPr sz="1493" dirty="0"/>
            </a:p>
          </p:txBody>
        </p:sp>
        <p:sp>
          <p:nvSpPr>
            <p:cNvPr id="744" name="object 2612">
              <a:extLst>
                <a:ext uri="{FF2B5EF4-FFF2-40B4-BE49-F238E27FC236}">
                  <a16:creationId xmlns:a16="http://schemas.microsoft.com/office/drawing/2014/main" id="{E69D8561-E9C7-47A4-9F29-89DDAF0F7900}"/>
                </a:ext>
              </a:extLst>
            </p:cNvPr>
            <p:cNvSpPr/>
            <p:nvPr/>
          </p:nvSpPr>
          <p:spPr>
            <a:xfrm>
              <a:off x="1611075" y="5294836"/>
              <a:ext cx="20320" cy="20320"/>
            </a:xfrm>
            <a:custGeom>
              <a:avLst/>
              <a:gdLst/>
              <a:ahLst/>
              <a:cxnLst/>
              <a:rect l="l" t="t" r="r" b="b"/>
              <a:pathLst>
                <a:path w="20319" h="20320">
                  <a:moveTo>
                    <a:pt x="15328" y="0"/>
                  </a:moveTo>
                  <a:lnTo>
                    <a:pt x="4368" y="190"/>
                  </a:lnTo>
                  <a:lnTo>
                    <a:pt x="0" y="4699"/>
                  </a:lnTo>
                  <a:lnTo>
                    <a:pt x="190" y="15646"/>
                  </a:lnTo>
                  <a:lnTo>
                    <a:pt x="4724" y="20002"/>
                  </a:lnTo>
                  <a:lnTo>
                    <a:pt x="15671" y="19812"/>
                  </a:lnTo>
                  <a:lnTo>
                    <a:pt x="20027" y="15303"/>
                  </a:lnTo>
                  <a:lnTo>
                    <a:pt x="19926" y="9829"/>
                  </a:lnTo>
                  <a:lnTo>
                    <a:pt x="19824" y="4356"/>
                  </a:lnTo>
                  <a:lnTo>
                    <a:pt x="15328" y="0"/>
                  </a:lnTo>
                  <a:close/>
                </a:path>
              </a:pathLst>
            </a:custGeom>
            <a:solidFill>
              <a:srgbClr val="824925"/>
            </a:solidFill>
          </p:spPr>
          <p:txBody>
            <a:bodyPr wrap="square" lIns="0" tIns="0" rIns="0" bIns="0" rtlCol="0"/>
            <a:lstStyle/>
            <a:p>
              <a:endParaRPr sz="1493" dirty="0"/>
            </a:p>
          </p:txBody>
        </p:sp>
        <p:sp>
          <p:nvSpPr>
            <p:cNvPr id="745" name="object 2613">
              <a:extLst>
                <a:ext uri="{FF2B5EF4-FFF2-40B4-BE49-F238E27FC236}">
                  <a16:creationId xmlns:a16="http://schemas.microsoft.com/office/drawing/2014/main" id="{67758657-7BC2-45F1-B1B4-F2A7BA32BF0E}"/>
                </a:ext>
              </a:extLst>
            </p:cNvPr>
            <p:cNvSpPr/>
            <p:nvPr/>
          </p:nvSpPr>
          <p:spPr>
            <a:xfrm>
              <a:off x="1622579" y="5567055"/>
              <a:ext cx="20320" cy="20320"/>
            </a:xfrm>
            <a:custGeom>
              <a:avLst/>
              <a:gdLst/>
              <a:ahLst/>
              <a:cxnLst/>
              <a:rect l="l" t="t" r="r" b="b"/>
              <a:pathLst>
                <a:path w="20319" h="20320">
                  <a:moveTo>
                    <a:pt x="15328" y="0"/>
                  </a:moveTo>
                  <a:lnTo>
                    <a:pt x="4368" y="190"/>
                  </a:lnTo>
                  <a:lnTo>
                    <a:pt x="0" y="4686"/>
                  </a:lnTo>
                  <a:lnTo>
                    <a:pt x="190" y="15659"/>
                  </a:lnTo>
                  <a:lnTo>
                    <a:pt x="4724" y="20002"/>
                  </a:lnTo>
                  <a:lnTo>
                    <a:pt x="15671" y="19812"/>
                  </a:lnTo>
                  <a:lnTo>
                    <a:pt x="20027" y="15316"/>
                  </a:lnTo>
                  <a:lnTo>
                    <a:pt x="19926" y="9829"/>
                  </a:lnTo>
                  <a:lnTo>
                    <a:pt x="19824" y="4343"/>
                  </a:lnTo>
                  <a:lnTo>
                    <a:pt x="15328" y="0"/>
                  </a:lnTo>
                  <a:close/>
                </a:path>
              </a:pathLst>
            </a:custGeom>
            <a:solidFill>
              <a:srgbClr val="854C25"/>
            </a:solidFill>
          </p:spPr>
          <p:txBody>
            <a:bodyPr wrap="square" lIns="0" tIns="0" rIns="0" bIns="0" rtlCol="0"/>
            <a:lstStyle/>
            <a:p>
              <a:endParaRPr sz="1493" dirty="0"/>
            </a:p>
          </p:txBody>
        </p:sp>
        <p:sp>
          <p:nvSpPr>
            <p:cNvPr id="746" name="object 2614">
              <a:extLst>
                <a:ext uri="{FF2B5EF4-FFF2-40B4-BE49-F238E27FC236}">
                  <a16:creationId xmlns:a16="http://schemas.microsoft.com/office/drawing/2014/main" id="{6FAA15AF-549D-4151-AC06-3DECA71D453B}"/>
                </a:ext>
              </a:extLst>
            </p:cNvPr>
            <p:cNvSpPr/>
            <p:nvPr/>
          </p:nvSpPr>
          <p:spPr>
            <a:xfrm>
              <a:off x="1414862" y="5354420"/>
              <a:ext cx="20320" cy="20320"/>
            </a:xfrm>
            <a:custGeom>
              <a:avLst/>
              <a:gdLst/>
              <a:ahLst/>
              <a:cxnLst/>
              <a:rect l="l" t="t" r="r" b="b"/>
              <a:pathLst>
                <a:path w="20319" h="20320">
                  <a:moveTo>
                    <a:pt x="15316" y="0"/>
                  </a:moveTo>
                  <a:lnTo>
                    <a:pt x="4356" y="190"/>
                  </a:lnTo>
                  <a:lnTo>
                    <a:pt x="0" y="4711"/>
                  </a:lnTo>
                  <a:lnTo>
                    <a:pt x="190" y="15659"/>
                  </a:lnTo>
                  <a:lnTo>
                    <a:pt x="4711" y="20015"/>
                  </a:lnTo>
                  <a:lnTo>
                    <a:pt x="15659" y="19824"/>
                  </a:lnTo>
                  <a:lnTo>
                    <a:pt x="20015" y="15316"/>
                  </a:lnTo>
                  <a:lnTo>
                    <a:pt x="19913" y="9842"/>
                  </a:lnTo>
                  <a:lnTo>
                    <a:pt x="19811" y="4368"/>
                  </a:lnTo>
                  <a:lnTo>
                    <a:pt x="15316" y="0"/>
                  </a:lnTo>
                  <a:close/>
                </a:path>
              </a:pathLst>
            </a:custGeom>
            <a:solidFill>
              <a:srgbClr val="9B562C"/>
            </a:solidFill>
          </p:spPr>
          <p:txBody>
            <a:bodyPr wrap="square" lIns="0" tIns="0" rIns="0" bIns="0" rtlCol="0"/>
            <a:lstStyle/>
            <a:p>
              <a:endParaRPr sz="1493" dirty="0"/>
            </a:p>
          </p:txBody>
        </p:sp>
        <p:sp>
          <p:nvSpPr>
            <p:cNvPr id="747" name="object 2615">
              <a:extLst>
                <a:ext uri="{FF2B5EF4-FFF2-40B4-BE49-F238E27FC236}">
                  <a16:creationId xmlns:a16="http://schemas.microsoft.com/office/drawing/2014/main" id="{EAE7032D-5C8B-49C6-848B-B63743A1AA58}"/>
                </a:ext>
              </a:extLst>
            </p:cNvPr>
            <p:cNvSpPr/>
            <p:nvPr/>
          </p:nvSpPr>
          <p:spPr>
            <a:xfrm>
              <a:off x="1135993" y="5489185"/>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BD6A2F"/>
            </a:solidFill>
          </p:spPr>
          <p:txBody>
            <a:bodyPr wrap="square" lIns="0" tIns="0" rIns="0" bIns="0" rtlCol="0"/>
            <a:lstStyle/>
            <a:p>
              <a:endParaRPr sz="1493" dirty="0"/>
            </a:p>
          </p:txBody>
        </p:sp>
        <p:sp>
          <p:nvSpPr>
            <p:cNvPr id="748" name="object 2616">
              <a:extLst>
                <a:ext uri="{FF2B5EF4-FFF2-40B4-BE49-F238E27FC236}">
                  <a16:creationId xmlns:a16="http://schemas.microsoft.com/office/drawing/2014/main" id="{7F1BBFE1-7ADE-4BB3-872B-110F92DBBD71}"/>
                </a:ext>
              </a:extLst>
            </p:cNvPr>
            <p:cNvSpPr/>
            <p:nvPr/>
          </p:nvSpPr>
          <p:spPr>
            <a:xfrm>
              <a:off x="1775863" y="5402662"/>
              <a:ext cx="20320" cy="20320"/>
            </a:xfrm>
            <a:custGeom>
              <a:avLst/>
              <a:gdLst/>
              <a:ahLst/>
              <a:cxnLst/>
              <a:rect l="l" t="t" r="r" b="b"/>
              <a:pathLst>
                <a:path w="20319" h="20320">
                  <a:moveTo>
                    <a:pt x="15316" y="0"/>
                  </a:moveTo>
                  <a:lnTo>
                    <a:pt x="4356" y="190"/>
                  </a:lnTo>
                  <a:lnTo>
                    <a:pt x="0" y="4711"/>
                  </a:lnTo>
                  <a:lnTo>
                    <a:pt x="190" y="15659"/>
                  </a:lnTo>
                  <a:lnTo>
                    <a:pt x="4711" y="20015"/>
                  </a:lnTo>
                  <a:lnTo>
                    <a:pt x="15659" y="19824"/>
                  </a:lnTo>
                  <a:lnTo>
                    <a:pt x="20015" y="15316"/>
                  </a:lnTo>
                  <a:lnTo>
                    <a:pt x="19913" y="9842"/>
                  </a:lnTo>
                  <a:lnTo>
                    <a:pt x="19812" y="4368"/>
                  </a:lnTo>
                  <a:lnTo>
                    <a:pt x="15316" y="0"/>
                  </a:lnTo>
                  <a:close/>
                </a:path>
              </a:pathLst>
            </a:custGeom>
            <a:solidFill>
              <a:srgbClr val="8B4E28"/>
            </a:solidFill>
          </p:spPr>
          <p:txBody>
            <a:bodyPr wrap="square" lIns="0" tIns="0" rIns="0" bIns="0" rtlCol="0"/>
            <a:lstStyle/>
            <a:p>
              <a:endParaRPr sz="1493" dirty="0"/>
            </a:p>
          </p:txBody>
        </p:sp>
        <p:sp>
          <p:nvSpPr>
            <p:cNvPr id="749" name="object 2617">
              <a:extLst>
                <a:ext uri="{FF2B5EF4-FFF2-40B4-BE49-F238E27FC236}">
                  <a16:creationId xmlns:a16="http://schemas.microsoft.com/office/drawing/2014/main" id="{E41E8D20-3332-4982-83D4-B5F834754ED5}"/>
                </a:ext>
              </a:extLst>
            </p:cNvPr>
            <p:cNvSpPr/>
            <p:nvPr/>
          </p:nvSpPr>
          <p:spPr>
            <a:xfrm>
              <a:off x="1671306" y="5350167"/>
              <a:ext cx="20320" cy="20320"/>
            </a:xfrm>
            <a:custGeom>
              <a:avLst/>
              <a:gdLst/>
              <a:ahLst/>
              <a:cxnLst/>
              <a:rect l="l" t="t" r="r" b="b"/>
              <a:pathLst>
                <a:path w="20319" h="20320">
                  <a:moveTo>
                    <a:pt x="15316" y="0"/>
                  </a:moveTo>
                  <a:lnTo>
                    <a:pt x="4356" y="190"/>
                  </a:lnTo>
                  <a:lnTo>
                    <a:pt x="0" y="4711"/>
                  </a:lnTo>
                  <a:lnTo>
                    <a:pt x="190" y="15659"/>
                  </a:lnTo>
                  <a:lnTo>
                    <a:pt x="4711" y="20015"/>
                  </a:lnTo>
                  <a:lnTo>
                    <a:pt x="15659" y="19824"/>
                  </a:lnTo>
                  <a:lnTo>
                    <a:pt x="20027" y="15316"/>
                  </a:lnTo>
                  <a:lnTo>
                    <a:pt x="19926" y="9842"/>
                  </a:lnTo>
                  <a:lnTo>
                    <a:pt x="19824" y="4368"/>
                  </a:lnTo>
                  <a:lnTo>
                    <a:pt x="15316" y="0"/>
                  </a:lnTo>
                  <a:close/>
                </a:path>
              </a:pathLst>
            </a:custGeom>
            <a:solidFill>
              <a:srgbClr val="94502B"/>
            </a:solidFill>
          </p:spPr>
          <p:txBody>
            <a:bodyPr wrap="square" lIns="0" tIns="0" rIns="0" bIns="0" rtlCol="0"/>
            <a:lstStyle/>
            <a:p>
              <a:endParaRPr sz="1493" dirty="0"/>
            </a:p>
          </p:txBody>
        </p:sp>
        <p:sp>
          <p:nvSpPr>
            <p:cNvPr id="750" name="object 2618">
              <a:extLst>
                <a:ext uri="{FF2B5EF4-FFF2-40B4-BE49-F238E27FC236}">
                  <a16:creationId xmlns:a16="http://schemas.microsoft.com/office/drawing/2014/main" id="{2C80D753-4AB0-42DD-8920-4249F2416987}"/>
                </a:ext>
              </a:extLst>
            </p:cNvPr>
            <p:cNvSpPr/>
            <p:nvPr/>
          </p:nvSpPr>
          <p:spPr>
            <a:xfrm>
              <a:off x="1641480" y="5301039"/>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2" y="4356"/>
                  </a:lnTo>
                  <a:lnTo>
                    <a:pt x="15303" y="0"/>
                  </a:lnTo>
                  <a:close/>
                </a:path>
              </a:pathLst>
            </a:custGeom>
            <a:solidFill>
              <a:srgbClr val="814A25"/>
            </a:solidFill>
          </p:spPr>
          <p:txBody>
            <a:bodyPr wrap="square" lIns="0" tIns="0" rIns="0" bIns="0" rtlCol="0"/>
            <a:lstStyle/>
            <a:p>
              <a:endParaRPr sz="1493" dirty="0"/>
            </a:p>
          </p:txBody>
        </p:sp>
        <p:sp>
          <p:nvSpPr>
            <p:cNvPr id="751" name="object 2619">
              <a:extLst>
                <a:ext uri="{FF2B5EF4-FFF2-40B4-BE49-F238E27FC236}">
                  <a16:creationId xmlns:a16="http://schemas.microsoft.com/office/drawing/2014/main" id="{A4722B0A-295C-4753-BA9F-1D7FC7A21AE5}"/>
                </a:ext>
              </a:extLst>
            </p:cNvPr>
            <p:cNvSpPr/>
            <p:nvPr/>
          </p:nvSpPr>
          <p:spPr>
            <a:xfrm>
              <a:off x="1342052" y="5448623"/>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925429"/>
            </a:solidFill>
          </p:spPr>
          <p:txBody>
            <a:bodyPr wrap="square" lIns="0" tIns="0" rIns="0" bIns="0" rtlCol="0"/>
            <a:lstStyle/>
            <a:p>
              <a:endParaRPr sz="1493" dirty="0"/>
            </a:p>
          </p:txBody>
        </p:sp>
        <p:sp>
          <p:nvSpPr>
            <p:cNvPr id="752" name="object 2620">
              <a:extLst>
                <a:ext uri="{FF2B5EF4-FFF2-40B4-BE49-F238E27FC236}">
                  <a16:creationId xmlns:a16="http://schemas.microsoft.com/office/drawing/2014/main" id="{F0CF0436-F713-47C8-9E0E-F710314F7731}"/>
                </a:ext>
              </a:extLst>
            </p:cNvPr>
            <p:cNvSpPr/>
            <p:nvPr/>
          </p:nvSpPr>
          <p:spPr>
            <a:xfrm>
              <a:off x="1008551" y="5542612"/>
              <a:ext cx="20320" cy="20320"/>
            </a:xfrm>
            <a:custGeom>
              <a:avLst/>
              <a:gdLst/>
              <a:ahLst/>
              <a:cxnLst/>
              <a:rect l="l" t="t" r="r" b="b"/>
              <a:pathLst>
                <a:path w="20319" h="20320">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A45C2E"/>
            </a:solidFill>
          </p:spPr>
          <p:txBody>
            <a:bodyPr wrap="square" lIns="0" tIns="0" rIns="0" bIns="0" rtlCol="0"/>
            <a:lstStyle/>
            <a:p>
              <a:endParaRPr sz="1493" dirty="0"/>
            </a:p>
          </p:txBody>
        </p:sp>
        <p:sp>
          <p:nvSpPr>
            <p:cNvPr id="753" name="object 2621">
              <a:extLst>
                <a:ext uri="{FF2B5EF4-FFF2-40B4-BE49-F238E27FC236}">
                  <a16:creationId xmlns:a16="http://schemas.microsoft.com/office/drawing/2014/main" id="{358F91C0-7BF2-491C-ADBB-C2780C2B0D0D}"/>
                </a:ext>
              </a:extLst>
            </p:cNvPr>
            <p:cNvSpPr/>
            <p:nvPr/>
          </p:nvSpPr>
          <p:spPr>
            <a:xfrm>
              <a:off x="1462227" y="5635804"/>
              <a:ext cx="20320" cy="20320"/>
            </a:xfrm>
            <a:custGeom>
              <a:avLst/>
              <a:gdLst/>
              <a:ahLst/>
              <a:cxnLst/>
              <a:rect l="l" t="t" r="r" b="b"/>
              <a:pathLst>
                <a:path w="20319" h="20320">
                  <a:moveTo>
                    <a:pt x="15303" y="0"/>
                  </a:moveTo>
                  <a:lnTo>
                    <a:pt x="4356" y="190"/>
                  </a:lnTo>
                  <a:lnTo>
                    <a:pt x="0" y="4686"/>
                  </a:lnTo>
                  <a:lnTo>
                    <a:pt x="190" y="15646"/>
                  </a:lnTo>
                  <a:lnTo>
                    <a:pt x="4711" y="20002"/>
                  </a:lnTo>
                  <a:lnTo>
                    <a:pt x="15646" y="19812"/>
                  </a:lnTo>
                  <a:lnTo>
                    <a:pt x="20015" y="15303"/>
                  </a:lnTo>
                  <a:lnTo>
                    <a:pt x="19913" y="9829"/>
                  </a:lnTo>
                  <a:lnTo>
                    <a:pt x="19811" y="4343"/>
                  </a:lnTo>
                  <a:lnTo>
                    <a:pt x="15303" y="0"/>
                  </a:lnTo>
                  <a:close/>
                </a:path>
              </a:pathLst>
            </a:custGeom>
            <a:solidFill>
              <a:srgbClr val="8A4A29"/>
            </a:solidFill>
          </p:spPr>
          <p:txBody>
            <a:bodyPr wrap="square" lIns="0" tIns="0" rIns="0" bIns="0" rtlCol="0"/>
            <a:lstStyle/>
            <a:p>
              <a:endParaRPr sz="1493" dirty="0"/>
            </a:p>
          </p:txBody>
        </p:sp>
        <p:sp>
          <p:nvSpPr>
            <p:cNvPr id="754" name="object 2622">
              <a:extLst>
                <a:ext uri="{FF2B5EF4-FFF2-40B4-BE49-F238E27FC236}">
                  <a16:creationId xmlns:a16="http://schemas.microsoft.com/office/drawing/2014/main" id="{B6E51155-1A53-40EF-80AB-00AAB29ACE13}"/>
                </a:ext>
              </a:extLst>
            </p:cNvPr>
            <p:cNvSpPr/>
            <p:nvPr/>
          </p:nvSpPr>
          <p:spPr>
            <a:xfrm>
              <a:off x="1381263" y="5297914"/>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27" y="15303"/>
                  </a:lnTo>
                  <a:lnTo>
                    <a:pt x="19926" y="9829"/>
                  </a:lnTo>
                  <a:lnTo>
                    <a:pt x="19824" y="4356"/>
                  </a:lnTo>
                  <a:lnTo>
                    <a:pt x="15316" y="0"/>
                  </a:lnTo>
                  <a:close/>
                </a:path>
              </a:pathLst>
            </a:custGeom>
            <a:solidFill>
              <a:srgbClr val="9C582D"/>
            </a:solidFill>
          </p:spPr>
          <p:txBody>
            <a:bodyPr wrap="square" lIns="0" tIns="0" rIns="0" bIns="0" rtlCol="0"/>
            <a:lstStyle/>
            <a:p>
              <a:endParaRPr sz="1493" dirty="0"/>
            </a:p>
          </p:txBody>
        </p:sp>
        <p:sp>
          <p:nvSpPr>
            <p:cNvPr id="755" name="object 2623">
              <a:extLst>
                <a:ext uri="{FF2B5EF4-FFF2-40B4-BE49-F238E27FC236}">
                  <a16:creationId xmlns:a16="http://schemas.microsoft.com/office/drawing/2014/main" id="{A9D2A50B-52FA-4E59-A788-1774B21072ED}"/>
                </a:ext>
              </a:extLst>
            </p:cNvPr>
            <p:cNvSpPr/>
            <p:nvPr/>
          </p:nvSpPr>
          <p:spPr>
            <a:xfrm>
              <a:off x="1721393" y="5348532"/>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2" y="4356"/>
                  </a:lnTo>
                  <a:lnTo>
                    <a:pt x="15303" y="0"/>
                  </a:lnTo>
                  <a:close/>
                </a:path>
              </a:pathLst>
            </a:custGeom>
            <a:solidFill>
              <a:srgbClr val="98522D"/>
            </a:solidFill>
          </p:spPr>
          <p:txBody>
            <a:bodyPr wrap="square" lIns="0" tIns="0" rIns="0" bIns="0" rtlCol="0"/>
            <a:lstStyle/>
            <a:p>
              <a:endParaRPr sz="1493" dirty="0"/>
            </a:p>
          </p:txBody>
        </p:sp>
        <p:sp>
          <p:nvSpPr>
            <p:cNvPr id="756" name="object 2624">
              <a:extLst>
                <a:ext uri="{FF2B5EF4-FFF2-40B4-BE49-F238E27FC236}">
                  <a16:creationId xmlns:a16="http://schemas.microsoft.com/office/drawing/2014/main" id="{DB7A8E41-5B56-424E-A07E-681A5D078D04}"/>
                </a:ext>
              </a:extLst>
            </p:cNvPr>
            <p:cNvSpPr/>
            <p:nvPr/>
          </p:nvSpPr>
          <p:spPr>
            <a:xfrm>
              <a:off x="1748584" y="5488246"/>
              <a:ext cx="20320" cy="20320"/>
            </a:xfrm>
            <a:custGeom>
              <a:avLst/>
              <a:gdLst/>
              <a:ahLst/>
              <a:cxnLst/>
              <a:rect l="l" t="t" r="r" b="b"/>
              <a:pathLst>
                <a:path w="20319" h="20320">
                  <a:moveTo>
                    <a:pt x="15303" y="0"/>
                  </a:moveTo>
                  <a:lnTo>
                    <a:pt x="4343" y="190"/>
                  </a:lnTo>
                  <a:lnTo>
                    <a:pt x="0" y="4686"/>
                  </a:lnTo>
                  <a:lnTo>
                    <a:pt x="190" y="15646"/>
                  </a:lnTo>
                  <a:lnTo>
                    <a:pt x="4699" y="19989"/>
                  </a:lnTo>
                  <a:lnTo>
                    <a:pt x="15646" y="19799"/>
                  </a:lnTo>
                  <a:lnTo>
                    <a:pt x="20015" y="15303"/>
                  </a:lnTo>
                  <a:lnTo>
                    <a:pt x="19913" y="9817"/>
                  </a:lnTo>
                  <a:lnTo>
                    <a:pt x="19812" y="4343"/>
                  </a:lnTo>
                  <a:lnTo>
                    <a:pt x="15303" y="0"/>
                  </a:lnTo>
                  <a:close/>
                </a:path>
              </a:pathLst>
            </a:custGeom>
            <a:solidFill>
              <a:srgbClr val="924F2A"/>
            </a:solidFill>
          </p:spPr>
          <p:txBody>
            <a:bodyPr wrap="square" lIns="0" tIns="0" rIns="0" bIns="0" rtlCol="0"/>
            <a:lstStyle/>
            <a:p>
              <a:endParaRPr sz="1493" dirty="0"/>
            </a:p>
          </p:txBody>
        </p:sp>
        <p:sp>
          <p:nvSpPr>
            <p:cNvPr id="757" name="object 2625">
              <a:extLst>
                <a:ext uri="{FF2B5EF4-FFF2-40B4-BE49-F238E27FC236}">
                  <a16:creationId xmlns:a16="http://schemas.microsoft.com/office/drawing/2014/main" id="{A979A8F9-0515-4521-B654-2268E370BE8B}"/>
                </a:ext>
              </a:extLst>
            </p:cNvPr>
            <p:cNvSpPr/>
            <p:nvPr/>
          </p:nvSpPr>
          <p:spPr>
            <a:xfrm>
              <a:off x="1490761" y="5280345"/>
              <a:ext cx="20320" cy="20320"/>
            </a:xfrm>
            <a:custGeom>
              <a:avLst/>
              <a:gdLst/>
              <a:ahLst/>
              <a:cxnLst/>
              <a:rect l="l" t="t" r="r" b="b"/>
              <a:pathLst>
                <a:path w="20319" h="20320">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904F2A"/>
            </a:solidFill>
          </p:spPr>
          <p:txBody>
            <a:bodyPr wrap="square" lIns="0" tIns="0" rIns="0" bIns="0" rtlCol="0"/>
            <a:lstStyle/>
            <a:p>
              <a:endParaRPr sz="1493" dirty="0"/>
            </a:p>
          </p:txBody>
        </p:sp>
        <p:sp>
          <p:nvSpPr>
            <p:cNvPr id="758" name="object 2626">
              <a:extLst>
                <a:ext uri="{FF2B5EF4-FFF2-40B4-BE49-F238E27FC236}">
                  <a16:creationId xmlns:a16="http://schemas.microsoft.com/office/drawing/2014/main" id="{AE179667-33FB-4EBB-AC58-97BBA77D6CA1}"/>
                </a:ext>
              </a:extLst>
            </p:cNvPr>
            <p:cNvSpPr/>
            <p:nvPr/>
          </p:nvSpPr>
          <p:spPr>
            <a:xfrm>
              <a:off x="1548551" y="5599948"/>
              <a:ext cx="20320" cy="20320"/>
            </a:xfrm>
            <a:custGeom>
              <a:avLst/>
              <a:gdLst/>
              <a:ahLst/>
              <a:cxnLst/>
              <a:rect l="l" t="t" r="r" b="b"/>
              <a:pathLst>
                <a:path w="20319" h="20320">
                  <a:moveTo>
                    <a:pt x="15316" y="0"/>
                  </a:moveTo>
                  <a:lnTo>
                    <a:pt x="4368" y="190"/>
                  </a:lnTo>
                  <a:lnTo>
                    <a:pt x="0" y="4699"/>
                  </a:lnTo>
                  <a:lnTo>
                    <a:pt x="190" y="15659"/>
                  </a:lnTo>
                  <a:lnTo>
                    <a:pt x="4711" y="20002"/>
                  </a:lnTo>
                  <a:lnTo>
                    <a:pt x="15659" y="19812"/>
                  </a:lnTo>
                  <a:lnTo>
                    <a:pt x="20015" y="15316"/>
                  </a:lnTo>
                  <a:lnTo>
                    <a:pt x="19913" y="9829"/>
                  </a:lnTo>
                  <a:lnTo>
                    <a:pt x="19811" y="4356"/>
                  </a:lnTo>
                  <a:lnTo>
                    <a:pt x="15316" y="0"/>
                  </a:lnTo>
                  <a:close/>
                </a:path>
              </a:pathLst>
            </a:custGeom>
            <a:solidFill>
              <a:srgbClr val="7C4522"/>
            </a:solidFill>
          </p:spPr>
          <p:txBody>
            <a:bodyPr wrap="square" lIns="0" tIns="0" rIns="0" bIns="0" rtlCol="0"/>
            <a:lstStyle/>
            <a:p>
              <a:endParaRPr sz="1493" dirty="0"/>
            </a:p>
          </p:txBody>
        </p:sp>
        <p:sp>
          <p:nvSpPr>
            <p:cNvPr id="759" name="object 2627">
              <a:extLst>
                <a:ext uri="{FF2B5EF4-FFF2-40B4-BE49-F238E27FC236}">
                  <a16:creationId xmlns:a16="http://schemas.microsoft.com/office/drawing/2014/main" id="{F87F2E36-8188-43EF-B89C-D39551C2F02B}"/>
                </a:ext>
              </a:extLst>
            </p:cNvPr>
            <p:cNvSpPr/>
            <p:nvPr/>
          </p:nvSpPr>
          <p:spPr>
            <a:xfrm>
              <a:off x="1482081" y="5556051"/>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65B30"/>
            </a:solidFill>
          </p:spPr>
          <p:txBody>
            <a:bodyPr wrap="square" lIns="0" tIns="0" rIns="0" bIns="0" rtlCol="0"/>
            <a:lstStyle/>
            <a:p>
              <a:endParaRPr sz="1493" dirty="0"/>
            </a:p>
          </p:txBody>
        </p:sp>
        <p:sp>
          <p:nvSpPr>
            <p:cNvPr id="760" name="object 2628">
              <a:extLst>
                <a:ext uri="{FF2B5EF4-FFF2-40B4-BE49-F238E27FC236}">
                  <a16:creationId xmlns:a16="http://schemas.microsoft.com/office/drawing/2014/main" id="{3A99CF6C-C05E-493A-8D1A-482A6EAA6D4E}"/>
                </a:ext>
              </a:extLst>
            </p:cNvPr>
            <p:cNvSpPr/>
            <p:nvPr/>
          </p:nvSpPr>
          <p:spPr>
            <a:xfrm>
              <a:off x="1645133" y="5283921"/>
              <a:ext cx="20320" cy="20320"/>
            </a:xfrm>
            <a:custGeom>
              <a:avLst/>
              <a:gdLst/>
              <a:ahLst/>
              <a:cxnLst/>
              <a:rect l="l" t="t" r="r" b="b"/>
              <a:pathLst>
                <a:path w="20319" h="20320">
                  <a:moveTo>
                    <a:pt x="15316" y="0"/>
                  </a:moveTo>
                  <a:lnTo>
                    <a:pt x="4356" y="190"/>
                  </a:lnTo>
                  <a:lnTo>
                    <a:pt x="0" y="4686"/>
                  </a:lnTo>
                  <a:lnTo>
                    <a:pt x="190" y="15633"/>
                  </a:lnTo>
                  <a:lnTo>
                    <a:pt x="4711" y="20002"/>
                  </a:lnTo>
                  <a:lnTo>
                    <a:pt x="15659" y="19812"/>
                  </a:lnTo>
                  <a:lnTo>
                    <a:pt x="20015" y="15290"/>
                  </a:lnTo>
                  <a:lnTo>
                    <a:pt x="19913" y="9817"/>
                  </a:lnTo>
                  <a:lnTo>
                    <a:pt x="19812" y="4343"/>
                  </a:lnTo>
                  <a:lnTo>
                    <a:pt x="15316" y="0"/>
                  </a:lnTo>
                  <a:close/>
                </a:path>
              </a:pathLst>
            </a:custGeom>
            <a:solidFill>
              <a:srgbClr val="864B27"/>
            </a:solidFill>
          </p:spPr>
          <p:txBody>
            <a:bodyPr wrap="square" lIns="0" tIns="0" rIns="0" bIns="0" rtlCol="0"/>
            <a:lstStyle/>
            <a:p>
              <a:endParaRPr sz="1493" dirty="0"/>
            </a:p>
          </p:txBody>
        </p:sp>
        <p:sp>
          <p:nvSpPr>
            <p:cNvPr id="761" name="object 2629">
              <a:extLst>
                <a:ext uri="{FF2B5EF4-FFF2-40B4-BE49-F238E27FC236}">
                  <a16:creationId xmlns:a16="http://schemas.microsoft.com/office/drawing/2014/main" id="{DD8813D1-561F-4178-92D0-E0F15596C7F0}"/>
                </a:ext>
              </a:extLst>
            </p:cNvPr>
            <p:cNvSpPr/>
            <p:nvPr/>
          </p:nvSpPr>
          <p:spPr>
            <a:xfrm>
              <a:off x="1135800" y="5464712"/>
              <a:ext cx="20320" cy="20320"/>
            </a:xfrm>
            <a:custGeom>
              <a:avLst/>
              <a:gdLst/>
              <a:ahLst/>
              <a:cxnLst/>
              <a:rect l="l" t="t" r="r" b="b"/>
              <a:pathLst>
                <a:path w="20319" h="20320">
                  <a:moveTo>
                    <a:pt x="15303" y="0"/>
                  </a:moveTo>
                  <a:lnTo>
                    <a:pt x="4356" y="190"/>
                  </a:lnTo>
                  <a:lnTo>
                    <a:pt x="0" y="4711"/>
                  </a:lnTo>
                  <a:lnTo>
                    <a:pt x="190" y="15659"/>
                  </a:lnTo>
                  <a:lnTo>
                    <a:pt x="4711" y="20002"/>
                  </a:lnTo>
                  <a:lnTo>
                    <a:pt x="15646" y="19811"/>
                  </a:lnTo>
                  <a:lnTo>
                    <a:pt x="20015" y="15316"/>
                  </a:lnTo>
                  <a:lnTo>
                    <a:pt x="19913" y="9842"/>
                  </a:lnTo>
                  <a:lnTo>
                    <a:pt x="19811" y="4368"/>
                  </a:lnTo>
                  <a:lnTo>
                    <a:pt x="15303" y="0"/>
                  </a:lnTo>
                  <a:close/>
                </a:path>
              </a:pathLst>
            </a:custGeom>
            <a:solidFill>
              <a:srgbClr val="A85B30"/>
            </a:solidFill>
          </p:spPr>
          <p:txBody>
            <a:bodyPr wrap="square" lIns="0" tIns="0" rIns="0" bIns="0" rtlCol="0"/>
            <a:lstStyle/>
            <a:p>
              <a:endParaRPr sz="1493" dirty="0"/>
            </a:p>
          </p:txBody>
        </p:sp>
        <p:sp>
          <p:nvSpPr>
            <p:cNvPr id="762" name="object 2630">
              <a:extLst>
                <a:ext uri="{FF2B5EF4-FFF2-40B4-BE49-F238E27FC236}">
                  <a16:creationId xmlns:a16="http://schemas.microsoft.com/office/drawing/2014/main" id="{1B473E51-68E5-4A2B-897D-E75D0DBB036D}"/>
                </a:ext>
              </a:extLst>
            </p:cNvPr>
            <p:cNvSpPr/>
            <p:nvPr/>
          </p:nvSpPr>
          <p:spPr>
            <a:xfrm>
              <a:off x="1273081" y="5626178"/>
              <a:ext cx="20320" cy="20320"/>
            </a:xfrm>
            <a:custGeom>
              <a:avLst/>
              <a:gdLst/>
              <a:ahLst/>
              <a:cxnLst/>
              <a:rect l="l" t="t" r="r" b="b"/>
              <a:pathLst>
                <a:path w="20319" h="20320">
                  <a:moveTo>
                    <a:pt x="15303" y="0"/>
                  </a:moveTo>
                  <a:lnTo>
                    <a:pt x="4356" y="190"/>
                  </a:lnTo>
                  <a:lnTo>
                    <a:pt x="0" y="4711"/>
                  </a:lnTo>
                  <a:lnTo>
                    <a:pt x="190" y="15659"/>
                  </a:lnTo>
                  <a:lnTo>
                    <a:pt x="4711" y="20002"/>
                  </a:lnTo>
                  <a:lnTo>
                    <a:pt x="15646" y="19812"/>
                  </a:lnTo>
                  <a:lnTo>
                    <a:pt x="20015" y="15316"/>
                  </a:lnTo>
                  <a:lnTo>
                    <a:pt x="19913" y="9829"/>
                  </a:lnTo>
                  <a:lnTo>
                    <a:pt x="19811" y="4368"/>
                  </a:lnTo>
                  <a:lnTo>
                    <a:pt x="15303" y="0"/>
                  </a:lnTo>
                  <a:close/>
                </a:path>
              </a:pathLst>
            </a:custGeom>
            <a:solidFill>
              <a:srgbClr val="A15325"/>
            </a:solidFill>
          </p:spPr>
          <p:txBody>
            <a:bodyPr wrap="square" lIns="0" tIns="0" rIns="0" bIns="0" rtlCol="0"/>
            <a:lstStyle/>
            <a:p>
              <a:endParaRPr sz="1493" dirty="0"/>
            </a:p>
          </p:txBody>
        </p:sp>
        <p:sp>
          <p:nvSpPr>
            <p:cNvPr id="763" name="object 2631">
              <a:extLst>
                <a:ext uri="{FF2B5EF4-FFF2-40B4-BE49-F238E27FC236}">
                  <a16:creationId xmlns:a16="http://schemas.microsoft.com/office/drawing/2014/main" id="{0E8C4744-6B34-4B13-A8C3-1ED762C1CD0A}"/>
                </a:ext>
              </a:extLst>
            </p:cNvPr>
            <p:cNvSpPr/>
            <p:nvPr/>
          </p:nvSpPr>
          <p:spPr>
            <a:xfrm>
              <a:off x="1682560" y="5358606"/>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8E4E29"/>
            </a:solidFill>
          </p:spPr>
          <p:txBody>
            <a:bodyPr wrap="square" lIns="0" tIns="0" rIns="0" bIns="0" rtlCol="0"/>
            <a:lstStyle/>
            <a:p>
              <a:endParaRPr sz="1493" dirty="0"/>
            </a:p>
          </p:txBody>
        </p:sp>
        <p:sp>
          <p:nvSpPr>
            <p:cNvPr id="764" name="object 2632">
              <a:extLst>
                <a:ext uri="{FF2B5EF4-FFF2-40B4-BE49-F238E27FC236}">
                  <a16:creationId xmlns:a16="http://schemas.microsoft.com/office/drawing/2014/main" id="{77253B23-87E1-44B0-9700-E87C01E891BB}"/>
                </a:ext>
              </a:extLst>
            </p:cNvPr>
            <p:cNvSpPr/>
            <p:nvPr/>
          </p:nvSpPr>
          <p:spPr>
            <a:xfrm>
              <a:off x="1647780" y="5443077"/>
              <a:ext cx="20320" cy="20320"/>
            </a:xfrm>
            <a:custGeom>
              <a:avLst/>
              <a:gdLst/>
              <a:ahLst/>
              <a:cxnLst/>
              <a:rect l="l" t="t" r="r" b="b"/>
              <a:pathLst>
                <a:path w="20319" h="20320">
                  <a:moveTo>
                    <a:pt x="15303" y="0"/>
                  </a:moveTo>
                  <a:lnTo>
                    <a:pt x="4356" y="190"/>
                  </a:lnTo>
                  <a:lnTo>
                    <a:pt x="0" y="4686"/>
                  </a:lnTo>
                  <a:lnTo>
                    <a:pt x="190" y="15646"/>
                  </a:lnTo>
                  <a:lnTo>
                    <a:pt x="4699" y="20002"/>
                  </a:lnTo>
                  <a:lnTo>
                    <a:pt x="15646" y="19812"/>
                  </a:lnTo>
                  <a:lnTo>
                    <a:pt x="20002" y="15303"/>
                  </a:lnTo>
                  <a:lnTo>
                    <a:pt x="19900" y="9817"/>
                  </a:lnTo>
                  <a:lnTo>
                    <a:pt x="19799" y="4343"/>
                  </a:lnTo>
                  <a:lnTo>
                    <a:pt x="15303" y="0"/>
                  </a:lnTo>
                  <a:close/>
                </a:path>
              </a:pathLst>
            </a:custGeom>
            <a:solidFill>
              <a:srgbClr val="AD612A"/>
            </a:solidFill>
          </p:spPr>
          <p:txBody>
            <a:bodyPr wrap="square" lIns="0" tIns="0" rIns="0" bIns="0" rtlCol="0"/>
            <a:lstStyle/>
            <a:p>
              <a:endParaRPr sz="1493" dirty="0"/>
            </a:p>
          </p:txBody>
        </p:sp>
        <p:sp>
          <p:nvSpPr>
            <p:cNvPr id="765" name="object 2633">
              <a:extLst>
                <a:ext uri="{FF2B5EF4-FFF2-40B4-BE49-F238E27FC236}">
                  <a16:creationId xmlns:a16="http://schemas.microsoft.com/office/drawing/2014/main" id="{950B167A-0BD1-40DF-88A6-FAAF28DD3651}"/>
                </a:ext>
              </a:extLst>
            </p:cNvPr>
            <p:cNvSpPr/>
            <p:nvPr/>
          </p:nvSpPr>
          <p:spPr>
            <a:xfrm>
              <a:off x="1329989" y="5566952"/>
              <a:ext cx="20320" cy="20320"/>
            </a:xfrm>
            <a:custGeom>
              <a:avLst/>
              <a:gdLst/>
              <a:ahLst/>
              <a:cxnLst/>
              <a:rect l="l" t="t" r="r" b="b"/>
              <a:pathLst>
                <a:path w="20319" h="20320">
                  <a:moveTo>
                    <a:pt x="15303" y="0"/>
                  </a:moveTo>
                  <a:lnTo>
                    <a:pt x="4356" y="190"/>
                  </a:lnTo>
                  <a:lnTo>
                    <a:pt x="0" y="4711"/>
                  </a:lnTo>
                  <a:lnTo>
                    <a:pt x="190" y="15659"/>
                  </a:lnTo>
                  <a:lnTo>
                    <a:pt x="4711" y="20002"/>
                  </a:lnTo>
                  <a:lnTo>
                    <a:pt x="15646" y="19811"/>
                  </a:lnTo>
                  <a:lnTo>
                    <a:pt x="20015" y="15316"/>
                  </a:lnTo>
                  <a:lnTo>
                    <a:pt x="19913" y="9842"/>
                  </a:lnTo>
                  <a:lnTo>
                    <a:pt x="19811" y="4368"/>
                  </a:lnTo>
                  <a:lnTo>
                    <a:pt x="15303" y="0"/>
                  </a:lnTo>
                  <a:close/>
                </a:path>
              </a:pathLst>
            </a:custGeom>
            <a:solidFill>
              <a:srgbClr val="AB5E30"/>
            </a:solidFill>
          </p:spPr>
          <p:txBody>
            <a:bodyPr wrap="square" lIns="0" tIns="0" rIns="0" bIns="0" rtlCol="0"/>
            <a:lstStyle/>
            <a:p>
              <a:endParaRPr sz="1493" dirty="0"/>
            </a:p>
          </p:txBody>
        </p:sp>
        <p:sp>
          <p:nvSpPr>
            <p:cNvPr id="766" name="object 2634">
              <a:extLst>
                <a:ext uri="{FF2B5EF4-FFF2-40B4-BE49-F238E27FC236}">
                  <a16:creationId xmlns:a16="http://schemas.microsoft.com/office/drawing/2014/main" id="{4EA280CF-FB93-4C5A-B888-3B0CAD2503DB}"/>
                </a:ext>
              </a:extLst>
            </p:cNvPr>
            <p:cNvSpPr/>
            <p:nvPr/>
          </p:nvSpPr>
          <p:spPr>
            <a:xfrm>
              <a:off x="986760" y="5550195"/>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A5C32"/>
            </a:solidFill>
          </p:spPr>
          <p:txBody>
            <a:bodyPr wrap="square" lIns="0" tIns="0" rIns="0" bIns="0" rtlCol="0"/>
            <a:lstStyle/>
            <a:p>
              <a:endParaRPr sz="1493" dirty="0"/>
            </a:p>
          </p:txBody>
        </p:sp>
        <p:sp>
          <p:nvSpPr>
            <p:cNvPr id="767" name="object 2635">
              <a:extLst>
                <a:ext uri="{FF2B5EF4-FFF2-40B4-BE49-F238E27FC236}">
                  <a16:creationId xmlns:a16="http://schemas.microsoft.com/office/drawing/2014/main" id="{2FB4308A-E82C-4D11-8908-082B2FCA407B}"/>
                </a:ext>
              </a:extLst>
            </p:cNvPr>
            <p:cNvSpPr/>
            <p:nvPr/>
          </p:nvSpPr>
          <p:spPr>
            <a:xfrm>
              <a:off x="1166567" y="5283602"/>
              <a:ext cx="20320" cy="20320"/>
            </a:xfrm>
            <a:custGeom>
              <a:avLst/>
              <a:gdLst/>
              <a:ahLst/>
              <a:cxnLst/>
              <a:rect l="l" t="t" r="r" b="b"/>
              <a:pathLst>
                <a:path w="20319" h="20320">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915229"/>
            </a:solidFill>
          </p:spPr>
          <p:txBody>
            <a:bodyPr wrap="square" lIns="0" tIns="0" rIns="0" bIns="0" rtlCol="0"/>
            <a:lstStyle/>
            <a:p>
              <a:endParaRPr sz="1493" dirty="0"/>
            </a:p>
          </p:txBody>
        </p:sp>
        <p:sp>
          <p:nvSpPr>
            <p:cNvPr id="768" name="object 2636">
              <a:extLst>
                <a:ext uri="{FF2B5EF4-FFF2-40B4-BE49-F238E27FC236}">
                  <a16:creationId xmlns:a16="http://schemas.microsoft.com/office/drawing/2014/main" id="{189E42C3-6C05-4F7B-940C-793B6C29C143}"/>
                </a:ext>
              </a:extLst>
            </p:cNvPr>
            <p:cNvSpPr/>
            <p:nvPr/>
          </p:nvSpPr>
          <p:spPr>
            <a:xfrm>
              <a:off x="1614633" y="5277952"/>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7F4925"/>
            </a:solidFill>
          </p:spPr>
          <p:txBody>
            <a:bodyPr wrap="square" lIns="0" tIns="0" rIns="0" bIns="0" rtlCol="0"/>
            <a:lstStyle/>
            <a:p>
              <a:endParaRPr sz="1493" dirty="0"/>
            </a:p>
          </p:txBody>
        </p:sp>
        <p:sp>
          <p:nvSpPr>
            <p:cNvPr id="769" name="object 2637">
              <a:extLst>
                <a:ext uri="{FF2B5EF4-FFF2-40B4-BE49-F238E27FC236}">
                  <a16:creationId xmlns:a16="http://schemas.microsoft.com/office/drawing/2014/main" id="{F6F659E5-4ED2-4D0F-A524-9C0D52FA512A}"/>
                </a:ext>
              </a:extLst>
            </p:cNvPr>
            <p:cNvSpPr/>
            <p:nvPr/>
          </p:nvSpPr>
          <p:spPr>
            <a:xfrm>
              <a:off x="1714172" y="5305819"/>
              <a:ext cx="20320" cy="20320"/>
            </a:xfrm>
            <a:custGeom>
              <a:avLst/>
              <a:gdLst/>
              <a:ahLst/>
              <a:cxnLst/>
              <a:rect l="l" t="t" r="r" b="b"/>
              <a:pathLst>
                <a:path w="20319" h="20320">
                  <a:moveTo>
                    <a:pt x="15303" y="0"/>
                  </a:moveTo>
                  <a:lnTo>
                    <a:pt x="4343" y="190"/>
                  </a:lnTo>
                  <a:lnTo>
                    <a:pt x="0" y="4711"/>
                  </a:lnTo>
                  <a:lnTo>
                    <a:pt x="190" y="15659"/>
                  </a:lnTo>
                  <a:lnTo>
                    <a:pt x="4699" y="20002"/>
                  </a:lnTo>
                  <a:lnTo>
                    <a:pt x="15646" y="19811"/>
                  </a:lnTo>
                  <a:lnTo>
                    <a:pt x="20015" y="15316"/>
                  </a:lnTo>
                  <a:lnTo>
                    <a:pt x="19913" y="9842"/>
                  </a:lnTo>
                  <a:lnTo>
                    <a:pt x="19812" y="4368"/>
                  </a:lnTo>
                  <a:lnTo>
                    <a:pt x="15303" y="0"/>
                  </a:lnTo>
                  <a:close/>
                </a:path>
              </a:pathLst>
            </a:custGeom>
            <a:solidFill>
              <a:srgbClr val="95522B"/>
            </a:solidFill>
          </p:spPr>
          <p:txBody>
            <a:bodyPr wrap="square" lIns="0" tIns="0" rIns="0" bIns="0" rtlCol="0"/>
            <a:lstStyle/>
            <a:p>
              <a:endParaRPr sz="1493" dirty="0"/>
            </a:p>
          </p:txBody>
        </p:sp>
        <p:sp>
          <p:nvSpPr>
            <p:cNvPr id="770" name="object 2638">
              <a:extLst>
                <a:ext uri="{FF2B5EF4-FFF2-40B4-BE49-F238E27FC236}">
                  <a16:creationId xmlns:a16="http://schemas.microsoft.com/office/drawing/2014/main" id="{C41AC651-C6BD-4398-AE38-E6CE75C646A7}"/>
                </a:ext>
              </a:extLst>
            </p:cNvPr>
            <p:cNvSpPr/>
            <p:nvPr/>
          </p:nvSpPr>
          <p:spPr>
            <a:xfrm>
              <a:off x="972549" y="5365687"/>
              <a:ext cx="20320" cy="20320"/>
            </a:xfrm>
            <a:custGeom>
              <a:avLst/>
              <a:gdLst/>
              <a:ahLst/>
              <a:cxnLst/>
              <a:rect l="l" t="t" r="r" b="b"/>
              <a:pathLst>
                <a:path w="20319" h="20320">
                  <a:moveTo>
                    <a:pt x="15303" y="0"/>
                  </a:moveTo>
                  <a:lnTo>
                    <a:pt x="4343" y="190"/>
                  </a:lnTo>
                  <a:lnTo>
                    <a:pt x="0" y="4711"/>
                  </a:lnTo>
                  <a:lnTo>
                    <a:pt x="190" y="15659"/>
                  </a:lnTo>
                  <a:lnTo>
                    <a:pt x="4698" y="20002"/>
                  </a:lnTo>
                  <a:lnTo>
                    <a:pt x="15646" y="19811"/>
                  </a:lnTo>
                  <a:lnTo>
                    <a:pt x="20015" y="15316"/>
                  </a:lnTo>
                  <a:lnTo>
                    <a:pt x="19913" y="9842"/>
                  </a:lnTo>
                  <a:lnTo>
                    <a:pt x="19811" y="4368"/>
                  </a:lnTo>
                  <a:lnTo>
                    <a:pt x="15303" y="0"/>
                  </a:lnTo>
                  <a:close/>
                </a:path>
              </a:pathLst>
            </a:custGeom>
            <a:solidFill>
              <a:srgbClr val="B05F34"/>
            </a:solidFill>
          </p:spPr>
          <p:txBody>
            <a:bodyPr wrap="square" lIns="0" tIns="0" rIns="0" bIns="0" rtlCol="0"/>
            <a:lstStyle/>
            <a:p>
              <a:endParaRPr sz="1493" dirty="0"/>
            </a:p>
          </p:txBody>
        </p:sp>
        <p:sp>
          <p:nvSpPr>
            <p:cNvPr id="771" name="object 2639">
              <a:extLst>
                <a:ext uri="{FF2B5EF4-FFF2-40B4-BE49-F238E27FC236}">
                  <a16:creationId xmlns:a16="http://schemas.microsoft.com/office/drawing/2014/main" id="{D94686D4-0F20-4512-A3EF-D63370B6AC5E}"/>
                </a:ext>
              </a:extLst>
            </p:cNvPr>
            <p:cNvSpPr/>
            <p:nvPr/>
          </p:nvSpPr>
          <p:spPr>
            <a:xfrm>
              <a:off x="1818217" y="5373983"/>
              <a:ext cx="20320" cy="20320"/>
            </a:xfrm>
            <a:custGeom>
              <a:avLst/>
              <a:gdLst/>
              <a:ahLst/>
              <a:cxnLst/>
              <a:rect l="l" t="t" r="r" b="b"/>
              <a:pathLst>
                <a:path w="20319" h="20320">
                  <a:moveTo>
                    <a:pt x="15303" y="0"/>
                  </a:moveTo>
                  <a:lnTo>
                    <a:pt x="4343" y="190"/>
                  </a:lnTo>
                  <a:lnTo>
                    <a:pt x="0" y="4686"/>
                  </a:lnTo>
                  <a:lnTo>
                    <a:pt x="190" y="15646"/>
                  </a:lnTo>
                  <a:lnTo>
                    <a:pt x="4699" y="20002"/>
                  </a:lnTo>
                  <a:lnTo>
                    <a:pt x="15646" y="19812"/>
                  </a:lnTo>
                  <a:lnTo>
                    <a:pt x="20015" y="15303"/>
                  </a:lnTo>
                  <a:lnTo>
                    <a:pt x="19913" y="9829"/>
                  </a:lnTo>
                  <a:lnTo>
                    <a:pt x="19812" y="4343"/>
                  </a:lnTo>
                  <a:lnTo>
                    <a:pt x="15303" y="0"/>
                  </a:lnTo>
                  <a:close/>
                </a:path>
              </a:pathLst>
            </a:custGeom>
            <a:solidFill>
              <a:srgbClr val="8B4C28"/>
            </a:solidFill>
          </p:spPr>
          <p:txBody>
            <a:bodyPr wrap="square" lIns="0" tIns="0" rIns="0" bIns="0" rtlCol="0"/>
            <a:lstStyle/>
            <a:p>
              <a:endParaRPr sz="1493" dirty="0"/>
            </a:p>
          </p:txBody>
        </p:sp>
        <p:sp>
          <p:nvSpPr>
            <p:cNvPr id="772" name="object 2640">
              <a:extLst>
                <a:ext uri="{FF2B5EF4-FFF2-40B4-BE49-F238E27FC236}">
                  <a16:creationId xmlns:a16="http://schemas.microsoft.com/office/drawing/2014/main" id="{54C43B6E-6836-4E16-9895-FBEF2D9EBA97}"/>
                </a:ext>
              </a:extLst>
            </p:cNvPr>
            <p:cNvSpPr/>
            <p:nvPr/>
          </p:nvSpPr>
          <p:spPr>
            <a:xfrm>
              <a:off x="1281239" y="5455704"/>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925429"/>
            </a:solidFill>
          </p:spPr>
          <p:txBody>
            <a:bodyPr wrap="square" lIns="0" tIns="0" rIns="0" bIns="0" rtlCol="0"/>
            <a:lstStyle/>
            <a:p>
              <a:endParaRPr sz="1493" dirty="0"/>
            </a:p>
          </p:txBody>
        </p:sp>
        <p:sp>
          <p:nvSpPr>
            <p:cNvPr id="773" name="object 2641">
              <a:extLst>
                <a:ext uri="{FF2B5EF4-FFF2-40B4-BE49-F238E27FC236}">
                  <a16:creationId xmlns:a16="http://schemas.microsoft.com/office/drawing/2014/main" id="{3E26ED42-4BAB-48E7-B170-27AE481200A3}"/>
                </a:ext>
              </a:extLst>
            </p:cNvPr>
            <p:cNvSpPr/>
            <p:nvPr/>
          </p:nvSpPr>
          <p:spPr>
            <a:xfrm>
              <a:off x="1565520" y="5592678"/>
              <a:ext cx="20320" cy="20320"/>
            </a:xfrm>
            <a:custGeom>
              <a:avLst/>
              <a:gdLst/>
              <a:ahLst/>
              <a:cxnLst/>
              <a:rect l="l" t="t" r="r" b="b"/>
              <a:pathLst>
                <a:path w="20319" h="20320">
                  <a:moveTo>
                    <a:pt x="15303" y="0"/>
                  </a:moveTo>
                  <a:lnTo>
                    <a:pt x="4343" y="190"/>
                  </a:lnTo>
                  <a:lnTo>
                    <a:pt x="0" y="4711"/>
                  </a:lnTo>
                  <a:lnTo>
                    <a:pt x="190" y="15671"/>
                  </a:lnTo>
                  <a:lnTo>
                    <a:pt x="4698" y="20002"/>
                  </a:lnTo>
                  <a:lnTo>
                    <a:pt x="15646" y="19812"/>
                  </a:lnTo>
                  <a:lnTo>
                    <a:pt x="20015" y="15328"/>
                  </a:lnTo>
                  <a:lnTo>
                    <a:pt x="19913" y="9829"/>
                  </a:lnTo>
                  <a:lnTo>
                    <a:pt x="19811" y="4368"/>
                  </a:lnTo>
                  <a:lnTo>
                    <a:pt x="15303" y="0"/>
                  </a:lnTo>
                  <a:close/>
                </a:path>
              </a:pathLst>
            </a:custGeom>
            <a:solidFill>
              <a:srgbClr val="A45C28"/>
            </a:solidFill>
          </p:spPr>
          <p:txBody>
            <a:bodyPr wrap="square" lIns="0" tIns="0" rIns="0" bIns="0" rtlCol="0"/>
            <a:lstStyle/>
            <a:p>
              <a:endParaRPr sz="1493" dirty="0"/>
            </a:p>
          </p:txBody>
        </p:sp>
        <p:sp>
          <p:nvSpPr>
            <p:cNvPr id="774" name="object 2642">
              <a:extLst>
                <a:ext uri="{FF2B5EF4-FFF2-40B4-BE49-F238E27FC236}">
                  <a16:creationId xmlns:a16="http://schemas.microsoft.com/office/drawing/2014/main" id="{A134EA20-26D3-40BC-9BCA-3E612D31DCBB}"/>
                </a:ext>
              </a:extLst>
            </p:cNvPr>
            <p:cNvSpPr/>
            <p:nvPr/>
          </p:nvSpPr>
          <p:spPr>
            <a:xfrm>
              <a:off x="979323" y="5412059"/>
              <a:ext cx="20320" cy="20320"/>
            </a:xfrm>
            <a:custGeom>
              <a:avLst/>
              <a:gdLst/>
              <a:ahLst/>
              <a:cxnLst/>
              <a:rect l="l" t="t" r="r" b="b"/>
              <a:pathLst>
                <a:path w="20319" h="20320">
                  <a:moveTo>
                    <a:pt x="15303" y="0"/>
                  </a:moveTo>
                  <a:lnTo>
                    <a:pt x="4356" y="190"/>
                  </a:lnTo>
                  <a:lnTo>
                    <a:pt x="0" y="4699"/>
                  </a:lnTo>
                  <a:lnTo>
                    <a:pt x="190" y="15646"/>
                  </a:lnTo>
                  <a:lnTo>
                    <a:pt x="4711" y="19989"/>
                  </a:lnTo>
                  <a:lnTo>
                    <a:pt x="15646" y="19799"/>
                  </a:lnTo>
                  <a:lnTo>
                    <a:pt x="20015" y="15303"/>
                  </a:lnTo>
                  <a:lnTo>
                    <a:pt x="19913" y="9829"/>
                  </a:lnTo>
                  <a:lnTo>
                    <a:pt x="19811" y="4356"/>
                  </a:lnTo>
                  <a:lnTo>
                    <a:pt x="15303" y="0"/>
                  </a:lnTo>
                  <a:close/>
                </a:path>
              </a:pathLst>
            </a:custGeom>
            <a:solidFill>
              <a:srgbClr val="A65C31"/>
            </a:solidFill>
          </p:spPr>
          <p:txBody>
            <a:bodyPr wrap="square" lIns="0" tIns="0" rIns="0" bIns="0" rtlCol="0"/>
            <a:lstStyle/>
            <a:p>
              <a:endParaRPr sz="1493" dirty="0"/>
            </a:p>
          </p:txBody>
        </p:sp>
        <p:sp>
          <p:nvSpPr>
            <p:cNvPr id="775" name="object 2643">
              <a:extLst>
                <a:ext uri="{FF2B5EF4-FFF2-40B4-BE49-F238E27FC236}">
                  <a16:creationId xmlns:a16="http://schemas.microsoft.com/office/drawing/2014/main" id="{8D9F7A83-7DF4-471C-AD64-0A0AEFE17E43}"/>
                </a:ext>
              </a:extLst>
            </p:cNvPr>
            <p:cNvSpPr/>
            <p:nvPr/>
          </p:nvSpPr>
          <p:spPr>
            <a:xfrm>
              <a:off x="1069197" y="5433241"/>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A3592F"/>
            </a:solidFill>
          </p:spPr>
          <p:txBody>
            <a:bodyPr wrap="square" lIns="0" tIns="0" rIns="0" bIns="0" rtlCol="0"/>
            <a:lstStyle/>
            <a:p>
              <a:endParaRPr sz="1493" dirty="0"/>
            </a:p>
          </p:txBody>
        </p:sp>
        <p:sp>
          <p:nvSpPr>
            <p:cNvPr id="776" name="object 2644">
              <a:extLst>
                <a:ext uri="{FF2B5EF4-FFF2-40B4-BE49-F238E27FC236}">
                  <a16:creationId xmlns:a16="http://schemas.microsoft.com/office/drawing/2014/main" id="{92D9FEFA-B54F-47FA-9A4B-F56877E37E72}"/>
                </a:ext>
              </a:extLst>
            </p:cNvPr>
            <p:cNvSpPr/>
            <p:nvPr/>
          </p:nvSpPr>
          <p:spPr>
            <a:xfrm>
              <a:off x="1487384" y="5260165"/>
              <a:ext cx="20320" cy="20320"/>
            </a:xfrm>
            <a:custGeom>
              <a:avLst/>
              <a:gdLst/>
              <a:ahLst/>
              <a:cxnLst/>
              <a:rect l="l" t="t" r="r" b="b"/>
              <a:pathLst>
                <a:path w="20319" h="20320">
                  <a:moveTo>
                    <a:pt x="15290" y="0"/>
                  </a:moveTo>
                  <a:lnTo>
                    <a:pt x="4343" y="190"/>
                  </a:lnTo>
                  <a:lnTo>
                    <a:pt x="0" y="4686"/>
                  </a:lnTo>
                  <a:lnTo>
                    <a:pt x="190" y="15646"/>
                  </a:lnTo>
                  <a:lnTo>
                    <a:pt x="4698" y="19989"/>
                  </a:lnTo>
                  <a:lnTo>
                    <a:pt x="15646" y="19799"/>
                  </a:lnTo>
                  <a:lnTo>
                    <a:pt x="20015" y="15303"/>
                  </a:lnTo>
                  <a:lnTo>
                    <a:pt x="19913" y="9829"/>
                  </a:lnTo>
                  <a:lnTo>
                    <a:pt x="19811" y="4343"/>
                  </a:lnTo>
                  <a:lnTo>
                    <a:pt x="15290" y="0"/>
                  </a:lnTo>
                  <a:close/>
                </a:path>
              </a:pathLst>
            </a:custGeom>
            <a:solidFill>
              <a:srgbClr val="9B542E"/>
            </a:solidFill>
          </p:spPr>
          <p:txBody>
            <a:bodyPr wrap="square" lIns="0" tIns="0" rIns="0" bIns="0" rtlCol="0"/>
            <a:lstStyle/>
            <a:p>
              <a:endParaRPr sz="1493" dirty="0"/>
            </a:p>
          </p:txBody>
        </p:sp>
        <p:sp>
          <p:nvSpPr>
            <p:cNvPr id="777" name="object 2645">
              <a:extLst>
                <a:ext uri="{FF2B5EF4-FFF2-40B4-BE49-F238E27FC236}">
                  <a16:creationId xmlns:a16="http://schemas.microsoft.com/office/drawing/2014/main" id="{3FF7AFD9-ACAF-4A12-AA01-88D9BCAB3959}"/>
                </a:ext>
              </a:extLst>
            </p:cNvPr>
            <p:cNvSpPr/>
            <p:nvPr/>
          </p:nvSpPr>
          <p:spPr>
            <a:xfrm>
              <a:off x="1469657" y="5562489"/>
              <a:ext cx="20320" cy="20320"/>
            </a:xfrm>
            <a:custGeom>
              <a:avLst/>
              <a:gdLst/>
              <a:ahLst/>
              <a:cxnLst/>
              <a:rect l="l" t="t" r="r" b="b"/>
              <a:pathLst>
                <a:path w="20319" h="20320">
                  <a:moveTo>
                    <a:pt x="15290" y="0"/>
                  </a:moveTo>
                  <a:lnTo>
                    <a:pt x="4343" y="190"/>
                  </a:lnTo>
                  <a:lnTo>
                    <a:pt x="0" y="4699"/>
                  </a:lnTo>
                  <a:lnTo>
                    <a:pt x="190" y="15646"/>
                  </a:lnTo>
                  <a:lnTo>
                    <a:pt x="4698" y="20015"/>
                  </a:lnTo>
                  <a:lnTo>
                    <a:pt x="15633" y="19824"/>
                  </a:lnTo>
                  <a:lnTo>
                    <a:pt x="20002" y="15303"/>
                  </a:lnTo>
                  <a:lnTo>
                    <a:pt x="19900" y="9829"/>
                  </a:lnTo>
                  <a:lnTo>
                    <a:pt x="19799" y="4356"/>
                  </a:lnTo>
                  <a:lnTo>
                    <a:pt x="15290" y="0"/>
                  </a:lnTo>
                  <a:close/>
                </a:path>
              </a:pathLst>
            </a:custGeom>
            <a:solidFill>
              <a:srgbClr val="915229"/>
            </a:solidFill>
          </p:spPr>
          <p:txBody>
            <a:bodyPr wrap="square" lIns="0" tIns="0" rIns="0" bIns="0" rtlCol="0"/>
            <a:lstStyle/>
            <a:p>
              <a:endParaRPr sz="1493" dirty="0"/>
            </a:p>
          </p:txBody>
        </p:sp>
        <p:sp>
          <p:nvSpPr>
            <p:cNvPr id="778" name="object 2646">
              <a:extLst>
                <a:ext uri="{FF2B5EF4-FFF2-40B4-BE49-F238E27FC236}">
                  <a16:creationId xmlns:a16="http://schemas.microsoft.com/office/drawing/2014/main" id="{C2D3040A-3BF3-4C3D-99E8-570EA71A8E59}"/>
                </a:ext>
              </a:extLst>
            </p:cNvPr>
            <p:cNvSpPr/>
            <p:nvPr/>
          </p:nvSpPr>
          <p:spPr>
            <a:xfrm>
              <a:off x="1264826" y="5329269"/>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A75C31"/>
            </a:solidFill>
          </p:spPr>
          <p:txBody>
            <a:bodyPr wrap="square" lIns="0" tIns="0" rIns="0" bIns="0" rtlCol="0"/>
            <a:lstStyle/>
            <a:p>
              <a:endParaRPr sz="1493" dirty="0"/>
            </a:p>
          </p:txBody>
        </p:sp>
        <p:sp>
          <p:nvSpPr>
            <p:cNvPr id="779" name="object 2647">
              <a:extLst>
                <a:ext uri="{FF2B5EF4-FFF2-40B4-BE49-F238E27FC236}">
                  <a16:creationId xmlns:a16="http://schemas.microsoft.com/office/drawing/2014/main" id="{20BF6939-8DD4-4FC2-A12A-B4359534F678}"/>
                </a:ext>
              </a:extLst>
            </p:cNvPr>
            <p:cNvSpPr/>
            <p:nvPr/>
          </p:nvSpPr>
          <p:spPr>
            <a:xfrm>
              <a:off x="1512853" y="5250971"/>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95522B"/>
            </a:solidFill>
          </p:spPr>
          <p:txBody>
            <a:bodyPr wrap="square" lIns="0" tIns="0" rIns="0" bIns="0" rtlCol="0"/>
            <a:lstStyle/>
            <a:p>
              <a:endParaRPr sz="1493" dirty="0"/>
            </a:p>
          </p:txBody>
        </p:sp>
        <p:sp>
          <p:nvSpPr>
            <p:cNvPr id="780" name="object 2648">
              <a:extLst>
                <a:ext uri="{FF2B5EF4-FFF2-40B4-BE49-F238E27FC236}">
                  <a16:creationId xmlns:a16="http://schemas.microsoft.com/office/drawing/2014/main" id="{E4F5B008-30BB-452F-B10F-613747AF5898}"/>
                </a:ext>
              </a:extLst>
            </p:cNvPr>
            <p:cNvSpPr/>
            <p:nvPr/>
          </p:nvSpPr>
          <p:spPr>
            <a:xfrm>
              <a:off x="1327269" y="5466148"/>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65A31"/>
            </a:solidFill>
          </p:spPr>
          <p:txBody>
            <a:bodyPr wrap="square" lIns="0" tIns="0" rIns="0" bIns="0" rtlCol="0"/>
            <a:lstStyle/>
            <a:p>
              <a:endParaRPr sz="1493" dirty="0"/>
            </a:p>
          </p:txBody>
        </p:sp>
        <p:sp>
          <p:nvSpPr>
            <p:cNvPr id="781" name="object 2649">
              <a:extLst>
                <a:ext uri="{FF2B5EF4-FFF2-40B4-BE49-F238E27FC236}">
                  <a16:creationId xmlns:a16="http://schemas.microsoft.com/office/drawing/2014/main" id="{7FE5AFE2-14CD-4464-B48E-7B0DC5C04824}"/>
                </a:ext>
              </a:extLst>
            </p:cNvPr>
            <p:cNvSpPr/>
            <p:nvPr/>
          </p:nvSpPr>
          <p:spPr>
            <a:xfrm>
              <a:off x="952435" y="5448514"/>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A45C2E"/>
            </a:solidFill>
          </p:spPr>
          <p:txBody>
            <a:bodyPr wrap="square" lIns="0" tIns="0" rIns="0" bIns="0" rtlCol="0"/>
            <a:lstStyle/>
            <a:p>
              <a:endParaRPr sz="1493" dirty="0"/>
            </a:p>
          </p:txBody>
        </p:sp>
        <p:sp>
          <p:nvSpPr>
            <p:cNvPr id="782" name="object 2650">
              <a:extLst>
                <a:ext uri="{FF2B5EF4-FFF2-40B4-BE49-F238E27FC236}">
                  <a16:creationId xmlns:a16="http://schemas.microsoft.com/office/drawing/2014/main" id="{79771207-4D69-403B-B0AE-3EF4C025C2ED}"/>
                </a:ext>
              </a:extLst>
            </p:cNvPr>
            <p:cNvSpPr/>
            <p:nvPr/>
          </p:nvSpPr>
          <p:spPr>
            <a:xfrm>
              <a:off x="1427082" y="5353290"/>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925429"/>
            </a:solidFill>
          </p:spPr>
          <p:txBody>
            <a:bodyPr wrap="square" lIns="0" tIns="0" rIns="0" bIns="0" rtlCol="0"/>
            <a:lstStyle/>
            <a:p>
              <a:endParaRPr sz="1493" dirty="0"/>
            </a:p>
          </p:txBody>
        </p:sp>
        <p:sp>
          <p:nvSpPr>
            <p:cNvPr id="783" name="object 2651">
              <a:extLst>
                <a:ext uri="{FF2B5EF4-FFF2-40B4-BE49-F238E27FC236}">
                  <a16:creationId xmlns:a16="http://schemas.microsoft.com/office/drawing/2014/main" id="{D990810D-CD7E-4A47-B758-6528E5F10469}"/>
                </a:ext>
              </a:extLst>
            </p:cNvPr>
            <p:cNvSpPr/>
            <p:nvPr/>
          </p:nvSpPr>
          <p:spPr>
            <a:xfrm>
              <a:off x="1378759" y="5525621"/>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A45C2E"/>
            </a:solidFill>
          </p:spPr>
          <p:txBody>
            <a:bodyPr wrap="square" lIns="0" tIns="0" rIns="0" bIns="0" rtlCol="0"/>
            <a:lstStyle/>
            <a:p>
              <a:endParaRPr sz="1493" dirty="0"/>
            </a:p>
          </p:txBody>
        </p:sp>
        <p:sp>
          <p:nvSpPr>
            <p:cNvPr id="784" name="object 2652">
              <a:extLst>
                <a:ext uri="{FF2B5EF4-FFF2-40B4-BE49-F238E27FC236}">
                  <a16:creationId xmlns:a16="http://schemas.microsoft.com/office/drawing/2014/main" id="{BCB00F17-3491-42A1-B9B4-364E3DF6F8E0}"/>
                </a:ext>
              </a:extLst>
            </p:cNvPr>
            <p:cNvSpPr/>
            <p:nvPr/>
          </p:nvSpPr>
          <p:spPr>
            <a:xfrm>
              <a:off x="1062043" y="5321664"/>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E38F56"/>
            </a:solidFill>
          </p:spPr>
          <p:txBody>
            <a:bodyPr wrap="square" lIns="0" tIns="0" rIns="0" bIns="0" rtlCol="0"/>
            <a:lstStyle/>
            <a:p>
              <a:endParaRPr sz="1493" dirty="0"/>
            </a:p>
          </p:txBody>
        </p:sp>
        <p:sp>
          <p:nvSpPr>
            <p:cNvPr id="785" name="object 2653">
              <a:extLst>
                <a:ext uri="{FF2B5EF4-FFF2-40B4-BE49-F238E27FC236}">
                  <a16:creationId xmlns:a16="http://schemas.microsoft.com/office/drawing/2014/main" id="{8A4DC04B-D191-44C1-9AFE-3383F6202714}"/>
                </a:ext>
              </a:extLst>
            </p:cNvPr>
            <p:cNvSpPr/>
            <p:nvPr/>
          </p:nvSpPr>
          <p:spPr>
            <a:xfrm>
              <a:off x="1197481" y="5585978"/>
              <a:ext cx="20320" cy="20320"/>
            </a:xfrm>
            <a:custGeom>
              <a:avLst/>
              <a:gdLst/>
              <a:ahLst/>
              <a:cxnLst/>
              <a:rect l="l" t="t" r="r" b="b"/>
              <a:pathLst>
                <a:path w="20319" h="20320">
                  <a:moveTo>
                    <a:pt x="15303" y="0"/>
                  </a:moveTo>
                  <a:lnTo>
                    <a:pt x="4343" y="190"/>
                  </a:lnTo>
                  <a:lnTo>
                    <a:pt x="0" y="4686"/>
                  </a:lnTo>
                  <a:lnTo>
                    <a:pt x="190" y="15633"/>
                  </a:lnTo>
                  <a:lnTo>
                    <a:pt x="4698" y="20015"/>
                  </a:lnTo>
                  <a:lnTo>
                    <a:pt x="15646" y="19824"/>
                  </a:lnTo>
                  <a:lnTo>
                    <a:pt x="20015" y="15290"/>
                  </a:lnTo>
                  <a:lnTo>
                    <a:pt x="19913" y="9829"/>
                  </a:lnTo>
                  <a:lnTo>
                    <a:pt x="19811" y="4343"/>
                  </a:lnTo>
                  <a:lnTo>
                    <a:pt x="15303" y="0"/>
                  </a:lnTo>
                  <a:close/>
                </a:path>
              </a:pathLst>
            </a:custGeom>
            <a:solidFill>
              <a:srgbClr val="AA5C32"/>
            </a:solidFill>
          </p:spPr>
          <p:txBody>
            <a:bodyPr wrap="square" lIns="0" tIns="0" rIns="0" bIns="0" rtlCol="0"/>
            <a:lstStyle/>
            <a:p>
              <a:endParaRPr sz="1493" dirty="0"/>
            </a:p>
          </p:txBody>
        </p:sp>
        <p:sp>
          <p:nvSpPr>
            <p:cNvPr id="786" name="object 2654">
              <a:extLst>
                <a:ext uri="{FF2B5EF4-FFF2-40B4-BE49-F238E27FC236}">
                  <a16:creationId xmlns:a16="http://schemas.microsoft.com/office/drawing/2014/main" id="{6CAF912A-10CC-4B99-8BB8-B03D740DAC61}"/>
                </a:ext>
              </a:extLst>
            </p:cNvPr>
            <p:cNvSpPr/>
            <p:nvPr/>
          </p:nvSpPr>
          <p:spPr>
            <a:xfrm>
              <a:off x="1285427" y="5324529"/>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8F5228"/>
            </a:solidFill>
          </p:spPr>
          <p:txBody>
            <a:bodyPr wrap="square" lIns="0" tIns="0" rIns="0" bIns="0" rtlCol="0"/>
            <a:lstStyle/>
            <a:p>
              <a:endParaRPr sz="1493" dirty="0"/>
            </a:p>
          </p:txBody>
        </p:sp>
        <p:sp>
          <p:nvSpPr>
            <p:cNvPr id="787" name="object 2655">
              <a:extLst>
                <a:ext uri="{FF2B5EF4-FFF2-40B4-BE49-F238E27FC236}">
                  <a16:creationId xmlns:a16="http://schemas.microsoft.com/office/drawing/2014/main" id="{8E42ED13-C18B-42E1-B001-7E4D97032C50}"/>
                </a:ext>
              </a:extLst>
            </p:cNvPr>
            <p:cNvSpPr/>
            <p:nvPr/>
          </p:nvSpPr>
          <p:spPr>
            <a:xfrm>
              <a:off x="1716469" y="5564950"/>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2" y="4356"/>
                  </a:lnTo>
                  <a:lnTo>
                    <a:pt x="15303" y="0"/>
                  </a:lnTo>
                  <a:close/>
                </a:path>
              </a:pathLst>
            </a:custGeom>
            <a:solidFill>
              <a:srgbClr val="8F4D2A"/>
            </a:solidFill>
          </p:spPr>
          <p:txBody>
            <a:bodyPr wrap="square" lIns="0" tIns="0" rIns="0" bIns="0" rtlCol="0"/>
            <a:lstStyle/>
            <a:p>
              <a:endParaRPr sz="1493" dirty="0"/>
            </a:p>
          </p:txBody>
        </p:sp>
        <p:sp>
          <p:nvSpPr>
            <p:cNvPr id="788" name="object 2656">
              <a:extLst>
                <a:ext uri="{FF2B5EF4-FFF2-40B4-BE49-F238E27FC236}">
                  <a16:creationId xmlns:a16="http://schemas.microsoft.com/office/drawing/2014/main" id="{D55B8B11-065D-42E4-889B-C7955FE8CEC4}"/>
                </a:ext>
              </a:extLst>
            </p:cNvPr>
            <p:cNvSpPr/>
            <p:nvPr/>
          </p:nvSpPr>
          <p:spPr>
            <a:xfrm>
              <a:off x="1301027" y="5468697"/>
              <a:ext cx="20320" cy="20320"/>
            </a:xfrm>
            <a:custGeom>
              <a:avLst/>
              <a:gdLst/>
              <a:ahLst/>
              <a:cxnLst/>
              <a:rect l="l" t="t" r="r" b="b"/>
              <a:pathLst>
                <a:path w="20319" h="20320">
                  <a:moveTo>
                    <a:pt x="15303" y="0"/>
                  </a:moveTo>
                  <a:lnTo>
                    <a:pt x="4343" y="190"/>
                  </a:lnTo>
                  <a:lnTo>
                    <a:pt x="0" y="4686"/>
                  </a:lnTo>
                  <a:lnTo>
                    <a:pt x="190" y="15646"/>
                  </a:lnTo>
                  <a:lnTo>
                    <a:pt x="4698" y="20002"/>
                  </a:lnTo>
                  <a:lnTo>
                    <a:pt x="15646" y="19812"/>
                  </a:lnTo>
                  <a:lnTo>
                    <a:pt x="20015" y="15303"/>
                  </a:lnTo>
                  <a:lnTo>
                    <a:pt x="19913" y="9829"/>
                  </a:lnTo>
                  <a:lnTo>
                    <a:pt x="19811" y="4343"/>
                  </a:lnTo>
                  <a:lnTo>
                    <a:pt x="15303" y="0"/>
                  </a:lnTo>
                  <a:close/>
                </a:path>
              </a:pathLst>
            </a:custGeom>
            <a:solidFill>
              <a:srgbClr val="8F5228"/>
            </a:solidFill>
          </p:spPr>
          <p:txBody>
            <a:bodyPr wrap="square" lIns="0" tIns="0" rIns="0" bIns="0" rtlCol="0"/>
            <a:lstStyle/>
            <a:p>
              <a:endParaRPr sz="1493" dirty="0"/>
            </a:p>
          </p:txBody>
        </p:sp>
        <p:sp>
          <p:nvSpPr>
            <p:cNvPr id="789" name="object 2657">
              <a:extLst>
                <a:ext uri="{FF2B5EF4-FFF2-40B4-BE49-F238E27FC236}">
                  <a16:creationId xmlns:a16="http://schemas.microsoft.com/office/drawing/2014/main" id="{1515EB6E-5134-4E3D-92EE-DE1DF654BE0C}"/>
                </a:ext>
              </a:extLst>
            </p:cNvPr>
            <p:cNvSpPr/>
            <p:nvPr/>
          </p:nvSpPr>
          <p:spPr>
            <a:xfrm>
              <a:off x="1862421" y="5466739"/>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2" y="4368"/>
                  </a:lnTo>
                  <a:lnTo>
                    <a:pt x="15303" y="0"/>
                  </a:lnTo>
                  <a:close/>
                </a:path>
              </a:pathLst>
            </a:custGeom>
            <a:solidFill>
              <a:srgbClr val="784322"/>
            </a:solidFill>
          </p:spPr>
          <p:txBody>
            <a:bodyPr wrap="square" lIns="0" tIns="0" rIns="0" bIns="0" rtlCol="0"/>
            <a:lstStyle/>
            <a:p>
              <a:endParaRPr sz="1493" dirty="0"/>
            </a:p>
          </p:txBody>
        </p:sp>
        <p:sp>
          <p:nvSpPr>
            <p:cNvPr id="790" name="object 2658">
              <a:extLst>
                <a:ext uri="{FF2B5EF4-FFF2-40B4-BE49-F238E27FC236}">
                  <a16:creationId xmlns:a16="http://schemas.microsoft.com/office/drawing/2014/main" id="{38F92EE1-5523-43F2-BC8C-9C25A4CC1CC1}"/>
                </a:ext>
              </a:extLst>
            </p:cNvPr>
            <p:cNvSpPr/>
            <p:nvPr/>
          </p:nvSpPr>
          <p:spPr>
            <a:xfrm>
              <a:off x="1701147" y="5562241"/>
              <a:ext cx="20320" cy="20320"/>
            </a:xfrm>
            <a:custGeom>
              <a:avLst/>
              <a:gdLst/>
              <a:ahLst/>
              <a:cxnLst/>
              <a:rect l="l" t="t" r="r" b="b"/>
              <a:pathLst>
                <a:path w="20319" h="20320">
                  <a:moveTo>
                    <a:pt x="15303" y="0"/>
                  </a:moveTo>
                  <a:lnTo>
                    <a:pt x="4343" y="190"/>
                  </a:lnTo>
                  <a:lnTo>
                    <a:pt x="0" y="4699"/>
                  </a:lnTo>
                  <a:lnTo>
                    <a:pt x="190" y="15659"/>
                  </a:lnTo>
                  <a:lnTo>
                    <a:pt x="4699" y="20002"/>
                  </a:lnTo>
                  <a:lnTo>
                    <a:pt x="15646" y="19812"/>
                  </a:lnTo>
                  <a:lnTo>
                    <a:pt x="20015" y="15316"/>
                  </a:lnTo>
                  <a:lnTo>
                    <a:pt x="19913" y="9829"/>
                  </a:lnTo>
                  <a:lnTo>
                    <a:pt x="19812" y="4356"/>
                  </a:lnTo>
                  <a:lnTo>
                    <a:pt x="15303" y="0"/>
                  </a:lnTo>
                  <a:close/>
                </a:path>
              </a:pathLst>
            </a:custGeom>
            <a:solidFill>
              <a:srgbClr val="72411F"/>
            </a:solidFill>
          </p:spPr>
          <p:txBody>
            <a:bodyPr wrap="square" lIns="0" tIns="0" rIns="0" bIns="0" rtlCol="0"/>
            <a:lstStyle/>
            <a:p>
              <a:endParaRPr sz="1493" dirty="0"/>
            </a:p>
          </p:txBody>
        </p:sp>
        <p:sp>
          <p:nvSpPr>
            <p:cNvPr id="791" name="object 2659">
              <a:extLst>
                <a:ext uri="{FF2B5EF4-FFF2-40B4-BE49-F238E27FC236}">
                  <a16:creationId xmlns:a16="http://schemas.microsoft.com/office/drawing/2014/main" id="{12BC7DA0-3D06-415A-BDE0-14EBC60AFE04}"/>
                </a:ext>
              </a:extLst>
            </p:cNvPr>
            <p:cNvSpPr/>
            <p:nvPr/>
          </p:nvSpPr>
          <p:spPr>
            <a:xfrm>
              <a:off x="1412271" y="5267408"/>
              <a:ext cx="20320" cy="20320"/>
            </a:xfrm>
            <a:custGeom>
              <a:avLst/>
              <a:gdLst/>
              <a:ahLst/>
              <a:cxnLst/>
              <a:rect l="l" t="t" r="r" b="b"/>
              <a:pathLst>
                <a:path w="20319" h="20320">
                  <a:moveTo>
                    <a:pt x="15303" y="0"/>
                  </a:moveTo>
                  <a:lnTo>
                    <a:pt x="4343" y="190"/>
                  </a:lnTo>
                  <a:lnTo>
                    <a:pt x="0" y="4698"/>
                  </a:lnTo>
                  <a:lnTo>
                    <a:pt x="190" y="15659"/>
                  </a:lnTo>
                  <a:lnTo>
                    <a:pt x="4698" y="20015"/>
                  </a:lnTo>
                  <a:lnTo>
                    <a:pt x="15646" y="19824"/>
                  </a:lnTo>
                  <a:lnTo>
                    <a:pt x="20015" y="15316"/>
                  </a:lnTo>
                  <a:lnTo>
                    <a:pt x="19913" y="9842"/>
                  </a:lnTo>
                  <a:lnTo>
                    <a:pt x="19811" y="4356"/>
                  </a:lnTo>
                  <a:lnTo>
                    <a:pt x="15303" y="0"/>
                  </a:lnTo>
                  <a:close/>
                </a:path>
              </a:pathLst>
            </a:custGeom>
            <a:solidFill>
              <a:srgbClr val="8F4F2A"/>
            </a:solidFill>
          </p:spPr>
          <p:txBody>
            <a:bodyPr wrap="square" lIns="0" tIns="0" rIns="0" bIns="0" rtlCol="0"/>
            <a:lstStyle/>
            <a:p>
              <a:endParaRPr sz="1493" dirty="0"/>
            </a:p>
          </p:txBody>
        </p:sp>
        <p:sp>
          <p:nvSpPr>
            <p:cNvPr id="792" name="object 2660">
              <a:extLst>
                <a:ext uri="{FF2B5EF4-FFF2-40B4-BE49-F238E27FC236}">
                  <a16:creationId xmlns:a16="http://schemas.microsoft.com/office/drawing/2014/main" id="{DD1D7FA6-1E77-473D-B545-B326526997CD}"/>
                </a:ext>
              </a:extLst>
            </p:cNvPr>
            <p:cNvSpPr/>
            <p:nvPr/>
          </p:nvSpPr>
          <p:spPr>
            <a:xfrm>
              <a:off x="952174" y="5402503"/>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C5D33"/>
            </a:solidFill>
          </p:spPr>
          <p:txBody>
            <a:bodyPr wrap="square" lIns="0" tIns="0" rIns="0" bIns="0" rtlCol="0"/>
            <a:lstStyle/>
            <a:p>
              <a:endParaRPr sz="1493" dirty="0"/>
            </a:p>
          </p:txBody>
        </p:sp>
        <p:sp>
          <p:nvSpPr>
            <p:cNvPr id="793" name="object 2661">
              <a:extLst>
                <a:ext uri="{FF2B5EF4-FFF2-40B4-BE49-F238E27FC236}">
                  <a16:creationId xmlns:a16="http://schemas.microsoft.com/office/drawing/2014/main" id="{3F2F4F41-84E3-4DF9-8AD7-6009C2A4B83E}"/>
                </a:ext>
              </a:extLst>
            </p:cNvPr>
            <p:cNvSpPr/>
            <p:nvPr/>
          </p:nvSpPr>
          <p:spPr>
            <a:xfrm>
              <a:off x="1577784" y="5320918"/>
              <a:ext cx="59690" cy="20320"/>
            </a:xfrm>
            <a:custGeom>
              <a:avLst/>
              <a:gdLst/>
              <a:ahLst/>
              <a:cxnLst/>
              <a:rect l="l" t="t" r="r" b="b"/>
              <a:pathLst>
                <a:path w="59689" h="20320">
                  <a:moveTo>
                    <a:pt x="20015" y="15544"/>
                  </a:moveTo>
                  <a:lnTo>
                    <a:pt x="19913" y="10071"/>
                  </a:lnTo>
                  <a:lnTo>
                    <a:pt x="19812" y="4597"/>
                  </a:lnTo>
                  <a:lnTo>
                    <a:pt x="15303" y="228"/>
                  </a:lnTo>
                  <a:lnTo>
                    <a:pt x="4356" y="419"/>
                  </a:lnTo>
                  <a:lnTo>
                    <a:pt x="0" y="4940"/>
                  </a:lnTo>
                  <a:lnTo>
                    <a:pt x="190" y="15887"/>
                  </a:lnTo>
                  <a:lnTo>
                    <a:pt x="4711" y="20243"/>
                  </a:lnTo>
                  <a:lnTo>
                    <a:pt x="15646" y="20053"/>
                  </a:lnTo>
                  <a:lnTo>
                    <a:pt x="20015" y="15544"/>
                  </a:lnTo>
                  <a:close/>
                </a:path>
                <a:path w="59689" h="20320">
                  <a:moveTo>
                    <a:pt x="59105" y="15316"/>
                  </a:moveTo>
                  <a:lnTo>
                    <a:pt x="59004" y="9842"/>
                  </a:lnTo>
                  <a:lnTo>
                    <a:pt x="58902" y="4356"/>
                  </a:lnTo>
                  <a:lnTo>
                    <a:pt x="54381" y="0"/>
                  </a:lnTo>
                  <a:lnTo>
                    <a:pt x="43434" y="190"/>
                  </a:lnTo>
                  <a:lnTo>
                    <a:pt x="39090" y="4699"/>
                  </a:lnTo>
                  <a:lnTo>
                    <a:pt x="39281" y="15659"/>
                  </a:lnTo>
                  <a:lnTo>
                    <a:pt x="43789" y="20015"/>
                  </a:lnTo>
                  <a:lnTo>
                    <a:pt x="54737" y="19824"/>
                  </a:lnTo>
                  <a:lnTo>
                    <a:pt x="59105" y="15316"/>
                  </a:lnTo>
                  <a:close/>
                </a:path>
              </a:pathLst>
            </a:custGeom>
            <a:solidFill>
              <a:srgbClr val="AD612A"/>
            </a:solidFill>
          </p:spPr>
          <p:txBody>
            <a:bodyPr wrap="square" lIns="0" tIns="0" rIns="0" bIns="0" rtlCol="0"/>
            <a:lstStyle/>
            <a:p>
              <a:endParaRPr sz="1493" dirty="0"/>
            </a:p>
          </p:txBody>
        </p:sp>
        <p:sp>
          <p:nvSpPr>
            <p:cNvPr id="794" name="object 2662">
              <a:extLst>
                <a:ext uri="{FF2B5EF4-FFF2-40B4-BE49-F238E27FC236}">
                  <a16:creationId xmlns:a16="http://schemas.microsoft.com/office/drawing/2014/main" id="{86BC355D-10EA-4DC9-A3A3-B45E180BB591}"/>
                </a:ext>
              </a:extLst>
            </p:cNvPr>
            <p:cNvSpPr/>
            <p:nvPr/>
          </p:nvSpPr>
          <p:spPr>
            <a:xfrm>
              <a:off x="997374" y="5533764"/>
              <a:ext cx="20320" cy="20320"/>
            </a:xfrm>
            <a:custGeom>
              <a:avLst/>
              <a:gdLst/>
              <a:ahLst/>
              <a:cxnLst/>
              <a:rect l="l" t="t" r="r" b="b"/>
              <a:pathLst>
                <a:path w="20319" h="20320">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A95C31"/>
            </a:solidFill>
          </p:spPr>
          <p:txBody>
            <a:bodyPr wrap="square" lIns="0" tIns="0" rIns="0" bIns="0" rtlCol="0"/>
            <a:lstStyle/>
            <a:p>
              <a:endParaRPr sz="1493" dirty="0"/>
            </a:p>
          </p:txBody>
        </p:sp>
        <p:sp>
          <p:nvSpPr>
            <p:cNvPr id="795" name="object 2663">
              <a:extLst>
                <a:ext uri="{FF2B5EF4-FFF2-40B4-BE49-F238E27FC236}">
                  <a16:creationId xmlns:a16="http://schemas.microsoft.com/office/drawing/2014/main" id="{987719EC-44F2-4988-A6BD-8DF2FDB5A904}"/>
                </a:ext>
              </a:extLst>
            </p:cNvPr>
            <p:cNvSpPr/>
            <p:nvPr/>
          </p:nvSpPr>
          <p:spPr>
            <a:xfrm>
              <a:off x="1209975" y="5260200"/>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814A25"/>
            </a:solidFill>
          </p:spPr>
          <p:txBody>
            <a:bodyPr wrap="square" lIns="0" tIns="0" rIns="0" bIns="0" rtlCol="0"/>
            <a:lstStyle/>
            <a:p>
              <a:endParaRPr sz="1493" dirty="0"/>
            </a:p>
          </p:txBody>
        </p:sp>
        <p:sp>
          <p:nvSpPr>
            <p:cNvPr id="796" name="object 2664">
              <a:extLst>
                <a:ext uri="{FF2B5EF4-FFF2-40B4-BE49-F238E27FC236}">
                  <a16:creationId xmlns:a16="http://schemas.microsoft.com/office/drawing/2014/main" id="{96505B41-1B45-46E5-8172-A481047170E8}"/>
                </a:ext>
              </a:extLst>
            </p:cNvPr>
            <p:cNvSpPr/>
            <p:nvPr/>
          </p:nvSpPr>
          <p:spPr>
            <a:xfrm>
              <a:off x="1050575" y="5545842"/>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9F5A2C"/>
            </a:solidFill>
          </p:spPr>
          <p:txBody>
            <a:bodyPr wrap="square" lIns="0" tIns="0" rIns="0" bIns="0" rtlCol="0"/>
            <a:lstStyle/>
            <a:p>
              <a:endParaRPr sz="1493" dirty="0"/>
            </a:p>
          </p:txBody>
        </p:sp>
        <p:sp>
          <p:nvSpPr>
            <p:cNvPr id="797" name="object 2665">
              <a:extLst>
                <a:ext uri="{FF2B5EF4-FFF2-40B4-BE49-F238E27FC236}">
                  <a16:creationId xmlns:a16="http://schemas.microsoft.com/office/drawing/2014/main" id="{8146B6B6-875A-44B5-8FC8-7D2B90F924AC}"/>
                </a:ext>
              </a:extLst>
            </p:cNvPr>
            <p:cNvSpPr/>
            <p:nvPr/>
          </p:nvSpPr>
          <p:spPr>
            <a:xfrm>
              <a:off x="1421651" y="5633695"/>
              <a:ext cx="20320" cy="20320"/>
            </a:xfrm>
            <a:custGeom>
              <a:avLst/>
              <a:gdLst/>
              <a:ahLst/>
              <a:cxnLst/>
              <a:rect l="l" t="t" r="r" b="b"/>
              <a:pathLst>
                <a:path w="20319" h="20320">
                  <a:moveTo>
                    <a:pt x="15303" y="0"/>
                  </a:moveTo>
                  <a:lnTo>
                    <a:pt x="4343" y="190"/>
                  </a:lnTo>
                  <a:lnTo>
                    <a:pt x="0" y="4686"/>
                  </a:lnTo>
                  <a:lnTo>
                    <a:pt x="190" y="15646"/>
                  </a:lnTo>
                  <a:lnTo>
                    <a:pt x="4698" y="20002"/>
                  </a:lnTo>
                  <a:lnTo>
                    <a:pt x="15646" y="19812"/>
                  </a:lnTo>
                  <a:lnTo>
                    <a:pt x="20015" y="15303"/>
                  </a:lnTo>
                  <a:lnTo>
                    <a:pt x="19913" y="9829"/>
                  </a:lnTo>
                  <a:lnTo>
                    <a:pt x="19811" y="4343"/>
                  </a:lnTo>
                  <a:lnTo>
                    <a:pt x="15303" y="0"/>
                  </a:lnTo>
                  <a:close/>
                </a:path>
              </a:pathLst>
            </a:custGeom>
            <a:solidFill>
              <a:srgbClr val="864B27"/>
            </a:solidFill>
          </p:spPr>
          <p:txBody>
            <a:bodyPr wrap="square" lIns="0" tIns="0" rIns="0" bIns="0" rtlCol="0"/>
            <a:lstStyle/>
            <a:p>
              <a:endParaRPr sz="1493" dirty="0"/>
            </a:p>
          </p:txBody>
        </p:sp>
        <p:sp>
          <p:nvSpPr>
            <p:cNvPr id="798" name="object 2666">
              <a:extLst>
                <a:ext uri="{FF2B5EF4-FFF2-40B4-BE49-F238E27FC236}">
                  <a16:creationId xmlns:a16="http://schemas.microsoft.com/office/drawing/2014/main" id="{2B9D27CF-E07D-440E-B1F6-3135797DD1EB}"/>
                </a:ext>
              </a:extLst>
            </p:cNvPr>
            <p:cNvSpPr/>
            <p:nvPr/>
          </p:nvSpPr>
          <p:spPr>
            <a:xfrm>
              <a:off x="1257813" y="5395785"/>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8D5127"/>
            </a:solidFill>
          </p:spPr>
          <p:txBody>
            <a:bodyPr wrap="square" lIns="0" tIns="0" rIns="0" bIns="0" rtlCol="0"/>
            <a:lstStyle/>
            <a:p>
              <a:endParaRPr sz="1493" dirty="0"/>
            </a:p>
          </p:txBody>
        </p:sp>
        <p:sp>
          <p:nvSpPr>
            <p:cNvPr id="799" name="object 2667">
              <a:extLst>
                <a:ext uri="{FF2B5EF4-FFF2-40B4-BE49-F238E27FC236}">
                  <a16:creationId xmlns:a16="http://schemas.microsoft.com/office/drawing/2014/main" id="{9F877C8E-792C-44A0-947A-4F07E474F848}"/>
                </a:ext>
              </a:extLst>
            </p:cNvPr>
            <p:cNvSpPr/>
            <p:nvPr/>
          </p:nvSpPr>
          <p:spPr>
            <a:xfrm>
              <a:off x="1727945" y="5549033"/>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15" y="15303"/>
                  </a:lnTo>
                  <a:lnTo>
                    <a:pt x="19913" y="9829"/>
                  </a:lnTo>
                  <a:lnTo>
                    <a:pt x="19812" y="4356"/>
                  </a:lnTo>
                  <a:lnTo>
                    <a:pt x="15316" y="0"/>
                  </a:lnTo>
                  <a:close/>
                </a:path>
              </a:pathLst>
            </a:custGeom>
            <a:solidFill>
              <a:srgbClr val="874A26"/>
            </a:solidFill>
          </p:spPr>
          <p:txBody>
            <a:bodyPr wrap="square" lIns="0" tIns="0" rIns="0" bIns="0" rtlCol="0"/>
            <a:lstStyle/>
            <a:p>
              <a:endParaRPr sz="1493" dirty="0"/>
            </a:p>
          </p:txBody>
        </p:sp>
        <p:sp>
          <p:nvSpPr>
            <p:cNvPr id="800" name="object 2668">
              <a:extLst>
                <a:ext uri="{FF2B5EF4-FFF2-40B4-BE49-F238E27FC236}">
                  <a16:creationId xmlns:a16="http://schemas.microsoft.com/office/drawing/2014/main" id="{374E1FC7-1154-4897-890A-5D7FCFBF6730}"/>
                </a:ext>
              </a:extLst>
            </p:cNvPr>
            <p:cNvSpPr/>
            <p:nvPr/>
          </p:nvSpPr>
          <p:spPr>
            <a:xfrm>
              <a:off x="1699997" y="5526183"/>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99532D"/>
            </a:solidFill>
          </p:spPr>
          <p:txBody>
            <a:bodyPr wrap="square" lIns="0" tIns="0" rIns="0" bIns="0" rtlCol="0"/>
            <a:lstStyle/>
            <a:p>
              <a:endParaRPr sz="1493" dirty="0"/>
            </a:p>
          </p:txBody>
        </p:sp>
        <p:sp>
          <p:nvSpPr>
            <p:cNvPr id="801" name="object 2669">
              <a:extLst>
                <a:ext uri="{FF2B5EF4-FFF2-40B4-BE49-F238E27FC236}">
                  <a16:creationId xmlns:a16="http://schemas.microsoft.com/office/drawing/2014/main" id="{9A649B77-BE5C-4BBD-9447-D98B8AF725E7}"/>
                </a:ext>
              </a:extLst>
            </p:cNvPr>
            <p:cNvSpPr/>
            <p:nvPr/>
          </p:nvSpPr>
          <p:spPr>
            <a:xfrm>
              <a:off x="1658461" y="5496968"/>
              <a:ext cx="20320" cy="20320"/>
            </a:xfrm>
            <a:custGeom>
              <a:avLst/>
              <a:gdLst/>
              <a:ahLst/>
              <a:cxnLst/>
              <a:rect l="l" t="t" r="r" b="b"/>
              <a:pathLst>
                <a:path w="20319" h="20320">
                  <a:moveTo>
                    <a:pt x="15316" y="0"/>
                  </a:moveTo>
                  <a:lnTo>
                    <a:pt x="4356" y="190"/>
                  </a:lnTo>
                  <a:lnTo>
                    <a:pt x="0" y="4686"/>
                  </a:lnTo>
                  <a:lnTo>
                    <a:pt x="190" y="15633"/>
                  </a:lnTo>
                  <a:lnTo>
                    <a:pt x="4711" y="19989"/>
                  </a:lnTo>
                  <a:lnTo>
                    <a:pt x="15659" y="19799"/>
                  </a:lnTo>
                  <a:lnTo>
                    <a:pt x="20015" y="15290"/>
                  </a:lnTo>
                  <a:lnTo>
                    <a:pt x="19913" y="9817"/>
                  </a:lnTo>
                  <a:lnTo>
                    <a:pt x="19812" y="4343"/>
                  </a:lnTo>
                  <a:lnTo>
                    <a:pt x="15316" y="0"/>
                  </a:lnTo>
                  <a:close/>
                </a:path>
              </a:pathLst>
            </a:custGeom>
            <a:solidFill>
              <a:srgbClr val="AD612A"/>
            </a:solidFill>
          </p:spPr>
          <p:txBody>
            <a:bodyPr wrap="square" lIns="0" tIns="0" rIns="0" bIns="0" rtlCol="0"/>
            <a:lstStyle/>
            <a:p>
              <a:endParaRPr sz="1493" dirty="0"/>
            </a:p>
          </p:txBody>
        </p:sp>
        <p:sp>
          <p:nvSpPr>
            <p:cNvPr id="802" name="object 2670">
              <a:extLst>
                <a:ext uri="{FF2B5EF4-FFF2-40B4-BE49-F238E27FC236}">
                  <a16:creationId xmlns:a16="http://schemas.microsoft.com/office/drawing/2014/main" id="{7F2C4991-8EB3-4217-A660-CF90DE2805FC}"/>
                </a:ext>
              </a:extLst>
            </p:cNvPr>
            <p:cNvSpPr/>
            <p:nvPr/>
          </p:nvSpPr>
          <p:spPr>
            <a:xfrm>
              <a:off x="1091279" y="5580932"/>
              <a:ext cx="20320" cy="20320"/>
            </a:xfrm>
            <a:custGeom>
              <a:avLst/>
              <a:gdLst/>
              <a:ahLst/>
              <a:cxnLst/>
              <a:rect l="l" t="t" r="r" b="b"/>
              <a:pathLst>
                <a:path w="20319" h="20320">
                  <a:moveTo>
                    <a:pt x="15303" y="0"/>
                  </a:moveTo>
                  <a:lnTo>
                    <a:pt x="4343" y="190"/>
                  </a:lnTo>
                  <a:lnTo>
                    <a:pt x="0" y="4699"/>
                  </a:lnTo>
                  <a:lnTo>
                    <a:pt x="190" y="15659"/>
                  </a:lnTo>
                  <a:lnTo>
                    <a:pt x="4698" y="20002"/>
                  </a:lnTo>
                  <a:lnTo>
                    <a:pt x="15646" y="19812"/>
                  </a:lnTo>
                  <a:lnTo>
                    <a:pt x="20015" y="15316"/>
                  </a:lnTo>
                  <a:lnTo>
                    <a:pt x="19913" y="9829"/>
                  </a:lnTo>
                  <a:lnTo>
                    <a:pt x="19811" y="4356"/>
                  </a:lnTo>
                  <a:lnTo>
                    <a:pt x="15303" y="0"/>
                  </a:lnTo>
                  <a:close/>
                </a:path>
              </a:pathLst>
            </a:custGeom>
            <a:solidFill>
              <a:srgbClr val="98562A"/>
            </a:solidFill>
          </p:spPr>
          <p:txBody>
            <a:bodyPr wrap="square" lIns="0" tIns="0" rIns="0" bIns="0" rtlCol="0"/>
            <a:lstStyle/>
            <a:p>
              <a:endParaRPr sz="1493" dirty="0"/>
            </a:p>
          </p:txBody>
        </p:sp>
        <p:sp>
          <p:nvSpPr>
            <p:cNvPr id="803" name="object 2671">
              <a:extLst>
                <a:ext uri="{FF2B5EF4-FFF2-40B4-BE49-F238E27FC236}">
                  <a16:creationId xmlns:a16="http://schemas.microsoft.com/office/drawing/2014/main" id="{FC44AAEB-A162-4228-B023-76C1532200C3}"/>
                </a:ext>
              </a:extLst>
            </p:cNvPr>
            <p:cNvSpPr/>
            <p:nvPr/>
          </p:nvSpPr>
          <p:spPr>
            <a:xfrm>
              <a:off x="1091740" y="5366835"/>
              <a:ext cx="20320" cy="20320"/>
            </a:xfrm>
            <a:custGeom>
              <a:avLst/>
              <a:gdLst/>
              <a:ahLst/>
              <a:cxnLst/>
              <a:rect l="l" t="t" r="r" b="b"/>
              <a:pathLst>
                <a:path w="20319" h="20320">
                  <a:moveTo>
                    <a:pt x="15316" y="0"/>
                  </a:moveTo>
                  <a:lnTo>
                    <a:pt x="4356" y="190"/>
                  </a:lnTo>
                  <a:lnTo>
                    <a:pt x="0" y="4711"/>
                  </a:lnTo>
                  <a:lnTo>
                    <a:pt x="190" y="15659"/>
                  </a:lnTo>
                  <a:lnTo>
                    <a:pt x="4711" y="20015"/>
                  </a:lnTo>
                  <a:lnTo>
                    <a:pt x="15659" y="19824"/>
                  </a:lnTo>
                  <a:lnTo>
                    <a:pt x="20015" y="15316"/>
                  </a:lnTo>
                  <a:lnTo>
                    <a:pt x="19913" y="9842"/>
                  </a:lnTo>
                  <a:lnTo>
                    <a:pt x="19811" y="4368"/>
                  </a:lnTo>
                  <a:lnTo>
                    <a:pt x="15316" y="0"/>
                  </a:lnTo>
                  <a:close/>
                </a:path>
              </a:pathLst>
            </a:custGeom>
            <a:solidFill>
              <a:srgbClr val="A0592F"/>
            </a:solidFill>
          </p:spPr>
          <p:txBody>
            <a:bodyPr wrap="square" lIns="0" tIns="0" rIns="0" bIns="0" rtlCol="0"/>
            <a:lstStyle/>
            <a:p>
              <a:endParaRPr sz="1493" dirty="0"/>
            </a:p>
          </p:txBody>
        </p:sp>
        <p:sp>
          <p:nvSpPr>
            <p:cNvPr id="804" name="object 2672">
              <a:extLst>
                <a:ext uri="{FF2B5EF4-FFF2-40B4-BE49-F238E27FC236}">
                  <a16:creationId xmlns:a16="http://schemas.microsoft.com/office/drawing/2014/main" id="{EA149E32-3645-4B87-BA05-2AE49C171BC7}"/>
                </a:ext>
              </a:extLst>
            </p:cNvPr>
            <p:cNvSpPr/>
            <p:nvPr/>
          </p:nvSpPr>
          <p:spPr>
            <a:xfrm>
              <a:off x="1493523" y="5300444"/>
              <a:ext cx="20320" cy="20320"/>
            </a:xfrm>
            <a:custGeom>
              <a:avLst/>
              <a:gdLst/>
              <a:ahLst/>
              <a:cxnLst/>
              <a:rect l="l" t="t" r="r" b="b"/>
              <a:pathLst>
                <a:path w="20319" h="20320">
                  <a:moveTo>
                    <a:pt x="15316" y="0"/>
                  </a:moveTo>
                  <a:lnTo>
                    <a:pt x="4356" y="190"/>
                  </a:lnTo>
                  <a:lnTo>
                    <a:pt x="0" y="4686"/>
                  </a:lnTo>
                  <a:lnTo>
                    <a:pt x="190" y="15646"/>
                  </a:lnTo>
                  <a:lnTo>
                    <a:pt x="4711" y="19989"/>
                  </a:lnTo>
                  <a:lnTo>
                    <a:pt x="15659" y="19799"/>
                  </a:lnTo>
                  <a:lnTo>
                    <a:pt x="20015" y="15303"/>
                  </a:lnTo>
                  <a:lnTo>
                    <a:pt x="19913" y="9817"/>
                  </a:lnTo>
                  <a:lnTo>
                    <a:pt x="19811" y="4343"/>
                  </a:lnTo>
                  <a:lnTo>
                    <a:pt x="15316" y="0"/>
                  </a:lnTo>
                  <a:close/>
                </a:path>
              </a:pathLst>
            </a:custGeom>
            <a:solidFill>
              <a:srgbClr val="964D22"/>
            </a:solidFill>
          </p:spPr>
          <p:txBody>
            <a:bodyPr wrap="square" lIns="0" tIns="0" rIns="0" bIns="0" rtlCol="0"/>
            <a:lstStyle/>
            <a:p>
              <a:endParaRPr sz="1493" dirty="0"/>
            </a:p>
          </p:txBody>
        </p:sp>
        <p:sp>
          <p:nvSpPr>
            <p:cNvPr id="805" name="object 2673">
              <a:extLst>
                <a:ext uri="{FF2B5EF4-FFF2-40B4-BE49-F238E27FC236}">
                  <a16:creationId xmlns:a16="http://schemas.microsoft.com/office/drawing/2014/main" id="{D7F05554-A358-4CB5-B497-5FA199002F2B}"/>
                </a:ext>
              </a:extLst>
            </p:cNvPr>
            <p:cNvSpPr/>
            <p:nvPr/>
          </p:nvSpPr>
          <p:spPr>
            <a:xfrm>
              <a:off x="1066022" y="5302002"/>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B6662D"/>
            </a:solidFill>
          </p:spPr>
          <p:txBody>
            <a:bodyPr wrap="square" lIns="0" tIns="0" rIns="0" bIns="0" rtlCol="0"/>
            <a:lstStyle/>
            <a:p>
              <a:endParaRPr sz="1493" dirty="0"/>
            </a:p>
          </p:txBody>
        </p:sp>
        <p:sp>
          <p:nvSpPr>
            <p:cNvPr id="806" name="object 2674">
              <a:extLst>
                <a:ext uri="{FF2B5EF4-FFF2-40B4-BE49-F238E27FC236}">
                  <a16:creationId xmlns:a16="http://schemas.microsoft.com/office/drawing/2014/main" id="{57171BC0-AB83-4EFC-BB56-C290BA5678D6}"/>
                </a:ext>
              </a:extLst>
            </p:cNvPr>
            <p:cNvSpPr/>
            <p:nvPr/>
          </p:nvSpPr>
          <p:spPr>
            <a:xfrm>
              <a:off x="1745302" y="5443943"/>
              <a:ext cx="20320" cy="20320"/>
            </a:xfrm>
            <a:custGeom>
              <a:avLst/>
              <a:gdLst/>
              <a:ahLst/>
              <a:cxnLst/>
              <a:rect l="l" t="t" r="r" b="b"/>
              <a:pathLst>
                <a:path w="20319" h="20320">
                  <a:moveTo>
                    <a:pt x="15303" y="0"/>
                  </a:moveTo>
                  <a:lnTo>
                    <a:pt x="4343" y="190"/>
                  </a:lnTo>
                  <a:lnTo>
                    <a:pt x="0" y="4699"/>
                  </a:lnTo>
                  <a:lnTo>
                    <a:pt x="190" y="15659"/>
                  </a:lnTo>
                  <a:lnTo>
                    <a:pt x="4699" y="20002"/>
                  </a:lnTo>
                  <a:lnTo>
                    <a:pt x="15646" y="19812"/>
                  </a:lnTo>
                  <a:lnTo>
                    <a:pt x="20015" y="15316"/>
                  </a:lnTo>
                  <a:lnTo>
                    <a:pt x="19913" y="9829"/>
                  </a:lnTo>
                  <a:lnTo>
                    <a:pt x="19812" y="4356"/>
                  </a:lnTo>
                  <a:lnTo>
                    <a:pt x="15303" y="0"/>
                  </a:lnTo>
                  <a:close/>
                </a:path>
              </a:pathLst>
            </a:custGeom>
            <a:solidFill>
              <a:srgbClr val="834B25"/>
            </a:solidFill>
          </p:spPr>
          <p:txBody>
            <a:bodyPr wrap="square" lIns="0" tIns="0" rIns="0" bIns="0" rtlCol="0"/>
            <a:lstStyle/>
            <a:p>
              <a:endParaRPr sz="1493" dirty="0"/>
            </a:p>
          </p:txBody>
        </p:sp>
        <p:sp>
          <p:nvSpPr>
            <p:cNvPr id="807" name="object 2675">
              <a:extLst>
                <a:ext uri="{FF2B5EF4-FFF2-40B4-BE49-F238E27FC236}">
                  <a16:creationId xmlns:a16="http://schemas.microsoft.com/office/drawing/2014/main" id="{553D3590-EEF1-443F-84B1-A430D577A7E6}"/>
                </a:ext>
              </a:extLst>
            </p:cNvPr>
            <p:cNvSpPr/>
            <p:nvPr/>
          </p:nvSpPr>
          <p:spPr>
            <a:xfrm>
              <a:off x="1254216" y="5542182"/>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65C2F"/>
            </a:solidFill>
          </p:spPr>
          <p:txBody>
            <a:bodyPr wrap="square" lIns="0" tIns="0" rIns="0" bIns="0" rtlCol="0"/>
            <a:lstStyle/>
            <a:p>
              <a:endParaRPr sz="1493" dirty="0"/>
            </a:p>
          </p:txBody>
        </p:sp>
        <p:sp>
          <p:nvSpPr>
            <p:cNvPr id="808" name="object 2676">
              <a:extLst>
                <a:ext uri="{FF2B5EF4-FFF2-40B4-BE49-F238E27FC236}">
                  <a16:creationId xmlns:a16="http://schemas.microsoft.com/office/drawing/2014/main" id="{FED9F611-1462-4F3F-AA42-5E50327042F9}"/>
                </a:ext>
              </a:extLst>
            </p:cNvPr>
            <p:cNvSpPr/>
            <p:nvPr/>
          </p:nvSpPr>
          <p:spPr>
            <a:xfrm>
              <a:off x="1608969" y="5561679"/>
              <a:ext cx="20320" cy="20320"/>
            </a:xfrm>
            <a:custGeom>
              <a:avLst/>
              <a:gdLst/>
              <a:ahLst/>
              <a:cxnLst/>
              <a:rect l="l" t="t" r="r" b="b"/>
              <a:pathLst>
                <a:path w="20319" h="20320">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87451F"/>
            </a:solidFill>
          </p:spPr>
          <p:txBody>
            <a:bodyPr wrap="square" lIns="0" tIns="0" rIns="0" bIns="0" rtlCol="0"/>
            <a:lstStyle/>
            <a:p>
              <a:endParaRPr sz="1493" dirty="0"/>
            </a:p>
          </p:txBody>
        </p:sp>
        <p:sp>
          <p:nvSpPr>
            <p:cNvPr id="809" name="object 2677">
              <a:extLst>
                <a:ext uri="{FF2B5EF4-FFF2-40B4-BE49-F238E27FC236}">
                  <a16:creationId xmlns:a16="http://schemas.microsoft.com/office/drawing/2014/main" id="{900090ED-25A7-47AC-AF06-D8734D5E10A5}"/>
                </a:ext>
              </a:extLst>
            </p:cNvPr>
            <p:cNvSpPr/>
            <p:nvPr/>
          </p:nvSpPr>
          <p:spPr>
            <a:xfrm>
              <a:off x="1081286" y="5358818"/>
              <a:ext cx="20320" cy="20320"/>
            </a:xfrm>
            <a:custGeom>
              <a:avLst/>
              <a:gdLst/>
              <a:ahLst/>
              <a:cxnLst/>
              <a:rect l="l" t="t" r="r" b="b"/>
              <a:pathLst>
                <a:path w="20319" h="20320">
                  <a:moveTo>
                    <a:pt x="15303" y="0"/>
                  </a:moveTo>
                  <a:lnTo>
                    <a:pt x="4356" y="190"/>
                  </a:lnTo>
                  <a:lnTo>
                    <a:pt x="0" y="4698"/>
                  </a:lnTo>
                  <a:lnTo>
                    <a:pt x="190" y="15659"/>
                  </a:lnTo>
                  <a:lnTo>
                    <a:pt x="4711" y="20002"/>
                  </a:lnTo>
                  <a:lnTo>
                    <a:pt x="15646" y="19811"/>
                  </a:lnTo>
                  <a:lnTo>
                    <a:pt x="20015" y="15316"/>
                  </a:lnTo>
                  <a:lnTo>
                    <a:pt x="19913" y="9842"/>
                  </a:lnTo>
                  <a:lnTo>
                    <a:pt x="19811" y="4356"/>
                  </a:lnTo>
                  <a:lnTo>
                    <a:pt x="15303" y="0"/>
                  </a:lnTo>
                  <a:close/>
                </a:path>
              </a:pathLst>
            </a:custGeom>
            <a:solidFill>
              <a:srgbClr val="98562B"/>
            </a:solidFill>
          </p:spPr>
          <p:txBody>
            <a:bodyPr wrap="square" lIns="0" tIns="0" rIns="0" bIns="0" rtlCol="0"/>
            <a:lstStyle/>
            <a:p>
              <a:endParaRPr sz="1493" dirty="0"/>
            </a:p>
          </p:txBody>
        </p:sp>
        <p:sp>
          <p:nvSpPr>
            <p:cNvPr id="810" name="object 2678">
              <a:extLst>
                <a:ext uri="{FF2B5EF4-FFF2-40B4-BE49-F238E27FC236}">
                  <a16:creationId xmlns:a16="http://schemas.microsoft.com/office/drawing/2014/main" id="{4D5C602D-DEC1-408E-B09A-7C3AA488A603}"/>
                </a:ext>
              </a:extLst>
            </p:cNvPr>
            <p:cNvSpPr/>
            <p:nvPr/>
          </p:nvSpPr>
          <p:spPr>
            <a:xfrm>
              <a:off x="1590678" y="5483174"/>
              <a:ext cx="20320" cy="20320"/>
            </a:xfrm>
            <a:custGeom>
              <a:avLst/>
              <a:gdLst/>
              <a:ahLst/>
              <a:cxnLst/>
              <a:rect l="l" t="t" r="r" b="b"/>
              <a:pathLst>
                <a:path w="20319" h="20320">
                  <a:moveTo>
                    <a:pt x="15303" y="0"/>
                  </a:moveTo>
                  <a:lnTo>
                    <a:pt x="4356" y="190"/>
                  </a:lnTo>
                  <a:lnTo>
                    <a:pt x="0" y="4699"/>
                  </a:lnTo>
                  <a:lnTo>
                    <a:pt x="190" y="15646"/>
                  </a:lnTo>
                  <a:lnTo>
                    <a:pt x="4699" y="20002"/>
                  </a:lnTo>
                  <a:lnTo>
                    <a:pt x="15659" y="19812"/>
                  </a:lnTo>
                  <a:lnTo>
                    <a:pt x="20027" y="15303"/>
                  </a:lnTo>
                  <a:lnTo>
                    <a:pt x="19926" y="9829"/>
                  </a:lnTo>
                  <a:lnTo>
                    <a:pt x="19824" y="4356"/>
                  </a:lnTo>
                  <a:lnTo>
                    <a:pt x="15303" y="0"/>
                  </a:lnTo>
                  <a:close/>
                </a:path>
              </a:pathLst>
            </a:custGeom>
            <a:solidFill>
              <a:srgbClr val="915229"/>
            </a:solidFill>
          </p:spPr>
          <p:txBody>
            <a:bodyPr wrap="square" lIns="0" tIns="0" rIns="0" bIns="0" rtlCol="0"/>
            <a:lstStyle/>
            <a:p>
              <a:endParaRPr sz="1493" dirty="0"/>
            </a:p>
          </p:txBody>
        </p:sp>
        <p:sp>
          <p:nvSpPr>
            <p:cNvPr id="811" name="object 2679">
              <a:extLst>
                <a:ext uri="{FF2B5EF4-FFF2-40B4-BE49-F238E27FC236}">
                  <a16:creationId xmlns:a16="http://schemas.microsoft.com/office/drawing/2014/main" id="{76141835-8A36-4C09-987A-1141564B7343}"/>
                </a:ext>
              </a:extLst>
            </p:cNvPr>
            <p:cNvSpPr/>
            <p:nvPr/>
          </p:nvSpPr>
          <p:spPr>
            <a:xfrm>
              <a:off x="1517115" y="5392353"/>
              <a:ext cx="20320" cy="20320"/>
            </a:xfrm>
            <a:custGeom>
              <a:avLst/>
              <a:gdLst/>
              <a:ahLst/>
              <a:cxnLst/>
              <a:rect l="l" t="t" r="r" b="b"/>
              <a:pathLst>
                <a:path w="20319" h="20320">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8F5228"/>
            </a:solidFill>
          </p:spPr>
          <p:txBody>
            <a:bodyPr wrap="square" lIns="0" tIns="0" rIns="0" bIns="0" rtlCol="0"/>
            <a:lstStyle/>
            <a:p>
              <a:endParaRPr sz="1493" dirty="0"/>
            </a:p>
          </p:txBody>
        </p:sp>
        <p:sp>
          <p:nvSpPr>
            <p:cNvPr id="812" name="object 2680">
              <a:extLst>
                <a:ext uri="{FF2B5EF4-FFF2-40B4-BE49-F238E27FC236}">
                  <a16:creationId xmlns:a16="http://schemas.microsoft.com/office/drawing/2014/main" id="{122D9056-2A84-4B30-AC1B-FCA0204657A1}"/>
                </a:ext>
              </a:extLst>
            </p:cNvPr>
            <p:cNvSpPr/>
            <p:nvPr/>
          </p:nvSpPr>
          <p:spPr>
            <a:xfrm>
              <a:off x="1134892" y="5330429"/>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65B30"/>
            </a:solidFill>
          </p:spPr>
          <p:txBody>
            <a:bodyPr wrap="square" lIns="0" tIns="0" rIns="0" bIns="0" rtlCol="0"/>
            <a:lstStyle/>
            <a:p>
              <a:endParaRPr sz="1493" dirty="0"/>
            </a:p>
          </p:txBody>
        </p:sp>
        <p:sp>
          <p:nvSpPr>
            <p:cNvPr id="813" name="object 2681">
              <a:extLst>
                <a:ext uri="{FF2B5EF4-FFF2-40B4-BE49-F238E27FC236}">
                  <a16:creationId xmlns:a16="http://schemas.microsoft.com/office/drawing/2014/main" id="{07953308-152C-4EFD-AE9F-1370D4547588}"/>
                </a:ext>
              </a:extLst>
            </p:cNvPr>
            <p:cNvSpPr/>
            <p:nvPr/>
          </p:nvSpPr>
          <p:spPr>
            <a:xfrm>
              <a:off x="1152170" y="5473023"/>
              <a:ext cx="20320" cy="20320"/>
            </a:xfrm>
            <a:custGeom>
              <a:avLst/>
              <a:gdLst/>
              <a:ahLst/>
              <a:cxnLst/>
              <a:rect l="l" t="t" r="r" b="b"/>
              <a:pathLst>
                <a:path w="20319" h="20320">
                  <a:moveTo>
                    <a:pt x="15303" y="0"/>
                  </a:moveTo>
                  <a:lnTo>
                    <a:pt x="4356" y="190"/>
                  </a:lnTo>
                  <a:lnTo>
                    <a:pt x="0" y="4711"/>
                  </a:lnTo>
                  <a:lnTo>
                    <a:pt x="190" y="15659"/>
                  </a:lnTo>
                  <a:lnTo>
                    <a:pt x="4711" y="20002"/>
                  </a:lnTo>
                  <a:lnTo>
                    <a:pt x="15646" y="19811"/>
                  </a:lnTo>
                  <a:lnTo>
                    <a:pt x="20015" y="15316"/>
                  </a:lnTo>
                  <a:lnTo>
                    <a:pt x="19913" y="9842"/>
                  </a:lnTo>
                  <a:lnTo>
                    <a:pt x="19811" y="4368"/>
                  </a:lnTo>
                  <a:lnTo>
                    <a:pt x="15303" y="0"/>
                  </a:lnTo>
                  <a:close/>
                </a:path>
              </a:pathLst>
            </a:custGeom>
            <a:solidFill>
              <a:srgbClr val="915229"/>
            </a:solidFill>
          </p:spPr>
          <p:txBody>
            <a:bodyPr wrap="square" lIns="0" tIns="0" rIns="0" bIns="0" rtlCol="0"/>
            <a:lstStyle/>
            <a:p>
              <a:endParaRPr sz="1493" dirty="0"/>
            </a:p>
          </p:txBody>
        </p:sp>
        <p:sp>
          <p:nvSpPr>
            <p:cNvPr id="814" name="object 2682">
              <a:extLst>
                <a:ext uri="{FF2B5EF4-FFF2-40B4-BE49-F238E27FC236}">
                  <a16:creationId xmlns:a16="http://schemas.microsoft.com/office/drawing/2014/main" id="{D8AE38A2-37C0-42F6-B35A-D1FA988CDF6A}"/>
                </a:ext>
              </a:extLst>
            </p:cNvPr>
            <p:cNvSpPr/>
            <p:nvPr/>
          </p:nvSpPr>
          <p:spPr>
            <a:xfrm>
              <a:off x="1163198" y="5584857"/>
              <a:ext cx="20320" cy="20320"/>
            </a:xfrm>
            <a:custGeom>
              <a:avLst/>
              <a:gdLst/>
              <a:ahLst/>
              <a:cxnLst/>
              <a:rect l="l" t="t" r="r" b="b"/>
              <a:pathLst>
                <a:path w="20319" h="20320">
                  <a:moveTo>
                    <a:pt x="15303" y="0"/>
                  </a:moveTo>
                  <a:lnTo>
                    <a:pt x="4356" y="190"/>
                  </a:lnTo>
                  <a:lnTo>
                    <a:pt x="0" y="4711"/>
                  </a:lnTo>
                  <a:lnTo>
                    <a:pt x="190" y="15659"/>
                  </a:lnTo>
                  <a:lnTo>
                    <a:pt x="4711" y="20002"/>
                  </a:lnTo>
                  <a:lnTo>
                    <a:pt x="15646" y="19812"/>
                  </a:lnTo>
                  <a:lnTo>
                    <a:pt x="20015" y="15316"/>
                  </a:lnTo>
                  <a:lnTo>
                    <a:pt x="19913" y="9829"/>
                  </a:lnTo>
                  <a:lnTo>
                    <a:pt x="19811" y="4368"/>
                  </a:lnTo>
                  <a:lnTo>
                    <a:pt x="15303" y="0"/>
                  </a:lnTo>
                  <a:close/>
                </a:path>
              </a:pathLst>
            </a:custGeom>
            <a:solidFill>
              <a:srgbClr val="995A2B"/>
            </a:solidFill>
          </p:spPr>
          <p:txBody>
            <a:bodyPr wrap="square" lIns="0" tIns="0" rIns="0" bIns="0" rtlCol="0"/>
            <a:lstStyle/>
            <a:p>
              <a:endParaRPr sz="1493" dirty="0"/>
            </a:p>
          </p:txBody>
        </p:sp>
        <p:sp>
          <p:nvSpPr>
            <p:cNvPr id="815" name="object 2683">
              <a:extLst>
                <a:ext uri="{FF2B5EF4-FFF2-40B4-BE49-F238E27FC236}">
                  <a16:creationId xmlns:a16="http://schemas.microsoft.com/office/drawing/2014/main" id="{928CC7B7-96BE-4EBE-B6EF-8F43CAD31C38}"/>
                </a:ext>
              </a:extLst>
            </p:cNvPr>
            <p:cNvSpPr/>
            <p:nvPr/>
          </p:nvSpPr>
          <p:spPr>
            <a:xfrm>
              <a:off x="1452970" y="5568777"/>
              <a:ext cx="20320" cy="20320"/>
            </a:xfrm>
            <a:custGeom>
              <a:avLst/>
              <a:gdLst/>
              <a:ahLst/>
              <a:cxnLst/>
              <a:rect l="l" t="t" r="r" b="b"/>
              <a:pathLst>
                <a:path w="20319" h="20320">
                  <a:moveTo>
                    <a:pt x="15303" y="0"/>
                  </a:moveTo>
                  <a:lnTo>
                    <a:pt x="4343" y="190"/>
                  </a:lnTo>
                  <a:lnTo>
                    <a:pt x="0" y="4699"/>
                  </a:lnTo>
                  <a:lnTo>
                    <a:pt x="190" y="15659"/>
                  </a:lnTo>
                  <a:lnTo>
                    <a:pt x="4698" y="20002"/>
                  </a:lnTo>
                  <a:lnTo>
                    <a:pt x="15646" y="19812"/>
                  </a:lnTo>
                  <a:lnTo>
                    <a:pt x="20015" y="15316"/>
                  </a:lnTo>
                  <a:lnTo>
                    <a:pt x="19913" y="9829"/>
                  </a:lnTo>
                  <a:lnTo>
                    <a:pt x="19811" y="4356"/>
                  </a:lnTo>
                  <a:lnTo>
                    <a:pt x="15303" y="0"/>
                  </a:lnTo>
                  <a:close/>
                </a:path>
              </a:pathLst>
            </a:custGeom>
            <a:solidFill>
              <a:srgbClr val="A95C31"/>
            </a:solidFill>
          </p:spPr>
          <p:txBody>
            <a:bodyPr wrap="square" lIns="0" tIns="0" rIns="0" bIns="0" rtlCol="0"/>
            <a:lstStyle/>
            <a:p>
              <a:endParaRPr sz="1493" dirty="0"/>
            </a:p>
          </p:txBody>
        </p:sp>
        <p:sp>
          <p:nvSpPr>
            <p:cNvPr id="816" name="object 2684">
              <a:extLst>
                <a:ext uri="{FF2B5EF4-FFF2-40B4-BE49-F238E27FC236}">
                  <a16:creationId xmlns:a16="http://schemas.microsoft.com/office/drawing/2014/main" id="{D167ECBD-3255-4331-ADC5-8F23FBE4BDA1}"/>
                </a:ext>
              </a:extLst>
            </p:cNvPr>
            <p:cNvSpPr/>
            <p:nvPr/>
          </p:nvSpPr>
          <p:spPr>
            <a:xfrm>
              <a:off x="1784652" y="5465714"/>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2" y="4356"/>
                  </a:lnTo>
                  <a:lnTo>
                    <a:pt x="15303" y="0"/>
                  </a:lnTo>
                  <a:close/>
                </a:path>
              </a:pathLst>
            </a:custGeom>
            <a:solidFill>
              <a:srgbClr val="87451F"/>
            </a:solidFill>
          </p:spPr>
          <p:txBody>
            <a:bodyPr wrap="square" lIns="0" tIns="0" rIns="0" bIns="0" rtlCol="0"/>
            <a:lstStyle/>
            <a:p>
              <a:endParaRPr sz="1493" dirty="0"/>
            </a:p>
          </p:txBody>
        </p:sp>
        <p:sp>
          <p:nvSpPr>
            <p:cNvPr id="817" name="object 2685">
              <a:extLst>
                <a:ext uri="{FF2B5EF4-FFF2-40B4-BE49-F238E27FC236}">
                  <a16:creationId xmlns:a16="http://schemas.microsoft.com/office/drawing/2014/main" id="{55A72C4D-76F1-421B-B7C1-82D6C7460CCA}"/>
                </a:ext>
              </a:extLst>
            </p:cNvPr>
            <p:cNvSpPr/>
            <p:nvPr/>
          </p:nvSpPr>
          <p:spPr>
            <a:xfrm>
              <a:off x="1434113" y="5473033"/>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95C31"/>
            </a:solidFill>
          </p:spPr>
          <p:txBody>
            <a:bodyPr wrap="square" lIns="0" tIns="0" rIns="0" bIns="0" rtlCol="0"/>
            <a:lstStyle/>
            <a:p>
              <a:endParaRPr sz="1493" dirty="0"/>
            </a:p>
          </p:txBody>
        </p:sp>
        <p:sp>
          <p:nvSpPr>
            <p:cNvPr id="818" name="object 2686">
              <a:extLst>
                <a:ext uri="{FF2B5EF4-FFF2-40B4-BE49-F238E27FC236}">
                  <a16:creationId xmlns:a16="http://schemas.microsoft.com/office/drawing/2014/main" id="{6AA2C2D8-D803-4227-87D4-BDDAB020DE8A}"/>
                </a:ext>
              </a:extLst>
            </p:cNvPr>
            <p:cNvSpPr/>
            <p:nvPr/>
          </p:nvSpPr>
          <p:spPr>
            <a:xfrm>
              <a:off x="1628076" y="5424248"/>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15" y="15303"/>
                  </a:lnTo>
                  <a:lnTo>
                    <a:pt x="19913" y="9829"/>
                  </a:lnTo>
                  <a:lnTo>
                    <a:pt x="19812" y="4356"/>
                  </a:lnTo>
                  <a:lnTo>
                    <a:pt x="15316" y="0"/>
                  </a:lnTo>
                  <a:close/>
                </a:path>
              </a:pathLst>
            </a:custGeom>
            <a:solidFill>
              <a:srgbClr val="97542C"/>
            </a:solidFill>
          </p:spPr>
          <p:txBody>
            <a:bodyPr wrap="square" lIns="0" tIns="0" rIns="0" bIns="0" rtlCol="0"/>
            <a:lstStyle/>
            <a:p>
              <a:endParaRPr sz="1493" dirty="0"/>
            </a:p>
          </p:txBody>
        </p:sp>
        <p:sp>
          <p:nvSpPr>
            <p:cNvPr id="819" name="object 2687">
              <a:extLst>
                <a:ext uri="{FF2B5EF4-FFF2-40B4-BE49-F238E27FC236}">
                  <a16:creationId xmlns:a16="http://schemas.microsoft.com/office/drawing/2014/main" id="{CEB65FDD-DE37-4FFC-B5D7-C011EDAC0E37}"/>
                </a:ext>
              </a:extLst>
            </p:cNvPr>
            <p:cNvSpPr/>
            <p:nvPr/>
          </p:nvSpPr>
          <p:spPr>
            <a:xfrm>
              <a:off x="1323044" y="5399796"/>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B6662D"/>
            </a:solidFill>
          </p:spPr>
          <p:txBody>
            <a:bodyPr wrap="square" lIns="0" tIns="0" rIns="0" bIns="0" rtlCol="0"/>
            <a:lstStyle/>
            <a:p>
              <a:endParaRPr sz="1493" dirty="0"/>
            </a:p>
          </p:txBody>
        </p:sp>
        <p:sp>
          <p:nvSpPr>
            <p:cNvPr id="820" name="object 2688">
              <a:extLst>
                <a:ext uri="{FF2B5EF4-FFF2-40B4-BE49-F238E27FC236}">
                  <a16:creationId xmlns:a16="http://schemas.microsoft.com/office/drawing/2014/main" id="{20948242-61A1-4264-9F08-3DC8E0E9E8D8}"/>
                </a:ext>
              </a:extLst>
            </p:cNvPr>
            <p:cNvSpPr/>
            <p:nvPr/>
          </p:nvSpPr>
          <p:spPr>
            <a:xfrm>
              <a:off x="1265353" y="5380907"/>
              <a:ext cx="20320" cy="20320"/>
            </a:xfrm>
            <a:custGeom>
              <a:avLst/>
              <a:gdLst/>
              <a:ahLst/>
              <a:cxnLst/>
              <a:rect l="l" t="t" r="r" b="b"/>
              <a:pathLst>
                <a:path w="20319" h="20320">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93532A"/>
            </a:solidFill>
          </p:spPr>
          <p:txBody>
            <a:bodyPr wrap="square" lIns="0" tIns="0" rIns="0" bIns="0" rtlCol="0"/>
            <a:lstStyle/>
            <a:p>
              <a:endParaRPr sz="1493" dirty="0"/>
            </a:p>
          </p:txBody>
        </p:sp>
        <p:sp>
          <p:nvSpPr>
            <p:cNvPr id="821" name="object 2689">
              <a:extLst>
                <a:ext uri="{FF2B5EF4-FFF2-40B4-BE49-F238E27FC236}">
                  <a16:creationId xmlns:a16="http://schemas.microsoft.com/office/drawing/2014/main" id="{4D169E54-4E94-4333-97FC-F6867D66EAB9}"/>
                </a:ext>
              </a:extLst>
            </p:cNvPr>
            <p:cNvSpPr/>
            <p:nvPr/>
          </p:nvSpPr>
          <p:spPr>
            <a:xfrm>
              <a:off x="1563579" y="5298878"/>
              <a:ext cx="20320" cy="20320"/>
            </a:xfrm>
            <a:custGeom>
              <a:avLst/>
              <a:gdLst/>
              <a:ahLst/>
              <a:cxnLst/>
              <a:rect l="l" t="t" r="r" b="b"/>
              <a:pathLst>
                <a:path w="20319" h="20320">
                  <a:moveTo>
                    <a:pt x="15328" y="0"/>
                  </a:moveTo>
                  <a:lnTo>
                    <a:pt x="4368" y="190"/>
                  </a:lnTo>
                  <a:lnTo>
                    <a:pt x="0" y="4699"/>
                  </a:lnTo>
                  <a:lnTo>
                    <a:pt x="190" y="15646"/>
                  </a:lnTo>
                  <a:lnTo>
                    <a:pt x="4724" y="20002"/>
                  </a:lnTo>
                  <a:lnTo>
                    <a:pt x="15671" y="19812"/>
                  </a:lnTo>
                  <a:lnTo>
                    <a:pt x="20027" y="15303"/>
                  </a:lnTo>
                  <a:lnTo>
                    <a:pt x="19926" y="9829"/>
                  </a:lnTo>
                  <a:lnTo>
                    <a:pt x="19824" y="4343"/>
                  </a:lnTo>
                  <a:lnTo>
                    <a:pt x="15328" y="0"/>
                  </a:lnTo>
                  <a:close/>
                </a:path>
              </a:pathLst>
            </a:custGeom>
            <a:solidFill>
              <a:srgbClr val="8D4E29"/>
            </a:solidFill>
          </p:spPr>
          <p:txBody>
            <a:bodyPr wrap="square" lIns="0" tIns="0" rIns="0" bIns="0" rtlCol="0"/>
            <a:lstStyle/>
            <a:p>
              <a:endParaRPr sz="1493" dirty="0"/>
            </a:p>
          </p:txBody>
        </p:sp>
        <p:sp>
          <p:nvSpPr>
            <p:cNvPr id="822" name="object 2690">
              <a:extLst>
                <a:ext uri="{FF2B5EF4-FFF2-40B4-BE49-F238E27FC236}">
                  <a16:creationId xmlns:a16="http://schemas.microsoft.com/office/drawing/2014/main" id="{A7DE4660-8900-484A-B1BD-A0D17FFADD0A}"/>
                </a:ext>
              </a:extLst>
            </p:cNvPr>
            <p:cNvSpPr/>
            <p:nvPr/>
          </p:nvSpPr>
          <p:spPr>
            <a:xfrm>
              <a:off x="1142654" y="5455781"/>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8C5128"/>
            </a:solidFill>
          </p:spPr>
          <p:txBody>
            <a:bodyPr wrap="square" lIns="0" tIns="0" rIns="0" bIns="0" rtlCol="0"/>
            <a:lstStyle/>
            <a:p>
              <a:endParaRPr sz="1493" dirty="0"/>
            </a:p>
          </p:txBody>
        </p:sp>
        <p:sp>
          <p:nvSpPr>
            <p:cNvPr id="823" name="object 2691">
              <a:extLst>
                <a:ext uri="{FF2B5EF4-FFF2-40B4-BE49-F238E27FC236}">
                  <a16:creationId xmlns:a16="http://schemas.microsoft.com/office/drawing/2014/main" id="{4BC69C64-3487-4B7F-BA2C-6200C38A9C19}"/>
                </a:ext>
              </a:extLst>
            </p:cNvPr>
            <p:cNvSpPr/>
            <p:nvPr/>
          </p:nvSpPr>
          <p:spPr>
            <a:xfrm>
              <a:off x="1532878" y="5527038"/>
              <a:ext cx="20320" cy="20320"/>
            </a:xfrm>
            <a:custGeom>
              <a:avLst/>
              <a:gdLst/>
              <a:ahLst/>
              <a:cxnLst/>
              <a:rect l="l" t="t" r="r" b="b"/>
              <a:pathLst>
                <a:path w="20319" h="20320">
                  <a:moveTo>
                    <a:pt x="15303" y="0"/>
                  </a:moveTo>
                  <a:lnTo>
                    <a:pt x="4343" y="190"/>
                  </a:lnTo>
                  <a:lnTo>
                    <a:pt x="0" y="4686"/>
                  </a:lnTo>
                  <a:lnTo>
                    <a:pt x="190" y="15633"/>
                  </a:lnTo>
                  <a:lnTo>
                    <a:pt x="4698" y="20002"/>
                  </a:lnTo>
                  <a:lnTo>
                    <a:pt x="15646" y="19812"/>
                  </a:lnTo>
                  <a:lnTo>
                    <a:pt x="20015" y="15290"/>
                  </a:lnTo>
                  <a:lnTo>
                    <a:pt x="19913" y="9817"/>
                  </a:lnTo>
                  <a:lnTo>
                    <a:pt x="19811" y="4343"/>
                  </a:lnTo>
                  <a:lnTo>
                    <a:pt x="15303" y="0"/>
                  </a:lnTo>
                  <a:close/>
                </a:path>
              </a:pathLst>
            </a:custGeom>
            <a:solidFill>
              <a:srgbClr val="A95C31"/>
            </a:solidFill>
          </p:spPr>
          <p:txBody>
            <a:bodyPr wrap="square" lIns="0" tIns="0" rIns="0" bIns="0" rtlCol="0"/>
            <a:lstStyle/>
            <a:p>
              <a:endParaRPr sz="1493" dirty="0"/>
            </a:p>
          </p:txBody>
        </p:sp>
        <p:sp>
          <p:nvSpPr>
            <p:cNvPr id="824" name="object 2692">
              <a:extLst>
                <a:ext uri="{FF2B5EF4-FFF2-40B4-BE49-F238E27FC236}">
                  <a16:creationId xmlns:a16="http://schemas.microsoft.com/office/drawing/2014/main" id="{4C109494-3970-43A3-BBDE-50408AED2721}"/>
                </a:ext>
              </a:extLst>
            </p:cNvPr>
            <p:cNvSpPr/>
            <p:nvPr/>
          </p:nvSpPr>
          <p:spPr>
            <a:xfrm>
              <a:off x="1428261" y="5334932"/>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8E5229"/>
            </a:solidFill>
          </p:spPr>
          <p:txBody>
            <a:bodyPr wrap="square" lIns="0" tIns="0" rIns="0" bIns="0" rtlCol="0"/>
            <a:lstStyle/>
            <a:p>
              <a:endParaRPr sz="1493" dirty="0"/>
            </a:p>
          </p:txBody>
        </p:sp>
        <p:sp>
          <p:nvSpPr>
            <p:cNvPr id="825" name="object 2693">
              <a:extLst>
                <a:ext uri="{FF2B5EF4-FFF2-40B4-BE49-F238E27FC236}">
                  <a16:creationId xmlns:a16="http://schemas.microsoft.com/office/drawing/2014/main" id="{E04DFE3B-BF3A-4B92-833B-3601C7EBC1A8}"/>
                </a:ext>
              </a:extLst>
            </p:cNvPr>
            <p:cNvSpPr/>
            <p:nvPr/>
          </p:nvSpPr>
          <p:spPr>
            <a:xfrm>
              <a:off x="1133189" y="5277784"/>
              <a:ext cx="20320" cy="20320"/>
            </a:xfrm>
            <a:custGeom>
              <a:avLst/>
              <a:gdLst/>
              <a:ahLst/>
              <a:cxnLst/>
              <a:rect l="l" t="t" r="r" b="b"/>
              <a:pathLst>
                <a:path w="20319" h="20320">
                  <a:moveTo>
                    <a:pt x="15303" y="0"/>
                  </a:moveTo>
                  <a:lnTo>
                    <a:pt x="4356" y="190"/>
                  </a:lnTo>
                  <a:lnTo>
                    <a:pt x="0" y="4711"/>
                  </a:lnTo>
                  <a:lnTo>
                    <a:pt x="190" y="15659"/>
                  </a:lnTo>
                  <a:lnTo>
                    <a:pt x="4711" y="20002"/>
                  </a:lnTo>
                  <a:lnTo>
                    <a:pt x="15646" y="19811"/>
                  </a:lnTo>
                  <a:lnTo>
                    <a:pt x="20015" y="15316"/>
                  </a:lnTo>
                  <a:lnTo>
                    <a:pt x="19913" y="9842"/>
                  </a:lnTo>
                  <a:lnTo>
                    <a:pt x="19811" y="4368"/>
                  </a:lnTo>
                  <a:lnTo>
                    <a:pt x="15303" y="0"/>
                  </a:lnTo>
                  <a:close/>
                </a:path>
              </a:pathLst>
            </a:custGeom>
            <a:solidFill>
              <a:srgbClr val="8D4E29"/>
            </a:solidFill>
          </p:spPr>
          <p:txBody>
            <a:bodyPr wrap="square" lIns="0" tIns="0" rIns="0" bIns="0" rtlCol="0"/>
            <a:lstStyle/>
            <a:p>
              <a:endParaRPr sz="1493" dirty="0"/>
            </a:p>
          </p:txBody>
        </p:sp>
        <p:sp>
          <p:nvSpPr>
            <p:cNvPr id="826" name="object 2694">
              <a:extLst>
                <a:ext uri="{FF2B5EF4-FFF2-40B4-BE49-F238E27FC236}">
                  <a16:creationId xmlns:a16="http://schemas.microsoft.com/office/drawing/2014/main" id="{628A2816-6F04-4EAF-A8FE-D66AD8D9DA9B}"/>
                </a:ext>
              </a:extLst>
            </p:cNvPr>
            <p:cNvSpPr/>
            <p:nvPr/>
          </p:nvSpPr>
          <p:spPr>
            <a:xfrm>
              <a:off x="1796982" y="5384816"/>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924F2A"/>
            </a:solidFill>
          </p:spPr>
          <p:txBody>
            <a:bodyPr wrap="square" lIns="0" tIns="0" rIns="0" bIns="0" rtlCol="0"/>
            <a:lstStyle/>
            <a:p>
              <a:endParaRPr sz="1493" dirty="0"/>
            </a:p>
          </p:txBody>
        </p:sp>
        <p:sp>
          <p:nvSpPr>
            <p:cNvPr id="827" name="object 2695">
              <a:extLst>
                <a:ext uri="{FF2B5EF4-FFF2-40B4-BE49-F238E27FC236}">
                  <a16:creationId xmlns:a16="http://schemas.microsoft.com/office/drawing/2014/main" id="{BD378651-6BD0-43D8-8C31-C99ADA28B2C0}"/>
                </a:ext>
              </a:extLst>
            </p:cNvPr>
            <p:cNvSpPr/>
            <p:nvPr/>
          </p:nvSpPr>
          <p:spPr>
            <a:xfrm>
              <a:off x="1398290" y="5522911"/>
              <a:ext cx="20320" cy="20320"/>
            </a:xfrm>
            <a:custGeom>
              <a:avLst/>
              <a:gdLst/>
              <a:ahLst/>
              <a:cxnLst/>
              <a:rect l="l" t="t" r="r" b="b"/>
              <a:pathLst>
                <a:path w="20319" h="20320">
                  <a:moveTo>
                    <a:pt x="15316" y="0"/>
                  </a:moveTo>
                  <a:lnTo>
                    <a:pt x="4356" y="190"/>
                  </a:lnTo>
                  <a:lnTo>
                    <a:pt x="0" y="4711"/>
                  </a:lnTo>
                  <a:lnTo>
                    <a:pt x="190" y="15659"/>
                  </a:lnTo>
                  <a:lnTo>
                    <a:pt x="4711" y="20015"/>
                  </a:lnTo>
                  <a:lnTo>
                    <a:pt x="15659" y="19824"/>
                  </a:lnTo>
                  <a:lnTo>
                    <a:pt x="20027" y="15316"/>
                  </a:lnTo>
                  <a:lnTo>
                    <a:pt x="19926" y="9842"/>
                  </a:lnTo>
                  <a:lnTo>
                    <a:pt x="19824" y="4368"/>
                  </a:lnTo>
                  <a:lnTo>
                    <a:pt x="15316" y="0"/>
                  </a:lnTo>
                  <a:close/>
                </a:path>
              </a:pathLst>
            </a:custGeom>
            <a:solidFill>
              <a:srgbClr val="A85D32"/>
            </a:solidFill>
          </p:spPr>
          <p:txBody>
            <a:bodyPr wrap="square" lIns="0" tIns="0" rIns="0" bIns="0" rtlCol="0"/>
            <a:lstStyle/>
            <a:p>
              <a:endParaRPr sz="1493" dirty="0"/>
            </a:p>
          </p:txBody>
        </p:sp>
        <p:sp>
          <p:nvSpPr>
            <p:cNvPr id="828" name="object 2696">
              <a:extLst>
                <a:ext uri="{FF2B5EF4-FFF2-40B4-BE49-F238E27FC236}">
                  <a16:creationId xmlns:a16="http://schemas.microsoft.com/office/drawing/2014/main" id="{BEAF9E7E-B2D4-4B6E-92AE-B854EB57C62B}"/>
                </a:ext>
              </a:extLst>
            </p:cNvPr>
            <p:cNvSpPr/>
            <p:nvPr/>
          </p:nvSpPr>
          <p:spPr>
            <a:xfrm>
              <a:off x="1312415" y="5283343"/>
              <a:ext cx="20320" cy="20320"/>
            </a:xfrm>
            <a:custGeom>
              <a:avLst/>
              <a:gdLst/>
              <a:ahLst/>
              <a:cxnLst/>
              <a:rect l="l" t="t" r="r" b="b"/>
              <a:pathLst>
                <a:path w="20319" h="20320">
                  <a:moveTo>
                    <a:pt x="15303" y="0"/>
                  </a:moveTo>
                  <a:lnTo>
                    <a:pt x="4356" y="190"/>
                  </a:lnTo>
                  <a:lnTo>
                    <a:pt x="0" y="4711"/>
                  </a:lnTo>
                  <a:lnTo>
                    <a:pt x="190" y="15659"/>
                  </a:lnTo>
                  <a:lnTo>
                    <a:pt x="4711" y="20002"/>
                  </a:lnTo>
                  <a:lnTo>
                    <a:pt x="15646" y="19811"/>
                  </a:lnTo>
                  <a:lnTo>
                    <a:pt x="20015" y="15316"/>
                  </a:lnTo>
                  <a:lnTo>
                    <a:pt x="19913" y="9842"/>
                  </a:lnTo>
                  <a:lnTo>
                    <a:pt x="19811" y="4368"/>
                  </a:lnTo>
                  <a:lnTo>
                    <a:pt x="15303" y="0"/>
                  </a:lnTo>
                  <a:close/>
                </a:path>
              </a:pathLst>
            </a:custGeom>
            <a:solidFill>
              <a:srgbClr val="A65B30"/>
            </a:solidFill>
          </p:spPr>
          <p:txBody>
            <a:bodyPr wrap="square" lIns="0" tIns="0" rIns="0" bIns="0" rtlCol="0"/>
            <a:lstStyle/>
            <a:p>
              <a:endParaRPr sz="1493" dirty="0"/>
            </a:p>
          </p:txBody>
        </p:sp>
        <p:sp>
          <p:nvSpPr>
            <p:cNvPr id="829" name="object 2697">
              <a:extLst>
                <a:ext uri="{FF2B5EF4-FFF2-40B4-BE49-F238E27FC236}">
                  <a16:creationId xmlns:a16="http://schemas.microsoft.com/office/drawing/2014/main" id="{D9A21B6E-3172-44D4-A5CB-EA6DF950D7A3}"/>
                </a:ext>
              </a:extLst>
            </p:cNvPr>
            <p:cNvSpPr/>
            <p:nvPr/>
          </p:nvSpPr>
          <p:spPr>
            <a:xfrm>
              <a:off x="1537561" y="5348076"/>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8F5228"/>
            </a:solidFill>
          </p:spPr>
          <p:txBody>
            <a:bodyPr wrap="square" lIns="0" tIns="0" rIns="0" bIns="0" rtlCol="0"/>
            <a:lstStyle/>
            <a:p>
              <a:endParaRPr sz="1493" dirty="0"/>
            </a:p>
          </p:txBody>
        </p:sp>
        <p:sp>
          <p:nvSpPr>
            <p:cNvPr id="830" name="object 2698">
              <a:extLst>
                <a:ext uri="{FF2B5EF4-FFF2-40B4-BE49-F238E27FC236}">
                  <a16:creationId xmlns:a16="http://schemas.microsoft.com/office/drawing/2014/main" id="{BD943DBC-900B-4E91-973A-FC348ACB4797}"/>
                </a:ext>
              </a:extLst>
            </p:cNvPr>
            <p:cNvSpPr/>
            <p:nvPr/>
          </p:nvSpPr>
          <p:spPr>
            <a:xfrm>
              <a:off x="1441499" y="5502520"/>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97542C"/>
            </a:solidFill>
          </p:spPr>
          <p:txBody>
            <a:bodyPr wrap="square" lIns="0" tIns="0" rIns="0" bIns="0" rtlCol="0"/>
            <a:lstStyle/>
            <a:p>
              <a:endParaRPr sz="1493" dirty="0"/>
            </a:p>
          </p:txBody>
        </p:sp>
        <p:sp>
          <p:nvSpPr>
            <p:cNvPr id="831" name="object 2699">
              <a:extLst>
                <a:ext uri="{FF2B5EF4-FFF2-40B4-BE49-F238E27FC236}">
                  <a16:creationId xmlns:a16="http://schemas.microsoft.com/office/drawing/2014/main" id="{4FB275D3-D9A7-4FA0-BBE2-CFCBA96823EB}"/>
                </a:ext>
              </a:extLst>
            </p:cNvPr>
            <p:cNvSpPr/>
            <p:nvPr/>
          </p:nvSpPr>
          <p:spPr>
            <a:xfrm>
              <a:off x="1562875" y="5328667"/>
              <a:ext cx="20320" cy="20320"/>
            </a:xfrm>
            <a:custGeom>
              <a:avLst/>
              <a:gdLst/>
              <a:ahLst/>
              <a:cxnLst/>
              <a:rect l="l" t="t" r="r" b="b"/>
              <a:pathLst>
                <a:path w="20319" h="20320">
                  <a:moveTo>
                    <a:pt x="15316" y="0"/>
                  </a:moveTo>
                  <a:lnTo>
                    <a:pt x="4343" y="190"/>
                  </a:lnTo>
                  <a:lnTo>
                    <a:pt x="0" y="4699"/>
                  </a:lnTo>
                  <a:lnTo>
                    <a:pt x="190" y="15646"/>
                  </a:lnTo>
                  <a:lnTo>
                    <a:pt x="4698" y="19989"/>
                  </a:lnTo>
                  <a:lnTo>
                    <a:pt x="15659" y="19799"/>
                  </a:lnTo>
                  <a:lnTo>
                    <a:pt x="20015" y="15303"/>
                  </a:lnTo>
                  <a:lnTo>
                    <a:pt x="19913" y="9829"/>
                  </a:lnTo>
                  <a:lnTo>
                    <a:pt x="19811" y="4356"/>
                  </a:lnTo>
                  <a:lnTo>
                    <a:pt x="15316" y="0"/>
                  </a:lnTo>
                  <a:close/>
                </a:path>
              </a:pathLst>
            </a:custGeom>
            <a:solidFill>
              <a:srgbClr val="B6662D"/>
            </a:solidFill>
          </p:spPr>
          <p:txBody>
            <a:bodyPr wrap="square" lIns="0" tIns="0" rIns="0" bIns="0" rtlCol="0"/>
            <a:lstStyle/>
            <a:p>
              <a:endParaRPr sz="1493" dirty="0"/>
            </a:p>
          </p:txBody>
        </p:sp>
        <p:sp>
          <p:nvSpPr>
            <p:cNvPr id="832" name="object 2700">
              <a:extLst>
                <a:ext uri="{FF2B5EF4-FFF2-40B4-BE49-F238E27FC236}">
                  <a16:creationId xmlns:a16="http://schemas.microsoft.com/office/drawing/2014/main" id="{5A0B3AF1-4779-4A7E-97DA-BA5FBB143BBC}"/>
                </a:ext>
              </a:extLst>
            </p:cNvPr>
            <p:cNvSpPr/>
            <p:nvPr/>
          </p:nvSpPr>
          <p:spPr>
            <a:xfrm>
              <a:off x="1862038" y="5391840"/>
              <a:ext cx="20320" cy="20320"/>
            </a:xfrm>
            <a:custGeom>
              <a:avLst/>
              <a:gdLst/>
              <a:ahLst/>
              <a:cxnLst/>
              <a:rect l="l" t="t" r="r" b="b"/>
              <a:pathLst>
                <a:path w="20319" h="20320">
                  <a:moveTo>
                    <a:pt x="15303" y="0"/>
                  </a:moveTo>
                  <a:lnTo>
                    <a:pt x="4343" y="190"/>
                  </a:lnTo>
                  <a:lnTo>
                    <a:pt x="0" y="4686"/>
                  </a:lnTo>
                  <a:lnTo>
                    <a:pt x="190" y="15646"/>
                  </a:lnTo>
                  <a:lnTo>
                    <a:pt x="4699" y="19989"/>
                  </a:lnTo>
                  <a:lnTo>
                    <a:pt x="15646" y="19799"/>
                  </a:lnTo>
                  <a:lnTo>
                    <a:pt x="20015" y="15303"/>
                  </a:lnTo>
                  <a:lnTo>
                    <a:pt x="19913" y="9817"/>
                  </a:lnTo>
                  <a:lnTo>
                    <a:pt x="19812" y="4343"/>
                  </a:lnTo>
                  <a:lnTo>
                    <a:pt x="15303" y="0"/>
                  </a:lnTo>
                  <a:close/>
                </a:path>
              </a:pathLst>
            </a:custGeom>
            <a:solidFill>
              <a:srgbClr val="844826"/>
            </a:solidFill>
          </p:spPr>
          <p:txBody>
            <a:bodyPr wrap="square" lIns="0" tIns="0" rIns="0" bIns="0" rtlCol="0"/>
            <a:lstStyle/>
            <a:p>
              <a:endParaRPr sz="1493" dirty="0"/>
            </a:p>
          </p:txBody>
        </p:sp>
        <p:sp>
          <p:nvSpPr>
            <p:cNvPr id="833" name="object 2701">
              <a:extLst>
                <a:ext uri="{FF2B5EF4-FFF2-40B4-BE49-F238E27FC236}">
                  <a16:creationId xmlns:a16="http://schemas.microsoft.com/office/drawing/2014/main" id="{CEF406F2-DFD9-46EA-AA33-E3C2A8F5FBD7}"/>
                </a:ext>
              </a:extLst>
            </p:cNvPr>
            <p:cNvSpPr/>
            <p:nvPr/>
          </p:nvSpPr>
          <p:spPr>
            <a:xfrm>
              <a:off x="1633739" y="5574510"/>
              <a:ext cx="20320" cy="20320"/>
            </a:xfrm>
            <a:custGeom>
              <a:avLst/>
              <a:gdLst/>
              <a:ahLst/>
              <a:cxnLst/>
              <a:rect l="l" t="t" r="r" b="b"/>
              <a:pathLst>
                <a:path w="20319" h="20320">
                  <a:moveTo>
                    <a:pt x="15316" y="0"/>
                  </a:moveTo>
                  <a:lnTo>
                    <a:pt x="4356" y="190"/>
                  </a:lnTo>
                  <a:lnTo>
                    <a:pt x="0" y="4699"/>
                  </a:lnTo>
                  <a:lnTo>
                    <a:pt x="190" y="15659"/>
                  </a:lnTo>
                  <a:lnTo>
                    <a:pt x="4711" y="20002"/>
                  </a:lnTo>
                  <a:lnTo>
                    <a:pt x="15659" y="19812"/>
                  </a:lnTo>
                  <a:lnTo>
                    <a:pt x="20027" y="15316"/>
                  </a:lnTo>
                  <a:lnTo>
                    <a:pt x="19926" y="9829"/>
                  </a:lnTo>
                  <a:lnTo>
                    <a:pt x="19824" y="4356"/>
                  </a:lnTo>
                  <a:lnTo>
                    <a:pt x="15316" y="0"/>
                  </a:lnTo>
                  <a:close/>
                </a:path>
              </a:pathLst>
            </a:custGeom>
            <a:solidFill>
              <a:srgbClr val="774421"/>
            </a:solidFill>
          </p:spPr>
          <p:txBody>
            <a:bodyPr wrap="square" lIns="0" tIns="0" rIns="0" bIns="0" rtlCol="0"/>
            <a:lstStyle/>
            <a:p>
              <a:endParaRPr sz="1493" dirty="0"/>
            </a:p>
          </p:txBody>
        </p:sp>
        <p:sp>
          <p:nvSpPr>
            <p:cNvPr id="834" name="object 2702">
              <a:extLst>
                <a:ext uri="{FF2B5EF4-FFF2-40B4-BE49-F238E27FC236}">
                  <a16:creationId xmlns:a16="http://schemas.microsoft.com/office/drawing/2014/main" id="{2711E426-F2BA-4B76-80FD-3270E2ACB6C2}"/>
                </a:ext>
              </a:extLst>
            </p:cNvPr>
            <p:cNvSpPr/>
            <p:nvPr/>
          </p:nvSpPr>
          <p:spPr>
            <a:xfrm>
              <a:off x="1302183" y="5493316"/>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15" y="15303"/>
                  </a:lnTo>
                  <a:lnTo>
                    <a:pt x="19913" y="9829"/>
                  </a:lnTo>
                  <a:lnTo>
                    <a:pt x="19811" y="4356"/>
                  </a:lnTo>
                  <a:lnTo>
                    <a:pt x="15316" y="0"/>
                  </a:lnTo>
                  <a:close/>
                </a:path>
              </a:pathLst>
            </a:custGeom>
            <a:solidFill>
              <a:srgbClr val="9C582D"/>
            </a:solidFill>
          </p:spPr>
          <p:txBody>
            <a:bodyPr wrap="square" lIns="0" tIns="0" rIns="0" bIns="0" rtlCol="0"/>
            <a:lstStyle/>
            <a:p>
              <a:endParaRPr sz="1493" dirty="0"/>
            </a:p>
          </p:txBody>
        </p:sp>
        <p:sp>
          <p:nvSpPr>
            <p:cNvPr id="835" name="object 2703">
              <a:extLst>
                <a:ext uri="{FF2B5EF4-FFF2-40B4-BE49-F238E27FC236}">
                  <a16:creationId xmlns:a16="http://schemas.microsoft.com/office/drawing/2014/main" id="{36080DB0-AD99-4F13-B63F-3A8F5F9547DD}"/>
                </a:ext>
              </a:extLst>
            </p:cNvPr>
            <p:cNvSpPr/>
            <p:nvPr/>
          </p:nvSpPr>
          <p:spPr>
            <a:xfrm>
              <a:off x="1510173" y="5606247"/>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29"/>
                  </a:lnTo>
                  <a:lnTo>
                    <a:pt x="19811" y="4368"/>
                  </a:lnTo>
                  <a:lnTo>
                    <a:pt x="15303" y="0"/>
                  </a:lnTo>
                  <a:close/>
                </a:path>
              </a:pathLst>
            </a:custGeom>
            <a:solidFill>
              <a:srgbClr val="70411E"/>
            </a:solidFill>
          </p:spPr>
          <p:txBody>
            <a:bodyPr wrap="square" lIns="0" tIns="0" rIns="0" bIns="0" rtlCol="0"/>
            <a:lstStyle/>
            <a:p>
              <a:endParaRPr sz="1493" dirty="0"/>
            </a:p>
          </p:txBody>
        </p:sp>
        <p:sp>
          <p:nvSpPr>
            <p:cNvPr id="836" name="object 2704">
              <a:extLst>
                <a:ext uri="{FF2B5EF4-FFF2-40B4-BE49-F238E27FC236}">
                  <a16:creationId xmlns:a16="http://schemas.microsoft.com/office/drawing/2014/main" id="{A6E10CA9-9CDB-4D01-8D33-6365015CD96A}"/>
                </a:ext>
              </a:extLst>
            </p:cNvPr>
            <p:cNvSpPr/>
            <p:nvPr/>
          </p:nvSpPr>
          <p:spPr>
            <a:xfrm>
              <a:off x="1550056" y="5352328"/>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9C582D"/>
            </a:solidFill>
          </p:spPr>
          <p:txBody>
            <a:bodyPr wrap="square" lIns="0" tIns="0" rIns="0" bIns="0" rtlCol="0"/>
            <a:lstStyle/>
            <a:p>
              <a:endParaRPr sz="1493" dirty="0"/>
            </a:p>
          </p:txBody>
        </p:sp>
        <p:sp>
          <p:nvSpPr>
            <p:cNvPr id="837" name="object 2705">
              <a:extLst>
                <a:ext uri="{FF2B5EF4-FFF2-40B4-BE49-F238E27FC236}">
                  <a16:creationId xmlns:a16="http://schemas.microsoft.com/office/drawing/2014/main" id="{CB7DB311-3039-43B5-A208-6434C45283E8}"/>
                </a:ext>
              </a:extLst>
            </p:cNvPr>
            <p:cNvSpPr/>
            <p:nvPr/>
          </p:nvSpPr>
          <p:spPr>
            <a:xfrm>
              <a:off x="1032743" y="5463525"/>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AE5E31"/>
            </a:solidFill>
          </p:spPr>
          <p:txBody>
            <a:bodyPr wrap="square" lIns="0" tIns="0" rIns="0" bIns="0" rtlCol="0"/>
            <a:lstStyle/>
            <a:p>
              <a:endParaRPr sz="1493" dirty="0"/>
            </a:p>
          </p:txBody>
        </p:sp>
        <p:sp>
          <p:nvSpPr>
            <p:cNvPr id="838" name="object 2706">
              <a:extLst>
                <a:ext uri="{FF2B5EF4-FFF2-40B4-BE49-F238E27FC236}">
                  <a16:creationId xmlns:a16="http://schemas.microsoft.com/office/drawing/2014/main" id="{D959B72E-463A-4AB7-979C-01281509AE7A}"/>
                </a:ext>
              </a:extLst>
            </p:cNvPr>
            <p:cNvSpPr/>
            <p:nvPr/>
          </p:nvSpPr>
          <p:spPr>
            <a:xfrm>
              <a:off x="1038834" y="5576801"/>
              <a:ext cx="20320" cy="20320"/>
            </a:xfrm>
            <a:custGeom>
              <a:avLst/>
              <a:gdLst/>
              <a:ahLst/>
              <a:cxnLst/>
              <a:rect l="l" t="t" r="r" b="b"/>
              <a:pathLst>
                <a:path w="20319" h="20320">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9A572B"/>
            </a:solidFill>
          </p:spPr>
          <p:txBody>
            <a:bodyPr wrap="square" lIns="0" tIns="0" rIns="0" bIns="0" rtlCol="0"/>
            <a:lstStyle/>
            <a:p>
              <a:endParaRPr sz="1493" dirty="0"/>
            </a:p>
          </p:txBody>
        </p:sp>
        <p:sp>
          <p:nvSpPr>
            <p:cNvPr id="839" name="object 2707">
              <a:extLst>
                <a:ext uri="{FF2B5EF4-FFF2-40B4-BE49-F238E27FC236}">
                  <a16:creationId xmlns:a16="http://schemas.microsoft.com/office/drawing/2014/main" id="{3E23467F-55CC-48A4-B18F-B52937728C90}"/>
                </a:ext>
              </a:extLst>
            </p:cNvPr>
            <p:cNvSpPr/>
            <p:nvPr/>
          </p:nvSpPr>
          <p:spPr>
            <a:xfrm>
              <a:off x="1375853" y="5490008"/>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9B562C"/>
            </a:solidFill>
          </p:spPr>
          <p:txBody>
            <a:bodyPr wrap="square" lIns="0" tIns="0" rIns="0" bIns="0" rtlCol="0"/>
            <a:lstStyle/>
            <a:p>
              <a:endParaRPr sz="1493" dirty="0"/>
            </a:p>
          </p:txBody>
        </p:sp>
        <p:sp>
          <p:nvSpPr>
            <p:cNvPr id="840" name="object 2708">
              <a:extLst>
                <a:ext uri="{FF2B5EF4-FFF2-40B4-BE49-F238E27FC236}">
                  <a16:creationId xmlns:a16="http://schemas.microsoft.com/office/drawing/2014/main" id="{6D346D82-AD92-440C-BDB2-746D68633B85}"/>
                </a:ext>
              </a:extLst>
            </p:cNvPr>
            <p:cNvSpPr/>
            <p:nvPr/>
          </p:nvSpPr>
          <p:spPr>
            <a:xfrm>
              <a:off x="1837310" y="5361057"/>
              <a:ext cx="20320" cy="20320"/>
            </a:xfrm>
            <a:custGeom>
              <a:avLst/>
              <a:gdLst/>
              <a:ahLst/>
              <a:cxnLst/>
              <a:rect l="l" t="t" r="r" b="b"/>
              <a:pathLst>
                <a:path w="20319" h="20320">
                  <a:moveTo>
                    <a:pt x="15303" y="0"/>
                  </a:moveTo>
                  <a:lnTo>
                    <a:pt x="4343" y="190"/>
                  </a:lnTo>
                  <a:lnTo>
                    <a:pt x="0" y="4711"/>
                  </a:lnTo>
                  <a:lnTo>
                    <a:pt x="190" y="15659"/>
                  </a:lnTo>
                  <a:lnTo>
                    <a:pt x="4699" y="20015"/>
                  </a:lnTo>
                  <a:lnTo>
                    <a:pt x="15646" y="19824"/>
                  </a:lnTo>
                  <a:lnTo>
                    <a:pt x="20015" y="15316"/>
                  </a:lnTo>
                  <a:lnTo>
                    <a:pt x="19913" y="9842"/>
                  </a:lnTo>
                  <a:lnTo>
                    <a:pt x="19812" y="4368"/>
                  </a:lnTo>
                  <a:lnTo>
                    <a:pt x="15303" y="0"/>
                  </a:lnTo>
                  <a:close/>
                </a:path>
              </a:pathLst>
            </a:custGeom>
            <a:solidFill>
              <a:srgbClr val="6F3F1F"/>
            </a:solidFill>
          </p:spPr>
          <p:txBody>
            <a:bodyPr wrap="square" lIns="0" tIns="0" rIns="0" bIns="0" rtlCol="0"/>
            <a:lstStyle/>
            <a:p>
              <a:endParaRPr sz="1493" dirty="0"/>
            </a:p>
          </p:txBody>
        </p:sp>
        <p:sp>
          <p:nvSpPr>
            <p:cNvPr id="841" name="object 2709">
              <a:extLst>
                <a:ext uri="{FF2B5EF4-FFF2-40B4-BE49-F238E27FC236}">
                  <a16:creationId xmlns:a16="http://schemas.microsoft.com/office/drawing/2014/main" id="{DE6BC4AD-18B3-4E6B-800A-17A0538B28B7}"/>
                </a:ext>
              </a:extLst>
            </p:cNvPr>
            <p:cNvSpPr/>
            <p:nvPr/>
          </p:nvSpPr>
          <p:spPr>
            <a:xfrm>
              <a:off x="1337440" y="5627621"/>
              <a:ext cx="20320" cy="20320"/>
            </a:xfrm>
            <a:custGeom>
              <a:avLst/>
              <a:gdLst/>
              <a:ahLst/>
              <a:cxnLst/>
              <a:rect l="l" t="t" r="r" b="b"/>
              <a:pathLst>
                <a:path w="20319" h="20320">
                  <a:moveTo>
                    <a:pt x="15303" y="0"/>
                  </a:moveTo>
                  <a:lnTo>
                    <a:pt x="4356" y="190"/>
                  </a:lnTo>
                  <a:lnTo>
                    <a:pt x="0" y="4686"/>
                  </a:lnTo>
                  <a:lnTo>
                    <a:pt x="190" y="15646"/>
                  </a:lnTo>
                  <a:lnTo>
                    <a:pt x="4711" y="19989"/>
                  </a:lnTo>
                  <a:lnTo>
                    <a:pt x="15646" y="19799"/>
                  </a:lnTo>
                  <a:lnTo>
                    <a:pt x="20015" y="15303"/>
                  </a:lnTo>
                  <a:lnTo>
                    <a:pt x="19913" y="9829"/>
                  </a:lnTo>
                  <a:lnTo>
                    <a:pt x="19811" y="4343"/>
                  </a:lnTo>
                  <a:lnTo>
                    <a:pt x="15303" y="0"/>
                  </a:lnTo>
                  <a:close/>
                </a:path>
              </a:pathLst>
            </a:custGeom>
            <a:solidFill>
              <a:srgbClr val="955229"/>
            </a:solidFill>
          </p:spPr>
          <p:txBody>
            <a:bodyPr wrap="square" lIns="0" tIns="0" rIns="0" bIns="0" rtlCol="0"/>
            <a:lstStyle/>
            <a:p>
              <a:endParaRPr sz="1493" dirty="0"/>
            </a:p>
          </p:txBody>
        </p:sp>
        <p:sp>
          <p:nvSpPr>
            <p:cNvPr id="842" name="object 2710">
              <a:extLst>
                <a:ext uri="{FF2B5EF4-FFF2-40B4-BE49-F238E27FC236}">
                  <a16:creationId xmlns:a16="http://schemas.microsoft.com/office/drawing/2014/main" id="{39A3F714-2DF7-472F-BCF3-269CBC51BF87}"/>
                </a:ext>
              </a:extLst>
            </p:cNvPr>
            <p:cNvSpPr/>
            <p:nvPr/>
          </p:nvSpPr>
          <p:spPr>
            <a:xfrm>
              <a:off x="1729336" y="5454865"/>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AD612A"/>
            </a:solidFill>
          </p:spPr>
          <p:txBody>
            <a:bodyPr wrap="square" lIns="0" tIns="0" rIns="0" bIns="0" rtlCol="0"/>
            <a:lstStyle/>
            <a:p>
              <a:endParaRPr sz="1493" dirty="0"/>
            </a:p>
          </p:txBody>
        </p:sp>
        <p:sp>
          <p:nvSpPr>
            <p:cNvPr id="843" name="object 2711">
              <a:extLst>
                <a:ext uri="{FF2B5EF4-FFF2-40B4-BE49-F238E27FC236}">
                  <a16:creationId xmlns:a16="http://schemas.microsoft.com/office/drawing/2014/main" id="{434F2A01-9664-4CA1-B930-793004398825}"/>
                </a:ext>
              </a:extLst>
            </p:cNvPr>
            <p:cNvSpPr/>
            <p:nvPr/>
          </p:nvSpPr>
          <p:spPr>
            <a:xfrm>
              <a:off x="1364787" y="5529666"/>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75C2F"/>
            </a:solidFill>
          </p:spPr>
          <p:txBody>
            <a:bodyPr wrap="square" lIns="0" tIns="0" rIns="0" bIns="0" rtlCol="0"/>
            <a:lstStyle/>
            <a:p>
              <a:endParaRPr sz="1493" dirty="0"/>
            </a:p>
          </p:txBody>
        </p:sp>
        <p:sp>
          <p:nvSpPr>
            <p:cNvPr id="844" name="object 2712">
              <a:extLst>
                <a:ext uri="{FF2B5EF4-FFF2-40B4-BE49-F238E27FC236}">
                  <a16:creationId xmlns:a16="http://schemas.microsoft.com/office/drawing/2014/main" id="{406D1DC9-E45C-4EA2-BF85-F4DFAC3734EC}"/>
                </a:ext>
              </a:extLst>
            </p:cNvPr>
            <p:cNvSpPr/>
            <p:nvPr/>
          </p:nvSpPr>
          <p:spPr>
            <a:xfrm>
              <a:off x="1429398" y="5249755"/>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804924"/>
            </a:solidFill>
          </p:spPr>
          <p:txBody>
            <a:bodyPr wrap="square" lIns="0" tIns="0" rIns="0" bIns="0" rtlCol="0"/>
            <a:lstStyle/>
            <a:p>
              <a:endParaRPr sz="1493" dirty="0"/>
            </a:p>
          </p:txBody>
        </p:sp>
        <p:sp>
          <p:nvSpPr>
            <p:cNvPr id="845" name="object 2713">
              <a:extLst>
                <a:ext uri="{FF2B5EF4-FFF2-40B4-BE49-F238E27FC236}">
                  <a16:creationId xmlns:a16="http://schemas.microsoft.com/office/drawing/2014/main" id="{1A02FFEA-C578-4A2E-AB67-264B28EDC4FF}"/>
                </a:ext>
              </a:extLst>
            </p:cNvPr>
            <p:cNvSpPr/>
            <p:nvPr/>
          </p:nvSpPr>
          <p:spPr>
            <a:xfrm>
              <a:off x="1027785" y="5558259"/>
              <a:ext cx="20320" cy="20320"/>
            </a:xfrm>
            <a:custGeom>
              <a:avLst/>
              <a:gdLst/>
              <a:ahLst/>
              <a:cxnLst/>
              <a:rect l="l" t="t" r="r" b="b"/>
              <a:pathLst>
                <a:path w="20319" h="20320">
                  <a:moveTo>
                    <a:pt x="15303" y="0"/>
                  </a:moveTo>
                  <a:lnTo>
                    <a:pt x="4343" y="190"/>
                  </a:lnTo>
                  <a:lnTo>
                    <a:pt x="0" y="4686"/>
                  </a:lnTo>
                  <a:lnTo>
                    <a:pt x="190" y="15633"/>
                  </a:lnTo>
                  <a:lnTo>
                    <a:pt x="4698" y="19989"/>
                  </a:lnTo>
                  <a:lnTo>
                    <a:pt x="15646" y="19799"/>
                  </a:lnTo>
                  <a:lnTo>
                    <a:pt x="20015" y="15290"/>
                  </a:lnTo>
                  <a:lnTo>
                    <a:pt x="19913" y="9817"/>
                  </a:lnTo>
                  <a:lnTo>
                    <a:pt x="19811" y="4343"/>
                  </a:lnTo>
                  <a:lnTo>
                    <a:pt x="15303" y="0"/>
                  </a:lnTo>
                  <a:close/>
                </a:path>
              </a:pathLst>
            </a:custGeom>
            <a:solidFill>
              <a:srgbClr val="AE5E31"/>
            </a:solidFill>
          </p:spPr>
          <p:txBody>
            <a:bodyPr wrap="square" lIns="0" tIns="0" rIns="0" bIns="0" rtlCol="0"/>
            <a:lstStyle/>
            <a:p>
              <a:endParaRPr sz="1493" dirty="0"/>
            </a:p>
          </p:txBody>
        </p:sp>
        <p:sp>
          <p:nvSpPr>
            <p:cNvPr id="846" name="object 2714">
              <a:extLst>
                <a:ext uri="{FF2B5EF4-FFF2-40B4-BE49-F238E27FC236}">
                  <a16:creationId xmlns:a16="http://schemas.microsoft.com/office/drawing/2014/main" id="{250B61F3-C2DD-4643-A206-0BBF5448158A}"/>
                </a:ext>
              </a:extLst>
            </p:cNvPr>
            <p:cNvSpPr/>
            <p:nvPr/>
          </p:nvSpPr>
          <p:spPr>
            <a:xfrm>
              <a:off x="1478629" y="5545076"/>
              <a:ext cx="20320" cy="20320"/>
            </a:xfrm>
            <a:custGeom>
              <a:avLst/>
              <a:gdLst/>
              <a:ahLst/>
              <a:cxnLst/>
              <a:rect l="l" t="t" r="r" b="b"/>
              <a:pathLst>
                <a:path w="20319" h="20320">
                  <a:moveTo>
                    <a:pt x="15303" y="0"/>
                  </a:moveTo>
                  <a:lnTo>
                    <a:pt x="4343" y="190"/>
                  </a:lnTo>
                  <a:lnTo>
                    <a:pt x="0" y="4698"/>
                  </a:lnTo>
                  <a:lnTo>
                    <a:pt x="190" y="15659"/>
                  </a:lnTo>
                  <a:lnTo>
                    <a:pt x="4698" y="20015"/>
                  </a:lnTo>
                  <a:lnTo>
                    <a:pt x="15646" y="19824"/>
                  </a:lnTo>
                  <a:lnTo>
                    <a:pt x="20015" y="15316"/>
                  </a:lnTo>
                  <a:lnTo>
                    <a:pt x="19913" y="9842"/>
                  </a:lnTo>
                  <a:lnTo>
                    <a:pt x="19811" y="4356"/>
                  </a:lnTo>
                  <a:lnTo>
                    <a:pt x="15303" y="0"/>
                  </a:lnTo>
                  <a:close/>
                </a:path>
              </a:pathLst>
            </a:custGeom>
            <a:solidFill>
              <a:srgbClr val="B6662D"/>
            </a:solidFill>
          </p:spPr>
          <p:txBody>
            <a:bodyPr wrap="square" lIns="0" tIns="0" rIns="0" bIns="0" rtlCol="0"/>
            <a:lstStyle/>
            <a:p>
              <a:endParaRPr sz="1493" dirty="0"/>
            </a:p>
          </p:txBody>
        </p:sp>
        <p:sp>
          <p:nvSpPr>
            <p:cNvPr id="847" name="object 2715">
              <a:extLst>
                <a:ext uri="{FF2B5EF4-FFF2-40B4-BE49-F238E27FC236}">
                  <a16:creationId xmlns:a16="http://schemas.microsoft.com/office/drawing/2014/main" id="{DB3F4596-F0F9-475A-A328-223ACC1480A1}"/>
                </a:ext>
              </a:extLst>
            </p:cNvPr>
            <p:cNvSpPr/>
            <p:nvPr/>
          </p:nvSpPr>
          <p:spPr>
            <a:xfrm>
              <a:off x="1241845" y="5536204"/>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F5E33"/>
            </a:solidFill>
          </p:spPr>
          <p:txBody>
            <a:bodyPr wrap="square" lIns="0" tIns="0" rIns="0" bIns="0" rtlCol="0"/>
            <a:lstStyle/>
            <a:p>
              <a:endParaRPr sz="1493" dirty="0"/>
            </a:p>
          </p:txBody>
        </p:sp>
        <p:sp>
          <p:nvSpPr>
            <p:cNvPr id="848" name="object 2716">
              <a:extLst>
                <a:ext uri="{FF2B5EF4-FFF2-40B4-BE49-F238E27FC236}">
                  <a16:creationId xmlns:a16="http://schemas.microsoft.com/office/drawing/2014/main" id="{C9DA86CB-E6AF-4A82-80B8-62C6534AE1FB}"/>
                </a:ext>
              </a:extLst>
            </p:cNvPr>
            <p:cNvSpPr/>
            <p:nvPr/>
          </p:nvSpPr>
          <p:spPr>
            <a:xfrm>
              <a:off x="1449538" y="5473103"/>
              <a:ext cx="20320" cy="20320"/>
            </a:xfrm>
            <a:custGeom>
              <a:avLst/>
              <a:gdLst/>
              <a:ahLst/>
              <a:cxnLst/>
              <a:rect l="l" t="t" r="r" b="b"/>
              <a:pathLst>
                <a:path w="20319" h="20320">
                  <a:moveTo>
                    <a:pt x="15303" y="0"/>
                  </a:moveTo>
                  <a:lnTo>
                    <a:pt x="4343" y="190"/>
                  </a:lnTo>
                  <a:lnTo>
                    <a:pt x="0" y="4698"/>
                  </a:lnTo>
                  <a:lnTo>
                    <a:pt x="190" y="15659"/>
                  </a:lnTo>
                  <a:lnTo>
                    <a:pt x="4698" y="20015"/>
                  </a:lnTo>
                  <a:lnTo>
                    <a:pt x="15646" y="19824"/>
                  </a:lnTo>
                  <a:lnTo>
                    <a:pt x="20015" y="15316"/>
                  </a:lnTo>
                  <a:lnTo>
                    <a:pt x="19913" y="9842"/>
                  </a:lnTo>
                  <a:lnTo>
                    <a:pt x="19811" y="4356"/>
                  </a:lnTo>
                  <a:lnTo>
                    <a:pt x="15303" y="0"/>
                  </a:lnTo>
                  <a:close/>
                </a:path>
              </a:pathLst>
            </a:custGeom>
            <a:solidFill>
              <a:srgbClr val="A85B30"/>
            </a:solidFill>
          </p:spPr>
          <p:txBody>
            <a:bodyPr wrap="square" lIns="0" tIns="0" rIns="0" bIns="0" rtlCol="0"/>
            <a:lstStyle/>
            <a:p>
              <a:endParaRPr sz="1493" dirty="0"/>
            </a:p>
          </p:txBody>
        </p:sp>
        <p:sp>
          <p:nvSpPr>
            <p:cNvPr id="849" name="object 2717">
              <a:extLst>
                <a:ext uri="{FF2B5EF4-FFF2-40B4-BE49-F238E27FC236}">
                  <a16:creationId xmlns:a16="http://schemas.microsoft.com/office/drawing/2014/main" id="{2A738459-83E0-49C8-B3A3-5D7BCFBEC21F}"/>
                </a:ext>
              </a:extLst>
            </p:cNvPr>
            <p:cNvSpPr/>
            <p:nvPr/>
          </p:nvSpPr>
          <p:spPr>
            <a:xfrm>
              <a:off x="1296499" y="5453261"/>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1592E"/>
            </a:solidFill>
          </p:spPr>
          <p:txBody>
            <a:bodyPr wrap="square" lIns="0" tIns="0" rIns="0" bIns="0" rtlCol="0"/>
            <a:lstStyle/>
            <a:p>
              <a:endParaRPr sz="1493" dirty="0"/>
            </a:p>
          </p:txBody>
        </p:sp>
        <p:sp>
          <p:nvSpPr>
            <p:cNvPr id="850" name="object 2718">
              <a:extLst>
                <a:ext uri="{FF2B5EF4-FFF2-40B4-BE49-F238E27FC236}">
                  <a16:creationId xmlns:a16="http://schemas.microsoft.com/office/drawing/2014/main" id="{CA8FF473-09BC-4649-B3E9-0E83F94B9C1B}"/>
                </a:ext>
              </a:extLst>
            </p:cNvPr>
            <p:cNvSpPr/>
            <p:nvPr/>
          </p:nvSpPr>
          <p:spPr>
            <a:xfrm>
              <a:off x="1826615" y="5400013"/>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15" y="15303"/>
                  </a:lnTo>
                  <a:lnTo>
                    <a:pt x="19913" y="9829"/>
                  </a:lnTo>
                  <a:lnTo>
                    <a:pt x="19812" y="4356"/>
                  </a:lnTo>
                  <a:lnTo>
                    <a:pt x="15316" y="0"/>
                  </a:lnTo>
                  <a:close/>
                </a:path>
              </a:pathLst>
            </a:custGeom>
            <a:solidFill>
              <a:srgbClr val="70411E"/>
            </a:solidFill>
          </p:spPr>
          <p:txBody>
            <a:bodyPr wrap="square" lIns="0" tIns="0" rIns="0" bIns="0" rtlCol="0"/>
            <a:lstStyle/>
            <a:p>
              <a:endParaRPr sz="1493" dirty="0"/>
            </a:p>
          </p:txBody>
        </p:sp>
        <p:sp>
          <p:nvSpPr>
            <p:cNvPr id="851" name="object 2719">
              <a:extLst>
                <a:ext uri="{FF2B5EF4-FFF2-40B4-BE49-F238E27FC236}">
                  <a16:creationId xmlns:a16="http://schemas.microsoft.com/office/drawing/2014/main" id="{966903A0-AF13-4DA5-A53E-DFCB04BF980B}"/>
                </a:ext>
              </a:extLst>
            </p:cNvPr>
            <p:cNvSpPr/>
            <p:nvPr/>
          </p:nvSpPr>
          <p:spPr>
            <a:xfrm>
              <a:off x="988303" y="5525813"/>
              <a:ext cx="20320" cy="20320"/>
            </a:xfrm>
            <a:custGeom>
              <a:avLst/>
              <a:gdLst/>
              <a:ahLst/>
              <a:cxnLst/>
              <a:rect l="l" t="t" r="r" b="b"/>
              <a:pathLst>
                <a:path w="20319" h="20320">
                  <a:moveTo>
                    <a:pt x="15316" y="0"/>
                  </a:moveTo>
                  <a:lnTo>
                    <a:pt x="4356" y="190"/>
                  </a:lnTo>
                  <a:lnTo>
                    <a:pt x="0" y="4686"/>
                  </a:lnTo>
                  <a:lnTo>
                    <a:pt x="190" y="15646"/>
                  </a:lnTo>
                  <a:lnTo>
                    <a:pt x="4711" y="20002"/>
                  </a:lnTo>
                  <a:lnTo>
                    <a:pt x="15659" y="19812"/>
                  </a:lnTo>
                  <a:lnTo>
                    <a:pt x="20015" y="15303"/>
                  </a:lnTo>
                  <a:lnTo>
                    <a:pt x="19913" y="9829"/>
                  </a:lnTo>
                  <a:lnTo>
                    <a:pt x="19811" y="4343"/>
                  </a:lnTo>
                  <a:lnTo>
                    <a:pt x="15316" y="0"/>
                  </a:lnTo>
                  <a:close/>
                </a:path>
              </a:pathLst>
            </a:custGeom>
            <a:solidFill>
              <a:srgbClr val="BD6A2F"/>
            </a:solidFill>
          </p:spPr>
          <p:txBody>
            <a:bodyPr wrap="square" lIns="0" tIns="0" rIns="0" bIns="0" rtlCol="0"/>
            <a:lstStyle/>
            <a:p>
              <a:endParaRPr sz="1493" dirty="0"/>
            </a:p>
          </p:txBody>
        </p:sp>
        <p:sp>
          <p:nvSpPr>
            <p:cNvPr id="852" name="object 2720">
              <a:extLst>
                <a:ext uri="{FF2B5EF4-FFF2-40B4-BE49-F238E27FC236}">
                  <a16:creationId xmlns:a16="http://schemas.microsoft.com/office/drawing/2014/main" id="{B16D47F9-7E61-4D53-9731-7F3D52E66D11}"/>
                </a:ext>
              </a:extLst>
            </p:cNvPr>
            <p:cNvSpPr/>
            <p:nvPr/>
          </p:nvSpPr>
          <p:spPr>
            <a:xfrm>
              <a:off x="1135025" y="5450834"/>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0592F"/>
            </a:solidFill>
          </p:spPr>
          <p:txBody>
            <a:bodyPr wrap="square" lIns="0" tIns="0" rIns="0" bIns="0" rtlCol="0"/>
            <a:lstStyle/>
            <a:p>
              <a:endParaRPr sz="1493" dirty="0"/>
            </a:p>
          </p:txBody>
        </p:sp>
        <p:sp>
          <p:nvSpPr>
            <p:cNvPr id="853" name="object 2721">
              <a:extLst>
                <a:ext uri="{FF2B5EF4-FFF2-40B4-BE49-F238E27FC236}">
                  <a16:creationId xmlns:a16="http://schemas.microsoft.com/office/drawing/2014/main" id="{123D830C-F624-432A-AE5E-55CD3F97F18E}"/>
                </a:ext>
              </a:extLst>
            </p:cNvPr>
            <p:cNvSpPr/>
            <p:nvPr/>
          </p:nvSpPr>
          <p:spPr>
            <a:xfrm>
              <a:off x="1450681" y="5556375"/>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9F582E"/>
            </a:solidFill>
          </p:spPr>
          <p:txBody>
            <a:bodyPr wrap="square" lIns="0" tIns="0" rIns="0" bIns="0" rtlCol="0"/>
            <a:lstStyle/>
            <a:p>
              <a:endParaRPr sz="1493" dirty="0"/>
            </a:p>
          </p:txBody>
        </p:sp>
        <p:sp>
          <p:nvSpPr>
            <p:cNvPr id="854" name="object 2722">
              <a:extLst>
                <a:ext uri="{FF2B5EF4-FFF2-40B4-BE49-F238E27FC236}">
                  <a16:creationId xmlns:a16="http://schemas.microsoft.com/office/drawing/2014/main" id="{9858430F-6285-4B90-ABF9-7D88C1F54E89}"/>
                </a:ext>
              </a:extLst>
            </p:cNvPr>
            <p:cNvSpPr/>
            <p:nvPr/>
          </p:nvSpPr>
          <p:spPr>
            <a:xfrm>
              <a:off x="1520391" y="5423059"/>
              <a:ext cx="20320" cy="20320"/>
            </a:xfrm>
            <a:custGeom>
              <a:avLst/>
              <a:gdLst/>
              <a:ahLst/>
              <a:cxnLst/>
              <a:rect l="l" t="t" r="r" b="b"/>
              <a:pathLst>
                <a:path w="20319" h="20320">
                  <a:moveTo>
                    <a:pt x="15328" y="0"/>
                  </a:moveTo>
                  <a:lnTo>
                    <a:pt x="4368" y="190"/>
                  </a:lnTo>
                  <a:lnTo>
                    <a:pt x="0" y="4699"/>
                  </a:lnTo>
                  <a:lnTo>
                    <a:pt x="190" y="15646"/>
                  </a:lnTo>
                  <a:lnTo>
                    <a:pt x="4724" y="20002"/>
                  </a:lnTo>
                  <a:lnTo>
                    <a:pt x="15671" y="19812"/>
                  </a:lnTo>
                  <a:lnTo>
                    <a:pt x="20027" y="15303"/>
                  </a:lnTo>
                  <a:lnTo>
                    <a:pt x="19926" y="9829"/>
                  </a:lnTo>
                  <a:lnTo>
                    <a:pt x="19824" y="4356"/>
                  </a:lnTo>
                  <a:lnTo>
                    <a:pt x="15328" y="0"/>
                  </a:lnTo>
                  <a:close/>
                </a:path>
              </a:pathLst>
            </a:custGeom>
            <a:solidFill>
              <a:srgbClr val="A55B30"/>
            </a:solidFill>
          </p:spPr>
          <p:txBody>
            <a:bodyPr wrap="square" lIns="0" tIns="0" rIns="0" bIns="0" rtlCol="0"/>
            <a:lstStyle/>
            <a:p>
              <a:endParaRPr sz="1493" dirty="0"/>
            </a:p>
          </p:txBody>
        </p:sp>
        <p:sp>
          <p:nvSpPr>
            <p:cNvPr id="855" name="object 2723">
              <a:extLst>
                <a:ext uri="{FF2B5EF4-FFF2-40B4-BE49-F238E27FC236}">
                  <a16:creationId xmlns:a16="http://schemas.microsoft.com/office/drawing/2014/main" id="{7DC2E4A5-B77F-4956-BA17-03AD85C43FD0}"/>
                </a:ext>
              </a:extLst>
            </p:cNvPr>
            <p:cNvSpPr/>
            <p:nvPr/>
          </p:nvSpPr>
          <p:spPr>
            <a:xfrm>
              <a:off x="1140946" y="5366428"/>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45B2F"/>
            </a:solidFill>
          </p:spPr>
          <p:txBody>
            <a:bodyPr wrap="square" lIns="0" tIns="0" rIns="0" bIns="0" rtlCol="0"/>
            <a:lstStyle/>
            <a:p>
              <a:endParaRPr sz="1493" dirty="0"/>
            </a:p>
          </p:txBody>
        </p:sp>
        <p:sp>
          <p:nvSpPr>
            <p:cNvPr id="856" name="object 2724">
              <a:extLst>
                <a:ext uri="{FF2B5EF4-FFF2-40B4-BE49-F238E27FC236}">
                  <a16:creationId xmlns:a16="http://schemas.microsoft.com/office/drawing/2014/main" id="{E60FAB2F-8293-4B44-AC59-A27DFA4519F8}"/>
                </a:ext>
              </a:extLst>
            </p:cNvPr>
            <p:cNvSpPr/>
            <p:nvPr/>
          </p:nvSpPr>
          <p:spPr>
            <a:xfrm>
              <a:off x="1355601" y="5243114"/>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7F4925"/>
            </a:solidFill>
          </p:spPr>
          <p:txBody>
            <a:bodyPr wrap="square" lIns="0" tIns="0" rIns="0" bIns="0" rtlCol="0"/>
            <a:lstStyle/>
            <a:p>
              <a:endParaRPr sz="1493" dirty="0"/>
            </a:p>
          </p:txBody>
        </p:sp>
        <p:sp>
          <p:nvSpPr>
            <p:cNvPr id="857" name="object 2725">
              <a:extLst>
                <a:ext uri="{FF2B5EF4-FFF2-40B4-BE49-F238E27FC236}">
                  <a16:creationId xmlns:a16="http://schemas.microsoft.com/office/drawing/2014/main" id="{F76F6B10-9DBC-4342-BF6F-1B873E80C5E7}"/>
                </a:ext>
              </a:extLst>
            </p:cNvPr>
            <p:cNvSpPr/>
            <p:nvPr/>
          </p:nvSpPr>
          <p:spPr>
            <a:xfrm>
              <a:off x="1839249" y="5392055"/>
              <a:ext cx="20320" cy="20320"/>
            </a:xfrm>
            <a:custGeom>
              <a:avLst/>
              <a:gdLst/>
              <a:ahLst/>
              <a:cxnLst/>
              <a:rect l="l" t="t" r="r" b="b"/>
              <a:pathLst>
                <a:path w="20319" h="20320">
                  <a:moveTo>
                    <a:pt x="15303" y="0"/>
                  </a:moveTo>
                  <a:lnTo>
                    <a:pt x="4343" y="190"/>
                  </a:lnTo>
                  <a:lnTo>
                    <a:pt x="0" y="4699"/>
                  </a:lnTo>
                  <a:lnTo>
                    <a:pt x="190" y="15646"/>
                  </a:lnTo>
                  <a:lnTo>
                    <a:pt x="4699" y="20015"/>
                  </a:lnTo>
                  <a:lnTo>
                    <a:pt x="15646" y="19824"/>
                  </a:lnTo>
                  <a:lnTo>
                    <a:pt x="20015" y="15303"/>
                  </a:lnTo>
                  <a:lnTo>
                    <a:pt x="19913" y="9829"/>
                  </a:lnTo>
                  <a:lnTo>
                    <a:pt x="19812" y="4356"/>
                  </a:lnTo>
                  <a:lnTo>
                    <a:pt x="15303" y="0"/>
                  </a:lnTo>
                  <a:close/>
                </a:path>
              </a:pathLst>
            </a:custGeom>
            <a:solidFill>
              <a:srgbClr val="7A4423"/>
            </a:solidFill>
          </p:spPr>
          <p:txBody>
            <a:bodyPr wrap="square" lIns="0" tIns="0" rIns="0" bIns="0" rtlCol="0"/>
            <a:lstStyle/>
            <a:p>
              <a:endParaRPr sz="1493" dirty="0"/>
            </a:p>
          </p:txBody>
        </p:sp>
        <p:sp>
          <p:nvSpPr>
            <p:cNvPr id="858" name="object 2726">
              <a:extLst>
                <a:ext uri="{FF2B5EF4-FFF2-40B4-BE49-F238E27FC236}">
                  <a16:creationId xmlns:a16="http://schemas.microsoft.com/office/drawing/2014/main" id="{87923A11-8D3B-4AED-819C-5E812CF1BA8A}"/>
                </a:ext>
              </a:extLst>
            </p:cNvPr>
            <p:cNvSpPr/>
            <p:nvPr/>
          </p:nvSpPr>
          <p:spPr>
            <a:xfrm>
              <a:off x="1356024" y="5523783"/>
              <a:ext cx="20320" cy="20320"/>
            </a:xfrm>
            <a:custGeom>
              <a:avLst/>
              <a:gdLst/>
              <a:ahLst/>
              <a:cxnLst/>
              <a:rect l="l" t="t" r="r" b="b"/>
              <a:pathLst>
                <a:path w="20319" h="20320">
                  <a:moveTo>
                    <a:pt x="15303" y="0"/>
                  </a:moveTo>
                  <a:lnTo>
                    <a:pt x="4343" y="190"/>
                  </a:lnTo>
                  <a:lnTo>
                    <a:pt x="0" y="4698"/>
                  </a:lnTo>
                  <a:lnTo>
                    <a:pt x="190" y="15659"/>
                  </a:lnTo>
                  <a:lnTo>
                    <a:pt x="4698" y="20015"/>
                  </a:lnTo>
                  <a:lnTo>
                    <a:pt x="15646" y="19824"/>
                  </a:lnTo>
                  <a:lnTo>
                    <a:pt x="20015" y="15316"/>
                  </a:lnTo>
                  <a:lnTo>
                    <a:pt x="19913" y="9842"/>
                  </a:lnTo>
                  <a:lnTo>
                    <a:pt x="19811" y="4356"/>
                  </a:lnTo>
                  <a:lnTo>
                    <a:pt x="15303" y="0"/>
                  </a:lnTo>
                  <a:close/>
                </a:path>
              </a:pathLst>
            </a:custGeom>
            <a:solidFill>
              <a:srgbClr val="A15B2D"/>
            </a:solidFill>
          </p:spPr>
          <p:txBody>
            <a:bodyPr wrap="square" lIns="0" tIns="0" rIns="0" bIns="0" rtlCol="0"/>
            <a:lstStyle/>
            <a:p>
              <a:endParaRPr sz="1493" dirty="0"/>
            </a:p>
          </p:txBody>
        </p:sp>
        <p:sp>
          <p:nvSpPr>
            <p:cNvPr id="859" name="object 2727">
              <a:extLst>
                <a:ext uri="{FF2B5EF4-FFF2-40B4-BE49-F238E27FC236}">
                  <a16:creationId xmlns:a16="http://schemas.microsoft.com/office/drawing/2014/main" id="{F5E7DE50-AA80-4168-93AA-38D0B3711687}"/>
                </a:ext>
              </a:extLst>
            </p:cNvPr>
            <p:cNvSpPr/>
            <p:nvPr/>
          </p:nvSpPr>
          <p:spPr>
            <a:xfrm>
              <a:off x="988898" y="5463594"/>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AB5D33"/>
            </a:solidFill>
          </p:spPr>
          <p:txBody>
            <a:bodyPr wrap="square" lIns="0" tIns="0" rIns="0" bIns="0" rtlCol="0"/>
            <a:lstStyle/>
            <a:p>
              <a:endParaRPr sz="1493" dirty="0"/>
            </a:p>
          </p:txBody>
        </p:sp>
        <p:sp>
          <p:nvSpPr>
            <p:cNvPr id="860" name="object 2728">
              <a:extLst>
                <a:ext uri="{FF2B5EF4-FFF2-40B4-BE49-F238E27FC236}">
                  <a16:creationId xmlns:a16="http://schemas.microsoft.com/office/drawing/2014/main" id="{FDF63041-70D9-4CFD-A3F5-ABBD2A1ECB4E}"/>
                </a:ext>
              </a:extLst>
            </p:cNvPr>
            <p:cNvSpPr/>
            <p:nvPr/>
          </p:nvSpPr>
          <p:spPr>
            <a:xfrm>
              <a:off x="1669937" y="5521147"/>
              <a:ext cx="20320" cy="20320"/>
            </a:xfrm>
            <a:custGeom>
              <a:avLst/>
              <a:gdLst/>
              <a:ahLst/>
              <a:cxnLst/>
              <a:rect l="l" t="t" r="r" b="b"/>
              <a:pathLst>
                <a:path w="20319" h="20320">
                  <a:moveTo>
                    <a:pt x="15316" y="0"/>
                  </a:moveTo>
                  <a:lnTo>
                    <a:pt x="4356" y="190"/>
                  </a:lnTo>
                  <a:lnTo>
                    <a:pt x="0" y="4711"/>
                  </a:lnTo>
                  <a:lnTo>
                    <a:pt x="190" y="15659"/>
                  </a:lnTo>
                  <a:lnTo>
                    <a:pt x="4711" y="20002"/>
                  </a:lnTo>
                  <a:lnTo>
                    <a:pt x="15659" y="19811"/>
                  </a:lnTo>
                  <a:lnTo>
                    <a:pt x="20027" y="15316"/>
                  </a:lnTo>
                  <a:lnTo>
                    <a:pt x="19926" y="9842"/>
                  </a:lnTo>
                  <a:lnTo>
                    <a:pt x="19824" y="4368"/>
                  </a:lnTo>
                  <a:lnTo>
                    <a:pt x="15316" y="0"/>
                  </a:lnTo>
                  <a:close/>
                </a:path>
              </a:pathLst>
            </a:custGeom>
            <a:solidFill>
              <a:srgbClr val="874C26"/>
            </a:solidFill>
          </p:spPr>
          <p:txBody>
            <a:bodyPr wrap="square" lIns="0" tIns="0" rIns="0" bIns="0" rtlCol="0"/>
            <a:lstStyle/>
            <a:p>
              <a:endParaRPr sz="1493" dirty="0"/>
            </a:p>
          </p:txBody>
        </p:sp>
        <p:sp>
          <p:nvSpPr>
            <p:cNvPr id="861" name="object 2729">
              <a:extLst>
                <a:ext uri="{FF2B5EF4-FFF2-40B4-BE49-F238E27FC236}">
                  <a16:creationId xmlns:a16="http://schemas.microsoft.com/office/drawing/2014/main" id="{B8D53A31-3081-45E2-9449-9D755DC15BC2}"/>
                </a:ext>
              </a:extLst>
            </p:cNvPr>
            <p:cNvSpPr/>
            <p:nvPr/>
          </p:nvSpPr>
          <p:spPr>
            <a:xfrm>
              <a:off x="1391720" y="5634681"/>
              <a:ext cx="20320" cy="20320"/>
            </a:xfrm>
            <a:custGeom>
              <a:avLst/>
              <a:gdLst/>
              <a:ahLst/>
              <a:cxnLst/>
              <a:rect l="l" t="t" r="r" b="b"/>
              <a:pathLst>
                <a:path w="20319" h="20320">
                  <a:moveTo>
                    <a:pt x="15316" y="0"/>
                  </a:moveTo>
                  <a:lnTo>
                    <a:pt x="4356" y="190"/>
                  </a:lnTo>
                  <a:lnTo>
                    <a:pt x="0" y="4711"/>
                  </a:lnTo>
                  <a:lnTo>
                    <a:pt x="190" y="15671"/>
                  </a:lnTo>
                  <a:lnTo>
                    <a:pt x="4711" y="20015"/>
                  </a:lnTo>
                  <a:lnTo>
                    <a:pt x="15659" y="19824"/>
                  </a:lnTo>
                  <a:lnTo>
                    <a:pt x="20027" y="15328"/>
                  </a:lnTo>
                  <a:lnTo>
                    <a:pt x="19926" y="9829"/>
                  </a:lnTo>
                  <a:lnTo>
                    <a:pt x="19824" y="4368"/>
                  </a:lnTo>
                  <a:lnTo>
                    <a:pt x="15316" y="0"/>
                  </a:lnTo>
                  <a:close/>
                </a:path>
              </a:pathLst>
            </a:custGeom>
            <a:solidFill>
              <a:srgbClr val="924F2A"/>
            </a:solidFill>
          </p:spPr>
          <p:txBody>
            <a:bodyPr wrap="square" lIns="0" tIns="0" rIns="0" bIns="0" rtlCol="0"/>
            <a:lstStyle/>
            <a:p>
              <a:endParaRPr sz="1493" dirty="0"/>
            </a:p>
          </p:txBody>
        </p:sp>
        <p:sp>
          <p:nvSpPr>
            <p:cNvPr id="862" name="object 2730">
              <a:extLst>
                <a:ext uri="{FF2B5EF4-FFF2-40B4-BE49-F238E27FC236}">
                  <a16:creationId xmlns:a16="http://schemas.microsoft.com/office/drawing/2014/main" id="{486748CB-4C76-4582-ABF1-8285D3A6A977}"/>
                </a:ext>
              </a:extLst>
            </p:cNvPr>
            <p:cNvSpPr/>
            <p:nvPr/>
          </p:nvSpPr>
          <p:spPr>
            <a:xfrm>
              <a:off x="1091020" y="5378753"/>
              <a:ext cx="20320" cy="20320"/>
            </a:xfrm>
            <a:custGeom>
              <a:avLst/>
              <a:gdLst/>
              <a:ahLst/>
              <a:cxnLst/>
              <a:rect l="l" t="t" r="r" b="b"/>
              <a:pathLst>
                <a:path w="20319" h="20320">
                  <a:moveTo>
                    <a:pt x="15303" y="0"/>
                  </a:moveTo>
                  <a:lnTo>
                    <a:pt x="4343" y="190"/>
                  </a:lnTo>
                  <a:lnTo>
                    <a:pt x="0" y="4699"/>
                  </a:lnTo>
                  <a:lnTo>
                    <a:pt x="190" y="15646"/>
                  </a:lnTo>
                  <a:lnTo>
                    <a:pt x="4698" y="19989"/>
                  </a:lnTo>
                  <a:lnTo>
                    <a:pt x="15646" y="19799"/>
                  </a:lnTo>
                  <a:lnTo>
                    <a:pt x="20015" y="15303"/>
                  </a:lnTo>
                  <a:lnTo>
                    <a:pt x="19913" y="9829"/>
                  </a:lnTo>
                  <a:lnTo>
                    <a:pt x="19811" y="4356"/>
                  </a:lnTo>
                  <a:lnTo>
                    <a:pt x="15303" y="0"/>
                  </a:lnTo>
                  <a:close/>
                </a:path>
              </a:pathLst>
            </a:custGeom>
            <a:solidFill>
              <a:srgbClr val="90532A"/>
            </a:solidFill>
          </p:spPr>
          <p:txBody>
            <a:bodyPr wrap="square" lIns="0" tIns="0" rIns="0" bIns="0" rtlCol="0"/>
            <a:lstStyle/>
            <a:p>
              <a:endParaRPr sz="1493" dirty="0"/>
            </a:p>
          </p:txBody>
        </p:sp>
        <p:sp>
          <p:nvSpPr>
            <p:cNvPr id="863" name="object 2731">
              <a:extLst>
                <a:ext uri="{FF2B5EF4-FFF2-40B4-BE49-F238E27FC236}">
                  <a16:creationId xmlns:a16="http://schemas.microsoft.com/office/drawing/2014/main" id="{9A1949CC-24D2-459C-8463-BCF629E82C97}"/>
                </a:ext>
              </a:extLst>
            </p:cNvPr>
            <p:cNvSpPr/>
            <p:nvPr/>
          </p:nvSpPr>
          <p:spPr>
            <a:xfrm>
              <a:off x="1469939" y="5473063"/>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75C31"/>
            </a:solidFill>
          </p:spPr>
          <p:txBody>
            <a:bodyPr wrap="square" lIns="0" tIns="0" rIns="0" bIns="0" rtlCol="0"/>
            <a:lstStyle/>
            <a:p>
              <a:endParaRPr sz="1493" dirty="0"/>
            </a:p>
          </p:txBody>
        </p:sp>
        <p:sp>
          <p:nvSpPr>
            <p:cNvPr id="864" name="object 2732">
              <a:extLst>
                <a:ext uri="{FF2B5EF4-FFF2-40B4-BE49-F238E27FC236}">
                  <a16:creationId xmlns:a16="http://schemas.microsoft.com/office/drawing/2014/main" id="{9FA99929-CA35-4A0C-BDBB-1B382A44DE54}"/>
                </a:ext>
              </a:extLst>
            </p:cNvPr>
            <p:cNvSpPr/>
            <p:nvPr/>
          </p:nvSpPr>
          <p:spPr>
            <a:xfrm>
              <a:off x="1288782" y="5306075"/>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95542B"/>
            </a:solidFill>
          </p:spPr>
          <p:txBody>
            <a:bodyPr wrap="square" lIns="0" tIns="0" rIns="0" bIns="0" rtlCol="0"/>
            <a:lstStyle/>
            <a:p>
              <a:endParaRPr sz="1493" dirty="0"/>
            </a:p>
          </p:txBody>
        </p:sp>
        <p:sp>
          <p:nvSpPr>
            <p:cNvPr id="865" name="object 2733">
              <a:extLst>
                <a:ext uri="{FF2B5EF4-FFF2-40B4-BE49-F238E27FC236}">
                  <a16:creationId xmlns:a16="http://schemas.microsoft.com/office/drawing/2014/main" id="{55BFF4F5-3456-40D9-A4F4-4966E8DC7BB7}"/>
                </a:ext>
              </a:extLst>
            </p:cNvPr>
            <p:cNvSpPr/>
            <p:nvPr/>
          </p:nvSpPr>
          <p:spPr>
            <a:xfrm>
              <a:off x="1187590" y="5563128"/>
              <a:ext cx="20320" cy="20320"/>
            </a:xfrm>
            <a:custGeom>
              <a:avLst/>
              <a:gdLst/>
              <a:ahLst/>
              <a:cxnLst/>
              <a:rect l="l" t="t" r="r" b="b"/>
              <a:pathLst>
                <a:path w="20319" h="20320">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AC5E32"/>
            </a:solidFill>
          </p:spPr>
          <p:txBody>
            <a:bodyPr wrap="square" lIns="0" tIns="0" rIns="0" bIns="0" rtlCol="0"/>
            <a:lstStyle/>
            <a:p>
              <a:endParaRPr sz="1493" dirty="0"/>
            </a:p>
          </p:txBody>
        </p:sp>
        <p:sp>
          <p:nvSpPr>
            <p:cNvPr id="866" name="object 2734">
              <a:extLst>
                <a:ext uri="{FF2B5EF4-FFF2-40B4-BE49-F238E27FC236}">
                  <a16:creationId xmlns:a16="http://schemas.microsoft.com/office/drawing/2014/main" id="{315B7579-108D-4179-BBC5-0B4A0384A4F9}"/>
                </a:ext>
              </a:extLst>
            </p:cNvPr>
            <p:cNvSpPr/>
            <p:nvPr/>
          </p:nvSpPr>
          <p:spPr>
            <a:xfrm>
              <a:off x="1357632" y="5405624"/>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915229"/>
            </a:solidFill>
          </p:spPr>
          <p:txBody>
            <a:bodyPr wrap="square" lIns="0" tIns="0" rIns="0" bIns="0" rtlCol="0"/>
            <a:lstStyle/>
            <a:p>
              <a:endParaRPr sz="1493" dirty="0"/>
            </a:p>
          </p:txBody>
        </p:sp>
        <p:sp>
          <p:nvSpPr>
            <p:cNvPr id="867" name="object 2735">
              <a:extLst>
                <a:ext uri="{FF2B5EF4-FFF2-40B4-BE49-F238E27FC236}">
                  <a16:creationId xmlns:a16="http://schemas.microsoft.com/office/drawing/2014/main" id="{95AD77B4-0F3C-4958-9FA4-493B98842967}"/>
                </a:ext>
              </a:extLst>
            </p:cNvPr>
            <p:cNvSpPr/>
            <p:nvPr/>
          </p:nvSpPr>
          <p:spPr>
            <a:xfrm>
              <a:off x="1474701" y="5261048"/>
              <a:ext cx="20320" cy="20320"/>
            </a:xfrm>
            <a:custGeom>
              <a:avLst/>
              <a:gdLst/>
              <a:ahLst/>
              <a:cxnLst/>
              <a:rect l="l" t="t" r="r" b="b"/>
              <a:pathLst>
                <a:path w="20319" h="20320">
                  <a:moveTo>
                    <a:pt x="15303" y="0"/>
                  </a:moveTo>
                  <a:lnTo>
                    <a:pt x="4356" y="190"/>
                  </a:lnTo>
                  <a:lnTo>
                    <a:pt x="0" y="4686"/>
                  </a:lnTo>
                  <a:lnTo>
                    <a:pt x="190" y="15646"/>
                  </a:lnTo>
                  <a:lnTo>
                    <a:pt x="4711" y="20002"/>
                  </a:lnTo>
                  <a:lnTo>
                    <a:pt x="15646" y="19812"/>
                  </a:lnTo>
                  <a:lnTo>
                    <a:pt x="20015" y="15303"/>
                  </a:lnTo>
                  <a:lnTo>
                    <a:pt x="19913" y="9829"/>
                  </a:lnTo>
                  <a:lnTo>
                    <a:pt x="19811" y="4343"/>
                  </a:lnTo>
                  <a:lnTo>
                    <a:pt x="15303" y="0"/>
                  </a:lnTo>
                  <a:close/>
                </a:path>
              </a:pathLst>
            </a:custGeom>
            <a:solidFill>
              <a:srgbClr val="804924"/>
            </a:solidFill>
          </p:spPr>
          <p:txBody>
            <a:bodyPr wrap="square" lIns="0" tIns="0" rIns="0" bIns="0" rtlCol="0"/>
            <a:lstStyle/>
            <a:p>
              <a:endParaRPr sz="1493" dirty="0"/>
            </a:p>
          </p:txBody>
        </p:sp>
        <p:sp>
          <p:nvSpPr>
            <p:cNvPr id="868" name="object 2736">
              <a:extLst>
                <a:ext uri="{FF2B5EF4-FFF2-40B4-BE49-F238E27FC236}">
                  <a16:creationId xmlns:a16="http://schemas.microsoft.com/office/drawing/2014/main" id="{9152026E-A763-4D1B-85E6-BE246CCA1380}"/>
                </a:ext>
              </a:extLst>
            </p:cNvPr>
            <p:cNvSpPr/>
            <p:nvPr/>
          </p:nvSpPr>
          <p:spPr>
            <a:xfrm>
              <a:off x="1218190" y="5270371"/>
              <a:ext cx="20320" cy="20320"/>
            </a:xfrm>
            <a:custGeom>
              <a:avLst/>
              <a:gdLst/>
              <a:ahLst/>
              <a:cxnLst/>
              <a:rect l="l" t="t" r="r" b="b"/>
              <a:pathLst>
                <a:path w="20319" h="20320">
                  <a:moveTo>
                    <a:pt x="15303" y="0"/>
                  </a:moveTo>
                  <a:lnTo>
                    <a:pt x="4343" y="190"/>
                  </a:lnTo>
                  <a:lnTo>
                    <a:pt x="0" y="4686"/>
                  </a:lnTo>
                  <a:lnTo>
                    <a:pt x="190" y="15659"/>
                  </a:lnTo>
                  <a:lnTo>
                    <a:pt x="4698" y="20002"/>
                  </a:lnTo>
                  <a:lnTo>
                    <a:pt x="15646" y="19812"/>
                  </a:lnTo>
                  <a:lnTo>
                    <a:pt x="20015" y="15316"/>
                  </a:lnTo>
                  <a:lnTo>
                    <a:pt x="19913" y="9829"/>
                  </a:lnTo>
                  <a:lnTo>
                    <a:pt x="19811" y="4343"/>
                  </a:lnTo>
                  <a:lnTo>
                    <a:pt x="15303" y="0"/>
                  </a:lnTo>
                  <a:close/>
                </a:path>
              </a:pathLst>
            </a:custGeom>
            <a:solidFill>
              <a:srgbClr val="9E582E"/>
            </a:solidFill>
          </p:spPr>
          <p:txBody>
            <a:bodyPr wrap="square" lIns="0" tIns="0" rIns="0" bIns="0" rtlCol="0"/>
            <a:lstStyle/>
            <a:p>
              <a:endParaRPr sz="1493" dirty="0"/>
            </a:p>
          </p:txBody>
        </p:sp>
        <p:sp>
          <p:nvSpPr>
            <p:cNvPr id="869" name="object 2737">
              <a:extLst>
                <a:ext uri="{FF2B5EF4-FFF2-40B4-BE49-F238E27FC236}">
                  <a16:creationId xmlns:a16="http://schemas.microsoft.com/office/drawing/2014/main" id="{B38D3C9A-AA95-4EE4-A5EE-9F3D54723C63}"/>
                </a:ext>
              </a:extLst>
            </p:cNvPr>
            <p:cNvSpPr/>
            <p:nvPr/>
          </p:nvSpPr>
          <p:spPr>
            <a:xfrm>
              <a:off x="1478130" y="5244738"/>
              <a:ext cx="20320" cy="20320"/>
            </a:xfrm>
            <a:custGeom>
              <a:avLst/>
              <a:gdLst/>
              <a:ahLst/>
              <a:cxnLst/>
              <a:rect l="l" t="t" r="r" b="b"/>
              <a:pathLst>
                <a:path w="20319" h="20320">
                  <a:moveTo>
                    <a:pt x="15303" y="0"/>
                  </a:moveTo>
                  <a:lnTo>
                    <a:pt x="4343" y="190"/>
                  </a:lnTo>
                  <a:lnTo>
                    <a:pt x="0" y="4699"/>
                  </a:lnTo>
                  <a:lnTo>
                    <a:pt x="190" y="15659"/>
                  </a:lnTo>
                  <a:lnTo>
                    <a:pt x="4698" y="20015"/>
                  </a:lnTo>
                  <a:lnTo>
                    <a:pt x="15646" y="19824"/>
                  </a:lnTo>
                  <a:lnTo>
                    <a:pt x="20015" y="15316"/>
                  </a:lnTo>
                  <a:lnTo>
                    <a:pt x="19913" y="9829"/>
                  </a:lnTo>
                  <a:lnTo>
                    <a:pt x="19811" y="4356"/>
                  </a:lnTo>
                  <a:lnTo>
                    <a:pt x="15303" y="0"/>
                  </a:lnTo>
                  <a:close/>
                </a:path>
              </a:pathLst>
            </a:custGeom>
            <a:solidFill>
              <a:srgbClr val="9B542E"/>
            </a:solidFill>
          </p:spPr>
          <p:txBody>
            <a:bodyPr wrap="square" lIns="0" tIns="0" rIns="0" bIns="0" rtlCol="0"/>
            <a:lstStyle/>
            <a:p>
              <a:endParaRPr sz="1493" dirty="0"/>
            </a:p>
          </p:txBody>
        </p:sp>
        <p:sp>
          <p:nvSpPr>
            <p:cNvPr id="870" name="object 2738">
              <a:extLst>
                <a:ext uri="{FF2B5EF4-FFF2-40B4-BE49-F238E27FC236}">
                  <a16:creationId xmlns:a16="http://schemas.microsoft.com/office/drawing/2014/main" id="{86135FAC-16AC-4663-8913-E209D397BD9E}"/>
                </a:ext>
              </a:extLst>
            </p:cNvPr>
            <p:cNvSpPr/>
            <p:nvPr/>
          </p:nvSpPr>
          <p:spPr>
            <a:xfrm>
              <a:off x="1177046" y="5448647"/>
              <a:ext cx="20320" cy="20320"/>
            </a:xfrm>
            <a:custGeom>
              <a:avLst/>
              <a:gdLst/>
              <a:ahLst/>
              <a:cxnLst/>
              <a:rect l="l" t="t" r="r" b="b"/>
              <a:pathLst>
                <a:path w="20319" h="20320">
                  <a:moveTo>
                    <a:pt x="15303" y="0"/>
                  </a:moveTo>
                  <a:lnTo>
                    <a:pt x="4343" y="190"/>
                  </a:lnTo>
                  <a:lnTo>
                    <a:pt x="0" y="4711"/>
                  </a:lnTo>
                  <a:lnTo>
                    <a:pt x="190" y="15659"/>
                  </a:lnTo>
                  <a:lnTo>
                    <a:pt x="4698" y="20002"/>
                  </a:lnTo>
                  <a:lnTo>
                    <a:pt x="15646" y="19811"/>
                  </a:lnTo>
                  <a:lnTo>
                    <a:pt x="20015" y="15316"/>
                  </a:lnTo>
                  <a:lnTo>
                    <a:pt x="19913" y="9842"/>
                  </a:lnTo>
                  <a:lnTo>
                    <a:pt x="19811" y="4368"/>
                  </a:lnTo>
                  <a:lnTo>
                    <a:pt x="15303" y="0"/>
                  </a:lnTo>
                  <a:close/>
                </a:path>
              </a:pathLst>
            </a:custGeom>
            <a:solidFill>
              <a:srgbClr val="A95C31"/>
            </a:solidFill>
          </p:spPr>
          <p:txBody>
            <a:bodyPr wrap="square" lIns="0" tIns="0" rIns="0" bIns="0" rtlCol="0"/>
            <a:lstStyle/>
            <a:p>
              <a:endParaRPr sz="1493" dirty="0"/>
            </a:p>
          </p:txBody>
        </p:sp>
        <p:sp>
          <p:nvSpPr>
            <p:cNvPr id="871" name="object 2739">
              <a:extLst>
                <a:ext uri="{FF2B5EF4-FFF2-40B4-BE49-F238E27FC236}">
                  <a16:creationId xmlns:a16="http://schemas.microsoft.com/office/drawing/2014/main" id="{A0E73C3F-95DD-4188-AFBB-103D6996BFD8}"/>
                </a:ext>
              </a:extLst>
            </p:cNvPr>
            <p:cNvSpPr/>
            <p:nvPr/>
          </p:nvSpPr>
          <p:spPr>
            <a:xfrm>
              <a:off x="1814283" y="5357295"/>
              <a:ext cx="20320" cy="20320"/>
            </a:xfrm>
            <a:custGeom>
              <a:avLst/>
              <a:gdLst/>
              <a:ahLst/>
              <a:cxnLst/>
              <a:rect l="l" t="t" r="r" b="b"/>
              <a:pathLst>
                <a:path w="20319" h="20320">
                  <a:moveTo>
                    <a:pt x="15316" y="0"/>
                  </a:moveTo>
                  <a:lnTo>
                    <a:pt x="4356" y="190"/>
                  </a:lnTo>
                  <a:lnTo>
                    <a:pt x="0" y="4686"/>
                  </a:lnTo>
                  <a:lnTo>
                    <a:pt x="190" y="15646"/>
                  </a:lnTo>
                  <a:lnTo>
                    <a:pt x="4711" y="19989"/>
                  </a:lnTo>
                  <a:lnTo>
                    <a:pt x="15659" y="19799"/>
                  </a:lnTo>
                  <a:lnTo>
                    <a:pt x="20027" y="15303"/>
                  </a:lnTo>
                  <a:lnTo>
                    <a:pt x="19926" y="9817"/>
                  </a:lnTo>
                  <a:lnTo>
                    <a:pt x="19824" y="4343"/>
                  </a:lnTo>
                  <a:lnTo>
                    <a:pt x="15316" y="0"/>
                  </a:lnTo>
                  <a:close/>
                </a:path>
              </a:pathLst>
            </a:custGeom>
            <a:solidFill>
              <a:srgbClr val="96512C"/>
            </a:solidFill>
          </p:spPr>
          <p:txBody>
            <a:bodyPr wrap="square" lIns="0" tIns="0" rIns="0" bIns="0" rtlCol="0"/>
            <a:lstStyle/>
            <a:p>
              <a:endParaRPr sz="1493" dirty="0"/>
            </a:p>
          </p:txBody>
        </p:sp>
        <p:sp>
          <p:nvSpPr>
            <p:cNvPr id="872" name="object 2740">
              <a:extLst>
                <a:ext uri="{FF2B5EF4-FFF2-40B4-BE49-F238E27FC236}">
                  <a16:creationId xmlns:a16="http://schemas.microsoft.com/office/drawing/2014/main" id="{D56A99EE-2520-4BCF-93E6-2BC82F0C63AD}"/>
                </a:ext>
              </a:extLst>
            </p:cNvPr>
            <p:cNvSpPr/>
            <p:nvPr/>
          </p:nvSpPr>
          <p:spPr>
            <a:xfrm>
              <a:off x="1711213" y="5320369"/>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2" y="4356"/>
                  </a:lnTo>
                  <a:lnTo>
                    <a:pt x="15303" y="0"/>
                  </a:lnTo>
                  <a:close/>
                </a:path>
              </a:pathLst>
            </a:custGeom>
            <a:solidFill>
              <a:srgbClr val="8A4C27"/>
            </a:solidFill>
          </p:spPr>
          <p:txBody>
            <a:bodyPr wrap="square" lIns="0" tIns="0" rIns="0" bIns="0" rtlCol="0"/>
            <a:lstStyle/>
            <a:p>
              <a:endParaRPr sz="1493" dirty="0"/>
            </a:p>
          </p:txBody>
        </p:sp>
        <p:sp>
          <p:nvSpPr>
            <p:cNvPr id="873" name="object 2741">
              <a:extLst>
                <a:ext uri="{FF2B5EF4-FFF2-40B4-BE49-F238E27FC236}">
                  <a16:creationId xmlns:a16="http://schemas.microsoft.com/office/drawing/2014/main" id="{04121C4D-9462-4F94-8D04-7CA622CF4080}"/>
                </a:ext>
              </a:extLst>
            </p:cNvPr>
            <p:cNvSpPr/>
            <p:nvPr/>
          </p:nvSpPr>
          <p:spPr>
            <a:xfrm>
              <a:off x="1249133" y="5521840"/>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55B2E"/>
            </a:solidFill>
          </p:spPr>
          <p:txBody>
            <a:bodyPr wrap="square" lIns="0" tIns="0" rIns="0" bIns="0" rtlCol="0"/>
            <a:lstStyle/>
            <a:p>
              <a:endParaRPr sz="1493" dirty="0"/>
            </a:p>
          </p:txBody>
        </p:sp>
        <p:sp>
          <p:nvSpPr>
            <p:cNvPr id="874" name="object 2742">
              <a:extLst>
                <a:ext uri="{FF2B5EF4-FFF2-40B4-BE49-F238E27FC236}">
                  <a16:creationId xmlns:a16="http://schemas.microsoft.com/office/drawing/2014/main" id="{52F370D7-7140-49CE-8C3D-542FDCD1DE6C}"/>
                </a:ext>
              </a:extLst>
            </p:cNvPr>
            <p:cNvSpPr/>
            <p:nvPr/>
          </p:nvSpPr>
          <p:spPr>
            <a:xfrm>
              <a:off x="1699407" y="5340283"/>
              <a:ext cx="20320" cy="20320"/>
            </a:xfrm>
            <a:custGeom>
              <a:avLst/>
              <a:gdLst/>
              <a:ahLst/>
              <a:cxnLst/>
              <a:rect l="l" t="t" r="r" b="b"/>
              <a:pathLst>
                <a:path w="20319" h="20320">
                  <a:moveTo>
                    <a:pt x="15303" y="0"/>
                  </a:moveTo>
                  <a:lnTo>
                    <a:pt x="4343" y="190"/>
                  </a:lnTo>
                  <a:lnTo>
                    <a:pt x="0" y="4699"/>
                  </a:lnTo>
                  <a:lnTo>
                    <a:pt x="190" y="15646"/>
                  </a:lnTo>
                  <a:lnTo>
                    <a:pt x="4699" y="20002"/>
                  </a:lnTo>
                  <a:lnTo>
                    <a:pt x="15646" y="19812"/>
                  </a:lnTo>
                  <a:lnTo>
                    <a:pt x="20015" y="15303"/>
                  </a:lnTo>
                  <a:lnTo>
                    <a:pt x="19913" y="9829"/>
                  </a:lnTo>
                  <a:lnTo>
                    <a:pt x="19812" y="4356"/>
                  </a:lnTo>
                  <a:lnTo>
                    <a:pt x="15303" y="0"/>
                  </a:lnTo>
                  <a:close/>
                </a:path>
              </a:pathLst>
            </a:custGeom>
            <a:solidFill>
              <a:srgbClr val="884B28"/>
            </a:solidFill>
          </p:spPr>
          <p:txBody>
            <a:bodyPr wrap="square" lIns="0" tIns="0" rIns="0" bIns="0" rtlCol="0"/>
            <a:lstStyle/>
            <a:p>
              <a:endParaRPr sz="1493" dirty="0"/>
            </a:p>
          </p:txBody>
        </p:sp>
        <p:sp>
          <p:nvSpPr>
            <p:cNvPr id="875" name="object 2743">
              <a:extLst>
                <a:ext uri="{FF2B5EF4-FFF2-40B4-BE49-F238E27FC236}">
                  <a16:creationId xmlns:a16="http://schemas.microsoft.com/office/drawing/2014/main" id="{A7D6EA26-7F46-446B-A73B-8B453CA81474}"/>
                </a:ext>
              </a:extLst>
            </p:cNvPr>
            <p:cNvSpPr/>
            <p:nvPr/>
          </p:nvSpPr>
          <p:spPr>
            <a:xfrm>
              <a:off x="1652737" y="5406904"/>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894D27"/>
            </a:solidFill>
          </p:spPr>
          <p:txBody>
            <a:bodyPr wrap="square" lIns="0" tIns="0" rIns="0" bIns="0" rtlCol="0"/>
            <a:lstStyle/>
            <a:p>
              <a:endParaRPr sz="1493" dirty="0"/>
            </a:p>
          </p:txBody>
        </p:sp>
        <p:sp>
          <p:nvSpPr>
            <p:cNvPr id="876" name="object 2744">
              <a:extLst>
                <a:ext uri="{FF2B5EF4-FFF2-40B4-BE49-F238E27FC236}">
                  <a16:creationId xmlns:a16="http://schemas.microsoft.com/office/drawing/2014/main" id="{461DD3A8-0C48-4EB4-A8B6-61C513D97CB2}"/>
                </a:ext>
              </a:extLst>
            </p:cNvPr>
            <p:cNvSpPr/>
            <p:nvPr/>
          </p:nvSpPr>
          <p:spPr>
            <a:xfrm>
              <a:off x="1450840" y="5580072"/>
              <a:ext cx="20320" cy="20320"/>
            </a:xfrm>
            <a:custGeom>
              <a:avLst/>
              <a:gdLst/>
              <a:ahLst/>
              <a:cxnLst/>
              <a:rect l="l" t="t" r="r" b="b"/>
              <a:pathLst>
                <a:path w="20319" h="20320">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93512C"/>
            </a:solidFill>
          </p:spPr>
          <p:txBody>
            <a:bodyPr wrap="square" lIns="0" tIns="0" rIns="0" bIns="0" rtlCol="0"/>
            <a:lstStyle/>
            <a:p>
              <a:endParaRPr sz="1493" dirty="0"/>
            </a:p>
          </p:txBody>
        </p:sp>
        <p:sp>
          <p:nvSpPr>
            <p:cNvPr id="877" name="object 2745">
              <a:extLst>
                <a:ext uri="{FF2B5EF4-FFF2-40B4-BE49-F238E27FC236}">
                  <a16:creationId xmlns:a16="http://schemas.microsoft.com/office/drawing/2014/main" id="{0AB04FD6-D1D5-4E84-A919-1CCF5AD98C99}"/>
                </a:ext>
              </a:extLst>
            </p:cNvPr>
            <p:cNvSpPr/>
            <p:nvPr/>
          </p:nvSpPr>
          <p:spPr>
            <a:xfrm>
              <a:off x="1328895" y="5543425"/>
              <a:ext cx="20320" cy="20320"/>
            </a:xfrm>
            <a:custGeom>
              <a:avLst/>
              <a:gdLst/>
              <a:ahLst/>
              <a:cxnLst/>
              <a:rect l="l" t="t" r="r" b="b"/>
              <a:pathLst>
                <a:path w="20319" h="20320">
                  <a:moveTo>
                    <a:pt x="15303" y="0"/>
                  </a:moveTo>
                  <a:lnTo>
                    <a:pt x="4356" y="190"/>
                  </a:lnTo>
                  <a:lnTo>
                    <a:pt x="0" y="4686"/>
                  </a:lnTo>
                  <a:lnTo>
                    <a:pt x="190" y="15633"/>
                  </a:lnTo>
                  <a:lnTo>
                    <a:pt x="4711" y="20002"/>
                  </a:lnTo>
                  <a:lnTo>
                    <a:pt x="15646" y="19812"/>
                  </a:lnTo>
                  <a:lnTo>
                    <a:pt x="20015" y="15290"/>
                  </a:lnTo>
                  <a:lnTo>
                    <a:pt x="19913" y="9817"/>
                  </a:lnTo>
                  <a:lnTo>
                    <a:pt x="19811" y="4343"/>
                  </a:lnTo>
                  <a:lnTo>
                    <a:pt x="15303" y="0"/>
                  </a:lnTo>
                  <a:close/>
                </a:path>
              </a:pathLst>
            </a:custGeom>
            <a:solidFill>
              <a:srgbClr val="A75C2F"/>
            </a:solidFill>
          </p:spPr>
          <p:txBody>
            <a:bodyPr wrap="square" lIns="0" tIns="0" rIns="0" bIns="0" rtlCol="0"/>
            <a:lstStyle/>
            <a:p>
              <a:endParaRPr sz="1493" dirty="0"/>
            </a:p>
          </p:txBody>
        </p:sp>
        <p:sp>
          <p:nvSpPr>
            <p:cNvPr id="878" name="object 2746">
              <a:extLst>
                <a:ext uri="{FF2B5EF4-FFF2-40B4-BE49-F238E27FC236}">
                  <a16:creationId xmlns:a16="http://schemas.microsoft.com/office/drawing/2014/main" id="{FAD7DDDC-9CFF-4A76-94C0-DEAF6A0333CF}"/>
                </a:ext>
              </a:extLst>
            </p:cNvPr>
            <p:cNvSpPr/>
            <p:nvPr/>
          </p:nvSpPr>
          <p:spPr>
            <a:xfrm>
              <a:off x="1746886" y="5433825"/>
              <a:ext cx="20320" cy="20320"/>
            </a:xfrm>
            <a:custGeom>
              <a:avLst/>
              <a:gdLst/>
              <a:ahLst/>
              <a:cxnLst/>
              <a:rect l="l" t="t" r="r" b="b"/>
              <a:pathLst>
                <a:path w="20319" h="20320">
                  <a:moveTo>
                    <a:pt x="15303" y="0"/>
                  </a:moveTo>
                  <a:lnTo>
                    <a:pt x="4356" y="190"/>
                  </a:lnTo>
                  <a:lnTo>
                    <a:pt x="0" y="4698"/>
                  </a:lnTo>
                  <a:lnTo>
                    <a:pt x="190" y="15659"/>
                  </a:lnTo>
                  <a:lnTo>
                    <a:pt x="4711" y="20015"/>
                  </a:lnTo>
                  <a:lnTo>
                    <a:pt x="15646" y="19824"/>
                  </a:lnTo>
                  <a:lnTo>
                    <a:pt x="20015" y="15316"/>
                  </a:lnTo>
                  <a:lnTo>
                    <a:pt x="19913" y="9842"/>
                  </a:lnTo>
                  <a:lnTo>
                    <a:pt x="19812" y="4356"/>
                  </a:lnTo>
                  <a:lnTo>
                    <a:pt x="15303" y="0"/>
                  </a:lnTo>
                  <a:close/>
                </a:path>
              </a:pathLst>
            </a:custGeom>
            <a:solidFill>
              <a:srgbClr val="9B542E"/>
            </a:solidFill>
          </p:spPr>
          <p:txBody>
            <a:bodyPr wrap="square" lIns="0" tIns="0" rIns="0" bIns="0" rtlCol="0"/>
            <a:lstStyle/>
            <a:p>
              <a:endParaRPr sz="1493" dirty="0"/>
            </a:p>
          </p:txBody>
        </p:sp>
        <p:sp>
          <p:nvSpPr>
            <p:cNvPr id="879" name="object 2747">
              <a:extLst>
                <a:ext uri="{FF2B5EF4-FFF2-40B4-BE49-F238E27FC236}">
                  <a16:creationId xmlns:a16="http://schemas.microsoft.com/office/drawing/2014/main" id="{194289BB-B053-4606-B20D-65432EBDEE6B}"/>
                </a:ext>
              </a:extLst>
            </p:cNvPr>
            <p:cNvSpPr/>
            <p:nvPr/>
          </p:nvSpPr>
          <p:spPr>
            <a:xfrm>
              <a:off x="1512280" y="5623794"/>
              <a:ext cx="20320" cy="20320"/>
            </a:xfrm>
            <a:custGeom>
              <a:avLst/>
              <a:gdLst/>
              <a:ahLst/>
              <a:cxnLst/>
              <a:rect l="l" t="t" r="r" b="b"/>
              <a:pathLst>
                <a:path w="20319" h="20320">
                  <a:moveTo>
                    <a:pt x="15316" y="0"/>
                  </a:moveTo>
                  <a:lnTo>
                    <a:pt x="4356" y="190"/>
                  </a:lnTo>
                  <a:lnTo>
                    <a:pt x="0" y="4711"/>
                  </a:lnTo>
                  <a:lnTo>
                    <a:pt x="190" y="15671"/>
                  </a:lnTo>
                  <a:lnTo>
                    <a:pt x="4711" y="20015"/>
                  </a:lnTo>
                  <a:lnTo>
                    <a:pt x="15659" y="19824"/>
                  </a:lnTo>
                  <a:lnTo>
                    <a:pt x="20027" y="15328"/>
                  </a:lnTo>
                  <a:lnTo>
                    <a:pt x="19926" y="9829"/>
                  </a:lnTo>
                  <a:lnTo>
                    <a:pt x="19824" y="4368"/>
                  </a:lnTo>
                  <a:lnTo>
                    <a:pt x="15316" y="0"/>
                  </a:lnTo>
                  <a:close/>
                </a:path>
              </a:pathLst>
            </a:custGeom>
            <a:solidFill>
              <a:srgbClr val="774421"/>
            </a:solidFill>
          </p:spPr>
          <p:txBody>
            <a:bodyPr wrap="square" lIns="0" tIns="0" rIns="0" bIns="0" rtlCol="0"/>
            <a:lstStyle/>
            <a:p>
              <a:endParaRPr sz="1493" dirty="0"/>
            </a:p>
          </p:txBody>
        </p:sp>
        <p:sp>
          <p:nvSpPr>
            <p:cNvPr id="880" name="object 2748">
              <a:extLst>
                <a:ext uri="{FF2B5EF4-FFF2-40B4-BE49-F238E27FC236}">
                  <a16:creationId xmlns:a16="http://schemas.microsoft.com/office/drawing/2014/main" id="{2054118C-A275-48F4-BA65-9EB640DC3FE4}"/>
                </a:ext>
              </a:extLst>
            </p:cNvPr>
            <p:cNvSpPr/>
            <p:nvPr/>
          </p:nvSpPr>
          <p:spPr>
            <a:xfrm>
              <a:off x="1600841" y="5471877"/>
              <a:ext cx="20320" cy="20320"/>
            </a:xfrm>
            <a:custGeom>
              <a:avLst/>
              <a:gdLst/>
              <a:ahLst/>
              <a:cxnLst/>
              <a:rect l="l" t="t" r="r" b="b"/>
              <a:pathLst>
                <a:path w="20319" h="20320">
                  <a:moveTo>
                    <a:pt x="15303" y="0"/>
                  </a:moveTo>
                  <a:lnTo>
                    <a:pt x="4356" y="190"/>
                  </a:lnTo>
                  <a:lnTo>
                    <a:pt x="0" y="4699"/>
                  </a:lnTo>
                  <a:lnTo>
                    <a:pt x="190" y="15646"/>
                  </a:lnTo>
                  <a:lnTo>
                    <a:pt x="4699" y="20015"/>
                  </a:lnTo>
                  <a:lnTo>
                    <a:pt x="15659" y="19824"/>
                  </a:lnTo>
                  <a:lnTo>
                    <a:pt x="20027" y="15303"/>
                  </a:lnTo>
                  <a:lnTo>
                    <a:pt x="19926" y="9829"/>
                  </a:lnTo>
                  <a:lnTo>
                    <a:pt x="19824" y="4356"/>
                  </a:lnTo>
                  <a:lnTo>
                    <a:pt x="15303" y="0"/>
                  </a:lnTo>
                  <a:close/>
                </a:path>
              </a:pathLst>
            </a:custGeom>
            <a:solidFill>
              <a:srgbClr val="9B562C"/>
            </a:solidFill>
          </p:spPr>
          <p:txBody>
            <a:bodyPr wrap="square" lIns="0" tIns="0" rIns="0" bIns="0" rtlCol="0"/>
            <a:lstStyle/>
            <a:p>
              <a:endParaRPr sz="1493" dirty="0"/>
            </a:p>
          </p:txBody>
        </p:sp>
        <p:sp>
          <p:nvSpPr>
            <p:cNvPr id="881" name="object 2749">
              <a:extLst>
                <a:ext uri="{FF2B5EF4-FFF2-40B4-BE49-F238E27FC236}">
                  <a16:creationId xmlns:a16="http://schemas.microsoft.com/office/drawing/2014/main" id="{524F65FF-381F-419B-BBC6-A39F239C5E8A}"/>
                </a:ext>
              </a:extLst>
            </p:cNvPr>
            <p:cNvSpPr/>
            <p:nvPr/>
          </p:nvSpPr>
          <p:spPr>
            <a:xfrm>
              <a:off x="1300344" y="5326249"/>
              <a:ext cx="20320" cy="20320"/>
            </a:xfrm>
            <a:custGeom>
              <a:avLst/>
              <a:gdLst/>
              <a:ahLst/>
              <a:cxnLst/>
              <a:rect l="l" t="t" r="r" b="b"/>
              <a:pathLst>
                <a:path w="20319" h="20320">
                  <a:moveTo>
                    <a:pt x="15303" y="0"/>
                  </a:moveTo>
                  <a:lnTo>
                    <a:pt x="4343" y="190"/>
                  </a:lnTo>
                  <a:lnTo>
                    <a:pt x="0" y="4686"/>
                  </a:lnTo>
                  <a:lnTo>
                    <a:pt x="190" y="15646"/>
                  </a:lnTo>
                  <a:lnTo>
                    <a:pt x="4698" y="20002"/>
                  </a:lnTo>
                  <a:lnTo>
                    <a:pt x="15646" y="19812"/>
                  </a:lnTo>
                  <a:lnTo>
                    <a:pt x="20015" y="15303"/>
                  </a:lnTo>
                  <a:lnTo>
                    <a:pt x="19913" y="9829"/>
                  </a:lnTo>
                  <a:lnTo>
                    <a:pt x="19811" y="4343"/>
                  </a:lnTo>
                  <a:lnTo>
                    <a:pt x="15303" y="0"/>
                  </a:lnTo>
                  <a:close/>
                </a:path>
              </a:pathLst>
            </a:custGeom>
            <a:solidFill>
              <a:srgbClr val="8D5127"/>
            </a:solidFill>
          </p:spPr>
          <p:txBody>
            <a:bodyPr wrap="square" lIns="0" tIns="0" rIns="0" bIns="0" rtlCol="0"/>
            <a:lstStyle/>
            <a:p>
              <a:endParaRPr sz="1493" dirty="0"/>
            </a:p>
          </p:txBody>
        </p:sp>
        <p:sp>
          <p:nvSpPr>
            <p:cNvPr id="882" name="object 2750">
              <a:extLst>
                <a:ext uri="{FF2B5EF4-FFF2-40B4-BE49-F238E27FC236}">
                  <a16:creationId xmlns:a16="http://schemas.microsoft.com/office/drawing/2014/main" id="{80A3DB27-165D-4E91-BA30-BD6BD0B05B59}"/>
                </a:ext>
              </a:extLst>
            </p:cNvPr>
            <p:cNvSpPr/>
            <p:nvPr/>
          </p:nvSpPr>
          <p:spPr>
            <a:xfrm>
              <a:off x="1604459" y="5613633"/>
              <a:ext cx="20320" cy="20320"/>
            </a:xfrm>
            <a:custGeom>
              <a:avLst/>
              <a:gdLst/>
              <a:ahLst/>
              <a:cxnLst/>
              <a:rect l="l" t="t" r="r" b="b"/>
              <a:pathLst>
                <a:path w="20319" h="20320">
                  <a:moveTo>
                    <a:pt x="15303" y="0"/>
                  </a:moveTo>
                  <a:lnTo>
                    <a:pt x="4356" y="190"/>
                  </a:lnTo>
                  <a:lnTo>
                    <a:pt x="0" y="4686"/>
                  </a:lnTo>
                  <a:lnTo>
                    <a:pt x="190" y="15633"/>
                  </a:lnTo>
                  <a:lnTo>
                    <a:pt x="4711" y="20015"/>
                  </a:lnTo>
                  <a:lnTo>
                    <a:pt x="15646" y="19824"/>
                  </a:lnTo>
                  <a:lnTo>
                    <a:pt x="20015" y="15290"/>
                  </a:lnTo>
                  <a:lnTo>
                    <a:pt x="19913" y="9829"/>
                  </a:lnTo>
                  <a:lnTo>
                    <a:pt x="19811" y="4343"/>
                  </a:lnTo>
                  <a:lnTo>
                    <a:pt x="15303" y="0"/>
                  </a:lnTo>
                  <a:close/>
                </a:path>
              </a:pathLst>
            </a:custGeom>
            <a:solidFill>
              <a:srgbClr val="794522"/>
            </a:solidFill>
          </p:spPr>
          <p:txBody>
            <a:bodyPr wrap="square" lIns="0" tIns="0" rIns="0" bIns="0" rtlCol="0"/>
            <a:lstStyle/>
            <a:p>
              <a:endParaRPr sz="1493" dirty="0"/>
            </a:p>
          </p:txBody>
        </p:sp>
        <p:sp>
          <p:nvSpPr>
            <p:cNvPr id="883" name="object 2751">
              <a:extLst>
                <a:ext uri="{FF2B5EF4-FFF2-40B4-BE49-F238E27FC236}">
                  <a16:creationId xmlns:a16="http://schemas.microsoft.com/office/drawing/2014/main" id="{DE8F2379-8538-4651-BA24-1E9C4F4A961D}"/>
                </a:ext>
              </a:extLst>
            </p:cNvPr>
            <p:cNvSpPr/>
            <p:nvPr/>
          </p:nvSpPr>
          <p:spPr>
            <a:xfrm>
              <a:off x="1327302" y="5318110"/>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95542B"/>
            </a:solidFill>
          </p:spPr>
          <p:txBody>
            <a:bodyPr wrap="square" lIns="0" tIns="0" rIns="0" bIns="0" rtlCol="0"/>
            <a:lstStyle/>
            <a:p>
              <a:endParaRPr sz="1493" dirty="0"/>
            </a:p>
          </p:txBody>
        </p:sp>
        <p:sp>
          <p:nvSpPr>
            <p:cNvPr id="884" name="object 2752">
              <a:extLst>
                <a:ext uri="{FF2B5EF4-FFF2-40B4-BE49-F238E27FC236}">
                  <a16:creationId xmlns:a16="http://schemas.microsoft.com/office/drawing/2014/main" id="{CC9700F8-D8CE-414B-A236-ABD7D4FFF9F2}"/>
                </a:ext>
              </a:extLst>
            </p:cNvPr>
            <p:cNvSpPr/>
            <p:nvPr/>
          </p:nvSpPr>
          <p:spPr>
            <a:xfrm>
              <a:off x="1042645" y="5450333"/>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A35C2E"/>
            </a:solidFill>
          </p:spPr>
          <p:txBody>
            <a:bodyPr wrap="square" lIns="0" tIns="0" rIns="0" bIns="0" rtlCol="0"/>
            <a:lstStyle/>
            <a:p>
              <a:endParaRPr sz="1493" dirty="0"/>
            </a:p>
          </p:txBody>
        </p:sp>
        <p:sp>
          <p:nvSpPr>
            <p:cNvPr id="885" name="object 2753">
              <a:extLst>
                <a:ext uri="{FF2B5EF4-FFF2-40B4-BE49-F238E27FC236}">
                  <a16:creationId xmlns:a16="http://schemas.microsoft.com/office/drawing/2014/main" id="{F038740A-8EFD-4505-B037-1D6E83A4F862}"/>
                </a:ext>
              </a:extLst>
            </p:cNvPr>
            <p:cNvSpPr/>
            <p:nvPr/>
          </p:nvSpPr>
          <p:spPr>
            <a:xfrm>
              <a:off x="1191868" y="5454468"/>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925429"/>
            </a:solidFill>
          </p:spPr>
          <p:txBody>
            <a:bodyPr wrap="square" lIns="0" tIns="0" rIns="0" bIns="0" rtlCol="0"/>
            <a:lstStyle/>
            <a:p>
              <a:endParaRPr sz="1493" dirty="0"/>
            </a:p>
          </p:txBody>
        </p:sp>
        <p:sp>
          <p:nvSpPr>
            <p:cNvPr id="886" name="object 2754">
              <a:extLst>
                <a:ext uri="{FF2B5EF4-FFF2-40B4-BE49-F238E27FC236}">
                  <a16:creationId xmlns:a16="http://schemas.microsoft.com/office/drawing/2014/main" id="{F4BC79ED-1C58-4DB6-9F62-0ED3585A8833}"/>
                </a:ext>
              </a:extLst>
            </p:cNvPr>
            <p:cNvSpPr/>
            <p:nvPr/>
          </p:nvSpPr>
          <p:spPr>
            <a:xfrm>
              <a:off x="1712243" y="5548617"/>
              <a:ext cx="20320" cy="20320"/>
            </a:xfrm>
            <a:custGeom>
              <a:avLst/>
              <a:gdLst/>
              <a:ahLst/>
              <a:cxnLst/>
              <a:rect l="l" t="t" r="r" b="b"/>
              <a:pathLst>
                <a:path w="20319" h="20320">
                  <a:moveTo>
                    <a:pt x="15290" y="0"/>
                  </a:moveTo>
                  <a:lnTo>
                    <a:pt x="4343" y="190"/>
                  </a:lnTo>
                  <a:lnTo>
                    <a:pt x="0" y="4711"/>
                  </a:lnTo>
                  <a:lnTo>
                    <a:pt x="190" y="15659"/>
                  </a:lnTo>
                  <a:lnTo>
                    <a:pt x="4699" y="20002"/>
                  </a:lnTo>
                  <a:lnTo>
                    <a:pt x="15633" y="19811"/>
                  </a:lnTo>
                  <a:lnTo>
                    <a:pt x="20002" y="15316"/>
                  </a:lnTo>
                  <a:lnTo>
                    <a:pt x="19900" y="9842"/>
                  </a:lnTo>
                  <a:lnTo>
                    <a:pt x="19799" y="4368"/>
                  </a:lnTo>
                  <a:lnTo>
                    <a:pt x="15290" y="0"/>
                  </a:lnTo>
                  <a:close/>
                </a:path>
              </a:pathLst>
            </a:custGeom>
            <a:solidFill>
              <a:srgbClr val="904F2A"/>
            </a:solidFill>
          </p:spPr>
          <p:txBody>
            <a:bodyPr wrap="square" lIns="0" tIns="0" rIns="0" bIns="0" rtlCol="0"/>
            <a:lstStyle/>
            <a:p>
              <a:endParaRPr sz="1493" dirty="0"/>
            </a:p>
          </p:txBody>
        </p:sp>
        <p:sp>
          <p:nvSpPr>
            <p:cNvPr id="887" name="object 2755">
              <a:extLst>
                <a:ext uri="{FF2B5EF4-FFF2-40B4-BE49-F238E27FC236}">
                  <a16:creationId xmlns:a16="http://schemas.microsoft.com/office/drawing/2014/main" id="{C68BB6DB-4174-4649-9DD9-AD3ABC1851DF}"/>
                </a:ext>
              </a:extLst>
            </p:cNvPr>
            <p:cNvSpPr/>
            <p:nvPr/>
          </p:nvSpPr>
          <p:spPr>
            <a:xfrm>
              <a:off x="1650027" y="5587345"/>
              <a:ext cx="20320" cy="20320"/>
            </a:xfrm>
            <a:custGeom>
              <a:avLst/>
              <a:gdLst/>
              <a:ahLst/>
              <a:cxnLst/>
              <a:rect l="l" t="t" r="r" b="b"/>
              <a:pathLst>
                <a:path w="20319" h="20320">
                  <a:moveTo>
                    <a:pt x="15303" y="0"/>
                  </a:moveTo>
                  <a:lnTo>
                    <a:pt x="4356" y="190"/>
                  </a:lnTo>
                  <a:lnTo>
                    <a:pt x="0" y="4711"/>
                  </a:lnTo>
                  <a:lnTo>
                    <a:pt x="190" y="15659"/>
                  </a:lnTo>
                  <a:lnTo>
                    <a:pt x="4698" y="20015"/>
                  </a:lnTo>
                  <a:lnTo>
                    <a:pt x="15659" y="19824"/>
                  </a:lnTo>
                  <a:lnTo>
                    <a:pt x="20027" y="15316"/>
                  </a:lnTo>
                  <a:lnTo>
                    <a:pt x="19926" y="9829"/>
                  </a:lnTo>
                  <a:lnTo>
                    <a:pt x="19824" y="4368"/>
                  </a:lnTo>
                  <a:lnTo>
                    <a:pt x="15303" y="0"/>
                  </a:lnTo>
                  <a:close/>
                </a:path>
              </a:pathLst>
            </a:custGeom>
            <a:solidFill>
              <a:srgbClr val="744220"/>
            </a:solidFill>
          </p:spPr>
          <p:txBody>
            <a:bodyPr wrap="square" lIns="0" tIns="0" rIns="0" bIns="0" rtlCol="0"/>
            <a:lstStyle/>
            <a:p>
              <a:endParaRPr sz="1493" dirty="0"/>
            </a:p>
          </p:txBody>
        </p:sp>
        <p:sp>
          <p:nvSpPr>
            <p:cNvPr id="888" name="object 2756">
              <a:extLst>
                <a:ext uri="{FF2B5EF4-FFF2-40B4-BE49-F238E27FC236}">
                  <a16:creationId xmlns:a16="http://schemas.microsoft.com/office/drawing/2014/main" id="{E47400DE-977F-4CE4-9581-B914E44E2A73}"/>
                </a:ext>
              </a:extLst>
            </p:cNvPr>
            <p:cNvSpPr/>
            <p:nvPr/>
          </p:nvSpPr>
          <p:spPr>
            <a:xfrm>
              <a:off x="1003171" y="5382275"/>
              <a:ext cx="20320" cy="20320"/>
            </a:xfrm>
            <a:custGeom>
              <a:avLst/>
              <a:gdLst/>
              <a:ahLst/>
              <a:cxnLst/>
              <a:rect l="l" t="t" r="r" b="b"/>
              <a:pathLst>
                <a:path w="20319" h="20320">
                  <a:moveTo>
                    <a:pt x="15303" y="0"/>
                  </a:moveTo>
                  <a:lnTo>
                    <a:pt x="4356" y="190"/>
                  </a:lnTo>
                  <a:lnTo>
                    <a:pt x="0" y="4711"/>
                  </a:lnTo>
                  <a:lnTo>
                    <a:pt x="190" y="15659"/>
                  </a:lnTo>
                  <a:lnTo>
                    <a:pt x="4711" y="20002"/>
                  </a:lnTo>
                  <a:lnTo>
                    <a:pt x="15646" y="19811"/>
                  </a:lnTo>
                  <a:lnTo>
                    <a:pt x="20015" y="15316"/>
                  </a:lnTo>
                  <a:lnTo>
                    <a:pt x="19913" y="9842"/>
                  </a:lnTo>
                  <a:lnTo>
                    <a:pt x="19811" y="4368"/>
                  </a:lnTo>
                  <a:lnTo>
                    <a:pt x="15303" y="0"/>
                  </a:lnTo>
                  <a:close/>
                </a:path>
              </a:pathLst>
            </a:custGeom>
            <a:solidFill>
              <a:srgbClr val="9F5A2C"/>
            </a:solidFill>
          </p:spPr>
          <p:txBody>
            <a:bodyPr wrap="square" lIns="0" tIns="0" rIns="0" bIns="0" rtlCol="0"/>
            <a:lstStyle/>
            <a:p>
              <a:endParaRPr sz="1493" dirty="0"/>
            </a:p>
          </p:txBody>
        </p:sp>
        <p:sp>
          <p:nvSpPr>
            <p:cNvPr id="889" name="object 2757">
              <a:extLst>
                <a:ext uri="{FF2B5EF4-FFF2-40B4-BE49-F238E27FC236}">
                  <a16:creationId xmlns:a16="http://schemas.microsoft.com/office/drawing/2014/main" id="{9FCE0174-7C72-4D93-B456-E0E1F595BDD1}"/>
                </a:ext>
              </a:extLst>
            </p:cNvPr>
            <p:cNvSpPr/>
            <p:nvPr/>
          </p:nvSpPr>
          <p:spPr>
            <a:xfrm>
              <a:off x="1546931" y="5535279"/>
              <a:ext cx="20320" cy="20320"/>
            </a:xfrm>
            <a:custGeom>
              <a:avLst/>
              <a:gdLst/>
              <a:ahLst/>
              <a:cxnLst/>
              <a:rect l="l" t="t" r="r" b="b"/>
              <a:pathLst>
                <a:path w="20319" h="20320">
                  <a:moveTo>
                    <a:pt x="15316" y="0"/>
                  </a:moveTo>
                  <a:lnTo>
                    <a:pt x="4356" y="190"/>
                  </a:lnTo>
                  <a:lnTo>
                    <a:pt x="0" y="4699"/>
                  </a:lnTo>
                  <a:lnTo>
                    <a:pt x="190" y="15646"/>
                  </a:lnTo>
                  <a:lnTo>
                    <a:pt x="4711" y="19989"/>
                  </a:lnTo>
                  <a:lnTo>
                    <a:pt x="15659" y="19799"/>
                  </a:lnTo>
                  <a:lnTo>
                    <a:pt x="20027" y="15303"/>
                  </a:lnTo>
                  <a:lnTo>
                    <a:pt x="19926" y="9829"/>
                  </a:lnTo>
                  <a:lnTo>
                    <a:pt x="19824" y="4356"/>
                  </a:lnTo>
                  <a:lnTo>
                    <a:pt x="15316" y="0"/>
                  </a:lnTo>
                  <a:close/>
                </a:path>
              </a:pathLst>
            </a:custGeom>
            <a:solidFill>
              <a:srgbClr val="97522C"/>
            </a:solidFill>
          </p:spPr>
          <p:txBody>
            <a:bodyPr wrap="square" lIns="0" tIns="0" rIns="0" bIns="0" rtlCol="0"/>
            <a:lstStyle/>
            <a:p>
              <a:endParaRPr sz="1493" dirty="0"/>
            </a:p>
          </p:txBody>
        </p:sp>
        <p:sp>
          <p:nvSpPr>
            <p:cNvPr id="890" name="object 2758">
              <a:extLst>
                <a:ext uri="{FF2B5EF4-FFF2-40B4-BE49-F238E27FC236}">
                  <a16:creationId xmlns:a16="http://schemas.microsoft.com/office/drawing/2014/main" id="{5F99B8E9-EBF9-4A60-B420-F3083E7C8B93}"/>
                </a:ext>
              </a:extLst>
            </p:cNvPr>
            <p:cNvSpPr/>
            <p:nvPr/>
          </p:nvSpPr>
          <p:spPr>
            <a:xfrm>
              <a:off x="1049797" y="5306598"/>
              <a:ext cx="20320" cy="20320"/>
            </a:xfrm>
            <a:custGeom>
              <a:avLst/>
              <a:gdLst/>
              <a:ahLst/>
              <a:cxnLst/>
              <a:rect l="l" t="t" r="r" b="b"/>
              <a:pathLst>
                <a:path w="20319" h="20320">
                  <a:moveTo>
                    <a:pt x="15303" y="0"/>
                  </a:moveTo>
                  <a:lnTo>
                    <a:pt x="4356" y="190"/>
                  </a:lnTo>
                  <a:lnTo>
                    <a:pt x="0" y="4686"/>
                  </a:lnTo>
                  <a:lnTo>
                    <a:pt x="190" y="15646"/>
                  </a:lnTo>
                  <a:lnTo>
                    <a:pt x="4711" y="20002"/>
                  </a:lnTo>
                  <a:lnTo>
                    <a:pt x="15646" y="19812"/>
                  </a:lnTo>
                  <a:lnTo>
                    <a:pt x="20015" y="15303"/>
                  </a:lnTo>
                  <a:lnTo>
                    <a:pt x="19913" y="9829"/>
                  </a:lnTo>
                  <a:lnTo>
                    <a:pt x="19811" y="4343"/>
                  </a:lnTo>
                  <a:lnTo>
                    <a:pt x="15303" y="0"/>
                  </a:lnTo>
                  <a:close/>
                </a:path>
              </a:pathLst>
            </a:custGeom>
            <a:solidFill>
              <a:srgbClr val="915229"/>
            </a:solidFill>
          </p:spPr>
          <p:txBody>
            <a:bodyPr wrap="square" lIns="0" tIns="0" rIns="0" bIns="0" rtlCol="0"/>
            <a:lstStyle/>
            <a:p>
              <a:endParaRPr sz="1493" dirty="0"/>
            </a:p>
          </p:txBody>
        </p:sp>
        <p:sp>
          <p:nvSpPr>
            <p:cNvPr id="891" name="object 2759">
              <a:extLst>
                <a:ext uri="{FF2B5EF4-FFF2-40B4-BE49-F238E27FC236}">
                  <a16:creationId xmlns:a16="http://schemas.microsoft.com/office/drawing/2014/main" id="{343BB5AF-C581-4AD4-AC31-3CFBB347DA84}"/>
                </a:ext>
              </a:extLst>
            </p:cNvPr>
            <p:cNvSpPr/>
            <p:nvPr/>
          </p:nvSpPr>
          <p:spPr>
            <a:xfrm>
              <a:off x="1530664" y="5414794"/>
              <a:ext cx="20320" cy="20320"/>
            </a:xfrm>
            <a:custGeom>
              <a:avLst/>
              <a:gdLst/>
              <a:ahLst/>
              <a:cxnLst/>
              <a:rect l="l" t="t" r="r" b="b"/>
              <a:pathLst>
                <a:path w="20319" h="20320">
                  <a:moveTo>
                    <a:pt x="15303" y="0"/>
                  </a:moveTo>
                  <a:lnTo>
                    <a:pt x="4343" y="190"/>
                  </a:lnTo>
                  <a:lnTo>
                    <a:pt x="0" y="4698"/>
                  </a:lnTo>
                  <a:lnTo>
                    <a:pt x="190" y="15659"/>
                  </a:lnTo>
                  <a:lnTo>
                    <a:pt x="4698" y="20002"/>
                  </a:lnTo>
                  <a:lnTo>
                    <a:pt x="15646" y="19811"/>
                  </a:lnTo>
                  <a:lnTo>
                    <a:pt x="20015" y="15316"/>
                  </a:lnTo>
                  <a:lnTo>
                    <a:pt x="19913" y="9842"/>
                  </a:lnTo>
                  <a:lnTo>
                    <a:pt x="19811" y="4356"/>
                  </a:lnTo>
                  <a:lnTo>
                    <a:pt x="15303" y="0"/>
                  </a:lnTo>
                  <a:close/>
                </a:path>
              </a:pathLst>
            </a:custGeom>
            <a:solidFill>
              <a:srgbClr val="A1592E"/>
            </a:solidFill>
          </p:spPr>
          <p:txBody>
            <a:bodyPr wrap="square" lIns="0" tIns="0" rIns="0" bIns="0" rtlCol="0"/>
            <a:lstStyle/>
            <a:p>
              <a:endParaRPr sz="1493" dirty="0"/>
            </a:p>
          </p:txBody>
        </p:sp>
        <p:sp>
          <p:nvSpPr>
            <p:cNvPr id="892" name="object 2760">
              <a:extLst>
                <a:ext uri="{FF2B5EF4-FFF2-40B4-BE49-F238E27FC236}">
                  <a16:creationId xmlns:a16="http://schemas.microsoft.com/office/drawing/2014/main" id="{6A553AD0-92BE-4D0B-BE5D-1E7360FA7877}"/>
                </a:ext>
              </a:extLst>
            </p:cNvPr>
            <p:cNvSpPr/>
            <p:nvPr/>
          </p:nvSpPr>
          <p:spPr>
            <a:xfrm>
              <a:off x="1031099" y="5332638"/>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A75C31"/>
            </a:solidFill>
          </p:spPr>
          <p:txBody>
            <a:bodyPr wrap="square" lIns="0" tIns="0" rIns="0" bIns="0" rtlCol="0"/>
            <a:lstStyle/>
            <a:p>
              <a:endParaRPr sz="1493" dirty="0"/>
            </a:p>
          </p:txBody>
        </p:sp>
        <p:sp>
          <p:nvSpPr>
            <p:cNvPr id="893" name="object 2761">
              <a:extLst>
                <a:ext uri="{FF2B5EF4-FFF2-40B4-BE49-F238E27FC236}">
                  <a16:creationId xmlns:a16="http://schemas.microsoft.com/office/drawing/2014/main" id="{A4275A07-0AFC-455F-8B9C-327CA9E9D160}"/>
                </a:ext>
              </a:extLst>
            </p:cNvPr>
            <p:cNvSpPr/>
            <p:nvPr/>
          </p:nvSpPr>
          <p:spPr>
            <a:xfrm>
              <a:off x="1237790" y="5482342"/>
              <a:ext cx="20320" cy="20320"/>
            </a:xfrm>
            <a:custGeom>
              <a:avLst/>
              <a:gdLst/>
              <a:ahLst/>
              <a:cxnLst/>
              <a:rect l="l" t="t" r="r" b="b"/>
              <a:pathLst>
                <a:path w="20319" h="20320">
                  <a:moveTo>
                    <a:pt x="15303" y="0"/>
                  </a:moveTo>
                  <a:lnTo>
                    <a:pt x="4356" y="190"/>
                  </a:lnTo>
                  <a:lnTo>
                    <a:pt x="0" y="4686"/>
                  </a:lnTo>
                  <a:lnTo>
                    <a:pt x="190" y="15633"/>
                  </a:lnTo>
                  <a:lnTo>
                    <a:pt x="4711" y="20002"/>
                  </a:lnTo>
                  <a:lnTo>
                    <a:pt x="15646" y="19812"/>
                  </a:lnTo>
                  <a:lnTo>
                    <a:pt x="20015" y="15290"/>
                  </a:lnTo>
                  <a:lnTo>
                    <a:pt x="19913" y="9817"/>
                  </a:lnTo>
                  <a:lnTo>
                    <a:pt x="19811" y="4343"/>
                  </a:lnTo>
                  <a:lnTo>
                    <a:pt x="15303" y="0"/>
                  </a:lnTo>
                  <a:close/>
                </a:path>
              </a:pathLst>
            </a:custGeom>
            <a:solidFill>
              <a:srgbClr val="5B1707"/>
            </a:solidFill>
          </p:spPr>
          <p:txBody>
            <a:bodyPr wrap="square" lIns="0" tIns="0" rIns="0" bIns="0" rtlCol="0"/>
            <a:lstStyle/>
            <a:p>
              <a:endParaRPr sz="1493" dirty="0"/>
            </a:p>
          </p:txBody>
        </p:sp>
        <p:sp>
          <p:nvSpPr>
            <p:cNvPr id="894" name="object 2762">
              <a:extLst>
                <a:ext uri="{FF2B5EF4-FFF2-40B4-BE49-F238E27FC236}">
                  <a16:creationId xmlns:a16="http://schemas.microsoft.com/office/drawing/2014/main" id="{233FF80E-CF73-4968-989C-9D16A6EA0233}"/>
                </a:ext>
              </a:extLst>
            </p:cNvPr>
            <p:cNvSpPr/>
            <p:nvPr/>
          </p:nvSpPr>
          <p:spPr>
            <a:xfrm>
              <a:off x="1342911" y="5615252"/>
              <a:ext cx="20320" cy="20320"/>
            </a:xfrm>
            <a:custGeom>
              <a:avLst/>
              <a:gdLst/>
              <a:ahLst/>
              <a:cxnLst/>
              <a:rect l="l" t="t" r="r" b="b"/>
              <a:pathLst>
                <a:path w="20319" h="20320">
                  <a:moveTo>
                    <a:pt x="15303" y="0"/>
                  </a:moveTo>
                  <a:lnTo>
                    <a:pt x="4343" y="190"/>
                  </a:lnTo>
                  <a:lnTo>
                    <a:pt x="0" y="4698"/>
                  </a:lnTo>
                  <a:lnTo>
                    <a:pt x="190" y="15646"/>
                  </a:lnTo>
                  <a:lnTo>
                    <a:pt x="4698" y="20002"/>
                  </a:lnTo>
                  <a:lnTo>
                    <a:pt x="15646" y="19811"/>
                  </a:lnTo>
                  <a:lnTo>
                    <a:pt x="20015" y="15303"/>
                  </a:lnTo>
                  <a:lnTo>
                    <a:pt x="19913" y="9842"/>
                  </a:lnTo>
                  <a:lnTo>
                    <a:pt x="19811" y="4343"/>
                  </a:lnTo>
                  <a:lnTo>
                    <a:pt x="15303" y="0"/>
                  </a:lnTo>
                  <a:close/>
                </a:path>
              </a:pathLst>
            </a:custGeom>
            <a:solidFill>
              <a:srgbClr val="B4642C"/>
            </a:solidFill>
          </p:spPr>
          <p:txBody>
            <a:bodyPr wrap="square" lIns="0" tIns="0" rIns="0" bIns="0" rtlCol="0"/>
            <a:lstStyle/>
            <a:p>
              <a:endParaRPr sz="1493" dirty="0"/>
            </a:p>
          </p:txBody>
        </p:sp>
        <p:sp>
          <p:nvSpPr>
            <p:cNvPr id="895" name="object 2763">
              <a:extLst>
                <a:ext uri="{FF2B5EF4-FFF2-40B4-BE49-F238E27FC236}">
                  <a16:creationId xmlns:a16="http://schemas.microsoft.com/office/drawing/2014/main" id="{445E33BB-6D43-4FDB-81F6-EF7D5090F7B8}"/>
                </a:ext>
              </a:extLst>
            </p:cNvPr>
            <p:cNvSpPr/>
            <p:nvPr/>
          </p:nvSpPr>
          <p:spPr>
            <a:xfrm>
              <a:off x="1617936" y="5397746"/>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A45B2F"/>
            </a:solidFill>
          </p:spPr>
          <p:txBody>
            <a:bodyPr wrap="square" lIns="0" tIns="0" rIns="0" bIns="0" rtlCol="0"/>
            <a:lstStyle/>
            <a:p>
              <a:endParaRPr sz="1493" dirty="0"/>
            </a:p>
          </p:txBody>
        </p:sp>
        <p:sp>
          <p:nvSpPr>
            <p:cNvPr id="896" name="object 2764">
              <a:extLst>
                <a:ext uri="{FF2B5EF4-FFF2-40B4-BE49-F238E27FC236}">
                  <a16:creationId xmlns:a16="http://schemas.microsoft.com/office/drawing/2014/main" id="{337AC4C8-4196-4A0C-A1C2-1C556E22FA16}"/>
                </a:ext>
              </a:extLst>
            </p:cNvPr>
            <p:cNvSpPr/>
            <p:nvPr/>
          </p:nvSpPr>
          <p:spPr>
            <a:xfrm>
              <a:off x="1375157" y="5399078"/>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95C31"/>
            </a:solidFill>
          </p:spPr>
          <p:txBody>
            <a:bodyPr wrap="square" lIns="0" tIns="0" rIns="0" bIns="0" rtlCol="0"/>
            <a:lstStyle/>
            <a:p>
              <a:endParaRPr sz="1493" dirty="0"/>
            </a:p>
          </p:txBody>
        </p:sp>
        <p:sp>
          <p:nvSpPr>
            <p:cNvPr id="897" name="object 2765">
              <a:extLst>
                <a:ext uri="{FF2B5EF4-FFF2-40B4-BE49-F238E27FC236}">
                  <a16:creationId xmlns:a16="http://schemas.microsoft.com/office/drawing/2014/main" id="{128ACBB5-0494-4933-8028-287BFCFBD443}"/>
                </a:ext>
              </a:extLst>
            </p:cNvPr>
            <p:cNvSpPr/>
            <p:nvPr/>
          </p:nvSpPr>
          <p:spPr>
            <a:xfrm>
              <a:off x="1304678" y="5637279"/>
              <a:ext cx="20320" cy="20320"/>
            </a:xfrm>
            <a:custGeom>
              <a:avLst/>
              <a:gdLst/>
              <a:ahLst/>
              <a:cxnLst/>
              <a:rect l="l" t="t" r="r" b="b"/>
              <a:pathLst>
                <a:path w="20319" h="20320">
                  <a:moveTo>
                    <a:pt x="15303" y="0"/>
                  </a:moveTo>
                  <a:lnTo>
                    <a:pt x="4343" y="190"/>
                  </a:lnTo>
                  <a:lnTo>
                    <a:pt x="0" y="4686"/>
                  </a:lnTo>
                  <a:lnTo>
                    <a:pt x="190" y="15646"/>
                  </a:lnTo>
                  <a:lnTo>
                    <a:pt x="4698" y="19989"/>
                  </a:lnTo>
                  <a:lnTo>
                    <a:pt x="15646" y="19799"/>
                  </a:lnTo>
                  <a:lnTo>
                    <a:pt x="20015" y="15303"/>
                  </a:lnTo>
                  <a:lnTo>
                    <a:pt x="19913" y="9829"/>
                  </a:lnTo>
                  <a:lnTo>
                    <a:pt x="19811" y="4343"/>
                  </a:lnTo>
                  <a:lnTo>
                    <a:pt x="15303" y="0"/>
                  </a:lnTo>
                  <a:close/>
                </a:path>
              </a:pathLst>
            </a:custGeom>
            <a:solidFill>
              <a:srgbClr val="9A532C"/>
            </a:solidFill>
          </p:spPr>
          <p:txBody>
            <a:bodyPr wrap="square" lIns="0" tIns="0" rIns="0" bIns="0" rtlCol="0"/>
            <a:lstStyle/>
            <a:p>
              <a:endParaRPr sz="1493" dirty="0"/>
            </a:p>
          </p:txBody>
        </p:sp>
        <p:sp>
          <p:nvSpPr>
            <p:cNvPr id="898" name="object 2766">
              <a:extLst>
                <a:ext uri="{FF2B5EF4-FFF2-40B4-BE49-F238E27FC236}">
                  <a16:creationId xmlns:a16="http://schemas.microsoft.com/office/drawing/2014/main" id="{65F8D23E-922D-4390-B1C6-EAD1E39743A3}"/>
                </a:ext>
              </a:extLst>
            </p:cNvPr>
            <p:cNvSpPr/>
            <p:nvPr/>
          </p:nvSpPr>
          <p:spPr>
            <a:xfrm>
              <a:off x="1261146" y="5249657"/>
              <a:ext cx="20320" cy="20320"/>
            </a:xfrm>
            <a:custGeom>
              <a:avLst/>
              <a:gdLst/>
              <a:ahLst/>
              <a:cxnLst/>
              <a:rect l="l" t="t" r="r" b="b"/>
              <a:pathLst>
                <a:path w="20319" h="20320">
                  <a:moveTo>
                    <a:pt x="15303" y="0"/>
                  </a:moveTo>
                  <a:lnTo>
                    <a:pt x="4343" y="190"/>
                  </a:lnTo>
                  <a:lnTo>
                    <a:pt x="0" y="4686"/>
                  </a:lnTo>
                  <a:lnTo>
                    <a:pt x="190" y="15633"/>
                  </a:lnTo>
                  <a:lnTo>
                    <a:pt x="4698" y="19989"/>
                  </a:lnTo>
                  <a:lnTo>
                    <a:pt x="15646" y="19799"/>
                  </a:lnTo>
                  <a:lnTo>
                    <a:pt x="20015" y="15290"/>
                  </a:lnTo>
                  <a:lnTo>
                    <a:pt x="19913" y="9817"/>
                  </a:lnTo>
                  <a:lnTo>
                    <a:pt x="19811" y="4343"/>
                  </a:lnTo>
                  <a:lnTo>
                    <a:pt x="15303" y="0"/>
                  </a:lnTo>
                  <a:close/>
                </a:path>
              </a:pathLst>
            </a:custGeom>
            <a:solidFill>
              <a:srgbClr val="924F2A"/>
            </a:solidFill>
          </p:spPr>
          <p:txBody>
            <a:bodyPr wrap="square" lIns="0" tIns="0" rIns="0" bIns="0" rtlCol="0"/>
            <a:lstStyle/>
            <a:p>
              <a:endParaRPr sz="1493" dirty="0"/>
            </a:p>
          </p:txBody>
        </p:sp>
        <p:sp>
          <p:nvSpPr>
            <p:cNvPr id="899" name="object 2767">
              <a:extLst>
                <a:ext uri="{FF2B5EF4-FFF2-40B4-BE49-F238E27FC236}">
                  <a16:creationId xmlns:a16="http://schemas.microsoft.com/office/drawing/2014/main" id="{84A3F675-614F-4C9D-A236-ED20CD0CC62E}"/>
                </a:ext>
              </a:extLst>
            </p:cNvPr>
            <p:cNvSpPr/>
            <p:nvPr/>
          </p:nvSpPr>
          <p:spPr>
            <a:xfrm>
              <a:off x="1255191" y="5346013"/>
              <a:ext cx="262255" cy="100330"/>
            </a:xfrm>
            <a:custGeom>
              <a:avLst/>
              <a:gdLst/>
              <a:ahLst/>
              <a:cxnLst/>
              <a:rect l="l" t="t" r="r" b="b"/>
              <a:pathLst>
                <a:path w="262255" h="100329">
                  <a:moveTo>
                    <a:pt x="20015" y="15303"/>
                  </a:moveTo>
                  <a:lnTo>
                    <a:pt x="19913" y="9829"/>
                  </a:lnTo>
                  <a:lnTo>
                    <a:pt x="19812" y="4356"/>
                  </a:lnTo>
                  <a:lnTo>
                    <a:pt x="15303" y="0"/>
                  </a:lnTo>
                  <a:lnTo>
                    <a:pt x="4356" y="190"/>
                  </a:lnTo>
                  <a:lnTo>
                    <a:pt x="0" y="4699"/>
                  </a:lnTo>
                  <a:lnTo>
                    <a:pt x="190" y="15646"/>
                  </a:lnTo>
                  <a:lnTo>
                    <a:pt x="4711" y="20002"/>
                  </a:lnTo>
                  <a:lnTo>
                    <a:pt x="15646" y="19812"/>
                  </a:lnTo>
                  <a:lnTo>
                    <a:pt x="20015" y="15303"/>
                  </a:lnTo>
                  <a:close/>
                </a:path>
                <a:path w="262255" h="100329">
                  <a:moveTo>
                    <a:pt x="262242" y="95097"/>
                  </a:moveTo>
                  <a:lnTo>
                    <a:pt x="262140" y="89611"/>
                  </a:lnTo>
                  <a:lnTo>
                    <a:pt x="262039" y="84137"/>
                  </a:lnTo>
                  <a:lnTo>
                    <a:pt x="257517" y="79781"/>
                  </a:lnTo>
                  <a:lnTo>
                    <a:pt x="246570" y="79971"/>
                  </a:lnTo>
                  <a:lnTo>
                    <a:pt x="242227" y="84480"/>
                  </a:lnTo>
                  <a:lnTo>
                    <a:pt x="242417" y="95440"/>
                  </a:lnTo>
                  <a:lnTo>
                    <a:pt x="246926" y="99796"/>
                  </a:lnTo>
                  <a:lnTo>
                    <a:pt x="257873" y="99606"/>
                  </a:lnTo>
                  <a:lnTo>
                    <a:pt x="262242" y="95097"/>
                  </a:lnTo>
                  <a:close/>
                </a:path>
              </a:pathLst>
            </a:custGeom>
            <a:solidFill>
              <a:srgbClr val="A55B30"/>
            </a:solidFill>
          </p:spPr>
          <p:txBody>
            <a:bodyPr wrap="square" lIns="0" tIns="0" rIns="0" bIns="0" rtlCol="0"/>
            <a:lstStyle/>
            <a:p>
              <a:endParaRPr sz="1493" dirty="0"/>
            </a:p>
          </p:txBody>
        </p:sp>
        <p:sp>
          <p:nvSpPr>
            <p:cNvPr id="900" name="object 2768">
              <a:extLst>
                <a:ext uri="{FF2B5EF4-FFF2-40B4-BE49-F238E27FC236}">
                  <a16:creationId xmlns:a16="http://schemas.microsoft.com/office/drawing/2014/main" id="{47296C34-B265-46A3-A76C-553877E8E286}"/>
                </a:ext>
              </a:extLst>
            </p:cNvPr>
            <p:cNvSpPr/>
            <p:nvPr/>
          </p:nvSpPr>
          <p:spPr>
            <a:xfrm>
              <a:off x="1403971" y="5617192"/>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B4642C"/>
            </a:solidFill>
          </p:spPr>
          <p:txBody>
            <a:bodyPr wrap="square" lIns="0" tIns="0" rIns="0" bIns="0" rtlCol="0"/>
            <a:lstStyle/>
            <a:p>
              <a:endParaRPr sz="1493" dirty="0"/>
            </a:p>
          </p:txBody>
        </p:sp>
        <p:sp>
          <p:nvSpPr>
            <p:cNvPr id="901" name="object 2769">
              <a:extLst>
                <a:ext uri="{FF2B5EF4-FFF2-40B4-BE49-F238E27FC236}">
                  <a16:creationId xmlns:a16="http://schemas.microsoft.com/office/drawing/2014/main" id="{C11E031C-B61E-432F-A49D-9325F15CCBFD}"/>
                </a:ext>
              </a:extLst>
            </p:cNvPr>
            <p:cNvSpPr/>
            <p:nvPr/>
          </p:nvSpPr>
          <p:spPr>
            <a:xfrm>
              <a:off x="1172608" y="5461030"/>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95C31"/>
            </a:solidFill>
          </p:spPr>
          <p:txBody>
            <a:bodyPr wrap="square" lIns="0" tIns="0" rIns="0" bIns="0" rtlCol="0"/>
            <a:lstStyle/>
            <a:p>
              <a:endParaRPr sz="1493" dirty="0"/>
            </a:p>
          </p:txBody>
        </p:sp>
        <p:sp>
          <p:nvSpPr>
            <p:cNvPr id="902" name="object 2770">
              <a:extLst>
                <a:ext uri="{FF2B5EF4-FFF2-40B4-BE49-F238E27FC236}">
                  <a16:creationId xmlns:a16="http://schemas.microsoft.com/office/drawing/2014/main" id="{4BB93946-15E1-4876-975E-26A2F6C1AB80}"/>
                </a:ext>
              </a:extLst>
            </p:cNvPr>
            <p:cNvSpPr/>
            <p:nvPr/>
          </p:nvSpPr>
          <p:spPr>
            <a:xfrm>
              <a:off x="1148791" y="5517686"/>
              <a:ext cx="20320" cy="20320"/>
            </a:xfrm>
            <a:custGeom>
              <a:avLst/>
              <a:gdLst/>
              <a:ahLst/>
              <a:cxnLst/>
              <a:rect l="l" t="t" r="r" b="b"/>
              <a:pathLst>
                <a:path w="20319" h="20320">
                  <a:moveTo>
                    <a:pt x="15300" y="0"/>
                  </a:moveTo>
                  <a:lnTo>
                    <a:pt x="4340" y="190"/>
                  </a:lnTo>
                  <a:lnTo>
                    <a:pt x="0" y="4695"/>
                  </a:lnTo>
                  <a:lnTo>
                    <a:pt x="189" y="15661"/>
                  </a:lnTo>
                  <a:lnTo>
                    <a:pt x="4689" y="20008"/>
                  </a:lnTo>
                  <a:lnTo>
                    <a:pt x="15648" y="19818"/>
                  </a:lnTo>
                  <a:lnTo>
                    <a:pt x="20001" y="15326"/>
                  </a:lnTo>
                  <a:lnTo>
                    <a:pt x="19808" y="4356"/>
                  </a:lnTo>
                  <a:lnTo>
                    <a:pt x="15300" y="0"/>
                  </a:lnTo>
                  <a:close/>
                </a:path>
              </a:pathLst>
            </a:custGeom>
            <a:solidFill>
              <a:srgbClr val="FFC9A4">
                <a:alpha val="25000"/>
              </a:srgbClr>
            </a:solidFill>
          </p:spPr>
          <p:txBody>
            <a:bodyPr wrap="square" lIns="0" tIns="0" rIns="0" bIns="0" rtlCol="0"/>
            <a:lstStyle/>
            <a:p>
              <a:endParaRPr sz="1493" dirty="0"/>
            </a:p>
          </p:txBody>
        </p:sp>
        <p:sp>
          <p:nvSpPr>
            <p:cNvPr id="903" name="object 2771">
              <a:extLst>
                <a:ext uri="{FF2B5EF4-FFF2-40B4-BE49-F238E27FC236}">
                  <a16:creationId xmlns:a16="http://schemas.microsoft.com/office/drawing/2014/main" id="{135EFEDB-4B8E-40D8-99B6-D3C255C6345A}"/>
                </a:ext>
              </a:extLst>
            </p:cNvPr>
            <p:cNvSpPr/>
            <p:nvPr/>
          </p:nvSpPr>
          <p:spPr>
            <a:xfrm>
              <a:off x="1081611" y="5556618"/>
              <a:ext cx="20320" cy="20320"/>
            </a:xfrm>
            <a:custGeom>
              <a:avLst/>
              <a:gdLst/>
              <a:ahLst/>
              <a:cxnLst/>
              <a:rect l="l" t="t" r="r" b="b"/>
              <a:pathLst>
                <a:path w="20319" h="20320">
                  <a:moveTo>
                    <a:pt x="15301" y="0"/>
                  </a:moveTo>
                  <a:lnTo>
                    <a:pt x="4340" y="189"/>
                  </a:lnTo>
                  <a:lnTo>
                    <a:pt x="0" y="4682"/>
                  </a:lnTo>
                  <a:lnTo>
                    <a:pt x="196" y="15655"/>
                  </a:lnTo>
                  <a:lnTo>
                    <a:pt x="4695" y="20001"/>
                  </a:lnTo>
                  <a:lnTo>
                    <a:pt x="15643" y="19811"/>
                  </a:lnTo>
                  <a:lnTo>
                    <a:pt x="20011" y="15303"/>
                  </a:lnTo>
                  <a:lnTo>
                    <a:pt x="19808" y="4342"/>
                  </a:lnTo>
                  <a:lnTo>
                    <a:pt x="15301" y="0"/>
                  </a:lnTo>
                  <a:close/>
                </a:path>
              </a:pathLst>
            </a:custGeom>
            <a:solidFill>
              <a:srgbClr val="FFC9A4">
                <a:alpha val="41000"/>
              </a:srgbClr>
            </a:solidFill>
          </p:spPr>
          <p:txBody>
            <a:bodyPr wrap="square" lIns="0" tIns="0" rIns="0" bIns="0" rtlCol="0"/>
            <a:lstStyle/>
            <a:p>
              <a:endParaRPr sz="1493" dirty="0"/>
            </a:p>
          </p:txBody>
        </p:sp>
        <p:sp>
          <p:nvSpPr>
            <p:cNvPr id="904" name="object 2772">
              <a:extLst>
                <a:ext uri="{FF2B5EF4-FFF2-40B4-BE49-F238E27FC236}">
                  <a16:creationId xmlns:a16="http://schemas.microsoft.com/office/drawing/2014/main" id="{2D734B0E-FFC0-42F0-AE8E-B712827297D8}"/>
                </a:ext>
              </a:extLst>
            </p:cNvPr>
            <p:cNvSpPr/>
            <p:nvPr/>
          </p:nvSpPr>
          <p:spPr>
            <a:xfrm>
              <a:off x="1012761" y="5500268"/>
              <a:ext cx="20320" cy="20320"/>
            </a:xfrm>
            <a:custGeom>
              <a:avLst/>
              <a:gdLst/>
              <a:ahLst/>
              <a:cxnLst/>
              <a:rect l="l" t="t" r="r" b="b"/>
              <a:pathLst>
                <a:path w="20319" h="20320">
                  <a:moveTo>
                    <a:pt x="15301" y="0"/>
                  </a:moveTo>
                  <a:lnTo>
                    <a:pt x="4338" y="189"/>
                  </a:lnTo>
                  <a:lnTo>
                    <a:pt x="0" y="4692"/>
                  </a:lnTo>
                  <a:lnTo>
                    <a:pt x="189" y="15647"/>
                  </a:lnTo>
                  <a:lnTo>
                    <a:pt x="4694" y="20013"/>
                  </a:lnTo>
                  <a:lnTo>
                    <a:pt x="15642" y="19822"/>
                  </a:lnTo>
                  <a:lnTo>
                    <a:pt x="20011" y="15301"/>
                  </a:lnTo>
                  <a:lnTo>
                    <a:pt x="19807" y="4354"/>
                  </a:lnTo>
                  <a:lnTo>
                    <a:pt x="15301" y="0"/>
                  </a:lnTo>
                  <a:close/>
                </a:path>
              </a:pathLst>
            </a:custGeom>
            <a:solidFill>
              <a:srgbClr val="E7AB87">
                <a:alpha val="79998"/>
              </a:srgbClr>
            </a:solidFill>
          </p:spPr>
          <p:txBody>
            <a:bodyPr wrap="square" lIns="0" tIns="0" rIns="0" bIns="0" rtlCol="0"/>
            <a:lstStyle/>
            <a:p>
              <a:endParaRPr sz="1493" dirty="0"/>
            </a:p>
          </p:txBody>
        </p:sp>
        <p:sp>
          <p:nvSpPr>
            <p:cNvPr id="905" name="object 2773">
              <a:extLst>
                <a:ext uri="{FF2B5EF4-FFF2-40B4-BE49-F238E27FC236}">
                  <a16:creationId xmlns:a16="http://schemas.microsoft.com/office/drawing/2014/main" id="{59BE45A1-0011-4BF0-B552-7427A8250952}"/>
                </a:ext>
              </a:extLst>
            </p:cNvPr>
            <p:cNvSpPr/>
            <p:nvPr/>
          </p:nvSpPr>
          <p:spPr>
            <a:xfrm>
              <a:off x="1222591" y="5508879"/>
              <a:ext cx="20320" cy="20320"/>
            </a:xfrm>
            <a:custGeom>
              <a:avLst/>
              <a:gdLst/>
              <a:ahLst/>
              <a:cxnLst/>
              <a:rect l="l" t="t" r="r" b="b"/>
              <a:pathLst>
                <a:path w="20319" h="20320">
                  <a:moveTo>
                    <a:pt x="15306" y="0"/>
                  </a:moveTo>
                  <a:lnTo>
                    <a:pt x="4325" y="190"/>
                  </a:lnTo>
                  <a:lnTo>
                    <a:pt x="0" y="4692"/>
                  </a:lnTo>
                  <a:lnTo>
                    <a:pt x="189" y="15655"/>
                  </a:lnTo>
                  <a:lnTo>
                    <a:pt x="4688" y="20001"/>
                  </a:lnTo>
                  <a:lnTo>
                    <a:pt x="15640" y="19812"/>
                  </a:lnTo>
                  <a:lnTo>
                    <a:pt x="20001" y="15311"/>
                  </a:lnTo>
                  <a:lnTo>
                    <a:pt x="19803" y="4358"/>
                  </a:lnTo>
                  <a:lnTo>
                    <a:pt x="15306" y="0"/>
                  </a:lnTo>
                  <a:close/>
                </a:path>
              </a:pathLst>
            </a:custGeom>
            <a:solidFill>
              <a:srgbClr val="E7AB87">
                <a:alpha val="72999"/>
              </a:srgbClr>
            </a:solidFill>
          </p:spPr>
          <p:txBody>
            <a:bodyPr wrap="square" lIns="0" tIns="0" rIns="0" bIns="0" rtlCol="0"/>
            <a:lstStyle/>
            <a:p>
              <a:endParaRPr sz="1493" dirty="0"/>
            </a:p>
          </p:txBody>
        </p:sp>
        <p:sp>
          <p:nvSpPr>
            <p:cNvPr id="906" name="object 2774">
              <a:extLst>
                <a:ext uri="{FF2B5EF4-FFF2-40B4-BE49-F238E27FC236}">
                  <a16:creationId xmlns:a16="http://schemas.microsoft.com/office/drawing/2014/main" id="{F5A59C8E-46D3-48BC-974D-8DB547BAFC75}"/>
                </a:ext>
              </a:extLst>
            </p:cNvPr>
            <p:cNvSpPr/>
            <p:nvPr/>
          </p:nvSpPr>
          <p:spPr>
            <a:xfrm>
              <a:off x="1013990" y="5476410"/>
              <a:ext cx="20320" cy="20320"/>
            </a:xfrm>
            <a:custGeom>
              <a:avLst/>
              <a:gdLst/>
              <a:ahLst/>
              <a:cxnLst/>
              <a:rect l="l" t="t" r="r" b="b"/>
              <a:pathLst>
                <a:path w="20319" h="20320">
                  <a:moveTo>
                    <a:pt x="15303" y="0"/>
                  </a:moveTo>
                  <a:lnTo>
                    <a:pt x="4343" y="190"/>
                  </a:lnTo>
                  <a:lnTo>
                    <a:pt x="0" y="4686"/>
                  </a:lnTo>
                  <a:lnTo>
                    <a:pt x="190" y="15633"/>
                  </a:lnTo>
                  <a:lnTo>
                    <a:pt x="4698" y="19989"/>
                  </a:lnTo>
                  <a:lnTo>
                    <a:pt x="15646" y="19799"/>
                  </a:lnTo>
                  <a:lnTo>
                    <a:pt x="20014" y="15291"/>
                  </a:lnTo>
                  <a:lnTo>
                    <a:pt x="19811" y="4343"/>
                  </a:lnTo>
                  <a:lnTo>
                    <a:pt x="15303" y="0"/>
                  </a:lnTo>
                  <a:close/>
                </a:path>
              </a:pathLst>
            </a:custGeom>
            <a:solidFill>
              <a:srgbClr val="E7AB87">
                <a:alpha val="92999"/>
              </a:srgbClr>
            </a:solidFill>
          </p:spPr>
          <p:txBody>
            <a:bodyPr wrap="square" lIns="0" tIns="0" rIns="0" bIns="0" rtlCol="0"/>
            <a:lstStyle/>
            <a:p>
              <a:endParaRPr sz="1493" dirty="0"/>
            </a:p>
          </p:txBody>
        </p:sp>
        <p:sp>
          <p:nvSpPr>
            <p:cNvPr id="907" name="object 2775">
              <a:extLst>
                <a:ext uri="{FF2B5EF4-FFF2-40B4-BE49-F238E27FC236}">
                  <a16:creationId xmlns:a16="http://schemas.microsoft.com/office/drawing/2014/main" id="{35EC9D57-5919-42E2-97F8-D374E547168B}"/>
                </a:ext>
              </a:extLst>
            </p:cNvPr>
            <p:cNvSpPr/>
            <p:nvPr/>
          </p:nvSpPr>
          <p:spPr>
            <a:xfrm>
              <a:off x="1087306" y="5535838"/>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05" y="15313"/>
                  </a:lnTo>
                  <a:lnTo>
                    <a:pt x="19811" y="4356"/>
                  </a:lnTo>
                  <a:lnTo>
                    <a:pt x="15303" y="0"/>
                  </a:lnTo>
                  <a:close/>
                </a:path>
              </a:pathLst>
            </a:custGeom>
            <a:solidFill>
              <a:srgbClr val="E7AB87">
                <a:alpha val="25999"/>
              </a:srgbClr>
            </a:solidFill>
          </p:spPr>
          <p:txBody>
            <a:bodyPr wrap="square" lIns="0" tIns="0" rIns="0" bIns="0" rtlCol="0"/>
            <a:lstStyle/>
            <a:p>
              <a:endParaRPr sz="1493" dirty="0"/>
            </a:p>
          </p:txBody>
        </p:sp>
        <p:sp>
          <p:nvSpPr>
            <p:cNvPr id="908" name="object 2776">
              <a:extLst>
                <a:ext uri="{FF2B5EF4-FFF2-40B4-BE49-F238E27FC236}">
                  <a16:creationId xmlns:a16="http://schemas.microsoft.com/office/drawing/2014/main" id="{000139FC-F184-4CDB-9EEF-0517D9D0CCB9}"/>
                </a:ext>
              </a:extLst>
            </p:cNvPr>
            <p:cNvSpPr/>
            <p:nvPr/>
          </p:nvSpPr>
          <p:spPr>
            <a:xfrm>
              <a:off x="1073772" y="5544264"/>
              <a:ext cx="20320" cy="20320"/>
            </a:xfrm>
            <a:custGeom>
              <a:avLst/>
              <a:gdLst/>
              <a:ahLst/>
              <a:cxnLst/>
              <a:rect l="l" t="t" r="r" b="b"/>
              <a:pathLst>
                <a:path w="20319" h="20320">
                  <a:moveTo>
                    <a:pt x="15310" y="0"/>
                  </a:moveTo>
                  <a:lnTo>
                    <a:pt x="4350" y="190"/>
                  </a:lnTo>
                  <a:lnTo>
                    <a:pt x="0" y="4693"/>
                  </a:lnTo>
                  <a:lnTo>
                    <a:pt x="189" y="15663"/>
                  </a:lnTo>
                  <a:lnTo>
                    <a:pt x="4706" y="20002"/>
                  </a:lnTo>
                  <a:lnTo>
                    <a:pt x="15654" y="19811"/>
                  </a:lnTo>
                  <a:lnTo>
                    <a:pt x="20001" y="15324"/>
                  </a:lnTo>
                  <a:lnTo>
                    <a:pt x="19806" y="4356"/>
                  </a:lnTo>
                  <a:lnTo>
                    <a:pt x="15310" y="0"/>
                  </a:lnTo>
                  <a:close/>
                </a:path>
              </a:pathLst>
            </a:custGeom>
            <a:solidFill>
              <a:srgbClr val="E7AB87">
                <a:alpha val="73999"/>
              </a:srgbClr>
            </a:solidFill>
          </p:spPr>
          <p:txBody>
            <a:bodyPr wrap="square" lIns="0" tIns="0" rIns="0" bIns="0" rtlCol="0"/>
            <a:lstStyle/>
            <a:p>
              <a:endParaRPr sz="1493" dirty="0"/>
            </a:p>
          </p:txBody>
        </p:sp>
        <p:sp>
          <p:nvSpPr>
            <p:cNvPr id="909" name="object 2777">
              <a:extLst>
                <a:ext uri="{FF2B5EF4-FFF2-40B4-BE49-F238E27FC236}">
                  <a16:creationId xmlns:a16="http://schemas.microsoft.com/office/drawing/2014/main" id="{46872A26-59C6-4C4E-8F56-FD1E7723FB33}"/>
                </a:ext>
              </a:extLst>
            </p:cNvPr>
            <p:cNvSpPr/>
            <p:nvPr/>
          </p:nvSpPr>
          <p:spPr>
            <a:xfrm>
              <a:off x="966889" y="5483329"/>
              <a:ext cx="20320" cy="20320"/>
            </a:xfrm>
            <a:custGeom>
              <a:avLst/>
              <a:gdLst/>
              <a:ahLst/>
              <a:cxnLst/>
              <a:rect l="l" t="t" r="r" b="b"/>
              <a:pathLst>
                <a:path w="20319" h="20320">
                  <a:moveTo>
                    <a:pt x="15311" y="0"/>
                  </a:moveTo>
                  <a:lnTo>
                    <a:pt x="4341" y="197"/>
                  </a:lnTo>
                  <a:lnTo>
                    <a:pt x="0" y="4690"/>
                  </a:lnTo>
                  <a:lnTo>
                    <a:pt x="189" y="15650"/>
                  </a:lnTo>
                  <a:lnTo>
                    <a:pt x="4703" y="20011"/>
                  </a:lnTo>
                  <a:lnTo>
                    <a:pt x="15653" y="19822"/>
                  </a:lnTo>
                  <a:lnTo>
                    <a:pt x="19998" y="15311"/>
                  </a:lnTo>
                  <a:lnTo>
                    <a:pt x="19802" y="4351"/>
                  </a:lnTo>
                  <a:lnTo>
                    <a:pt x="15311" y="0"/>
                  </a:lnTo>
                  <a:close/>
                </a:path>
              </a:pathLst>
            </a:custGeom>
            <a:solidFill>
              <a:srgbClr val="E7AB87">
                <a:alpha val="86000"/>
              </a:srgbClr>
            </a:solidFill>
          </p:spPr>
          <p:txBody>
            <a:bodyPr wrap="square" lIns="0" tIns="0" rIns="0" bIns="0" rtlCol="0"/>
            <a:lstStyle/>
            <a:p>
              <a:endParaRPr sz="1493" dirty="0"/>
            </a:p>
          </p:txBody>
        </p:sp>
        <p:sp>
          <p:nvSpPr>
            <p:cNvPr id="910" name="object 2778">
              <a:extLst>
                <a:ext uri="{FF2B5EF4-FFF2-40B4-BE49-F238E27FC236}">
                  <a16:creationId xmlns:a16="http://schemas.microsoft.com/office/drawing/2014/main" id="{51DF087E-B2F8-48D5-981D-9C108B05D724}"/>
                </a:ext>
              </a:extLst>
            </p:cNvPr>
            <p:cNvSpPr/>
            <p:nvPr/>
          </p:nvSpPr>
          <p:spPr>
            <a:xfrm>
              <a:off x="1288309" y="5594795"/>
              <a:ext cx="20320" cy="20320"/>
            </a:xfrm>
            <a:custGeom>
              <a:avLst/>
              <a:gdLst/>
              <a:ahLst/>
              <a:cxnLst/>
              <a:rect l="l" t="t" r="r" b="b"/>
              <a:pathLst>
                <a:path w="20319" h="20320">
                  <a:moveTo>
                    <a:pt x="15308" y="0"/>
                  </a:moveTo>
                  <a:lnTo>
                    <a:pt x="4339" y="189"/>
                  </a:lnTo>
                  <a:lnTo>
                    <a:pt x="0" y="4694"/>
                  </a:lnTo>
                  <a:lnTo>
                    <a:pt x="190" y="15654"/>
                  </a:lnTo>
                  <a:lnTo>
                    <a:pt x="4698" y="19998"/>
                  </a:lnTo>
                  <a:lnTo>
                    <a:pt x="15646" y="19807"/>
                  </a:lnTo>
                  <a:lnTo>
                    <a:pt x="20015" y="15311"/>
                  </a:lnTo>
                  <a:lnTo>
                    <a:pt x="19811" y="4351"/>
                  </a:lnTo>
                  <a:lnTo>
                    <a:pt x="15308" y="0"/>
                  </a:lnTo>
                  <a:close/>
                </a:path>
              </a:pathLst>
            </a:custGeom>
            <a:solidFill>
              <a:srgbClr val="E7AB87">
                <a:alpha val="39999"/>
              </a:srgbClr>
            </a:solidFill>
          </p:spPr>
          <p:txBody>
            <a:bodyPr wrap="square" lIns="0" tIns="0" rIns="0" bIns="0" rtlCol="0"/>
            <a:lstStyle/>
            <a:p>
              <a:endParaRPr sz="1493" dirty="0"/>
            </a:p>
          </p:txBody>
        </p:sp>
        <p:sp>
          <p:nvSpPr>
            <p:cNvPr id="911" name="object 2779">
              <a:extLst>
                <a:ext uri="{FF2B5EF4-FFF2-40B4-BE49-F238E27FC236}">
                  <a16:creationId xmlns:a16="http://schemas.microsoft.com/office/drawing/2014/main" id="{9A8A6946-9D2A-4B1B-B772-3CB1A19E1544}"/>
                </a:ext>
              </a:extLst>
            </p:cNvPr>
            <p:cNvSpPr/>
            <p:nvPr/>
          </p:nvSpPr>
          <p:spPr>
            <a:xfrm>
              <a:off x="1212215" y="5552567"/>
              <a:ext cx="20320" cy="20320"/>
            </a:xfrm>
            <a:custGeom>
              <a:avLst/>
              <a:gdLst/>
              <a:ahLst/>
              <a:cxnLst/>
              <a:rect l="l" t="t" r="r" b="b"/>
              <a:pathLst>
                <a:path w="20319" h="20320">
                  <a:moveTo>
                    <a:pt x="15306" y="0"/>
                  </a:moveTo>
                  <a:lnTo>
                    <a:pt x="4345" y="189"/>
                  </a:lnTo>
                  <a:lnTo>
                    <a:pt x="0" y="4700"/>
                  </a:lnTo>
                  <a:lnTo>
                    <a:pt x="189" y="15655"/>
                  </a:lnTo>
                  <a:lnTo>
                    <a:pt x="4707" y="19995"/>
                  </a:lnTo>
                  <a:lnTo>
                    <a:pt x="15642" y="19805"/>
                  </a:lnTo>
                  <a:lnTo>
                    <a:pt x="20001" y="15318"/>
                  </a:lnTo>
                  <a:lnTo>
                    <a:pt x="19807" y="4361"/>
                  </a:lnTo>
                  <a:lnTo>
                    <a:pt x="15306" y="0"/>
                  </a:lnTo>
                  <a:close/>
                </a:path>
              </a:pathLst>
            </a:custGeom>
            <a:solidFill>
              <a:srgbClr val="E7AB87">
                <a:alpha val="50999"/>
              </a:srgbClr>
            </a:solidFill>
          </p:spPr>
          <p:txBody>
            <a:bodyPr wrap="square" lIns="0" tIns="0" rIns="0" bIns="0" rtlCol="0"/>
            <a:lstStyle/>
            <a:p>
              <a:endParaRPr sz="1493" dirty="0"/>
            </a:p>
          </p:txBody>
        </p:sp>
        <p:sp>
          <p:nvSpPr>
            <p:cNvPr id="912" name="object 2780">
              <a:extLst>
                <a:ext uri="{FF2B5EF4-FFF2-40B4-BE49-F238E27FC236}">
                  <a16:creationId xmlns:a16="http://schemas.microsoft.com/office/drawing/2014/main" id="{9D2992A8-9751-4D45-9618-6CA1A5BD0D0B}"/>
                </a:ext>
              </a:extLst>
            </p:cNvPr>
            <p:cNvSpPr/>
            <p:nvPr/>
          </p:nvSpPr>
          <p:spPr>
            <a:xfrm>
              <a:off x="1105614" y="5505721"/>
              <a:ext cx="20320" cy="20320"/>
            </a:xfrm>
            <a:custGeom>
              <a:avLst/>
              <a:gdLst/>
              <a:ahLst/>
              <a:cxnLst/>
              <a:rect l="l" t="t" r="r" b="b"/>
              <a:pathLst>
                <a:path w="20319" h="20320">
                  <a:moveTo>
                    <a:pt x="15302" y="0"/>
                  </a:moveTo>
                  <a:lnTo>
                    <a:pt x="4342" y="190"/>
                  </a:lnTo>
                  <a:lnTo>
                    <a:pt x="0" y="4685"/>
                  </a:lnTo>
                  <a:lnTo>
                    <a:pt x="196" y="15653"/>
                  </a:lnTo>
                  <a:lnTo>
                    <a:pt x="4692" y="19997"/>
                  </a:lnTo>
                  <a:lnTo>
                    <a:pt x="15650" y="19807"/>
                  </a:lnTo>
                  <a:lnTo>
                    <a:pt x="20011" y="15306"/>
                  </a:lnTo>
                  <a:lnTo>
                    <a:pt x="19811" y="4343"/>
                  </a:lnTo>
                  <a:lnTo>
                    <a:pt x="15302" y="0"/>
                  </a:lnTo>
                  <a:close/>
                </a:path>
              </a:pathLst>
            </a:custGeom>
            <a:solidFill>
              <a:srgbClr val="FFC9A4">
                <a:alpha val="26998"/>
              </a:srgbClr>
            </a:solidFill>
          </p:spPr>
          <p:txBody>
            <a:bodyPr wrap="square" lIns="0" tIns="0" rIns="0" bIns="0" rtlCol="0"/>
            <a:lstStyle/>
            <a:p>
              <a:endParaRPr sz="1493" dirty="0"/>
            </a:p>
          </p:txBody>
        </p:sp>
        <p:sp>
          <p:nvSpPr>
            <p:cNvPr id="913" name="object 2781">
              <a:extLst>
                <a:ext uri="{FF2B5EF4-FFF2-40B4-BE49-F238E27FC236}">
                  <a16:creationId xmlns:a16="http://schemas.microsoft.com/office/drawing/2014/main" id="{D5D871B2-63D6-4D19-BDD2-E6B225C11D1A}"/>
                </a:ext>
              </a:extLst>
            </p:cNvPr>
            <p:cNvSpPr/>
            <p:nvPr/>
          </p:nvSpPr>
          <p:spPr>
            <a:xfrm>
              <a:off x="1072405" y="5553090"/>
              <a:ext cx="20320" cy="20320"/>
            </a:xfrm>
            <a:custGeom>
              <a:avLst/>
              <a:gdLst/>
              <a:ahLst/>
              <a:cxnLst/>
              <a:rect l="l" t="t" r="r" b="b"/>
              <a:pathLst>
                <a:path w="20319" h="20320">
                  <a:moveTo>
                    <a:pt x="15304" y="0"/>
                  </a:moveTo>
                  <a:lnTo>
                    <a:pt x="4349" y="196"/>
                  </a:lnTo>
                  <a:lnTo>
                    <a:pt x="0" y="4710"/>
                  </a:lnTo>
                  <a:lnTo>
                    <a:pt x="194" y="15662"/>
                  </a:lnTo>
                  <a:lnTo>
                    <a:pt x="4711" y="20014"/>
                  </a:lnTo>
                  <a:lnTo>
                    <a:pt x="15646" y="19823"/>
                  </a:lnTo>
                  <a:lnTo>
                    <a:pt x="20009" y="15321"/>
                  </a:lnTo>
                  <a:lnTo>
                    <a:pt x="19811" y="4368"/>
                  </a:lnTo>
                  <a:lnTo>
                    <a:pt x="15304" y="0"/>
                  </a:lnTo>
                  <a:close/>
                </a:path>
              </a:pathLst>
            </a:custGeom>
            <a:solidFill>
              <a:srgbClr val="FFC9A4">
                <a:alpha val="96000"/>
              </a:srgbClr>
            </a:solidFill>
          </p:spPr>
          <p:txBody>
            <a:bodyPr wrap="square" lIns="0" tIns="0" rIns="0" bIns="0" rtlCol="0"/>
            <a:lstStyle/>
            <a:p>
              <a:endParaRPr sz="1493" dirty="0"/>
            </a:p>
          </p:txBody>
        </p:sp>
        <p:sp>
          <p:nvSpPr>
            <p:cNvPr id="914" name="object 2782">
              <a:extLst>
                <a:ext uri="{FF2B5EF4-FFF2-40B4-BE49-F238E27FC236}">
                  <a16:creationId xmlns:a16="http://schemas.microsoft.com/office/drawing/2014/main" id="{A22253AA-D203-40C0-9BAD-EE13A2BB1B29}"/>
                </a:ext>
              </a:extLst>
            </p:cNvPr>
            <p:cNvSpPr/>
            <p:nvPr/>
          </p:nvSpPr>
          <p:spPr>
            <a:xfrm>
              <a:off x="998274" y="5489702"/>
              <a:ext cx="20320" cy="20320"/>
            </a:xfrm>
            <a:custGeom>
              <a:avLst/>
              <a:gdLst/>
              <a:ahLst/>
              <a:cxnLst/>
              <a:rect l="l" t="t" r="r" b="b"/>
              <a:pathLst>
                <a:path w="20319" h="20320">
                  <a:moveTo>
                    <a:pt x="15300" y="0"/>
                  </a:moveTo>
                  <a:lnTo>
                    <a:pt x="4350" y="189"/>
                  </a:lnTo>
                  <a:lnTo>
                    <a:pt x="0" y="4692"/>
                  </a:lnTo>
                  <a:lnTo>
                    <a:pt x="196" y="15654"/>
                  </a:lnTo>
                  <a:lnTo>
                    <a:pt x="4707" y="20013"/>
                  </a:lnTo>
                  <a:lnTo>
                    <a:pt x="15641" y="19822"/>
                  </a:lnTo>
                  <a:lnTo>
                    <a:pt x="20010" y="15301"/>
                  </a:lnTo>
                  <a:lnTo>
                    <a:pt x="19807" y="4354"/>
                  </a:lnTo>
                  <a:lnTo>
                    <a:pt x="15300" y="0"/>
                  </a:lnTo>
                  <a:close/>
                </a:path>
              </a:pathLst>
            </a:custGeom>
            <a:solidFill>
              <a:srgbClr val="E7AB87">
                <a:alpha val="14999"/>
              </a:srgbClr>
            </a:solidFill>
          </p:spPr>
          <p:txBody>
            <a:bodyPr wrap="square" lIns="0" tIns="0" rIns="0" bIns="0" rtlCol="0"/>
            <a:lstStyle/>
            <a:p>
              <a:endParaRPr sz="1493" dirty="0"/>
            </a:p>
          </p:txBody>
        </p:sp>
        <p:sp>
          <p:nvSpPr>
            <p:cNvPr id="915" name="object 2783">
              <a:extLst>
                <a:ext uri="{FF2B5EF4-FFF2-40B4-BE49-F238E27FC236}">
                  <a16:creationId xmlns:a16="http://schemas.microsoft.com/office/drawing/2014/main" id="{B63121C4-7973-4438-A438-483D6AF55BC1}"/>
                </a:ext>
              </a:extLst>
            </p:cNvPr>
            <p:cNvSpPr/>
            <p:nvPr/>
          </p:nvSpPr>
          <p:spPr>
            <a:xfrm>
              <a:off x="1193241" y="5616321"/>
              <a:ext cx="20320" cy="20320"/>
            </a:xfrm>
            <a:custGeom>
              <a:avLst/>
              <a:gdLst/>
              <a:ahLst/>
              <a:cxnLst/>
              <a:rect l="l" t="t" r="r" b="b"/>
              <a:pathLst>
                <a:path w="20319" h="20320">
                  <a:moveTo>
                    <a:pt x="15322" y="0"/>
                  </a:moveTo>
                  <a:lnTo>
                    <a:pt x="4350" y="189"/>
                  </a:lnTo>
                  <a:lnTo>
                    <a:pt x="0" y="4679"/>
                  </a:lnTo>
                  <a:lnTo>
                    <a:pt x="190" y="15627"/>
                  </a:lnTo>
                  <a:lnTo>
                    <a:pt x="4711" y="19996"/>
                  </a:lnTo>
                  <a:lnTo>
                    <a:pt x="15658" y="19805"/>
                  </a:lnTo>
                  <a:lnTo>
                    <a:pt x="20011" y="15288"/>
                  </a:lnTo>
                  <a:lnTo>
                    <a:pt x="19811" y="4336"/>
                  </a:lnTo>
                  <a:lnTo>
                    <a:pt x="15322" y="0"/>
                  </a:lnTo>
                  <a:close/>
                </a:path>
              </a:pathLst>
            </a:custGeom>
            <a:solidFill>
              <a:srgbClr val="FFC9A4">
                <a:alpha val="27999"/>
              </a:srgbClr>
            </a:solidFill>
          </p:spPr>
          <p:txBody>
            <a:bodyPr wrap="square" lIns="0" tIns="0" rIns="0" bIns="0" rtlCol="0"/>
            <a:lstStyle/>
            <a:p>
              <a:endParaRPr sz="1493" dirty="0"/>
            </a:p>
          </p:txBody>
        </p:sp>
        <p:sp>
          <p:nvSpPr>
            <p:cNvPr id="916" name="object 2784">
              <a:extLst>
                <a:ext uri="{FF2B5EF4-FFF2-40B4-BE49-F238E27FC236}">
                  <a16:creationId xmlns:a16="http://schemas.microsoft.com/office/drawing/2014/main" id="{988AE7CF-70C4-449A-A624-9ACF034A4239}"/>
                </a:ext>
              </a:extLst>
            </p:cNvPr>
            <p:cNvSpPr/>
            <p:nvPr/>
          </p:nvSpPr>
          <p:spPr>
            <a:xfrm>
              <a:off x="1094981" y="5554218"/>
              <a:ext cx="20320" cy="20320"/>
            </a:xfrm>
            <a:custGeom>
              <a:avLst/>
              <a:gdLst/>
              <a:ahLst/>
              <a:cxnLst/>
              <a:rect l="l" t="t" r="r" b="b"/>
              <a:pathLst>
                <a:path w="20319" h="20320">
                  <a:moveTo>
                    <a:pt x="15308" y="0"/>
                  </a:moveTo>
                  <a:lnTo>
                    <a:pt x="4346" y="189"/>
                  </a:lnTo>
                  <a:lnTo>
                    <a:pt x="0" y="4700"/>
                  </a:lnTo>
                  <a:lnTo>
                    <a:pt x="189" y="15653"/>
                  </a:lnTo>
                  <a:lnTo>
                    <a:pt x="4708" y="19994"/>
                  </a:lnTo>
                  <a:lnTo>
                    <a:pt x="15643" y="19804"/>
                  </a:lnTo>
                  <a:lnTo>
                    <a:pt x="20001" y="15318"/>
                  </a:lnTo>
                  <a:lnTo>
                    <a:pt x="19808" y="4360"/>
                  </a:lnTo>
                  <a:lnTo>
                    <a:pt x="15308" y="0"/>
                  </a:lnTo>
                  <a:close/>
                </a:path>
              </a:pathLst>
            </a:custGeom>
            <a:solidFill>
              <a:srgbClr val="E7AB87">
                <a:alpha val="33000"/>
              </a:srgbClr>
            </a:solidFill>
          </p:spPr>
          <p:txBody>
            <a:bodyPr wrap="square" lIns="0" tIns="0" rIns="0" bIns="0" rtlCol="0"/>
            <a:lstStyle/>
            <a:p>
              <a:endParaRPr sz="1493" dirty="0"/>
            </a:p>
          </p:txBody>
        </p:sp>
        <p:sp>
          <p:nvSpPr>
            <p:cNvPr id="917" name="object 2785">
              <a:extLst>
                <a:ext uri="{FF2B5EF4-FFF2-40B4-BE49-F238E27FC236}">
                  <a16:creationId xmlns:a16="http://schemas.microsoft.com/office/drawing/2014/main" id="{BDB07A48-B9CE-4AD0-935E-1488BE06E158}"/>
                </a:ext>
              </a:extLst>
            </p:cNvPr>
            <p:cNvSpPr/>
            <p:nvPr/>
          </p:nvSpPr>
          <p:spPr>
            <a:xfrm>
              <a:off x="1202357" y="5567565"/>
              <a:ext cx="20320" cy="20320"/>
            </a:xfrm>
            <a:custGeom>
              <a:avLst/>
              <a:gdLst/>
              <a:ahLst/>
              <a:cxnLst/>
              <a:rect l="l" t="t" r="r" b="b"/>
              <a:pathLst>
                <a:path w="20319" h="20320">
                  <a:moveTo>
                    <a:pt x="15309" y="0"/>
                  </a:moveTo>
                  <a:lnTo>
                    <a:pt x="4338" y="189"/>
                  </a:lnTo>
                  <a:lnTo>
                    <a:pt x="0" y="4706"/>
                  </a:lnTo>
                  <a:lnTo>
                    <a:pt x="190" y="15653"/>
                  </a:lnTo>
                  <a:lnTo>
                    <a:pt x="4698" y="19997"/>
                  </a:lnTo>
                  <a:lnTo>
                    <a:pt x="15650" y="19802"/>
                  </a:lnTo>
                  <a:lnTo>
                    <a:pt x="20005" y="15321"/>
                  </a:lnTo>
                  <a:lnTo>
                    <a:pt x="19811" y="4363"/>
                  </a:lnTo>
                  <a:lnTo>
                    <a:pt x="15309" y="0"/>
                  </a:lnTo>
                  <a:close/>
                </a:path>
              </a:pathLst>
            </a:custGeom>
            <a:solidFill>
              <a:srgbClr val="FFC9A4">
                <a:alpha val="58998"/>
              </a:srgbClr>
            </a:solidFill>
          </p:spPr>
          <p:txBody>
            <a:bodyPr wrap="square" lIns="0" tIns="0" rIns="0" bIns="0" rtlCol="0"/>
            <a:lstStyle/>
            <a:p>
              <a:endParaRPr sz="1493" dirty="0"/>
            </a:p>
          </p:txBody>
        </p:sp>
        <p:sp>
          <p:nvSpPr>
            <p:cNvPr id="918" name="object 2786">
              <a:extLst>
                <a:ext uri="{FF2B5EF4-FFF2-40B4-BE49-F238E27FC236}">
                  <a16:creationId xmlns:a16="http://schemas.microsoft.com/office/drawing/2014/main" id="{39B7D78A-6A38-403A-9576-CED304A8C0E5}"/>
                </a:ext>
              </a:extLst>
            </p:cNvPr>
            <p:cNvSpPr/>
            <p:nvPr/>
          </p:nvSpPr>
          <p:spPr>
            <a:xfrm>
              <a:off x="968519" y="5423942"/>
              <a:ext cx="20320" cy="20320"/>
            </a:xfrm>
            <a:custGeom>
              <a:avLst/>
              <a:gdLst/>
              <a:ahLst/>
              <a:cxnLst/>
              <a:rect l="l" t="t" r="r" b="b"/>
              <a:pathLst>
                <a:path w="20319" h="20320">
                  <a:moveTo>
                    <a:pt x="15303" y="0"/>
                  </a:moveTo>
                  <a:lnTo>
                    <a:pt x="4356" y="190"/>
                  </a:lnTo>
                  <a:lnTo>
                    <a:pt x="0" y="4699"/>
                  </a:lnTo>
                  <a:lnTo>
                    <a:pt x="194" y="15650"/>
                  </a:lnTo>
                  <a:lnTo>
                    <a:pt x="4711" y="20002"/>
                  </a:lnTo>
                  <a:lnTo>
                    <a:pt x="15646" y="19812"/>
                  </a:lnTo>
                  <a:lnTo>
                    <a:pt x="20009" y="15309"/>
                  </a:lnTo>
                  <a:lnTo>
                    <a:pt x="19811" y="4356"/>
                  </a:lnTo>
                  <a:lnTo>
                    <a:pt x="15303" y="0"/>
                  </a:lnTo>
                  <a:close/>
                </a:path>
              </a:pathLst>
            </a:custGeom>
            <a:solidFill>
              <a:srgbClr val="FFC9A4">
                <a:alpha val="28997"/>
              </a:srgbClr>
            </a:solidFill>
          </p:spPr>
          <p:txBody>
            <a:bodyPr wrap="square" lIns="0" tIns="0" rIns="0" bIns="0" rtlCol="0"/>
            <a:lstStyle/>
            <a:p>
              <a:endParaRPr sz="1493" dirty="0"/>
            </a:p>
          </p:txBody>
        </p:sp>
        <p:sp>
          <p:nvSpPr>
            <p:cNvPr id="919" name="object 2787">
              <a:extLst>
                <a:ext uri="{FF2B5EF4-FFF2-40B4-BE49-F238E27FC236}">
                  <a16:creationId xmlns:a16="http://schemas.microsoft.com/office/drawing/2014/main" id="{88F827DB-6792-4EAB-BA7C-63B2242952A2}"/>
                </a:ext>
              </a:extLst>
            </p:cNvPr>
            <p:cNvSpPr/>
            <p:nvPr/>
          </p:nvSpPr>
          <p:spPr>
            <a:xfrm>
              <a:off x="998228" y="5503012"/>
              <a:ext cx="20320" cy="20320"/>
            </a:xfrm>
            <a:custGeom>
              <a:avLst/>
              <a:gdLst/>
              <a:ahLst/>
              <a:cxnLst/>
              <a:rect l="l" t="t" r="r" b="b"/>
              <a:pathLst>
                <a:path w="20319" h="20320">
                  <a:moveTo>
                    <a:pt x="15304" y="0"/>
                  </a:moveTo>
                  <a:lnTo>
                    <a:pt x="4356" y="189"/>
                  </a:lnTo>
                  <a:lnTo>
                    <a:pt x="0" y="4698"/>
                  </a:lnTo>
                  <a:lnTo>
                    <a:pt x="190" y="15658"/>
                  </a:lnTo>
                  <a:lnTo>
                    <a:pt x="4710" y="20013"/>
                  </a:lnTo>
                  <a:lnTo>
                    <a:pt x="15646" y="19824"/>
                  </a:lnTo>
                  <a:lnTo>
                    <a:pt x="20015" y="15315"/>
                  </a:lnTo>
                  <a:lnTo>
                    <a:pt x="19811" y="4355"/>
                  </a:lnTo>
                  <a:lnTo>
                    <a:pt x="15304" y="0"/>
                  </a:lnTo>
                  <a:close/>
                </a:path>
              </a:pathLst>
            </a:custGeom>
            <a:solidFill>
              <a:srgbClr val="FFC9A4">
                <a:alpha val="33998"/>
              </a:srgbClr>
            </a:solidFill>
          </p:spPr>
          <p:txBody>
            <a:bodyPr wrap="square" lIns="0" tIns="0" rIns="0" bIns="0" rtlCol="0"/>
            <a:lstStyle/>
            <a:p>
              <a:endParaRPr sz="1493" dirty="0"/>
            </a:p>
          </p:txBody>
        </p:sp>
        <p:sp>
          <p:nvSpPr>
            <p:cNvPr id="920" name="object 2788">
              <a:extLst>
                <a:ext uri="{FF2B5EF4-FFF2-40B4-BE49-F238E27FC236}">
                  <a16:creationId xmlns:a16="http://schemas.microsoft.com/office/drawing/2014/main" id="{B685BBB2-0F35-4C68-9B63-9BFAEAC817D9}"/>
                </a:ext>
              </a:extLst>
            </p:cNvPr>
            <p:cNvSpPr/>
            <p:nvPr/>
          </p:nvSpPr>
          <p:spPr>
            <a:xfrm>
              <a:off x="1299152" y="5257131"/>
              <a:ext cx="20320" cy="20320"/>
            </a:xfrm>
            <a:custGeom>
              <a:avLst/>
              <a:gdLst/>
              <a:ahLst/>
              <a:cxnLst/>
              <a:rect l="l" t="t" r="r" b="b"/>
              <a:pathLst>
                <a:path w="20319" h="20320">
                  <a:moveTo>
                    <a:pt x="15303" y="0"/>
                  </a:moveTo>
                  <a:lnTo>
                    <a:pt x="4343" y="190"/>
                  </a:lnTo>
                  <a:lnTo>
                    <a:pt x="0" y="4686"/>
                  </a:lnTo>
                  <a:lnTo>
                    <a:pt x="190" y="15633"/>
                  </a:lnTo>
                  <a:lnTo>
                    <a:pt x="4698" y="20002"/>
                  </a:lnTo>
                  <a:lnTo>
                    <a:pt x="15646" y="19812"/>
                  </a:lnTo>
                  <a:lnTo>
                    <a:pt x="20015" y="15290"/>
                  </a:lnTo>
                  <a:lnTo>
                    <a:pt x="19913" y="9817"/>
                  </a:lnTo>
                  <a:lnTo>
                    <a:pt x="19811" y="4343"/>
                  </a:lnTo>
                  <a:lnTo>
                    <a:pt x="15303" y="0"/>
                  </a:lnTo>
                  <a:close/>
                </a:path>
              </a:pathLst>
            </a:custGeom>
            <a:solidFill>
              <a:srgbClr val="7C3424"/>
            </a:solidFill>
          </p:spPr>
          <p:txBody>
            <a:bodyPr wrap="square" lIns="0" tIns="0" rIns="0" bIns="0" rtlCol="0"/>
            <a:lstStyle/>
            <a:p>
              <a:endParaRPr sz="1493" dirty="0"/>
            </a:p>
          </p:txBody>
        </p:sp>
        <p:sp>
          <p:nvSpPr>
            <p:cNvPr id="921" name="object 2789">
              <a:extLst>
                <a:ext uri="{FF2B5EF4-FFF2-40B4-BE49-F238E27FC236}">
                  <a16:creationId xmlns:a16="http://schemas.microsoft.com/office/drawing/2014/main" id="{BD5F6882-403E-4C4C-8087-22AAB41E1744}"/>
                </a:ext>
              </a:extLst>
            </p:cNvPr>
            <p:cNvSpPr/>
            <p:nvPr/>
          </p:nvSpPr>
          <p:spPr>
            <a:xfrm>
              <a:off x="1341114" y="5374780"/>
              <a:ext cx="20320" cy="20320"/>
            </a:xfrm>
            <a:custGeom>
              <a:avLst/>
              <a:gdLst/>
              <a:ahLst/>
              <a:cxnLst/>
              <a:rect l="l" t="t" r="r" b="b"/>
              <a:pathLst>
                <a:path w="20319" h="20320">
                  <a:moveTo>
                    <a:pt x="15316" y="0"/>
                  </a:moveTo>
                  <a:lnTo>
                    <a:pt x="4356" y="190"/>
                  </a:lnTo>
                  <a:lnTo>
                    <a:pt x="0" y="4711"/>
                  </a:lnTo>
                  <a:lnTo>
                    <a:pt x="190" y="15659"/>
                  </a:lnTo>
                  <a:lnTo>
                    <a:pt x="4711" y="20015"/>
                  </a:lnTo>
                  <a:lnTo>
                    <a:pt x="15659" y="19824"/>
                  </a:lnTo>
                  <a:lnTo>
                    <a:pt x="20015" y="15316"/>
                  </a:lnTo>
                  <a:lnTo>
                    <a:pt x="19913" y="9842"/>
                  </a:lnTo>
                  <a:lnTo>
                    <a:pt x="19811" y="4368"/>
                  </a:lnTo>
                  <a:lnTo>
                    <a:pt x="15316" y="0"/>
                  </a:lnTo>
                  <a:close/>
                </a:path>
              </a:pathLst>
            </a:custGeom>
            <a:solidFill>
              <a:srgbClr val="601709"/>
            </a:solidFill>
          </p:spPr>
          <p:txBody>
            <a:bodyPr wrap="square" lIns="0" tIns="0" rIns="0" bIns="0" rtlCol="0"/>
            <a:lstStyle/>
            <a:p>
              <a:endParaRPr sz="1493" dirty="0"/>
            </a:p>
          </p:txBody>
        </p:sp>
        <p:sp>
          <p:nvSpPr>
            <p:cNvPr id="922" name="object 2790">
              <a:extLst>
                <a:ext uri="{FF2B5EF4-FFF2-40B4-BE49-F238E27FC236}">
                  <a16:creationId xmlns:a16="http://schemas.microsoft.com/office/drawing/2014/main" id="{627F3760-D7A2-45E7-B3D2-8BA6BF36EB8E}"/>
                </a:ext>
              </a:extLst>
            </p:cNvPr>
            <p:cNvSpPr/>
            <p:nvPr/>
          </p:nvSpPr>
          <p:spPr>
            <a:xfrm>
              <a:off x="1377870" y="5313025"/>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701E05"/>
            </a:solidFill>
          </p:spPr>
          <p:txBody>
            <a:bodyPr wrap="square" lIns="0" tIns="0" rIns="0" bIns="0" rtlCol="0"/>
            <a:lstStyle/>
            <a:p>
              <a:endParaRPr sz="1493" dirty="0"/>
            </a:p>
          </p:txBody>
        </p:sp>
        <p:sp>
          <p:nvSpPr>
            <p:cNvPr id="923" name="object 2791">
              <a:extLst>
                <a:ext uri="{FF2B5EF4-FFF2-40B4-BE49-F238E27FC236}">
                  <a16:creationId xmlns:a16="http://schemas.microsoft.com/office/drawing/2014/main" id="{D64927EA-2045-4198-8405-388F49FA7F6A}"/>
                </a:ext>
              </a:extLst>
            </p:cNvPr>
            <p:cNvSpPr/>
            <p:nvPr/>
          </p:nvSpPr>
          <p:spPr>
            <a:xfrm>
              <a:off x="1116976" y="5580515"/>
              <a:ext cx="20320" cy="20320"/>
            </a:xfrm>
            <a:custGeom>
              <a:avLst/>
              <a:gdLst/>
              <a:ahLst/>
              <a:cxnLst/>
              <a:rect l="l" t="t" r="r" b="b"/>
              <a:pathLst>
                <a:path w="20319" h="20320">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813826"/>
            </a:solidFill>
          </p:spPr>
          <p:txBody>
            <a:bodyPr wrap="square" lIns="0" tIns="0" rIns="0" bIns="0" rtlCol="0"/>
            <a:lstStyle/>
            <a:p>
              <a:endParaRPr sz="1493" dirty="0"/>
            </a:p>
          </p:txBody>
        </p:sp>
        <p:sp>
          <p:nvSpPr>
            <p:cNvPr id="924" name="object 2792">
              <a:extLst>
                <a:ext uri="{FF2B5EF4-FFF2-40B4-BE49-F238E27FC236}">
                  <a16:creationId xmlns:a16="http://schemas.microsoft.com/office/drawing/2014/main" id="{51BAA39B-7563-4BC9-A0DA-E3361C3A3982}"/>
                </a:ext>
              </a:extLst>
            </p:cNvPr>
            <p:cNvSpPr/>
            <p:nvPr/>
          </p:nvSpPr>
          <p:spPr>
            <a:xfrm>
              <a:off x="1578508" y="5256295"/>
              <a:ext cx="20320" cy="20320"/>
            </a:xfrm>
            <a:custGeom>
              <a:avLst/>
              <a:gdLst/>
              <a:ahLst/>
              <a:cxnLst/>
              <a:rect l="l" t="t" r="r" b="b"/>
              <a:pathLst>
                <a:path w="20319" h="20320">
                  <a:moveTo>
                    <a:pt x="15303" y="0"/>
                  </a:moveTo>
                  <a:lnTo>
                    <a:pt x="4343" y="190"/>
                  </a:lnTo>
                  <a:lnTo>
                    <a:pt x="0" y="4711"/>
                  </a:lnTo>
                  <a:lnTo>
                    <a:pt x="190" y="15659"/>
                  </a:lnTo>
                  <a:lnTo>
                    <a:pt x="4698" y="20002"/>
                  </a:lnTo>
                  <a:lnTo>
                    <a:pt x="15646" y="19811"/>
                  </a:lnTo>
                  <a:lnTo>
                    <a:pt x="20015" y="15316"/>
                  </a:lnTo>
                  <a:lnTo>
                    <a:pt x="19913" y="9842"/>
                  </a:lnTo>
                  <a:lnTo>
                    <a:pt x="19811" y="4368"/>
                  </a:lnTo>
                  <a:lnTo>
                    <a:pt x="15303" y="0"/>
                  </a:lnTo>
                  <a:close/>
                </a:path>
              </a:pathLst>
            </a:custGeom>
            <a:solidFill>
              <a:srgbClr val="793222"/>
            </a:solidFill>
          </p:spPr>
          <p:txBody>
            <a:bodyPr wrap="square" lIns="0" tIns="0" rIns="0" bIns="0" rtlCol="0"/>
            <a:lstStyle/>
            <a:p>
              <a:endParaRPr sz="1493" dirty="0"/>
            </a:p>
          </p:txBody>
        </p:sp>
        <p:sp>
          <p:nvSpPr>
            <p:cNvPr id="925" name="object 2793">
              <a:extLst>
                <a:ext uri="{FF2B5EF4-FFF2-40B4-BE49-F238E27FC236}">
                  <a16:creationId xmlns:a16="http://schemas.microsoft.com/office/drawing/2014/main" id="{3F241105-EDDA-43AA-9518-DEE4D131DEEE}"/>
                </a:ext>
              </a:extLst>
            </p:cNvPr>
            <p:cNvSpPr/>
            <p:nvPr/>
          </p:nvSpPr>
          <p:spPr>
            <a:xfrm>
              <a:off x="1526927" y="5429737"/>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27" y="15303"/>
                  </a:lnTo>
                  <a:lnTo>
                    <a:pt x="19926" y="9829"/>
                  </a:lnTo>
                  <a:lnTo>
                    <a:pt x="19824" y="4356"/>
                  </a:lnTo>
                  <a:lnTo>
                    <a:pt x="15316" y="0"/>
                  </a:lnTo>
                  <a:close/>
                </a:path>
              </a:pathLst>
            </a:custGeom>
            <a:solidFill>
              <a:srgbClr val="883927"/>
            </a:solidFill>
          </p:spPr>
          <p:txBody>
            <a:bodyPr wrap="square" lIns="0" tIns="0" rIns="0" bIns="0" rtlCol="0"/>
            <a:lstStyle/>
            <a:p>
              <a:endParaRPr sz="1493" dirty="0"/>
            </a:p>
          </p:txBody>
        </p:sp>
        <p:sp>
          <p:nvSpPr>
            <p:cNvPr id="926" name="object 2794">
              <a:extLst>
                <a:ext uri="{FF2B5EF4-FFF2-40B4-BE49-F238E27FC236}">
                  <a16:creationId xmlns:a16="http://schemas.microsoft.com/office/drawing/2014/main" id="{36E686A9-ABF7-4F22-9BE0-B3E802273111}"/>
                </a:ext>
              </a:extLst>
            </p:cNvPr>
            <p:cNvSpPr/>
            <p:nvPr/>
          </p:nvSpPr>
          <p:spPr>
            <a:xfrm>
              <a:off x="1438308" y="5389962"/>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481506"/>
            </a:solidFill>
          </p:spPr>
          <p:txBody>
            <a:bodyPr wrap="square" lIns="0" tIns="0" rIns="0" bIns="0" rtlCol="0"/>
            <a:lstStyle/>
            <a:p>
              <a:endParaRPr sz="1493" dirty="0"/>
            </a:p>
          </p:txBody>
        </p:sp>
        <p:sp>
          <p:nvSpPr>
            <p:cNvPr id="927" name="object 2795">
              <a:extLst>
                <a:ext uri="{FF2B5EF4-FFF2-40B4-BE49-F238E27FC236}">
                  <a16:creationId xmlns:a16="http://schemas.microsoft.com/office/drawing/2014/main" id="{630DF34C-F670-4C3F-9952-F94DEC61483B}"/>
                </a:ext>
              </a:extLst>
            </p:cNvPr>
            <p:cNvSpPr/>
            <p:nvPr/>
          </p:nvSpPr>
          <p:spPr>
            <a:xfrm>
              <a:off x="1587863" y="5269659"/>
              <a:ext cx="20320" cy="20320"/>
            </a:xfrm>
            <a:custGeom>
              <a:avLst/>
              <a:gdLst/>
              <a:ahLst/>
              <a:cxnLst/>
              <a:rect l="l" t="t" r="r" b="b"/>
              <a:pathLst>
                <a:path w="20319" h="20320">
                  <a:moveTo>
                    <a:pt x="15316" y="0"/>
                  </a:moveTo>
                  <a:lnTo>
                    <a:pt x="4356" y="190"/>
                  </a:lnTo>
                  <a:lnTo>
                    <a:pt x="0" y="4699"/>
                  </a:lnTo>
                  <a:lnTo>
                    <a:pt x="190" y="15646"/>
                  </a:lnTo>
                  <a:lnTo>
                    <a:pt x="4699" y="20002"/>
                  </a:lnTo>
                  <a:lnTo>
                    <a:pt x="15659" y="19812"/>
                  </a:lnTo>
                  <a:lnTo>
                    <a:pt x="20027" y="15303"/>
                  </a:lnTo>
                  <a:lnTo>
                    <a:pt x="19926" y="9829"/>
                  </a:lnTo>
                  <a:lnTo>
                    <a:pt x="19824" y="4356"/>
                  </a:lnTo>
                  <a:lnTo>
                    <a:pt x="15316" y="0"/>
                  </a:lnTo>
                  <a:close/>
                </a:path>
              </a:pathLst>
            </a:custGeom>
            <a:solidFill>
              <a:srgbClr val="7B3323"/>
            </a:solidFill>
          </p:spPr>
          <p:txBody>
            <a:bodyPr wrap="square" lIns="0" tIns="0" rIns="0" bIns="0" rtlCol="0"/>
            <a:lstStyle/>
            <a:p>
              <a:endParaRPr sz="1493" dirty="0"/>
            </a:p>
          </p:txBody>
        </p:sp>
        <p:sp>
          <p:nvSpPr>
            <p:cNvPr id="928" name="object 2796">
              <a:extLst>
                <a:ext uri="{FF2B5EF4-FFF2-40B4-BE49-F238E27FC236}">
                  <a16:creationId xmlns:a16="http://schemas.microsoft.com/office/drawing/2014/main" id="{04F682F3-6345-49B4-BBE6-4F6745AE0678}"/>
                </a:ext>
              </a:extLst>
            </p:cNvPr>
            <p:cNvSpPr/>
            <p:nvPr/>
          </p:nvSpPr>
          <p:spPr>
            <a:xfrm>
              <a:off x="1578058" y="5283563"/>
              <a:ext cx="20320" cy="20320"/>
            </a:xfrm>
            <a:custGeom>
              <a:avLst/>
              <a:gdLst/>
              <a:ahLst/>
              <a:cxnLst/>
              <a:rect l="l" t="t" r="r" b="b"/>
              <a:pathLst>
                <a:path w="20319" h="20320">
                  <a:moveTo>
                    <a:pt x="15316" y="0"/>
                  </a:moveTo>
                  <a:lnTo>
                    <a:pt x="4356" y="190"/>
                  </a:lnTo>
                  <a:lnTo>
                    <a:pt x="0" y="4699"/>
                  </a:lnTo>
                  <a:lnTo>
                    <a:pt x="190" y="15659"/>
                  </a:lnTo>
                  <a:lnTo>
                    <a:pt x="4711" y="20015"/>
                  </a:lnTo>
                  <a:lnTo>
                    <a:pt x="15659" y="19824"/>
                  </a:lnTo>
                  <a:lnTo>
                    <a:pt x="20027" y="15316"/>
                  </a:lnTo>
                  <a:lnTo>
                    <a:pt x="19926" y="9829"/>
                  </a:lnTo>
                  <a:lnTo>
                    <a:pt x="19824" y="4356"/>
                  </a:lnTo>
                  <a:lnTo>
                    <a:pt x="15316" y="0"/>
                  </a:lnTo>
                  <a:close/>
                </a:path>
              </a:pathLst>
            </a:custGeom>
            <a:solidFill>
              <a:srgbClr val="672C1E"/>
            </a:solidFill>
          </p:spPr>
          <p:txBody>
            <a:bodyPr wrap="square" lIns="0" tIns="0" rIns="0" bIns="0" rtlCol="0"/>
            <a:lstStyle/>
            <a:p>
              <a:endParaRPr sz="1493" dirty="0"/>
            </a:p>
          </p:txBody>
        </p:sp>
        <p:sp>
          <p:nvSpPr>
            <p:cNvPr id="929" name="object 2797">
              <a:extLst>
                <a:ext uri="{FF2B5EF4-FFF2-40B4-BE49-F238E27FC236}">
                  <a16:creationId xmlns:a16="http://schemas.microsoft.com/office/drawing/2014/main" id="{97E4A8A6-50C6-4B8B-BB9D-148767EFD79E}"/>
                </a:ext>
              </a:extLst>
            </p:cNvPr>
            <p:cNvSpPr/>
            <p:nvPr/>
          </p:nvSpPr>
          <p:spPr>
            <a:xfrm>
              <a:off x="1204389" y="5492045"/>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691A0A"/>
            </a:solidFill>
          </p:spPr>
          <p:txBody>
            <a:bodyPr wrap="square" lIns="0" tIns="0" rIns="0" bIns="0" rtlCol="0"/>
            <a:lstStyle/>
            <a:p>
              <a:endParaRPr sz="1493" dirty="0"/>
            </a:p>
          </p:txBody>
        </p:sp>
        <p:sp>
          <p:nvSpPr>
            <p:cNvPr id="930" name="object 2798">
              <a:extLst>
                <a:ext uri="{FF2B5EF4-FFF2-40B4-BE49-F238E27FC236}">
                  <a16:creationId xmlns:a16="http://schemas.microsoft.com/office/drawing/2014/main" id="{38FB186C-1A37-45DB-84DD-0F18361EAAC7}"/>
                </a:ext>
              </a:extLst>
            </p:cNvPr>
            <p:cNvSpPr/>
            <p:nvPr/>
          </p:nvSpPr>
          <p:spPr>
            <a:xfrm>
              <a:off x="1222672" y="5484907"/>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15" y="15303"/>
                  </a:lnTo>
                  <a:lnTo>
                    <a:pt x="19913" y="9829"/>
                  </a:lnTo>
                  <a:lnTo>
                    <a:pt x="19811" y="4356"/>
                  </a:lnTo>
                  <a:lnTo>
                    <a:pt x="15316" y="0"/>
                  </a:lnTo>
                  <a:close/>
                </a:path>
              </a:pathLst>
            </a:custGeom>
            <a:solidFill>
              <a:srgbClr val="471405"/>
            </a:solidFill>
          </p:spPr>
          <p:txBody>
            <a:bodyPr wrap="square" lIns="0" tIns="0" rIns="0" bIns="0" rtlCol="0"/>
            <a:lstStyle/>
            <a:p>
              <a:endParaRPr sz="1493" dirty="0"/>
            </a:p>
          </p:txBody>
        </p:sp>
        <p:sp>
          <p:nvSpPr>
            <p:cNvPr id="931" name="object 2799">
              <a:extLst>
                <a:ext uri="{FF2B5EF4-FFF2-40B4-BE49-F238E27FC236}">
                  <a16:creationId xmlns:a16="http://schemas.microsoft.com/office/drawing/2014/main" id="{5034F347-26C1-405B-BF5F-0213A4CF869B}"/>
                </a:ext>
              </a:extLst>
            </p:cNvPr>
            <p:cNvSpPr/>
            <p:nvPr/>
          </p:nvSpPr>
          <p:spPr>
            <a:xfrm>
              <a:off x="1343977" y="5496592"/>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701E05"/>
            </a:solidFill>
          </p:spPr>
          <p:txBody>
            <a:bodyPr wrap="square" lIns="0" tIns="0" rIns="0" bIns="0" rtlCol="0"/>
            <a:lstStyle/>
            <a:p>
              <a:endParaRPr sz="1493" dirty="0"/>
            </a:p>
          </p:txBody>
        </p:sp>
        <p:sp>
          <p:nvSpPr>
            <p:cNvPr id="932" name="object 2800">
              <a:extLst>
                <a:ext uri="{FF2B5EF4-FFF2-40B4-BE49-F238E27FC236}">
                  <a16:creationId xmlns:a16="http://schemas.microsoft.com/office/drawing/2014/main" id="{D077CDAA-5176-4B66-903B-40C3EFC513D1}"/>
                </a:ext>
              </a:extLst>
            </p:cNvPr>
            <p:cNvSpPr/>
            <p:nvPr/>
          </p:nvSpPr>
          <p:spPr>
            <a:xfrm>
              <a:off x="1374319" y="5336717"/>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4C1606"/>
            </a:solidFill>
          </p:spPr>
          <p:txBody>
            <a:bodyPr wrap="square" lIns="0" tIns="0" rIns="0" bIns="0" rtlCol="0"/>
            <a:lstStyle/>
            <a:p>
              <a:endParaRPr sz="1493" dirty="0"/>
            </a:p>
          </p:txBody>
        </p:sp>
        <p:sp>
          <p:nvSpPr>
            <p:cNvPr id="933" name="object 2801">
              <a:extLst>
                <a:ext uri="{FF2B5EF4-FFF2-40B4-BE49-F238E27FC236}">
                  <a16:creationId xmlns:a16="http://schemas.microsoft.com/office/drawing/2014/main" id="{16E43560-E902-47A2-82A4-E672E5002DCD}"/>
                </a:ext>
              </a:extLst>
            </p:cNvPr>
            <p:cNvSpPr/>
            <p:nvPr/>
          </p:nvSpPr>
          <p:spPr>
            <a:xfrm>
              <a:off x="1589766" y="5381941"/>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15" y="15303"/>
                  </a:lnTo>
                  <a:lnTo>
                    <a:pt x="19913" y="9829"/>
                  </a:lnTo>
                  <a:lnTo>
                    <a:pt x="19811" y="4356"/>
                  </a:lnTo>
                  <a:lnTo>
                    <a:pt x="15316" y="0"/>
                  </a:lnTo>
                  <a:close/>
                </a:path>
              </a:pathLst>
            </a:custGeom>
            <a:solidFill>
              <a:srgbClr val="531606"/>
            </a:solidFill>
          </p:spPr>
          <p:txBody>
            <a:bodyPr wrap="square" lIns="0" tIns="0" rIns="0" bIns="0" rtlCol="0"/>
            <a:lstStyle/>
            <a:p>
              <a:endParaRPr sz="1493" dirty="0"/>
            </a:p>
          </p:txBody>
        </p:sp>
        <p:sp>
          <p:nvSpPr>
            <p:cNvPr id="934" name="object 2802">
              <a:extLst>
                <a:ext uri="{FF2B5EF4-FFF2-40B4-BE49-F238E27FC236}">
                  <a16:creationId xmlns:a16="http://schemas.microsoft.com/office/drawing/2014/main" id="{5D9BA76A-8440-4238-ADF3-C40FBA1C67D5}"/>
                </a:ext>
              </a:extLst>
            </p:cNvPr>
            <p:cNvSpPr/>
            <p:nvPr/>
          </p:nvSpPr>
          <p:spPr>
            <a:xfrm>
              <a:off x="1420077" y="5394280"/>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541707"/>
            </a:solidFill>
          </p:spPr>
          <p:txBody>
            <a:bodyPr wrap="square" lIns="0" tIns="0" rIns="0" bIns="0" rtlCol="0"/>
            <a:lstStyle/>
            <a:p>
              <a:endParaRPr sz="1493" dirty="0"/>
            </a:p>
          </p:txBody>
        </p:sp>
        <p:sp>
          <p:nvSpPr>
            <p:cNvPr id="935" name="object 2803">
              <a:extLst>
                <a:ext uri="{FF2B5EF4-FFF2-40B4-BE49-F238E27FC236}">
                  <a16:creationId xmlns:a16="http://schemas.microsoft.com/office/drawing/2014/main" id="{18FBE93F-312C-46C2-BB4F-4145D34E0A28}"/>
                </a:ext>
              </a:extLst>
            </p:cNvPr>
            <p:cNvSpPr/>
            <p:nvPr/>
          </p:nvSpPr>
          <p:spPr>
            <a:xfrm>
              <a:off x="1490003" y="5341851"/>
              <a:ext cx="20320" cy="20320"/>
            </a:xfrm>
            <a:custGeom>
              <a:avLst/>
              <a:gdLst/>
              <a:ahLst/>
              <a:cxnLst/>
              <a:rect l="l" t="t" r="r" b="b"/>
              <a:pathLst>
                <a:path w="20319" h="20320">
                  <a:moveTo>
                    <a:pt x="15316" y="0"/>
                  </a:moveTo>
                  <a:lnTo>
                    <a:pt x="4356" y="190"/>
                  </a:lnTo>
                  <a:lnTo>
                    <a:pt x="0" y="4711"/>
                  </a:lnTo>
                  <a:lnTo>
                    <a:pt x="190" y="15659"/>
                  </a:lnTo>
                  <a:lnTo>
                    <a:pt x="4711" y="20015"/>
                  </a:lnTo>
                  <a:lnTo>
                    <a:pt x="15659" y="19824"/>
                  </a:lnTo>
                  <a:lnTo>
                    <a:pt x="20027" y="15316"/>
                  </a:lnTo>
                  <a:lnTo>
                    <a:pt x="19926" y="9842"/>
                  </a:lnTo>
                  <a:lnTo>
                    <a:pt x="19824" y="4368"/>
                  </a:lnTo>
                  <a:lnTo>
                    <a:pt x="15316" y="0"/>
                  </a:lnTo>
                  <a:close/>
                </a:path>
              </a:pathLst>
            </a:custGeom>
            <a:solidFill>
              <a:srgbClr val="531606"/>
            </a:solidFill>
          </p:spPr>
          <p:txBody>
            <a:bodyPr wrap="square" lIns="0" tIns="0" rIns="0" bIns="0" rtlCol="0"/>
            <a:lstStyle/>
            <a:p>
              <a:endParaRPr sz="1493" dirty="0"/>
            </a:p>
          </p:txBody>
        </p:sp>
        <p:sp>
          <p:nvSpPr>
            <p:cNvPr id="936" name="object 2804">
              <a:extLst>
                <a:ext uri="{FF2B5EF4-FFF2-40B4-BE49-F238E27FC236}">
                  <a16:creationId xmlns:a16="http://schemas.microsoft.com/office/drawing/2014/main" id="{FD05D3FC-6FCC-4B78-80F0-0EAA09CBD431}"/>
                </a:ext>
              </a:extLst>
            </p:cNvPr>
            <p:cNvSpPr/>
            <p:nvPr/>
          </p:nvSpPr>
          <p:spPr>
            <a:xfrm>
              <a:off x="1622898" y="5361415"/>
              <a:ext cx="20320" cy="20320"/>
            </a:xfrm>
            <a:custGeom>
              <a:avLst/>
              <a:gdLst/>
              <a:ahLst/>
              <a:cxnLst/>
              <a:rect l="l" t="t" r="r" b="b"/>
              <a:pathLst>
                <a:path w="20319" h="20320">
                  <a:moveTo>
                    <a:pt x="15303" y="0"/>
                  </a:moveTo>
                  <a:lnTo>
                    <a:pt x="4356" y="190"/>
                  </a:lnTo>
                  <a:lnTo>
                    <a:pt x="0" y="4686"/>
                  </a:lnTo>
                  <a:lnTo>
                    <a:pt x="190" y="15633"/>
                  </a:lnTo>
                  <a:lnTo>
                    <a:pt x="4711" y="19989"/>
                  </a:lnTo>
                  <a:lnTo>
                    <a:pt x="15646" y="19799"/>
                  </a:lnTo>
                  <a:lnTo>
                    <a:pt x="20015" y="15290"/>
                  </a:lnTo>
                  <a:lnTo>
                    <a:pt x="19913" y="9817"/>
                  </a:lnTo>
                  <a:lnTo>
                    <a:pt x="19811" y="4343"/>
                  </a:lnTo>
                  <a:lnTo>
                    <a:pt x="15303" y="0"/>
                  </a:lnTo>
                  <a:close/>
                </a:path>
              </a:pathLst>
            </a:custGeom>
            <a:solidFill>
              <a:srgbClr val="3C1005"/>
            </a:solidFill>
          </p:spPr>
          <p:txBody>
            <a:bodyPr wrap="square" lIns="0" tIns="0" rIns="0" bIns="0" rtlCol="0"/>
            <a:lstStyle/>
            <a:p>
              <a:endParaRPr sz="1493" dirty="0"/>
            </a:p>
          </p:txBody>
        </p:sp>
        <p:sp>
          <p:nvSpPr>
            <p:cNvPr id="937" name="object 2805">
              <a:extLst>
                <a:ext uri="{FF2B5EF4-FFF2-40B4-BE49-F238E27FC236}">
                  <a16:creationId xmlns:a16="http://schemas.microsoft.com/office/drawing/2014/main" id="{17BDDD04-AC8A-4576-8EBE-2B62A9460200}"/>
                </a:ext>
              </a:extLst>
            </p:cNvPr>
            <p:cNvSpPr/>
            <p:nvPr/>
          </p:nvSpPr>
          <p:spPr>
            <a:xfrm>
              <a:off x="1553063" y="5428754"/>
              <a:ext cx="20320" cy="20320"/>
            </a:xfrm>
            <a:custGeom>
              <a:avLst/>
              <a:gdLst/>
              <a:ahLst/>
              <a:cxnLst/>
              <a:rect l="l" t="t" r="r" b="b"/>
              <a:pathLst>
                <a:path w="20319" h="20320">
                  <a:moveTo>
                    <a:pt x="15303" y="0"/>
                  </a:moveTo>
                  <a:lnTo>
                    <a:pt x="4356" y="190"/>
                  </a:lnTo>
                  <a:lnTo>
                    <a:pt x="0" y="4699"/>
                  </a:lnTo>
                  <a:lnTo>
                    <a:pt x="190" y="15646"/>
                  </a:lnTo>
                  <a:lnTo>
                    <a:pt x="4711" y="20015"/>
                  </a:lnTo>
                  <a:lnTo>
                    <a:pt x="15659" y="19824"/>
                  </a:lnTo>
                  <a:lnTo>
                    <a:pt x="20027" y="15303"/>
                  </a:lnTo>
                  <a:lnTo>
                    <a:pt x="19926" y="9829"/>
                  </a:lnTo>
                  <a:lnTo>
                    <a:pt x="19824" y="4356"/>
                  </a:lnTo>
                  <a:lnTo>
                    <a:pt x="15303" y="0"/>
                  </a:lnTo>
                  <a:close/>
                </a:path>
              </a:pathLst>
            </a:custGeom>
            <a:solidFill>
              <a:srgbClr val="471405"/>
            </a:solidFill>
          </p:spPr>
          <p:txBody>
            <a:bodyPr wrap="square" lIns="0" tIns="0" rIns="0" bIns="0" rtlCol="0"/>
            <a:lstStyle/>
            <a:p>
              <a:endParaRPr sz="1493" dirty="0"/>
            </a:p>
          </p:txBody>
        </p:sp>
        <p:sp>
          <p:nvSpPr>
            <p:cNvPr id="938" name="object 2806">
              <a:extLst>
                <a:ext uri="{FF2B5EF4-FFF2-40B4-BE49-F238E27FC236}">
                  <a16:creationId xmlns:a16="http://schemas.microsoft.com/office/drawing/2014/main" id="{3535BEDD-0E8E-4989-942B-CDA6A9E66306}"/>
                </a:ext>
              </a:extLst>
            </p:cNvPr>
            <p:cNvSpPr/>
            <p:nvPr/>
          </p:nvSpPr>
          <p:spPr>
            <a:xfrm>
              <a:off x="1081095" y="5317901"/>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5D1708"/>
            </a:solidFill>
          </p:spPr>
          <p:txBody>
            <a:bodyPr wrap="square" lIns="0" tIns="0" rIns="0" bIns="0" rtlCol="0"/>
            <a:lstStyle/>
            <a:p>
              <a:endParaRPr sz="1493" dirty="0"/>
            </a:p>
          </p:txBody>
        </p:sp>
        <p:sp>
          <p:nvSpPr>
            <p:cNvPr id="939" name="object 2807">
              <a:extLst>
                <a:ext uri="{FF2B5EF4-FFF2-40B4-BE49-F238E27FC236}">
                  <a16:creationId xmlns:a16="http://schemas.microsoft.com/office/drawing/2014/main" id="{80E9A368-3EE3-4856-9C6F-27EDD5D6829B}"/>
                </a:ext>
              </a:extLst>
            </p:cNvPr>
            <p:cNvSpPr/>
            <p:nvPr/>
          </p:nvSpPr>
          <p:spPr>
            <a:xfrm>
              <a:off x="1685580" y="5446198"/>
              <a:ext cx="20320" cy="20320"/>
            </a:xfrm>
            <a:custGeom>
              <a:avLst/>
              <a:gdLst/>
              <a:ahLst/>
              <a:cxnLst/>
              <a:rect l="l" t="t" r="r" b="b"/>
              <a:pathLst>
                <a:path w="20319" h="20320">
                  <a:moveTo>
                    <a:pt x="15303" y="0"/>
                  </a:moveTo>
                  <a:lnTo>
                    <a:pt x="4343" y="190"/>
                  </a:lnTo>
                  <a:lnTo>
                    <a:pt x="0" y="4699"/>
                  </a:lnTo>
                  <a:lnTo>
                    <a:pt x="190" y="15646"/>
                  </a:lnTo>
                  <a:lnTo>
                    <a:pt x="4699" y="20002"/>
                  </a:lnTo>
                  <a:lnTo>
                    <a:pt x="15646" y="19812"/>
                  </a:lnTo>
                  <a:lnTo>
                    <a:pt x="20015" y="15303"/>
                  </a:lnTo>
                  <a:lnTo>
                    <a:pt x="19913" y="9829"/>
                  </a:lnTo>
                  <a:lnTo>
                    <a:pt x="19812" y="4356"/>
                  </a:lnTo>
                  <a:lnTo>
                    <a:pt x="15303" y="0"/>
                  </a:lnTo>
                  <a:close/>
                </a:path>
              </a:pathLst>
            </a:custGeom>
            <a:solidFill>
              <a:srgbClr val="3E1105"/>
            </a:solidFill>
          </p:spPr>
          <p:txBody>
            <a:bodyPr wrap="square" lIns="0" tIns="0" rIns="0" bIns="0" rtlCol="0"/>
            <a:lstStyle/>
            <a:p>
              <a:endParaRPr sz="1493" dirty="0"/>
            </a:p>
          </p:txBody>
        </p:sp>
        <p:sp>
          <p:nvSpPr>
            <p:cNvPr id="940" name="object 2808">
              <a:extLst>
                <a:ext uri="{FF2B5EF4-FFF2-40B4-BE49-F238E27FC236}">
                  <a16:creationId xmlns:a16="http://schemas.microsoft.com/office/drawing/2014/main" id="{168AA2A8-B81F-4801-9149-4B81B48C0FBC}"/>
                </a:ext>
              </a:extLst>
            </p:cNvPr>
            <p:cNvSpPr/>
            <p:nvPr/>
          </p:nvSpPr>
          <p:spPr>
            <a:xfrm>
              <a:off x="1588921" y="5555994"/>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773223"/>
            </a:solidFill>
          </p:spPr>
          <p:txBody>
            <a:bodyPr wrap="square" lIns="0" tIns="0" rIns="0" bIns="0" rtlCol="0"/>
            <a:lstStyle/>
            <a:p>
              <a:endParaRPr sz="1493" dirty="0"/>
            </a:p>
          </p:txBody>
        </p:sp>
        <p:sp>
          <p:nvSpPr>
            <p:cNvPr id="941" name="object 2809">
              <a:extLst>
                <a:ext uri="{FF2B5EF4-FFF2-40B4-BE49-F238E27FC236}">
                  <a16:creationId xmlns:a16="http://schemas.microsoft.com/office/drawing/2014/main" id="{F0242F99-51E7-4B7A-8697-1B271C59A624}"/>
                </a:ext>
              </a:extLst>
            </p:cNvPr>
            <p:cNvSpPr/>
            <p:nvPr/>
          </p:nvSpPr>
          <p:spPr>
            <a:xfrm>
              <a:off x="1495206" y="5353729"/>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4F1506"/>
            </a:solidFill>
          </p:spPr>
          <p:txBody>
            <a:bodyPr wrap="square" lIns="0" tIns="0" rIns="0" bIns="0" rtlCol="0"/>
            <a:lstStyle/>
            <a:p>
              <a:endParaRPr sz="1493" dirty="0"/>
            </a:p>
          </p:txBody>
        </p:sp>
        <p:sp>
          <p:nvSpPr>
            <p:cNvPr id="942" name="object 2810">
              <a:extLst>
                <a:ext uri="{FF2B5EF4-FFF2-40B4-BE49-F238E27FC236}">
                  <a16:creationId xmlns:a16="http://schemas.microsoft.com/office/drawing/2014/main" id="{9A0448F7-1BDE-4509-ACA4-D148DF2A8D1B}"/>
                </a:ext>
              </a:extLst>
            </p:cNvPr>
            <p:cNvSpPr/>
            <p:nvPr/>
          </p:nvSpPr>
          <p:spPr>
            <a:xfrm>
              <a:off x="1545993" y="5404463"/>
              <a:ext cx="20320" cy="20320"/>
            </a:xfrm>
            <a:custGeom>
              <a:avLst/>
              <a:gdLst/>
              <a:ahLst/>
              <a:cxnLst/>
              <a:rect l="l" t="t" r="r" b="b"/>
              <a:pathLst>
                <a:path w="20319" h="20320">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803724"/>
            </a:solidFill>
          </p:spPr>
          <p:txBody>
            <a:bodyPr wrap="square" lIns="0" tIns="0" rIns="0" bIns="0" rtlCol="0"/>
            <a:lstStyle/>
            <a:p>
              <a:endParaRPr sz="1493" dirty="0"/>
            </a:p>
          </p:txBody>
        </p:sp>
        <p:sp>
          <p:nvSpPr>
            <p:cNvPr id="943" name="object 2811">
              <a:extLst>
                <a:ext uri="{FF2B5EF4-FFF2-40B4-BE49-F238E27FC236}">
                  <a16:creationId xmlns:a16="http://schemas.microsoft.com/office/drawing/2014/main" id="{A096079F-EFA3-4647-A295-B5B26D4B41BC}"/>
                </a:ext>
              </a:extLst>
            </p:cNvPr>
            <p:cNvSpPr/>
            <p:nvPr/>
          </p:nvSpPr>
          <p:spPr>
            <a:xfrm>
              <a:off x="1608214" y="5510554"/>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15" y="15303"/>
                  </a:lnTo>
                  <a:lnTo>
                    <a:pt x="19913" y="9829"/>
                  </a:lnTo>
                  <a:lnTo>
                    <a:pt x="19811" y="4356"/>
                  </a:lnTo>
                  <a:lnTo>
                    <a:pt x="15316" y="0"/>
                  </a:lnTo>
                  <a:close/>
                </a:path>
              </a:pathLst>
            </a:custGeom>
            <a:solidFill>
              <a:srgbClr val="671C04"/>
            </a:solidFill>
          </p:spPr>
          <p:txBody>
            <a:bodyPr wrap="square" lIns="0" tIns="0" rIns="0" bIns="0" rtlCol="0"/>
            <a:lstStyle/>
            <a:p>
              <a:endParaRPr sz="1493" dirty="0"/>
            </a:p>
          </p:txBody>
        </p:sp>
        <p:sp>
          <p:nvSpPr>
            <p:cNvPr id="944" name="object 2812">
              <a:extLst>
                <a:ext uri="{FF2B5EF4-FFF2-40B4-BE49-F238E27FC236}">
                  <a16:creationId xmlns:a16="http://schemas.microsoft.com/office/drawing/2014/main" id="{59D79752-678D-44BB-A09D-CE1777F2D802}"/>
                </a:ext>
              </a:extLst>
            </p:cNvPr>
            <p:cNvSpPr/>
            <p:nvPr/>
          </p:nvSpPr>
          <p:spPr>
            <a:xfrm>
              <a:off x="1138293" y="5594071"/>
              <a:ext cx="20320" cy="20320"/>
            </a:xfrm>
            <a:custGeom>
              <a:avLst/>
              <a:gdLst/>
              <a:ahLst/>
              <a:cxnLst/>
              <a:rect l="l" t="t" r="r" b="b"/>
              <a:pathLst>
                <a:path w="20319" h="20320">
                  <a:moveTo>
                    <a:pt x="15303" y="0"/>
                  </a:moveTo>
                  <a:lnTo>
                    <a:pt x="4343" y="190"/>
                  </a:lnTo>
                  <a:lnTo>
                    <a:pt x="0" y="4699"/>
                  </a:lnTo>
                  <a:lnTo>
                    <a:pt x="190" y="15646"/>
                  </a:lnTo>
                  <a:lnTo>
                    <a:pt x="4698" y="19989"/>
                  </a:lnTo>
                  <a:lnTo>
                    <a:pt x="15646" y="19799"/>
                  </a:lnTo>
                  <a:lnTo>
                    <a:pt x="20015" y="15303"/>
                  </a:lnTo>
                  <a:lnTo>
                    <a:pt x="19913" y="9817"/>
                  </a:lnTo>
                  <a:lnTo>
                    <a:pt x="19811" y="4356"/>
                  </a:lnTo>
                  <a:lnTo>
                    <a:pt x="15303" y="0"/>
                  </a:lnTo>
                  <a:close/>
                </a:path>
              </a:pathLst>
            </a:custGeom>
            <a:solidFill>
              <a:srgbClr val="D68C5E"/>
            </a:solidFill>
          </p:spPr>
          <p:txBody>
            <a:bodyPr wrap="square" lIns="0" tIns="0" rIns="0" bIns="0" rtlCol="0"/>
            <a:lstStyle/>
            <a:p>
              <a:endParaRPr sz="1493" dirty="0"/>
            </a:p>
          </p:txBody>
        </p:sp>
        <p:sp>
          <p:nvSpPr>
            <p:cNvPr id="945" name="object 2813">
              <a:extLst>
                <a:ext uri="{FF2B5EF4-FFF2-40B4-BE49-F238E27FC236}">
                  <a16:creationId xmlns:a16="http://schemas.microsoft.com/office/drawing/2014/main" id="{78FFEFDE-E783-442F-9477-7AF6C4A3065C}"/>
                </a:ext>
              </a:extLst>
            </p:cNvPr>
            <p:cNvSpPr/>
            <p:nvPr/>
          </p:nvSpPr>
          <p:spPr>
            <a:xfrm>
              <a:off x="1275586" y="5268174"/>
              <a:ext cx="20320" cy="20320"/>
            </a:xfrm>
            <a:custGeom>
              <a:avLst/>
              <a:gdLst/>
              <a:ahLst/>
              <a:cxnLst/>
              <a:rect l="l" t="t" r="r" b="b"/>
              <a:pathLst>
                <a:path w="20319" h="20320">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863A27"/>
            </a:solidFill>
          </p:spPr>
          <p:txBody>
            <a:bodyPr wrap="square" lIns="0" tIns="0" rIns="0" bIns="0" rtlCol="0"/>
            <a:lstStyle/>
            <a:p>
              <a:endParaRPr sz="1493" dirty="0"/>
            </a:p>
          </p:txBody>
        </p:sp>
        <p:sp>
          <p:nvSpPr>
            <p:cNvPr id="946" name="object 2814">
              <a:extLst>
                <a:ext uri="{FF2B5EF4-FFF2-40B4-BE49-F238E27FC236}">
                  <a16:creationId xmlns:a16="http://schemas.microsoft.com/office/drawing/2014/main" id="{ED2670AC-4A94-4578-B0AF-309E73C57BCE}"/>
                </a:ext>
              </a:extLst>
            </p:cNvPr>
            <p:cNvSpPr/>
            <p:nvPr/>
          </p:nvSpPr>
          <p:spPr>
            <a:xfrm>
              <a:off x="1694549" y="5455832"/>
              <a:ext cx="20320" cy="20320"/>
            </a:xfrm>
            <a:custGeom>
              <a:avLst/>
              <a:gdLst/>
              <a:ahLst/>
              <a:cxnLst/>
              <a:rect l="l" t="t" r="r" b="b"/>
              <a:pathLst>
                <a:path w="20319" h="20320">
                  <a:moveTo>
                    <a:pt x="15290" y="0"/>
                  </a:moveTo>
                  <a:lnTo>
                    <a:pt x="4343" y="190"/>
                  </a:lnTo>
                  <a:lnTo>
                    <a:pt x="0" y="4699"/>
                  </a:lnTo>
                  <a:lnTo>
                    <a:pt x="190" y="15646"/>
                  </a:lnTo>
                  <a:lnTo>
                    <a:pt x="4699" y="20002"/>
                  </a:lnTo>
                  <a:lnTo>
                    <a:pt x="15633" y="19812"/>
                  </a:lnTo>
                  <a:lnTo>
                    <a:pt x="20002" y="15303"/>
                  </a:lnTo>
                  <a:lnTo>
                    <a:pt x="19900" y="9829"/>
                  </a:lnTo>
                  <a:lnTo>
                    <a:pt x="19799" y="4356"/>
                  </a:lnTo>
                  <a:lnTo>
                    <a:pt x="15290" y="0"/>
                  </a:lnTo>
                  <a:close/>
                </a:path>
              </a:pathLst>
            </a:custGeom>
            <a:solidFill>
              <a:srgbClr val="4E1307"/>
            </a:solidFill>
          </p:spPr>
          <p:txBody>
            <a:bodyPr wrap="square" lIns="0" tIns="0" rIns="0" bIns="0" rtlCol="0"/>
            <a:lstStyle/>
            <a:p>
              <a:endParaRPr sz="1493" dirty="0"/>
            </a:p>
          </p:txBody>
        </p:sp>
        <p:sp>
          <p:nvSpPr>
            <p:cNvPr id="947" name="object 2815">
              <a:extLst>
                <a:ext uri="{FF2B5EF4-FFF2-40B4-BE49-F238E27FC236}">
                  <a16:creationId xmlns:a16="http://schemas.microsoft.com/office/drawing/2014/main" id="{691167DC-70B5-42E3-94D0-078D5D913A68}"/>
                </a:ext>
              </a:extLst>
            </p:cNvPr>
            <p:cNvSpPr/>
            <p:nvPr/>
          </p:nvSpPr>
          <p:spPr>
            <a:xfrm>
              <a:off x="1709059" y="5408594"/>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27" y="15303"/>
                  </a:lnTo>
                  <a:lnTo>
                    <a:pt x="19926" y="9829"/>
                  </a:lnTo>
                  <a:lnTo>
                    <a:pt x="19824" y="4356"/>
                  </a:lnTo>
                  <a:lnTo>
                    <a:pt x="15316" y="0"/>
                  </a:lnTo>
                  <a:close/>
                </a:path>
              </a:pathLst>
            </a:custGeom>
            <a:solidFill>
              <a:srgbClr val="4F1406"/>
            </a:solidFill>
          </p:spPr>
          <p:txBody>
            <a:bodyPr wrap="square" lIns="0" tIns="0" rIns="0" bIns="0" rtlCol="0"/>
            <a:lstStyle/>
            <a:p>
              <a:endParaRPr sz="1493" dirty="0"/>
            </a:p>
          </p:txBody>
        </p:sp>
        <p:sp>
          <p:nvSpPr>
            <p:cNvPr id="948" name="object 2816">
              <a:extLst>
                <a:ext uri="{FF2B5EF4-FFF2-40B4-BE49-F238E27FC236}">
                  <a16:creationId xmlns:a16="http://schemas.microsoft.com/office/drawing/2014/main" id="{A579EC47-038D-4548-9FD4-BEAD561F7A8F}"/>
                </a:ext>
              </a:extLst>
            </p:cNvPr>
            <p:cNvSpPr/>
            <p:nvPr/>
          </p:nvSpPr>
          <p:spPr>
            <a:xfrm>
              <a:off x="1296234" y="5421200"/>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631808"/>
            </a:solidFill>
          </p:spPr>
          <p:txBody>
            <a:bodyPr wrap="square" lIns="0" tIns="0" rIns="0" bIns="0" rtlCol="0"/>
            <a:lstStyle/>
            <a:p>
              <a:endParaRPr sz="1493" dirty="0"/>
            </a:p>
          </p:txBody>
        </p:sp>
        <p:sp>
          <p:nvSpPr>
            <p:cNvPr id="949" name="object 2817">
              <a:extLst>
                <a:ext uri="{FF2B5EF4-FFF2-40B4-BE49-F238E27FC236}">
                  <a16:creationId xmlns:a16="http://schemas.microsoft.com/office/drawing/2014/main" id="{E20DF968-56DD-4DA0-B1B5-8AE6E4BC58DD}"/>
                </a:ext>
              </a:extLst>
            </p:cNvPr>
            <p:cNvSpPr/>
            <p:nvPr/>
          </p:nvSpPr>
          <p:spPr>
            <a:xfrm>
              <a:off x="1244043" y="5464051"/>
              <a:ext cx="20320" cy="20320"/>
            </a:xfrm>
            <a:custGeom>
              <a:avLst/>
              <a:gdLst/>
              <a:ahLst/>
              <a:cxnLst/>
              <a:rect l="l" t="t" r="r" b="b"/>
              <a:pathLst>
                <a:path w="20319" h="20320">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501102"/>
            </a:solidFill>
          </p:spPr>
          <p:txBody>
            <a:bodyPr wrap="square" lIns="0" tIns="0" rIns="0" bIns="0" rtlCol="0"/>
            <a:lstStyle/>
            <a:p>
              <a:endParaRPr sz="1493" dirty="0"/>
            </a:p>
          </p:txBody>
        </p:sp>
        <p:sp>
          <p:nvSpPr>
            <p:cNvPr id="950" name="object 2818">
              <a:extLst>
                <a:ext uri="{FF2B5EF4-FFF2-40B4-BE49-F238E27FC236}">
                  <a16:creationId xmlns:a16="http://schemas.microsoft.com/office/drawing/2014/main" id="{0493FCB8-879D-4523-8418-E7CC2D02CF78}"/>
                </a:ext>
              </a:extLst>
            </p:cNvPr>
            <p:cNvSpPr/>
            <p:nvPr/>
          </p:nvSpPr>
          <p:spPr>
            <a:xfrm>
              <a:off x="1765244" y="5377224"/>
              <a:ext cx="20320" cy="20320"/>
            </a:xfrm>
            <a:custGeom>
              <a:avLst/>
              <a:gdLst/>
              <a:ahLst/>
              <a:cxnLst/>
              <a:rect l="l" t="t" r="r" b="b"/>
              <a:pathLst>
                <a:path w="20319" h="20320">
                  <a:moveTo>
                    <a:pt x="15303" y="0"/>
                  </a:moveTo>
                  <a:lnTo>
                    <a:pt x="4343" y="190"/>
                  </a:lnTo>
                  <a:lnTo>
                    <a:pt x="0" y="4699"/>
                  </a:lnTo>
                  <a:lnTo>
                    <a:pt x="190" y="15646"/>
                  </a:lnTo>
                  <a:lnTo>
                    <a:pt x="4699" y="20002"/>
                  </a:lnTo>
                  <a:lnTo>
                    <a:pt x="15646" y="19812"/>
                  </a:lnTo>
                  <a:lnTo>
                    <a:pt x="20015" y="15303"/>
                  </a:lnTo>
                  <a:lnTo>
                    <a:pt x="19913" y="9829"/>
                  </a:lnTo>
                  <a:lnTo>
                    <a:pt x="19812" y="4356"/>
                  </a:lnTo>
                  <a:lnTo>
                    <a:pt x="15303" y="0"/>
                  </a:lnTo>
                  <a:close/>
                </a:path>
              </a:pathLst>
            </a:custGeom>
            <a:solidFill>
              <a:srgbClr val="451306"/>
            </a:solidFill>
          </p:spPr>
          <p:txBody>
            <a:bodyPr wrap="square" lIns="0" tIns="0" rIns="0" bIns="0" rtlCol="0"/>
            <a:lstStyle/>
            <a:p>
              <a:endParaRPr sz="1493" dirty="0"/>
            </a:p>
          </p:txBody>
        </p:sp>
        <p:sp>
          <p:nvSpPr>
            <p:cNvPr id="951" name="object 2819">
              <a:extLst>
                <a:ext uri="{FF2B5EF4-FFF2-40B4-BE49-F238E27FC236}">
                  <a16:creationId xmlns:a16="http://schemas.microsoft.com/office/drawing/2014/main" id="{50869276-5C31-4A02-A089-78706B66498C}"/>
                </a:ext>
              </a:extLst>
            </p:cNvPr>
            <p:cNvSpPr/>
            <p:nvPr/>
          </p:nvSpPr>
          <p:spPr>
            <a:xfrm>
              <a:off x="1461885" y="5255185"/>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612B1B"/>
            </a:solidFill>
          </p:spPr>
          <p:txBody>
            <a:bodyPr wrap="square" lIns="0" tIns="0" rIns="0" bIns="0" rtlCol="0"/>
            <a:lstStyle/>
            <a:p>
              <a:endParaRPr sz="1493" dirty="0"/>
            </a:p>
          </p:txBody>
        </p:sp>
        <p:sp>
          <p:nvSpPr>
            <p:cNvPr id="952" name="object 2820">
              <a:extLst>
                <a:ext uri="{FF2B5EF4-FFF2-40B4-BE49-F238E27FC236}">
                  <a16:creationId xmlns:a16="http://schemas.microsoft.com/office/drawing/2014/main" id="{320C896F-D61F-4796-9819-1D63ADFB5D67}"/>
                </a:ext>
              </a:extLst>
            </p:cNvPr>
            <p:cNvSpPr/>
            <p:nvPr/>
          </p:nvSpPr>
          <p:spPr>
            <a:xfrm>
              <a:off x="1181657" y="5492436"/>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661909"/>
            </a:solidFill>
          </p:spPr>
          <p:txBody>
            <a:bodyPr wrap="square" lIns="0" tIns="0" rIns="0" bIns="0" rtlCol="0"/>
            <a:lstStyle/>
            <a:p>
              <a:endParaRPr sz="1493" dirty="0"/>
            </a:p>
          </p:txBody>
        </p:sp>
        <p:sp>
          <p:nvSpPr>
            <p:cNvPr id="953" name="object 2821">
              <a:extLst>
                <a:ext uri="{FF2B5EF4-FFF2-40B4-BE49-F238E27FC236}">
                  <a16:creationId xmlns:a16="http://schemas.microsoft.com/office/drawing/2014/main" id="{51C0EF23-DDD2-45E5-9D2D-76ABD824C8D3}"/>
                </a:ext>
              </a:extLst>
            </p:cNvPr>
            <p:cNvSpPr/>
            <p:nvPr/>
          </p:nvSpPr>
          <p:spPr>
            <a:xfrm>
              <a:off x="1385439" y="5568744"/>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773521"/>
            </a:solidFill>
          </p:spPr>
          <p:txBody>
            <a:bodyPr wrap="square" lIns="0" tIns="0" rIns="0" bIns="0" rtlCol="0"/>
            <a:lstStyle/>
            <a:p>
              <a:endParaRPr sz="1493" dirty="0"/>
            </a:p>
          </p:txBody>
        </p:sp>
        <p:sp>
          <p:nvSpPr>
            <p:cNvPr id="954" name="object 2822">
              <a:extLst>
                <a:ext uri="{FF2B5EF4-FFF2-40B4-BE49-F238E27FC236}">
                  <a16:creationId xmlns:a16="http://schemas.microsoft.com/office/drawing/2014/main" id="{BDB93F08-60BA-48F5-953F-B561CCC43FD0}"/>
                </a:ext>
              </a:extLst>
            </p:cNvPr>
            <p:cNvSpPr/>
            <p:nvPr/>
          </p:nvSpPr>
          <p:spPr>
            <a:xfrm>
              <a:off x="1208863" y="5468368"/>
              <a:ext cx="20320" cy="20320"/>
            </a:xfrm>
            <a:custGeom>
              <a:avLst/>
              <a:gdLst/>
              <a:ahLst/>
              <a:cxnLst/>
              <a:rect l="l" t="t" r="r" b="b"/>
              <a:pathLst>
                <a:path w="20319" h="20320">
                  <a:moveTo>
                    <a:pt x="15303" y="0"/>
                  </a:moveTo>
                  <a:lnTo>
                    <a:pt x="4356" y="190"/>
                  </a:lnTo>
                  <a:lnTo>
                    <a:pt x="0" y="4699"/>
                  </a:lnTo>
                  <a:lnTo>
                    <a:pt x="190" y="15646"/>
                  </a:lnTo>
                  <a:lnTo>
                    <a:pt x="4711" y="19989"/>
                  </a:lnTo>
                  <a:lnTo>
                    <a:pt x="15646" y="19799"/>
                  </a:lnTo>
                  <a:lnTo>
                    <a:pt x="20015" y="15303"/>
                  </a:lnTo>
                  <a:lnTo>
                    <a:pt x="19913" y="9829"/>
                  </a:lnTo>
                  <a:lnTo>
                    <a:pt x="19811" y="4356"/>
                  </a:lnTo>
                  <a:lnTo>
                    <a:pt x="15303" y="0"/>
                  </a:lnTo>
                  <a:close/>
                </a:path>
              </a:pathLst>
            </a:custGeom>
            <a:solidFill>
              <a:srgbClr val="501102"/>
            </a:solidFill>
          </p:spPr>
          <p:txBody>
            <a:bodyPr wrap="square" lIns="0" tIns="0" rIns="0" bIns="0" rtlCol="0"/>
            <a:lstStyle/>
            <a:p>
              <a:endParaRPr sz="1493" dirty="0"/>
            </a:p>
          </p:txBody>
        </p:sp>
        <p:sp>
          <p:nvSpPr>
            <p:cNvPr id="955" name="object 2823">
              <a:extLst>
                <a:ext uri="{FF2B5EF4-FFF2-40B4-BE49-F238E27FC236}">
                  <a16:creationId xmlns:a16="http://schemas.microsoft.com/office/drawing/2014/main" id="{5CB808AE-0D14-4A49-8CE8-9A47A2AF1C99}"/>
                </a:ext>
              </a:extLst>
            </p:cNvPr>
            <p:cNvSpPr/>
            <p:nvPr/>
          </p:nvSpPr>
          <p:spPr>
            <a:xfrm>
              <a:off x="1092523" y="5332844"/>
              <a:ext cx="20320" cy="20320"/>
            </a:xfrm>
            <a:custGeom>
              <a:avLst/>
              <a:gdLst/>
              <a:ahLst/>
              <a:cxnLst/>
              <a:rect l="l" t="t" r="r" b="b"/>
              <a:pathLst>
                <a:path w="20319" h="20320">
                  <a:moveTo>
                    <a:pt x="15303" y="0"/>
                  </a:moveTo>
                  <a:lnTo>
                    <a:pt x="4356" y="190"/>
                  </a:lnTo>
                  <a:lnTo>
                    <a:pt x="0" y="4699"/>
                  </a:lnTo>
                  <a:lnTo>
                    <a:pt x="190" y="15646"/>
                  </a:lnTo>
                  <a:lnTo>
                    <a:pt x="4711" y="19989"/>
                  </a:lnTo>
                  <a:lnTo>
                    <a:pt x="15646" y="19799"/>
                  </a:lnTo>
                  <a:lnTo>
                    <a:pt x="20015" y="15303"/>
                  </a:lnTo>
                  <a:lnTo>
                    <a:pt x="19913" y="9829"/>
                  </a:lnTo>
                  <a:lnTo>
                    <a:pt x="19811" y="4356"/>
                  </a:lnTo>
                  <a:lnTo>
                    <a:pt x="15303" y="0"/>
                  </a:lnTo>
                  <a:close/>
                </a:path>
              </a:pathLst>
            </a:custGeom>
            <a:solidFill>
              <a:srgbClr val="531606"/>
            </a:solidFill>
          </p:spPr>
          <p:txBody>
            <a:bodyPr wrap="square" lIns="0" tIns="0" rIns="0" bIns="0" rtlCol="0"/>
            <a:lstStyle/>
            <a:p>
              <a:endParaRPr sz="1493" dirty="0"/>
            </a:p>
          </p:txBody>
        </p:sp>
        <p:sp>
          <p:nvSpPr>
            <p:cNvPr id="956" name="object 2824">
              <a:extLst>
                <a:ext uri="{FF2B5EF4-FFF2-40B4-BE49-F238E27FC236}">
                  <a16:creationId xmlns:a16="http://schemas.microsoft.com/office/drawing/2014/main" id="{A96947C7-DF37-4BA5-AE04-6284FA94435F}"/>
                </a:ext>
              </a:extLst>
            </p:cNvPr>
            <p:cNvSpPr/>
            <p:nvPr/>
          </p:nvSpPr>
          <p:spPr>
            <a:xfrm>
              <a:off x="1468123" y="5509906"/>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591707"/>
            </a:solidFill>
          </p:spPr>
          <p:txBody>
            <a:bodyPr wrap="square" lIns="0" tIns="0" rIns="0" bIns="0" rtlCol="0"/>
            <a:lstStyle/>
            <a:p>
              <a:endParaRPr sz="1493" dirty="0"/>
            </a:p>
          </p:txBody>
        </p:sp>
        <p:sp>
          <p:nvSpPr>
            <p:cNvPr id="957" name="object 2825">
              <a:extLst>
                <a:ext uri="{FF2B5EF4-FFF2-40B4-BE49-F238E27FC236}">
                  <a16:creationId xmlns:a16="http://schemas.microsoft.com/office/drawing/2014/main" id="{BC124B6C-1436-452F-B524-E46D83F24B07}"/>
                </a:ext>
              </a:extLst>
            </p:cNvPr>
            <p:cNvSpPr/>
            <p:nvPr/>
          </p:nvSpPr>
          <p:spPr>
            <a:xfrm>
              <a:off x="1471485" y="5360545"/>
              <a:ext cx="20320" cy="20320"/>
            </a:xfrm>
            <a:custGeom>
              <a:avLst/>
              <a:gdLst/>
              <a:ahLst/>
              <a:cxnLst/>
              <a:rect l="l" t="t" r="r" b="b"/>
              <a:pathLst>
                <a:path w="20319" h="20320">
                  <a:moveTo>
                    <a:pt x="15303" y="0"/>
                  </a:moveTo>
                  <a:lnTo>
                    <a:pt x="4356" y="190"/>
                  </a:lnTo>
                  <a:lnTo>
                    <a:pt x="0" y="4699"/>
                  </a:lnTo>
                  <a:lnTo>
                    <a:pt x="190" y="15646"/>
                  </a:lnTo>
                  <a:lnTo>
                    <a:pt x="4711" y="20015"/>
                  </a:lnTo>
                  <a:lnTo>
                    <a:pt x="15659" y="19824"/>
                  </a:lnTo>
                  <a:lnTo>
                    <a:pt x="20027" y="15303"/>
                  </a:lnTo>
                  <a:lnTo>
                    <a:pt x="19926" y="9829"/>
                  </a:lnTo>
                  <a:lnTo>
                    <a:pt x="19824" y="4356"/>
                  </a:lnTo>
                  <a:lnTo>
                    <a:pt x="15303" y="0"/>
                  </a:lnTo>
                  <a:close/>
                </a:path>
              </a:pathLst>
            </a:custGeom>
            <a:solidFill>
              <a:srgbClr val="501606"/>
            </a:solidFill>
          </p:spPr>
          <p:txBody>
            <a:bodyPr wrap="square" lIns="0" tIns="0" rIns="0" bIns="0" rtlCol="0"/>
            <a:lstStyle/>
            <a:p>
              <a:endParaRPr sz="1493" dirty="0"/>
            </a:p>
          </p:txBody>
        </p:sp>
        <p:sp>
          <p:nvSpPr>
            <p:cNvPr id="958" name="object 2826">
              <a:extLst>
                <a:ext uri="{FF2B5EF4-FFF2-40B4-BE49-F238E27FC236}">
                  <a16:creationId xmlns:a16="http://schemas.microsoft.com/office/drawing/2014/main" id="{03932C01-A3FE-40C9-854C-A10B2B346B31}"/>
                </a:ext>
              </a:extLst>
            </p:cNvPr>
            <p:cNvSpPr/>
            <p:nvPr/>
          </p:nvSpPr>
          <p:spPr>
            <a:xfrm>
              <a:off x="1540915" y="5306404"/>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3C1005"/>
            </a:solidFill>
          </p:spPr>
          <p:txBody>
            <a:bodyPr wrap="square" lIns="0" tIns="0" rIns="0" bIns="0" rtlCol="0"/>
            <a:lstStyle/>
            <a:p>
              <a:endParaRPr sz="1493" dirty="0"/>
            </a:p>
          </p:txBody>
        </p:sp>
        <p:sp>
          <p:nvSpPr>
            <p:cNvPr id="959" name="object 2827">
              <a:extLst>
                <a:ext uri="{FF2B5EF4-FFF2-40B4-BE49-F238E27FC236}">
                  <a16:creationId xmlns:a16="http://schemas.microsoft.com/office/drawing/2014/main" id="{F5580E80-9E10-457F-A768-2577A86C0EE0}"/>
                </a:ext>
              </a:extLst>
            </p:cNvPr>
            <p:cNvSpPr/>
            <p:nvPr/>
          </p:nvSpPr>
          <p:spPr>
            <a:xfrm>
              <a:off x="1860651" y="5425833"/>
              <a:ext cx="20320" cy="20320"/>
            </a:xfrm>
            <a:custGeom>
              <a:avLst/>
              <a:gdLst/>
              <a:ahLst/>
              <a:cxnLst/>
              <a:rect l="l" t="t" r="r" b="b"/>
              <a:pathLst>
                <a:path w="20319" h="20320">
                  <a:moveTo>
                    <a:pt x="15303" y="0"/>
                  </a:moveTo>
                  <a:lnTo>
                    <a:pt x="4343" y="190"/>
                  </a:lnTo>
                  <a:lnTo>
                    <a:pt x="0" y="4699"/>
                  </a:lnTo>
                  <a:lnTo>
                    <a:pt x="190" y="15646"/>
                  </a:lnTo>
                  <a:lnTo>
                    <a:pt x="4699" y="20002"/>
                  </a:lnTo>
                  <a:lnTo>
                    <a:pt x="15646" y="19812"/>
                  </a:lnTo>
                  <a:lnTo>
                    <a:pt x="20015" y="15303"/>
                  </a:lnTo>
                  <a:lnTo>
                    <a:pt x="19913" y="9829"/>
                  </a:lnTo>
                  <a:lnTo>
                    <a:pt x="19812" y="4356"/>
                  </a:lnTo>
                  <a:lnTo>
                    <a:pt x="15303" y="0"/>
                  </a:lnTo>
                  <a:close/>
                </a:path>
              </a:pathLst>
            </a:custGeom>
            <a:solidFill>
              <a:srgbClr val="6E2E20"/>
            </a:solidFill>
          </p:spPr>
          <p:txBody>
            <a:bodyPr wrap="square" lIns="0" tIns="0" rIns="0" bIns="0" rtlCol="0"/>
            <a:lstStyle/>
            <a:p>
              <a:endParaRPr sz="1493" dirty="0"/>
            </a:p>
          </p:txBody>
        </p:sp>
        <p:sp>
          <p:nvSpPr>
            <p:cNvPr id="960" name="object 2828">
              <a:extLst>
                <a:ext uri="{FF2B5EF4-FFF2-40B4-BE49-F238E27FC236}">
                  <a16:creationId xmlns:a16="http://schemas.microsoft.com/office/drawing/2014/main" id="{AF1EB8A7-00A5-4B3D-B3B9-9E38907B1B04}"/>
                </a:ext>
              </a:extLst>
            </p:cNvPr>
            <p:cNvSpPr/>
            <p:nvPr/>
          </p:nvSpPr>
          <p:spPr>
            <a:xfrm>
              <a:off x="1133377" y="5538251"/>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8E3C2A"/>
            </a:solidFill>
          </p:spPr>
          <p:txBody>
            <a:bodyPr wrap="square" lIns="0" tIns="0" rIns="0" bIns="0" rtlCol="0"/>
            <a:lstStyle/>
            <a:p>
              <a:endParaRPr sz="1493" dirty="0"/>
            </a:p>
          </p:txBody>
        </p:sp>
        <p:sp>
          <p:nvSpPr>
            <p:cNvPr id="961" name="object 2829">
              <a:extLst>
                <a:ext uri="{FF2B5EF4-FFF2-40B4-BE49-F238E27FC236}">
                  <a16:creationId xmlns:a16="http://schemas.microsoft.com/office/drawing/2014/main" id="{54AEF512-C8E3-440B-88EA-7F04607C8279}"/>
                </a:ext>
              </a:extLst>
            </p:cNvPr>
            <p:cNvSpPr/>
            <p:nvPr/>
          </p:nvSpPr>
          <p:spPr>
            <a:xfrm>
              <a:off x="1229969" y="5617857"/>
              <a:ext cx="20320" cy="20320"/>
            </a:xfrm>
            <a:custGeom>
              <a:avLst/>
              <a:gdLst/>
              <a:ahLst/>
              <a:cxnLst/>
              <a:rect l="l" t="t" r="r" b="b"/>
              <a:pathLst>
                <a:path w="20319" h="20320">
                  <a:moveTo>
                    <a:pt x="15303" y="0"/>
                  </a:moveTo>
                  <a:lnTo>
                    <a:pt x="4343" y="190"/>
                  </a:lnTo>
                  <a:lnTo>
                    <a:pt x="0" y="4686"/>
                  </a:lnTo>
                  <a:lnTo>
                    <a:pt x="190" y="15646"/>
                  </a:lnTo>
                  <a:lnTo>
                    <a:pt x="4698" y="19989"/>
                  </a:lnTo>
                  <a:lnTo>
                    <a:pt x="15646" y="19799"/>
                  </a:lnTo>
                  <a:lnTo>
                    <a:pt x="20015" y="15303"/>
                  </a:lnTo>
                  <a:lnTo>
                    <a:pt x="19913" y="9817"/>
                  </a:lnTo>
                  <a:lnTo>
                    <a:pt x="19811" y="4343"/>
                  </a:lnTo>
                  <a:lnTo>
                    <a:pt x="15303" y="0"/>
                  </a:lnTo>
                  <a:close/>
                </a:path>
              </a:pathLst>
            </a:custGeom>
            <a:solidFill>
              <a:srgbClr val="873A28"/>
            </a:solidFill>
          </p:spPr>
          <p:txBody>
            <a:bodyPr wrap="square" lIns="0" tIns="0" rIns="0" bIns="0" rtlCol="0"/>
            <a:lstStyle/>
            <a:p>
              <a:endParaRPr sz="1493" dirty="0"/>
            </a:p>
          </p:txBody>
        </p:sp>
        <p:sp>
          <p:nvSpPr>
            <p:cNvPr id="962" name="object 2830">
              <a:extLst>
                <a:ext uri="{FF2B5EF4-FFF2-40B4-BE49-F238E27FC236}">
                  <a16:creationId xmlns:a16="http://schemas.microsoft.com/office/drawing/2014/main" id="{831F5F57-4C85-4393-A463-1DFC2A9AFAD9}"/>
                </a:ext>
              </a:extLst>
            </p:cNvPr>
            <p:cNvSpPr/>
            <p:nvPr/>
          </p:nvSpPr>
          <p:spPr>
            <a:xfrm>
              <a:off x="1833768" y="5421718"/>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27" y="15303"/>
                  </a:lnTo>
                  <a:lnTo>
                    <a:pt x="19926" y="9829"/>
                  </a:lnTo>
                  <a:lnTo>
                    <a:pt x="19824" y="4356"/>
                  </a:lnTo>
                  <a:lnTo>
                    <a:pt x="15316" y="0"/>
                  </a:lnTo>
                  <a:close/>
                </a:path>
              </a:pathLst>
            </a:custGeom>
            <a:solidFill>
              <a:srgbClr val="582114"/>
            </a:solidFill>
          </p:spPr>
          <p:txBody>
            <a:bodyPr wrap="square" lIns="0" tIns="0" rIns="0" bIns="0" rtlCol="0"/>
            <a:lstStyle/>
            <a:p>
              <a:endParaRPr sz="1493" dirty="0"/>
            </a:p>
          </p:txBody>
        </p:sp>
        <p:sp>
          <p:nvSpPr>
            <p:cNvPr id="963" name="object 2831">
              <a:extLst>
                <a:ext uri="{FF2B5EF4-FFF2-40B4-BE49-F238E27FC236}">
                  <a16:creationId xmlns:a16="http://schemas.microsoft.com/office/drawing/2014/main" id="{3BA61A56-0592-45F6-9212-662F7D6BE786}"/>
                </a:ext>
              </a:extLst>
            </p:cNvPr>
            <p:cNvSpPr/>
            <p:nvPr/>
          </p:nvSpPr>
          <p:spPr>
            <a:xfrm>
              <a:off x="1618498" y="5377695"/>
              <a:ext cx="20320" cy="20320"/>
            </a:xfrm>
            <a:custGeom>
              <a:avLst/>
              <a:gdLst/>
              <a:ahLst/>
              <a:cxnLst/>
              <a:rect l="l" t="t" r="r" b="b"/>
              <a:pathLst>
                <a:path w="20319" h="20320">
                  <a:moveTo>
                    <a:pt x="15290" y="0"/>
                  </a:moveTo>
                  <a:lnTo>
                    <a:pt x="4343" y="190"/>
                  </a:lnTo>
                  <a:lnTo>
                    <a:pt x="0" y="4686"/>
                  </a:lnTo>
                  <a:lnTo>
                    <a:pt x="190" y="15646"/>
                  </a:lnTo>
                  <a:lnTo>
                    <a:pt x="4698" y="20002"/>
                  </a:lnTo>
                  <a:lnTo>
                    <a:pt x="15646" y="19812"/>
                  </a:lnTo>
                  <a:lnTo>
                    <a:pt x="20015" y="15303"/>
                  </a:lnTo>
                  <a:lnTo>
                    <a:pt x="19913" y="9817"/>
                  </a:lnTo>
                  <a:lnTo>
                    <a:pt x="19811" y="4343"/>
                  </a:lnTo>
                  <a:lnTo>
                    <a:pt x="15290" y="0"/>
                  </a:lnTo>
                  <a:close/>
                </a:path>
              </a:pathLst>
            </a:custGeom>
            <a:solidFill>
              <a:srgbClr val="561707"/>
            </a:solidFill>
          </p:spPr>
          <p:txBody>
            <a:bodyPr wrap="square" lIns="0" tIns="0" rIns="0" bIns="0" rtlCol="0"/>
            <a:lstStyle/>
            <a:p>
              <a:endParaRPr sz="1493" dirty="0"/>
            </a:p>
          </p:txBody>
        </p:sp>
        <p:sp>
          <p:nvSpPr>
            <p:cNvPr id="964" name="object 2832">
              <a:extLst>
                <a:ext uri="{FF2B5EF4-FFF2-40B4-BE49-F238E27FC236}">
                  <a16:creationId xmlns:a16="http://schemas.microsoft.com/office/drawing/2014/main" id="{DB2A5516-0FFD-48F2-8DFF-EEEC66B607B0}"/>
                </a:ext>
              </a:extLst>
            </p:cNvPr>
            <p:cNvSpPr/>
            <p:nvPr/>
          </p:nvSpPr>
          <p:spPr>
            <a:xfrm>
              <a:off x="1369082" y="5329025"/>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27" y="15303"/>
                  </a:lnTo>
                  <a:lnTo>
                    <a:pt x="19926" y="9829"/>
                  </a:lnTo>
                  <a:lnTo>
                    <a:pt x="19824" y="4356"/>
                  </a:lnTo>
                  <a:lnTo>
                    <a:pt x="15316" y="0"/>
                  </a:lnTo>
                  <a:close/>
                </a:path>
              </a:pathLst>
            </a:custGeom>
            <a:solidFill>
              <a:srgbClr val="601709"/>
            </a:solidFill>
          </p:spPr>
          <p:txBody>
            <a:bodyPr wrap="square" lIns="0" tIns="0" rIns="0" bIns="0" rtlCol="0"/>
            <a:lstStyle/>
            <a:p>
              <a:endParaRPr sz="1493" dirty="0"/>
            </a:p>
          </p:txBody>
        </p:sp>
        <p:sp>
          <p:nvSpPr>
            <p:cNvPr id="965" name="object 2833">
              <a:extLst>
                <a:ext uri="{FF2B5EF4-FFF2-40B4-BE49-F238E27FC236}">
                  <a16:creationId xmlns:a16="http://schemas.microsoft.com/office/drawing/2014/main" id="{6260B39B-C98F-4912-9846-3CAE3233BF32}"/>
                </a:ext>
              </a:extLst>
            </p:cNvPr>
            <p:cNvSpPr/>
            <p:nvPr/>
          </p:nvSpPr>
          <p:spPr>
            <a:xfrm>
              <a:off x="1575520" y="5435372"/>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863A27"/>
            </a:solidFill>
          </p:spPr>
          <p:txBody>
            <a:bodyPr wrap="square" lIns="0" tIns="0" rIns="0" bIns="0" rtlCol="0"/>
            <a:lstStyle/>
            <a:p>
              <a:endParaRPr sz="1493" dirty="0"/>
            </a:p>
          </p:txBody>
        </p:sp>
        <p:sp>
          <p:nvSpPr>
            <p:cNvPr id="966" name="object 2834">
              <a:extLst>
                <a:ext uri="{FF2B5EF4-FFF2-40B4-BE49-F238E27FC236}">
                  <a16:creationId xmlns:a16="http://schemas.microsoft.com/office/drawing/2014/main" id="{9693DB4A-7D40-4481-B264-E1ACC84E49F6}"/>
                </a:ext>
              </a:extLst>
            </p:cNvPr>
            <p:cNvSpPr/>
            <p:nvPr/>
          </p:nvSpPr>
          <p:spPr>
            <a:xfrm>
              <a:off x="1606237" y="5390189"/>
              <a:ext cx="20320" cy="20320"/>
            </a:xfrm>
            <a:custGeom>
              <a:avLst/>
              <a:gdLst/>
              <a:ahLst/>
              <a:cxnLst/>
              <a:rect l="l" t="t" r="r" b="b"/>
              <a:pathLst>
                <a:path w="20319" h="20320">
                  <a:moveTo>
                    <a:pt x="15316" y="0"/>
                  </a:moveTo>
                  <a:lnTo>
                    <a:pt x="4356" y="190"/>
                  </a:lnTo>
                  <a:lnTo>
                    <a:pt x="0" y="4699"/>
                  </a:lnTo>
                  <a:lnTo>
                    <a:pt x="190" y="15659"/>
                  </a:lnTo>
                  <a:lnTo>
                    <a:pt x="4711" y="20002"/>
                  </a:lnTo>
                  <a:lnTo>
                    <a:pt x="15659" y="19812"/>
                  </a:lnTo>
                  <a:lnTo>
                    <a:pt x="20015" y="15316"/>
                  </a:lnTo>
                  <a:lnTo>
                    <a:pt x="19913" y="9829"/>
                  </a:lnTo>
                  <a:lnTo>
                    <a:pt x="19811" y="4356"/>
                  </a:lnTo>
                  <a:lnTo>
                    <a:pt x="15316" y="0"/>
                  </a:lnTo>
                  <a:close/>
                </a:path>
              </a:pathLst>
            </a:custGeom>
            <a:solidFill>
              <a:srgbClr val="501606"/>
            </a:solidFill>
          </p:spPr>
          <p:txBody>
            <a:bodyPr wrap="square" lIns="0" tIns="0" rIns="0" bIns="0" rtlCol="0"/>
            <a:lstStyle/>
            <a:p>
              <a:endParaRPr sz="1493" dirty="0"/>
            </a:p>
          </p:txBody>
        </p:sp>
        <p:sp>
          <p:nvSpPr>
            <p:cNvPr id="967" name="object 2835">
              <a:extLst>
                <a:ext uri="{FF2B5EF4-FFF2-40B4-BE49-F238E27FC236}">
                  <a16:creationId xmlns:a16="http://schemas.microsoft.com/office/drawing/2014/main" id="{65DDA030-8458-4670-89AB-F5B1E339396A}"/>
                </a:ext>
              </a:extLst>
            </p:cNvPr>
            <p:cNvSpPr/>
            <p:nvPr/>
          </p:nvSpPr>
          <p:spPr>
            <a:xfrm>
              <a:off x="1107902" y="5317075"/>
              <a:ext cx="20320" cy="20320"/>
            </a:xfrm>
            <a:custGeom>
              <a:avLst/>
              <a:gdLst/>
              <a:ahLst/>
              <a:cxnLst/>
              <a:rect l="l" t="t" r="r" b="b"/>
              <a:pathLst>
                <a:path w="20319" h="20320">
                  <a:moveTo>
                    <a:pt x="15303" y="0"/>
                  </a:moveTo>
                  <a:lnTo>
                    <a:pt x="4356" y="190"/>
                  </a:lnTo>
                  <a:lnTo>
                    <a:pt x="0" y="4686"/>
                  </a:lnTo>
                  <a:lnTo>
                    <a:pt x="190" y="15646"/>
                  </a:lnTo>
                  <a:lnTo>
                    <a:pt x="4711" y="20002"/>
                  </a:lnTo>
                  <a:lnTo>
                    <a:pt x="15646" y="19812"/>
                  </a:lnTo>
                  <a:lnTo>
                    <a:pt x="20015" y="15303"/>
                  </a:lnTo>
                  <a:lnTo>
                    <a:pt x="19913" y="9829"/>
                  </a:lnTo>
                  <a:lnTo>
                    <a:pt x="19811" y="4343"/>
                  </a:lnTo>
                  <a:lnTo>
                    <a:pt x="15303" y="0"/>
                  </a:lnTo>
                  <a:close/>
                </a:path>
              </a:pathLst>
            </a:custGeom>
            <a:solidFill>
              <a:srgbClr val="863A27"/>
            </a:solidFill>
          </p:spPr>
          <p:txBody>
            <a:bodyPr wrap="square" lIns="0" tIns="0" rIns="0" bIns="0" rtlCol="0"/>
            <a:lstStyle/>
            <a:p>
              <a:endParaRPr sz="1493" dirty="0"/>
            </a:p>
          </p:txBody>
        </p:sp>
        <p:sp>
          <p:nvSpPr>
            <p:cNvPr id="968" name="object 2836">
              <a:extLst>
                <a:ext uri="{FF2B5EF4-FFF2-40B4-BE49-F238E27FC236}">
                  <a16:creationId xmlns:a16="http://schemas.microsoft.com/office/drawing/2014/main" id="{F9E1FC38-C72B-44E9-B233-BA2DB73CFBFE}"/>
                </a:ext>
              </a:extLst>
            </p:cNvPr>
            <p:cNvSpPr/>
            <p:nvPr/>
          </p:nvSpPr>
          <p:spPr>
            <a:xfrm>
              <a:off x="1636817" y="5468421"/>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401105"/>
            </a:solidFill>
          </p:spPr>
          <p:txBody>
            <a:bodyPr wrap="square" lIns="0" tIns="0" rIns="0" bIns="0" rtlCol="0"/>
            <a:lstStyle/>
            <a:p>
              <a:endParaRPr sz="1493" dirty="0"/>
            </a:p>
          </p:txBody>
        </p:sp>
        <p:sp>
          <p:nvSpPr>
            <p:cNvPr id="969" name="object 2837">
              <a:extLst>
                <a:ext uri="{FF2B5EF4-FFF2-40B4-BE49-F238E27FC236}">
                  <a16:creationId xmlns:a16="http://schemas.microsoft.com/office/drawing/2014/main" id="{4CC063F2-7B6C-42DE-972C-6F8389E7DE00}"/>
                </a:ext>
              </a:extLst>
            </p:cNvPr>
            <p:cNvSpPr/>
            <p:nvPr/>
          </p:nvSpPr>
          <p:spPr>
            <a:xfrm>
              <a:off x="1564603" y="5565985"/>
              <a:ext cx="20320" cy="20320"/>
            </a:xfrm>
            <a:custGeom>
              <a:avLst/>
              <a:gdLst/>
              <a:ahLst/>
              <a:cxnLst/>
              <a:rect l="l" t="t" r="r" b="b"/>
              <a:pathLst>
                <a:path w="20319" h="20320">
                  <a:moveTo>
                    <a:pt x="15303" y="0"/>
                  </a:moveTo>
                  <a:lnTo>
                    <a:pt x="4356" y="190"/>
                  </a:lnTo>
                  <a:lnTo>
                    <a:pt x="0" y="4699"/>
                  </a:lnTo>
                  <a:lnTo>
                    <a:pt x="190" y="15659"/>
                  </a:lnTo>
                  <a:lnTo>
                    <a:pt x="4699" y="20002"/>
                  </a:lnTo>
                  <a:lnTo>
                    <a:pt x="15659" y="19812"/>
                  </a:lnTo>
                  <a:lnTo>
                    <a:pt x="20027" y="15316"/>
                  </a:lnTo>
                  <a:lnTo>
                    <a:pt x="19926" y="9829"/>
                  </a:lnTo>
                  <a:lnTo>
                    <a:pt x="19824" y="4356"/>
                  </a:lnTo>
                  <a:lnTo>
                    <a:pt x="15303" y="0"/>
                  </a:lnTo>
                  <a:close/>
                </a:path>
              </a:pathLst>
            </a:custGeom>
            <a:solidFill>
              <a:srgbClr val="7A3324"/>
            </a:solidFill>
          </p:spPr>
          <p:txBody>
            <a:bodyPr wrap="square" lIns="0" tIns="0" rIns="0" bIns="0" rtlCol="0"/>
            <a:lstStyle/>
            <a:p>
              <a:endParaRPr sz="1493" dirty="0"/>
            </a:p>
          </p:txBody>
        </p:sp>
        <p:sp>
          <p:nvSpPr>
            <p:cNvPr id="970" name="object 2838">
              <a:extLst>
                <a:ext uri="{FF2B5EF4-FFF2-40B4-BE49-F238E27FC236}">
                  <a16:creationId xmlns:a16="http://schemas.microsoft.com/office/drawing/2014/main" id="{14B39F6B-949B-4415-8459-7326579BA5D8}"/>
                </a:ext>
              </a:extLst>
            </p:cNvPr>
            <p:cNvSpPr/>
            <p:nvPr/>
          </p:nvSpPr>
          <p:spPr>
            <a:xfrm>
              <a:off x="1482627" y="5323217"/>
              <a:ext cx="20320" cy="20320"/>
            </a:xfrm>
            <a:custGeom>
              <a:avLst/>
              <a:gdLst/>
              <a:ahLst/>
              <a:cxnLst/>
              <a:rect l="l" t="t" r="r" b="b"/>
              <a:pathLst>
                <a:path w="20319" h="20320">
                  <a:moveTo>
                    <a:pt x="15303" y="0"/>
                  </a:moveTo>
                  <a:lnTo>
                    <a:pt x="4343" y="190"/>
                  </a:lnTo>
                  <a:lnTo>
                    <a:pt x="0" y="4699"/>
                  </a:lnTo>
                  <a:lnTo>
                    <a:pt x="190" y="15646"/>
                  </a:lnTo>
                  <a:lnTo>
                    <a:pt x="4698" y="19989"/>
                  </a:lnTo>
                  <a:lnTo>
                    <a:pt x="15646" y="19799"/>
                  </a:lnTo>
                  <a:lnTo>
                    <a:pt x="20015" y="15303"/>
                  </a:lnTo>
                  <a:lnTo>
                    <a:pt x="19913" y="9829"/>
                  </a:lnTo>
                  <a:lnTo>
                    <a:pt x="19811" y="4356"/>
                  </a:lnTo>
                  <a:lnTo>
                    <a:pt x="15303" y="0"/>
                  </a:lnTo>
                  <a:close/>
                </a:path>
              </a:pathLst>
            </a:custGeom>
            <a:solidFill>
              <a:srgbClr val="752D1A"/>
            </a:solidFill>
          </p:spPr>
          <p:txBody>
            <a:bodyPr wrap="square" lIns="0" tIns="0" rIns="0" bIns="0" rtlCol="0"/>
            <a:lstStyle/>
            <a:p>
              <a:endParaRPr sz="1493" dirty="0"/>
            </a:p>
          </p:txBody>
        </p:sp>
        <p:sp>
          <p:nvSpPr>
            <p:cNvPr id="971" name="object 2839">
              <a:extLst>
                <a:ext uri="{FF2B5EF4-FFF2-40B4-BE49-F238E27FC236}">
                  <a16:creationId xmlns:a16="http://schemas.microsoft.com/office/drawing/2014/main" id="{43A652BE-AE4A-4E84-A123-FA2FEABC1245}"/>
                </a:ext>
              </a:extLst>
            </p:cNvPr>
            <p:cNvSpPr/>
            <p:nvPr/>
          </p:nvSpPr>
          <p:spPr>
            <a:xfrm>
              <a:off x="1438196" y="5405578"/>
              <a:ext cx="20320" cy="20320"/>
            </a:xfrm>
            <a:custGeom>
              <a:avLst/>
              <a:gdLst/>
              <a:ahLst/>
              <a:cxnLst/>
              <a:rect l="l" t="t" r="r" b="b"/>
              <a:pathLst>
                <a:path w="20319" h="20320">
                  <a:moveTo>
                    <a:pt x="15303" y="0"/>
                  </a:moveTo>
                  <a:lnTo>
                    <a:pt x="4356" y="190"/>
                  </a:lnTo>
                  <a:lnTo>
                    <a:pt x="0" y="4686"/>
                  </a:lnTo>
                  <a:lnTo>
                    <a:pt x="190" y="15633"/>
                  </a:lnTo>
                  <a:lnTo>
                    <a:pt x="4711" y="19989"/>
                  </a:lnTo>
                  <a:lnTo>
                    <a:pt x="15646" y="19799"/>
                  </a:lnTo>
                  <a:lnTo>
                    <a:pt x="20015" y="15290"/>
                  </a:lnTo>
                  <a:lnTo>
                    <a:pt x="19913" y="9817"/>
                  </a:lnTo>
                  <a:lnTo>
                    <a:pt x="19811" y="4343"/>
                  </a:lnTo>
                  <a:lnTo>
                    <a:pt x="15303" y="0"/>
                  </a:lnTo>
                  <a:close/>
                </a:path>
              </a:pathLst>
            </a:custGeom>
            <a:solidFill>
              <a:srgbClr val="551607"/>
            </a:solidFill>
          </p:spPr>
          <p:txBody>
            <a:bodyPr wrap="square" lIns="0" tIns="0" rIns="0" bIns="0" rtlCol="0"/>
            <a:lstStyle/>
            <a:p>
              <a:endParaRPr sz="1493" dirty="0"/>
            </a:p>
          </p:txBody>
        </p:sp>
        <p:sp>
          <p:nvSpPr>
            <p:cNvPr id="972" name="object 2840">
              <a:extLst>
                <a:ext uri="{FF2B5EF4-FFF2-40B4-BE49-F238E27FC236}">
                  <a16:creationId xmlns:a16="http://schemas.microsoft.com/office/drawing/2014/main" id="{09CA37B6-924B-46A5-AE83-317E64E458BB}"/>
                </a:ext>
              </a:extLst>
            </p:cNvPr>
            <p:cNvSpPr/>
            <p:nvPr/>
          </p:nvSpPr>
          <p:spPr>
            <a:xfrm>
              <a:off x="1507431" y="5351687"/>
              <a:ext cx="20320" cy="20320"/>
            </a:xfrm>
            <a:custGeom>
              <a:avLst/>
              <a:gdLst/>
              <a:ahLst/>
              <a:cxnLst/>
              <a:rect l="l" t="t" r="r" b="b"/>
              <a:pathLst>
                <a:path w="20319" h="20320">
                  <a:moveTo>
                    <a:pt x="15303" y="0"/>
                  </a:moveTo>
                  <a:lnTo>
                    <a:pt x="4343" y="190"/>
                  </a:lnTo>
                  <a:lnTo>
                    <a:pt x="0" y="4686"/>
                  </a:lnTo>
                  <a:lnTo>
                    <a:pt x="190" y="15633"/>
                  </a:lnTo>
                  <a:lnTo>
                    <a:pt x="4698" y="19989"/>
                  </a:lnTo>
                  <a:lnTo>
                    <a:pt x="15646" y="19799"/>
                  </a:lnTo>
                  <a:lnTo>
                    <a:pt x="20015" y="15290"/>
                  </a:lnTo>
                  <a:lnTo>
                    <a:pt x="19913" y="9817"/>
                  </a:lnTo>
                  <a:lnTo>
                    <a:pt x="19811" y="4343"/>
                  </a:lnTo>
                  <a:lnTo>
                    <a:pt x="15303" y="0"/>
                  </a:lnTo>
                  <a:close/>
                </a:path>
              </a:pathLst>
            </a:custGeom>
            <a:solidFill>
              <a:srgbClr val="743321"/>
            </a:solidFill>
          </p:spPr>
          <p:txBody>
            <a:bodyPr wrap="square" lIns="0" tIns="0" rIns="0" bIns="0" rtlCol="0"/>
            <a:lstStyle/>
            <a:p>
              <a:endParaRPr sz="1493" dirty="0"/>
            </a:p>
          </p:txBody>
        </p:sp>
        <p:sp>
          <p:nvSpPr>
            <p:cNvPr id="973" name="object 2841">
              <a:extLst>
                <a:ext uri="{FF2B5EF4-FFF2-40B4-BE49-F238E27FC236}">
                  <a16:creationId xmlns:a16="http://schemas.microsoft.com/office/drawing/2014/main" id="{9F5130C3-17FE-4F61-B140-5DFBCDD682AE}"/>
                </a:ext>
              </a:extLst>
            </p:cNvPr>
            <p:cNvSpPr/>
            <p:nvPr/>
          </p:nvSpPr>
          <p:spPr>
            <a:xfrm>
              <a:off x="1845470" y="5419239"/>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2" y="4368"/>
                  </a:lnTo>
                  <a:lnTo>
                    <a:pt x="15303" y="0"/>
                  </a:lnTo>
                  <a:close/>
                </a:path>
              </a:pathLst>
            </a:custGeom>
            <a:solidFill>
              <a:srgbClr val="5A2819"/>
            </a:solidFill>
          </p:spPr>
          <p:txBody>
            <a:bodyPr wrap="square" lIns="0" tIns="0" rIns="0" bIns="0" rtlCol="0"/>
            <a:lstStyle/>
            <a:p>
              <a:endParaRPr sz="1493" dirty="0"/>
            </a:p>
          </p:txBody>
        </p:sp>
        <p:sp>
          <p:nvSpPr>
            <p:cNvPr id="974" name="object 2842">
              <a:extLst>
                <a:ext uri="{FF2B5EF4-FFF2-40B4-BE49-F238E27FC236}">
                  <a16:creationId xmlns:a16="http://schemas.microsoft.com/office/drawing/2014/main" id="{C68C39B6-9A43-4857-9825-306F3DBF271E}"/>
                </a:ext>
              </a:extLst>
            </p:cNvPr>
            <p:cNvSpPr/>
            <p:nvPr/>
          </p:nvSpPr>
          <p:spPr>
            <a:xfrm>
              <a:off x="1475101" y="5519887"/>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15" y="15303"/>
                  </a:lnTo>
                  <a:lnTo>
                    <a:pt x="19913" y="9829"/>
                  </a:lnTo>
                  <a:lnTo>
                    <a:pt x="19811" y="4356"/>
                  </a:lnTo>
                  <a:lnTo>
                    <a:pt x="15316" y="0"/>
                  </a:lnTo>
                  <a:close/>
                </a:path>
              </a:pathLst>
            </a:custGeom>
            <a:solidFill>
              <a:srgbClr val="5C1807"/>
            </a:solidFill>
          </p:spPr>
          <p:txBody>
            <a:bodyPr wrap="square" lIns="0" tIns="0" rIns="0" bIns="0" rtlCol="0"/>
            <a:lstStyle/>
            <a:p>
              <a:endParaRPr sz="1493" dirty="0"/>
            </a:p>
          </p:txBody>
        </p:sp>
        <p:sp>
          <p:nvSpPr>
            <p:cNvPr id="975" name="object 2843">
              <a:extLst>
                <a:ext uri="{FF2B5EF4-FFF2-40B4-BE49-F238E27FC236}">
                  <a16:creationId xmlns:a16="http://schemas.microsoft.com/office/drawing/2014/main" id="{0BD249E1-07CA-475E-A4E5-04727888B79A}"/>
                </a:ext>
              </a:extLst>
            </p:cNvPr>
            <p:cNvSpPr/>
            <p:nvPr/>
          </p:nvSpPr>
          <p:spPr>
            <a:xfrm>
              <a:off x="1174964" y="5388063"/>
              <a:ext cx="20320" cy="20320"/>
            </a:xfrm>
            <a:custGeom>
              <a:avLst/>
              <a:gdLst/>
              <a:ahLst/>
              <a:cxnLst/>
              <a:rect l="l" t="t" r="r" b="b"/>
              <a:pathLst>
                <a:path w="20319" h="20320">
                  <a:moveTo>
                    <a:pt x="15316" y="0"/>
                  </a:moveTo>
                  <a:lnTo>
                    <a:pt x="4356" y="190"/>
                  </a:lnTo>
                  <a:lnTo>
                    <a:pt x="0" y="4711"/>
                  </a:lnTo>
                  <a:lnTo>
                    <a:pt x="190" y="15659"/>
                  </a:lnTo>
                  <a:lnTo>
                    <a:pt x="4711" y="20015"/>
                  </a:lnTo>
                  <a:lnTo>
                    <a:pt x="15659" y="19824"/>
                  </a:lnTo>
                  <a:lnTo>
                    <a:pt x="20015" y="15316"/>
                  </a:lnTo>
                  <a:lnTo>
                    <a:pt x="19913" y="9842"/>
                  </a:lnTo>
                  <a:lnTo>
                    <a:pt x="19811" y="4368"/>
                  </a:lnTo>
                  <a:lnTo>
                    <a:pt x="15316" y="0"/>
                  </a:lnTo>
                  <a:close/>
                </a:path>
              </a:pathLst>
            </a:custGeom>
            <a:solidFill>
              <a:srgbClr val="601709"/>
            </a:solidFill>
          </p:spPr>
          <p:txBody>
            <a:bodyPr wrap="square" lIns="0" tIns="0" rIns="0" bIns="0" rtlCol="0"/>
            <a:lstStyle/>
            <a:p>
              <a:endParaRPr sz="1493" dirty="0"/>
            </a:p>
          </p:txBody>
        </p:sp>
        <p:sp>
          <p:nvSpPr>
            <p:cNvPr id="976" name="object 2844">
              <a:extLst>
                <a:ext uri="{FF2B5EF4-FFF2-40B4-BE49-F238E27FC236}">
                  <a16:creationId xmlns:a16="http://schemas.microsoft.com/office/drawing/2014/main" id="{F11497E4-3DCA-46CF-BAA9-7F5160C9E9D4}"/>
                </a:ext>
              </a:extLst>
            </p:cNvPr>
            <p:cNvSpPr/>
            <p:nvPr/>
          </p:nvSpPr>
          <p:spPr>
            <a:xfrm>
              <a:off x="1218140" y="5312129"/>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853827"/>
            </a:solidFill>
          </p:spPr>
          <p:txBody>
            <a:bodyPr wrap="square" lIns="0" tIns="0" rIns="0" bIns="0" rtlCol="0"/>
            <a:lstStyle/>
            <a:p>
              <a:endParaRPr sz="1493" dirty="0"/>
            </a:p>
          </p:txBody>
        </p:sp>
        <p:sp>
          <p:nvSpPr>
            <p:cNvPr id="977" name="object 2845">
              <a:extLst>
                <a:ext uri="{FF2B5EF4-FFF2-40B4-BE49-F238E27FC236}">
                  <a16:creationId xmlns:a16="http://schemas.microsoft.com/office/drawing/2014/main" id="{DB5D4A61-34A6-4E4D-AA4E-9563752848AD}"/>
                </a:ext>
              </a:extLst>
            </p:cNvPr>
            <p:cNvSpPr/>
            <p:nvPr/>
          </p:nvSpPr>
          <p:spPr>
            <a:xfrm>
              <a:off x="1651170" y="5345024"/>
              <a:ext cx="20320" cy="20320"/>
            </a:xfrm>
            <a:custGeom>
              <a:avLst/>
              <a:gdLst/>
              <a:ahLst/>
              <a:cxnLst/>
              <a:rect l="l" t="t" r="r" b="b"/>
              <a:pathLst>
                <a:path w="20319" h="20320">
                  <a:moveTo>
                    <a:pt x="15290" y="0"/>
                  </a:moveTo>
                  <a:lnTo>
                    <a:pt x="4343" y="190"/>
                  </a:lnTo>
                  <a:lnTo>
                    <a:pt x="0" y="4711"/>
                  </a:lnTo>
                  <a:lnTo>
                    <a:pt x="190" y="15659"/>
                  </a:lnTo>
                  <a:lnTo>
                    <a:pt x="4699" y="20002"/>
                  </a:lnTo>
                  <a:lnTo>
                    <a:pt x="15633" y="19811"/>
                  </a:lnTo>
                  <a:lnTo>
                    <a:pt x="20002" y="15316"/>
                  </a:lnTo>
                  <a:lnTo>
                    <a:pt x="19900" y="9842"/>
                  </a:lnTo>
                  <a:lnTo>
                    <a:pt x="19799" y="4368"/>
                  </a:lnTo>
                  <a:lnTo>
                    <a:pt x="15290" y="0"/>
                  </a:lnTo>
                  <a:close/>
                </a:path>
              </a:pathLst>
            </a:custGeom>
            <a:solidFill>
              <a:srgbClr val="410D02"/>
            </a:solidFill>
          </p:spPr>
          <p:txBody>
            <a:bodyPr wrap="square" lIns="0" tIns="0" rIns="0" bIns="0" rtlCol="0"/>
            <a:lstStyle/>
            <a:p>
              <a:endParaRPr sz="1493" dirty="0"/>
            </a:p>
          </p:txBody>
        </p:sp>
        <p:sp>
          <p:nvSpPr>
            <p:cNvPr id="978" name="object 2846">
              <a:extLst>
                <a:ext uri="{FF2B5EF4-FFF2-40B4-BE49-F238E27FC236}">
                  <a16:creationId xmlns:a16="http://schemas.microsoft.com/office/drawing/2014/main" id="{3F0C955F-A2B5-406D-8ACB-A2E2C0C171D3}"/>
                </a:ext>
              </a:extLst>
            </p:cNvPr>
            <p:cNvSpPr/>
            <p:nvPr/>
          </p:nvSpPr>
          <p:spPr>
            <a:xfrm>
              <a:off x="943195" y="5471596"/>
              <a:ext cx="20320" cy="20320"/>
            </a:xfrm>
            <a:custGeom>
              <a:avLst/>
              <a:gdLst/>
              <a:ahLst/>
              <a:cxnLst/>
              <a:rect l="l" t="t" r="r" b="b"/>
              <a:pathLst>
                <a:path w="20319" h="20320">
                  <a:moveTo>
                    <a:pt x="15303" y="0"/>
                  </a:moveTo>
                  <a:lnTo>
                    <a:pt x="4343" y="190"/>
                  </a:lnTo>
                  <a:lnTo>
                    <a:pt x="0" y="4686"/>
                  </a:lnTo>
                  <a:lnTo>
                    <a:pt x="190" y="15646"/>
                  </a:lnTo>
                  <a:lnTo>
                    <a:pt x="4698" y="20002"/>
                  </a:lnTo>
                  <a:lnTo>
                    <a:pt x="15646" y="19812"/>
                  </a:lnTo>
                  <a:lnTo>
                    <a:pt x="20015" y="15303"/>
                  </a:lnTo>
                  <a:lnTo>
                    <a:pt x="19913" y="9829"/>
                  </a:lnTo>
                  <a:lnTo>
                    <a:pt x="19811" y="4343"/>
                  </a:lnTo>
                  <a:lnTo>
                    <a:pt x="15303" y="0"/>
                  </a:lnTo>
                  <a:close/>
                </a:path>
              </a:pathLst>
            </a:custGeom>
            <a:solidFill>
              <a:srgbClr val="883927"/>
            </a:solidFill>
          </p:spPr>
          <p:txBody>
            <a:bodyPr wrap="square" lIns="0" tIns="0" rIns="0" bIns="0" rtlCol="0"/>
            <a:lstStyle/>
            <a:p>
              <a:endParaRPr sz="1493" dirty="0"/>
            </a:p>
          </p:txBody>
        </p:sp>
        <p:sp>
          <p:nvSpPr>
            <p:cNvPr id="979" name="object 2847">
              <a:extLst>
                <a:ext uri="{FF2B5EF4-FFF2-40B4-BE49-F238E27FC236}">
                  <a16:creationId xmlns:a16="http://schemas.microsoft.com/office/drawing/2014/main" id="{9EF28B3F-4883-4B87-9694-6D5D5C437442}"/>
                </a:ext>
              </a:extLst>
            </p:cNvPr>
            <p:cNvSpPr/>
            <p:nvPr/>
          </p:nvSpPr>
          <p:spPr>
            <a:xfrm>
              <a:off x="1571575" y="5522055"/>
              <a:ext cx="20320" cy="20320"/>
            </a:xfrm>
            <a:custGeom>
              <a:avLst/>
              <a:gdLst/>
              <a:ahLst/>
              <a:cxnLst/>
              <a:rect l="l" t="t" r="r" b="b"/>
              <a:pathLst>
                <a:path w="20319" h="20320">
                  <a:moveTo>
                    <a:pt x="15316" y="0"/>
                  </a:moveTo>
                  <a:lnTo>
                    <a:pt x="4356" y="190"/>
                  </a:lnTo>
                  <a:lnTo>
                    <a:pt x="0" y="4699"/>
                  </a:lnTo>
                  <a:lnTo>
                    <a:pt x="190" y="15659"/>
                  </a:lnTo>
                  <a:lnTo>
                    <a:pt x="4711" y="20002"/>
                  </a:lnTo>
                  <a:lnTo>
                    <a:pt x="15659" y="19812"/>
                  </a:lnTo>
                  <a:lnTo>
                    <a:pt x="20015" y="15316"/>
                  </a:lnTo>
                  <a:lnTo>
                    <a:pt x="19913" y="9829"/>
                  </a:lnTo>
                  <a:lnTo>
                    <a:pt x="19811" y="4356"/>
                  </a:lnTo>
                  <a:lnTo>
                    <a:pt x="15316" y="0"/>
                  </a:lnTo>
                  <a:close/>
                </a:path>
              </a:pathLst>
            </a:custGeom>
            <a:solidFill>
              <a:srgbClr val="7B3623"/>
            </a:solidFill>
          </p:spPr>
          <p:txBody>
            <a:bodyPr wrap="square" lIns="0" tIns="0" rIns="0" bIns="0" rtlCol="0"/>
            <a:lstStyle/>
            <a:p>
              <a:endParaRPr sz="1493" dirty="0"/>
            </a:p>
          </p:txBody>
        </p:sp>
        <p:sp>
          <p:nvSpPr>
            <p:cNvPr id="980" name="object 2848">
              <a:extLst>
                <a:ext uri="{FF2B5EF4-FFF2-40B4-BE49-F238E27FC236}">
                  <a16:creationId xmlns:a16="http://schemas.microsoft.com/office/drawing/2014/main" id="{C24CB288-14D6-4CC4-A196-4840CB1EAB83}"/>
                </a:ext>
              </a:extLst>
            </p:cNvPr>
            <p:cNvSpPr/>
            <p:nvPr/>
          </p:nvSpPr>
          <p:spPr>
            <a:xfrm>
              <a:off x="1159351" y="5417019"/>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5F1808"/>
            </a:solidFill>
          </p:spPr>
          <p:txBody>
            <a:bodyPr wrap="square" lIns="0" tIns="0" rIns="0" bIns="0" rtlCol="0"/>
            <a:lstStyle/>
            <a:p>
              <a:endParaRPr sz="1493" dirty="0"/>
            </a:p>
          </p:txBody>
        </p:sp>
        <p:sp>
          <p:nvSpPr>
            <p:cNvPr id="981" name="object 2849">
              <a:extLst>
                <a:ext uri="{FF2B5EF4-FFF2-40B4-BE49-F238E27FC236}">
                  <a16:creationId xmlns:a16="http://schemas.microsoft.com/office/drawing/2014/main" id="{749815B8-1B3D-4861-B5BA-4F05BAE31E2D}"/>
                </a:ext>
              </a:extLst>
            </p:cNvPr>
            <p:cNvSpPr/>
            <p:nvPr/>
          </p:nvSpPr>
          <p:spPr>
            <a:xfrm>
              <a:off x="1642952" y="5459355"/>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2" y="4368"/>
                  </a:lnTo>
                  <a:lnTo>
                    <a:pt x="15303" y="0"/>
                  </a:lnTo>
                  <a:close/>
                </a:path>
              </a:pathLst>
            </a:custGeom>
            <a:solidFill>
              <a:srgbClr val="481206"/>
            </a:solidFill>
          </p:spPr>
          <p:txBody>
            <a:bodyPr wrap="square" lIns="0" tIns="0" rIns="0" bIns="0" rtlCol="0"/>
            <a:lstStyle/>
            <a:p>
              <a:endParaRPr sz="1493" dirty="0"/>
            </a:p>
          </p:txBody>
        </p:sp>
        <p:sp>
          <p:nvSpPr>
            <p:cNvPr id="982" name="object 2850">
              <a:extLst>
                <a:ext uri="{FF2B5EF4-FFF2-40B4-BE49-F238E27FC236}">
                  <a16:creationId xmlns:a16="http://schemas.microsoft.com/office/drawing/2014/main" id="{02AFD1BC-62B3-4A6E-8B71-23BE5920559E}"/>
                </a:ext>
              </a:extLst>
            </p:cNvPr>
            <p:cNvSpPr/>
            <p:nvPr/>
          </p:nvSpPr>
          <p:spPr>
            <a:xfrm>
              <a:off x="1206760" y="5320728"/>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E38F56"/>
            </a:solidFill>
          </p:spPr>
          <p:txBody>
            <a:bodyPr wrap="square" lIns="0" tIns="0" rIns="0" bIns="0" rtlCol="0"/>
            <a:lstStyle/>
            <a:p>
              <a:endParaRPr sz="1493" dirty="0"/>
            </a:p>
          </p:txBody>
        </p:sp>
        <p:sp>
          <p:nvSpPr>
            <p:cNvPr id="983" name="object 2851">
              <a:extLst>
                <a:ext uri="{FF2B5EF4-FFF2-40B4-BE49-F238E27FC236}">
                  <a16:creationId xmlns:a16="http://schemas.microsoft.com/office/drawing/2014/main" id="{9EA6DB5D-14D8-48CC-940F-E92A20EC2092}"/>
                </a:ext>
              </a:extLst>
            </p:cNvPr>
            <p:cNvSpPr/>
            <p:nvPr/>
          </p:nvSpPr>
          <p:spPr>
            <a:xfrm>
              <a:off x="1433655" y="5514207"/>
              <a:ext cx="20320" cy="20320"/>
            </a:xfrm>
            <a:custGeom>
              <a:avLst/>
              <a:gdLst/>
              <a:ahLst/>
              <a:cxnLst/>
              <a:rect l="l" t="t" r="r" b="b"/>
              <a:pathLst>
                <a:path w="20319" h="20320">
                  <a:moveTo>
                    <a:pt x="15316" y="0"/>
                  </a:moveTo>
                  <a:lnTo>
                    <a:pt x="4368" y="190"/>
                  </a:lnTo>
                  <a:lnTo>
                    <a:pt x="0" y="4699"/>
                  </a:lnTo>
                  <a:lnTo>
                    <a:pt x="190" y="15646"/>
                  </a:lnTo>
                  <a:lnTo>
                    <a:pt x="4724" y="20015"/>
                  </a:lnTo>
                  <a:lnTo>
                    <a:pt x="15659" y="19824"/>
                  </a:lnTo>
                  <a:lnTo>
                    <a:pt x="20027" y="15303"/>
                  </a:lnTo>
                  <a:lnTo>
                    <a:pt x="19926" y="9829"/>
                  </a:lnTo>
                  <a:lnTo>
                    <a:pt x="19824" y="4356"/>
                  </a:lnTo>
                  <a:lnTo>
                    <a:pt x="15316" y="0"/>
                  </a:lnTo>
                  <a:close/>
                </a:path>
              </a:pathLst>
            </a:custGeom>
            <a:solidFill>
              <a:srgbClr val="803724"/>
            </a:solidFill>
          </p:spPr>
          <p:txBody>
            <a:bodyPr wrap="square" lIns="0" tIns="0" rIns="0" bIns="0" rtlCol="0"/>
            <a:lstStyle/>
            <a:p>
              <a:endParaRPr sz="1493" dirty="0"/>
            </a:p>
          </p:txBody>
        </p:sp>
        <p:sp>
          <p:nvSpPr>
            <p:cNvPr id="984" name="object 2852">
              <a:extLst>
                <a:ext uri="{FF2B5EF4-FFF2-40B4-BE49-F238E27FC236}">
                  <a16:creationId xmlns:a16="http://schemas.microsoft.com/office/drawing/2014/main" id="{6D0C8A22-64A4-41EA-89EA-7A2508F7C9CB}"/>
                </a:ext>
              </a:extLst>
            </p:cNvPr>
            <p:cNvSpPr/>
            <p:nvPr/>
          </p:nvSpPr>
          <p:spPr>
            <a:xfrm>
              <a:off x="1090790" y="5453938"/>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461406"/>
            </a:solidFill>
          </p:spPr>
          <p:txBody>
            <a:bodyPr wrap="square" lIns="0" tIns="0" rIns="0" bIns="0" rtlCol="0"/>
            <a:lstStyle/>
            <a:p>
              <a:endParaRPr sz="1493" dirty="0"/>
            </a:p>
          </p:txBody>
        </p:sp>
        <p:sp>
          <p:nvSpPr>
            <p:cNvPr id="985" name="object 2853">
              <a:extLst>
                <a:ext uri="{FF2B5EF4-FFF2-40B4-BE49-F238E27FC236}">
                  <a16:creationId xmlns:a16="http://schemas.microsoft.com/office/drawing/2014/main" id="{80E8A630-821C-4CF1-9128-69C1664BE5F5}"/>
                </a:ext>
              </a:extLst>
            </p:cNvPr>
            <p:cNvSpPr/>
            <p:nvPr/>
          </p:nvSpPr>
          <p:spPr>
            <a:xfrm>
              <a:off x="977739" y="5457968"/>
              <a:ext cx="20320" cy="20320"/>
            </a:xfrm>
            <a:custGeom>
              <a:avLst/>
              <a:gdLst/>
              <a:ahLst/>
              <a:cxnLst/>
              <a:rect l="l" t="t" r="r" b="b"/>
              <a:pathLst>
                <a:path w="20319" h="20320">
                  <a:moveTo>
                    <a:pt x="15303" y="0"/>
                  </a:moveTo>
                  <a:lnTo>
                    <a:pt x="4356" y="190"/>
                  </a:lnTo>
                  <a:lnTo>
                    <a:pt x="0" y="4698"/>
                  </a:lnTo>
                  <a:lnTo>
                    <a:pt x="190" y="15659"/>
                  </a:lnTo>
                  <a:lnTo>
                    <a:pt x="4711" y="20015"/>
                  </a:lnTo>
                  <a:lnTo>
                    <a:pt x="15646" y="19824"/>
                  </a:lnTo>
                  <a:lnTo>
                    <a:pt x="20015" y="15316"/>
                  </a:lnTo>
                  <a:lnTo>
                    <a:pt x="19913" y="9842"/>
                  </a:lnTo>
                  <a:lnTo>
                    <a:pt x="19811" y="4356"/>
                  </a:lnTo>
                  <a:lnTo>
                    <a:pt x="15303" y="0"/>
                  </a:lnTo>
                  <a:close/>
                </a:path>
              </a:pathLst>
            </a:custGeom>
            <a:solidFill>
              <a:srgbClr val="8B3B28"/>
            </a:solidFill>
          </p:spPr>
          <p:txBody>
            <a:bodyPr wrap="square" lIns="0" tIns="0" rIns="0" bIns="0" rtlCol="0"/>
            <a:lstStyle/>
            <a:p>
              <a:endParaRPr sz="1493" dirty="0"/>
            </a:p>
          </p:txBody>
        </p:sp>
        <p:sp>
          <p:nvSpPr>
            <p:cNvPr id="986" name="object 2854">
              <a:extLst>
                <a:ext uri="{FF2B5EF4-FFF2-40B4-BE49-F238E27FC236}">
                  <a16:creationId xmlns:a16="http://schemas.microsoft.com/office/drawing/2014/main" id="{B93E0BB4-6CB7-409D-B9C8-91C1B8B03F90}"/>
                </a:ext>
              </a:extLst>
            </p:cNvPr>
            <p:cNvSpPr/>
            <p:nvPr/>
          </p:nvSpPr>
          <p:spPr>
            <a:xfrm>
              <a:off x="1760711" y="5368436"/>
              <a:ext cx="20320" cy="20320"/>
            </a:xfrm>
            <a:custGeom>
              <a:avLst/>
              <a:gdLst/>
              <a:ahLst/>
              <a:cxnLst/>
              <a:rect l="l" t="t" r="r" b="b"/>
              <a:pathLst>
                <a:path w="20319" h="20320">
                  <a:moveTo>
                    <a:pt x="15303" y="0"/>
                  </a:moveTo>
                  <a:lnTo>
                    <a:pt x="4343" y="190"/>
                  </a:lnTo>
                  <a:lnTo>
                    <a:pt x="0" y="4699"/>
                  </a:lnTo>
                  <a:lnTo>
                    <a:pt x="190" y="15646"/>
                  </a:lnTo>
                  <a:lnTo>
                    <a:pt x="4699" y="20002"/>
                  </a:lnTo>
                  <a:lnTo>
                    <a:pt x="15646" y="19812"/>
                  </a:lnTo>
                  <a:lnTo>
                    <a:pt x="20015" y="15303"/>
                  </a:lnTo>
                  <a:lnTo>
                    <a:pt x="19913" y="9829"/>
                  </a:lnTo>
                  <a:lnTo>
                    <a:pt x="19812" y="4356"/>
                  </a:lnTo>
                  <a:lnTo>
                    <a:pt x="15303" y="0"/>
                  </a:lnTo>
                  <a:close/>
                </a:path>
              </a:pathLst>
            </a:custGeom>
            <a:solidFill>
              <a:srgbClr val="3A1004"/>
            </a:solidFill>
          </p:spPr>
          <p:txBody>
            <a:bodyPr wrap="square" lIns="0" tIns="0" rIns="0" bIns="0" rtlCol="0"/>
            <a:lstStyle/>
            <a:p>
              <a:endParaRPr sz="1493" dirty="0"/>
            </a:p>
          </p:txBody>
        </p:sp>
        <p:sp>
          <p:nvSpPr>
            <p:cNvPr id="987" name="object 2855">
              <a:extLst>
                <a:ext uri="{FF2B5EF4-FFF2-40B4-BE49-F238E27FC236}">
                  <a16:creationId xmlns:a16="http://schemas.microsoft.com/office/drawing/2014/main" id="{7B441BDE-F9B8-4166-9D35-E33C51FEB4D4}"/>
                </a:ext>
              </a:extLst>
            </p:cNvPr>
            <p:cNvSpPr/>
            <p:nvPr/>
          </p:nvSpPr>
          <p:spPr>
            <a:xfrm>
              <a:off x="1453231" y="5408349"/>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7D3624"/>
            </a:solidFill>
          </p:spPr>
          <p:txBody>
            <a:bodyPr wrap="square" lIns="0" tIns="0" rIns="0" bIns="0" rtlCol="0"/>
            <a:lstStyle/>
            <a:p>
              <a:endParaRPr sz="1493" dirty="0"/>
            </a:p>
          </p:txBody>
        </p:sp>
        <p:sp>
          <p:nvSpPr>
            <p:cNvPr id="988" name="object 2856">
              <a:extLst>
                <a:ext uri="{FF2B5EF4-FFF2-40B4-BE49-F238E27FC236}">
                  <a16:creationId xmlns:a16="http://schemas.microsoft.com/office/drawing/2014/main" id="{DFA80315-56EE-4CE3-B27F-7E5EC7D0A5DB}"/>
                </a:ext>
              </a:extLst>
            </p:cNvPr>
            <p:cNvSpPr/>
            <p:nvPr/>
          </p:nvSpPr>
          <p:spPr>
            <a:xfrm>
              <a:off x="1416850" y="5283304"/>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6F3220"/>
            </a:solidFill>
          </p:spPr>
          <p:txBody>
            <a:bodyPr wrap="square" lIns="0" tIns="0" rIns="0" bIns="0" rtlCol="0"/>
            <a:lstStyle/>
            <a:p>
              <a:endParaRPr sz="1493" dirty="0"/>
            </a:p>
          </p:txBody>
        </p:sp>
        <p:sp>
          <p:nvSpPr>
            <p:cNvPr id="989" name="object 2857">
              <a:extLst>
                <a:ext uri="{FF2B5EF4-FFF2-40B4-BE49-F238E27FC236}">
                  <a16:creationId xmlns:a16="http://schemas.microsoft.com/office/drawing/2014/main" id="{A87D7858-9244-4A55-93DE-35593AE44984}"/>
                </a:ext>
              </a:extLst>
            </p:cNvPr>
            <p:cNvSpPr/>
            <p:nvPr/>
          </p:nvSpPr>
          <p:spPr>
            <a:xfrm>
              <a:off x="1025467" y="5366398"/>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753421"/>
            </a:solidFill>
          </p:spPr>
          <p:txBody>
            <a:bodyPr wrap="square" lIns="0" tIns="0" rIns="0" bIns="0" rtlCol="0"/>
            <a:lstStyle/>
            <a:p>
              <a:endParaRPr sz="1493" dirty="0"/>
            </a:p>
          </p:txBody>
        </p:sp>
        <p:sp>
          <p:nvSpPr>
            <p:cNvPr id="990" name="object 2858">
              <a:extLst>
                <a:ext uri="{FF2B5EF4-FFF2-40B4-BE49-F238E27FC236}">
                  <a16:creationId xmlns:a16="http://schemas.microsoft.com/office/drawing/2014/main" id="{D7B3A216-5830-480A-9FB7-A733C6304984}"/>
                </a:ext>
              </a:extLst>
            </p:cNvPr>
            <p:cNvSpPr/>
            <p:nvPr/>
          </p:nvSpPr>
          <p:spPr>
            <a:xfrm>
              <a:off x="990333" y="5446123"/>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853926"/>
            </a:solidFill>
          </p:spPr>
          <p:txBody>
            <a:bodyPr wrap="square" lIns="0" tIns="0" rIns="0" bIns="0" rtlCol="0"/>
            <a:lstStyle/>
            <a:p>
              <a:endParaRPr sz="1493" dirty="0"/>
            </a:p>
          </p:txBody>
        </p:sp>
        <p:sp>
          <p:nvSpPr>
            <p:cNvPr id="991" name="object 2859">
              <a:extLst>
                <a:ext uri="{FF2B5EF4-FFF2-40B4-BE49-F238E27FC236}">
                  <a16:creationId xmlns:a16="http://schemas.microsoft.com/office/drawing/2014/main" id="{894B357A-4A2B-4B0A-AB1F-503FC29DCF7A}"/>
                </a:ext>
              </a:extLst>
            </p:cNvPr>
            <p:cNvSpPr/>
            <p:nvPr/>
          </p:nvSpPr>
          <p:spPr>
            <a:xfrm>
              <a:off x="1466215" y="5382218"/>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5A1808"/>
            </a:solidFill>
          </p:spPr>
          <p:txBody>
            <a:bodyPr wrap="square" lIns="0" tIns="0" rIns="0" bIns="0" rtlCol="0"/>
            <a:lstStyle/>
            <a:p>
              <a:endParaRPr sz="1493" dirty="0"/>
            </a:p>
          </p:txBody>
        </p:sp>
        <p:sp>
          <p:nvSpPr>
            <p:cNvPr id="992" name="object 2860">
              <a:extLst>
                <a:ext uri="{FF2B5EF4-FFF2-40B4-BE49-F238E27FC236}">
                  <a16:creationId xmlns:a16="http://schemas.microsoft.com/office/drawing/2014/main" id="{DA011320-6DD2-4D4C-8C4B-A1CE4BEF7C36}"/>
                </a:ext>
              </a:extLst>
            </p:cNvPr>
            <p:cNvSpPr/>
            <p:nvPr/>
          </p:nvSpPr>
          <p:spPr>
            <a:xfrm>
              <a:off x="1240293" y="5616624"/>
              <a:ext cx="20320" cy="20320"/>
            </a:xfrm>
            <a:custGeom>
              <a:avLst/>
              <a:gdLst/>
              <a:ahLst/>
              <a:cxnLst/>
              <a:rect l="l" t="t" r="r" b="b"/>
              <a:pathLst>
                <a:path w="20319" h="20320">
                  <a:moveTo>
                    <a:pt x="15303" y="0"/>
                  </a:moveTo>
                  <a:lnTo>
                    <a:pt x="4343" y="190"/>
                  </a:lnTo>
                  <a:lnTo>
                    <a:pt x="0" y="4686"/>
                  </a:lnTo>
                  <a:lnTo>
                    <a:pt x="190" y="15633"/>
                  </a:lnTo>
                  <a:lnTo>
                    <a:pt x="4698" y="19989"/>
                  </a:lnTo>
                  <a:lnTo>
                    <a:pt x="15646" y="19799"/>
                  </a:lnTo>
                  <a:lnTo>
                    <a:pt x="20015" y="15290"/>
                  </a:lnTo>
                  <a:lnTo>
                    <a:pt x="19913" y="9829"/>
                  </a:lnTo>
                  <a:lnTo>
                    <a:pt x="19811" y="4343"/>
                  </a:lnTo>
                  <a:lnTo>
                    <a:pt x="15303" y="0"/>
                  </a:lnTo>
                  <a:close/>
                </a:path>
              </a:pathLst>
            </a:custGeom>
            <a:solidFill>
              <a:srgbClr val="8D3B28"/>
            </a:solidFill>
          </p:spPr>
          <p:txBody>
            <a:bodyPr wrap="square" lIns="0" tIns="0" rIns="0" bIns="0" rtlCol="0"/>
            <a:lstStyle/>
            <a:p>
              <a:endParaRPr sz="1493" dirty="0"/>
            </a:p>
          </p:txBody>
        </p:sp>
        <p:sp>
          <p:nvSpPr>
            <p:cNvPr id="993" name="object 2861">
              <a:extLst>
                <a:ext uri="{FF2B5EF4-FFF2-40B4-BE49-F238E27FC236}">
                  <a16:creationId xmlns:a16="http://schemas.microsoft.com/office/drawing/2014/main" id="{60307A8D-D88B-4C76-AA60-C7D488E840CE}"/>
                </a:ext>
              </a:extLst>
            </p:cNvPr>
            <p:cNvSpPr/>
            <p:nvPr/>
          </p:nvSpPr>
          <p:spPr>
            <a:xfrm>
              <a:off x="1348498" y="5351513"/>
              <a:ext cx="194310" cy="131445"/>
            </a:xfrm>
            <a:custGeom>
              <a:avLst/>
              <a:gdLst/>
              <a:ahLst/>
              <a:cxnLst/>
              <a:rect l="l" t="t" r="r" b="b"/>
              <a:pathLst>
                <a:path w="194309" h="131445">
                  <a:moveTo>
                    <a:pt x="20027" y="15303"/>
                  </a:moveTo>
                  <a:lnTo>
                    <a:pt x="19926" y="9829"/>
                  </a:lnTo>
                  <a:lnTo>
                    <a:pt x="19824" y="4356"/>
                  </a:lnTo>
                  <a:lnTo>
                    <a:pt x="15316" y="0"/>
                  </a:lnTo>
                  <a:lnTo>
                    <a:pt x="4356" y="190"/>
                  </a:lnTo>
                  <a:lnTo>
                    <a:pt x="0" y="4699"/>
                  </a:lnTo>
                  <a:lnTo>
                    <a:pt x="190" y="15646"/>
                  </a:lnTo>
                  <a:lnTo>
                    <a:pt x="4711" y="20002"/>
                  </a:lnTo>
                  <a:lnTo>
                    <a:pt x="15659" y="19812"/>
                  </a:lnTo>
                  <a:lnTo>
                    <a:pt x="20027" y="15303"/>
                  </a:lnTo>
                  <a:close/>
                </a:path>
                <a:path w="194309" h="131445">
                  <a:moveTo>
                    <a:pt x="194043" y="126199"/>
                  </a:moveTo>
                  <a:lnTo>
                    <a:pt x="193941" y="120726"/>
                  </a:lnTo>
                  <a:lnTo>
                    <a:pt x="193840" y="115252"/>
                  </a:lnTo>
                  <a:lnTo>
                    <a:pt x="189331" y="110896"/>
                  </a:lnTo>
                  <a:lnTo>
                    <a:pt x="178371" y="111086"/>
                  </a:lnTo>
                  <a:lnTo>
                    <a:pt x="174028" y="115595"/>
                  </a:lnTo>
                  <a:lnTo>
                    <a:pt x="174218" y="126542"/>
                  </a:lnTo>
                  <a:lnTo>
                    <a:pt x="178727" y="130898"/>
                  </a:lnTo>
                  <a:lnTo>
                    <a:pt x="189674" y="130708"/>
                  </a:lnTo>
                  <a:lnTo>
                    <a:pt x="194043" y="126199"/>
                  </a:lnTo>
                  <a:close/>
                </a:path>
              </a:pathLst>
            </a:custGeom>
            <a:solidFill>
              <a:srgbClr val="701E05"/>
            </a:solidFill>
          </p:spPr>
          <p:txBody>
            <a:bodyPr wrap="square" lIns="0" tIns="0" rIns="0" bIns="0" rtlCol="0"/>
            <a:lstStyle/>
            <a:p>
              <a:endParaRPr sz="1493" dirty="0"/>
            </a:p>
          </p:txBody>
        </p:sp>
        <p:sp>
          <p:nvSpPr>
            <p:cNvPr id="994" name="object 2862">
              <a:extLst>
                <a:ext uri="{FF2B5EF4-FFF2-40B4-BE49-F238E27FC236}">
                  <a16:creationId xmlns:a16="http://schemas.microsoft.com/office/drawing/2014/main" id="{CCBD7305-4C03-4180-AC40-CBFC19D74782}"/>
                </a:ext>
              </a:extLst>
            </p:cNvPr>
            <p:cNvSpPr/>
            <p:nvPr/>
          </p:nvSpPr>
          <p:spPr>
            <a:xfrm>
              <a:off x="1286154" y="5423286"/>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481506"/>
            </a:solidFill>
          </p:spPr>
          <p:txBody>
            <a:bodyPr wrap="square" lIns="0" tIns="0" rIns="0" bIns="0" rtlCol="0"/>
            <a:lstStyle/>
            <a:p>
              <a:endParaRPr sz="1493" dirty="0"/>
            </a:p>
          </p:txBody>
        </p:sp>
        <p:sp>
          <p:nvSpPr>
            <p:cNvPr id="995" name="object 2863">
              <a:extLst>
                <a:ext uri="{FF2B5EF4-FFF2-40B4-BE49-F238E27FC236}">
                  <a16:creationId xmlns:a16="http://schemas.microsoft.com/office/drawing/2014/main" id="{84CC0DD3-BEC5-4A76-93C9-C38AD052844A}"/>
                </a:ext>
              </a:extLst>
            </p:cNvPr>
            <p:cNvSpPr/>
            <p:nvPr/>
          </p:nvSpPr>
          <p:spPr>
            <a:xfrm>
              <a:off x="1286880" y="5252739"/>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642D1C"/>
            </a:solidFill>
          </p:spPr>
          <p:txBody>
            <a:bodyPr wrap="square" lIns="0" tIns="0" rIns="0" bIns="0" rtlCol="0"/>
            <a:lstStyle/>
            <a:p>
              <a:endParaRPr sz="1493" dirty="0"/>
            </a:p>
          </p:txBody>
        </p:sp>
        <p:sp>
          <p:nvSpPr>
            <p:cNvPr id="996" name="object 2864">
              <a:extLst>
                <a:ext uri="{FF2B5EF4-FFF2-40B4-BE49-F238E27FC236}">
                  <a16:creationId xmlns:a16="http://schemas.microsoft.com/office/drawing/2014/main" id="{8E21DBBB-98C9-4496-B7D5-A38A55361B41}"/>
                </a:ext>
              </a:extLst>
            </p:cNvPr>
            <p:cNvSpPr/>
            <p:nvPr/>
          </p:nvSpPr>
          <p:spPr>
            <a:xfrm>
              <a:off x="1335178" y="5514567"/>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6A1A09"/>
            </a:solidFill>
          </p:spPr>
          <p:txBody>
            <a:bodyPr wrap="square" lIns="0" tIns="0" rIns="0" bIns="0" rtlCol="0"/>
            <a:lstStyle/>
            <a:p>
              <a:endParaRPr sz="1493" dirty="0"/>
            </a:p>
          </p:txBody>
        </p:sp>
        <p:sp>
          <p:nvSpPr>
            <p:cNvPr id="997" name="object 2865">
              <a:extLst>
                <a:ext uri="{FF2B5EF4-FFF2-40B4-BE49-F238E27FC236}">
                  <a16:creationId xmlns:a16="http://schemas.microsoft.com/office/drawing/2014/main" id="{234E1418-57B6-43ED-8B80-AFBA4AC5395E}"/>
                </a:ext>
              </a:extLst>
            </p:cNvPr>
            <p:cNvSpPr/>
            <p:nvPr/>
          </p:nvSpPr>
          <p:spPr>
            <a:xfrm>
              <a:off x="1276093" y="5432586"/>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491505"/>
            </a:solidFill>
          </p:spPr>
          <p:txBody>
            <a:bodyPr wrap="square" lIns="0" tIns="0" rIns="0" bIns="0" rtlCol="0"/>
            <a:lstStyle/>
            <a:p>
              <a:endParaRPr sz="1493" dirty="0"/>
            </a:p>
          </p:txBody>
        </p:sp>
        <p:sp>
          <p:nvSpPr>
            <p:cNvPr id="998" name="object 2866">
              <a:extLst>
                <a:ext uri="{FF2B5EF4-FFF2-40B4-BE49-F238E27FC236}">
                  <a16:creationId xmlns:a16="http://schemas.microsoft.com/office/drawing/2014/main" id="{F986D401-66A4-40F9-B5E4-FDFB568E12F4}"/>
                </a:ext>
              </a:extLst>
            </p:cNvPr>
            <p:cNvSpPr/>
            <p:nvPr/>
          </p:nvSpPr>
          <p:spPr>
            <a:xfrm>
              <a:off x="1820365" y="5459568"/>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2" y="4356"/>
                  </a:lnTo>
                  <a:lnTo>
                    <a:pt x="15303" y="0"/>
                  </a:lnTo>
                  <a:close/>
                </a:path>
              </a:pathLst>
            </a:custGeom>
            <a:solidFill>
              <a:srgbClr val="522417"/>
            </a:solidFill>
          </p:spPr>
          <p:txBody>
            <a:bodyPr wrap="square" lIns="0" tIns="0" rIns="0" bIns="0" rtlCol="0"/>
            <a:lstStyle/>
            <a:p>
              <a:endParaRPr sz="1493" dirty="0"/>
            </a:p>
          </p:txBody>
        </p:sp>
        <p:sp>
          <p:nvSpPr>
            <p:cNvPr id="999" name="object 2867">
              <a:extLst>
                <a:ext uri="{FF2B5EF4-FFF2-40B4-BE49-F238E27FC236}">
                  <a16:creationId xmlns:a16="http://schemas.microsoft.com/office/drawing/2014/main" id="{29FFA8B3-1182-47F6-B195-A2CC649DE1AF}"/>
                </a:ext>
              </a:extLst>
            </p:cNvPr>
            <p:cNvSpPr/>
            <p:nvPr/>
          </p:nvSpPr>
          <p:spPr>
            <a:xfrm>
              <a:off x="1696567" y="5434539"/>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27" y="15303"/>
                  </a:lnTo>
                  <a:lnTo>
                    <a:pt x="19926" y="9829"/>
                  </a:lnTo>
                  <a:lnTo>
                    <a:pt x="19824" y="4356"/>
                  </a:lnTo>
                  <a:lnTo>
                    <a:pt x="15316" y="0"/>
                  </a:lnTo>
                  <a:close/>
                </a:path>
              </a:pathLst>
            </a:custGeom>
            <a:solidFill>
              <a:srgbClr val="571508"/>
            </a:solidFill>
          </p:spPr>
          <p:txBody>
            <a:bodyPr wrap="square" lIns="0" tIns="0" rIns="0" bIns="0" rtlCol="0"/>
            <a:lstStyle/>
            <a:p>
              <a:endParaRPr sz="1493" dirty="0"/>
            </a:p>
          </p:txBody>
        </p:sp>
        <p:sp>
          <p:nvSpPr>
            <p:cNvPr id="1000" name="object 2868">
              <a:extLst>
                <a:ext uri="{FF2B5EF4-FFF2-40B4-BE49-F238E27FC236}">
                  <a16:creationId xmlns:a16="http://schemas.microsoft.com/office/drawing/2014/main" id="{47C99E5A-2A43-401C-99D8-1B9D406D9E85}"/>
                </a:ext>
              </a:extLst>
            </p:cNvPr>
            <p:cNvSpPr/>
            <p:nvPr/>
          </p:nvSpPr>
          <p:spPr>
            <a:xfrm>
              <a:off x="1813577" y="5452713"/>
              <a:ext cx="20320" cy="20320"/>
            </a:xfrm>
            <a:custGeom>
              <a:avLst/>
              <a:gdLst/>
              <a:ahLst/>
              <a:cxnLst/>
              <a:rect l="l" t="t" r="r" b="b"/>
              <a:pathLst>
                <a:path w="20319" h="20320">
                  <a:moveTo>
                    <a:pt x="15303" y="0"/>
                  </a:moveTo>
                  <a:lnTo>
                    <a:pt x="4343" y="190"/>
                  </a:lnTo>
                  <a:lnTo>
                    <a:pt x="0" y="4699"/>
                  </a:lnTo>
                  <a:lnTo>
                    <a:pt x="190" y="15646"/>
                  </a:lnTo>
                  <a:lnTo>
                    <a:pt x="4699" y="20002"/>
                  </a:lnTo>
                  <a:lnTo>
                    <a:pt x="15646" y="19812"/>
                  </a:lnTo>
                  <a:lnTo>
                    <a:pt x="20015" y="15303"/>
                  </a:lnTo>
                  <a:lnTo>
                    <a:pt x="19913" y="9829"/>
                  </a:lnTo>
                  <a:lnTo>
                    <a:pt x="19812" y="4356"/>
                  </a:lnTo>
                  <a:lnTo>
                    <a:pt x="15303" y="0"/>
                  </a:lnTo>
                  <a:close/>
                </a:path>
              </a:pathLst>
            </a:custGeom>
            <a:solidFill>
              <a:srgbClr val="6D2D1F"/>
            </a:solidFill>
          </p:spPr>
          <p:txBody>
            <a:bodyPr wrap="square" lIns="0" tIns="0" rIns="0" bIns="0" rtlCol="0"/>
            <a:lstStyle/>
            <a:p>
              <a:endParaRPr sz="1493" dirty="0"/>
            </a:p>
          </p:txBody>
        </p:sp>
        <p:sp>
          <p:nvSpPr>
            <p:cNvPr id="1001" name="object 2869">
              <a:extLst>
                <a:ext uri="{FF2B5EF4-FFF2-40B4-BE49-F238E27FC236}">
                  <a16:creationId xmlns:a16="http://schemas.microsoft.com/office/drawing/2014/main" id="{8239B985-9624-4662-B97D-216D29CE45B2}"/>
                </a:ext>
              </a:extLst>
            </p:cNvPr>
            <p:cNvSpPr/>
            <p:nvPr/>
          </p:nvSpPr>
          <p:spPr>
            <a:xfrm>
              <a:off x="1330321" y="5366169"/>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701E05"/>
            </a:solidFill>
          </p:spPr>
          <p:txBody>
            <a:bodyPr wrap="square" lIns="0" tIns="0" rIns="0" bIns="0" rtlCol="0"/>
            <a:lstStyle/>
            <a:p>
              <a:endParaRPr sz="1493" dirty="0"/>
            </a:p>
          </p:txBody>
        </p:sp>
        <p:sp>
          <p:nvSpPr>
            <p:cNvPr id="1002" name="object 2870">
              <a:extLst>
                <a:ext uri="{FF2B5EF4-FFF2-40B4-BE49-F238E27FC236}">
                  <a16:creationId xmlns:a16="http://schemas.microsoft.com/office/drawing/2014/main" id="{D0B30737-BA3D-40C6-9853-674095556852}"/>
                </a:ext>
              </a:extLst>
            </p:cNvPr>
            <p:cNvSpPr/>
            <p:nvPr/>
          </p:nvSpPr>
          <p:spPr>
            <a:xfrm>
              <a:off x="1587117" y="5537080"/>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602B1B"/>
            </a:solidFill>
          </p:spPr>
          <p:txBody>
            <a:bodyPr wrap="square" lIns="0" tIns="0" rIns="0" bIns="0" rtlCol="0"/>
            <a:lstStyle/>
            <a:p>
              <a:endParaRPr sz="1493" dirty="0"/>
            </a:p>
          </p:txBody>
        </p:sp>
        <p:sp>
          <p:nvSpPr>
            <p:cNvPr id="1003" name="object 2871">
              <a:extLst>
                <a:ext uri="{FF2B5EF4-FFF2-40B4-BE49-F238E27FC236}">
                  <a16:creationId xmlns:a16="http://schemas.microsoft.com/office/drawing/2014/main" id="{765A9C4B-DAD9-4678-85FF-472593BFC0F2}"/>
                </a:ext>
              </a:extLst>
            </p:cNvPr>
            <p:cNvSpPr/>
            <p:nvPr/>
          </p:nvSpPr>
          <p:spPr>
            <a:xfrm>
              <a:off x="1294417" y="5265262"/>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43"/>
                  </a:lnTo>
                  <a:lnTo>
                    <a:pt x="15316" y="0"/>
                  </a:lnTo>
                  <a:close/>
                </a:path>
              </a:pathLst>
            </a:custGeom>
            <a:solidFill>
              <a:srgbClr val="5D2A1A"/>
            </a:solidFill>
          </p:spPr>
          <p:txBody>
            <a:bodyPr wrap="square" lIns="0" tIns="0" rIns="0" bIns="0" rtlCol="0"/>
            <a:lstStyle/>
            <a:p>
              <a:endParaRPr sz="1493" dirty="0"/>
            </a:p>
          </p:txBody>
        </p:sp>
        <p:sp>
          <p:nvSpPr>
            <p:cNvPr id="1004" name="object 2872">
              <a:extLst>
                <a:ext uri="{FF2B5EF4-FFF2-40B4-BE49-F238E27FC236}">
                  <a16:creationId xmlns:a16="http://schemas.microsoft.com/office/drawing/2014/main" id="{F7F6E8DC-5092-490B-A8AE-EB751F8CB706}"/>
                </a:ext>
              </a:extLst>
            </p:cNvPr>
            <p:cNvSpPr/>
            <p:nvPr/>
          </p:nvSpPr>
          <p:spPr>
            <a:xfrm>
              <a:off x="1148830" y="5426685"/>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27" y="15303"/>
                  </a:lnTo>
                  <a:lnTo>
                    <a:pt x="19926" y="9829"/>
                  </a:lnTo>
                  <a:lnTo>
                    <a:pt x="19824" y="4356"/>
                  </a:lnTo>
                  <a:lnTo>
                    <a:pt x="15316" y="0"/>
                  </a:lnTo>
                  <a:close/>
                </a:path>
              </a:pathLst>
            </a:custGeom>
            <a:solidFill>
              <a:srgbClr val="5B1707"/>
            </a:solidFill>
          </p:spPr>
          <p:txBody>
            <a:bodyPr wrap="square" lIns="0" tIns="0" rIns="0" bIns="0" rtlCol="0"/>
            <a:lstStyle/>
            <a:p>
              <a:endParaRPr sz="1493" dirty="0"/>
            </a:p>
          </p:txBody>
        </p:sp>
        <p:sp>
          <p:nvSpPr>
            <p:cNvPr id="1005" name="object 2873">
              <a:extLst>
                <a:ext uri="{FF2B5EF4-FFF2-40B4-BE49-F238E27FC236}">
                  <a16:creationId xmlns:a16="http://schemas.microsoft.com/office/drawing/2014/main" id="{30662EAB-4873-45C2-B1FC-3AA33B519A50}"/>
                </a:ext>
              </a:extLst>
            </p:cNvPr>
            <p:cNvSpPr/>
            <p:nvPr/>
          </p:nvSpPr>
          <p:spPr>
            <a:xfrm>
              <a:off x="1015010" y="5419333"/>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823725"/>
            </a:solidFill>
          </p:spPr>
          <p:txBody>
            <a:bodyPr wrap="square" lIns="0" tIns="0" rIns="0" bIns="0" rtlCol="0"/>
            <a:lstStyle/>
            <a:p>
              <a:endParaRPr sz="1493" dirty="0"/>
            </a:p>
          </p:txBody>
        </p:sp>
        <p:sp>
          <p:nvSpPr>
            <p:cNvPr id="1006" name="object 2874">
              <a:extLst>
                <a:ext uri="{FF2B5EF4-FFF2-40B4-BE49-F238E27FC236}">
                  <a16:creationId xmlns:a16="http://schemas.microsoft.com/office/drawing/2014/main" id="{954E016F-FDC0-41DE-8902-F9C9B410336C}"/>
                </a:ext>
              </a:extLst>
            </p:cNvPr>
            <p:cNvSpPr/>
            <p:nvPr/>
          </p:nvSpPr>
          <p:spPr>
            <a:xfrm>
              <a:off x="1787081" y="5331311"/>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2" y="4356"/>
                  </a:lnTo>
                  <a:lnTo>
                    <a:pt x="15303" y="0"/>
                  </a:lnTo>
                  <a:close/>
                </a:path>
              </a:pathLst>
            </a:custGeom>
            <a:solidFill>
              <a:srgbClr val="743221"/>
            </a:solidFill>
          </p:spPr>
          <p:txBody>
            <a:bodyPr wrap="square" lIns="0" tIns="0" rIns="0" bIns="0" rtlCol="0"/>
            <a:lstStyle/>
            <a:p>
              <a:endParaRPr sz="1493" dirty="0"/>
            </a:p>
          </p:txBody>
        </p:sp>
        <p:sp>
          <p:nvSpPr>
            <p:cNvPr id="1007" name="object 2875">
              <a:extLst>
                <a:ext uri="{FF2B5EF4-FFF2-40B4-BE49-F238E27FC236}">
                  <a16:creationId xmlns:a16="http://schemas.microsoft.com/office/drawing/2014/main" id="{A4B11E03-CBE8-4DA3-AC62-FAE0F04BFAB3}"/>
                </a:ext>
              </a:extLst>
            </p:cNvPr>
            <p:cNvSpPr/>
            <p:nvPr/>
          </p:nvSpPr>
          <p:spPr>
            <a:xfrm>
              <a:off x="1580057" y="5395451"/>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4C1606"/>
            </a:solidFill>
          </p:spPr>
          <p:txBody>
            <a:bodyPr wrap="square" lIns="0" tIns="0" rIns="0" bIns="0" rtlCol="0"/>
            <a:lstStyle/>
            <a:p>
              <a:endParaRPr sz="1493" dirty="0"/>
            </a:p>
          </p:txBody>
        </p:sp>
        <p:sp>
          <p:nvSpPr>
            <p:cNvPr id="1008" name="object 2876">
              <a:extLst>
                <a:ext uri="{FF2B5EF4-FFF2-40B4-BE49-F238E27FC236}">
                  <a16:creationId xmlns:a16="http://schemas.microsoft.com/office/drawing/2014/main" id="{E9540327-255E-414E-AE6C-20521BB73E71}"/>
                </a:ext>
              </a:extLst>
            </p:cNvPr>
            <p:cNvSpPr/>
            <p:nvPr/>
          </p:nvSpPr>
          <p:spPr>
            <a:xfrm>
              <a:off x="1009484" y="5398749"/>
              <a:ext cx="20320" cy="20320"/>
            </a:xfrm>
            <a:custGeom>
              <a:avLst/>
              <a:gdLst/>
              <a:ahLst/>
              <a:cxnLst/>
              <a:rect l="l" t="t" r="r" b="b"/>
              <a:pathLst>
                <a:path w="20319" h="20320">
                  <a:moveTo>
                    <a:pt x="15316" y="0"/>
                  </a:moveTo>
                  <a:lnTo>
                    <a:pt x="4368" y="190"/>
                  </a:lnTo>
                  <a:lnTo>
                    <a:pt x="0" y="4699"/>
                  </a:lnTo>
                  <a:lnTo>
                    <a:pt x="190" y="15646"/>
                  </a:lnTo>
                  <a:lnTo>
                    <a:pt x="4724" y="20002"/>
                  </a:lnTo>
                  <a:lnTo>
                    <a:pt x="15659" y="19812"/>
                  </a:lnTo>
                  <a:lnTo>
                    <a:pt x="20027" y="15303"/>
                  </a:lnTo>
                  <a:lnTo>
                    <a:pt x="19926" y="9829"/>
                  </a:lnTo>
                  <a:lnTo>
                    <a:pt x="19824" y="4356"/>
                  </a:lnTo>
                  <a:lnTo>
                    <a:pt x="15316" y="0"/>
                  </a:lnTo>
                  <a:close/>
                </a:path>
              </a:pathLst>
            </a:custGeom>
            <a:solidFill>
              <a:srgbClr val="471405"/>
            </a:solidFill>
          </p:spPr>
          <p:txBody>
            <a:bodyPr wrap="square" lIns="0" tIns="0" rIns="0" bIns="0" rtlCol="0"/>
            <a:lstStyle/>
            <a:p>
              <a:endParaRPr sz="1493" dirty="0"/>
            </a:p>
          </p:txBody>
        </p:sp>
        <p:sp>
          <p:nvSpPr>
            <p:cNvPr id="1009" name="object 2877">
              <a:extLst>
                <a:ext uri="{FF2B5EF4-FFF2-40B4-BE49-F238E27FC236}">
                  <a16:creationId xmlns:a16="http://schemas.microsoft.com/office/drawing/2014/main" id="{61584A6C-8763-46D6-8716-E79EFA571533}"/>
                </a:ext>
              </a:extLst>
            </p:cNvPr>
            <p:cNvSpPr/>
            <p:nvPr/>
          </p:nvSpPr>
          <p:spPr>
            <a:xfrm>
              <a:off x="1281097" y="5381593"/>
              <a:ext cx="20320" cy="20320"/>
            </a:xfrm>
            <a:custGeom>
              <a:avLst/>
              <a:gdLst/>
              <a:ahLst/>
              <a:cxnLst/>
              <a:rect l="l" t="t" r="r" b="b"/>
              <a:pathLst>
                <a:path w="20319" h="20320">
                  <a:moveTo>
                    <a:pt x="15316" y="0"/>
                  </a:moveTo>
                  <a:lnTo>
                    <a:pt x="4368" y="190"/>
                  </a:lnTo>
                  <a:lnTo>
                    <a:pt x="0" y="4699"/>
                  </a:lnTo>
                  <a:lnTo>
                    <a:pt x="190" y="15646"/>
                  </a:lnTo>
                  <a:lnTo>
                    <a:pt x="4724" y="20002"/>
                  </a:lnTo>
                  <a:lnTo>
                    <a:pt x="15659" y="19812"/>
                  </a:lnTo>
                  <a:lnTo>
                    <a:pt x="20027" y="15303"/>
                  </a:lnTo>
                  <a:lnTo>
                    <a:pt x="19926" y="9829"/>
                  </a:lnTo>
                  <a:lnTo>
                    <a:pt x="19824" y="4356"/>
                  </a:lnTo>
                  <a:lnTo>
                    <a:pt x="15316" y="0"/>
                  </a:lnTo>
                  <a:close/>
                </a:path>
              </a:pathLst>
            </a:custGeom>
            <a:solidFill>
              <a:srgbClr val="743321"/>
            </a:solidFill>
          </p:spPr>
          <p:txBody>
            <a:bodyPr wrap="square" lIns="0" tIns="0" rIns="0" bIns="0" rtlCol="0"/>
            <a:lstStyle/>
            <a:p>
              <a:endParaRPr sz="1493" dirty="0"/>
            </a:p>
          </p:txBody>
        </p:sp>
        <p:sp>
          <p:nvSpPr>
            <p:cNvPr id="1010" name="object 2878">
              <a:extLst>
                <a:ext uri="{FF2B5EF4-FFF2-40B4-BE49-F238E27FC236}">
                  <a16:creationId xmlns:a16="http://schemas.microsoft.com/office/drawing/2014/main" id="{EA6F301E-C3FB-41E4-9BDE-91FB53167A5B}"/>
                </a:ext>
              </a:extLst>
            </p:cNvPr>
            <p:cNvSpPr/>
            <p:nvPr/>
          </p:nvSpPr>
          <p:spPr>
            <a:xfrm>
              <a:off x="1196578" y="5351443"/>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9D381B"/>
            </a:solidFill>
          </p:spPr>
          <p:txBody>
            <a:bodyPr wrap="square" lIns="0" tIns="0" rIns="0" bIns="0" rtlCol="0"/>
            <a:lstStyle/>
            <a:p>
              <a:endParaRPr sz="1493" dirty="0"/>
            </a:p>
          </p:txBody>
        </p:sp>
        <p:sp>
          <p:nvSpPr>
            <p:cNvPr id="1011" name="object 2879">
              <a:extLst>
                <a:ext uri="{FF2B5EF4-FFF2-40B4-BE49-F238E27FC236}">
                  <a16:creationId xmlns:a16="http://schemas.microsoft.com/office/drawing/2014/main" id="{1EDA30FF-E537-453A-BFC9-E96973605C62}"/>
                </a:ext>
              </a:extLst>
            </p:cNvPr>
            <p:cNvSpPr/>
            <p:nvPr/>
          </p:nvSpPr>
          <p:spPr>
            <a:xfrm>
              <a:off x="1727879" y="5367045"/>
              <a:ext cx="20320" cy="20320"/>
            </a:xfrm>
            <a:custGeom>
              <a:avLst/>
              <a:gdLst/>
              <a:ahLst/>
              <a:cxnLst/>
              <a:rect l="l" t="t" r="r" b="b"/>
              <a:pathLst>
                <a:path w="20319" h="20320">
                  <a:moveTo>
                    <a:pt x="15303" y="0"/>
                  </a:moveTo>
                  <a:lnTo>
                    <a:pt x="4356" y="190"/>
                  </a:lnTo>
                  <a:lnTo>
                    <a:pt x="0" y="4711"/>
                  </a:lnTo>
                  <a:lnTo>
                    <a:pt x="190" y="15659"/>
                  </a:lnTo>
                  <a:lnTo>
                    <a:pt x="4711" y="20002"/>
                  </a:lnTo>
                  <a:lnTo>
                    <a:pt x="15646" y="19812"/>
                  </a:lnTo>
                  <a:lnTo>
                    <a:pt x="20015" y="15316"/>
                  </a:lnTo>
                  <a:lnTo>
                    <a:pt x="19913" y="9829"/>
                  </a:lnTo>
                  <a:lnTo>
                    <a:pt x="19812" y="4368"/>
                  </a:lnTo>
                  <a:lnTo>
                    <a:pt x="15303" y="0"/>
                  </a:lnTo>
                  <a:close/>
                </a:path>
              </a:pathLst>
            </a:custGeom>
            <a:solidFill>
              <a:srgbClr val="622C1C"/>
            </a:solidFill>
          </p:spPr>
          <p:txBody>
            <a:bodyPr wrap="square" lIns="0" tIns="0" rIns="0" bIns="0" rtlCol="0"/>
            <a:lstStyle/>
            <a:p>
              <a:endParaRPr sz="1493" dirty="0"/>
            </a:p>
          </p:txBody>
        </p:sp>
        <p:sp>
          <p:nvSpPr>
            <p:cNvPr id="1012" name="object 2880">
              <a:extLst>
                <a:ext uri="{FF2B5EF4-FFF2-40B4-BE49-F238E27FC236}">
                  <a16:creationId xmlns:a16="http://schemas.microsoft.com/office/drawing/2014/main" id="{FAFF274F-09A5-4CAD-B369-9DF118734B68}"/>
                </a:ext>
              </a:extLst>
            </p:cNvPr>
            <p:cNvSpPr/>
            <p:nvPr/>
          </p:nvSpPr>
          <p:spPr>
            <a:xfrm>
              <a:off x="1322614" y="5516140"/>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521606"/>
            </a:solidFill>
          </p:spPr>
          <p:txBody>
            <a:bodyPr wrap="square" lIns="0" tIns="0" rIns="0" bIns="0" rtlCol="0"/>
            <a:lstStyle/>
            <a:p>
              <a:endParaRPr sz="1493" dirty="0"/>
            </a:p>
          </p:txBody>
        </p:sp>
        <p:sp>
          <p:nvSpPr>
            <p:cNvPr id="1013" name="object 2881">
              <a:extLst>
                <a:ext uri="{FF2B5EF4-FFF2-40B4-BE49-F238E27FC236}">
                  <a16:creationId xmlns:a16="http://schemas.microsoft.com/office/drawing/2014/main" id="{178337AD-F8CF-4D0C-91A8-0CD3C5D9EF4C}"/>
                </a:ext>
              </a:extLst>
            </p:cNvPr>
            <p:cNvSpPr/>
            <p:nvPr/>
          </p:nvSpPr>
          <p:spPr>
            <a:xfrm>
              <a:off x="1405191" y="5597555"/>
              <a:ext cx="20320" cy="20320"/>
            </a:xfrm>
            <a:custGeom>
              <a:avLst/>
              <a:gdLst/>
              <a:ahLst/>
              <a:cxnLst/>
              <a:rect l="l" t="t" r="r" b="b"/>
              <a:pathLst>
                <a:path w="20319" h="20320">
                  <a:moveTo>
                    <a:pt x="15303" y="0"/>
                  </a:moveTo>
                  <a:lnTo>
                    <a:pt x="4356" y="190"/>
                  </a:lnTo>
                  <a:lnTo>
                    <a:pt x="0" y="4686"/>
                  </a:lnTo>
                  <a:lnTo>
                    <a:pt x="190" y="15646"/>
                  </a:lnTo>
                  <a:lnTo>
                    <a:pt x="4711" y="19989"/>
                  </a:lnTo>
                  <a:lnTo>
                    <a:pt x="15646" y="19799"/>
                  </a:lnTo>
                  <a:lnTo>
                    <a:pt x="20015" y="15303"/>
                  </a:lnTo>
                  <a:lnTo>
                    <a:pt x="19913" y="9817"/>
                  </a:lnTo>
                  <a:lnTo>
                    <a:pt x="19811" y="4343"/>
                  </a:lnTo>
                  <a:lnTo>
                    <a:pt x="15303" y="0"/>
                  </a:lnTo>
                  <a:close/>
                </a:path>
              </a:pathLst>
            </a:custGeom>
            <a:solidFill>
              <a:srgbClr val="743120"/>
            </a:solidFill>
          </p:spPr>
          <p:txBody>
            <a:bodyPr wrap="square" lIns="0" tIns="0" rIns="0" bIns="0" rtlCol="0"/>
            <a:lstStyle/>
            <a:p>
              <a:endParaRPr sz="1493" dirty="0"/>
            </a:p>
          </p:txBody>
        </p:sp>
        <p:sp>
          <p:nvSpPr>
            <p:cNvPr id="1014" name="object 2882">
              <a:extLst>
                <a:ext uri="{FF2B5EF4-FFF2-40B4-BE49-F238E27FC236}">
                  <a16:creationId xmlns:a16="http://schemas.microsoft.com/office/drawing/2014/main" id="{7592578E-8A04-41D4-8C4F-BC50CAA21410}"/>
                </a:ext>
              </a:extLst>
            </p:cNvPr>
            <p:cNvSpPr/>
            <p:nvPr/>
          </p:nvSpPr>
          <p:spPr>
            <a:xfrm>
              <a:off x="1078741" y="5484416"/>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611907"/>
            </a:solidFill>
          </p:spPr>
          <p:txBody>
            <a:bodyPr wrap="square" lIns="0" tIns="0" rIns="0" bIns="0" rtlCol="0"/>
            <a:lstStyle/>
            <a:p>
              <a:endParaRPr sz="1493" dirty="0"/>
            </a:p>
          </p:txBody>
        </p:sp>
        <p:sp>
          <p:nvSpPr>
            <p:cNvPr id="1015" name="object 2883">
              <a:extLst>
                <a:ext uri="{FF2B5EF4-FFF2-40B4-BE49-F238E27FC236}">
                  <a16:creationId xmlns:a16="http://schemas.microsoft.com/office/drawing/2014/main" id="{30F3DA36-0FDC-4E3E-B498-5B4416613600}"/>
                </a:ext>
              </a:extLst>
            </p:cNvPr>
            <p:cNvSpPr/>
            <p:nvPr/>
          </p:nvSpPr>
          <p:spPr>
            <a:xfrm>
              <a:off x="1180768" y="5358091"/>
              <a:ext cx="20320" cy="20320"/>
            </a:xfrm>
            <a:custGeom>
              <a:avLst/>
              <a:gdLst/>
              <a:ahLst/>
              <a:cxnLst/>
              <a:rect l="l" t="t" r="r" b="b"/>
              <a:pathLst>
                <a:path w="20319" h="20320">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471405"/>
            </a:solidFill>
          </p:spPr>
          <p:txBody>
            <a:bodyPr wrap="square" lIns="0" tIns="0" rIns="0" bIns="0" rtlCol="0"/>
            <a:lstStyle/>
            <a:p>
              <a:endParaRPr sz="1493" dirty="0"/>
            </a:p>
          </p:txBody>
        </p:sp>
        <p:sp>
          <p:nvSpPr>
            <p:cNvPr id="1016" name="object 2884">
              <a:extLst>
                <a:ext uri="{FF2B5EF4-FFF2-40B4-BE49-F238E27FC236}">
                  <a16:creationId xmlns:a16="http://schemas.microsoft.com/office/drawing/2014/main" id="{115066DF-CEA4-4A3A-92EE-0BD70F214C7E}"/>
                </a:ext>
              </a:extLst>
            </p:cNvPr>
            <p:cNvSpPr/>
            <p:nvPr/>
          </p:nvSpPr>
          <p:spPr>
            <a:xfrm>
              <a:off x="1846126" y="5404614"/>
              <a:ext cx="20320" cy="20320"/>
            </a:xfrm>
            <a:custGeom>
              <a:avLst/>
              <a:gdLst/>
              <a:ahLst/>
              <a:cxnLst/>
              <a:rect l="l" t="t" r="r" b="b"/>
              <a:pathLst>
                <a:path w="20319" h="20320">
                  <a:moveTo>
                    <a:pt x="15303" y="0"/>
                  </a:moveTo>
                  <a:lnTo>
                    <a:pt x="4356" y="190"/>
                  </a:lnTo>
                  <a:lnTo>
                    <a:pt x="0" y="4686"/>
                  </a:lnTo>
                  <a:lnTo>
                    <a:pt x="190" y="15646"/>
                  </a:lnTo>
                  <a:lnTo>
                    <a:pt x="4711" y="19989"/>
                  </a:lnTo>
                  <a:lnTo>
                    <a:pt x="15646" y="19799"/>
                  </a:lnTo>
                  <a:lnTo>
                    <a:pt x="20015" y="15303"/>
                  </a:lnTo>
                  <a:lnTo>
                    <a:pt x="19913" y="9817"/>
                  </a:lnTo>
                  <a:lnTo>
                    <a:pt x="19812" y="4343"/>
                  </a:lnTo>
                  <a:lnTo>
                    <a:pt x="15303" y="0"/>
                  </a:lnTo>
                  <a:close/>
                </a:path>
              </a:pathLst>
            </a:custGeom>
            <a:solidFill>
              <a:srgbClr val="713F20"/>
            </a:solidFill>
          </p:spPr>
          <p:txBody>
            <a:bodyPr wrap="square" lIns="0" tIns="0" rIns="0" bIns="0" rtlCol="0"/>
            <a:lstStyle/>
            <a:p>
              <a:endParaRPr sz="1493" dirty="0"/>
            </a:p>
          </p:txBody>
        </p:sp>
        <p:sp>
          <p:nvSpPr>
            <p:cNvPr id="1017" name="object 2885">
              <a:extLst>
                <a:ext uri="{FF2B5EF4-FFF2-40B4-BE49-F238E27FC236}">
                  <a16:creationId xmlns:a16="http://schemas.microsoft.com/office/drawing/2014/main" id="{DBA13DFC-32AC-4A0F-937D-4D6D1F72792C}"/>
                </a:ext>
              </a:extLst>
            </p:cNvPr>
            <p:cNvSpPr/>
            <p:nvPr/>
          </p:nvSpPr>
          <p:spPr>
            <a:xfrm>
              <a:off x="1611972" y="5361038"/>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521606"/>
            </a:solidFill>
          </p:spPr>
          <p:txBody>
            <a:bodyPr wrap="square" lIns="0" tIns="0" rIns="0" bIns="0" rtlCol="0"/>
            <a:lstStyle/>
            <a:p>
              <a:endParaRPr sz="1493" dirty="0"/>
            </a:p>
          </p:txBody>
        </p:sp>
        <p:sp>
          <p:nvSpPr>
            <p:cNvPr id="1018" name="object 2886">
              <a:extLst>
                <a:ext uri="{FF2B5EF4-FFF2-40B4-BE49-F238E27FC236}">
                  <a16:creationId xmlns:a16="http://schemas.microsoft.com/office/drawing/2014/main" id="{2F45828D-76F1-4FB8-8FCA-8C2B4F5ED83E}"/>
                </a:ext>
              </a:extLst>
            </p:cNvPr>
            <p:cNvSpPr/>
            <p:nvPr/>
          </p:nvSpPr>
          <p:spPr>
            <a:xfrm>
              <a:off x="1411169" y="5553021"/>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823925"/>
            </a:solidFill>
          </p:spPr>
          <p:txBody>
            <a:bodyPr wrap="square" lIns="0" tIns="0" rIns="0" bIns="0" rtlCol="0"/>
            <a:lstStyle/>
            <a:p>
              <a:endParaRPr sz="1493" dirty="0"/>
            </a:p>
          </p:txBody>
        </p:sp>
        <p:sp>
          <p:nvSpPr>
            <p:cNvPr id="1019" name="object 2887">
              <a:extLst>
                <a:ext uri="{FF2B5EF4-FFF2-40B4-BE49-F238E27FC236}">
                  <a16:creationId xmlns:a16="http://schemas.microsoft.com/office/drawing/2014/main" id="{F373706F-1E5E-4A18-B483-84710A5D0194}"/>
                </a:ext>
              </a:extLst>
            </p:cNvPr>
            <p:cNvSpPr/>
            <p:nvPr/>
          </p:nvSpPr>
          <p:spPr>
            <a:xfrm>
              <a:off x="1757025" y="5337474"/>
              <a:ext cx="20320" cy="20320"/>
            </a:xfrm>
            <a:custGeom>
              <a:avLst/>
              <a:gdLst/>
              <a:ahLst/>
              <a:cxnLst/>
              <a:rect l="l" t="t" r="r" b="b"/>
              <a:pathLst>
                <a:path w="20319" h="20320">
                  <a:moveTo>
                    <a:pt x="15316" y="0"/>
                  </a:moveTo>
                  <a:lnTo>
                    <a:pt x="4356" y="190"/>
                  </a:lnTo>
                  <a:lnTo>
                    <a:pt x="0" y="4699"/>
                  </a:lnTo>
                  <a:lnTo>
                    <a:pt x="190" y="15659"/>
                  </a:lnTo>
                  <a:lnTo>
                    <a:pt x="4711" y="20015"/>
                  </a:lnTo>
                  <a:lnTo>
                    <a:pt x="15659" y="19824"/>
                  </a:lnTo>
                  <a:lnTo>
                    <a:pt x="20027" y="15316"/>
                  </a:lnTo>
                  <a:lnTo>
                    <a:pt x="19926" y="9829"/>
                  </a:lnTo>
                  <a:lnTo>
                    <a:pt x="19824" y="4356"/>
                  </a:lnTo>
                  <a:lnTo>
                    <a:pt x="15316" y="0"/>
                  </a:lnTo>
                  <a:close/>
                </a:path>
              </a:pathLst>
            </a:custGeom>
            <a:solidFill>
              <a:srgbClr val="5E2B1B"/>
            </a:solidFill>
          </p:spPr>
          <p:txBody>
            <a:bodyPr wrap="square" lIns="0" tIns="0" rIns="0" bIns="0" rtlCol="0"/>
            <a:lstStyle/>
            <a:p>
              <a:endParaRPr sz="1493" dirty="0"/>
            </a:p>
          </p:txBody>
        </p:sp>
        <p:sp>
          <p:nvSpPr>
            <p:cNvPr id="1020" name="object 2888">
              <a:extLst>
                <a:ext uri="{FF2B5EF4-FFF2-40B4-BE49-F238E27FC236}">
                  <a16:creationId xmlns:a16="http://schemas.microsoft.com/office/drawing/2014/main" id="{60F13B47-3277-4639-AC7A-3437ECE4D7F3}"/>
                </a:ext>
              </a:extLst>
            </p:cNvPr>
            <p:cNvSpPr/>
            <p:nvPr/>
          </p:nvSpPr>
          <p:spPr>
            <a:xfrm>
              <a:off x="1076535" y="5340372"/>
              <a:ext cx="20320" cy="20320"/>
            </a:xfrm>
            <a:custGeom>
              <a:avLst/>
              <a:gdLst/>
              <a:ahLst/>
              <a:cxnLst/>
              <a:rect l="l" t="t" r="r" b="b"/>
              <a:pathLst>
                <a:path w="20319" h="20320">
                  <a:moveTo>
                    <a:pt x="15303" y="0"/>
                  </a:moveTo>
                  <a:lnTo>
                    <a:pt x="4356" y="190"/>
                  </a:lnTo>
                  <a:lnTo>
                    <a:pt x="0" y="4699"/>
                  </a:lnTo>
                  <a:lnTo>
                    <a:pt x="190" y="15646"/>
                  </a:lnTo>
                  <a:lnTo>
                    <a:pt x="4711" y="19989"/>
                  </a:lnTo>
                  <a:lnTo>
                    <a:pt x="15646" y="19799"/>
                  </a:lnTo>
                  <a:lnTo>
                    <a:pt x="20015" y="15303"/>
                  </a:lnTo>
                  <a:lnTo>
                    <a:pt x="19913" y="9829"/>
                  </a:lnTo>
                  <a:lnTo>
                    <a:pt x="19811" y="4356"/>
                  </a:lnTo>
                  <a:lnTo>
                    <a:pt x="15303" y="0"/>
                  </a:lnTo>
                  <a:close/>
                </a:path>
              </a:pathLst>
            </a:custGeom>
            <a:solidFill>
              <a:srgbClr val="601709"/>
            </a:solidFill>
          </p:spPr>
          <p:txBody>
            <a:bodyPr wrap="square" lIns="0" tIns="0" rIns="0" bIns="0" rtlCol="0"/>
            <a:lstStyle/>
            <a:p>
              <a:endParaRPr sz="1493" dirty="0"/>
            </a:p>
          </p:txBody>
        </p:sp>
        <p:sp>
          <p:nvSpPr>
            <p:cNvPr id="1021" name="object 2889">
              <a:extLst>
                <a:ext uri="{FF2B5EF4-FFF2-40B4-BE49-F238E27FC236}">
                  <a16:creationId xmlns:a16="http://schemas.microsoft.com/office/drawing/2014/main" id="{CEBC7634-C765-41B5-8678-A27F6B28F9F3}"/>
                </a:ext>
              </a:extLst>
            </p:cNvPr>
            <p:cNvSpPr/>
            <p:nvPr/>
          </p:nvSpPr>
          <p:spPr>
            <a:xfrm>
              <a:off x="1259293" y="5590655"/>
              <a:ext cx="20320" cy="20320"/>
            </a:xfrm>
            <a:custGeom>
              <a:avLst/>
              <a:gdLst/>
              <a:ahLst/>
              <a:cxnLst/>
              <a:rect l="l" t="t" r="r" b="b"/>
              <a:pathLst>
                <a:path w="20319" h="20320">
                  <a:moveTo>
                    <a:pt x="15303" y="0"/>
                  </a:moveTo>
                  <a:lnTo>
                    <a:pt x="4356" y="190"/>
                  </a:lnTo>
                  <a:lnTo>
                    <a:pt x="0" y="4686"/>
                  </a:lnTo>
                  <a:lnTo>
                    <a:pt x="190" y="15633"/>
                  </a:lnTo>
                  <a:lnTo>
                    <a:pt x="4711" y="20002"/>
                  </a:lnTo>
                  <a:lnTo>
                    <a:pt x="15646" y="19812"/>
                  </a:lnTo>
                  <a:lnTo>
                    <a:pt x="20015" y="15290"/>
                  </a:lnTo>
                  <a:lnTo>
                    <a:pt x="19913" y="9829"/>
                  </a:lnTo>
                  <a:lnTo>
                    <a:pt x="19811" y="4343"/>
                  </a:lnTo>
                  <a:lnTo>
                    <a:pt x="15303" y="0"/>
                  </a:lnTo>
                  <a:close/>
                </a:path>
              </a:pathLst>
            </a:custGeom>
            <a:solidFill>
              <a:srgbClr val="8F3C2A"/>
            </a:solidFill>
          </p:spPr>
          <p:txBody>
            <a:bodyPr wrap="square" lIns="0" tIns="0" rIns="0" bIns="0" rtlCol="0"/>
            <a:lstStyle/>
            <a:p>
              <a:endParaRPr sz="1493" dirty="0"/>
            </a:p>
          </p:txBody>
        </p:sp>
        <p:sp>
          <p:nvSpPr>
            <p:cNvPr id="1022" name="object 2890">
              <a:extLst>
                <a:ext uri="{FF2B5EF4-FFF2-40B4-BE49-F238E27FC236}">
                  <a16:creationId xmlns:a16="http://schemas.microsoft.com/office/drawing/2014/main" id="{98DE9C67-5A30-47D5-9408-FF7B727A14E0}"/>
                </a:ext>
              </a:extLst>
            </p:cNvPr>
            <p:cNvSpPr/>
            <p:nvPr/>
          </p:nvSpPr>
          <p:spPr>
            <a:xfrm>
              <a:off x="1368927" y="5479745"/>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521606"/>
            </a:solidFill>
          </p:spPr>
          <p:txBody>
            <a:bodyPr wrap="square" lIns="0" tIns="0" rIns="0" bIns="0" rtlCol="0"/>
            <a:lstStyle/>
            <a:p>
              <a:endParaRPr sz="1493" dirty="0"/>
            </a:p>
          </p:txBody>
        </p:sp>
        <p:sp>
          <p:nvSpPr>
            <p:cNvPr id="1023" name="object 2891">
              <a:extLst>
                <a:ext uri="{FF2B5EF4-FFF2-40B4-BE49-F238E27FC236}">
                  <a16:creationId xmlns:a16="http://schemas.microsoft.com/office/drawing/2014/main" id="{A4698446-5A47-47BD-9F3C-39EE47C19517}"/>
                </a:ext>
              </a:extLst>
            </p:cNvPr>
            <p:cNvSpPr/>
            <p:nvPr/>
          </p:nvSpPr>
          <p:spPr>
            <a:xfrm>
              <a:off x="1582078" y="5412478"/>
              <a:ext cx="20320" cy="20320"/>
            </a:xfrm>
            <a:custGeom>
              <a:avLst/>
              <a:gdLst/>
              <a:ahLst/>
              <a:cxnLst/>
              <a:rect l="l" t="t" r="r" b="b"/>
              <a:pathLst>
                <a:path w="20319" h="20320">
                  <a:moveTo>
                    <a:pt x="15303" y="0"/>
                  </a:moveTo>
                  <a:lnTo>
                    <a:pt x="4343" y="190"/>
                  </a:lnTo>
                  <a:lnTo>
                    <a:pt x="0" y="4686"/>
                  </a:lnTo>
                  <a:lnTo>
                    <a:pt x="190" y="15646"/>
                  </a:lnTo>
                  <a:lnTo>
                    <a:pt x="4698" y="19989"/>
                  </a:lnTo>
                  <a:lnTo>
                    <a:pt x="15646" y="19799"/>
                  </a:lnTo>
                  <a:lnTo>
                    <a:pt x="20015" y="15303"/>
                  </a:lnTo>
                  <a:lnTo>
                    <a:pt x="19913" y="9817"/>
                  </a:lnTo>
                  <a:lnTo>
                    <a:pt x="19811" y="4343"/>
                  </a:lnTo>
                  <a:lnTo>
                    <a:pt x="15303" y="0"/>
                  </a:lnTo>
                  <a:close/>
                </a:path>
              </a:pathLst>
            </a:custGeom>
            <a:solidFill>
              <a:srgbClr val="4D1506"/>
            </a:solidFill>
          </p:spPr>
          <p:txBody>
            <a:bodyPr wrap="square" lIns="0" tIns="0" rIns="0" bIns="0" rtlCol="0"/>
            <a:lstStyle/>
            <a:p>
              <a:endParaRPr sz="1493" dirty="0"/>
            </a:p>
          </p:txBody>
        </p:sp>
        <p:sp>
          <p:nvSpPr>
            <p:cNvPr id="1024" name="object 2892">
              <a:extLst>
                <a:ext uri="{FF2B5EF4-FFF2-40B4-BE49-F238E27FC236}">
                  <a16:creationId xmlns:a16="http://schemas.microsoft.com/office/drawing/2014/main" id="{250AF061-CFCB-48C1-BAEB-486EA489B091}"/>
                </a:ext>
              </a:extLst>
            </p:cNvPr>
            <p:cNvSpPr/>
            <p:nvPr/>
          </p:nvSpPr>
          <p:spPr>
            <a:xfrm>
              <a:off x="1308121" y="5509314"/>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651A08"/>
            </a:solidFill>
          </p:spPr>
          <p:txBody>
            <a:bodyPr wrap="square" lIns="0" tIns="0" rIns="0" bIns="0" rtlCol="0"/>
            <a:lstStyle/>
            <a:p>
              <a:endParaRPr sz="1493" dirty="0"/>
            </a:p>
          </p:txBody>
        </p:sp>
        <p:sp>
          <p:nvSpPr>
            <p:cNvPr id="1025" name="object 2893">
              <a:extLst>
                <a:ext uri="{FF2B5EF4-FFF2-40B4-BE49-F238E27FC236}">
                  <a16:creationId xmlns:a16="http://schemas.microsoft.com/office/drawing/2014/main" id="{1108F1F4-D57D-44DF-B9AD-6C14B8DABFF8}"/>
                </a:ext>
              </a:extLst>
            </p:cNvPr>
            <p:cNvSpPr/>
            <p:nvPr/>
          </p:nvSpPr>
          <p:spPr>
            <a:xfrm>
              <a:off x="992949" y="5430338"/>
              <a:ext cx="20320" cy="20320"/>
            </a:xfrm>
            <a:custGeom>
              <a:avLst/>
              <a:gdLst/>
              <a:ahLst/>
              <a:cxnLst/>
              <a:rect l="l" t="t" r="r" b="b"/>
              <a:pathLst>
                <a:path w="20319" h="20320">
                  <a:moveTo>
                    <a:pt x="15303" y="0"/>
                  </a:moveTo>
                  <a:lnTo>
                    <a:pt x="4343" y="190"/>
                  </a:lnTo>
                  <a:lnTo>
                    <a:pt x="0" y="4711"/>
                  </a:lnTo>
                  <a:lnTo>
                    <a:pt x="190" y="15659"/>
                  </a:lnTo>
                  <a:lnTo>
                    <a:pt x="4698" y="20002"/>
                  </a:lnTo>
                  <a:lnTo>
                    <a:pt x="15646" y="19811"/>
                  </a:lnTo>
                  <a:lnTo>
                    <a:pt x="20015" y="15316"/>
                  </a:lnTo>
                  <a:lnTo>
                    <a:pt x="19913" y="9842"/>
                  </a:lnTo>
                  <a:lnTo>
                    <a:pt x="19811" y="4368"/>
                  </a:lnTo>
                  <a:lnTo>
                    <a:pt x="15303" y="0"/>
                  </a:lnTo>
                  <a:close/>
                </a:path>
              </a:pathLst>
            </a:custGeom>
            <a:solidFill>
              <a:srgbClr val="5B1907"/>
            </a:solidFill>
          </p:spPr>
          <p:txBody>
            <a:bodyPr wrap="square" lIns="0" tIns="0" rIns="0" bIns="0" rtlCol="0"/>
            <a:lstStyle/>
            <a:p>
              <a:endParaRPr sz="1493" dirty="0"/>
            </a:p>
          </p:txBody>
        </p:sp>
        <p:sp>
          <p:nvSpPr>
            <p:cNvPr id="1026" name="object 2894">
              <a:extLst>
                <a:ext uri="{FF2B5EF4-FFF2-40B4-BE49-F238E27FC236}">
                  <a16:creationId xmlns:a16="http://schemas.microsoft.com/office/drawing/2014/main" id="{B2D5923D-5EE1-4F64-AE00-24C7455370C3}"/>
                </a:ext>
              </a:extLst>
            </p:cNvPr>
            <p:cNvSpPr/>
            <p:nvPr/>
          </p:nvSpPr>
          <p:spPr>
            <a:xfrm>
              <a:off x="1727856" y="5396518"/>
              <a:ext cx="20320" cy="20320"/>
            </a:xfrm>
            <a:custGeom>
              <a:avLst/>
              <a:gdLst/>
              <a:ahLst/>
              <a:cxnLst/>
              <a:rect l="l" t="t" r="r" b="b"/>
              <a:pathLst>
                <a:path w="20319" h="20320">
                  <a:moveTo>
                    <a:pt x="15290" y="0"/>
                  </a:moveTo>
                  <a:lnTo>
                    <a:pt x="4330" y="190"/>
                  </a:lnTo>
                  <a:lnTo>
                    <a:pt x="0" y="4699"/>
                  </a:lnTo>
                  <a:lnTo>
                    <a:pt x="190" y="15646"/>
                  </a:lnTo>
                  <a:lnTo>
                    <a:pt x="4686" y="20002"/>
                  </a:lnTo>
                  <a:lnTo>
                    <a:pt x="15633" y="19812"/>
                  </a:lnTo>
                  <a:lnTo>
                    <a:pt x="20002" y="15303"/>
                  </a:lnTo>
                  <a:lnTo>
                    <a:pt x="19900" y="9829"/>
                  </a:lnTo>
                  <a:lnTo>
                    <a:pt x="19799" y="4356"/>
                  </a:lnTo>
                  <a:lnTo>
                    <a:pt x="15290" y="0"/>
                  </a:lnTo>
                  <a:close/>
                </a:path>
              </a:pathLst>
            </a:custGeom>
            <a:solidFill>
              <a:srgbClr val="4D1406"/>
            </a:solidFill>
          </p:spPr>
          <p:txBody>
            <a:bodyPr wrap="square" lIns="0" tIns="0" rIns="0" bIns="0" rtlCol="0"/>
            <a:lstStyle/>
            <a:p>
              <a:endParaRPr sz="1493" dirty="0"/>
            </a:p>
          </p:txBody>
        </p:sp>
        <p:sp>
          <p:nvSpPr>
            <p:cNvPr id="1027" name="object 2895">
              <a:extLst>
                <a:ext uri="{FF2B5EF4-FFF2-40B4-BE49-F238E27FC236}">
                  <a16:creationId xmlns:a16="http://schemas.microsoft.com/office/drawing/2014/main" id="{7DCBE61F-6AE2-4CC0-A51B-0AE14FA76F67}"/>
                </a:ext>
              </a:extLst>
            </p:cNvPr>
            <p:cNvSpPr/>
            <p:nvPr/>
          </p:nvSpPr>
          <p:spPr>
            <a:xfrm>
              <a:off x="1456818" y="5374438"/>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5B1707"/>
            </a:solidFill>
          </p:spPr>
          <p:txBody>
            <a:bodyPr wrap="square" lIns="0" tIns="0" rIns="0" bIns="0" rtlCol="0"/>
            <a:lstStyle/>
            <a:p>
              <a:endParaRPr sz="1493" dirty="0"/>
            </a:p>
          </p:txBody>
        </p:sp>
        <p:sp>
          <p:nvSpPr>
            <p:cNvPr id="1028" name="object 2896">
              <a:extLst>
                <a:ext uri="{FF2B5EF4-FFF2-40B4-BE49-F238E27FC236}">
                  <a16:creationId xmlns:a16="http://schemas.microsoft.com/office/drawing/2014/main" id="{348BF51A-4EDE-4C48-9B52-37DF2893245F}"/>
                </a:ext>
              </a:extLst>
            </p:cNvPr>
            <p:cNvSpPr/>
            <p:nvPr/>
          </p:nvSpPr>
          <p:spPr>
            <a:xfrm>
              <a:off x="1066857" y="5476951"/>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681A09"/>
            </a:solidFill>
          </p:spPr>
          <p:txBody>
            <a:bodyPr wrap="square" lIns="0" tIns="0" rIns="0" bIns="0" rtlCol="0"/>
            <a:lstStyle/>
            <a:p>
              <a:endParaRPr sz="1493" dirty="0"/>
            </a:p>
          </p:txBody>
        </p:sp>
        <p:sp>
          <p:nvSpPr>
            <p:cNvPr id="1029" name="object 2897">
              <a:extLst>
                <a:ext uri="{FF2B5EF4-FFF2-40B4-BE49-F238E27FC236}">
                  <a16:creationId xmlns:a16="http://schemas.microsoft.com/office/drawing/2014/main" id="{7DF52325-4657-40CF-B156-6BD0D97D338E}"/>
                </a:ext>
              </a:extLst>
            </p:cNvPr>
            <p:cNvSpPr/>
            <p:nvPr/>
          </p:nvSpPr>
          <p:spPr>
            <a:xfrm>
              <a:off x="1340158" y="5481709"/>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15" y="15303"/>
                  </a:lnTo>
                  <a:lnTo>
                    <a:pt x="19913" y="9829"/>
                  </a:lnTo>
                  <a:lnTo>
                    <a:pt x="19811" y="4356"/>
                  </a:lnTo>
                  <a:lnTo>
                    <a:pt x="15316" y="0"/>
                  </a:lnTo>
                  <a:close/>
                </a:path>
              </a:pathLst>
            </a:custGeom>
            <a:solidFill>
              <a:srgbClr val="5C1807"/>
            </a:solidFill>
          </p:spPr>
          <p:txBody>
            <a:bodyPr wrap="square" lIns="0" tIns="0" rIns="0" bIns="0" rtlCol="0"/>
            <a:lstStyle/>
            <a:p>
              <a:endParaRPr sz="1493" dirty="0"/>
            </a:p>
          </p:txBody>
        </p:sp>
        <p:sp>
          <p:nvSpPr>
            <p:cNvPr id="1030" name="object 2898">
              <a:extLst>
                <a:ext uri="{FF2B5EF4-FFF2-40B4-BE49-F238E27FC236}">
                  <a16:creationId xmlns:a16="http://schemas.microsoft.com/office/drawing/2014/main" id="{13BE1058-BE96-46B6-9EB9-88C2481F5133}"/>
                </a:ext>
              </a:extLst>
            </p:cNvPr>
            <p:cNvSpPr/>
            <p:nvPr/>
          </p:nvSpPr>
          <p:spPr>
            <a:xfrm>
              <a:off x="1279719" y="5533622"/>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7A3724"/>
            </a:solidFill>
          </p:spPr>
          <p:txBody>
            <a:bodyPr wrap="square" lIns="0" tIns="0" rIns="0" bIns="0" rtlCol="0"/>
            <a:lstStyle/>
            <a:p>
              <a:endParaRPr sz="1493" dirty="0"/>
            </a:p>
          </p:txBody>
        </p:sp>
        <p:sp>
          <p:nvSpPr>
            <p:cNvPr id="1031" name="object 2899">
              <a:extLst>
                <a:ext uri="{FF2B5EF4-FFF2-40B4-BE49-F238E27FC236}">
                  <a16:creationId xmlns:a16="http://schemas.microsoft.com/office/drawing/2014/main" id="{3D82D52B-9183-4603-8246-1FAFEEE9351F}"/>
                </a:ext>
              </a:extLst>
            </p:cNvPr>
            <p:cNvSpPr/>
            <p:nvPr/>
          </p:nvSpPr>
          <p:spPr>
            <a:xfrm>
              <a:off x="1209835" y="5366030"/>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4C1606"/>
            </a:solidFill>
          </p:spPr>
          <p:txBody>
            <a:bodyPr wrap="square" lIns="0" tIns="0" rIns="0" bIns="0" rtlCol="0"/>
            <a:lstStyle/>
            <a:p>
              <a:endParaRPr sz="1493" dirty="0"/>
            </a:p>
          </p:txBody>
        </p:sp>
        <p:sp>
          <p:nvSpPr>
            <p:cNvPr id="1032" name="object 2900">
              <a:extLst>
                <a:ext uri="{FF2B5EF4-FFF2-40B4-BE49-F238E27FC236}">
                  <a16:creationId xmlns:a16="http://schemas.microsoft.com/office/drawing/2014/main" id="{75A67E42-1EDF-48D8-8BC0-15557558F2FA}"/>
                </a:ext>
              </a:extLst>
            </p:cNvPr>
            <p:cNvSpPr/>
            <p:nvPr/>
          </p:nvSpPr>
          <p:spPr>
            <a:xfrm>
              <a:off x="1200807" y="5509096"/>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5C1808"/>
            </a:solidFill>
          </p:spPr>
          <p:txBody>
            <a:bodyPr wrap="square" lIns="0" tIns="0" rIns="0" bIns="0" rtlCol="0"/>
            <a:lstStyle/>
            <a:p>
              <a:endParaRPr sz="1493" dirty="0"/>
            </a:p>
          </p:txBody>
        </p:sp>
        <p:sp>
          <p:nvSpPr>
            <p:cNvPr id="1033" name="object 2901">
              <a:extLst>
                <a:ext uri="{FF2B5EF4-FFF2-40B4-BE49-F238E27FC236}">
                  <a16:creationId xmlns:a16="http://schemas.microsoft.com/office/drawing/2014/main" id="{A093ABA4-5C7C-4C0C-ACA8-59319397AC18}"/>
                </a:ext>
              </a:extLst>
            </p:cNvPr>
            <p:cNvSpPr/>
            <p:nvPr/>
          </p:nvSpPr>
          <p:spPr>
            <a:xfrm>
              <a:off x="1188443" y="5479886"/>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701E05"/>
            </a:solidFill>
          </p:spPr>
          <p:txBody>
            <a:bodyPr wrap="square" lIns="0" tIns="0" rIns="0" bIns="0" rtlCol="0"/>
            <a:lstStyle/>
            <a:p>
              <a:endParaRPr sz="1493" dirty="0"/>
            </a:p>
          </p:txBody>
        </p:sp>
        <p:sp>
          <p:nvSpPr>
            <p:cNvPr id="1034" name="object 2902">
              <a:extLst>
                <a:ext uri="{FF2B5EF4-FFF2-40B4-BE49-F238E27FC236}">
                  <a16:creationId xmlns:a16="http://schemas.microsoft.com/office/drawing/2014/main" id="{70AD1FE8-1506-44B4-9279-406A80F9BD31}"/>
                </a:ext>
              </a:extLst>
            </p:cNvPr>
            <p:cNvSpPr/>
            <p:nvPr/>
          </p:nvSpPr>
          <p:spPr>
            <a:xfrm>
              <a:off x="1487437" y="5372064"/>
              <a:ext cx="20320" cy="20320"/>
            </a:xfrm>
            <a:custGeom>
              <a:avLst/>
              <a:gdLst/>
              <a:ahLst/>
              <a:cxnLst/>
              <a:rect l="l" t="t" r="r" b="b"/>
              <a:pathLst>
                <a:path w="20319" h="20320">
                  <a:moveTo>
                    <a:pt x="15316" y="0"/>
                  </a:moveTo>
                  <a:lnTo>
                    <a:pt x="4368"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601808"/>
            </a:solidFill>
          </p:spPr>
          <p:txBody>
            <a:bodyPr wrap="square" lIns="0" tIns="0" rIns="0" bIns="0" rtlCol="0"/>
            <a:lstStyle/>
            <a:p>
              <a:endParaRPr sz="1493" dirty="0"/>
            </a:p>
          </p:txBody>
        </p:sp>
        <p:sp>
          <p:nvSpPr>
            <p:cNvPr id="1035" name="object 2903">
              <a:extLst>
                <a:ext uri="{FF2B5EF4-FFF2-40B4-BE49-F238E27FC236}">
                  <a16:creationId xmlns:a16="http://schemas.microsoft.com/office/drawing/2014/main" id="{1F0701B6-6D1F-4C52-AC5B-511D5FEEBD92}"/>
                </a:ext>
              </a:extLst>
            </p:cNvPr>
            <p:cNvSpPr/>
            <p:nvPr/>
          </p:nvSpPr>
          <p:spPr>
            <a:xfrm>
              <a:off x="1256615" y="5274069"/>
              <a:ext cx="20320" cy="20320"/>
            </a:xfrm>
            <a:custGeom>
              <a:avLst/>
              <a:gdLst/>
              <a:ahLst/>
              <a:cxnLst/>
              <a:rect l="l" t="t" r="r" b="b"/>
              <a:pathLst>
                <a:path w="20319" h="20320">
                  <a:moveTo>
                    <a:pt x="15303" y="0"/>
                  </a:moveTo>
                  <a:lnTo>
                    <a:pt x="4343" y="190"/>
                  </a:lnTo>
                  <a:lnTo>
                    <a:pt x="0" y="4686"/>
                  </a:lnTo>
                  <a:lnTo>
                    <a:pt x="190" y="15646"/>
                  </a:lnTo>
                  <a:lnTo>
                    <a:pt x="4698" y="20002"/>
                  </a:lnTo>
                  <a:lnTo>
                    <a:pt x="15646" y="19812"/>
                  </a:lnTo>
                  <a:lnTo>
                    <a:pt x="20015" y="15303"/>
                  </a:lnTo>
                  <a:lnTo>
                    <a:pt x="19913" y="9829"/>
                  </a:lnTo>
                  <a:lnTo>
                    <a:pt x="19811" y="4343"/>
                  </a:lnTo>
                  <a:lnTo>
                    <a:pt x="15303" y="0"/>
                  </a:lnTo>
                  <a:close/>
                </a:path>
              </a:pathLst>
            </a:custGeom>
            <a:solidFill>
              <a:srgbClr val="954025"/>
            </a:solidFill>
          </p:spPr>
          <p:txBody>
            <a:bodyPr wrap="square" lIns="0" tIns="0" rIns="0" bIns="0" rtlCol="0"/>
            <a:lstStyle/>
            <a:p>
              <a:endParaRPr sz="1493" dirty="0"/>
            </a:p>
          </p:txBody>
        </p:sp>
        <p:sp>
          <p:nvSpPr>
            <p:cNvPr id="1036" name="object 2904">
              <a:extLst>
                <a:ext uri="{FF2B5EF4-FFF2-40B4-BE49-F238E27FC236}">
                  <a16:creationId xmlns:a16="http://schemas.microsoft.com/office/drawing/2014/main" id="{353F14BC-DE88-4932-B607-7A868A3D8F3C}"/>
                </a:ext>
              </a:extLst>
            </p:cNvPr>
            <p:cNvSpPr/>
            <p:nvPr/>
          </p:nvSpPr>
          <p:spPr>
            <a:xfrm>
              <a:off x="1569114" y="5559325"/>
              <a:ext cx="20320" cy="20320"/>
            </a:xfrm>
            <a:custGeom>
              <a:avLst/>
              <a:gdLst/>
              <a:ahLst/>
              <a:cxnLst/>
              <a:rect l="l" t="t" r="r" b="b"/>
              <a:pathLst>
                <a:path w="20319" h="20320">
                  <a:moveTo>
                    <a:pt x="15303" y="0"/>
                  </a:moveTo>
                  <a:lnTo>
                    <a:pt x="4356" y="190"/>
                  </a:lnTo>
                  <a:lnTo>
                    <a:pt x="0" y="4711"/>
                  </a:lnTo>
                  <a:lnTo>
                    <a:pt x="190" y="15659"/>
                  </a:lnTo>
                  <a:lnTo>
                    <a:pt x="4699" y="20027"/>
                  </a:lnTo>
                  <a:lnTo>
                    <a:pt x="15659" y="19837"/>
                  </a:lnTo>
                  <a:lnTo>
                    <a:pt x="20027" y="15316"/>
                  </a:lnTo>
                  <a:lnTo>
                    <a:pt x="19926" y="9842"/>
                  </a:lnTo>
                  <a:lnTo>
                    <a:pt x="19824" y="4368"/>
                  </a:lnTo>
                  <a:lnTo>
                    <a:pt x="15303" y="0"/>
                  </a:lnTo>
                  <a:close/>
                </a:path>
              </a:pathLst>
            </a:custGeom>
            <a:solidFill>
              <a:srgbClr val="5E2B1B"/>
            </a:solidFill>
          </p:spPr>
          <p:txBody>
            <a:bodyPr wrap="square" lIns="0" tIns="0" rIns="0" bIns="0" rtlCol="0"/>
            <a:lstStyle/>
            <a:p>
              <a:endParaRPr sz="1493" dirty="0"/>
            </a:p>
          </p:txBody>
        </p:sp>
        <p:sp>
          <p:nvSpPr>
            <p:cNvPr id="1037" name="object 2905">
              <a:extLst>
                <a:ext uri="{FF2B5EF4-FFF2-40B4-BE49-F238E27FC236}">
                  <a16:creationId xmlns:a16="http://schemas.microsoft.com/office/drawing/2014/main" id="{A20CB516-FA54-441A-8721-9DA4516B8023}"/>
                </a:ext>
              </a:extLst>
            </p:cNvPr>
            <p:cNvSpPr/>
            <p:nvPr/>
          </p:nvSpPr>
          <p:spPr>
            <a:xfrm>
              <a:off x="1404319" y="5572569"/>
              <a:ext cx="20320" cy="20320"/>
            </a:xfrm>
            <a:custGeom>
              <a:avLst/>
              <a:gdLst/>
              <a:ahLst/>
              <a:cxnLst/>
              <a:rect l="l" t="t" r="r" b="b"/>
              <a:pathLst>
                <a:path w="20319" h="20320">
                  <a:moveTo>
                    <a:pt x="15303" y="0"/>
                  </a:moveTo>
                  <a:lnTo>
                    <a:pt x="4356" y="190"/>
                  </a:lnTo>
                  <a:lnTo>
                    <a:pt x="0" y="4698"/>
                  </a:lnTo>
                  <a:lnTo>
                    <a:pt x="190" y="15646"/>
                  </a:lnTo>
                  <a:lnTo>
                    <a:pt x="4711" y="20015"/>
                  </a:lnTo>
                  <a:lnTo>
                    <a:pt x="15646" y="19824"/>
                  </a:lnTo>
                  <a:lnTo>
                    <a:pt x="20015" y="15303"/>
                  </a:lnTo>
                  <a:lnTo>
                    <a:pt x="19913" y="9842"/>
                  </a:lnTo>
                  <a:lnTo>
                    <a:pt x="19811" y="4356"/>
                  </a:lnTo>
                  <a:lnTo>
                    <a:pt x="15303" y="0"/>
                  </a:lnTo>
                  <a:close/>
                </a:path>
              </a:pathLst>
            </a:custGeom>
            <a:solidFill>
              <a:srgbClr val="7A3724"/>
            </a:solidFill>
          </p:spPr>
          <p:txBody>
            <a:bodyPr wrap="square" lIns="0" tIns="0" rIns="0" bIns="0" rtlCol="0"/>
            <a:lstStyle/>
            <a:p>
              <a:endParaRPr sz="1493" dirty="0"/>
            </a:p>
          </p:txBody>
        </p:sp>
        <p:sp>
          <p:nvSpPr>
            <p:cNvPr id="1038" name="object 2906">
              <a:extLst>
                <a:ext uri="{FF2B5EF4-FFF2-40B4-BE49-F238E27FC236}">
                  <a16:creationId xmlns:a16="http://schemas.microsoft.com/office/drawing/2014/main" id="{FA762455-BE4E-4A11-B80F-59602AC70FAD}"/>
                </a:ext>
              </a:extLst>
            </p:cNvPr>
            <p:cNvSpPr/>
            <p:nvPr/>
          </p:nvSpPr>
          <p:spPr>
            <a:xfrm>
              <a:off x="1018254" y="5376176"/>
              <a:ext cx="20320" cy="20320"/>
            </a:xfrm>
            <a:custGeom>
              <a:avLst/>
              <a:gdLst/>
              <a:ahLst/>
              <a:cxnLst/>
              <a:rect l="l" t="t" r="r" b="b"/>
              <a:pathLst>
                <a:path w="20319" h="20320">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611808"/>
            </a:solidFill>
          </p:spPr>
          <p:txBody>
            <a:bodyPr wrap="square" lIns="0" tIns="0" rIns="0" bIns="0" rtlCol="0"/>
            <a:lstStyle/>
            <a:p>
              <a:endParaRPr sz="1493" dirty="0"/>
            </a:p>
          </p:txBody>
        </p:sp>
        <p:sp>
          <p:nvSpPr>
            <p:cNvPr id="1039" name="object 2907">
              <a:extLst>
                <a:ext uri="{FF2B5EF4-FFF2-40B4-BE49-F238E27FC236}">
                  <a16:creationId xmlns:a16="http://schemas.microsoft.com/office/drawing/2014/main" id="{026DE38B-655E-4D48-8A37-28871B10E813}"/>
                </a:ext>
              </a:extLst>
            </p:cNvPr>
            <p:cNvSpPr/>
            <p:nvPr/>
          </p:nvSpPr>
          <p:spPr>
            <a:xfrm>
              <a:off x="989810" y="5414575"/>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651A08"/>
            </a:solidFill>
          </p:spPr>
          <p:txBody>
            <a:bodyPr wrap="square" lIns="0" tIns="0" rIns="0" bIns="0" rtlCol="0"/>
            <a:lstStyle/>
            <a:p>
              <a:endParaRPr sz="1493" dirty="0"/>
            </a:p>
          </p:txBody>
        </p:sp>
        <p:sp>
          <p:nvSpPr>
            <p:cNvPr id="1040" name="object 2908">
              <a:extLst>
                <a:ext uri="{FF2B5EF4-FFF2-40B4-BE49-F238E27FC236}">
                  <a16:creationId xmlns:a16="http://schemas.microsoft.com/office/drawing/2014/main" id="{AD5E064B-A19C-452E-92D1-C7B2DEFA6038}"/>
                </a:ext>
              </a:extLst>
            </p:cNvPr>
            <p:cNvSpPr/>
            <p:nvPr/>
          </p:nvSpPr>
          <p:spPr>
            <a:xfrm>
              <a:off x="1477407" y="5372652"/>
              <a:ext cx="20320" cy="20320"/>
            </a:xfrm>
            <a:custGeom>
              <a:avLst/>
              <a:gdLst/>
              <a:ahLst/>
              <a:cxnLst/>
              <a:rect l="l" t="t" r="r" b="b"/>
              <a:pathLst>
                <a:path w="20319" h="20320">
                  <a:moveTo>
                    <a:pt x="15316" y="0"/>
                  </a:moveTo>
                  <a:lnTo>
                    <a:pt x="4356" y="190"/>
                  </a:lnTo>
                  <a:lnTo>
                    <a:pt x="0" y="4711"/>
                  </a:lnTo>
                  <a:lnTo>
                    <a:pt x="190" y="15659"/>
                  </a:lnTo>
                  <a:lnTo>
                    <a:pt x="4711" y="20015"/>
                  </a:lnTo>
                  <a:lnTo>
                    <a:pt x="15659" y="19824"/>
                  </a:lnTo>
                  <a:lnTo>
                    <a:pt x="20015" y="15316"/>
                  </a:lnTo>
                  <a:lnTo>
                    <a:pt x="19913" y="9842"/>
                  </a:lnTo>
                  <a:lnTo>
                    <a:pt x="19811" y="4368"/>
                  </a:lnTo>
                  <a:lnTo>
                    <a:pt x="15316" y="0"/>
                  </a:lnTo>
                  <a:close/>
                </a:path>
              </a:pathLst>
            </a:custGeom>
            <a:solidFill>
              <a:srgbClr val="551607"/>
            </a:solidFill>
          </p:spPr>
          <p:txBody>
            <a:bodyPr wrap="square" lIns="0" tIns="0" rIns="0" bIns="0" rtlCol="0"/>
            <a:lstStyle/>
            <a:p>
              <a:endParaRPr sz="1493" dirty="0"/>
            </a:p>
          </p:txBody>
        </p:sp>
        <p:sp>
          <p:nvSpPr>
            <p:cNvPr id="1041" name="object 2909">
              <a:extLst>
                <a:ext uri="{FF2B5EF4-FFF2-40B4-BE49-F238E27FC236}">
                  <a16:creationId xmlns:a16="http://schemas.microsoft.com/office/drawing/2014/main" id="{6B063547-6EB6-4713-868F-DC7724354B02}"/>
                </a:ext>
              </a:extLst>
            </p:cNvPr>
            <p:cNvSpPr/>
            <p:nvPr/>
          </p:nvSpPr>
          <p:spPr>
            <a:xfrm>
              <a:off x="1160768" y="5397648"/>
              <a:ext cx="20320" cy="20320"/>
            </a:xfrm>
            <a:custGeom>
              <a:avLst/>
              <a:gdLst/>
              <a:ahLst/>
              <a:cxnLst/>
              <a:rect l="l" t="t" r="r" b="b"/>
              <a:pathLst>
                <a:path w="20319" h="20320">
                  <a:moveTo>
                    <a:pt x="15303" y="0"/>
                  </a:moveTo>
                  <a:lnTo>
                    <a:pt x="4356" y="190"/>
                  </a:lnTo>
                  <a:lnTo>
                    <a:pt x="0" y="4698"/>
                  </a:lnTo>
                  <a:lnTo>
                    <a:pt x="190" y="15659"/>
                  </a:lnTo>
                  <a:lnTo>
                    <a:pt x="4711" y="20015"/>
                  </a:lnTo>
                  <a:lnTo>
                    <a:pt x="15646" y="19824"/>
                  </a:lnTo>
                  <a:lnTo>
                    <a:pt x="20015" y="15316"/>
                  </a:lnTo>
                  <a:lnTo>
                    <a:pt x="19913" y="9842"/>
                  </a:lnTo>
                  <a:lnTo>
                    <a:pt x="19811" y="4356"/>
                  </a:lnTo>
                  <a:lnTo>
                    <a:pt x="15303" y="0"/>
                  </a:lnTo>
                  <a:close/>
                </a:path>
              </a:pathLst>
            </a:custGeom>
            <a:solidFill>
              <a:srgbClr val="5B1707"/>
            </a:solidFill>
          </p:spPr>
          <p:txBody>
            <a:bodyPr wrap="square" lIns="0" tIns="0" rIns="0" bIns="0" rtlCol="0"/>
            <a:lstStyle/>
            <a:p>
              <a:endParaRPr sz="1493" dirty="0"/>
            </a:p>
          </p:txBody>
        </p:sp>
        <p:sp>
          <p:nvSpPr>
            <p:cNvPr id="1042" name="object 2910">
              <a:extLst>
                <a:ext uri="{FF2B5EF4-FFF2-40B4-BE49-F238E27FC236}">
                  <a16:creationId xmlns:a16="http://schemas.microsoft.com/office/drawing/2014/main" id="{74276793-144E-44B6-9384-07A3A7B7DB84}"/>
                </a:ext>
              </a:extLst>
            </p:cNvPr>
            <p:cNvSpPr/>
            <p:nvPr/>
          </p:nvSpPr>
          <p:spPr>
            <a:xfrm>
              <a:off x="1543062" y="5565188"/>
              <a:ext cx="20320" cy="20320"/>
            </a:xfrm>
            <a:custGeom>
              <a:avLst/>
              <a:gdLst/>
              <a:ahLst/>
              <a:cxnLst/>
              <a:rect l="l" t="t" r="r" b="b"/>
              <a:pathLst>
                <a:path w="20319" h="20320">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703021"/>
            </a:solidFill>
          </p:spPr>
          <p:txBody>
            <a:bodyPr wrap="square" lIns="0" tIns="0" rIns="0" bIns="0" rtlCol="0"/>
            <a:lstStyle/>
            <a:p>
              <a:endParaRPr sz="1493" dirty="0"/>
            </a:p>
          </p:txBody>
        </p:sp>
        <p:sp>
          <p:nvSpPr>
            <p:cNvPr id="1043" name="object 2911">
              <a:extLst>
                <a:ext uri="{FF2B5EF4-FFF2-40B4-BE49-F238E27FC236}">
                  <a16:creationId xmlns:a16="http://schemas.microsoft.com/office/drawing/2014/main" id="{FBF2E8E4-84BC-482C-A26E-C3E80665FAF2}"/>
                </a:ext>
              </a:extLst>
            </p:cNvPr>
            <p:cNvSpPr/>
            <p:nvPr/>
          </p:nvSpPr>
          <p:spPr>
            <a:xfrm>
              <a:off x="1235454" y="5457414"/>
              <a:ext cx="20320" cy="20320"/>
            </a:xfrm>
            <a:custGeom>
              <a:avLst/>
              <a:gdLst/>
              <a:ahLst/>
              <a:cxnLst/>
              <a:rect l="l" t="t" r="r" b="b"/>
              <a:pathLst>
                <a:path w="20319" h="20320">
                  <a:moveTo>
                    <a:pt x="15303" y="0"/>
                  </a:moveTo>
                  <a:lnTo>
                    <a:pt x="4343" y="190"/>
                  </a:lnTo>
                  <a:lnTo>
                    <a:pt x="0" y="4698"/>
                  </a:lnTo>
                  <a:lnTo>
                    <a:pt x="190" y="15659"/>
                  </a:lnTo>
                  <a:lnTo>
                    <a:pt x="4698" y="20015"/>
                  </a:lnTo>
                  <a:lnTo>
                    <a:pt x="15646" y="19824"/>
                  </a:lnTo>
                  <a:lnTo>
                    <a:pt x="20015" y="15316"/>
                  </a:lnTo>
                  <a:lnTo>
                    <a:pt x="19913" y="9842"/>
                  </a:lnTo>
                  <a:lnTo>
                    <a:pt x="19811" y="4356"/>
                  </a:lnTo>
                  <a:lnTo>
                    <a:pt x="15303" y="0"/>
                  </a:lnTo>
                  <a:close/>
                </a:path>
              </a:pathLst>
            </a:custGeom>
            <a:solidFill>
              <a:srgbClr val="591707"/>
            </a:solidFill>
          </p:spPr>
          <p:txBody>
            <a:bodyPr wrap="square" lIns="0" tIns="0" rIns="0" bIns="0" rtlCol="0"/>
            <a:lstStyle/>
            <a:p>
              <a:endParaRPr sz="1493" dirty="0"/>
            </a:p>
          </p:txBody>
        </p:sp>
        <p:sp>
          <p:nvSpPr>
            <p:cNvPr id="1044" name="object 2912">
              <a:extLst>
                <a:ext uri="{FF2B5EF4-FFF2-40B4-BE49-F238E27FC236}">
                  <a16:creationId xmlns:a16="http://schemas.microsoft.com/office/drawing/2014/main" id="{1103A45A-909C-40C8-AAD7-87B1B42B4433}"/>
                </a:ext>
              </a:extLst>
            </p:cNvPr>
            <p:cNvSpPr/>
            <p:nvPr/>
          </p:nvSpPr>
          <p:spPr>
            <a:xfrm>
              <a:off x="1455042" y="5531323"/>
              <a:ext cx="20320" cy="20320"/>
            </a:xfrm>
            <a:custGeom>
              <a:avLst/>
              <a:gdLst/>
              <a:ahLst/>
              <a:cxnLst/>
              <a:rect l="l" t="t" r="r" b="b"/>
              <a:pathLst>
                <a:path w="20319" h="20320">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4C1606"/>
            </a:solidFill>
          </p:spPr>
          <p:txBody>
            <a:bodyPr wrap="square" lIns="0" tIns="0" rIns="0" bIns="0" rtlCol="0"/>
            <a:lstStyle/>
            <a:p>
              <a:endParaRPr sz="1493" dirty="0"/>
            </a:p>
          </p:txBody>
        </p:sp>
        <p:sp>
          <p:nvSpPr>
            <p:cNvPr id="1045" name="object 2913">
              <a:extLst>
                <a:ext uri="{FF2B5EF4-FFF2-40B4-BE49-F238E27FC236}">
                  <a16:creationId xmlns:a16="http://schemas.microsoft.com/office/drawing/2014/main" id="{DD8768A1-D6B7-4D0D-A70A-627A9C32A2A0}"/>
                </a:ext>
              </a:extLst>
            </p:cNvPr>
            <p:cNvSpPr/>
            <p:nvPr/>
          </p:nvSpPr>
          <p:spPr>
            <a:xfrm>
              <a:off x="1253836" y="5288452"/>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42"/>
                  </a:lnTo>
                  <a:lnTo>
                    <a:pt x="19811" y="4356"/>
                  </a:lnTo>
                  <a:lnTo>
                    <a:pt x="15303" y="0"/>
                  </a:lnTo>
                  <a:close/>
                </a:path>
              </a:pathLst>
            </a:custGeom>
            <a:solidFill>
              <a:srgbClr val="803724"/>
            </a:solidFill>
          </p:spPr>
          <p:txBody>
            <a:bodyPr wrap="square" lIns="0" tIns="0" rIns="0" bIns="0" rtlCol="0"/>
            <a:lstStyle/>
            <a:p>
              <a:endParaRPr sz="1493" dirty="0"/>
            </a:p>
          </p:txBody>
        </p:sp>
        <p:sp>
          <p:nvSpPr>
            <p:cNvPr id="1046" name="object 2914">
              <a:extLst>
                <a:ext uri="{FF2B5EF4-FFF2-40B4-BE49-F238E27FC236}">
                  <a16:creationId xmlns:a16="http://schemas.microsoft.com/office/drawing/2014/main" id="{F01EC69C-8475-4690-A2E7-329E294F45A8}"/>
                </a:ext>
              </a:extLst>
            </p:cNvPr>
            <p:cNvSpPr/>
            <p:nvPr/>
          </p:nvSpPr>
          <p:spPr>
            <a:xfrm>
              <a:off x="1260871" y="5430098"/>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5F1808"/>
            </a:solidFill>
          </p:spPr>
          <p:txBody>
            <a:bodyPr wrap="square" lIns="0" tIns="0" rIns="0" bIns="0" rtlCol="0"/>
            <a:lstStyle/>
            <a:p>
              <a:endParaRPr sz="1493" dirty="0"/>
            </a:p>
          </p:txBody>
        </p:sp>
        <p:sp>
          <p:nvSpPr>
            <p:cNvPr id="1047" name="object 2915">
              <a:extLst>
                <a:ext uri="{FF2B5EF4-FFF2-40B4-BE49-F238E27FC236}">
                  <a16:creationId xmlns:a16="http://schemas.microsoft.com/office/drawing/2014/main" id="{B0915731-9732-4758-B7CC-932436CA25BB}"/>
                </a:ext>
              </a:extLst>
            </p:cNvPr>
            <p:cNvSpPr/>
            <p:nvPr/>
          </p:nvSpPr>
          <p:spPr>
            <a:xfrm>
              <a:off x="1565611" y="5436668"/>
              <a:ext cx="20320" cy="20320"/>
            </a:xfrm>
            <a:custGeom>
              <a:avLst/>
              <a:gdLst/>
              <a:ahLst/>
              <a:cxnLst/>
              <a:rect l="l" t="t" r="r" b="b"/>
              <a:pathLst>
                <a:path w="20319" h="20320">
                  <a:moveTo>
                    <a:pt x="15316" y="0"/>
                  </a:moveTo>
                  <a:lnTo>
                    <a:pt x="4356" y="190"/>
                  </a:lnTo>
                  <a:lnTo>
                    <a:pt x="0" y="4686"/>
                  </a:lnTo>
                  <a:lnTo>
                    <a:pt x="190" y="15646"/>
                  </a:lnTo>
                  <a:lnTo>
                    <a:pt x="4711" y="20002"/>
                  </a:lnTo>
                  <a:lnTo>
                    <a:pt x="15659" y="19812"/>
                  </a:lnTo>
                  <a:lnTo>
                    <a:pt x="20027" y="15303"/>
                  </a:lnTo>
                  <a:lnTo>
                    <a:pt x="19926" y="9817"/>
                  </a:lnTo>
                  <a:lnTo>
                    <a:pt x="19824" y="4343"/>
                  </a:lnTo>
                  <a:lnTo>
                    <a:pt x="15316" y="0"/>
                  </a:lnTo>
                  <a:close/>
                </a:path>
              </a:pathLst>
            </a:custGeom>
            <a:solidFill>
              <a:srgbClr val="521606"/>
            </a:solidFill>
          </p:spPr>
          <p:txBody>
            <a:bodyPr wrap="square" lIns="0" tIns="0" rIns="0" bIns="0" rtlCol="0"/>
            <a:lstStyle/>
            <a:p>
              <a:endParaRPr sz="1493" dirty="0"/>
            </a:p>
          </p:txBody>
        </p:sp>
        <p:sp>
          <p:nvSpPr>
            <p:cNvPr id="1048" name="object 2916">
              <a:extLst>
                <a:ext uri="{FF2B5EF4-FFF2-40B4-BE49-F238E27FC236}">
                  <a16:creationId xmlns:a16="http://schemas.microsoft.com/office/drawing/2014/main" id="{C01C31BA-9523-4081-B8BE-D7651FFF67B1}"/>
                </a:ext>
              </a:extLst>
            </p:cNvPr>
            <p:cNvSpPr/>
            <p:nvPr/>
          </p:nvSpPr>
          <p:spPr>
            <a:xfrm>
              <a:off x="1024878" y="5403912"/>
              <a:ext cx="20320" cy="20320"/>
            </a:xfrm>
            <a:custGeom>
              <a:avLst/>
              <a:gdLst/>
              <a:ahLst/>
              <a:cxnLst/>
              <a:rect l="l" t="t" r="r" b="b"/>
              <a:pathLst>
                <a:path w="20319" h="20320">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611908"/>
            </a:solidFill>
          </p:spPr>
          <p:txBody>
            <a:bodyPr wrap="square" lIns="0" tIns="0" rIns="0" bIns="0" rtlCol="0"/>
            <a:lstStyle/>
            <a:p>
              <a:endParaRPr sz="1493" dirty="0"/>
            </a:p>
          </p:txBody>
        </p:sp>
        <p:sp>
          <p:nvSpPr>
            <p:cNvPr id="1049" name="object 2917">
              <a:extLst>
                <a:ext uri="{FF2B5EF4-FFF2-40B4-BE49-F238E27FC236}">
                  <a16:creationId xmlns:a16="http://schemas.microsoft.com/office/drawing/2014/main" id="{2323B08D-2026-4B29-97A5-C82008EAABAA}"/>
                </a:ext>
              </a:extLst>
            </p:cNvPr>
            <p:cNvSpPr/>
            <p:nvPr/>
          </p:nvSpPr>
          <p:spPr>
            <a:xfrm>
              <a:off x="1503193" y="5333603"/>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15" y="15303"/>
                  </a:lnTo>
                  <a:lnTo>
                    <a:pt x="19913" y="9829"/>
                  </a:lnTo>
                  <a:lnTo>
                    <a:pt x="19811" y="4356"/>
                  </a:lnTo>
                  <a:lnTo>
                    <a:pt x="15316" y="0"/>
                  </a:lnTo>
                  <a:close/>
                </a:path>
              </a:pathLst>
            </a:custGeom>
            <a:solidFill>
              <a:srgbClr val="561707"/>
            </a:solidFill>
          </p:spPr>
          <p:txBody>
            <a:bodyPr wrap="square" lIns="0" tIns="0" rIns="0" bIns="0" rtlCol="0"/>
            <a:lstStyle/>
            <a:p>
              <a:endParaRPr sz="1493" dirty="0"/>
            </a:p>
          </p:txBody>
        </p:sp>
        <p:sp>
          <p:nvSpPr>
            <p:cNvPr id="1050" name="object 2918">
              <a:extLst>
                <a:ext uri="{FF2B5EF4-FFF2-40B4-BE49-F238E27FC236}">
                  <a16:creationId xmlns:a16="http://schemas.microsoft.com/office/drawing/2014/main" id="{B0564944-4029-4FF5-972C-2535763B6B58}"/>
                </a:ext>
              </a:extLst>
            </p:cNvPr>
            <p:cNvSpPr/>
            <p:nvPr/>
          </p:nvSpPr>
          <p:spPr>
            <a:xfrm>
              <a:off x="1609895" y="5485209"/>
              <a:ext cx="20320" cy="20320"/>
            </a:xfrm>
            <a:custGeom>
              <a:avLst/>
              <a:gdLst/>
              <a:ahLst/>
              <a:cxnLst/>
              <a:rect l="l" t="t" r="r" b="b"/>
              <a:pathLst>
                <a:path w="20319" h="20320">
                  <a:moveTo>
                    <a:pt x="15316" y="0"/>
                  </a:moveTo>
                  <a:lnTo>
                    <a:pt x="4356" y="190"/>
                  </a:lnTo>
                  <a:lnTo>
                    <a:pt x="0" y="4711"/>
                  </a:lnTo>
                  <a:lnTo>
                    <a:pt x="190" y="15659"/>
                  </a:lnTo>
                  <a:lnTo>
                    <a:pt x="4699" y="20015"/>
                  </a:lnTo>
                  <a:lnTo>
                    <a:pt x="15659" y="19824"/>
                  </a:lnTo>
                  <a:lnTo>
                    <a:pt x="20027" y="15316"/>
                  </a:lnTo>
                  <a:lnTo>
                    <a:pt x="19926" y="9842"/>
                  </a:lnTo>
                  <a:lnTo>
                    <a:pt x="19824" y="4368"/>
                  </a:lnTo>
                  <a:lnTo>
                    <a:pt x="15316" y="0"/>
                  </a:lnTo>
                  <a:close/>
                </a:path>
              </a:pathLst>
            </a:custGeom>
            <a:solidFill>
              <a:srgbClr val="773522"/>
            </a:solidFill>
          </p:spPr>
          <p:txBody>
            <a:bodyPr wrap="square" lIns="0" tIns="0" rIns="0" bIns="0" rtlCol="0"/>
            <a:lstStyle/>
            <a:p>
              <a:endParaRPr sz="1493" dirty="0"/>
            </a:p>
          </p:txBody>
        </p:sp>
        <p:sp>
          <p:nvSpPr>
            <p:cNvPr id="1051" name="object 2919">
              <a:extLst>
                <a:ext uri="{FF2B5EF4-FFF2-40B4-BE49-F238E27FC236}">
                  <a16:creationId xmlns:a16="http://schemas.microsoft.com/office/drawing/2014/main" id="{07E2340A-98D2-4B9D-97EA-1E773B9FC5B8}"/>
                </a:ext>
              </a:extLst>
            </p:cNvPr>
            <p:cNvSpPr/>
            <p:nvPr/>
          </p:nvSpPr>
          <p:spPr>
            <a:xfrm>
              <a:off x="1246558" y="5446646"/>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571707"/>
            </a:solidFill>
          </p:spPr>
          <p:txBody>
            <a:bodyPr wrap="square" lIns="0" tIns="0" rIns="0" bIns="0" rtlCol="0"/>
            <a:lstStyle/>
            <a:p>
              <a:endParaRPr sz="1493" dirty="0"/>
            </a:p>
          </p:txBody>
        </p:sp>
        <p:sp>
          <p:nvSpPr>
            <p:cNvPr id="1052" name="object 2920">
              <a:extLst>
                <a:ext uri="{FF2B5EF4-FFF2-40B4-BE49-F238E27FC236}">
                  <a16:creationId xmlns:a16="http://schemas.microsoft.com/office/drawing/2014/main" id="{CE720A32-9918-4102-B064-4C14B198A076}"/>
                </a:ext>
              </a:extLst>
            </p:cNvPr>
            <p:cNvSpPr/>
            <p:nvPr/>
          </p:nvSpPr>
          <p:spPr>
            <a:xfrm>
              <a:off x="1283053" y="5397244"/>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481506"/>
            </a:solidFill>
          </p:spPr>
          <p:txBody>
            <a:bodyPr wrap="square" lIns="0" tIns="0" rIns="0" bIns="0" rtlCol="0"/>
            <a:lstStyle/>
            <a:p>
              <a:endParaRPr sz="1493" dirty="0"/>
            </a:p>
          </p:txBody>
        </p:sp>
        <p:sp>
          <p:nvSpPr>
            <p:cNvPr id="1053" name="object 2921">
              <a:extLst>
                <a:ext uri="{FF2B5EF4-FFF2-40B4-BE49-F238E27FC236}">
                  <a16:creationId xmlns:a16="http://schemas.microsoft.com/office/drawing/2014/main" id="{404CED7F-4118-479F-89CB-146AD152565A}"/>
                </a:ext>
              </a:extLst>
            </p:cNvPr>
            <p:cNvSpPr/>
            <p:nvPr/>
          </p:nvSpPr>
          <p:spPr>
            <a:xfrm>
              <a:off x="1209183" y="5479342"/>
              <a:ext cx="20320" cy="20320"/>
            </a:xfrm>
            <a:custGeom>
              <a:avLst/>
              <a:gdLst/>
              <a:ahLst/>
              <a:cxnLst/>
              <a:rect l="l" t="t" r="r" b="b"/>
              <a:pathLst>
                <a:path w="20319" h="20320">
                  <a:moveTo>
                    <a:pt x="15303" y="0"/>
                  </a:moveTo>
                  <a:lnTo>
                    <a:pt x="4356" y="190"/>
                  </a:lnTo>
                  <a:lnTo>
                    <a:pt x="0" y="4711"/>
                  </a:lnTo>
                  <a:lnTo>
                    <a:pt x="190" y="15659"/>
                  </a:lnTo>
                  <a:lnTo>
                    <a:pt x="4711" y="20002"/>
                  </a:lnTo>
                  <a:lnTo>
                    <a:pt x="15646" y="19811"/>
                  </a:lnTo>
                  <a:lnTo>
                    <a:pt x="20015" y="15316"/>
                  </a:lnTo>
                  <a:lnTo>
                    <a:pt x="19913" y="9842"/>
                  </a:lnTo>
                  <a:lnTo>
                    <a:pt x="19811" y="4368"/>
                  </a:lnTo>
                  <a:lnTo>
                    <a:pt x="15303" y="0"/>
                  </a:lnTo>
                  <a:close/>
                </a:path>
              </a:pathLst>
            </a:custGeom>
            <a:solidFill>
              <a:srgbClr val="551607"/>
            </a:solidFill>
          </p:spPr>
          <p:txBody>
            <a:bodyPr wrap="square" lIns="0" tIns="0" rIns="0" bIns="0" rtlCol="0"/>
            <a:lstStyle/>
            <a:p>
              <a:endParaRPr sz="1493" dirty="0"/>
            </a:p>
          </p:txBody>
        </p:sp>
        <p:sp>
          <p:nvSpPr>
            <p:cNvPr id="1054" name="object 2922">
              <a:extLst>
                <a:ext uri="{FF2B5EF4-FFF2-40B4-BE49-F238E27FC236}">
                  <a16:creationId xmlns:a16="http://schemas.microsoft.com/office/drawing/2014/main" id="{14B2F36E-22E5-43C1-8620-F8AD3A35DC46}"/>
                </a:ext>
              </a:extLst>
            </p:cNvPr>
            <p:cNvSpPr/>
            <p:nvPr/>
          </p:nvSpPr>
          <p:spPr>
            <a:xfrm>
              <a:off x="1542699" y="5419399"/>
              <a:ext cx="20320" cy="20320"/>
            </a:xfrm>
            <a:custGeom>
              <a:avLst/>
              <a:gdLst/>
              <a:ahLst/>
              <a:cxnLst/>
              <a:rect l="l" t="t" r="r" b="b"/>
              <a:pathLst>
                <a:path w="20319" h="20320">
                  <a:moveTo>
                    <a:pt x="15328" y="0"/>
                  </a:moveTo>
                  <a:lnTo>
                    <a:pt x="4368" y="190"/>
                  </a:lnTo>
                  <a:lnTo>
                    <a:pt x="0" y="4699"/>
                  </a:lnTo>
                  <a:lnTo>
                    <a:pt x="190" y="15646"/>
                  </a:lnTo>
                  <a:lnTo>
                    <a:pt x="4724" y="20002"/>
                  </a:lnTo>
                  <a:lnTo>
                    <a:pt x="15671" y="19812"/>
                  </a:lnTo>
                  <a:lnTo>
                    <a:pt x="20027" y="15303"/>
                  </a:lnTo>
                  <a:lnTo>
                    <a:pt x="19926" y="9829"/>
                  </a:lnTo>
                  <a:lnTo>
                    <a:pt x="19824" y="4356"/>
                  </a:lnTo>
                  <a:lnTo>
                    <a:pt x="15328" y="0"/>
                  </a:lnTo>
                  <a:close/>
                </a:path>
              </a:pathLst>
            </a:custGeom>
            <a:solidFill>
              <a:srgbClr val="591707"/>
            </a:solidFill>
          </p:spPr>
          <p:txBody>
            <a:bodyPr wrap="square" lIns="0" tIns="0" rIns="0" bIns="0" rtlCol="0"/>
            <a:lstStyle/>
            <a:p>
              <a:endParaRPr sz="1493" dirty="0"/>
            </a:p>
          </p:txBody>
        </p:sp>
        <p:sp>
          <p:nvSpPr>
            <p:cNvPr id="1055" name="object 2923">
              <a:extLst>
                <a:ext uri="{FF2B5EF4-FFF2-40B4-BE49-F238E27FC236}">
                  <a16:creationId xmlns:a16="http://schemas.microsoft.com/office/drawing/2014/main" id="{FA42233F-46B0-46AB-9081-8E6A0B2738B7}"/>
                </a:ext>
              </a:extLst>
            </p:cNvPr>
            <p:cNvSpPr/>
            <p:nvPr/>
          </p:nvSpPr>
          <p:spPr>
            <a:xfrm>
              <a:off x="1319142" y="5389695"/>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5E1808"/>
            </a:solidFill>
          </p:spPr>
          <p:txBody>
            <a:bodyPr wrap="square" lIns="0" tIns="0" rIns="0" bIns="0" rtlCol="0"/>
            <a:lstStyle/>
            <a:p>
              <a:endParaRPr sz="1493" dirty="0"/>
            </a:p>
          </p:txBody>
        </p:sp>
        <p:sp>
          <p:nvSpPr>
            <p:cNvPr id="1056" name="object 2924">
              <a:extLst>
                <a:ext uri="{FF2B5EF4-FFF2-40B4-BE49-F238E27FC236}">
                  <a16:creationId xmlns:a16="http://schemas.microsoft.com/office/drawing/2014/main" id="{11FA62E6-DACC-4C1E-A3B1-11C7E23E12C0}"/>
                </a:ext>
              </a:extLst>
            </p:cNvPr>
            <p:cNvSpPr/>
            <p:nvPr/>
          </p:nvSpPr>
          <p:spPr>
            <a:xfrm>
              <a:off x="1583180" y="5514836"/>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703021"/>
            </a:solidFill>
          </p:spPr>
          <p:txBody>
            <a:bodyPr wrap="square" lIns="0" tIns="0" rIns="0" bIns="0" rtlCol="0"/>
            <a:lstStyle/>
            <a:p>
              <a:endParaRPr sz="1493" dirty="0"/>
            </a:p>
          </p:txBody>
        </p:sp>
        <p:sp>
          <p:nvSpPr>
            <p:cNvPr id="1057" name="object 2925">
              <a:extLst>
                <a:ext uri="{FF2B5EF4-FFF2-40B4-BE49-F238E27FC236}">
                  <a16:creationId xmlns:a16="http://schemas.microsoft.com/office/drawing/2014/main" id="{5E2A9722-326A-4E0D-803F-3063BA347878}"/>
                </a:ext>
              </a:extLst>
            </p:cNvPr>
            <p:cNvSpPr/>
            <p:nvPr/>
          </p:nvSpPr>
          <p:spPr>
            <a:xfrm>
              <a:off x="1655672" y="5301729"/>
              <a:ext cx="20320" cy="20320"/>
            </a:xfrm>
            <a:custGeom>
              <a:avLst/>
              <a:gdLst/>
              <a:ahLst/>
              <a:cxnLst/>
              <a:rect l="l" t="t" r="r" b="b"/>
              <a:pathLst>
                <a:path w="20319" h="20320">
                  <a:moveTo>
                    <a:pt x="15303" y="0"/>
                  </a:moveTo>
                  <a:lnTo>
                    <a:pt x="4343" y="190"/>
                  </a:lnTo>
                  <a:lnTo>
                    <a:pt x="0" y="4711"/>
                  </a:lnTo>
                  <a:lnTo>
                    <a:pt x="190" y="15659"/>
                  </a:lnTo>
                  <a:lnTo>
                    <a:pt x="4699" y="20015"/>
                  </a:lnTo>
                  <a:lnTo>
                    <a:pt x="15646" y="19824"/>
                  </a:lnTo>
                  <a:lnTo>
                    <a:pt x="20015" y="15316"/>
                  </a:lnTo>
                  <a:lnTo>
                    <a:pt x="19913" y="9842"/>
                  </a:lnTo>
                  <a:lnTo>
                    <a:pt x="19812" y="4368"/>
                  </a:lnTo>
                  <a:lnTo>
                    <a:pt x="15303" y="0"/>
                  </a:lnTo>
                  <a:close/>
                </a:path>
              </a:pathLst>
            </a:custGeom>
            <a:solidFill>
              <a:srgbClr val="773223"/>
            </a:solidFill>
          </p:spPr>
          <p:txBody>
            <a:bodyPr wrap="square" lIns="0" tIns="0" rIns="0" bIns="0" rtlCol="0"/>
            <a:lstStyle/>
            <a:p>
              <a:endParaRPr sz="1493" dirty="0"/>
            </a:p>
          </p:txBody>
        </p:sp>
        <p:sp>
          <p:nvSpPr>
            <p:cNvPr id="1058" name="object 2926">
              <a:extLst>
                <a:ext uri="{FF2B5EF4-FFF2-40B4-BE49-F238E27FC236}">
                  <a16:creationId xmlns:a16="http://schemas.microsoft.com/office/drawing/2014/main" id="{0E596C39-4DC8-429E-AC39-2759879F5E91}"/>
                </a:ext>
              </a:extLst>
            </p:cNvPr>
            <p:cNvSpPr/>
            <p:nvPr/>
          </p:nvSpPr>
          <p:spPr>
            <a:xfrm>
              <a:off x="1398736" y="5317303"/>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701E05"/>
            </a:solidFill>
          </p:spPr>
          <p:txBody>
            <a:bodyPr wrap="square" lIns="0" tIns="0" rIns="0" bIns="0" rtlCol="0"/>
            <a:lstStyle/>
            <a:p>
              <a:endParaRPr sz="1493" dirty="0"/>
            </a:p>
          </p:txBody>
        </p:sp>
        <p:sp>
          <p:nvSpPr>
            <p:cNvPr id="1059" name="object 2927">
              <a:extLst>
                <a:ext uri="{FF2B5EF4-FFF2-40B4-BE49-F238E27FC236}">
                  <a16:creationId xmlns:a16="http://schemas.microsoft.com/office/drawing/2014/main" id="{CB508324-96C2-4902-9AE9-18C311382ED1}"/>
                </a:ext>
              </a:extLst>
            </p:cNvPr>
            <p:cNvSpPr/>
            <p:nvPr/>
          </p:nvSpPr>
          <p:spPr>
            <a:xfrm>
              <a:off x="1419392" y="5574871"/>
              <a:ext cx="20320" cy="20320"/>
            </a:xfrm>
            <a:custGeom>
              <a:avLst/>
              <a:gdLst/>
              <a:ahLst/>
              <a:cxnLst/>
              <a:rect l="l" t="t" r="r" b="b"/>
              <a:pathLst>
                <a:path w="20319" h="20320">
                  <a:moveTo>
                    <a:pt x="15303" y="0"/>
                  </a:moveTo>
                  <a:lnTo>
                    <a:pt x="4356" y="190"/>
                  </a:lnTo>
                  <a:lnTo>
                    <a:pt x="0" y="4686"/>
                  </a:lnTo>
                  <a:lnTo>
                    <a:pt x="190" y="15621"/>
                  </a:lnTo>
                  <a:lnTo>
                    <a:pt x="4711" y="20002"/>
                  </a:lnTo>
                  <a:lnTo>
                    <a:pt x="15646" y="19812"/>
                  </a:lnTo>
                  <a:lnTo>
                    <a:pt x="20015" y="15278"/>
                  </a:lnTo>
                  <a:lnTo>
                    <a:pt x="19913" y="9817"/>
                  </a:lnTo>
                  <a:lnTo>
                    <a:pt x="19811" y="4343"/>
                  </a:lnTo>
                  <a:lnTo>
                    <a:pt x="15303" y="0"/>
                  </a:lnTo>
                  <a:close/>
                </a:path>
              </a:pathLst>
            </a:custGeom>
            <a:solidFill>
              <a:srgbClr val="BA5133"/>
            </a:solidFill>
          </p:spPr>
          <p:txBody>
            <a:bodyPr wrap="square" lIns="0" tIns="0" rIns="0" bIns="0" rtlCol="0"/>
            <a:lstStyle/>
            <a:p>
              <a:endParaRPr sz="1493" dirty="0"/>
            </a:p>
          </p:txBody>
        </p:sp>
        <p:sp>
          <p:nvSpPr>
            <p:cNvPr id="1060" name="object 2928">
              <a:extLst>
                <a:ext uri="{FF2B5EF4-FFF2-40B4-BE49-F238E27FC236}">
                  <a16:creationId xmlns:a16="http://schemas.microsoft.com/office/drawing/2014/main" id="{82E95231-0045-48F5-AC2C-C2BC555A0F3A}"/>
                </a:ext>
              </a:extLst>
            </p:cNvPr>
            <p:cNvSpPr/>
            <p:nvPr/>
          </p:nvSpPr>
          <p:spPr>
            <a:xfrm>
              <a:off x="1198129" y="5336496"/>
              <a:ext cx="20320" cy="20320"/>
            </a:xfrm>
            <a:custGeom>
              <a:avLst/>
              <a:gdLst/>
              <a:ahLst/>
              <a:cxnLst/>
              <a:rect l="l" t="t" r="r" b="b"/>
              <a:pathLst>
                <a:path w="20319" h="20320">
                  <a:moveTo>
                    <a:pt x="15316" y="0"/>
                  </a:moveTo>
                  <a:lnTo>
                    <a:pt x="4356" y="190"/>
                  </a:lnTo>
                  <a:lnTo>
                    <a:pt x="0" y="4686"/>
                  </a:lnTo>
                  <a:lnTo>
                    <a:pt x="190" y="15633"/>
                  </a:lnTo>
                  <a:lnTo>
                    <a:pt x="4711" y="19989"/>
                  </a:lnTo>
                  <a:lnTo>
                    <a:pt x="15659" y="19799"/>
                  </a:lnTo>
                  <a:lnTo>
                    <a:pt x="20027" y="15290"/>
                  </a:lnTo>
                  <a:lnTo>
                    <a:pt x="19926" y="9817"/>
                  </a:lnTo>
                  <a:lnTo>
                    <a:pt x="19824" y="4343"/>
                  </a:lnTo>
                  <a:lnTo>
                    <a:pt x="15316" y="0"/>
                  </a:lnTo>
                  <a:close/>
                </a:path>
              </a:pathLst>
            </a:custGeom>
            <a:solidFill>
              <a:srgbClr val="471405"/>
            </a:solidFill>
          </p:spPr>
          <p:txBody>
            <a:bodyPr wrap="square" lIns="0" tIns="0" rIns="0" bIns="0" rtlCol="0"/>
            <a:lstStyle/>
            <a:p>
              <a:endParaRPr sz="1493" dirty="0"/>
            </a:p>
          </p:txBody>
        </p:sp>
        <p:sp>
          <p:nvSpPr>
            <p:cNvPr id="1061" name="object 2929">
              <a:extLst>
                <a:ext uri="{FF2B5EF4-FFF2-40B4-BE49-F238E27FC236}">
                  <a16:creationId xmlns:a16="http://schemas.microsoft.com/office/drawing/2014/main" id="{4E1EC680-DA02-4E79-A085-6BDA4A1E244F}"/>
                </a:ext>
              </a:extLst>
            </p:cNvPr>
            <p:cNvSpPr/>
            <p:nvPr/>
          </p:nvSpPr>
          <p:spPr>
            <a:xfrm>
              <a:off x="1552331" y="5551421"/>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6B2E1E"/>
            </a:solidFill>
          </p:spPr>
          <p:txBody>
            <a:bodyPr wrap="square" lIns="0" tIns="0" rIns="0" bIns="0" rtlCol="0"/>
            <a:lstStyle/>
            <a:p>
              <a:endParaRPr sz="1493" dirty="0"/>
            </a:p>
          </p:txBody>
        </p:sp>
        <p:sp>
          <p:nvSpPr>
            <p:cNvPr id="1062" name="object 2930">
              <a:extLst>
                <a:ext uri="{FF2B5EF4-FFF2-40B4-BE49-F238E27FC236}">
                  <a16:creationId xmlns:a16="http://schemas.microsoft.com/office/drawing/2014/main" id="{8D79684A-9728-438A-90E9-340BB58DAA52}"/>
                </a:ext>
              </a:extLst>
            </p:cNvPr>
            <p:cNvSpPr/>
            <p:nvPr/>
          </p:nvSpPr>
          <p:spPr>
            <a:xfrm>
              <a:off x="1352217" y="5365879"/>
              <a:ext cx="20320" cy="20320"/>
            </a:xfrm>
            <a:custGeom>
              <a:avLst/>
              <a:gdLst/>
              <a:ahLst/>
              <a:cxnLst/>
              <a:rect l="l" t="t" r="r" b="b"/>
              <a:pathLst>
                <a:path w="20319" h="20320">
                  <a:moveTo>
                    <a:pt x="15303" y="0"/>
                  </a:moveTo>
                  <a:lnTo>
                    <a:pt x="4356" y="190"/>
                  </a:lnTo>
                  <a:lnTo>
                    <a:pt x="0" y="4686"/>
                  </a:lnTo>
                  <a:lnTo>
                    <a:pt x="190" y="15633"/>
                  </a:lnTo>
                  <a:lnTo>
                    <a:pt x="4711" y="20002"/>
                  </a:lnTo>
                  <a:lnTo>
                    <a:pt x="15646" y="19812"/>
                  </a:lnTo>
                  <a:lnTo>
                    <a:pt x="20015" y="15290"/>
                  </a:lnTo>
                  <a:lnTo>
                    <a:pt x="19913" y="9817"/>
                  </a:lnTo>
                  <a:lnTo>
                    <a:pt x="19811" y="4343"/>
                  </a:lnTo>
                  <a:lnTo>
                    <a:pt x="15303" y="0"/>
                  </a:lnTo>
                  <a:close/>
                </a:path>
              </a:pathLst>
            </a:custGeom>
            <a:solidFill>
              <a:srgbClr val="601709"/>
            </a:solidFill>
          </p:spPr>
          <p:txBody>
            <a:bodyPr wrap="square" lIns="0" tIns="0" rIns="0" bIns="0" rtlCol="0"/>
            <a:lstStyle/>
            <a:p>
              <a:endParaRPr sz="1493" dirty="0"/>
            </a:p>
          </p:txBody>
        </p:sp>
        <p:sp>
          <p:nvSpPr>
            <p:cNvPr id="1063" name="object 2931">
              <a:extLst>
                <a:ext uri="{FF2B5EF4-FFF2-40B4-BE49-F238E27FC236}">
                  <a16:creationId xmlns:a16="http://schemas.microsoft.com/office/drawing/2014/main" id="{CC125F66-7210-4D9B-BE82-9442E41EB2E9}"/>
                </a:ext>
              </a:extLst>
            </p:cNvPr>
            <p:cNvSpPr/>
            <p:nvPr/>
          </p:nvSpPr>
          <p:spPr>
            <a:xfrm>
              <a:off x="1273886" y="5544527"/>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601907"/>
            </a:solidFill>
          </p:spPr>
          <p:txBody>
            <a:bodyPr wrap="square" lIns="0" tIns="0" rIns="0" bIns="0" rtlCol="0"/>
            <a:lstStyle/>
            <a:p>
              <a:endParaRPr sz="1493" dirty="0"/>
            </a:p>
          </p:txBody>
        </p:sp>
        <p:sp>
          <p:nvSpPr>
            <p:cNvPr id="1064" name="object 2932">
              <a:extLst>
                <a:ext uri="{FF2B5EF4-FFF2-40B4-BE49-F238E27FC236}">
                  <a16:creationId xmlns:a16="http://schemas.microsoft.com/office/drawing/2014/main" id="{1DE19658-5213-46A7-AB57-8355011C3997}"/>
                </a:ext>
              </a:extLst>
            </p:cNvPr>
            <p:cNvSpPr/>
            <p:nvPr/>
          </p:nvSpPr>
          <p:spPr>
            <a:xfrm>
              <a:off x="1175814" y="5345389"/>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954025"/>
            </a:solidFill>
          </p:spPr>
          <p:txBody>
            <a:bodyPr wrap="square" lIns="0" tIns="0" rIns="0" bIns="0" rtlCol="0"/>
            <a:lstStyle/>
            <a:p>
              <a:endParaRPr sz="1493" dirty="0"/>
            </a:p>
          </p:txBody>
        </p:sp>
        <p:sp>
          <p:nvSpPr>
            <p:cNvPr id="1065" name="object 2933">
              <a:extLst>
                <a:ext uri="{FF2B5EF4-FFF2-40B4-BE49-F238E27FC236}">
                  <a16:creationId xmlns:a16="http://schemas.microsoft.com/office/drawing/2014/main" id="{69DE1407-3CD3-4079-97C2-ED60655A3A5D}"/>
                </a:ext>
              </a:extLst>
            </p:cNvPr>
            <p:cNvSpPr/>
            <p:nvPr/>
          </p:nvSpPr>
          <p:spPr>
            <a:xfrm>
              <a:off x="1710610" y="5289613"/>
              <a:ext cx="20320" cy="20320"/>
            </a:xfrm>
            <a:custGeom>
              <a:avLst/>
              <a:gdLst/>
              <a:ahLst/>
              <a:cxnLst/>
              <a:rect l="l" t="t" r="r" b="b"/>
              <a:pathLst>
                <a:path w="20319" h="20320">
                  <a:moveTo>
                    <a:pt x="15290" y="0"/>
                  </a:moveTo>
                  <a:lnTo>
                    <a:pt x="4343" y="190"/>
                  </a:lnTo>
                  <a:lnTo>
                    <a:pt x="0" y="4711"/>
                  </a:lnTo>
                  <a:lnTo>
                    <a:pt x="190" y="15659"/>
                  </a:lnTo>
                  <a:lnTo>
                    <a:pt x="4699" y="20002"/>
                  </a:lnTo>
                  <a:lnTo>
                    <a:pt x="15633" y="19811"/>
                  </a:lnTo>
                  <a:lnTo>
                    <a:pt x="20002" y="15316"/>
                  </a:lnTo>
                  <a:lnTo>
                    <a:pt x="19900" y="9842"/>
                  </a:lnTo>
                  <a:lnTo>
                    <a:pt x="19799" y="4368"/>
                  </a:lnTo>
                  <a:lnTo>
                    <a:pt x="15290" y="0"/>
                  </a:lnTo>
                  <a:close/>
                </a:path>
              </a:pathLst>
            </a:custGeom>
            <a:solidFill>
              <a:srgbClr val="632B1C"/>
            </a:solidFill>
          </p:spPr>
          <p:txBody>
            <a:bodyPr wrap="square" lIns="0" tIns="0" rIns="0" bIns="0" rtlCol="0"/>
            <a:lstStyle/>
            <a:p>
              <a:endParaRPr sz="1493" dirty="0"/>
            </a:p>
          </p:txBody>
        </p:sp>
        <p:sp>
          <p:nvSpPr>
            <p:cNvPr id="1066" name="object 2934">
              <a:extLst>
                <a:ext uri="{FF2B5EF4-FFF2-40B4-BE49-F238E27FC236}">
                  <a16:creationId xmlns:a16="http://schemas.microsoft.com/office/drawing/2014/main" id="{23CBA532-3B36-4F46-B882-419EE951B8CA}"/>
                </a:ext>
              </a:extLst>
            </p:cNvPr>
            <p:cNvSpPr/>
            <p:nvPr/>
          </p:nvSpPr>
          <p:spPr>
            <a:xfrm>
              <a:off x="1038980" y="5500540"/>
              <a:ext cx="20320" cy="20320"/>
            </a:xfrm>
            <a:custGeom>
              <a:avLst/>
              <a:gdLst/>
              <a:ahLst/>
              <a:cxnLst/>
              <a:rect l="l" t="t" r="r" b="b"/>
              <a:pathLst>
                <a:path w="20319" h="20320">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773521"/>
            </a:solidFill>
          </p:spPr>
          <p:txBody>
            <a:bodyPr wrap="square" lIns="0" tIns="0" rIns="0" bIns="0" rtlCol="0"/>
            <a:lstStyle/>
            <a:p>
              <a:endParaRPr sz="1493" dirty="0"/>
            </a:p>
          </p:txBody>
        </p:sp>
        <p:sp>
          <p:nvSpPr>
            <p:cNvPr id="1067" name="object 2935">
              <a:extLst>
                <a:ext uri="{FF2B5EF4-FFF2-40B4-BE49-F238E27FC236}">
                  <a16:creationId xmlns:a16="http://schemas.microsoft.com/office/drawing/2014/main" id="{1FF7129F-9DBC-4716-87A9-8DB140DC780C}"/>
                </a:ext>
              </a:extLst>
            </p:cNvPr>
            <p:cNvSpPr/>
            <p:nvPr/>
          </p:nvSpPr>
          <p:spPr>
            <a:xfrm>
              <a:off x="961853" y="5458979"/>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833925"/>
            </a:solidFill>
          </p:spPr>
          <p:txBody>
            <a:bodyPr wrap="square" lIns="0" tIns="0" rIns="0" bIns="0" rtlCol="0"/>
            <a:lstStyle/>
            <a:p>
              <a:endParaRPr sz="1493" dirty="0"/>
            </a:p>
          </p:txBody>
        </p:sp>
        <p:sp>
          <p:nvSpPr>
            <p:cNvPr id="1068" name="object 2936">
              <a:extLst>
                <a:ext uri="{FF2B5EF4-FFF2-40B4-BE49-F238E27FC236}">
                  <a16:creationId xmlns:a16="http://schemas.microsoft.com/office/drawing/2014/main" id="{0AEAE2EA-5CE6-4AF9-A116-E43E73F577D3}"/>
                </a:ext>
              </a:extLst>
            </p:cNvPr>
            <p:cNvSpPr/>
            <p:nvPr/>
          </p:nvSpPr>
          <p:spPr>
            <a:xfrm>
              <a:off x="1324648" y="5382284"/>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631808"/>
            </a:solidFill>
          </p:spPr>
          <p:txBody>
            <a:bodyPr wrap="square" lIns="0" tIns="0" rIns="0" bIns="0" rtlCol="0"/>
            <a:lstStyle/>
            <a:p>
              <a:endParaRPr sz="1493" dirty="0"/>
            </a:p>
          </p:txBody>
        </p:sp>
        <p:sp>
          <p:nvSpPr>
            <p:cNvPr id="1069" name="object 2937">
              <a:extLst>
                <a:ext uri="{FF2B5EF4-FFF2-40B4-BE49-F238E27FC236}">
                  <a16:creationId xmlns:a16="http://schemas.microsoft.com/office/drawing/2014/main" id="{DFC56130-1378-49DD-B542-0D26BFE8613B}"/>
                </a:ext>
              </a:extLst>
            </p:cNvPr>
            <p:cNvSpPr/>
            <p:nvPr/>
          </p:nvSpPr>
          <p:spPr>
            <a:xfrm>
              <a:off x="1803552" y="5480226"/>
              <a:ext cx="20320" cy="20320"/>
            </a:xfrm>
            <a:custGeom>
              <a:avLst/>
              <a:gdLst/>
              <a:ahLst/>
              <a:cxnLst/>
              <a:rect l="l" t="t" r="r" b="b"/>
              <a:pathLst>
                <a:path w="20319" h="20320">
                  <a:moveTo>
                    <a:pt x="15303" y="0"/>
                  </a:moveTo>
                  <a:lnTo>
                    <a:pt x="4343" y="190"/>
                  </a:lnTo>
                  <a:lnTo>
                    <a:pt x="0" y="4699"/>
                  </a:lnTo>
                  <a:lnTo>
                    <a:pt x="190" y="15646"/>
                  </a:lnTo>
                  <a:lnTo>
                    <a:pt x="4699" y="20015"/>
                  </a:lnTo>
                  <a:lnTo>
                    <a:pt x="15646" y="19824"/>
                  </a:lnTo>
                  <a:lnTo>
                    <a:pt x="20015" y="15303"/>
                  </a:lnTo>
                  <a:lnTo>
                    <a:pt x="19913" y="9829"/>
                  </a:lnTo>
                  <a:lnTo>
                    <a:pt x="19812" y="4356"/>
                  </a:lnTo>
                  <a:lnTo>
                    <a:pt x="15303" y="0"/>
                  </a:lnTo>
                  <a:close/>
                </a:path>
              </a:pathLst>
            </a:custGeom>
            <a:solidFill>
              <a:srgbClr val="6D2D1F"/>
            </a:solidFill>
          </p:spPr>
          <p:txBody>
            <a:bodyPr wrap="square" lIns="0" tIns="0" rIns="0" bIns="0" rtlCol="0"/>
            <a:lstStyle/>
            <a:p>
              <a:endParaRPr sz="1493" dirty="0"/>
            </a:p>
          </p:txBody>
        </p:sp>
        <p:sp>
          <p:nvSpPr>
            <p:cNvPr id="1070" name="object 2938">
              <a:extLst>
                <a:ext uri="{FF2B5EF4-FFF2-40B4-BE49-F238E27FC236}">
                  <a16:creationId xmlns:a16="http://schemas.microsoft.com/office/drawing/2014/main" id="{61C575E0-92A1-416B-8714-B39EB822B683}"/>
                </a:ext>
              </a:extLst>
            </p:cNvPr>
            <p:cNvSpPr/>
            <p:nvPr/>
          </p:nvSpPr>
          <p:spPr>
            <a:xfrm>
              <a:off x="1589358" y="5363754"/>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6F3220"/>
            </a:solidFill>
          </p:spPr>
          <p:txBody>
            <a:bodyPr wrap="square" lIns="0" tIns="0" rIns="0" bIns="0" rtlCol="0"/>
            <a:lstStyle/>
            <a:p>
              <a:endParaRPr sz="1493" dirty="0"/>
            </a:p>
          </p:txBody>
        </p:sp>
        <p:sp>
          <p:nvSpPr>
            <p:cNvPr id="1071" name="object 2939">
              <a:extLst>
                <a:ext uri="{FF2B5EF4-FFF2-40B4-BE49-F238E27FC236}">
                  <a16:creationId xmlns:a16="http://schemas.microsoft.com/office/drawing/2014/main" id="{13506191-165F-400F-B2A3-FA8F9A56A26F}"/>
                </a:ext>
              </a:extLst>
            </p:cNvPr>
            <p:cNvSpPr/>
            <p:nvPr/>
          </p:nvSpPr>
          <p:spPr>
            <a:xfrm>
              <a:off x="1542522" y="5436364"/>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541707"/>
            </a:solidFill>
          </p:spPr>
          <p:txBody>
            <a:bodyPr wrap="square" lIns="0" tIns="0" rIns="0" bIns="0" rtlCol="0"/>
            <a:lstStyle/>
            <a:p>
              <a:endParaRPr sz="1493" dirty="0"/>
            </a:p>
          </p:txBody>
        </p:sp>
        <p:sp>
          <p:nvSpPr>
            <p:cNvPr id="1072" name="object 2940">
              <a:extLst>
                <a:ext uri="{FF2B5EF4-FFF2-40B4-BE49-F238E27FC236}">
                  <a16:creationId xmlns:a16="http://schemas.microsoft.com/office/drawing/2014/main" id="{CABB2940-12C5-4BB2-9AE0-6C31376B2D50}"/>
                </a:ext>
              </a:extLst>
            </p:cNvPr>
            <p:cNvSpPr/>
            <p:nvPr/>
          </p:nvSpPr>
          <p:spPr>
            <a:xfrm>
              <a:off x="1114955" y="5421638"/>
              <a:ext cx="20320" cy="20320"/>
            </a:xfrm>
            <a:custGeom>
              <a:avLst/>
              <a:gdLst/>
              <a:ahLst/>
              <a:cxnLst/>
              <a:rect l="l" t="t" r="r" b="b"/>
              <a:pathLst>
                <a:path w="20319" h="20320">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4F1506"/>
            </a:solidFill>
          </p:spPr>
          <p:txBody>
            <a:bodyPr wrap="square" lIns="0" tIns="0" rIns="0" bIns="0" rtlCol="0"/>
            <a:lstStyle/>
            <a:p>
              <a:endParaRPr sz="1493" dirty="0"/>
            </a:p>
          </p:txBody>
        </p:sp>
        <p:sp>
          <p:nvSpPr>
            <p:cNvPr id="1073" name="object 2941">
              <a:extLst>
                <a:ext uri="{FF2B5EF4-FFF2-40B4-BE49-F238E27FC236}">
                  <a16:creationId xmlns:a16="http://schemas.microsoft.com/office/drawing/2014/main" id="{281B4F2C-9F12-473B-A040-3EC2C2BF8A2F}"/>
                </a:ext>
              </a:extLst>
            </p:cNvPr>
            <p:cNvSpPr/>
            <p:nvPr/>
          </p:nvSpPr>
          <p:spPr>
            <a:xfrm>
              <a:off x="1333995" y="5344688"/>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5A1808"/>
            </a:solidFill>
          </p:spPr>
          <p:txBody>
            <a:bodyPr wrap="square" lIns="0" tIns="0" rIns="0" bIns="0" rtlCol="0"/>
            <a:lstStyle/>
            <a:p>
              <a:endParaRPr sz="1493" dirty="0"/>
            </a:p>
          </p:txBody>
        </p:sp>
        <p:sp>
          <p:nvSpPr>
            <p:cNvPr id="1074" name="object 2942">
              <a:extLst>
                <a:ext uri="{FF2B5EF4-FFF2-40B4-BE49-F238E27FC236}">
                  <a16:creationId xmlns:a16="http://schemas.microsoft.com/office/drawing/2014/main" id="{71A953F6-FFE5-4A3A-9F4C-146B443E3E3C}"/>
                </a:ext>
              </a:extLst>
            </p:cNvPr>
            <p:cNvSpPr/>
            <p:nvPr/>
          </p:nvSpPr>
          <p:spPr>
            <a:xfrm>
              <a:off x="1475272" y="5390046"/>
              <a:ext cx="20320" cy="20320"/>
            </a:xfrm>
            <a:custGeom>
              <a:avLst/>
              <a:gdLst/>
              <a:ahLst/>
              <a:cxnLst/>
              <a:rect l="l" t="t" r="r" b="b"/>
              <a:pathLst>
                <a:path w="20319" h="20320">
                  <a:moveTo>
                    <a:pt x="15303" y="0"/>
                  </a:moveTo>
                  <a:lnTo>
                    <a:pt x="4343" y="190"/>
                  </a:lnTo>
                  <a:lnTo>
                    <a:pt x="0" y="4711"/>
                  </a:lnTo>
                  <a:lnTo>
                    <a:pt x="190" y="15659"/>
                  </a:lnTo>
                  <a:lnTo>
                    <a:pt x="4698" y="20002"/>
                  </a:lnTo>
                  <a:lnTo>
                    <a:pt x="15646" y="19811"/>
                  </a:lnTo>
                  <a:lnTo>
                    <a:pt x="20015" y="15316"/>
                  </a:lnTo>
                  <a:lnTo>
                    <a:pt x="19913" y="9842"/>
                  </a:lnTo>
                  <a:lnTo>
                    <a:pt x="19811" y="4368"/>
                  </a:lnTo>
                  <a:lnTo>
                    <a:pt x="15303" y="0"/>
                  </a:lnTo>
                  <a:close/>
                </a:path>
              </a:pathLst>
            </a:custGeom>
            <a:solidFill>
              <a:srgbClr val="753421"/>
            </a:solidFill>
          </p:spPr>
          <p:txBody>
            <a:bodyPr wrap="square" lIns="0" tIns="0" rIns="0" bIns="0" rtlCol="0"/>
            <a:lstStyle/>
            <a:p>
              <a:endParaRPr sz="1493" dirty="0"/>
            </a:p>
          </p:txBody>
        </p:sp>
        <p:sp>
          <p:nvSpPr>
            <p:cNvPr id="1075" name="object 2943">
              <a:extLst>
                <a:ext uri="{FF2B5EF4-FFF2-40B4-BE49-F238E27FC236}">
                  <a16:creationId xmlns:a16="http://schemas.microsoft.com/office/drawing/2014/main" id="{80700628-7D2A-4AC7-A0B1-757FCD9EFF0A}"/>
                </a:ext>
              </a:extLst>
            </p:cNvPr>
            <p:cNvSpPr/>
            <p:nvPr/>
          </p:nvSpPr>
          <p:spPr>
            <a:xfrm>
              <a:off x="1143012" y="5566397"/>
              <a:ext cx="20320" cy="20320"/>
            </a:xfrm>
            <a:custGeom>
              <a:avLst/>
              <a:gdLst/>
              <a:ahLst/>
              <a:cxnLst/>
              <a:rect l="l" t="t" r="r" b="b"/>
              <a:pathLst>
                <a:path w="20319" h="20320">
                  <a:moveTo>
                    <a:pt x="15303" y="0"/>
                  </a:moveTo>
                  <a:lnTo>
                    <a:pt x="4356" y="190"/>
                  </a:lnTo>
                  <a:lnTo>
                    <a:pt x="0" y="4699"/>
                  </a:lnTo>
                  <a:lnTo>
                    <a:pt x="190" y="15659"/>
                  </a:lnTo>
                  <a:lnTo>
                    <a:pt x="4711" y="20015"/>
                  </a:lnTo>
                  <a:lnTo>
                    <a:pt x="15646" y="19824"/>
                  </a:lnTo>
                  <a:lnTo>
                    <a:pt x="20015" y="15316"/>
                  </a:lnTo>
                  <a:lnTo>
                    <a:pt x="19913" y="9829"/>
                  </a:lnTo>
                  <a:lnTo>
                    <a:pt x="19811" y="4356"/>
                  </a:lnTo>
                  <a:lnTo>
                    <a:pt x="15303" y="0"/>
                  </a:lnTo>
                  <a:close/>
                </a:path>
              </a:pathLst>
            </a:custGeom>
            <a:solidFill>
              <a:srgbClr val="783822"/>
            </a:solidFill>
          </p:spPr>
          <p:txBody>
            <a:bodyPr wrap="square" lIns="0" tIns="0" rIns="0" bIns="0" rtlCol="0"/>
            <a:lstStyle/>
            <a:p>
              <a:endParaRPr sz="1493" dirty="0"/>
            </a:p>
          </p:txBody>
        </p:sp>
        <p:sp>
          <p:nvSpPr>
            <p:cNvPr id="1076" name="object 2944">
              <a:extLst>
                <a:ext uri="{FF2B5EF4-FFF2-40B4-BE49-F238E27FC236}">
                  <a16:creationId xmlns:a16="http://schemas.microsoft.com/office/drawing/2014/main" id="{7D9787FE-0CFA-428D-BB4C-E45D886FDC96}"/>
                </a:ext>
              </a:extLst>
            </p:cNvPr>
            <p:cNvSpPr/>
            <p:nvPr/>
          </p:nvSpPr>
          <p:spPr>
            <a:xfrm>
              <a:off x="1306620" y="5403406"/>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501102"/>
            </a:solidFill>
          </p:spPr>
          <p:txBody>
            <a:bodyPr wrap="square" lIns="0" tIns="0" rIns="0" bIns="0" rtlCol="0"/>
            <a:lstStyle/>
            <a:p>
              <a:endParaRPr sz="1493" dirty="0"/>
            </a:p>
          </p:txBody>
        </p:sp>
        <p:sp>
          <p:nvSpPr>
            <p:cNvPr id="1077" name="object 2945">
              <a:extLst>
                <a:ext uri="{FF2B5EF4-FFF2-40B4-BE49-F238E27FC236}">
                  <a16:creationId xmlns:a16="http://schemas.microsoft.com/office/drawing/2014/main" id="{EC114501-2A24-4FC3-AD6B-3FF139685CF7}"/>
                </a:ext>
              </a:extLst>
            </p:cNvPr>
            <p:cNvSpPr/>
            <p:nvPr/>
          </p:nvSpPr>
          <p:spPr>
            <a:xfrm>
              <a:off x="1552568" y="5296354"/>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6A2F1E"/>
            </a:solidFill>
          </p:spPr>
          <p:txBody>
            <a:bodyPr wrap="square" lIns="0" tIns="0" rIns="0" bIns="0" rtlCol="0"/>
            <a:lstStyle/>
            <a:p>
              <a:endParaRPr sz="1493" dirty="0"/>
            </a:p>
          </p:txBody>
        </p:sp>
        <p:sp>
          <p:nvSpPr>
            <p:cNvPr id="1078" name="object 2946">
              <a:extLst>
                <a:ext uri="{FF2B5EF4-FFF2-40B4-BE49-F238E27FC236}">
                  <a16:creationId xmlns:a16="http://schemas.microsoft.com/office/drawing/2014/main" id="{BF4505EA-48A9-47C8-A176-E9B164F04522}"/>
                </a:ext>
              </a:extLst>
            </p:cNvPr>
            <p:cNvSpPr/>
            <p:nvPr/>
          </p:nvSpPr>
          <p:spPr>
            <a:xfrm>
              <a:off x="1654707" y="5466199"/>
              <a:ext cx="20320" cy="20320"/>
            </a:xfrm>
            <a:custGeom>
              <a:avLst/>
              <a:gdLst/>
              <a:ahLst/>
              <a:cxnLst/>
              <a:rect l="l" t="t" r="r" b="b"/>
              <a:pathLst>
                <a:path w="20319" h="20320">
                  <a:moveTo>
                    <a:pt x="15303" y="0"/>
                  </a:moveTo>
                  <a:lnTo>
                    <a:pt x="4356" y="190"/>
                  </a:lnTo>
                  <a:lnTo>
                    <a:pt x="0" y="4699"/>
                  </a:lnTo>
                  <a:lnTo>
                    <a:pt x="190" y="15646"/>
                  </a:lnTo>
                  <a:lnTo>
                    <a:pt x="4711" y="19989"/>
                  </a:lnTo>
                  <a:lnTo>
                    <a:pt x="15646" y="19799"/>
                  </a:lnTo>
                  <a:lnTo>
                    <a:pt x="20015" y="15303"/>
                  </a:lnTo>
                  <a:lnTo>
                    <a:pt x="19913" y="9829"/>
                  </a:lnTo>
                  <a:lnTo>
                    <a:pt x="19812" y="4356"/>
                  </a:lnTo>
                  <a:lnTo>
                    <a:pt x="15303" y="0"/>
                  </a:lnTo>
                  <a:close/>
                </a:path>
              </a:pathLst>
            </a:custGeom>
            <a:solidFill>
              <a:srgbClr val="410D02"/>
            </a:solidFill>
          </p:spPr>
          <p:txBody>
            <a:bodyPr wrap="square" lIns="0" tIns="0" rIns="0" bIns="0" rtlCol="0"/>
            <a:lstStyle/>
            <a:p>
              <a:endParaRPr sz="1493" dirty="0"/>
            </a:p>
          </p:txBody>
        </p:sp>
        <p:sp>
          <p:nvSpPr>
            <p:cNvPr id="1079" name="object 2947">
              <a:extLst>
                <a:ext uri="{FF2B5EF4-FFF2-40B4-BE49-F238E27FC236}">
                  <a16:creationId xmlns:a16="http://schemas.microsoft.com/office/drawing/2014/main" id="{DD3B2770-BFB7-4777-916E-84E541264C7C}"/>
                </a:ext>
              </a:extLst>
            </p:cNvPr>
            <p:cNvSpPr/>
            <p:nvPr/>
          </p:nvSpPr>
          <p:spPr>
            <a:xfrm>
              <a:off x="1454279" y="5491298"/>
              <a:ext cx="20320" cy="20320"/>
            </a:xfrm>
            <a:custGeom>
              <a:avLst/>
              <a:gdLst/>
              <a:ahLst/>
              <a:cxnLst/>
              <a:rect l="l" t="t" r="r" b="b"/>
              <a:pathLst>
                <a:path w="20319" h="20320">
                  <a:moveTo>
                    <a:pt x="15303" y="0"/>
                  </a:moveTo>
                  <a:lnTo>
                    <a:pt x="4356" y="190"/>
                  </a:lnTo>
                  <a:lnTo>
                    <a:pt x="0" y="4711"/>
                  </a:lnTo>
                  <a:lnTo>
                    <a:pt x="190" y="15659"/>
                  </a:lnTo>
                  <a:lnTo>
                    <a:pt x="4711" y="20002"/>
                  </a:lnTo>
                  <a:lnTo>
                    <a:pt x="15646" y="19811"/>
                  </a:lnTo>
                  <a:lnTo>
                    <a:pt x="20015" y="15316"/>
                  </a:lnTo>
                  <a:lnTo>
                    <a:pt x="19913" y="9842"/>
                  </a:lnTo>
                  <a:lnTo>
                    <a:pt x="19811" y="4368"/>
                  </a:lnTo>
                  <a:lnTo>
                    <a:pt x="15303" y="0"/>
                  </a:lnTo>
                  <a:close/>
                </a:path>
              </a:pathLst>
            </a:custGeom>
            <a:solidFill>
              <a:srgbClr val="6B311E"/>
            </a:solidFill>
          </p:spPr>
          <p:txBody>
            <a:bodyPr wrap="square" lIns="0" tIns="0" rIns="0" bIns="0" rtlCol="0"/>
            <a:lstStyle/>
            <a:p>
              <a:endParaRPr sz="1493" dirty="0"/>
            </a:p>
          </p:txBody>
        </p:sp>
        <p:sp>
          <p:nvSpPr>
            <p:cNvPr id="1080" name="object 2948">
              <a:extLst>
                <a:ext uri="{FF2B5EF4-FFF2-40B4-BE49-F238E27FC236}">
                  <a16:creationId xmlns:a16="http://schemas.microsoft.com/office/drawing/2014/main" id="{3589EA5A-3AC5-49F3-A835-A9F6518785BC}"/>
                </a:ext>
              </a:extLst>
            </p:cNvPr>
            <p:cNvSpPr/>
            <p:nvPr/>
          </p:nvSpPr>
          <p:spPr>
            <a:xfrm>
              <a:off x="1630563" y="5329816"/>
              <a:ext cx="20320" cy="20320"/>
            </a:xfrm>
            <a:custGeom>
              <a:avLst/>
              <a:gdLst/>
              <a:ahLst/>
              <a:cxnLst/>
              <a:rect l="l" t="t" r="r" b="b"/>
              <a:pathLst>
                <a:path w="20319" h="20320">
                  <a:moveTo>
                    <a:pt x="15303" y="0"/>
                  </a:moveTo>
                  <a:lnTo>
                    <a:pt x="4343" y="190"/>
                  </a:lnTo>
                  <a:lnTo>
                    <a:pt x="0" y="4699"/>
                  </a:lnTo>
                  <a:lnTo>
                    <a:pt x="190" y="15646"/>
                  </a:lnTo>
                  <a:lnTo>
                    <a:pt x="4699" y="20002"/>
                  </a:lnTo>
                  <a:lnTo>
                    <a:pt x="15646" y="19812"/>
                  </a:lnTo>
                  <a:lnTo>
                    <a:pt x="20015" y="15303"/>
                  </a:lnTo>
                  <a:lnTo>
                    <a:pt x="19913" y="9829"/>
                  </a:lnTo>
                  <a:lnTo>
                    <a:pt x="19812" y="4356"/>
                  </a:lnTo>
                  <a:lnTo>
                    <a:pt x="15303" y="0"/>
                  </a:lnTo>
                  <a:close/>
                </a:path>
              </a:pathLst>
            </a:custGeom>
            <a:solidFill>
              <a:srgbClr val="8C3C22"/>
            </a:solidFill>
          </p:spPr>
          <p:txBody>
            <a:bodyPr wrap="square" lIns="0" tIns="0" rIns="0" bIns="0" rtlCol="0"/>
            <a:lstStyle/>
            <a:p>
              <a:endParaRPr sz="1493" dirty="0"/>
            </a:p>
          </p:txBody>
        </p:sp>
        <p:sp>
          <p:nvSpPr>
            <p:cNvPr id="1081" name="object 2949">
              <a:extLst>
                <a:ext uri="{FF2B5EF4-FFF2-40B4-BE49-F238E27FC236}">
                  <a16:creationId xmlns:a16="http://schemas.microsoft.com/office/drawing/2014/main" id="{404FFCE2-EEAF-46FE-B9C1-0FFC99A4B7C6}"/>
                </a:ext>
              </a:extLst>
            </p:cNvPr>
            <p:cNvSpPr/>
            <p:nvPr/>
          </p:nvSpPr>
          <p:spPr>
            <a:xfrm>
              <a:off x="1788057" y="5494070"/>
              <a:ext cx="20320" cy="20320"/>
            </a:xfrm>
            <a:custGeom>
              <a:avLst/>
              <a:gdLst/>
              <a:ahLst/>
              <a:cxnLst/>
              <a:rect l="l" t="t" r="r" b="b"/>
              <a:pathLst>
                <a:path w="20319" h="20320">
                  <a:moveTo>
                    <a:pt x="15303" y="0"/>
                  </a:moveTo>
                  <a:lnTo>
                    <a:pt x="4343" y="190"/>
                  </a:lnTo>
                  <a:lnTo>
                    <a:pt x="0" y="4699"/>
                  </a:lnTo>
                  <a:lnTo>
                    <a:pt x="190" y="15659"/>
                  </a:lnTo>
                  <a:lnTo>
                    <a:pt x="4699" y="20002"/>
                  </a:lnTo>
                  <a:lnTo>
                    <a:pt x="15646" y="19812"/>
                  </a:lnTo>
                  <a:lnTo>
                    <a:pt x="20002" y="15316"/>
                  </a:lnTo>
                  <a:lnTo>
                    <a:pt x="19900" y="9829"/>
                  </a:lnTo>
                  <a:lnTo>
                    <a:pt x="19799" y="4356"/>
                  </a:lnTo>
                  <a:lnTo>
                    <a:pt x="15303" y="0"/>
                  </a:lnTo>
                  <a:close/>
                </a:path>
              </a:pathLst>
            </a:custGeom>
            <a:solidFill>
              <a:srgbClr val="572619"/>
            </a:solidFill>
          </p:spPr>
          <p:txBody>
            <a:bodyPr wrap="square" lIns="0" tIns="0" rIns="0" bIns="0" rtlCol="0"/>
            <a:lstStyle/>
            <a:p>
              <a:endParaRPr sz="1493" dirty="0"/>
            </a:p>
          </p:txBody>
        </p:sp>
        <p:sp>
          <p:nvSpPr>
            <p:cNvPr id="1082" name="object 2950">
              <a:extLst>
                <a:ext uri="{FF2B5EF4-FFF2-40B4-BE49-F238E27FC236}">
                  <a16:creationId xmlns:a16="http://schemas.microsoft.com/office/drawing/2014/main" id="{379AC749-DA7B-455C-A151-C71AD83E827C}"/>
                </a:ext>
              </a:extLst>
            </p:cNvPr>
            <p:cNvSpPr/>
            <p:nvPr/>
          </p:nvSpPr>
          <p:spPr>
            <a:xfrm>
              <a:off x="1220287" y="5339457"/>
              <a:ext cx="20320" cy="20320"/>
            </a:xfrm>
            <a:custGeom>
              <a:avLst/>
              <a:gdLst/>
              <a:ahLst/>
              <a:cxnLst/>
              <a:rect l="l" t="t" r="r" b="b"/>
              <a:pathLst>
                <a:path w="20319" h="20320">
                  <a:moveTo>
                    <a:pt x="15303" y="0"/>
                  </a:moveTo>
                  <a:lnTo>
                    <a:pt x="4356" y="190"/>
                  </a:lnTo>
                  <a:lnTo>
                    <a:pt x="0" y="4711"/>
                  </a:lnTo>
                  <a:lnTo>
                    <a:pt x="190" y="15659"/>
                  </a:lnTo>
                  <a:lnTo>
                    <a:pt x="4711" y="20002"/>
                  </a:lnTo>
                  <a:lnTo>
                    <a:pt x="15646" y="19811"/>
                  </a:lnTo>
                  <a:lnTo>
                    <a:pt x="20015" y="15316"/>
                  </a:lnTo>
                  <a:lnTo>
                    <a:pt x="19913" y="9842"/>
                  </a:lnTo>
                  <a:lnTo>
                    <a:pt x="19811" y="4368"/>
                  </a:lnTo>
                  <a:lnTo>
                    <a:pt x="15303" y="0"/>
                  </a:lnTo>
                  <a:close/>
                </a:path>
              </a:pathLst>
            </a:custGeom>
            <a:solidFill>
              <a:srgbClr val="581707"/>
            </a:solidFill>
          </p:spPr>
          <p:txBody>
            <a:bodyPr wrap="square" lIns="0" tIns="0" rIns="0" bIns="0" rtlCol="0"/>
            <a:lstStyle/>
            <a:p>
              <a:endParaRPr sz="1493" dirty="0"/>
            </a:p>
          </p:txBody>
        </p:sp>
        <p:sp>
          <p:nvSpPr>
            <p:cNvPr id="1083" name="object 2951">
              <a:extLst>
                <a:ext uri="{FF2B5EF4-FFF2-40B4-BE49-F238E27FC236}">
                  <a16:creationId xmlns:a16="http://schemas.microsoft.com/office/drawing/2014/main" id="{5E865CFA-DA82-43B2-869E-8CDBF840D948}"/>
                </a:ext>
              </a:extLst>
            </p:cNvPr>
            <p:cNvSpPr/>
            <p:nvPr/>
          </p:nvSpPr>
          <p:spPr>
            <a:xfrm>
              <a:off x="1053985" y="5501217"/>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8B3A29"/>
            </a:solidFill>
          </p:spPr>
          <p:txBody>
            <a:bodyPr wrap="square" lIns="0" tIns="0" rIns="0" bIns="0" rtlCol="0"/>
            <a:lstStyle/>
            <a:p>
              <a:endParaRPr sz="1493" dirty="0"/>
            </a:p>
          </p:txBody>
        </p:sp>
        <p:sp>
          <p:nvSpPr>
            <p:cNvPr id="1084" name="object 2952">
              <a:extLst>
                <a:ext uri="{FF2B5EF4-FFF2-40B4-BE49-F238E27FC236}">
                  <a16:creationId xmlns:a16="http://schemas.microsoft.com/office/drawing/2014/main" id="{71DFC7CF-D042-4A8D-9DF6-5AD873F810CA}"/>
                </a:ext>
              </a:extLst>
            </p:cNvPr>
            <p:cNvSpPr/>
            <p:nvPr/>
          </p:nvSpPr>
          <p:spPr>
            <a:xfrm>
              <a:off x="1697741" y="5443235"/>
              <a:ext cx="20320" cy="20320"/>
            </a:xfrm>
            <a:custGeom>
              <a:avLst/>
              <a:gdLst/>
              <a:ahLst/>
              <a:cxnLst/>
              <a:rect l="l" t="t" r="r" b="b"/>
              <a:pathLst>
                <a:path w="20319" h="20320">
                  <a:moveTo>
                    <a:pt x="15303" y="0"/>
                  </a:moveTo>
                  <a:lnTo>
                    <a:pt x="4356" y="190"/>
                  </a:lnTo>
                  <a:lnTo>
                    <a:pt x="0" y="4698"/>
                  </a:lnTo>
                  <a:lnTo>
                    <a:pt x="190" y="15646"/>
                  </a:lnTo>
                  <a:lnTo>
                    <a:pt x="4711" y="20002"/>
                  </a:lnTo>
                  <a:lnTo>
                    <a:pt x="15646" y="19811"/>
                  </a:lnTo>
                  <a:lnTo>
                    <a:pt x="20015" y="15303"/>
                  </a:lnTo>
                  <a:lnTo>
                    <a:pt x="19913" y="9842"/>
                  </a:lnTo>
                  <a:lnTo>
                    <a:pt x="19812" y="4343"/>
                  </a:lnTo>
                  <a:lnTo>
                    <a:pt x="15303" y="0"/>
                  </a:lnTo>
                  <a:close/>
                </a:path>
              </a:pathLst>
            </a:custGeom>
            <a:solidFill>
              <a:srgbClr val="4E1307"/>
            </a:solidFill>
          </p:spPr>
          <p:txBody>
            <a:bodyPr wrap="square" lIns="0" tIns="0" rIns="0" bIns="0" rtlCol="0"/>
            <a:lstStyle/>
            <a:p>
              <a:endParaRPr sz="1493" dirty="0"/>
            </a:p>
          </p:txBody>
        </p:sp>
        <p:sp>
          <p:nvSpPr>
            <p:cNvPr id="1085" name="object 2953">
              <a:extLst>
                <a:ext uri="{FF2B5EF4-FFF2-40B4-BE49-F238E27FC236}">
                  <a16:creationId xmlns:a16="http://schemas.microsoft.com/office/drawing/2014/main" id="{9D9CDEBE-E83A-449A-82E4-06A8DE58466C}"/>
                </a:ext>
              </a:extLst>
            </p:cNvPr>
            <p:cNvSpPr/>
            <p:nvPr/>
          </p:nvSpPr>
          <p:spPr>
            <a:xfrm>
              <a:off x="1229730" y="5453481"/>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5C1807"/>
            </a:solidFill>
          </p:spPr>
          <p:txBody>
            <a:bodyPr wrap="square" lIns="0" tIns="0" rIns="0" bIns="0" rtlCol="0"/>
            <a:lstStyle/>
            <a:p>
              <a:endParaRPr sz="1493" dirty="0"/>
            </a:p>
          </p:txBody>
        </p:sp>
        <p:sp>
          <p:nvSpPr>
            <p:cNvPr id="1086" name="object 2954">
              <a:extLst>
                <a:ext uri="{FF2B5EF4-FFF2-40B4-BE49-F238E27FC236}">
                  <a16:creationId xmlns:a16="http://schemas.microsoft.com/office/drawing/2014/main" id="{C10179CC-7E67-4895-A8E5-810101C60581}"/>
                </a:ext>
              </a:extLst>
            </p:cNvPr>
            <p:cNvSpPr/>
            <p:nvPr/>
          </p:nvSpPr>
          <p:spPr>
            <a:xfrm>
              <a:off x="1301112" y="5376443"/>
              <a:ext cx="20320" cy="20320"/>
            </a:xfrm>
            <a:custGeom>
              <a:avLst/>
              <a:gdLst/>
              <a:ahLst/>
              <a:cxnLst/>
              <a:rect l="l" t="t" r="r" b="b"/>
              <a:pathLst>
                <a:path w="20319" h="20320">
                  <a:moveTo>
                    <a:pt x="15303" y="0"/>
                  </a:moveTo>
                  <a:lnTo>
                    <a:pt x="4356" y="190"/>
                  </a:lnTo>
                  <a:lnTo>
                    <a:pt x="0" y="4686"/>
                  </a:lnTo>
                  <a:lnTo>
                    <a:pt x="190" y="15633"/>
                  </a:lnTo>
                  <a:lnTo>
                    <a:pt x="4711" y="19989"/>
                  </a:lnTo>
                  <a:lnTo>
                    <a:pt x="15646" y="19799"/>
                  </a:lnTo>
                  <a:lnTo>
                    <a:pt x="20015" y="15290"/>
                  </a:lnTo>
                  <a:lnTo>
                    <a:pt x="19913" y="9817"/>
                  </a:lnTo>
                  <a:lnTo>
                    <a:pt x="19811" y="4343"/>
                  </a:lnTo>
                  <a:lnTo>
                    <a:pt x="15303" y="0"/>
                  </a:lnTo>
                  <a:close/>
                </a:path>
              </a:pathLst>
            </a:custGeom>
            <a:solidFill>
              <a:srgbClr val="5D1708"/>
            </a:solidFill>
          </p:spPr>
          <p:txBody>
            <a:bodyPr wrap="square" lIns="0" tIns="0" rIns="0" bIns="0" rtlCol="0"/>
            <a:lstStyle/>
            <a:p>
              <a:endParaRPr sz="1493" dirty="0"/>
            </a:p>
          </p:txBody>
        </p:sp>
        <p:sp>
          <p:nvSpPr>
            <p:cNvPr id="1087" name="object 2955">
              <a:extLst>
                <a:ext uri="{FF2B5EF4-FFF2-40B4-BE49-F238E27FC236}">
                  <a16:creationId xmlns:a16="http://schemas.microsoft.com/office/drawing/2014/main" id="{A98A13DA-19CE-4D13-B25A-5A82DAA7120C}"/>
                </a:ext>
              </a:extLst>
            </p:cNvPr>
            <p:cNvSpPr/>
            <p:nvPr/>
          </p:nvSpPr>
          <p:spPr>
            <a:xfrm>
              <a:off x="1774174" y="5341379"/>
              <a:ext cx="20320" cy="20320"/>
            </a:xfrm>
            <a:custGeom>
              <a:avLst/>
              <a:gdLst/>
              <a:ahLst/>
              <a:cxnLst/>
              <a:rect l="l" t="t" r="r" b="b"/>
              <a:pathLst>
                <a:path w="20319" h="20320">
                  <a:moveTo>
                    <a:pt x="15303" y="0"/>
                  </a:moveTo>
                  <a:lnTo>
                    <a:pt x="4356" y="190"/>
                  </a:lnTo>
                  <a:lnTo>
                    <a:pt x="0" y="4699"/>
                  </a:lnTo>
                  <a:lnTo>
                    <a:pt x="190" y="15659"/>
                  </a:lnTo>
                  <a:lnTo>
                    <a:pt x="4711" y="20002"/>
                  </a:lnTo>
                  <a:lnTo>
                    <a:pt x="15646" y="19812"/>
                  </a:lnTo>
                  <a:lnTo>
                    <a:pt x="20015" y="15316"/>
                  </a:lnTo>
                  <a:lnTo>
                    <a:pt x="19913" y="9829"/>
                  </a:lnTo>
                  <a:lnTo>
                    <a:pt x="19812" y="4356"/>
                  </a:lnTo>
                  <a:lnTo>
                    <a:pt x="15303" y="0"/>
                  </a:lnTo>
                  <a:close/>
                </a:path>
              </a:pathLst>
            </a:custGeom>
            <a:solidFill>
              <a:srgbClr val="793222"/>
            </a:solidFill>
          </p:spPr>
          <p:txBody>
            <a:bodyPr wrap="square" lIns="0" tIns="0" rIns="0" bIns="0" rtlCol="0"/>
            <a:lstStyle/>
            <a:p>
              <a:endParaRPr sz="1493" dirty="0"/>
            </a:p>
          </p:txBody>
        </p:sp>
        <p:sp>
          <p:nvSpPr>
            <p:cNvPr id="1088" name="object 2956">
              <a:extLst>
                <a:ext uri="{FF2B5EF4-FFF2-40B4-BE49-F238E27FC236}">
                  <a16:creationId xmlns:a16="http://schemas.microsoft.com/office/drawing/2014/main" id="{A2E28D25-42DA-4076-ABFF-DC42655E3184}"/>
                </a:ext>
              </a:extLst>
            </p:cNvPr>
            <p:cNvSpPr/>
            <p:nvPr/>
          </p:nvSpPr>
          <p:spPr>
            <a:xfrm>
              <a:off x="1090361" y="5424121"/>
              <a:ext cx="20320" cy="20320"/>
            </a:xfrm>
            <a:custGeom>
              <a:avLst/>
              <a:gdLst/>
              <a:ahLst/>
              <a:cxnLst/>
              <a:rect l="l" t="t" r="r" b="b"/>
              <a:pathLst>
                <a:path w="20319" h="20320">
                  <a:moveTo>
                    <a:pt x="15303" y="0"/>
                  </a:moveTo>
                  <a:lnTo>
                    <a:pt x="4343" y="190"/>
                  </a:lnTo>
                  <a:lnTo>
                    <a:pt x="0" y="4711"/>
                  </a:lnTo>
                  <a:lnTo>
                    <a:pt x="190" y="15659"/>
                  </a:lnTo>
                  <a:lnTo>
                    <a:pt x="4698" y="20002"/>
                  </a:lnTo>
                  <a:lnTo>
                    <a:pt x="15646" y="19812"/>
                  </a:lnTo>
                  <a:lnTo>
                    <a:pt x="20015" y="15316"/>
                  </a:lnTo>
                  <a:lnTo>
                    <a:pt x="19913" y="9829"/>
                  </a:lnTo>
                  <a:lnTo>
                    <a:pt x="19824" y="4368"/>
                  </a:lnTo>
                  <a:lnTo>
                    <a:pt x="15303" y="0"/>
                  </a:lnTo>
                  <a:close/>
                </a:path>
              </a:pathLst>
            </a:custGeom>
            <a:solidFill>
              <a:srgbClr val="803724"/>
            </a:solidFill>
          </p:spPr>
          <p:txBody>
            <a:bodyPr wrap="square" lIns="0" tIns="0" rIns="0" bIns="0" rtlCol="0"/>
            <a:lstStyle/>
            <a:p>
              <a:endParaRPr sz="1493" dirty="0"/>
            </a:p>
          </p:txBody>
        </p:sp>
        <p:sp>
          <p:nvSpPr>
            <p:cNvPr id="1089" name="object 2957">
              <a:extLst>
                <a:ext uri="{FF2B5EF4-FFF2-40B4-BE49-F238E27FC236}">
                  <a16:creationId xmlns:a16="http://schemas.microsoft.com/office/drawing/2014/main" id="{EF788130-F8D1-41CE-818F-3BA3A109FCB6}"/>
                </a:ext>
              </a:extLst>
            </p:cNvPr>
            <p:cNvSpPr/>
            <p:nvPr/>
          </p:nvSpPr>
          <p:spPr>
            <a:xfrm>
              <a:off x="1117786" y="5436180"/>
              <a:ext cx="20320" cy="20320"/>
            </a:xfrm>
            <a:custGeom>
              <a:avLst/>
              <a:gdLst/>
              <a:ahLst/>
              <a:cxnLst/>
              <a:rect l="l" t="t" r="r" b="b"/>
              <a:pathLst>
                <a:path w="20319" h="20320">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611908"/>
            </a:solidFill>
          </p:spPr>
          <p:txBody>
            <a:bodyPr wrap="square" lIns="0" tIns="0" rIns="0" bIns="0" rtlCol="0"/>
            <a:lstStyle/>
            <a:p>
              <a:endParaRPr sz="1493" dirty="0"/>
            </a:p>
          </p:txBody>
        </p:sp>
        <p:sp>
          <p:nvSpPr>
            <p:cNvPr id="1090" name="object 2958">
              <a:extLst>
                <a:ext uri="{FF2B5EF4-FFF2-40B4-BE49-F238E27FC236}">
                  <a16:creationId xmlns:a16="http://schemas.microsoft.com/office/drawing/2014/main" id="{69C58CF8-2EF4-40FE-92D8-1B9687CFF7E0}"/>
                </a:ext>
              </a:extLst>
            </p:cNvPr>
            <p:cNvSpPr/>
            <p:nvPr/>
          </p:nvSpPr>
          <p:spPr>
            <a:xfrm>
              <a:off x="1435496" y="5547758"/>
              <a:ext cx="20320" cy="20320"/>
            </a:xfrm>
            <a:custGeom>
              <a:avLst/>
              <a:gdLst/>
              <a:ahLst/>
              <a:cxnLst/>
              <a:rect l="l" t="t" r="r" b="b"/>
              <a:pathLst>
                <a:path w="20319" h="20320">
                  <a:moveTo>
                    <a:pt x="15303" y="0"/>
                  </a:moveTo>
                  <a:lnTo>
                    <a:pt x="4356" y="190"/>
                  </a:lnTo>
                  <a:lnTo>
                    <a:pt x="0" y="4686"/>
                  </a:lnTo>
                  <a:lnTo>
                    <a:pt x="190" y="15633"/>
                  </a:lnTo>
                  <a:lnTo>
                    <a:pt x="4711" y="20002"/>
                  </a:lnTo>
                  <a:lnTo>
                    <a:pt x="15646" y="19812"/>
                  </a:lnTo>
                  <a:lnTo>
                    <a:pt x="20015" y="15290"/>
                  </a:lnTo>
                  <a:lnTo>
                    <a:pt x="19913" y="9817"/>
                  </a:lnTo>
                  <a:lnTo>
                    <a:pt x="19811" y="4343"/>
                  </a:lnTo>
                  <a:lnTo>
                    <a:pt x="15303" y="0"/>
                  </a:lnTo>
                  <a:close/>
                </a:path>
              </a:pathLst>
            </a:custGeom>
            <a:solidFill>
              <a:srgbClr val="631808"/>
            </a:solidFill>
          </p:spPr>
          <p:txBody>
            <a:bodyPr wrap="square" lIns="0" tIns="0" rIns="0" bIns="0" rtlCol="0"/>
            <a:lstStyle/>
            <a:p>
              <a:endParaRPr sz="1493" dirty="0"/>
            </a:p>
          </p:txBody>
        </p:sp>
        <p:sp>
          <p:nvSpPr>
            <p:cNvPr id="1091" name="object 2959">
              <a:extLst>
                <a:ext uri="{FF2B5EF4-FFF2-40B4-BE49-F238E27FC236}">
                  <a16:creationId xmlns:a16="http://schemas.microsoft.com/office/drawing/2014/main" id="{47C4D015-CFDE-41CE-B63C-5466B31010A6}"/>
                </a:ext>
              </a:extLst>
            </p:cNvPr>
            <p:cNvSpPr/>
            <p:nvPr/>
          </p:nvSpPr>
          <p:spPr>
            <a:xfrm>
              <a:off x="1378588" y="5577940"/>
              <a:ext cx="20320" cy="20320"/>
            </a:xfrm>
            <a:custGeom>
              <a:avLst/>
              <a:gdLst/>
              <a:ahLst/>
              <a:cxnLst/>
              <a:rect l="l" t="t" r="r" b="b"/>
              <a:pathLst>
                <a:path w="20319" h="20320">
                  <a:moveTo>
                    <a:pt x="15316" y="0"/>
                  </a:moveTo>
                  <a:lnTo>
                    <a:pt x="4356" y="190"/>
                  </a:lnTo>
                  <a:lnTo>
                    <a:pt x="0" y="4686"/>
                  </a:lnTo>
                  <a:lnTo>
                    <a:pt x="190" y="15646"/>
                  </a:lnTo>
                  <a:lnTo>
                    <a:pt x="4711" y="19989"/>
                  </a:lnTo>
                  <a:lnTo>
                    <a:pt x="15659" y="19799"/>
                  </a:lnTo>
                  <a:lnTo>
                    <a:pt x="20015" y="15303"/>
                  </a:lnTo>
                  <a:lnTo>
                    <a:pt x="19913" y="9829"/>
                  </a:lnTo>
                  <a:lnTo>
                    <a:pt x="19811" y="4343"/>
                  </a:lnTo>
                  <a:lnTo>
                    <a:pt x="15316" y="0"/>
                  </a:lnTo>
                  <a:close/>
                </a:path>
              </a:pathLst>
            </a:custGeom>
            <a:solidFill>
              <a:srgbClr val="BA5133"/>
            </a:solidFill>
          </p:spPr>
          <p:txBody>
            <a:bodyPr wrap="square" lIns="0" tIns="0" rIns="0" bIns="0" rtlCol="0"/>
            <a:lstStyle/>
            <a:p>
              <a:endParaRPr sz="1493" dirty="0"/>
            </a:p>
          </p:txBody>
        </p:sp>
        <p:sp>
          <p:nvSpPr>
            <p:cNvPr id="1092" name="object 2960">
              <a:extLst>
                <a:ext uri="{FF2B5EF4-FFF2-40B4-BE49-F238E27FC236}">
                  <a16:creationId xmlns:a16="http://schemas.microsoft.com/office/drawing/2014/main" id="{9555D177-F0AA-44A2-A0EB-3AA5C8781756}"/>
                </a:ext>
              </a:extLst>
            </p:cNvPr>
            <p:cNvSpPr/>
            <p:nvPr/>
          </p:nvSpPr>
          <p:spPr>
            <a:xfrm>
              <a:off x="1036951" y="5360690"/>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601808"/>
            </a:solidFill>
          </p:spPr>
          <p:txBody>
            <a:bodyPr wrap="square" lIns="0" tIns="0" rIns="0" bIns="0" rtlCol="0"/>
            <a:lstStyle/>
            <a:p>
              <a:endParaRPr sz="1493" dirty="0"/>
            </a:p>
          </p:txBody>
        </p:sp>
        <p:sp>
          <p:nvSpPr>
            <p:cNvPr id="1093" name="object 2961">
              <a:extLst>
                <a:ext uri="{FF2B5EF4-FFF2-40B4-BE49-F238E27FC236}">
                  <a16:creationId xmlns:a16="http://schemas.microsoft.com/office/drawing/2014/main" id="{78E47F50-69A2-4EE0-8922-788A191ABCC2}"/>
                </a:ext>
              </a:extLst>
            </p:cNvPr>
            <p:cNvSpPr/>
            <p:nvPr/>
          </p:nvSpPr>
          <p:spPr>
            <a:xfrm>
              <a:off x="1380185" y="5427271"/>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6F3220"/>
            </a:solidFill>
          </p:spPr>
          <p:txBody>
            <a:bodyPr wrap="square" lIns="0" tIns="0" rIns="0" bIns="0" rtlCol="0"/>
            <a:lstStyle/>
            <a:p>
              <a:endParaRPr sz="1493" dirty="0"/>
            </a:p>
          </p:txBody>
        </p:sp>
        <p:sp>
          <p:nvSpPr>
            <p:cNvPr id="1094" name="object 2962">
              <a:extLst>
                <a:ext uri="{FF2B5EF4-FFF2-40B4-BE49-F238E27FC236}">
                  <a16:creationId xmlns:a16="http://schemas.microsoft.com/office/drawing/2014/main" id="{516DDB52-BE5B-4314-86F3-FB4C05B4A88F}"/>
                </a:ext>
              </a:extLst>
            </p:cNvPr>
            <p:cNvSpPr/>
            <p:nvPr/>
          </p:nvSpPr>
          <p:spPr>
            <a:xfrm>
              <a:off x="1255816" y="5305874"/>
              <a:ext cx="20320" cy="20320"/>
            </a:xfrm>
            <a:custGeom>
              <a:avLst/>
              <a:gdLst/>
              <a:ahLst/>
              <a:cxnLst/>
              <a:rect l="l" t="t" r="r" b="b"/>
              <a:pathLst>
                <a:path w="20319" h="20320">
                  <a:moveTo>
                    <a:pt x="15303" y="0"/>
                  </a:moveTo>
                  <a:lnTo>
                    <a:pt x="4343" y="190"/>
                  </a:lnTo>
                  <a:lnTo>
                    <a:pt x="0" y="4686"/>
                  </a:lnTo>
                  <a:lnTo>
                    <a:pt x="190" y="15633"/>
                  </a:lnTo>
                  <a:lnTo>
                    <a:pt x="4698" y="19989"/>
                  </a:lnTo>
                  <a:lnTo>
                    <a:pt x="15646" y="19799"/>
                  </a:lnTo>
                  <a:lnTo>
                    <a:pt x="20015" y="15290"/>
                  </a:lnTo>
                  <a:lnTo>
                    <a:pt x="19913" y="9817"/>
                  </a:lnTo>
                  <a:lnTo>
                    <a:pt x="19811" y="4343"/>
                  </a:lnTo>
                  <a:lnTo>
                    <a:pt x="15303" y="0"/>
                  </a:lnTo>
                  <a:close/>
                </a:path>
              </a:pathLst>
            </a:custGeom>
            <a:solidFill>
              <a:srgbClr val="601709"/>
            </a:solidFill>
          </p:spPr>
          <p:txBody>
            <a:bodyPr wrap="square" lIns="0" tIns="0" rIns="0" bIns="0" rtlCol="0"/>
            <a:lstStyle/>
            <a:p>
              <a:endParaRPr sz="1493" dirty="0"/>
            </a:p>
          </p:txBody>
        </p:sp>
        <p:sp>
          <p:nvSpPr>
            <p:cNvPr id="1095" name="object 2963">
              <a:extLst>
                <a:ext uri="{FF2B5EF4-FFF2-40B4-BE49-F238E27FC236}">
                  <a16:creationId xmlns:a16="http://schemas.microsoft.com/office/drawing/2014/main" id="{22B26C3F-F2A9-4435-9D6A-9CFD772409D9}"/>
                </a:ext>
              </a:extLst>
            </p:cNvPr>
            <p:cNvSpPr/>
            <p:nvPr/>
          </p:nvSpPr>
          <p:spPr>
            <a:xfrm>
              <a:off x="1107152" y="5425806"/>
              <a:ext cx="20320" cy="20320"/>
            </a:xfrm>
            <a:custGeom>
              <a:avLst/>
              <a:gdLst/>
              <a:ahLst/>
              <a:cxnLst/>
              <a:rect l="l" t="t" r="r" b="b"/>
              <a:pathLst>
                <a:path w="20319" h="20320">
                  <a:moveTo>
                    <a:pt x="15303" y="0"/>
                  </a:moveTo>
                  <a:lnTo>
                    <a:pt x="4356" y="190"/>
                  </a:lnTo>
                  <a:lnTo>
                    <a:pt x="0" y="4699"/>
                  </a:lnTo>
                  <a:lnTo>
                    <a:pt x="190" y="15659"/>
                  </a:lnTo>
                  <a:lnTo>
                    <a:pt x="4711" y="20015"/>
                  </a:lnTo>
                  <a:lnTo>
                    <a:pt x="15646" y="19824"/>
                  </a:lnTo>
                  <a:lnTo>
                    <a:pt x="20015" y="15316"/>
                  </a:lnTo>
                  <a:lnTo>
                    <a:pt x="19913" y="9829"/>
                  </a:lnTo>
                  <a:lnTo>
                    <a:pt x="19811" y="4356"/>
                  </a:lnTo>
                  <a:lnTo>
                    <a:pt x="15303" y="0"/>
                  </a:lnTo>
                  <a:close/>
                </a:path>
              </a:pathLst>
            </a:custGeom>
            <a:solidFill>
              <a:srgbClr val="4C1606"/>
            </a:solidFill>
          </p:spPr>
          <p:txBody>
            <a:bodyPr wrap="square" lIns="0" tIns="0" rIns="0" bIns="0" rtlCol="0"/>
            <a:lstStyle/>
            <a:p>
              <a:endParaRPr sz="1493" dirty="0"/>
            </a:p>
          </p:txBody>
        </p:sp>
        <p:sp>
          <p:nvSpPr>
            <p:cNvPr id="1096" name="object 2964">
              <a:extLst>
                <a:ext uri="{FF2B5EF4-FFF2-40B4-BE49-F238E27FC236}">
                  <a16:creationId xmlns:a16="http://schemas.microsoft.com/office/drawing/2014/main" id="{2EC5F4C6-9DA5-4FBD-B79A-77D41A1C481A}"/>
                </a:ext>
              </a:extLst>
            </p:cNvPr>
            <p:cNvSpPr/>
            <p:nvPr/>
          </p:nvSpPr>
          <p:spPr>
            <a:xfrm>
              <a:off x="1697620" y="5290226"/>
              <a:ext cx="20320" cy="20320"/>
            </a:xfrm>
            <a:custGeom>
              <a:avLst/>
              <a:gdLst/>
              <a:ahLst/>
              <a:cxnLst/>
              <a:rect l="l" t="t" r="r" b="b"/>
              <a:pathLst>
                <a:path w="20319" h="20320">
                  <a:moveTo>
                    <a:pt x="15303" y="0"/>
                  </a:moveTo>
                  <a:lnTo>
                    <a:pt x="4343" y="190"/>
                  </a:lnTo>
                  <a:lnTo>
                    <a:pt x="0" y="4699"/>
                  </a:lnTo>
                  <a:lnTo>
                    <a:pt x="190" y="15646"/>
                  </a:lnTo>
                  <a:lnTo>
                    <a:pt x="4699" y="20015"/>
                  </a:lnTo>
                  <a:lnTo>
                    <a:pt x="15646" y="19824"/>
                  </a:lnTo>
                  <a:lnTo>
                    <a:pt x="20015" y="15303"/>
                  </a:lnTo>
                  <a:lnTo>
                    <a:pt x="19913" y="9829"/>
                  </a:lnTo>
                  <a:lnTo>
                    <a:pt x="19812" y="4356"/>
                  </a:lnTo>
                  <a:lnTo>
                    <a:pt x="15303" y="0"/>
                  </a:lnTo>
                  <a:close/>
                </a:path>
              </a:pathLst>
            </a:custGeom>
            <a:solidFill>
              <a:srgbClr val="783323"/>
            </a:solidFill>
          </p:spPr>
          <p:txBody>
            <a:bodyPr wrap="square" lIns="0" tIns="0" rIns="0" bIns="0" rtlCol="0"/>
            <a:lstStyle/>
            <a:p>
              <a:endParaRPr sz="1493" dirty="0"/>
            </a:p>
          </p:txBody>
        </p:sp>
        <p:sp>
          <p:nvSpPr>
            <p:cNvPr id="1097" name="object 2965">
              <a:extLst>
                <a:ext uri="{FF2B5EF4-FFF2-40B4-BE49-F238E27FC236}">
                  <a16:creationId xmlns:a16="http://schemas.microsoft.com/office/drawing/2014/main" id="{2FC0EA53-0F25-4BF9-B19D-3A1D0797D67A}"/>
                </a:ext>
              </a:extLst>
            </p:cNvPr>
            <p:cNvSpPr/>
            <p:nvPr/>
          </p:nvSpPr>
          <p:spPr>
            <a:xfrm>
              <a:off x="1726229" y="5414638"/>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2" y="4356"/>
                  </a:lnTo>
                  <a:lnTo>
                    <a:pt x="15303" y="0"/>
                  </a:lnTo>
                  <a:close/>
                </a:path>
              </a:pathLst>
            </a:custGeom>
            <a:solidFill>
              <a:srgbClr val="411205"/>
            </a:solidFill>
          </p:spPr>
          <p:txBody>
            <a:bodyPr wrap="square" lIns="0" tIns="0" rIns="0" bIns="0" rtlCol="0"/>
            <a:lstStyle/>
            <a:p>
              <a:endParaRPr sz="1493" dirty="0"/>
            </a:p>
          </p:txBody>
        </p:sp>
        <p:sp>
          <p:nvSpPr>
            <p:cNvPr id="1098" name="object 2966">
              <a:extLst>
                <a:ext uri="{FF2B5EF4-FFF2-40B4-BE49-F238E27FC236}">
                  <a16:creationId xmlns:a16="http://schemas.microsoft.com/office/drawing/2014/main" id="{33657639-EB19-4B64-BD0E-BE39FA3A9787}"/>
                </a:ext>
              </a:extLst>
            </p:cNvPr>
            <p:cNvSpPr/>
            <p:nvPr/>
          </p:nvSpPr>
          <p:spPr>
            <a:xfrm>
              <a:off x="1326880" y="5529487"/>
              <a:ext cx="20320" cy="20320"/>
            </a:xfrm>
            <a:custGeom>
              <a:avLst/>
              <a:gdLst/>
              <a:ahLst/>
              <a:cxnLst/>
              <a:rect l="l" t="t" r="r" b="b"/>
              <a:pathLst>
                <a:path w="20319" h="20320">
                  <a:moveTo>
                    <a:pt x="15303" y="0"/>
                  </a:moveTo>
                  <a:lnTo>
                    <a:pt x="4343" y="190"/>
                  </a:lnTo>
                  <a:lnTo>
                    <a:pt x="0" y="4686"/>
                  </a:lnTo>
                  <a:lnTo>
                    <a:pt x="190" y="15633"/>
                  </a:lnTo>
                  <a:lnTo>
                    <a:pt x="4698" y="20002"/>
                  </a:lnTo>
                  <a:lnTo>
                    <a:pt x="15646" y="19812"/>
                  </a:lnTo>
                  <a:lnTo>
                    <a:pt x="20015" y="15290"/>
                  </a:lnTo>
                  <a:lnTo>
                    <a:pt x="19913" y="9817"/>
                  </a:lnTo>
                  <a:lnTo>
                    <a:pt x="19811" y="4343"/>
                  </a:lnTo>
                  <a:lnTo>
                    <a:pt x="15303" y="0"/>
                  </a:lnTo>
                  <a:close/>
                </a:path>
              </a:pathLst>
            </a:custGeom>
            <a:solidFill>
              <a:srgbClr val="813826"/>
            </a:solidFill>
          </p:spPr>
          <p:txBody>
            <a:bodyPr wrap="square" lIns="0" tIns="0" rIns="0" bIns="0" rtlCol="0"/>
            <a:lstStyle/>
            <a:p>
              <a:endParaRPr sz="1493" dirty="0"/>
            </a:p>
          </p:txBody>
        </p:sp>
        <p:sp>
          <p:nvSpPr>
            <p:cNvPr id="1099" name="object 2967">
              <a:extLst>
                <a:ext uri="{FF2B5EF4-FFF2-40B4-BE49-F238E27FC236}">
                  <a16:creationId xmlns:a16="http://schemas.microsoft.com/office/drawing/2014/main" id="{65E6E903-153B-4965-9548-E5D73372BC86}"/>
                </a:ext>
              </a:extLst>
            </p:cNvPr>
            <p:cNvSpPr/>
            <p:nvPr/>
          </p:nvSpPr>
          <p:spPr>
            <a:xfrm>
              <a:off x="1364505" y="5313358"/>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703220"/>
            </a:solidFill>
          </p:spPr>
          <p:txBody>
            <a:bodyPr wrap="square" lIns="0" tIns="0" rIns="0" bIns="0" rtlCol="0"/>
            <a:lstStyle/>
            <a:p>
              <a:endParaRPr sz="1493" dirty="0"/>
            </a:p>
          </p:txBody>
        </p:sp>
        <p:sp>
          <p:nvSpPr>
            <p:cNvPr id="1100" name="object 2968">
              <a:extLst>
                <a:ext uri="{FF2B5EF4-FFF2-40B4-BE49-F238E27FC236}">
                  <a16:creationId xmlns:a16="http://schemas.microsoft.com/office/drawing/2014/main" id="{6F3DAC4E-5357-41D8-A4E2-140AEBD686E6}"/>
                </a:ext>
              </a:extLst>
            </p:cNvPr>
            <p:cNvSpPr/>
            <p:nvPr/>
          </p:nvSpPr>
          <p:spPr>
            <a:xfrm>
              <a:off x="1377501" y="5594813"/>
              <a:ext cx="20320" cy="20320"/>
            </a:xfrm>
            <a:custGeom>
              <a:avLst/>
              <a:gdLst/>
              <a:ahLst/>
              <a:cxnLst/>
              <a:rect l="l" t="t" r="r" b="b"/>
              <a:pathLst>
                <a:path w="20319" h="20320">
                  <a:moveTo>
                    <a:pt x="15303" y="0"/>
                  </a:moveTo>
                  <a:lnTo>
                    <a:pt x="4343" y="190"/>
                  </a:lnTo>
                  <a:lnTo>
                    <a:pt x="0" y="4686"/>
                  </a:lnTo>
                  <a:lnTo>
                    <a:pt x="190" y="15633"/>
                  </a:lnTo>
                  <a:lnTo>
                    <a:pt x="4698" y="19989"/>
                  </a:lnTo>
                  <a:lnTo>
                    <a:pt x="15646" y="19799"/>
                  </a:lnTo>
                  <a:lnTo>
                    <a:pt x="20015" y="15290"/>
                  </a:lnTo>
                  <a:lnTo>
                    <a:pt x="19913" y="9829"/>
                  </a:lnTo>
                  <a:lnTo>
                    <a:pt x="19811" y="4343"/>
                  </a:lnTo>
                  <a:lnTo>
                    <a:pt x="15303" y="0"/>
                  </a:lnTo>
                  <a:close/>
                </a:path>
              </a:pathLst>
            </a:custGeom>
            <a:solidFill>
              <a:srgbClr val="853728"/>
            </a:solidFill>
          </p:spPr>
          <p:txBody>
            <a:bodyPr wrap="square" lIns="0" tIns="0" rIns="0" bIns="0" rtlCol="0"/>
            <a:lstStyle/>
            <a:p>
              <a:endParaRPr sz="1493" dirty="0"/>
            </a:p>
          </p:txBody>
        </p:sp>
        <p:sp>
          <p:nvSpPr>
            <p:cNvPr id="1101" name="object 2969">
              <a:extLst>
                <a:ext uri="{FF2B5EF4-FFF2-40B4-BE49-F238E27FC236}">
                  <a16:creationId xmlns:a16="http://schemas.microsoft.com/office/drawing/2014/main" id="{54E41729-26E5-497D-A172-EA9BE362F6FE}"/>
                </a:ext>
              </a:extLst>
            </p:cNvPr>
            <p:cNvSpPr/>
            <p:nvPr/>
          </p:nvSpPr>
          <p:spPr>
            <a:xfrm>
              <a:off x="1439475" y="5252646"/>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5C2A1A"/>
            </a:solidFill>
          </p:spPr>
          <p:txBody>
            <a:bodyPr wrap="square" lIns="0" tIns="0" rIns="0" bIns="0" rtlCol="0"/>
            <a:lstStyle/>
            <a:p>
              <a:endParaRPr sz="1493" dirty="0"/>
            </a:p>
          </p:txBody>
        </p:sp>
        <p:sp>
          <p:nvSpPr>
            <p:cNvPr id="1102" name="object 2970">
              <a:extLst>
                <a:ext uri="{FF2B5EF4-FFF2-40B4-BE49-F238E27FC236}">
                  <a16:creationId xmlns:a16="http://schemas.microsoft.com/office/drawing/2014/main" id="{84F028BC-DC72-40CA-8CD7-9A85BD32ED78}"/>
                </a:ext>
              </a:extLst>
            </p:cNvPr>
            <p:cNvSpPr/>
            <p:nvPr/>
          </p:nvSpPr>
          <p:spPr>
            <a:xfrm>
              <a:off x="1194682" y="5469069"/>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863926"/>
            </a:solidFill>
          </p:spPr>
          <p:txBody>
            <a:bodyPr wrap="square" lIns="0" tIns="0" rIns="0" bIns="0" rtlCol="0"/>
            <a:lstStyle/>
            <a:p>
              <a:endParaRPr sz="1493" dirty="0"/>
            </a:p>
          </p:txBody>
        </p:sp>
        <p:sp>
          <p:nvSpPr>
            <p:cNvPr id="1103" name="object 2971">
              <a:extLst>
                <a:ext uri="{FF2B5EF4-FFF2-40B4-BE49-F238E27FC236}">
                  <a16:creationId xmlns:a16="http://schemas.microsoft.com/office/drawing/2014/main" id="{28503B3A-0726-4DB2-B923-BF2D355A28DA}"/>
                </a:ext>
              </a:extLst>
            </p:cNvPr>
            <p:cNvSpPr/>
            <p:nvPr/>
          </p:nvSpPr>
          <p:spPr>
            <a:xfrm>
              <a:off x="1685860" y="5413898"/>
              <a:ext cx="20320" cy="20320"/>
            </a:xfrm>
            <a:custGeom>
              <a:avLst/>
              <a:gdLst/>
              <a:ahLst/>
              <a:cxnLst/>
              <a:rect l="l" t="t" r="r" b="b"/>
              <a:pathLst>
                <a:path w="20319" h="20320">
                  <a:moveTo>
                    <a:pt x="15303" y="0"/>
                  </a:moveTo>
                  <a:lnTo>
                    <a:pt x="4343" y="190"/>
                  </a:lnTo>
                  <a:lnTo>
                    <a:pt x="0" y="4699"/>
                  </a:lnTo>
                  <a:lnTo>
                    <a:pt x="190" y="15646"/>
                  </a:lnTo>
                  <a:lnTo>
                    <a:pt x="4699" y="20002"/>
                  </a:lnTo>
                  <a:lnTo>
                    <a:pt x="15646" y="19812"/>
                  </a:lnTo>
                  <a:lnTo>
                    <a:pt x="20015" y="15303"/>
                  </a:lnTo>
                  <a:lnTo>
                    <a:pt x="19913" y="9829"/>
                  </a:lnTo>
                  <a:lnTo>
                    <a:pt x="19812" y="4356"/>
                  </a:lnTo>
                  <a:lnTo>
                    <a:pt x="15303" y="0"/>
                  </a:lnTo>
                  <a:close/>
                </a:path>
              </a:pathLst>
            </a:custGeom>
            <a:solidFill>
              <a:srgbClr val="642D1C"/>
            </a:solidFill>
          </p:spPr>
          <p:txBody>
            <a:bodyPr wrap="square" lIns="0" tIns="0" rIns="0" bIns="0" rtlCol="0"/>
            <a:lstStyle/>
            <a:p>
              <a:endParaRPr sz="1493" dirty="0"/>
            </a:p>
          </p:txBody>
        </p:sp>
        <p:sp>
          <p:nvSpPr>
            <p:cNvPr id="1104" name="object 2972">
              <a:extLst>
                <a:ext uri="{FF2B5EF4-FFF2-40B4-BE49-F238E27FC236}">
                  <a16:creationId xmlns:a16="http://schemas.microsoft.com/office/drawing/2014/main" id="{9FDF80B7-45E7-490E-93C9-10E64548393C}"/>
                </a:ext>
              </a:extLst>
            </p:cNvPr>
            <p:cNvSpPr/>
            <p:nvPr/>
          </p:nvSpPr>
          <p:spPr>
            <a:xfrm>
              <a:off x="1149037" y="5584904"/>
              <a:ext cx="20320" cy="20320"/>
            </a:xfrm>
            <a:custGeom>
              <a:avLst/>
              <a:gdLst/>
              <a:ahLst/>
              <a:cxnLst/>
              <a:rect l="l" t="t" r="r" b="b"/>
              <a:pathLst>
                <a:path w="20319" h="20320">
                  <a:moveTo>
                    <a:pt x="15316" y="0"/>
                  </a:moveTo>
                  <a:lnTo>
                    <a:pt x="4356" y="190"/>
                  </a:lnTo>
                  <a:lnTo>
                    <a:pt x="0" y="4686"/>
                  </a:lnTo>
                  <a:lnTo>
                    <a:pt x="190" y="15633"/>
                  </a:lnTo>
                  <a:lnTo>
                    <a:pt x="4711" y="19989"/>
                  </a:lnTo>
                  <a:lnTo>
                    <a:pt x="15659" y="19799"/>
                  </a:lnTo>
                  <a:lnTo>
                    <a:pt x="20015" y="15290"/>
                  </a:lnTo>
                  <a:lnTo>
                    <a:pt x="19913" y="9817"/>
                  </a:lnTo>
                  <a:lnTo>
                    <a:pt x="19811" y="4343"/>
                  </a:lnTo>
                  <a:lnTo>
                    <a:pt x="15316" y="0"/>
                  </a:lnTo>
                  <a:close/>
                </a:path>
              </a:pathLst>
            </a:custGeom>
            <a:solidFill>
              <a:srgbClr val="8C3B29"/>
            </a:solidFill>
          </p:spPr>
          <p:txBody>
            <a:bodyPr wrap="square" lIns="0" tIns="0" rIns="0" bIns="0" rtlCol="0"/>
            <a:lstStyle/>
            <a:p>
              <a:endParaRPr sz="1493" dirty="0"/>
            </a:p>
          </p:txBody>
        </p:sp>
        <p:sp>
          <p:nvSpPr>
            <p:cNvPr id="1105" name="object 2973">
              <a:extLst>
                <a:ext uri="{FF2B5EF4-FFF2-40B4-BE49-F238E27FC236}">
                  <a16:creationId xmlns:a16="http://schemas.microsoft.com/office/drawing/2014/main" id="{9FFE38B3-AC9E-4ADA-9F22-9B55659E2772}"/>
                </a:ext>
              </a:extLst>
            </p:cNvPr>
            <p:cNvSpPr/>
            <p:nvPr/>
          </p:nvSpPr>
          <p:spPr>
            <a:xfrm>
              <a:off x="1134338" y="5574769"/>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863A27"/>
            </a:solidFill>
          </p:spPr>
          <p:txBody>
            <a:bodyPr wrap="square" lIns="0" tIns="0" rIns="0" bIns="0" rtlCol="0"/>
            <a:lstStyle/>
            <a:p>
              <a:endParaRPr sz="1493" dirty="0"/>
            </a:p>
          </p:txBody>
        </p:sp>
        <p:sp>
          <p:nvSpPr>
            <p:cNvPr id="1106" name="object 2974">
              <a:extLst>
                <a:ext uri="{FF2B5EF4-FFF2-40B4-BE49-F238E27FC236}">
                  <a16:creationId xmlns:a16="http://schemas.microsoft.com/office/drawing/2014/main" id="{DB9ABEA9-2D71-4EAD-951E-E0A70A4BFECB}"/>
                </a:ext>
              </a:extLst>
            </p:cNvPr>
            <p:cNvSpPr/>
            <p:nvPr/>
          </p:nvSpPr>
          <p:spPr>
            <a:xfrm>
              <a:off x="1388629" y="5588278"/>
              <a:ext cx="20320" cy="20320"/>
            </a:xfrm>
            <a:custGeom>
              <a:avLst/>
              <a:gdLst/>
              <a:ahLst/>
              <a:cxnLst/>
              <a:rect l="l" t="t" r="r" b="b"/>
              <a:pathLst>
                <a:path w="20319" h="20320">
                  <a:moveTo>
                    <a:pt x="15303" y="0"/>
                  </a:moveTo>
                  <a:lnTo>
                    <a:pt x="4343" y="190"/>
                  </a:lnTo>
                  <a:lnTo>
                    <a:pt x="0" y="4724"/>
                  </a:lnTo>
                  <a:lnTo>
                    <a:pt x="190" y="15671"/>
                  </a:lnTo>
                  <a:lnTo>
                    <a:pt x="4698" y="20015"/>
                  </a:lnTo>
                  <a:lnTo>
                    <a:pt x="15646" y="19824"/>
                  </a:lnTo>
                  <a:lnTo>
                    <a:pt x="20015" y="15328"/>
                  </a:lnTo>
                  <a:lnTo>
                    <a:pt x="19913" y="9842"/>
                  </a:lnTo>
                  <a:lnTo>
                    <a:pt x="19811" y="4381"/>
                  </a:lnTo>
                  <a:lnTo>
                    <a:pt x="15303" y="0"/>
                  </a:lnTo>
                  <a:close/>
                </a:path>
              </a:pathLst>
            </a:custGeom>
            <a:solidFill>
              <a:srgbClr val="853926"/>
            </a:solidFill>
          </p:spPr>
          <p:txBody>
            <a:bodyPr wrap="square" lIns="0" tIns="0" rIns="0" bIns="0" rtlCol="0"/>
            <a:lstStyle/>
            <a:p>
              <a:endParaRPr sz="1493" dirty="0"/>
            </a:p>
          </p:txBody>
        </p:sp>
        <p:sp>
          <p:nvSpPr>
            <p:cNvPr id="1107" name="object 2975">
              <a:extLst>
                <a:ext uri="{FF2B5EF4-FFF2-40B4-BE49-F238E27FC236}">
                  <a16:creationId xmlns:a16="http://schemas.microsoft.com/office/drawing/2014/main" id="{33FD63D3-7391-4443-9FDC-3B55B5F0F91C}"/>
                </a:ext>
              </a:extLst>
            </p:cNvPr>
            <p:cNvSpPr/>
            <p:nvPr/>
          </p:nvSpPr>
          <p:spPr>
            <a:xfrm>
              <a:off x="1163721" y="5531399"/>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5B1302"/>
            </a:solidFill>
          </p:spPr>
          <p:txBody>
            <a:bodyPr wrap="square" lIns="0" tIns="0" rIns="0" bIns="0" rtlCol="0"/>
            <a:lstStyle/>
            <a:p>
              <a:endParaRPr sz="1493" dirty="0"/>
            </a:p>
          </p:txBody>
        </p:sp>
        <p:sp>
          <p:nvSpPr>
            <p:cNvPr id="1108" name="object 2976">
              <a:extLst>
                <a:ext uri="{FF2B5EF4-FFF2-40B4-BE49-F238E27FC236}">
                  <a16:creationId xmlns:a16="http://schemas.microsoft.com/office/drawing/2014/main" id="{E6282DD6-E30C-4E8F-90A3-34FDAEC4D9D8}"/>
                </a:ext>
              </a:extLst>
            </p:cNvPr>
            <p:cNvSpPr/>
            <p:nvPr/>
          </p:nvSpPr>
          <p:spPr>
            <a:xfrm>
              <a:off x="1280905" y="5281534"/>
              <a:ext cx="20320" cy="20320"/>
            </a:xfrm>
            <a:custGeom>
              <a:avLst/>
              <a:gdLst/>
              <a:ahLst/>
              <a:cxnLst/>
              <a:rect l="l" t="t" r="r" b="b"/>
              <a:pathLst>
                <a:path w="20319" h="20320">
                  <a:moveTo>
                    <a:pt x="15316" y="0"/>
                  </a:moveTo>
                  <a:lnTo>
                    <a:pt x="4356" y="190"/>
                  </a:lnTo>
                  <a:lnTo>
                    <a:pt x="0" y="4711"/>
                  </a:lnTo>
                  <a:lnTo>
                    <a:pt x="190" y="15659"/>
                  </a:lnTo>
                  <a:lnTo>
                    <a:pt x="4711" y="20002"/>
                  </a:lnTo>
                  <a:lnTo>
                    <a:pt x="15659" y="19811"/>
                  </a:lnTo>
                  <a:lnTo>
                    <a:pt x="20015" y="15316"/>
                  </a:lnTo>
                  <a:lnTo>
                    <a:pt x="19913" y="9842"/>
                  </a:lnTo>
                  <a:lnTo>
                    <a:pt x="19811" y="4368"/>
                  </a:lnTo>
                  <a:lnTo>
                    <a:pt x="15316" y="0"/>
                  </a:lnTo>
                  <a:close/>
                </a:path>
              </a:pathLst>
            </a:custGeom>
            <a:solidFill>
              <a:srgbClr val="E38F56"/>
            </a:solidFill>
          </p:spPr>
          <p:txBody>
            <a:bodyPr wrap="square" lIns="0" tIns="0" rIns="0" bIns="0" rtlCol="0"/>
            <a:lstStyle/>
            <a:p>
              <a:endParaRPr sz="1493" dirty="0"/>
            </a:p>
          </p:txBody>
        </p:sp>
        <p:sp>
          <p:nvSpPr>
            <p:cNvPr id="1109" name="object 2977">
              <a:extLst>
                <a:ext uri="{FF2B5EF4-FFF2-40B4-BE49-F238E27FC236}">
                  <a16:creationId xmlns:a16="http://schemas.microsoft.com/office/drawing/2014/main" id="{24598DA6-C8B9-40B2-9434-F4040A6D68BE}"/>
                </a:ext>
              </a:extLst>
            </p:cNvPr>
            <p:cNvSpPr/>
            <p:nvPr/>
          </p:nvSpPr>
          <p:spPr>
            <a:xfrm>
              <a:off x="1745743" y="5369495"/>
              <a:ext cx="20320" cy="20320"/>
            </a:xfrm>
            <a:custGeom>
              <a:avLst/>
              <a:gdLst/>
              <a:ahLst/>
              <a:cxnLst/>
              <a:rect l="l" t="t" r="r" b="b"/>
              <a:pathLst>
                <a:path w="20319" h="20320">
                  <a:moveTo>
                    <a:pt x="15303" y="0"/>
                  </a:moveTo>
                  <a:lnTo>
                    <a:pt x="4343" y="190"/>
                  </a:lnTo>
                  <a:lnTo>
                    <a:pt x="0" y="4711"/>
                  </a:lnTo>
                  <a:lnTo>
                    <a:pt x="190" y="15659"/>
                  </a:lnTo>
                  <a:lnTo>
                    <a:pt x="4699" y="20015"/>
                  </a:lnTo>
                  <a:lnTo>
                    <a:pt x="15646" y="19824"/>
                  </a:lnTo>
                  <a:lnTo>
                    <a:pt x="20015" y="15316"/>
                  </a:lnTo>
                  <a:lnTo>
                    <a:pt x="19913" y="9842"/>
                  </a:lnTo>
                  <a:lnTo>
                    <a:pt x="19812" y="4368"/>
                  </a:lnTo>
                  <a:lnTo>
                    <a:pt x="15303" y="0"/>
                  </a:lnTo>
                  <a:close/>
                </a:path>
              </a:pathLst>
            </a:custGeom>
            <a:solidFill>
              <a:srgbClr val="481206"/>
            </a:solidFill>
          </p:spPr>
          <p:txBody>
            <a:bodyPr wrap="square" lIns="0" tIns="0" rIns="0" bIns="0" rtlCol="0"/>
            <a:lstStyle/>
            <a:p>
              <a:endParaRPr sz="1493" dirty="0"/>
            </a:p>
          </p:txBody>
        </p:sp>
        <p:sp>
          <p:nvSpPr>
            <p:cNvPr id="1110" name="object 2978">
              <a:extLst>
                <a:ext uri="{FF2B5EF4-FFF2-40B4-BE49-F238E27FC236}">
                  <a16:creationId xmlns:a16="http://schemas.microsoft.com/office/drawing/2014/main" id="{E8AEEBE3-0CB1-485D-9536-067C6B3012A5}"/>
                </a:ext>
              </a:extLst>
            </p:cNvPr>
            <p:cNvSpPr/>
            <p:nvPr/>
          </p:nvSpPr>
          <p:spPr>
            <a:xfrm>
              <a:off x="1157596" y="5514854"/>
              <a:ext cx="20320" cy="20320"/>
            </a:xfrm>
            <a:custGeom>
              <a:avLst/>
              <a:gdLst/>
              <a:ahLst/>
              <a:cxnLst/>
              <a:rect l="l" t="t" r="r" b="b"/>
              <a:pathLst>
                <a:path w="20319" h="20320">
                  <a:moveTo>
                    <a:pt x="15303" y="0"/>
                  </a:moveTo>
                  <a:lnTo>
                    <a:pt x="4356" y="190"/>
                  </a:lnTo>
                  <a:lnTo>
                    <a:pt x="0" y="4699"/>
                  </a:lnTo>
                  <a:lnTo>
                    <a:pt x="190" y="15646"/>
                  </a:lnTo>
                  <a:lnTo>
                    <a:pt x="4711" y="19989"/>
                  </a:lnTo>
                  <a:lnTo>
                    <a:pt x="15646" y="19799"/>
                  </a:lnTo>
                  <a:lnTo>
                    <a:pt x="20015" y="15303"/>
                  </a:lnTo>
                  <a:lnTo>
                    <a:pt x="19913" y="9829"/>
                  </a:lnTo>
                  <a:lnTo>
                    <a:pt x="19811" y="4356"/>
                  </a:lnTo>
                  <a:lnTo>
                    <a:pt x="15303" y="0"/>
                  </a:lnTo>
                  <a:close/>
                </a:path>
              </a:pathLst>
            </a:custGeom>
            <a:solidFill>
              <a:srgbClr val="8D3C29"/>
            </a:solidFill>
          </p:spPr>
          <p:txBody>
            <a:bodyPr wrap="square" lIns="0" tIns="0" rIns="0" bIns="0" rtlCol="0"/>
            <a:lstStyle/>
            <a:p>
              <a:endParaRPr sz="1493" dirty="0"/>
            </a:p>
          </p:txBody>
        </p:sp>
        <p:sp>
          <p:nvSpPr>
            <p:cNvPr id="1111" name="object 2979">
              <a:extLst>
                <a:ext uri="{FF2B5EF4-FFF2-40B4-BE49-F238E27FC236}">
                  <a16:creationId xmlns:a16="http://schemas.microsoft.com/office/drawing/2014/main" id="{7EAB2DB3-33B2-4138-83C0-6D6F825508D3}"/>
                </a:ext>
              </a:extLst>
            </p:cNvPr>
            <p:cNvSpPr/>
            <p:nvPr/>
          </p:nvSpPr>
          <p:spPr>
            <a:xfrm>
              <a:off x="1430827" y="5292770"/>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7A3523"/>
            </a:solidFill>
          </p:spPr>
          <p:txBody>
            <a:bodyPr wrap="square" lIns="0" tIns="0" rIns="0" bIns="0" rtlCol="0"/>
            <a:lstStyle/>
            <a:p>
              <a:endParaRPr sz="1493" dirty="0"/>
            </a:p>
          </p:txBody>
        </p:sp>
        <p:sp>
          <p:nvSpPr>
            <p:cNvPr id="1112" name="object 2980">
              <a:extLst>
                <a:ext uri="{FF2B5EF4-FFF2-40B4-BE49-F238E27FC236}">
                  <a16:creationId xmlns:a16="http://schemas.microsoft.com/office/drawing/2014/main" id="{BC710D21-7877-4EBA-B9BA-31C5A8967B7F}"/>
                </a:ext>
              </a:extLst>
            </p:cNvPr>
            <p:cNvSpPr/>
            <p:nvPr/>
          </p:nvSpPr>
          <p:spPr>
            <a:xfrm>
              <a:off x="1125941" y="5421670"/>
              <a:ext cx="20320" cy="20320"/>
            </a:xfrm>
            <a:custGeom>
              <a:avLst/>
              <a:gdLst/>
              <a:ahLst/>
              <a:cxnLst/>
              <a:rect l="l" t="t" r="r" b="b"/>
              <a:pathLst>
                <a:path w="20319" h="20320">
                  <a:moveTo>
                    <a:pt x="15316" y="0"/>
                  </a:moveTo>
                  <a:lnTo>
                    <a:pt x="4356" y="190"/>
                  </a:lnTo>
                  <a:lnTo>
                    <a:pt x="0" y="4699"/>
                  </a:lnTo>
                  <a:lnTo>
                    <a:pt x="190" y="15659"/>
                  </a:lnTo>
                  <a:lnTo>
                    <a:pt x="4711" y="20002"/>
                  </a:lnTo>
                  <a:lnTo>
                    <a:pt x="15659" y="19812"/>
                  </a:lnTo>
                  <a:lnTo>
                    <a:pt x="20015" y="15316"/>
                  </a:lnTo>
                  <a:lnTo>
                    <a:pt x="19913" y="9829"/>
                  </a:lnTo>
                  <a:lnTo>
                    <a:pt x="19811" y="4356"/>
                  </a:lnTo>
                  <a:lnTo>
                    <a:pt x="15316" y="0"/>
                  </a:lnTo>
                  <a:close/>
                </a:path>
              </a:pathLst>
            </a:custGeom>
            <a:solidFill>
              <a:srgbClr val="5F1808"/>
            </a:solidFill>
          </p:spPr>
          <p:txBody>
            <a:bodyPr wrap="square" lIns="0" tIns="0" rIns="0" bIns="0" rtlCol="0"/>
            <a:lstStyle/>
            <a:p>
              <a:endParaRPr sz="1493" dirty="0"/>
            </a:p>
          </p:txBody>
        </p:sp>
        <p:sp>
          <p:nvSpPr>
            <p:cNvPr id="1113" name="object 2981">
              <a:extLst>
                <a:ext uri="{FF2B5EF4-FFF2-40B4-BE49-F238E27FC236}">
                  <a16:creationId xmlns:a16="http://schemas.microsoft.com/office/drawing/2014/main" id="{EDA6C753-A312-4789-B8EB-E03D178255DC}"/>
                </a:ext>
              </a:extLst>
            </p:cNvPr>
            <p:cNvSpPr/>
            <p:nvPr/>
          </p:nvSpPr>
          <p:spPr>
            <a:xfrm>
              <a:off x="1095437" y="5315197"/>
              <a:ext cx="20320" cy="20320"/>
            </a:xfrm>
            <a:custGeom>
              <a:avLst/>
              <a:gdLst/>
              <a:ahLst/>
              <a:cxnLst/>
              <a:rect l="l" t="t" r="r" b="b"/>
              <a:pathLst>
                <a:path w="20319" h="20320">
                  <a:moveTo>
                    <a:pt x="15303" y="0"/>
                  </a:moveTo>
                  <a:lnTo>
                    <a:pt x="4356" y="190"/>
                  </a:lnTo>
                  <a:lnTo>
                    <a:pt x="0" y="4686"/>
                  </a:lnTo>
                  <a:lnTo>
                    <a:pt x="190" y="15633"/>
                  </a:lnTo>
                  <a:lnTo>
                    <a:pt x="4711" y="20002"/>
                  </a:lnTo>
                  <a:lnTo>
                    <a:pt x="15646" y="19812"/>
                  </a:lnTo>
                  <a:lnTo>
                    <a:pt x="20015" y="15290"/>
                  </a:lnTo>
                  <a:lnTo>
                    <a:pt x="19913" y="9817"/>
                  </a:lnTo>
                  <a:lnTo>
                    <a:pt x="19811" y="4343"/>
                  </a:lnTo>
                  <a:lnTo>
                    <a:pt x="15303" y="0"/>
                  </a:lnTo>
                  <a:close/>
                </a:path>
              </a:pathLst>
            </a:custGeom>
            <a:solidFill>
              <a:srgbClr val="6D321F"/>
            </a:solidFill>
          </p:spPr>
          <p:txBody>
            <a:bodyPr wrap="square" lIns="0" tIns="0" rIns="0" bIns="0" rtlCol="0"/>
            <a:lstStyle/>
            <a:p>
              <a:endParaRPr sz="1493" dirty="0"/>
            </a:p>
          </p:txBody>
        </p:sp>
        <p:sp>
          <p:nvSpPr>
            <p:cNvPr id="1114" name="object 2982">
              <a:extLst>
                <a:ext uri="{FF2B5EF4-FFF2-40B4-BE49-F238E27FC236}">
                  <a16:creationId xmlns:a16="http://schemas.microsoft.com/office/drawing/2014/main" id="{1B9637E0-9DB7-4408-B2A8-5A339741BB6E}"/>
                </a:ext>
              </a:extLst>
            </p:cNvPr>
            <p:cNvSpPr/>
            <p:nvPr/>
          </p:nvSpPr>
          <p:spPr>
            <a:xfrm>
              <a:off x="1298026" y="5412050"/>
              <a:ext cx="20320" cy="20320"/>
            </a:xfrm>
            <a:custGeom>
              <a:avLst/>
              <a:gdLst/>
              <a:ahLst/>
              <a:cxnLst/>
              <a:rect l="l" t="t" r="r" b="b"/>
              <a:pathLst>
                <a:path w="20319" h="20320">
                  <a:moveTo>
                    <a:pt x="15303" y="0"/>
                  </a:moveTo>
                  <a:lnTo>
                    <a:pt x="4356" y="190"/>
                  </a:lnTo>
                  <a:lnTo>
                    <a:pt x="0" y="4699"/>
                  </a:lnTo>
                  <a:lnTo>
                    <a:pt x="190" y="15659"/>
                  </a:lnTo>
                  <a:lnTo>
                    <a:pt x="4711" y="20015"/>
                  </a:lnTo>
                  <a:lnTo>
                    <a:pt x="15646" y="19824"/>
                  </a:lnTo>
                  <a:lnTo>
                    <a:pt x="20015" y="15316"/>
                  </a:lnTo>
                  <a:lnTo>
                    <a:pt x="19913" y="9829"/>
                  </a:lnTo>
                  <a:lnTo>
                    <a:pt x="19811" y="4356"/>
                  </a:lnTo>
                  <a:lnTo>
                    <a:pt x="15303" y="0"/>
                  </a:lnTo>
                  <a:close/>
                </a:path>
              </a:pathLst>
            </a:custGeom>
            <a:solidFill>
              <a:srgbClr val="501606"/>
            </a:solidFill>
          </p:spPr>
          <p:txBody>
            <a:bodyPr wrap="square" lIns="0" tIns="0" rIns="0" bIns="0" rtlCol="0"/>
            <a:lstStyle/>
            <a:p>
              <a:endParaRPr sz="1493" dirty="0"/>
            </a:p>
          </p:txBody>
        </p:sp>
        <p:sp>
          <p:nvSpPr>
            <p:cNvPr id="1115" name="object 2983">
              <a:extLst>
                <a:ext uri="{FF2B5EF4-FFF2-40B4-BE49-F238E27FC236}">
                  <a16:creationId xmlns:a16="http://schemas.microsoft.com/office/drawing/2014/main" id="{08A73E25-D6F6-4850-AAB9-A864D25587D6}"/>
                </a:ext>
              </a:extLst>
            </p:cNvPr>
            <p:cNvSpPr/>
            <p:nvPr/>
          </p:nvSpPr>
          <p:spPr>
            <a:xfrm>
              <a:off x="1393525" y="5303036"/>
              <a:ext cx="20320" cy="20320"/>
            </a:xfrm>
            <a:custGeom>
              <a:avLst/>
              <a:gdLst/>
              <a:ahLst/>
              <a:cxnLst/>
              <a:rect l="l" t="t" r="r" b="b"/>
              <a:pathLst>
                <a:path w="20319" h="20320">
                  <a:moveTo>
                    <a:pt x="15303" y="0"/>
                  </a:moveTo>
                  <a:lnTo>
                    <a:pt x="4343" y="190"/>
                  </a:lnTo>
                  <a:lnTo>
                    <a:pt x="0" y="4686"/>
                  </a:lnTo>
                  <a:lnTo>
                    <a:pt x="190" y="15646"/>
                  </a:lnTo>
                  <a:lnTo>
                    <a:pt x="4698" y="20002"/>
                  </a:lnTo>
                  <a:lnTo>
                    <a:pt x="15646" y="19812"/>
                  </a:lnTo>
                  <a:lnTo>
                    <a:pt x="20015" y="15303"/>
                  </a:lnTo>
                  <a:lnTo>
                    <a:pt x="19913" y="9829"/>
                  </a:lnTo>
                  <a:lnTo>
                    <a:pt x="19811" y="4343"/>
                  </a:lnTo>
                  <a:lnTo>
                    <a:pt x="15303" y="0"/>
                  </a:lnTo>
                  <a:close/>
                </a:path>
              </a:pathLst>
            </a:custGeom>
            <a:solidFill>
              <a:srgbClr val="601709"/>
            </a:solidFill>
          </p:spPr>
          <p:txBody>
            <a:bodyPr wrap="square" lIns="0" tIns="0" rIns="0" bIns="0" rtlCol="0"/>
            <a:lstStyle/>
            <a:p>
              <a:endParaRPr sz="1493" dirty="0"/>
            </a:p>
          </p:txBody>
        </p:sp>
        <p:sp>
          <p:nvSpPr>
            <p:cNvPr id="1116" name="object 2984">
              <a:extLst>
                <a:ext uri="{FF2B5EF4-FFF2-40B4-BE49-F238E27FC236}">
                  <a16:creationId xmlns:a16="http://schemas.microsoft.com/office/drawing/2014/main" id="{9669AEC7-0CC6-42C8-9E72-CE6B5EAD580F}"/>
                </a:ext>
              </a:extLst>
            </p:cNvPr>
            <p:cNvSpPr/>
            <p:nvPr/>
          </p:nvSpPr>
          <p:spPr>
            <a:xfrm>
              <a:off x="1415827" y="5310680"/>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773522"/>
            </a:solidFill>
          </p:spPr>
          <p:txBody>
            <a:bodyPr wrap="square" lIns="0" tIns="0" rIns="0" bIns="0" rtlCol="0"/>
            <a:lstStyle/>
            <a:p>
              <a:endParaRPr sz="1493" dirty="0"/>
            </a:p>
          </p:txBody>
        </p:sp>
        <p:sp>
          <p:nvSpPr>
            <p:cNvPr id="1117" name="object 2985">
              <a:extLst>
                <a:ext uri="{FF2B5EF4-FFF2-40B4-BE49-F238E27FC236}">
                  <a16:creationId xmlns:a16="http://schemas.microsoft.com/office/drawing/2014/main" id="{A52074F3-DD54-4069-B018-02FC37822CF3}"/>
                </a:ext>
              </a:extLst>
            </p:cNvPr>
            <p:cNvSpPr/>
            <p:nvPr/>
          </p:nvSpPr>
          <p:spPr>
            <a:xfrm>
              <a:off x="1662623" y="5295849"/>
              <a:ext cx="20320" cy="20320"/>
            </a:xfrm>
            <a:custGeom>
              <a:avLst/>
              <a:gdLst/>
              <a:ahLst/>
              <a:cxnLst/>
              <a:rect l="l" t="t" r="r" b="b"/>
              <a:pathLst>
                <a:path w="20319" h="20320">
                  <a:moveTo>
                    <a:pt x="15303" y="0"/>
                  </a:moveTo>
                  <a:lnTo>
                    <a:pt x="4356" y="190"/>
                  </a:lnTo>
                  <a:lnTo>
                    <a:pt x="0" y="4686"/>
                  </a:lnTo>
                  <a:lnTo>
                    <a:pt x="190" y="15633"/>
                  </a:lnTo>
                  <a:lnTo>
                    <a:pt x="4711" y="20002"/>
                  </a:lnTo>
                  <a:lnTo>
                    <a:pt x="15646" y="19812"/>
                  </a:lnTo>
                  <a:lnTo>
                    <a:pt x="20015" y="15290"/>
                  </a:lnTo>
                  <a:lnTo>
                    <a:pt x="19913" y="9817"/>
                  </a:lnTo>
                  <a:lnTo>
                    <a:pt x="19812" y="4343"/>
                  </a:lnTo>
                  <a:lnTo>
                    <a:pt x="15303" y="0"/>
                  </a:lnTo>
                  <a:close/>
                </a:path>
              </a:pathLst>
            </a:custGeom>
            <a:solidFill>
              <a:srgbClr val="793222"/>
            </a:solidFill>
          </p:spPr>
          <p:txBody>
            <a:bodyPr wrap="square" lIns="0" tIns="0" rIns="0" bIns="0" rtlCol="0"/>
            <a:lstStyle/>
            <a:p>
              <a:endParaRPr sz="1493" dirty="0"/>
            </a:p>
          </p:txBody>
        </p:sp>
        <p:sp>
          <p:nvSpPr>
            <p:cNvPr id="1118" name="object 2986">
              <a:extLst>
                <a:ext uri="{FF2B5EF4-FFF2-40B4-BE49-F238E27FC236}">
                  <a16:creationId xmlns:a16="http://schemas.microsoft.com/office/drawing/2014/main" id="{EB4788E2-05DD-4AF7-B9E8-D29A561A357C}"/>
                </a:ext>
              </a:extLst>
            </p:cNvPr>
            <p:cNvSpPr/>
            <p:nvPr/>
          </p:nvSpPr>
          <p:spPr>
            <a:xfrm>
              <a:off x="1248845" y="5610423"/>
              <a:ext cx="20320" cy="20320"/>
            </a:xfrm>
            <a:custGeom>
              <a:avLst/>
              <a:gdLst/>
              <a:ahLst/>
              <a:cxnLst/>
              <a:rect l="l" t="t" r="r" b="b"/>
              <a:pathLst>
                <a:path w="20319" h="20320">
                  <a:moveTo>
                    <a:pt x="15316" y="0"/>
                  </a:moveTo>
                  <a:lnTo>
                    <a:pt x="4356" y="190"/>
                  </a:lnTo>
                  <a:lnTo>
                    <a:pt x="0" y="4724"/>
                  </a:lnTo>
                  <a:lnTo>
                    <a:pt x="190" y="15671"/>
                  </a:lnTo>
                  <a:lnTo>
                    <a:pt x="4711" y="20015"/>
                  </a:lnTo>
                  <a:lnTo>
                    <a:pt x="15659" y="19824"/>
                  </a:lnTo>
                  <a:lnTo>
                    <a:pt x="20015" y="15328"/>
                  </a:lnTo>
                  <a:lnTo>
                    <a:pt x="19913" y="9842"/>
                  </a:lnTo>
                  <a:lnTo>
                    <a:pt x="19811" y="4381"/>
                  </a:lnTo>
                  <a:lnTo>
                    <a:pt x="15316" y="0"/>
                  </a:lnTo>
                  <a:close/>
                </a:path>
              </a:pathLst>
            </a:custGeom>
            <a:solidFill>
              <a:srgbClr val="8A3B27"/>
            </a:solidFill>
          </p:spPr>
          <p:txBody>
            <a:bodyPr wrap="square" lIns="0" tIns="0" rIns="0" bIns="0" rtlCol="0"/>
            <a:lstStyle/>
            <a:p>
              <a:endParaRPr sz="1493" dirty="0"/>
            </a:p>
          </p:txBody>
        </p:sp>
        <p:sp>
          <p:nvSpPr>
            <p:cNvPr id="1119" name="object 2987">
              <a:extLst>
                <a:ext uri="{FF2B5EF4-FFF2-40B4-BE49-F238E27FC236}">
                  <a16:creationId xmlns:a16="http://schemas.microsoft.com/office/drawing/2014/main" id="{D67EC326-5744-4CAD-85BA-BB8B28840750}"/>
                </a:ext>
              </a:extLst>
            </p:cNvPr>
            <p:cNvSpPr/>
            <p:nvPr/>
          </p:nvSpPr>
          <p:spPr>
            <a:xfrm>
              <a:off x="1107791" y="5411284"/>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823725"/>
            </a:solidFill>
          </p:spPr>
          <p:txBody>
            <a:bodyPr wrap="square" lIns="0" tIns="0" rIns="0" bIns="0" rtlCol="0"/>
            <a:lstStyle/>
            <a:p>
              <a:endParaRPr sz="1493" dirty="0"/>
            </a:p>
          </p:txBody>
        </p:sp>
        <p:sp>
          <p:nvSpPr>
            <p:cNvPr id="1120" name="object 2988">
              <a:extLst>
                <a:ext uri="{FF2B5EF4-FFF2-40B4-BE49-F238E27FC236}">
                  <a16:creationId xmlns:a16="http://schemas.microsoft.com/office/drawing/2014/main" id="{D72FB41B-DFF5-45C3-A3DB-4A219DB7A196}"/>
                </a:ext>
              </a:extLst>
            </p:cNvPr>
            <p:cNvSpPr/>
            <p:nvPr/>
          </p:nvSpPr>
          <p:spPr>
            <a:xfrm>
              <a:off x="1538127" y="5464860"/>
              <a:ext cx="20320" cy="20320"/>
            </a:xfrm>
            <a:custGeom>
              <a:avLst/>
              <a:gdLst/>
              <a:ahLst/>
              <a:cxnLst/>
              <a:rect l="l" t="t" r="r" b="b"/>
              <a:pathLst>
                <a:path w="20319" h="20320">
                  <a:moveTo>
                    <a:pt x="15290" y="0"/>
                  </a:moveTo>
                  <a:lnTo>
                    <a:pt x="4343" y="190"/>
                  </a:lnTo>
                  <a:lnTo>
                    <a:pt x="0" y="4711"/>
                  </a:lnTo>
                  <a:lnTo>
                    <a:pt x="190" y="15659"/>
                  </a:lnTo>
                  <a:lnTo>
                    <a:pt x="4698" y="20015"/>
                  </a:lnTo>
                  <a:lnTo>
                    <a:pt x="15646" y="19824"/>
                  </a:lnTo>
                  <a:lnTo>
                    <a:pt x="20015" y="15316"/>
                  </a:lnTo>
                  <a:lnTo>
                    <a:pt x="19913" y="9842"/>
                  </a:lnTo>
                  <a:lnTo>
                    <a:pt x="19811" y="4368"/>
                  </a:lnTo>
                  <a:lnTo>
                    <a:pt x="15290" y="0"/>
                  </a:lnTo>
                  <a:close/>
                </a:path>
              </a:pathLst>
            </a:custGeom>
            <a:solidFill>
              <a:srgbClr val="501606"/>
            </a:solidFill>
          </p:spPr>
          <p:txBody>
            <a:bodyPr wrap="square" lIns="0" tIns="0" rIns="0" bIns="0" rtlCol="0"/>
            <a:lstStyle/>
            <a:p>
              <a:endParaRPr sz="1493" dirty="0"/>
            </a:p>
          </p:txBody>
        </p:sp>
        <p:sp>
          <p:nvSpPr>
            <p:cNvPr id="1121" name="object 2989">
              <a:extLst>
                <a:ext uri="{FF2B5EF4-FFF2-40B4-BE49-F238E27FC236}">
                  <a16:creationId xmlns:a16="http://schemas.microsoft.com/office/drawing/2014/main" id="{C1096683-8250-4BCD-A33D-8A3C8AE0111D}"/>
                </a:ext>
              </a:extLst>
            </p:cNvPr>
            <p:cNvSpPr/>
            <p:nvPr/>
          </p:nvSpPr>
          <p:spPr>
            <a:xfrm>
              <a:off x="1187244" y="5344899"/>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531606"/>
            </a:solidFill>
          </p:spPr>
          <p:txBody>
            <a:bodyPr wrap="square" lIns="0" tIns="0" rIns="0" bIns="0" rtlCol="0"/>
            <a:lstStyle/>
            <a:p>
              <a:endParaRPr sz="1493" dirty="0"/>
            </a:p>
          </p:txBody>
        </p:sp>
        <p:sp>
          <p:nvSpPr>
            <p:cNvPr id="1122" name="object 2990">
              <a:extLst>
                <a:ext uri="{FF2B5EF4-FFF2-40B4-BE49-F238E27FC236}">
                  <a16:creationId xmlns:a16="http://schemas.microsoft.com/office/drawing/2014/main" id="{8F1BCD74-9E58-423E-80CC-D3914FF9DADB}"/>
                </a:ext>
              </a:extLst>
            </p:cNvPr>
            <p:cNvSpPr/>
            <p:nvPr/>
          </p:nvSpPr>
          <p:spPr>
            <a:xfrm>
              <a:off x="1600777" y="5546092"/>
              <a:ext cx="20320" cy="20320"/>
            </a:xfrm>
            <a:custGeom>
              <a:avLst/>
              <a:gdLst/>
              <a:ahLst/>
              <a:cxnLst/>
              <a:rect l="l" t="t" r="r" b="b"/>
              <a:pathLst>
                <a:path w="20319" h="20320">
                  <a:moveTo>
                    <a:pt x="15316" y="0"/>
                  </a:moveTo>
                  <a:lnTo>
                    <a:pt x="4356" y="190"/>
                  </a:lnTo>
                  <a:lnTo>
                    <a:pt x="0" y="4711"/>
                  </a:lnTo>
                  <a:lnTo>
                    <a:pt x="190" y="15659"/>
                  </a:lnTo>
                  <a:lnTo>
                    <a:pt x="4711" y="20015"/>
                  </a:lnTo>
                  <a:lnTo>
                    <a:pt x="15659" y="19824"/>
                  </a:lnTo>
                  <a:lnTo>
                    <a:pt x="20027" y="15316"/>
                  </a:lnTo>
                  <a:lnTo>
                    <a:pt x="19926" y="9842"/>
                  </a:lnTo>
                  <a:lnTo>
                    <a:pt x="19824" y="4368"/>
                  </a:lnTo>
                  <a:lnTo>
                    <a:pt x="15316" y="0"/>
                  </a:lnTo>
                  <a:close/>
                </a:path>
              </a:pathLst>
            </a:custGeom>
            <a:solidFill>
              <a:srgbClr val="5F2A1B"/>
            </a:solidFill>
          </p:spPr>
          <p:txBody>
            <a:bodyPr wrap="square" lIns="0" tIns="0" rIns="0" bIns="0" rtlCol="0"/>
            <a:lstStyle/>
            <a:p>
              <a:endParaRPr sz="1493" dirty="0"/>
            </a:p>
          </p:txBody>
        </p:sp>
        <p:sp>
          <p:nvSpPr>
            <p:cNvPr id="1123" name="object 2991">
              <a:extLst>
                <a:ext uri="{FF2B5EF4-FFF2-40B4-BE49-F238E27FC236}">
                  <a16:creationId xmlns:a16="http://schemas.microsoft.com/office/drawing/2014/main" id="{F978CD12-1C78-451E-A965-E9A935C78104}"/>
                </a:ext>
              </a:extLst>
            </p:cNvPr>
            <p:cNvSpPr/>
            <p:nvPr/>
          </p:nvSpPr>
          <p:spPr>
            <a:xfrm>
              <a:off x="1408249" y="5457295"/>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793622"/>
            </a:solidFill>
          </p:spPr>
          <p:txBody>
            <a:bodyPr wrap="square" lIns="0" tIns="0" rIns="0" bIns="0" rtlCol="0"/>
            <a:lstStyle/>
            <a:p>
              <a:endParaRPr sz="1493" dirty="0"/>
            </a:p>
          </p:txBody>
        </p:sp>
        <p:sp>
          <p:nvSpPr>
            <p:cNvPr id="1124" name="object 2992">
              <a:extLst>
                <a:ext uri="{FF2B5EF4-FFF2-40B4-BE49-F238E27FC236}">
                  <a16:creationId xmlns:a16="http://schemas.microsoft.com/office/drawing/2014/main" id="{3603FA5A-8E7F-4717-AEC5-617152677F81}"/>
                </a:ext>
              </a:extLst>
            </p:cNvPr>
            <p:cNvSpPr/>
            <p:nvPr/>
          </p:nvSpPr>
          <p:spPr>
            <a:xfrm>
              <a:off x="1595995" y="5509789"/>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4A1306"/>
            </a:solidFill>
          </p:spPr>
          <p:txBody>
            <a:bodyPr wrap="square" lIns="0" tIns="0" rIns="0" bIns="0" rtlCol="0"/>
            <a:lstStyle/>
            <a:p>
              <a:endParaRPr sz="1493" dirty="0"/>
            </a:p>
          </p:txBody>
        </p:sp>
        <p:sp>
          <p:nvSpPr>
            <p:cNvPr id="1125" name="object 2993">
              <a:extLst>
                <a:ext uri="{FF2B5EF4-FFF2-40B4-BE49-F238E27FC236}">
                  <a16:creationId xmlns:a16="http://schemas.microsoft.com/office/drawing/2014/main" id="{1BE0F64D-D1FB-450F-9B11-6798D030520F}"/>
                </a:ext>
              </a:extLst>
            </p:cNvPr>
            <p:cNvSpPr/>
            <p:nvPr/>
          </p:nvSpPr>
          <p:spPr>
            <a:xfrm>
              <a:off x="1556172" y="5588993"/>
              <a:ext cx="20320" cy="20320"/>
            </a:xfrm>
            <a:custGeom>
              <a:avLst/>
              <a:gdLst/>
              <a:ahLst/>
              <a:cxnLst/>
              <a:rect l="l" t="t" r="r" b="b"/>
              <a:pathLst>
                <a:path w="20319" h="20320">
                  <a:moveTo>
                    <a:pt x="15303" y="0"/>
                  </a:moveTo>
                  <a:lnTo>
                    <a:pt x="4343" y="190"/>
                  </a:lnTo>
                  <a:lnTo>
                    <a:pt x="0" y="4711"/>
                  </a:lnTo>
                  <a:lnTo>
                    <a:pt x="190" y="15671"/>
                  </a:lnTo>
                  <a:lnTo>
                    <a:pt x="4698" y="20015"/>
                  </a:lnTo>
                  <a:lnTo>
                    <a:pt x="15646" y="19824"/>
                  </a:lnTo>
                  <a:lnTo>
                    <a:pt x="20015" y="15328"/>
                  </a:lnTo>
                  <a:lnTo>
                    <a:pt x="19913" y="9842"/>
                  </a:lnTo>
                  <a:lnTo>
                    <a:pt x="19811" y="4368"/>
                  </a:lnTo>
                  <a:lnTo>
                    <a:pt x="15303" y="0"/>
                  </a:lnTo>
                  <a:close/>
                </a:path>
              </a:pathLst>
            </a:custGeom>
            <a:solidFill>
              <a:srgbClr val="7D3524"/>
            </a:solidFill>
          </p:spPr>
          <p:txBody>
            <a:bodyPr wrap="square" lIns="0" tIns="0" rIns="0" bIns="0" rtlCol="0"/>
            <a:lstStyle/>
            <a:p>
              <a:endParaRPr sz="1493" dirty="0"/>
            </a:p>
          </p:txBody>
        </p:sp>
        <p:sp>
          <p:nvSpPr>
            <p:cNvPr id="1126" name="object 2994">
              <a:extLst>
                <a:ext uri="{FF2B5EF4-FFF2-40B4-BE49-F238E27FC236}">
                  <a16:creationId xmlns:a16="http://schemas.microsoft.com/office/drawing/2014/main" id="{9E9A2716-7809-42BB-BC2E-4FEB03BF56CC}"/>
                </a:ext>
              </a:extLst>
            </p:cNvPr>
            <p:cNvSpPr/>
            <p:nvPr/>
          </p:nvSpPr>
          <p:spPr>
            <a:xfrm>
              <a:off x="1661789" y="5308023"/>
              <a:ext cx="20320" cy="20320"/>
            </a:xfrm>
            <a:custGeom>
              <a:avLst/>
              <a:gdLst/>
              <a:ahLst/>
              <a:cxnLst/>
              <a:rect l="l" t="t" r="r" b="b"/>
              <a:pathLst>
                <a:path w="20319" h="20320">
                  <a:moveTo>
                    <a:pt x="15303" y="0"/>
                  </a:moveTo>
                  <a:lnTo>
                    <a:pt x="4343" y="190"/>
                  </a:lnTo>
                  <a:lnTo>
                    <a:pt x="0" y="4711"/>
                  </a:lnTo>
                  <a:lnTo>
                    <a:pt x="190" y="15659"/>
                  </a:lnTo>
                  <a:lnTo>
                    <a:pt x="4699" y="20015"/>
                  </a:lnTo>
                  <a:lnTo>
                    <a:pt x="15646" y="19824"/>
                  </a:lnTo>
                  <a:lnTo>
                    <a:pt x="20015" y="15316"/>
                  </a:lnTo>
                  <a:lnTo>
                    <a:pt x="19913" y="9842"/>
                  </a:lnTo>
                  <a:lnTo>
                    <a:pt x="19812" y="4368"/>
                  </a:lnTo>
                  <a:lnTo>
                    <a:pt x="15303" y="0"/>
                  </a:lnTo>
                  <a:close/>
                </a:path>
              </a:pathLst>
            </a:custGeom>
            <a:solidFill>
              <a:srgbClr val="671C04"/>
            </a:solidFill>
          </p:spPr>
          <p:txBody>
            <a:bodyPr wrap="square" lIns="0" tIns="0" rIns="0" bIns="0" rtlCol="0"/>
            <a:lstStyle/>
            <a:p>
              <a:endParaRPr sz="1493" dirty="0"/>
            </a:p>
          </p:txBody>
        </p:sp>
        <p:sp>
          <p:nvSpPr>
            <p:cNvPr id="1127" name="object 2995">
              <a:extLst>
                <a:ext uri="{FF2B5EF4-FFF2-40B4-BE49-F238E27FC236}">
                  <a16:creationId xmlns:a16="http://schemas.microsoft.com/office/drawing/2014/main" id="{1CC5E346-5528-48DF-89A6-0B00DBF507CB}"/>
                </a:ext>
              </a:extLst>
            </p:cNvPr>
            <p:cNvSpPr/>
            <p:nvPr/>
          </p:nvSpPr>
          <p:spPr>
            <a:xfrm>
              <a:off x="1285504" y="5570354"/>
              <a:ext cx="20320" cy="20320"/>
            </a:xfrm>
            <a:custGeom>
              <a:avLst/>
              <a:gdLst/>
              <a:ahLst/>
              <a:cxnLst/>
              <a:rect l="l" t="t" r="r" b="b"/>
              <a:pathLst>
                <a:path w="20319" h="20320">
                  <a:moveTo>
                    <a:pt x="15303" y="0"/>
                  </a:moveTo>
                  <a:lnTo>
                    <a:pt x="4356" y="190"/>
                  </a:lnTo>
                  <a:lnTo>
                    <a:pt x="0" y="4711"/>
                  </a:lnTo>
                  <a:lnTo>
                    <a:pt x="190" y="15646"/>
                  </a:lnTo>
                  <a:lnTo>
                    <a:pt x="4711" y="20027"/>
                  </a:lnTo>
                  <a:lnTo>
                    <a:pt x="15646" y="19837"/>
                  </a:lnTo>
                  <a:lnTo>
                    <a:pt x="20015" y="15303"/>
                  </a:lnTo>
                  <a:lnTo>
                    <a:pt x="19913" y="9842"/>
                  </a:lnTo>
                  <a:lnTo>
                    <a:pt x="19811" y="4368"/>
                  </a:lnTo>
                  <a:lnTo>
                    <a:pt x="15303" y="0"/>
                  </a:lnTo>
                  <a:close/>
                </a:path>
              </a:pathLst>
            </a:custGeom>
            <a:solidFill>
              <a:srgbClr val="7A3724"/>
            </a:solidFill>
          </p:spPr>
          <p:txBody>
            <a:bodyPr wrap="square" lIns="0" tIns="0" rIns="0" bIns="0" rtlCol="0"/>
            <a:lstStyle/>
            <a:p>
              <a:endParaRPr sz="1493" dirty="0"/>
            </a:p>
          </p:txBody>
        </p:sp>
        <p:sp>
          <p:nvSpPr>
            <p:cNvPr id="1128" name="object 2996">
              <a:extLst>
                <a:ext uri="{FF2B5EF4-FFF2-40B4-BE49-F238E27FC236}">
                  <a16:creationId xmlns:a16="http://schemas.microsoft.com/office/drawing/2014/main" id="{FF1D94DD-7408-46F0-8D5C-432DE9803CD0}"/>
                </a:ext>
              </a:extLst>
            </p:cNvPr>
            <p:cNvSpPr/>
            <p:nvPr/>
          </p:nvSpPr>
          <p:spPr>
            <a:xfrm>
              <a:off x="1163881" y="5503556"/>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823925"/>
            </a:solidFill>
          </p:spPr>
          <p:txBody>
            <a:bodyPr wrap="square" lIns="0" tIns="0" rIns="0" bIns="0" rtlCol="0"/>
            <a:lstStyle/>
            <a:p>
              <a:endParaRPr sz="1493" dirty="0"/>
            </a:p>
          </p:txBody>
        </p:sp>
        <p:sp>
          <p:nvSpPr>
            <p:cNvPr id="1129" name="object 2997">
              <a:extLst>
                <a:ext uri="{FF2B5EF4-FFF2-40B4-BE49-F238E27FC236}">
                  <a16:creationId xmlns:a16="http://schemas.microsoft.com/office/drawing/2014/main" id="{F32DEE2A-C940-4FAF-8A03-CF5A77FAE524}"/>
                </a:ext>
              </a:extLst>
            </p:cNvPr>
            <p:cNvSpPr/>
            <p:nvPr/>
          </p:nvSpPr>
          <p:spPr>
            <a:xfrm>
              <a:off x="1792193" y="5508499"/>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27" y="15303"/>
                  </a:lnTo>
                  <a:lnTo>
                    <a:pt x="19926" y="9829"/>
                  </a:lnTo>
                  <a:lnTo>
                    <a:pt x="19824" y="4356"/>
                  </a:lnTo>
                  <a:lnTo>
                    <a:pt x="15316" y="0"/>
                  </a:lnTo>
                  <a:close/>
                </a:path>
              </a:pathLst>
            </a:custGeom>
            <a:solidFill>
              <a:srgbClr val="61291B"/>
            </a:solidFill>
          </p:spPr>
          <p:txBody>
            <a:bodyPr wrap="square" lIns="0" tIns="0" rIns="0" bIns="0" rtlCol="0"/>
            <a:lstStyle/>
            <a:p>
              <a:endParaRPr sz="1493" dirty="0"/>
            </a:p>
          </p:txBody>
        </p:sp>
        <p:sp>
          <p:nvSpPr>
            <p:cNvPr id="1130" name="object 2998">
              <a:extLst>
                <a:ext uri="{FF2B5EF4-FFF2-40B4-BE49-F238E27FC236}">
                  <a16:creationId xmlns:a16="http://schemas.microsoft.com/office/drawing/2014/main" id="{6661B01A-5422-4635-B83E-185767C2CB49}"/>
                </a:ext>
              </a:extLst>
            </p:cNvPr>
            <p:cNvSpPr/>
            <p:nvPr/>
          </p:nvSpPr>
          <p:spPr>
            <a:xfrm>
              <a:off x="1299149" y="5503278"/>
              <a:ext cx="20320" cy="20320"/>
            </a:xfrm>
            <a:custGeom>
              <a:avLst/>
              <a:gdLst/>
              <a:ahLst/>
              <a:cxnLst/>
              <a:rect l="l" t="t" r="r" b="b"/>
              <a:pathLst>
                <a:path w="20319" h="20320">
                  <a:moveTo>
                    <a:pt x="15303" y="0"/>
                  </a:moveTo>
                  <a:lnTo>
                    <a:pt x="4356" y="190"/>
                  </a:lnTo>
                  <a:lnTo>
                    <a:pt x="0" y="4686"/>
                  </a:lnTo>
                  <a:lnTo>
                    <a:pt x="190" y="15633"/>
                  </a:lnTo>
                  <a:lnTo>
                    <a:pt x="4711" y="20002"/>
                  </a:lnTo>
                  <a:lnTo>
                    <a:pt x="15646" y="19812"/>
                  </a:lnTo>
                  <a:lnTo>
                    <a:pt x="20015" y="15290"/>
                  </a:lnTo>
                  <a:lnTo>
                    <a:pt x="19913" y="9817"/>
                  </a:lnTo>
                  <a:lnTo>
                    <a:pt x="19811" y="4343"/>
                  </a:lnTo>
                  <a:lnTo>
                    <a:pt x="15303" y="0"/>
                  </a:lnTo>
                  <a:close/>
                </a:path>
              </a:pathLst>
            </a:custGeom>
            <a:solidFill>
              <a:srgbClr val="783822"/>
            </a:solidFill>
          </p:spPr>
          <p:txBody>
            <a:bodyPr wrap="square" lIns="0" tIns="0" rIns="0" bIns="0" rtlCol="0"/>
            <a:lstStyle/>
            <a:p>
              <a:endParaRPr sz="1493" dirty="0"/>
            </a:p>
          </p:txBody>
        </p:sp>
        <p:sp>
          <p:nvSpPr>
            <p:cNvPr id="1131" name="object 2999">
              <a:extLst>
                <a:ext uri="{FF2B5EF4-FFF2-40B4-BE49-F238E27FC236}">
                  <a16:creationId xmlns:a16="http://schemas.microsoft.com/office/drawing/2014/main" id="{3418B93E-6B2B-4A49-A0F1-997877C58311}"/>
                </a:ext>
              </a:extLst>
            </p:cNvPr>
            <p:cNvSpPr/>
            <p:nvPr/>
          </p:nvSpPr>
          <p:spPr>
            <a:xfrm>
              <a:off x="1268138" y="5564912"/>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7E3823"/>
            </a:solidFill>
          </p:spPr>
          <p:txBody>
            <a:bodyPr wrap="square" lIns="0" tIns="0" rIns="0" bIns="0" rtlCol="0"/>
            <a:lstStyle/>
            <a:p>
              <a:endParaRPr sz="1493" dirty="0"/>
            </a:p>
          </p:txBody>
        </p:sp>
        <p:sp>
          <p:nvSpPr>
            <p:cNvPr id="1132" name="object 3000">
              <a:extLst>
                <a:ext uri="{FF2B5EF4-FFF2-40B4-BE49-F238E27FC236}">
                  <a16:creationId xmlns:a16="http://schemas.microsoft.com/office/drawing/2014/main" id="{3F8ACCE8-1358-414A-AC1C-945C62F3FAD4}"/>
                </a:ext>
              </a:extLst>
            </p:cNvPr>
            <p:cNvSpPr/>
            <p:nvPr/>
          </p:nvSpPr>
          <p:spPr>
            <a:xfrm>
              <a:off x="1186188" y="5386200"/>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631808"/>
            </a:solidFill>
          </p:spPr>
          <p:txBody>
            <a:bodyPr wrap="square" lIns="0" tIns="0" rIns="0" bIns="0" rtlCol="0"/>
            <a:lstStyle/>
            <a:p>
              <a:endParaRPr sz="1493" dirty="0"/>
            </a:p>
          </p:txBody>
        </p:sp>
        <p:sp>
          <p:nvSpPr>
            <p:cNvPr id="1133" name="object 3001">
              <a:extLst>
                <a:ext uri="{FF2B5EF4-FFF2-40B4-BE49-F238E27FC236}">
                  <a16:creationId xmlns:a16="http://schemas.microsoft.com/office/drawing/2014/main" id="{A40C2E52-D093-48DD-87A7-21460E18C63A}"/>
                </a:ext>
              </a:extLst>
            </p:cNvPr>
            <p:cNvSpPr/>
            <p:nvPr/>
          </p:nvSpPr>
          <p:spPr>
            <a:xfrm>
              <a:off x="1450606" y="5517212"/>
              <a:ext cx="20320" cy="20320"/>
            </a:xfrm>
            <a:custGeom>
              <a:avLst/>
              <a:gdLst/>
              <a:ahLst/>
              <a:cxnLst/>
              <a:rect l="l" t="t" r="r" b="b"/>
              <a:pathLst>
                <a:path w="20319" h="20320">
                  <a:moveTo>
                    <a:pt x="15316" y="0"/>
                  </a:moveTo>
                  <a:lnTo>
                    <a:pt x="4356" y="190"/>
                  </a:lnTo>
                  <a:lnTo>
                    <a:pt x="0" y="4711"/>
                  </a:lnTo>
                  <a:lnTo>
                    <a:pt x="190" y="15659"/>
                  </a:lnTo>
                  <a:lnTo>
                    <a:pt x="4711" y="20015"/>
                  </a:lnTo>
                  <a:lnTo>
                    <a:pt x="15659" y="19824"/>
                  </a:lnTo>
                  <a:lnTo>
                    <a:pt x="20027" y="15316"/>
                  </a:lnTo>
                  <a:lnTo>
                    <a:pt x="19926" y="9842"/>
                  </a:lnTo>
                  <a:lnTo>
                    <a:pt x="19824" y="4368"/>
                  </a:lnTo>
                  <a:lnTo>
                    <a:pt x="15316" y="0"/>
                  </a:lnTo>
                  <a:close/>
                </a:path>
              </a:pathLst>
            </a:custGeom>
            <a:solidFill>
              <a:srgbClr val="601709"/>
            </a:solidFill>
          </p:spPr>
          <p:txBody>
            <a:bodyPr wrap="square" lIns="0" tIns="0" rIns="0" bIns="0" rtlCol="0"/>
            <a:lstStyle/>
            <a:p>
              <a:endParaRPr sz="1493" dirty="0"/>
            </a:p>
          </p:txBody>
        </p:sp>
        <p:sp>
          <p:nvSpPr>
            <p:cNvPr id="1134" name="object 3002">
              <a:extLst>
                <a:ext uri="{FF2B5EF4-FFF2-40B4-BE49-F238E27FC236}">
                  <a16:creationId xmlns:a16="http://schemas.microsoft.com/office/drawing/2014/main" id="{70F7FDD5-A3E4-4FDA-96C9-362600A385EA}"/>
                </a:ext>
              </a:extLst>
            </p:cNvPr>
            <p:cNvSpPr/>
            <p:nvPr/>
          </p:nvSpPr>
          <p:spPr>
            <a:xfrm>
              <a:off x="1026297" y="5540198"/>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7A3724"/>
            </a:solidFill>
          </p:spPr>
          <p:txBody>
            <a:bodyPr wrap="square" lIns="0" tIns="0" rIns="0" bIns="0" rtlCol="0"/>
            <a:lstStyle/>
            <a:p>
              <a:endParaRPr sz="1493" dirty="0"/>
            </a:p>
          </p:txBody>
        </p:sp>
        <p:sp>
          <p:nvSpPr>
            <p:cNvPr id="1135" name="object 3003">
              <a:extLst>
                <a:ext uri="{FF2B5EF4-FFF2-40B4-BE49-F238E27FC236}">
                  <a16:creationId xmlns:a16="http://schemas.microsoft.com/office/drawing/2014/main" id="{A1BA5E96-EE36-4FD2-A7B9-50AAE0A86BC0}"/>
                </a:ext>
              </a:extLst>
            </p:cNvPr>
            <p:cNvSpPr/>
            <p:nvPr/>
          </p:nvSpPr>
          <p:spPr>
            <a:xfrm>
              <a:off x="1414428" y="5300492"/>
              <a:ext cx="20320" cy="20320"/>
            </a:xfrm>
            <a:custGeom>
              <a:avLst/>
              <a:gdLst/>
              <a:ahLst/>
              <a:cxnLst/>
              <a:rect l="l" t="t" r="r" b="b"/>
              <a:pathLst>
                <a:path w="20319" h="20320">
                  <a:moveTo>
                    <a:pt x="15303" y="0"/>
                  </a:moveTo>
                  <a:lnTo>
                    <a:pt x="4356" y="190"/>
                  </a:lnTo>
                  <a:lnTo>
                    <a:pt x="0" y="4698"/>
                  </a:lnTo>
                  <a:lnTo>
                    <a:pt x="190" y="15659"/>
                  </a:lnTo>
                  <a:lnTo>
                    <a:pt x="4711" y="20015"/>
                  </a:lnTo>
                  <a:lnTo>
                    <a:pt x="15646" y="19824"/>
                  </a:lnTo>
                  <a:lnTo>
                    <a:pt x="20015" y="15316"/>
                  </a:lnTo>
                  <a:lnTo>
                    <a:pt x="19913" y="9842"/>
                  </a:lnTo>
                  <a:lnTo>
                    <a:pt x="19811" y="4356"/>
                  </a:lnTo>
                  <a:lnTo>
                    <a:pt x="15303" y="0"/>
                  </a:lnTo>
                  <a:close/>
                </a:path>
              </a:pathLst>
            </a:custGeom>
            <a:solidFill>
              <a:srgbClr val="5A1808"/>
            </a:solidFill>
          </p:spPr>
          <p:txBody>
            <a:bodyPr wrap="square" lIns="0" tIns="0" rIns="0" bIns="0" rtlCol="0"/>
            <a:lstStyle/>
            <a:p>
              <a:endParaRPr sz="1493" dirty="0"/>
            </a:p>
          </p:txBody>
        </p:sp>
        <p:sp>
          <p:nvSpPr>
            <p:cNvPr id="1136" name="object 3004">
              <a:extLst>
                <a:ext uri="{FF2B5EF4-FFF2-40B4-BE49-F238E27FC236}">
                  <a16:creationId xmlns:a16="http://schemas.microsoft.com/office/drawing/2014/main" id="{2396AE0C-26BE-43A2-9148-8312DD4BFC4D}"/>
                </a:ext>
              </a:extLst>
            </p:cNvPr>
            <p:cNvSpPr/>
            <p:nvPr/>
          </p:nvSpPr>
          <p:spPr>
            <a:xfrm>
              <a:off x="1551795" y="5395996"/>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883927"/>
            </a:solidFill>
          </p:spPr>
          <p:txBody>
            <a:bodyPr wrap="square" lIns="0" tIns="0" rIns="0" bIns="0" rtlCol="0"/>
            <a:lstStyle/>
            <a:p>
              <a:endParaRPr sz="1493" dirty="0"/>
            </a:p>
          </p:txBody>
        </p:sp>
        <p:sp>
          <p:nvSpPr>
            <p:cNvPr id="1137" name="object 3005">
              <a:extLst>
                <a:ext uri="{FF2B5EF4-FFF2-40B4-BE49-F238E27FC236}">
                  <a16:creationId xmlns:a16="http://schemas.microsoft.com/office/drawing/2014/main" id="{1BBC5055-7C20-4637-BBBB-894D3D8355C9}"/>
                </a:ext>
              </a:extLst>
            </p:cNvPr>
            <p:cNvSpPr/>
            <p:nvPr/>
          </p:nvSpPr>
          <p:spPr>
            <a:xfrm>
              <a:off x="1454106" y="5267469"/>
              <a:ext cx="20320" cy="20320"/>
            </a:xfrm>
            <a:custGeom>
              <a:avLst/>
              <a:gdLst/>
              <a:ahLst/>
              <a:cxnLst/>
              <a:rect l="l" t="t" r="r" b="b"/>
              <a:pathLst>
                <a:path w="20319" h="20320">
                  <a:moveTo>
                    <a:pt x="15303" y="0"/>
                  </a:moveTo>
                  <a:lnTo>
                    <a:pt x="4343" y="190"/>
                  </a:lnTo>
                  <a:lnTo>
                    <a:pt x="0" y="4699"/>
                  </a:lnTo>
                  <a:lnTo>
                    <a:pt x="190" y="15659"/>
                  </a:lnTo>
                  <a:lnTo>
                    <a:pt x="4698" y="20015"/>
                  </a:lnTo>
                  <a:lnTo>
                    <a:pt x="15646" y="19824"/>
                  </a:lnTo>
                  <a:lnTo>
                    <a:pt x="20015" y="15316"/>
                  </a:lnTo>
                  <a:lnTo>
                    <a:pt x="19913" y="9829"/>
                  </a:lnTo>
                  <a:lnTo>
                    <a:pt x="19811" y="4356"/>
                  </a:lnTo>
                  <a:lnTo>
                    <a:pt x="15303" y="0"/>
                  </a:lnTo>
                  <a:close/>
                </a:path>
              </a:pathLst>
            </a:custGeom>
            <a:solidFill>
              <a:srgbClr val="7D3524"/>
            </a:solidFill>
          </p:spPr>
          <p:txBody>
            <a:bodyPr wrap="square" lIns="0" tIns="0" rIns="0" bIns="0" rtlCol="0"/>
            <a:lstStyle/>
            <a:p>
              <a:endParaRPr sz="1493" dirty="0"/>
            </a:p>
          </p:txBody>
        </p:sp>
        <p:sp>
          <p:nvSpPr>
            <p:cNvPr id="1138" name="object 3006">
              <a:extLst>
                <a:ext uri="{FF2B5EF4-FFF2-40B4-BE49-F238E27FC236}">
                  <a16:creationId xmlns:a16="http://schemas.microsoft.com/office/drawing/2014/main" id="{C72D639D-FF25-44D8-828A-BD2A26315EE2}"/>
                </a:ext>
              </a:extLst>
            </p:cNvPr>
            <p:cNvSpPr/>
            <p:nvPr/>
          </p:nvSpPr>
          <p:spPr>
            <a:xfrm>
              <a:off x="1110749" y="5570376"/>
              <a:ext cx="20320" cy="20320"/>
            </a:xfrm>
            <a:custGeom>
              <a:avLst/>
              <a:gdLst/>
              <a:ahLst/>
              <a:cxnLst/>
              <a:rect l="l" t="t" r="r" b="b"/>
              <a:pathLst>
                <a:path w="20319" h="20320">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863926"/>
            </a:solidFill>
          </p:spPr>
          <p:txBody>
            <a:bodyPr wrap="square" lIns="0" tIns="0" rIns="0" bIns="0" rtlCol="0"/>
            <a:lstStyle/>
            <a:p>
              <a:endParaRPr sz="1493" dirty="0"/>
            </a:p>
          </p:txBody>
        </p:sp>
        <p:sp>
          <p:nvSpPr>
            <p:cNvPr id="1139" name="object 3007">
              <a:extLst>
                <a:ext uri="{FF2B5EF4-FFF2-40B4-BE49-F238E27FC236}">
                  <a16:creationId xmlns:a16="http://schemas.microsoft.com/office/drawing/2014/main" id="{4B8189CC-4FB2-4D41-B598-429CB8CB6AB9}"/>
                </a:ext>
              </a:extLst>
            </p:cNvPr>
            <p:cNvSpPr/>
            <p:nvPr/>
          </p:nvSpPr>
          <p:spPr>
            <a:xfrm>
              <a:off x="1484194" y="5356536"/>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601709"/>
            </a:solidFill>
          </p:spPr>
          <p:txBody>
            <a:bodyPr wrap="square" lIns="0" tIns="0" rIns="0" bIns="0" rtlCol="0"/>
            <a:lstStyle/>
            <a:p>
              <a:endParaRPr sz="1493" dirty="0"/>
            </a:p>
          </p:txBody>
        </p:sp>
        <p:sp>
          <p:nvSpPr>
            <p:cNvPr id="1140" name="object 3008">
              <a:extLst>
                <a:ext uri="{FF2B5EF4-FFF2-40B4-BE49-F238E27FC236}">
                  <a16:creationId xmlns:a16="http://schemas.microsoft.com/office/drawing/2014/main" id="{F0E27E50-F0FC-4EF2-9CD1-E205E1216AEA}"/>
                </a:ext>
              </a:extLst>
            </p:cNvPr>
            <p:cNvSpPr/>
            <p:nvPr/>
          </p:nvSpPr>
          <p:spPr>
            <a:xfrm>
              <a:off x="1441613" y="5415893"/>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481506"/>
            </a:solidFill>
          </p:spPr>
          <p:txBody>
            <a:bodyPr wrap="square" lIns="0" tIns="0" rIns="0" bIns="0" rtlCol="0"/>
            <a:lstStyle/>
            <a:p>
              <a:endParaRPr sz="1493" dirty="0"/>
            </a:p>
          </p:txBody>
        </p:sp>
        <p:sp>
          <p:nvSpPr>
            <p:cNvPr id="1141" name="object 3009">
              <a:extLst>
                <a:ext uri="{FF2B5EF4-FFF2-40B4-BE49-F238E27FC236}">
                  <a16:creationId xmlns:a16="http://schemas.microsoft.com/office/drawing/2014/main" id="{761D27CB-F494-49D4-A274-4309D97DB052}"/>
                </a:ext>
              </a:extLst>
            </p:cNvPr>
            <p:cNvSpPr/>
            <p:nvPr/>
          </p:nvSpPr>
          <p:spPr>
            <a:xfrm>
              <a:off x="1540986" y="5591686"/>
              <a:ext cx="20320" cy="20320"/>
            </a:xfrm>
            <a:custGeom>
              <a:avLst/>
              <a:gdLst/>
              <a:ahLst/>
              <a:cxnLst/>
              <a:rect l="l" t="t" r="r" b="b"/>
              <a:pathLst>
                <a:path w="20319" h="20320">
                  <a:moveTo>
                    <a:pt x="15316" y="0"/>
                  </a:moveTo>
                  <a:lnTo>
                    <a:pt x="4356" y="190"/>
                  </a:lnTo>
                  <a:lnTo>
                    <a:pt x="0" y="4686"/>
                  </a:lnTo>
                  <a:lnTo>
                    <a:pt x="190" y="15633"/>
                  </a:lnTo>
                  <a:lnTo>
                    <a:pt x="4711" y="20015"/>
                  </a:lnTo>
                  <a:lnTo>
                    <a:pt x="15659" y="19824"/>
                  </a:lnTo>
                  <a:lnTo>
                    <a:pt x="20015" y="15290"/>
                  </a:lnTo>
                  <a:lnTo>
                    <a:pt x="19913" y="9829"/>
                  </a:lnTo>
                  <a:lnTo>
                    <a:pt x="19811" y="4343"/>
                  </a:lnTo>
                  <a:lnTo>
                    <a:pt x="15316" y="0"/>
                  </a:lnTo>
                  <a:close/>
                </a:path>
              </a:pathLst>
            </a:custGeom>
            <a:solidFill>
              <a:srgbClr val="743221"/>
            </a:solidFill>
          </p:spPr>
          <p:txBody>
            <a:bodyPr wrap="square" lIns="0" tIns="0" rIns="0" bIns="0" rtlCol="0"/>
            <a:lstStyle/>
            <a:p>
              <a:endParaRPr sz="1493" dirty="0"/>
            </a:p>
          </p:txBody>
        </p:sp>
        <p:sp>
          <p:nvSpPr>
            <p:cNvPr id="1142" name="object 3010">
              <a:extLst>
                <a:ext uri="{FF2B5EF4-FFF2-40B4-BE49-F238E27FC236}">
                  <a16:creationId xmlns:a16="http://schemas.microsoft.com/office/drawing/2014/main" id="{6A3628E2-E4D7-4ED7-BAFF-B94ED89E5FB6}"/>
                </a:ext>
              </a:extLst>
            </p:cNvPr>
            <p:cNvSpPr/>
            <p:nvPr/>
          </p:nvSpPr>
          <p:spPr>
            <a:xfrm>
              <a:off x="1163250" y="5572841"/>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7C3722"/>
            </a:solidFill>
          </p:spPr>
          <p:txBody>
            <a:bodyPr wrap="square" lIns="0" tIns="0" rIns="0" bIns="0" rtlCol="0"/>
            <a:lstStyle/>
            <a:p>
              <a:endParaRPr sz="1493" dirty="0"/>
            </a:p>
          </p:txBody>
        </p:sp>
        <p:sp>
          <p:nvSpPr>
            <p:cNvPr id="1143" name="object 3011">
              <a:extLst>
                <a:ext uri="{FF2B5EF4-FFF2-40B4-BE49-F238E27FC236}">
                  <a16:creationId xmlns:a16="http://schemas.microsoft.com/office/drawing/2014/main" id="{6D765452-EF5A-4B17-AD71-6E4D7C9D0277}"/>
                </a:ext>
              </a:extLst>
            </p:cNvPr>
            <p:cNvSpPr/>
            <p:nvPr/>
          </p:nvSpPr>
          <p:spPr>
            <a:xfrm>
              <a:off x="1649384" y="5484144"/>
              <a:ext cx="20320" cy="20320"/>
            </a:xfrm>
            <a:custGeom>
              <a:avLst/>
              <a:gdLst/>
              <a:ahLst/>
              <a:cxnLst/>
              <a:rect l="l" t="t" r="r" b="b"/>
              <a:pathLst>
                <a:path w="20319" h="20320">
                  <a:moveTo>
                    <a:pt x="15316" y="0"/>
                  </a:moveTo>
                  <a:lnTo>
                    <a:pt x="4368" y="190"/>
                  </a:lnTo>
                  <a:lnTo>
                    <a:pt x="0" y="4699"/>
                  </a:lnTo>
                  <a:lnTo>
                    <a:pt x="190" y="15646"/>
                  </a:lnTo>
                  <a:lnTo>
                    <a:pt x="4724" y="20015"/>
                  </a:lnTo>
                  <a:lnTo>
                    <a:pt x="15659" y="19824"/>
                  </a:lnTo>
                  <a:lnTo>
                    <a:pt x="20027" y="15303"/>
                  </a:lnTo>
                  <a:lnTo>
                    <a:pt x="19926" y="9829"/>
                  </a:lnTo>
                  <a:lnTo>
                    <a:pt x="19824" y="4356"/>
                  </a:lnTo>
                  <a:lnTo>
                    <a:pt x="15316" y="0"/>
                  </a:lnTo>
                  <a:close/>
                </a:path>
              </a:pathLst>
            </a:custGeom>
            <a:solidFill>
              <a:srgbClr val="521407"/>
            </a:solidFill>
          </p:spPr>
          <p:txBody>
            <a:bodyPr wrap="square" lIns="0" tIns="0" rIns="0" bIns="0" rtlCol="0"/>
            <a:lstStyle/>
            <a:p>
              <a:endParaRPr sz="1493" dirty="0"/>
            </a:p>
          </p:txBody>
        </p:sp>
        <p:sp>
          <p:nvSpPr>
            <p:cNvPr id="1144" name="object 3012">
              <a:extLst>
                <a:ext uri="{FF2B5EF4-FFF2-40B4-BE49-F238E27FC236}">
                  <a16:creationId xmlns:a16="http://schemas.microsoft.com/office/drawing/2014/main" id="{9C854264-9AD2-482B-94BF-4AB509BCBDC3}"/>
                </a:ext>
              </a:extLst>
            </p:cNvPr>
            <p:cNvSpPr/>
            <p:nvPr/>
          </p:nvSpPr>
          <p:spPr>
            <a:xfrm>
              <a:off x="1068230" y="5355417"/>
              <a:ext cx="20320" cy="20320"/>
            </a:xfrm>
            <a:custGeom>
              <a:avLst/>
              <a:gdLst/>
              <a:ahLst/>
              <a:cxnLst/>
              <a:rect l="l" t="t" r="r" b="b"/>
              <a:pathLst>
                <a:path w="20319" h="20320">
                  <a:moveTo>
                    <a:pt x="15303" y="0"/>
                  </a:moveTo>
                  <a:lnTo>
                    <a:pt x="4356" y="190"/>
                  </a:lnTo>
                  <a:lnTo>
                    <a:pt x="0" y="4686"/>
                  </a:lnTo>
                  <a:lnTo>
                    <a:pt x="190" y="15633"/>
                  </a:lnTo>
                  <a:lnTo>
                    <a:pt x="4711" y="20002"/>
                  </a:lnTo>
                  <a:lnTo>
                    <a:pt x="15646" y="19812"/>
                  </a:lnTo>
                  <a:lnTo>
                    <a:pt x="20015" y="15290"/>
                  </a:lnTo>
                  <a:lnTo>
                    <a:pt x="19913" y="9817"/>
                  </a:lnTo>
                  <a:lnTo>
                    <a:pt x="19811" y="4343"/>
                  </a:lnTo>
                  <a:lnTo>
                    <a:pt x="15303" y="0"/>
                  </a:lnTo>
                  <a:close/>
                </a:path>
              </a:pathLst>
            </a:custGeom>
            <a:solidFill>
              <a:srgbClr val="5E1808"/>
            </a:solidFill>
          </p:spPr>
          <p:txBody>
            <a:bodyPr wrap="square" lIns="0" tIns="0" rIns="0" bIns="0" rtlCol="0"/>
            <a:lstStyle/>
            <a:p>
              <a:endParaRPr sz="1493" dirty="0"/>
            </a:p>
          </p:txBody>
        </p:sp>
        <p:sp>
          <p:nvSpPr>
            <p:cNvPr id="1145" name="object 3013">
              <a:extLst>
                <a:ext uri="{FF2B5EF4-FFF2-40B4-BE49-F238E27FC236}">
                  <a16:creationId xmlns:a16="http://schemas.microsoft.com/office/drawing/2014/main" id="{A296B777-1EF1-4B52-957A-B4055FA24F5D}"/>
                </a:ext>
              </a:extLst>
            </p:cNvPr>
            <p:cNvSpPr/>
            <p:nvPr/>
          </p:nvSpPr>
          <p:spPr>
            <a:xfrm>
              <a:off x="1135465" y="5435749"/>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631808"/>
            </a:solidFill>
          </p:spPr>
          <p:txBody>
            <a:bodyPr wrap="square" lIns="0" tIns="0" rIns="0" bIns="0" rtlCol="0"/>
            <a:lstStyle/>
            <a:p>
              <a:endParaRPr sz="1493" dirty="0"/>
            </a:p>
          </p:txBody>
        </p:sp>
        <p:sp>
          <p:nvSpPr>
            <p:cNvPr id="1146" name="object 3014">
              <a:extLst>
                <a:ext uri="{FF2B5EF4-FFF2-40B4-BE49-F238E27FC236}">
                  <a16:creationId xmlns:a16="http://schemas.microsoft.com/office/drawing/2014/main" id="{2AFB3BB0-E3F1-4396-B67D-CE67398B2507}"/>
                </a:ext>
              </a:extLst>
            </p:cNvPr>
            <p:cNvSpPr/>
            <p:nvPr/>
          </p:nvSpPr>
          <p:spPr>
            <a:xfrm>
              <a:off x="1268869" y="5290750"/>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793622"/>
            </a:solidFill>
          </p:spPr>
          <p:txBody>
            <a:bodyPr wrap="square" lIns="0" tIns="0" rIns="0" bIns="0" rtlCol="0"/>
            <a:lstStyle/>
            <a:p>
              <a:endParaRPr sz="1493" dirty="0"/>
            </a:p>
          </p:txBody>
        </p:sp>
        <p:sp>
          <p:nvSpPr>
            <p:cNvPr id="1147" name="object 3015">
              <a:extLst>
                <a:ext uri="{FF2B5EF4-FFF2-40B4-BE49-F238E27FC236}">
                  <a16:creationId xmlns:a16="http://schemas.microsoft.com/office/drawing/2014/main" id="{A773FACA-B781-4240-A285-7164B41D9588}"/>
                </a:ext>
              </a:extLst>
            </p:cNvPr>
            <p:cNvSpPr/>
            <p:nvPr/>
          </p:nvSpPr>
          <p:spPr>
            <a:xfrm>
              <a:off x="1252852" y="5576261"/>
              <a:ext cx="20320" cy="20320"/>
            </a:xfrm>
            <a:custGeom>
              <a:avLst/>
              <a:gdLst/>
              <a:ahLst/>
              <a:cxnLst/>
              <a:rect l="l" t="t" r="r" b="b"/>
              <a:pathLst>
                <a:path w="20319" h="20320">
                  <a:moveTo>
                    <a:pt x="15303" y="0"/>
                  </a:moveTo>
                  <a:lnTo>
                    <a:pt x="4343" y="190"/>
                  </a:lnTo>
                  <a:lnTo>
                    <a:pt x="0" y="4699"/>
                  </a:lnTo>
                  <a:lnTo>
                    <a:pt x="190" y="15633"/>
                  </a:lnTo>
                  <a:lnTo>
                    <a:pt x="4698" y="20015"/>
                  </a:lnTo>
                  <a:lnTo>
                    <a:pt x="15646" y="19824"/>
                  </a:lnTo>
                  <a:lnTo>
                    <a:pt x="20015" y="15290"/>
                  </a:lnTo>
                  <a:lnTo>
                    <a:pt x="19913" y="9829"/>
                  </a:lnTo>
                  <a:lnTo>
                    <a:pt x="19811" y="4356"/>
                  </a:lnTo>
                  <a:lnTo>
                    <a:pt x="15303" y="0"/>
                  </a:lnTo>
                  <a:close/>
                </a:path>
              </a:pathLst>
            </a:custGeom>
            <a:solidFill>
              <a:srgbClr val="823925"/>
            </a:solidFill>
          </p:spPr>
          <p:txBody>
            <a:bodyPr wrap="square" lIns="0" tIns="0" rIns="0" bIns="0" rtlCol="0"/>
            <a:lstStyle/>
            <a:p>
              <a:endParaRPr sz="1493" dirty="0"/>
            </a:p>
          </p:txBody>
        </p:sp>
        <p:sp>
          <p:nvSpPr>
            <p:cNvPr id="1148" name="object 3016">
              <a:extLst>
                <a:ext uri="{FF2B5EF4-FFF2-40B4-BE49-F238E27FC236}">
                  <a16:creationId xmlns:a16="http://schemas.microsoft.com/office/drawing/2014/main" id="{A07D22A2-386A-4956-A723-9751D2C5508D}"/>
                </a:ext>
              </a:extLst>
            </p:cNvPr>
            <p:cNvSpPr/>
            <p:nvPr/>
          </p:nvSpPr>
          <p:spPr>
            <a:xfrm>
              <a:off x="1812510" y="5433153"/>
              <a:ext cx="20320" cy="20320"/>
            </a:xfrm>
            <a:custGeom>
              <a:avLst/>
              <a:gdLst/>
              <a:ahLst/>
              <a:cxnLst/>
              <a:rect l="l" t="t" r="r" b="b"/>
              <a:pathLst>
                <a:path w="20319" h="20320">
                  <a:moveTo>
                    <a:pt x="15303" y="0"/>
                  </a:moveTo>
                  <a:lnTo>
                    <a:pt x="4343" y="190"/>
                  </a:lnTo>
                  <a:lnTo>
                    <a:pt x="0" y="4698"/>
                  </a:lnTo>
                  <a:lnTo>
                    <a:pt x="190" y="15659"/>
                  </a:lnTo>
                  <a:lnTo>
                    <a:pt x="4699" y="20002"/>
                  </a:lnTo>
                  <a:lnTo>
                    <a:pt x="15646" y="19811"/>
                  </a:lnTo>
                  <a:lnTo>
                    <a:pt x="20015" y="15316"/>
                  </a:lnTo>
                  <a:lnTo>
                    <a:pt x="19913" y="9842"/>
                  </a:lnTo>
                  <a:lnTo>
                    <a:pt x="19812" y="4356"/>
                  </a:lnTo>
                  <a:lnTo>
                    <a:pt x="15303" y="0"/>
                  </a:lnTo>
                  <a:close/>
                </a:path>
              </a:pathLst>
            </a:custGeom>
            <a:solidFill>
              <a:srgbClr val="61291B"/>
            </a:solidFill>
          </p:spPr>
          <p:txBody>
            <a:bodyPr wrap="square" lIns="0" tIns="0" rIns="0" bIns="0" rtlCol="0"/>
            <a:lstStyle/>
            <a:p>
              <a:endParaRPr sz="1493" dirty="0"/>
            </a:p>
          </p:txBody>
        </p:sp>
        <p:sp>
          <p:nvSpPr>
            <p:cNvPr id="1149" name="object 3017">
              <a:extLst>
                <a:ext uri="{FF2B5EF4-FFF2-40B4-BE49-F238E27FC236}">
                  <a16:creationId xmlns:a16="http://schemas.microsoft.com/office/drawing/2014/main" id="{FC0F4175-0996-4E52-85B1-1558D7237821}"/>
                </a:ext>
              </a:extLst>
            </p:cNvPr>
            <p:cNvSpPr/>
            <p:nvPr/>
          </p:nvSpPr>
          <p:spPr>
            <a:xfrm>
              <a:off x="1781596" y="5508882"/>
              <a:ext cx="20320" cy="20320"/>
            </a:xfrm>
            <a:custGeom>
              <a:avLst/>
              <a:gdLst/>
              <a:ahLst/>
              <a:cxnLst/>
              <a:rect l="l" t="t" r="r" b="b"/>
              <a:pathLst>
                <a:path w="20319" h="20320">
                  <a:moveTo>
                    <a:pt x="15303" y="0"/>
                  </a:moveTo>
                  <a:lnTo>
                    <a:pt x="4356" y="190"/>
                  </a:lnTo>
                  <a:lnTo>
                    <a:pt x="0" y="4699"/>
                  </a:lnTo>
                  <a:lnTo>
                    <a:pt x="190" y="15646"/>
                  </a:lnTo>
                  <a:lnTo>
                    <a:pt x="4711" y="19989"/>
                  </a:lnTo>
                  <a:lnTo>
                    <a:pt x="15646" y="19799"/>
                  </a:lnTo>
                  <a:lnTo>
                    <a:pt x="20015" y="15303"/>
                  </a:lnTo>
                  <a:lnTo>
                    <a:pt x="19913" y="9829"/>
                  </a:lnTo>
                  <a:lnTo>
                    <a:pt x="19812" y="4356"/>
                  </a:lnTo>
                  <a:lnTo>
                    <a:pt x="15303" y="0"/>
                  </a:lnTo>
                  <a:close/>
                </a:path>
              </a:pathLst>
            </a:custGeom>
            <a:solidFill>
              <a:srgbClr val="6F2F20"/>
            </a:solidFill>
          </p:spPr>
          <p:txBody>
            <a:bodyPr wrap="square" lIns="0" tIns="0" rIns="0" bIns="0" rtlCol="0"/>
            <a:lstStyle/>
            <a:p>
              <a:endParaRPr sz="1493" dirty="0"/>
            </a:p>
          </p:txBody>
        </p:sp>
        <p:sp>
          <p:nvSpPr>
            <p:cNvPr id="1150" name="object 3018">
              <a:extLst>
                <a:ext uri="{FF2B5EF4-FFF2-40B4-BE49-F238E27FC236}">
                  <a16:creationId xmlns:a16="http://schemas.microsoft.com/office/drawing/2014/main" id="{272CFA86-0A80-4C4C-8CC7-1019AFA370EE}"/>
                </a:ext>
              </a:extLst>
            </p:cNvPr>
            <p:cNvSpPr/>
            <p:nvPr/>
          </p:nvSpPr>
          <p:spPr>
            <a:xfrm>
              <a:off x="1497483" y="5370080"/>
              <a:ext cx="20320" cy="20320"/>
            </a:xfrm>
            <a:custGeom>
              <a:avLst/>
              <a:gdLst/>
              <a:ahLst/>
              <a:cxnLst/>
              <a:rect l="l" t="t" r="r" b="b"/>
              <a:pathLst>
                <a:path w="20319" h="20320">
                  <a:moveTo>
                    <a:pt x="15290" y="0"/>
                  </a:moveTo>
                  <a:lnTo>
                    <a:pt x="4330" y="190"/>
                  </a:lnTo>
                  <a:lnTo>
                    <a:pt x="0" y="4699"/>
                  </a:lnTo>
                  <a:lnTo>
                    <a:pt x="190" y="15646"/>
                  </a:lnTo>
                  <a:lnTo>
                    <a:pt x="4686" y="20015"/>
                  </a:lnTo>
                  <a:lnTo>
                    <a:pt x="15633" y="19824"/>
                  </a:lnTo>
                  <a:lnTo>
                    <a:pt x="20002" y="15303"/>
                  </a:lnTo>
                  <a:lnTo>
                    <a:pt x="19900" y="9829"/>
                  </a:lnTo>
                  <a:lnTo>
                    <a:pt x="19799" y="4356"/>
                  </a:lnTo>
                  <a:lnTo>
                    <a:pt x="15290" y="0"/>
                  </a:lnTo>
                  <a:close/>
                </a:path>
              </a:pathLst>
            </a:custGeom>
            <a:solidFill>
              <a:srgbClr val="803724"/>
            </a:solidFill>
          </p:spPr>
          <p:txBody>
            <a:bodyPr wrap="square" lIns="0" tIns="0" rIns="0" bIns="0" rtlCol="0"/>
            <a:lstStyle/>
            <a:p>
              <a:endParaRPr sz="1493" dirty="0"/>
            </a:p>
          </p:txBody>
        </p:sp>
        <p:sp>
          <p:nvSpPr>
            <p:cNvPr id="1151" name="object 3019">
              <a:extLst>
                <a:ext uri="{FF2B5EF4-FFF2-40B4-BE49-F238E27FC236}">
                  <a16:creationId xmlns:a16="http://schemas.microsoft.com/office/drawing/2014/main" id="{4B515F23-D0E0-440B-B517-878B261D0CE4}"/>
                </a:ext>
              </a:extLst>
            </p:cNvPr>
            <p:cNvSpPr/>
            <p:nvPr/>
          </p:nvSpPr>
          <p:spPr>
            <a:xfrm>
              <a:off x="1247520" y="5601148"/>
              <a:ext cx="20320" cy="20320"/>
            </a:xfrm>
            <a:custGeom>
              <a:avLst/>
              <a:gdLst/>
              <a:ahLst/>
              <a:cxnLst/>
              <a:rect l="l" t="t" r="r" b="b"/>
              <a:pathLst>
                <a:path w="20319" h="20320">
                  <a:moveTo>
                    <a:pt x="15303" y="0"/>
                  </a:moveTo>
                  <a:lnTo>
                    <a:pt x="4343" y="190"/>
                  </a:lnTo>
                  <a:lnTo>
                    <a:pt x="0" y="4686"/>
                  </a:lnTo>
                  <a:lnTo>
                    <a:pt x="190" y="15633"/>
                  </a:lnTo>
                  <a:lnTo>
                    <a:pt x="4698" y="19989"/>
                  </a:lnTo>
                  <a:lnTo>
                    <a:pt x="15646" y="19799"/>
                  </a:lnTo>
                  <a:lnTo>
                    <a:pt x="20015" y="15290"/>
                  </a:lnTo>
                  <a:lnTo>
                    <a:pt x="19913" y="9829"/>
                  </a:lnTo>
                  <a:lnTo>
                    <a:pt x="19811" y="4343"/>
                  </a:lnTo>
                  <a:lnTo>
                    <a:pt x="15303" y="0"/>
                  </a:lnTo>
                  <a:close/>
                </a:path>
              </a:pathLst>
            </a:custGeom>
            <a:solidFill>
              <a:srgbClr val="8C3B29"/>
            </a:solidFill>
          </p:spPr>
          <p:txBody>
            <a:bodyPr wrap="square" lIns="0" tIns="0" rIns="0" bIns="0" rtlCol="0"/>
            <a:lstStyle/>
            <a:p>
              <a:endParaRPr sz="1493" dirty="0"/>
            </a:p>
          </p:txBody>
        </p:sp>
        <p:sp>
          <p:nvSpPr>
            <p:cNvPr id="1152" name="object 3020">
              <a:extLst>
                <a:ext uri="{FF2B5EF4-FFF2-40B4-BE49-F238E27FC236}">
                  <a16:creationId xmlns:a16="http://schemas.microsoft.com/office/drawing/2014/main" id="{A9FA5EAC-C71A-461B-8AA1-678709532255}"/>
                </a:ext>
              </a:extLst>
            </p:cNvPr>
            <p:cNvSpPr/>
            <p:nvPr/>
          </p:nvSpPr>
          <p:spPr>
            <a:xfrm>
              <a:off x="1123191" y="5589935"/>
              <a:ext cx="20320" cy="20320"/>
            </a:xfrm>
            <a:custGeom>
              <a:avLst/>
              <a:gdLst/>
              <a:ahLst/>
              <a:cxnLst/>
              <a:rect l="l" t="t" r="r" b="b"/>
              <a:pathLst>
                <a:path w="20319" h="20320">
                  <a:moveTo>
                    <a:pt x="15303" y="0"/>
                  </a:moveTo>
                  <a:lnTo>
                    <a:pt x="4356" y="190"/>
                  </a:lnTo>
                  <a:lnTo>
                    <a:pt x="0" y="4698"/>
                  </a:lnTo>
                  <a:lnTo>
                    <a:pt x="190" y="15646"/>
                  </a:lnTo>
                  <a:lnTo>
                    <a:pt x="4711" y="20015"/>
                  </a:lnTo>
                  <a:lnTo>
                    <a:pt x="15646" y="19824"/>
                  </a:lnTo>
                  <a:lnTo>
                    <a:pt x="20015" y="15303"/>
                  </a:lnTo>
                  <a:lnTo>
                    <a:pt x="19913" y="9842"/>
                  </a:lnTo>
                  <a:lnTo>
                    <a:pt x="19811" y="4356"/>
                  </a:lnTo>
                  <a:lnTo>
                    <a:pt x="15303" y="0"/>
                  </a:lnTo>
                  <a:close/>
                </a:path>
              </a:pathLst>
            </a:custGeom>
            <a:solidFill>
              <a:srgbClr val="8A3A29"/>
            </a:solidFill>
          </p:spPr>
          <p:txBody>
            <a:bodyPr wrap="square" lIns="0" tIns="0" rIns="0" bIns="0" rtlCol="0"/>
            <a:lstStyle/>
            <a:p>
              <a:endParaRPr sz="1493" dirty="0"/>
            </a:p>
          </p:txBody>
        </p:sp>
        <p:sp>
          <p:nvSpPr>
            <p:cNvPr id="1153" name="object 3021">
              <a:extLst>
                <a:ext uri="{FF2B5EF4-FFF2-40B4-BE49-F238E27FC236}">
                  <a16:creationId xmlns:a16="http://schemas.microsoft.com/office/drawing/2014/main" id="{95974F37-A0C4-4DB8-8E41-FFC0007921A8}"/>
                </a:ext>
              </a:extLst>
            </p:cNvPr>
            <p:cNvSpPr/>
            <p:nvPr/>
          </p:nvSpPr>
          <p:spPr>
            <a:xfrm>
              <a:off x="1446930" y="5247863"/>
              <a:ext cx="20320" cy="20320"/>
            </a:xfrm>
            <a:custGeom>
              <a:avLst/>
              <a:gdLst/>
              <a:ahLst/>
              <a:cxnLst/>
              <a:rect l="l" t="t" r="r" b="b"/>
              <a:pathLst>
                <a:path w="20319" h="20320">
                  <a:moveTo>
                    <a:pt x="15303" y="0"/>
                  </a:moveTo>
                  <a:lnTo>
                    <a:pt x="4356" y="190"/>
                  </a:lnTo>
                  <a:lnTo>
                    <a:pt x="0" y="4698"/>
                  </a:lnTo>
                  <a:lnTo>
                    <a:pt x="190" y="15659"/>
                  </a:lnTo>
                  <a:lnTo>
                    <a:pt x="4711" y="20015"/>
                  </a:lnTo>
                  <a:lnTo>
                    <a:pt x="15646" y="19824"/>
                  </a:lnTo>
                  <a:lnTo>
                    <a:pt x="20015" y="15316"/>
                  </a:lnTo>
                  <a:lnTo>
                    <a:pt x="19913" y="9842"/>
                  </a:lnTo>
                  <a:lnTo>
                    <a:pt x="19811" y="4356"/>
                  </a:lnTo>
                  <a:lnTo>
                    <a:pt x="15303" y="0"/>
                  </a:lnTo>
                  <a:close/>
                </a:path>
              </a:pathLst>
            </a:custGeom>
            <a:solidFill>
              <a:srgbClr val="602B1B"/>
            </a:solidFill>
          </p:spPr>
          <p:txBody>
            <a:bodyPr wrap="square" lIns="0" tIns="0" rIns="0" bIns="0" rtlCol="0"/>
            <a:lstStyle/>
            <a:p>
              <a:endParaRPr sz="1493" dirty="0"/>
            </a:p>
          </p:txBody>
        </p:sp>
        <p:sp>
          <p:nvSpPr>
            <p:cNvPr id="1154" name="object 3022">
              <a:extLst>
                <a:ext uri="{FF2B5EF4-FFF2-40B4-BE49-F238E27FC236}">
                  <a16:creationId xmlns:a16="http://schemas.microsoft.com/office/drawing/2014/main" id="{B2595C62-4832-41DF-A5EB-C675772D2C30}"/>
                </a:ext>
              </a:extLst>
            </p:cNvPr>
            <p:cNvSpPr/>
            <p:nvPr/>
          </p:nvSpPr>
          <p:spPr>
            <a:xfrm>
              <a:off x="1786782" y="5371421"/>
              <a:ext cx="20320" cy="20320"/>
            </a:xfrm>
            <a:custGeom>
              <a:avLst/>
              <a:gdLst/>
              <a:ahLst/>
              <a:cxnLst/>
              <a:rect l="l" t="t" r="r" b="b"/>
              <a:pathLst>
                <a:path w="20319" h="20320">
                  <a:moveTo>
                    <a:pt x="15316" y="0"/>
                  </a:moveTo>
                  <a:lnTo>
                    <a:pt x="4356" y="190"/>
                  </a:lnTo>
                  <a:lnTo>
                    <a:pt x="0" y="4699"/>
                  </a:lnTo>
                  <a:lnTo>
                    <a:pt x="190" y="15659"/>
                  </a:lnTo>
                  <a:lnTo>
                    <a:pt x="4711" y="20015"/>
                  </a:lnTo>
                  <a:lnTo>
                    <a:pt x="15659" y="19824"/>
                  </a:lnTo>
                  <a:lnTo>
                    <a:pt x="20027" y="15316"/>
                  </a:lnTo>
                  <a:lnTo>
                    <a:pt x="19926" y="9829"/>
                  </a:lnTo>
                  <a:lnTo>
                    <a:pt x="19824" y="4356"/>
                  </a:lnTo>
                  <a:lnTo>
                    <a:pt x="15316" y="0"/>
                  </a:lnTo>
                  <a:close/>
                </a:path>
              </a:pathLst>
            </a:custGeom>
            <a:solidFill>
              <a:srgbClr val="662717"/>
            </a:solidFill>
          </p:spPr>
          <p:txBody>
            <a:bodyPr wrap="square" lIns="0" tIns="0" rIns="0" bIns="0" rtlCol="0"/>
            <a:lstStyle/>
            <a:p>
              <a:endParaRPr sz="1493" dirty="0"/>
            </a:p>
          </p:txBody>
        </p:sp>
        <p:sp>
          <p:nvSpPr>
            <p:cNvPr id="1155" name="object 3023">
              <a:extLst>
                <a:ext uri="{FF2B5EF4-FFF2-40B4-BE49-F238E27FC236}">
                  <a16:creationId xmlns:a16="http://schemas.microsoft.com/office/drawing/2014/main" id="{07DB629B-6E3B-4A2C-A446-0E400CB62C60}"/>
                </a:ext>
              </a:extLst>
            </p:cNvPr>
            <p:cNvSpPr/>
            <p:nvPr/>
          </p:nvSpPr>
          <p:spPr>
            <a:xfrm>
              <a:off x="1686102" y="5468473"/>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2" y="4356"/>
                  </a:lnTo>
                  <a:lnTo>
                    <a:pt x="15303" y="0"/>
                  </a:lnTo>
                  <a:close/>
                </a:path>
              </a:pathLst>
            </a:custGeom>
            <a:solidFill>
              <a:srgbClr val="6B2E1E"/>
            </a:solidFill>
          </p:spPr>
          <p:txBody>
            <a:bodyPr wrap="square" lIns="0" tIns="0" rIns="0" bIns="0" rtlCol="0"/>
            <a:lstStyle/>
            <a:p>
              <a:endParaRPr sz="1493" dirty="0"/>
            </a:p>
          </p:txBody>
        </p:sp>
        <p:sp>
          <p:nvSpPr>
            <p:cNvPr id="1156" name="object 3024">
              <a:extLst>
                <a:ext uri="{FF2B5EF4-FFF2-40B4-BE49-F238E27FC236}">
                  <a16:creationId xmlns:a16="http://schemas.microsoft.com/office/drawing/2014/main" id="{B1632903-13E6-40D8-8464-660B0A9F2A67}"/>
                </a:ext>
              </a:extLst>
            </p:cNvPr>
            <p:cNvSpPr/>
            <p:nvPr/>
          </p:nvSpPr>
          <p:spPr>
            <a:xfrm>
              <a:off x="1433318" y="5439119"/>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7D3624"/>
            </a:solidFill>
          </p:spPr>
          <p:txBody>
            <a:bodyPr wrap="square" lIns="0" tIns="0" rIns="0" bIns="0" rtlCol="0"/>
            <a:lstStyle/>
            <a:p>
              <a:endParaRPr sz="1493" dirty="0"/>
            </a:p>
          </p:txBody>
        </p:sp>
        <p:sp>
          <p:nvSpPr>
            <p:cNvPr id="1157" name="object 3025">
              <a:extLst>
                <a:ext uri="{FF2B5EF4-FFF2-40B4-BE49-F238E27FC236}">
                  <a16:creationId xmlns:a16="http://schemas.microsoft.com/office/drawing/2014/main" id="{DF114960-6DF5-4BC2-8B08-1CC83C1C3DA6}"/>
                </a:ext>
              </a:extLst>
            </p:cNvPr>
            <p:cNvSpPr/>
            <p:nvPr/>
          </p:nvSpPr>
          <p:spPr>
            <a:xfrm>
              <a:off x="1521378" y="5305061"/>
              <a:ext cx="20320" cy="20320"/>
            </a:xfrm>
            <a:custGeom>
              <a:avLst/>
              <a:gdLst/>
              <a:ahLst/>
              <a:cxnLst/>
              <a:rect l="l" t="t" r="r" b="b"/>
              <a:pathLst>
                <a:path w="20319" h="20320">
                  <a:moveTo>
                    <a:pt x="15328" y="0"/>
                  </a:moveTo>
                  <a:lnTo>
                    <a:pt x="4368" y="190"/>
                  </a:lnTo>
                  <a:lnTo>
                    <a:pt x="0" y="4699"/>
                  </a:lnTo>
                  <a:lnTo>
                    <a:pt x="190" y="15646"/>
                  </a:lnTo>
                  <a:lnTo>
                    <a:pt x="4724" y="20002"/>
                  </a:lnTo>
                  <a:lnTo>
                    <a:pt x="15671" y="19812"/>
                  </a:lnTo>
                  <a:lnTo>
                    <a:pt x="20027" y="15303"/>
                  </a:lnTo>
                  <a:lnTo>
                    <a:pt x="19926" y="9829"/>
                  </a:lnTo>
                  <a:lnTo>
                    <a:pt x="19824" y="4356"/>
                  </a:lnTo>
                  <a:lnTo>
                    <a:pt x="15328" y="0"/>
                  </a:lnTo>
                  <a:close/>
                </a:path>
              </a:pathLst>
            </a:custGeom>
            <a:solidFill>
              <a:srgbClr val="591707"/>
            </a:solidFill>
          </p:spPr>
          <p:txBody>
            <a:bodyPr wrap="square" lIns="0" tIns="0" rIns="0" bIns="0" rtlCol="0"/>
            <a:lstStyle/>
            <a:p>
              <a:endParaRPr sz="1493" dirty="0"/>
            </a:p>
          </p:txBody>
        </p:sp>
        <p:sp>
          <p:nvSpPr>
            <p:cNvPr id="1158" name="object 3026">
              <a:extLst>
                <a:ext uri="{FF2B5EF4-FFF2-40B4-BE49-F238E27FC236}">
                  <a16:creationId xmlns:a16="http://schemas.microsoft.com/office/drawing/2014/main" id="{9F93A99E-9917-4D55-B99C-74BFA97EF92A}"/>
                </a:ext>
              </a:extLst>
            </p:cNvPr>
            <p:cNvSpPr/>
            <p:nvPr/>
          </p:nvSpPr>
          <p:spPr>
            <a:xfrm>
              <a:off x="1580786" y="5565729"/>
              <a:ext cx="20320" cy="20320"/>
            </a:xfrm>
            <a:custGeom>
              <a:avLst/>
              <a:gdLst/>
              <a:ahLst/>
              <a:cxnLst/>
              <a:rect l="l" t="t" r="r" b="b"/>
              <a:pathLst>
                <a:path w="20319" h="20320">
                  <a:moveTo>
                    <a:pt x="15316" y="0"/>
                  </a:moveTo>
                  <a:lnTo>
                    <a:pt x="4356" y="190"/>
                  </a:lnTo>
                  <a:lnTo>
                    <a:pt x="0" y="4699"/>
                  </a:lnTo>
                  <a:lnTo>
                    <a:pt x="190" y="15633"/>
                  </a:lnTo>
                  <a:lnTo>
                    <a:pt x="4711" y="20015"/>
                  </a:lnTo>
                  <a:lnTo>
                    <a:pt x="15659" y="19824"/>
                  </a:lnTo>
                  <a:lnTo>
                    <a:pt x="20015" y="15290"/>
                  </a:lnTo>
                  <a:lnTo>
                    <a:pt x="19926" y="9829"/>
                  </a:lnTo>
                  <a:lnTo>
                    <a:pt x="19824" y="4356"/>
                  </a:lnTo>
                  <a:lnTo>
                    <a:pt x="15316" y="0"/>
                  </a:lnTo>
                  <a:close/>
                </a:path>
              </a:pathLst>
            </a:custGeom>
            <a:solidFill>
              <a:srgbClr val="5E2B1B"/>
            </a:solidFill>
          </p:spPr>
          <p:txBody>
            <a:bodyPr wrap="square" lIns="0" tIns="0" rIns="0" bIns="0" rtlCol="0"/>
            <a:lstStyle/>
            <a:p>
              <a:endParaRPr sz="1493" dirty="0"/>
            </a:p>
          </p:txBody>
        </p:sp>
        <p:sp>
          <p:nvSpPr>
            <p:cNvPr id="1159" name="object 3027">
              <a:extLst>
                <a:ext uri="{FF2B5EF4-FFF2-40B4-BE49-F238E27FC236}">
                  <a16:creationId xmlns:a16="http://schemas.microsoft.com/office/drawing/2014/main" id="{F9909D84-DE9A-492E-AAA8-DA5D3B5A5020}"/>
                </a:ext>
              </a:extLst>
            </p:cNvPr>
            <p:cNvSpPr/>
            <p:nvPr/>
          </p:nvSpPr>
          <p:spPr>
            <a:xfrm>
              <a:off x="1394134" y="5463523"/>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4B1506"/>
            </a:solidFill>
          </p:spPr>
          <p:txBody>
            <a:bodyPr wrap="square" lIns="0" tIns="0" rIns="0" bIns="0" rtlCol="0"/>
            <a:lstStyle/>
            <a:p>
              <a:endParaRPr sz="1493" dirty="0"/>
            </a:p>
          </p:txBody>
        </p:sp>
        <p:sp>
          <p:nvSpPr>
            <p:cNvPr id="1160" name="object 3028">
              <a:extLst>
                <a:ext uri="{FF2B5EF4-FFF2-40B4-BE49-F238E27FC236}">
                  <a16:creationId xmlns:a16="http://schemas.microsoft.com/office/drawing/2014/main" id="{4F7DD8CC-B95C-4722-8935-2DE540714327}"/>
                </a:ext>
              </a:extLst>
            </p:cNvPr>
            <p:cNvSpPr/>
            <p:nvPr/>
          </p:nvSpPr>
          <p:spPr>
            <a:xfrm>
              <a:off x="1418567" y="5432154"/>
              <a:ext cx="20320" cy="20320"/>
            </a:xfrm>
            <a:custGeom>
              <a:avLst/>
              <a:gdLst/>
              <a:ahLst/>
              <a:cxnLst/>
              <a:rect l="l" t="t" r="r" b="b"/>
              <a:pathLst>
                <a:path w="20319" h="20320">
                  <a:moveTo>
                    <a:pt x="15303" y="0"/>
                  </a:moveTo>
                  <a:lnTo>
                    <a:pt x="4356" y="190"/>
                  </a:lnTo>
                  <a:lnTo>
                    <a:pt x="0" y="4686"/>
                  </a:lnTo>
                  <a:lnTo>
                    <a:pt x="190" y="15633"/>
                  </a:lnTo>
                  <a:lnTo>
                    <a:pt x="4711" y="19989"/>
                  </a:lnTo>
                  <a:lnTo>
                    <a:pt x="15646" y="19799"/>
                  </a:lnTo>
                  <a:lnTo>
                    <a:pt x="20015" y="15290"/>
                  </a:lnTo>
                  <a:lnTo>
                    <a:pt x="19913" y="9817"/>
                  </a:lnTo>
                  <a:lnTo>
                    <a:pt x="19811" y="4343"/>
                  </a:lnTo>
                  <a:lnTo>
                    <a:pt x="15303" y="0"/>
                  </a:lnTo>
                  <a:close/>
                </a:path>
              </a:pathLst>
            </a:custGeom>
            <a:solidFill>
              <a:srgbClr val="511507"/>
            </a:solidFill>
          </p:spPr>
          <p:txBody>
            <a:bodyPr wrap="square" lIns="0" tIns="0" rIns="0" bIns="0" rtlCol="0"/>
            <a:lstStyle/>
            <a:p>
              <a:endParaRPr sz="1493" dirty="0"/>
            </a:p>
          </p:txBody>
        </p:sp>
        <p:sp>
          <p:nvSpPr>
            <p:cNvPr id="1161" name="object 3029">
              <a:extLst>
                <a:ext uri="{FF2B5EF4-FFF2-40B4-BE49-F238E27FC236}">
                  <a16:creationId xmlns:a16="http://schemas.microsoft.com/office/drawing/2014/main" id="{1A8BF260-A133-4641-9C65-0C766D8B4C98}"/>
                </a:ext>
              </a:extLst>
            </p:cNvPr>
            <p:cNvSpPr/>
            <p:nvPr/>
          </p:nvSpPr>
          <p:spPr>
            <a:xfrm>
              <a:off x="1798549" y="5340153"/>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27" y="15303"/>
                  </a:lnTo>
                  <a:lnTo>
                    <a:pt x="19926" y="9829"/>
                  </a:lnTo>
                  <a:lnTo>
                    <a:pt x="19824" y="4356"/>
                  </a:lnTo>
                  <a:lnTo>
                    <a:pt x="15316" y="0"/>
                  </a:lnTo>
                  <a:close/>
                </a:path>
              </a:pathLst>
            </a:custGeom>
            <a:solidFill>
              <a:srgbClr val="6F2F20"/>
            </a:solidFill>
          </p:spPr>
          <p:txBody>
            <a:bodyPr wrap="square" lIns="0" tIns="0" rIns="0" bIns="0" rtlCol="0"/>
            <a:lstStyle/>
            <a:p>
              <a:endParaRPr sz="1493" dirty="0"/>
            </a:p>
          </p:txBody>
        </p:sp>
        <p:sp>
          <p:nvSpPr>
            <p:cNvPr id="1162" name="object 3030">
              <a:extLst>
                <a:ext uri="{FF2B5EF4-FFF2-40B4-BE49-F238E27FC236}">
                  <a16:creationId xmlns:a16="http://schemas.microsoft.com/office/drawing/2014/main" id="{41ADAADD-E71C-42C8-9BE6-A3ECE140E2D4}"/>
                </a:ext>
              </a:extLst>
            </p:cNvPr>
            <p:cNvSpPr/>
            <p:nvPr/>
          </p:nvSpPr>
          <p:spPr>
            <a:xfrm>
              <a:off x="1344169" y="5460474"/>
              <a:ext cx="20320" cy="20320"/>
            </a:xfrm>
            <a:custGeom>
              <a:avLst/>
              <a:gdLst/>
              <a:ahLst/>
              <a:cxnLst/>
              <a:rect l="l" t="t" r="r" b="b"/>
              <a:pathLst>
                <a:path w="20319" h="20320">
                  <a:moveTo>
                    <a:pt x="15303" y="0"/>
                  </a:moveTo>
                  <a:lnTo>
                    <a:pt x="4343" y="190"/>
                  </a:lnTo>
                  <a:lnTo>
                    <a:pt x="0" y="4699"/>
                  </a:lnTo>
                  <a:lnTo>
                    <a:pt x="190" y="15659"/>
                  </a:lnTo>
                  <a:lnTo>
                    <a:pt x="4698" y="20015"/>
                  </a:lnTo>
                  <a:lnTo>
                    <a:pt x="15646" y="19824"/>
                  </a:lnTo>
                  <a:lnTo>
                    <a:pt x="20015" y="15316"/>
                  </a:lnTo>
                  <a:lnTo>
                    <a:pt x="19913" y="9829"/>
                  </a:lnTo>
                  <a:lnTo>
                    <a:pt x="19811" y="4356"/>
                  </a:lnTo>
                  <a:lnTo>
                    <a:pt x="15303" y="0"/>
                  </a:lnTo>
                  <a:close/>
                </a:path>
              </a:pathLst>
            </a:custGeom>
            <a:solidFill>
              <a:srgbClr val="6B311E"/>
            </a:solidFill>
          </p:spPr>
          <p:txBody>
            <a:bodyPr wrap="square" lIns="0" tIns="0" rIns="0" bIns="0" rtlCol="0"/>
            <a:lstStyle/>
            <a:p>
              <a:endParaRPr sz="1493" dirty="0"/>
            </a:p>
          </p:txBody>
        </p:sp>
        <p:sp>
          <p:nvSpPr>
            <p:cNvPr id="1163" name="object 3031">
              <a:extLst>
                <a:ext uri="{FF2B5EF4-FFF2-40B4-BE49-F238E27FC236}">
                  <a16:creationId xmlns:a16="http://schemas.microsoft.com/office/drawing/2014/main" id="{81D1ABC3-C0F9-4DF4-BC21-26ED74B50521}"/>
                </a:ext>
              </a:extLst>
            </p:cNvPr>
            <p:cNvSpPr/>
            <p:nvPr/>
          </p:nvSpPr>
          <p:spPr>
            <a:xfrm>
              <a:off x="1539899" y="5447774"/>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591707"/>
            </a:solidFill>
          </p:spPr>
          <p:txBody>
            <a:bodyPr wrap="square" lIns="0" tIns="0" rIns="0" bIns="0" rtlCol="0"/>
            <a:lstStyle/>
            <a:p>
              <a:endParaRPr sz="1493" dirty="0"/>
            </a:p>
          </p:txBody>
        </p:sp>
        <p:sp>
          <p:nvSpPr>
            <p:cNvPr id="1164" name="object 3032">
              <a:extLst>
                <a:ext uri="{FF2B5EF4-FFF2-40B4-BE49-F238E27FC236}">
                  <a16:creationId xmlns:a16="http://schemas.microsoft.com/office/drawing/2014/main" id="{3EC9DB35-1B40-4EF4-B719-38E251D08A6B}"/>
                </a:ext>
              </a:extLst>
            </p:cNvPr>
            <p:cNvSpPr/>
            <p:nvPr/>
          </p:nvSpPr>
          <p:spPr>
            <a:xfrm>
              <a:off x="1444857" y="5282529"/>
              <a:ext cx="20320" cy="20320"/>
            </a:xfrm>
            <a:custGeom>
              <a:avLst/>
              <a:gdLst/>
              <a:ahLst/>
              <a:cxnLst/>
              <a:rect l="l" t="t" r="r" b="b"/>
              <a:pathLst>
                <a:path w="20319" h="20320">
                  <a:moveTo>
                    <a:pt x="15303" y="0"/>
                  </a:moveTo>
                  <a:lnTo>
                    <a:pt x="4343" y="190"/>
                  </a:lnTo>
                  <a:lnTo>
                    <a:pt x="0" y="4686"/>
                  </a:lnTo>
                  <a:lnTo>
                    <a:pt x="190" y="15646"/>
                  </a:lnTo>
                  <a:lnTo>
                    <a:pt x="4698" y="20002"/>
                  </a:lnTo>
                  <a:lnTo>
                    <a:pt x="15646" y="19812"/>
                  </a:lnTo>
                  <a:lnTo>
                    <a:pt x="20015" y="15303"/>
                  </a:lnTo>
                  <a:lnTo>
                    <a:pt x="19913" y="9817"/>
                  </a:lnTo>
                  <a:lnTo>
                    <a:pt x="19811" y="4343"/>
                  </a:lnTo>
                  <a:lnTo>
                    <a:pt x="15303" y="0"/>
                  </a:lnTo>
                  <a:close/>
                </a:path>
              </a:pathLst>
            </a:custGeom>
            <a:solidFill>
              <a:srgbClr val="752D1A"/>
            </a:solidFill>
          </p:spPr>
          <p:txBody>
            <a:bodyPr wrap="square" lIns="0" tIns="0" rIns="0" bIns="0" rtlCol="0"/>
            <a:lstStyle/>
            <a:p>
              <a:endParaRPr sz="1493" dirty="0"/>
            </a:p>
          </p:txBody>
        </p:sp>
        <p:sp>
          <p:nvSpPr>
            <p:cNvPr id="1165" name="object 3033">
              <a:extLst>
                <a:ext uri="{FF2B5EF4-FFF2-40B4-BE49-F238E27FC236}">
                  <a16:creationId xmlns:a16="http://schemas.microsoft.com/office/drawing/2014/main" id="{657C54BB-1C5B-43B9-B955-AF13B46E557F}"/>
                </a:ext>
              </a:extLst>
            </p:cNvPr>
            <p:cNvSpPr/>
            <p:nvPr/>
          </p:nvSpPr>
          <p:spPr>
            <a:xfrm>
              <a:off x="1216276" y="5458406"/>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601709"/>
            </a:solidFill>
          </p:spPr>
          <p:txBody>
            <a:bodyPr wrap="square" lIns="0" tIns="0" rIns="0" bIns="0" rtlCol="0"/>
            <a:lstStyle/>
            <a:p>
              <a:endParaRPr sz="1493" dirty="0"/>
            </a:p>
          </p:txBody>
        </p:sp>
        <p:sp>
          <p:nvSpPr>
            <p:cNvPr id="1166" name="object 3034">
              <a:extLst>
                <a:ext uri="{FF2B5EF4-FFF2-40B4-BE49-F238E27FC236}">
                  <a16:creationId xmlns:a16="http://schemas.microsoft.com/office/drawing/2014/main" id="{5386218A-BABD-4769-BD6E-68F088C32B21}"/>
                </a:ext>
              </a:extLst>
            </p:cNvPr>
            <p:cNvSpPr/>
            <p:nvPr/>
          </p:nvSpPr>
          <p:spPr>
            <a:xfrm>
              <a:off x="1216347" y="5353683"/>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5E1808"/>
            </a:solidFill>
          </p:spPr>
          <p:txBody>
            <a:bodyPr wrap="square" lIns="0" tIns="0" rIns="0" bIns="0" rtlCol="0"/>
            <a:lstStyle/>
            <a:p>
              <a:endParaRPr sz="1493" dirty="0"/>
            </a:p>
          </p:txBody>
        </p:sp>
        <p:sp>
          <p:nvSpPr>
            <p:cNvPr id="1167" name="object 3035">
              <a:extLst>
                <a:ext uri="{FF2B5EF4-FFF2-40B4-BE49-F238E27FC236}">
                  <a16:creationId xmlns:a16="http://schemas.microsoft.com/office/drawing/2014/main" id="{54529998-C2B4-4015-9E87-5CC53527FA34}"/>
                </a:ext>
              </a:extLst>
            </p:cNvPr>
            <p:cNvSpPr/>
            <p:nvPr/>
          </p:nvSpPr>
          <p:spPr>
            <a:xfrm>
              <a:off x="1772253" y="5516888"/>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5C281A"/>
            </a:solidFill>
          </p:spPr>
          <p:txBody>
            <a:bodyPr wrap="square" lIns="0" tIns="0" rIns="0" bIns="0" rtlCol="0"/>
            <a:lstStyle/>
            <a:p>
              <a:endParaRPr sz="1493" dirty="0"/>
            </a:p>
          </p:txBody>
        </p:sp>
        <p:sp>
          <p:nvSpPr>
            <p:cNvPr id="1168" name="object 3036">
              <a:extLst>
                <a:ext uri="{FF2B5EF4-FFF2-40B4-BE49-F238E27FC236}">
                  <a16:creationId xmlns:a16="http://schemas.microsoft.com/office/drawing/2014/main" id="{D5748630-3654-4FAD-A800-F5B7917D7F21}"/>
                </a:ext>
              </a:extLst>
            </p:cNvPr>
            <p:cNvSpPr/>
            <p:nvPr/>
          </p:nvSpPr>
          <p:spPr>
            <a:xfrm>
              <a:off x="1267338" y="5580499"/>
              <a:ext cx="20320" cy="20320"/>
            </a:xfrm>
            <a:custGeom>
              <a:avLst/>
              <a:gdLst/>
              <a:ahLst/>
              <a:cxnLst/>
              <a:rect l="l" t="t" r="r" b="b"/>
              <a:pathLst>
                <a:path w="20319" h="20320">
                  <a:moveTo>
                    <a:pt x="15316" y="0"/>
                  </a:moveTo>
                  <a:lnTo>
                    <a:pt x="4356" y="190"/>
                  </a:lnTo>
                  <a:lnTo>
                    <a:pt x="0" y="4698"/>
                  </a:lnTo>
                  <a:lnTo>
                    <a:pt x="190" y="15646"/>
                  </a:lnTo>
                  <a:lnTo>
                    <a:pt x="4711" y="20015"/>
                  </a:lnTo>
                  <a:lnTo>
                    <a:pt x="15659" y="19824"/>
                  </a:lnTo>
                  <a:lnTo>
                    <a:pt x="20015" y="15303"/>
                  </a:lnTo>
                  <a:lnTo>
                    <a:pt x="19913" y="9842"/>
                  </a:lnTo>
                  <a:lnTo>
                    <a:pt x="19811" y="4356"/>
                  </a:lnTo>
                  <a:lnTo>
                    <a:pt x="15316" y="0"/>
                  </a:lnTo>
                  <a:close/>
                </a:path>
              </a:pathLst>
            </a:custGeom>
            <a:solidFill>
              <a:srgbClr val="873A28"/>
            </a:solidFill>
          </p:spPr>
          <p:txBody>
            <a:bodyPr wrap="square" lIns="0" tIns="0" rIns="0" bIns="0" rtlCol="0"/>
            <a:lstStyle/>
            <a:p>
              <a:endParaRPr sz="1493" dirty="0"/>
            </a:p>
          </p:txBody>
        </p:sp>
        <p:sp>
          <p:nvSpPr>
            <p:cNvPr id="1169" name="object 3037">
              <a:extLst>
                <a:ext uri="{FF2B5EF4-FFF2-40B4-BE49-F238E27FC236}">
                  <a16:creationId xmlns:a16="http://schemas.microsoft.com/office/drawing/2014/main" id="{6A3C6F66-C954-4A6D-ADC0-6A7D06D65C36}"/>
                </a:ext>
              </a:extLst>
            </p:cNvPr>
            <p:cNvSpPr/>
            <p:nvPr/>
          </p:nvSpPr>
          <p:spPr>
            <a:xfrm>
              <a:off x="1069770" y="5461669"/>
              <a:ext cx="20320" cy="20320"/>
            </a:xfrm>
            <a:custGeom>
              <a:avLst/>
              <a:gdLst/>
              <a:ahLst/>
              <a:cxnLst/>
              <a:rect l="l" t="t" r="r" b="b"/>
              <a:pathLst>
                <a:path w="20319" h="20320">
                  <a:moveTo>
                    <a:pt x="15303" y="0"/>
                  </a:moveTo>
                  <a:lnTo>
                    <a:pt x="4343" y="190"/>
                  </a:lnTo>
                  <a:lnTo>
                    <a:pt x="0" y="4699"/>
                  </a:lnTo>
                  <a:lnTo>
                    <a:pt x="190" y="15659"/>
                  </a:lnTo>
                  <a:lnTo>
                    <a:pt x="4698" y="20015"/>
                  </a:lnTo>
                  <a:lnTo>
                    <a:pt x="15646" y="19824"/>
                  </a:lnTo>
                  <a:lnTo>
                    <a:pt x="20015" y="15316"/>
                  </a:lnTo>
                  <a:lnTo>
                    <a:pt x="19913" y="9829"/>
                  </a:lnTo>
                  <a:lnTo>
                    <a:pt x="19811" y="4356"/>
                  </a:lnTo>
                  <a:lnTo>
                    <a:pt x="15303" y="0"/>
                  </a:lnTo>
                  <a:close/>
                </a:path>
              </a:pathLst>
            </a:custGeom>
            <a:solidFill>
              <a:srgbClr val="772005"/>
            </a:solidFill>
          </p:spPr>
          <p:txBody>
            <a:bodyPr wrap="square" lIns="0" tIns="0" rIns="0" bIns="0" rtlCol="0"/>
            <a:lstStyle/>
            <a:p>
              <a:endParaRPr sz="1493" dirty="0"/>
            </a:p>
          </p:txBody>
        </p:sp>
        <p:sp>
          <p:nvSpPr>
            <p:cNvPr id="1170" name="object 3038">
              <a:extLst>
                <a:ext uri="{FF2B5EF4-FFF2-40B4-BE49-F238E27FC236}">
                  <a16:creationId xmlns:a16="http://schemas.microsoft.com/office/drawing/2014/main" id="{1DAAE6A2-2434-454F-B078-18BA604805FA}"/>
                </a:ext>
              </a:extLst>
            </p:cNvPr>
            <p:cNvSpPr/>
            <p:nvPr/>
          </p:nvSpPr>
          <p:spPr>
            <a:xfrm>
              <a:off x="1214169" y="5500463"/>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511906"/>
            </a:solidFill>
          </p:spPr>
          <p:txBody>
            <a:bodyPr wrap="square" lIns="0" tIns="0" rIns="0" bIns="0" rtlCol="0"/>
            <a:lstStyle/>
            <a:p>
              <a:endParaRPr sz="1493" dirty="0"/>
            </a:p>
          </p:txBody>
        </p:sp>
        <p:sp>
          <p:nvSpPr>
            <p:cNvPr id="1171" name="object 3039">
              <a:extLst>
                <a:ext uri="{FF2B5EF4-FFF2-40B4-BE49-F238E27FC236}">
                  <a16:creationId xmlns:a16="http://schemas.microsoft.com/office/drawing/2014/main" id="{202BED64-CDEF-4CB4-BCDD-726164FCA2CD}"/>
                </a:ext>
              </a:extLst>
            </p:cNvPr>
            <p:cNvSpPr/>
            <p:nvPr/>
          </p:nvSpPr>
          <p:spPr>
            <a:xfrm>
              <a:off x="1427091" y="5262695"/>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5F2A1B"/>
            </a:solidFill>
          </p:spPr>
          <p:txBody>
            <a:bodyPr wrap="square" lIns="0" tIns="0" rIns="0" bIns="0" rtlCol="0"/>
            <a:lstStyle/>
            <a:p>
              <a:endParaRPr sz="1493" dirty="0"/>
            </a:p>
          </p:txBody>
        </p:sp>
        <p:sp>
          <p:nvSpPr>
            <p:cNvPr id="1172" name="object 3040">
              <a:extLst>
                <a:ext uri="{FF2B5EF4-FFF2-40B4-BE49-F238E27FC236}">
                  <a16:creationId xmlns:a16="http://schemas.microsoft.com/office/drawing/2014/main" id="{9E0BB819-6A14-4725-A981-4CD8ADD42E35}"/>
                </a:ext>
              </a:extLst>
            </p:cNvPr>
            <p:cNvSpPr/>
            <p:nvPr/>
          </p:nvSpPr>
          <p:spPr>
            <a:xfrm>
              <a:off x="1174987" y="5538901"/>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823925"/>
            </a:solidFill>
          </p:spPr>
          <p:txBody>
            <a:bodyPr wrap="square" lIns="0" tIns="0" rIns="0" bIns="0" rtlCol="0"/>
            <a:lstStyle/>
            <a:p>
              <a:endParaRPr sz="1493" dirty="0"/>
            </a:p>
          </p:txBody>
        </p:sp>
        <p:sp>
          <p:nvSpPr>
            <p:cNvPr id="1173" name="object 3041">
              <a:extLst>
                <a:ext uri="{FF2B5EF4-FFF2-40B4-BE49-F238E27FC236}">
                  <a16:creationId xmlns:a16="http://schemas.microsoft.com/office/drawing/2014/main" id="{B2503D5C-38AD-4346-B8CF-A85CB90AA0AC}"/>
                </a:ext>
              </a:extLst>
            </p:cNvPr>
            <p:cNvSpPr/>
            <p:nvPr/>
          </p:nvSpPr>
          <p:spPr>
            <a:xfrm>
              <a:off x="1430703" y="5532558"/>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4B1506"/>
            </a:solidFill>
          </p:spPr>
          <p:txBody>
            <a:bodyPr wrap="square" lIns="0" tIns="0" rIns="0" bIns="0" rtlCol="0"/>
            <a:lstStyle/>
            <a:p>
              <a:endParaRPr sz="1493" dirty="0"/>
            </a:p>
          </p:txBody>
        </p:sp>
        <p:sp>
          <p:nvSpPr>
            <p:cNvPr id="1174" name="object 3042">
              <a:extLst>
                <a:ext uri="{FF2B5EF4-FFF2-40B4-BE49-F238E27FC236}">
                  <a16:creationId xmlns:a16="http://schemas.microsoft.com/office/drawing/2014/main" id="{94BCA124-CF7E-4C69-9D19-22803C0E5E0F}"/>
                </a:ext>
              </a:extLst>
            </p:cNvPr>
            <p:cNvSpPr/>
            <p:nvPr/>
          </p:nvSpPr>
          <p:spPr>
            <a:xfrm>
              <a:off x="1455223" y="5393488"/>
              <a:ext cx="20320" cy="20320"/>
            </a:xfrm>
            <a:custGeom>
              <a:avLst/>
              <a:gdLst/>
              <a:ahLst/>
              <a:cxnLst/>
              <a:rect l="l" t="t" r="r" b="b"/>
              <a:pathLst>
                <a:path w="20319" h="20320">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511507"/>
            </a:solidFill>
          </p:spPr>
          <p:txBody>
            <a:bodyPr wrap="square" lIns="0" tIns="0" rIns="0" bIns="0" rtlCol="0"/>
            <a:lstStyle/>
            <a:p>
              <a:endParaRPr sz="1493" dirty="0"/>
            </a:p>
          </p:txBody>
        </p:sp>
        <p:sp>
          <p:nvSpPr>
            <p:cNvPr id="1175" name="object 3043">
              <a:extLst>
                <a:ext uri="{FF2B5EF4-FFF2-40B4-BE49-F238E27FC236}">
                  <a16:creationId xmlns:a16="http://schemas.microsoft.com/office/drawing/2014/main" id="{84E13CA3-10BD-4489-877F-19876B0B46D8}"/>
                </a:ext>
              </a:extLst>
            </p:cNvPr>
            <p:cNvSpPr/>
            <p:nvPr/>
          </p:nvSpPr>
          <p:spPr>
            <a:xfrm>
              <a:off x="1390322" y="5419397"/>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5B1707"/>
            </a:solidFill>
          </p:spPr>
          <p:txBody>
            <a:bodyPr wrap="square" lIns="0" tIns="0" rIns="0" bIns="0" rtlCol="0"/>
            <a:lstStyle/>
            <a:p>
              <a:endParaRPr sz="1493" dirty="0"/>
            </a:p>
          </p:txBody>
        </p:sp>
        <p:sp>
          <p:nvSpPr>
            <p:cNvPr id="1176" name="object 3044">
              <a:extLst>
                <a:ext uri="{FF2B5EF4-FFF2-40B4-BE49-F238E27FC236}">
                  <a16:creationId xmlns:a16="http://schemas.microsoft.com/office/drawing/2014/main" id="{EA9E12A3-8795-4239-A084-F1B499F982B3}"/>
                </a:ext>
              </a:extLst>
            </p:cNvPr>
            <p:cNvSpPr/>
            <p:nvPr/>
          </p:nvSpPr>
          <p:spPr>
            <a:xfrm>
              <a:off x="1402963" y="5423434"/>
              <a:ext cx="20320" cy="20320"/>
            </a:xfrm>
            <a:custGeom>
              <a:avLst/>
              <a:gdLst/>
              <a:ahLst/>
              <a:cxnLst/>
              <a:rect l="l" t="t" r="r" b="b"/>
              <a:pathLst>
                <a:path w="20319" h="20320">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591707"/>
            </a:solidFill>
          </p:spPr>
          <p:txBody>
            <a:bodyPr wrap="square" lIns="0" tIns="0" rIns="0" bIns="0" rtlCol="0"/>
            <a:lstStyle/>
            <a:p>
              <a:endParaRPr sz="1493" dirty="0"/>
            </a:p>
          </p:txBody>
        </p:sp>
        <p:sp>
          <p:nvSpPr>
            <p:cNvPr id="1177" name="object 3045">
              <a:extLst>
                <a:ext uri="{FF2B5EF4-FFF2-40B4-BE49-F238E27FC236}">
                  <a16:creationId xmlns:a16="http://schemas.microsoft.com/office/drawing/2014/main" id="{A9FCEF9D-68A6-4A77-9765-51E002DBC50B}"/>
                </a:ext>
              </a:extLst>
            </p:cNvPr>
            <p:cNvSpPr/>
            <p:nvPr/>
          </p:nvSpPr>
          <p:spPr>
            <a:xfrm>
              <a:off x="1192904" y="5517852"/>
              <a:ext cx="20320" cy="20320"/>
            </a:xfrm>
            <a:custGeom>
              <a:avLst/>
              <a:gdLst/>
              <a:ahLst/>
              <a:cxnLst/>
              <a:rect l="l" t="t" r="r" b="b"/>
              <a:pathLst>
                <a:path w="20319" h="20320">
                  <a:moveTo>
                    <a:pt x="15303" y="0"/>
                  </a:moveTo>
                  <a:lnTo>
                    <a:pt x="4356" y="190"/>
                  </a:lnTo>
                  <a:lnTo>
                    <a:pt x="0" y="4686"/>
                  </a:lnTo>
                  <a:lnTo>
                    <a:pt x="190" y="15646"/>
                  </a:lnTo>
                  <a:lnTo>
                    <a:pt x="4711" y="20002"/>
                  </a:lnTo>
                  <a:lnTo>
                    <a:pt x="15646" y="19812"/>
                  </a:lnTo>
                  <a:lnTo>
                    <a:pt x="20015" y="15303"/>
                  </a:lnTo>
                  <a:lnTo>
                    <a:pt x="19913" y="9817"/>
                  </a:lnTo>
                  <a:lnTo>
                    <a:pt x="19811" y="4343"/>
                  </a:lnTo>
                  <a:lnTo>
                    <a:pt x="15303" y="0"/>
                  </a:lnTo>
                  <a:close/>
                </a:path>
              </a:pathLst>
            </a:custGeom>
            <a:solidFill>
              <a:srgbClr val="691A0A"/>
            </a:solidFill>
          </p:spPr>
          <p:txBody>
            <a:bodyPr wrap="square" lIns="0" tIns="0" rIns="0" bIns="0" rtlCol="0"/>
            <a:lstStyle/>
            <a:p>
              <a:endParaRPr sz="1493" dirty="0"/>
            </a:p>
          </p:txBody>
        </p:sp>
        <p:sp>
          <p:nvSpPr>
            <p:cNvPr id="1178" name="object 3046">
              <a:extLst>
                <a:ext uri="{FF2B5EF4-FFF2-40B4-BE49-F238E27FC236}">
                  <a16:creationId xmlns:a16="http://schemas.microsoft.com/office/drawing/2014/main" id="{E88B3281-40E2-4F25-A71F-0C9DBE9289F4}"/>
                </a:ext>
              </a:extLst>
            </p:cNvPr>
            <p:cNvSpPr/>
            <p:nvPr/>
          </p:nvSpPr>
          <p:spPr>
            <a:xfrm>
              <a:off x="1793759" y="5322606"/>
              <a:ext cx="20320" cy="20320"/>
            </a:xfrm>
            <a:custGeom>
              <a:avLst/>
              <a:gdLst/>
              <a:ahLst/>
              <a:cxnLst/>
              <a:rect l="l" t="t" r="r" b="b"/>
              <a:pathLst>
                <a:path w="20319" h="20320">
                  <a:moveTo>
                    <a:pt x="15303" y="0"/>
                  </a:moveTo>
                  <a:lnTo>
                    <a:pt x="4343" y="190"/>
                  </a:lnTo>
                  <a:lnTo>
                    <a:pt x="0" y="4711"/>
                  </a:lnTo>
                  <a:lnTo>
                    <a:pt x="190" y="15659"/>
                  </a:lnTo>
                  <a:lnTo>
                    <a:pt x="4699" y="20015"/>
                  </a:lnTo>
                  <a:lnTo>
                    <a:pt x="15646" y="19824"/>
                  </a:lnTo>
                  <a:lnTo>
                    <a:pt x="20015" y="15316"/>
                  </a:lnTo>
                  <a:lnTo>
                    <a:pt x="19913" y="9842"/>
                  </a:lnTo>
                  <a:lnTo>
                    <a:pt x="19812" y="4368"/>
                  </a:lnTo>
                  <a:lnTo>
                    <a:pt x="15303" y="0"/>
                  </a:lnTo>
                  <a:close/>
                </a:path>
              </a:pathLst>
            </a:custGeom>
            <a:solidFill>
              <a:srgbClr val="6E2F20"/>
            </a:solidFill>
          </p:spPr>
          <p:txBody>
            <a:bodyPr wrap="square" lIns="0" tIns="0" rIns="0" bIns="0" rtlCol="0"/>
            <a:lstStyle/>
            <a:p>
              <a:endParaRPr sz="1493" dirty="0"/>
            </a:p>
          </p:txBody>
        </p:sp>
        <p:sp>
          <p:nvSpPr>
            <p:cNvPr id="1179" name="object 3047">
              <a:extLst>
                <a:ext uri="{FF2B5EF4-FFF2-40B4-BE49-F238E27FC236}">
                  <a16:creationId xmlns:a16="http://schemas.microsoft.com/office/drawing/2014/main" id="{0E6BFDCF-9FF6-407C-8600-EC422AC86787}"/>
                </a:ext>
              </a:extLst>
            </p:cNvPr>
            <p:cNvSpPr/>
            <p:nvPr/>
          </p:nvSpPr>
          <p:spPr>
            <a:xfrm>
              <a:off x="1628797" y="5483703"/>
              <a:ext cx="20320" cy="20320"/>
            </a:xfrm>
            <a:custGeom>
              <a:avLst/>
              <a:gdLst/>
              <a:ahLst/>
              <a:cxnLst/>
              <a:rect l="l" t="t" r="r" b="b"/>
              <a:pathLst>
                <a:path w="20319" h="20320">
                  <a:moveTo>
                    <a:pt x="15328" y="0"/>
                  </a:moveTo>
                  <a:lnTo>
                    <a:pt x="4368" y="190"/>
                  </a:lnTo>
                  <a:lnTo>
                    <a:pt x="0" y="4686"/>
                  </a:lnTo>
                  <a:lnTo>
                    <a:pt x="190" y="15646"/>
                  </a:lnTo>
                  <a:lnTo>
                    <a:pt x="4724" y="20002"/>
                  </a:lnTo>
                  <a:lnTo>
                    <a:pt x="15671" y="19812"/>
                  </a:lnTo>
                  <a:lnTo>
                    <a:pt x="20027" y="15303"/>
                  </a:lnTo>
                  <a:lnTo>
                    <a:pt x="19926" y="9829"/>
                  </a:lnTo>
                  <a:lnTo>
                    <a:pt x="19824" y="4343"/>
                  </a:lnTo>
                  <a:lnTo>
                    <a:pt x="15328" y="0"/>
                  </a:lnTo>
                  <a:close/>
                </a:path>
              </a:pathLst>
            </a:custGeom>
            <a:solidFill>
              <a:srgbClr val="431205"/>
            </a:solidFill>
          </p:spPr>
          <p:txBody>
            <a:bodyPr wrap="square" lIns="0" tIns="0" rIns="0" bIns="0" rtlCol="0"/>
            <a:lstStyle/>
            <a:p>
              <a:endParaRPr sz="1493" dirty="0"/>
            </a:p>
          </p:txBody>
        </p:sp>
        <p:sp>
          <p:nvSpPr>
            <p:cNvPr id="1180" name="object 3048">
              <a:extLst>
                <a:ext uri="{FF2B5EF4-FFF2-40B4-BE49-F238E27FC236}">
                  <a16:creationId xmlns:a16="http://schemas.microsoft.com/office/drawing/2014/main" id="{7AAB5AAF-9EC4-465F-A2ED-74E32317CD85}"/>
                </a:ext>
              </a:extLst>
            </p:cNvPr>
            <p:cNvSpPr/>
            <p:nvPr/>
          </p:nvSpPr>
          <p:spPr>
            <a:xfrm>
              <a:off x="1836976" y="5448020"/>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2" y="4356"/>
                  </a:lnTo>
                  <a:lnTo>
                    <a:pt x="15303" y="0"/>
                  </a:lnTo>
                  <a:close/>
                </a:path>
              </a:pathLst>
            </a:custGeom>
            <a:solidFill>
              <a:srgbClr val="833920"/>
            </a:solidFill>
          </p:spPr>
          <p:txBody>
            <a:bodyPr wrap="square" lIns="0" tIns="0" rIns="0" bIns="0" rtlCol="0"/>
            <a:lstStyle/>
            <a:p>
              <a:endParaRPr sz="1493" dirty="0"/>
            </a:p>
          </p:txBody>
        </p:sp>
        <p:sp>
          <p:nvSpPr>
            <p:cNvPr id="1181" name="object 3049">
              <a:extLst>
                <a:ext uri="{FF2B5EF4-FFF2-40B4-BE49-F238E27FC236}">
                  <a16:creationId xmlns:a16="http://schemas.microsoft.com/office/drawing/2014/main" id="{2F24A201-2D72-4A5A-948A-A80B7A6E5B43}"/>
                </a:ext>
              </a:extLst>
            </p:cNvPr>
            <p:cNvSpPr/>
            <p:nvPr/>
          </p:nvSpPr>
          <p:spPr>
            <a:xfrm>
              <a:off x="1405276" y="5309293"/>
              <a:ext cx="20320" cy="20320"/>
            </a:xfrm>
            <a:custGeom>
              <a:avLst/>
              <a:gdLst/>
              <a:ahLst/>
              <a:cxnLst/>
              <a:rect l="l" t="t" r="r" b="b"/>
              <a:pathLst>
                <a:path w="20319" h="20320">
                  <a:moveTo>
                    <a:pt x="15303" y="0"/>
                  </a:moveTo>
                  <a:lnTo>
                    <a:pt x="4343" y="190"/>
                  </a:lnTo>
                  <a:lnTo>
                    <a:pt x="0" y="4686"/>
                  </a:lnTo>
                  <a:lnTo>
                    <a:pt x="190" y="15633"/>
                  </a:lnTo>
                  <a:lnTo>
                    <a:pt x="4698" y="20002"/>
                  </a:lnTo>
                  <a:lnTo>
                    <a:pt x="15646" y="19812"/>
                  </a:lnTo>
                  <a:lnTo>
                    <a:pt x="20015" y="15290"/>
                  </a:lnTo>
                  <a:lnTo>
                    <a:pt x="19913" y="9817"/>
                  </a:lnTo>
                  <a:lnTo>
                    <a:pt x="19811" y="4343"/>
                  </a:lnTo>
                  <a:lnTo>
                    <a:pt x="15303" y="0"/>
                  </a:lnTo>
                  <a:close/>
                </a:path>
              </a:pathLst>
            </a:custGeom>
            <a:solidFill>
              <a:srgbClr val="491505"/>
            </a:solidFill>
          </p:spPr>
          <p:txBody>
            <a:bodyPr wrap="square" lIns="0" tIns="0" rIns="0" bIns="0" rtlCol="0"/>
            <a:lstStyle/>
            <a:p>
              <a:endParaRPr sz="1493" dirty="0"/>
            </a:p>
          </p:txBody>
        </p:sp>
        <p:sp>
          <p:nvSpPr>
            <p:cNvPr id="1182" name="object 3050">
              <a:extLst>
                <a:ext uri="{FF2B5EF4-FFF2-40B4-BE49-F238E27FC236}">
                  <a16:creationId xmlns:a16="http://schemas.microsoft.com/office/drawing/2014/main" id="{8EA0A4DA-E3C1-4BCB-A10B-73ACA460ED4F}"/>
                </a:ext>
              </a:extLst>
            </p:cNvPr>
            <p:cNvSpPr/>
            <p:nvPr/>
          </p:nvSpPr>
          <p:spPr>
            <a:xfrm>
              <a:off x="1459489" y="5352101"/>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954025"/>
            </a:solidFill>
          </p:spPr>
          <p:txBody>
            <a:bodyPr wrap="square" lIns="0" tIns="0" rIns="0" bIns="0" rtlCol="0"/>
            <a:lstStyle/>
            <a:p>
              <a:endParaRPr sz="1493" dirty="0"/>
            </a:p>
          </p:txBody>
        </p:sp>
        <p:sp>
          <p:nvSpPr>
            <p:cNvPr id="1183" name="object 3051">
              <a:extLst>
                <a:ext uri="{FF2B5EF4-FFF2-40B4-BE49-F238E27FC236}">
                  <a16:creationId xmlns:a16="http://schemas.microsoft.com/office/drawing/2014/main" id="{85DE267C-55B8-4AB4-9E93-5E541FAB7AAB}"/>
                </a:ext>
              </a:extLst>
            </p:cNvPr>
            <p:cNvSpPr/>
            <p:nvPr/>
          </p:nvSpPr>
          <p:spPr>
            <a:xfrm>
              <a:off x="1648710" y="5313077"/>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2" y="4356"/>
                  </a:lnTo>
                  <a:lnTo>
                    <a:pt x="15303" y="0"/>
                  </a:lnTo>
                  <a:close/>
                </a:path>
              </a:pathLst>
            </a:custGeom>
            <a:solidFill>
              <a:srgbClr val="672C1E"/>
            </a:solidFill>
          </p:spPr>
          <p:txBody>
            <a:bodyPr wrap="square" lIns="0" tIns="0" rIns="0" bIns="0" rtlCol="0"/>
            <a:lstStyle/>
            <a:p>
              <a:endParaRPr sz="1493" dirty="0"/>
            </a:p>
          </p:txBody>
        </p:sp>
        <p:sp>
          <p:nvSpPr>
            <p:cNvPr id="1184" name="object 3052">
              <a:extLst>
                <a:ext uri="{FF2B5EF4-FFF2-40B4-BE49-F238E27FC236}">
                  <a16:creationId xmlns:a16="http://schemas.microsoft.com/office/drawing/2014/main" id="{A771F7FD-DC18-4CEA-BF80-051C87DC4CA3}"/>
                </a:ext>
              </a:extLst>
            </p:cNvPr>
            <p:cNvSpPr/>
            <p:nvPr/>
          </p:nvSpPr>
          <p:spPr>
            <a:xfrm>
              <a:off x="1055236" y="5340916"/>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4B1506"/>
            </a:solidFill>
          </p:spPr>
          <p:txBody>
            <a:bodyPr wrap="square" lIns="0" tIns="0" rIns="0" bIns="0" rtlCol="0"/>
            <a:lstStyle/>
            <a:p>
              <a:endParaRPr sz="1493" dirty="0"/>
            </a:p>
          </p:txBody>
        </p:sp>
        <p:sp>
          <p:nvSpPr>
            <p:cNvPr id="1185" name="object 3053">
              <a:extLst>
                <a:ext uri="{FF2B5EF4-FFF2-40B4-BE49-F238E27FC236}">
                  <a16:creationId xmlns:a16="http://schemas.microsoft.com/office/drawing/2014/main" id="{AF1E639E-6390-4B1E-9868-1E36C796DF44}"/>
                </a:ext>
              </a:extLst>
            </p:cNvPr>
            <p:cNvSpPr/>
            <p:nvPr/>
          </p:nvSpPr>
          <p:spPr>
            <a:xfrm>
              <a:off x="1517681" y="5324355"/>
              <a:ext cx="20320" cy="20320"/>
            </a:xfrm>
            <a:custGeom>
              <a:avLst/>
              <a:gdLst/>
              <a:ahLst/>
              <a:cxnLst/>
              <a:rect l="l" t="t" r="r" b="b"/>
              <a:pathLst>
                <a:path w="20319" h="20320">
                  <a:moveTo>
                    <a:pt x="15303" y="0"/>
                  </a:moveTo>
                  <a:lnTo>
                    <a:pt x="4356" y="190"/>
                  </a:lnTo>
                  <a:lnTo>
                    <a:pt x="0" y="4699"/>
                  </a:lnTo>
                  <a:lnTo>
                    <a:pt x="190" y="15646"/>
                  </a:lnTo>
                  <a:lnTo>
                    <a:pt x="4699" y="20002"/>
                  </a:lnTo>
                  <a:lnTo>
                    <a:pt x="15659" y="19812"/>
                  </a:lnTo>
                  <a:lnTo>
                    <a:pt x="20027" y="15303"/>
                  </a:lnTo>
                  <a:lnTo>
                    <a:pt x="19926" y="9829"/>
                  </a:lnTo>
                  <a:lnTo>
                    <a:pt x="19824" y="4356"/>
                  </a:lnTo>
                  <a:lnTo>
                    <a:pt x="15303" y="0"/>
                  </a:lnTo>
                  <a:close/>
                </a:path>
              </a:pathLst>
            </a:custGeom>
            <a:solidFill>
              <a:srgbClr val="6F3220"/>
            </a:solidFill>
          </p:spPr>
          <p:txBody>
            <a:bodyPr wrap="square" lIns="0" tIns="0" rIns="0" bIns="0" rtlCol="0"/>
            <a:lstStyle/>
            <a:p>
              <a:endParaRPr sz="1493" dirty="0"/>
            </a:p>
          </p:txBody>
        </p:sp>
        <p:sp>
          <p:nvSpPr>
            <p:cNvPr id="1186" name="object 3054">
              <a:extLst>
                <a:ext uri="{FF2B5EF4-FFF2-40B4-BE49-F238E27FC236}">
                  <a16:creationId xmlns:a16="http://schemas.microsoft.com/office/drawing/2014/main" id="{B65BF883-6105-481F-869C-B8EAADE51510}"/>
                </a:ext>
              </a:extLst>
            </p:cNvPr>
            <p:cNvSpPr/>
            <p:nvPr/>
          </p:nvSpPr>
          <p:spPr>
            <a:xfrm>
              <a:off x="1318666" y="5375702"/>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5F1808"/>
            </a:solidFill>
          </p:spPr>
          <p:txBody>
            <a:bodyPr wrap="square" lIns="0" tIns="0" rIns="0" bIns="0" rtlCol="0"/>
            <a:lstStyle/>
            <a:p>
              <a:endParaRPr sz="1493" dirty="0"/>
            </a:p>
          </p:txBody>
        </p:sp>
        <p:sp>
          <p:nvSpPr>
            <p:cNvPr id="1187" name="object 3055">
              <a:extLst>
                <a:ext uri="{FF2B5EF4-FFF2-40B4-BE49-F238E27FC236}">
                  <a16:creationId xmlns:a16="http://schemas.microsoft.com/office/drawing/2014/main" id="{752EF3F8-99B7-49D7-8370-32809C779A3F}"/>
                </a:ext>
              </a:extLst>
            </p:cNvPr>
            <p:cNvSpPr/>
            <p:nvPr/>
          </p:nvSpPr>
          <p:spPr>
            <a:xfrm>
              <a:off x="1602682" y="5496371"/>
              <a:ext cx="20320" cy="20320"/>
            </a:xfrm>
            <a:custGeom>
              <a:avLst/>
              <a:gdLst/>
              <a:ahLst/>
              <a:cxnLst/>
              <a:rect l="l" t="t" r="r" b="b"/>
              <a:pathLst>
                <a:path w="20319" h="20320">
                  <a:moveTo>
                    <a:pt x="15290" y="0"/>
                  </a:moveTo>
                  <a:lnTo>
                    <a:pt x="4343" y="190"/>
                  </a:lnTo>
                  <a:lnTo>
                    <a:pt x="0" y="4699"/>
                  </a:lnTo>
                  <a:lnTo>
                    <a:pt x="190" y="15646"/>
                  </a:lnTo>
                  <a:lnTo>
                    <a:pt x="4698" y="20015"/>
                  </a:lnTo>
                  <a:lnTo>
                    <a:pt x="15633" y="19824"/>
                  </a:lnTo>
                  <a:lnTo>
                    <a:pt x="20002" y="15303"/>
                  </a:lnTo>
                  <a:lnTo>
                    <a:pt x="19900" y="9829"/>
                  </a:lnTo>
                  <a:lnTo>
                    <a:pt x="19799" y="4356"/>
                  </a:lnTo>
                  <a:lnTo>
                    <a:pt x="15290" y="0"/>
                  </a:lnTo>
                  <a:close/>
                </a:path>
              </a:pathLst>
            </a:custGeom>
            <a:solidFill>
              <a:srgbClr val="E38F56"/>
            </a:solidFill>
          </p:spPr>
          <p:txBody>
            <a:bodyPr wrap="square" lIns="0" tIns="0" rIns="0" bIns="0" rtlCol="0"/>
            <a:lstStyle/>
            <a:p>
              <a:endParaRPr sz="1493" dirty="0"/>
            </a:p>
          </p:txBody>
        </p:sp>
        <p:sp>
          <p:nvSpPr>
            <p:cNvPr id="1188" name="object 3056">
              <a:extLst>
                <a:ext uri="{FF2B5EF4-FFF2-40B4-BE49-F238E27FC236}">
                  <a16:creationId xmlns:a16="http://schemas.microsoft.com/office/drawing/2014/main" id="{B9C7AE97-F477-49BA-B3AD-35BF7F0002DF}"/>
                </a:ext>
              </a:extLst>
            </p:cNvPr>
            <p:cNvSpPr/>
            <p:nvPr/>
          </p:nvSpPr>
          <p:spPr>
            <a:xfrm>
              <a:off x="1660518" y="5334026"/>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4A1306"/>
            </a:solidFill>
          </p:spPr>
          <p:txBody>
            <a:bodyPr wrap="square" lIns="0" tIns="0" rIns="0" bIns="0" rtlCol="0"/>
            <a:lstStyle/>
            <a:p>
              <a:endParaRPr sz="1493" dirty="0"/>
            </a:p>
          </p:txBody>
        </p:sp>
        <p:sp>
          <p:nvSpPr>
            <p:cNvPr id="1189" name="object 3057">
              <a:extLst>
                <a:ext uri="{FF2B5EF4-FFF2-40B4-BE49-F238E27FC236}">
                  <a16:creationId xmlns:a16="http://schemas.microsoft.com/office/drawing/2014/main" id="{32716195-F397-4CD2-925D-545BA6DB554D}"/>
                </a:ext>
              </a:extLst>
            </p:cNvPr>
            <p:cNvSpPr/>
            <p:nvPr/>
          </p:nvSpPr>
          <p:spPr>
            <a:xfrm>
              <a:off x="1447248" y="5550052"/>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773522"/>
            </a:solidFill>
          </p:spPr>
          <p:txBody>
            <a:bodyPr wrap="square" lIns="0" tIns="0" rIns="0" bIns="0" rtlCol="0"/>
            <a:lstStyle/>
            <a:p>
              <a:endParaRPr sz="1493" dirty="0"/>
            </a:p>
          </p:txBody>
        </p:sp>
        <p:sp>
          <p:nvSpPr>
            <p:cNvPr id="1190" name="object 3058">
              <a:extLst>
                <a:ext uri="{FF2B5EF4-FFF2-40B4-BE49-F238E27FC236}">
                  <a16:creationId xmlns:a16="http://schemas.microsoft.com/office/drawing/2014/main" id="{20483C1C-E1BA-4E11-B51A-C01571C1AE76}"/>
                </a:ext>
              </a:extLst>
            </p:cNvPr>
            <p:cNvSpPr/>
            <p:nvPr/>
          </p:nvSpPr>
          <p:spPr>
            <a:xfrm>
              <a:off x="1217820" y="5322525"/>
              <a:ext cx="20320" cy="20320"/>
            </a:xfrm>
            <a:custGeom>
              <a:avLst/>
              <a:gdLst/>
              <a:ahLst/>
              <a:cxnLst/>
              <a:rect l="l" t="t" r="r" b="b"/>
              <a:pathLst>
                <a:path w="20319" h="20320">
                  <a:moveTo>
                    <a:pt x="15303" y="0"/>
                  </a:moveTo>
                  <a:lnTo>
                    <a:pt x="4356" y="190"/>
                  </a:lnTo>
                  <a:lnTo>
                    <a:pt x="0" y="4699"/>
                  </a:lnTo>
                  <a:lnTo>
                    <a:pt x="190" y="15646"/>
                  </a:lnTo>
                  <a:lnTo>
                    <a:pt x="4711" y="19989"/>
                  </a:lnTo>
                  <a:lnTo>
                    <a:pt x="15646" y="19799"/>
                  </a:lnTo>
                  <a:lnTo>
                    <a:pt x="20015" y="15303"/>
                  </a:lnTo>
                  <a:lnTo>
                    <a:pt x="19913" y="9829"/>
                  </a:lnTo>
                  <a:lnTo>
                    <a:pt x="19811" y="4356"/>
                  </a:lnTo>
                  <a:lnTo>
                    <a:pt x="15303" y="0"/>
                  </a:lnTo>
                  <a:close/>
                </a:path>
              </a:pathLst>
            </a:custGeom>
            <a:solidFill>
              <a:srgbClr val="601808"/>
            </a:solidFill>
          </p:spPr>
          <p:txBody>
            <a:bodyPr wrap="square" lIns="0" tIns="0" rIns="0" bIns="0" rtlCol="0"/>
            <a:lstStyle/>
            <a:p>
              <a:endParaRPr sz="1493" dirty="0"/>
            </a:p>
          </p:txBody>
        </p:sp>
        <p:sp>
          <p:nvSpPr>
            <p:cNvPr id="1191" name="object 3059">
              <a:extLst>
                <a:ext uri="{FF2B5EF4-FFF2-40B4-BE49-F238E27FC236}">
                  <a16:creationId xmlns:a16="http://schemas.microsoft.com/office/drawing/2014/main" id="{EE026A51-CD53-4F6B-973D-9E8D435E6C99}"/>
                </a:ext>
              </a:extLst>
            </p:cNvPr>
            <p:cNvSpPr/>
            <p:nvPr/>
          </p:nvSpPr>
          <p:spPr>
            <a:xfrm>
              <a:off x="1048358" y="5378745"/>
              <a:ext cx="20320" cy="20320"/>
            </a:xfrm>
            <a:custGeom>
              <a:avLst/>
              <a:gdLst/>
              <a:ahLst/>
              <a:cxnLst/>
              <a:rect l="l" t="t" r="r" b="b"/>
              <a:pathLst>
                <a:path w="20319" h="20320">
                  <a:moveTo>
                    <a:pt x="15316" y="0"/>
                  </a:moveTo>
                  <a:lnTo>
                    <a:pt x="4356" y="190"/>
                  </a:lnTo>
                  <a:lnTo>
                    <a:pt x="0" y="4699"/>
                  </a:lnTo>
                  <a:lnTo>
                    <a:pt x="190" y="15646"/>
                  </a:lnTo>
                  <a:lnTo>
                    <a:pt x="4711" y="19989"/>
                  </a:lnTo>
                  <a:lnTo>
                    <a:pt x="15659" y="19799"/>
                  </a:lnTo>
                  <a:lnTo>
                    <a:pt x="20015" y="15303"/>
                  </a:lnTo>
                  <a:lnTo>
                    <a:pt x="19913" y="9829"/>
                  </a:lnTo>
                  <a:lnTo>
                    <a:pt x="19811" y="4356"/>
                  </a:lnTo>
                  <a:lnTo>
                    <a:pt x="15316" y="0"/>
                  </a:lnTo>
                  <a:close/>
                </a:path>
              </a:pathLst>
            </a:custGeom>
            <a:solidFill>
              <a:srgbClr val="511507"/>
            </a:solidFill>
          </p:spPr>
          <p:txBody>
            <a:bodyPr wrap="square" lIns="0" tIns="0" rIns="0" bIns="0" rtlCol="0"/>
            <a:lstStyle/>
            <a:p>
              <a:endParaRPr sz="1493" dirty="0"/>
            </a:p>
          </p:txBody>
        </p:sp>
        <p:sp>
          <p:nvSpPr>
            <p:cNvPr id="1192" name="object 3060">
              <a:extLst>
                <a:ext uri="{FF2B5EF4-FFF2-40B4-BE49-F238E27FC236}">
                  <a16:creationId xmlns:a16="http://schemas.microsoft.com/office/drawing/2014/main" id="{D14A0166-6F38-44BB-931D-4440ED4556B3}"/>
                </a:ext>
              </a:extLst>
            </p:cNvPr>
            <p:cNvSpPr/>
            <p:nvPr/>
          </p:nvSpPr>
          <p:spPr>
            <a:xfrm>
              <a:off x="1669785" y="5475733"/>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2" y="4356"/>
                  </a:lnTo>
                  <a:lnTo>
                    <a:pt x="15303" y="0"/>
                  </a:lnTo>
                  <a:close/>
                </a:path>
              </a:pathLst>
            </a:custGeom>
            <a:solidFill>
              <a:srgbClr val="4A1306"/>
            </a:solidFill>
          </p:spPr>
          <p:txBody>
            <a:bodyPr wrap="square" lIns="0" tIns="0" rIns="0" bIns="0" rtlCol="0"/>
            <a:lstStyle/>
            <a:p>
              <a:endParaRPr sz="1493" dirty="0"/>
            </a:p>
          </p:txBody>
        </p:sp>
        <p:sp>
          <p:nvSpPr>
            <p:cNvPr id="1193" name="object 3061">
              <a:extLst>
                <a:ext uri="{FF2B5EF4-FFF2-40B4-BE49-F238E27FC236}">
                  <a16:creationId xmlns:a16="http://schemas.microsoft.com/office/drawing/2014/main" id="{A140AA8D-148A-4A8F-8D44-06A801611710}"/>
                </a:ext>
              </a:extLst>
            </p:cNvPr>
            <p:cNvSpPr/>
            <p:nvPr/>
          </p:nvSpPr>
          <p:spPr>
            <a:xfrm>
              <a:off x="1330294" y="5489483"/>
              <a:ext cx="20320" cy="20320"/>
            </a:xfrm>
            <a:custGeom>
              <a:avLst/>
              <a:gdLst/>
              <a:ahLst/>
              <a:cxnLst/>
              <a:rect l="l" t="t" r="r" b="b"/>
              <a:pathLst>
                <a:path w="20319" h="20320">
                  <a:moveTo>
                    <a:pt x="15316" y="0"/>
                  </a:moveTo>
                  <a:lnTo>
                    <a:pt x="4356" y="190"/>
                  </a:lnTo>
                  <a:lnTo>
                    <a:pt x="0" y="4711"/>
                  </a:lnTo>
                  <a:lnTo>
                    <a:pt x="190" y="15659"/>
                  </a:lnTo>
                  <a:lnTo>
                    <a:pt x="4711" y="20015"/>
                  </a:lnTo>
                  <a:lnTo>
                    <a:pt x="15659" y="19824"/>
                  </a:lnTo>
                  <a:lnTo>
                    <a:pt x="20027" y="15316"/>
                  </a:lnTo>
                  <a:lnTo>
                    <a:pt x="19926" y="9842"/>
                  </a:lnTo>
                  <a:lnTo>
                    <a:pt x="19824" y="4368"/>
                  </a:lnTo>
                  <a:lnTo>
                    <a:pt x="15316" y="0"/>
                  </a:lnTo>
                  <a:close/>
                </a:path>
              </a:pathLst>
            </a:custGeom>
            <a:solidFill>
              <a:srgbClr val="521606"/>
            </a:solidFill>
          </p:spPr>
          <p:txBody>
            <a:bodyPr wrap="square" lIns="0" tIns="0" rIns="0" bIns="0" rtlCol="0"/>
            <a:lstStyle/>
            <a:p>
              <a:endParaRPr sz="1493" dirty="0"/>
            </a:p>
          </p:txBody>
        </p:sp>
        <p:sp>
          <p:nvSpPr>
            <p:cNvPr id="1194" name="object 3062">
              <a:extLst>
                <a:ext uri="{FF2B5EF4-FFF2-40B4-BE49-F238E27FC236}">
                  <a16:creationId xmlns:a16="http://schemas.microsoft.com/office/drawing/2014/main" id="{EE8B1970-2F59-4C7B-A85C-F2A5E2FC30FF}"/>
                </a:ext>
              </a:extLst>
            </p:cNvPr>
            <p:cNvSpPr/>
            <p:nvPr/>
          </p:nvSpPr>
          <p:spPr>
            <a:xfrm>
              <a:off x="1425994" y="5417905"/>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531606"/>
            </a:solidFill>
          </p:spPr>
          <p:txBody>
            <a:bodyPr wrap="square" lIns="0" tIns="0" rIns="0" bIns="0" rtlCol="0"/>
            <a:lstStyle/>
            <a:p>
              <a:endParaRPr sz="1493" dirty="0"/>
            </a:p>
          </p:txBody>
        </p:sp>
        <p:sp>
          <p:nvSpPr>
            <p:cNvPr id="1195" name="object 3063">
              <a:extLst>
                <a:ext uri="{FF2B5EF4-FFF2-40B4-BE49-F238E27FC236}">
                  <a16:creationId xmlns:a16="http://schemas.microsoft.com/office/drawing/2014/main" id="{C497F90F-7D51-43B5-9227-D3D04EBC1CA1}"/>
                </a:ext>
              </a:extLst>
            </p:cNvPr>
            <p:cNvSpPr/>
            <p:nvPr/>
          </p:nvSpPr>
          <p:spPr>
            <a:xfrm>
              <a:off x="1418493" y="5537047"/>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863926"/>
            </a:solidFill>
          </p:spPr>
          <p:txBody>
            <a:bodyPr wrap="square" lIns="0" tIns="0" rIns="0" bIns="0" rtlCol="0"/>
            <a:lstStyle/>
            <a:p>
              <a:endParaRPr sz="1493" dirty="0"/>
            </a:p>
          </p:txBody>
        </p:sp>
        <p:sp>
          <p:nvSpPr>
            <p:cNvPr id="1196" name="object 3064">
              <a:extLst>
                <a:ext uri="{FF2B5EF4-FFF2-40B4-BE49-F238E27FC236}">
                  <a16:creationId xmlns:a16="http://schemas.microsoft.com/office/drawing/2014/main" id="{9EFEDADE-93B7-49D8-86C5-CB7197AF0BEA}"/>
                </a:ext>
              </a:extLst>
            </p:cNvPr>
            <p:cNvSpPr/>
            <p:nvPr/>
          </p:nvSpPr>
          <p:spPr>
            <a:xfrm>
              <a:off x="1295373" y="5554734"/>
              <a:ext cx="20320" cy="20320"/>
            </a:xfrm>
            <a:custGeom>
              <a:avLst/>
              <a:gdLst/>
              <a:ahLst/>
              <a:cxnLst/>
              <a:rect l="l" t="t" r="r" b="b"/>
              <a:pathLst>
                <a:path w="20319" h="20320">
                  <a:moveTo>
                    <a:pt x="15303" y="0"/>
                  </a:moveTo>
                  <a:lnTo>
                    <a:pt x="4356" y="190"/>
                  </a:lnTo>
                  <a:lnTo>
                    <a:pt x="0" y="4686"/>
                  </a:lnTo>
                  <a:lnTo>
                    <a:pt x="190" y="15633"/>
                  </a:lnTo>
                  <a:lnTo>
                    <a:pt x="4711" y="19989"/>
                  </a:lnTo>
                  <a:lnTo>
                    <a:pt x="15646" y="19799"/>
                  </a:lnTo>
                  <a:lnTo>
                    <a:pt x="20015" y="15290"/>
                  </a:lnTo>
                  <a:lnTo>
                    <a:pt x="19913" y="9817"/>
                  </a:lnTo>
                  <a:lnTo>
                    <a:pt x="19811" y="4343"/>
                  </a:lnTo>
                  <a:lnTo>
                    <a:pt x="15303" y="0"/>
                  </a:lnTo>
                  <a:close/>
                </a:path>
              </a:pathLst>
            </a:custGeom>
            <a:solidFill>
              <a:srgbClr val="883927"/>
            </a:solidFill>
          </p:spPr>
          <p:txBody>
            <a:bodyPr wrap="square" lIns="0" tIns="0" rIns="0" bIns="0" rtlCol="0"/>
            <a:lstStyle/>
            <a:p>
              <a:endParaRPr sz="1493" dirty="0"/>
            </a:p>
          </p:txBody>
        </p:sp>
        <p:sp>
          <p:nvSpPr>
            <p:cNvPr id="1197" name="object 3065">
              <a:extLst>
                <a:ext uri="{FF2B5EF4-FFF2-40B4-BE49-F238E27FC236}">
                  <a16:creationId xmlns:a16="http://schemas.microsoft.com/office/drawing/2014/main" id="{AEFA82EB-77C2-4D8A-8106-6D55D2F9C798}"/>
                </a:ext>
              </a:extLst>
            </p:cNvPr>
            <p:cNvSpPr/>
            <p:nvPr/>
          </p:nvSpPr>
          <p:spPr>
            <a:xfrm>
              <a:off x="1744574" y="5396725"/>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2" y="4368"/>
                  </a:lnTo>
                  <a:lnTo>
                    <a:pt x="15303" y="0"/>
                  </a:lnTo>
                  <a:close/>
                </a:path>
              </a:pathLst>
            </a:custGeom>
            <a:solidFill>
              <a:srgbClr val="4B1307"/>
            </a:solidFill>
          </p:spPr>
          <p:txBody>
            <a:bodyPr wrap="square" lIns="0" tIns="0" rIns="0" bIns="0" rtlCol="0"/>
            <a:lstStyle/>
            <a:p>
              <a:endParaRPr sz="1493" dirty="0"/>
            </a:p>
          </p:txBody>
        </p:sp>
        <p:sp>
          <p:nvSpPr>
            <p:cNvPr id="1198" name="object 3066">
              <a:extLst>
                <a:ext uri="{FF2B5EF4-FFF2-40B4-BE49-F238E27FC236}">
                  <a16:creationId xmlns:a16="http://schemas.microsoft.com/office/drawing/2014/main" id="{5FFF5BE6-3D39-4220-A7E1-F231E491C47B}"/>
                </a:ext>
              </a:extLst>
            </p:cNvPr>
            <p:cNvSpPr/>
            <p:nvPr/>
          </p:nvSpPr>
          <p:spPr>
            <a:xfrm>
              <a:off x="1635271" y="5505709"/>
              <a:ext cx="20320" cy="20320"/>
            </a:xfrm>
            <a:custGeom>
              <a:avLst/>
              <a:gdLst/>
              <a:ahLst/>
              <a:cxnLst/>
              <a:rect l="l" t="t" r="r" b="b"/>
              <a:pathLst>
                <a:path w="20319" h="20320">
                  <a:moveTo>
                    <a:pt x="15316" y="0"/>
                  </a:moveTo>
                  <a:lnTo>
                    <a:pt x="4356" y="190"/>
                  </a:lnTo>
                  <a:lnTo>
                    <a:pt x="0" y="4711"/>
                  </a:lnTo>
                  <a:lnTo>
                    <a:pt x="190" y="15659"/>
                  </a:lnTo>
                  <a:lnTo>
                    <a:pt x="4711" y="20015"/>
                  </a:lnTo>
                  <a:lnTo>
                    <a:pt x="15659" y="19824"/>
                  </a:lnTo>
                  <a:lnTo>
                    <a:pt x="20015" y="15316"/>
                  </a:lnTo>
                  <a:lnTo>
                    <a:pt x="19913" y="9842"/>
                  </a:lnTo>
                  <a:lnTo>
                    <a:pt x="19812" y="4368"/>
                  </a:lnTo>
                  <a:lnTo>
                    <a:pt x="15316" y="0"/>
                  </a:lnTo>
                  <a:close/>
                </a:path>
              </a:pathLst>
            </a:custGeom>
            <a:solidFill>
              <a:srgbClr val="501307"/>
            </a:solidFill>
          </p:spPr>
          <p:txBody>
            <a:bodyPr wrap="square" lIns="0" tIns="0" rIns="0" bIns="0" rtlCol="0"/>
            <a:lstStyle/>
            <a:p>
              <a:endParaRPr sz="1493" dirty="0"/>
            </a:p>
          </p:txBody>
        </p:sp>
        <p:sp>
          <p:nvSpPr>
            <p:cNvPr id="1199" name="object 3067">
              <a:extLst>
                <a:ext uri="{FF2B5EF4-FFF2-40B4-BE49-F238E27FC236}">
                  <a16:creationId xmlns:a16="http://schemas.microsoft.com/office/drawing/2014/main" id="{874C7734-40A7-4D9E-872D-67BB293C03E3}"/>
                </a:ext>
              </a:extLst>
            </p:cNvPr>
            <p:cNvSpPr/>
            <p:nvPr/>
          </p:nvSpPr>
          <p:spPr>
            <a:xfrm>
              <a:off x="1119663" y="5449219"/>
              <a:ext cx="20320" cy="20320"/>
            </a:xfrm>
            <a:custGeom>
              <a:avLst/>
              <a:gdLst/>
              <a:ahLst/>
              <a:cxnLst/>
              <a:rect l="l" t="t" r="r" b="b"/>
              <a:pathLst>
                <a:path w="20319" h="20320">
                  <a:moveTo>
                    <a:pt x="15316" y="0"/>
                  </a:moveTo>
                  <a:lnTo>
                    <a:pt x="4356" y="190"/>
                  </a:lnTo>
                  <a:lnTo>
                    <a:pt x="0" y="4699"/>
                  </a:lnTo>
                  <a:lnTo>
                    <a:pt x="190" y="15659"/>
                  </a:lnTo>
                  <a:lnTo>
                    <a:pt x="4711" y="20002"/>
                  </a:lnTo>
                  <a:lnTo>
                    <a:pt x="15659" y="19812"/>
                  </a:lnTo>
                  <a:lnTo>
                    <a:pt x="20015" y="15316"/>
                  </a:lnTo>
                  <a:lnTo>
                    <a:pt x="19913" y="9829"/>
                  </a:lnTo>
                  <a:lnTo>
                    <a:pt x="19811" y="4356"/>
                  </a:lnTo>
                  <a:lnTo>
                    <a:pt x="15316" y="0"/>
                  </a:lnTo>
                  <a:close/>
                </a:path>
              </a:pathLst>
            </a:custGeom>
            <a:solidFill>
              <a:srgbClr val="5B1707"/>
            </a:solidFill>
          </p:spPr>
          <p:txBody>
            <a:bodyPr wrap="square" lIns="0" tIns="0" rIns="0" bIns="0" rtlCol="0"/>
            <a:lstStyle/>
            <a:p>
              <a:endParaRPr sz="1493" dirty="0"/>
            </a:p>
          </p:txBody>
        </p:sp>
        <p:sp>
          <p:nvSpPr>
            <p:cNvPr id="1200" name="object 3068">
              <a:extLst>
                <a:ext uri="{FF2B5EF4-FFF2-40B4-BE49-F238E27FC236}">
                  <a16:creationId xmlns:a16="http://schemas.microsoft.com/office/drawing/2014/main" id="{A6753A65-F5FF-4DD7-9A35-11C36D6F9D42}"/>
                </a:ext>
              </a:extLst>
            </p:cNvPr>
            <p:cNvSpPr/>
            <p:nvPr/>
          </p:nvSpPr>
          <p:spPr>
            <a:xfrm>
              <a:off x="1355126" y="5336879"/>
              <a:ext cx="20320" cy="20320"/>
            </a:xfrm>
            <a:custGeom>
              <a:avLst/>
              <a:gdLst/>
              <a:ahLst/>
              <a:cxnLst/>
              <a:rect l="l" t="t" r="r" b="b"/>
              <a:pathLst>
                <a:path w="20319" h="20320">
                  <a:moveTo>
                    <a:pt x="15303" y="0"/>
                  </a:moveTo>
                  <a:lnTo>
                    <a:pt x="4356" y="190"/>
                  </a:lnTo>
                  <a:lnTo>
                    <a:pt x="0" y="4711"/>
                  </a:lnTo>
                  <a:lnTo>
                    <a:pt x="190" y="15659"/>
                  </a:lnTo>
                  <a:lnTo>
                    <a:pt x="4711" y="20002"/>
                  </a:lnTo>
                  <a:lnTo>
                    <a:pt x="15646" y="19811"/>
                  </a:lnTo>
                  <a:lnTo>
                    <a:pt x="20015" y="15316"/>
                  </a:lnTo>
                  <a:lnTo>
                    <a:pt x="19913" y="9842"/>
                  </a:lnTo>
                  <a:lnTo>
                    <a:pt x="19811" y="4368"/>
                  </a:lnTo>
                  <a:lnTo>
                    <a:pt x="15303" y="0"/>
                  </a:lnTo>
                  <a:close/>
                </a:path>
              </a:pathLst>
            </a:custGeom>
            <a:solidFill>
              <a:srgbClr val="611808"/>
            </a:solidFill>
          </p:spPr>
          <p:txBody>
            <a:bodyPr wrap="square" lIns="0" tIns="0" rIns="0" bIns="0" rtlCol="0"/>
            <a:lstStyle/>
            <a:p>
              <a:endParaRPr sz="1493" dirty="0"/>
            </a:p>
          </p:txBody>
        </p:sp>
        <p:sp>
          <p:nvSpPr>
            <p:cNvPr id="1201" name="object 3069">
              <a:extLst>
                <a:ext uri="{FF2B5EF4-FFF2-40B4-BE49-F238E27FC236}">
                  <a16:creationId xmlns:a16="http://schemas.microsoft.com/office/drawing/2014/main" id="{144620DE-1668-44D4-8260-D5C12349F967}"/>
                </a:ext>
              </a:extLst>
            </p:cNvPr>
            <p:cNvSpPr/>
            <p:nvPr/>
          </p:nvSpPr>
          <p:spPr>
            <a:xfrm>
              <a:off x="1274085" y="5405596"/>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471405"/>
            </a:solidFill>
          </p:spPr>
          <p:txBody>
            <a:bodyPr wrap="square" lIns="0" tIns="0" rIns="0" bIns="0" rtlCol="0"/>
            <a:lstStyle/>
            <a:p>
              <a:endParaRPr sz="1493" dirty="0"/>
            </a:p>
          </p:txBody>
        </p:sp>
        <p:sp>
          <p:nvSpPr>
            <p:cNvPr id="1202" name="object 3070">
              <a:extLst>
                <a:ext uri="{FF2B5EF4-FFF2-40B4-BE49-F238E27FC236}">
                  <a16:creationId xmlns:a16="http://schemas.microsoft.com/office/drawing/2014/main" id="{E2666C21-7730-4B81-93D0-0804D69E7B35}"/>
                </a:ext>
              </a:extLst>
            </p:cNvPr>
            <p:cNvSpPr/>
            <p:nvPr/>
          </p:nvSpPr>
          <p:spPr>
            <a:xfrm>
              <a:off x="1207372" y="5458492"/>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853827"/>
            </a:solidFill>
          </p:spPr>
          <p:txBody>
            <a:bodyPr wrap="square" lIns="0" tIns="0" rIns="0" bIns="0" rtlCol="0"/>
            <a:lstStyle/>
            <a:p>
              <a:endParaRPr sz="1493" dirty="0"/>
            </a:p>
          </p:txBody>
        </p:sp>
        <p:sp>
          <p:nvSpPr>
            <p:cNvPr id="1203" name="object 3071">
              <a:extLst>
                <a:ext uri="{FF2B5EF4-FFF2-40B4-BE49-F238E27FC236}">
                  <a16:creationId xmlns:a16="http://schemas.microsoft.com/office/drawing/2014/main" id="{1FB86C03-FF30-4F6B-B946-C8BA9DF8A191}"/>
                </a:ext>
              </a:extLst>
            </p:cNvPr>
            <p:cNvSpPr/>
            <p:nvPr/>
          </p:nvSpPr>
          <p:spPr>
            <a:xfrm>
              <a:off x="1432383" y="5566486"/>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7B3622"/>
            </a:solidFill>
          </p:spPr>
          <p:txBody>
            <a:bodyPr wrap="square" lIns="0" tIns="0" rIns="0" bIns="0" rtlCol="0"/>
            <a:lstStyle/>
            <a:p>
              <a:endParaRPr sz="1493" dirty="0"/>
            </a:p>
          </p:txBody>
        </p:sp>
        <p:sp>
          <p:nvSpPr>
            <p:cNvPr id="1204" name="object 3072">
              <a:extLst>
                <a:ext uri="{FF2B5EF4-FFF2-40B4-BE49-F238E27FC236}">
                  <a16:creationId xmlns:a16="http://schemas.microsoft.com/office/drawing/2014/main" id="{6D03BD90-A9C1-4ECC-BB91-94596D70EAE4}"/>
                </a:ext>
              </a:extLst>
            </p:cNvPr>
            <p:cNvSpPr/>
            <p:nvPr/>
          </p:nvSpPr>
          <p:spPr>
            <a:xfrm>
              <a:off x="1360326" y="5465762"/>
              <a:ext cx="20320" cy="20320"/>
            </a:xfrm>
            <a:custGeom>
              <a:avLst/>
              <a:gdLst/>
              <a:ahLst/>
              <a:cxnLst/>
              <a:rect l="l" t="t" r="r" b="b"/>
              <a:pathLst>
                <a:path w="20319" h="20320">
                  <a:moveTo>
                    <a:pt x="15303" y="0"/>
                  </a:moveTo>
                  <a:lnTo>
                    <a:pt x="4343" y="190"/>
                  </a:lnTo>
                  <a:lnTo>
                    <a:pt x="0" y="4686"/>
                  </a:lnTo>
                  <a:lnTo>
                    <a:pt x="190" y="15646"/>
                  </a:lnTo>
                  <a:lnTo>
                    <a:pt x="4698" y="20002"/>
                  </a:lnTo>
                  <a:lnTo>
                    <a:pt x="15646" y="19812"/>
                  </a:lnTo>
                  <a:lnTo>
                    <a:pt x="20015" y="15303"/>
                  </a:lnTo>
                  <a:lnTo>
                    <a:pt x="19913" y="9829"/>
                  </a:lnTo>
                  <a:lnTo>
                    <a:pt x="19811" y="4343"/>
                  </a:lnTo>
                  <a:lnTo>
                    <a:pt x="15303" y="0"/>
                  </a:lnTo>
                  <a:close/>
                </a:path>
              </a:pathLst>
            </a:custGeom>
            <a:solidFill>
              <a:srgbClr val="601709"/>
            </a:solidFill>
          </p:spPr>
          <p:txBody>
            <a:bodyPr wrap="square" lIns="0" tIns="0" rIns="0" bIns="0" rtlCol="0"/>
            <a:lstStyle/>
            <a:p>
              <a:endParaRPr sz="1493" dirty="0"/>
            </a:p>
          </p:txBody>
        </p:sp>
        <p:sp>
          <p:nvSpPr>
            <p:cNvPr id="1205" name="object 3073">
              <a:extLst>
                <a:ext uri="{FF2B5EF4-FFF2-40B4-BE49-F238E27FC236}">
                  <a16:creationId xmlns:a16="http://schemas.microsoft.com/office/drawing/2014/main" id="{C76BC5F0-B40C-4722-A5A6-B50A90EB9096}"/>
                </a:ext>
              </a:extLst>
            </p:cNvPr>
            <p:cNvSpPr/>
            <p:nvPr/>
          </p:nvSpPr>
          <p:spPr>
            <a:xfrm>
              <a:off x="1308986" y="5270915"/>
              <a:ext cx="20320" cy="20320"/>
            </a:xfrm>
            <a:custGeom>
              <a:avLst/>
              <a:gdLst/>
              <a:ahLst/>
              <a:cxnLst/>
              <a:rect l="l" t="t" r="r" b="b"/>
              <a:pathLst>
                <a:path w="20319" h="20320">
                  <a:moveTo>
                    <a:pt x="15303" y="0"/>
                  </a:moveTo>
                  <a:lnTo>
                    <a:pt x="4343" y="190"/>
                  </a:lnTo>
                  <a:lnTo>
                    <a:pt x="0" y="4699"/>
                  </a:lnTo>
                  <a:lnTo>
                    <a:pt x="190" y="15659"/>
                  </a:lnTo>
                  <a:lnTo>
                    <a:pt x="4698" y="20002"/>
                  </a:lnTo>
                  <a:lnTo>
                    <a:pt x="15646" y="19812"/>
                  </a:lnTo>
                  <a:lnTo>
                    <a:pt x="20015" y="15316"/>
                  </a:lnTo>
                  <a:lnTo>
                    <a:pt x="19913" y="9829"/>
                  </a:lnTo>
                  <a:lnTo>
                    <a:pt x="19811" y="4356"/>
                  </a:lnTo>
                  <a:lnTo>
                    <a:pt x="15303" y="0"/>
                  </a:lnTo>
                  <a:close/>
                </a:path>
              </a:pathLst>
            </a:custGeom>
            <a:solidFill>
              <a:srgbClr val="743321"/>
            </a:solidFill>
          </p:spPr>
          <p:txBody>
            <a:bodyPr wrap="square" lIns="0" tIns="0" rIns="0" bIns="0" rtlCol="0"/>
            <a:lstStyle/>
            <a:p>
              <a:endParaRPr sz="1493" dirty="0"/>
            </a:p>
          </p:txBody>
        </p:sp>
        <p:sp>
          <p:nvSpPr>
            <p:cNvPr id="1206" name="object 3074">
              <a:extLst>
                <a:ext uri="{FF2B5EF4-FFF2-40B4-BE49-F238E27FC236}">
                  <a16:creationId xmlns:a16="http://schemas.microsoft.com/office/drawing/2014/main" id="{13089369-382F-4259-A012-0AD2E9BA2F03}"/>
                </a:ext>
              </a:extLst>
            </p:cNvPr>
            <p:cNvSpPr/>
            <p:nvPr/>
          </p:nvSpPr>
          <p:spPr>
            <a:xfrm>
              <a:off x="1552054" y="5266773"/>
              <a:ext cx="20320" cy="20320"/>
            </a:xfrm>
            <a:custGeom>
              <a:avLst/>
              <a:gdLst/>
              <a:ahLst/>
              <a:cxnLst/>
              <a:rect l="l" t="t" r="r" b="b"/>
              <a:pathLst>
                <a:path w="20319" h="20320">
                  <a:moveTo>
                    <a:pt x="15303" y="0"/>
                  </a:moveTo>
                  <a:lnTo>
                    <a:pt x="4343" y="190"/>
                  </a:lnTo>
                  <a:lnTo>
                    <a:pt x="0" y="4686"/>
                  </a:lnTo>
                  <a:lnTo>
                    <a:pt x="190" y="15646"/>
                  </a:lnTo>
                  <a:lnTo>
                    <a:pt x="4698" y="19989"/>
                  </a:lnTo>
                  <a:lnTo>
                    <a:pt x="15646" y="19799"/>
                  </a:lnTo>
                  <a:lnTo>
                    <a:pt x="20002" y="15303"/>
                  </a:lnTo>
                  <a:lnTo>
                    <a:pt x="19900" y="9829"/>
                  </a:lnTo>
                  <a:lnTo>
                    <a:pt x="19799" y="4343"/>
                  </a:lnTo>
                  <a:lnTo>
                    <a:pt x="15303" y="0"/>
                  </a:lnTo>
                  <a:close/>
                </a:path>
              </a:pathLst>
            </a:custGeom>
            <a:solidFill>
              <a:srgbClr val="7B3323"/>
            </a:solidFill>
          </p:spPr>
          <p:txBody>
            <a:bodyPr wrap="square" lIns="0" tIns="0" rIns="0" bIns="0" rtlCol="0"/>
            <a:lstStyle/>
            <a:p>
              <a:endParaRPr sz="1493" dirty="0"/>
            </a:p>
          </p:txBody>
        </p:sp>
        <p:sp>
          <p:nvSpPr>
            <p:cNvPr id="1207" name="object 3075">
              <a:extLst>
                <a:ext uri="{FF2B5EF4-FFF2-40B4-BE49-F238E27FC236}">
                  <a16:creationId xmlns:a16="http://schemas.microsoft.com/office/drawing/2014/main" id="{BE1B127B-AE5F-4C01-88D8-72D96F61C8F2}"/>
                </a:ext>
              </a:extLst>
            </p:cNvPr>
            <p:cNvSpPr/>
            <p:nvPr/>
          </p:nvSpPr>
          <p:spPr>
            <a:xfrm>
              <a:off x="1686963" y="5276759"/>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43"/>
                  </a:lnTo>
                  <a:lnTo>
                    <a:pt x="15316" y="0"/>
                  </a:lnTo>
                  <a:close/>
                </a:path>
              </a:pathLst>
            </a:custGeom>
            <a:solidFill>
              <a:srgbClr val="723120"/>
            </a:solidFill>
          </p:spPr>
          <p:txBody>
            <a:bodyPr wrap="square" lIns="0" tIns="0" rIns="0" bIns="0" rtlCol="0"/>
            <a:lstStyle/>
            <a:p>
              <a:endParaRPr sz="1493" dirty="0"/>
            </a:p>
          </p:txBody>
        </p:sp>
        <p:sp>
          <p:nvSpPr>
            <p:cNvPr id="1208" name="object 3076">
              <a:extLst>
                <a:ext uri="{FF2B5EF4-FFF2-40B4-BE49-F238E27FC236}">
                  <a16:creationId xmlns:a16="http://schemas.microsoft.com/office/drawing/2014/main" id="{2F7121CC-7BBA-4B74-9632-3AB9197E0E82}"/>
                </a:ext>
              </a:extLst>
            </p:cNvPr>
            <p:cNvSpPr/>
            <p:nvPr/>
          </p:nvSpPr>
          <p:spPr>
            <a:xfrm>
              <a:off x="1566467" y="5258467"/>
              <a:ext cx="20320" cy="20320"/>
            </a:xfrm>
            <a:custGeom>
              <a:avLst/>
              <a:gdLst/>
              <a:ahLst/>
              <a:cxnLst/>
              <a:rect l="l" t="t" r="r" b="b"/>
              <a:pathLst>
                <a:path w="20319" h="20320">
                  <a:moveTo>
                    <a:pt x="15303" y="0"/>
                  </a:moveTo>
                  <a:lnTo>
                    <a:pt x="4343" y="190"/>
                  </a:lnTo>
                  <a:lnTo>
                    <a:pt x="0" y="4686"/>
                  </a:lnTo>
                  <a:lnTo>
                    <a:pt x="190" y="15646"/>
                  </a:lnTo>
                  <a:lnTo>
                    <a:pt x="4698" y="19989"/>
                  </a:lnTo>
                  <a:lnTo>
                    <a:pt x="15646" y="19799"/>
                  </a:lnTo>
                  <a:lnTo>
                    <a:pt x="20015" y="15303"/>
                  </a:lnTo>
                  <a:lnTo>
                    <a:pt x="19913" y="9817"/>
                  </a:lnTo>
                  <a:lnTo>
                    <a:pt x="19811" y="4343"/>
                  </a:lnTo>
                  <a:lnTo>
                    <a:pt x="15303" y="0"/>
                  </a:lnTo>
                  <a:close/>
                </a:path>
              </a:pathLst>
            </a:custGeom>
            <a:solidFill>
              <a:srgbClr val="692D1E"/>
            </a:solidFill>
          </p:spPr>
          <p:txBody>
            <a:bodyPr wrap="square" lIns="0" tIns="0" rIns="0" bIns="0" rtlCol="0"/>
            <a:lstStyle/>
            <a:p>
              <a:endParaRPr sz="1493" dirty="0"/>
            </a:p>
          </p:txBody>
        </p:sp>
        <p:sp>
          <p:nvSpPr>
            <p:cNvPr id="1209" name="object 3077">
              <a:extLst>
                <a:ext uri="{FF2B5EF4-FFF2-40B4-BE49-F238E27FC236}">
                  <a16:creationId xmlns:a16="http://schemas.microsoft.com/office/drawing/2014/main" id="{8F4A00E2-8A0C-41BA-A3D8-4585B8D10A17}"/>
                </a:ext>
              </a:extLst>
            </p:cNvPr>
            <p:cNvSpPr/>
            <p:nvPr/>
          </p:nvSpPr>
          <p:spPr>
            <a:xfrm>
              <a:off x="1162401" y="5548726"/>
              <a:ext cx="20320" cy="20320"/>
            </a:xfrm>
            <a:custGeom>
              <a:avLst/>
              <a:gdLst/>
              <a:ahLst/>
              <a:cxnLst/>
              <a:rect l="l" t="t" r="r" b="b"/>
              <a:pathLst>
                <a:path w="20319" h="20320">
                  <a:moveTo>
                    <a:pt x="15316" y="0"/>
                  </a:moveTo>
                  <a:lnTo>
                    <a:pt x="4356" y="190"/>
                  </a:lnTo>
                  <a:lnTo>
                    <a:pt x="0" y="4686"/>
                  </a:lnTo>
                  <a:lnTo>
                    <a:pt x="190" y="15633"/>
                  </a:lnTo>
                  <a:lnTo>
                    <a:pt x="4711" y="20002"/>
                  </a:lnTo>
                  <a:lnTo>
                    <a:pt x="15659" y="19812"/>
                  </a:lnTo>
                  <a:lnTo>
                    <a:pt x="20015" y="15290"/>
                  </a:lnTo>
                  <a:lnTo>
                    <a:pt x="19913" y="9817"/>
                  </a:lnTo>
                  <a:lnTo>
                    <a:pt x="19811" y="4343"/>
                  </a:lnTo>
                  <a:lnTo>
                    <a:pt x="15316" y="0"/>
                  </a:lnTo>
                  <a:close/>
                </a:path>
              </a:pathLst>
            </a:custGeom>
            <a:solidFill>
              <a:srgbClr val="783822"/>
            </a:solidFill>
          </p:spPr>
          <p:txBody>
            <a:bodyPr wrap="square" lIns="0" tIns="0" rIns="0" bIns="0" rtlCol="0"/>
            <a:lstStyle/>
            <a:p>
              <a:endParaRPr sz="1493" dirty="0"/>
            </a:p>
          </p:txBody>
        </p:sp>
        <p:sp>
          <p:nvSpPr>
            <p:cNvPr id="1210" name="object 3078">
              <a:extLst>
                <a:ext uri="{FF2B5EF4-FFF2-40B4-BE49-F238E27FC236}">
                  <a16:creationId xmlns:a16="http://schemas.microsoft.com/office/drawing/2014/main" id="{07673713-C429-46FC-BC05-07A1D19B295A}"/>
                </a:ext>
              </a:extLst>
            </p:cNvPr>
            <p:cNvSpPr/>
            <p:nvPr/>
          </p:nvSpPr>
          <p:spPr>
            <a:xfrm>
              <a:off x="1054140" y="5463635"/>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8A3B27"/>
            </a:solidFill>
          </p:spPr>
          <p:txBody>
            <a:bodyPr wrap="square" lIns="0" tIns="0" rIns="0" bIns="0" rtlCol="0"/>
            <a:lstStyle/>
            <a:p>
              <a:endParaRPr sz="1493" dirty="0"/>
            </a:p>
          </p:txBody>
        </p:sp>
        <p:sp>
          <p:nvSpPr>
            <p:cNvPr id="1211" name="object 3079">
              <a:extLst>
                <a:ext uri="{FF2B5EF4-FFF2-40B4-BE49-F238E27FC236}">
                  <a16:creationId xmlns:a16="http://schemas.microsoft.com/office/drawing/2014/main" id="{A6FB97D2-BAC7-42F2-A05A-4ADDF0E5F5BA}"/>
                </a:ext>
              </a:extLst>
            </p:cNvPr>
            <p:cNvSpPr/>
            <p:nvPr/>
          </p:nvSpPr>
          <p:spPr>
            <a:xfrm>
              <a:off x="1225468" y="5436382"/>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954025"/>
            </a:solidFill>
          </p:spPr>
          <p:txBody>
            <a:bodyPr wrap="square" lIns="0" tIns="0" rIns="0" bIns="0" rtlCol="0"/>
            <a:lstStyle/>
            <a:p>
              <a:endParaRPr sz="1493" dirty="0"/>
            </a:p>
          </p:txBody>
        </p:sp>
        <p:sp>
          <p:nvSpPr>
            <p:cNvPr id="1212" name="object 3080">
              <a:extLst>
                <a:ext uri="{FF2B5EF4-FFF2-40B4-BE49-F238E27FC236}">
                  <a16:creationId xmlns:a16="http://schemas.microsoft.com/office/drawing/2014/main" id="{61C2C66C-6A24-448C-AFCA-CF7CA62A9EFC}"/>
                </a:ext>
              </a:extLst>
            </p:cNvPr>
            <p:cNvSpPr/>
            <p:nvPr/>
          </p:nvSpPr>
          <p:spPr>
            <a:xfrm>
              <a:off x="1563827" y="5404444"/>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631808"/>
            </a:solidFill>
          </p:spPr>
          <p:txBody>
            <a:bodyPr wrap="square" lIns="0" tIns="0" rIns="0" bIns="0" rtlCol="0"/>
            <a:lstStyle/>
            <a:p>
              <a:endParaRPr sz="1493" dirty="0"/>
            </a:p>
          </p:txBody>
        </p:sp>
        <p:sp>
          <p:nvSpPr>
            <p:cNvPr id="1213" name="object 3081">
              <a:extLst>
                <a:ext uri="{FF2B5EF4-FFF2-40B4-BE49-F238E27FC236}">
                  <a16:creationId xmlns:a16="http://schemas.microsoft.com/office/drawing/2014/main" id="{CF57128E-CF28-4E3A-B310-474301FA1E78}"/>
                </a:ext>
              </a:extLst>
            </p:cNvPr>
            <p:cNvSpPr/>
            <p:nvPr/>
          </p:nvSpPr>
          <p:spPr>
            <a:xfrm>
              <a:off x="1090424" y="5471194"/>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661909"/>
            </a:solidFill>
          </p:spPr>
          <p:txBody>
            <a:bodyPr wrap="square" lIns="0" tIns="0" rIns="0" bIns="0" rtlCol="0"/>
            <a:lstStyle/>
            <a:p>
              <a:endParaRPr sz="1493" dirty="0"/>
            </a:p>
          </p:txBody>
        </p:sp>
        <p:sp>
          <p:nvSpPr>
            <p:cNvPr id="1214" name="object 3082">
              <a:extLst>
                <a:ext uri="{FF2B5EF4-FFF2-40B4-BE49-F238E27FC236}">
                  <a16:creationId xmlns:a16="http://schemas.microsoft.com/office/drawing/2014/main" id="{CBE30A3E-7733-4046-A273-3EBF34E5139E}"/>
                </a:ext>
              </a:extLst>
            </p:cNvPr>
            <p:cNvSpPr/>
            <p:nvPr/>
          </p:nvSpPr>
          <p:spPr>
            <a:xfrm>
              <a:off x="1411931" y="5413893"/>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4A1506"/>
            </a:solidFill>
          </p:spPr>
          <p:txBody>
            <a:bodyPr wrap="square" lIns="0" tIns="0" rIns="0" bIns="0" rtlCol="0"/>
            <a:lstStyle/>
            <a:p>
              <a:endParaRPr sz="1493" dirty="0"/>
            </a:p>
          </p:txBody>
        </p:sp>
        <p:sp>
          <p:nvSpPr>
            <p:cNvPr id="1215" name="object 3083">
              <a:extLst>
                <a:ext uri="{FF2B5EF4-FFF2-40B4-BE49-F238E27FC236}">
                  <a16:creationId xmlns:a16="http://schemas.microsoft.com/office/drawing/2014/main" id="{780820B5-5780-4F14-946B-9E19243046E0}"/>
                </a:ext>
              </a:extLst>
            </p:cNvPr>
            <p:cNvSpPr/>
            <p:nvPr/>
          </p:nvSpPr>
          <p:spPr>
            <a:xfrm>
              <a:off x="1570772" y="5271259"/>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43"/>
                  </a:lnTo>
                  <a:lnTo>
                    <a:pt x="15303" y="0"/>
                  </a:lnTo>
                  <a:close/>
                </a:path>
              </a:pathLst>
            </a:custGeom>
            <a:solidFill>
              <a:srgbClr val="682E1D"/>
            </a:solidFill>
          </p:spPr>
          <p:txBody>
            <a:bodyPr wrap="square" lIns="0" tIns="0" rIns="0" bIns="0" rtlCol="0"/>
            <a:lstStyle/>
            <a:p>
              <a:endParaRPr sz="1493" dirty="0"/>
            </a:p>
          </p:txBody>
        </p:sp>
        <p:sp>
          <p:nvSpPr>
            <p:cNvPr id="1216" name="object 3084">
              <a:extLst>
                <a:ext uri="{FF2B5EF4-FFF2-40B4-BE49-F238E27FC236}">
                  <a16:creationId xmlns:a16="http://schemas.microsoft.com/office/drawing/2014/main" id="{076CB58F-F761-447B-B992-D35F540B4329}"/>
                </a:ext>
              </a:extLst>
            </p:cNvPr>
            <p:cNvSpPr/>
            <p:nvPr/>
          </p:nvSpPr>
          <p:spPr>
            <a:xfrm>
              <a:off x="1266973" y="5302539"/>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621808"/>
            </a:solidFill>
          </p:spPr>
          <p:txBody>
            <a:bodyPr wrap="square" lIns="0" tIns="0" rIns="0" bIns="0" rtlCol="0"/>
            <a:lstStyle/>
            <a:p>
              <a:endParaRPr sz="1493" dirty="0"/>
            </a:p>
          </p:txBody>
        </p:sp>
        <p:sp>
          <p:nvSpPr>
            <p:cNvPr id="1217" name="object 3085">
              <a:extLst>
                <a:ext uri="{FF2B5EF4-FFF2-40B4-BE49-F238E27FC236}">
                  <a16:creationId xmlns:a16="http://schemas.microsoft.com/office/drawing/2014/main" id="{5DFEB9A2-7A97-48B5-A266-C54ECA1A7732}"/>
                </a:ext>
              </a:extLst>
            </p:cNvPr>
            <p:cNvSpPr/>
            <p:nvPr/>
          </p:nvSpPr>
          <p:spPr>
            <a:xfrm>
              <a:off x="1044967" y="5466907"/>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7A3724"/>
            </a:solidFill>
          </p:spPr>
          <p:txBody>
            <a:bodyPr wrap="square" lIns="0" tIns="0" rIns="0" bIns="0" rtlCol="0"/>
            <a:lstStyle/>
            <a:p>
              <a:endParaRPr sz="1493" dirty="0"/>
            </a:p>
          </p:txBody>
        </p:sp>
        <p:sp>
          <p:nvSpPr>
            <p:cNvPr id="1218" name="object 3086">
              <a:extLst>
                <a:ext uri="{FF2B5EF4-FFF2-40B4-BE49-F238E27FC236}">
                  <a16:creationId xmlns:a16="http://schemas.microsoft.com/office/drawing/2014/main" id="{510A6C07-FAC1-45AD-824F-DBDE8F8339E5}"/>
                </a:ext>
              </a:extLst>
            </p:cNvPr>
            <p:cNvSpPr/>
            <p:nvPr/>
          </p:nvSpPr>
          <p:spPr>
            <a:xfrm>
              <a:off x="1657473" y="5454721"/>
              <a:ext cx="20320" cy="20320"/>
            </a:xfrm>
            <a:custGeom>
              <a:avLst/>
              <a:gdLst/>
              <a:ahLst/>
              <a:cxnLst/>
              <a:rect l="l" t="t" r="r" b="b"/>
              <a:pathLst>
                <a:path w="20319" h="20320">
                  <a:moveTo>
                    <a:pt x="15303" y="0"/>
                  </a:moveTo>
                  <a:lnTo>
                    <a:pt x="4356" y="190"/>
                  </a:lnTo>
                  <a:lnTo>
                    <a:pt x="0" y="4711"/>
                  </a:lnTo>
                  <a:lnTo>
                    <a:pt x="190" y="15659"/>
                  </a:lnTo>
                  <a:lnTo>
                    <a:pt x="4711" y="20002"/>
                  </a:lnTo>
                  <a:lnTo>
                    <a:pt x="15646" y="19811"/>
                  </a:lnTo>
                  <a:lnTo>
                    <a:pt x="20015" y="15316"/>
                  </a:lnTo>
                  <a:lnTo>
                    <a:pt x="19913" y="9842"/>
                  </a:lnTo>
                  <a:lnTo>
                    <a:pt x="19812" y="4368"/>
                  </a:lnTo>
                  <a:lnTo>
                    <a:pt x="15303" y="0"/>
                  </a:lnTo>
                  <a:close/>
                </a:path>
              </a:pathLst>
            </a:custGeom>
            <a:solidFill>
              <a:srgbClr val="4F1406"/>
            </a:solidFill>
          </p:spPr>
          <p:txBody>
            <a:bodyPr wrap="square" lIns="0" tIns="0" rIns="0" bIns="0" rtlCol="0"/>
            <a:lstStyle/>
            <a:p>
              <a:endParaRPr sz="1493" dirty="0"/>
            </a:p>
          </p:txBody>
        </p:sp>
        <p:sp>
          <p:nvSpPr>
            <p:cNvPr id="1219" name="object 3087">
              <a:extLst>
                <a:ext uri="{FF2B5EF4-FFF2-40B4-BE49-F238E27FC236}">
                  <a16:creationId xmlns:a16="http://schemas.microsoft.com/office/drawing/2014/main" id="{69174C54-05AB-4B17-AAD6-B60EA9B0A30C}"/>
                </a:ext>
              </a:extLst>
            </p:cNvPr>
            <p:cNvSpPr/>
            <p:nvPr/>
          </p:nvSpPr>
          <p:spPr>
            <a:xfrm>
              <a:off x="1751711" y="5387121"/>
              <a:ext cx="20320" cy="20320"/>
            </a:xfrm>
            <a:custGeom>
              <a:avLst/>
              <a:gdLst/>
              <a:ahLst/>
              <a:cxnLst/>
              <a:rect l="l" t="t" r="r" b="b"/>
              <a:pathLst>
                <a:path w="20319" h="20320">
                  <a:moveTo>
                    <a:pt x="15303" y="0"/>
                  </a:moveTo>
                  <a:lnTo>
                    <a:pt x="4356" y="190"/>
                  </a:lnTo>
                  <a:lnTo>
                    <a:pt x="0" y="4698"/>
                  </a:lnTo>
                  <a:lnTo>
                    <a:pt x="190" y="15659"/>
                  </a:lnTo>
                  <a:lnTo>
                    <a:pt x="4711" y="20002"/>
                  </a:lnTo>
                  <a:lnTo>
                    <a:pt x="15646" y="19811"/>
                  </a:lnTo>
                  <a:lnTo>
                    <a:pt x="20015" y="15316"/>
                  </a:lnTo>
                  <a:lnTo>
                    <a:pt x="19913" y="9842"/>
                  </a:lnTo>
                  <a:lnTo>
                    <a:pt x="19812" y="4356"/>
                  </a:lnTo>
                  <a:lnTo>
                    <a:pt x="15303" y="0"/>
                  </a:lnTo>
                  <a:close/>
                </a:path>
              </a:pathLst>
            </a:custGeom>
            <a:solidFill>
              <a:srgbClr val="401105"/>
            </a:solidFill>
          </p:spPr>
          <p:txBody>
            <a:bodyPr wrap="square" lIns="0" tIns="0" rIns="0" bIns="0" rtlCol="0"/>
            <a:lstStyle/>
            <a:p>
              <a:endParaRPr sz="1493" dirty="0"/>
            </a:p>
          </p:txBody>
        </p:sp>
        <p:sp>
          <p:nvSpPr>
            <p:cNvPr id="1220" name="object 3088">
              <a:extLst>
                <a:ext uri="{FF2B5EF4-FFF2-40B4-BE49-F238E27FC236}">
                  <a16:creationId xmlns:a16="http://schemas.microsoft.com/office/drawing/2014/main" id="{FED94711-3603-465D-86DD-EC5500681016}"/>
                </a:ext>
              </a:extLst>
            </p:cNvPr>
            <p:cNvSpPr/>
            <p:nvPr/>
          </p:nvSpPr>
          <p:spPr>
            <a:xfrm>
              <a:off x="1153866" y="5379408"/>
              <a:ext cx="20320" cy="20320"/>
            </a:xfrm>
            <a:custGeom>
              <a:avLst/>
              <a:gdLst/>
              <a:ahLst/>
              <a:cxnLst/>
              <a:rect l="l" t="t" r="r" b="b"/>
              <a:pathLst>
                <a:path w="20319" h="20320">
                  <a:moveTo>
                    <a:pt x="15303" y="0"/>
                  </a:moveTo>
                  <a:lnTo>
                    <a:pt x="4343" y="190"/>
                  </a:lnTo>
                  <a:lnTo>
                    <a:pt x="0" y="4686"/>
                  </a:lnTo>
                  <a:lnTo>
                    <a:pt x="190" y="15633"/>
                  </a:lnTo>
                  <a:lnTo>
                    <a:pt x="4698" y="19989"/>
                  </a:lnTo>
                  <a:lnTo>
                    <a:pt x="15646" y="19799"/>
                  </a:lnTo>
                  <a:lnTo>
                    <a:pt x="20015" y="15290"/>
                  </a:lnTo>
                  <a:lnTo>
                    <a:pt x="19913" y="9817"/>
                  </a:lnTo>
                  <a:lnTo>
                    <a:pt x="19811" y="4343"/>
                  </a:lnTo>
                  <a:lnTo>
                    <a:pt x="15303" y="0"/>
                  </a:lnTo>
                  <a:close/>
                </a:path>
              </a:pathLst>
            </a:custGeom>
            <a:solidFill>
              <a:srgbClr val="611808"/>
            </a:solidFill>
          </p:spPr>
          <p:txBody>
            <a:bodyPr wrap="square" lIns="0" tIns="0" rIns="0" bIns="0" rtlCol="0"/>
            <a:lstStyle/>
            <a:p>
              <a:endParaRPr sz="1493" dirty="0"/>
            </a:p>
          </p:txBody>
        </p:sp>
        <p:sp>
          <p:nvSpPr>
            <p:cNvPr id="1221" name="object 3089">
              <a:extLst>
                <a:ext uri="{FF2B5EF4-FFF2-40B4-BE49-F238E27FC236}">
                  <a16:creationId xmlns:a16="http://schemas.microsoft.com/office/drawing/2014/main" id="{53C4AC39-321C-44DB-B29D-1CA333EB6FAB}"/>
                </a:ext>
              </a:extLst>
            </p:cNvPr>
            <p:cNvSpPr/>
            <p:nvPr/>
          </p:nvSpPr>
          <p:spPr>
            <a:xfrm>
              <a:off x="1195448" y="5373505"/>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461406"/>
            </a:solidFill>
          </p:spPr>
          <p:txBody>
            <a:bodyPr wrap="square" lIns="0" tIns="0" rIns="0" bIns="0" rtlCol="0"/>
            <a:lstStyle/>
            <a:p>
              <a:endParaRPr sz="1493" dirty="0"/>
            </a:p>
          </p:txBody>
        </p:sp>
        <p:sp>
          <p:nvSpPr>
            <p:cNvPr id="1222" name="object 3090">
              <a:extLst>
                <a:ext uri="{FF2B5EF4-FFF2-40B4-BE49-F238E27FC236}">
                  <a16:creationId xmlns:a16="http://schemas.microsoft.com/office/drawing/2014/main" id="{E3DEA4B5-D760-4759-B2C0-169CD3324EA2}"/>
                </a:ext>
              </a:extLst>
            </p:cNvPr>
            <p:cNvSpPr/>
            <p:nvPr/>
          </p:nvSpPr>
          <p:spPr>
            <a:xfrm>
              <a:off x="1698421" y="5311565"/>
              <a:ext cx="20320" cy="20320"/>
            </a:xfrm>
            <a:custGeom>
              <a:avLst/>
              <a:gdLst/>
              <a:ahLst/>
              <a:cxnLst/>
              <a:rect l="l" t="t" r="r" b="b"/>
              <a:pathLst>
                <a:path w="20319" h="20320">
                  <a:moveTo>
                    <a:pt x="15303" y="0"/>
                  </a:moveTo>
                  <a:lnTo>
                    <a:pt x="4356" y="190"/>
                  </a:lnTo>
                  <a:lnTo>
                    <a:pt x="0" y="4699"/>
                  </a:lnTo>
                  <a:lnTo>
                    <a:pt x="190" y="15646"/>
                  </a:lnTo>
                  <a:lnTo>
                    <a:pt x="4699" y="20002"/>
                  </a:lnTo>
                  <a:lnTo>
                    <a:pt x="15646" y="19812"/>
                  </a:lnTo>
                  <a:lnTo>
                    <a:pt x="20002" y="15303"/>
                  </a:lnTo>
                  <a:lnTo>
                    <a:pt x="19900" y="9829"/>
                  </a:lnTo>
                  <a:lnTo>
                    <a:pt x="19799" y="4356"/>
                  </a:lnTo>
                  <a:lnTo>
                    <a:pt x="15303" y="0"/>
                  </a:lnTo>
                  <a:close/>
                </a:path>
              </a:pathLst>
            </a:custGeom>
            <a:solidFill>
              <a:srgbClr val="783323"/>
            </a:solidFill>
          </p:spPr>
          <p:txBody>
            <a:bodyPr wrap="square" lIns="0" tIns="0" rIns="0" bIns="0" rtlCol="0"/>
            <a:lstStyle/>
            <a:p>
              <a:endParaRPr sz="1493" dirty="0"/>
            </a:p>
          </p:txBody>
        </p:sp>
        <p:sp>
          <p:nvSpPr>
            <p:cNvPr id="1223" name="object 3091">
              <a:extLst>
                <a:ext uri="{FF2B5EF4-FFF2-40B4-BE49-F238E27FC236}">
                  <a16:creationId xmlns:a16="http://schemas.microsoft.com/office/drawing/2014/main" id="{07F5A1BD-7629-4D9E-87A1-4A468D525D74}"/>
                </a:ext>
              </a:extLst>
            </p:cNvPr>
            <p:cNvSpPr/>
            <p:nvPr/>
          </p:nvSpPr>
          <p:spPr>
            <a:xfrm>
              <a:off x="1267743" y="5419967"/>
              <a:ext cx="20320" cy="20320"/>
            </a:xfrm>
            <a:custGeom>
              <a:avLst/>
              <a:gdLst/>
              <a:ahLst/>
              <a:cxnLst/>
              <a:rect l="l" t="t" r="r" b="b"/>
              <a:pathLst>
                <a:path w="20319" h="20320">
                  <a:moveTo>
                    <a:pt x="15303" y="0"/>
                  </a:moveTo>
                  <a:lnTo>
                    <a:pt x="4343" y="190"/>
                  </a:lnTo>
                  <a:lnTo>
                    <a:pt x="0" y="4711"/>
                  </a:lnTo>
                  <a:lnTo>
                    <a:pt x="190" y="15659"/>
                  </a:lnTo>
                  <a:lnTo>
                    <a:pt x="4698" y="20002"/>
                  </a:lnTo>
                  <a:lnTo>
                    <a:pt x="15646" y="19811"/>
                  </a:lnTo>
                  <a:lnTo>
                    <a:pt x="20015" y="15316"/>
                  </a:lnTo>
                  <a:lnTo>
                    <a:pt x="19913" y="9842"/>
                  </a:lnTo>
                  <a:lnTo>
                    <a:pt x="19811" y="4368"/>
                  </a:lnTo>
                  <a:lnTo>
                    <a:pt x="15303" y="0"/>
                  </a:lnTo>
                  <a:close/>
                </a:path>
              </a:pathLst>
            </a:custGeom>
            <a:solidFill>
              <a:srgbClr val="701E05"/>
            </a:solidFill>
          </p:spPr>
          <p:txBody>
            <a:bodyPr wrap="square" lIns="0" tIns="0" rIns="0" bIns="0" rtlCol="0"/>
            <a:lstStyle/>
            <a:p>
              <a:endParaRPr sz="1493" dirty="0"/>
            </a:p>
          </p:txBody>
        </p:sp>
        <p:sp>
          <p:nvSpPr>
            <p:cNvPr id="1224" name="object 3092">
              <a:extLst>
                <a:ext uri="{FF2B5EF4-FFF2-40B4-BE49-F238E27FC236}">
                  <a16:creationId xmlns:a16="http://schemas.microsoft.com/office/drawing/2014/main" id="{CD182FDD-F8FD-4EBE-9CDC-49012DAC70F5}"/>
                </a:ext>
              </a:extLst>
            </p:cNvPr>
            <p:cNvSpPr/>
            <p:nvPr/>
          </p:nvSpPr>
          <p:spPr>
            <a:xfrm>
              <a:off x="1435237" y="5424327"/>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7B3623"/>
            </a:solidFill>
          </p:spPr>
          <p:txBody>
            <a:bodyPr wrap="square" lIns="0" tIns="0" rIns="0" bIns="0" rtlCol="0"/>
            <a:lstStyle/>
            <a:p>
              <a:endParaRPr sz="1493" dirty="0"/>
            </a:p>
          </p:txBody>
        </p:sp>
        <p:sp>
          <p:nvSpPr>
            <p:cNvPr id="1225" name="object 3093">
              <a:extLst>
                <a:ext uri="{FF2B5EF4-FFF2-40B4-BE49-F238E27FC236}">
                  <a16:creationId xmlns:a16="http://schemas.microsoft.com/office/drawing/2014/main" id="{3C3060F9-4B29-4476-90BA-67D1C37075C6}"/>
                </a:ext>
              </a:extLst>
            </p:cNvPr>
            <p:cNvSpPr/>
            <p:nvPr/>
          </p:nvSpPr>
          <p:spPr>
            <a:xfrm>
              <a:off x="1489066" y="5508411"/>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601808"/>
            </a:solidFill>
          </p:spPr>
          <p:txBody>
            <a:bodyPr wrap="square" lIns="0" tIns="0" rIns="0" bIns="0" rtlCol="0"/>
            <a:lstStyle/>
            <a:p>
              <a:endParaRPr sz="1493" dirty="0"/>
            </a:p>
          </p:txBody>
        </p:sp>
        <p:sp>
          <p:nvSpPr>
            <p:cNvPr id="1226" name="object 3094">
              <a:extLst>
                <a:ext uri="{FF2B5EF4-FFF2-40B4-BE49-F238E27FC236}">
                  <a16:creationId xmlns:a16="http://schemas.microsoft.com/office/drawing/2014/main" id="{400EB6C7-1745-4711-A4FF-15C64FE8710A}"/>
                </a:ext>
              </a:extLst>
            </p:cNvPr>
            <p:cNvSpPr/>
            <p:nvPr/>
          </p:nvSpPr>
          <p:spPr>
            <a:xfrm>
              <a:off x="1649661" y="5329654"/>
              <a:ext cx="20320" cy="20320"/>
            </a:xfrm>
            <a:custGeom>
              <a:avLst/>
              <a:gdLst/>
              <a:ahLst/>
              <a:cxnLst/>
              <a:rect l="l" t="t" r="r" b="b"/>
              <a:pathLst>
                <a:path w="20319" h="20320">
                  <a:moveTo>
                    <a:pt x="15316" y="0"/>
                  </a:moveTo>
                  <a:lnTo>
                    <a:pt x="4356" y="190"/>
                  </a:lnTo>
                  <a:lnTo>
                    <a:pt x="0" y="4686"/>
                  </a:lnTo>
                  <a:lnTo>
                    <a:pt x="190" y="15646"/>
                  </a:lnTo>
                  <a:lnTo>
                    <a:pt x="4711" y="19989"/>
                  </a:lnTo>
                  <a:lnTo>
                    <a:pt x="15659" y="19799"/>
                  </a:lnTo>
                  <a:lnTo>
                    <a:pt x="20015" y="15303"/>
                  </a:lnTo>
                  <a:lnTo>
                    <a:pt x="19913" y="9829"/>
                  </a:lnTo>
                  <a:lnTo>
                    <a:pt x="19812" y="4343"/>
                  </a:lnTo>
                  <a:lnTo>
                    <a:pt x="15316" y="0"/>
                  </a:lnTo>
                  <a:close/>
                </a:path>
              </a:pathLst>
            </a:custGeom>
            <a:solidFill>
              <a:srgbClr val="612B1B"/>
            </a:solidFill>
          </p:spPr>
          <p:txBody>
            <a:bodyPr wrap="square" lIns="0" tIns="0" rIns="0" bIns="0" rtlCol="0"/>
            <a:lstStyle/>
            <a:p>
              <a:endParaRPr sz="1493" dirty="0"/>
            </a:p>
          </p:txBody>
        </p:sp>
        <p:sp>
          <p:nvSpPr>
            <p:cNvPr id="1227" name="object 3095">
              <a:extLst>
                <a:ext uri="{FF2B5EF4-FFF2-40B4-BE49-F238E27FC236}">
                  <a16:creationId xmlns:a16="http://schemas.microsoft.com/office/drawing/2014/main" id="{B19EFB03-1C08-4A91-8361-865E1B73A6C3}"/>
                </a:ext>
              </a:extLst>
            </p:cNvPr>
            <p:cNvSpPr/>
            <p:nvPr/>
          </p:nvSpPr>
          <p:spPr>
            <a:xfrm>
              <a:off x="1030679" y="5517075"/>
              <a:ext cx="20320" cy="20320"/>
            </a:xfrm>
            <a:custGeom>
              <a:avLst/>
              <a:gdLst/>
              <a:ahLst/>
              <a:cxnLst/>
              <a:rect l="l" t="t" r="r" b="b"/>
              <a:pathLst>
                <a:path w="20319" h="20320">
                  <a:moveTo>
                    <a:pt x="15303" y="0"/>
                  </a:moveTo>
                  <a:lnTo>
                    <a:pt x="4356" y="190"/>
                  </a:lnTo>
                  <a:lnTo>
                    <a:pt x="0" y="4699"/>
                  </a:lnTo>
                  <a:lnTo>
                    <a:pt x="190" y="15659"/>
                  </a:lnTo>
                  <a:lnTo>
                    <a:pt x="4711" y="20015"/>
                  </a:lnTo>
                  <a:lnTo>
                    <a:pt x="15646" y="19824"/>
                  </a:lnTo>
                  <a:lnTo>
                    <a:pt x="20015" y="15316"/>
                  </a:lnTo>
                  <a:lnTo>
                    <a:pt x="19913" y="9829"/>
                  </a:lnTo>
                  <a:lnTo>
                    <a:pt x="19811" y="4356"/>
                  </a:lnTo>
                  <a:lnTo>
                    <a:pt x="15303" y="0"/>
                  </a:lnTo>
                  <a:close/>
                </a:path>
              </a:pathLst>
            </a:custGeom>
            <a:solidFill>
              <a:srgbClr val="80311D"/>
            </a:solidFill>
          </p:spPr>
          <p:txBody>
            <a:bodyPr wrap="square" lIns="0" tIns="0" rIns="0" bIns="0" rtlCol="0"/>
            <a:lstStyle/>
            <a:p>
              <a:endParaRPr sz="1493" dirty="0"/>
            </a:p>
          </p:txBody>
        </p:sp>
        <p:sp>
          <p:nvSpPr>
            <p:cNvPr id="1228" name="object 3096">
              <a:extLst>
                <a:ext uri="{FF2B5EF4-FFF2-40B4-BE49-F238E27FC236}">
                  <a16:creationId xmlns:a16="http://schemas.microsoft.com/office/drawing/2014/main" id="{F5FF2863-F134-4162-AE03-30F1FF179D29}"/>
                </a:ext>
              </a:extLst>
            </p:cNvPr>
            <p:cNvSpPr/>
            <p:nvPr/>
          </p:nvSpPr>
          <p:spPr>
            <a:xfrm>
              <a:off x="1382340" y="5604535"/>
              <a:ext cx="20320" cy="20320"/>
            </a:xfrm>
            <a:custGeom>
              <a:avLst/>
              <a:gdLst/>
              <a:ahLst/>
              <a:cxnLst/>
              <a:rect l="l" t="t" r="r" b="b"/>
              <a:pathLst>
                <a:path w="20319" h="20320">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933F24"/>
            </a:solidFill>
          </p:spPr>
          <p:txBody>
            <a:bodyPr wrap="square" lIns="0" tIns="0" rIns="0" bIns="0" rtlCol="0"/>
            <a:lstStyle/>
            <a:p>
              <a:endParaRPr sz="1493" dirty="0"/>
            </a:p>
          </p:txBody>
        </p:sp>
        <p:sp>
          <p:nvSpPr>
            <p:cNvPr id="1229" name="object 3097">
              <a:extLst>
                <a:ext uri="{FF2B5EF4-FFF2-40B4-BE49-F238E27FC236}">
                  <a16:creationId xmlns:a16="http://schemas.microsoft.com/office/drawing/2014/main" id="{DB129607-961C-465D-B335-962383990AB8}"/>
                </a:ext>
              </a:extLst>
            </p:cNvPr>
            <p:cNvSpPr/>
            <p:nvPr/>
          </p:nvSpPr>
          <p:spPr>
            <a:xfrm>
              <a:off x="1168046" y="5518177"/>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5E1907"/>
            </a:solidFill>
          </p:spPr>
          <p:txBody>
            <a:bodyPr wrap="square" lIns="0" tIns="0" rIns="0" bIns="0" rtlCol="0"/>
            <a:lstStyle/>
            <a:p>
              <a:endParaRPr sz="1493" dirty="0"/>
            </a:p>
          </p:txBody>
        </p:sp>
        <p:sp>
          <p:nvSpPr>
            <p:cNvPr id="1230" name="object 3098">
              <a:extLst>
                <a:ext uri="{FF2B5EF4-FFF2-40B4-BE49-F238E27FC236}">
                  <a16:creationId xmlns:a16="http://schemas.microsoft.com/office/drawing/2014/main" id="{C2E59411-EA51-4E05-9E49-43D7D497D280}"/>
                </a:ext>
              </a:extLst>
            </p:cNvPr>
            <p:cNvSpPr/>
            <p:nvPr/>
          </p:nvSpPr>
          <p:spPr>
            <a:xfrm>
              <a:off x="1634935" y="5356539"/>
              <a:ext cx="20320" cy="20320"/>
            </a:xfrm>
            <a:custGeom>
              <a:avLst/>
              <a:gdLst/>
              <a:ahLst/>
              <a:cxnLst/>
              <a:rect l="l" t="t" r="r" b="b"/>
              <a:pathLst>
                <a:path w="20319" h="20320">
                  <a:moveTo>
                    <a:pt x="15303" y="0"/>
                  </a:moveTo>
                  <a:lnTo>
                    <a:pt x="4343" y="190"/>
                  </a:lnTo>
                  <a:lnTo>
                    <a:pt x="0" y="4699"/>
                  </a:lnTo>
                  <a:lnTo>
                    <a:pt x="190" y="15646"/>
                  </a:lnTo>
                  <a:lnTo>
                    <a:pt x="4699" y="19989"/>
                  </a:lnTo>
                  <a:lnTo>
                    <a:pt x="15646" y="19799"/>
                  </a:lnTo>
                  <a:lnTo>
                    <a:pt x="20015" y="15303"/>
                  </a:lnTo>
                  <a:lnTo>
                    <a:pt x="19913" y="9829"/>
                  </a:lnTo>
                  <a:lnTo>
                    <a:pt x="19812" y="4356"/>
                  </a:lnTo>
                  <a:lnTo>
                    <a:pt x="15303" y="0"/>
                  </a:lnTo>
                  <a:close/>
                </a:path>
              </a:pathLst>
            </a:custGeom>
            <a:solidFill>
              <a:srgbClr val="3F1205"/>
            </a:solidFill>
          </p:spPr>
          <p:txBody>
            <a:bodyPr wrap="square" lIns="0" tIns="0" rIns="0" bIns="0" rtlCol="0"/>
            <a:lstStyle/>
            <a:p>
              <a:endParaRPr sz="1493" dirty="0"/>
            </a:p>
          </p:txBody>
        </p:sp>
        <p:sp>
          <p:nvSpPr>
            <p:cNvPr id="1231" name="object 3099">
              <a:extLst>
                <a:ext uri="{FF2B5EF4-FFF2-40B4-BE49-F238E27FC236}">
                  <a16:creationId xmlns:a16="http://schemas.microsoft.com/office/drawing/2014/main" id="{A2765BA1-653C-4EEA-9365-6E58FFBF5C1C}"/>
                </a:ext>
              </a:extLst>
            </p:cNvPr>
            <p:cNvSpPr/>
            <p:nvPr/>
          </p:nvSpPr>
          <p:spPr>
            <a:xfrm>
              <a:off x="1437948" y="5267924"/>
              <a:ext cx="20320" cy="20320"/>
            </a:xfrm>
            <a:custGeom>
              <a:avLst/>
              <a:gdLst/>
              <a:ahLst/>
              <a:cxnLst/>
              <a:rect l="l" t="t" r="r" b="b"/>
              <a:pathLst>
                <a:path w="20319" h="20320">
                  <a:moveTo>
                    <a:pt x="15303" y="0"/>
                  </a:moveTo>
                  <a:lnTo>
                    <a:pt x="4356" y="190"/>
                  </a:lnTo>
                  <a:lnTo>
                    <a:pt x="0" y="4686"/>
                  </a:lnTo>
                  <a:lnTo>
                    <a:pt x="190" y="15646"/>
                  </a:lnTo>
                  <a:lnTo>
                    <a:pt x="4711" y="19989"/>
                  </a:lnTo>
                  <a:lnTo>
                    <a:pt x="15646" y="19799"/>
                  </a:lnTo>
                  <a:lnTo>
                    <a:pt x="20015" y="15303"/>
                  </a:lnTo>
                  <a:lnTo>
                    <a:pt x="19913" y="9817"/>
                  </a:lnTo>
                  <a:lnTo>
                    <a:pt x="19811" y="4343"/>
                  </a:lnTo>
                  <a:lnTo>
                    <a:pt x="15303" y="0"/>
                  </a:lnTo>
                  <a:close/>
                </a:path>
              </a:pathLst>
            </a:custGeom>
            <a:solidFill>
              <a:srgbClr val="743221"/>
            </a:solidFill>
          </p:spPr>
          <p:txBody>
            <a:bodyPr wrap="square" lIns="0" tIns="0" rIns="0" bIns="0" rtlCol="0"/>
            <a:lstStyle/>
            <a:p>
              <a:endParaRPr sz="1493" dirty="0"/>
            </a:p>
          </p:txBody>
        </p:sp>
        <p:sp>
          <p:nvSpPr>
            <p:cNvPr id="1232" name="object 3100">
              <a:extLst>
                <a:ext uri="{FF2B5EF4-FFF2-40B4-BE49-F238E27FC236}">
                  <a16:creationId xmlns:a16="http://schemas.microsoft.com/office/drawing/2014/main" id="{9D9F72FB-D3CD-4E02-9D0D-7EC33692631D}"/>
                </a:ext>
              </a:extLst>
            </p:cNvPr>
            <p:cNvSpPr/>
            <p:nvPr/>
          </p:nvSpPr>
          <p:spPr>
            <a:xfrm>
              <a:off x="1528285" y="5449247"/>
              <a:ext cx="20320" cy="20320"/>
            </a:xfrm>
            <a:custGeom>
              <a:avLst/>
              <a:gdLst/>
              <a:ahLst/>
              <a:cxnLst/>
              <a:rect l="l" t="t" r="r" b="b"/>
              <a:pathLst>
                <a:path w="20319" h="20320">
                  <a:moveTo>
                    <a:pt x="15290" y="0"/>
                  </a:moveTo>
                  <a:lnTo>
                    <a:pt x="4343" y="190"/>
                  </a:lnTo>
                  <a:lnTo>
                    <a:pt x="0" y="4699"/>
                  </a:lnTo>
                  <a:lnTo>
                    <a:pt x="190" y="15659"/>
                  </a:lnTo>
                  <a:lnTo>
                    <a:pt x="4698" y="20002"/>
                  </a:lnTo>
                  <a:lnTo>
                    <a:pt x="15633" y="19812"/>
                  </a:lnTo>
                  <a:lnTo>
                    <a:pt x="20002" y="15316"/>
                  </a:lnTo>
                  <a:lnTo>
                    <a:pt x="19900" y="9829"/>
                  </a:lnTo>
                  <a:lnTo>
                    <a:pt x="19799" y="4356"/>
                  </a:lnTo>
                  <a:lnTo>
                    <a:pt x="15290" y="0"/>
                  </a:lnTo>
                  <a:close/>
                </a:path>
              </a:pathLst>
            </a:custGeom>
            <a:solidFill>
              <a:srgbClr val="601709"/>
            </a:solidFill>
          </p:spPr>
          <p:txBody>
            <a:bodyPr wrap="square" lIns="0" tIns="0" rIns="0" bIns="0" rtlCol="0"/>
            <a:lstStyle/>
            <a:p>
              <a:endParaRPr sz="1493" dirty="0"/>
            </a:p>
          </p:txBody>
        </p:sp>
        <p:sp>
          <p:nvSpPr>
            <p:cNvPr id="1233" name="object 3101">
              <a:extLst>
                <a:ext uri="{FF2B5EF4-FFF2-40B4-BE49-F238E27FC236}">
                  <a16:creationId xmlns:a16="http://schemas.microsoft.com/office/drawing/2014/main" id="{4E1636E4-E29F-4F96-84D4-77B75A851C64}"/>
                </a:ext>
              </a:extLst>
            </p:cNvPr>
            <p:cNvSpPr/>
            <p:nvPr/>
          </p:nvSpPr>
          <p:spPr>
            <a:xfrm>
              <a:off x="1783607" y="5350926"/>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703021"/>
            </a:solidFill>
          </p:spPr>
          <p:txBody>
            <a:bodyPr wrap="square" lIns="0" tIns="0" rIns="0" bIns="0" rtlCol="0"/>
            <a:lstStyle/>
            <a:p>
              <a:endParaRPr sz="1493" dirty="0"/>
            </a:p>
          </p:txBody>
        </p:sp>
        <p:sp>
          <p:nvSpPr>
            <p:cNvPr id="1234" name="object 3102">
              <a:extLst>
                <a:ext uri="{FF2B5EF4-FFF2-40B4-BE49-F238E27FC236}">
                  <a16:creationId xmlns:a16="http://schemas.microsoft.com/office/drawing/2014/main" id="{4585349E-5EA3-4F4D-A43A-A7B02C99C14D}"/>
                </a:ext>
              </a:extLst>
            </p:cNvPr>
            <p:cNvSpPr/>
            <p:nvPr/>
          </p:nvSpPr>
          <p:spPr>
            <a:xfrm>
              <a:off x="1556885" y="5571157"/>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7D3524"/>
            </a:solidFill>
          </p:spPr>
          <p:txBody>
            <a:bodyPr wrap="square" lIns="0" tIns="0" rIns="0" bIns="0" rtlCol="0"/>
            <a:lstStyle/>
            <a:p>
              <a:endParaRPr sz="1493" dirty="0"/>
            </a:p>
          </p:txBody>
        </p:sp>
        <p:sp>
          <p:nvSpPr>
            <p:cNvPr id="1235" name="object 3103">
              <a:extLst>
                <a:ext uri="{FF2B5EF4-FFF2-40B4-BE49-F238E27FC236}">
                  <a16:creationId xmlns:a16="http://schemas.microsoft.com/office/drawing/2014/main" id="{661E0A78-E03E-4753-9CD3-48D76255FB12}"/>
                </a:ext>
              </a:extLst>
            </p:cNvPr>
            <p:cNvSpPr/>
            <p:nvPr/>
          </p:nvSpPr>
          <p:spPr>
            <a:xfrm>
              <a:off x="1412273" y="5448486"/>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863A27"/>
            </a:solidFill>
          </p:spPr>
          <p:txBody>
            <a:bodyPr wrap="square" lIns="0" tIns="0" rIns="0" bIns="0" rtlCol="0"/>
            <a:lstStyle/>
            <a:p>
              <a:endParaRPr sz="1493" dirty="0"/>
            </a:p>
          </p:txBody>
        </p:sp>
        <p:sp>
          <p:nvSpPr>
            <p:cNvPr id="1236" name="object 3104">
              <a:extLst>
                <a:ext uri="{FF2B5EF4-FFF2-40B4-BE49-F238E27FC236}">
                  <a16:creationId xmlns:a16="http://schemas.microsoft.com/office/drawing/2014/main" id="{374D930E-276C-4B00-A415-94EA216338FE}"/>
                </a:ext>
              </a:extLst>
            </p:cNvPr>
            <p:cNvSpPr/>
            <p:nvPr/>
          </p:nvSpPr>
          <p:spPr>
            <a:xfrm>
              <a:off x="1491096" y="5465843"/>
              <a:ext cx="20320" cy="20320"/>
            </a:xfrm>
            <a:custGeom>
              <a:avLst/>
              <a:gdLst/>
              <a:ahLst/>
              <a:cxnLst/>
              <a:rect l="l" t="t" r="r" b="b"/>
              <a:pathLst>
                <a:path w="20319" h="20320">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803724"/>
            </a:solidFill>
          </p:spPr>
          <p:txBody>
            <a:bodyPr wrap="square" lIns="0" tIns="0" rIns="0" bIns="0" rtlCol="0"/>
            <a:lstStyle/>
            <a:p>
              <a:endParaRPr sz="1493" dirty="0"/>
            </a:p>
          </p:txBody>
        </p:sp>
        <p:sp>
          <p:nvSpPr>
            <p:cNvPr id="1237" name="object 3105">
              <a:extLst>
                <a:ext uri="{FF2B5EF4-FFF2-40B4-BE49-F238E27FC236}">
                  <a16:creationId xmlns:a16="http://schemas.microsoft.com/office/drawing/2014/main" id="{5605AD37-5E2C-44F4-81DC-DF8F8F2C1BCA}"/>
                </a:ext>
              </a:extLst>
            </p:cNvPr>
            <p:cNvSpPr/>
            <p:nvPr/>
          </p:nvSpPr>
          <p:spPr>
            <a:xfrm>
              <a:off x="1764343" y="5529478"/>
              <a:ext cx="20320" cy="20320"/>
            </a:xfrm>
            <a:custGeom>
              <a:avLst/>
              <a:gdLst/>
              <a:ahLst/>
              <a:cxnLst/>
              <a:rect l="l" t="t" r="r" b="b"/>
              <a:pathLst>
                <a:path w="20319" h="20320">
                  <a:moveTo>
                    <a:pt x="15303" y="0"/>
                  </a:moveTo>
                  <a:lnTo>
                    <a:pt x="4343" y="190"/>
                  </a:lnTo>
                  <a:lnTo>
                    <a:pt x="0" y="4699"/>
                  </a:lnTo>
                  <a:lnTo>
                    <a:pt x="190" y="15659"/>
                  </a:lnTo>
                  <a:lnTo>
                    <a:pt x="4699" y="20002"/>
                  </a:lnTo>
                  <a:lnTo>
                    <a:pt x="15646" y="19812"/>
                  </a:lnTo>
                  <a:lnTo>
                    <a:pt x="20015" y="15316"/>
                  </a:lnTo>
                  <a:lnTo>
                    <a:pt x="19913" y="9829"/>
                  </a:lnTo>
                  <a:lnTo>
                    <a:pt x="19812" y="4356"/>
                  </a:lnTo>
                  <a:lnTo>
                    <a:pt x="15303" y="0"/>
                  </a:lnTo>
                  <a:close/>
                </a:path>
              </a:pathLst>
            </a:custGeom>
            <a:solidFill>
              <a:srgbClr val="562618"/>
            </a:solidFill>
          </p:spPr>
          <p:txBody>
            <a:bodyPr wrap="square" lIns="0" tIns="0" rIns="0" bIns="0" rtlCol="0"/>
            <a:lstStyle/>
            <a:p>
              <a:endParaRPr sz="1493" dirty="0"/>
            </a:p>
          </p:txBody>
        </p:sp>
        <p:sp>
          <p:nvSpPr>
            <p:cNvPr id="1238" name="object 3106">
              <a:extLst>
                <a:ext uri="{FF2B5EF4-FFF2-40B4-BE49-F238E27FC236}">
                  <a16:creationId xmlns:a16="http://schemas.microsoft.com/office/drawing/2014/main" id="{921BE0DC-26A7-4EBF-851D-7F64300E0C5A}"/>
                </a:ext>
              </a:extLst>
            </p:cNvPr>
            <p:cNvSpPr/>
            <p:nvPr/>
          </p:nvSpPr>
          <p:spPr>
            <a:xfrm>
              <a:off x="1491523" y="5487807"/>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701E05"/>
            </a:solidFill>
          </p:spPr>
          <p:txBody>
            <a:bodyPr wrap="square" lIns="0" tIns="0" rIns="0" bIns="0" rtlCol="0"/>
            <a:lstStyle/>
            <a:p>
              <a:endParaRPr sz="1493" dirty="0"/>
            </a:p>
          </p:txBody>
        </p:sp>
        <p:sp>
          <p:nvSpPr>
            <p:cNvPr id="1239" name="object 3107">
              <a:extLst>
                <a:ext uri="{FF2B5EF4-FFF2-40B4-BE49-F238E27FC236}">
                  <a16:creationId xmlns:a16="http://schemas.microsoft.com/office/drawing/2014/main" id="{C5FDE783-C5EC-437A-829D-C5307590052F}"/>
                </a:ext>
              </a:extLst>
            </p:cNvPr>
            <p:cNvSpPr/>
            <p:nvPr/>
          </p:nvSpPr>
          <p:spPr>
            <a:xfrm>
              <a:off x="1254541" y="5422663"/>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601709"/>
            </a:solidFill>
          </p:spPr>
          <p:txBody>
            <a:bodyPr wrap="square" lIns="0" tIns="0" rIns="0" bIns="0" rtlCol="0"/>
            <a:lstStyle/>
            <a:p>
              <a:endParaRPr sz="1493" dirty="0"/>
            </a:p>
          </p:txBody>
        </p:sp>
        <p:sp>
          <p:nvSpPr>
            <p:cNvPr id="1240" name="object 3108">
              <a:extLst>
                <a:ext uri="{FF2B5EF4-FFF2-40B4-BE49-F238E27FC236}">
                  <a16:creationId xmlns:a16="http://schemas.microsoft.com/office/drawing/2014/main" id="{E043CB12-F91C-485A-ABEA-5EF615991841}"/>
                </a:ext>
              </a:extLst>
            </p:cNvPr>
            <p:cNvSpPr/>
            <p:nvPr/>
          </p:nvSpPr>
          <p:spPr>
            <a:xfrm>
              <a:off x="1165200" y="5562279"/>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D68C5E"/>
            </a:solidFill>
          </p:spPr>
          <p:txBody>
            <a:bodyPr wrap="square" lIns="0" tIns="0" rIns="0" bIns="0" rtlCol="0"/>
            <a:lstStyle/>
            <a:p>
              <a:endParaRPr sz="1493" dirty="0"/>
            </a:p>
          </p:txBody>
        </p:sp>
        <p:sp>
          <p:nvSpPr>
            <p:cNvPr id="1241" name="object 3109">
              <a:extLst>
                <a:ext uri="{FF2B5EF4-FFF2-40B4-BE49-F238E27FC236}">
                  <a16:creationId xmlns:a16="http://schemas.microsoft.com/office/drawing/2014/main" id="{1B79550B-D1AC-497A-928F-EF79F81217BA}"/>
                </a:ext>
              </a:extLst>
            </p:cNvPr>
            <p:cNvSpPr/>
            <p:nvPr/>
          </p:nvSpPr>
          <p:spPr>
            <a:xfrm>
              <a:off x="1402612" y="5436895"/>
              <a:ext cx="20320" cy="20320"/>
            </a:xfrm>
            <a:custGeom>
              <a:avLst/>
              <a:gdLst/>
              <a:ahLst/>
              <a:cxnLst/>
              <a:rect l="l" t="t" r="r" b="b"/>
              <a:pathLst>
                <a:path w="20319" h="20320">
                  <a:moveTo>
                    <a:pt x="15316" y="0"/>
                  </a:moveTo>
                  <a:lnTo>
                    <a:pt x="4356" y="190"/>
                  </a:lnTo>
                  <a:lnTo>
                    <a:pt x="0" y="4698"/>
                  </a:lnTo>
                  <a:lnTo>
                    <a:pt x="190" y="15659"/>
                  </a:lnTo>
                  <a:lnTo>
                    <a:pt x="4711" y="20015"/>
                  </a:lnTo>
                  <a:lnTo>
                    <a:pt x="15659" y="19824"/>
                  </a:lnTo>
                  <a:lnTo>
                    <a:pt x="20015" y="15316"/>
                  </a:lnTo>
                  <a:lnTo>
                    <a:pt x="19913" y="9842"/>
                  </a:lnTo>
                  <a:lnTo>
                    <a:pt x="19811" y="4356"/>
                  </a:lnTo>
                  <a:lnTo>
                    <a:pt x="15316" y="0"/>
                  </a:lnTo>
                  <a:close/>
                </a:path>
              </a:pathLst>
            </a:custGeom>
            <a:solidFill>
              <a:srgbClr val="581707"/>
            </a:solidFill>
          </p:spPr>
          <p:txBody>
            <a:bodyPr wrap="square" lIns="0" tIns="0" rIns="0" bIns="0" rtlCol="0"/>
            <a:lstStyle/>
            <a:p>
              <a:endParaRPr sz="1493" dirty="0"/>
            </a:p>
          </p:txBody>
        </p:sp>
        <p:sp>
          <p:nvSpPr>
            <p:cNvPr id="1242" name="object 3110">
              <a:extLst>
                <a:ext uri="{FF2B5EF4-FFF2-40B4-BE49-F238E27FC236}">
                  <a16:creationId xmlns:a16="http://schemas.microsoft.com/office/drawing/2014/main" id="{0EEC424F-1ABA-43BE-B43A-1F7B26745CEF}"/>
                </a:ext>
              </a:extLst>
            </p:cNvPr>
            <p:cNvSpPr/>
            <p:nvPr/>
          </p:nvSpPr>
          <p:spPr>
            <a:xfrm>
              <a:off x="1166082" y="5378799"/>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5E1808"/>
            </a:solidFill>
          </p:spPr>
          <p:txBody>
            <a:bodyPr wrap="square" lIns="0" tIns="0" rIns="0" bIns="0" rtlCol="0"/>
            <a:lstStyle/>
            <a:p>
              <a:endParaRPr sz="1493" dirty="0"/>
            </a:p>
          </p:txBody>
        </p:sp>
        <p:sp>
          <p:nvSpPr>
            <p:cNvPr id="1243" name="object 3111">
              <a:extLst>
                <a:ext uri="{FF2B5EF4-FFF2-40B4-BE49-F238E27FC236}">
                  <a16:creationId xmlns:a16="http://schemas.microsoft.com/office/drawing/2014/main" id="{069EA140-B817-427B-BDF0-AC361274C40C}"/>
                </a:ext>
              </a:extLst>
            </p:cNvPr>
            <p:cNvSpPr/>
            <p:nvPr/>
          </p:nvSpPr>
          <p:spPr>
            <a:xfrm>
              <a:off x="1242463" y="5589630"/>
              <a:ext cx="20320" cy="20320"/>
            </a:xfrm>
            <a:custGeom>
              <a:avLst/>
              <a:gdLst/>
              <a:ahLst/>
              <a:cxnLst/>
              <a:rect l="l" t="t" r="r" b="b"/>
              <a:pathLst>
                <a:path w="20319" h="20320">
                  <a:moveTo>
                    <a:pt x="15316" y="0"/>
                  </a:moveTo>
                  <a:lnTo>
                    <a:pt x="4356" y="190"/>
                  </a:lnTo>
                  <a:lnTo>
                    <a:pt x="0" y="4698"/>
                  </a:lnTo>
                  <a:lnTo>
                    <a:pt x="190" y="15646"/>
                  </a:lnTo>
                  <a:lnTo>
                    <a:pt x="4711" y="20015"/>
                  </a:lnTo>
                  <a:lnTo>
                    <a:pt x="15659" y="19824"/>
                  </a:lnTo>
                  <a:lnTo>
                    <a:pt x="20015" y="15303"/>
                  </a:lnTo>
                  <a:lnTo>
                    <a:pt x="19913" y="9842"/>
                  </a:lnTo>
                  <a:lnTo>
                    <a:pt x="19811" y="4356"/>
                  </a:lnTo>
                  <a:lnTo>
                    <a:pt x="15316" y="0"/>
                  </a:lnTo>
                  <a:close/>
                </a:path>
              </a:pathLst>
            </a:custGeom>
            <a:solidFill>
              <a:srgbClr val="813826"/>
            </a:solidFill>
          </p:spPr>
          <p:txBody>
            <a:bodyPr wrap="square" lIns="0" tIns="0" rIns="0" bIns="0" rtlCol="0"/>
            <a:lstStyle/>
            <a:p>
              <a:endParaRPr sz="1493" dirty="0"/>
            </a:p>
          </p:txBody>
        </p:sp>
        <p:sp>
          <p:nvSpPr>
            <p:cNvPr id="1244" name="object 3112">
              <a:extLst>
                <a:ext uri="{FF2B5EF4-FFF2-40B4-BE49-F238E27FC236}">
                  <a16:creationId xmlns:a16="http://schemas.microsoft.com/office/drawing/2014/main" id="{420A4B52-CE6F-49DF-ACBB-9EEB54125DEF}"/>
                </a:ext>
              </a:extLst>
            </p:cNvPr>
            <p:cNvSpPr/>
            <p:nvPr/>
          </p:nvSpPr>
          <p:spPr>
            <a:xfrm>
              <a:off x="1102418" y="5447015"/>
              <a:ext cx="20320" cy="20320"/>
            </a:xfrm>
            <a:custGeom>
              <a:avLst/>
              <a:gdLst/>
              <a:ahLst/>
              <a:cxnLst/>
              <a:rect l="l" t="t" r="r" b="b"/>
              <a:pathLst>
                <a:path w="20319" h="20320">
                  <a:moveTo>
                    <a:pt x="15303" y="0"/>
                  </a:moveTo>
                  <a:lnTo>
                    <a:pt x="4356" y="190"/>
                  </a:lnTo>
                  <a:lnTo>
                    <a:pt x="0" y="4699"/>
                  </a:lnTo>
                  <a:lnTo>
                    <a:pt x="190" y="15646"/>
                  </a:lnTo>
                  <a:lnTo>
                    <a:pt x="4711" y="19989"/>
                  </a:lnTo>
                  <a:lnTo>
                    <a:pt x="15646" y="19799"/>
                  </a:lnTo>
                  <a:lnTo>
                    <a:pt x="20015" y="15303"/>
                  </a:lnTo>
                  <a:lnTo>
                    <a:pt x="19913" y="9817"/>
                  </a:lnTo>
                  <a:lnTo>
                    <a:pt x="19811" y="4356"/>
                  </a:lnTo>
                  <a:lnTo>
                    <a:pt x="15303" y="0"/>
                  </a:lnTo>
                  <a:close/>
                </a:path>
              </a:pathLst>
            </a:custGeom>
            <a:solidFill>
              <a:srgbClr val="5B1707"/>
            </a:solidFill>
          </p:spPr>
          <p:txBody>
            <a:bodyPr wrap="square" lIns="0" tIns="0" rIns="0" bIns="0" rtlCol="0"/>
            <a:lstStyle/>
            <a:p>
              <a:endParaRPr sz="1493" dirty="0"/>
            </a:p>
          </p:txBody>
        </p:sp>
        <p:sp>
          <p:nvSpPr>
            <p:cNvPr id="1245" name="object 3113">
              <a:extLst>
                <a:ext uri="{FF2B5EF4-FFF2-40B4-BE49-F238E27FC236}">
                  <a16:creationId xmlns:a16="http://schemas.microsoft.com/office/drawing/2014/main" id="{7F47EB2C-4DA1-44D5-A99E-78AA6A0822D3}"/>
                </a:ext>
              </a:extLst>
            </p:cNvPr>
            <p:cNvSpPr/>
            <p:nvPr/>
          </p:nvSpPr>
          <p:spPr>
            <a:xfrm>
              <a:off x="1674475" y="5436675"/>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4F1406"/>
            </a:solidFill>
          </p:spPr>
          <p:txBody>
            <a:bodyPr wrap="square" lIns="0" tIns="0" rIns="0" bIns="0" rtlCol="0"/>
            <a:lstStyle/>
            <a:p>
              <a:endParaRPr sz="1493" dirty="0"/>
            </a:p>
          </p:txBody>
        </p:sp>
        <p:sp>
          <p:nvSpPr>
            <p:cNvPr id="1246" name="object 3114">
              <a:extLst>
                <a:ext uri="{FF2B5EF4-FFF2-40B4-BE49-F238E27FC236}">
                  <a16:creationId xmlns:a16="http://schemas.microsoft.com/office/drawing/2014/main" id="{5250D0AB-5066-4065-A876-7A53F5CE5C40}"/>
                </a:ext>
              </a:extLst>
            </p:cNvPr>
            <p:cNvSpPr/>
            <p:nvPr/>
          </p:nvSpPr>
          <p:spPr>
            <a:xfrm>
              <a:off x="1499438" y="5494205"/>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5A1808"/>
            </a:solidFill>
          </p:spPr>
          <p:txBody>
            <a:bodyPr wrap="square" lIns="0" tIns="0" rIns="0" bIns="0" rtlCol="0"/>
            <a:lstStyle/>
            <a:p>
              <a:endParaRPr sz="1493" dirty="0"/>
            </a:p>
          </p:txBody>
        </p:sp>
        <p:sp>
          <p:nvSpPr>
            <p:cNvPr id="1247" name="object 3115">
              <a:extLst>
                <a:ext uri="{FF2B5EF4-FFF2-40B4-BE49-F238E27FC236}">
                  <a16:creationId xmlns:a16="http://schemas.microsoft.com/office/drawing/2014/main" id="{BF7F10F7-4CEB-4E61-99FC-D976DBA97263}"/>
                </a:ext>
              </a:extLst>
            </p:cNvPr>
            <p:cNvSpPr/>
            <p:nvPr/>
          </p:nvSpPr>
          <p:spPr>
            <a:xfrm>
              <a:off x="1226606" y="5468265"/>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601808"/>
            </a:solidFill>
          </p:spPr>
          <p:txBody>
            <a:bodyPr wrap="square" lIns="0" tIns="0" rIns="0" bIns="0" rtlCol="0"/>
            <a:lstStyle/>
            <a:p>
              <a:endParaRPr sz="1493" dirty="0"/>
            </a:p>
          </p:txBody>
        </p:sp>
        <p:sp>
          <p:nvSpPr>
            <p:cNvPr id="1248" name="object 3116">
              <a:extLst>
                <a:ext uri="{FF2B5EF4-FFF2-40B4-BE49-F238E27FC236}">
                  <a16:creationId xmlns:a16="http://schemas.microsoft.com/office/drawing/2014/main" id="{E4172A48-2049-40F0-BF7F-BF9DDFE0A7AA}"/>
                </a:ext>
              </a:extLst>
            </p:cNvPr>
            <p:cNvSpPr/>
            <p:nvPr/>
          </p:nvSpPr>
          <p:spPr>
            <a:xfrm>
              <a:off x="1683948" y="5426346"/>
              <a:ext cx="20320" cy="20320"/>
            </a:xfrm>
            <a:custGeom>
              <a:avLst/>
              <a:gdLst/>
              <a:ahLst/>
              <a:cxnLst/>
              <a:rect l="l" t="t" r="r" b="b"/>
              <a:pathLst>
                <a:path w="20319" h="20320">
                  <a:moveTo>
                    <a:pt x="15303" y="0"/>
                  </a:moveTo>
                  <a:lnTo>
                    <a:pt x="4343" y="190"/>
                  </a:lnTo>
                  <a:lnTo>
                    <a:pt x="0" y="4699"/>
                  </a:lnTo>
                  <a:lnTo>
                    <a:pt x="190" y="15646"/>
                  </a:lnTo>
                  <a:lnTo>
                    <a:pt x="4699" y="20002"/>
                  </a:lnTo>
                  <a:lnTo>
                    <a:pt x="15646" y="19812"/>
                  </a:lnTo>
                  <a:lnTo>
                    <a:pt x="20015" y="15303"/>
                  </a:lnTo>
                  <a:lnTo>
                    <a:pt x="19913" y="9829"/>
                  </a:lnTo>
                  <a:lnTo>
                    <a:pt x="19812" y="4356"/>
                  </a:lnTo>
                  <a:lnTo>
                    <a:pt x="15303" y="0"/>
                  </a:lnTo>
                  <a:close/>
                </a:path>
              </a:pathLst>
            </a:custGeom>
            <a:solidFill>
              <a:srgbClr val="3C1005"/>
            </a:solidFill>
          </p:spPr>
          <p:txBody>
            <a:bodyPr wrap="square" lIns="0" tIns="0" rIns="0" bIns="0" rtlCol="0"/>
            <a:lstStyle/>
            <a:p>
              <a:endParaRPr sz="1493" dirty="0"/>
            </a:p>
          </p:txBody>
        </p:sp>
        <p:sp>
          <p:nvSpPr>
            <p:cNvPr id="1249" name="object 3117">
              <a:extLst>
                <a:ext uri="{FF2B5EF4-FFF2-40B4-BE49-F238E27FC236}">
                  <a16:creationId xmlns:a16="http://schemas.microsoft.com/office/drawing/2014/main" id="{D32675EF-F185-4EF5-B3B8-209B5BB037AB}"/>
                </a:ext>
              </a:extLst>
            </p:cNvPr>
            <p:cNvSpPr/>
            <p:nvPr/>
          </p:nvSpPr>
          <p:spPr>
            <a:xfrm>
              <a:off x="1404945" y="5298079"/>
              <a:ext cx="20320" cy="20320"/>
            </a:xfrm>
            <a:custGeom>
              <a:avLst/>
              <a:gdLst/>
              <a:ahLst/>
              <a:cxnLst/>
              <a:rect l="l" t="t" r="r" b="b"/>
              <a:pathLst>
                <a:path w="20319" h="20320">
                  <a:moveTo>
                    <a:pt x="15316" y="0"/>
                  </a:moveTo>
                  <a:lnTo>
                    <a:pt x="4356" y="190"/>
                  </a:lnTo>
                  <a:lnTo>
                    <a:pt x="0" y="4686"/>
                  </a:lnTo>
                  <a:lnTo>
                    <a:pt x="190" y="15646"/>
                  </a:lnTo>
                  <a:lnTo>
                    <a:pt x="4711" y="20002"/>
                  </a:lnTo>
                  <a:lnTo>
                    <a:pt x="15659" y="19812"/>
                  </a:lnTo>
                  <a:lnTo>
                    <a:pt x="20027" y="15303"/>
                  </a:lnTo>
                  <a:lnTo>
                    <a:pt x="19926" y="9817"/>
                  </a:lnTo>
                  <a:lnTo>
                    <a:pt x="19824" y="4343"/>
                  </a:lnTo>
                  <a:lnTo>
                    <a:pt x="15316" y="0"/>
                  </a:lnTo>
                  <a:close/>
                </a:path>
              </a:pathLst>
            </a:custGeom>
            <a:solidFill>
              <a:srgbClr val="883927"/>
            </a:solidFill>
          </p:spPr>
          <p:txBody>
            <a:bodyPr wrap="square" lIns="0" tIns="0" rIns="0" bIns="0" rtlCol="0"/>
            <a:lstStyle/>
            <a:p>
              <a:endParaRPr sz="1493" dirty="0"/>
            </a:p>
          </p:txBody>
        </p:sp>
        <p:sp>
          <p:nvSpPr>
            <p:cNvPr id="1250" name="object 3118">
              <a:extLst>
                <a:ext uri="{FF2B5EF4-FFF2-40B4-BE49-F238E27FC236}">
                  <a16:creationId xmlns:a16="http://schemas.microsoft.com/office/drawing/2014/main" id="{2B77BC19-D868-4714-9EBE-2C41D58DB45D}"/>
                </a:ext>
              </a:extLst>
            </p:cNvPr>
            <p:cNvSpPr/>
            <p:nvPr/>
          </p:nvSpPr>
          <p:spPr>
            <a:xfrm>
              <a:off x="1263691" y="5440653"/>
              <a:ext cx="20320" cy="20320"/>
            </a:xfrm>
            <a:custGeom>
              <a:avLst/>
              <a:gdLst/>
              <a:ahLst/>
              <a:cxnLst/>
              <a:rect l="l" t="t" r="r" b="b"/>
              <a:pathLst>
                <a:path w="20319" h="20320">
                  <a:moveTo>
                    <a:pt x="15303" y="0"/>
                  </a:moveTo>
                  <a:lnTo>
                    <a:pt x="4356" y="190"/>
                  </a:lnTo>
                  <a:lnTo>
                    <a:pt x="0" y="4698"/>
                  </a:lnTo>
                  <a:lnTo>
                    <a:pt x="190" y="15659"/>
                  </a:lnTo>
                  <a:lnTo>
                    <a:pt x="4711" y="20015"/>
                  </a:lnTo>
                  <a:lnTo>
                    <a:pt x="15646" y="19824"/>
                  </a:lnTo>
                  <a:lnTo>
                    <a:pt x="20015" y="15316"/>
                  </a:lnTo>
                  <a:lnTo>
                    <a:pt x="19913" y="9842"/>
                  </a:lnTo>
                  <a:lnTo>
                    <a:pt x="19811" y="4356"/>
                  </a:lnTo>
                  <a:lnTo>
                    <a:pt x="15303" y="0"/>
                  </a:lnTo>
                  <a:close/>
                </a:path>
              </a:pathLst>
            </a:custGeom>
            <a:solidFill>
              <a:srgbClr val="4C1606"/>
            </a:solidFill>
          </p:spPr>
          <p:txBody>
            <a:bodyPr wrap="square" lIns="0" tIns="0" rIns="0" bIns="0" rtlCol="0"/>
            <a:lstStyle/>
            <a:p>
              <a:endParaRPr sz="1493" dirty="0"/>
            </a:p>
          </p:txBody>
        </p:sp>
        <p:sp>
          <p:nvSpPr>
            <p:cNvPr id="1251" name="object 3119">
              <a:extLst>
                <a:ext uri="{FF2B5EF4-FFF2-40B4-BE49-F238E27FC236}">
                  <a16:creationId xmlns:a16="http://schemas.microsoft.com/office/drawing/2014/main" id="{20FCA7B7-E72F-4126-9321-E2AA3F646248}"/>
                </a:ext>
              </a:extLst>
            </p:cNvPr>
            <p:cNvSpPr/>
            <p:nvPr/>
          </p:nvSpPr>
          <p:spPr>
            <a:xfrm>
              <a:off x="1429311" y="5400608"/>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9D381B"/>
            </a:solidFill>
          </p:spPr>
          <p:txBody>
            <a:bodyPr wrap="square" lIns="0" tIns="0" rIns="0" bIns="0" rtlCol="0"/>
            <a:lstStyle/>
            <a:p>
              <a:endParaRPr sz="1493" dirty="0"/>
            </a:p>
          </p:txBody>
        </p:sp>
        <p:sp>
          <p:nvSpPr>
            <p:cNvPr id="1252" name="object 3120">
              <a:extLst>
                <a:ext uri="{FF2B5EF4-FFF2-40B4-BE49-F238E27FC236}">
                  <a16:creationId xmlns:a16="http://schemas.microsoft.com/office/drawing/2014/main" id="{E6FAF89B-3A21-403F-BBA3-02C1FC9DBF9D}"/>
                </a:ext>
              </a:extLst>
            </p:cNvPr>
            <p:cNvSpPr/>
            <p:nvPr/>
          </p:nvSpPr>
          <p:spPr>
            <a:xfrm>
              <a:off x="1739432" y="5355889"/>
              <a:ext cx="20320" cy="20320"/>
            </a:xfrm>
            <a:custGeom>
              <a:avLst/>
              <a:gdLst/>
              <a:ahLst/>
              <a:cxnLst/>
              <a:rect l="l" t="t" r="r" b="b"/>
              <a:pathLst>
                <a:path w="20319" h="20320">
                  <a:moveTo>
                    <a:pt x="15303" y="0"/>
                  </a:moveTo>
                  <a:lnTo>
                    <a:pt x="4356" y="190"/>
                  </a:lnTo>
                  <a:lnTo>
                    <a:pt x="0" y="4699"/>
                  </a:lnTo>
                  <a:lnTo>
                    <a:pt x="190" y="15659"/>
                  </a:lnTo>
                  <a:lnTo>
                    <a:pt x="4711" y="20002"/>
                  </a:lnTo>
                  <a:lnTo>
                    <a:pt x="15646" y="19812"/>
                  </a:lnTo>
                  <a:lnTo>
                    <a:pt x="20015" y="15316"/>
                  </a:lnTo>
                  <a:lnTo>
                    <a:pt x="19913" y="9829"/>
                  </a:lnTo>
                  <a:lnTo>
                    <a:pt x="19812" y="4356"/>
                  </a:lnTo>
                  <a:lnTo>
                    <a:pt x="15303" y="0"/>
                  </a:lnTo>
                  <a:close/>
                </a:path>
              </a:pathLst>
            </a:custGeom>
            <a:solidFill>
              <a:srgbClr val="8C3C22"/>
            </a:solidFill>
          </p:spPr>
          <p:txBody>
            <a:bodyPr wrap="square" lIns="0" tIns="0" rIns="0" bIns="0" rtlCol="0"/>
            <a:lstStyle/>
            <a:p>
              <a:endParaRPr sz="1493" dirty="0"/>
            </a:p>
          </p:txBody>
        </p:sp>
        <p:sp>
          <p:nvSpPr>
            <p:cNvPr id="1253" name="object 3121">
              <a:extLst>
                <a:ext uri="{FF2B5EF4-FFF2-40B4-BE49-F238E27FC236}">
                  <a16:creationId xmlns:a16="http://schemas.microsoft.com/office/drawing/2014/main" id="{327A36CF-9665-4322-9CA7-A4F42415AB42}"/>
                </a:ext>
              </a:extLst>
            </p:cNvPr>
            <p:cNvSpPr/>
            <p:nvPr/>
          </p:nvSpPr>
          <p:spPr>
            <a:xfrm>
              <a:off x="1012277" y="5519525"/>
              <a:ext cx="20320" cy="20320"/>
            </a:xfrm>
            <a:custGeom>
              <a:avLst/>
              <a:gdLst/>
              <a:ahLst/>
              <a:cxnLst/>
              <a:rect l="l" t="t" r="r" b="b"/>
              <a:pathLst>
                <a:path w="20319" h="20320">
                  <a:moveTo>
                    <a:pt x="15303" y="0"/>
                  </a:moveTo>
                  <a:lnTo>
                    <a:pt x="4343" y="190"/>
                  </a:lnTo>
                  <a:lnTo>
                    <a:pt x="0" y="4686"/>
                  </a:lnTo>
                  <a:lnTo>
                    <a:pt x="190" y="15646"/>
                  </a:lnTo>
                  <a:lnTo>
                    <a:pt x="4698" y="20002"/>
                  </a:lnTo>
                  <a:lnTo>
                    <a:pt x="15646" y="19812"/>
                  </a:lnTo>
                  <a:lnTo>
                    <a:pt x="20015" y="15303"/>
                  </a:lnTo>
                  <a:lnTo>
                    <a:pt x="19913" y="9829"/>
                  </a:lnTo>
                  <a:lnTo>
                    <a:pt x="19811" y="4343"/>
                  </a:lnTo>
                  <a:lnTo>
                    <a:pt x="15303" y="0"/>
                  </a:lnTo>
                  <a:close/>
                </a:path>
              </a:pathLst>
            </a:custGeom>
            <a:solidFill>
              <a:srgbClr val="803924"/>
            </a:solidFill>
          </p:spPr>
          <p:txBody>
            <a:bodyPr wrap="square" lIns="0" tIns="0" rIns="0" bIns="0" rtlCol="0"/>
            <a:lstStyle/>
            <a:p>
              <a:endParaRPr sz="1493" dirty="0"/>
            </a:p>
          </p:txBody>
        </p:sp>
        <p:sp>
          <p:nvSpPr>
            <p:cNvPr id="1254" name="object 3122">
              <a:extLst>
                <a:ext uri="{FF2B5EF4-FFF2-40B4-BE49-F238E27FC236}">
                  <a16:creationId xmlns:a16="http://schemas.microsoft.com/office/drawing/2014/main" id="{E4367751-D256-44BF-94FE-2EDD4971C714}"/>
                </a:ext>
              </a:extLst>
            </p:cNvPr>
            <p:cNvSpPr/>
            <p:nvPr/>
          </p:nvSpPr>
          <p:spPr>
            <a:xfrm>
              <a:off x="1702046" y="5279337"/>
              <a:ext cx="20320" cy="20320"/>
            </a:xfrm>
            <a:custGeom>
              <a:avLst/>
              <a:gdLst/>
              <a:ahLst/>
              <a:cxnLst/>
              <a:rect l="l" t="t" r="r" b="b"/>
              <a:pathLst>
                <a:path w="20319" h="20320">
                  <a:moveTo>
                    <a:pt x="15316" y="0"/>
                  </a:moveTo>
                  <a:lnTo>
                    <a:pt x="4356" y="190"/>
                  </a:lnTo>
                  <a:lnTo>
                    <a:pt x="0" y="4711"/>
                  </a:lnTo>
                  <a:lnTo>
                    <a:pt x="190" y="15659"/>
                  </a:lnTo>
                  <a:lnTo>
                    <a:pt x="4711" y="20015"/>
                  </a:lnTo>
                  <a:lnTo>
                    <a:pt x="15659" y="19824"/>
                  </a:lnTo>
                  <a:lnTo>
                    <a:pt x="20015" y="15316"/>
                  </a:lnTo>
                  <a:lnTo>
                    <a:pt x="19913" y="9842"/>
                  </a:lnTo>
                  <a:lnTo>
                    <a:pt x="19812" y="4368"/>
                  </a:lnTo>
                  <a:lnTo>
                    <a:pt x="15316" y="0"/>
                  </a:lnTo>
                  <a:close/>
                </a:path>
              </a:pathLst>
            </a:custGeom>
            <a:solidFill>
              <a:srgbClr val="6B2E1E"/>
            </a:solidFill>
          </p:spPr>
          <p:txBody>
            <a:bodyPr wrap="square" lIns="0" tIns="0" rIns="0" bIns="0" rtlCol="0"/>
            <a:lstStyle/>
            <a:p>
              <a:endParaRPr sz="1493" dirty="0"/>
            </a:p>
          </p:txBody>
        </p:sp>
        <p:sp>
          <p:nvSpPr>
            <p:cNvPr id="1255" name="object 3123">
              <a:extLst>
                <a:ext uri="{FF2B5EF4-FFF2-40B4-BE49-F238E27FC236}">
                  <a16:creationId xmlns:a16="http://schemas.microsoft.com/office/drawing/2014/main" id="{1AF4A58B-F856-4768-A9F7-2DC5B1BB88D3}"/>
                </a:ext>
              </a:extLst>
            </p:cNvPr>
            <p:cNvSpPr/>
            <p:nvPr/>
          </p:nvSpPr>
          <p:spPr>
            <a:xfrm>
              <a:off x="1385387" y="5457285"/>
              <a:ext cx="20320" cy="20320"/>
            </a:xfrm>
            <a:custGeom>
              <a:avLst/>
              <a:gdLst/>
              <a:ahLst/>
              <a:cxnLst/>
              <a:rect l="l" t="t" r="r" b="b"/>
              <a:pathLst>
                <a:path w="20319" h="20320">
                  <a:moveTo>
                    <a:pt x="15316" y="0"/>
                  </a:moveTo>
                  <a:lnTo>
                    <a:pt x="4356" y="190"/>
                  </a:lnTo>
                  <a:lnTo>
                    <a:pt x="0" y="4699"/>
                  </a:lnTo>
                  <a:lnTo>
                    <a:pt x="190" y="15646"/>
                  </a:lnTo>
                  <a:lnTo>
                    <a:pt x="4711" y="19989"/>
                  </a:lnTo>
                  <a:lnTo>
                    <a:pt x="15659" y="19799"/>
                  </a:lnTo>
                  <a:lnTo>
                    <a:pt x="20015" y="15303"/>
                  </a:lnTo>
                  <a:lnTo>
                    <a:pt x="19913" y="9829"/>
                  </a:lnTo>
                  <a:lnTo>
                    <a:pt x="19811" y="4356"/>
                  </a:lnTo>
                  <a:lnTo>
                    <a:pt x="15316" y="0"/>
                  </a:lnTo>
                  <a:close/>
                </a:path>
              </a:pathLst>
            </a:custGeom>
            <a:solidFill>
              <a:srgbClr val="5A1808"/>
            </a:solidFill>
          </p:spPr>
          <p:txBody>
            <a:bodyPr wrap="square" lIns="0" tIns="0" rIns="0" bIns="0" rtlCol="0"/>
            <a:lstStyle/>
            <a:p>
              <a:endParaRPr sz="1493" dirty="0"/>
            </a:p>
          </p:txBody>
        </p:sp>
        <p:sp>
          <p:nvSpPr>
            <p:cNvPr id="1256" name="object 3124">
              <a:extLst>
                <a:ext uri="{FF2B5EF4-FFF2-40B4-BE49-F238E27FC236}">
                  <a16:creationId xmlns:a16="http://schemas.microsoft.com/office/drawing/2014/main" id="{47612632-CF88-4CBC-8512-9510C35EE213}"/>
                </a:ext>
              </a:extLst>
            </p:cNvPr>
            <p:cNvSpPr/>
            <p:nvPr/>
          </p:nvSpPr>
          <p:spPr>
            <a:xfrm>
              <a:off x="1622141" y="5517056"/>
              <a:ext cx="20320" cy="20320"/>
            </a:xfrm>
            <a:custGeom>
              <a:avLst/>
              <a:gdLst/>
              <a:ahLst/>
              <a:cxnLst/>
              <a:rect l="l" t="t" r="r" b="b"/>
              <a:pathLst>
                <a:path w="20319" h="20320">
                  <a:moveTo>
                    <a:pt x="15303" y="0"/>
                  </a:moveTo>
                  <a:lnTo>
                    <a:pt x="4343" y="190"/>
                  </a:lnTo>
                  <a:lnTo>
                    <a:pt x="0" y="4686"/>
                  </a:lnTo>
                  <a:lnTo>
                    <a:pt x="190" y="15633"/>
                  </a:lnTo>
                  <a:lnTo>
                    <a:pt x="4698" y="19989"/>
                  </a:lnTo>
                  <a:lnTo>
                    <a:pt x="15646" y="19799"/>
                  </a:lnTo>
                  <a:lnTo>
                    <a:pt x="20015" y="15290"/>
                  </a:lnTo>
                  <a:lnTo>
                    <a:pt x="19913" y="9817"/>
                  </a:lnTo>
                  <a:lnTo>
                    <a:pt x="19811" y="4343"/>
                  </a:lnTo>
                  <a:lnTo>
                    <a:pt x="15303" y="0"/>
                  </a:lnTo>
                  <a:close/>
                </a:path>
              </a:pathLst>
            </a:custGeom>
            <a:solidFill>
              <a:srgbClr val="3E1105"/>
            </a:solidFill>
          </p:spPr>
          <p:txBody>
            <a:bodyPr wrap="square" lIns="0" tIns="0" rIns="0" bIns="0" rtlCol="0"/>
            <a:lstStyle/>
            <a:p>
              <a:endParaRPr sz="1493" dirty="0"/>
            </a:p>
          </p:txBody>
        </p:sp>
        <p:sp>
          <p:nvSpPr>
            <p:cNvPr id="1257" name="object 3125">
              <a:extLst>
                <a:ext uri="{FF2B5EF4-FFF2-40B4-BE49-F238E27FC236}">
                  <a16:creationId xmlns:a16="http://schemas.microsoft.com/office/drawing/2014/main" id="{A8FC3F1B-ADD4-4766-B6C8-08684678A963}"/>
                </a:ext>
              </a:extLst>
            </p:cNvPr>
            <p:cNvSpPr/>
            <p:nvPr/>
          </p:nvSpPr>
          <p:spPr>
            <a:xfrm>
              <a:off x="1749639" y="5538674"/>
              <a:ext cx="20320" cy="20320"/>
            </a:xfrm>
            <a:custGeom>
              <a:avLst/>
              <a:gdLst/>
              <a:ahLst/>
              <a:cxnLst/>
              <a:rect l="l" t="t" r="r" b="b"/>
              <a:pathLst>
                <a:path w="20319" h="20320">
                  <a:moveTo>
                    <a:pt x="15303" y="0"/>
                  </a:moveTo>
                  <a:lnTo>
                    <a:pt x="4356" y="190"/>
                  </a:lnTo>
                  <a:lnTo>
                    <a:pt x="0" y="4686"/>
                  </a:lnTo>
                  <a:lnTo>
                    <a:pt x="190" y="15633"/>
                  </a:lnTo>
                  <a:lnTo>
                    <a:pt x="4711" y="19989"/>
                  </a:lnTo>
                  <a:lnTo>
                    <a:pt x="15646" y="19799"/>
                  </a:lnTo>
                  <a:lnTo>
                    <a:pt x="20015" y="15290"/>
                  </a:lnTo>
                  <a:lnTo>
                    <a:pt x="19913" y="9817"/>
                  </a:lnTo>
                  <a:lnTo>
                    <a:pt x="19812" y="4343"/>
                  </a:lnTo>
                  <a:lnTo>
                    <a:pt x="15303" y="0"/>
                  </a:lnTo>
                  <a:close/>
                </a:path>
              </a:pathLst>
            </a:custGeom>
            <a:solidFill>
              <a:srgbClr val="5C281A"/>
            </a:solidFill>
          </p:spPr>
          <p:txBody>
            <a:bodyPr wrap="square" lIns="0" tIns="0" rIns="0" bIns="0" rtlCol="0"/>
            <a:lstStyle/>
            <a:p>
              <a:endParaRPr sz="1493" dirty="0"/>
            </a:p>
          </p:txBody>
        </p:sp>
        <p:sp>
          <p:nvSpPr>
            <p:cNvPr id="1258" name="object 3126">
              <a:extLst>
                <a:ext uri="{FF2B5EF4-FFF2-40B4-BE49-F238E27FC236}">
                  <a16:creationId xmlns:a16="http://schemas.microsoft.com/office/drawing/2014/main" id="{912FB315-69D3-4986-82D5-5D365B019B0A}"/>
                </a:ext>
              </a:extLst>
            </p:cNvPr>
            <p:cNvSpPr/>
            <p:nvPr/>
          </p:nvSpPr>
          <p:spPr>
            <a:xfrm>
              <a:off x="956654" y="5472259"/>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7E3823"/>
            </a:solidFill>
          </p:spPr>
          <p:txBody>
            <a:bodyPr wrap="square" lIns="0" tIns="0" rIns="0" bIns="0" rtlCol="0"/>
            <a:lstStyle/>
            <a:p>
              <a:endParaRPr sz="1493" dirty="0"/>
            </a:p>
          </p:txBody>
        </p:sp>
        <p:sp>
          <p:nvSpPr>
            <p:cNvPr id="1259" name="object 3127">
              <a:extLst>
                <a:ext uri="{FF2B5EF4-FFF2-40B4-BE49-F238E27FC236}">
                  <a16:creationId xmlns:a16="http://schemas.microsoft.com/office/drawing/2014/main" id="{AAC5E4F3-B865-4995-ADBE-49D315CB2DE8}"/>
                </a:ext>
              </a:extLst>
            </p:cNvPr>
            <p:cNvSpPr/>
            <p:nvPr/>
          </p:nvSpPr>
          <p:spPr>
            <a:xfrm>
              <a:off x="1596169" y="5356355"/>
              <a:ext cx="20320" cy="20320"/>
            </a:xfrm>
            <a:custGeom>
              <a:avLst/>
              <a:gdLst/>
              <a:ahLst/>
              <a:cxnLst/>
              <a:rect l="l" t="t" r="r" b="b"/>
              <a:pathLst>
                <a:path w="20319" h="20320">
                  <a:moveTo>
                    <a:pt x="15328" y="0"/>
                  </a:moveTo>
                  <a:lnTo>
                    <a:pt x="4381" y="190"/>
                  </a:lnTo>
                  <a:lnTo>
                    <a:pt x="0" y="4711"/>
                  </a:lnTo>
                  <a:lnTo>
                    <a:pt x="190" y="15659"/>
                  </a:lnTo>
                  <a:lnTo>
                    <a:pt x="4724" y="20015"/>
                  </a:lnTo>
                  <a:lnTo>
                    <a:pt x="15671" y="19824"/>
                  </a:lnTo>
                  <a:lnTo>
                    <a:pt x="20027" y="15316"/>
                  </a:lnTo>
                  <a:lnTo>
                    <a:pt x="19926" y="9842"/>
                  </a:lnTo>
                  <a:lnTo>
                    <a:pt x="19824" y="4368"/>
                  </a:lnTo>
                  <a:lnTo>
                    <a:pt x="15328" y="0"/>
                  </a:lnTo>
                  <a:close/>
                </a:path>
              </a:pathLst>
            </a:custGeom>
            <a:solidFill>
              <a:srgbClr val="813825"/>
            </a:solidFill>
          </p:spPr>
          <p:txBody>
            <a:bodyPr wrap="square" lIns="0" tIns="0" rIns="0" bIns="0" rtlCol="0"/>
            <a:lstStyle/>
            <a:p>
              <a:endParaRPr sz="1493" dirty="0"/>
            </a:p>
          </p:txBody>
        </p:sp>
        <p:sp>
          <p:nvSpPr>
            <p:cNvPr id="1260" name="object 3128">
              <a:extLst>
                <a:ext uri="{FF2B5EF4-FFF2-40B4-BE49-F238E27FC236}">
                  <a16:creationId xmlns:a16="http://schemas.microsoft.com/office/drawing/2014/main" id="{CF02A3A2-8C5E-487B-83D7-EAC4D272D337}"/>
                </a:ext>
              </a:extLst>
            </p:cNvPr>
            <p:cNvSpPr/>
            <p:nvPr/>
          </p:nvSpPr>
          <p:spPr>
            <a:xfrm>
              <a:off x="1396108" y="5557396"/>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863926"/>
            </a:solidFill>
          </p:spPr>
          <p:txBody>
            <a:bodyPr wrap="square" lIns="0" tIns="0" rIns="0" bIns="0" rtlCol="0"/>
            <a:lstStyle/>
            <a:p>
              <a:endParaRPr sz="1493" dirty="0"/>
            </a:p>
          </p:txBody>
        </p:sp>
        <p:sp>
          <p:nvSpPr>
            <p:cNvPr id="1261" name="object 3129">
              <a:extLst>
                <a:ext uri="{FF2B5EF4-FFF2-40B4-BE49-F238E27FC236}">
                  <a16:creationId xmlns:a16="http://schemas.microsoft.com/office/drawing/2014/main" id="{87D45023-2C87-4EC1-BAB9-AFC7AA811557}"/>
                </a:ext>
              </a:extLst>
            </p:cNvPr>
            <p:cNvSpPr/>
            <p:nvPr/>
          </p:nvSpPr>
          <p:spPr>
            <a:xfrm>
              <a:off x="1243064" y="5313494"/>
              <a:ext cx="20320" cy="20320"/>
            </a:xfrm>
            <a:custGeom>
              <a:avLst/>
              <a:gdLst/>
              <a:ahLst/>
              <a:cxnLst/>
              <a:rect l="l" t="t" r="r" b="b"/>
              <a:pathLst>
                <a:path w="20319" h="20320">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743321"/>
            </a:solidFill>
          </p:spPr>
          <p:txBody>
            <a:bodyPr wrap="square" lIns="0" tIns="0" rIns="0" bIns="0" rtlCol="0"/>
            <a:lstStyle/>
            <a:p>
              <a:endParaRPr sz="1493" dirty="0"/>
            </a:p>
          </p:txBody>
        </p:sp>
        <p:sp>
          <p:nvSpPr>
            <p:cNvPr id="1262" name="object 3130">
              <a:extLst>
                <a:ext uri="{FF2B5EF4-FFF2-40B4-BE49-F238E27FC236}">
                  <a16:creationId xmlns:a16="http://schemas.microsoft.com/office/drawing/2014/main" id="{3C07C147-0FA8-436A-B9F3-3525572C1433}"/>
                </a:ext>
              </a:extLst>
            </p:cNvPr>
            <p:cNvSpPr/>
            <p:nvPr/>
          </p:nvSpPr>
          <p:spPr>
            <a:xfrm>
              <a:off x="1483338" y="5480096"/>
              <a:ext cx="20320" cy="20320"/>
            </a:xfrm>
            <a:custGeom>
              <a:avLst/>
              <a:gdLst/>
              <a:ahLst/>
              <a:cxnLst/>
              <a:rect l="l" t="t" r="r" b="b"/>
              <a:pathLst>
                <a:path w="20319" h="20320">
                  <a:moveTo>
                    <a:pt x="15290" y="0"/>
                  </a:moveTo>
                  <a:lnTo>
                    <a:pt x="4343" y="190"/>
                  </a:lnTo>
                  <a:lnTo>
                    <a:pt x="0" y="4699"/>
                  </a:lnTo>
                  <a:lnTo>
                    <a:pt x="190" y="15646"/>
                  </a:lnTo>
                  <a:lnTo>
                    <a:pt x="4698" y="20015"/>
                  </a:lnTo>
                  <a:lnTo>
                    <a:pt x="15646" y="19824"/>
                  </a:lnTo>
                  <a:lnTo>
                    <a:pt x="20015" y="15303"/>
                  </a:lnTo>
                  <a:lnTo>
                    <a:pt x="19913" y="9829"/>
                  </a:lnTo>
                  <a:lnTo>
                    <a:pt x="19811" y="4356"/>
                  </a:lnTo>
                  <a:lnTo>
                    <a:pt x="15290" y="0"/>
                  </a:lnTo>
                  <a:close/>
                </a:path>
              </a:pathLst>
            </a:custGeom>
            <a:solidFill>
              <a:srgbClr val="4A1506"/>
            </a:solidFill>
          </p:spPr>
          <p:txBody>
            <a:bodyPr wrap="square" lIns="0" tIns="0" rIns="0" bIns="0" rtlCol="0"/>
            <a:lstStyle/>
            <a:p>
              <a:endParaRPr sz="1493" dirty="0"/>
            </a:p>
          </p:txBody>
        </p:sp>
        <p:sp>
          <p:nvSpPr>
            <p:cNvPr id="1263" name="object 3131">
              <a:extLst>
                <a:ext uri="{FF2B5EF4-FFF2-40B4-BE49-F238E27FC236}">
                  <a16:creationId xmlns:a16="http://schemas.microsoft.com/office/drawing/2014/main" id="{0583B1CC-10B5-4D88-AD03-495D5B9BB633}"/>
                </a:ext>
              </a:extLst>
            </p:cNvPr>
            <p:cNvSpPr/>
            <p:nvPr/>
          </p:nvSpPr>
          <p:spPr>
            <a:xfrm>
              <a:off x="1497860" y="5313809"/>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873926"/>
            </a:solidFill>
          </p:spPr>
          <p:txBody>
            <a:bodyPr wrap="square" lIns="0" tIns="0" rIns="0" bIns="0" rtlCol="0"/>
            <a:lstStyle/>
            <a:p>
              <a:endParaRPr sz="1493" dirty="0"/>
            </a:p>
          </p:txBody>
        </p:sp>
        <p:sp>
          <p:nvSpPr>
            <p:cNvPr id="1264" name="object 3132">
              <a:extLst>
                <a:ext uri="{FF2B5EF4-FFF2-40B4-BE49-F238E27FC236}">
                  <a16:creationId xmlns:a16="http://schemas.microsoft.com/office/drawing/2014/main" id="{4369D368-9845-4E17-915C-0816C8649067}"/>
                </a:ext>
              </a:extLst>
            </p:cNvPr>
            <p:cNvSpPr/>
            <p:nvPr/>
          </p:nvSpPr>
          <p:spPr>
            <a:xfrm>
              <a:off x="1355153" y="5493443"/>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5E1808"/>
            </a:solidFill>
          </p:spPr>
          <p:txBody>
            <a:bodyPr wrap="square" lIns="0" tIns="0" rIns="0" bIns="0" rtlCol="0"/>
            <a:lstStyle/>
            <a:p>
              <a:endParaRPr sz="1493" dirty="0"/>
            </a:p>
          </p:txBody>
        </p:sp>
        <p:sp>
          <p:nvSpPr>
            <p:cNvPr id="1265" name="object 3133">
              <a:extLst>
                <a:ext uri="{FF2B5EF4-FFF2-40B4-BE49-F238E27FC236}">
                  <a16:creationId xmlns:a16="http://schemas.microsoft.com/office/drawing/2014/main" id="{D7F8B3B5-F251-46E1-97E8-A9651EC1D1E6}"/>
                </a:ext>
              </a:extLst>
            </p:cNvPr>
            <p:cNvSpPr/>
            <p:nvPr/>
          </p:nvSpPr>
          <p:spPr>
            <a:xfrm>
              <a:off x="1570074" y="5290217"/>
              <a:ext cx="20320" cy="20320"/>
            </a:xfrm>
            <a:custGeom>
              <a:avLst/>
              <a:gdLst/>
              <a:ahLst/>
              <a:cxnLst/>
              <a:rect l="l" t="t" r="r" b="b"/>
              <a:pathLst>
                <a:path w="20319" h="20320">
                  <a:moveTo>
                    <a:pt x="15316" y="0"/>
                  </a:moveTo>
                  <a:lnTo>
                    <a:pt x="4356" y="190"/>
                  </a:lnTo>
                  <a:lnTo>
                    <a:pt x="0" y="4699"/>
                  </a:lnTo>
                  <a:lnTo>
                    <a:pt x="190" y="15659"/>
                  </a:lnTo>
                  <a:lnTo>
                    <a:pt x="4711" y="20015"/>
                  </a:lnTo>
                  <a:lnTo>
                    <a:pt x="15659" y="19824"/>
                  </a:lnTo>
                  <a:lnTo>
                    <a:pt x="20015" y="15316"/>
                  </a:lnTo>
                  <a:lnTo>
                    <a:pt x="19913" y="9829"/>
                  </a:lnTo>
                  <a:lnTo>
                    <a:pt x="19811" y="4356"/>
                  </a:lnTo>
                  <a:lnTo>
                    <a:pt x="15316" y="0"/>
                  </a:lnTo>
                  <a:close/>
                </a:path>
              </a:pathLst>
            </a:custGeom>
            <a:solidFill>
              <a:srgbClr val="6E2F20"/>
            </a:solidFill>
          </p:spPr>
          <p:txBody>
            <a:bodyPr wrap="square" lIns="0" tIns="0" rIns="0" bIns="0" rtlCol="0"/>
            <a:lstStyle/>
            <a:p>
              <a:endParaRPr sz="1493" dirty="0"/>
            </a:p>
          </p:txBody>
        </p:sp>
        <p:sp>
          <p:nvSpPr>
            <p:cNvPr id="1266" name="object 3134">
              <a:extLst>
                <a:ext uri="{FF2B5EF4-FFF2-40B4-BE49-F238E27FC236}">
                  <a16:creationId xmlns:a16="http://schemas.microsoft.com/office/drawing/2014/main" id="{3590E0BB-87C3-4654-AAA6-C27E9574F3B2}"/>
                </a:ext>
              </a:extLst>
            </p:cNvPr>
            <p:cNvSpPr/>
            <p:nvPr/>
          </p:nvSpPr>
          <p:spPr>
            <a:xfrm>
              <a:off x="1286066" y="5556112"/>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511906"/>
            </a:solidFill>
          </p:spPr>
          <p:txBody>
            <a:bodyPr wrap="square" lIns="0" tIns="0" rIns="0" bIns="0" rtlCol="0"/>
            <a:lstStyle/>
            <a:p>
              <a:endParaRPr sz="1493" dirty="0"/>
            </a:p>
          </p:txBody>
        </p:sp>
        <p:sp>
          <p:nvSpPr>
            <p:cNvPr id="1267" name="object 3135">
              <a:extLst>
                <a:ext uri="{FF2B5EF4-FFF2-40B4-BE49-F238E27FC236}">
                  <a16:creationId xmlns:a16="http://schemas.microsoft.com/office/drawing/2014/main" id="{A3105C9F-5AF3-4938-B4B3-05ECBE43B7B6}"/>
                </a:ext>
              </a:extLst>
            </p:cNvPr>
            <p:cNvSpPr/>
            <p:nvPr/>
          </p:nvSpPr>
          <p:spPr>
            <a:xfrm>
              <a:off x="1521117" y="5438189"/>
              <a:ext cx="20320" cy="20320"/>
            </a:xfrm>
            <a:custGeom>
              <a:avLst/>
              <a:gdLst/>
              <a:ahLst/>
              <a:cxnLst/>
              <a:rect l="l" t="t" r="r" b="b"/>
              <a:pathLst>
                <a:path w="20319" h="20320">
                  <a:moveTo>
                    <a:pt x="15316" y="0"/>
                  </a:moveTo>
                  <a:lnTo>
                    <a:pt x="4356" y="190"/>
                  </a:lnTo>
                  <a:lnTo>
                    <a:pt x="0" y="4686"/>
                  </a:lnTo>
                  <a:lnTo>
                    <a:pt x="190" y="15646"/>
                  </a:lnTo>
                  <a:lnTo>
                    <a:pt x="4711" y="19989"/>
                  </a:lnTo>
                  <a:lnTo>
                    <a:pt x="15659" y="19799"/>
                  </a:lnTo>
                  <a:lnTo>
                    <a:pt x="20015" y="15303"/>
                  </a:lnTo>
                  <a:lnTo>
                    <a:pt x="19913" y="9829"/>
                  </a:lnTo>
                  <a:lnTo>
                    <a:pt x="19811" y="4343"/>
                  </a:lnTo>
                  <a:lnTo>
                    <a:pt x="15316" y="0"/>
                  </a:lnTo>
                  <a:close/>
                </a:path>
              </a:pathLst>
            </a:custGeom>
            <a:solidFill>
              <a:srgbClr val="591707"/>
            </a:solidFill>
          </p:spPr>
          <p:txBody>
            <a:bodyPr wrap="square" lIns="0" tIns="0" rIns="0" bIns="0" rtlCol="0"/>
            <a:lstStyle/>
            <a:p>
              <a:endParaRPr sz="1493" dirty="0"/>
            </a:p>
          </p:txBody>
        </p:sp>
        <p:sp>
          <p:nvSpPr>
            <p:cNvPr id="1268" name="object 3136">
              <a:extLst>
                <a:ext uri="{FF2B5EF4-FFF2-40B4-BE49-F238E27FC236}">
                  <a16:creationId xmlns:a16="http://schemas.microsoft.com/office/drawing/2014/main" id="{93139AA9-5502-4F9F-895A-B9CE09425CD9}"/>
                </a:ext>
              </a:extLst>
            </p:cNvPr>
            <p:cNvSpPr/>
            <p:nvPr/>
          </p:nvSpPr>
          <p:spPr>
            <a:xfrm>
              <a:off x="1509389" y="5311518"/>
              <a:ext cx="20320" cy="20320"/>
            </a:xfrm>
            <a:custGeom>
              <a:avLst/>
              <a:gdLst/>
              <a:ahLst/>
              <a:cxnLst/>
              <a:rect l="l" t="t" r="r" b="b"/>
              <a:pathLst>
                <a:path w="20319" h="20320">
                  <a:moveTo>
                    <a:pt x="15303" y="0"/>
                  </a:moveTo>
                  <a:lnTo>
                    <a:pt x="4356" y="190"/>
                  </a:lnTo>
                  <a:lnTo>
                    <a:pt x="0" y="4699"/>
                  </a:lnTo>
                  <a:lnTo>
                    <a:pt x="190" y="15646"/>
                  </a:lnTo>
                  <a:lnTo>
                    <a:pt x="4699" y="20002"/>
                  </a:lnTo>
                  <a:lnTo>
                    <a:pt x="15659" y="19812"/>
                  </a:lnTo>
                  <a:lnTo>
                    <a:pt x="20027" y="15303"/>
                  </a:lnTo>
                  <a:lnTo>
                    <a:pt x="19926" y="9829"/>
                  </a:lnTo>
                  <a:lnTo>
                    <a:pt x="19824" y="4356"/>
                  </a:lnTo>
                  <a:lnTo>
                    <a:pt x="15303" y="0"/>
                  </a:lnTo>
                  <a:close/>
                </a:path>
              </a:pathLst>
            </a:custGeom>
            <a:solidFill>
              <a:srgbClr val="883927"/>
            </a:solidFill>
          </p:spPr>
          <p:txBody>
            <a:bodyPr wrap="square" lIns="0" tIns="0" rIns="0" bIns="0" rtlCol="0"/>
            <a:lstStyle/>
            <a:p>
              <a:endParaRPr sz="1493" dirty="0"/>
            </a:p>
          </p:txBody>
        </p:sp>
        <p:sp>
          <p:nvSpPr>
            <p:cNvPr id="1269" name="object 3137">
              <a:extLst>
                <a:ext uri="{FF2B5EF4-FFF2-40B4-BE49-F238E27FC236}">
                  <a16:creationId xmlns:a16="http://schemas.microsoft.com/office/drawing/2014/main" id="{D72197DA-58A1-41C8-BE68-E00A13EFCDA0}"/>
                </a:ext>
              </a:extLst>
            </p:cNvPr>
            <p:cNvSpPr/>
            <p:nvPr/>
          </p:nvSpPr>
          <p:spPr>
            <a:xfrm>
              <a:off x="1824667" y="5427234"/>
              <a:ext cx="20320" cy="20320"/>
            </a:xfrm>
            <a:custGeom>
              <a:avLst/>
              <a:gdLst/>
              <a:ahLst/>
              <a:cxnLst/>
              <a:rect l="l" t="t" r="r" b="b"/>
              <a:pathLst>
                <a:path w="20319" h="20320">
                  <a:moveTo>
                    <a:pt x="15303" y="0"/>
                  </a:moveTo>
                  <a:lnTo>
                    <a:pt x="4356" y="190"/>
                  </a:lnTo>
                  <a:lnTo>
                    <a:pt x="0" y="4698"/>
                  </a:lnTo>
                  <a:lnTo>
                    <a:pt x="190" y="15659"/>
                  </a:lnTo>
                  <a:lnTo>
                    <a:pt x="4711" y="20015"/>
                  </a:lnTo>
                  <a:lnTo>
                    <a:pt x="15646" y="19824"/>
                  </a:lnTo>
                  <a:lnTo>
                    <a:pt x="20015" y="15316"/>
                  </a:lnTo>
                  <a:lnTo>
                    <a:pt x="19913" y="9842"/>
                  </a:lnTo>
                  <a:lnTo>
                    <a:pt x="19812" y="4356"/>
                  </a:lnTo>
                  <a:lnTo>
                    <a:pt x="15303" y="0"/>
                  </a:lnTo>
                  <a:close/>
                </a:path>
              </a:pathLst>
            </a:custGeom>
            <a:solidFill>
              <a:srgbClr val="6E2E20"/>
            </a:solidFill>
          </p:spPr>
          <p:txBody>
            <a:bodyPr wrap="square" lIns="0" tIns="0" rIns="0" bIns="0" rtlCol="0"/>
            <a:lstStyle/>
            <a:p>
              <a:endParaRPr sz="1493" dirty="0"/>
            </a:p>
          </p:txBody>
        </p:sp>
        <p:sp>
          <p:nvSpPr>
            <p:cNvPr id="1270" name="object 3138">
              <a:extLst>
                <a:ext uri="{FF2B5EF4-FFF2-40B4-BE49-F238E27FC236}">
                  <a16:creationId xmlns:a16="http://schemas.microsoft.com/office/drawing/2014/main" id="{602FCA2D-297B-43F9-9AA4-3429B43B5278}"/>
                </a:ext>
              </a:extLst>
            </p:cNvPr>
            <p:cNvSpPr/>
            <p:nvPr/>
          </p:nvSpPr>
          <p:spPr>
            <a:xfrm>
              <a:off x="1371926" y="5438632"/>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601808"/>
            </a:solidFill>
          </p:spPr>
          <p:txBody>
            <a:bodyPr wrap="square" lIns="0" tIns="0" rIns="0" bIns="0" rtlCol="0"/>
            <a:lstStyle/>
            <a:p>
              <a:endParaRPr sz="1493" dirty="0"/>
            </a:p>
          </p:txBody>
        </p:sp>
        <p:sp>
          <p:nvSpPr>
            <p:cNvPr id="1271" name="object 3139">
              <a:extLst>
                <a:ext uri="{FF2B5EF4-FFF2-40B4-BE49-F238E27FC236}">
                  <a16:creationId xmlns:a16="http://schemas.microsoft.com/office/drawing/2014/main" id="{8F79EBD6-794E-4853-827C-62BBFCE7CEBD}"/>
                </a:ext>
              </a:extLst>
            </p:cNvPr>
            <p:cNvSpPr/>
            <p:nvPr/>
          </p:nvSpPr>
          <p:spPr>
            <a:xfrm>
              <a:off x="1443217" y="5371701"/>
              <a:ext cx="20320" cy="20320"/>
            </a:xfrm>
            <a:custGeom>
              <a:avLst/>
              <a:gdLst/>
              <a:ahLst/>
              <a:cxnLst/>
              <a:rect l="l" t="t" r="r" b="b"/>
              <a:pathLst>
                <a:path w="20319" h="20320">
                  <a:moveTo>
                    <a:pt x="15303" y="0"/>
                  </a:moveTo>
                  <a:lnTo>
                    <a:pt x="4343" y="190"/>
                  </a:lnTo>
                  <a:lnTo>
                    <a:pt x="0" y="4686"/>
                  </a:lnTo>
                  <a:lnTo>
                    <a:pt x="190" y="15633"/>
                  </a:lnTo>
                  <a:lnTo>
                    <a:pt x="4698" y="20002"/>
                  </a:lnTo>
                  <a:lnTo>
                    <a:pt x="15646" y="19812"/>
                  </a:lnTo>
                  <a:lnTo>
                    <a:pt x="20015" y="15290"/>
                  </a:lnTo>
                  <a:lnTo>
                    <a:pt x="19913" y="9817"/>
                  </a:lnTo>
                  <a:lnTo>
                    <a:pt x="19811" y="4343"/>
                  </a:lnTo>
                  <a:lnTo>
                    <a:pt x="15303" y="0"/>
                  </a:lnTo>
                  <a:close/>
                </a:path>
              </a:pathLst>
            </a:custGeom>
            <a:solidFill>
              <a:srgbClr val="5B1707"/>
            </a:solidFill>
          </p:spPr>
          <p:txBody>
            <a:bodyPr wrap="square" lIns="0" tIns="0" rIns="0" bIns="0" rtlCol="0"/>
            <a:lstStyle/>
            <a:p>
              <a:endParaRPr sz="1493" dirty="0"/>
            </a:p>
          </p:txBody>
        </p:sp>
        <p:sp>
          <p:nvSpPr>
            <p:cNvPr id="1272" name="object 3140">
              <a:extLst>
                <a:ext uri="{FF2B5EF4-FFF2-40B4-BE49-F238E27FC236}">
                  <a16:creationId xmlns:a16="http://schemas.microsoft.com/office/drawing/2014/main" id="{D13C5FB7-55B5-45E4-9074-AAB0FACD1606}"/>
                </a:ext>
              </a:extLst>
            </p:cNvPr>
            <p:cNvSpPr/>
            <p:nvPr/>
          </p:nvSpPr>
          <p:spPr>
            <a:xfrm>
              <a:off x="1676821" y="5305982"/>
              <a:ext cx="20320" cy="20320"/>
            </a:xfrm>
            <a:custGeom>
              <a:avLst/>
              <a:gdLst/>
              <a:ahLst/>
              <a:cxnLst/>
              <a:rect l="l" t="t" r="r" b="b"/>
              <a:pathLst>
                <a:path w="20319" h="20320">
                  <a:moveTo>
                    <a:pt x="15303" y="0"/>
                  </a:moveTo>
                  <a:lnTo>
                    <a:pt x="4343" y="190"/>
                  </a:lnTo>
                  <a:lnTo>
                    <a:pt x="0" y="4699"/>
                  </a:lnTo>
                  <a:lnTo>
                    <a:pt x="190" y="15646"/>
                  </a:lnTo>
                  <a:lnTo>
                    <a:pt x="4699" y="20002"/>
                  </a:lnTo>
                  <a:lnTo>
                    <a:pt x="15646" y="19812"/>
                  </a:lnTo>
                  <a:lnTo>
                    <a:pt x="20015" y="15303"/>
                  </a:lnTo>
                  <a:lnTo>
                    <a:pt x="19913" y="9829"/>
                  </a:lnTo>
                  <a:lnTo>
                    <a:pt x="19812" y="4356"/>
                  </a:lnTo>
                  <a:lnTo>
                    <a:pt x="15303" y="0"/>
                  </a:lnTo>
                  <a:close/>
                </a:path>
              </a:pathLst>
            </a:custGeom>
            <a:solidFill>
              <a:srgbClr val="773223"/>
            </a:solidFill>
          </p:spPr>
          <p:txBody>
            <a:bodyPr wrap="square" lIns="0" tIns="0" rIns="0" bIns="0" rtlCol="0"/>
            <a:lstStyle/>
            <a:p>
              <a:endParaRPr sz="1493" dirty="0"/>
            </a:p>
          </p:txBody>
        </p:sp>
        <p:sp>
          <p:nvSpPr>
            <p:cNvPr id="1273" name="object 3141">
              <a:extLst>
                <a:ext uri="{FF2B5EF4-FFF2-40B4-BE49-F238E27FC236}">
                  <a16:creationId xmlns:a16="http://schemas.microsoft.com/office/drawing/2014/main" id="{2A2422B4-CF0F-41C5-9DCD-5A652902FFE1}"/>
                </a:ext>
              </a:extLst>
            </p:cNvPr>
            <p:cNvSpPr/>
            <p:nvPr/>
          </p:nvSpPr>
          <p:spPr>
            <a:xfrm>
              <a:off x="1288220" y="5283384"/>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43"/>
                  </a:lnTo>
                  <a:lnTo>
                    <a:pt x="15303" y="0"/>
                  </a:lnTo>
                  <a:close/>
                </a:path>
              </a:pathLst>
            </a:custGeom>
            <a:solidFill>
              <a:srgbClr val="843926"/>
            </a:solidFill>
          </p:spPr>
          <p:txBody>
            <a:bodyPr wrap="square" lIns="0" tIns="0" rIns="0" bIns="0" rtlCol="0"/>
            <a:lstStyle/>
            <a:p>
              <a:endParaRPr sz="1493" dirty="0"/>
            </a:p>
          </p:txBody>
        </p:sp>
        <p:sp>
          <p:nvSpPr>
            <p:cNvPr id="1274" name="object 3142">
              <a:extLst>
                <a:ext uri="{FF2B5EF4-FFF2-40B4-BE49-F238E27FC236}">
                  <a16:creationId xmlns:a16="http://schemas.microsoft.com/office/drawing/2014/main" id="{C6B3A617-FFE9-43F7-96EF-10E4D2BEACFC}"/>
                </a:ext>
              </a:extLst>
            </p:cNvPr>
            <p:cNvSpPr/>
            <p:nvPr/>
          </p:nvSpPr>
          <p:spPr>
            <a:xfrm>
              <a:off x="1594598" y="5401751"/>
              <a:ext cx="20320" cy="20320"/>
            </a:xfrm>
            <a:custGeom>
              <a:avLst/>
              <a:gdLst/>
              <a:ahLst/>
              <a:cxnLst/>
              <a:rect l="l" t="t" r="r" b="b"/>
              <a:pathLst>
                <a:path w="20319" h="20320">
                  <a:moveTo>
                    <a:pt x="15316" y="0"/>
                  </a:moveTo>
                  <a:lnTo>
                    <a:pt x="4356" y="190"/>
                  </a:lnTo>
                  <a:lnTo>
                    <a:pt x="0" y="4699"/>
                  </a:lnTo>
                  <a:lnTo>
                    <a:pt x="190" y="15646"/>
                  </a:lnTo>
                  <a:lnTo>
                    <a:pt x="4711" y="19989"/>
                  </a:lnTo>
                  <a:lnTo>
                    <a:pt x="15659" y="19799"/>
                  </a:lnTo>
                  <a:lnTo>
                    <a:pt x="20027" y="15303"/>
                  </a:lnTo>
                  <a:lnTo>
                    <a:pt x="19926" y="9829"/>
                  </a:lnTo>
                  <a:lnTo>
                    <a:pt x="19824" y="4356"/>
                  </a:lnTo>
                  <a:lnTo>
                    <a:pt x="15316" y="0"/>
                  </a:lnTo>
                  <a:close/>
                </a:path>
              </a:pathLst>
            </a:custGeom>
            <a:solidFill>
              <a:srgbClr val="531606"/>
            </a:solidFill>
          </p:spPr>
          <p:txBody>
            <a:bodyPr wrap="square" lIns="0" tIns="0" rIns="0" bIns="0" rtlCol="0"/>
            <a:lstStyle/>
            <a:p>
              <a:endParaRPr sz="1493" dirty="0"/>
            </a:p>
          </p:txBody>
        </p:sp>
        <p:sp>
          <p:nvSpPr>
            <p:cNvPr id="1275" name="object 3143">
              <a:extLst>
                <a:ext uri="{FF2B5EF4-FFF2-40B4-BE49-F238E27FC236}">
                  <a16:creationId xmlns:a16="http://schemas.microsoft.com/office/drawing/2014/main" id="{E50FF176-BE34-4304-AB84-6D4E8667D18E}"/>
                </a:ext>
              </a:extLst>
            </p:cNvPr>
            <p:cNvSpPr/>
            <p:nvPr/>
          </p:nvSpPr>
          <p:spPr>
            <a:xfrm>
              <a:off x="1468182" y="5492154"/>
              <a:ext cx="20320" cy="20320"/>
            </a:xfrm>
            <a:custGeom>
              <a:avLst/>
              <a:gdLst/>
              <a:ahLst/>
              <a:cxnLst/>
              <a:rect l="l" t="t" r="r" b="b"/>
              <a:pathLst>
                <a:path w="20319" h="20320">
                  <a:moveTo>
                    <a:pt x="15303" y="0"/>
                  </a:moveTo>
                  <a:lnTo>
                    <a:pt x="4343" y="190"/>
                  </a:lnTo>
                  <a:lnTo>
                    <a:pt x="0" y="4686"/>
                  </a:lnTo>
                  <a:lnTo>
                    <a:pt x="190" y="15646"/>
                  </a:lnTo>
                  <a:lnTo>
                    <a:pt x="4698" y="19989"/>
                  </a:lnTo>
                  <a:lnTo>
                    <a:pt x="15646" y="19799"/>
                  </a:lnTo>
                  <a:lnTo>
                    <a:pt x="20015" y="15303"/>
                  </a:lnTo>
                  <a:lnTo>
                    <a:pt x="19913" y="9817"/>
                  </a:lnTo>
                  <a:lnTo>
                    <a:pt x="19811" y="4343"/>
                  </a:lnTo>
                  <a:lnTo>
                    <a:pt x="15303" y="0"/>
                  </a:lnTo>
                  <a:close/>
                </a:path>
              </a:pathLst>
            </a:custGeom>
            <a:solidFill>
              <a:srgbClr val="4C1606"/>
            </a:solidFill>
          </p:spPr>
          <p:txBody>
            <a:bodyPr wrap="square" lIns="0" tIns="0" rIns="0" bIns="0" rtlCol="0"/>
            <a:lstStyle/>
            <a:p>
              <a:endParaRPr sz="1493" dirty="0"/>
            </a:p>
          </p:txBody>
        </p:sp>
        <p:sp>
          <p:nvSpPr>
            <p:cNvPr id="1276" name="object 3144">
              <a:extLst>
                <a:ext uri="{FF2B5EF4-FFF2-40B4-BE49-F238E27FC236}">
                  <a16:creationId xmlns:a16="http://schemas.microsoft.com/office/drawing/2014/main" id="{36DB23B2-50FB-418A-ACC8-55927C49D60F}"/>
                </a:ext>
              </a:extLst>
            </p:cNvPr>
            <p:cNvSpPr/>
            <p:nvPr/>
          </p:nvSpPr>
          <p:spPr>
            <a:xfrm>
              <a:off x="1679294" y="5292992"/>
              <a:ext cx="20320" cy="20320"/>
            </a:xfrm>
            <a:custGeom>
              <a:avLst/>
              <a:gdLst/>
              <a:ahLst/>
              <a:cxnLst/>
              <a:rect l="l" t="t" r="r" b="b"/>
              <a:pathLst>
                <a:path w="20319" h="20320">
                  <a:moveTo>
                    <a:pt x="15316" y="0"/>
                  </a:moveTo>
                  <a:lnTo>
                    <a:pt x="4356" y="190"/>
                  </a:lnTo>
                  <a:lnTo>
                    <a:pt x="0" y="4711"/>
                  </a:lnTo>
                  <a:lnTo>
                    <a:pt x="190" y="15659"/>
                  </a:lnTo>
                  <a:lnTo>
                    <a:pt x="4711" y="20015"/>
                  </a:lnTo>
                  <a:lnTo>
                    <a:pt x="15659" y="19824"/>
                  </a:lnTo>
                  <a:lnTo>
                    <a:pt x="20015" y="15316"/>
                  </a:lnTo>
                  <a:lnTo>
                    <a:pt x="19913" y="9842"/>
                  </a:lnTo>
                  <a:lnTo>
                    <a:pt x="19812" y="4368"/>
                  </a:lnTo>
                  <a:lnTo>
                    <a:pt x="15316" y="0"/>
                  </a:lnTo>
                  <a:close/>
                </a:path>
              </a:pathLst>
            </a:custGeom>
            <a:solidFill>
              <a:srgbClr val="632B1C"/>
            </a:solidFill>
          </p:spPr>
          <p:txBody>
            <a:bodyPr wrap="square" lIns="0" tIns="0" rIns="0" bIns="0" rtlCol="0"/>
            <a:lstStyle/>
            <a:p>
              <a:endParaRPr sz="1493" dirty="0"/>
            </a:p>
          </p:txBody>
        </p:sp>
        <p:sp>
          <p:nvSpPr>
            <p:cNvPr id="1277" name="object 3145">
              <a:extLst>
                <a:ext uri="{FF2B5EF4-FFF2-40B4-BE49-F238E27FC236}">
                  <a16:creationId xmlns:a16="http://schemas.microsoft.com/office/drawing/2014/main" id="{AE543C85-8AA0-4623-A3E7-564027DCD5D9}"/>
                </a:ext>
              </a:extLst>
            </p:cNvPr>
            <p:cNvSpPr/>
            <p:nvPr/>
          </p:nvSpPr>
          <p:spPr>
            <a:xfrm>
              <a:off x="1383356" y="5618411"/>
              <a:ext cx="20320" cy="20320"/>
            </a:xfrm>
            <a:custGeom>
              <a:avLst/>
              <a:gdLst/>
              <a:ahLst/>
              <a:cxnLst/>
              <a:rect l="l" t="t" r="r" b="b"/>
              <a:pathLst>
                <a:path w="20319" h="20320">
                  <a:moveTo>
                    <a:pt x="15303" y="0"/>
                  </a:moveTo>
                  <a:lnTo>
                    <a:pt x="4343" y="190"/>
                  </a:lnTo>
                  <a:lnTo>
                    <a:pt x="0" y="4686"/>
                  </a:lnTo>
                  <a:lnTo>
                    <a:pt x="190" y="15633"/>
                  </a:lnTo>
                  <a:lnTo>
                    <a:pt x="4698" y="20002"/>
                  </a:lnTo>
                  <a:lnTo>
                    <a:pt x="15646" y="19812"/>
                  </a:lnTo>
                  <a:lnTo>
                    <a:pt x="20015" y="15290"/>
                  </a:lnTo>
                  <a:lnTo>
                    <a:pt x="19913" y="9829"/>
                  </a:lnTo>
                  <a:lnTo>
                    <a:pt x="19811" y="4343"/>
                  </a:lnTo>
                  <a:lnTo>
                    <a:pt x="15303" y="0"/>
                  </a:lnTo>
                  <a:close/>
                </a:path>
              </a:pathLst>
            </a:custGeom>
            <a:solidFill>
              <a:srgbClr val="783322"/>
            </a:solidFill>
          </p:spPr>
          <p:txBody>
            <a:bodyPr wrap="square" lIns="0" tIns="0" rIns="0" bIns="0" rtlCol="0"/>
            <a:lstStyle/>
            <a:p>
              <a:endParaRPr sz="1493" dirty="0"/>
            </a:p>
          </p:txBody>
        </p:sp>
        <p:sp>
          <p:nvSpPr>
            <p:cNvPr id="1278" name="object 3146">
              <a:extLst>
                <a:ext uri="{FF2B5EF4-FFF2-40B4-BE49-F238E27FC236}">
                  <a16:creationId xmlns:a16="http://schemas.microsoft.com/office/drawing/2014/main" id="{65AB69EE-D6A8-4C6E-90E3-CB8FB039747A}"/>
                </a:ext>
              </a:extLst>
            </p:cNvPr>
            <p:cNvSpPr/>
            <p:nvPr/>
          </p:nvSpPr>
          <p:spPr>
            <a:xfrm>
              <a:off x="1172302" y="5367384"/>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601808"/>
            </a:solidFill>
          </p:spPr>
          <p:txBody>
            <a:bodyPr wrap="square" lIns="0" tIns="0" rIns="0" bIns="0" rtlCol="0"/>
            <a:lstStyle/>
            <a:p>
              <a:endParaRPr sz="1493" dirty="0"/>
            </a:p>
          </p:txBody>
        </p:sp>
        <p:sp>
          <p:nvSpPr>
            <p:cNvPr id="1279" name="object 3147">
              <a:extLst>
                <a:ext uri="{FF2B5EF4-FFF2-40B4-BE49-F238E27FC236}">
                  <a16:creationId xmlns:a16="http://schemas.microsoft.com/office/drawing/2014/main" id="{8C8D5723-9D45-4B86-A47D-736F7411C76C}"/>
                </a:ext>
              </a:extLst>
            </p:cNvPr>
            <p:cNvSpPr/>
            <p:nvPr/>
          </p:nvSpPr>
          <p:spPr>
            <a:xfrm>
              <a:off x="1082714" y="5307009"/>
              <a:ext cx="20320" cy="20320"/>
            </a:xfrm>
            <a:custGeom>
              <a:avLst/>
              <a:gdLst/>
              <a:ahLst/>
              <a:cxnLst/>
              <a:rect l="l" t="t" r="r" b="b"/>
              <a:pathLst>
                <a:path w="20319" h="20320">
                  <a:moveTo>
                    <a:pt x="15303" y="0"/>
                  </a:moveTo>
                  <a:lnTo>
                    <a:pt x="4356" y="190"/>
                  </a:lnTo>
                  <a:lnTo>
                    <a:pt x="0" y="4699"/>
                  </a:lnTo>
                  <a:lnTo>
                    <a:pt x="190" y="15646"/>
                  </a:lnTo>
                  <a:lnTo>
                    <a:pt x="4711" y="19989"/>
                  </a:lnTo>
                  <a:lnTo>
                    <a:pt x="15646" y="19799"/>
                  </a:lnTo>
                  <a:lnTo>
                    <a:pt x="20015" y="15303"/>
                  </a:lnTo>
                  <a:lnTo>
                    <a:pt x="19913" y="9829"/>
                  </a:lnTo>
                  <a:lnTo>
                    <a:pt x="19811" y="4356"/>
                  </a:lnTo>
                  <a:lnTo>
                    <a:pt x="15303" y="0"/>
                  </a:lnTo>
                  <a:close/>
                </a:path>
              </a:pathLst>
            </a:custGeom>
            <a:solidFill>
              <a:srgbClr val="7D3624"/>
            </a:solidFill>
          </p:spPr>
          <p:txBody>
            <a:bodyPr wrap="square" lIns="0" tIns="0" rIns="0" bIns="0" rtlCol="0"/>
            <a:lstStyle/>
            <a:p>
              <a:endParaRPr sz="1493" dirty="0"/>
            </a:p>
          </p:txBody>
        </p:sp>
        <p:sp>
          <p:nvSpPr>
            <p:cNvPr id="1280" name="object 3148">
              <a:extLst>
                <a:ext uri="{FF2B5EF4-FFF2-40B4-BE49-F238E27FC236}">
                  <a16:creationId xmlns:a16="http://schemas.microsoft.com/office/drawing/2014/main" id="{399E5998-405F-488B-BB8D-A97FE159C1F8}"/>
                </a:ext>
              </a:extLst>
            </p:cNvPr>
            <p:cNvSpPr/>
            <p:nvPr/>
          </p:nvSpPr>
          <p:spPr>
            <a:xfrm>
              <a:off x="1170374" y="5403321"/>
              <a:ext cx="20320" cy="20320"/>
            </a:xfrm>
            <a:custGeom>
              <a:avLst/>
              <a:gdLst/>
              <a:ahLst/>
              <a:cxnLst/>
              <a:rect l="l" t="t" r="r" b="b"/>
              <a:pathLst>
                <a:path w="20319" h="20320">
                  <a:moveTo>
                    <a:pt x="15303" y="0"/>
                  </a:moveTo>
                  <a:lnTo>
                    <a:pt x="4356" y="190"/>
                  </a:lnTo>
                  <a:lnTo>
                    <a:pt x="0" y="4686"/>
                  </a:lnTo>
                  <a:lnTo>
                    <a:pt x="190" y="15646"/>
                  </a:lnTo>
                  <a:lnTo>
                    <a:pt x="4711" y="19989"/>
                  </a:lnTo>
                  <a:lnTo>
                    <a:pt x="15646" y="19799"/>
                  </a:lnTo>
                  <a:lnTo>
                    <a:pt x="20015" y="15303"/>
                  </a:lnTo>
                  <a:lnTo>
                    <a:pt x="19913" y="9817"/>
                  </a:lnTo>
                  <a:lnTo>
                    <a:pt x="19811" y="4343"/>
                  </a:lnTo>
                  <a:lnTo>
                    <a:pt x="15303" y="0"/>
                  </a:lnTo>
                  <a:close/>
                </a:path>
              </a:pathLst>
            </a:custGeom>
            <a:solidFill>
              <a:srgbClr val="701E05"/>
            </a:solidFill>
          </p:spPr>
          <p:txBody>
            <a:bodyPr wrap="square" lIns="0" tIns="0" rIns="0" bIns="0" rtlCol="0"/>
            <a:lstStyle/>
            <a:p>
              <a:endParaRPr sz="1493" dirty="0"/>
            </a:p>
          </p:txBody>
        </p:sp>
        <p:sp>
          <p:nvSpPr>
            <p:cNvPr id="1281" name="object 3149">
              <a:extLst>
                <a:ext uri="{FF2B5EF4-FFF2-40B4-BE49-F238E27FC236}">
                  <a16:creationId xmlns:a16="http://schemas.microsoft.com/office/drawing/2014/main" id="{23AB5059-71E0-4419-9F0B-424FBFC9AF65}"/>
                </a:ext>
              </a:extLst>
            </p:cNvPr>
            <p:cNvSpPr/>
            <p:nvPr/>
          </p:nvSpPr>
          <p:spPr>
            <a:xfrm>
              <a:off x="1295935" y="5294115"/>
              <a:ext cx="20320" cy="20320"/>
            </a:xfrm>
            <a:custGeom>
              <a:avLst/>
              <a:gdLst/>
              <a:ahLst/>
              <a:cxnLst/>
              <a:rect l="l" t="t" r="r" b="b"/>
              <a:pathLst>
                <a:path w="20319" h="20320">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783522"/>
            </a:solidFill>
          </p:spPr>
          <p:txBody>
            <a:bodyPr wrap="square" lIns="0" tIns="0" rIns="0" bIns="0" rtlCol="0"/>
            <a:lstStyle/>
            <a:p>
              <a:endParaRPr sz="1493" dirty="0"/>
            </a:p>
          </p:txBody>
        </p:sp>
        <p:sp>
          <p:nvSpPr>
            <p:cNvPr id="1282" name="object 3150">
              <a:extLst>
                <a:ext uri="{FF2B5EF4-FFF2-40B4-BE49-F238E27FC236}">
                  <a16:creationId xmlns:a16="http://schemas.microsoft.com/office/drawing/2014/main" id="{260CE94D-5581-4833-9B49-A1AAEDE80E4A}"/>
                </a:ext>
              </a:extLst>
            </p:cNvPr>
            <p:cNvSpPr/>
            <p:nvPr/>
          </p:nvSpPr>
          <p:spPr>
            <a:xfrm>
              <a:off x="1094864" y="5436638"/>
              <a:ext cx="20320" cy="20320"/>
            </a:xfrm>
            <a:custGeom>
              <a:avLst/>
              <a:gdLst/>
              <a:ahLst/>
              <a:cxnLst/>
              <a:rect l="l" t="t" r="r" b="b"/>
              <a:pathLst>
                <a:path w="20319" h="20320">
                  <a:moveTo>
                    <a:pt x="15316" y="0"/>
                  </a:moveTo>
                  <a:lnTo>
                    <a:pt x="4356" y="190"/>
                  </a:lnTo>
                  <a:lnTo>
                    <a:pt x="0" y="4699"/>
                  </a:lnTo>
                  <a:lnTo>
                    <a:pt x="190" y="15646"/>
                  </a:lnTo>
                  <a:lnTo>
                    <a:pt x="4711" y="19989"/>
                  </a:lnTo>
                  <a:lnTo>
                    <a:pt x="15659" y="19799"/>
                  </a:lnTo>
                  <a:lnTo>
                    <a:pt x="20015" y="15303"/>
                  </a:lnTo>
                  <a:lnTo>
                    <a:pt x="19913" y="9829"/>
                  </a:lnTo>
                  <a:lnTo>
                    <a:pt x="19811" y="4356"/>
                  </a:lnTo>
                  <a:lnTo>
                    <a:pt x="15316" y="0"/>
                  </a:lnTo>
                  <a:close/>
                </a:path>
              </a:pathLst>
            </a:custGeom>
            <a:solidFill>
              <a:srgbClr val="701E05"/>
            </a:solidFill>
          </p:spPr>
          <p:txBody>
            <a:bodyPr wrap="square" lIns="0" tIns="0" rIns="0" bIns="0" rtlCol="0"/>
            <a:lstStyle/>
            <a:p>
              <a:endParaRPr sz="1493" dirty="0"/>
            </a:p>
          </p:txBody>
        </p:sp>
        <p:sp>
          <p:nvSpPr>
            <p:cNvPr id="1283" name="object 3151">
              <a:extLst>
                <a:ext uri="{FF2B5EF4-FFF2-40B4-BE49-F238E27FC236}">
                  <a16:creationId xmlns:a16="http://schemas.microsoft.com/office/drawing/2014/main" id="{D9D66D03-BF4C-490E-B7D6-BF5C06BB1CD1}"/>
                </a:ext>
              </a:extLst>
            </p:cNvPr>
            <p:cNvSpPr/>
            <p:nvPr/>
          </p:nvSpPr>
          <p:spPr>
            <a:xfrm>
              <a:off x="1237754" y="5287745"/>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793622"/>
            </a:solidFill>
          </p:spPr>
          <p:txBody>
            <a:bodyPr wrap="square" lIns="0" tIns="0" rIns="0" bIns="0" rtlCol="0"/>
            <a:lstStyle/>
            <a:p>
              <a:endParaRPr sz="1493" dirty="0"/>
            </a:p>
          </p:txBody>
        </p:sp>
        <p:sp>
          <p:nvSpPr>
            <p:cNvPr id="1284" name="object 3152">
              <a:extLst>
                <a:ext uri="{FF2B5EF4-FFF2-40B4-BE49-F238E27FC236}">
                  <a16:creationId xmlns:a16="http://schemas.microsoft.com/office/drawing/2014/main" id="{BE2E099C-AA92-4983-8199-D8399817C0DA}"/>
                </a:ext>
              </a:extLst>
            </p:cNvPr>
            <p:cNvSpPr/>
            <p:nvPr/>
          </p:nvSpPr>
          <p:spPr>
            <a:xfrm>
              <a:off x="1539798" y="5273897"/>
              <a:ext cx="20320" cy="20320"/>
            </a:xfrm>
            <a:custGeom>
              <a:avLst/>
              <a:gdLst/>
              <a:ahLst/>
              <a:cxnLst/>
              <a:rect l="l" t="t" r="r" b="b"/>
              <a:pathLst>
                <a:path w="20319" h="20320">
                  <a:moveTo>
                    <a:pt x="15316" y="0"/>
                  </a:moveTo>
                  <a:lnTo>
                    <a:pt x="4356" y="190"/>
                  </a:lnTo>
                  <a:lnTo>
                    <a:pt x="0" y="4699"/>
                  </a:lnTo>
                  <a:lnTo>
                    <a:pt x="190" y="15659"/>
                  </a:lnTo>
                  <a:lnTo>
                    <a:pt x="4711" y="20002"/>
                  </a:lnTo>
                  <a:lnTo>
                    <a:pt x="15659" y="19812"/>
                  </a:lnTo>
                  <a:lnTo>
                    <a:pt x="20015" y="15316"/>
                  </a:lnTo>
                  <a:lnTo>
                    <a:pt x="19913" y="9829"/>
                  </a:lnTo>
                  <a:lnTo>
                    <a:pt x="19811" y="4356"/>
                  </a:lnTo>
                  <a:lnTo>
                    <a:pt x="15316" y="0"/>
                  </a:lnTo>
                  <a:close/>
                </a:path>
              </a:pathLst>
            </a:custGeom>
            <a:solidFill>
              <a:srgbClr val="793222"/>
            </a:solidFill>
          </p:spPr>
          <p:txBody>
            <a:bodyPr wrap="square" lIns="0" tIns="0" rIns="0" bIns="0" rtlCol="0"/>
            <a:lstStyle/>
            <a:p>
              <a:endParaRPr sz="1493" dirty="0"/>
            </a:p>
          </p:txBody>
        </p:sp>
        <p:sp>
          <p:nvSpPr>
            <p:cNvPr id="1285" name="object 3153">
              <a:extLst>
                <a:ext uri="{FF2B5EF4-FFF2-40B4-BE49-F238E27FC236}">
                  <a16:creationId xmlns:a16="http://schemas.microsoft.com/office/drawing/2014/main" id="{0217A18B-C62F-4FC8-84BD-129AD8FC3DB7}"/>
                </a:ext>
              </a:extLst>
            </p:cNvPr>
            <p:cNvSpPr/>
            <p:nvPr/>
          </p:nvSpPr>
          <p:spPr>
            <a:xfrm>
              <a:off x="1665565" y="5433363"/>
              <a:ext cx="20320" cy="20320"/>
            </a:xfrm>
            <a:custGeom>
              <a:avLst/>
              <a:gdLst/>
              <a:ahLst/>
              <a:cxnLst/>
              <a:rect l="l" t="t" r="r" b="b"/>
              <a:pathLst>
                <a:path w="20319" h="20320">
                  <a:moveTo>
                    <a:pt x="15290" y="0"/>
                  </a:moveTo>
                  <a:lnTo>
                    <a:pt x="4343" y="190"/>
                  </a:lnTo>
                  <a:lnTo>
                    <a:pt x="0" y="4699"/>
                  </a:lnTo>
                  <a:lnTo>
                    <a:pt x="190" y="15646"/>
                  </a:lnTo>
                  <a:lnTo>
                    <a:pt x="4699" y="20002"/>
                  </a:lnTo>
                  <a:lnTo>
                    <a:pt x="15633" y="19812"/>
                  </a:lnTo>
                  <a:lnTo>
                    <a:pt x="20002" y="15303"/>
                  </a:lnTo>
                  <a:lnTo>
                    <a:pt x="19900" y="9829"/>
                  </a:lnTo>
                  <a:lnTo>
                    <a:pt x="19799" y="4356"/>
                  </a:lnTo>
                  <a:lnTo>
                    <a:pt x="15290" y="0"/>
                  </a:lnTo>
                  <a:close/>
                </a:path>
              </a:pathLst>
            </a:custGeom>
            <a:solidFill>
              <a:srgbClr val="652C1D"/>
            </a:solidFill>
          </p:spPr>
          <p:txBody>
            <a:bodyPr wrap="square" lIns="0" tIns="0" rIns="0" bIns="0" rtlCol="0"/>
            <a:lstStyle/>
            <a:p>
              <a:endParaRPr sz="1493" dirty="0"/>
            </a:p>
          </p:txBody>
        </p:sp>
        <p:sp>
          <p:nvSpPr>
            <p:cNvPr id="1286" name="object 3154">
              <a:extLst>
                <a:ext uri="{FF2B5EF4-FFF2-40B4-BE49-F238E27FC236}">
                  <a16:creationId xmlns:a16="http://schemas.microsoft.com/office/drawing/2014/main" id="{A8CCD7F4-1D0B-4C36-A614-6F3DF3981951}"/>
                </a:ext>
              </a:extLst>
            </p:cNvPr>
            <p:cNvSpPr/>
            <p:nvPr/>
          </p:nvSpPr>
          <p:spPr>
            <a:xfrm>
              <a:off x="1502789" y="5451379"/>
              <a:ext cx="20320" cy="20320"/>
            </a:xfrm>
            <a:custGeom>
              <a:avLst/>
              <a:gdLst/>
              <a:ahLst/>
              <a:cxnLst/>
              <a:rect l="l" t="t" r="r" b="b"/>
              <a:pathLst>
                <a:path w="20319" h="20320">
                  <a:moveTo>
                    <a:pt x="15316" y="0"/>
                  </a:moveTo>
                  <a:lnTo>
                    <a:pt x="4356" y="190"/>
                  </a:lnTo>
                  <a:lnTo>
                    <a:pt x="0" y="4686"/>
                  </a:lnTo>
                  <a:lnTo>
                    <a:pt x="190" y="15633"/>
                  </a:lnTo>
                  <a:lnTo>
                    <a:pt x="4711" y="20002"/>
                  </a:lnTo>
                  <a:lnTo>
                    <a:pt x="15659" y="19812"/>
                  </a:lnTo>
                  <a:lnTo>
                    <a:pt x="20015" y="15290"/>
                  </a:lnTo>
                  <a:lnTo>
                    <a:pt x="19913" y="9817"/>
                  </a:lnTo>
                  <a:lnTo>
                    <a:pt x="19811" y="4343"/>
                  </a:lnTo>
                  <a:lnTo>
                    <a:pt x="15316" y="0"/>
                  </a:lnTo>
                  <a:close/>
                </a:path>
              </a:pathLst>
            </a:custGeom>
            <a:solidFill>
              <a:srgbClr val="813825"/>
            </a:solidFill>
          </p:spPr>
          <p:txBody>
            <a:bodyPr wrap="square" lIns="0" tIns="0" rIns="0" bIns="0" rtlCol="0"/>
            <a:lstStyle/>
            <a:p>
              <a:endParaRPr sz="1493" dirty="0"/>
            </a:p>
          </p:txBody>
        </p:sp>
        <p:sp>
          <p:nvSpPr>
            <p:cNvPr id="1287" name="object 3155">
              <a:extLst>
                <a:ext uri="{FF2B5EF4-FFF2-40B4-BE49-F238E27FC236}">
                  <a16:creationId xmlns:a16="http://schemas.microsoft.com/office/drawing/2014/main" id="{3CC8EEDF-79A0-40A3-845E-BC01311572DF}"/>
                </a:ext>
              </a:extLst>
            </p:cNvPr>
            <p:cNvSpPr/>
            <p:nvPr/>
          </p:nvSpPr>
          <p:spPr>
            <a:xfrm>
              <a:off x="1743396" y="5407159"/>
              <a:ext cx="20320" cy="20320"/>
            </a:xfrm>
            <a:custGeom>
              <a:avLst/>
              <a:gdLst/>
              <a:ahLst/>
              <a:cxnLst/>
              <a:rect l="l" t="t" r="r" b="b"/>
              <a:pathLst>
                <a:path w="20319" h="20320">
                  <a:moveTo>
                    <a:pt x="15303" y="0"/>
                  </a:moveTo>
                  <a:lnTo>
                    <a:pt x="4343" y="190"/>
                  </a:lnTo>
                  <a:lnTo>
                    <a:pt x="0" y="4686"/>
                  </a:lnTo>
                  <a:lnTo>
                    <a:pt x="190" y="15646"/>
                  </a:lnTo>
                  <a:lnTo>
                    <a:pt x="4699" y="19989"/>
                  </a:lnTo>
                  <a:lnTo>
                    <a:pt x="15646" y="19799"/>
                  </a:lnTo>
                  <a:lnTo>
                    <a:pt x="20015" y="15303"/>
                  </a:lnTo>
                  <a:lnTo>
                    <a:pt x="19913" y="9817"/>
                  </a:lnTo>
                  <a:lnTo>
                    <a:pt x="19812" y="4343"/>
                  </a:lnTo>
                  <a:lnTo>
                    <a:pt x="15303" y="0"/>
                  </a:lnTo>
                  <a:close/>
                </a:path>
              </a:pathLst>
            </a:custGeom>
            <a:solidFill>
              <a:srgbClr val="571508"/>
            </a:solidFill>
          </p:spPr>
          <p:txBody>
            <a:bodyPr wrap="square" lIns="0" tIns="0" rIns="0" bIns="0" rtlCol="0"/>
            <a:lstStyle/>
            <a:p>
              <a:endParaRPr sz="1493" dirty="0"/>
            </a:p>
          </p:txBody>
        </p:sp>
        <p:sp>
          <p:nvSpPr>
            <p:cNvPr id="1288" name="object 3156">
              <a:extLst>
                <a:ext uri="{FF2B5EF4-FFF2-40B4-BE49-F238E27FC236}">
                  <a16:creationId xmlns:a16="http://schemas.microsoft.com/office/drawing/2014/main" id="{C46F2B4C-01D2-41B5-A751-6A6A91CCC699}"/>
                </a:ext>
              </a:extLst>
            </p:cNvPr>
            <p:cNvSpPr/>
            <p:nvPr/>
          </p:nvSpPr>
          <p:spPr>
            <a:xfrm>
              <a:off x="1424235" y="5559776"/>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8D3C29"/>
            </a:solidFill>
          </p:spPr>
          <p:txBody>
            <a:bodyPr wrap="square" lIns="0" tIns="0" rIns="0" bIns="0" rtlCol="0"/>
            <a:lstStyle/>
            <a:p>
              <a:endParaRPr sz="1493" dirty="0"/>
            </a:p>
          </p:txBody>
        </p:sp>
        <p:sp>
          <p:nvSpPr>
            <p:cNvPr id="1289" name="object 3157">
              <a:extLst>
                <a:ext uri="{FF2B5EF4-FFF2-40B4-BE49-F238E27FC236}">
                  <a16:creationId xmlns:a16="http://schemas.microsoft.com/office/drawing/2014/main" id="{70DB1F8A-054E-4258-828D-F4B31C460772}"/>
                </a:ext>
              </a:extLst>
            </p:cNvPr>
            <p:cNvSpPr/>
            <p:nvPr/>
          </p:nvSpPr>
          <p:spPr>
            <a:xfrm>
              <a:off x="1270067" y="5312642"/>
              <a:ext cx="20320" cy="20320"/>
            </a:xfrm>
            <a:custGeom>
              <a:avLst/>
              <a:gdLst/>
              <a:ahLst/>
              <a:cxnLst/>
              <a:rect l="l" t="t" r="r" b="b"/>
              <a:pathLst>
                <a:path w="20319" h="20320">
                  <a:moveTo>
                    <a:pt x="15303" y="0"/>
                  </a:moveTo>
                  <a:lnTo>
                    <a:pt x="4343" y="190"/>
                  </a:lnTo>
                  <a:lnTo>
                    <a:pt x="0" y="4686"/>
                  </a:lnTo>
                  <a:lnTo>
                    <a:pt x="190" y="15633"/>
                  </a:lnTo>
                  <a:lnTo>
                    <a:pt x="4698" y="20002"/>
                  </a:lnTo>
                  <a:lnTo>
                    <a:pt x="15646" y="19812"/>
                  </a:lnTo>
                  <a:lnTo>
                    <a:pt x="20015" y="15290"/>
                  </a:lnTo>
                  <a:lnTo>
                    <a:pt x="19913" y="9817"/>
                  </a:lnTo>
                  <a:lnTo>
                    <a:pt x="19811" y="4343"/>
                  </a:lnTo>
                  <a:lnTo>
                    <a:pt x="15303" y="0"/>
                  </a:lnTo>
                  <a:close/>
                </a:path>
              </a:pathLst>
            </a:custGeom>
            <a:solidFill>
              <a:srgbClr val="7C3623"/>
            </a:solidFill>
          </p:spPr>
          <p:txBody>
            <a:bodyPr wrap="square" lIns="0" tIns="0" rIns="0" bIns="0" rtlCol="0"/>
            <a:lstStyle/>
            <a:p>
              <a:endParaRPr sz="1493" dirty="0"/>
            </a:p>
          </p:txBody>
        </p:sp>
        <p:sp>
          <p:nvSpPr>
            <p:cNvPr id="1290" name="object 3158">
              <a:extLst>
                <a:ext uri="{FF2B5EF4-FFF2-40B4-BE49-F238E27FC236}">
                  <a16:creationId xmlns:a16="http://schemas.microsoft.com/office/drawing/2014/main" id="{2A78F58C-8F99-4E69-B86A-19F04EFE7744}"/>
                </a:ext>
              </a:extLst>
            </p:cNvPr>
            <p:cNvSpPr/>
            <p:nvPr/>
          </p:nvSpPr>
          <p:spPr>
            <a:xfrm>
              <a:off x="1457667" y="5502372"/>
              <a:ext cx="20320" cy="20320"/>
            </a:xfrm>
            <a:custGeom>
              <a:avLst/>
              <a:gdLst/>
              <a:ahLst/>
              <a:cxnLst/>
              <a:rect l="l" t="t" r="r" b="b"/>
              <a:pathLst>
                <a:path w="20319" h="20320">
                  <a:moveTo>
                    <a:pt x="15303" y="0"/>
                  </a:moveTo>
                  <a:lnTo>
                    <a:pt x="4343" y="190"/>
                  </a:lnTo>
                  <a:lnTo>
                    <a:pt x="0" y="4686"/>
                  </a:lnTo>
                  <a:lnTo>
                    <a:pt x="190" y="15646"/>
                  </a:lnTo>
                  <a:lnTo>
                    <a:pt x="4698" y="20002"/>
                  </a:lnTo>
                  <a:lnTo>
                    <a:pt x="15646" y="19812"/>
                  </a:lnTo>
                  <a:lnTo>
                    <a:pt x="20015" y="15303"/>
                  </a:lnTo>
                  <a:lnTo>
                    <a:pt x="19913" y="9817"/>
                  </a:lnTo>
                  <a:lnTo>
                    <a:pt x="19811" y="4343"/>
                  </a:lnTo>
                  <a:lnTo>
                    <a:pt x="15303" y="0"/>
                  </a:lnTo>
                  <a:close/>
                </a:path>
              </a:pathLst>
            </a:custGeom>
            <a:solidFill>
              <a:srgbClr val="571707"/>
            </a:solidFill>
          </p:spPr>
          <p:txBody>
            <a:bodyPr wrap="square" lIns="0" tIns="0" rIns="0" bIns="0" rtlCol="0"/>
            <a:lstStyle/>
            <a:p>
              <a:endParaRPr sz="1493" dirty="0"/>
            </a:p>
          </p:txBody>
        </p:sp>
        <p:sp>
          <p:nvSpPr>
            <p:cNvPr id="1291" name="object 3159">
              <a:extLst>
                <a:ext uri="{FF2B5EF4-FFF2-40B4-BE49-F238E27FC236}">
                  <a16:creationId xmlns:a16="http://schemas.microsoft.com/office/drawing/2014/main" id="{05EECC0A-966B-449D-89BF-7C191C47C419}"/>
                </a:ext>
              </a:extLst>
            </p:cNvPr>
            <p:cNvSpPr/>
            <p:nvPr/>
          </p:nvSpPr>
          <p:spPr>
            <a:xfrm>
              <a:off x="1291916" y="5400424"/>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9D381B"/>
            </a:solidFill>
          </p:spPr>
          <p:txBody>
            <a:bodyPr wrap="square" lIns="0" tIns="0" rIns="0" bIns="0" rtlCol="0"/>
            <a:lstStyle/>
            <a:p>
              <a:endParaRPr sz="1493" dirty="0"/>
            </a:p>
          </p:txBody>
        </p:sp>
        <p:sp>
          <p:nvSpPr>
            <p:cNvPr id="1292" name="object 3160">
              <a:extLst>
                <a:ext uri="{FF2B5EF4-FFF2-40B4-BE49-F238E27FC236}">
                  <a16:creationId xmlns:a16="http://schemas.microsoft.com/office/drawing/2014/main" id="{E0A3C40E-678D-4957-9FF5-78BC3BBCDA83}"/>
                </a:ext>
              </a:extLst>
            </p:cNvPr>
            <p:cNvSpPr/>
            <p:nvPr/>
          </p:nvSpPr>
          <p:spPr>
            <a:xfrm>
              <a:off x="1052866" y="5353065"/>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591707"/>
            </a:solidFill>
          </p:spPr>
          <p:txBody>
            <a:bodyPr wrap="square" lIns="0" tIns="0" rIns="0" bIns="0" rtlCol="0"/>
            <a:lstStyle/>
            <a:p>
              <a:endParaRPr sz="1493" dirty="0"/>
            </a:p>
          </p:txBody>
        </p:sp>
        <p:sp>
          <p:nvSpPr>
            <p:cNvPr id="1293" name="object 3161">
              <a:extLst>
                <a:ext uri="{FF2B5EF4-FFF2-40B4-BE49-F238E27FC236}">
                  <a16:creationId xmlns:a16="http://schemas.microsoft.com/office/drawing/2014/main" id="{541643BA-C43F-4FDF-985A-2FC0B92B614D}"/>
                </a:ext>
              </a:extLst>
            </p:cNvPr>
            <p:cNvSpPr/>
            <p:nvPr/>
          </p:nvSpPr>
          <p:spPr>
            <a:xfrm>
              <a:off x="1312063" y="5539507"/>
              <a:ext cx="20320" cy="20320"/>
            </a:xfrm>
            <a:custGeom>
              <a:avLst/>
              <a:gdLst/>
              <a:ahLst/>
              <a:cxnLst/>
              <a:rect l="l" t="t" r="r" b="b"/>
              <a:pathLst>
                <a:path w="20319" h="20320">
                  <a:moveTo>
                    <a:pt x="15303" y="0"/>
                  </a:moveTo>
                  <a:lnTo>
                    <a:pt x="4343" y="190"/>
                  </a:lnTo>
                  <a:lnTo>
                    <a:pt x="0" y="4699"/>
                  </a:lnTo>
                  <a:lnTo>
                    <a:pt x="190" y="15659"/>
                  </a:lnTo>
                  <a:lnTo>
                    <a:pt x="4698" y="20002"/>
                  </a:lnTo>
                  <a:lnTo>
                    <a:pt x="15646" y="19812"/>
                  </a:lnTo>
                  <a:lnTo>
                    <a:pt x="20015" y="15316"/>
                  </a:lnTo>
                  <a:lnTo>
                    <a:pt x="19913" y="9829"/>
                  </a:lnTo>
                  <a:lnTo>
                    <a:pt x="19811" y="4356"/>
                  </a:lnTo>
                  <a:lnTo>
                    <a:pt x="15303" y="0"/>
                  </a:lnTo>
                  <a:close/>
                </a:path>
              </a:pathLst>
            </a:custGeom>
            <a:solidFill>
              <a:srgbClr val="7A3724"/>
            </a:solidFill>
          </p:spPr>
          <p:txBody>
            <a:bodyPr wrap="square" lIns="0" tIns="0" rIns="0" bIns="0" rtlCol="0"/>
            <a:lstStyle/>
            <a:p>
              <a:endParaRPr sz="1493" dirty="0"/>
            </a:p>
          </p:txBody>
        </p:sp>
        <p:sp>
          <p:nvSpPr>
            <p:cNvPr id="1294" name="object 3162">
              <a:extLst>
                <a:ext uri="{FF2B5EF4-FFF2-40B4-BE49-F238E27FC236}">
                  <a16:creationId xmlns:a16="http://schemas.microsoft.com/office/drawing/2014/main" id="{2BAC1336-8423-4BED-B161-2FF7B421210E}"/>
                </a:ext>
              </a:extLst>
            </p:cNvPr>
            <p:cNvSpPr/>
            <p:nvPr/>
          </p:nvSpPr>
          <p:spPr>
            <a:xfrm>
              <a:off x="1710062" y="5384821"/>
              <a:ext cx="20320" cy="20320"/>
            </a:xfrm>
            <a:custGeom>
              <a:avLst/>
              <a:gdLst/>
              <a:ahLst/>
              <a:cxnLst/>
              <a:rect l="l" t="t" r="r" b="b"/>
              <a:pathLst>
                <a:path w="20319" h="20320">
                  <a:moveTo>
                    <a:pt x="15303" y="0"/>
                  </a:moveTo>
                  <a:lnTo>
                    <a:pt x="4356" y="190"/>
                  </a:lnTo>
                  <a:lnTo>
                    <a:pt x="0" y="4686"/>
                  </a:lnTo>
                  <a:lnTo>
                    <a:pt x="190" y="15633"/>
                  </a:lnTo>
                  <a:lnTo>
                    <a:pt x="4699" y="19989"/>
                  </a:lnTo>
                  <a:lnTo>
                    <a:pt x="15646" y="19799"/>
                  </a:lnTo>
                  <a:lnTo>
                    <a:pt x="20002" y="15290"/>
                  </a:lnTo>
                  <a:lnTo>
                    <a:pt x="19900" y="9817"/>
                  </a:lnTo>
                  <a:lnTo>
                    <a:pt x="19799" y="4343"/>
                  </a:lnTo>
                  <a:lnTo>
                    <a:pt x="15303" y="0"/>
                  </a:lnTo>
                  <a:close/>
                </a:path>
              </a:pathLst>
            </a:custGeom>
            <a:solidFill>
              <a:srgbClr val="662D1D"/>
            </a:solidFill>
          </p:spPr>
          <p:txBody>
            <a:bodyPr wrap="square" lIns="0" tIns="0" rIns="0" bIns="0" rtlCol="0"/>
            <a:lstStyle/>
            <a:p>
              <a:endParaRPr sz="1493" dirty="0"/>
            </a:p>
          </p:txBody>
        </p:sp>
        <p:sp>
          <p:nvSpPr>
            <p:cNvPr id="1295" name="object 3163">
              <a:extLst>
                <a:ext uri="{FF2B5EF4-FFF2-40B4-BE49-F238E27FC236}">
                  <a16:creationId xmlns:a16="http://schemas.microsoft.com/office/drawing/2014/main" id="{4CE8520C-EAB4-43EE-8492-74E2779D80AA}"/>
                </a:ext>
              </a:extLst>
            </p:cNvPr>
            <p:cNvSpPr/>
            <p:nvPr/>
          </p:nvSpPr>
          <p:spPr>
            <a:xfrm>
              <a:off x="1201261" y="5387404"/>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703220"/>
            </a:solidFill>
          </p:spPr>
          <p:txBody>
            <a:bodyPr wrap="square" lIns="0" tIns="0" rIns="0" bIns="0" rtlCol="0"/>
            <a:lstStyle/>
            <a:p>
              <a:endParaRPr sz="1493" dirty="0"/>
            </a:p>
          </p:txBody>
        </p:sp>
        <p:sp>
          <p:nvSpPr>
            <p:cNvPr id="1296" name="object 3164">
              <a:extLst>
                <a:ext uri="{FF2B5EF4-FFF2-40B4-BE49-F238E27FC236}">
                  <a16:creationId xmlns:a16="http://schemas.microsoft.com/office/drawing/2014/main" id="{D0EBB20F-E38D-4A19-AE79-54C533314560}"/>
                </a:ext>
              </a:extLst>
            </p:cNvPr>
            <p:cNvSpPr/>
            <p:nvPr/>
          </p:nvSpPr>
          <p:spPr>
            <a:xfrm>
              <a:off x="1312050" y="5532019"/>
              <a:ext cx="20320" cy="20320"/>
            </a:xfrm>
            <a:custGeom>
              <a:avLst/>
              <a:gdLst/>
              <a:ahLst/>
              <a:cxnLst/>
              <a:rect l="l" t="t" r="r" b="b"/>
              <a:pathLst>
                <a:path w="20319" h="20320">
                  <a:moveTo>
                    <a:pt x="15303" y="0"/>
                  </a:moveTo>
                  <a:lnTo>
                    <a:pt x="4356" y="190"/>
                  </a:lnTo>
                  <a:lnTo>
                    <a:pt x="0" y="4711"/>
                  </a:lnTo>
                  <a:lnTo>
                    <a:pt x="190" y="15659"/>
                  </a:lnTo>
                  <a:lnTo>
                    <a:pt x="4711" y="20002"/>
                  </a:lnTo>
                  <a:lnTo>
                    <a:pt x="15646" y="19811"/>
                  </a:lnTo>
                  <a:lnTo>
                    <a:pt x="20015" y="15316"/>
                  </a:lnTo>
                  <a:lnTo>
                    <a:pt x="19913" y="9842"/>
                  </a:lnTo>
                  <a:lnTo>
                    <a:pt x="19811" y="4368"/>
                  </a:lnTo>
                  <a:lnTo>
                    <a:pt x="15303" y="0"/>
                  </a:lnTo>
                  <a:close/>
                </a:path>
              </a:pathLst>
            </a:custGeom>
            <a:solidFill>
              <a:srgbClr val="551808"/>
            </a:solidFill>
          </p:spPr>
          <p:txBody>
            <a:bodyPr wrap="square" lIns="0" tIns="0" rIns="0" bIns="0" rtlCol="0"/>
            <a:lstStyle/>
            <a:p>
              <a:endParaRPr sz="1493" dirty="0"/>
            </a:p>
          </p:txBody>
        </p:sp>
        <p:sp>
          <p:nvSpPr>
            <p:cNvPr id="1297" name="object 3165">
              <a:extLst>
                <a:ext uri="{FF2B5EF4-FFF2-40B4-BE49-F238E27FC236}">
                  <a16:creationId xmlns:a16="http://schemas.microsoft.com/office/drawing/2014/main" id="{FEF730D8-A2FB-4984-B28A-B53941270B7E}"/>
                </a:ext>
              </a:extLst>
            </p:cNvPr>
            <p:cNvSpPr/>
            <p:nvPr/>
          </p:nvSpPr>
          <p:spPr>
            <a:xfrm>
              <a:off x="1595155" y="5526568"/>
              <a:ext cx="20320" cy="20320"/>
            </a:xfrm>
            <a:custGeom>
              <a:avLst/>
              <a:gdLst/>
              <a:ahLst/>
              <a:cxnLst/>
              <a:rect l="l" t="t" r="r" b="b"/>
              <a:pathLst>
                <a:path w="20319" h="20320">
                  <a:moveTo>
                    <a:pt x="15290" y="0"/>
                  </a:moveTo>
                  <a:lnTo>
                    <a:pt x="4343" y="190"/>
                  </a:lnTo>
                  <a:lnTo>
                    <a:pt x="0" y="4686"/>
                  </a:lnTo>
                  <a:lnTo>
                    <a:pt x="190" y="15646"/>
                  </a:lnTo>
                  <a:lnTo>
                    <a:pt x="4686" y="20002"/>
                  </a:lnTo>
                  <a:lnTo>
                    <a:pt x="15646" y="19812"/>
                  </a:lnTo>
                  <a:lnTo>
                    <a:pt x="20015" y="15303"/>
                  </a:lnTo>
                  <a:lnTo>
                    <a:pt x="19913" y="9829"/>
                  </a:lnTo>
                  <a:lnTo>
                    <a:pt x="19811" y="4343"/>
                  </a:lnTo>
                  <a:lnTo>
                    <a:pt x="15290" y="0"/>
                  </a:lnTo>
                  <a:close/>
                </a:path>
              </a:pathLst>
            </a:custGeom>
            <a:solidFill>
              <a:srgbClr val="7C3424"/>
            </a:solidFill>
          </p:spPr>
          <p:txBody>
            <a:bodyPr wrap="square" lIns="0" tIns="0" rIns="0" bIns="0" rtlCol="0"/>
            <a:lstStyle/>
            <a:p>
              <a:endParaRPr sz="1493" dirty="0"/>
            </a:p>
          </p:txBody>
        </p:sp>
        <p:sp>
          <p:nvSpPr>
            <p:cNvPr id="1298" name="object 3166">
              <a:extLst>
                <a:ext uri="{FF2B5EF4-FFF2-40B4-BE49-F238E27FC236}">
                  <a16:creationId xmlns:a16="http://schemas.microsoft.com/office/drawing/2014/main" id="{0C444592-7088-4805-B08B-CB031176438A}"/>
                </a:ext>
              </a:extLst>
            </p:cNvPr>
            <p:cNvSpPr/>
            <p:nvPr/>
          </p:nvSpPr>
          <p:spPr>
            <a:xfrm>
              <a:off x="1296912" y="5389770"/>
              <a:ext cx="20320" cy="20320"/>
            </a:xfrm>
            <a:custGeom>
              <a:avLst/>
              <a:gdLst/>
              <a:ahLst/>
              <a:cxnLst/>
              <a:rect l="l" t="t" r="r" b="b"/>
              <a:pathLst>
                <a:path w="20319" h="20320">
                  <a:moveTo>
                    <a:pt x="15303" y="0"/>
                  </a:moveTo>
                  <a:lnTo>
                    <a:pt x="4343" y="190"/>
                  </a:lnTo>
                  <a:lnTo>
                    <a:pt x="0" y="4686"/>
                  </a:lnTo>
                  <a:lnTo>
                    <a:pt x="190" y="15633"/>
                  </a:lnTo>
                  <a:lnTo>
                    <a:pt x="4698" y="20002"/>
                  </a:lnTo>
                  <a:lnTo>
                    <a:pt x="15646" y="19812"/>
                  </a:lnTo>
                  <a:lnTo>
                    <a:pt x="20015" y="15290"/>
                  </a:lnTo>
                  <a:lnTo>
                    <a:pt x="19913" y="9817"/>
                  </a:lnTo>
                  <a:lnTo>
                    <a:pt x="19811" y="4343"/>
                  </a:lnTo>
                  <a:lnTo>
                    <a:pt x="15303" y="0"/>
                  </a:lnTo>
                  <a:close/>
                </a:path>
              </a:pathLst>
            </a:custGeom>
            <a:solidFill>
              <a:srgbClr val="601709"/>
            </a:solidFill>
          </p:spPr>
          <p:txBody>
            <a:bodyPr wrap="square" lIns="0" tIns="0" rIns="0" bIns="0" rtlCol="0"/>
            <a:lstStyle/>
            <a:p>
              <a:endParaRPr sz="1493" dirty="0"/>
            </a:p>
          </p:txBody>
        </p:sp>
        <p:sp>
          <p:nvSpPr>
            <p:cNvPr id="1299" name="object 3167">
              <a:extLst>
                <a:ext uri="{FF2B5EF4-FFF2-40B4-BE49-F238E27FC236}">
                  <a16:creationId xmlns:a16="http://schemas.microsoft.com/office/drawing/2014/main" id="{0BB39F94-FD89-4DDE-B718-3C0B7083F25C}"/>
                </a:ext>
              </a:extLst>
            </p:cNvPr>
            <p:cNvSpPr/>
            <p:nvPr/>
          </p:nvSpPr>
          <p:spPr>
            <a:xfrm>
              <a:off x="1001238" y="5416805"/>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641809"/>
            </a:solidFill>
          </p:spPr>
          <p:txBody>
            <a:bodyPr wrap="square" lIns="0" tIns="0" rIns="0" bIns="0" rtlCol="0"/>
            <a:lstStyle/>
            <a:p>
              <a:endParaRPr sz="1493" dirty="0"/>
            </a:p>
          </p:txBody>
        </p:sp>
        <p:sp>
          <p:nvSpPr>
            <p:cNvPr id="1300" name="object 3168">
              <a:extLst>
                <a:ext uri="{FF2B5EF4-FFF2-40B4-BE49-F238E27FC236}">
                  <a16:creationId xmlns:a16="http://schemas.microsoft.com/office/drawing/2014/main" id="{71A02C11-3811-4337-A9C6-70A2FFA63E2F}"/>
                </a:ext>
              </a:extLst>
            </p:cNvPr>
            <p:cNvSpPr/>
            <p:nvPr/>
          </p:nvSpPr>
          <p:spPr>
            <a:xfrm>
              <a:off x="1867002" y="5406638"/>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2" y="4356"/>
                  </a:lnTo>
                  <a:lnTo>
                    <a:pt x="15303" y="0"/>
                  </a:lnTo>
                  <a:close/>
                </a:path>
              </a:pathLst>
            </a:custGeom>
            <a:solidFill>
              <a:srgbClr val="6A2D1E"/>
            </a:solidFill>
          </p:spPr>
          <p:txBody>
            <a:bodyPr wrap="square" lIns="0" tIns="0" rIns="0" bIns="0" rtlCol="0"/>
            <a:lstStyle/>
            <a:p>
              <a:endParaRPr sz="1493" dirty="0"/>
            </a:p>
          </p:txBody>
        </p:sp>
        <p:sp>
          <p:nvSpPr>
            <p:cNvPr id="1301" name="object 3169">
              <a:extLst>
                <a:ext uri="{FF2B5EF4-FFF2-40B4-BE49-F238E27FC236}">
                  <a16:creationId xmlns:a16="http://schemas.microsoft.com/office/drawing/2014/main" id="{17B84DD6-C74E-4CA1-AD34-F76AA9FB4031}"/>
                </a:ext>
              </a:extLst>
            </p:cNvPr>
            <p:cNvSpPr/>
            <p:nvPr/>
          </p:nvSpPr>
          <p:spPr>
            <a:xfrm>
              <a:off x="1015363" y="5533642"/>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7C3722"/>
            </a:solidFill>
          </p:spPr>
          <p:txBody>
            <a:bodyPr wrap="square" lIns="0" tIns="0" rIns="0" bIns="0" rtlCol="0"/>
            <a:lstStyle/>
            <a:p>
              <a:endParaRPr sz="1493" dirty="0"/>
            </a:p>
          </p:txBody>
        </p:sp>
        <p:sp>
          <p:nvSpPr>
            <p:cNvPr id="1302" name="object 3170">
              <a:extLst>
                <a:ext uri="{FF2B5EF4-FFF2-40B4-BE49-F238E27FC236}">
                  <a16:creationId xmlns:a16="http://schemas.microsoft.com/office/drawing/2014/main" id="{D6899249-2E67-4ABE-B693-F8DA32F5082F}"/>
                </a:ext>
              </a:extLst>
            </p:cNvPr>
            <p:cNvSpPr/>
            <p:nvPr/>
          </p:nvSpPr>
          <p:spPr>
            <a:xfrm>
              <a:off x="1683746" y="5319134"/>
              <a:ext cx="20320" cy="20320"/>
            </a:xfrm>
            <a:custGeom>
              <a:avLst/>
              <a:gdLst/>
              <a:ahLst/>
              <a:cxnLst/>
              <a:rect l="l" t="t" r="r" b="b"/>
              <a:pathLst>
                <a:path w="20319" h="20320">
                  <a:moveTo>
                    <a:pt x="15303" y="0"/>
                  </a:moveTo>
                  <a:lnTo>
                    <a:pt x="4343" y="190"/>
                  </a:lnTo>
                  <a:lnTo>
                    <a:pt x="0" y="4711"/>
                  </a:lnTo>
                  <a:lnTo>
                    <a:pt x="190" y="15659"/>
                  </a:lnTo>
                  <a:lnTo>
                    <a:pt x="4699" y="20015"/>
                  </a:lnTo>
                  <a:lnTo>
                    <a:pt x="15646" y="19824"/>
                  </a:lnTo>
                  <a:lnTo>
                    <a:pt x="20015" y="15316"/>
                  </a:lnTo>
                  <a:lnTo>
                    <a:pt x="19913" y="9842"/>
                  </a:lnTo>
                  <a:lnTo>
                    <a:pt x="19812" y="4368"/>
                  </a:lnTo>
                  <a:lnTo>
                    <a:pt x="15303" y="0"/>
                  </a:lnTo>
                  <a:close/>
                </a:path>
              </a:pathLst>
            </a:custGeom>
            <a:solidFill>
              <a:srgbClr val="682E1D"/>
            </a:solidFill>
          </p:spPr>
          <p:txBody>
            <a:bodyPr wrap="square" lIns="0" tIns="0" rIns="0" bIns="0" rtlCol="0"/>
            <a:lstStyle/>
            <a:p>
              <a:endParaRPr sz="1493" dirty="0"/>
            </a:p>
          </p:txBody>
        </p:sp>
        <p:sp>
          <p:nvSpPr>
            <p:cNvPr id="1303" name="object 3171">
              <a:extLst>
                <a:ext uri="{FF2B5EF4-FFF2-40B4-BE49-F238E27FC236}">
                  <a16:creationId xmlns:a16="http://schemas.microsoft.com/office/drawing/2014/main" id="{45C872D9-A01D-4D3F-8B32-0EDA94E58F32}"/>
                </a:ext>
              </a:extLst>
            </p:cNvPr>
            <p:cNvSpPr/>
            <p:nvPr/>
          </p:nvSpPr>
          <p:spPr>
            <a:xfrm>
              <a:off x="1546005" y="5455554"/>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5B1707"/>
            </a:solidFill>
          </p:spPr>
          <p:txBody>
            <a:bodyPr wrap="square" lIns="0" tIns="0" rIns="0" bIns="0" rtlCol="0"/>
            <a:lstStyle/>
            <a:p>
              <a:endParaRPr sz="1493" dirty="0"/>
            </a:p>
          </p:txBody>
        </p:sp>
        <p:sp>
          <p:nvSpPr>
            <p:cNvPr id="1304" name="object 3172">
              <a:extLst>
                <a:ext uri="{FF2B5EF4-FFF2-40B4-BE49-F238E27FC236}">
                  <a16:creationId xmlns:a16="http://schemas.microsoft.com/office/drawing/2014/main" id="{B5A3F450-C41B-4CBA-A1C0-E8A68F09E555}"/>
                </a:ext>
              </a:extLst>
            </p:cNvPr>
            <p:cNvSpPr/>
            <p:nvPr/>
          </p:nvSpPr>
          <p:spPr>
            <a:xfrm>
              <a:off x="1082992" y="5438473"/>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6F3220"/>
            </a:solidFill>
          </p:spPr>
          <p:txBody>
            <a:bodyPr wrap="square" lIns="0" tIns="0" rIns="0" bIns="0" rtlCol="0"/>
            <a:lstStyle/>
            <a:p>
              <a:endParaRPr sz="1493" dirty="0"/>
            </a:p>
          </p:txBody>
        </p:sp>
        <p:sp>
          <p:nvSpPr>
            <p:cNvPr id="1305" name="object 3173">
              <a:extLst>
                <a:ext uri="{FF2B5EF4-FFF2-40B4-BE49-F238E27FC236}">
                  <a16:creationId xmlns:a16="http://schemas.microsoft.com/office/drawing/2014/main" id="{C7AE8AB6-A40E-4F57-A02F-58E8AFF23A9B}"/>
                </a:ext>
              </a:extLst>
            </p:cNvPr>
            <p:cNvSpPr/>
            <p:nvPr/>
          </p:nvSpPr>
          <p:spPr>
            <a:xfrm>
              <a:off x="1177533" y="5514800"/>
              <a:ext cx="20320" cy="20320"/>
            </a:xfrm>
            <a:custGeom>
              <a:avLst/>
              <a:gdLst/>
              <a:ahLst/>
              <a:cxnLst/>
              <a:rect l="l" t="t" r="r" b="b"/>
              <a:pathLst>
                <a:path w="20319" h="20320">
                  <a:moveTo>
                    <a:pt x="15303" y="0"/>
                  </a:moveTo>
                  <a:lnTo>
                    <a:pt x="4356" y="190"/>
                  </a:lnTo>
                  <a:lnTo>
                    <a:pt x="0" y="4686"/>
                  </a:lnTo>
                  <a:lnTo>
                    <a:pt x="190" y="15646"/>
                  </a:lnTo>
                  <a:lnTo>
                    <a:pt x="4711" y="20002"/>
                  </a:lnTo>
                  <a:lnTo>
                    <a:pt x="15646" y="19812"/>
                  </a:lnTo>
                  <a:lnTo>
                    <a:pt x="20015" y="15303"/>
                  </a:lnTo>
                  <a:lnTo>
                    <a:pt x="19913" y="9829"/>
                  </a:lnTo>
                  <a:lnTo>
                    <a:pt x="19811" y="4343"/>
                  </a:lnTo>
                  <a:lnTo>
                    <a:pt x="15303" y="0"/>
                  </a:lnTo>
                  <a:close/>
                </a:path>
              </a:pathLst>
            </a:custGeom>
            <a:solidFill>
              <a:srgbClr val="641809"/>
            </a:solidFill>
          </p:spPr>
          <p:txBody>
            <a:bodyPr wrap="square" lIns="0" tIns="0" rIns="0" bIns="0" rtlCol="0"/>
            <a:lstStyle/>
            <a:p>
              <a:endParaRPr sz="1493" dirty="0"/>
            </a:p>
          </p:txBody>
        </p:sp>
        <p:sp>
          <p:nvSpPr>
            <p:cNvPr id="1306" name="object 3174">
              <a:extLst>
                <a:ext uri="{FF2B5EF4-FFF2-40B4-BE49-F238E27FC236}">
                  <a16:creationId xmlns:a16="http://schemas.microsoft.com/office/drawing/2014/main" id="{64326FD1-6355-45AD-BB3C-30723C41A71C}"/>
                </a:ext>
              </a:extLst>
            </p:cNvPr>
            <p:cNvSpPr/>
            <p:nvPr/>
          </p:nvSpPr>
          <p:spPr>
            <a:xfrm>
              <a:off x="1290558" y="5538716"/>
              <a:ext cx="20320" cy="20320"/>
            </a:xfrm>
            <a:custGeom>
              <a:avLst/>
              <a:gdLst/>
              <a:ahLst/>
              <a:cxnLst/>
              <a:rect l="l" t="t" r="r" b="b"/>
              <a:pathLst>
                <a:path w="20319" h="20320">
                  <a:moveTo>
                    <a:pt x="15303" y="0"/>
                  </a:moveTo>
                  <a:lnTo>
                    <a:pt x="4343" y="190"/>
                  </a:lnTo>
                  <a:lnTo>
                    <a:pt x="0" y="4686"/>
                  </a:lnTo>
                  <a:lnTo>
                    <a:pt x="190" y="15646"/>
                  </a:lnTo>
                  <a:lnTo>
                    <a:pt x="4698" y="20002"/>
                  </a:lnTo>
                  <a:lnTo>
                    <a:pt x="15646" y="19812"/>
                  </a:lnTo>
                  <a:lnTo>
                    <a:pt x="20015" y="15303"/>
                  </a:lnTo>
                  <a:lnTo>
                    <a:pt x="19913" y="9817"/>
                  </a:lnTo>
                  <a:lnTo>
                    <a:pt x="19811" y="4343"/>
                  </a:lnTo>
                  <a:lnTo>
                    <a:pt x="15303" y="0"/>
                  </a:lnTo>
                  <a:close/>
                </a:path>
              </a:pathLst>
            </a:custGeom>
            <a:solidFill>
              <a:srgbClr val="903821"/>
            </a:solidFill>
          </p:spPr>
          <p:txBody>
            <a:bodyPr wrap="square" lIns="0" tIns="0" rIns="0" bIns="0" rtlCol="0"/>
            <a:lstStyle/>
            <a:p>
              <a:endParaRPr sz="1493" dirty="0"/>
            </a:p>
          </p:txBody>
        </p:sp>
        <p:sp>
          <p:nvSpPr>
            <p:cNvPr id="1307" name="object 3175">
              <a:extLst>
                <a:ext uri="{FF2B5EF4-FFF2-40B4-BE49-F238E27FC236}">
                  <a16:creationId xmlns:a16="http://schemas.microsoft.com/office/drawing/2014/main" id="{599F9AA2-A355-4A54-B98A-5B350659C2F5}"/>
                </a:ext>
              </a:extLst>
            </p:cNvPr>
            <p:cNvSpPr/>
            <p:nvPr/>
          </p:nvSpPr>
          <p:spPr>
            <a:xfrm>
              <a:off x="1805832" y="5469762"/>
              <a:ext cx="20320" cy="20320"/>
            </a:xfrm>
            <a:custGeom>
              <a:avLst/>
              <a:gdLst/>
              <a:ahLst/>
              <a:cxnLst/>
              <a:rect l="l" t="t" r="r" b="b"/>
              <a:pathLst>
                <a:path w="20319" h="20320">
                  <a:moveTo>
                    <a:pt x="15316" y="0"/>
                  </a:moveTo>
                  <a:lnTo>
                    <a:pt x="4356" y="190"/>
                  </a:lnTo>
                  <a:lnTo>
                    <a:pt x="0" y="4686"/>
                  </a:lnTo>
                  <a:lnTo>
                    <a:pt x="190" y="15633"/>
                  </a:lnTo>
                  <a:lnTo>
                    <a:pt x="4711" y="20002"/>
                  </a:lnTo>
                  <a:lnTo>
                    <a:pt x="15659" y="19812"/>
                  </a:lnTo>
                  <a:lnTo>
                    <a:pt x="20027" y="15290"/>
                  </a:lnTo>
                  <a:lnTo>
                    <a:pt x="19926" y="9817"/>
                  </a:lnTo>
                  <a:lnTo>
                    <a:pt x="19824" y="4343"/>
                  </a:lnTo>
                  <a:lnTo>
                    <a:pt x="15316" y="0"/>
                  </a:lnTo>
                  <a:close/>
                </a:path>
              </a:pathLst>
            </a:custGeom>
            <a:solidFill>
              <a:srgbClr val="5C281A"/>
            </a:solidFill>
          </p:spPr>
          <p:txBody>
            <a:bodyPr wrap="square" lIns="0" tIns="0" rIns="0" bIns="0" rtlCol="0"/>
            <a:lstStyle/>
            <a:p>
              <a:endParaRPr sz="1493" dirty="0"/>
            </a:p>
          </p:txBody>
        </p:sp>
        <p:sp>
          <p:nvSpPr>
            <p:cNvPr id="1308" name="object 3176">
              <a:extLst>
                <a:ext uri="{FF2B5EF4-FFF2-40B4-BE49-F238E27FC236}">
                  <a16:creationId xmlns:a16="http://schemas.microsoft.com/office/drawing/2014/main" id="{26C01855-8E72-4973-9325-EB830B15AFC1}"/>
                </a:ext>
              </a:extLst>
            </p:cNvPr>
            <p:cNvSpPr/>
            <p:nvPr/>
          </p:nvSpPr>
          <p:spPr>
            <a:xfrm>
              <a:off x="1223596" y="5361517"/>
              <a:ext cx="20320" cy="20320"/>
            </a:xfrm>
            <a:custGeom>
              <a:avLst/>
              <a:gdLst/>
              <a:ahLst/>
              <a:cxnLst/>
              <a:rect l="l" t="t" r="r" b="b"/>
              <a:pathLst>
                <a:path w="20319" h="20320">
                  <a:moveTo>
                    <a:pt x="15303" y="0"/>
                  </a:moveTo>
                  <a:lnTo>
                    <a:pt x="4356" y="190"/>
                  </a:lnTo>
                  <a:lnTo>
                    <a:pt x="0" y="4699"/>
                  </a:lnTo>
                  <a:lnTo>
                    <a:pt x="190" y="15646"/>
                  </a:lnTo>
                  <a:lnTo>
                    <a:pt x="4711" y="19989"/>
                  </a:lnTo>
                  <a:lnTo>
                    <a:pt x="15646" y="19799"/>
                  </a:lnTo>
                  <a:lnTo>
                    <a:pt x="20015" y="15303"/>
                  </a:lnTo>
                  <a:lnTo>
                    <a:pt x="19913" y="9829"/>
                  </a:lnTo>
                  <a:lnTo>
                    <a:pt x="19811" y="4356"/>
                  </a:lnTo>
                  <a:lnTo>
                    <a:pt x="15303" y="0"/>
                  </a:lnTo>
                  <a:close/>
                </a:path>
              </a:pathLst>
            </a:custGeom>
            <a:solidFill>
              <a:srgbClr val="713320"/>
            </a:solidFill>
          </p:spPr>
          <p:txBody>
            <a:bodyPr wrap="square" lIns="0" tIns="0" rIns="0" bIns="0" rtlCol="0"/>
            <a:lstStyle/>
            <a:p>
              <a:endParaRPr sz="1493" dirty="0"/>
            </a:p>
          </p:txBody>
        </p:sp>
        <p:sp>
          <p:nvSpPr>
            <p:cNvPr id="1309" name="object 3177">
              <a:extLst>
                <a:ext uri="{FF2B5EF4-FFF2-40B4-BE49-F238E27FC236}">
                  <a16:creationId xmlns:a16="http://schemas.microsoft.com/office/drawing/2014/main" id="{D6830CBB-A0AB-41F4-B9C5-7BCC92071736}"/>
                </a:ext>
              </a:extLst>
            </p:cNvPr>
            <p:cNvSpPr/>
            <p:nvPr/>
          </p:nvSpPr>
          <p:spPr>
            <a:xfrm>
              <a:off x="1622946" y="5347497"/>
              <a:ext cx="20320" cy="20320"/>
            </a:xfrm>
            <a:custGeom>
              <a:avLst/>
              <a:gdLst/>
              <a:ahLst/>
              <a:cxnLst/>
              <a:rect l="l" t="t" r="r" b="b"/>
              <a:pathLst>
                <a:path w="20319" h="20320">
                  <a:moveTo>
                    <a:pt x="15328" y="0"/>
                  </a:moveTo>
                  <a:lnTo>
                    <a:pt x="4368" y="190"/>
                  </a:lnTo>
                  <a:lnTo>
                    <a:pt x="0" y="4699"/>
                  </a:lnTo>
                  <a:lnTo>
                    <a:pt x="190" y="15646"/>
                  </a:lnTo>
                  <a:lnTo>
                    <a:pt x="4724" y="20015"/>
                  </a:lnTo>
                  <a:lnTo>
                    <a:pt x="15671" y="19824"/>
                  </a:lnTo>
                  <a:lnTo>
                    <a:pt x="20027" y="15303"/>
                  </a:lnTo>
                  <a:lnTo>
                    <a:pt x="19926" y="9829"/>
                  </a:lnTo>
                  <a:lnTo>
                    <a:pt x="19824" y="4356"/>
                  </a:lnTo>
                  <a:lnTo>
                    <a:pt x="15328" y="0"/>
                  </a:lnTo>
                  <a:close/>
                </a:path>
              </a:pathLst>
            </a:custGeom>
            <a:solidFill>
              <a:srgbClr val="571508"/>
            </a:solidFill>
          </p:spPr>
          <p:txBody>
            <a:bodyPr wrap="square" lIns="0" tIns="0" rIns="0" bIns="0" rtlCol="0"/>
            <a:lstStyle/>
            <a:p>
              <a:endParaRPr sz="1493" dirty="0"/>
            </a:p>
          </p:txBody>
        </p:sp>
        <p:sp>
          <p:nvSpPr>
            <p:cNvPr id="1310" name="object 3178">
              <a:extLst>
                <a:ext uri="{FF2B5EF4-FFF2-40B4-BE49-F238E27FC236}">
                  <a16:creationId xmlns:a16="http://schemas.microsoft.com/office/drawing/2014/main" id="{F677EEBB-508B-4D55-B91D-0D330C1B1973}"/>
                </a:ext>
              </a:extLst>
            </p:cNvPr>
            <p:cNvSpPr/>
            <p:nvPr/>
          </p:nvSpPr>
          <p:spPr>
            <a:xfrm>
              <a:off x="1241638" y="5424671"/>
              <a:ext cx="20320" cy="20320"/>
            </a:xfrm>
            <a:custGeom>
              <a:avLst/>
              <a:gdLst/>
              <a:ahLst/>
              <a:cxnLst/>
              <a:rect l="l" t="t" r="r" b="b"/>
              <a:pathLst>
                <a:path w="20319" h="20320">
                  <a:moveTo>
                    <a:pt x="15316" y="0"/>
                  </a:moveTo>
                  <a:lnTo>
                    <a:pt x="4356" y="190"/>
                  </a:lnTo>
                  <a:lnTo>
                    <a:pt x="0" y="4686"/>
                  </a:lnTo>
                  <a:lnTo>
                    <a:pt x="190" y="15633"/>
                  </a:lnTo>
                  <a:lnTo>
                    <a:pt x="4711" y="20002"/>
                  </a:lnTo>
                  <a:lnTo>
                    <a:pt x="15659" y="19812"/>
                  </a:lnTo>
                  <a:lnTo>
                    <a:pt x="20015" y="15290"/>
                  </a:lnTo>
                  <a:lnTo>
                    <a:pt x="19913" y="9829"/>
                  </a:lnTo>
                  <a:lnTo>
                    <a:pt x="19811" y="4343"/>
                  </a:lnTo>
                  <a:lnTo>
                    <a:pt x="15316" y="0"/>
                  </a:lnTo>
                  <a:close/>
                </a:path>
              </a:pathLst>
            </a:custGeom>
            <a:solidFill>
              <a:srgbClr val="701E05"/>
            </a:solidFill>
          </p:spPr>
          <p:txBody>
            <a:bodyPr wrap="square" lIns="0" tIns="0" rIns="0" bIns="0" rtlCol="0"/>
            <a:lstStyle/>
            <a:p>
              <a:endParaRPr sz="1493" dirty="0"/>
            </a:p>
          </p:txBody>
        </p:sp>
        <p:sp>
          <p:nvSpPr>
            <p:cNvPr id="1311" name="object 3179">
              <a:extLst>
                <a:ext uri="{FF2B5EF4-FFF2-40B4-BE49-F238E27FC236}">
                  <a16:creationId xmlns:a16="http://schemas.microsoft.com/office/drawing/2014/main" id="{309F6B2D-A6FE-42E1-B07D-186D1374D41D}"/>
                </a:ext>
              </a:extLst>
            </p:cNvPr>
            <p:cNvSpPr/>
            <p:nvPr/>
          </p:nvSpPr>
          <p:spPr>
            <a:xfrm>
              <a:off x="1508803" y="5465626"/>
              <a:ext cx="20320" cy="20320"/>
            </a:xfrm>
            <a:custGeom>
              <a:avLst/>
              <a:gdLst/>
              <a:ahLst/>
              <a:cxnLst/>
              <a:rect l="l" t="t" r="r" b="b"/>
              <a:pathLst>
                <a:path w="20319" h="20320">
                  <a:moveTo>
                    <a:pt x="15303" y="0"/>
                  </a:moveTo>
                  <a:lnTo>
                    <a:pt x="4343" y="190"/>
                  </a:lnTo>
                  <a:lnTo>
                    <a:pt x="0" y="4699"/>
                  </a:lnTo>
                  <a:lnTo>
                    <a:pt x="190" y="15646"/>
                  </a:lnTo>
                  <a:lnTo>
                    <a:pt x="4698" y="19989"/>
                  </a:lnTo>
                  <a:lnTo>
                    <a:pt x="15646" y="19799"/>
                  </a:lnTo>
                  <a:lnTo>
                    <a:pt x="20002" y="15303"/>
                  </a:lnTo>
                  <a:lnTo>
                    <a:pt x="19900" y="9829"/>
                  </a:lnTo>
                  <a:lnTo>
                    <a:pt x="19799" y="4356"/>
                  </a:lnTo>
                  <a:lnTo>
                    <a:pt x="15303" y="0"/>
                  </a:lnTo>
                  <a:close/>
                </a:path>
              </a:pathLst>
            </a:custGeom>
            <a:solidFill>
              <a:srgbClr val="511507"/>
            </a:solidFill>
          </p:spPr>
          <p:txBody>
            <a:bodyPr wrap="square" lIns="0" tIns="0" rIns="0" bIns="0" rtlCol="0"/>
            <a:lstStyle/>
            <a:p>
              <a:endParaRPr sz="1493" dirty="0"/>
            </a:p>
          </p:txBody>
        </p:sp>
        <p:sp>
          <p:nvSpPr>
            <p:cNvPr id="1312" name="object 3180">
              <a:extLst>
                <a:ext uri="{FF2B5EF4-FFF2-40B4-BE49-F238E27FC236}">
                  <a16:creationId xmlns:a16="http://schemas.microsoft.com/office/drawing/2014/main" id="{071F56B2-1F1F-4DA0-A200-259B8EBB092C}"/>
                </a:ext>
              </a:extLst>
            </p:cNvPr>
            <p:cNvSpPr/>
            <p:nvPr/>
          </p:nvSpPr>
          <p:spPr>
            <a:xfrm>
              <a:off x="1666853" y="5445521"/>
              <a:ext cx="20320" cy="20320"/>
            </a:xfrm>
            <a:custGeom>
              <a:avLst/>
              <a:gdLst/>
              <a:ahLst/>
              <a:cxnLst/>
              <a:rect l="l" t="t" r="r" b="b"/>
              <a:pathLst>
                <a:path w="20319" h="20320">
                  <a:moveTo>
                    <a:pt x="15303" y="0"/>
                  </a:moveTo>
                  <a:lnTo>
                    <a:pt x="4343" y="190"/>
                  </a:lnTo>
                  <a:lnTo>
                    <a:pt x="0" y="4686"/>
                  </a:lnTo>
                  <a:lnTo>
                    <a:pt x="190" y="15646"/>
                  </a:lnTo>
                  <a:lnTo>
                    <a:pt x="4699" y="19989"/>
                  </a:lnTo>
                  <a:lnTo>
                    <a:pt x="15646" y="19799"/>
                  </a:lnTo>
                  <a:lnTo>
                    <a:pt x="20015" y="15303"/>
                  </a:lnTo>
                  <a:lnTo>
                    <a:pt x="19913" y="9829"/>
                  </a:lnTo>
                  <a:lnTo>
                    <a:pt x="19812" y="4343"/>
                  </a:lnTo>
                  <a:lnTo>
                    <a:pt x="15303" y="0"/>
                  </a:lnTo>
                  <a:close/>
                </a:path>
              </a:pathLst>
            </a:custGeom>
            <a:solidFill>
              <a:srgbClr val="451306"/>
            </a:solidFill>
          </p:spPr>
          <p:txBody>
            <a:bodyPr wrap="square" lIns="0" tIns="0" rIns="0" bIns="0" rtlCol="0"/>
            <a:lstStyle/>
            <a:p>
              <a:endParaRPr sz="1493" dirty="0"/>
            </a:p>
          </p:txBody>
        </p:sp>
        <p:sp>
          <p:nvSpPr>
            <p:cNvPr id="1313" name="object 3181">
              <a:extLst>
                <a:ext uri="{FF2B5EF4-FFF2-40B4-BE49-F238E27FC236}">
                  <a16:creationId xmlns:a16="http://schemas.microsoft.com/office/drawing/2014/main" id="{F12FBD01-CDC7-427A-B026-16BBA40B4777}"/>
                </a:ext>
              </a:extLst>
            </p:cNvPr>
            <p:cNvSpPr/>
            <p:nvPr/>
          </p:nvSpPr>
          <p:spPr>
            <a:xfrm>
              <a:off x="1561585" y="5281188"/>
              <a:ext cx="20320" cy="20320"/>
            </a:xfrm>
            <a:custGeom>
              <a:avLst/>
              <a:gdLst/>
              <a:ahLst/>
              <a:cxnLst/>
              <a:rect l="l" t="t" r="r" b="b"/>
              <a:pathLst>
                <a:path w="20319" h="20320">
                  <a:moveTo>
                    <a:pt x="15316" y="0"/>
                  </a:moveTo>
                  <a:lnTo>
                    <a:pt x="4356" y="190"/>
                  </a:lnTo>
                  <a:lnTo>
                    <a:pt x="0" y="4699"/>
                  </a:lnTo>
                  <a:lnTo>
                    <a:pt x="190" y="15659"/>
                  </a:lnTo>
                  <a:lnTo>
                    <a:pt x="4711" y="20002"/>
                  </a:lnTo>
                  <a:lnTo>
                    <a:pt x="15659" y="19812"/>
                  </a:lnTo>
                  <a:lnTo>
                    <a:pt x="20027" y="15316"/>
                  </a:lnTo>
                  <a:lnTo>
                    <a:pt x="19926" y="9829"/>
                  </a:lnTo>
                  <a:lnTo>
                    <a:pt x="19824" y="4356"/>
                  </a:lnTo>
                  <a:lnTo>
                    <a:pt x="15316" y="0"/>
                  </a:lnTo>
                  <a:close/>
                </a:path>
              </a:pathLst>
            </a:custGeom>
            <a:solidFill>
              <a:srgbClr val="5D2A1A"/>
            </a:solidFill>
          </p:spPr>
          <p:txBody>
            <a:bodyPr wrap="square" lIns="0" tIns="0" rIns="0" bIns="0" rtlCol="0"/>
            <a:lstStyle/>
            <a:p>
              <a:endParaRPr sz="1493" dirty="0"/>
            </a:p>
          </p:txBody>
        </p:sp>
        <p:sp>
          <p:nvSpPr>
            <p:cNvPr id="1314" name="object 3182">
              <a:extLst>
                <a:ext uri="{FF2B5EF4-FFF2-40B4-BE49-F238E27FC236}">
                  <a16:creationId xmlns:a16="http://schemas.microsoft.com/office/drawing/2014/main" id="{DB6D059F-715A-448C-AAA1-D61AF64A58CE}"/>
                </a:ext>
              </a:extLst>
            </p:cNvPr>
            <p:cNvSpPr/>
            <p:nvPr/>
          </p:nvSpPr>
          <p:spPr>
            <a:xfrm>
              <a:off x="1517976" y="5451454"/>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4C1606"/>
            </a:solidFill>
          </p:spPr>
          <p:txBody>
            <a:bodyPr wrap="square" lIns="0" tIns="0" rIns="0" bIns="0" rtlCol="0"/>
            <a:lstStyle/>
            <a:p>
              <a:endParaRPr sz="1493" dirty="0"/>
            </a:p>
          </p:txBody>
        </p:sp>
        <p:sp>
          <p:nvSpPr>
            <p:cNvPr id="1315" name="object 3183">
              <a:extLst>
                <a:ext uri="{FF2B5EF4-FFF2-40B4-BE49-F238E27FC236}">
                  <a16:creationId xmlns:a16="http://schemas.microsoft.com/office/drawing/2014/main" id="{B52DA962-A22B-42A2-AA6E-03968019D727}"/>
                </a:ext>
              </a:extLst>
            </p:cNvPr>
            <p:cNvSpPr/>
            <p:nvPr/>
          </p:nvSpPr>
          <p:spPr>
            <a:xfrm>
              <a:off x="1259486" y="5455966"/>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4D1506"/>
            </a:solidFill>
          </p:spPr>
          <p:txBody>
            <a:bodyPr wrap="square" lIns="0" tIns="0" rIns="0" bIns="0" rtlCol="0"/>
            <a:lstStyle/>
            <a:p>
              <a:endParaRPr sz="1493" dirty="0"/>
            </a:p>
          </p:txBody>
        </p:sp>
        <p:sp>
          <p:nvSpPr>
            <p:cNvPr id="1316" name="object 3184">
              <a:extLst>
                <a:ext uri="{FF2B5EF4-FFF2-40B4-BE49-F238E27FC236}">
                  <a16:creationId xmlns:a16="http://schemas.microsoft.com/office/drawing/2014/main" id="{7D9515FB-E2F4-4FDE-BE73-3A9062DD4C4D}"/>
                </a:ext>
              </a:extLst>
            </p:cNvPr>
            <p:cNvSpPr/>
            <p:nvPr/>
          </p:nvSpPr>
          <p:spPr>
            <a:xfrm>
              <a:off x="1850061" y="5434251"/>
              <a:ext cx="20320" cy="20320"/>
            </a:xfrm>
            <a:custGeom>
              <a:avLst/>
              <a:gdLst/>
              <a:ahLst/>
              <a:cxnLst/>
              <a:rect l="l" t="t" r="r" b="b"/>
              <a:pathLst>
                <a:path w="20319" h="20320">
                  <a:moveTo>
                    <a:pt x="15290" y="0"/>
                  </a:moveTo>
                  <a:lnTo>
                    <a:pt x="4343" y="190"/>
                  </a:lnTo>
                  <a:lnTo>
                    <a:pt x="0" y="4699"/>
                  </a:lnTo>
                  <a:lnTo>
                    <a:pt x="190" y="15646"/>
                  </a:lnTo>
                  <a:lnTo>
                    <a:pt x="4699" y="20002"/>
                  </a:lnTo>
                  <a:lnTo>
                    <a:pt x="15633" y="19812"/>
                  </a:lnTo>
                  <a:lnTo>
                    <a:pt x="20002" y="15303"/>
                  </a:lnTo>
                  <a:lnTo>
                    <a:pt x="19900" y="9829"/>
                  </a:lnTo>
                  <a:lnTo>
                    <a:pt x="19799" y="4356"/>
                  </a:lnTo>
                  <a:lnTo>
                    <a:pt x="15290" y="0"/>
                  </a:lnTo>
                  <a:close/>
                </a:path>
              </a:pathLst>
            </a:custGeom>
            <a:solidFill>
              <a:srgbClr val="5A2819"/>
            </a:solidFill>
          </p:spPr>
          <p:txBody>
            <a:bodyPr wrap="square" lIns="0" tIns="0" rIns="0" bIns="0" rtlCol="0"/>
            <a:lstStyle/>
            <a:p>
              <a:endParaRPr sz="1493" dirty="0"/>
            </a:p>
          </p:txBody>
        </p:sp>
        <p:sp>
          <p:nvSpPr>
            <p:cNvPr id="1317" name="object 3185">
              <a:extLst>
                <a:ext uri="{FF2B5EF4-FFF2-40B4-BE49-F238E27FC236}">
                  <a16:creationId xmlns:a16="http://schemas.microsoft.com/office/drawing/2014/main" id="{61B23134-8CE0-41D5-9704-D9049A702A7A}"/>
                </a:ext>
              </a:extLst>
            </p:cNvPr>
            <p:cNvSpPr/>
            <p:nvPr/>
          </p:nvSpPr>
          <p:spPr>
            <a:xfrm>
              <a:off x="1309696" y="5364143"/>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4D1506"/>
            </a:solidFill>
          </p:spPr>
          <p:txBody>
            <a:bodyPr wrap="square" lIns="0" tIns="0" rIns="0" bIns="0" rtlCol="0"/>
            <a:lstStyle/>
            <a:p>
              <a:endParaRPr sz="1493" dirty="0"/>
            </a:p>
          </p:txBody>
        </p:sp>
        <p:sp>
          <p:nvSpPr>
            <p:cNvPr id="1318" name="object 3186">
              <a:extLst>
                <a:ext uri="{FF2B5EF4-FFF2-40B4-BE49-F238E27FC236}">
                  <a16:creationId xmlns:a16="http://schemas.microsoft.com/office/drawing/2014/main" id="{12F9C67E-20DC-46B5-80B4-71022E81BE17}"/>
                </a:ext>
              </a:extLst>
            </p:cNvPr>
            <p:cNvSpPr/>
            <p:nvPr/>
          </p:nvSpPr>
          <p:spPr>
            <a:xfrm>
              <a:off x="1728442" y="5383062"/>
              <a:ext cx="20320" cy="20320"/>
            </a:xfrm>
            <a:custGeom>
              <a:avLst/>
              <a:gdLst/>
              <a:ahLst/>
              <a:cxnLst/>
              <a:rect l="l" t="t" r="r" b="b"/>
              <a:pathLst>
                <a:path w="20319" h="20320">
                  <a:moveTo>
                    <a:pt x="15303" y="0"/>
                  </a:moveTo>
                  <a:lnTo>
                    <a:pt x="4343" y="190"/>
                  </a:lnTo>
                  <a:lnTo>
                    <a:pt x="0" y="4686"/>
                  </a:lnTo>
                  <a:lnTo>
                    <a:pt x="190" y="15646"/>
                  </a:lnTo>
                  <a:lnTo>
                    <a:pt x="4699" y="20002"/>
                  </a:lnTo>
                  <a:lnTo>
                    <a:pt x="15646" y="19812"/>
                  </a:lnTo>
                  <a:lnTo>
                    <a:pt x="20015" y="15303"/>
                  </a:lnTo>
                  <a:lnTo>
                    <a:pt x="19913" y="9829"/>
                  </a:lnTo>
                  <a:lnTo>
                    <a:pt x="19812" y="4343"/>
                  </a:lnTo>
                  <a:lnTo>
                    <a:pt x="15303" y="0"/>
                  </a:lnTo>
                  <a:close/>
                </a:path>
              </a:pathLst>
            </a:custGeom>
            <a:solidFill>
              <a:srgbClr val="671C04"/>
            </a:solidFill>
          </p:spPr>
          <p:txBody>
            <a:bodyPr wrap="square" lIns="0" tIns="0" rIns="0" bIns="0" rtlCol="0"/>
            <a:lstStyle/>
            <a:p>
              <a:endParaRPr sz="1493" dirty="0"/>
            </a:p>
          </p:txBody>
        </p:sp>
        <p:sp>
          <p:nvSpPr>
            <p:cNvPr id="1319" name="object 3187">
              <a:extLst>
                <a:ext uri="{FF2B5EF4-FFF2-40B4-BE49-F238E27FC236}">
                  <a16:creationId xmlns:a16="http://schemas.microsoft.com/office/drawing/2014/main" id="{CA718D3F-FA5E-4613-A3A0-91EE58406DFE}"/>
                </a:ext>
              </a:extLst>
            </p:cNvPr>
            <p:cNvSpPr/>
            <p:nvPr/>
          </p:nvSpPr>
          <p:spPr>
            <a:xfrm>
              <a:off x="1784428" y="5523195"/>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2" y="4356"/>
                  </a:lnTo>
                  <a:lnTo>
                    <a:pt x="15303" y="0"/>
                  </a:lnTo>
                  <a:close/>
                </a:path>
              </a:pathLst>
            </a:custGeom>
            <a:solidFill>
              <a:srgbClr val="6C2D1F"/>
            </a:solidFill>
          </p:spPr>
          <p:txBody>
            <a:bodyPr wrap="square" lIns="0" tIns="0" rIns="0" bIns="0" rtlCol="0"/>
            <a:lstStyle/>
            <a:p>
              <a:endParaRPr sz="1493" dirty="0"/>
            </a:p>
          </p:txBody>
        </p:sp>
        <p:sp>
          <p:nvSpPr>
            <p:cNvPr id="1320" name="object 3188">
              <a:extLst>
                <a:ext uri="{FF2B5EF4-FFF2-40B4-BE49-F238E27FC236}">
                  <a16:creationId xmlns:a16="http://schemas.microsoft.com/office/drawing/2014/main" id="{6E6DF8B8-1830-4229-A4E4-2D049ABD9203}"/>
                </a:ext>
              </a:extLst>
            </p:cNvPr>
            <p:cNvSpPr/>
            <p:nvPr/>
          </p:nvSpPr>
          <p:spPr>
            <a:xfrm>
              <a:off x="1314493" y="5487008"/>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793622"/>
            </a:solidFill>
          </p:spPr>
          <p:txBody>
            <a:bodyPr wrap="square" lIns="0" tIns="0" rIns="0" bIns="0" rtlCol="0"/>
            <a:lstStyle/>
            <a:p>
              <a:endParaRPr sz="1493" dirty="0"/>
            </a:p>
          </p:txBody>
        </p:sp>
        <p:sp>
          <p:nvSpPr>
            <p:cNvPr id="1321" name="object 3189">
              <a:extLst>
                <a:ext uri="{FF2B5EF4-FFF2-40B4-BE49-F238E27FC236}">
                  <a16:creationId xmlns:a16="http://schemas.microsoft.com/office/drawing/2014/main" id="{57C67EBB-C3B7-4254-A947-494B95C1CDA9}"/>
                </a:ext>
              </a:extLst>
            </p:cNvPr>
            <p:cNvSpPr/>
            <p:nvPr/>
          </p:nvSpPr>
          <p:spPr>
            <a:xfrm>
              <a:off x="1142864" y="5406900"/>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5A1808"/>
            </a:solidFill>
          </p:spPr>
          <p:txBody>
            <a:bodyPr wrap="square" lIns="0" tIns="0" rIns="0" bIns="0" rtlCol="0"/>
            <a:lstStyle/>
            <a:p>
              <a:endParaRPr sz="1493" dirty="0"/>
            </a:p>
          </p:txBody>
        </p:sp>
        <p:sp>
          <p:nvSpPr>
            <p:cNvPr id="1322" name="object 3190">
              <a:extLst>
                <a:ext uri="{FF2B5EF4-FFF2-40B4-BE49-F238E27FC236}">
                  <a16:creationId xmlns:a16="http://schemas.microsoft.com/office/drawing/2014/main" id="{14374049-6386-471E-A6E1-34ABD2D0C264}"/>
                </a:ext>
              </a:extLst>
            </p:cNvPr>
            <p:cNvSpPr/>
            <p:nvPr/>
          </p:nvSpPr>
          <p:spPr>
            <a:xfrm>
              <a:off x="1156442" y="5364732"/>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7E3624"/>
            </a:solidFill>
          </p:spPr>
          <p:txBody>
            <a:bodyPr wrap="square" lIns="0" tIns="0" rIns="0" bIns="0" rtlCol="0"/>
            <a:lstStyle/>
            <a:p>
              <a:endParaRPr sz="1493" dirty="0"/>
            </a:p>
          </p:txBody>
        </p:sp>
        <p:sp>
          <p:nvSpPr>
            <p:cNvPr id="1323" name="object 3191">
              <a:extLst>
                <a:ext uri="{FF2B5EF4-FFF2-40B4-BE49-F238E27FC236}">
                  <a16:creationId xmlns:a16="http://schemas.microsoft.com/office/drawing/2014/main" id="{AD415820-3FD4-4E7F-96D6-F7EF001A506A}"/>
                </a:ext>
              </a:extLst>
            </p:cNvPr>
            <p:cNvSpPr/>
            <p:nvPr/>
          </p:nvSpPr>
          <p:spPr>
            <a:xfrm>
              <a:off x="1244923" y="5332290"/>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5D1708"/>
            </a:solidFill>
          </p:spPr>
          <p:txBody>
            <a:bodyPr wrap="square" lIns="0" tIns="0" rIns="0" bIns="0" rtlCol="0"/>
            <a:lstStyle/>
            <a:p>
              <a:endParaRPr sz="1493" dirty="0"/>
            </a:p>
          </p:txBody>
        </p:sp>
        <p:sp>
          <p:nvSpPr>
            <p:cNvPr id="1324" name="object 3192">
              <a:extLst>
                <a:ext uri="{FF2B5EF4-FFF2-40B4-BE49-F238E27FC236}">
                  <a16:creationId xmlns:a16="http://schemas.microsoft.com/office/drawing/2014/main" id="{A0BF1D3E-290F-4A74-BF52-AFD230E4E89A}"/>
                </a:ext>
              </a:extLst>
            </p:cNvPr>
            <p:cNvSpPr/>
            <p:nvPr/>
          </p:nvSpPr>
          <p:spPr>
            <a:xfrm>
              <a:off x="1236115" y="5303829"/>
              <a:ext cx="20320" cy="20320"/>
            </a:xfrm>
            <a:custGeom>
              <a:avLst/>
              <a:gdLst/>
              <a:ahLst/>
              <a:cxnLst/>
              <a:rect l="l" t="t" r="r" b="b"/>
              <a:pathLst>
                <a:path w="20319" h="20320">
                  <a:moveTo>
                    <a:pt x="15303" y="0"/>
                  </a:moveTo>
                  <a:lnTo>
                    <a:pt x="4356" y="190"/>
                  </a:lnTo>
                  <a:lnTo>
                    <a:pt x="0" y="4698"/>
                  </a:lnTo>
                  <a:lnTo>
                    <a:pt x="190" y="15659"/>
                  </a:lnTo>
                  <a:lnTo>
                    <a:pt x="4711" y="20002"/>
                  </a:lnTo>
                  <a:lnTo>
                    <a:pt x="15646" y="19811"/>
                  </a:lnTo>
                  <a:lnTo>
                    <a:pt x="20015" y="15316"/>
                  </a:lnTo>
                  <a:lnTo>
                    <a:pt x="19913" y="9842"/>
                  </a:lnTo>
                  <a:lnTo>
                    <a:pt x="19811" y="4356"/>
                  </a:lnTo>
                  <a:lnTo>
                    <a:pt x="15303" y="0"/>
                  </a:lnTo>
                  <a:close/>
                </a:path>
              </a:pathLst>
            </a:custGeom>
            <a:solidFill>
              <a:srgbClr val="521606"/>
            </a:solidFill>
          </p:spPr>
          <p:txBody>
            <a:bodyPr wrap="square" lIns="0" tIns="0" rIns="0" bIns="0" rtlCol="0"/>
            <a:lstStyle/>
            <a:p>
              <a:endParaRPr sz="1493" dirty="0"/>
            </a:p>
          </p:txBody>
        </p:sp>
        <p:sp>
          <p:nvSpPr>
            <p:cNvPr id="1325" name="object 3193">
              <a:extLst>
                <a:ext uri="{FF2B5EF4-FFF2-40B4-BE49-F238E27FC236}">
                  <a16:creationId xmlns:a16="http://schemas.microsoft.com/office/drawing/2014/main" id="{753AC212-0FAE-4A1C-840A-7E8625E026A3}"/>
                </a:ext>
              </a:extLst>
            </p:cNvPr>
            <p:cNvSpPr/>
            <p:nvPr/>
          </p:nvSpPr>
          <p:spPr>
            <a:xfrm>
              <a:off x="1716601" y="5427718"/>
              <a:ext cx="20320" cy="20320"/>
            </a:xfrm>
            <a:custGeom>
              <a:avLst/>
              <a:gdLst/>
              <a:ahLst/>
              <a:cxnLst/>
              <a:rect l="l" t="t" r="r" b="b"/>
              <a:pathLst>
                <a:path w="20319" h="20320">
                  <a:moveTo>
                    <a:pt x="15316" y="0"/>
                  </a:moveTo>
                  <a:lnTo>
                    <a:pt x="4368" y="190"/>
                  </a:lnTo>
                  <a:lnTo>
                    <a:pt x="0" y="4699"/>
                  </a:lnTo>
                  <a:lnTo>
                    <a:pt x="190" y="15646"/>
                  </a:lnTo>
                  <a:lnTo>
                    <a:pt x="4724" y="20002"/>
                  </a:lnTo>
                  <a:lnTo>
                    <a:pt x="15659" y="19812"/>
                  </a:lnTo>
                  <a:lnTo>
                    <a:pt x="20027" y="15303"/>
                  </a:lnTo>
                  <a:lnTo>
                    <a:pt x="19926" y="9829"/>
                  </a:lnTo>
                  <a:lnTo>
                    <a:pt x="19824" y="4356"/>
                  </a:lnTo>
                  <a:lnTo>
                    <a:pt x="15316" y="0"/>
                  </a:lnTo>
                  <a:close/>
                </a:path>
              </a:pathLst>
            </a:custGeom>
            <a:solidFill>
              <a:srgbClr val="501307"/>
            </a:solidFill>
          </p:spPr>
          <p:txBody>
            <a:bodyPr wrap="square" lIns="0" tIns="0" rIns="0" bIns="0" rtlCol="0"/>
            <a:lstStyle/>
            <a:p>
              <a:endParaRPr sz="1493" dirty="0"/>
            </a:p>
          </p:txBody>
        </p:sp>
        <p:sp>
          <p:nvSpPr>
            <p:cNvPr id="1326" name="object 3194">
              <a:extLst>
                <a:ext uri="{FF2B5EF4-FFF2-40B4-BE49-F238E27FC236}">
                  <a16:creationId xmlns:a16="http://schemas.microsoft.com/office/drawing/2014/main" id="{7FCAC4E4-D48D-4704-8653-D0F97517ED94}"/>
                </a:ext>
              </a:extLst>
            </p:cNvPr>
            <p:cNvSpPr/>
            <p:nvPr/>
          </p:nvSpPr>
          <p:spPr>
            <a:xfrm>
              <a:off x="1042426" y="5386727"/>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591707"/>
            </a:solidFill>
          </p:spPr>
          <p:txBody>
            <a:bodyPr wrap="square" lIns="0" tIns="0" rIns="0" bIns="0" rtlCol="0"/>
            <a:lstStyle/>
            <a:p>
              <a:endParaRPr sz="1493" dirty="0"/>
            </a:p>
          </p:txBody>
        </p:sp>
        <p:sp>
          <p:nvSpPr>
            <p:cNvPr id="1327" name="object 3195">
              <a:extLst>
                <a:ext uri="{FF2B5EF4-FFF2-40B4-BE49-F238E27FC236}">
                  <a16:creationId xmlns:a16="http://schemas.microsoft.com/office/drawing/2014/main" id="{DEC5CCA0-DA54-444E-9E51-2A6A5E65016D}"/>
                </a:ext>
              </a:extLst>
            </p:cNvPr>
            <p:cNvSpPr/>
            <p:nvPr/>
          </p:nvSpPr>
          <p:spPr>
            <a:xfrm>
              <a:off x="1024784" y="5386847"/>
              <a:ext cx="20320" cy="20320"/>
            </a:xfrm>
            <a:custGeom>
              <a:avLst/>
              <a:gdLst/>
              <a:ahLst/>
              <a:cxnLst/>
              <a:rect l="l" t="t" r="r" b="b"/>
              <a:pathLst>
                <a:path w="20319" h="20320">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581707"/>
            </a:solidFill>
          </p:spPr>
          <p:txBody>
            <a:bodyPr wrap="square" lIns="0" tIns="0" rIns="0" bIns="0" rtlCol="0"/>
            <a:lstStyle/>
            <a:p>
              <a:endParaRPr sz="1493" dirty="0"/>
            </a:p>
          </p:txBody>
        </p:sp>
        <p:sp>
          <p:nvSpPr>
            <p:cNvPr id="1328" name="object 3196">
              <a:extLst>
                <a:ext uri="{FF2B5EF4-FFF2-40B4-BE49-F238E27FC236}">
                  <a16:creationId xmlns:a16="http://schemas.microsoft.com/office/drawing/2014/main" id="{6B02B81A-D1C3-4979-8B9F-21460C6E0AE5}"/>
                </a:ext>
              </a:extLst>
            </p:cNvPr>
            <p:cNvSpPr/>
            <p:nvPr/>
          </p:nvSpPr>
          <p:spPr>
            <a:xfrm>
              <a:off x="1558383" y="5418246"/>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15" y="15303"/>
                  </a:lnTo>
                  <a:lnTo>
                    <a:pt x="19913" y="9829"/>
                  </a:lnTo>
                  <a:lnTo>
                    <a:pt x="19811" y="4356"/>
                  </a:lnTo>
                  <a:lnTo>
                    <a:pt x="15316" y="0"/>
                  </a:lnTo>
                  <a:close/>
                </a:path>
              </a:pathLst>
            </a:custGeom>
            <a:solidFill>
              <a:srgbClr val="611908"/>
            </a:solidFill>
          </p:spPr>
          <p:txBody>
            <a:bodyPr wrap="square" lIns="0" tIns="0" rIns="0" bIns="0" rtlCol="0"/>
            <a:lstStyle/>
            <a:p>
              <a:endParaRPr sz="1493" dirty="0"/>
            </a:p>
          </p:txBody>
        </p:sp>
        <p:sp>
          <p:nvSpPr>
            <p:cNvPr id="1329" name="object 3197">
              <a:extLst>
                <a:ext uri="{FF2B5EF4-FFF2-40B4-BE49-F238E27FC236}">
                  <a16:creationId xmlns:a16="http://schemas.microsoft.com/office/drawing/2014/main" id="{0BAF7740-8449-4350-8250-B3E353E5EF21}"/>
                </a:ext>
              </a:extLst>
            </p:cNvPr>
            <p:cNvSpPr/>
            <p:nvPr/>
          </p:nvSpPr>
          <p:spPr>
            <a:xfrm>
              <a:off x="1186249" y="5361539"/>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501606"/>
            </a:solidFill>
          </p:spPr>
          <p:txBody>
            <a:bodyPr wrap="square" lIns="0" tIns="0" rIns="0" bIns="0" rtlCol="0"/>
            <a:lstStyle/>
            <a:p>
              <a:endParaRPr sz="1493" dirty="0"/>
            </a:p>
          </p:txBody>
        </p:sp>
        <p:sp>
          <p:nvSpPr>
            <p:cNvPr id="1330" name="object 3198">
              <a:extLst>
                <a:ext uri="{FF2B5EF4-FFF2-40B4-BE49-F238E27FC236}">
                  <a16:creationId xmlns:a16="http://schemas.microsoft.com/office/drawing/2014/main" id="{7A3F33C0-A0F8-4BEC-87F2-1F18A86AF4B8}"/>
                </a:ext>
              </a:extLst>
            </p:cNvPr>
            <p:cNvSpPr/>
            <p:nvPr/>
          </p:nvSpPr>
          <p:spPr>
            <a:xfrm>
              <a:off x="1570041" y="5542100"/>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783323"/>
            </a:solidFill>
          </p:spPr>
          <p:txBody>
            <a:bodyPr wrap="square" lIns="0" tIns="0" rIns="0" bIns="0" rtlCol="0"/>
            <a:lstStyle/>
            <a:p>
              <a:endParaRPr sz="1493" dirty="0"/>
            </a:p>
          </p:txBody>
        </p:sp>
        <p:sp>
          <p:nvSpPr>
            <p:cNvPr id="1331" name="object 3199">
              <a:extLst>
                <a:ext uri="{FF2B5EF4-FFF2-40B4-BE49-F238E27FC236}">
                  <a16:creationId xmlns:a16="http://schemas.microsoft.com/office/drawing/2014/main" id="{508E4775-E53C-47AD-9968-4AA354068305}"/>
                </a:ext>
              </a:extLst>
            </p:cNvPr>
            <p:cNvSpPr/>
            <p:nvPr/>
          </p:nvSpPr>
          <p:spPr>
            <a:xfrm>
              <a:off x="1622821" y="5493377"/>
              <a:ext cx="20320" cy="20320"/>
            </a:xfrm>
            <a:custGeom>
              <a:avLst/>
              <a:gdLst/>
              <a:ahLst/>
              <a:cxnLst/>
              <a:rect l="l" t="t" r="r" b="b"/>
              <a:pathLst>
                <a:path w="20319" h="20320">
                  <a:moveTo>
                    <a:pt x="15316" y="0"/>
                  </a:moveTo>
                  <a:lnTo>
                    <a:pt x="4356" y="190"/>
                  </a:lnTo>
                  <a:lnTo>
                    <a:pt x="0" y="4711"/>
                  </a:lnTo>
                  <a:lnTo>
                    <a:pt x="190" y="15659"/>
                  </a:lnTo>
                  <a:lnTo>
                    <a:pt x="4711" y="20002"/>
                  </a:lnTo>
                  <a:lnTo>
                    <a:pt x="15659" y="19811"/>
                  </a:lnTo>
                  <a:lnTo>
                    <a:pt x="20027" y="15316"/>
                  </a:lnTo>
                  <a:lnTo>
                    <a:pt x="19926" y="9842"/>
                  </a:lnTo>
                  <a:lnTo>
                    <a:pt x="19824" y="4368"/>
                  </a:lnTo>
                  <a:lnTo>
                    <a:pt x="15316" y="0"/>
                  </a:lnTo>
                  <a:close/>
                </a:path>
              </a:pathLst>
            </a:custGeom>
            <a:solidFill>
              <a:srgbClr val="571508"/>
            </a:solidFill>
          </p:spPr>
          <p:txBody>
            <a:bodyPr wrap="square" lIns="0" tIns="0" rIns="0" bIns="0" rtlCol="0"/>
            <a:lstStyle/>
            <a:p>
              <a:endParaRPr sz="1493" dirty="0"/>
            </a:p>
          </p:txBody>
        </p:sp>
        <p:sp>
          <p:nvSpPr>
            <p:cNvPr id="1332" name="object 3200">
              <a:extLst>
                <a:ext uri="{FF2B5EF4-FFF2-40B4-BE49-F238E27FC236}">
                  <a16:creationId xmlns:a16="http://schemas.microsoft.com/office/drawing/2014/main" id="{C9CE6C53-8FD3-4B7E-AA97-A2FB8585A6AD}"/>
                </a:ext>
              </a:extLst>
            </p:cNvPr>
            <p:cNvSpPr/>
            <p:nvPr/>
          </p:nvSpPr>
          <p:spPr>
            <a:xfrm>
              <a:off x="1305862" y="5519875"/>
              <a:ext cx="20320" cy="20320"/>
            </a:xfrm>
            <a:custGeom>
              <a:avLst/>
              <a:gdLst/>
              <a:ahLst/>
              <a:cxnLst/>
              <a:rect l="l" t="t" r="r" b="b"/>
              <a:pathLst>
                <a:path w="20319" h="20320">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5C1808"/>
            </a:solidFill>
          </p:spPr>
          <p:txBody>
            <a:bodyPr wrap="square" lIns="0" tIns="0" rIns="0" bIns="0" rtlCol="0"/>
            <a:lstStyle/>
            <a:p>
              <a:endParaRPr sz="1493" dirty="0"/>
            </a:p>
          </p:txBody>
        </p:sp>
        <p:sp>
          <p:nvSpPr>
            <p:cNvPr id="1333" name="object 3201">
              <a:extLst>
                <a:ext uri="{FF2B5EF4-FFF2-40B4-BE49-F238E27FC236}">
                  <a16:creationId xmlns:a16="http://schemas.microsoft.com/office/drawing/2014/main" id="{970FDADB-E18B-4A6A-BB49-26902E624D4C}"/>
                </a:ext>
              </a:extLst>
            </p:cNvPr>
            <p:cNvSpPr/>
            <p:nvPr/>
          </p:nvSpPr>
          <p:spPr>
            <a:xfrm>
              <a:off x="1271590" y="5556044"/>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903821"/>
            </a:solidFill>
          </p:spPr>
          <p:txBody>
            <a:bodyPr wrap="square" lIns="0" tIns="0" rIns="0" bIns="0" rtlCol="0"/>
            <a:lstStyle/>
            <a:p>
              <a:endParaRPr sz="1493" dirty="0"/>
            </a:p>
          </p:txBody>
        </p:sp>
        <p:sp>
          <p:nvSpPr>
            <p:cNvPr id="1334" name="object 3202">
              <a:extLst>
                <a:ext uri="{FF2B5EF4-FFF2-40B4-BE49-F238E27FC236}">
                  <a16:creationId xmlns:a16="http://schemas.microsoft.com/office/drawing/2014/main" id="{AD79AC99-E704-48EA-BBC2-B1A71DE58F6A}"/>
                </a:ext>
              </a:extLst>
            </p:cNvPr>
            <p:cNvSpPr/>
            <p:nvPr/>
          </p:nvSpPr>
          <p:spPr>
            <a:xfrm>
              <a:off x="1112989" y="5466393"/>
              <a:ext cx="20320" cy="20320"/>
            </a:xfrm>
            <a:custGeom>
              <a:avLst/>
              <a:gdLst/>
              <a:ahLst/>
              <a:cxnLst/>
              <a:rect l="l" t="t" r="r" b="b"/>
              <a:pathLst>
                <a:path w="20319" h="20320">
                  <a:moveTo>
                    <a:pt x="15303" y="0"/>
                  </a:moveTo>
                  <a:lnTo>
                    <a:pt x="4343" y="190"/>
                  </a:lnTo>
                  <a:lnTo>
                    <a:pt x="0" y="4686"/>
                  </a:lnTo>
                  <a:lnTo>
                    <a:pt x="190" y="15646"/>
                  </a:lnTo>
                  <a:lnTo>
                    <a:pt x="4698" y="20002"/>
                  </a:lnTo>
                  <a:lnTo>
                    <a:pt x="15646" y="19812"/>
                  </a:lnTo>
                  <a:lnTo>
                    <a:pt x="20015" y="15303"/>
                  </a:lnTo>
                  <a:lnTo>
                    <a:pt x="19913" y="9829"/>
                  </a:lnTo>
                  <a:lnTo>
                    <a:pt x="19811" y="4343"/>
                  </a:lnTo>
                  <a:lnTo>
                    <a:pt x="15303" y="0"/>
                  </a:lnTo>
                  <a:close/>
                </a:path>
              </a:pathLst>
            </a:custGeom>
            <a:solidFill>
              <a:srgbClr val="6E311F"/>
            </a:solidFill>
          </p:spPr>
          <p:txBody>
            <a:bodyPr wrap="square" lIns="0" tIns="0" rIns="0" bIns="0" rtlCol="0"/>
            <a:lstStyle/>
            <a:p>
              <a:endParaRPr sz="1493" dirty="0"/>
            </a:p>
          </p:txBody>
        </p:sp>
        <p:sp>
          <p:nvSpPr>
            <p:cNvPr id="1335" name="object 3203">
              <a:extLst>
                <a:ext uri="{FF2B5EF4-FFF2-40B4-BE49-F238E27FC236}">
                  <a16:creationId xmlns:a16="http://schemas.microsoft.com/office/drawing/2014/main" id="{F45DD324-9E3F-4CC0-840F-93DE17FB7925}"/>
                </a:ext>
              </a:extLst>
            </p:cNvPr>
            <p:cNvSpPr/>
            <p:nvPr/>
          </p:nvSpPr>
          <p:spPr>
            <a:xfrm>
              <a:off x="1621082" y="5529743"/>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15" y="15303"/>
                  </a:lnTo>
                  <a:lnTo>
                    <a:pt x="19913" y="9829"/>
                  </a:lnTo>
                  <a:lnTo>
                    <a:pt x="19811" y="4356"/>
                  </a:lnTo>
                  <a:lnTo>
                    <a:pt x="15316" y="0"/>
                  </a:lnTo>
                  <a:close/>
                </a:path>
              </a:pathLst>
            </a:custGeom>
            <a:solidFill>
              <a:srgbClr val="783323"/>
            </a:solidFill>
          </p:spPr>
          <p:txBody>
            <a:bodyPr wrap="square" lIns="0" tIns="0" rIns="0" bIns="0" rtlCol="0"/>
            <a:lstStyle/>
            <a:p>
              <a:endParaRPr sz="1493" dirty="0"/>
            </a:p>
          </p:txBody>
        </p:sp>
        <p:sp>
          <p:nvSpPr>
            <p:cNvPr id="1336" name="object 3204">
              <a:extLst>
                <a:ext uri="{FF2B5EF4-FFF2-40B4-BE49-F238E27FC236}">
                  <a16:creationId xmlns:a16="http://schemas.microsoft.com/office/drawing/2014/main" id="{B65CFB30-09F6-47B2-8E43-B06B79331D26}"/>
                </a:ext>
              </a:extLst>
            </p:cNvPr>
            <p:cNvSpPr/>
            <p:nvPr/>
          </p:nvSpPr>
          <p:spPr>
            <a:xfrm>
              <a:off x="1690522" y="5290431"/>
              <a:ext cx="20320" cy="20320"/>
            </a:xfrm>
            <a:custGeom>
              <a:avLst/>
              <a:gdLst/>
              <a:ahLst/>
              <a:cxnLst/>
              <a:rect l="l" t="t" r="r" b="b"/>
              <a:pathLst>
                <a:path w="20319" h="20320">
                  <a:moveTo>
                    <a:pt x="15303" y="0"/>
                  </a:moveTo>
                  <a:lnTo>
                    <a:pt x="4356" y="190"/>
                  </a:lnTo>
                  <a:lnTo>
                    <a:pt x="0" y="4699"/>
                  </a:lnTo>
                  <a:lnTo>
                    <a:pt x="190" y="15659"/>
                  </a:lnTo>
                  <a:lnTo>
                    <a:pt x="4711" y="20002"/>
                  </a:lnTo>
                  <a:lnTo>
                    <a:pt x="15646" y="19812"/>
                  </a:lnTo>
                  <a:lnTo>
                    <a:pt x="20015" y="15316"/>
                  </a:lnTo>
                  <a:lnTo>
                    <a:pt x="19913" y="9829"/>
                  </a:lnTo>
                  <a:lnTo>
                    <a:pt x="19812" y="4356"/>
                  </a:lnTo>
                  <a:lnTo>
                    <a:pt x="15303" y="0"/>
                  </a:lnTo>
                  <a:close/>
                </a:path>
              </a:pathLst>
            </a:custGeom>
            <a:solidFill>
              <a:srgbClr val="6F2F20"/>
            </a:solidFill>
          </p:spPr>
          <p:txBody>
            <a:bodyPr wrap="square" lIns="0" tIns="0" rIns="0" bIns="0" rtlCol="0"/>
            <a:lstStyle/>
            <a:p>
              <a:endParaRPr sz="1493" dirty="0"/>
            </a:p>
          </p:txBody>
        </p:sp>
        <p:sp>
          <p:nvSpPr>
            <p:cNvPr id="1337" name="object 3205">
              <a:extLst>
                <a:ext uri="{FF2B5EF4-FFF2-40B4-BE49-F238E27FC236}">
                  <a16:creationId xmlns:a16="http://schemas.microsoft.com/office/drawing/2014/main" id="{5AD29888-FB94-495E-9632-0302D72775CC}"/>
                </a:ext>
              </a:extLst>
            </p:cNvPr>
            <p:cNvSpPr/>
            <p:nvPr/>
          </p:nvSpPr>
          <p:spPr>
            <a:xfrm>
              <a:off x="1192302" y="5534405"/>
              <a:ext cx="20320" cy="20320"/>
            </a:xfrm>
            <a:custGeom>
              <a:avLst/>
              <a:gdLst/>
              <a:ahLst/>
              <a:cxnLst/>
              <a:rect l="l" t="t" r="r" b="b"/>
              <a:pathLst>
                <a:path w="20319" h="20320">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853A27"/>
            </a:solidFill>
          </p:spPr>
          <p:txBody>
            <a:bodyPr wrap="square" lIns="0" tIns="0" rIns="0" bIns="0" rtlCol="0"/>
            <a:lstStyle/>
            <a:p>
              <a:endParaRPr sz="1493" dirty="0"/>
            </a:p>
          </p:txBody>
        </p:sp>
        <p:sp>
          <p:nvSpPr>
            <p:cNvPr id="1338" name="object 3206">
              <a:extLst>
                <a:ext uri="{FF2B5EF4-FFF2-40B4-BE49-F238E27FC236}">
                  <a16:creationId xmlns:a16="http://schemas.microsoft.com/office/drawing/2014/main" id="{D9BD75BC-2A43-4335-B3BB-3D51357DE84E}"/>
                </a:ext>
              </a:extLst>
            </p:cNvPr>
            <p:cNvSpPr/>
            <p:nvPr/>
          </p:nvSpPr>
          <p:spPr>
            <a:xfrm>
              <a:off x="1853293" y="5412033"/>
              <a:ext cx="20320" cy="20320"/>
            </a:xfrm>
            <a:custGeom>
              <a:avLst/>
              <a:gdLst/>
              <a:ahLst/>
              <a:cxnLst/>
              <a:rect l="l" t="t" r="r" b="b"/>
              <a:pathLst>
                <a:path w="20319" h="20320">
                  <a:moveTo>
                    <a:pt x="15316" y="0"/>
                  </a:moveTo>
                  <a:lnTo>
                    <a:pt x="4356" y="190"/>
                  </a:lnTo>
                  <a:lnTo>
                    <a:pt x="0" y="4686"/>
                  </a:lnTo>
                  <a:lnTo>
                    <a:pt x="190" y="15633"/>
                  </a:lnTo>
                  <a:lnTo>
                    <a:pt x="4711" y="20002"/>
                  </a:lnTo>
                  <a:lnTo>
                    <a:pt x="15659" y="19812"/>
                  </a:lnTo>
                  <a:lnTo>
                    <a:pt x="20015" y="15290"/>
                  </a:lnTo>
                  <a:lnTo>
                    <a:pt x="19913" y="9817"/>
                  </a:lnTo>
                  <a:lnTo>
                    <a:pt x="19812" y="4343"/>
                  </a:lnTo>
                  <a:lnTo>
                    <a:pt x="15316" y="0"/>
                  </a:lnTo>
                  <a:close/>
                </a:path>
              </a:pathLst>
            </a:custGeom>
            <a:solidFill>
              <a:srgbClr val="672B1E"/>
            </a:solidFill>
          </p:spPr>
          <p:txBody>
            <a:bodyPr wrap="square" lIns="0" tIns="0" rIns="0" bIns="0" rtlCol="0"/>
            <a:lstStyle/>
            <a:p>
              <a:endParaRPr sz="1493" dirty="0"/>
            </a:p>
          </p:txBody>
        </p:sp>
        <p:sp>
          <p:nvSpPr>
            <p:cNvPr id="1339" name="object 3207">
              <a:extLst>
                <a:ext uri="{FF2B5EF4-FFF2-40B4-BE49-F238E27FC236}">
                  <a16:creationId xmlns:a16="http://schemas.microsoft.com/office/drawing/2014/main" id="{03E36148-45FF-4B3C-9200-9DA9BEB10598}"/>
                </a:ext>
              </a:extLst>
            </p:cNvPr>
            <p:cNvSpPr/>
            <p:nvPr/>
          </p:nvSpPr>
          <p:spPr>
            <a:xfrm>
              <a:off x="1357482" y="5478081"/>
              <a:ext cx="20320" cy="20320"/>
            </a:xfrm>
            <a:custGeom>
              <a:avLst/>
              <a:gdLst/>
              <a:ahLst/>
              <a:cxnLst/>
              <a:rect l="l" t="t" r="r" b="b"/>
              <a:pathLst>
                <a:path w="20319" h="20320">
                  <a:moveTo>
                    <a:pt x="15316" y="0"/>
                  </a:moveTo>
                  <a:lnTo>
                    <a:pt x="4356" y="190"/>
                  </a:lnTo>
                  <a:lnTo>
                    <a:pt x="0" y="4711"/>
                  </a:lnTo>
                  <a:lnTo>
                    <a:pt x="190" y="15659"/>
                  </a:lnTo>
                  <a:lnTo>
                    <a:pt x="4711" y="20015"/>
                  </a:lnTo>
                  <a:lnTo>
                    <a:pt x="15659" y="19824"/>
                  </a:lnTo>
                  <a:lnTo>
                    <a:pt x="20027" y="15316"/>
                  </a:lnTo>
                  <a:lnTo>
                    <a:pt x="19926" y="9842"/>
                  </a:lnTo>
                  <a:lnTo>
                    <a:pt x="19824" y="4368"/>
                  </a:lnTo>
                  <a:lnTo>
                    <a:pt x="15316" y="0"/>
                  </a:lnTo>
                  <a:close/>
                </a:path>
              </a:pathLst>
            </a:custGeom>
            <a:solidFill>
              <a:srgbClr val="491505"/>
            </a:solidFill>
          </p:spPr>
          <p:txBody>
            <a:bodyPr wrap="square" lIns="0" tIns="0" rIns="0" bIns="0" rtlCol="0"/>
            <a:lstStyle/>
            <a:p>
              <a:endParaRPr sz="1493" dirty="0"/>
            </a:p>
          </p:txBody>
        </p:sp>
        <p:sp>
          <p:nvSpPr>
            <p:cNvPr id="1340" name="object 3208">
              <a:extLst>
                <a:ext uri="{FF2B5EF4-FFF2-40B4-BE49-F238E27FC236}">
                  <a16:creationId xmlns:a16="http://schemas.microsoft.com/office/drawing/2014/main" id="{DE5FBB0A-DA87-4B5E-90E4-43637682D35B}"/>
                </a:ext>
              </a:extLst>
            </p:cNvPr>
            <p:cNvSpPr/>
            <p:nvPr/>
          </p:nvSpPr>
          <p:spPr>
            <a:xfrm>
              <a:off x="1404519" y="5586497"/>
              <a:ext cx="20320" cy="20320"/>
            </a:xfrm>
            <a:custGeom>
              <a:avLst/>
              <a:gdLst/>
              <a:ahLst/>
              <a:cxnLst/>
              <a:rect l="l" t="t" r="r" b="b"/>
              <a:pathLst>
                <a:path w="20319" h="20320">
                  <a:moveTo>
                    <a:pt x="15303" y="0"/>
                  </a:moveTo>
                  <a:lnTo>
                    <a:pt x="4356" y="190"/>
                  </a:lnTo>
                  <a:lnTo>
                    <a:pt x="0" y="4698"/>
                  </a:lnTo>
                  <a:lnTo>
                    <a:pt x="190" y="15646"/>
                  </a:lnTo>
                  <a:lnTo>
                    <a:pt x="4711" y="20015"/>
                  </a:lnTo>
                  <a:lnTo>
                    <a:pt x="15646" y="19824"/>
                  </a:lnTo>
                  <a:lnTo>
                    <a:pt x="20015" y="15303"/>
                  </a:lnTo>
                  <a:lnTo>
                    <a:pt x="19913" y="9842"/>
                  </a:lnTo>
                  <a:lnTo>
                    <a:pt x="19811" y="4343"/>
                  </a:lnTo>
                  <a:lnTo>
                    <a:pt x="15303" y="0"/>
                  </a:lnTo>
                  <a:close/>
                </a:path>
              </a:pathLst>
            </a:custGeom>
            <a:solidFill>
              <a:srgbClr val="933F24"/>
            </a:solidFill>
          </p:spPr>
          <p:txBody>
            <a:bodyPr wrap="square" lIns="0" tIns="0" rIns="0" bIns="0" rtlCol="0"/>
            <a:lstStyle/>
            <a:p>
              <a:endParaRPr sz="1493" dirty="0"/>
            </a:p>
          </p:txBody>
        </p:sp>
        <p:sp>
          <p:nvSpPr>
            <p:cNvPr id="1341" name="object 3209">
              <a:extLst>
                <a:ext uri="{FF2B5EF4-FFF2-40B4-BE49-F238E27FC236}">
                  <a16:creationId xmlns:a16="http://schemas.microsoft.com/office/drawing/2014/main" id="{C10FBDF3-1AD1-4F36-A06E-B74E941DC17C}"/>
                </a:ext>
              </a:extLst>
            </p:cNvPr>
            <p:cNvSpPr/>
            <p:nvPr/>
          </p:nvSpPr>
          <p:spPr>
            <a:xfrm>
              <a:off x="1627484" y="5502175"/>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2" y="4356"/>
                  </a:lnTo>
                  <a:lnTo>
                    <a:pt x="15303" y="0"/>
                  </a:lnTo>
                  <a:close/>
                </a:path>
              </a:pathLst>
            </a:custGeom>
            <a:solidFill>
              <a:srgbClr val="411205"/>
            </a:solidFill>
          </p:spPr>
          <p:txBody>
            <a:bodyPr wrap="square" lIns="0" tIns="0" rIns="0" bIns="0" rtlCol="0"/>
            <a:lstStyle/>
            <a:p>
              <a:endParaRPr sz="1493" dirty="0"/>
            </a:p>
          </p:txBody>
        </p:sp>
        <p:sp>
          <p:nvSpPr>
            <p:cNvPr id="1342" name="object 3210">
              <a:extLst>
                <a:ext uri="{FF2B5EF4-FFF2-40B4-BE49-F238E27FC236}">
                  <a16:creationId xmlns:a16="http://schemas.microsoft.com/office/drawing/2014/main" id="{1936B76D-B2AC-4DFB-816C-88DD5103BC23}"/>
                </a:ext>
              </a:extLst>
            </p:cNvPr>
            <p:cNvSpPr/>
            <p:nvPr/>
          </p:nvSpPr>
          <p:spPr>
            <a:xfrm>
              <a:off x="1241267" y="5345296"/>
              <a:ext cx="20320" cy="20320"/>
            </a:xfrm>
            <a:custGeom>
              <a:avLst/>
              <a:gdLst/>
              <a:ahLst/>
              <a:cxnLst/>
              <a:rect l="l" t="t" r="r" b="b"/>
              <a:pathLst>
                <a:path w="20319" h="20320">
                  <a:moveTo>
                    <a:pt x="15303" y="0"/>
                  </a:moveTo>
                  <a:lnTo>
                    <a:pt x="4343" y="190"/>
                  </a:lnTo>
                  <a:lnTo>
                    <a:pt x="0" y="4711"/>
                  </a:lnTo>
                  <a:lnTo>
                    <a:pt x="190" y="15659"/>
                  </a:lnTo>
                  <a:lnTo>
                    <a:pt x="4698" y="20002"/>
                  </a:lnTo>
                  <a:lnTo>
                    <a:pt x="15646" y="19811"/>
                  </a:lnTo>
                  <a:lnTo>
                    <a:pt x="20015" y="15316"/>
                  </a:lnTo>
                  <a:lnTo>
                    <a:pt x="19913" y="9842"/>
                  </a:lnTo>
                  <a:lnTo>
                    <a:pt x="19811" y="4368"/>
                  </a:lnTo>
                  <a:lnTo>
                    <a:pt x="15303" y="0"/>
                  </a:lnTo>
                  <a:close/>
                </a:path>
              </a:pathLst>
            </a:custGeom>
            <a:solidFill>
              <a:srgbClr val="7F3725"/>
            </a:solidFill>
          </p:spPr>
          <p:txBody>
            <a:bodyPr wrap="square" lIns="0" tIns="0" rIns="0" bIns="0" rtlCol="0"/>
            <a:lstStyle/>
            <a:p>
              <a:endParaRPr sz="1493" dirty="0"/>
            </a:p>
          </p:txBody>
        </p:sp>
        <p:sp>
          <p:nvSpPr>
            <p:cNvPr id="1343" name="object 3211">
              <a:extLst>
                <a:ext uri="{FF2B5EF4-FFF2-40B4-BE49-F238E27FC236}">
                  <a16:creationId xmlns:a16="http://schemas.microsoft.com/office/drawing/2014/main" id="{41E75F8D-53A2-450D-8CED-3BE6DE8BA300}"/>
                </a:ext>
              </a:extLst>
            </p:cNvPr>
            <p:cNvSpPr/>
            <p:nvPr/>
          </p:nvSpPr>
          <p:spPr>
            <a:xfrm>
              <a:off x="1043729" y="5524700"/>
              <a:ext cx="20320" cy="20320"/>
            </a:xfrm>
            <a:custGeom>
              <a:avLst/>
              <a:gdLst/>
              <a:ahLst/>
              <a:cxnLst/>
              <a:rect l="l" t="t" r="r" b="b"/>
              <a:pathLst>
                <a:path w="20319" h="20320">
                  <a:moveTo>
                    <a:pt x="15303" y="0"/>
                  </a:moveTo>
                  <a:lnTo>
                    <a:pt x="4356" y="190"/>
                  </a:lnTo>
                  <a:lnTo>
                    <a:pt x="0" y="4699"/>
                  </a:lnTo>
                  <a:lnTo>
                    <a:pt x="190" y="15646"/>
                  </a:lnTo>
                  <a:lnTo>
                    <a:pt x="4711" y="20015"/>
                  </a:lnTo>
                  <a:lnTo>
                    <a:pt x="15646" y="19824"/>
                  </a:lnTo>
                  <a:lnTo>
                    <a:pt x="20015" y="15303"/>
                  </a:lnTo>
                  <a:lnTo>
                    <a:pt x="19913" y="9829"/>
                  </a:lnTo>
                  <a:lnTo>
                    <a:pt x="19811" y="4356"/>
                  </a:lnTo>
                  <a:lnTo>
                    <a:pt x="15303" y="0"/>
                  </a:lnTo>
                  <a:close/>
                </a:path>
              </a:pathLst>
            </a:custGeom>
            <a:solidFill>
              <a:srgbClr val="823925"/>
            </a:solidFill>
          </p:spPr>
          <p:txBody>
            <a:bodyPr wrap="square" lIns="0" tIns="0" rIns="0" bIns="0" rtlCol="0"/>
            <a:lstStyle/>
            <a:p>
              <a:endParaRPr sz="1493" dirty="0"/>
            </a:p>
          </p:txBody>
        </p:sp>
        <p:sp>
          <p:nvSpPr>
            <p:cNvPr id="1344" name="object 3212">
              <a:extLst>
                <a:ext uri="{FF2B5EF4-FFF2-40B4-BE49-F238E27FC236}">
                  <a16:creationId xmlns:a16="http://schemas.microsoft.com/office/drawing/2014/main" id="{76D9BBAA-E4FA-4D44-A30A-D5E7345EE575}"/>
                </a:ext>
              </a:extLst>
            </p:cNvPr>
            <p:cNvSpPr/>
            <p:nvPr/>
          </p:nvSpPr>
          <p:spPr>
            <a:xfrm>
              <a:off x="1051791" y="5364791"/>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631808"/>
            </a:solidFill>
          </p:spPr>
          <p:txBody>
            <a:bodyPr wrap="square" lIns="0" tIns="0" rIns="0" bIns="0" rtlCol="0"/>
            <a:lstStyle/>
            <a:p>
              <a:endParaRPr sz="1493" dirty="0"/>
            </a:p>
          </p:txBody>
        </p:sp>
        <p:sp>
          <p:nvSpPr>
            <p:cNvPr id="1345" name="object 3213">
              <a:extLst>
                <a:ext uri="{FF2B5EF4-FFF2-40B4-BE49-F238E27FC236}">
                  <a16:creationId xmlns:a16="http://schemas.microsoft.com/office/drawing/2014/main" id="{F2FC1ED6-5470-4446-B9D0-EBB0ADF55CF6}"/>
                </a:ext>
              </a:extLst>
            </p:cNvPr>
            <p:cNvSpPr/>
            <p:nvPr/>
          </p:nvSpPr>
          <p:spPr>
            <a:xfrm>
              <a:off x="1124390" y="5397892"/>
              <a:ext cx="20320" cy="20320"/>
            </a:xfrm>
            <a:custGeom>
              <a:avLst/>
              <a:gdLst/>
              <a:ahLst/>
              <a:cxnLst/>
              <a:rect l="l" t="t" r="r" b="b"/>
              <a:pathLst>
                <a:path w="20319" h="20320">
                  <a:moveTo>
                    <a:pt x="15316" y="0"/>
                  </a:moveTo>
                  <a:lnTo>
                    <a:pt x="4356" y="190"/>
                  </a:lnTo>
                  <a:lnTo>
                    <a:pt x="0" y="4686"/>
                  </a:lnTo>
                  <a:lnTo>
                    <a:pt x="190" y="15633"/>
                  </a:lnTo>
                  <a:lnTo>
                    <a:pt x="4711" y="20002"/>
                  </a:lnTo>
                  <a:lnTo>
                    <a:pt x="15659" y="19812"/>
                  </a:lnTo>
                  <a:lnTo>
                    <a:pt x="20015" y="15290"/>
                  </a:lnTo>
                  <a:lnTo>
                    <a:pt x="19913" y="9817"/>
                  </a:lnTo>
                  <a:lnTo>
                    <a:pt x="19811" y="4343"/>
                  </a:lnTo>
                  <a:lnTo>
                    <a:pt x="15316" y="0"/>
                  </a:lnTo>
                  <a:close/>
                </a:path>
              </a:pathLst>
            </a:custGeom>
            <a:solidFill>
              <a:srgbClr val="773522"/>
            </a:solidFill>
          </p:spPr>
          <p:txBody>
            <a:bodyPr wrap="square" lIns="0" tIns="0" rIns="0" bIns="0" rtlCol="0"/>
            <a:lstStyle/>
            <a:p>
              <a:endParaRPr sz="1493" dirty="0"/>
            </a:p>
          </p:txBody>
        </p:sp>
        <p:sp>
          <p:nvSpPr>
            <p:cNvPr id="1346" name="object 3214">
              <a:extLst>
                <a:ext uri="{FF2B5EF4-FFF2-40B4-BE49-F238E27FC236}">
                  <a16:creationId xmlns:a16="http://schemas.microsoft.com/office/drawing/2014/main" id="{5F2B0018-C2D1-47ED-A02E-EBE86935D890}"/>
                </a:ext>
              </a:extLst>
            </p:cNvPr>
            <p:cNvSpPr/>
            <p:nvPr/>
          </p:nvSpPr>
          <p:spPr>
            <a:xfrm>
              <a:off x="1368816" y="5452131"/>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701E05"/>
            </a:solidFill>
          </p:spPr>
          <p:txBody>
            <a:bodyPr wrap="square" lIns="0" tIns="0" rIns="0" bIns="0" rtlCol="0"/>
            <a:lstStyle/>
            <a:p>
              <a:endParaRPr sz="1493" dirty="0"/>
            </a:p>
          </p:txBody>
        </p:sp>
        <p:sp>
          <p:nvSpPr>
            <p:cNvPr id="1347" name="object 3215">
              <a:extLst>
                <a:ext uri="{FF2B5EF4-FFF2-40B4-BE49-F238E27FC236}">
                  <a16:creationId xmlns:a16="http://schemas.microsoft.com/office/drawing/2014/main" id="{0E1FB850-65CD-4785-B67F-D653FD47854E}"/>
                </a:ext>
              </a:extLst>
            </p:cNvPr>
            <p:cNvSpPr/>
            <p:nvPr/>
          </p:nvSpPr>
          <p:spPr>
            <a:xfrm>
              <a:off x="1773184" y="5532221"/>
              <a:ext cx="20320" cy="20320"/>
            </a:xfrm>
            <a:custGeom>
              <a:avLst/>
              <a:gdLst/>
              <a:ahLst/>
              <a:cxnLst/>
              <a:rect l="l" t="t" r="r" b="b"/>
              <a:pathLst>
                <a:path w="20319" h="20320">
                  <a:moveTo>
                    <a:pt x="15303" y="0"/>
                  </a:moveTo>
                  <a:lnTo>
                    <a:pt x="4356" y="190"/>
                  </a:lnTo>
                  <a:lnTo>
                    <a:pt x="0" y="4686"/>
                  </a:lnTo>
                  <a:lnTo>
                    <a:pt x="190" y="15646"/>
                  </a:lnTo>
                  <a:lnTo>
                    <a:pt x="4711" y="20002"/>
                  </a:lnTo>
                  <a:lnTo>
                    <a:pt x="15646" y="19812"/>
                  </a:lnTo>
                  <a:lnTo>
                    <a:pt x="20015" y="15303"/>
                  </a:lnTo>
                  <a:lnTo>
                    <a:pt x="19913" y="9829"/>
                  </a:lnTo>
                  <a:lnTo>
                    <a:pt x="19812" y="4343"/>
                  </a:lnTo>
                  <a:lnTo>
                    <a:pt x="15303" y="0"/>
                  </a:lnTo>
                  <a:close/>
                </a:path>
              </a:pathLst>
            </a:custGeom>
            <a:solidFill>
              <a:srgbClr val="552518"/>
            </a:solidFill>
          </p:spPr>
          <p:txBody>
            <a:bodyPr wrap="square" lIns="0" tIns="0" rIns="0" bIns="0" rtlCol="0"/>
            <a:lstStyle/>
            <a:p>
              <a:endParaRPr sz="1493" dirty="0"/>
            </a:p>
          </p:txBody>
        </p:sp>
        <p:sp>
          <p:nvSpPr>
            <p:cNvPr id="1348" name="object 3216">
              <a:extLst>
                <a:ext uri="{FF2B5EF4-FFF2-40B4-BE49-F238E27FC236}">
                  <a16:creationId xmlns:a16="http://schemas.microsoft.com/office/drawing/2014/main" id="{5CBC734E-6B93-4807-A2F4-1C577AB45960}"/>
                </a:ext>
              </a:extLst>
            </p:cNvPr>
            <p:cNvSpPr/>
            <p:nvPr/>
          </p:nvSpPr>
          <p:spPr>
            <a:xfrm>
              <a:off x="1817635" y="5474578"/>
              <a:ext cx="20320" cy="20320"/>
            </a:xfrm>
            <a:custGeom>
              <a:avLst/>
              <a:gdLst/>
              <a:ahLst/>
              <a:cxnLst/>
              <a:rect l="l" t="t" r="r" b="b"/>
              <a:pathLst>
                <a:path w="20319" h="20320">
                  <a:moveTo>
                    <a:pt x="15303" y="0"/>
                  </a:moveTo>
                  <a:lnTo>
                    <a:pt x="4343" y="190"/>
                  </a:lnTo>
                  <a:lnTo>
                    <a:pt x="0" y="4686"/>
                  </a:lnTo>
                  <a:lnTo>
                    <a:pt x="190" y="15646"/>
                  </a:lnTo>
                  <a:lnTo>
                    <a:pt x="4699" y="20002"/>
                  </a:lnTo>
                  <a:lnTo>
                    <a:pt x="15646" y="19812"/>
                  </a:lnTo>
                  <a:lnTo>
                    <a:pt x="20015" y="15303"/>
                  </a:lnTo>
                  <a:lnTo>
                    <a:pt x="19913" y="9817"/>
                  </a:lnTo>
                  <a:lnTo>
                    <a:pt x="19812" y="4343"/>
                  </a:lnTo>
                  <a:lnTo>
                    <a:pt x="15303" y="0"/>
                  </a:lnTo>
                  <a:close/>
                </a:path>
              </a:pathLst>
            </a:custGeom>
            <a:solidFill>
              <a:srgbClr val="61291B"/>
            </a:solidFill>
          </p:spPr>
          <p:txBody>
            <a:bodyPr wrap="square" lIns="0" tIns="0" rIns="0" bIns="0" rtlCol="0"/>
            <a:lstStyle/>
            <a:p>
              <a:endParaRPr sz="1493" dirty="0"/>
            </a:p>
          </p:txBody>
        </p:sp>
        <p:sp>
          <p:nvSpPr>
            <p:cNvPr id="1349" name="object 3217">
              <a:extLst>
                <a:ext uri="{FF2B5EF4-FFF2-40B4-BE49-F238E27FC236}">
                  <a16:creationId xmlns:a16="http://schemas.microsoft.com/office/drawing/2014/main" id="{662E2577-772A-4866-9A3B-BC8EB1A99C9F}"/>
                </a:ext>
              </a:extLst>
            </p:cNvPr>
            <p:cNvSpPr/>
            <p:nvPr/>
          </p:nvSpPr>
          <p:spPr>
            <a:xfrm>
              <a:off x="1357569" y="5618030"/>
              <a:ext cx="20320" cy="20320"/>
            </a:xfrm>
            <a:custGeom>
              <a:avLst/>
              <a:gdLst/>
              <a:ahLst/>
              <a:cxnLst/>
              <a:rect l="l" t="t" r="r" b="b"/>
              <a:pathLst>
                <a:path w="20319" h="20320">
                  <a:moveTo>
                    <a:pt x="15303" y="0"/>
                  </a:moveTo>
                  <a:lnTo>
                    <a:pt x="4343" y="190"/>
                  </a:lnTo>
                  <a:lnTo>
                    <a:pt x="0" y="4699"/>
                  </a:lnTo>
                  <a:lnTo>
                    <a:pt x="190" y="15646"/>
                  </a:lnTo>
                  <a:lnTo>
                    <a:pt x="4698" y="19989"/>
                  </a:lnTo>
                  <a:lnTo>
                    <a:pt x="15646" y="19799"/>
                  </a:lnTo>
                  <a:lnTo>
                    <a:pt x="20015" y="15303"/>
                  </a:lnTo>
                  <a:lnTo>
                    <a:pt x="19913" y="9817"/>
                  </a:lnTo>
                  <a:lnTo>
                    <a:pt x="19811" y="4356"/>
                  </a:lnTo>
                  <a:lnTo>
                    <a:pt x="15303" y="0"/>
                  </a:lnTo>
                  <a:close/>
                </a:path>
              </a:pathLst>
            </a:custGeom>
            <a:solidFill>
              <a:srgbClr val="69311E"/>
            </a:solidFill>
          </p:spPr>
          <p:txBody>
            <a:bodyPr wrap="square" lIns="0" tIns="0" rIns="0" bIns="0" rtlCol="0"/>
            <a:lstStyle/>
            <a:p>
              <a:endParaRPr sz="1493" dirty="0"/>
            </a:p>
          </p:txBody>
        </p:sp>
        <p:sp>
          <p:nvSpPr>
            <p:cNvPr id="1350" name="object 3218">
              <a:extLst>
                <a:ext uri="{FF2B5EF4-FFF2-40B4-BE49-F238E27FC236}">
                  <a16:creationId xmlns:a16="http://schemas.microsoft.com/office/drawing/2014/main" id="{BB1ECA1E-03CE-4333-BF21-D29941EA322A}"/>
                </a:ext>
              </a:extLst>
            </p:cNvPr>
            <p:cNvSpPr/>
            <p:nvPr/>
          </p:nvSpPr>
          <p:spPr>
            <a:xfrm>
              <a:off x="1387372" y="5442253"/>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601709"/>
            </a:solidFill>
          </p:spPr>
          <p:txBody>
            <a:bodyPr wrap="square" lIns="0" tIns="0" rIns="0" bIns="0" rtlCol="0"/>
            <a:lstStyle/>
            <a:p>
              <a:endParaRPr sz="1493" dirty="0"/>
            </a:p>
          </p:txBody>
        </p:sp>
        <p:sp>
          <p:nvSpPr>
            <p:cNvPr id="1351" name="object 3219">
              <a:extLst>
                <a:ext uri="{FF2B5EF4-FFF2-40B4-BE49-F238E27FC236}">
                  <a16:creationId xmlns:a16="http://schemas.microsoft.com/office/drawing/2014/main" id="{B204DD64-E928-4283-8D39-C8850B1980B5}"/>
                </a:ext>
              </a:extLst>
            </p:cNvPr>
            <p:cNvSpPr/>
            <p:nvPr/>
          </p:nvSpPr>
          <p:spPr>
            <a:xfrm>
              <a:off x="1367005" y="5597739"/>
              <a:ext cx="20320" cy="20320"/>
            </a:xfrm>
            <a:custGeom>
              <a:avLst/>
              <a:gdLst/>
              <a:ahLst/>
              <a:cxnLst/>
              <a:rect l="l" t="t" r="r" b="b"/>
              <a:pathLst>
                <a:path w="20319" h="20320">
                  <a:moveTo>
                    <a:pt x="15303" y="0"/>
                  </a:moveTo>
                  <a:lnTo>
                    <a:pt x="4356" y="190"/>
                  </a:lnTo>
                  <a:lnTo>
                    <a:pt x="0" y="4686"/>
                  </a:lnTo>
                  <a:lnTo>
                    <a:pt x="190" y="15646"/>
                  </a:lnTo>
                  <a:lnTo>
                    <a:pt x="4711" y="20002"/>
                  </a:lnTo>
                  <a:lnTo>
                    <a:pt x="15646" y="19812"/>
                  </a:lnTo>
                  <a:lnTo>
                    <a:pt x="20015" y="15303"/>
                  </a:lnTo>
                  <a:lnTo>
                    <a:pt x="19913" y="9829"/>
                  </a:lnTo>
                  <a:lnTo>
                    <a:pt x="19811" y="4343"/>
                  </a:lnTo>
                  <a:lnTo>
                    <a:pt x="15303" y="0"/>
                  </a:lnTo>
                  <a:close/>
                </a:path>
              </a:pathLst>
            </a:custGeom>
            <a:solidFill>
              <a:srgbClr val="6E301F"/>
            </a:solidFill>
          </p:spPr>
          <p:txBody>
            <a:bodyPr wrap="square" lIns="0" tIns="0" rIns="0" bIns="0" rtlCol="0"/>
            <a:lstStyle/>
            <a:p>
              <a:endParaRPr sz="1493" dirty="0"/>
            </a:p>
          </p:txBody>
        </p:sp>
        <p:sp>
          <p:nvSpPr>
            <p:cNvPr id="1352" name="object 3220">
              <a:extLst>
                <a:ext uri="{FF2B5EF4-FFF2-40B4-BE49-F238E27FC236}">
                  <a16:creationId xmlns:a16="http://schemas.microsoft.com/office/drawing/2014/main" id="{E9203D5A-A216-481A-B399-5AB798AC27EA}"/>
                </a:ext>
              </a:extLst>
            </p:cNvPr>
            <p:cNvSpPr/>
            <p:nvPr/>
          </p:nvSpPr>
          <p:spPr>
            <a:xfrm>
              <a:off x="1653731" y="5357394"/>
              <a:ext cx="20320" cy="20320"/>
            </a:xfrm>
            <a:custGeom>
              <a:avLst/>
              <a:gdLst/>
              <a:ahLst/>
              <a:cxnLst/>
              <a:rect l="l" t="t" r="r" b="b"/>
              <a:pathLst>
                <a:path w="20319" h="20320">
                  <a:moveTo>
                    <a:pt x="15316" y="0"/>
                  </a:moveTo>
                  <a:lnTo>
                    <a:pt x="4356" y="190"/>
                  </a:lnTo>
                  <a:lnTo>
                    <a:pt x="0" y="4711"/>
                  </a:lnTo>
                  <a:lnTo>
                    <a:pt x="190" y="15659"/>
                  </a:lnTo>
                  <a:lnTo>
                    <a:pt x="4711" y="20015"/>
                  </a:lnTo>
                  <a:lnTo>
                    <a:pt x="15659" y="19824"/>
                  </a:lnTo>
                  <a:lnTo>
                    <a:pt x="20015" y="15316"/>
                  </a:lnTo>
                  <a:lnTo>
                    <a:pt x="19913" y="9842"/>
                  </a:lnTo>
                  <a:lnTo>
                    <a:pt x="19812" y="4368"/>
                  </a:lnTo>
                  <a:lnTo>
                    <a:pt x="15316" y="0"/>
                  </a:lnTo>
                  <a:close/>
                </a:path>
              </a:pathLst>
            </a:custGeom>
            <a:solidFill>
              <a:srgbClr val="743221"/>
            </a:solidFill>
          </p:spPr>
          <p:txBody>
            <a:bodyPr wrap="square" lIns="0" tIns="0" rIns="0" bIns="0" rtlCol="0"/>
            <a:lstStyle/>
            <a:p>
              <a:endParaRPr sz="1493" dirty="0"/>
            </a:p>
          </p:txBody>
        </p:sp>
        <p:sp>
          <p:nvSpPr>
            <p:cNvPr id="1353" name="object 3221">
              <a:extLst>
                <a:ext uri="{FF2B5EF4-FFF2-40B4-BE49-F238E27FC236}">
                  <a16:creationId xmlns:a16="http://schemas.microsoft.com/office/drawing/2014/main" id="{1378607D-B11D-4B57-B0B5-8893109C50F8}"/>
                </a:ext>
              </a:extLst>
            </p:cNvPr>
            <p:cNvSpPr/>
            <p:nvPr/>
          </p:nvSpPr>
          <p:spPr>
            <a:xfrm>
              <a:off x="1129064" y="5563857"/>
              <a:ext cx="20320" cy="20320"/>
            </a:xfrm>
            <a:custGeom>
              <a:avLst/>
              <a:gdLst/>
              <a:ahLst/>
              <a:cxnLst/>
              <a:rect l="l" t="t" r="r" b="b"/>
              <a:pathLst>
                <a:path w="20319" h="20320">
                  <a:moveTo>
                    <a:pt x="15303" y="0"/>
                  </a:moveTo>
                  <a:lnTo>
                    <a:pt x="4343" y="190"/>
                  </a:lnTo>
                  <a:lnTo>
                    <a:pt x="0" y="4699"/>
                  </a:lnTo>
                  <a:lnTo>
                    <a:pt x="190" y="15659"/>
                  </a:lnTo>
                  <a:lnTo>
                    <a:pt x="4698" y="20002"/>
                  </a:lnTo>
                  <a:lnTo>
                    <a:pt x="15646" y="19812"/>
                  </a:lnTo>
                  <a:lnTo>
                    <a:pt x="20015" y="15316"/>
                  </a:lnTo>
                  <a:lnTo>
                    <a:pt x="19913" y="9829"/>
                  </a:lnTo>
                  <a:lnTo>
                    <a:pt x="19811" y="4356"/>
                  </a:lnTo>
                  <a:lnTo>
                    <a:pt x="15303" y="0"/>
                  </a:lnTo>
                  <a:close/>
                </a:path>
              </a:pathLst>
            </a:custGeom>
            <a:solidFill>
              <a:srgbClr val="813826"/>
            </a:solidFill>
          </p:spPr>
          <p:txBody>
            <a:bodyPr wrap="square" lIns="0" tIns="0" rIns="0" bIns="0" rtlCol="0"/>
            <a:lstStyle/>
            <a:p>
              <a:endParaRPr sz="1493" dirty="0"/>
            </a:p>
          </p:txBody>
        </p:sp>
        <p:sp>
          <p:nvSpPr>
            <p:cNvPr id="1354" name="object 3222">
              <a:extLst>
                <a:ext uri="{FF2B5EF4-FFF2-40B4-BE49-F238E27FC236}">
                  <a16:creationId xmlns:a16="http://schemas.microsoft.com/office/drawing/2014/main" id="{E7037E26-1719-433E-ADBE-3C5D81BFDB73}"/>
                </a:ext>
              </a:extLst>
            </p:cNvPr>
            <p:cNvSpPr/>
            <p:nvPr/>
          </p:nvSpPr>
          <p:spPr>
            <a:xfrm>
              <a:off x="1368226" y="5345589"/>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4D1506"/>
            </a:solidFill>
          </p:spPr>
          <p:txBody>
            <a:bodyPr wrap="square" lIns="0" tIns="0" rIns="0" bIns="0" rtlCol="0"/>
            <a:lstStyle/>
            <a:p>
              <a:endParaRPr sz="1493" dirty="0"/>
            </a:p>
          </p:txBody>
        </p:sp>
        <p:sp>
          <p:nvSpPr>
            <p:cNvPr id="1355" name="object 3223">
              <a:extLst>
                <a:ext uri="{FF2B5EF4-FFF2-40B4-BE49-F238E27FC236}">
                  <a16:creationId xmlns:a16="http://schemas.microsoft.com/office/drawing/2014/main" id="{A9579BEF-1929-48AA-9AAE-0F0948FFC228}"/>
                </a:ext>
              </a:extLst>
            </p:cNvPr>
            <p:cNvSpPr/>
            <p:nvPr/>
          </p:nvSpPr>
          <p:spPr>
            <a:xfrm>
              <a:off x="1140465" y="5385351"/>
              <a:ext cx="20320" cy="20320"/>
            </a:xfrm>
            <a:custGeom>
              <a:avLst/>
              <a:gdLst/>
              <a:ahLst/>
              <a:cxnLst/>
              <a:rect l="l" t="t" r="r" b="b"/>
              <a:pathLst>
                <a:path w="20319" h="20320">
                  <a:moveTo>
                    <a:pt x="15303" y="0"/>
                  </a:moveTo>
                  <a:lnTo>
                    <a:pt x="4343" y="190"/>
                  </a:lnTo>
                  <a:lnTo>
                    <a:pt x="0" y="4686"/>
                  </a:lnTo>
                  <a:lnTo>
                    <a:pt x="190" y="15633"/>
                  </a:lnTo>
                  <a:lnTo>
                    <a:pt x="4698" y="19989"/>
                  </a:lnTo>
                  <a:lnTo>
                    <a:pt x="15646" y="19799"/>
                  </a:lnTo>
                  <a:lnTo>
                    <a:pt x="20015" y="15290"/>
                  </a:lnTo>
                  <a:lnTo>
                    <a:pt x="19913" y="9817"/>
                  </a:lnTo>
                  <a:lnTo>
                    <a:pt x="19811" y="4343"/>
                  </a:lnTo>
                  <a:lnTo>
                    <a:pt x="15303" y="0"/>
                  </a:lnTo>
                  <a:close/>
                </a:path>
              </a:pathLst>
            </a:custGeom>
            <a:solidFill>
              <a:srgbClr val="501102"/>
            </a:solidFill>
          </p:spPr>
          <p:txBody>
            <a:bodyPr wrap="square" lIns="0" tIns="0" rIns="0" bIns="0" rtlCol="0"/>
            <a:lstStyle/>
            <a:p>
              <a:endParaRPr sz="1493" dirty="0"/>
            </a:p>
          </p:txBody>
        </p:sp>
        <p:sp>
          <p:nvSpPr>
            <p:cNvPr id="1356" name="object 3224">
              <a:extLst>
                <a:ext uri="{FF2B5EF4-FFF2-40B4-BE49-F238E27FC236}">
                  <a16:creationId xmlns:a16="http://schemas.microsoft.com/office/drawing/2014/main" id="{1EB2AE90-4F1E-4AC9-BBBC-1CF3D34CE77C}"/>
                </a:ext>
              </a:extLst>
            </p:cNvPr>
            <p:cNvSpPr/>
            <p:nvPr/>
          </p:nvSpPr>
          <p:spPr>
            <a:xfrm>
              <a:off x="1764831" y="5353535"/>
              <a:ext cx="20320" cy="20320"/>
            </a:xfrm>
            <a:custGeom>
              <a:avLst/>
              <a:gdLst/>
              <a:ahLst/>
              <a:cxnLst/>
              <a:rect l="l" t="t" r="r" b="b"/>
              <a:pathLst>
                <a:path w="20319" h="20320">
                  <a:moveTo>
                    <a:pt x="15303" y="0"/>
                  </a:moveTo>
                  <a:lnTo>
                    <a:pt x="4343" y="190"/>
                  </a:lnTo>
                  <a:lnTo>
                    <a:pt x="0" y="4711"/>
                  </a:lnTo>
                  <a:lnTo>
                    <a:pt x="190" y="15659"/>
                  </a:lnTo>
                  <a:lnTo>
                    <a:pt x="4699" y="20002"/>
                  </a:lnTo>
                  <a:lnTo>
                    <a:pt x="15646" y="19811"/>
                  </a:lnTo>
                  <a:lnTo>
                    <a:pt x="20015" y="15316"/>
                  </a:lnTo>
                  <a:lnTo>
                    <a:pt x="19913" y="9842"/>
                  </a:lnTo>
                  <a:lnTo>
                    <a:pt x="19812" y="4368"/>
                  </a:lnTo>
                  <a:lnTo>
                    <a:pt x="15303" y="0"/>
                  </a:lnTo>
                  <a:close/>
                </a:path>
              </a:pathLst>
            </a:custGeom>
            <a:solidFill>
              <a:srgbClr val="371004"/>
            </a:solidFill>
          </p:spPr>
          <p:txBody>
            <a:bodyPr wrap="square" lIns="0" tIns="0" rIns="0" bIns="0" rtlCol="0"/>
            <a:lstStyle/>
            <a:p>
              <a:endParaRPr sz="1493" dirty="0"/>
            </a:p>
          </p:txBody>
        </p:sp>
        <p:sp>
          <p:nvSpPr>
            <p:cNvPr id="1357" name="object 3225">
              <a:extLst>
                <a:ext uri="{FF2B5EF4-FFF2-40B4-BE49-F238E27FC236}">
                  <a16:creationId xmlns:a16="http://schemas.microsoft.com/office/drawing/2014/main" id="{002EF07A-7F69-4260-A175-5CDA7C848BA1}"/>
                </a:ext>
              </a:extLst>
            </p:cNvPr>
            <p:cNvSpPr/>
            <p:nvPr/>
          </p:nvSpPr>
          <p:spPr>
            <a:xfrm>
              <a:off x="1669340" y="5321231"/>
              <a:ext cx="20320" cy="20320"/>
            </a:xfrm>
            <a:custGeom>
              <a:avLst/>
              <a:gdLst/>
              <a:ahLst/>
              <a:cxnLst/>
              <a:rect l="l" t="t" r="r" b="b"/>
              <a:pathLst>
                <a:path w="20319" h="20320">
                  <a:moveTo>
                    <a:pt x="15303" y="0"/>
                  </a:moveTo>
                  <a:lnTo>
                    <a:pt x="4343" y="190"/>
                  </a:lnTo>
                  <a:lnTo>
                    <a:pt x="0" y="4698"/>
                  </a:lnTo>
                  <a:lnTo>
                    <a:pt x="190" y="15646"/>
                  </a:lnTo>
                  <a:lnTo>
                    <a:pt x="4699" y="20002"/>
                  </a:lnTo>
                  <a:lnTo>
                    <a:pt x="15646" y="19811"/>
                  </a:lnTo>
                  <a:lnTo>
                    <a:pt x="20015" y="15303"/>
                  </a:lnTo>
                  <a:lnTo>
                    <a:pt x="19913" y="9842"/>
                  </a:lnTo>
                  <a:lnTo>
                    <a:pt x="19812" y="4356"/>
                  </a:lnTo>
                  <a:lnTo>
                    <a:pt x="15303" y="0"/>
                  </a:lnTo>
                  <a:close/>
                </a:path>
              </a:pathLst>
            </a:custGeom>
            <a:solidFill>
              <a:srgbClr val="491306"/>
            </a:solidFill>
          </p:spPr>
          <p:txBody>
            <a:bodyPr wrap="square" lIns="0" tIns="0" rIns="0" bIns="0" rtlCol="0"/>
            <a:lstStyle/>
            <a:p>
              <a:endParaRPr sz="1493" dirty="0"/>
            </a:p>
          </p:txBody>
        </p:sp>
        <p:sp>
          <p:nvSpPr>
            <p:cNvPr id="1358" name="object 3226">
              <a:extLst>
                <a:ext uri="{FF2B5EF4-FFF2-40B4-BE49-F238E27FC236}">
                  <a16:creationId xmlns:a16="http://schemas.microsoft.com/office/drawing/2014/main" id="{07A76B4A-D6D6-4E24-88B7-D27A8139A27C}"/>
                </a:ext>
              </a:extLst>
            </p:cNvPr>
            <p:cNvSpPr/>
            <p:nvPr/>
          </p:nvSpPr>
          <p:spPr>
            <a:xfrm>
              <a:off x="1837822" y="5433150"/>
              <a:ext cx="20320" cy="20320"/>
            </a:xfrm>
            <a:custGeom>
              <a:avLst/>
              <a:gdLst/>
              <a:ahLst/>
              <a:cxnLst/>
              <a:rect l="l" t="t" r="r" b="b"/>
              <a:pathLst>
                <a:path w="20319" h="20320">
                  <a:moveTo>
                    <a:pt x="15316" y="0"/>
                  </a:moveTo>
                  <a:lnTo>
                    <a:pt x="4356" y="190"/>
                  </a:lnTo>
                  <a:lnTo>
                    <a:pt x="0" y="4698"/>
                  </a:lnTo>
                  <a:lnTo>
                    <a:pt x="190" y="15659"/>
                  </a:lnTo>
                  <a:lnTo>
                    <a:pt x="4711" y="20015"/>
                  </a:lnTo>
                  <a:lnTo>
                    <a:pt x="15659" y="19824"/>
                  </a:lnTo>
                  <a:lnTo>
                    <a:pt x="20015" y="15316"/>
                  </a:lnTo>
                  <a:lnTo>
                    <a:pt x="19913" y="9842"/>
                  </a:lnTo>
                  <a:lnTo>
                    <a:pt x="19812" y="4356"/>
                  </a:lnTo>
                  <a:lnTo>
                    <a:pt x="15316" y="0"/>
                  </a:lnTo>
                  <a:close/>
                </a:path>
              </a:pathLst>
            </a:custGeom>
            <a:solidFill>
              <a:srgbClr val="522417"/>
            </a:solidFill>
          </p:spPr>
          <p:txBody>
            <a:bodyPr wrap="square" lIns="0" tIns="0" rIns="0" bIns="0" rtlCol="0"/>
            <a:lstStyle/>
            <a:p>
              <a:endParaRPr sz="1493" dirty="0"/>
            </a:p>
          </p:txBody>
        </p:sp>
        <p:sp>
          <p:nvSpPr>
            <p:cNvPr id="1359" name="object 3227">
              <a:extLst>
                <a:ext uri="{FF2B5EF4-FFF2-40B4-BE49-F238E27FC236}">
                  <a16:creationId xmlns:a16="http://schemas.microsoft.com/office/drawing/2014/main" id="{D81A3487-B125-4392-A2EA-35EE27F0ED59}"/>
                </a:ext>
              </a:extLst>
            </p:cNvPr>
            <p:cNvSpPr/>
            <p:nvPr/>
          </p:nvSpPr>
          <p:spPr>
            <a:xfrm>
              <a:off x="1665367" y="5328196"/>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531407"/>
            </a:solidFill>
          </p:spPr>
          <p:txBody>
            <a:bodyPr wrap="square" lIns="0" tIns="0" rIns="0" bIns="0" rtlCol="0"/>
            <a:lstStyle/>
            <a:p>
              <a:endParaRPr sz="1493" dirty="0"/>
            </a:p>
          </p:txBody>
        </p:sp>
        <p:sp>
          <p:nvSpPr>
            <p:cNvPr id="1360" name="object 3228">
              <a:extLst>
                <a:ext uri="{FF2B5EF4-FFF2-40B4-BE49-F238E27FC236}">
                  <a16:creationId xmlns:a16="http://schemas.microsoft.com/office/drawing/2014/main" id="{B0611B31-7EB5-4077-8807-BAF6DF3AFC96}"/>
                </a:ext>
              </a:extLst>
            </p:cNvPr>
            <p:cNvSpPr/>
            <p:nvPr/>
          </p:nvSpPr>
          <p:spPr>
            <a:xfrm>
              <a:off x="1044752" y="5482079"/>
              <a:ext cx="20320" cy="20320"/>
            </a:xfrm>
            <a:custGeom>
              <a:avLst/>
              <a:gdLst/>
              <a:ahLst/>
              <a:cxnLst/>
              <a:rect l="l" t="t" r="r" b="b"/>
              <a:pathLst>
                <a:path w="20319" h="20320">
                  <a:moveTo>
                    <a:pt x="15303" y="0"/>
                  </a:moveTo>
                  <a:lnTo>
                    <a:pt x="4356" y="190"/>
                  </a:lnTo>
                  <a:lnTo>
                    <a:pt x="0" y="4711"/>
                  </a:lnTo>
                  <a:lnTo>
                    <a:pt x="190" y="15659"/>
                  </a:lnTo>
                  <a:lnTo>
                    <a:pt x="4711" y="20002"/>
                  </a:lnTo>
                  <a:lnTo>
                    <a:pt x="15646" y="19811"/>
                  </a:lnTo>
                  <a:lnTo>
                    <a:pt x="20015" y="15316"/>
                  </a:lnTo>
                  <a:lnTo>
                    <a:pt x="19913" y="9842"/>
                  </a:lnTo>
                  <a:lnTo>
                    <a:pt x="19811" y="4368"/>
                  </a:lnTo>
                  <a:lnTo>
                    <a:pt x="15303" y="0"/>
                  </a:lnTo>
                  <a:close/>
                </a:path>
              </a:pathLst>
            </a:custGeom>
            <a:solidFill>
              <a:srgbClr val="D68C5E"/>
            </a:solidFill>
          </p:spPr>
          <p:txBody>
            <a:bodyPr wrap="square" lIns="0" tIns="0" rIns="0" bIns="0" rtlCol="0"/>
            <a:lstStyle/>
            <a:p>
              <a:endParaRPr sz="1493" dirty="0"/>
            </a:p>
          </p:txBody>
        </p:sp>
        <p:sp>
          <p:nvSpPr>
            <p:cNvPr id="1361" name="object 3229">
              <a:extLst>
                <a:ext uri="{FF2B5EF4-FFF2-40B4-BE49-F238E27FC236}">
                  <a16:creationId xmlns:a16="http://schemas.microsoft.com/office/drawing/2014/main" id="{55CF5F56-1FAA-4BD1-9A63-D4F607D5C6CD}"/>
                </a:ext>
              </a:extLst>
            </p:cNvPr>
            <p:cNvSpPr/>
            <p:nvPr/>
          </p:nvSpPr>
          <p:spPr>
            <a:xfrm>
              <a:off x="1529346" y="5287363"/>
              <a:ext cx="20320" cy="20320"/>
            </a:xfrm>
            <a:custGeom>
              <a:avLst/>
              <a:gdLst/>
              <a:ahLst/>
              <a:cxnLst/>
              <a:rect l="l" t="t" r="r" b="b"/>
              <a:pathLst>
                <a:path w="20319" h="20320">
                  <a:moveTo>
                    <a:pt x="15290" y="0"/>
                  </a:moveTo>
                  <a:lnTo>
                    <a:pt x="4343" y="190"/>
                  </a:lnTo>
                  <a:lnTo>
                    <a:pt x="0" y="4711"/>
                  </a:lnTo>
                  <a:lnTo>
                    <a:pt x="190" y="15659"/>
                  </a:lnTo>
                  <a:lnTo>
                    <a:pt x="4698" y="20002"/>
                  </a:lnTo>
                  <a:lnTo>
                    <a:pt x="15646" y="19811"/>
                  </a:lnTo>
                  <a:lnTo>
                    <a:pt x="20015" y="15316"/>
                  </a:lnTo>
                  <a:lnTo>
                    <a:pt x="19913" y="9842"/>
                  </a:lnTo>
                  <a:lnTo>
                    <a:pt x="19811" y="4368"/>
                  </a:lnTo>
                  <a:lnTo>
                    <a:pt x="15290" y="0"/>
                  </a:lnTo>
                  <a:close/>
                </a:path>
              </a:pathLst>
            </a:custGeom>
            <a:solidFill>
              <a:srgbClr val="692D1E"/>
            </a:solidFill>
          </p:spPr>
          <p:txBody>
            <a:bodyPr wrap="square" lIns="0" tIns="0" rIns="0" bIns="0" rtlCol="0"/>
            <a:lstStyle/>
            <a:p>
              <a:endParaRPr sz="1493" dirty="0"/>
            </a:p>
          </p:txBody>
        </p:sp>
        <p:sp>
          <p:nvSpPr>
            <p:cNvPr id="1362" name="object 3230">
              <a:extLst>
                <a:ext uri="{FF2B5EF4-FFF2-40B4-BE49-F238E27FC236}">
                  <a16:creationId xmlns:a16="http://schemas.microsoft.com/office/drawing/2014/main" id="{50A8858F-E95D-4A25-B3F7-2707BF6A8999}"/>
                </a:ext>
              </a:extLst>
            </p:cNvPr>
            <p:cNvSpPr/>
            <p:nvPr/>
          </p:nvSpPr>
          <p:spPr>
            <a:xfrm>
              <a:off x="979348" y="5429298"/>
              <a:ext cx="20320" cy="20320"/>
            </a:xfrm>
            <a:custGeom>
              <a:avLst/>
              <a:gdLst/>
              <a:ahLst/>
              <a:cxnLst/>
              <a:rect l="l" t="t" r="r" b="b"/>
              <a:pathLst>
                <a:path w="20319" h="20320">
                  <a:moveTo>
                    <a:pt x="15296" y="0"/>
                  </a:moveTo>
                  <a:lnTo>
                    <a:pt x="4336" y="190"/>
                  </a:lnTo>
                  <a:lnTo>
                    <a:pt x="0" y="4679"/>
                  </a:lnTo>
                  <a:lnTo>
                    <a:pt x="189" y="15652"/>
                  </a:lnTo>
                  <a:lnTo>
                    <a:pt x="4691" y="20001"/>
                  </a:lnTo>
                  <a:lnTo>
                    <a:pt x="15646" y="19805"/>
                  </a:lnTo>
                  <a:lnTo>
                    <a:pt x="20001" y="15310"/>
                  </a:lnTo>
                  <a:lnTo>
                    <a:pt x="19805" y="4343"/>
                  </a:lnTo>
                  <a:lnTo>
                    <a:pt x="15296" y="0"/>
                  </a:lnTo>
                  <a:close/>
                </a:path>
              </a:pathLst>
            </a:custGeom>
            <a:solidFill>
              <a:srgbClr val="E7AB87">
                <a:alpha val="36000"/>
              </a:srgbClr>
            </a:solidFill>
          </p:spPr>
          <p:txBody>
            <a:bodyPr wrap="square" lIns="0" tIns="0" rIns="0" bIns="0" rtlCol="0"/>
            <a:lstStyle/>
            <a:p>
              <a:endParaRPr sz="1493" dirty="0"/>
            </a:p>
          </p:txBody>
        </p:sp>
        <p:sp>
          <p:nvSpPr>
            <p:cNvPr id="1363" name="object 3231">
              <a:extLst>
                <a:ext uri="{FF2B5EF4-FFF2-40B4-BE49-F238E27FC236}">
                  <a16:creationId xmlns:a16="http://schemas.microsoft.com/office/drawing/2014/main" id="{162B14A7-EC2B-49C0-96DE-6D93EF07C353}"/>
                </a:ext>
              </a:extLst>
            </p:cNvPr>
            <p:cNvSpPr/>
            <p:nvPr/>
          </p:nvSpPr>
          <p:spPr>
            <a:xfrm>
              <a:off x="962247" y="5437230"/>
              <a:ext cx="20320" cy="20320"/>
            </a:xfrm>
            <a:custGeom>
              <a:avLst/>
              <a:gdLst/>
              <a:ahLst/>
              <a:cxnLst/>
              <a:rect l="l" t="t" r="r" b="b"/>
              <a:pathLst>
                <a:path w="20319" h="20320">
                  <a:moveTo>
                    <a:pt x="15303" y="0"/>
                  </a:moveTo>
                  <a:lnTo>
                    <a:pt x="4356" y="190"/>
                  </a:lnTo>
                  <a:lnTo>
                    <a:pt x="0" y="4686"/>
                  </a:lnTo>
                  <a:lnTo>
                    <a:pt x="190" y="15646"/>
                  </a:lnTo>
                  <a:lnTo>
                    <a:pt x="4711" y="20002"/>
                  </a:lnTo>
                  <a:lnTo>
                    <a:pt x="15646" y="19812"/>
                  </a:lnTo>
                  <a:lnTo>
                    <a:pt x="20008" y="15310"/>
                  </a:lnTo>
                  <a:lnTo>
                    <a:pt x="19912" y="9785"/>
                  </a:lnTo>
                  <a:lnTo>
                    <a:pt x="19811" y="4343"/>
                  </a:lnTo>
                  <a:lnTo>
                    <a:pt x="15303" y="0"/>
                  </a:lnTo>
                  <a:close/>
                </a:path>
              </a:pathLst>
            </a:custGeom>
            <a:solidFill>
              <a:srgbClr val="FFC9A4">
                <a:alpha val="89999"/>
              </a:srgbClr>
            </a:solidFill>
          </p:spPr>
          <p:txBody>
            <a:bodyPr wrap="square" lIns="0" tIns="0" rIns="0" bIns="0" rtlCol="0"/>
            <a:lstStyle/>
            <a:p>
              <a:endParaRPr sz="1493" dirty="0"/>
            </a:p>
          </p:txBody>
        </p:sp>
        <p:sp>
          <p:nvSpPr>
            <p:cNvPr id="1364" name="object 3232">
              <a:extLst>
                <a:ext uri="{FF2B5EF4-FFF2-40B4-BE49-F238E27FC236}">
                  <a16:creationId xmlns:a16="http://schemas.microsoft.com/office/drawing/2014/main" id="{0F4E10EF-6FFA-4BBA-BDFC-4508249FC779}"/>
                </a:ext>
              </a:extLst>
            </p:cNvPr>
            <p:cNvSpPr/>
            <p:nvPr/>
          </p:nvSpPr>
          <p:spPr>
            <a:xfrm>
              <a:off x="1146505" y="5543983"/>
              <a:ext cx="20320" cy="20320"/>
            </a:xfrm>
            <a:custGeom>
              <a:avLst/>
              <a:gdLst/>
              <a:ahLst/>
              <a:cxnLst/>
              <a:rect l="l" t="t" r="r" b="b"/>
              <a:pathLst>
                <a:path w="20319" h="20320">
                  <a:moveTo>
                    <a:pt x="15303" y="0"/>
                  </a:moveTo>
                  <a:lnTo>
                    <a:pt x="4355" y="190"/>
                  </a:lnTo>
                  <a:lnTo>
                    <a:pt x="0" y="4698"/>
                  </a:lnTo>
                  <a:lnTo>
                    <a:pt x="190" y="15646"/>
                  </a:lnTo>
                  <a:lnTo>
                    <a:pt x="4709" y="20013"/>
                  </a:lnTo>
                  <a:lnTo>
                    <a:pt x="15646" y="19823"/>
                  </a:lnTo>
                  <a:lnTo>
                    <a:pt x="20001" y="15317"/>
                  </a:lnTo>
                  <a:lnTo>
                    <a:pt x="19811" y="4356"/>
                  </a:lnTo>
                  <a:lnTo>
                    <a:pt x="15303" y="0"/>
                  </a:lnTo>
                  <a:close/>
                </a:path>
              </a:pathLst>
            </a:custGeom>
            <a:solidFill>
              <a:srgbClr val="E7AB87">
                <a:alpha val="59999"/>
              </a:srgbClr>
            </a:solidFill>
          </p:spPr>
          <p:txBody>
            <a:bodyPr wrap="square" lIns="0" tIns="0" rIns="0" bIns="0" rtlCol="0"/>
            <a:lstStyle/>
            <a:p>
              <a:endParaRPr sz="1493" dirty="0"/>
            </a:p>
          </p:txBody>
        </p:sp>
        <p:sp>
          <p:nvSpPr>
            <p:cNvPr id="1365" name="object 3233">
              <a:extLst>
                <a:ext uri="{FF2B5EF4-FFF2-40B4-BE49-F238E27FC236}">
                  <a16:creationId xmlns:a16="http://schemas.microsoft.com/office/drawing/2014/main" id="{EE4565C8-C008-43F5-BDBC-3D51DC056990}"/>
                </a:ext>
              </a:extLst>
            </p:cNvPr>
            <p:cNvSpPr/>
            <p:nvPr/>
          </p:nvSpPr>
          <p:spPr>
            <a:xfrm>
              <a:off x="1064263" y="5447855"/>
              <a:ext cx="20320" cy="20320"/>
            </a:xfrm>
            <a:custGeom>
              <a:avLst/>
              <a:gdLst/>
              <a:ahLst/>
              <a:cxnLst/>
              <a:rect l="l" t="t" r="r" b="b"/>
              <a:pathLst>
                <a:path w="20319" h="20320">
                  <a:moveTo>
                    <a:pt x="15306" y="0"/>
                  </a:moveTo>
                  <a:lnTo>
                    <a:pt x="4354" y="189"/>
                  </a:lnTo>
                  <a:lnTo>
                    <a:pt x="0" y="4708"/>
                  </a:lnTo>
                  <a:lnTo>
                    <a:pt x="190" y="15656"/>
                  </a:lnTo>
                  <a:lnTo>
                    <a:pt x="4711" y="20012"/>
                  </a:lnTo>
                  <a:lnTo>
                    <a:pt x="15646" y="19821"/>
                  </a:lnTo>
                  <a:lnTo>
                    <a:pt x="20010" y="15317"/>
                  </a:lnTo>
                  <a:lnTo>
                    <a:pt x="19811" y="4365"/>
                  </a:lnTo>
                  <a:lnTo>
                    <a:pt x="15306" y="0"/>
                  </a:lnTo>
                  <a:close/>
                </a:path>
              </a:pathLst>
            </a:custGeom>
            <a:solidFill>
              <a:srgbClr val="F8C4A0">
                <a:alpha val="86997"/>
              </a:srgbClr>
            </a:solidFill>
          </p:spPr>
          <p:txBody>
            <a:bodyPr wrap="square" lIns="0" tIns="0" rIns="0" bIns="0" rtlCol="0"/>
            <a:lstStyle/>
            <a:p>
              <a:endParaRPr sz="1493" dirty="0"/>
            </a:p>
          </p:txBody>
        </p:sp>
        <p:sp>
          <p:nvSpPr>
            <p:cNvPr id="1366" name="object 3234">
              <a:extLst>
                <a:ext uri="{FF2B5EF4-FFF2-40B4-BE49-F238E27FC236}">
                  <a16:creationId xmlns:a16="http://schemas.microsoft.com/office/drawing/2014/main" id="{F484DD90-F378-4420-AC66-2D290479E1C7}"/>
                </a:ext>
              </a:extLst>
            </p:cNvPr>
            <p:cNvSpPr/>
            <p:nvPr/>
          </p:nvSpPr>
          <p:spPr>
            <a:xfrm>
              <a:off x="1026994" y="5497896"/>
              <a:ext cx="20320" cy="20320"/>
            </a:xfrm>
            <a:custGeom>
              <a:avLst/>
              <a:gdLst/>
              <a:ahLst/>
              <a:cxnLst/>
              <a:rect l="l" t="t" r="r" b="b"/>
              <a:pathLst>
                <a:path w="20319" h="20320">
                  <a:moveTo>
                    <a:pt x="15303" y="0"/>
                  </a:moveTo>
                  <a:lnTo>
                    <a:pt x="4356" y="190"/>
                  </a:lnTo>
                  <a:lnTo>
                    <a:pt x="0" y="4699"/>
                  </a:lnTo>
                  <a:lnTo>
                    <a:pt x="190" y="15646"/>
                  </a:lnTo>
                  <a:lnTo>
                    <a:pt x="4708" y="20012"/>
                  </a:lnTo>
                  <a:lnTo>
                    <a:pt x="15648" y="19822"/>
                  </a:lnTo>
                  <a:lnTo>
                    <a:pt x="20005" y="15313"/>
                  </a:lnTo>
                  <a:lnTo>
                    <a:pt x="19811" y="4356"/>
                  </a:lnTo>
                  <a:lnTo>
                    <a:pt x="15303" y="0"/>
                  </a:lnTo>
                  <a:close/>
                </a:path>
              </a:pathLst>
            </a:custGeom>
            <a:solidFill>
              <a:srgbClr val="E7AB87">
                <a:alpha val="25000"/>
              </a:srgbClr>
            </a:solidFill>
          </p:spPr>
          <p:txBody>
            <a:bodyPr wrap="square" lIns="0" tIns="0" rIns="0" bIns="0" rtlCol="0"/>
            <a:lstStyle/>
            <a:p>
              <a:endParaRPr sz="1493" dirty="0"/>
            </a:p>
          </p:txBody>
        </p:sp>
        <p:sp>
          <p:nvSpPr>
            <p:cNvPr id="1367" name="object 3235">
              <a:extLst>
                <a:ext uri="{FF2B5EF4-FFF2-40B4-BE49-F238E27FC236}">
                  <a16:creationId xmlns:a16="http://schemas.microsoft.com/office/drawing/2014/main" id="{2D76D4C0-507C-4BAE-934D-FD8BB5D3F7F7}"/>
                </a:ext>
              </a:extLst>
            </p:cNvPr>
            <p:cNvSpPr/>
            <p:nvPr/>
          </p:nvSpPr>
          <p:spPr>
            <a:xfrm>
              <a:off x="1304510" y="5547951"/>
              <a:ext cx="20320" cy="20320"/>
            </a:xfrm>
            <a:custGeom>
              <a:avLst/>
              <a:gdLst/>
              <a:ahLst/>
              <a:cxnLst/>
              <a:rect l="l" t="t" r="r" b="b"/>
              <a:pathLst>
                <a:path w="20319" h="20320">
                  <a:moveTo>
                    <a:pt x="15303" y="0"/>
                  </a:moveTo>
                  <a:lnTo>
                    <a:pt x="4354" y="192"/>
                  </a:lnTo>
                  <a:lnTo>
                    <a:pt x="0" y="4699"/>
                  </a:lnTo>
                  <a:lnTo>
                    <a:pt x="194" y="15650"/>
                  </a:lnTo>
                  <a:lnTo>
                    <a:pt x="4711" y="20015"/>
                  </a:lnTo>
                  <a:lnTo>
                    <a:pt x="15646" y="19824"/>
                  </a:lnTo>
                  <a:lnTo>
                    <a:pt x="20009" y="15309"/>
                  </a:lnTo>
                  <a:lnTo>
                    <a:pt x="19811" y="4356"/>
                  </a:lnTo>
                  <a:lnTo>
                    <a:pt x="15303" y="0"/>
                  </a:lnTo>
                  <a:close/>
                </a:path>
              </a:pathLst>
            </a:custGeom>
            <a:solidFill>
              <a:srgbClr val="E7AB87">
                <a:alpha val="77999"/>
              </a:srgbClr>
            </a:solidFill>
          </p:spPr>
          <p:txBody>
            <a:bodyPr wrap="square" lIns="0" tIns="0" rIns="0" bIns="0" rtlCol="0"/>
            <a:lstStyle/>
            <a:p>
              <a:endParaRPr sz="1493" dirty="0"/>
            </a:p>
          </p:txBody>
        </p:sp>
        <p:sp>
          <p:nvSpPr>
            <p:cNvPr id="1368" name="object 3236">
              <a:extLst>
                <a:ext uri="{FF2B5EF4-FFF2-40B4-BE49-F238E27FC236}">
                  <a16:creationId xmlns:a16="http://schemas.microsoft.com/office/drawing/2014/main" id="{6064EACC-8C84-4491-87F7-48907714501C}"/>
                </a:ext>
              </a:extLst>
            </p:cNvPr>
            <p:cNvSpPr/>
            <p:nvPr/>
          </p:nvSpPr>
          <p:spPr>
            <a:xfrm>
              <a:off x="1140765" y="5525414"/>
              <a:ext cx="20320" cy="20320"/>
            </a:xfrm>
            <a:custGeom>
              <a:avLst/>
              <a:gdLst/>
              <a:ahLst/>
              <a:cxnLst/>
              <a:rect l="l" t="t" r="r" b="b"/>
              <a:pathLst>
                <a:path w="20319" h="20320">
                  <a:moveTo>
                    <a:pt x="15312" y="0"/>
                  </a:moveTo>
                  <a:lnTo>
                    <a:pt x="4342" y="189"/>
                  </a:lnTo>
                  <a:lnTo>
                    <a:pt x="0" y="4684"/>
                  </a:lnTo>
                  <a:lnTo>
                    <a:pt x="189" y="15649"/>
                  </a:lnTo>
                  <a:lnTo>
                    <a:pt x="4702" y="19997"/>
                  </a:lnTo>
                  <a:lnTo>
                    <a:pt x="15654" y="19802"/>
                  </a:lnTo>
                  <a:lnTo>
                    <a:pt x="20001" y="15302"/>
                  </a:lnTo>
                  <a:lnTo>
                    <a:pt x="19802" y="4350"/>
                  </a:lnTo>
                  <a:lnTo>
                    <a:pt x="15312" y="0"/>
                  </a:lnTo>
                  <a:close/>
                </a:path>
              </a:pathLst>
            </a:custGeom>
            <a:solidFill>
              <a:srgbClr val="E7AB87">
                <a:alpha val="19999"/>
              </a:srgbClr>
            </a:solidFill>
          </p:spPr>
          <p:txBody>
            <a:bodyPr wrap="square" lIns="0" tIns="0" rIns="0" bIns="0" rtlCol="0"/>
            <a:lstStyle/>
            <a:p>
              <a:endParaRPr sz="1493" dirty="0"/>
            </a:p>
          </p:txBody>
        </p:sp>
        <p:sp>
          <p:nvSpPr>
            <p:cNvPr id="1369" name="object 3237">
              <a:extLst>
                <a:ext uri="{FF2B5EF4-FFF2-40B4-BE49-F238E27FC236}">
                  <a16:creationId xmlns:a16="http://schemas.microsoft.com/office/drawing/2014/main" id="{885ED8D7-496E-4ECD-A3F6-D100C4C8A4A4}"/>
                </a:ext>
              </a:extLst>
            </p:cNvPr>
            <p:cNvSpPr/>
            <p:nvPr/>
          </p:nvSpPr>
          <p:spPr>
            <a:xfrm>
              <a:off x="1224191" y="5606811"/>
              <a:ext cx="20320" cy="20320"/>
            </a:xfrm>
            <a:custGeom>
              <a:avLst/>
              <a:gdLst/>
              <a:ahLst/>
              <a:cxnLst/>
              <a:rect l="l" t="t" r="r" b="b"/>
              <a:pathLst>
                <a:path w="20319" h="20320">
                  <a:moveTo>
                    <a:pt x="15303" y="0"/>
                  </a:moveTo>
                  <a:lnTo>
                    <a:pt x="4355" y="190"/>
                  </a:lnTo>
                  <a:lnTo>
                    <a:pt x="0" y="4685"/>
                  </a:lnTo>
                  <a:lnTo>
                    <a:pt x="190" y="15633"/>
                  </a:lnTo>
                  <a:lnTo>
                    <a:pt x="4711" y="20002"/>
                  </a:lnTo>
                  <a:lnTo>
                    <a:pt x="15646" y="19812"/>
                  </a:lnTo>
                  <a:lnTo>
                    <a:pt x="20001" y="15304"/>
                  </a:lnTo>
                  <a:lnTo>
                    <a:pt x="19811" y="4343"/>
                  </a:lnTo>
                  <a:lnTo>
                    <a:pt x="15303" y="0"/>
                  </a:lnTo>
                  <a:close/>
                </a:path>
              </a:pathLst>
            </a:custGeom>
            <a:solidFill>
              <a:srgbClr val="E7AB87">
                <a:alpha val="33998"/>
              </a:srgbClr>
            </a:solidFill>
          </p:spPr>
          <p:txBody>
            <a:bodyPr wrap="square" lIns="0" tIns="0" rIns="0" bIns="0" rtlCol="0"/>
            <a:lstStyle/>
            <a:p>
              <a:endParaRPr sz="1493" dirty="0"/>
            </a:p>
          </p:txBody>
        </p:sp>
        <p:sp>
          <p:nvSpPr>
            <p:cNvPr id="1370" name="object 3238">
              <a:extLst>
                <a:ext uri="{FF2B5EF4-FFF2-40B4-BE49-F238E27FC236}">
                  <a16:creationId xmlns:a16="http://schemas.microsoft.com/office/drawing/2014/main" id="{B583CFA6-3AE9-4A8B-9267-695FD2BB4BC1}"/>
                </a:ext>
              </a:extLst>
            </p:cNvPr>
            <p:cNvSpPr/>
            <p:nvPr/>
          </p:nvSpPr>
          <p:spPr>
            <a:xfrm>
              <a:off x="1226706" y="5562328"/>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3" y="15305"/>
                  </a:lnTo>
                  <a:lnTo>
                    <a:pt x="19811" y="4356"/>
                  </a:lnTo>
                  <a:lnTo>
                    <a:pt x="15303" y="0"/>
                  </a:lnTo>
                  <a:close/>
                </a:path>
              </a:pathLst>
            </a:custGeom>
            <a:solidFill>
              <a:srgbClr val="FFC9A4">
                <a:alpha val="75999"/>
              </a:srgbClr>
            </a:solidFill>
          </p:spPr>
          <p:txBody>
            <a:bodyPr wrap="square" lIns="0" tIns="0" rIns="0" bIns="0" rtlCol="0"/>
            <a:lstStyle/>
            <a:p>
              <a:endParaRPr sz="1493" dirty="0"/>
            </a:p>
          </p:txBody>
        </p:sp>
        <p:sp>
          <p:nvSpPr>
            <p:cNvPr id="1371" name="object 3239">
              <a:extLst>
                <a:ext uri="{FF2B5EF4-FFF2-40B4-BE49-F238E27FC236}">
                  <a16:creationId xmlns:a16="http://schemas.microsoft.com/office/drawing/2014/main" id="{7FFCBFA8-CCC8-4BF5-BF92-5CF630F728B8}"/>
                </a:ext>
              </a:extLst>
            </p:cNvPr>
            <p:cNvSpPr/>
            <p:nvPr/>
          </p:nvSpPr>
          <p:spPr>
            <a:xfrm>
              <a:off x="931951" y="5467871"/>
              <a:ext cx="20320" cy="20320"/>
            </a:xfrm>
            <a:custGeom>
              <a:avLst/>
              <a:gdLst/>
              <a:ahLst/>
              <a:cxnLst/>
              <a:rect l="l" t="t" r="r" b="b"/>
              <a:pathLst>
                <a:path w="20319" h="20320">
                  <a:moveTo>
                    <a:pt x="15315" y="0"/>
                  </a:moveTo>
                  <a:lnTo>
                    <a:pt x="4337" y="189"/>
                  </a:lnTo>
                  <a:lnTo>
                    <a:pt x="0" y="4678"/>
                  </a:lnTo>
                  <a:lnTo>
                    <a:pt x="189" y="15646"/>
                  </a:lnTo>
                  <a:lnTo>
                    <a:pt x="4701" y="19993"/>
                  </a:lnTo>
                  <a:lnTo>
                    <a:pt x="15648" y="19802"/>
                  </a:lnTo>
                  <a:lnTo>
                    <a:pt x="20014" y="15297"/>
                  </a:lnTo>
                  <a:lnTo>
                    <a:pt x="19814" y="4346"/>
                  </a:lnTo>
                  <a:lnTo>
                    <a:pt x="15315" y="0"/>
                  </a:lnTo>
                  <a:close/>
                </a:path>
              </a:pathLst>
            </a:custGeom>
            <a:solidFill>
              <a:srgbClr val="E7AB87">
                <a:alpha val="66000"/>
              </a:srgbClr>
            </a:solidFill>
          </p:spPr>
          <p:txBody>
            <a:bodyPr wrap="square" lIns="0" tIns="0" rIns="0" bIns="0" rtlCol="0"/>
            <a:lstStyle/>
            <a:p>
              <a:endParaRPr sz="1493" dirty="0"/>
            </a:p>
          </p:txBody>
        </p:sp>
        <p:sp>
          <p:nvSpPr>
            <p:cNvPr id="1372" name="object 3240">
              <a:extLst>
                <a:ext uri="{FF2B5EF4-FFF2-40B4-BE49-F238E27FC236}">
                  <a16:creationId xmlns:a16="http://schemas.microsoft.com/office/drawing/2014/main" id="{0DF9A032-FE9B-4203-B1EA-70475CEB39A6}"/>
                </a:ext>
              </a:extLst>
            </p:cNvPr>
            <p:cNvSpPr/>
            <p:nvPr/>
          </p:nvSpPr>
          <p:spPr>
            <a:xfrm>
              <a:off x="1880172" y="5448509"/>
              <a:ext cx="20320" cy="20320"/>
            </a:xfrm>
            <a:custGeom>
              <a:avLst/>
              <a:gdLst/>
              <a:ahLst/>
              <a:cxnLst/>
              <a:rect l="l" t="t" r="r" b="b"/>
              <a:pathLst>
                <a:path w="20319" h="20320">
                  <a:moveTo>
                    <a:pt x="15316" y="0"/>
                  </a:moveTo>
                  <a:lnTo>
                    <a:pt x="4356" y="190"/>
                  </a:lnTo>
                  <a:lnTo>
                    <a:pt x="0" y="4699"/>
                  </a:lnTo>
                  <a:lnTo>
                    <a:pt x="190" y="15659"/>
                  </a:lnTo>
                  <a:lnTo>
                    <a:pt x="4711" y="20002"/>
                  </a:lnTo>
                  <a:lnTo>
                    <a:pt x="15659" y="19812"/>
                  </a:lnTo>
                  <a:lnTo>
                    <a:pt x="20027" y="15316"/>
                  </a:lnTo>
                  <a:lnTo>
                    <a:pt x="19926" y="9829"/>
                  </a:lnTo>
                  <a:lnTo>
                    <a:pt x="19824" y="4356"/>
                  </a:lnTo>
                  <a:lnTo>
                    <a:pt x="15316" y="0"/>
                  </a:lnTo>
                  <a:close/>
                </a:path>
              </a:pathLst>
            </a:custGeom>
            <a:solidFill>
              <a:srgbClr val="6E3620"/>
            </a:solidFill>
          </p:spPr>
          <p:txBody>
            <a:bodyPr wrap="square" lIns="0" tIns="0" rIns="0" bIns="0" rtlCol="0"/>
            <a:lstStyle/>
            <a:p>
              <a:endParaRPr sz="1493" dirty="0"/>
            </a:p>
          </p:txBody>
        </p:sp>
        <p:sp>
          <p:nvSpPr>
            <p:cNvPr id="1373" name="object 3241">
              <a:extLst>
                <a:ext uri="{FF2B5EF4-FFF2-40B4-BE49-F238E27FC236}">
                  <a16:creationId xmlns:a16="http://schemas.microsoft.com/office/drawing/2014/main" id="{0A37FF33-EFBD-4F62-B930-944541299452}"/>
                </a:ext>
              </a:extLst>
            </p:cNvPr>
            <p:cNvSpPr/>
            <p:nvPr/>
          </p:nvSpPr>
          <p:spPr>
            <a:xfrm>
              <a:off x="1876889" y="5504540"/>
              <a:ext cx="20320" cy="20320"/>
            </a:xfrm>
            <a:custGeom>
              <a:avLst/>
              <a:gdLst/>
              <a:ahLst/>
              <a:cxnLst/>
              <a:rect l="l" t="t" r="r" b="b"/>
              <a:pathLst>
                <a:path w="20319" h="20320">
                  <a:moveTo>
                    <a:pt x="15303" y="0"/>
                  </a:moveTo>
                  <a:lnTo>
                    <a:pt x="4343" y="190"/>
                  </a:lnTo>
                  <a:lnTo>
                    <a:pt x="0" y="4699"/>
                  </a:lnTo>
                  <a:lnTo>
                    <a:pt x="190" y="15646"/>
                  </a:lnTo>
                  <a:lnTo>
                    <a:pt x="4699" y="20002"/>
                  </a:lnTo>
                  <a:lnTo>
                    <a:pt x="15646" y="19812"/>
                  </a:lnTo>
                  <a:lnTo>
                    <a:pt x="20015" y="15303"/>
                  </a:lnTo>
                  <a:lnTo>
                    <a:pt x="19913" y="9829"/>
                  </a:lnTo>
                  <a:lnTo>
                    <a:pt x="19812" y="4356"/>
                  </a:lnTo>
                  <a:lnTo>
                    <a:pt x="15303" y="0"/>
                  </a:lnTo>
                  <a:close/>
                </a:path>
              </a:pathLst>
            </a:custGeom>
            <a:solidFill>
              <a:srgbClr val="5F301C"/>
            </a:solidFill>
          </p:spPr>
          <p:txBody>
            <a:bodyPr wrap="square" lIns="0" tIns="0" rIns="0" bIns="0" rtlCol="0"/>
            <a:lstStyle/>
            <a:p>
              <a:endParaRPr sz="1493" dirty="0"/>
            </a:p>
          </p:txBody>
        </p:sp>
        <p:sp>
          <p:nvSpPr>
            <p:cNvPr id="1374" name="object 3242">
              <a:extLst>
                <a:ext uri="{FF2B5EF4-FFF2-40B4-BE49-F238E27FC236}">
                  <a16:creationId xmlns:a16="http://schemas.microsoft.com/office/drawing/2014/main" id="{5A218598-2400-4553-990D-D4EAD17C87C5}"/>
                </a:ext>
              </a:extLst>
            </p:cNvPr>
            <p:cNvSpPr/>
            <p:nvPr/>
          </p:nvSpPr>
          <p:spPr>
            <a:xfrm>
              <a:off x="1853107" y="5529713"/>
              <a:ext cx="20320" cy="20320"/>
            </a:xfrm>
            <a:custGeom>
              <a:avLst/>
              <a:gdLst/>
              <a:ahLst/>
              <a:cxnLst/>
              <a:rect l="l" t="t" r="r" b="b"/>
              <a:pathLst>
                <a:path w="20319" h="20320">
                  <a:moveTo>
                    <a:pt x="15290" y="0"/>
                  </a:moveTo>
                  <a:lnTo>
                    <a:pt x="4343" y="190"/>
                  </a:lnTo>
                  <a:lnTo>
                    <a:pt x="0" y="4686"/>
                  </a:lnTo>
                  <a:lnTo>
                    <a:pt x="190" y="15633"/>
                  </a:lnTo>
                  <a:lnTo>
                    <a:pt x="4699" y="20002"/>
                  </a:lnTo>
                  <a:lnTo>
                    <a:pt x="15633" y="19812"/>
                  </a:lnTo>
                  <a:lnTo>
                    <a:pt x="20002" y="15290"/>
                  </a:lnTo>
                  <a:lnTo>
                    <a:pt x="19900" y="9817"/>
                  </a:lnTo>
                  <a:lnTo>
                    <a:pt x="19799" y="4343"/>
                  </a:lnTo>
                  <a:lnTo>
                    <a:pt x="15290" y="0"/>
                  </a:lnTo>
                  <a:close/>
                </a:path>
              </a:pathLst>
            </a:custGeom>
            <a:solidFill>
              <a:srgbClr val="773A21"/>
            </a:solidFill>
          </p:spPr>
          <p:txBody>
            <a:bodyPr wrap="square" lIns="0" tIns="0" rIns="0" bIns="0" rtlCol="0"/>
            <a:lstStyle/>
            <a:p>
              <a:endParaRPr sz="1493" dirty="0"/>
            </a:p>
          </p:txBody>
        </p:sp>
        <p:sp>
          <p:nvSpPr>
            <p:cNvPr id="1375" name="object 3243">
              <a:extLst>
                <a:ext uri="{FF2B5EF4-FFF2-40B4-BE49-F238E27FC236}">
                  <a16:creationId xmlns:a16="http://schemas.microsoft.com/office/drawing/2014/main" id="{C7DBC9C9-D93D-45B2-94EC-A0FED6261606}"/>
                </a:ext>
              </a:extLst>
            </p:cNvPr>
            <p:cNvSpPr/>
            <p:nvPr/>
          </p:nvSpPr>
          <p:spPr>
            <a:xfrm>
              <a:off x="1833685" y="5563354"/>
              <a:ext cx="20320" cy="20320"/>
            </a:xfrm>
            <a:custGeom>
              <a:avLst/>
              <a:gdLst/>
              <a:ahLst/>
              <a:cxnLst/>
              <a:rect l="l" t="t" r="r" b="b"/>
              <a:pathLst>
                <a:path w="20319" h="20320">
                  <a:moveTo>
                    <a:pt x="15303" y="0"/>
                  </a:moveTo>
                  <a:lnTo>
                    <a:pt x="4343" y="190"/>
                  </a:lnTo>
                  <a:lnTo>
                    <a:pt x="0" y="4686"/>
                  </a:lnTo>
                  <a:lnTo>
                    <a:pt x="190" y="15646"/>
                  </a:lnTo>
                  <a:lnTo>
                    <a:pt x="4699" y="20002"/>
                  </a:lnTo>
                  <a:lnTo>
                    <a:pt x="15646" y="19812"/>
                  </a:lnTo>
                  <a:lnTo>
                    <a:pt x="20015" y="15303"/>
                  </a:lnTo>
                  <a:lnTo>
                    <a:pt x="19913" y="9829"/>
                  </a:lnTo>
                  <a:lnTo>
                    <a:pt x="19812" y="4343"/>
                  </a:lnTo>
                  <a:lnTo>
                    <a:pt x="15303" y="0"/>
                  </a:lnTo>
                  <a:close/>
                </a:path>
              </a:pathLst>
            </a:custGeom>
            <a:solidFill>
              <a:srgbClr val="703621"/>
            </a:solidFill>
          </p:spPr>
          <p:txBody>
            <a:bodyPr wrap="square" lIns="0" tIns="0" rIns="0" bIns="0" rtlCol="0"/>
            <a:lstStyle/>
            <a:p>
              <a:endParaRPr sz="1493" dirty="0"/>
            </a:p>
          </p:txBody>
        </p:sp>
        <p:sp>
          <p:nvSpPr>
            <p:cNvPr id="1376" name="object 3244">
              <a:extLst>
                <a:ext uri="{FF2B5EF4-FFF2-40B4-BE49-F238E27FC236}">
                  <a16:creationId xmlns:a16="http://schemas.microsoft.com/office/drawing/2014/main" id="{DE5B5591-A7B0-4F7E-AD5D-B58E05752FF0}"/>
                </a:ext>
              </a:extLst>
            </p:cNvPr>
            <p:cNvSpPr/>
            <p:nvPr/>
          </p:nvSpPr>
          <p:spPr>
            <a:xfrm>
              <a:off x="993175" y="5614482"/>
              <a:ext cx="20320" cy="20320"/>
            </a:xfrm>
            <a:custGeom>
              <a:avLst/>
              <a:gdLst/>
              <a:ahLst/>
              <a:cxnLst/>
              <a:rect l="l" t="t" r="r" b="b"/>
              <a:pathLst>
                <a:path w="20319" h="20320">
                  <a:moveTo>
                    <a:pt x="15303" y="0"/>
                  </a:moveTo>
                  <a:lnTo>
                    <a:pt x="4343" y="190"/>
                  </a:lnTo>
                  <a:lnTo>
                    <a:pt x="0" y="4686"/>
                  </a:lnTo>
                  <a:lnTo>
                    <a:pt x="190" y="15633"/>
                  </a:lnTo>
                  <a:lnTo>
                    <a:pt x="4698" y="19989"/>
                  </a:lnTo>
                  <a:lnTo>
                    <a:pt x="15646" y="19799"/>
                  </a:lnTo>
                  <a:lnTo>
                    <a:pt x="20015" y="15290"/>
                  </a:lnTo>
                  <a:lnTo>
                    <a:pt x="19913" y="9829"/>
                  </a:lnTo>
                  <a:lnTo>
                    <a:pt x="19811" y="4343"/>
                  </a:lnTo>
                  <a:lnTo>
                    <a:pt x="15303" y="0"/>
                  </a:lnTo>
                  <a:close/>
                </a:path>
              </a:pathLst>
            </a:custGeom>
            <a:solidFill>
              <a:srgbClr val="9D4C2E"/>
            </a:solidFill>
          </p:spPr>
          <p:txBody>
            <a:bodyPr wrap="square" lIns="0" tIns="0" rIns="0" bIns="0" rtlCol="0"/>
            <a:lstStyle/>
            <a:p>
              <a:endParaRPr sz="1493" dirty="0"/>
            </a:p>
          </p:txBody>
        </p:sp>
        <p:sp>
          <p:nvSpPr>
            <p:cNvPr id="1377" name="object 3245">
              <a:extLst>
                <a:ext uri="{FF2B5EF4-FFF2-40B4-BE49-F238E27FC236}">
                  <a16:creationId xmlns:a16="http://schemas.microsoft.com/office/drawing/2014/main" id="{60EB4DD9-43AB-432A-B2FA-DCD0F0E11B85}"/>
                </a:ext>
              </a:extLst>
            </p:cNvPr>
            <p:cNvSpPr/>
            <p:nvPr/>
          </p:nvSpPr>
          <p:spPr>
            <a:xfrm>
              <a:off x="1826280" y="5551415"/>
              <a:ext cx="20320" cy="20320"/>
            </a:xfrm>
            <a:custGeom>
              <a:avLst/>
              <a:gdLst/>
              <a:ahLst/>
              <a:cxnLst/>
              <a:rect l="l" t="t" r="r" b="b"/>
              <a:pathLst>
                <a:path w="20319" h="20320">
                  <a:moveTo>
                    <a:pt x="15303" y="0"/>
                  </a:moveTo>
                  <a:lnTo>
                    <a:pt x="4343" y="190"/>
                  </a:lnTo>
                  <a:lnTo>
                    <a:pt x="0" y="4699"/>
                  </a:lnTo>
                  <a:lnTo>
                    <a:pt x="190" y="15646"/>
                  </a:lnTo>
                  <a:lnTo>
                    <a:pt x="4699" y="20002"/>
                  </a:lnTo>
                  <a:lnTo>
                    <a:pt x="15646" y="19812"/>
                  </a:lnTo>
                  <a:lnTo>
                    <a:pt x="20015" y="15303"/>
                  </a:lnTo>
                  <a:lnTo>
                    <a:pt x="19913" y="9829"/>
                  </a:lnTo>
                  <a:lnTo>
                    <a:pt x="19812" y="4356"/>
                  </a:lnTo>
                  <a:lnTo>
                    <a:pt x="15303" y="0"/>
                  </a:lnTo>
                  <a:close/>
                </a:path>
              </a:pathLst>
            </a:custGeom>
            <a:solidFill>
              <a:srgbClr val="7A3923"/>
            </a:solidFill>
          </p:spPr>
          <p:txBody>
            <a:bodyPr wrap="square" lIns="0" tIns="0" rIns="0" bIns="0" rtlCol="0"/>
            <a:lstStyle/>
            <a:p>
              <a:endParaRPr sz="1493" dirty="0"/>
            </a:p>
          </p:txBody>
        </p:sp>
        <p:sp>
          <p:nvSpPr>
            <p:cNvPr id="1378" name="object 3246">
              <a:extLst>
                <a:ext uri="{FF2B5EF4-FFF2-40B4-BE49-F238E27FC236}">
                  <a16:creationId xmlns:a16="http://schemas.microsoft.com/office/drawing/2014/main" id="{F4C3AE71-6EAA-4B77-933B-1894A762DF82}"/>
                </a:ext>
              </a:extLst>
            </p:cNvPr>
            <p:cNvSpPr/>
            <p:nvPr/>
          </p:nvSpPr>
          <p:spPr>
            <a:xfrm>
              <a:off x="1815340" y="5596924"/>
              <a:ext cx="20320" cy="20320"/>
            </a:xfrm>
            <a:custGeom>
              <a:avLst/>
              <a:gdLst/>
              <a:ahLst/>
              <a:cxnLst/>
              <a:rect l="l" t="t" r="r" b="b"/>
              <a:pathLst>
                <a:path w="20319" h="20320">
                  <a:moveTo>
                    <a:pt x="15316" y="0"/>
                  </a:moveTo>
                  <a:lnTo>
                    <a:pt x="4356" y="190"/>
                  </a:lnTo>
                  <a:lnTo>
                    <a:pt x="0" y="4699"/>
                  </a:lnTo>
                  <a:lnTo>
                    <a:pt x="190" y="15659"/>
                  </a:lnTo>
                  <a:lnTo>
                    <a:pt x="4711" y="20002"/>
                  </a:lnTo>
                  <a:lnTo>
                    <a:pt x="15659" y="19812"/>
                  </a:lnTo>
                  <a:lnTo>
                    <a:pt x="20027" y="15316"/>
                  </a:lnTo>
                  <a:lnTo>
                    <a:pt x="19926" y="9829"/>
                  </a:lnTo>
                  <a:lnTo>
                    <a:pt x="19824" y="4356"/>
                  </a:lnTo>
                  <a:lnTo>
                    <a:pt x="15316" y="0"/>
                  </a:lnTo>
                  <a:close/>
                </a:path>
              </a:pathLst>
            </a:custGeom>
            <a:solidFill>
              <a:srgbClr val="60321B"/>
            </a:solidFill>
          </p:spPr>
          <p:txBody>
            <a:bodyPr wrap="square" lIns="0" tIns="0" rIns="0" bIns="0" rtlCol="0"/>
            <a:lstStyle/>
            <a:p>
              <a:endParaRPr sz="1493" dirty="0"/>
            </a:p>
          </p:txBody>
        </p:sp>
        <p:sp>
          <p:nvSpPr>
            <p:cNvPr id="1379" name="object 3247">
              <a:extLst>
                <a:ext uri="{FF2B5EF4-FFF2-40B4-BE49-F238E27FC236}">
                  <a16:creationId xmlns:a16="http://schemas.microsoft.com/office/drawing/2014/main" id="{7F73A39F-8B0F-4A4F-BB0C-F5B66CE89BB8}"/>
                </a:ext>
              </a:extLst>
            </p:cNvPr>
            <p:cNvSpPr/>
            <p:nvPr/>
          </p:nvSpPr>
          <p:spPr>
            <a:xfrm>
              <a:off x="1790033" y="5633198"/>
              <a:ext cx="20320" cy="20320"/>
            </a:xfrm>
            <a:custGeom>
              <a:avLst/>
              <a:gdLst/>
              <a:ahLst/>
              <a:cxnLst/>
              <a:rect l="l" t="t" r="r" b="b"/>
              <a:pathLst>
                <a:path w="20319" h="20320">
                  <a:moveTo>
                    <a:pt x="15316" y="0"/>
                  </a:moveTo>
                  <a:lnTo>
                    <a:pt x="4356" y="190"/>
                  </a:lnTo>
                  <a:lnTo>
                    <a:pt x="0" y="4699"/>
                  </a:lnTo>
                  <a:lnTo>
                    <a:pt x="190" y="15646"/>
                  </a:lnTo>
                  <a:lnTo>
                    <a:pt x="4711" y="19989"/>
                  </a:lnTo>
                  <a:lnTo>
                    <a:pt x="15659" y="19799"/>
                  </a:lnTo>
                  <a:lnTo>
                    <a:pt x="20027" y="15303"/>
                  </a:lnTo>
                  <a:lnTo>
                    <a:pt x="19926" y="9829"/>
                  </a:lnTo>
                  <a:lnTo>
                    <a:pt x="19824" y="4356"/>
                  </a:lnTo>
                  <a:lnTo>
                    <a:pt x="15316" y="0"/>
                  </a:lnTo>
                  <a:close/>
                </a:path>
              </a:pathLst>
            </a:custGeom>
            <a:solidFill>
              <a:srgbClr val="63341C"/>
            </a:solidFill>
          </p:spPr>
          <p:txBody>
            <a:bodyPr wrap="square" lIns="0" tIns="0" rIns="0" bIns="0" rtlCol="0"/>
            <a:lstStyle/>
            <a:p>
              <a:endParaRPr sz="1493" dirty="0"/>
            </a:p>
          </p:txBody>
        </p:sp>
        <p:sp>
          <p:nvSpPr>
            <p:cNvPr id="1380" name="object 3248">
              <a:extLst>
                <a:ext uri="{FF2B5EF4-FFF2-40B4-BE49-F238E27FC236}">
                  <a16:creationId xmlns:a16="http://schemas.microsoft.com/office/drawing/2014/main" id="{73E4C8EE-715A-4010-B510-4B160F4ECB2B}"/>
                </a:ext>
              </a:extLst>
            </p:cNvPr>
            <p:cNvSpPr/>
            <p:nvPr/>
          </p:nvSpPr>
          <p:spPr>
            <a:xfrm>
              <a:off x="1004653" y="5637820"/>
              <a:ext cx="20320" cy="20320"/>
            </a:xfrm>
            <a:custGeom>
              <a:avLst/>
              <a:gdLst/>
              <a:ahLst/>
              <a:cxnLst/>
              <a:rect l="l" t="t" r="r" b="b"/>
              <a:pathLst>
                <a:path w="20319" h="20320">
                  <a:moveTo>
                    <a:pt x="15303" y="0"/>
                  </a:moveTo>
                  <a:lnTo>
                    <a:pt x="4356" y="190"/>
                  </a:lnTo>
                  <a:lnTo>
                    <a:pt x="0" y="4686"/>
                  </a:lnTo>
                  <a:lnTo>
                    <a:pt x="190" y="15633"/>
                  </a:lnTo>
                  <a:lnTo>
                    <a:pt x="4711" y="20015"/>
                  </a:lnTo>
                  <a:lnTo>
                    <a:pt x="15646" y="19824"/>
                  </a:lnTo>
                  <a:lnTo>
                    <a:pt x="20015" y="15290"/>
                  </a:lnTo>
                  <a:lnTo>
                    <a:pt x="19913" y="9829"/>
                  </a:lnTo>
                  <a:lnTo>
                    <a:pt x="19811" y="4343"/>
                  </a:lnTo>
                  <a:lnTo>
                    <a:pt x="15303" y="0"/>
                  </a:lnTo>
                  <a:close/>
                </a:path>
              </a:pathLst>
            </a:custGeom>
            <a:solidFill>
              <a:srgbClr val="894628"/>
            </a:solidFill>
          </p:spPr>
          <p:txBody>
            <a:bodyPr wrap="square" lIns="0" tIns="0" rIns="0" bIns="0" rtlCol="0"/>
            <a:lstStyle/>
            <a:p>
              <a:endParaRPr sz="1493" dirty="0"/>
            </a:p>
          </p:txBody>
        </p:sp>
        <p:sp>
          <p:nvSpPr>
            <p:cNvPr id="1381" name="object 3249">
              <a:extLst>
                <a:ext uri="{FF2B5EF4-FFF2-40B4-BE49-F238E27FC236}">
                  <a16:creationId xmlns:a16="http://schemas.microsoft.com/office/drawing/2014/main" id="{EC8086D2-C445-4A86-964E-052A01134795}"/>
                </a:ext>
              </a:extLst>
            </p:cNvPr>
            <p:cNvSpPr/>
            <p:nvPr/>
          </p:nvSpPr>
          <p:spPr>
            <a:xfrm>
              <a:off x="988187" y="5549685"/>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85031"/>
            </a:solidFill>
          </p:spPr>
          <p:txBody>
            <a:bodyPr wrap="square" lIns="0" tIns="0" rIns="0" bIns="0" rtlCol="0"/>
            <a:lstStyle/>
            <a:p>
              <a:endParaRPr sz="1493" dirty="0"/>
            </a:p>
          </p:txBody>
        </p:sp>
        <p:sp>
          <p:nvSpPr>
            <p:cNvPr id="1382" name="object 3250">
              <a:extLst>
                <a:ext uri="{FF2B5EF4-FFF2-40B4-BE49-F238E27FC236}">
                  <a16:creationId xmlns:a16="http://schemas.microsoft.com/office/drawing/2014/main" id="{43C69795-6BDA-4881-958F-ACD1E33172F6}"/>
                </a:ext>
              </a:extLst>
            </p:cNvPr>
            <p:cNvSpPr/>
            <p:nvPr/>
          </p:nvSpPr>
          <p:spPr>
            <a:xfrm>
              <a:off x="1758524" y="5666021"/>
              <a:ext cx="20320" cy="20320"/>
            </a:xfrm>
            <a:custGeom>
              <a:avLst/>
              <a:gdLst/>
              <a:ahLst/>
              <a:cxnLst/>
              <a:rect l="l" t="t" r="r" b="b"/>
              <a:pathLst>
                <a:path w="20319" h="20320">
                  <a:moveTo>
                    <a:pt x="15316" y="0"/>
                  </a:moveTo>
                  <a:lnTo>
                    <a:pt x="4356" y="190"/>
                  </a:lnTo>
                  <a:lnTo>
                    <a:pt x="0" y="4711"/>
                  </a:lnTo>
                  <a:lnTo>
                    <a:pt x="190" y="15659"/>
                  </a:lnTo>
                  <a:lnTo>
                    <a:pt x="4711" y="20002"/>
                  </a:lnTo>
                  <a:lnTo>
                    <a:pt x="15659" y="19812"/>
                  </a:lnTo>
                  <a:lnTo>
                    <a:pt x="20027" y="15316"/>
                  </a:lnTo>
                  <a:lnTo>
                    <a:pt x="19926" y="9829"/>
                  </a:lnTo>
                  <a:lnTo>
                    <a:pt x="19824" y="4368"/>
                  </a:lnTo>
                  <a:lnTo>
                    <a:pt x="15316" y="0"/>
                  </a:lnTo>
                  <a:close/>
                </a:path>
              </a:pathLst>
            </a:custGeom>
            <a:solidFill>
              <a:srgbClr val="723720"/>
            </a:solidFill>
          </p:spPr>
          <p:txBody>
            <a:bodyPr wrap="square" lIns="0" tIns="0" rIns="0" bIns="0" rtlCol="0"/>
            <a:lstStyle/>
            <a:p>
              <a:endParaRPr sz="1493" dirty="0"/>
            </a:p>
          </p:txBody>
        </p:sp>
        <p:sp>
          <p:nvSpPr>
            <p:cNvPr id="1383" name="object 3251">
              <a:extLst>
                <a:ext uri="{FF2B5EF4-FFF2-40B4-BE49-F238E27FC236}">
                  <a16:creationId xmlns:a16="http://schemas.microsoft.com/office/drawing/2014/main" id="{DCB4FFD3-96DA-48D4-8E04-C3812CF5270D}"/>
                </a:ext>
              </a:extLst>
            </p:cNvPr>
            <p:cNvSpPr/>
            <p:nvPr/>
          </p:nvSpPr>
          <p:spPr>
            <a:xfrm>
              <a:off x="1719127" y="5680824"/>
              <a:ext cx="20320" cy="20320"/>
            </a:xfrm>
            <a:custGeom>
              <a:avLst/>
              <a:gdLst/>
              <a:ahLst/>
              <a:cxnLst/>
              <a:rect l="l" t="t" r="r" b="b"/>
              <a:pathLst>
                <a:path w="20319" h="20320">
                  <a:moveTo>
                    <a:pt x="15303" y="0"/>
                  </a:moveTo>
                  <a:lnTo>
                    <a:pt x="4343" y="190"/>
                  </a:lnTo>
                  <a:lnTo>
                    <a:pt x="0" y="4724"/>
                  </a:lnTo>
                  <a:lnTo>
                    <a:pt x="190" y="15671"/>
                  </a:lnTo>
                  <a:lnTo>
                    <a:pt x="4699" y="20015"/>
                  </a:lnTo>
                  <a:lnTo>
                    <a:pt x="15646" y="19824"/>
                  </a:lnTo>
                  <a:lnTo>
                    <a:pt x="20015" y="15328"/>
                  </a:lnTo>
                  <a:lnTo>
                    <a:pt x="19913" y="9842"/>
                  </a:lnTo>
                  <a:lnTo>
                    <a:pt x="19812" y="4381"/>
                  </a:lnTo>
                  <a:lnTo>
                    <a:pt x="15303" y="0"/>
                  </a:lnTo>
                  <a:close/>
                </a:path>
              </a:pathLst>
            </a:custGeom>
            <a:solidFill>
              <a:srgbClr val="703621"/>
            </a:solidFill>
          </p:spPr>
          <p:txBody>
            <a:bodyPr wrap="square" lIns="0" tIns="0" rIns="0" bIns="0" rtlCol="0"/>
            <a:lstStyle/>
            <a:p>
              <a:endParaRPr sz="1493" dirty="0"/>
            </a:p>
          </p:txBody>
        </p:sp>
        <p:sp>
          <p:nvSpPr>
            <p:cNvPr id="1384" name="object 3252">
              <a:extLst>
                <a:ext uri="{FF2B5EF4-FFF2-40B4-BE49-F238E27FC236}">
                  <a16:creationId xmlns:a16="http://schemas.microsoft.com/office/drawing/2014/main" id="{9CA55C3D-A137-4D5B-B3BF-F3F0721A965B}"/>
                </a:ext>
              </a:extLst>
            </p:cNvPr>
            <p:cNvSpPr/>
            <p:nvPr/>
          </p:nvSpPr>
          <p:spPr>
            <a:xfrm>
              <a:off x="1538859" y="5629858"/>
              <a:ext cx="44450" cy="81915"/>
            </a:xfrm>
            <a:custGeom>
              <a:avLst/>
              <a:gdLst/>
              <a:ahLst/>
              <a:cxnLst/>
              <a:rect l="l" t="t" r="r" b="b"/>
              <a:pathLst>
                <a:path w="44450" h="81914">
                  <a:moveTo>
                    <a:pt x="20027" y="15303"/>
                  </a:moveTo>
                  <a:lnTo>
                    <a:pt x="19926" y="9829"/>
                  </a:lnTo>
                  <a:lnTo>
                    <a:pt x="19824" y="4343"/>
                  </a:lnTo>
                  <a:lnTo>
                    <a:pt x="15303" y="0"/>
                  </a:lnTo>
                  <a:lnTo>
                    <a:pt x="4356" y="190"/>
                  </a:lnTo>
                  <a:lnTo>
                    <a:pt x="0" y="4686"/>
                  </a:lnTo>
                  <a:lnTo>
                    <a:pt x="190" y="15646"/>
                  </a:lnTo>
                  <a:lnTo>
                    <a:pt x="4699" y="20015"/>
                  </a:lnTo>
                  <a:lnTo>
                    <a:pt x="15659" y="19824"/>
                  </a:lnTo>
                  <a:lnTo>
                    <a:pt x="20027" y="15303"/>
                  </a:lnTo>
                  <a:close/>
                </a:path>
                <a:path w="44450" h="81914">
                  <a:moveTo>
                    <a:pt x="44132" y="76695"/>
                  </a:moveTo>
                  <a:lnTo>
                    <a:pt x="44030" y="71234"/>
                  </a:lnTo>
                  <a:lnTo>
                    <a:pt x="43929" y="65747"/>
                  </a:lnTo>
                  <a:lnTo>
                    <a:pt x="39420" y="61391"/>
                  </a:lnTo>
                  <a:lnTo>
                    <a:pt x="28460" y="61582"/>
                  </a:lnTo>
                  <a:lnTo>
                    <a:pt x="24117" y="66090"/>
                  </a:lnTo>
                  <a:lnTo>
                    <a:pt x="24307" y="77038"/>
                  </a:lnTo>
                  <a:lnTo>
                    <a:pt x="28816" y="81407"/>
                  </a:lnTo>
                  <a:lnTo>
                    <a:pt x="39763" y="81216"/>
                  </a:lnTo>
                  <a:lnTo>
                    <a:pt x="44132" y="76695"/>
                  </a:lnTo>
                  <a:close/>
                </a:path>
              </a:pathLst>
            </a:custGeom>
            <a:solidFill>
              <a:srgbClr val="62331C"/>
            </a:solidFill>
          </p:spPr>
          <p:txBody>
            <a:bodyPr wrap="square" lIns="0" tIns="0" rIns="0" bIns="0" rtlCol="0"/>
            <a:lstStyle/>
            <a:p>
              <a:endParaRPr sz="1493" dirty="0"/>
            </a:p>
          </p:txBody>
        </p:sp>
        <p:sp>
          <p:nvSpPr>
            <p:cNvPr id="1385" name="object 3253">
              <a:extLst>
                <a:ext uri="{FF2B5EF4-FFF2-40B4-BE49-F238E27FC236}">
                  <a16:creationId xmlns:a16="http://schemas.microsoft.com/office/drawing/2014/main" id="{6B7F285B-0ED0-4AC0-9E11-AA88FB4CAF9D}"/>
                </a:ext>
              </a:extLst>
            </p:cNvPr>
            <p:cNvSpPr/>
            <p:nvPr/>
          </p:nvSpPr>
          <p:spPr>
            <a:xfrm>
              <a:off x="1017362" y="5649145"/>
              <a:ext cx="20320" cy="20320"/>
            </a:xfrm>
            <a:custGeom>
              <a:avLst/>
              <a:gdLst/>
              <a:ahLst/>
              <a:cxnLst/>
              <a:rect l="l" t="t" r="r" b="b"/>
              <a:pathLst>
                <a:path w="20319" h="20320">
                  <a:moveTo>
                    <a:pt x="15303" y="0"/>
                  </a:moveTo>
                  <a:lnTo>
                    <a:pt x="4343" y="190"/>
                  </a:lnTo>
                  <a:lnTo>
                    <a:pt x="0" y="4686"/>
                  </a:lnTo>
                  <a:lnTo>
                    <a:pt x="190" y="15633"/>
                  </a:lnTo>
                  <a:lnTo>
                    <a:pt x="4698" y="20002"/>
                  </a:lnTo>
                  <a:lnTo>
                    <a:pt x="15646" y="19812"/>
                  </a:lnTo>
                  <a:lnTo>
                    <a:pt x="20015" y="15290"/>
                  </a:lnTo>
                  <a:lnTo>
                    <a:pt x="19913" y="9829"/>
                  </a:lnTo>
                  <a:lnTo>
                    <a:pt x="19811" y="4343"/>
                  </a:lnTo>
                  <a:lnTo>
                    <a:pt x="15303" y="0"/>
                  </a:lnTo>
                  <a:close/>
                </a:path>
              </a:pathLst>
            </a:custGeom>
            <a:solidFill>
              <a:srgbClr val="9A4B2C"/>
            </a:solidFill>
          </p:spPr>
          <p:txBody>
            <a:bodyPr wrap="square" lIns="0" tIns="0" rIns="0" bIns="0" rtlCol="0"/>
            <a:lstStyle/>
            <a:p>
              <a:endParaRPr sz="1493" dirty="0"/>
            </a:p>
          </p:txBody>
        </p:sp>
        <p:sp>
          <p:nvSpPr>
            <p:cNvPr id="1386" name="object 3254">
              <a:extLst>
                <a:ext uri="{FF2B5EF4-FFF2-40B4-BE49-F238E27FC236}">
                  <a16:creationId xmlns:a16="http://schemas.microsoft.com/office/drawing/2014/main" id="{99431E9D-81DB-461B-8DDA-209EB7C1E1D4}"/>
                </a:ext>
              </a:extLst>
            </p:cNvPr>
            <p:cNvSpPr/>
            <p:nvPr/>
          </p:nvSpPr>
          <p:spPr>
            <a:xfrm>
              <a:off x="1832443" y="5519381"/>
              <a:ext cx="20320" cy="20320"/>
            </a:xfrm>
            <a:custGeom>
              <a:avLst/>
              <a:gdLst/>
              <a:ahLst/>
              <a:cxnLst/>
              <a:rect l="l" t="t" r="r" b="b"/>
              <a:pathLst>
                <a:path w="20319" h="20320">
                  <a:moveTo>
                    <a:pt x="15303" y="0"/>
                  </a:moveTo>
                  <a:lnTo>
                    <a:pt x="4356" y="190"/>
                  </a:lnTo>
                  <a:lnTo>
                    <a:pt x="0" y="4686"/>
                  </a:lnTo>
                  <a:lnTo>
                    <a:pt x="190" y="15633"/>
                  </a:lnTo>
                  <a:lnTo>
                    <a:pt x="4711" y="20002"/>
                  </a:lnTo>
                  <a:lnTo>
                    <a:pt x="15646" y="19812"/>
                  </a:lnTo>
                  <a:lnTo>
                    <a:pt x="20015" y="15290"/>
                  </a:lnTo>
                  <a:lnTo>
                    <a:pt x="19913" y="9817"/>
                  </a:lnTo>
                  <a:lnTo>
                    <a:pt x="19812" y="4343"/>
                  </a:lnTo>
                  <a:lnTo>
                    <a:pt x="15303" y="0"/>
                  </a:lnTo>
                  <a:close/>
                </a:path>
              </a:pathLst>
            </a:custGeom>
            <a:solidFill>
              <a:srgbClr val="7B3B23"/>
            </a:solidFill>
          </p:spPr>
          <p:txBody>
            <a:bodyPr wrap="square" lIns="0" tIns="0" rIns="0" bIns="0" rtlCol="0"/>
            <a:lstStyle/>
            <a:p>
              <a:endParaRPr sz="1493" dirty="0"/>
            </a:p>
          </p:txBody>
        </p:sp>
        <p:sp>
          <p:nvSpPr>
            <p:cNvPr id="1387" name="object 3255">
              <a:extLst>
                <a:ext uri="{FF2B5EF4-FFF2-40B4-BE49-F238E27FC236}">
                  <a16:creationId xmlns:a16="http://schemas.microsoft.com/office/drawing/2014/main" id="{66FB8B80-514F-4A7C-B4CC-28C93699A2D0}"/>
                </a:ext>
              </a:extLst>
            </p:cNvPr>
            <p:cNvSpPr/>
            <p:nvPr/>
          </p:nvSpPr>
          <p:spPr>
            <a:xfrm>
              <a:off x="1538823" y="5690579"/>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29"/>
                  </a:lnTo>
                  <a:lnTo>
                    <a:pt x="19811" y="4368"/>
                  </a:lnTo>
                  <a:lnTo>
                    <a:pt x="15303" y="0"/>
                  </a:lnTo>
                  <a:close/>
                </a:path>
              </a:pathLst>
            </a:custGeom>
            <a:solidFill>
              <a:srgbClr val="753922"/>
            </a:solidFill>
          </p:spPr>
          <p:txBody>
            <a:bodyPr wrap="square" lIns="0" tIns="0" rIns="0" bIns="0" rtlCol="0"/>
            <a:lstStyle/>
            <a:p>
              <a:endParaRPr sz="1493" dirty="0"/>
            </a:p>
          </p:txBody>
        </p:sp>
        <p:sp>
          <p:nvSpPr>
            <p:cNvPr id="1388" name="object 3256">
              <a:extLst>
                <a:ext uri="{FF2B5EF4-FFF2-40B4-BE49-F238E27FC236}">
                  <a16:creationId xmlns:a16="http://schemas.microsoft.com/office/drawing/2014/main" id="{942C6C7A-ADE0-49DD-A075-95E14C541B73}"/>
                </a:ext>
              </a:extLst>
            </p:cNvPr>
            <p:cNvSpPr/>
            <p:nvPr/>
          </p:nvSpPr>
          <p:spPr>
            <a:xfrm>
              <a:off x="1776000" y="5562795"/>
              <a:ext cx="20320" cy="20320"/>
            </a:xfrm>
            <a:custGeom>
              <a:avLst/>
              <a:gdLst/>
              <a:ahLst/>
              <a:cxnLst/>
              <a:rect l="l" t="t" r="r" b="b"/>
              <a:pathLst>
                <a:path w="20319" h="20320">
                  <a:moveTo>
                    <a:pt x="15303" y="0"/>
                  </a:moveTo>
                  <a:lnTo>
                    <a:pt x="4356" y="190"/>
                  </a:lnTo>
                  <a:lnTo>
                    <a:pt x="0" y="4711"/>
                  </a:lnTo>
                  <a:lnTo>
                    <a:pt x="190" y="15659"/>
                  </a:lnTo>
                  <a:lnTo>
                    <a:pt x="4711" y="20027"/>
                  </a:lnTo>
                  <a:lnTo>
                    <a:pt x="15646" y="19837"/>
                  </a:lnTo>
                  <a:lnTo>
                    <a:pt x="20015" y="15316"/>
                  </a:lnTo>
                  <a:lnTo>
                    <a:pt x="19913" y="9842"/>
                  </a:lnTo>
                  <a:lnTo>
                    <a:pt x="19812" y="4368"/>
                  </a:lnTo>
                  <a:lnTo>
                    <a:pt x="15303" y="0"/>
                  </a:lnTo>
                  <a:close/>
                </a:path>
              </a:pathLst>
            </a:custGeom>
            <a:solidFill>
              <a:srgbClr val="65341D"/>
            </a:solidFill>
          </p:spPr>
          <p:txBody>
            <a:bodyPr wrap="square" lIns="0" tIns="0" rIns="0" bIns="0" rtlCol="0"/>
            <a:lstStyle/>
            <a:p>
              <a:endParaRPr sz="1493" dirty="0"/>
            </a:p>
          </p:txBody>
        </p:sp>
        <p:sp>
          <p:nvSpPr>
            <p:cNvPr id="1389" name="object 3257">
              <a:extLst>
                <a:ext uri="{FF2B5EF4-FFF2-40B4-BE49-F238E27FC236}">
                  <a16:creationId xmlns:a16="http://schemas.microsoft.com/office/drawing/2014/main" id="{631D5CCD-9B2F-45CD-B89D-7AF496685E98}"/>
                </a:ext>
              </a:extLst>
            </p:cNvPr>
            <p:cNvSpPr/>
            <p:nvPr/>
          </p:nvSpPr>
          <p:spPr>
            <a:xfrm>
              <a:off x="1499321" y="5675591"/>
              <a:ext cx="20320" cy="20320"/>
            </a:xfrm>
            <a:custGeom>
              <a:avLst/>
              <a:gdLst/>
              <a:ahLst/>
              <a:cxnLst/>
              <a:rect l="l" t="t" r="r" b="b"/>
              <a:pathLst>
                <a:path w="20319" h="20320">
                  <a:moveTo>
                    <a:pt x="15303" y="0"/>
                  </a:moveTo>
                  <a:lnTo>
                    <a:pt x="4343" y="190"/>
                  </a:lnTo>
                  <a:lnTo>
                    <a:pt x="0" y="4698"/>
                  </a:lnTo>
                  <a:lnTo>
                    <a:pt x="190" y="15646"/>
                  </a:lnTo>
                  <a:lnTo>
                    <a:pt x="4698" y="20015"/>
                  </a:lnTo>
                  <a:lnTo>
                    <a:pt x="15646" y="19824"/>
                  </a:lnTo>
                  <a:lnTo>
                    <a:pt x="20015" y="15303"/>
                  </a:lnTo>
                  <a:lnTo>
                    <a:pt x="19913" y="9842"/>
                  </a:lnTo>
                  <a:lnTo>
                    <a:pt x="19811" y="4356"/>
                  </a:lnTo>
                  <a:lnTo>
                    <a:pt x="15303" y="0"/>
                  </a:lnTo>
                  <a:close/>
                </a:path>
              </a:pathLst>
            </a:custGeom>
            <a:solidFill>
              <a:srgbClr val="66341E"/>
            </a:solidFill>
          </p:spPr>
          <p:txBody>
            <a:bodyPr wrap="square" lIns="0" tIns="0" rIns="0" bIns="0" rtlCol="0"/>
            <a:lstStyle/>
            <a:p>
              <a:endParaRPr sz="1493" dirty="0"/>
            </a:p>
          </p:txBody>
        </p:sp>
        <p:sp>
          <p:nvSpPr>
            <p:cNvPr id="1390" name="object 3258">
              <a:extLst>
                <a:ext uri="{FF2B5EF4-FFF2-40B4-BE49-F238E27FC236}">
                  <a16:creationId xmlns:a16="http://schemas.microsoft.com/office/drawing/2014/main" id="{0832F6C6-376C-4658-9DB9-909B6DD22CDD}"/>
                </a:ext>
              </a:extLst>
            </p:cNvPr>
            <p:cNvSpPr/>
            <p:nvPr/>
          </p:nvSpPr>
          <p:spPr>
            <a:xfrm>
              <a:off x="929269" y="5508754"/>
              <a:ext cx="20320" cy="20320"/>
            </a:xfrm>
            <a:custGeom>
              <a:avLst/>
              <a:gdLst/>
              <a:ahLst/>
              <a:cxnLst/>
              <a:rect l="l" t="t" r="r" b="b"/>
              <a:pathLst>
                <a:path w="20319" h="20320">
                  <a:moveTo>
                    <a:pt x="15316" y="0"/>
                  </a:moveTo>
                  <a:lnTo>
                    <a:pt x="4356" y="190"/>
                  </a:lnTo>
                  <a:lnTo>
                    <a:pt x="0" y="4711"/>
                  </a:lnTo>
                  <a:lnTo>
                    <a:pt x="190" y="15659"/>
                  </a:lnTo>
                  <a:lnTo>
                    <a:pt x="4711" y="20002"/>
                  </a:lnTo>
                  <a:lnTo>
                    <a:pt x="15659" y="19811"/>
                  </a:lnTo>
                  <a:lnTo>
                    <a:pt x="20015" y="15316"/>
                  </a:lnTo>
                  <a:lnTo>
                    <a:pt x="19913" y="9842"/>
                  </a:lnTo>
                  <a:lnTo>
                    <a:pt x="19811" y="4368"/>
                  </a:lnTo>
                  <a:lnTo>
                    <a:pt x="15316" y="0"/>
                  </a:lnTo>
                  <a:close/>
                </a:path>
              </a:pathLst>
            </a:custGeom>
            <a:solidFill>
              <a:srgbClr val="A44F31"/>
            </a:solidFill>
          </p:spPr>
          <p:txBody>
            <a:bodyPr wrap="square" lIns="0" tIns="0" rIns="0" bIns="0" rtlCol="0"/>
            <a:lstStyle/>
            <a:p>
              <a:endParaRPr sz="1493" dirty="0"/>
            </a:p>
          </p:txBody>
        </p:sp>
        <p:sp>
          <p:nvSpPr>
            <p:cNvPr id="1391" name="object 3259">
              <a:extLst>
                <a:ext uri="{FF2B5EF4-FFF2-40B4-BE49-F238E27FC236}">
                  <a16:creationId xmlns:a16="http://schemas.microsoft.com/office/drawing/2014/main" id="{3F1C16EF-64A5-4C77-9726-840C882247FA}"/>
                </a:ext>
              </a:extLst>
            </p:cNvPr>
            <p:cNvSpPr/>
            <p:nvPr/>
          </p:nvSpPr>
          <p:spPr>
            <a:xfrm>
              <a:off x="1878580" y="5462399"/>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703621"/>
            </a:solidFill>
          </p:spPr>
          <p:txBody>
            <a:bodyPr wrap="square" lIns="0" tIns="0" rIns="0" bIns="0" rtlCol="0"/>
            <a:lstStyle/>
            <a:p>
              <a:endParaRPr sz="1493" dirty="0"/>
            </a:p>
          </p:txBody>
        </p:sp>
        <p:sp>
          <p:nvSpPr>
            <p:cNvPr id="1392" name="object 3260">
              <a:extLst>
                <a:ext uri="{FF2B5EF4-FFF2-40B4-BE49-F238E27FC236}">
                  <a16:creationId xmlns:a16="http://schemas.microsoft.com/office/drawing/2014/main" id="{1C8830C8-0561-4E4D-966F-5F8754544134}"/>
                </a:ext>
              </a:extLst>
            </p:cNvPr>
            <p:cNvSpPr/>
            <p:nvPr/>
          </p:nvSpPr>
          <p:spPr>
            <a:xfrm>
              <a:off x="1470205" y="5645631"/>
              <a:ext cx="20320" cy="20320"/>
            </a:xfrm>
            <a:custGeom>
              <a:avLst/>
              <a:gdLst/>
              <a:ahLst/>
              <a:cxnLst/>
              <a:rect l="l" t="t" r="r" b="b"/>
              <a:pathLst>
                <a:path w="20319" h="20320">
                  <a:moveTo>
                    <a:pt x="15303" y="0"/>
                  </a:moveTo>
                  <a:lnTo>
                    <a:pt x="4356" y="190"/>
                  </a:lnTo>
                  <a:lnTo>
                    <a:pt x="0" y="4686"/>
                  </a:lnTo>
                  <a:lnTo>
                    <a:pt x="190" y="15633"/>
                  </a:lnTo>
                  <a:lnTo>
                    <a:pt x="4711" y="20002"/>
                  </a:lnTo>
                  <a:lnTo>
                    <a:pt x="15646" y="19812"/>
                  </a:lnTo>
                  <a:lnTo>
                    <a:pt x="20015" y="15290"/>
                  </a:lnTo>
                  <a:lnTo>
                    <a:pt x="19913" y="9829"/>
                  </a:lnTo>
                  <a:lnTo>
                    <a:pt x="19811" y="4343"/>
                  </a:lnTo>
                  <a:lnTo>
                    <a:pt x="15303" y="0"/>
                  </a:lnTo>
                  <a:close/>
                </a:path>
              </a:pathLst>
            </a:custGeom>
            <a:solidFill>
              <a:srgbClr val="60321B"/>
            </a:solidFill>
          </p:spPr>
          <p:txBody>
            <a:bodyPr wrap="square" lIns="0" tIns="0" rIns="0" bIns="0" rtlCol="0"/>
            <a:lstStyle/>
            <a:p>
              <a:endParaRPr sz="1493" dirty="0"/>
            </a:p>
          </p:txBody>
        </p:sp>
        <p:sp>
          <p:nvSpPr>
            <p:cNvPr id="1393" name="object 3261">
              <a:extLst>
                <a:ext uri="{FF2B5EF4-FFF2-40B4-BE49-F238E27FC236}">
                  <a16:creationId xmlns:a16="http://schemas.microsoft.com/office/drawing/2014/main" id="{E2E1B356-FD70-4DF7-A8DE-F4374C0FFBBE}"/>
                </a:ext>
              </a:extLst>
            </p:cNvPr>
            <p:cNvSpPr/>
            <p:nvPr/>
          </p:nvSpPr>
          <p:spPr>
            <a:xfrm>
              <a:off x="1024054" y="5663826"/>
              <a:ext cx="20320" cy="20320"/>
            </a:xfrm>
            <a:custGeom>
              <a:avLst/>
              <a:gdLst/>
              <a:ahLst/>
              <a:cxnLst/>
              <a:rect l="l" t="t" r="r" b="b"/>
              <a:pathLst>
                <a:path w="20319" h="20320">
                  <a:moveTo>
                    <a:pt x="15303" y="0"/>
                  </a:moveTo>
                  <a:lnTo>
                    <a:pt x="4356" y="190"/>
                  </a:lnTo>
                  <a:lnTo>
                    <a:pt x="0" y="4711"/>
                  </a:lnTo>
                  <a:lnTo>
                    <a:pt x="190" y="15671"/>
                  </a:lnTo>
                  <a:lnTo>
                    <a:pt x="4711" y="20015"/>
                  </a:lnTo>
                  <a:lnTo>
                    <a:pt x="15646" y="19824"/>
                  </a:lnTo>
                  <a:lnTo>
                    <a:pt x="20015" y="15328"/>
                  </a:lnTo>
                  <a:lnTo>
                    <a:pt x="19913" y="9842"/>
                  </a:lnTo>
                  <a:lnTo>
                    <a:pt x="19811" y="4368"/>
                  </a:lnTo>
                  <a:lnTo>
                    <a:pt x="15303" y="0"/>
                  </a:lnTo>
                  <a:close/>
                </a:path>
              </a:pathLst>
            </a:custGeom>
            <a:solidFill>
              <a:srgbClr val="8E4729"/>
            </a:solidFill>
          </p:spPr>
          <p:txBody>
            <a:bodyPr wrap="square" lIns="0" tIns="0" rIns="0" bIns="0" rtlCol="0"/>
            <a:lstStyle/>
            <a:p>
              <a:endParaRPr sz="1493" dirty="0"/>
            </a:p>
          </p:txBody>
        </p:sp>
        <p:sp>
          <p:nvSpPr>
            <p:cNvPr id="1394" name="object 3262">
              <a:extLst>
                <a:ext uri="{FF2B5EF4-FFF2-40B4-BE49-F238E27FC236}">
                  <a16:creationId xmlns:a16="http://schemas.microsoft.com/office/drawing/2014/main" id="{14E42AAA-F7EC-4A57-A7BA-32A52745869E}"/>
                </a:ext>
              </a:extLst>
            </p:cNvPr>
            <p:cNvSpPr/>
            <p:nvPr/>
          </p:nvSpPr>
          <p:spPr>
            <a:xfrm>
              <a:off x="1449467" y="5655188"/>
              <a:ext cx="20320" cy="20320"/>
            </a:xfrm>
            <a:custGeom>
              <a:avLst/>
              <a:gdLst/>
              <a:ahLst/>
              <a:cxnLst/>
              <a:rect l="l" t="t" r="r" b="b"/>
              <a:pathLst>
                <a:path w="20319" h="20320">
                  <a:moveTo>
                    <a:pt x="15316" y="0"/>
                  </a:moveTo>
                  <a:lnTo>
                    <a:pt x="4356" y="190"/>
                  </a:lnTo>
                  <a:lnTo>
                    <a:pt x="0" y="4686"/>
                  </a:lnTo>
                  <a:lnTo>
                    <a:pt x="190" y="15646"/>
                  </a:lnTo>
                  <a:lnTo>
                    <a:pt x="4711" y="19989"/>
                  </a:lnTo>
                  <a:lnTo>
                    <a:pt x="15659" y="19799"/>
                  </a:lnTo>
                  <a:lnTo>
                    <a:pt x="20015" y="15303"/>
                  </a:lnTo>
                  <a:lnTo>
                    <a:pt x="19913" y="9817"/>
                  </a:lnTo>
                  <a:lnTo>
                    <a:pt x="19811" y="4343"/>
                  </a:lnTo>
                  <a:lnTo>
                    <a:pt x="15316" y="0"/>
                  </a:lnTo>
                  <a:close/>
                </a:path>
              </a:pathLst>
            </a:custGeom>
            <a:solidFill>
              <a:srgbClr val="783A23"/>
            </a:solidFill>
          </p:spPr>
          <p:txBody>
            <a:bodyPr wrap="square" lIns="0" tIns="0" rIns="0" bIns="0" rtlCol="0"/>
            <a:lstStyle/>
            <a:p>
              <a:endParaRPr sz="1493" dirty="0"/>
            </a:p>
          </p:txBody>
        </p:sp>
        <p:sp>
          <p:nvSpPr>
            <p:cNvPr id="1395" name="object 3263">
              <a:extLst>
                <a:ext uri="{FF2B5EF4-FFF2-40B4-BE49-F238E27FC236}">
                  <a16:creationId xmlns:a16="http://schemas.microsoft.com/office/drawing/2014/main" id="{C00732D7-3BC2-4FFD-A4FE-5AAB588C26D2}"/>
                </a:ext>
              </a:extLst>
            </p:cNvPr>
            <p:cNvSpPr/>
            <p:nvPr/>
          </p:nvSpPr>
          <p:spPr>
            <a:xfrm>
              <a:off x="1701934" y="5689875"/>
              <a:ext cx="20320" cy="20320"/>
            </a:xfrm>
            <a:custGeom>
              <a:avLst/>
              <a:gdLst/>
              <a:ahLst/>
              <a:cxnLst/>
              <a:rect l="l" t="t" r="r" b="b"/>
              <a:pathLst>
                <a:path w="20319" h="20320">
                  <a:moveTo>
                    <a:pt x="15316" y="0"/>
                  </a:moveTo>
                  <a:lnTo>
                    <a:pt x="4356" y="190"/>
                  </a:lnTo>
                  <a:lnTo>
                    <a:pt x="0" y="4698"/>
                  </a:lnTo>
                  <a:lnTo>
                    <a:pt x="190" y="15646"/>
                  </a:lnTo>
                  <a:lnTo>
                    <a:pt x="4711" y="20015"/>
                  </a:lnTo>
                  <a:lnTo>
                    <a:pt x="15659" y="19824"/>
                  </a:lnTo>
                  <a:lnTo>
                    <a:pt x="20015" y="15303"/>
                  </a:lnTo>
                  <a:lnTo>
                    <a:pt x="19913" y="9842"/>
                  </a:lnTo>
                  <a:lnTo>
                    <a:pt x="19812" y="4343"/>
                  </a:lnTo>
                  <a:lnTo>
                    <a:pt x="15316" y="0"/>
                  </a:lnTo>
                  <a:close/>
                </a:path>
              </a:pathLst>
            </a:custGeom>
            <a:solidFill>
              <a:srgbClr val="7F3C25"/>
            </a:solidFill>
          </p:spPr>
          <p:txBody>
            <a:bodyPr wrap="square" lIns="0" tIns="0" rIns="0" bIns="0" rtlCol="0"/>
            <a:lstStyle/>
            <a:p>
              <a:endParaRPr sz="1493" dirty="0"/>
            </a:p>
          </p:txBody>
        </p:sp>
        <p:sp>
          <p:nvSpPr>
            <p:cNvPr id="1396" name="object 3264">
              <a:extLst>
                <a:ext uri="{FF2B5EF4-FFF2-40B4-BE49-F238E27FC236}">
                  <a16:creationId xmlns:a16="http://schemas.microsoft.com/office/drawing/2014/main" id="{0B376A87-59FB-4740-955A-D1BC44FCDEAC}"/>
                </a:ext>
              </a:extLst>
            </p:cNvPr>
            <p:cNvSpPr/>
            <p:nvPr/>
          </p:nvSpPr>
          <p:spPr>
            <a:xfrm>
              <a:off x="1042272" y="5671629"/>
              <a:ext cx="20320" cy="20320"/>
            </a:xfrm>
            <a:custGeom>
              <a:avLst/>
              <a:gdLst/>
              <a:ahLst/>
              <a:cxnLst/>
              <a:rect l="l" t="t" r="r" b="b"/>
              <a:pathLst>
                <a:path w="20319" h="20320">
                  <a:moveTo>
                    <a:pt x="15303" y="0"/>
                  </a:moveTo>
                  <a:lnTo>
                    <a:pt x="4343" y="190"/>
                  </a:lnTo>
                  <a:lnTo>
                    <a:pt x="0" y="4698"/>
                  </a:lnTo>
                  <a:lnTo>
                    <a:pt x="190" y="15646"/>
                  </a:lnTo>
                  <a:lnTo>
                    <a:pt x="4698" y="20015"/>
                  </a:lnTo>
                  <a:lnTo>
                    <a:pt x="15646" y="19824"/>
                  </a:lnTo>
                  <a:lnTo>
                    <a:pt x="20015" y="15303"/>
                  </a:lnTo>
                  <a:lnTo>
                    <a:pt x="19913" y="9842"/>
                  </a:lnTo>
                  <a:lnTo>
                    <a:pt x="19811" y="4343"/>
                  </a:lnTo>
                  <a:lnTo>
                    <a:pt x="15303" y="0"/>
                  </a:lnTo>
                  <a:close/>
                </a:path>
              </a:pathLst>
            </a:custGeom>
            <a:solidFill>
              <a:srgbClr val="9D4D2D"/>
            </a:solidFill>
          </p:spPr>
          <p:txBody>
            <a:bodyPr wrap="square" lIns="0" tIns="0" rIns="0" bIns="0" rtlCol="0"/>
            <a:lstStyle/>
            <a:p>
              <a:endParaRPr sz="1493" dirty="0"/>
            </a:p>
          </p:txBody>
        </p:sp>
        <p:sp>
          <p:nvSpPr>
            <p:cNvPr id="1397" name="object 3265">
              <a:extLst>
                <a:ext uri="{FF2B5EF4-FFF2-40B4-BE49-F238E27FC236}">
                  <a16:creationId xmlns:a16="http://schemas.microsoft.com/office/drawing/2014/main" id="{634372B5-8A9D-4020-BBF9-D9B0C8E04B87}"/>
                </a:ext>
              </a:extLst>
            </p:cNvPr>
            <p:cNvSpPr/>
            <p:nvPr/>
          </p:nvSpPr>
          <p:spPr>
            <a:xfrm>
              <a:off x="923513" y="5460870"/>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4502E"/>
            </a:solidFill>
          </p:spPr>
          <p:txBody>
            <a:bodyPr wrap="square" lIns="0" tIns="0" rIns="0" bIns="0" rtlCol="0"/>
            <a:lstStyle/>
            <a:p>
              <a:endParaRPr sz="1493" dirty="0"/>
            </a:p>
          </p:txBody>
        </p:sp>
        <p:sp>
          <p:nvSpPr>
            <p:cNvPr id="1398" name="object 3266">
              <a:extLst>
                <a:ext uri="{FF2B5EF4-FFF2-40B4-BE49-F238E27FC236}">
                  <a16:creationId xmlns:a16="http://schemas.microsoft.com/office/drawing/2014/main" id="{E4393D2E-FA6A-4B73-83AF-22F0D16AAC6F}"/>
                </a:ext>
              </a:extLst>
            </p:cNvPr>
            <p:cNvSpPr/>
            <p:nvPr/>
          </p:nvSpPr>
          <p:spPr>
            <a:xfrm>
              <a:off x="1798576" y="5590687"/>
              <a:ext cx="20320" cy="20320"/>
            </a:xfrm>
            <a:custGeom>
              <a:avLst/>
              <a:gdLst/>
              <a:ahLst/>
              <a:cxnLst/>
              <a:rect l="l" t="t" r="r" b="b"/>
              <a:pathLst>
                <a:path w="20319" h="20320">
                  <a:moveTo>
                    <a:pt x="15303" y="0"/>
                  </a:moveTo>
                  <a:lnTo>
                    <a:pt x="4343" y="190"/>
                  </a:lnTo>
                  <a:lnTo>
                    <a:pt x="0" y="4686"/>
                  </a:lnTo>
                  <a:lnTo>
                    <a:pt x="190" y="15646"/>
                  </a:lnTo>
                  <a:lnTo>
                    <a:pt x="4699" y="20015"/>
                  </a:lnTo>
                  <a:lnTo>
                    <a:pt x="15646" y="19824"/>
                  </a:lnTo>
                  <a:lnTo>
                    <a:pt x="20015" y="15303"/>
                  </a:lnTo>
                  <a:lnTo>
                    <a:pt x="19913" y="9829"/>
                  </a:lnTo>
                  <a:lnTo>
                    <a:pt x="19812" y="4343"/>
                  </a:lnTo>
                  <a:lnTo>
                    <a:pt x="15303" y="0"/>
                  </a:lnTo>
                  <a:close/>
                </a:path>
              </a:pathLst>
            </a:custGeom>
            <a:solidFill>
              <a:srgbClr val="69351F"/>
            </a:solidFill>
          </p:spPr>
          <p:txBody>
            <a:bodyPr wrap="square" lIns="0" tIns="0" rIns="0" bIns="0" rtlCol="0"/>
            <a:lstStyle/>
            <a:p>
              <a:endParaRPr sz="1493" dirty="0"/>
            </a:p>
          </p:txBody>
        </p:sp>
        <p:sp>
          <p:nvSpPr>
            <p:cNvPr id="1399" name="object 3267">
              <a:extLst>
                <a:ext uri="{FF2B5EF4-FFF2-40B4-BE49-F238E27FC236}">
                  <a16:creationId xmlns:a16="http://schemas.microsoft.com/office/drawing/2014/main" id="{8F4932E4-5545-4130-851F-1D8997CE05D4}"/>
                </a:ext>
              </a:extLst>
            </p:cNvPr>
            <p:cNvSpPr/>
            <p:nvPr/>
          </p:nvSpPr>
          <p:spPr>
            <a:xfrm>
              <a:off x="1081778" y="5685613"/>
              <a:ext cx="20320" cy="20320"/>
            </a:xfrm>
            <a:custGeom>
              <a:avLst/>
              <a:gdLst/>
              <a:ahLst/>
              <a:cxnLst/>
              <a:rect l="l" t="t" r="r" b="b"/>
              <a:pathLst>
                <a:path w="20319" h="20320">
                  <a:moveTo>
                    <a:pt x="15303" y="0"/>
                  </a:moveTo>
                  <a:lnTo>
                    <a:pt x="4356" y="190"/>
                  </a:lnTo>
                  <a:lnTo>
                    <a:pt x="0" y="4711"/>
                  </a:lnTo>
                  <a:lnTo>
                    <a:pt x="190" y="15659"/>
                  </a:lnTo>
                  <a:lnTo>
                    <a:pt x="4711" y="20002"/>
                  </a:lnTo>
                  <a:lnTo>
                    <a:pt x="15646" y="19812"/>
                  </a:lnTo>
                  <a:lnTo>
                    <a:pt x="20015" y="15316"/>
                  </a:lnTo>
                  <a:lnTo>
                    <a:pt x="19913" y="9829"/>
                  </a:lnTo>
                  <a:lnTo>
                    <a:pt x="19811" y="4368"/>
                  </a:lnTo>
                  <a:lnTo>
                    <a:pt x="15303" y="0"/>
                  </a:lnTo>
                  <a:close/>
                </a:path>
              </a:pathLst>
            </a:custGeom>
            <a:solidFill>
              <a:srgbClr val="A24E2F"/>
            </a:solidFill>
          </p:spPr>
          <p:txBody>
            <a:bodyPr wrap="square" lIns="0" tIns="0" rIns="0" bIns="0" rtlCol="0"/>
            <a:lstStyle/>
            <a:p>
              <a:endParaRPr sz="1493" dirty="0"/>
            </a:p>
          </p:txBody>
        </p:sp>
        <p:sp>
          <p:nvSpPr>
            <p:cNvPr id="1400" name="object 3268">
              <a:extLst>
                <a:ext uri="{FF2B5EF4-FFF2-40B4-BE49-F238E27FC236}">
                  <a16:creationId xmlns:a16="http://schemas.microsoft.com/office/drawing/2014/main" id="{9D8CE916-CFBB-4BD6-BD58-3F819209BCF8}"/>
                </a:ext>
              </a:extLst>
            </p:cNvPr>
            <p:cNvSpPr/>
            <p:nvPr/>
          </p:nvSpPr>
          <p:spPr>
            <a:xfrm>
              <a:off x="1554653" y="5704805"/>
              <a:ext cx="20320" cy="20320"/>
            </a:xfrm>
            <a:custGeom>
              <a:avLst/>
              <a:gdLst/>
              <a:ahLst/>
              <a:cxnLst/>
              <a:rect l="l" t="t" r="r" b="b"/>
              <a:pathLst>
                <a:path w="20319" h="20320">
                  <a:moveTo>
                    <a:pt x="15290" y="0"/>
                  </a:moveTo>
                  <a:lnTo>
                    <a:pt x="4343" y="190"/>
                  </a:lnTo>
                  <a:lnTo>
                    <a:pt x="0" y="4711"/>
                  </a:lnTo>
                  <a:lnTo>
                    <a:pt x="190" y="15659"/>
                  </a:lnTo>
                  <a:lnTo>
                    <a:pt x="4698" y="20015"/>
                  </a:lnTo>
                  <a:lnTo>
                    <a:pt x="15633" y="19824"/>
                  </a:lnTo>
                  <a:lnTo>
                    <a:pt x="20002" y="15316"/>
                  </a:lnTo>
                  <a:lnTo>
                    <a:pt x="19900" y="9829"/>
                  </a:lnTo>
                  <a:lnTo>
                    <a:pt x="19799" y="4368"/>
                  </a:lnTo>
                  <a:lnTo>
                    <a:pt x="15290" y="0"/>
                  </a:lnTo>
                  <a:close/>
                </a:path>
              </a:pathLst>
            </a:custGeom>
            <a:solidFill>
              <a:srgbClr val="773A21"/>
            </a:solidFill>
          </p:spPr>
          <p:txBody>
            <a:bodyPr wrap="square" lIns="0" tIns="0" rIns="0" bIns="0" rtlCol="0"/>
            <a:lstStyle/>
            <a:p>
              <a:endParaRPr sz="1493" dirty="0"/>
            </a:p>
          </p:txBody>
        </p:sp>
        <p:sp>
          <p:nvSpPr>
            <p:cNvPr id="1401" name="object 3269">
              <a:extLst>
                <a:ext uri="{FF2B5EF4-FFF2-40B4-BE49-F238E27FC236}">
                  <a16:creationId xmlns:a16="http://schemas.microsoft.com/office/drawing/2014/main" id="{E5FA67DD-DE03-4C06-8D29-60ADB0A838F1}"/>
                </a:ext>
              </a:extLst>
            </p:cNvPr>
            <p:cNvSpPr/>
            <p:nvPr/>
          </p:nvSpPr>
          <p:spPr>
            <a:xfrm>
              <a:off x="1636650" y="5613836"/>
              <a:ext cx="20320" cy="20320"/>
            </a:xfrm>
            <a:custGeom>
              <a:avLst/>
              <a:gdLst/>
              <a:ahLst/>
              <a:cxnLst/>
              <a:rect l="l" t="t" r="r" b="b"/>
              <a:pathLst>
                <a:path w="20319" h="20320">
                  <a:moveTo>
                    <a:pt x="15316" y="0"/>
                  </a:moveTo>
                  <a:lnTo>
                    <a:pt x="4368" y="190"/>
                  </a:lnTo>
                  <a:lnTo>
                    <a:pt x="0" y="4699"/>
                  </a:lnTo>
                  <a:lnTo>
                    <a:pt x="190" y="15646"/>
                  </a:lnTo>
                  <a:lnTo>
                    <a:pt x="4724" y="20002"/>
                  </a:lnTo>
                  <a:lnTo>
                    <a:pt x="15659" y="19812"/>
                  </a:lnTo>
                  <a:lnTo>
                    <a:pt x="20027" y="15303"/>
                  </a:lnTo>
                  <a:lnTo>
                    <a:pt x="19926" y="9817"/>
                  </a:lnTo>
                  <a:lnTo>
                    <a:pt x="19824" y="4356"/>
                  </a:lnTo>
                  <a:lnTo>
                    <a:pt x="15316" y="0"/>
                  </a:lnTo>
                  <a:close/>
                </a:path>
              </a:pathLst>
            </a:custGeom>
            <a:solidFill>
              <a:srgbClr val="6B3620"/>
            </a:solidFill>
          </p:spPr>
          <p:txBody>
            <a:bodyPr wrap="square" lIns="0" tIns="0" rIns="0" bIns="0" rtlCol="0"/>
            <a:lstStyle/>
            <a:p>
              <a:endParaRPr sz="1493" dirty="0"/>
            </a:p>
          </p:txBody>
        </p:sp>
        <p:sp>
          <p:nvSpPr>
            <p:cNvPr id="1402" name="object 3270">
              <a:extLst>
                <a:ext uri="{FF2B5EF4-FFF2-40B4-BE49-F238E27FC236}">
                  <a16:creationId xmlns:a16="http://schemas.microsoft.com/office/drawing/2014/main" id="{C1DD590C-E4CF-4153-B166-0CB9196D74F4}"/>
                </a:ext>
              </a:extLst>
            </p:cNvPr>
            <p:cNvSpPr/>
            <p:nvPr/>
          </p:nvSpPr>
          <p:spPr>
            <a:xfrm>
              <a:off x="1436183" y="5734408"/>
              <a:ext cx="20320" cy="20320"/>
            </a:xfrm>
            <a:custGeom>
              <a:avLst/>
              <a:gdLst/>
              <a:ahLst/>
              <a:cxnLst/>
              <a:rect l="l" t="t" r="r" b="b"/>
              <a:pathLst>
                <a:path w="20319" h="20320">
                  <a:moveTo>
                    <a:pt x="15316" y="0"/>
                  </a:moveTo>
                  <a:lnTo>
                    <a:pt x="4356" y="190"/>
                  </a:lnTo>
                  <a:lnTo>
                    <a:pt x="0" y="4686"/>
                  </a:lnTo>
                  <a:lnTo>
                    <a:pt x="190" y="15633"/>
                  </a:lnTo>
                  <a:lnTo>
                    <a:pt x="4711" y="20015"/>
                  </a:lnTo>
                  <a:lnTo>
                    <a:pt x="15659" y="19824"/>
                  </a:lnTo>
                  <a:lnTo>
                    <a:pt x="20015" y="15290"/>
                  </a:lnTo>
                  <a:lnTo>
                    <a:pt x="19913" y="9829"/>
                  </a:lnTo>
                  <a:lnTo>
                    <a:pt x="19811" y="4343"/>
                  </a:lnTo>
                  <a:lnTo>
                    <a:pt x="15316" y="0"/>
                  </a:lnTo>
                  <a:close/>
                </a:path>
              </a:pathLst>
            </a:custGeom>
            <a:solidFill>
              <a:srgbClr val="6E3620"/>
            </a:solidFill>
          </p:spPr>
          <p:txBody>
            <a:bodyPr wrap="square" lIns="0" tIns="0" rIns="0" bIns="0" rtlCol="0"/>
            <a:lstStyle/>
            <a:p>
              <a:endParaRPr sz="1493" dirty="0"/>
            </a:p>
          </p:txBody>
        </p:sp>
        <p:sp>
          <p:nvSpPr>
            <p:cNvPr id="1403" name="object 3271">
              <a:extLst>
                <a:ext uri="{FF2B5EF4-FFF2-40B4-BE49-F238E27FC236}">
                  <a16:creationId xmlns:a16="http://schemas.microsoft.com/office/drawing/2014/main" id="{A6320E63-B0F7-42FF-805C-742A5893EEFC}"/>
                </a:ext>
              </a:extLst>
            </p:cNvPr>
            <p:cNvSpPr/>
            <p:nvPr/>
          </p:nvSpPr>
          <p:spPr>
            <a:xfrm>
              <a:off x="940408" y="5586903"/>
              <a:ext cx="20320" cy="20320"/>
            </a:xfrm>
            <a:custGeom>
              <a:avLst/>
              <a:gdLst/>
              <a:ahLst/>
              <a:cxnLst/>
              <a:rect l="l" t="t" r="r" b="b"/>
              <a:pathLst>
                <a:path w="20319" h="20320">
                  <a:moveTo>
                    <a:pt x="15303" y="0"/>
                  </a:moveTo>
                  <a:lnTo>
                    <a:pt x="4343" y="190"/>
                  </a:lnTo>
                  <a:lnTo>
                    <a:pt x="0" y="4698"/>
                  </a:lnTo>
                  <a:lnTo>
                    <a:pt x="190" y="15646"/>
                  </a:lnTo>
                  <a:lnTo>
                    <a:pt x="4698" y="20015"/>
                  </a:lnTo>
                  <a:lnTo>
                    <a:pt x="15646" y="19824"/>
                  </a:lnTo>
                  <a:lnTo>
                    <a:pt x="20015" y="15303"/>
                  </a:lnTo>
                  <a:lnTo>
                    <a:pt x="19913" y="9842"/>
                  </a:lnTo>
                  <a:lnTo>
                    <a:pt x="19811" y="4356"/>
                  </a:lnTo>
                  <a:lnTo>
                    <a:pt x="15303" y="0"/>
                  </a:lnTo>
                  <a:close/>
                </a:path>
              </a:pathLst>
            </a:custGeom>
            <a:solidFill>
              <a:srgbClr val="854426"/>
            </a:solidFill>
          </p:spPr>
          <p:txBody>
            <a:bodyPr wrap="square" lIns="0" tIns="0" rIns="0" bIns="0" rtlCol="0"/>
            <a:lstStyle/>
            <a:p>
              <a:endParaRPr sz="1493" dirty="0"/>
            </a:p>
          </p:txBody>
        </p:sp>
        <p:sp>
          <p:nvSpPr>
            <p:cNvPr id="1404" name="object 3272">
              <a:extLst>
                <a:ext uri="{FF2B5EF4-FFF2-40B4-BE49-F238E27FC236}">
                  <a16:creationId xmlns:a16="http://schemas.microsoft.com/office/drawing/2014/main" id="{849A8F45-27FD-4664-8331-31C468DC1417}"/>
                </a:ext>
              </a:extLst>
            </p:cNvPr>
            <p:cNvSpPr/>
            <p:nvPr/>
          </p:nvSpPr>
          <p:spPr>
            <a:xfrm>
              <a:off x="1600860" y="5647458"/>
              <a:ext cx="20320" cy="20320"/>
            </a:xfrm>
            <a:custGeom>
              <a:avLst/>
              <a:gdLst/>
              <a:ahLst/>
              <a:cxnLst/>
              <a:rect l="l" t="t" r="r" b="b"/>
              <a:pathLst>
                <a:path w="20319" h="20320">
                  <a:moveTo>
                    <a:pt x="15328" y="0"/>
                  </a:moveTo>
                  <a:lnTo>
                    <a:pt x="4368" y="190"/>
                  </a:lnTo>
                  <a:lnTo>
                    <a:pt x="0" y="4686"/>
                  </a:lnTo>
                  <a:lnTo>
                    <a:pt x="190" y="15633"/>
                  </a:lnTo>
                  <a:lnTo>
                    <a:pt x="4724" y="20002"/>
                  </a:lnTo>
                  <a:lnTo>
                    <a:pt x="15671" y="19812"/>
                  </a:lnTo>
                  <a:lnTo>
                    <a:pt x="20027" y="15290"/>
                  </a:lnTo>
                  <a:lnTo>
                    <a:pt x="19926" y="9829"/>
                  </a:lnTo>
                  <a:lnTo>
                    <a:pt x="19824" y="4343"/>
                  </a:lnTo>
                  <a:lnTo>
                    <a:pt x="15328" y="0"/>
                  </a:lnTo>
                  <a:close/>
                </a:path>
              </a:pathLst>
            </a:custGeom>
            <a:solidFill>
              <a:srgbClr val="6A341E"/>
            </a:solidFill>
          </p:spPr>
          <p:txBody>
            <a:bodyPr wrap="square" lIns="0" tIns="0" rIns="0" bIns="0" rtlCol="0"/>
            <a:lstStyle/>
            <a:p>
              <a:endParaRPr sz="1493" dirty="0"/>
            </a:p>
          </p:txBody>
        </p:sp>
        <p:sp>
          <p:nvSpPr>
            <p:cNvPr id="1405" name="object 3273">
              <a:extLst>
                <a:ext uri="{FF2B5EF4-FFF2-40B4-BE49-F238E27FC236}">
                  <a16:creationId xmlns:a16="http://schemas.microsoft.com/office/drawing/2014/main" id="{CA7F5796-7BA2-4D75-A8C2-8E9E8B18AB5F}"/>
                </a:ext>
              </a:extLst>
            </p:cNvPr>
            <p:cNvSpPr/>
            <p:nvPr/>
          </p:nvSpPr>
          <p:spPr>
            <a:xfrm>
              <a:off x="1628980" y="5627046"/>
              <a:ext cx="20320" cy="20320"/>
            </a:xfrm>
            <a:custGeom>
              <a:avLst/>
              <a:gdLst/>
              <a:ahLst/>
              <a:cxnLst/>
              <a:rect l="l" t="t" r="r" b="b"/>
              <a:pathLst>
                <a:path w="20319" h="20320">
                  <a:moveTo>
                    <a:pt x="15316" y="0"/>
                  </a:moveTo>
                  <a:lnTo>
                    <a:pt x="4368" y="190"/>
                  </a:lnTo>
                  <a:lnTo>
                    <a:pt x="0" y="4686"/>
                  </a:lnTo>
                  <a:lnTo>
                    <a:pt x="190" y="15633"/>
                  </a:lnTo>
                  <a:lnTo>
                    <a:pt x="4711" y="20015"/>
                  </a:lnTo>
                  <a:lnTo>
                    <a:pt x="15659" y="19824"/>
                  </a:lnTo>
                  <a:lnTo>
                    <a:pt x="20015" y="15290"/>
                  </a:lnTo>
                  <a:lnTo>
                    <a:pt x="19913" y="9829"/>
                  </a:lnTo>
                  <a:lnTo>
                    <a:pt x="19812" y="4343"/>
                  </a:lnTo>
                  <a:lnTo>
                    <a:pt x="15316" y="0"/>
                  </a:lnTo>
                  <a:close/>
                </a:path>
              </a:pathLst>
            </a:custGeom>
            <a:solidFill>
              <a:srgbClr val="67351E"/>
            </a:solidFill>
          </p:spPr>
          <p:txBody>
            <a:bodyPr wrap="square" lIns="0" tIns="0" rIns="0" bIns="0" rtlCol="0"/>
            <a:lstStyle/>
            <a:p>
              <a:endParaRPr sz="1493" dirty="0"/>
            </a:p>
          </p:txBody>
        </p:sp>
        <p:sp>
          <p:nvSpPr>
            <p:cNvPr id="1406" name="object 3274">
              <a:extLst>
                <a:ext uri="{FF2B5EF4-FFF2-40B4-BE49-F238E27FC236}">
                  <a16:creationId xmlns:a16="http://schemas.microsoft.com/office/drawing/2014/main" id="{7ABDD632-1136-4E79-A37F-9E4C822B3168}"/>
                </a:ext>
              </a:extLst>
            </p:cNvPr>
            <p:cNvSpPr/>
            <p:nvPr/>
          </p:nvSpPr>
          <p:spPr>
            <a:xfrm>
              <a:off x="1093566" y="5685461"/>
              <a:ext cx="20320" cy="20320"/>
            </a:xfrm>
            <a:custGeom>
              <a:avLst/>
              <a:gdLst/>
              <a:ahLst/>
              <a:cxnLst/>
              <a:rect l="l" t="t" r="r" b="b"/>
              <a:pathLst>
                <a:path w="20319" h="20320">
                  <a:moveTo>
                    <a:pt x="15303" y="0"/>
                  </a:moveTo>
                  <a:lnTo>
                    <a:pt x="4343" y="190"/>
                  </a:lnTo>
                  <a:lnTo>
                    <a:pt x="0" y="4686"/>
                  </a:lnTo>
                  <a:lnTo>
                    <a:pt x="190" y="15633"/>
                  </a:lnTo>
                  <a:lnTo>
                    <a:pt x="4698" y="20002"/>
                  </a:lnTo>
                  <a:lnTo>
                    <a:pt x="15646" y="19812"/>
                  </a:lnTo>
                  <a:lnTo>
                    <a:pt x="20015" y="15290"/>
                  </a:lnTo>
                  <a:lnTo>
                    <a:pt x="19913" y="9829"/>
                  </a:lnTo>
                  <a:lnTo>
                    <a:pt x="19811" y="4343"/>
                  </a:lnTo>
                  <a:lnTo>
                    <a:pt x="15303" y="0"/>
                  </a:lnTo>
                  <a:close/>
                </a:path>
              </a:pathLst>
            </a:custGeom>
            <a:solidFill>
              <a:srgbClr val="9D4C2E"/>
            </a:solidFill>
          </p:spPr>
          <p:txBody>
            <a:bodyPr wrap="square" lIns="0" tIns="0" rIns="0" bIns="0" rtlCol="0"/>
            <a:lstStyle/>
            <a:p>
              <a:endParaRPr sz="1493" dirty="0"/>
            </a:p>
          </p:txBody>
        </p:sp>
        <p:sp>
          <p:nvSpPr>
            <p:cNvPr id="1407" name="object 3275">
              <a:extLst>
                <a:ext uri="{FF2B5EF4-FFF2-40B4-BE49-F238E27FC236}">
                  <a16:creationId xmlns:a16="http://schemas.microsoft.com/office/drawing/2014/main" id="{AEE846BB-1D95-4FDD-8EB5-E3E74C89D488}"/>
                </a:ext>
              </a:extLst>
            </p:cNvPr>
            <p:cNvSpPr/>
            <p:nvPr/>
          </p:nvSpPr>
          <p:spPr>
            <a:xfrm>
              <a:off x="1759132" y="5567737"/>
              <a:ext cx="20320" cy="20320"/>
            </a:xfrm>
            <a:custGeom>
              <a:avLst/>
              <a:gdLst/>
              <a:ahLst/>
              <a:cxnLst/>
              <a:rect l="l" t="t" r="r" b="b"/>
              <a:pathLst>
                <a:path w="20319" h="20320">
                  <a:moveTo>
                    <a:pt x="15303" y="0"/>
                  </a:moveTo>
                  <a:lnTo>
                    <a:pt x="4343" y="190"/>
                  </a:lnTo>
                  <a:lnTo>
                    <a:pt x="0" y="4711"/>
                  </a:lnTo>
                  <a:lnTo>
                    <a:pt x="190" y="15646"/>
                  </a:lnTo>
                  <a:lnTo>
                    <a:pt x="4699" y="20002"/>
                  </a:lnTo>
                  <a:lnTo>
                    <a:pt x="15646" y="19811"/>
                  </a:lnTo>
                  <a:lnTo>
                    <a:pt x="20015" y="15303"/>
                  </a:lnTo>
                  <a:lnTo>
                    <a:pt x="19913" y="9842"/>
                  </a:lnTo>
                  <a:lnTo>
                    <a:pt x="19812" y="4368"/>
                  </a:lnTo>
                  <a:lnTo>
                    <a:pt x="15303" y="0"/>
                  </a:lnTo>
                  <a:close/>
                </a:path>
              </a:pathLst>
            </a:custGeom>
            <a:solidFill>
              <a:srgbClr val="954925"/>
            </a:solidFill>
          </p:spPr>
          <p:txBody>
            <a:bodyPr wrap="square" lIns="0" tIns="0" rIns="0" bIns="0" rtlCol="0"/>
            <a:lstStyle/>
            <a:p>
              <a:endParaRPr sz="1493" dirty="0"/>
            </a:p>
          </p:txBody>
        </p:sp>
        <p:sp>
          <p:nvSpPr>
            <p:cNvPr id="1408" name="object 3276">
              <a:extLst>
                <a:ext uri="{FF2B5EF4-FFF2-40B4-BE49-F238E27FC236}">
                  <a16:creationId xmlns:a16="http://schemas.microsoft.com/office/drawing/2014/main" id="{CF54AFC7-7776-4547-9523-7EF64769E44D}"/>
                </a:ext>
              </a:extLst>
            </p:cNvPr>
            <p:cNvSpPr/>
            <p:nvPr/>
          </p:nvSpPr>
          <p:spPr>
            <a:xfrm>
              <a:off x="1804035" y="5541822"/>
              <a:ext cx="20320" cy="20320"/>
            </a:xfrm>
            <a:custGeom>
              <a:avLst/>
              <a:gdLst/>
              <a:ahLst/>
              <a:cxnLst/>
              <a:rect l="l" t="t" r="r" b="b"/>
              <a:pathLst>
                <a:path w="20319" h="20320">
                  <a:moveTo>
                    <a:pt x="15303" y="0"/>
                  </a:moveTo>
                  <a:lnTo>
                    <a:pt x="4343" y="190"/>
                  </a:lnTo>
                  <a:lnTo>
                    <a:pt x="0" y="4686"/>
                  </a:lnTo>
                  <a:lnTo>
                    <a:pt x="190" y="15633"/>
                  </a:lnTo>
                  <a:lnTo>
                    <a:pt x="4699" y="19989"/>
                  </a:lnTo>
                  <a:lnTo>
                    <a:pt x="15646" y="19799"/>
                  </a:lnTo>
                  <a:lnTo>
                    <a:pt x="20015" y="15290"/>
                  </a:lnTo>
                  <a:lnTo>
                    <a:pt x="19913" y="9817"/>
                  </a:lnTo>
                  <a:lnTo>
                    <a:pt x="19812" y="4343"/>
                  </a:lnTo>
                  <a:lnTo>
                    <a:pt x="15303" y="0"/>
                  </a:lnTo>
                  <a:close/>
                </a:path>
              </a:pathLst>
            </a:custGeom>
            <a:solidFill>
              <a:srgbClr val="7E3D23"/>
            </a:solidFill>
          </p:spPr>
          <p:txBody>
            <a:bodyPr wrap="square" lIns="0" tIns="0" rIns="0" bIns="0" rtlCol="0"/>
            <a:lstStyle/>
            <a:p>
              <a:endParaRPr sz="1493" dirty="0"/>
            </a:p>
          </p:txBody>
        </p:sp>
        <p:sp>
          <p:nvSpPr>
            <p:cNvPr id="1409" name="object 3277">
              <a:extLst>
                <a:ext uri="{FF2B5EF4-FFF2-40B4-BE49-F238E27FC236}">
                  <a16:creationId xmlns:a16="http://schemas.microsoft.com/office/drawing/2014/main" id="{88D106F2-D299-4EB7-8F4E-12CFD0C7C1BF}"/>
                </a:ext>
              </a:extLst>
            </p:cNvPr>
            <p:cNvSpPr/>
            <p:nvPr/>
          </p:nvSpPr>
          <p:spPr>
            <a:xfrm>
              <a:off x="1448983" y="5674509"/>
              <a:ext cx="20320" cy="20320"/>
            </a:xfrm>
            <a:custGeom>
              <a:avLst/>
              <a:gdLst/>
              <a:ahLst/>
              <a:cxnLst/>
              <a:rect l="l" t="t" r="r" b="b"/>
              <a:pathLst>
                <a:path w="20319" h="20320">
                  <a:moveTo>
                    <a:pt x="15316" y="0"/>
                  </a:moveTo>
                  <a:lnTo>
                    <a:pt x="4356" y="190"/>
                  </a:lnTo>
                  <a:lnTo>
                    <a:pt x="0" y="4686"/>
                  </a:lnTo>
                  <a:lnTo>
                    <a:pt x="190" y="15646"/>
                  </a:lnTo>
                  <a:lnTo>
                    <a:pt x="4711" y="19989"/>
                  </a:lnTo>
                  <a:lnTo>
                    <a:pt x="15659" y="19799"/>
                  </a:lnTo>
                  <a:lnTo>
                    <a:pt x="20015" y="15303"/>
                  </a:lnTo>
                  <a:lnTo>
                    <a:pt x="19913" y="9829"/>
                  </a:lnTo>
                  <a:lnTo>
                    <a:pt x="19811" y="4343"/>
                  </a:lnTo>
                  <a:lnTo>
                    <a:pt x="15316" y="0"/>
                  </a:lnTo>
                  <a:close/>
                </a:path>
              </a:pathLst>
            </a:custGeom>
            <a:solidFill>
              <a:srgbClr val="692F18"/>
            </a:solidFill>
          </p:spPr>
          <p:txBody>
            <a:bodyPr wrap="square" lIns="0" tIns="0" rIns="0" bIns="0" rtlCol="0"/>
            <a:lstStyle/>
            <a:p>
              <a:endParaRPr sz="1493" dirty="0"/>
            </a:p>
          </p:txBody>
        </p:sp>
        <p:sp>
          <p:nvSpPr>
            <p:cNvPr id="1410" name="object 3278">
              <a:extLst>
                <a:ext uri="{FF2B5EF4-FFF2-40B4-BE49-F238E27FC236}">
                  <a16:creationId xmlns:a16="http://schemas.microsoft.com/office/drawing/2014/main" id="{186F5E36-F74C-4CE9-8291-B0F062524FB1}"/>
                </a:ext>
              </a:extLst>
            </p:cNvPr>
            <p:cNvSpPr/>
            <p:nvPr/>
          </p:nvSpPr>
          <p:spPr>
            <a:xfrm>
              <a:off x="1690202" y="5680684"/>
              <a:ext cx="20320" cy="20320"/>
            </a:xfrm>
            <a:custGeom>
              <a:avLst/>
              <a:gdLst/>
              <a:ahLst/>
              <a:cxnLst/>
              <a:rect l="l" t="t" r="r" b="b"/>
              <a:pathLst>
                <a:path w="20319" h="20320">
                  <a:moveTo>
                    <a:pt x="15303" y="0"/>
                  </a:moveTo>
                  <a:lnTo>
                    <a:pt x="4343" y="190"/>
                  </a:lnTo>
                  <a:lnTo>
                    <a:pt x="0" y="4698"/>
                  </a:lnTo>
                  <a:lnTo>
                    <a:pt x="190" y="15646"/>
                  </a:lnTo>
                  <a:lnTo>
                    <a:pt x="4699" y="20002"/>
                  </a:lnTo>
                  <a:lnTo>
                    <a:pt x="15646" y="19811"/>
                  </a:lnTo>
                  <a:lnTo>
                    <a:pt x="20015" y="15303"/>
                  </a:lnTo>
                  <a:lnTo>
                    <a:pt x="19913" y="9842"/>
                  </a:lnTo>
                  <a:lnTo>
                    <a:pt x="19812" y="4356"/>
                  </a:lnTo>
                  <a:lnTo>
                    <a:pt x="15303" y="0"/>
                  </a:lnTo>
                  <a:close/>
                </a:path>
              </a:pathLst>
            </a:custGeom>
            <a:solidFill>
              <a:srgbClr val="6B3620"/>
            </a:solidFill>
          </p:spPr>
          <p:txBody>
            <a:bodyPr wrap="square" lIns="0" tIns="0" rIns="0" bIns="0" rtlCol="0"/>
            <a:lstStyle/>
            <a:p>
              <a:endParaRPr sz="1493" dirty="0"/>
            </a:p>
          </p:txBody>
        </p:sp>
        <p:sp>
          <p:nvSpPr>
            <p:cNvPr id="1411" name="object 3279">
              <a:extLst>
                <a:ext uri="{FF2B5EF4-FFF2-40B4-BE49-F238E27FC236}">
                  <a16:creationId xmlns:a16="http://schemas.microsoft.com/office/drawing/2014/main" id="{0DB70742-6E62-4E50-8474-862B70C930A4}"/>
                </a:ext>
              </a:extLst>
            </p:cNvPr>
            <p:cNvSpPr/>
            <p:nvPr/>
          </p:nvSpPr>
          <p:spPr>
            <a:xfrm>
              <a:off x="1410492" y="5709545"/>
              <a:ext cx="20320" cy="20320"/>
            </a:xfrm>
            <a:custGeom>
              <a:avLst/>
              <a:gdLst/>
              <a:ahLst/>
              <a:cxnLst/>
              <a:rect l="l" t="t" r="r" b="b"/>
              <a:pathLst>
                <a:path w="20319" h="20320">
                  <a:moveTo>
                    <a:pt x="15303" y="0"/>
                  </a:moveTo>
                  <a:lnTo>
                    <a:pt x="4356" y="190"/>
                  </a:lnTo>
                  <a:lnTo>
                    <a:pt x="0" y="4699"/>
                  </a:lnTo>
                  <a:lnTo>
                    <a:pt x="190" y="15659"/>
                  </a:lnTo>
                  <a:lnTo>
                    <a:pt x="4711" y="20015"/>
                  </a:lnTo>
                  <a:lnTo>
                    <a:pt x="15646" y="19824"/>
                  </a:lnTo>
                  <a:lnTo>
                    <a:pt x="20015" y="15316"/>
                  </a:lnTo>
                  <a:lnTo>
                    <a:pt x="19913" y="9829"/>
                  </a:lnTo>
                  <a:lnTo>
                    <a:pt x="19811" y="4356"/>
                  </a:lnTo>
                  <a:lnTo>
                    <a:pt x="15303" y="0"/>
                  </a:lnTo>
                  <a:close/>
                </a:path>
              </a:pathLst>
            </a:custGeom>
            <a:solidFill>
              <a:srgbClr val="773A21"/>
            </a:solidFill>
          </p:spPr>
          <p:txBody>
            <a:bodyPr wrap="square" lIns="0" tIns="0" rIns="0" bIns="0" rtlCol="0"/>
            <a:lstStyle/>
            <a:p>
              <a:endParaRPr sz="1493" dirty="0"/>
            </a:p>
          </p:txBody>
        </p:sp>
        <p:sp>
          <p:nvSpPr>
            <p:cNvPr id="1412" name="object 3280">
              <a:extLst>
                <a:ext uri="{FF2B5EF4-FFF2-40B4-BE49-F238E27FC236}">
                  <a16:creationId xmlns:a16="http://schemas.microsoft.com/office/drawing/2014/main" id="{F077130B-5FE0-414B-B0FF-00C73DEA646E}"/>
                </a:ext>
              </a:extLst>
            </p:cNvPr>
            <p:cNvSpPr/>
            <p:nvPr/>
          </p:nvSpPr>
          <p:spPr>
            <a:xfrm>
              <a:off x="1635588" y="5656515"/>
              <a:ext cx="20320" cy="20320"/>
            </a:xfrm>
            <a:custGeom>
              <a:avLst/>
              <a:gdLst/>
              <a:ahLst/>
              <a:cxnLst/>
              <a:rect l="l" t="t" r="r" b="b"/>
              <a:pathLst>
                <a:path w="20319" h="20320">
                  <a:moveTo>
                    <a:pt x="15316" y="0"/>
                  </a:moveTo>
                  <a:lnTo>
                    <a:pt x="4368" y="190"/>
                  </a:lnTo>
                  <a:lnTo>
                    <a:pt x="0" y="4686"/>
                  </a:lnTo>
                  <a:lnTo>
                    <a:pt x="190" y="15646"/>
                  </a:lnTo>
                  <a:lnTo>
                    <a:pt x="4711" y="20002"/>
                  </a:lnTo>
                  <a:lnTo>
                    <a:pt x="15659" y="19812"/>
                  </a:lnTo>
                  <a:lnTo>
                    <a:pt x="20015" y="15303"/>
                  </a:lnTo>
                  <a:lnTo>
                    <a:pt x="19913" y="9829"/>
                  </a:lnTo>
                  <a:lnTo>
                    <a:pt x="19812" y="4343"/>
                  </a:lnTo>
                  <a:lnTo>
                    <a:pt x="15316" y="0"/>
                  </a:lnTo>
                  <a:close/>
                </a:path>
              </a:pathLst>
            </a:custGeom>
            <a:solidFill>
              <a:srgbClr val="692F18"/>
            </a:solidFill>
          </p:spPr>
          <p:txBody>
            <a:bodyPr wrap="square" lIns="0" tIns="0" rIns="0" bIns="0" rtlCol="0"/>
            <a:lstStyle/>
            <a:p>
              <a:endParaRPr sz="1493" dirty="0"/>
            </a:p>
          </p:txBody>
        </p:sp>
        <p:sp>
          <p:nvSpPr>
            <p:cNvPr id="1413" name="object 3281">
              <a:extLst>
                <a:ext uri="{FF2B5EF4-FFF2-40B4-BE49-F238E27FC236}">
                  <a16:creationId xmlns:a16="http://schemas.microsoft.com/office/drawing/2014/main" id="{69B61A7B-BD47-4BCC-BCCD-47AAC158C490}"/>
                </a:ext>
              </a:extLst>
            </p:cNvPr>
            <p:cNvSpPr/>
            <p:nvPr/>
          </p:nvSpPr>
          <p:spPr>
            <a:xfrm>
              <a:off x="1002400" y="5557343"/>
              <a:ext cx="20320" cy="20320"/>
            </a:xfrm>
            <a:custGeom>
              <a:avLst/>
              <a:gdLst/>
              <a:ahLst/>
              <a:cxnLst/>
              <a:rect l="l" t="t" r="r" b="b"/>
              <a:pathLst>
                <a:path w="20319" h="20320">
                  <a:moveTo>
                    <a:pt x="15316" y="0"/>
                  </a:moveTo>
                  <a:lnTo>
                    <a:pt x="4356" y="190"/>
                  </a:lnTo>
                  <a:lnTo>
                    <a:pt x="0" y="4699"/>
                  </a:lnTo>
                  <a:lnTo>
                    <a:pt x="190" y="15646"/>
                  </a:lnTo>
                  <a:lnTo>
                    <a:pt x="4711" y="19989"/>
                  </a:lnTo>
                  <a:lnTo>
                    <a:pt x="15659" y="19799"/>
                  </a:lnTo>
                  <a:lnTo>
                    <a:pt x="20015" y="15303"/>
                  </a:lnTo>
                  <a:lnTo>
                    <a:pt x="19913" y="9829"/>
                  </a:lnTo>
                  <a:lnTo>
                    <a:pt x="19811" y="4356"/>
                  </a:lnTo>
                  <a:lnTo>
                    <a:pt x="15316" y="0"/>
                  </a:lnTo>
                  <a:close/>
                </a:path>
              </a:pathLst>
            </a:custGeom>
            <a:solidFill>
              <a:srgbClr val="974B2A"/>
            </a:solidFill>
          </p:spPr>
          <p:txBody>
            <a:bodyPr wrap="square" lIns="0" tIns="0" rIns="0" bIns="0" rtlCol="0"/>
            <a:lstStyle/>
            <a:p>
              <a:endParaRPr sz="1493" dirty="0"/>
            </a:p>
          </p:txBody>
        </p:sp>
        <p:sp>
          <p:nvSpPr>
            <p:cNvPr id="1414" name="object 3282">
              <a:extLst>
                <a:ext uri="{FF2B5EF4-FFF2-40B4-BE49-F238E27FC236}">
                  <a16:creationId xmlns:a16="http://schemas.microsoft.com/office/drawing/2014/main" id="{EB61FEA1-64D2-4720-9899-B5958F833625}"/>
                </a:ext>
              </a:extLst>
            </p:cNvPr>
            <p:cNvSpPr/>
            <p:nvPr/>
          </p:nvSpPr>
          <p:spPr>
            <a:xfrm>
              <a:off x="1826569" y="5620415"/>
              <a:ext cx="20320" cy="20320"/>
            </a:xfrm>
            <a:custGeom>
              <a:avLst/>
              <a:gdLst/>
              <a:ahLst/>
              <a:cxnLst/>
              <a:rect l="l" t="t" r="r" b="b"/>
              <a:pathLst>
                <a:path w="20319" h="20320">
                  <a:moveTo>
                    <a:pt x="15316" y="0"/>
                  </a:moveTo>
                  <a:lnTo>
                    <a:pt x="4356" y="190"/>
                  </a:lnTo>
                  <a:lnTo>
                    <a:pt x="0" y="4673"/>
                  </a:lnTo>
                  <a:lnTo>
                    <a:pt x="190" y="15633"/>
                  </a:lnTo>
                  <a:lnTo>
                    <a:pt x="4711" y="19977"/>
                  </a:lnTo>
                  <a:lnTo>
                    <a:pt x="15659" y="19786"/>
                  </a:lnTo>
                  <a:lnTo>
                    <a:pt x="20027" y="15290"/>
                  </a:lnTo>
                  <a:lnTo>
                    <a:pt x="19926" y="9804"/>
                  </a:lnTo>
                  <a:lnTo>
                    <a:pt x="19824" y="4330"/>
                  </a:lnTo>
                  <a:lnTo>
                    <a:pt x="15316" y="0"/>
                  </a:lnTo>
                  <a:close/>
                </a:path>
              </a:pathLst>
            </a:custGeom>
            <a:solidFill>
              <a:srgbClr val="803E24"/>
            </a:solidFill>
          </p:spPr>
          <p:txBody>
            <a:bodyPr wrap="square" lIns="0" tIns="0" rIns="0" bIns="0" rtlCol="0"/>
            <a:lstStyle/>
            <a:p>
              <a:endParaRPr sz="1493" dirty="0"/>
            </a:p>
          </p:txBody>
        </p:sp>
        <p:sp>
          <p:nvSpPr>
            <p:cNvPr id="1415" name="object 3283">
              <a:extLst>
                <a:ext uri="{FF2B5EF4-FFF2-40B4-BE49-F238E27FC236}">
                  <a16:creationId xmlns:a16="http://schemas.microsoft.com/office/drawing/2014/main" id="{E081352C-F8F4-4077-B09D-D8D36A2B714A}"/>
                </a:ext>
              </a:extLst>
            </p:cNvPr>
            <p:cNvSpPr/>
            <p:nvPr/>
          </p:nvSpPr>
          <p:spPr>
            <a:xfrm>
              <a:off x="1046359" y="5608722"/>
              <a:ext cx="20320" cy="20320"/>
            </a:xfrm>
            <a:custGeom>
              <a:avLst/>
              <a:gdLst/>
              <a:ahLst/>
              <a:cxnLst/>
              <a:rect l="l" t="t" r="r" b="b"/>
              <a:pathLst>
                <a:path w="20319" h="20320">
                  <a:moveTo>
                    <a:pt x="15316" y="0"/>
                  </a:moveTo>
                  <a:lnTo>
                    <a:pt x="4356" y="190"/>
                  </a:lnTo>
                  <a:lnTo>
                    <a:pt x="0" y="4698"/>
                  </a:lnTo>
                  <a:lnTo>
                    <a:pt x="190" y="15646"/>
                  </a:lnTo>
                  <a:lnTo>
                    <a:pt x="4711" y="20002"/>
                  </a:lnTo>
                  <a:lnTo>
                    <a:pt x="15659" y="19811"/>
                  </a:lnTo>
                  <a:lnTo>
                    <a:pt x="20015" y="15303"/>
                  </a:lnTo>
                  <a:lnTo>
                    <a:pt x="19913" y="9842"/>
                  </a:lnTo>
                  <a:lnTo>
                    <a:pt x="19811" y="4343"/>
                  </a:lnTo>
                  <a:lnTo>
                    <a:pt x="15316" y="0"/>
                  </a:lnTo>
                  <a:close/>
                </a:path>
              </a:pathLst>
            </a:custGeom>
            <a:solidFill>
              <a:srgbClr val="8F4828"/>
            </a:solidFill>
          </p:spPr>
          <p:txBody>
            <a:bodyPr wrap="square" lIns="0" tIns="0" rIns="0" bIns="0" rtlCol="0"/>
            <a:lstStyle/>
            <a:p>
              <a:endParaRPr sz="1493" dirty="0"/>
            </a:p>
          </p:txBody>
        </p:sp>
        <p:sp>
          <p:nvSpPr>
            <p:cNvPr id="1416" name="object 3284">
              <a:extLst>
                <a:ext uri="{FF2B5EF4-FFF2-40B4-BE49-F238E27FC236}">
                  <a16:creationId xmlns:a16="http://schemas.microsoft.com/office/drawing/2014/main" id="{549ECCBC-748E-4E3B-B437-DD59974CEBEB}"/>
                </a:ext>
              </a:extLst>
            </p:cNvPr>
            <p:cNvSpPr/>
            <p:nvPr/>
          </p:nvSpPr>
          <p:spPr>
            <a:xfrm>
              <a:off x="954924" y="5623833"/>
              <a:ext cx="20320" cy="20320"/>
            </a:xfrm>
            <a:custGeom>
              <a:avLst/>
              <a:gdLst/>
              <a:ahLst/>
              <a:cxnLst/>
              <a:rect l="l" t="t" r="r" b="b"/>
              <a:pathLst>
                <a:path w="20319" h="20320">
                  <a:moveTo>
                    <a:pt x="15303" y="0"/>
                  </a:moveTo>
                  <a:lnTo>
                    <a:pt x="4343" y="190"/>
                  </a:lnTo>
                  <a:lnTo>
                    <a:pt x="0" y="4698"/>
                  </a:lnTo>
                  <a:lnTo>
                    <a:pt x="190" y="15646"/>
                  </a:lnTo>
                  <a:lnTo>
                    <a:pt x="4698" y="20015"/>
                  </a:lnTo>
                  <a:lnTo>
                    <a:pt x="15646" y="19824"/>
                  </a:lnTo>
                  <a:lnTo>
                    <a:pt x="20015" y="15303"/>
                  </a:lnTo>
                  <a:lnTo>
                    <a:pt x="19913" y="9842"/>
                  </a:lnTo>
                  <a:lnTo>
                    <a:pt x="19811" y="4343"/>
                  </a:lnTo>
                  <a:lnTo>
                    <a:pt x="15303" y="0"/>
                  </a:lnTo>
                  <a:close/>
                </a:path>
              </a:pathLst>
            </a:custGeom>
            <a:solidFill>
              <a:srgbClr val="974B2C"/>
            </a:solidFill>
          </p:spPr>
          <p:txBody>
            <a:bodyPr wrap="square" lIns="0" tIns="0" rIns="0" bIns="0" rtlCol="0"/>
            <a:lstStyle/>
            <a:p>
              <a:endParaRPr sz="1493" dirty="0"/>
            </a:p>
          </p:txBody>
        </p:sp>
        <p:sp>
          <p:nvSpPr>
            <p:cNvPr id="1417" name="object 3285">
              <a:extLst>
                <a:ext uri="{FF2B5EF4-FFF2-40B4-BE49-F238E27FC236}">
                  <a16:creationId xmlns:a16="http://schemas.microsoft.com/office/drawing/2014/main" id="{AB7E29A1-D455-43E2-89FD-93F19A47EC59}"/>
                </a:ext>
              </a:extLst>
            </p:cNvPr>
            <p:cNvSpPr/>
            <p:nvPr/>
          </p:nvSpPr>
          <p:spPr>
            <a:xfrm>
              <a:off x="1376424" y="5675844"/>
              <a:ext cx="20320" cy="20320"/>
            </a:xfrm>
            <a:custGeom>
              <a:avLst/>
              <a:gdLst/>
              <a:ahLst/>
              <a:cxnLst/>
              <a:rect l="l" t="t" r="r" b="b"/>
              <a:pathLst>
                <a:path w="20319" h="20320">
                  <a:moveTo>
                    <a:pt x="15316" y="0"/>
                  </a:moveTo>
                  <a:lnTo>
                    <a:pt x="4356" y="190"/>
                  </a:lnTo>
                  <a:lnTo>
                    <a:pt x="0" y="4686"/>
                  </a:lnTo>
                  <a:lnTo>
                    <a:pt x="190" y="15633"/>
                  </a:lnTo>
                  <a:lnTo>
                    <a:pt x="4711" y="20015"/>
                  </a:lnTo>
                  <a:lnTo>
                    <a:pt x="15659" y="19824"/>
                  </a:lnTo>
                  <a:lnTo>
                    <a:pt x="20015" y="15290"/>
                  </a:lnTo>
                  <a:lnTo>
                    <a:pt x="19913" y="9829"/>
                  </a:lnTo>
                  <a:lnTo>
                    <a:pt x="19811" y="4343"/>
                  </a:lnTo>
                  <a:lnTo>
                    <a:pt x="15316" y="0"/>
                  </a:lnTo>
                  <a:close/>
                </a:path>
              </a:pathLst>
            </a:custGeom>
            <a:solidFill>
              <a:srgbClr val="95492B"/>
            </a:solidFill>
          </p:spPr>
          <p:txBody>
            <a:bodyPr wrap="square" lIns="0" tIns="0" rIns="0" bIns="0" rtlCol="0"/>
            <a:lstStyle/>
            <a:p>
              <a:endParaRPr sz="1493" dirty="0"/>
            </a:p>
          </p:txBody>
        </p:sp>
        <p:sp>
          <p:nvSpPr>
            <p:cNvPr id="1418" name="object 3286">
              <a:extLst>
                <a:ext uri="{FF2B5EF4-FFF2-40B4-BE49-F238E27FC236}">
                  <a16:creationId xmlns:a16="http://schemas.microsoft.com/office/drawing/2014/main" id="{81350FC3-C62B-4287-8D4C-4150C2E448F0}"/>
                </a:ext>
              </a:extLst>
            </p:cNvPr>
            <p:cNvSpPr/>
            <p:nvPr/>
          </p:nvSpPr>
          <p:spPr>
            <a:xfrm>
              <a:off x="1430379" y="5680045"/>
              <a:ext cx="20320" cy="20320"/>
            </a:xfrm>
            <a:custGeom>
              <a:avLst/>
              <a:gdLst/>
              <a:ahLst/>
              <a:cxnLst/>
              <a:rect l="l" t="t" r="r" b="b"/>
              <a:pathLst>
                <a:path w="20319" h="20320">
                  <a:moveTo>
                    <a:pt x="15303" y="0"/>
                  </a:moveTo>
                  <a:lnTo>
                    <a:pt x="4343" y="190"/>
                  </a:lnTo>
                  <a:lnTo>
                    <a:pt x="0" y="4686"/>
                  </a:lnTo>
                  <a:lnTo>
                    <a:pt x="190" y="15633"/>
                  </a:lnTo>
                  <a:lnTo>
                    <a:pt x="4698" y="19989"/>
                  </a:lnTo>
                  <a:lnTo>
                    <a:pt x="15646" y="19799"/>
                  </a:lnTo>
                  <a:lnTo>
                    <a:pt x="20015" y="15290"/>
                  </a:lnTo>
                  <a:lnTo>
                    <a:pt x="19913" y="9829"/>
                  </a:lnTo>
                  <a:lnTo>
                    <a:pt x="19811" y="4343"/>
                  </a:lnTo>
                  <a:lnTo>
                    <a:pt x="15303" y="0"/>
                  </a:lnTo>
                  <a:close/>
                </a:path>
              </a:pathLst>
            </a:custGeom>
            <a:solidFill>
              <a:srgbClr val="6F371F"/>
            </a:solidFill>
          </p:spPr>
          <p:txBody>
            <a:bodyPr wrap="square" lIns="0" tIns="0" rIns="0" bIns="0" rtlCol="0"/>
            <a:lstStyle/>
            <a:p>
              <a:endParaRPr sz="1493" dirty="0"/>
            </a:p>
          </p:txBody>
        </p:sp>
        <p:sp>
          <p:nvSpPr>
            <p:cNvPr id="1419" name="object 3287">
              <a:extLst>
                <a:ext uri="{FF2B5EF4-FFF2-40B4-BE49-F238E27FC236}">
                  <a16:creationId xmlns:a16="http://schemas.microsoft.com/office/drawing/2014/main" id="{B011750C-8EBB-4765-A7AC-FC55F4C93534}"/>
                </a:ext>
              </a:extLst>
            </p:cNvPr>
            <p:cNvSpPr/>
            <p:nvPr/>
          </p:nvSpPr>
          <p:spPr>
            <a:xfrm>
              <a:off x="1680616" y="5691257"/>
              <a:ext cx="20320" cy="20320"/>
            </a:xfrm>
            <a:custGeom>
              <a:avLst/>
              <a:gdLst/>
              <a:ahLst/>
              <a:cxnLst/>
              <a:rect l="l" t="t" r="r" b="b"/>
              <a:pathLst>
                <a:path w="20319" h="20320">
                  <a:moveTo>
                    <a:pt x="15303" y="0"/>
                  </a:moveTo>
                  <a:lnTo>
                    <a:pt x="4343" y="190"/>
                  </a:lnTo>
                  <a:lnTo>
                    <a:pt x="0" y="4699"/>
                  </a:lnTo>
                  <a:lnTo>
                    <a:pt x="190" y="15646"/>
                  </a:lnTo>
                  <a:lnTo>
                    <a:pt x="4699" y="19989"/>
                  </a:lnTo>
                  <a:lnTo>
                    <a:pt x="15646" y="19799"/>
                  </a:lnTo>
                  <a:lnTo>
                    <a:pt x="20015" y="15303"/>
                  </a:lnTo>
                  <a:lnTo>
                    <a:pt x="19913" y="9829"/>
                  </a:lnTo>
                  <a:lnTo>
                    <a:pt x="19812" y="4356"/>
                  </a:lnTo>
                  <a:lnTo>
                    <a:pt x="15303" y="0"/>
                  </a:lnTo>
                  <a:close/>
                </a:path>
              </a:pathLst>
            </a:custGeom>
            <a:solidFill>
              <a:srgbClr val="7C3D23"/>
            </a:solidFill>
          </p:spPr>
          <p:txBody>
            <a:bodyPr wrap="square" lIns="0" tIns="0" rIns="0" bIns="0" rtlCol="0"/>
            <a:lstStyle/>
            <a:p>
              <a:endParaRPr sz="1493" dirty="0"/>
            </a:p>
          </p:txBody>
        </p:sp>
        <p:sp>
          <p:nvSpPr>
            <p:cNvPr id="1420" name="object 3288">
              <a:extLst>
                <a:ext uri="{FF2B5EF4-FFF2-40B4-BE49-F238E27FC236}">
                  <a16:creationId xmlns:a16="http://schemas.microsoft.com/office/drawing/2014/main" id="{70B77DE0-8BBC-4F5A-991D-6DC6F6D15D4B}"/>
                </a:ext>
              </a:extLst>
            </p:cNvPr>
            <p:cNvSpPr/>
            <p:nvPr/>
          </p:nvSpPr>
          <p:spPr>
            <a:xfrm>
              <a:off x="1456900" y="5675461"/>
              <a:ext cx="20320" cy="20320"/>
            </a:xfrm>
            <a:custGeom>
              <a:avLst/>
              <a:gdLst/>
              <a:ahLst/>
              <a:cxnLst/>
              <a:rect l="l" t="t" r="r" b="b"/>
              <a:pathLst>
                <a:path w="20319" h="20320">
                  <a:moveTo>
                    <a:pt x="15303" y="0"/>
                  </a:moveTo>
                  <a:lnTo>
                    <a:pt x="4343" y="190"/>
                  </a:lnTo>
                  <a:lnTo>
                    <a:pt x="0" y="4699"/>
                  </a:lnTo>
                  <a:lnTo>
                    <a:pt x="190" y="15646"/>
                  </a:lnTo>
                  <a:lnTo>
                    <a:pt x="4698" y="19989"/>
                  </a:lnTo>
                  <a:lnTo>
                    <a:pt x="15646" y="19799"/>
                  </a:lnTo>
                  <a:lnTo>
                    <a:pt x="20015" y="15303"/>
                  </a:lnTo>
                  <a:lnTo>
                    <a:pt x="19913" y="9817"/>
                  </a:lnTo>
                  <a:lnTo>
                    <a:pt x="19811" y="4356"/>
                  </a:lnTo>
                  <a:lnTo>
                    <a:pt x="15303" y="0"/>
                  </a:lnTo>
                  <a:close/>
                </a:path>
              </a:pathLst>
            </a:custGeom>
            <a:solidFill>
              <a:srgbClr val="69351F"/>
            </a:solidFill>
          </p:spPr>
          <p:txBody>
            <a:bodyPr wrap="square" lIns="0" tIns="0" rIns="0" bIns="0" rtlCol="0"/>
            <a:lstStyle/>
            <a:p>
              <a:endParaRPr sz="1493" dirty="0"/>
            </a:p>
          </p:txBody>
        </p:sp>
        <p:sp>
          <p:nvSpPr>
            <p:cNvPr id="1421" name="object 3289">
              <a:extLst>
                <a:ext uri="{FF2B5EF4-FFF2-40B4-BE49-F238E27FC236}">
                  <a16:creationId xmlns:a16="http://schemas.microsoft.com/office/drawing/2014/main" id="{76CA5753-2176-462C-B71D-23CF95EA53D1}"/>
                </a:ext>
              </a:extLst>
            </p:cNvPr>
            <p:cNvSpPr/>
            <p:nvPr/>
          </p:nvSpPr>
          <p:spPr>
            <a:xfrm>
              <a:off x="1384842" y="5728323"/>
              <a:ext cx="20320" cy="20320"/>
            </a:xfrm>
            <a:custGeom>
              <a:avLst/>
              <a:gdLst/>
              <a:ahLst/>
              <a:cxnLst/>
              <a:rect l="l" t="t" r="r" b="b"/>
              <a:pathLst>
                <a:path w="20319" h="20320">
                  <a:moveTo>
                    <a:pt x="15303" y="0"/>
                  </a:moveTo>
                  <a:lnTo>
                    <a:pt x="4356" y="190"/>
                  </a:lnTo>
                  <a:lnTo>
                    <a:pt x="0" y="4724"/>
                  </a:lnTo>
                  <a:lnTo>
                    <a:pt x="190" y="15671"/>
                  </a:lnTo>
                  <a:lnTo>
                    <a:pt x="4711" y="20015"/>
                  </a:lnTo>
                  <a:lnTo>
                    <a:pt x="15646" y="19824"/>
                  </a:lnTo>
                  <a:lnTo>
                    <a:pt x="20015" y="15328"/>
                  </a:lnTo>
                  <a:lnTo>
                    <a:pt x="19913" y="9842"/>
                  </a:lnTo>
                  <a:lnTo>
                    <a:pt x="19811" y="4381"/>
                  </a:lnTo>
                  <a:lnTo>
                    <a:pt x="15303" y="0"/>
                  </a:lnTo>
                  <a:close/>
                </a:path>
              </a:pathLst>
            </a:custGeom>
            <a:solidFill>
              <a:srgbClr val="63341C"/>
            </a:solidFill>
          </p:spPr>
          <p:txBody>
            <a:bodyPr wrap="square" lIns="0" tIns="0" rIns="0" bIns="0" rtlCol="0"/>
            <a:lstStyle/>
            <a:p>
              <a:endParaRPr sz="1493" dirty="0"/>
            </a:p>
          </p:txBody>
        </p:sp>
        <p:sp>
          <p:nvSpPr>
            <p:cNvPr id="1422" name="object 3290">
              <a:extLst>
                <a:ext uri="{FF2B5EF4-FFF2-40B4-BE49-F238E27FC236}">
                  <a16:creationId xmlns:a16="http://schemas.microsoft.com/office/drawing/2014/main" id="{677E9890-EBAD-4337-AC21-CA0D98DFFB77}"/>
                </a:ext>
              </a:extLst>
            </p:cNvPr>
            <p:cNvSpPr/>
            <p:nvPr/>
          </p:nvSpPr>
          <p:spPr>
            <a:xfrm>
              <a:off x="1636793" y="5637382"/>
              <a:ext cx="20320" cy="20320"/>
            </a:xfrm>
            <a:custGeom>
              <a:avLst/>
              <a:gdLst/>
              <a:ahLst/>
              <a:cxnLst/>
              <a:rect l="l" t="t" r="r" b="b"/>
              <a:pathLst>
                <a:path w="20319" h="20320">
                  <a:moveTo>
                    <a:pt x="15303" y="0"/>
                  </a:moveTo>
                  <a:lnTo>
                    <a:pt x="4343" y="190"/>
                  </a:lnTo>
                  <a:lnTo>
                    <a:pt x="0" y="4686"/>
                  </a:lnTo>
                  <a:lnTo>
                    <a:pt x="190" y="15633"/>
                  </a:lnTo>
                  <a:lnTo>
                    <a:pt x="4699" y="20002"/>
                  </a:lnTo>
                  <a:lnTo>
                    <a:pt x="15646" y="19812"/>
                  </a:lnTo>
                  <a:lnTo>
                    <a:pt x="20002" y="15290"/>
                  </a:lnTo>
                  <a:lnTo>
                    <a:pt x="19900" y="9829"/>
                  </a:lnTo>
                  <a:lnTo>
                    <a:pt x="19799" y="4343"/>
                  </a:lnTo>
                  <a:lnTo>
                    <a:pt x="15303" y="0"/>
                  </a:lnTo>
                  <a:close/>
                </a:path>
              </a:pathLst>
            </a:custGeom>
            <a:solidFill>
              <a:srgbClr val="954925"/>
            </a:solidFill>
          </p:spPr>
          <p:txBody>
            <a:bodyPr wrap="square" lIns="0" tIns="0" rIns="0" bIns="0" rtlCol="0"/>
            <a:lstStyle/>
            <a:p>
              <a:endParaRPr sz="1493" dirty="0"/>
            </a:p>
          </p:txBody>
        </p:sp>
        <p:sp>
          <p:nvSpPr>
            <p:cNvPr id="1423" name="object 3291">
              <a:extLst>
                <a:ext uri="{FF2B5EF4-FFF2-40B4-BE49-F238E27FC236}">
                  <a16:creationId xmlns:a16="http://schemas.microsoft.com/office/drawing/2014/main" id="{44E2DA39-FB35-4F2B-8CCD-6F6CA12542D7}"/>
                </a:ext>
              </a:extLst>
            </p:cNvPr>
            <p:cNvSpPr/>
            <p:nvPr/>
          </p:nvSpPr>
          <p:spPr>
            <a:xfrm>
              <a:off x="1363610" y="5661591"/>
              <a:ext cx="20320" cy="20320"/>
            </a:xfrm>
            <a:custGeom>
              <a:avLst/>
              <a:gdLst/>
              <a:ahLst/>
              <a:cxnLst/>
              <a:rect l="l" t="t" r="r" b="b"/>
              <a:pathLst>
                <a:path w="20319" h="20320">
                  <a:moveTo>
                    <a:pt x="15316" y="0"/>
                  </a:moveTo>
                  <a:lnTo>
                    <a:pt x="4356" y="190"/>
                  </a:lnTo>
                  <a:lnTo>
                    <a:pt x="0" y="4711"/>
                  </a:lnTo>
                  <a:lnTo>
                    <a:pt x="190" y="15671"/>
                  </a:lnTo>
                  <a:lnTo>
                    <a:pt x="4711" y="20015"/>
                  </a:lnTo>
                  <a:lnTo>
                    <a:pt x="15659" y="19824"/>
                  </a:lnTo>
                  <a:lnTo>
                    <a:pt x="20015" y="15328"/>
                  </a:lnTo>
                  <a:lnTo>
                    <a:pt x="19913" y="9842"/>
                  </a:lnTo>
                  <a:lnTo>
                    <a:pt x="19811" y="4368"/>
                  </a:lnTo>
                  <a:lnTo>
                    <a:pt x="15316" y="0"/>
                  </a:lnTo>
                  <a:close/>
                </a:path>
              </a:pathLst>
            </a:custGeom>
            <a:solidFill>
              <a:srgbClr val="844226"/>
            </a:solidFill>
          </p:spPr>
          <p:txBody>
            <a:bodyPr wrap="square" lIns="0" tIns="0" rIns="0" bIns="0" rtlCol="0"/>
            <a:lstStyle/>
            <a:p>
              <a:endParaRPr sz="1493" dirty="0"/>
            </a:p>
          </p:txBody>
        </p:sp>
        <p:sp>
          <p:nvSpPr>
            <p:cNvPr id="1424" name="object 3292">
              <a:extLst>
                <a:ext uri="{FF2B5EF4-FFF2-40B4-BE49-F238E27FC236}">
                  <a16:creationId xmlns:a16="http://schemas.microsoft.com/office/drawing/2014/main" id="{B999BCD4-0043-46F1-B921-C3B4EB2667C8}"/>
                </a:ext>
              </a:extLst>
            </p:cNvPr>
            <p:cNvSpPr/>
            <p:nvPr/>
          </p:nvSpPr>
          <p:spPr>
            <a:xfrm>
              <a:off x="1511388" y="5714257"/>
              <a:ext cx="20320" cy="20320"/>
            </a:xfrm>
            <a:custGeom>
              <a:avLst/>
              <a:gdLst/>
              <a:ahLst/>
              <a:cxnLst/>
              <a:rect l="l" t="t" r="r" b="b"/>
              <a:pathLst>
                <a:path w="20319" h="20320">
                  <a:moveTo>
                    <a:pt x="15303" y="0"/>
                  </a:moveTo>
                  <a:lnTo>
                    <a:pt x="4343" y="190"/>
                  </a:lnTo>
                  <a:lnTo>
                    <a:pt x="0" y="4686"/>
                  </a:lnTo>
                  <a:lnTo>
                    <a:pt x="190" y="15646"/>
                  </a:lnTo>
                  <a:lnTo>
                    <a:pt x="4698" y="19989"/>
                  </a:lnTo>
                  <a:lnTo>
                    <a:pt x="15646" y="19799"/>
                  </a:lnTo>
                  <a:lnTo>
                    <a:pt x="20002" y="15303"/>
                  </a:lnTo>
                  <a:lnTo>
                    <a:pt x="19900" y="9829"/>
                  </a:lnTo>
                  <a:lnTo>
                    <a:pt x="19799" y="4343"/>
                  </a:lnTo>
                  <a:lnTo>
                    <a:pt x="15303" y="0"/>
                  </a:lnTo>
                  <a:close/>
                </a:path>
              </a:pathLst>
            </a:custGeom>
            <a:solidFill>
              <a:srgbClr val="803E24"/>
            </a:solidFill>
          </p:spPr>
          <p:txBody>
            <a:bodyPr wrap="square" lIns="0" tIns="0" rIns="0" bIns="0" rtlCol="0"/>
            <a:lstStyle/>
            <a:p>
              <a:endParaRPr sz="1493" dirty="0"/>
            </a:p>
          </p:txBody>
        </p:sp>
        <p:sp>
          <p:nvSpPr>
            <p:cNvPr id="1425" name="object 3293">
              <a:extLst>
                <a:ext uri="{FF2B5EF4-FFF2-40B4-BE49-F238E27FC236}">
                  <a16:creationId xmlns:a16="http://schemas.microsoft.com/office/drawing/2014/main" id="{D7EEFEAC-8C30-448F-BC33-EA1E73144AE3}"/>
                </a:ext>
              </a:extLst>
            </p:cNvPr>
            <p:cNvSpPr/>
            <p:nvPr/>
          </p:nvSpPr>
          <p:spPr>
            <a:xfrm>
              <a:off x="1851234" y="5570965"/>
              <a:ext cx="20320" cy="20320"/>
            </a:xfrm>
            <a:custGeom>
              <a:avLst/>
              <a:gdLst/>
              <a:ahLst/>
              <a:cxnLst/>
              <a:rect l="l" t="t" r="r" b="b"/>
              <a:pathLst>
                <a:path w="20319" h="20320">
                  <a:moveTo>
                    <a:pt x="15303" y="0"/>
                  </a:moveTo>
                  <a:lnTo>
                    <a:pt x="4356" y="190"/>
                  </a:lnTo>
                  <a:lnTo>
                    <a:pt x="0" y="4686"/>
                  </a:lnTo>
                  <a:lnTo>
                    <a:pt x="190" y="15646"/>
                  </a:lnTo>
                  <a:lnTo>
                    <a:pt x="4711" y="20002"/>
                  </a:lnTo>
                  <a:lnTo>
                    <a:pt x="15646" y="19812"/>
                  </a:lnTo>
                  <a:lnTo>
                    <a:pt x="20015" y="15303"/>
                  </a:lnTo>
                  <a:lnTo>
                    <a:pt x="19913" y="9829"/>
                  </a:lnTo>
                  <a:lnTo>
                    <a:pt x="19812" y="4343"/>
                  </a:lnTo>
                  <a:lnTo>
                    <a:pt x="15303" y="0"/>
                  </a:lnTo>
                  <a:close/>
                </a:path>
              </a:pathLst>
            </a:custGeom>
            <a:solidFill>
              <a:srgbClr val="703621"/>
            </a:solidFill>
          </p:spPr>
          <p:txBody>
            <a:bodyPr wrap="square" lIns="0" tIns="0" rIns="0" bIns="0" rtlCol="0"/>
            <a:lstStyle/>
            <a:p>
              <a:endParaRPr sz="1493" dirty="0"/>
            </a:p>
          </p:txBody>
        </p:sp>
        <p:sp>
          <p:nvSpPr>
            <p:cNvPr id="1426" name="object 3294">
              <a:extLst>
                <a:ext uri="{FF2B5EF4-FFF2-40B4-BE49-F238E27FC236}">
                  <a16:creationId xmlns:a16="http://schemas.microsoft.com/office/drawing/2014/main" id="{55E8700E-1197-40BC-AB27-0BDDC5C788BC}"/>
                </a:ext>
              </a:extLst>
            </p:cNvPr>
            <p:cNvSpPr/>
            <p:nvPr/>
          </p:nvSpPr>
          <p:spPr>
            <a:xfrm>
              <a:off x="1362403" y="5639553"/>
              <a:ext cx="20320" cy="20320"/>
            </a:xfrm>
            <a:custGeom>
              <a:avLst/>
              <a:gdLst/>
              <a:ahLst/>
              <a:cxnLst/>
              <a:rect l="l" t="t" r="r" b="b"/>
              <a:pathLst>
                <a:path w="20319" h="20320">
                  <a:moveTo>
                    <a:pt x="15303" y="0"/>
                  </a:moveTo>
                  <a:lnTo>
                    <a:pt x="4356" y="190"/>
                  </a:lnTo>
                  <a:lnTo>
                    <a:pt x="0" y="4686"/>
                  </a:lnTo>
                  <a:lnTo>
                    <a:pt x="190" y="15633"/>
                  </a:lnTo>
                  <a:lnTo>
                    <a:pt x="4711" y="20015"/>
                  </a:lnTo>
                  <a:lnTo>
                    <a:pt x="15646" y="19824"/>
                  </a:lnTo>
                  <a:lnTo>
                    <a:pt x="20015" y="15290"/>
                  </a:lnTo>
                  <a:lnTo>
                    <a:pt x="19913" y="9829"/>
                  </a:lnTo>
                  <a:lnTo>
                    <a:pt x="19811" y="4343"/>
                  </a:lnTo>
                  <a:lnTo>
                    <a:pt x="15303" y="0"/>
                  </a:lnTo>
                  <a:close/>
                </a:path>
              </a:pathLst>
            </a:custGeom>
            <a:solidFill>
              <a:srgbClr val="804024"/>
            </a:solidFill>
          </p:spPr>
          <p:txBody>
            <a:bodyPr wrap="square" lIns="0" tIns="0" rIns="0" bIns="0" rtlCol="0"/>
            <a:lstStyle/>
            <a:p>
              <a:endParaRPr sz="1493" dirty="0"/>
            </a:p>
          </p:txBody>
        </p:sp>
        <p:sp>
          <p:nvSpPr>
            <p:cNvPr id="1427" name="object 3295">
              <a:extLst>
                <a:ext uri="{FF2B5EF4-FFF2-40B4-BE49-F238E27FC236}">
                  <a16:creationId xmlns:a16="http://schemas.microsoft.com/office/drawing/2014/main" id="{89CCA203-29D8-4E07-97B8-452ABC5E8E53}"/>
                </a:ext>
              </a:extLst>
            </p:cNvPr>
            <p:cNvSpPr/>
            <p:nvPr/>
          </p:nvSpPr>
          <p:spPr>
            <a:xfrm>
              <a:off x="1111766" y="5677508"/>
              <a:ext cx="20320" cy="20320"/>
            </a:xfrm>
            <a:custGeom>
              <a:avLst/>
              <a:gdLst/>
              <a:ahLst/>
              <a:cxnLst/>
              <a:rect l="l" t="t" r="r" b="b"/>
              <a:pathLst>
                <a:path w="20319" h="20320">
                  <a:moveTo>
                    <a:pt x="15303" y="0"/>
                  </a:moveTo>
                  <a:lnTo>
                    <a:pt x="4356" y="190"/>
                  </a:lnTo>
                  <a:lnTo>
                    <a:pt x="0" y="4686"/>
                  </a:lnTo>
                  <a:lnTo>
                    <a:pt x="190" y="15633"/>
                  </a:lnTo>
                  <a:lnTo>
                    <a:pt x="4711" y="20002"/>
                  </a:lnTo>
                  <a:lnTo>
                    <a:pt x="15646" y="19812"/>
                  </a:lnTo>
                  <a:lnTo>
                    <a:pt x="20015" y="15290"/>
                  </a:lnTo>
                  <a:lnTo>
                    <a:pt x="19913" y="9829"/>
                  </a:lnTo>
                  <a:lnTo>
                    <a:pt x="19811" y="4343"/>
                  </a:lnTo>
                  <a:lnTo>
                    <a:pt x="15303" y="0"/>
                  </a:lnTo>
                  <a:close/>
                </a:path>
              </a:pathLst>
            </a:custGeom>
            <a:solidFill>
              <a:srgbClr val="9E4D2E"/>
            </a:solidFill>
          </p:spPr>
          <p:txBody>
            <a:bodyPr wrap="square" lIns="0" tIns="0" rIns="0" bIns="0" rtlCol="0"/>
            <a:lstStyle/>
            <a:p>
              <a:endParaRPr sz="1493" dirty="0"/>
            </a:p>
          </p:txBody>
        </p:sp>
        <p:sp>
          <p:nvSpPr>
            <p:cNvPr id="1428" name="object 3296">
              <a:extLst>
                <a:ext uri="{FF2B5EF4-FFF2-40B4-BE49-F238E27FC236}">
                  <a16:creationId xmlns:a16="http://schemas.microsoft.com/office/drawing/2014/main" id="{3A03C5A7-8E30-4A58-93EA-6F2A896271CD}"/>
                </a:ext>
              </a:extLst>
            </p:cNvPr>
            <p:cNvSpPr/>
            <p:nvPr/>
          </p:nvSpPr>
          <p:spPr>
            <a:xfrm>
              <a:off x="1132069" y="5711572"/>
              <a:ext cx="20320" cy="20320"/>
            </a:xfrm>
            <a:custGeom>
              <a:avLst/>
              <a:gdLst/>
              <a:ahLst/>
              <a:cxnLst/>
              <a:rect l="l" t="t" r="r" b="b"/>
              <a:pathLst>
                <a:path w="20319" h="20320">
                  <a:moveTo>
                    <a:pt x="15316" y="0"/>
                  </a:moveTo>
                  <a:lnTo>
                    <a:pt x="4356" y="190"/>
                  </a:lnTo>
                  <a:lnTo>
                    <a:pt x="0" y="4711"/>
                  </a:lnTo>
                  <a:lnTo>
                    <a:pt x="190" y="15659"/>
                  </a:lnTo>
                  <a:lnTo>
                    <a:pt x="4711" y="20002"/>
                  </a:lnTo>
                  <a:lnTo>
                    <a:pt x="15659" y="19812"/>
                  </a:lnTo>
                  <a:lnTo>
                    <a:pt x="20015" y="15316"/>
                  </a:lnTo>
                  <a:lnTo>
                    <a:pt x="19913" y="9829"/>
                  </a:lnTo>
                  <a:lnTo>
                    <a:pt x="19811" y="4368"/>
                  </a:lnTo>
                  <a:lnTo>
                    <a:pt x="15316" y="0"/>
                  </a:lnTo>
                  <a:close/>
                </a:path>
              </a:pathLst>
            </a:custGeom>
            <a:solidFill>
              <a:srgbClr val="874527"/>
            </a:solidFill>
          </p:spPr>
          <p:txBody>
            <a:bodyPr wrap="square" lIns="0" tIns="0" rIns="0" bIns="0" rtlCol="0"/>
            <a:lstStyle/>
            <a:p>
              <a:endParaRPr sz="1493" dirty="0"/>
            </a:p>
          </p:txBody>
        </p:sp>
        <p:sp>
          <p:nvSpPr>
            <p:cNvPr id="1429" name="object 3297">
              <a:extLst>
                <a:ext uri="{FF2B5EF4-FFF2-40B4-BE49-F238E27FC236}">
                  <a16:creationId xmlns:a16="http://schemas.microsoft.com/office/drawing/2014/main" id="{FF734A2B-F869-4026-8099-7661A2901113}"/>
                </a:ext>
              </a:extLst>
            </p:cNvPr>
            <p:cNvSpPr/>
            <p:nvPr/>
          </p:nvSpPr>
          <p:spPr>
            <a:xfrm>
              <a:off x="1733372" y="5599229"/>
              <a:ext cx="20320" cy="20320"/>
            </a:xfrm>
            <a:custGeom>
              <a:avLst/>
              <a:gdLst/>
              <a:ahLst/>
              <a:cxnLst/>
              <a:rect l="l" t="t" r="r" b="b"/>
              <a:pathLst>
                <a:path w="20319" h="20320">
                  <a:moveTo>
                    <a:pt x="15316" y="0"/>
                  </a:moveTo>
                  <a:lnTo>
                    <a:pt x="4356" y="190"/>
                  </a:lnTo>
                  <a:lnTo>
                    <a:pt x="0" y="4686"/>
                  </a:lnTo>
                  <a:lnTo>
                    <a:pt x="190" y="15633"/>
                  </a:lnTo>
                  <a:lnTo>
                    <a:pt x="4711" y="20015"/>
                  </a:lnTo>
                  <a:lnTo>
                    <a:pt x="15659" y="19824"/>
                  </a:lnTo>
                  <a:lnTo>
                    <a:pt x="20015" y="15290"/>
                  </a:lnTo>
                  <a:lnTo>
                    <a:pt x="19913" y="9829"/>
                  </a:lnTo>
                  <a:lnTo>
                    <a:pt x="19812" y="4343"/>
                  </a:lnTo>
                  <a:lnTo>
                    <a:pt x="15316" y="0"/>
                  </a:lnTo>
                  <a:close/>
                </a:path>
              </a:pathLst>
            </a:custGeom>
            <a:solidFill>
              <a:srgbClr val="5F301C"/>
            </a:solidFill>
          </p:spPr>
          <p:txBody>
            <a:bodyPr wrap="square" lIns="0" tIns="0" rIns="0" bIns="0" rtlCol="0"/>
            <a:lstStyle/>
            <a:p>
              <a:endParaRPr sz="1493" dirty="0"/>
            </a:p>
          </p:txBody>
        </p:sp>
        <p:sp>
          <p:nvSpPr>
            <p:cNvPr id="1430" name="object 3298">
              <a:extLst>
                <a:ext uri="{FF2B5EF4-FFF2-40B4-BE49-F238E27FC236}">
                  <a16:creationId xmlns:a16="http://schemas.microsoft.com/office/drawing/2014/main" id="{92418506-9A93-44CA-A43D-B553BBD4E88E}"/>
                </a:ext>
              </a:extLst>
            </p:cNvPr>
            <p:cNvSpPr/>
            <p:nvPr/>
          </p:nvSpPr>
          <p:spPr>
            <a:xfrm>
              <a:off x="1837244" y="5580711"/>
              <a:ext cx="20320" cy="20320"/>
            </a:xfrm>
            <a:custGeom>
              <a:avLst/>
              <a:gdLst/>
              <a:ahLst/>
              <a:cxnLst/>
              <a:rect l="l" t="t" r="r" b="b"/>
              <a:pathLst>
                <a:path w="20319" h="20320">
                  <a:moveTo>
                    <a:pt x="15303" y="0"/>
                  </a:moveTo>
                  <a:lnTo>
                    <a:pt x="4356" y="190"/>
                  </a:lnTo>
                  <a:lnTo>
                    <a:pt x="0" y="4686"/>
                  </a:lnTo>
                  <a:lnTo>
                    <a:pt x="190" y="15646"/>
                  </a:lnTo>
                  <a:lnTo>
                    <a:pt x="4711" y="20002"/>
                  </a:lnTo>
                  <a:lnTo>
                    <a:pt x="15646" y="19812"/>
                  </a:lnTo>
                  <a:lnTo>
                    <a:pt x="20015" y="15303"/>
                  </a:lnTo>
                  <a:lnTo>
                    <a:pt x="19913" y="9829"/>
                  </a:lnTo>
                  <a:lnTo>
                    <a:pt x="19812" y="4343"/>
                  </a:lnTo>
                  <a:lnTo>
                    <a:pt x="15303" y="0"/>
                  </a:lnTo>
                  <a:close/>
                </a:path>
              </a:pathLst>
            </a:custGeom>
            <a:solidFill>
              <a:srgbClr val="713820"/>
            </a:solidFill>
          </p:spPr>
          <p:txBody>
            <a:bodyPr wrap="square" lIns="0" tIns="0" rIns="0" bIns="0" rtlCol="0"/>
            <a:lstStyle/>
            <a:p>
              <a:endParaRPr sz="1493" dirty="0"/>
            </a:p>
          </p:txBody>
        </p:sp>
        <p:sp>
          <p:nvSpPr>
            <p:cNvPr id="1431" name="object 3299">
              <a:extLst>
                <a:ext uri="{FF2B5EF4-FFF2-40B4-BE49-F238E27FC236}">
                  <a16:creationId xmlns:a16="http://schemas.microsoft.com/office/drawing/2014/main" id="{C2C87D75-616D-4F05-B339-227C6D405748}"/>
                </a:ext>
              </a:extLst>
            </p:cNvPr>
            <p:cNvSpPr/>
            <p:nvPr/>
          </p:nvSpPr>
          <p:spPr>
            <a:xfrm>
              <a:off x="1095216" y="5605645"/>
              <a:ext cx="20320" cy="20320"/>
            </a:xfrm>
            <a:custGeom>
              <a:avLst/>
              <a:gdLst/>
              <a:ahLst/>
              <a:cxnLst/>
              <a:rect l="l" t="t" r="r" b="b"/>
              <a:pathLst>
                <a:path w="20319" h="20320">
                  <a:moveTo>
                    <a:pt x="15303" y="0"/>
                  </a:moveTo>
                  <a:lnTo>
                    <a:pt x="4343" y="190"/>
                  </a:lnTo>
                  <a:lnTo>
                    <a:pt x="0" y="4698"/>
                  </a:lnTo>
                  <a:lnTo>
                    <a:pt x="190" y="15646"/>
                  </a:lnTo>
                  <a:lnTo>
                    <a:pt x="4698" y="20015"/>
                  </a:lnTo>
                  <a:lnTo>
                    <a:pt x="15646" y="19824"/>
                  </a:lnTo>
                  <a:lnTo>
                    <a:pt x="20015" y="15303"/>
                  </a:lnTo>
                  <a:lnTo>
                    <a:pt x="19913" y="9842"/>
                  </a:lnTo>
                  <a:lnTo>
                    <a:pt x="19811" y="4343"/>
                  </a:lnTo>
                  <a:lnTo>
                    <a:pt x="15303" y="0"/>
                  </a:lnTo>
                  <a:close/>
                </a:path>
              </a:pathLst>
            </a:custGeom>
            <a:solidFill>
              <a:srgbClr val="A85132"/>
            </a:solidFill>
          </p:spPr>
          <p:txBody>
            <a:bodyPr wrap="square" lIns="0" tIns="0" rIns="0" bIns="0" rtlCol="0"/>
            <a:lstStyle/>
            <a:p>
              <a:endParaRPr sz="1493" dirty="0"/>
            </a:p>
          </p:txBody>
        </p:sp>
        <p:sp>
          <p:nvSpPr>
            <p:cNvPr id="1432" name="object 3300">
              <a:extLst>
                <a:ext uri="{FF2B5EF4-FFF2-40B4-BE49-F238E27FC236}">
                  <a16:creationId xmlns:a16="http://schemas.microsoft.com/office/drawing/2014/main" id="{DC69EDC2-B325-45F6-9357-A4D576D2CDC8}"/>
                </a:ext>
              </a:extLst>
            </p:cNvPr>
            <p:cNvSpPr/>
            <p:nvPr/>
          </p:nvSpPr>
          <p:spPr>
            <a:xfrm>
              <a:off x="1773855" y="5661379"/>
              <a:ext cx="20320" cy="20320"/>
            </a:xfrm>
            <a:custGeom>
              <a:avLst/>
              <a:gdLst/>
              <a:ahLst/>
              <a:cxnLst/>
              <a:rect l="l" t="t" r="r" b="b"/>
              <a:pathLst>
                <a:path w="20319" h="20320">
                  <a:moveTo>
                    <a:pt x="15303" y="0"/>
                  </a:moveTo>
                  <a:lnTo>
                    <a:pt x="4343" y="190"/>
                  </a:lnTo>
                  <a:lnTo>
                    <a:pt x="0" y="4711"/>
                  </a:lnTo>
                  <a:lnTo>
                    <a:pt x="190" y="15659"/>
                  </a:lnTo>
                  <a:lnTo>
                    <a:pt x="4699" y="20015"/>
                  </a:lnTo>
                  <a:lnTo>
                    <a:pt x="15646" y="19824"/>
                  </a:lnTo>
                  <a:lnTo>
                    <a:pt x="20002" y="15316"/>
                  </a:lnTo>
                  <a:lnTo>
                    <a:pt x="19900" y="9829"/>
                  </a:lnTo>
                  <a:lnTo>
                    <a:pt x="19799" y="4368"/>
                  </a:lnTo>
                  <a:lnTo>
                    <a:pt x="15303" y="0"/>
                  </a:lnTo>
                  <a:close/>
                </a:path>
              </a:pathLst>
            </a:custGeom>
            <a:solidFill>
              <a:srgbClr val="803E24"/>
            </a:solidFill>
          </p:spPr>
          <p:txBody>
            <a:bodyPr wrap="square" lIns="0" tIns="0" rIns="0" bIns="0" rtlCol="0"/>
            <a:lstStyle/>
            <a:p>
              <a:endParaRPr sz="1493" dirty="0"/>
            </a:p>
          </p:txBody>
        </p:sp>
        <p:sp>
          <p:nvSpPr>
            <p:cNvPr id="1433" name="object 3301">
              <a:extLst>
                <a:ext uri="{FF2B5EF4-FFF2-40B4-BE49-F238E27FC236}">
                  <a16:creationId xmlns:a16="http://schemas.microsoft.com/office/drawing/2014/main" id="{D8AFC45E-4F4E-4A33-A95E-807B3484B4BA}"/>
                </a:ext>
              </a:extLst>
            </p:cNvPr>
            <p:cNvSpPr/>
            <p:nvPr/>
          </p:nvSpPr>
          <p:spPr>
            <a:xfrm>
              <a:off x="1473095" y="5681920"/>
              <a:ext cx="20320" cy="20320"/>
            </a:xfrm>
            <a:custGeom>
              <a:avLst/>
              <a:gdLst/>
              <a:ahLst/>
              <a:cxnLst/>
              <a:rect l="l" t="t" r="r" b="b"/>
              <a:pathLst>
                <a:path w="20319" h="20320">
                  <a:moveTo>
                    <a:pt x="15303" y="0"/>
                  </a:moveTo>
                  <a:lnTo>
                    <a:pt x="4343" y="190"/>
                  </a:lnTo>
                  <a:lnTo>
                    <a:pt x="0" y="4686"/>
                  </a:lnTo>
                  <a:lnTo>
                    <a:pt x="190" y="15633"/>
                  </a:lnTo>
                  <a:lnTo>
                    <a:pt x="4698" y="20015"/>
                  </a:lnTo>
                  <a:lnTo>
                    <a:pt x="15646" y="19824"/>
                  </a:lnTo>
                  <a:lnTo>
                    <a:pt x="20015" y="15290"/>
                  </a:lnTo>
                  <a:lnTo>
                    <a:pt x="19913" y="9829"/>
                  </a:lnTo>
                  <a:lnTo>
                    <a:pt x="19811" y="4343"/>
                  </a:lnTo>
                  <a:lnTo>
                    <a:pt x="15303" y="0"/>
                  </a:lnTo>
                  <a:close/>
                </a:path>
              </a:pathLst>
            </a:custGeom>
            <a:solidFill>
              <a:srgbClr val="61311B"/>
            </a:solidFill>
          </p:spPr>
          <p:txBody>
            <a:bodyPr wrap="square" lIns="0" tIns="0" rIns="0" bIns="0" rtlCol="0"/>
            <a:lstStyle/>
            <a:p>
              <a:endParaRPr sz="1493" dirty="0"/>
            </a:p>
          </p:txBody>
        </p:sp>
        <p:sp>
          <p:nvSpPr>
            <p:cNvPr id="1434" name="object 3302">
              <a:extLst>
                <a:ext uri="{FF2B5EF4-FFF2-40B4-BE49-F238E27FC236}">
                  <a16:creationId xmlns:a16="http://schemas.microsoft.com/office/drawing/2014/main" id="{216A7873-4EFD-4C0A-A209-6FFCCDB955C9}"/>
                </a:ext>
              </a:extLst>
            </p:cNvPr>
            <p:cNvSpPr/>
            <p:nvPr/>
          </p:nvSpPr>
          <p:spPr>
            <a:xfrm>
              <a:off x="1653787" y="5661706"/>
              <a:ext cx="20320" cy="20320"/>
            </a:xfrm>
            <a:custGeom>
              <a:avLst/>
              <a:gdLst/>
              <a:ahLst/>
              <a:cxnLst/>
              <a:rect l="l" t="t" r="r" b="b"/>
              <a:pathLst>
                <a:path w="20319" h="20320">
                  <a:moveTo>
                    <a:pt x="15290" y="0"/>
                  </a:moveTo>
                  <a:lnTo>
                    <a:pt x="4343" y="190"/>
                  </a:lnTo>
                  <a:lnTo>
                    <a:pt x="0" y="4724"/>
                  </a:lnTo>
                  <a:lnTo>
                    <a:pt x="190" y="15671"/>
                  </a:lnTo>
                  <a:lnTo>
                    <a:pt x="4699" y="20015"/>
                  </a:lnTo>
                  <a:lnTo>
                    <a:pt x="15646" y="19824"/>
                  </a:lnTo>
                  <a:lnTo>
                    <a:pt x="20015" y="15328"/>
                  </a:lnTo>
                  <a:lnTo>
                    <a:pt x="19913" y="9842"/>
                  </a:lnTo>
                  <a:lnTo>
                    <a:pt x="19812" y="4381"/>
                  </a:lnTo>
                  <a:lnTo>
                    <a:pt x="15290" y="0"/>
                  </a:lnTo>
                  <a:close/>
                </a:path>
              </a:pathLst>
            </a:custGeom>
            <a:solidFill>
              <a:srgbClr val="723720"/>
            </a:solidFill>
          </p:spPr>
          <p:txBody>
            <a:bodyPr wrap="square" lIns="0" tIns="0" rIns="0" bIns="0" rtlCol="0"/>
            <a:lstStyle/>
            <a:p>
              <a:endParaRPr sz="1493" dirty="0"/>
            </a:p>
          </p:txBody>
        </p:sp>
        <p:sp>
          <p:nvSpPr>
            <p:cNvPr id="1435" name="object 3303">
              <a:extLst>
                <a:ext uri="{FF2B5EF4-FFF2-40B4-BE49-F238E27FC236}">
                  <a16:creationId xmlns:a16="http://schemas.microsoft.com/office/drawing/2014/main" id="{1BADFA06-9302-4A33-BFB9-56D32BDB1F13}"/>
                </a:ext>
              </a:extLst>
            </p:cNvPr>
            <p:cNvSpPr/>
            <p:nvPr/>
          </p:nvSpPr>
          <p:spPr>
            <a:xfrm>
              <a:off x="1701674" y="5589997"/>
              <a:ext cx="20320" cy="20320"/>
            </a:xfrm>
            <a:custGeom>
              <a:avLst/>
              <a:gdLst/>
              <a:ahLst/>
              <a:cxnLst/>
              <a:rect l="l" t="t" r="r" b="b"/>
              <a:pathLst>
                <a:path w="20319" h="20320">
                  <a:moveTo>
                    <a:pt x="15303" y="0"/>
                  </a:moveTo>
                  <a:lnTo>
                    <a:pt x="4356" y="190"/>
                  </a:lnTo>
                  <a:lnTo>
                    <a:pt x="0" y="4711"/>
                  </a:lnTo>
                  <a:lnTo>
                    <a:pt x="190" y="15659"/>
                  </a:lnTo>
                  <a:lnTo>
                    <a:pt x="4711" y="20002"/>
                  </a:lnTo>
                  <a:lnTo>
                    <a:pt x="15646" y="19812"/>
                  </a:lnTo>
                  <a:lnTo>
                    <a:pt x="20015" y="15316"/>
                  </a:lnTo>
                  <a:lnTo>
                    <a:pt x="19913" y="9829"/>
                  </a:lnTo>
                  <a:lnTo>
                    <a:pt x="19812" y="4368"/>
                  </a:lnTo>
                  <a:lnTo>
                    <a:pt x="15303" y="0"/>
                  </a:lnTo>
                  <a:close/>
                </a:path>
              </a:pathLst>
            </a:custGeom>
            <a:solidFill>
              <a:srgbClr val="63341C"/>
            </a:solidFill>
          </p:spPr>
          <p:txBody>
            <a:bodyPr wrap="square" lIns="0" tIns="0" rIns="0" bIns="0" rtlCol="0"/>
            <a:lstStyle/>
            <a:p>
              <a:endParaRPr sz="1493" dirty="0"/>
            </a:p>
          </p:txBody>
        </p:sp>
        <p:sp>
          <p:nvSpPr>
            <p:cNvPr id="1436" name="object 3304">
              <a:extLst>
                <a:ext uri="{FF2B5EF4-FFF2-40B4-BE49-F238E27FC236}">
                  <a16:creationId xmlns:a16="http://schemas.microsoft.com/office/drawing/2014/main" id="{60FB3E73-A7CA-4BCD-9400-19A244004FBC}"/>
                </a:ext>
              </a:extLst>
            </p:cNvPr>
            <p:cNvSpPr/>
            <p:nvPr/>
          </p:nvSpPr>
          <p:spPr>
            <a:xfrm>
              <a:off x="1465364" y="5726511"/>
              <a:ext cx="20320" cy="20320"/>
            </a:xfrm>
            <a:custGeom>
              <a:avLst/>
              <a:gdLst/>
              <a:ahLst/>
              <a:cxnLst/>
              <a:rect l="l" t="t" r="r" b="b"/>
              <a:pathLst>
                <a:path w="20319" h="20320">
                  <a:moveTo>
                    <a:pt x="15303" y="0"/>
                  </a:moveTo>
                  <a:lnTo>
                    <a:pt x="4343" y="190"/>
                  </a:lnTo>
                  <a:lnTo>
                    <a:pt x="0" y="4699"/>
                  </a:lnTo>
                  <a:lnTo>
                    <a:pt x="190" y="15659"/>
                  </a:lnTo>
                  <a:lnTo>
                    <a:pt x="4698" y="19989"/>
                  </a:lnTo>
                  <a:lnTo>
                    <a:pt x="15646" y="19799"/>
                  </a:lnTo>
                  <a:lnTo>
                    <a:pt x="20015" y="15316"/>
                  </a:lnTo>
                  <a:lnTo>
                    <a:pt x="19913" y="9817"/>
                  </a:lnTo>
                  <a:lnTo>
                    <a:pt x="19811" y="4356"/>
                  </a:lnTo>
                  <a:lnTo>
                    <a:pt x="15303" y="0"/>
                  </a:lnTo>
                  <a:close/>
                </a:path>
              </a:pathLst>
            </a:custGeom>
            <a:solidFill>
              <a:srgbClr val="66341E"/>
            </a:solidFill>
          </p:spPr>
          <p:txBody>
            <a:bodyPr wrap="square" lIns="0" tIns="0" rIns="0" bIns="0" rtlCol="0"/>
            <a:lstStyle/>
            <a:p>
              <a:endParaRPr sz="1493" dirty="0"/>
            </a:p>
          </p:txBody>
        </p:sp>
        <p:sp>
          <p:nvSpPr>
            <p:cNvPr id="1437" name="object 3305">
              <a:extLst>
                <a:ext uri="{FF2B5EF4-FFF2-40B4-BE49-F238E27FC236}">
                  <a16:creationId xmlns:a16="http://schemas.microsoft.com/office/drawing/2014/main" id="{3C905D7D-828C-4B43-94AC-CDF4313C80C6}"/>
                </a:ext>
              </a:extLst>
            </p:cNvPr>
            <p:cNvSpPr/>
            <p:nvPr/>
          </p:nvSpPr>
          <p:spPr>
            <a:xfrm>
              <a:off x="1566224" y="5668049"/>
              <a:ext cx="20320" cy="20320"/>
            </a:xfrm>
            <a:custGeom>
              <a:avLst/>
              <a:gdLst/>
              <a:ahLst/>
              <a:cxnLst/>
              <a:rect l="l" t="t" r="r" b="b"/>
              <a:pathLst>
                <a:path w="20319" h="20320">
                  <a:moveTo>
                    <a:pt x="15303" y="0"/>
                  </a:moveTo>
                  <a:lnTo>
                    <a:pt x="4356" y="190"/>
                  </a:lnTo>
                  <a:lnTo>
                    <a:pt x="0" y="4711"/>
                  </a:lnTo>
                  <a:lnTo>
                    <a:pt x="190" y="15659"/>
                  </a:lnTo>
                  <a:lnTo>
                    <a:pt x="4699" y="20002"/>
                  </a:lnTo>
                  <a:lnTo>
                    <a:pt x="15659" y="19812"/>
                  </a:lnTo>
                  <a:lnTo>
                    <a:pt x="20027" y="15316"/>
                  </a:lnTo>
                  <a:lnTo>
                    <a:pt x="19926" y="9829"/>
                  </a:lnTo>
                  <a:lnTo>
                    <a:pt x="19824" y="4368"/>
                  </a:lnTo>
                  <a:lnTo>
                    <a:pt x="15303" y="0"/>
                  </a:lnTo>
                  <a:close/>
                </a:path>
              </a:pathLst>
            </a:custGeom>
            <a:solidFill>
              <a:srgbClr val="773A21"/>
            </a:solidFill>
          </p:spPr>
          <p:txBody>
            <a:bodyPr wrap="square" lIns="0" tIns="0" rIns="0" bIns="0" rtlCol="0"/>
            <a:lstStyle/>
            <a:p>
              <a:endParaRPr sz="1493" dirty="0"/>
            </a:p>
          </p:txBody>
        </p:sp>
        <p:sp>
          <p:nvSpPr>
            <p:cNvPr id="1438" name="object 3306">
              <a:extLst>
                <a:ext uri="{FF2B5EF4-FFF2-40B4-BE49-F238E27FC236}">
                  <a16:creationId xmlns:a16="http://schemas.microsoft.com/office/drawing/2014/main" id="{AE27C046-8F04-4A0E-8691-5F2E91BC46E8}"/>
                </a:ext>
              </a:extLst>
            </p:cNvPr>
            <p:cNvSpPr/>
            <p:nvPr/>
          </p:nvSpPr>
          <p:spPr>
            <a:xfrm>
              <a:off x="1867093" y="5479524"/>
              <a:ext cx="20320" cy="20320"/>
            </a:xfrm>
            <a:custGeom>
              <a:avLst/>
              <a:gdLst/>
              <a:ahLst/>
              <a:cxnLst/>
              <a:rect l="l" t="t" r="r" b="b"/>
              <a:pathLst>
                <a:path w="20319" h="20320">
                  <a:moveTo>
                    <a:pt x="15316" y="0"/>
                  </a:moveTo>
                  <a:lnTo>
                    <a:pt x="4356" y="190"/>
                  </a:lnTo>
                  <a:lnTo>
                    <a:pt x="0" y="4686"/>
                  </a:lnTo>
                  <a:lnTo>
                    <a:pt x="190" y="15633"/>
                  </a:lnTo>
                  <a:lnTo>
                    <a:pt x="4711" y="20002"/>
                  </a:lnTo>
                  <a:lnTo>
                    <a:pt x="15659" y="19812"/>
                  </a:lnTo>
                  <a:lnTo>
                    <a:pt x="20027" y="15290"/>
                  </a:lnTo>
                  <a:lnTo>
                    <a:pt x="19926" y="9817"/>
                  </a:lnTo>
                  <a:lnTo>
                    <a:pt x="19824" y="4343"/>
                  </a:lnTo>
                  <a:lnTo>
                    <a:pt x="15316" y="0"/>
                  </a:lnTo>
                  <a:close/>
                </a:path>
              </a:pathLst>
            </a:custGeom>
            <a:solidFill>
              <a:srgbClr val="6A341E"/>
            </a:solidFill>
          </p:spPr>
          <p:txBody>
            <a:bodyPr wrap="square" lIns="0" tIns="0" rIns="0" bIns="0" rtlCol="0"/>
            <a:lstStyle/>
            <a:p>
              <a:endParaRPr sz="1493" dirty="0"/>
            </a:p>
          </p:txBody>
        </p:sp>
        <p:sp>
          <p:nvSpPr>
            <p:cNvPr id="1439" name="object 3307">
              <a:extLst>
                <a:ext uri="{FF2B5EF4-FFF2-40B4-BE49-F238E27FC236}">
                  <a16:creationId xmlns:a16="http://schemas.microsoft.com/office/drawing/2014/main" id="{C7D49F5B-0A74-4CD4-B0AC-1B749EFDBB6D}"/>
                </a:ext>
              </a:extLst>
            </p:cNvPr>
            <p:cNvSpPr/>
            <p:nvPr/>
          </p:nvSpPr>
          <p:spPr>
            <a:xfrm>
              <a:off x="1866685" y="5565613"/>
              <a:ext cx="20320" cy="20320"/>
            </a:xfrm>
            <a:custGeom>
              <a:avLst/>
              <a:gdLst/>
              <a:ahLst/>
              <a:cxnLst/>
              <a:rect l="l" t="t" r="r" b="b"/>
              <a:pathLst>
                <a:path w="20319" h="20320">
                  <a:moveTo>
                    <a:pt x="15316" y="0"/>
                  </a:moveTo>
                  <a:lnTo>
                    <a:pt x="4356" y="190"/>
                  </a:lnTo>
                  <a:lnTo>
                    <a:pt x="0" y="4686"/>
                  </a:lnTo>
                  <a:lnTo>
                    <a:pt x="190" y="15646"/>
                  </a:lnTo>
                  <a:lnTo>
                    <a:pt x="4711" y="20002"/>
                  </a:lnTo>
                  <a:lnTo>
                    <a:pt x="15659" y="19812"/>
                  </a:lnTo>
                  <a:lnTo>
                    <a:pt x="20027" y="15303"/>
                  </a:lnTo>
                  <a:lnTo>
                    <a:pt x="19926" y="9817"/>
                  </a:lnTo>
                  <a:lnTo>
                    <a:pt x="19824" y="4343"/>
                  </a:lnTo>
                  <a:lnTo>
                    <a:pt x="15316" y="0"/>
                  </a:lnTo>
                  <a:close/>
                </a:path>
              </a:pathLst>
            </a:custGeom>
            <a:solidFill>
              <a:srgbClr val="7D3C24"/>
            </a:solidFill>
          </p:spPr>
          <p:txBody>
            <a:bodyPr wrap="square" lIns="0" tIns="0" rIns="0" bIns="0" rtlCol="0"/>
            <a:lstStyle/>
            <a:p>
              <a:endParaRPr sz="1493" dirty="0"/>
            </a:p>
          </p:txBody>
        </p:sp>
        <p:sp>
          <p:nvSpPr>
            <p:cNvPr id="1440" name="object 3308">
              <a:extLst>
                <a:ext uri="{FF2B5EF4-FFF2-40B4-BE49-F238E27FC236}">
                  <a16:creationId xmlns:a16="http://schemas.microsoft.com/office/drawing/2014/main" id="{1E7471D5-6603-4C88-8384-894271C9CE7D}"/>
                </a:ext>
              </a:extLst>
            </p:cNvPr>
            <p:cNvSpPr/>
            <p:nvPr/>
          </p:nvSpPr>
          <p:spPr>
            <a:xfrm>
              <a:off x="1760292" y="5585915"/>
              <a:ext cx="20320" cy="20320"/>
            </a:xfrm>
            <a:custGeom>
              <a:avLst/>
              <a:gdLst/>
              <a:ahLst/>
              <a:cxnLst/>
              <a:rect l="l" t="t" r="r" b="b"/>
              <a:pathLst>
                <a:path w="20319" h="20320">
                  <a:moveTo>
                    <a:pt x="15303" y="0"/>
                  </a:moveTo>
                  <a:lnTo>
                    <a:pt x="4343" y="190"/>
                  </a:lnTo>
                  <a:lnTo>
                    <a:pt x="0" y="4698"/>
                  </a:lnTo>
                  <a:lnTo>
                    <a:pt x="190" y="15646"/>
                  </a:lnTo>
                  <a:lnTo>
                    <a:pt x="4699" y="20015"/>
                  </a:lnTo>
                  <a:lnTo>
                    <a:pt x="15646" y="19824"/>
                  </a:lnTo>
                  <a:lnTo>
                    <a:pt x="20002" y="15303"/>
                  </a:lnTo>
                  <a:lnTo>
                    <a:pt x="19913" y="9842"/>
                  </a:lnTo>
                  <a:lnTo>
                    <a:pt x="19812" y="4343"/>
                  </a:lnTo>
                  <a:lnTo>
                    <a:pt x="15303" y="0"/>
                  </a:lnTo>
                  <a:close/>
                </a:path>
              </a:pathLst>
            </a:custGeom>
            <a:solidFill>
              <a:srgbClr val="7C3D23"/>
            </a:solidFill>
          </p:spPr>
          <p:txBody>
            <a:bodyPr wrap="square" lIns="0" tIns="0" rIns="0" bIns="0" rtlCol="0"/>
            <a:lstStyle/>
            <a:p>
              <a:endParaRPr sz="1493" dirty="0"/>
            </a:p>
          </p:txBody>
        </p:sp>
        <p:sp>
          <p:nvSpPr>
            <p:cNvPr id="1441" name="object 3309">
              <a:extLst>
                <a:ext uri="{FF2B5EF4-FFF2-40B4-BE49-F238E27FC236}">
                  <a16:creationId xmlns:a16="http://schemas.microsoft.com/office/drawing/2014/main" id="{6BF79ED4-E6B8-48DE-A6BB-BB02055FDE9B}"/>
                </a:ext>
              </a:extLst>
            </p:cNvPr>
            <p:cNvSpPr/>
            <p:nvPr/>
          </p:nvSpPr>
          <p:spPr>
            <a:xfrm>
              <a:off x="1496819" y="5663641"/>
              <a:ext cx="20320" cy="20320"/>
            </a:xfrm>
            <a:custGeom>
              <a:avLst/>
              <a:gdLst/>
              <a:ahLst/>
              <a:cxnLst/>
              <a:rect l="l" t="t" r="r" b="b"/>
              <a:pathLst>
                <a:path w="20319" h="20320">
                  <a:moveTo>
                    <a:pt x="15290" y="0"/>
                  </a:moveTo>
                  <a:lnTo>
                    <a:pt x="4343" y="190"/>
                  </a:lnTo>
                  <a:lnTo>
                    <a:pt x="0" y="4711"/>
                  </a:lnTo>
                  <a:lnTo>
                    <a:pt x="190" y="15659"/>
                  </a:lnTo>
                  <a:lnTo>
                    <a:pt x="4698" y="20015"/>
                  </a:lnTo>
                  <a:lnTo>
                    <a:pt x="15633" y="19824"/>
                  </a:lnTo>
                  <a:lnTo>
                    <a:pt x="20002" y="15316"/>
                  </a:lnTo>
                  <a:lnTo>
                    <a:pt x="19900" y="9842"/>
                  </a:lnTo>
                  <a:lnTo>
                    <a:pt x="19799" y="4368"/>
                  </a:lnTo>
                  <a:lnTo>
                    <a:pt x="15290" y="0"/>
                  </a:lnTo>
                  <a:close/>
                </a:path>
              </a:pathLst>
            </a:custGeom>
            <a:solidFill>
              <a:srgbClr val="6B3620"/>
            </a:solidFill>
          </p:spPr>
          <p:txBody>
            <a:bodyPr wrap="square" lIns="0" tIns="0" rIns="0" bIns="0" rtlCol="0"/>
            <a:lstStyle/>
            <a:p>
              <a:endParaRPr sz="1493" dirty="0"/>
            </a:p>
          </p:txBody>
        </p:sp>
        <p:sp>
          <p:nvSpPr>
            <p:cNvPr id="1442" name="object 3310">
              <a:extLst>
                <a:ext uri="{FF2B5EF4-FFF2-40B4-BE49-F238E27FC236}">
                  <a16:creationId xmlns:a16="http://schemas.microsoft.com/office/drawing/2014/main" id="{90769194-9AA9-42B0-9894-D53D578D08D9}"/>
                </a:ext>
              </a:extLst>
            </p:cNvPr>
            <p:cNvSpPr/>
            <p:nvPr/>
          </p:nvSpPr>
          <p:spPr>
            <a:xfrm>
              <a:off x="1866577" y="5516095"/>
              <a:ext cx="20320" cy="20320"/>
            </a:xfrm>
            <a:custGeom>
              <a:avLst/>
              <a:gdLst/>
              <a:ahLst/>
              <a:cxnLst/>
              <a:rect l="l" t="t" r="r" b="b"/>
              <a:pathLst>
                <a:path w="20319" h="20320">
                  <a:moveTo>
                    <a:pt x="15290" y="0"/>
                  </a:moveTo>
                  <a:lnTo>
                    <a:pt x="4330" y="190"/>
                  </a:lnTo>
                  <a:lnTo>
                    <a:pt x="0" y="4699"/>
                  </a:lnTo>
                  <a:lnTo>
                    <a:pt x="190" y="15646"/>
                  </a:lnTo>
                  <a:lnTo>
                    <a:pt x="4686" y="20002"/>
                  </a:lnTo>
                  <a:lnTo>
                    <a:pt x="15633" y="19812"/>
                  </a:lnTo>
                  <a:lnTo>
                    <a:pt x="20002" y="15303"/>
                  </a:lnTo>
                  <a:lnTo>
                    <a:pt x="19900" y="9829"/>
                  </a:lnTo>
                  <a:lnTo>
                    <a:pt x="19799" y="4356"/>
                  </a:lnTo>
                  <a:lnTo>
                    <a:pt x="15290" y="0"/>
                  </a:lnTo>
                  <a:close/>
                </a:path>
              </a:pathLst>
            </a:custGeom>
            <a:solidFill>
              <a:srgbClr val="692F18"/>
            </a:solidFill>
          </p:spPr>
          <p:txBody>
            <a:bodyPr wrap="square" lIns="0" tIns="0" rIns="0" bIns="0" rtlCol="0"/>
            <a:lstStyle/>
            <a:p>
              <a:endParaRPr sz="1493" dirty="0"/>
            </a:p>
          </p:txBody>
        </p:sp>
        <p:sp>
          <p:nvSpPr>
            <p:cNvPr id="1443" name="object 3311">
              <a:extLst>
                <a:ext uri="{FF2B5EF4-FFF2-40B4-BE49-F238E27FC236}">
                  <a16:creationId xmlns:a16="http://schemas.microsoft.com/office/drawing/2014/main" id="{5F958716-69AF-41C9-87FA-5B75B37720B6}"/>
                </a:ext>
              </a:extLst>
            </p:cNvPr>
            <p:cNvSpPr/>
            <p:nvPr/>
          </p:nvSpPr>
          <p:spPr>
            <a:xfrm>
              <a:off x="1076981" y="5676705"/>
              <a:ext cx="20320" cy="20320"/>
            </a:xfrm>
            <a:custGeom>
              <a:avLst/>
              <a:gdLst/>
              <a:ahLst/>
              <a:cxnLst/>
              <a:rect l="l" t="t" r="r" b="b"/>
              <a:pathLst>
                <a:path w="20319" h="20320">
                  <a:moveTo>
                    <a:pt x="15303" y="0"/>
                  </a:moveTo>
                  <a:lnTo>
                    <a:pt x="4343" y="190"/>
                  </a:lnTo>
                  <a:lnTo>
                    <a:pt x="0" y="4698"/>
                  </a:lnTo>
                  <a:lnTo>
                    <a:pt x="190" y="15646"/>
                  </a:lnTo>
                  <a:lnTo>
                    <a:pt x="4698" y="20015"/>
                  </a:lnTo>
                  <a:lnTo>
                    <a:pt x="15646" y="19824"/>
                  </a:lnTo>
                  <a:lnTo>
                    <a:pt x="20015" y="15303"/>
                  </a:lnTo>
                  <a:lnTo>
                    <a:pt x="19913" y="9842"/>
                  </a:lnTo>
                  <a:lnTo>
                    <a:pt x="19811" y="4343"/>
                  </a:lnTo>
                  <a:lnTo>
                    <a:pt x="15303" y="0"/>
                  </a:lnTo>
                  <a:close/>
                </a:path>
              </a:pathLst>
            </a:custGeom>
            <a:solidFill>
              <a:srgbClr val="984B2C"/>
            </a:solidFill>
          </p:spPr>
          <p:txBody>
            <a:bodyPr wrap="square" lIns="0" tIns="0" rIns="0" bIns="0" rtlCol="0"/>
            <a:lstStyle/>
            <a:p>
              <a:endParaRPr sz="1493" dirty="0"/>
            </a:p>
          </p:txBody>
        </p:sp>
        <p:sp>
          <p:nvSpPr>
            <p:cNvPr id="1444" name="object 3312">
              <a:extLst>
                <a:ext uri="{FF2B5EF4-FFF2-40B4-BE49-F238E27FC236}">
                  <a16:creationId xmlns:a16="http://schemas.microsoft.com/office/drawing/2014/main" id="{CA234EB1-E978-42A7-83E1-34F7F5F75697}"/>
                </a:ext>
              </a:extLst>
            </p:cNvPr>
            <p:cNvSpPr/>
            <p:nvPr/>
          </p:nvSpPr>
          <p:spPr>
            <a:xfrm>
              <a:off x="1870630" y="5575322"/>
              <a:ext cx="20320" cy="20320"/>
            </a:xfrm>
            <a:custGeom>
              <a:avLst/>
              <a:gdLst/>
              <a:ahLst/>
              <a:cxnLst/>
              <a:rect l="l" t="t" r="r" b="b"/>
              <a:pathLst>
                <a:path w="20319" h="20320">
                  <a:moveTo>
                    <a:pt x="15303" y="0"/>
                  </a:moveTo>
                  <a:lnTo>
                    <a:pt x="4356" y="190"/>
                  </a:lnTo>
                  <a:lnTo>
                    <a:pt x="0" y="4686"/>
                  </a:lnTo>
                  <a:lnTo>
                    <a:pt x="190" y="15633"/>
                  </a:lnTo>
                  <a:lnTo>
                    <a:pt x="4711" y="20002"/>
                  </a:lnTo>
                  <a:lnTo>
                    <a:pt x="15646" y="19812"/>
                  </a:lnTo>
                  <a:lnTo>
                    <a:pt x="20015" y="15290"/>
                  </a:lnTo>
                  <a:lnTo>
                    <a:pt x="19913" y="9829"/>
                  </a:lnTo>
                  <a:lnTo>
                    <a:pt x="19812" y="4343"/>
                  </a:lnTo>
                  <a:lnTo>
                    <a:pt x="15303" y="0"/>
                  </a:lnTo>
                  <a:close/>
                </a:path>
              </a:pathLst>
            </a:custGeom>
            <a:solidFill>
              <a:srgbClr val="6F371F"/>
            </a:solidFill>
          </p:spPr>
          <p:txBody>
            <a:bodyPr wrap="square" lIns="0" tIns="0" rIns="0" bIns="0" rtlCol="0"/>
            <a:lstStyle/>
            <a:p>
              <a:endParaRPr sz="1493" dirty="0"/>
            </a:p>
          </p:txBody>
        </p:sp>
        <p:sp>
          <p:nvSpPr>
            <p:cNvPr id="1445" name="object 3313">
              <a:extLst>
                <a:ext uri="{FF2B5EF4-FFF2-40B4-BE49-F238E27FC236}">
                  <a16:creationId xmlns:a16="http://schemas.microsoft.com/office/drawing/2014/main" id="{386F3BB6-B02E-4AFC-8A9C-A54FCBA1964F}"/>
                </a:ext>
              </a:extLst>
            </p:cNvPr>
            <p:cNvSpPr/>
            <p:nvPr/>
          </p:nvSpPr>
          <p:spPr>
            <a:xfrm>
              <a:off x="1750053" y="5604765"/>
              <a:ext cx="20320" cy="20320"/>
            </a:xfrm>
            <a:custGeom>
              <a:avLst/>
              <a:gdLst/>
              <a:ahLst/>
              <a:cxnLst/>
              <a:rect l="l" t="t" r="r" b="b"/>
              <a:pathLst>
                <a:path w="20319" h="20320">
                  <a:moveTo>
                    <a:pt x="15290" y="0"/>
                  </a:moveTo>
                  <a:lnTo>
                    <a:pt x="4330" y="190"/>
                  </a:lnTo>
                  <a:lnTo>
                    <a:pt x="0" y="4711"/>
                  </a:lnTo>
                  <a:lnTo>
                    <a:pt x="190" y="15659"/>
                  </a:lnTo>
                  <a:lnTo>
                    <a:pt x="4686" y="20002"/>
                  </a:lnTo>
                  <a:lnTo>
                    <a:pt x="15633" y="19812"/>
                  </a:lnTo>
                  <a:lnTo>
                    <a:pt x="20002" y="15316"/>
                  </a:lnTo>
                  <a:lnTo>
                    <a:pt x="19900" y="9829"/>
                  </a:lnTo>
                  <a:lnTo>
                    <a:pt x="19799" y="4368"/>
                  </a:lnTo>
                  <a:lnTo>
                    <a:pt x="15290" y="0"/>
                  </a:lnTo>
                  <a:close/>
                </a:path>
              </a:pathLst>
            </a:custGeom>
            <a:solidFill>
              <a:srgbClr val="6C351F"/>
            </a:solidFill>
          </p:spPr>
          <p:txBody>
            <a:bodyPr wrap="square" lIns="0" tIns="0" rIns="0" bIns="0" rtlCol="0"/>
            <a:lstStyle/>
            <a:p>
              <a:endParaRPr sz="1493" dirty="0"/>
            </a:p>
          </p:txBody>
        </p:sp>
        <p:sp>
          <p:nvSpPr>
            <p:cNvPr id="1446" name="object 3314">
              <a:extLst>
                <a:ext uri="{FF2B5EF4-FFF2-40B4-BE49-F238E27FC236}">
                  <a16:creationId xmlns:a16="http://schemas.microsoft.com/office/drawing/2014/main" id="{66425CCA-F511-44E0-9FEC-CCCA49E477FA}"/>
                </a:ext>
              </a:extLst>
            </p:cNvPr>
            <p:cNvSpPr/>
            <p:nvPr/>
          </p:nvSpPr>
          <p:spPr>
            <a:xfrm>
              <a:off x="1126618" y="5682997"/>
              <a:ext cx="20320" cy="20320"/>
            </a:xfrm>
            <a:custGeom>
              <a:avLst/>
              <a:gdLst/>
              <a:ahLst/>
              <a:cxnLst/>
              <a:rect l="l" t="t" r="r" b="b"/>
              <a:pathLst>
                <a:path w="20319" h="20320">
                  <a:moveTo>
                    <a:pt x="15303" y="0"/>
                  </a:moveTo>
                  <a:lnTo>
                    <a:pt x="4356" y="190"/>
                  </a:lnTo>
                  <a:lnTo>
                    <a:pt x="0" y="4699"/>
                  </a:lnTo>
                  <a:lnTo>
                    <a:pt x="190" y="15646"/>
                  </a:lnTo>
                  <a:lnTo>
                    <a:pt x="4711" y="19989"/>
                  </a:lnTo>
                  <a:lnTo>
                    <a:pt x="15646" y="19799"/>
                  </a:lnTo>
                  <a:lnTo>
                    <a:pt x="20015" y="15303"/>
                  </a:lnTo>
                  <a:lnTo>
                    <a:pt x="19913" y="9817"/>
                  </a:lnTo>
                  <a:lnTo>
                    <a:pt x="19811" y="4356"/>
                  </a:lnTo>
                  <a:lnTo>
                    <a:pt x="15303" y="0"/>
                  </a:lnTo>
                  <a:close/>
                </a:path>
              </a:pathLst>
            </a:custGeom>
            <a:solidFill>
              <a:srgbClr val="9E4D2E"/>
            </a:solidFill>
          </p:spPr>
          <p:txBody>
            <a:bodyPr wrap="square" lIns="0" tIns="0" rIns="0" bIns="0" rtlCol="0"/>
            <a:lstStyle/>
            <a:p>
              <a:endParaRPr sz="1493" dirty="0"/>
            </a:p>
          </p:txBody>
        </p:sp>
        <p:sp>
          <p:nvSpPr>
            <p:cNvPr id="1447" name="object 3315">
              <a:extLst>
                <a:ext uri="{FF2B5EF4-FFF2-40B4-BE49-F238E27FC236}">
                  <a16:creationId xmlns:a16="http://schemas.microsoft.com/office/drawing/2014/main" id="{E34313FE-13F1-442F-8E71-68FF92DE0027}"/>
                </a:ext>
              </a:extLst>
            </p:cNvPr>
            <p:cNvSpPr/>
            <p:nvPr/>
          </p:nvSpPr>
          <p:spPr>
            <a:xfrm>
              <a:off x="1796977" y="5553523"/>
              <a:ext cx="20320" cy="20320"/>
            </a:xfrm>
            <a:custGeom>
              <a:avLst/>
              <a:gdLst/>
              <a:ahLst/>
              <a:cxnLst/>
              <a:rect l="l" t="t" r="r" b="b"/>
              <a:pathLst>
                <a:path w="20319" h="20320">
                  <a:moveTo>
                    <a:pt x="15303" y="0"/>
                  </a:moveTo>
                  <a:lnTo>
                    <a:pt x="4356" y="190"/>
                  </a:lnTo>
                  <a:lnTo>
                    <a:pt x="0" y="4686"/>
                  </a:lnTo>
                  <a:lnTo>
                    <a:pt x="190" y="15633"/>
                  </a:lnTo>
                  <a:lnTo>
                    <a:pt x="4711" y="20002"/>
                  </a:lnTo>
                  <a:lnTo>
                    <a:pt x="15646" y="19812"/>
                  </a:lnTo>
                  <a:lnTo>
                    <a:pt x="20015" y="15290"/>
                  </a:lnTo>
                  <a:lnTo>
                    <a:pt x="19913" y="9817"/>
                  </a:lnTo>
                  <a:lnTo>
                    <a:pt x="19812" y="4343"/>
                  </a:lnTo>
                  <a:lnTo>
                    <a:pt x="15303" y="0"/>
                  </a:lnTo>
                  <a:close/>
                </a:path>
              </a:pathLst>
            </a:custGeom>
            <a:solidFill>
              <a:srgbClr val="6B3620"/>
            </a:solidFill>
          </p:spPr>
          <p:txBody>
            <a:bodyPr wrap="square" lIns="0" tIns="0" rIns="0" bIns="0" rtlCol="0"/>
            <a:lstStyle/>
            <a:p>
              <a:endParaRPr sz="1493" dirty="0"/>
            </a:p>
          </p:txBody>
        </p:sp>
        <p:sp>
          <p:nvSpPr>
            <p:cNvPr id="1448" name="object 3316">
              <a:extLst>
                <a:ext uri="{FF2B5EF4-FFF2-40B4-BE49-F238E27FC236}">
                  <a16:creationId xmlns:a16="http://schemas.microsoft.com/office/drawing/2014/main" id="{575D1D0B-588A-4A81-BDAA-F7D24AE830BE}"/>
                </a:ext>
              </a:extLst>
            </p:cNvPr>
            <p:cNvSpPr/>
            <p:nvPr/>
          </p:nvSpPr>
          <p:spPr>
            <a:xfrm>
              <a:off x="1569749" y="5627151"/>
              <a:ext cx="20320" cy="20320"/>
            </a:xfrm>
            <a:custGeom>
              <a:avLst/>
              <a:gdLst/>
              <a:ahLst/>
              <a:cxnLst/>
              <a:rect l="l" t="t" r="r" b="b"/>
              <a:pathLst>
                <a:path w="20319" h="20320">
                  <a:moveTo>
                    <a:pt x="15316" y="0"/>
                  </a:moveTo>
                  <a:lnTo>
                    <a:pt x="4356" y="190"/>
                  </a:lnTo>
                  <a:lnTo>
                    <a:pt x="0" y="4686"/>
                  </a:lnTo>
                  <a:lnTo>
                    <a:pt x="190" y="15633"/>
                  </a:lnTo>
                  <a:lnTo>
                    <a:pt x="4711" y="20002"/>
                  </a:lnTo>
                  <a:lnTo>
                    <a:pt x="15659" y="19812"/>
                  </a:lnTo>
                  <a:lnTo>
                    <a:pt x="20015" y="15290"/>
                  </a:lnTo>
                  <a:lnTo>
                    <a:pt x="19913" y="9829"/>
                  </a:lnTo>
                  <a:lnTo>
                    <a:pt x="19811" y="4343"/>
                  </a:lnTo>
                  <a:lnTo>
                    <a:pt x="15316" y="0"/>
                  </a:lnTo>
                  <a:close/>
                </a:path>
              </a:pathLst>
            </a:custGeom>
            <a:solidFill>
              <a:srgbClr val="67351E"/>
            </a:solidFill>
          </p:spPr>
          <p:txBody>
            <a:bodyPr wrap="square" lIns="0" tIns="0" rIns="0" bIns="0" rtlCol="0"/>
            <a:lstStyle/>
            <a:p>
              <a:endParaRPr sz="1493" dirty="0"/>
            </a:p>
          </p:txBody>
        </p:sp>
        <p:sp>
          <p:nvSpPr>
            <p:cNvPr id="1449" name="object 3317">
              <a:extLst>
                <a:ext uri="{FF2B5EF4-FFF2-40B4-BE49-F238E27FC236}">
                  <a16:creationId xmlns:a16="http://schemas.microsoft.com/office/drawing/2014/main" id="{A531F7B6-E1D4-4455-A332-2A8C3394A414}"/>
                </a:ext>
              </a:extLst>
            </p:cNvPr>
            <p:cNvSpPr/>
            <p:nvPr/>
          </p:nvSpPr>
          <p:spPr>
            <a:xfrm>
              <a:off x="1648439" y="5606271"/>
              <a:ext cx="20320" cy="20320"/>
            </a:xfrm>
            <a:custGeom>
              <a:avLst/>
              <a:gdLst/>
              <a:ahLst/>
              <a:cxnLst/>
              <a:rect l="l" t="t" r="r" b="b"/>
              <a:pathLst>
                <a:path w="20319" h="20320">
                  <a:moveTo>
                    <a:pt x="15303" y="0"/>
                  </a:moveTo>
                  <a:lnTo>
                    <a:pt x="4343" y="190"/>
                  </a:lnTo>
                  <a:lnTo>
                    <a:pt x="0" y="4686"/>
                  </a:lnTo>
                  <a:lnTo>
                    <a:pt x="190" y="15646"/>
                  </a:lnTo>
                  <a:lnTo>
                    <a:pt x="4699" y="20015"/>
                  </a:lnTo>
                  <a:lnTo>
                    <a:pt x="15646" y="19824"/>
                  </a:lnTo>
                  <a:lnTo>
                    <a:pt x="20015" y="15303"/>
                  </a:lnTo>
                  <a:lnTo>
                    <a:pt x="19913" y="9829"/>
                  </a:lnTo>
                  <a:lnTo>
                    <a:pt x="19812" y="4343"/>
                  </a:lnTo>
                  <a:lnTo>
                    <a:pt x="15303" y="0"/>
                  </a:lnTo>
                  <a:close/>
                </a:path>
              </a:pathLst>
            </a:custGeom>
            <a:solidFill>
              <a:srgbClr val="68341D"/>
            </a:solidFill>
          </p:spPr>
          <p:txBody>
            <a:bodyPr wrap="square" lIns="0" tIns="0" rIns="0" bIns="0" rtlCol="0"/>
            <a:lstStyle/>
            <a:p>
              <a:endParaRPr sz="1493" dirty="0"/>
            </a:p>
          </p:txBody>
        </p:sp>
        <p:sp>
          <p:nvSpPr>
            <p:cNvPr id="1450" name="object 3318">
              <a:extLst>
                <a:ext uri="{FF2B5EF4-FFF2-40B4-BE49-F238E27FC236}">
                  <a16:creationId xmlns:a16="http://schemas.microsoft.com/office/drawing/2014/main" id="{57270C73-B6EA-4994-A2DC-6E34EC79CE15}"/>
                </a:ext>
              </a:extLst>
            </p:cNvPr>
            <p:cNvSpPr/>
            <p:nvPr/>
          </p:nvSpPr>
          <p:spPr>
            <a:xfrm>
              <a:off x="1045460" y="5631191"/>
              <a:ext cx="20320" cy="20320"/>
            </a:xfrm>
            <a:custGeom>
              <a:avLst/>
              <a:gdLst/>
              <a:ahLst/>
              <a:cxnLst/>
              <a:rect l="l" t="t" r="r" b="b"/>
              <a:pathLst>
                <a:path w="20319" h="20320">
                  <a:moveTo>
                    <a:pt x="15316" y="0"/>
                  </a:moveTo>
                  <a:lnTo>
                    <a:pt x="4356" y="190"/>
                  </a:lnTo>
                  <a:lnTo>
                    <a:pt x="0" y="4686"/>
                  </a:lnTo>
                  <a:lnTo>
                    <a:pt x="190" y="15633"/>
                  </a:lnTo>
                  <a:lnTo>
                    <a:pt x="4711" y="20002"/>
                  </a:lnTo>
                  <a:lnTo>
                    <a:pt x="15659" y="19812"/>
                  </a:lnTo>
                  <a:lnTo>
                    <a:pt x="20015" y="15290"/>
                  </a:lnTo>
                  <a:lnTo>
                    <a:pt x="19913" y="9829"/>
                  </a:lnTo>
                  <a:lnTo>
                    <a:pt x="19811" y="4343"/>
                  </a:lnTo>
                  <a:lnTo>
                    <a:pt x="15316" y="0"/>
                  </a:lnTo>
                  <a:close/>
                </a:path>
              </a:pathLst>
            </a:custGeom>
            <a:solidFill>
              <a:srgbClr val="8B4727"/>
            </a:solidFill>
          </p:spPr>
          <p:txBody>
            <a:bodyPr wrap="square" lIns="0" tIns="0" rIns="0" bIns="0" rtlCol="0"/>
            <a:lstStyle/>
            <a:p>
              <a:endParaRPr sz="1493" dirty="0"/>
            </a:p>
          </p:txBody>
        </p:sp>
        <p:sp>
          <p:nvSpPr>
            <p:cNvPr id="1451" name="object 3319">
              <a:extLst>
                <a:ext uri="{FF2B5EF4-FFF2-40B4-BE49-F238E27FC236}">
                  <a16:creationId xmlns:a16="http://schemas.microsoft.com/office/drawing/2014/main" id="{19ED052B-EE29-4108-B0E3-C679A937E921}"/>
                </a:ext>
              </a:extLst>
            </p:cNvPr>
            <p:cNvSpPr/>
            <p:nvPr/>
          </p:nvSpPr>
          <p:spPr>
            <a:xfrm>
              <a:off x="1453380" y="5638154"/>
              <a:ext cx="20320" cy="20320"/>
            </a:xfrm>
            <a:custGeom>
              <a:avLst/>
              <a:gdLst/>
              <a:ahLst/>
              <a:cxnLst/>
              <a:rect l="l" t="t" r="r" b="b"/>
              <a:pathLst>
                <a:path w="20319" h="20320">
                  <a:moveTo>
                    <a:pt x="15303" y="0"/>
                  </a:moveTo>
                  <a:lnTo>
                    <a:pt x="4356" y="190"/>
                  </a:lnTo>
                  <a:lnTo>
                    <a:pt x="0" y="4698"/>
                  </a:lnTo>
                  <a:lnTo>
                    <a:pt x="190" y="15646"/>
                  </a:lnTo>
                  <a:lnTo>
                    <a:pt x="4711" y="20015"/>
                  </a:lnTo>
                  <a:lnTo>
                    <a:pt x="15646" y="19824"/>
                  </a:lnTo>
                  <a:lnTo>
                    <a:pt x="20015" y="15303"/>
                  </a:lnTo>
                  <a:lnTo>
                    <a:pt x="19913" y="9842"/>
                  </a:lnTo>
                  <a:lnTo>
                    <a:pt x="19811" y="4356"/>
                  </a:lnTo>
                  <a:lnTo>
                    <a:pt x="15303" y="0"/>
                  </a:lnTo>
                  <a:close/>
                </a:path>
              </a:pathLst>
            </a:custGeom>
            <a:solidFill>
              <a:srgbClr val="9E4D2E"/>
            </a:solidFill>
          </p:spPr>
          <p:txBody>
            <a:bodyPr wrap="square" lIns="0" tIns="0" rIns="0" bIns="0" rtlCol="0"/>
            <a:lstStyle/>
            <a:p>
              <a:endParaRPr sz="1493" dirty="0"/>
            </a:p>
          </p:txBody>
        </p:sp>
        <p:sp>
          <p:nvSpPr>
            <p:cNvPr id="1452" name="object 3320">
              <a:extLst>
                <a:ext uri="{FF2B5EF4-FFF2-40B4-BE49-F238E27FC236}">
                  <a16:creationId xmlns:a16="http://schemas.microsoft.com/office/drawing/2014/main" id="{A816322C-8E3A-4B8E-9BD6-EE407A3FE0CB}"/>
                </a:ext>
              </a:extLst>
            </p:cNvPr>
            <p:cNvSpPr/>
            <p:nvPr/>
          </p:nvSpPr>
          <p:spPr>
            <a:xfrm>
              <a:off x="1578275" y="5718535"/>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29"/>
                  </a:lnTo>
                  <a:lnTo>
                    <a:pt x="19811" y="4368"/>
                  </a:lnTo>
                  <a:lnTo>
                    <a:pt x="15303" y="0"/>
                  </a:lnTo>
                  <a:close/>
                </a:path>
              </a:pathLst>
            </a:custGeom>
            <a:solidFill>
              <a:srgbClr val="7B3B23"/>
            </a:solidFill>
          </p:spPr>
          <p:txBody>
            <a:bodyPr wrap="square" lIns="0" tIns="0" rIns="0" bIns="0" rtlCol="0"/>
            <a:lstStyle/>
            <a:p>
              <a:endParaRPr sz="1493" dirty="0"/>
            </a:p>
          </p:txBody>
        </p:sp>
        <p:sp>
          <p:nvSpPr>
            <p:cNvPr id="1453" name="object 3321">
              <a:extLst>
                <a:ext uri="{FF2B5EF4-FFF2-40B4-BE49-F238E27FC236}">
                  <a16:creationId xmlns:a16="http://schemas.microsoft.com/office/drawing/2014/main" id="{9D2FF747-A883-4DBB-A5DE-27D8ED542DAA}"/>
                </a:ext>
              </a:extLst>
            </p:cNvPr>
            <p:cNvSpPr/>
            <p:nvPr/>
          </p:nvSpPr>
          <p:spPr>
            <a:xfrm>
              <a:off x="1099037" y="5597815"/>
              <a:ext cx="20320" cy="20320"/>
            </a:xfrm>
            <a:custGeom>
              <a:avLst/>
              <a:gdLst/>
              <a:ahLst/>
              <a:cxnLst/>
              <a:rect l="l" t="t" r="r" b="b"/>
              <a:pathLst>
                <a:path w="20319" h="20320">
                  <a:moveTo>
                    <a:pt x="15303" y="0"/>
                  </a:moveTo>
                  <a:lnTo>
                    <a:pt x="4356" y="190"/>
                  </a:lnTo>
                  <a:lnTo>
                    <a:pt x="0" y="4698"/>
                  </a:lnTo>
                  <a:lnTo>
                    <a:pt x="190" y="15646"/>
                  </a:lnTo>
                  <a:lnTo>
                    <a:pt x="4711" y="20015"/>
                  </a:lnTo>
                  <a:lnTo>
                    <a:pt x="15646" y="19824"/>
                  </a:lnTo>
                  <a:lnTo>
                    <a:pt x="20015" y="15303"/>
                  </a:lnTo>
                  <a:lnTo>
                    <a:pt x="19913" y="9842"/>
                  </a:lnTo>
                  <a:lnTo>
                    <a:pt x="19811" y="4356"/>
                  </a:lnTo>
                  <a:lnTo>
                    <a:pt x="15303" y="0"/>
                  </a:lnTo>
                  <a:close/>
                </a:path>
              </a:pathLst>
            </a:custGeom>
            <a:solidFill>
              <a:srgbClr val="934A29"/>
            </a:solidFill>
          </p:spPr>
          <p:txBody>
            <a:bodyPr wrap="square" lIns="0" tIns="0" rIns="0" bIns="0" rtlCol="0"/>
            <a:lstStyle/>
            <a:p>
              <a:endParaRPr sz="1493" dirty="0"/>
            </a:p>
          </p:txBody>
        </p:sp>
        <p:sp>
          <p:nvSpPr>
            <p:cNvPr id="1454" name="object 3322">
              <a:extLst>
                <a:ext uri="{FF2B5EF4-FFF2-40B4-BE49-F238E27FC236}">
                  <a16:creationId xmlns:a16="http://schemas.microsoft.com/office/drawing/2014/main" id="{89619DC5-A8CB-41B6-8ED7-A9FCB3FB503D}"/>
                </a:ext>
              </a:extLst>
            </p:cNvPr>
            <p:cNvSpPr/>
            <p:nvPr/>
          </p:nvSpPr>
          <p:spPr>
            <a:xfrm>
              <a:off x="1735355" y="5675533"/>
              <a:ext cx="20320" cy="20320"/>
            </a:xfrm>
            <a:custGeom>
              <a:avLst/>
              <a:gdLst/>
              <a:ahLst/>
              <a:cxnLst/>
              <a:rect l="l" t="t" r="r" b="b"/>
              <a:pathLst>
                <a:path w="20319" h="20320">
                  <a:moveTo>
                    <a:pt x="15303" y="0"/>
                  </a:moveTo>
                  <a:lnTo>
                    <a:pt x="4356" y="190"/>
                  </a:lnTo>
                  <a:lnTo>
                    <a:pt x="0" y="4686"/>
                  </a:lnTo>
                  <a:lnTo>
                    <a:pt x="190" y="15633"/>
                  </a:lnTo>
                  <a:lnTo>
                    <a:pt x="4711" y="20002"/>
                  </a:lnTo>
                  <a:lnTo>
                    <a:pt x="15646" y="19812"/>
                  </a:lnTo>
                  <a:lnTo>
                    <a:pt x="20015" y="15290"/>
                  </a:lnTo>
                  <a:lnTo>
                    <a:pt x="19913" y="9829"/>
                  </a:lnTo>
                  <a:lnTo>
                    <a:pt x="19812" y="4343"/>
                  </a:lnTo>
                  <a:lnTo>
                    <a:pt x="15303" y="0"/>
                  </a:lnTo>
                  <a:close/>
                </a:path>
              </a:pathLst>
            </a:custGeom>
            <a:solidFill>
              <a:srgbClr val="803E24"/>
            </a:solidFill>
          </p:spPr>
          <p:txBody>
            <a:bodyPr wrap="square" lIns="0" tIns="0" rIns="0" bIns="0" rtlCol="0"/>
            <a:lstStyle/>
            <a:p>
              <a:endParaRPr sz="1493" dirty="0"/>
            </a:p>
          </p:txBody>
        </p:sp>
        <p:sp>
          <p:nvSpPr>
            <p:cNvPr id="1455" name="object 3323">
              <a:extLst>
                <a:ext uri="{FF2B5EF4-FFF2-40B4-BE49-F238E27FC236}">
                  <a16:creationId xmlns:a16="http://schemas.microsoft.com/office/drawing/2014/main" id="{7647D473-06B7-4C3C-A49E-91B621B6A232}"/>
                </a:ext>
              </a:extLst>
            </p:cNvPr>
            <p:cNvSpPr/>
            <p:nvPr/>
          </p:nvSpPr>
          <p:spPr>
            <a:xfrm>
              <a:off x="987872" y="5623325"/>
              <a:ext cx="20320" cy="20320"/>
            </a:xfrm>
            <a:custGeom>
              <a:avLst/>
              <a:gdLst/>
              <a:ahLst/>
              <a:cxnLst/>
              <a:rect l="l" t="t" r="r" b="b"/>
              <a:pathLst>
                <a:path w="20319" h="20320">
                  <a:moveTo>
                    <a:pt x="15303" y="0"/>
                  </a:moveTo>
                  <a:lnTo>
                    <a:pt x="4356" y="190"/>
                  </a:lnTo>
                  <a:lnTo>
                    <a:pt x="0" y="4711"/>
                  </a:lnTo>
                  <a:lnTo>
                    <a:pt x="190" y="15659"/>
                  </a:lnTo>
                  <a:lnTo>
                    <a:pt x="4711" y="20002"/>
                  </a:lnTo>
                  <a:lnTo>
                    <a:pt x="15646" y="19812"/>
                  </a:lnTo>
                  <a:lnTo>
                    <a:pt x="20015" y="15316"/>
                  </a:lnTo>
                  <a:lnTo>
                    <a:pt x="19913" y="9829"/>
                  </a:lnTo>
                  <a:lnTo>
                    <a:pt x="19811" y="4368"/>
                  </a:lnTo>
                  <a:lnTo>
                    <a:pt x="15303" y="0"/>
                  </a:lnTo>
                  <a:close/>
                </a:path>
              </a:pathLst>
            </a:custGeom>
            <a:solidFill>
              <a:srgbClr val="9D4D2D"/>
            </a:solidFill>
          </p:spPr>
          <p:txBody>
            <a:bodyPr wrap="square" lIns="0" tIns="0" rIns="0" bIns="0" rtlCol="0"/>
            <a:lstStyle/>
            <a:p>
              <a:endParaRPr sz="1493" dirty="0"/>
            </a:p>
          </p:txBody>
        </p:sp>
        <p:sp>
          <p:nvSpPr>
            <p:cNvPr id="1456" name="object 3324">
              <a:extLst>
                <a:ext uri="{FF2B5EF4-FFF2-40B4-BE49-F238E27FC236}">
                  <a16:creationId xmlns:a16="http://schemas.microsoft.com/office/drawing/2014/main" id="{718F7B5B-2BB2-4250-885B-13542D59BF9A}"/>
                </a:ext>
              </a:extLst>
            </p:cNvPr>
            <p:cNvSpPr/>
            <p:nvPr/>
          </p:nvSpPr>
          <p:spPr>
            <a:xfrm>
              <a:off x="1161526" y="5713710"/>
              <a:ext cx="20320" cy="20320"/>
            </a:xfrm>
            <a:custGeom>
              <a:avLst/>
              <a:gdLst/>
              <a:ahLst/>
              <a:cxnLst/>
              <a:rect l="l" t="t" r="r" b="b"/>
              <a:pathLst>
                <a:path w="20319" h="20320">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93482A"/>
            </a:solidFill>
          </p:spPr>
          <p:txBody>
            <a:bodyPr wrap="square" lIns="0" tIns="0" rIns="0" bIns="0" rtlCol="0"/>
            <a:lstStyle/>
            <a:p>
              <a:endParaRPr sz="1493" dirty="0"/>
            </a:p>
          </p:txBody>
        </p:sp>
        <p:sp>
          <p:nvSpPr>
            <p:cNvPr id="1457" name="object 3325">
              <a:extLst>
                <a:ext uri="{FF2B5EF4-FFF2-40B4-BE49-F238E27FC236}">
                  <a16:creationId xmlns:a16="http://schemas.microsoft.com/office/drawing/2014/main" id="{6AD4673F-48F9-41D4-B15C-4EAE45577E7D}"/>
                </a:ext>
              </a:extLst>
            </p:cNvPr>
            <p:cNvSpPr/>
            <p:nvPr/>
          </p:nvSpPr>
          <p:spPr>
            <a:xfrm>
              <a:off x="1369313" y="5733713"/>
              <a:ext cx="20320" cy="20320"/>
            </a:xfrm>
            <a:custGeom>
              <a:avLst/>
              <a:gdLst/>
              <a:ahLst/>
              <a:cxnLst/>
              <a:rect l="l" t="t" r="r" b="b"/>
              <a:pathLst>
                <a:path w="20319" h="20320">
                  <a:moveTo>
                    <a:pt x="15303" y="0"/>
                  </a:moveTo>
                  <a:lnTo>
                    <a:pt x="4343" y="190"/>
                  </a:lnTo>
                  <a:lnTo>
                    <a:pt x="0" y="4686"/>
                  </a:lnTo>
                  <a:lnTo>
                    <a:pt x="190" y="15633"/>
                  </a:lnTo>
                  <a:lnTo>
                    <a:pt x="4698" y="20015"/>
                  </a:lnTo>
                  <a:lnTo>
                    <a:pt x="15646" y="19824"/>
                  </a:lnTo>
                  <a:lnTo>
                    <a:pt x="20015" y="15290"/>
                  </a:lnTo>
                  <a:lnTo>
                    <a:pt x="19913" y="9829"/>
                  </a:lnTo>
                  <a:lnTo>
                    <a:pt x="19811" y="4343"/>
                  </a:lnTo>
                  <a:lnTo>
                    <a:pt x="15303" y="0"/>
                  </a:lnTo>
                  <a:close/>
                </a:path>
              </a:pathLst>
            </a:custGeom>
            <a:solidFill>
              <a:srgbClr val="62331C"/>
            </a:solidFill>
          </p:spPr>
          <p:txBody>
            <a:bodyPr wrap="square" lIns="0" tIns="0" rIns="0" bIns="0" rtlCol="0"/>
            <a:lstStyle/>
            <a:p>
              <a:endParaRPr sz="1493" dirty="0"/>
            </a:p>
          </p:txBody>
        </p:sp>
        <p:sp>
          <p:nvSpPr>
            <p:cNvPr id="1458" name="object 3326">
              <a:extLst>
                <a:ext uri="{FF2B5EF4-FFF2-40B4-BE49-F238E27FC236}">
                  <a16:creationId xmlns:a16="http://schemas.microsoft.com/office/drawing/2014/main" id="{310EFD82-C09F-498B-8380-8A416D726EA6}"/>
                </a:ext>
              </a:extLst>
            </p:cNvPr>
            <p:cNvSpPr/>
            <p:nvPr/>
          </p:nvSpPr>
          <p:spPr>
            <a:xfrm>
              <a:off x="1588715" y="5664018"/>
              <a:ext cx="20320" cy="20320"/>
            </a:xfrm>
            <a:custGeom>
              <a:avLst/>
              <a:gdLst/>
              <a:ahLst/>
              <a:cxnLst/>
              <a:rect l="l" t="t" r="r" b="b"/>
              <a:pathLst>
                <a:path w="20319" h="20320">
                  <a:moveTo>
                    <a:pt x="15316" y="0"/>
                  </a:moveTo>
                  <a:lnTo>
                    <a:pt x="4356" y="190"/>
                  </a:lnTo>
                  <a:lnTo>
                    <a:pt x="0" y="4711"/>
                  </a:lnTo>
                  <a:lnTo>
                    <a:pt x="190" y="15659"/>
                  </a:lnTo>
                  <a:lnTo>
                    <a:pt x="4711" y="20002"/>
                  </a:lnTo>
                  <a:lnTo>
                    <a:pt x="15659" y="19812"/>
                  </a:lnTo>
                  <a:lnTo>
                    <a:pt x="20015" y="15316"/>
                  </a:lnTo>
                  <a:lnTo>
                    <a:pt x="19913" y="9829"/>
                  </a:lnTo>
                  <a:lnTo>
                    <a:pt x="19811" y="4368"/>
                  </a:lnTo>
                  <a:lnTo>
                    <a:pt x="15316" y="0"/>
                  </a:lnTo>
                  <a:close/>
                </a:path>
              </a:pathLst>
            </a:custGeom>
            <a:solidFill>
              <a:srgbClr val="6C351F"/>
            </a:solidFill>
          </p:spPr>
          <p:txBody>
            <a:bodyPr wrap="square" lIns="0" tIns="0" rIns="0" bIns="0" rtlCol="0"/>
            <a:lstStyle/>
            <a:p>
              <a:endParaRPr sz="1493" dirty="0"/>
            </a:p>
          </p:txBody>
        </p:sp>
        <p:sp>
          <p:nvSpPr>
            <p:cNvPr id="1459" name="object 3327">
              <a:extLst>
                <a:ext uri="{FF2B5EF4-FFF2-40B4-BE49-F238E27FC236}">
                  <a16:creationId xmlns:a16="http://schemas.microsoft.com/office/drawing/2014/main" id="{D2FB8072-B9C0-4059-BC35-B265D683EE21}"/>
                </a:ext>
              </a:extLst>
            </p:cNvPr>
            <p:cNvSpPr/>
            <p:nvPr/>
          </p:nvSpPr>
          <p:spPr>
            <a:xfrm>
              <a:off x="1079863" y="5655355"/>
              <a:ext cx="20320" cy="20320"/>
            </a:xfrm>
            <a:custGeom>
              <a:avLst/>
              <a:gdLst/>
              <a:ahLst/>
              <a:cxnLst/>
              <a:rect l="l" t="t" r="r" b="b"/>
              <a:pathLst>
                <a:path w="20319" h="20320">
                  <a:moveTo>
                    <a:pt x="15303" y="0"/>
                  </a:moveTo>
                  <a:lnTo>
                    <a:pt x="4356" y="190"/>
                  </a:lnTo>
                  <a:lnTo>
                    <a:pt x="0" y="4698"/>
                  </a:lnTo>
                  <a:lnTo>
                    <a:pt x="190" y="15671"/>
                  </a:lnTo>
                  <a:lnTo>
                    <a:pt x="4711" y="20015"/>
                  </a:lnTo>
                  <a:lnTo>
                    <a:pt x="15646" y="19824"/>
                  </a:lnTo>
                  <a:lnTo>
                    <a:pt x="20015" y="15328"/>
                  </a:lnTo>
                  <a:lnTo>
                    <a:pt x="19913" y="9842"/>
                  </a:lnTo>
                  <a:lnTo>
                    <a:pt x="19811" y="4343"/>
                  </a:lnTo>
                  <a:lnTo>
                    <a:pt x="15303" y="0"/>
                  </a:lnTo>
                  <a:close/>
                </a:path>
              </a:pathLst>
            </a:custGeom>
            <a:solidFill>
              <a:srgbClr val="9F4D2E"/>
            </a:solidFill>
          </p:spPr>
          <p:txBody>
            <a:bodyPr wrap="square" lIns="0" tIns="0" rIns="0" bIns="0" rtlCol="0"/>
            <a:lstStyle/>
            <a:p>
              <a:endParaRPr sz="1493" dirty="0"/>
            </a:p>
          </p:txBody>
        </p:sp>
        <p:sp>
          <p:nvSpPr>
            <p:cNvPr id="1460" name="object 3328">
              <a:extLst>
                <a:ext uri="{FF2B5EF4-FFF2-40B4-BE49-F238E27FC236}">
                  <a16:creationId xmlns:a16="http://schemas.microsoft.com/office/drawing/2014/main" id="{F1CEC1A9-E444-4DFB-8988-439B6F6F76E3}"/>
                </a:ext>
              </a:extLst>
            </p:cNvPr>
            <p:cNvSpPr/>
            <p:nvPr/>
          </p:nvSpPr>
          <p:spPr>
            <a:xfrm>
              <a:off x="1371660" y="5713817"/>
              <a:ext cx="20320" cy="20320"/>
            </a:xfrm>
            <a:custGeom>
              <a:avLst/>
              <a:gdLst/>
              <a:ahLst/>
              <a:cxnLst/>
              <a:rect l="l" t="t" r="r" b="b"/>
              <a:pathLst>
                <a:path w="20319" h="20320">
                  <a:moveTo>
                    <a:pt x="15303" y="0"/>
                  </a:moveTo>
                  <a:lnTo>
                    <a:pt x="4356" y="190"/>
                  </a:lnTo>
                  <a:lnTo>
                    <a:pt x="0" y="4724"/>
                  </a:lnTo>
                  <a:lnTo>
                    <a:pt x="190" y="15671"/>
                  </a:lnTo>
                  <a:lnTo>
                    <a:pt x="4711" y="20015"/>
                  </a:lnTo>
                  <a:lnTo>
                    <a:pt x="15646" y="19824"/>
                  </a:lnTo>
                  <a:lnTo>
                    <a:pt x="20015" y="15328"/>
                  </a:lnTo>
                  <a:lnTo>
                    <a:pt x="19913" y="9842"/>
                  </a:lnTo>
                  <a:lnTo>
                    <a:pt x="19811" y="4381"/>
                  </a:lnTo>
                  <a:lnTo>
                    <a:pt x="15303" y="0"/>
                  </a:lnTo>
                  <a:close/>
                </a:path>
              </a:pathLst>
            </a:custGeom>
            <a:solidFill>
              <a:srgbClr val="68321D"/>
            </a:solidFill>
          </p:spPr>
          <p:txBody>
            <a:bodyPr wrap="square" lIns="0" tIns="0" rIns="0" bIns="0" rtlCol="0"/>
            <a:lstStyle/>
            <a:p>
              <a:endParaRPr sz="1493" dirty="0"/>
            </a:p>
          </p:txBody>
        </p:sp>
        <p:sp>
          <p:nvSpPr>
            <p:cNvPr id="1461" name="object 3329">
              <a:extLst>
                <a:ext uri="{FF2B5EF4-FFF2-40B4-BE49-F238E27FC236}">
                  <a16:creationId xmlns:a16="http://schemas.microsoft.com/office/drawing/2014/main" id="{57F3B1DA-8FE4-4FA8-8405-932728BE2A90}"/>
                </a:ext>
              </a:extLst>
            </p:cNvPr>
            <p:cNvSpPr/>
            <p:nvPr/>
          </p:nvSpPr>
          <p:spPr>
            <a:xfrm>
              <a:off x="1615050" y="5703458"/>
              <a:ext cx="20320" cy="20320"/>
            </a:xfrm>
            <a:custGeom>
              <a:avLst/>
              <a:gdLst/>
              <a:ahLst/>
              <a:cxnLst/>
              <a:rect l="l" t="t" r="r" b="b"/>
              <a:pathLst>
                <a:path w="20319" h="20320">
                  <a:moveTo>
                    <a:pt x="15303" y="0"/>
                  </a:moveTo>
                  <a:lnTo>
                    <a:pt x="4343" y="190"/>
                  </a:lnTo>
                  <a:lnTo>
                    <a:pt x="0" y="4699"/>
                  </a:lnTo>
                  <a:lnTo>
                    <a:pt x="190" y="15646"/>
                  </a:lnTo>
                  <a:lnTo>
                    <a:pt x="4698" y="19989"/>
                  </a:lnTo>
                  <a:lnTo>
                    <a:pt x="15646" y="19799"/>
                  </a:lnTo>
                  <a:lnTo>
                    <a:pt x="20015" y="15303"/>
                  </a:lnTo>
                  <a:lnTo>
                    <a:pt x="19913" y="9817"/>
                  </a:lnTo>
                  <a:lnTo>
                    <a:pt x="19811" y="4356"/>
                  </a:lnTo>
                  <a:lnTo>
                    <a:pt x="15303" y="0"/>
                  </a:lnTo>
                  <a:close/>
                </a:path>
              </a:pathLst>
            </a:custGeom>
            <a:solidFill>
              <a:srgbClr val="723720"/>
            </a:solidFill>
          </p:spPr>
          <p:txBody>
            <a:bodyPr wrap="square" lIns="0" tIns="0" rIns="0" bIns="0" rtlCol="0"/>
            <a:lstStyle/>
            <a:p>
              <a:endParaRPr sz="1493" dirty="0"/>
            </a:p>
          </p:txBody>
        </p:sp>
        <p:sp>
          <p:nvSpPr>
            <p:cNvPr id="1462" name="object 3330">
              <a:extLst>
                <a:ext uri="{FF2B5EF4-FFF2-40B4-BE49-F238E27FC236}">
                  <a16:creationId xmlns:a16="http://schemas.microsoft.com/office/drawing/2014/main" id="{0532CDEE-DF2F-4489-BD40-A8BF698493FB}"/>
                </a:ext>
              </a:extLst>
            </p:cNvPr>
            <p:cNvSpPr/>
            <p:nvPr/>
          </p:nvSpPr>
          <p:spPr>
            <a:xfrm>
              <a:off x="1740020" y="5666808"/>
              <a:ext cx="20320" cy="20320"/>
            </a:xfrm>
            <a:custGeom>
              <a:avLst/>
              <a:gdLst/>
              <a:ahLst/>
              <a:cxnLst/>
              <a:rect l="l" t="t" r="r" b="b"/>
              <a:pathLst>
                <a:path w="20319" h="20320">
                  <a:moveTo>
                    <a:pt x="15303" y="0"/>
                  </a:moveTo>
                  <a:lnTo>
                    <a:pt x="4343" y="190"/>
                  </a:lnTo>
                  <a:lnTo>
                    <a:pt x="0" y="4686"/>
                  </a:lnTo>
                  <a:lnTo>
                    <a:pt x="190" y="15633"/>
                  </a:lnTo>
                  <a:lnTo>
                    <a:pt x="4699" y="20002"/>
                  </a:lnTo>
                  <a:lnTo>
                    <a:pt x="15646" y="19812"/>
                  </a:lnTo>
                  <a:lnTo>
                    <a:pt x="20015" y="15290"/>
                  </a:lnTo>
                  <a:lnTo>
                    <a:pt x="19913" y="9829"/>
                  </a:lnTo>
                  <a:lnTo>
                    <a:pt x="19812" y="4343"/>
                  </a:lnTo>
                  <a:lnTo>
                    <a:pt x="15303" y="0"/>
                  </a:lnTo>
                  <a:close/>
                </a:path>
              </a:pathLst>
            </a:custGeom>
            <a:solidFill>
              <a:srgbClr val="6A341E"/>
            </a:solidFill>
          </p:spPr>
          <p:txBody>
            <a:bodyPr wrap="square" lIns="0" tIns="0" rIns="0" bIns="0" rtlCol="0"/>
            <a:lstStyle/>
            <a:p>
              <a:endParaRPr sz="1493" dirty="0"/>
            </a:p>
          </p:txBody>
        </p:sp>
        <p:sp>
          <p:nvSpPr>
            <p:cNvPr id="1463" name="object 3331">
              <a:extLst>
                <a:ext uri="{FF2B5EF4-FFF2-40B4-BE49-F238E27FC236}">
                  <a16:creationId xmlns:a16="http://schemas.microsoft.com/office/drawing/2014/main" id="{1F8145E2-D126-40B6-916B-17D256C760BB}"/>
                </a:ext>
              </a:extLst>
            </p:cNvPr>
            <p:cNvSpPr/>
            <p:nvPr/>
          </p:nvSpPr>
          <p:spPr>
            <a:xfrm>
              <a:off x="1108948" y="5699497"/>
              <a:ext cx="20320" cy="20320"/>
            </a:xfrm>
            <a:custGeom>
              <a:avLst/>
              <a:gdLst/>
              <a:ahLst/>
              <a:cxnLst/>
              <a:rect l="l" t="t" r="r" b="b"/>
              <a:pathLst>
                <a:path w="20319" h="20320">
                  <a:moveTo>
                    <a:pt x="15303" y="0"/>
                  </a:moveTo>
                  <a:lnTo>
                    <a:pt x="4343" y="190"/>
                  </a:lnTo>
                  <a:lnTo>
                    <a:pt x="0" y="4686"/>
                  </a:lnTo>
                  <a:lnTo>
                    <a:pt x="190" y="15633"/>
                  </a:lnTo>
                  <a:lnTo>
                    <a:pt x="4698" y="20015"/>
                  </a:lnTo>
                  <a:lnTo>
                    <a:pt x="15646" y="19824"/>
                  </a:lnTo>
                  <a:lnTo>
                    <a:pt x="20015" y="15290"/>
                  </a:lnTo>
                  <a:lnTo>
                    <a:pt x="19913" y="9829"/>
                  </a:lnTo>
                  <a:lnTo>
                    <a:pt x="19811" y="4343"/>
                  </a:lnTo>
                  <a:lnTo>
                    <a:pt x="15303" y="0"/>
                  </a:lnTo>
                  <a:close/>
                </a:path>
              </a:pathLst>
            </a:custGeom>
            <a:solidFill>
              <a:srgbClr val="A24E2F"/>
            </a:solidFill>
          </p:spPr>
          <p:txBody>
            <a:bodyPr wrap="square" lIns="0" tIns="0" rIns="0" bIns="0" rtlCol="0"/>
            <a:lstStyle/>
            <a:p>
              <a:endParaRPr sz="1493" dirty="0"/>
            </a:p>
          </p:txBody>
        </p:sp>
        <p:sp>
          <p:nvSpPr>
            <p:cNvPr id="1464" name="object 3332">
              <a:extLst>
                <a:ext uri="{FF2B5EF4-FFF2-40B4-BE49-F238E27FC236}">
                  <a16:creationId xmlns:a16="http://schemas.microsoft.com/office/drawing/2014/main" id="{2EF9D688-A987-44B8-9EC7-6DA1E32F9A23}"/>
                </a:ext>
              </a:extLst>
            </p:cNvPr>
            <p:cNvSpPr/>
            <p:nvPr/>
          </p:nvSpPr>
          <p:spPr>
            <a:xfrm>
              <a:off x="1428031" y="5696822"/>
              <a:ext cx="20320" cy="20320"/>
            </a:xfrm>
            <a:custGeom>
              <a:avLst/>
              <a:gdLst/>
              <a:ahLst/>
              <a:cxnLst/>
              <a:rect l="l" t="t" r="r" b="b"/>
              <a:pathLst>
                <a:path w="20319" h="20320">
                  <a:moveTo>
                    <a:pt x="15303" y="0"/>
                  </a:moveTo>
                  <a:lnTo>
                    <a:pt x="4356" y="190"/>
                  </a:lnTo>
                  <a:lnTo>
                    <a:pt x="0" y="4698"/>
                  </a:lnTo>
                  <a:lnTo>
                    <a:pt x="190" y="15646"/>
                  </a:lnTo>
                  <a:lnTo>
                    <a:pt x="4711" y="20015"/>
                  </a:lnTo>
                  <a:lnTo>
                    <a:pt x="15646" y="19824"/>
                  </a:lnTo>
                  <a:lnTo>
                    <a:pt x="20015" y="15303"/>
                  </a:lnTo>
                  <a:lnTo>
                    <a:pt x="19913" y="9842"/>
                  </a:lnTo>
                  <a:lnTo>
                    <a:pt x="19811" y="4356"/>
                  </a:lnTo>
                  <a:lnTo>
                    <a:pt x="15303" y="0"/>
                  </a:lnTo>
                  <a:close/>
                </a:path>
              </a:pathLst>
            </a:custGeom>
            <a:solidFill>
              <a:srgbClr val="7A3923"/>
            </a:solidFill>
          </p:spPr>
          <p:txBody>
            <a:bodyPr wrap="square" lIns="0" tIns="0" rIns="0" bIns="0" rtlCol="0"/>
            <a:lstStyle/>
            <a:p>
              <a:endParaRPr sz="1493" dirty="0"/>
            </a:p>
          </p:txBody>
        </p:sp>
        <p:sp>
          <p:nvSpPr>
            <p:cNvPr id="1465" name="object 3333">
              <a:extLst>
                <a:ext uri="{FF2B5EF4-FFF2-40B4-BE49-F238E27FC236}">
                  <a16:creationId xmlns:a16="http://schemas.microsoft.com/office/drawing/2014/main" id="{5D06D977-9FF5-41EC-9DEE-6B677144F55D}"/>
                </a:ext>
              </a:extLst>
            </p:cNvPr>
            <p:cNvSpPr/>
            <p:nvPr/>
          </p:nvSpPr>
          <p:spPr>
            <a:xfrm>
              <a:off x="1359416" y="5651196"/>
              <a:ext cx="20320" cy="20320"/>
            </a:xfrm>
            <a:custGeom>
              <a:avLst/>
              <a:gdLst/>
              <a:ahLst/>
              <a:cxnLst/>
              <a:rect l="l" t="t" r="r" b="b"/>
              <a:pathLst>
                <a:path w="20319" h="20320">
                  <a:moveTo>
                    <a:pt x="15303" y="0"/>
                  </a:moveTo>
                  <a:lnTo>
                    <a:pt x="4356" y="190"/>
                  </a:lnTo>
                  <a:lnTo>
                    <a:pt x="0" y="4724"/>
                  </a:lnTo>
                  <a:lnTo>
                    <a:pt x="190" y="15671"/>
                  </a:lnTo>
                  <a:lnTo>
                    <a:pt x="4711" y="20015"/>
                  </a:lnTo>
                  <a:lnTo>
                    <a:pt x="15646" y="19824"/>
                  </a:lnTo>
                  <a:lnTo>
                    <a:pt x="20015" y="15328"/>
                  </a:lnTo>
                  <a:lnTo>
                    <a:pt x="19913" y="9842"/>
                  </a:lnTo>
                  <a:lnTo>
                    <a:pt x="19811" y="4381"/>
                  </a:lnTo>
                  <a:lnTo>
                    <a:pt x="15303" y="0"/>
                  </a:lnTo>
                  <a:close/>
                </a:path>
              </a:pathLst>
            </a:custGeom>
            <a:solidFill>
              <a:srgbClr val="833B1E"/>
            </a:solidFill>
          </p:spPr>
          <p:txBody>
            <a:bodyPr wrap="square" lIns="0" tIns="0" rIns="0" bIns="0" rtlCol="0"/>
            <a:lstStyle/>
            <a:p>
              <a:endParaRPr sz="1493" dirty="0"/>
            </a:p>
          </p:txBody>
        </p:sp>
        <p:sp>
          <p:nvSpPr>
            <p:cNvPr id="1466" name="object 3334">
              <a:extLst>
                <a:ext uri="{FF2B5EF4-FFF2-40B4-BE49-F238E27FC236}">
                  <a16:creationId xmlns:a16="http://schemas.microsoft.com/office/drawing/2014/main" id="{DBD222E2-FB2B-4E22-A40D-99E2E93B36BF}"/>
                </a:ext>
              </a:extLst>
            </p:cNvPr>
            <p:cNvSpPr/>
            <p:nvPr/>
          </p:nvSpPr>
          <p:spPr>
            <a:xfrm>
              <a:off x="1519661" y="5698553"/>
              <a:ext cx="20320" cy="20320"/>
            </a:xfrm>
            <a:custGeom>
              <a:avLst/>
              <a:gdLst/>
              <a:ahLst/>
              <a:cxnLst/>
              <a:rect l="l" t="t" r="r" b="b"/>
              <a:pathLst>
                <a:path w="20319" h="20320">
                  <a:moveTo>
                    <a:pt x="15328" y="0"/>
                  </a:moveTo>
                  <a:lnTo>
                    <a:pt x="4368" y="190"/>
                  </a:lnTo>
                  <a:lnTo>
                    <a:pt x="0" y="4699"/>
                  </a:lnTo>
                  <a:lnTo>
                    <a:pt x="190" y="15646"/>
                  </a:lnTo>
                  <a:lnTo>
                    <a:pt x="4724" y="20002"/>
                  </a:lnTo>
                  <a:lnTo>
                    <a:pt x="15671" y="19812"/>
                  </a:lnTo>
                  <a:lnTo>
                    <a:pt x="20027" y="15303"/>
                  </a:lnTo>
                  <a:lnTo>
                    <a:pt x="19926" y="9829"/>
                  </a:lnTo>
                  <a:lnTo>
                    <a:pt x="19824" y="4356"/>
                  </a:lnTo>
                  <a:lnTo>
                    <a:pt x="15328" y="0"/>
                  </a:lnTo>
                  <a:close/>
                </a:path>
              </a:pathLst>
            </a:custGeom>
            <a:solidFill>
              <a:srgbClr val="692F18"/>
            </a:solidFill>
          </p:spPr>
          <p:txBody>
            <a:bodyPr wrap="square" lIns="0" tIns="0" rIns="0" bIns="0" rtlCol="0"/>
            <a:lstStyle/>
            <a:p>
              <a:endParaRPr sz="1493" dirty="0"/>
            </a:p>
          </p:txBody>
        </p:sp>
        <p:sp>
          <p:nvSpPr>
            <p:cNvPr id="1467" name="object 3335">
              <a:extLst>
                <a:ext uri="{FF2B5EF4-FFF2-40B4-BE49-F238E27FC236}">
                  <a16:creationId xmlns:a16="http://schemas.microsoft.com/office/drawing/2014/main" id="{158086E1-71F1-4439-A6DA-73FFFFB83BF2}"/>
                </a:ext>
              </a:extLst>
            </p:cNvPr>
            <p:cNvSpPr/>
            <p:nvPr/>
          </p:nvSpPr>
          <p:spPr>
            <a:xfrm>
              <a:off x="1350459" y="5661939"/>
              <a:ext cx="20320" cy="20320"/>
            </a:xfrm>
            <a:custGeom>
              <a:avLst/>
              <a:gdLst/>
              <a:ahLst/>
              <a:cxnLst/>
              <a:rect l="l" t="t" r="r" b="b"/>
              <a:pathLst>
                <a:path w="20319" h="20320">
                  <a:moveTo>
                    <a:pt x="15303" y="0"/>
                  </a:moveTo>
                  <a:lnTo>
                    <a:pt x="4356" y="190"/>
                  </a:lnTo>
                  <a:lnTo>
                    <a:pt x="0" y="4686"/>
                  </a:lnTo>
                  <a:lnTo>
                    <a:pt x="190" y="15633"/>
                  </a:lnTo>
                  <a:lnTo>
                    <a:pt x="4711" y="20002"/>
                  </a:lnTo>
                  <a:lnTo>
                    <a:pt x="15646" y="19812"/>
                  </a:lnTo>
                  <a:lnTo>
                    <a:pt x="20015" y="15290"/>
                  </a:lnTo>
                  <a:lnTo>
                    <a:pt x="19913" y="9829"/>
                  </a:lnTo>
                  <a:lnTo>
                    <a:pt x="19811" y="4343"/>
                  </a:lnTo>
                  <a:lnTo>
                    <a:pt x="15303" y="0"/>
                  </a:lnTo>
                  <a:close/>
                </a:path>
              </a:pathLst>
            </a:custGeom>
            <a:solidFill>
              <a:srgbClr val="8C4428"/>
            </a:solidFill>
          </p:spPr>
          <p:txBody>
            <a:bodyPr wrap="square" lIns="0" tIns="0" rIns="0" bIns="0" rtlCol="0"/>
            <a:lstStyle/>
            <a:p>
              <a:endParaRPr sz="1493" dirty="0"/>
            </a:p>
          </p:txBody>
        </p:sp>
        <p:sp>
          <p:nvSpPr>
            <p:cNvPr id="1468" name="object 3336">
              <a:extLst>
                <a:ext uri="{FF2B5EF4-FFF2-40B4-BE49-F238E27FC236}">
                  <a16:creationId xmlns:a16="http://schemas.microsoft.com/office/drawing/2014/main" id="{7B88590F-6EC5-4212-9DB5-F9415DEC47CE}"/>
                </a:ext>
              </a:extLst>
            </p:cNvPr>
            <p:cNvSpPr/>
            <p:nvPr/>
          </p:nvSpPr>
          <p:spPr>
            <a:xfrm>
              <a:off x="926255" y="5574845"/>
              <a:ext cx="20320" cy="20320"/>
            </a:xfrm>
            <a:custGeom>
              <a:avLst/>
              <a:gdLst/>
              <a:ahLst/>
              <a:cxnLst/>
              <a:rect l="l" t="t" r="r" b="b"/>
              <a:pathLst>
                <a:path w="20319" h="20320">
                  <a:moveTo>
                    <a:pt x="15316" y="0"/>
                  </a:moveTo>
                  <a:lnTo>
                    <a:pt x="4356" y="190"/>
                  </a:lnTo>
                  <a:lnTo>
                    <a:pt x="0" y="4699"/>
                  </a:lnTo>
                  <a:lnTo>
                    <a:pt x="190" y="15646"/>
                  </a:lnTo>
                  <a:lnTo>
                    <a:pt x="4711" y="19989"/>
                  </a:lnTo>
                  <a:lnTo>
                    <a:pt x="15659" y="19799"/>
                  </a:lnTo>
                  <a:lnTo>
                    <a:pt x="20015" y="15303"/>
                  </a:lnTo>
                  <a:lnTo>
                    <a:pt x="19913" y="9829"/>
                  </a:lnTo>
                  <a:lnTo>
                    <a:pt x="19811" y="4356"/>
                  </a:lnTo>
                  <a:lnTo>
                    <a:pt x="15316" y="0"/>
                  </a:lnTo>
                  <a:close/>
                </a:path>
              </a:pathLst>
            </a:custGeom>
            <a:solidFill>
              <a:srgbClr val="9F4C2F"/>
            </a:solidFill>
          </p:spPr>
          <p:txBody>
            <a:bodyPr wrap="square" lIns="0" tIns="0" rIns="0" bIns="0" rtlCol="0"/>
            <a:lstStyle/>
            <a:p>
              <a:endParaRPr sz="1493" dirty="0"/>
            </a:p>
          </p:txBody>
        </p:sp>
        <p:sp>
          <p:nvSpPr>
            <p:cNvPr id="1469" name="object 3337">
              <a:extLst>
                <a:ext uri="{FF2B5EF4-FFF2-40B4-BE49-F238E27FC236}">
                  <a16:creationId xmlns:a16="http://schemas.microsoft.com/office/drawing/2014/main" id="{BFA72EFC-2AB1-4242-92F8-B31802AD69B4}"/>
                </a:ext>
              </a:extLst>
            </p:cNvPr>
            <p:cNvSpPr/>
            <p:nvPr/>
          </p:nvSpPr>
          <p:spPr>
            <a:xfrm>
              <a:off x="1854536" y="5544690"/>
              <a:ext cx="20320" cy="20320"/>
            </a:xfrm>
            <a:custGeom>
              <a:avLst/>
              <a:gdLst/>
              <a:ahLst/>
              <a:cxnLst/>
              <a:rect l="l" t="t" r="r" b="b"/>
              <a:pathLst>
                <a:path w="20319" h="20320">
                  <a:moveTo>
                    <a:pt x="15303" y="0"/>
                  </a:moveTo>
                  <a:lnTo>
                    <a:pt x="4343" y="190"/>
                  </a:lnTo>
                  <a:lnTo>
                    <a:pt x="0" y="4699"/>
                  </a:lnTo>
                  <a:lnTo>
                    <a:pt x="190" y="15646"/>
                  </a:lnTo>
                  <a:lnTo>
                    <a:pt x="4699" y="20015"/>
                  </a:lnTo>
                  <a:lnTo>
                    <a:pt x="15646" y="19824"/>
                  </a:lnTo>
                  <a:lnTo>
                    <a:pt x="20015" y="15303"/>
                  </a:lnTo>
                  <a:lnTo>
                    <a:pt x="19913" y="9829"/>
                  </a:lnTo>
                  <a:lnTo>
                    <a:pt x="19812" y="4356"/>
                  </a:lnTo>
                  <a:lnTo>
                    <a:pt x="15303" y="0"/>
                  </a:lnTo>
                  <a:close/>
                </a:path>
              </a:pathLst>
            </a:custGeom>
            <a:solidFill>
              <a:srgbClr val="67351E"/>
            </a:solidFill>
          </p:spPr>
          <p:txBody>
            <a:bodyPr wrap="square" lIns="0" tIns="0" rIns="0" bIns="0" rtlCol="0"/>
            <a:lstStyle/>
            <a:p>
              <a:endParaRPr sz="1493" dirty="0"/>
            </a:p>
          </p:txBody>
        </p:sp>
        <p:sp>
          <p:nvSpPr>
            <p:cNvPr id="1470" name="object 3338">
              <a:extLst>
                <a:ext uri="{FF2B5EF4-FFF2-40B4-BE49-F238E27FC236}">
                  <a16:creationId xmlns:a16="http://schemas.microsoft.com/office/drawing/2014/main" id="{CF62F13E-4470-48D4-96CB-F1AFF074FB08}"/>
                </a:ext>
              </a:extLst>
            </p:cNvPr>
            <p:cNvSpPr/>
            <p:nvPr/>
          </p:nvSpPr>
          <p:spPr>
            <a:xfrm>
              <a:off x="977743" y="5563918"/>
              <a:ext cx="20320" cy="20320"/>
            </a:xfrm>
            <a:custGeom>
              <a:avLst/>
              <a:gdLst/>
              <a:ahLst/>
              <a:cxnLst/>
              <a:rect l="l" t="t" r="r" b="b"/>
              <a:pathLst>
                <a:path w="20319" h="20320">
                  <a:moveTo>
                    <a:pt x="15303" y="0"/>
                  </a:moveTo>
                  <a:lnTo>
                    <a:pt x="4356" y="190"/>
                  </a:lnTo>
                  <a:lnTo>
                    <a:pt x="0" y="4686"/>
                  </a:lnTo>
                  <a:lnTo>
                    <a:pt x="190" y="15633"/>
                  </a:lnTo>
                  <a:lnTo>
                    <a:pt x="4711" y="19989"/>
                  </a:lnTo>
                  <a:lnTo>
                    <a:pt x="15646" y="19799"/>
                  </a:lnTo>
                  <a:lnTo>
                    <a:pt x="20015" y="15290"/>
                  </a:lnTo>
                  <a:lnTo>
                    <a:pt x="19913" y="9817"/>
                  </a:lnTo>
                  <a:lnTo>
                    <a:pt x="19811" y="4343"/>
                  </a:lnTo>
                  <a:lnTo>
                    <a:pt x="15303" y="0"/>
                  </a:lnTo>
                  <a:close/>
                </a:path>
              </a:pathLst>
            </a:custGeom>
            <a:solidFill>
              <a:srgbClr val="8E4729"/>
            </a:solidFill>
          </p:spPr>
          <p:txBody>
            <a:bodyPr wrap="square" lIns="0" tIns="0" rIns="0" bIns="0" rtlCol="0"/>
            <a:lstStyle/>
            <a:p>
              <a:endParaRPr sz="1493" dirty="0"/>
            </a:p>
          </p:txBody>
        </p:sp>
        <p:sp>
          <p:nvSpPr>
            <p:cNvPr id="1471" name="object 3339">
              <a:extLst>
                <a:ext uri="{FF2B5EF4-FFF2-40B4-BE49-F238E27FC236}">
                  <a16:creationId xmlns:a16="http://schemas.microsoft.com/office/drawing/2014/main" id="{7B511E25-6E64-4A4F-90C4-EDC8E8586ADE}"/>
                </a:ext>
              </a:extLst>
            </p:cNvPr>
            <p:cNvSpPr/>
            <p:nvPr/>
          </p:nvSpPr>
          <p:spPr>
            <a:xfrm>
              <a:off x="1333588" y="5644809"/>
              <a:ext cx="20320" cy="20320"/>
            </a:xfrm>
            <a:custGeom>
              <a:avLst/>
              <a:gdLst/>
              <a:ahLst/>
              <a:cxnLst/>
              <a:rect l="l" t="t" r="r" b="b"/>
              <a:pathLst>
                <a:path w="20319" h="20320">
                  <a:moveTo>
                    <a:pt x="15316" y="0"/>
                  </a:moveTo>
                  <a:lnTo>
                    <a:pt x="4356" y="190"/>
                  </a:lnTo>
                  <a:lnTo>
                    <a:pt x="0" y="4686"/>
                  </a:lnTo>
                  <a:lnTo>
                    <a:pt x="190" y="15633"/>
                  </a:lnTo>
                  <a:lnTo>
                    <a:pt x="4711" y="20002"/>
                  </a:lnTo>
                  <a:lnTo>
                    <a:pt x="15659" y="19812"/>
                  </a:lnTo>
                  <a:lnTo>
                    <a:pt x="20015" y="15290"/>
                  </a:lnTo>
                  <a:lnTo>
                    <a:pt x="19913" y="9829"/>
                  </a:lnTo>
                  <a:lnTo>
                    <a:pt x="19811" y="4343"/>
                  </a:lnTo>
                  <a:lnTo>
                    <a:pt x="15316" y="0"/>
                  </a:lnTo>
                  <a:close/>
                </a:path>
              </a:pathLst>
            </a:custGeom>
            <a:solidFill>
              <a:srgbClr val="914729"/>
            </a:solidFill>
          </p:spPr>
          <p:txBody>
            <a:bodyPr wrap="square" lIns="0" tIns="0" rIns="0" bIns="0" rtlCol="0"/>
            <a:lstStyle/>
            <a:p>
              <a:endParaRPr sz="1493" dirty="0"/>
            </a:p>
          </p:txBody>
        </p:sp>
        <p:sp>
          <p:nvSpPr>
            <p:cNvPr id="1472" name="object 3340">
              <a:extLst>
                <a:ext uri="{FF2B5EF4-FFF2-40B4-BE49-F238E27FC236}">
                  <a16:creationId xmlns:a16="http://schemas.microsoft.com/office/drawing/2014/main" id="{6AB23737-D299-47D9-AB1D-577F212DBF42}"/>
                </a:ext>
              </a:extLst>
            </p:cNvPr>
            <p:cNvSpPr/>
            <p:nvPr/>
          </p:nvSpPr>
          <p:spPr>
            <a:xfrm>
              <a:off x="1843444" y="5567243"/>
              <a:ext cx="20320" cy="20320"/>
            </a:xfrm>
            <a:custGeom>
              <a:avLst/>
              <a:gdLst/>
              <a:ahLst/>
              <a:cxnLst/>
              <a:rect l="l" t="t" r="r" b="b"/>
              <a:pathLst>
                <a:path w="20319" h="20320">
                  <a:moveTo>
                    <a:pt x="15303" y="0"/>
                  </a:moveTo>
                  <a:lnTo>
                    <a:pt x="4356" y="190"/>
                  </a:lnTo>
                  <a:lnTo>
                    <a:pt x="0" y="4711"/>
                  </a:lnTo>
                  <a:lnTo>
                    <a:pt x="190" y="15671"/>
                  </a:lnTo>
                  <a:lnTo>
                    <a:pt x="4711" y="20015"/>
                  </a:lnTo>
                  <a:lnTo>
                    <a:pt x="15646" y="19824"/>
                  </a:lnTo>
                  <a:lnTo>
                    <a:pt x="20015" y="15328"/>
                  </a:lnTo>
                  <a:lnTo>
                    <a:pt x="19913" y="9829"/>
                  </a:lnTo>
                  <a:lnTo>
                    <a:pt x="19812" y="4368"/>
                  </a:lnTo>
                  <a:lnTo>
                    <a:pt x="15303" y="0"/>
                  </a:lnTo>
                  <a:close/>
                </a:path>
              </a:pathLst>
            </a:custGeom>
            <a:solidFill>
              <a:srgbClr val="66341E"/>
            </a:solidFill>
          </p:spPr>
          <p:txBody>
            <a:bodyPr wrap="square" lIns="0" tIns="0" rIns="0" bIns="0" rtlCol="0"/>
            <a:lstStyle/>
            <a:p>
              <a:endParaRPr sz="1493" dirty="0"/>
            </a:p>
          </p:txBody>
        </p:sp>
        <p:sp>
          <p:nvSpPr>
            <p:cNvPr id="1473" name="object 3341">
              <a:extLst>
                <a:ext uri="{FF2B5EF4-FFF2-40B4-BE49-F238E27FC236}">
                  <a16:creationId xmlns:a16="http://schemas.microsoft.com/office/drawing/2014/main" id="{670A3F33-AC61-4289-A11D-DAE5A144528E}"/>
                </a:ext>
              </a:extLst>
            </p:cNvPr>
            <p:cNvSpPr/>
            <p:nvPr/>
          </p:nvSpPr>
          <p:spPr>
            <a:xfrm>
              <a:off x="1253601" y="5661640"/>
              <a:ext cx="20320" cy="20320"/>
            </a:xfrm>
            <a:custGeom>
              <a:avLst/>
              <a:gdLst/>
              <a:ahLst/>
              <a:cxnLst/>
              <a:rect l="l" t="t" r="r" b="b"/>
              <a:pathLst>
                <a:path w="20319" h="20320">
                  <a:moveTo>
                    <a:pt x="15303" y="0"/>
                  </a:moveTo>
                  <a:lnTo>
                    <a:pt x="4356" y="190"/>
                  </a:lnTo>
                  <a:lnTo>
                    <a:pt x="0" y="4686"/>
                  </a:lnTo>
                  <a:lnTo>
                    <a:pt x="190" y="15633"/>
                  </a:lnTo>
                  <a:lnTo>
                    <a:pt x="4711" y="20002"/>
                  </a:lnTo>
                  <a:lnTo>
                    <a:pt x="15646" y="19812"/>
                  </a:lnTo>
                  <a:lnTo>
                    <a:pt x="20015" y="15290"/>
                  </a:lnTo>
                  <a:lnTo>
                    <a:pt x="19913" y="9829"/>
                  </a:lnTo>
                  <a:lnTo>
                    <a:pt x="19811" y="4343"/>
                  </a:lnTo>
                  <a:lnTo>
                    <a:pt x="15303" y="0"/>
                  </a:lnTo>
                  <a:close/>
                </a:path>
              </a:pathLst>
            </a:custGeom>
            <a:solidFill>
              <a:srgbClr val="8F4628"/>
            </a:solidFill>
          </p:spPr>
          <p:txBody>
            <a:bodyPr wrap="square" lIns="0" tIns="0" rIns="0" bIns="0" rtlCol="0"/>
            <a:lstStyle/>
            <a:p>
              <a:endParaRPr sz="1493" dirty="0"/>
            </a:p>
          </p:txBody>
        </p:sp>
        <p:sp>
          <p:nvSpPr>
            <p:cNvPr id="1474" name="object 3342">
              <a:extLst>
                <a:ext uri="{FF2B5EF4-FFF2-40B4-BE49-F238E27FC236}">
                  <a16:creationId xmlns:a16="http://schemas.microsoft.com/office/drawing/2014/main" id="{AAF1D1A1-1B6A-461B-987B-AB915AB103A8}"/>
                </a:ext>
              </a:extLst>
            </p:cNvPr>
            <p:cNvSpPr/>
            <p:nvPr/>
          </p:nvSpPr>
          <p:spPr>
            <a:xfrm>
              <a:off x="1590018" y="5619445"/>
              <a:ext cx="20320" cy="20320"/>
            </a:xfrm>
            <a:custGeom>
              <a:avLst/>
              <a:gdLst/>
              <a:ahLst/>
              <a:cxnLst/>
              <a:rect l="l" t="t" r="r" b="b"/>
              <a:pathLst>
                <a:path w="20319" h="20320">
                  <a:moveTo>
                    <a:pt x="15316" y="0"/>
                  </a:moveTo>
                  <a:lnTo>
                    <a:pt x="4356" y="190"/>
                  </a:lnTo>
                  <a:lnTo>
                    <a:pt x="0" y="4711"/>
                  </a:lnTo>
                  <a:lnTo>
                    <a:pt x="190" y="15659"/>
                  </a:lnTo>
                  <a:lnTo>
                    <a:pt x="4711" y="20002"/>
                  </a:lnTo>
                  <a:lnTo>
                    <a:pt x="15659" y="19812"/>
                  </a:lnTo>
                  <a:lnTo>
                    <a:pt x="20015" y="15316"/>
                  </a:lnTo>
                  <a:lnTo>
                    <a:pt x="19913" y="9829"/>
                  </a:lnTo>
                  <a:lnTo>
                    <a:pt x="19811" y="4368"/>
                  </a:lnTo>
                  <a:lnTo>
                    <a:pt x="15316" y="0"/>
                  </a:lnTo>
                  <a:close/>
                </a:path>
              </a:pathLst>
            </a:custGeom>
            <a:solidFill>
              <a:srgbClr val="803E24"/>
            </a:solidFill>
          </p:spPr>
          <p:txBody>
            <a:bodyPr wrap="square" lIns="0" tIns="0" rIns="0" bIns="0" rtlCol="0"/>
            <a:lstStyle/>
            <a:p>
              <a:endParaRPr sz="1493" dirty="0"/>
            </a:p>
          </p:txBody>
        </p:sp>
        <p:sp>
          <p:nvSpPr>
            <p:cNvPr id="1475" name="object 3343">
              <a:extLst>
                <a:ext uri="{FF2B5EF4-FFF2-40B4-BE49-F238E27FC236}">
                  <a16:creationId xmlns:a16="http://schemas.microsoft.com/office/drawing/2014/main" id="{3C512895-CA41-4F06-8575-9A560578DDF2}"/>
                </a:ext>
              </a:extLst>
            </p:cNvPr>
            <p:cNvSpPr/>
            <p:nvPr/>
          </p:nvSpPr>
          <p:spPr>
            <a:xfrm>
              <a:off x="1810212" y="5568910"/>
              <a:ext cx="20320" cy="20320"/>
            </a:xfrm>
            <a:custGeom>
              <a:avLst/>
              <a:gdLst/>
              <a:ahLst/>
              <a:cxnLst/>
              <a:rect l="l" t="t" r="r" b="b"/>
              <a:pathLst>
                <a:path w="20319" h="20320">
                  <a:moveTo>
                    <a:pt x="15303" y="0"/>
                  </a:moveTo>
                  <a:lnTo>
                    <a:pt x="4343" y="190"/>
                  </a:lnTo>
                  <a:lnTo>
                    <a:pt x="0" y="4698"/>
                  </a:lnTo>
                  <a:lnTo>
                    <a:pt x="190" y="15646"/>
                  </a:lnTo>
                  <a:lnTo>
                    <a:pt x="4699" y="20015"/>
                  </a:lnTo>
                  <a:lnTo>
                    <a:pt x="15646" y="19824"/>
                  </a:lnTo>
                  <a:lnTo>
                    <a:pt x="20015" y="15303"/>
                  </a:lnTo>
                  <a:lnTo>
                    <a:pt x="19913" y="9842"/>
                  </a:lnTo>
                  <a:lnTo>
                    <a:pt x="19812" y="4356"/>
                  </a:lnTo>
                  <a:lnTo>
                    <a:pt x="15303" y="0"/>
                  </a:lnTo>
                  <a:close/>
                </a:path>
              </a:pathLst>
            </a:custGeom>
            <a:solidFill>
              <a:srgbClr val="61311B"/>
            </a:solidFill>
          </p:spPr>
          <p:txBody>
            <a:bodyPr wrap="square" lIns="0" tIns="0" rIns="0" bIns="0" rtlCol="0"/>
            <a:lstStyle/>
            <a:p>
              <a:endParaRPr sz="1493" dirty="0"/>
            </a:p>
          </p:txBody>
        </p:sp>
        <p:sp>
          <p:nvSpPr>
            <p:cNvPr id="1476" name="object 3344">
              <a:extLst>
                <a:ext uri="{FF2B5EF4-FFF2-40B4-BE49-F238E27FC236}">
                  <a16:creationId xmlns:a16="http://schemas.microsoft.com/office/drawing/2014/main" id="{91969976-E0A3-4C10-ACFE-EBA1C68DBE8C}"/>
                </a:ext>
              </a:extLst>
            </p:cNvPr>
            <p:cNvSpPr/>
            <p:nvPr/>
          </p:nvSpPr>
          <p:spPr>
            <a:xfrm>
              <a:off x="1602757" y="5661601"/>
              <a:ext cx="20320" cy="20320"/>
            </a:xfrm>
            <a:custGeom>
              <a:avLst/>
              <a:gdLst/>
              <a:ahLst/>
              <a:cxnLst/>
              <a:rect l="l" t="t" r="r" b="b"/>
              <a:pathLst>
                <a:path w="20319" h="20320">
                  <a:moveTo>
                    <a:pt x="15303" y="0"/>
                  </a:moveTo>
                  <a:lnTo>
                    <a:pt x="4343" y="190"/>
                  </a:lnTo>
                  <a:lnTo>
                    <a:pt x="0" y="4686"/>
                  </a:lnTo>
                  <a:lnTo>
                    <a:pt x="190" y="15633"/>
                  </a:lnTo>
                  <a:lnTo>
                    <a:pt x="4698" y="20015"/>
                  </a:lnTo>
                  <a:lnTo>
                    <a:pt x="15646" y="19824"/>
                  </a:lnTo>
                  <a:lnTo>
                    <a:pt x="20015" y="15290"/>
                  </a:lnTo>
                  <a:lnTo>
                    <a:pt x="19913" y="9829"/>
                  </a:lnTo>
                  <a:lnTo>
                    <a:pt x="19811" y="4343"/>
                  </a:lnTo>
                  <a:lnTo>
                    <a:pt x="15303" y="0"/>
                  </a:lnTo>
                  <a:close/>
                </a:path>
              </a:pathLst>
            </a:custGeom>
            <a:solidFill>
              <a:srgbClr val="793A22"/>
            </a:solidFill>
          </p:spPr>
          <p:txBody>
            <a:bodyPr wrap="square" lIns="0" tIns="0" rIns="0" bIns="0" rtlCol="0"/>
            <a:lstStyle/>
            <a:p>
              <a:endParaRPr sz="1493" dirty="0"/>
            </a:p>
          </p:txBody>
        </p:sp>
        <p:sp>
          <p:nvSpPr>
            <p:cNvPr id="1477" name="object 3345">
              <a:extLst>
                <a:ext uri="{FF2B5EF4-FFF2-40B4-BE49-F238E27FC236}">
                  <a16:creationId xmlns:a16="http://schemas.microsoft.com/office/drawing/2014/main" id="{E695FDE9-DBE7-4EC2-AAC0-58C454FFF01E}"/>
                </a:ext>
              </a:extLst>
            </p:cNvPr>
            <p:cNvSpPr/>
            <p:nvPr/>
          </p:nvSpPr>
          <p:spPr>
            <a:xfrm>
              <a:off x="1851713" y="5588891"/>
              <a:ext cx="20320" cy="20320"/>
            </a:xfrm>
            <a:custGeom>
              <a:avLst/>
              <a:gdLst/>
              <a:ahLst/>
              <a:cxnLst/>
              <a:rect l="l" t="t" r="r" b="b"/>
              <a:pathLst>
                <a:path w="20319" h="20320">
                  <a:moveTo>
                    <a:pt x="15290" y="0"/>
                  </a:moveTo>
                  <a:lnTo>
                    <a:pt x="4343" y="190"/>
                  </a:lnTo>
                  <a:lnTo>
                    <a:pt x="0" y="4698"/>
                  </a:lnTo>
                  <a:lnTo>
                    <a:pt x="190" y="15646"/>
                  </a:lnTo>
                  <a:lnTo>
                    <a:pt x="4699" y="20015"/>
                  </a:lnTo>
                  <a:lnTo>
                    <a:pt x="15633" y="19824"/>
                  </a:lnTo>
                  <a:lnTo>
                    <a:pt x="20002" y="15303"/>
                  </a:lnTo>
                  <a:lnTo>
                    <a:pt x="19900" y="9842"/>
                  </a:lnTo>
                  <a:lnTo>
                    <a:pt x="19799" y="4356"/>
                  </a:lnTo>
                  <a:lnTo>
                    <a:pt x="15290" y="0"/>
                  </a:lnTo>
                  <a:close/>
                </a:path>
              </a:pathLst>
            </a:custGeom>
            <a:solidFill>
              <a:srgbClr val="69351F"/>
            </a:solidFill>
          </p:spPr>
          <p:txBody>
            <a:bodyPr wrap="square" lIns="0" tIns="0" rIns="0" bIns="0" rtlCol="0"/>
            <a:lstStyle/>
            <a:p>
              <a:endParaRPr sz="1493" dirty="0"/>
            </a:p>
          </p:txBody>
        </p:sp>
        <p:sp>
          <p:nvSpPr>
            <p:cNvPr id="1478" name="object 3346">
              <a:extLst>
                <a:ext uri="{FF2B5EF4-FFF2-40B4-BE49-F238E27FC236}">
                  <a16:creationId xmlns:a16="http://schemas.microsoft.com/office/drawing/2014/main" id="{A4A653A8-9572-4660-8851-B785273FC708}"/>
                </a:ext>
              </a:extLst>
            </p:cNvPr>
            <p:cNvSpPr/>
            <p:nvPr/>
          </p:nvSpPr>
          <p:spPr>
            <a:xfrm>
              <a:off x="1598568" y="5708735"/>
              <a:ext cx="20320" cy="20320"/>
            </a:xfrm>
            <a:custGeom>
              <a:avLst/>
              <a:gdLst/>
              <a:ahLst/>
              <a:cxnLst/>
              <a:rect l="l" t="t" r="r" b="b"/>
              <a:pathLst>
                <a:path w="20319" h="20320">
                  <a:moveTo>
                    <a:pt x="15316" y="0"/>
                  </a:moveTo>
                  <a:lnTo>
                    <a:pt x="4356" y="190"/>
                  </a:lnTo>
                  <a:lnTo>
                    <a:pt x="0" y="4686"/>
                  </a:lnTo>
                  <a:lnTo>
                    <a:pt x="190" y="15646"/>
                  </a:lnTo>
                  <a:lnTo>
                    <a:pt x="4711" y="19989"/>
                  </a:lnTo>
                  <a:lnTo>
                    <a:pt x="15659" y="19799"/>
                  </a:lnTo>
                  <a:lnTo>
                    <a:pt x="20027" y="15303"/>
                  </a:lnTo>
                  <a:lnTo>
                    <a:pt x="19926" y="9817"/>
                  </a:lnTo>
                  <a:lnTo>
                    <a:pt x="19824" y="4343"/>
                  </a:lnTo>
                  <a:lnTo>
                    <a:pt x="15316" y="0"/>
                  </a:lnTo>
                  <a:close/>
                </a:path>
              </a:pathLst>
            </a:custGeom>
            <a:solidFill>
              <a:srgbClr val="6F371F"/>
            </a:solidFill>
          </p:spPr>
          <p:txBody>
            <a:bodyPr wrap="square" lIns="0" tIns="0" rIns="0" bIns="0" rtlCol="0"/>
            <a:lstStyle/>
            <a:p>
              <a:endParaRPr sz="1493" dirty="0"/>
            </a:p>
          </p:txBody>
        </p:sp>
        <p:sp>
          <p:nvSpPr>
            <p:cNvPr id="1479" name="object 3347">
              <a:extLst>
                <a:ext uri="{FF2B5EF4-FFF2-40B4-BE49-F238E27FC236}">
                  <a16:creationId xmlns:a16="http://schemas.microsoft.com/office/drawing/2014/main" id="{88D3FCC5-7721-4C5D-92D3-7E2484BC0160}"/>
                </a:ext>
              </a:extLst>
            </p:cNvPr>
            <p:cNvSpPr/>
            <p:nvPr/>
          </p:nvSpPr>
          <p:spPr>
            <a:xfrm>
              <a:off x="1354195" y="5719447"/>
              <a:ext cx="20320" cy="20320"/>
            </a:xfrm>
            <a:custGeom>
              <a:avLst/>
              <a:gdLst/>
              <a:ahLst/>
              <a:cxnLst/>
              <a:rect l="l" t="t" r="r" b="b"/>
              <a:pathLst>
                <a:path w="20319" h="20320">
                  <a:moveTo>
                    <a:pt x="15316" y="0"/>
                  </a:moveTo>
                  <a:lnTo>
                    <a:pt x="4356" y="190"/>
                  </a:lnTo>
                  <a:lnTo>
                    <a:pt x="0" y="4724"/>
                  </a:lnTo>
                  <a:lnTo>
                    <a:pt x="190" y="15671"/>
                  </a:lnTo>
                  <a:lnTo>
                    <a:pt x="4711" y="20015"/>
                  </a:lnTo>
                  <a:lnTo>
                    <a:pt x="15659" y="19824"/>
                  </a:lnTo>
                  <a:lnTo>
                    <a:pt x="20015" y="15328"/>
                  </a:lnTo>
                  <a:lnTo>
                    <a:pt x="19913" y="9842"/>
                  </a:lnTo>
                  <a:lnTo>
                    <a:pt x="19811" y="4381"/>
                  </a:lnTo>
                  <a:lnTo>
                    <a:pt x="15316" y="0"/>
                  </a:lnTo>
                  <a:close/>
                </a:path>
              </a:pathLst>
            </a:custGeom>
            <a:solidFill>
              <a:srgbClr val="874327"/>
            </a:solidFill>
          </p:spPr>
          <p:txBody>
            <a:bodyPr wrap="square" lIns="0" tIns="0" rIns="0" bIns="0" rtlCol="0"/>
            <a:lstStyle/>
            <a:p>
              <a:endParaRPr sz="1493" dirty="0"/>
            </a:p>
          </p:txBody>
        </p:sp>
        <p:sp>
          <p:nvSpPr>
            <p:cNvPr id="1480" name="object 3348">
              <a:extLst>
                <a:ext uri="{FF2B5EF4-FFF2-40B4-BE49-F238E27FC236}">
                  <a16:creationId xmlns:a16="http://schemas.microsoft.com/office/drawing/2014/main" id="{5BDAE608-FDAA-4B18-82CD-EE120937651F}"/>
                </a:ext>
              </a:extLst>
            </p:cNvPr>
            <p:cNvSpPr/>
            <p:nvPr/>
          </p:nvSpPr>
          <p:spPr>
            <a:xfrm>
              <a:off x="1769700" y="5652429"/>
              <a:ext cx="20320" cy="20320"/>
            </a:xfrm>
            <a:custGeom>
              <a:avLst/>
              <a:gdLst/>
              <a:ahLst/>
              <a:cxnLst/>
              <a:rect l="l" t="t" r="r" b="b"/>
              <a:pathLst>
                <a:path w="20319" h="20320">
                  <a:moveTo>
                    <a:pt x="15316" y="0"/>
                  </a:moveTo>
                  <a:lnTo>
                    <a:pt x="4356" y="190"/>
                  </a:lnTo>
                  <a:lnTo>
                    <a:pt x="0" y="4686"/>
                  </a:lnTo>
                  <a:lnTo>
                    <a:pt x="190" y="15646"/>
                  </a:lnTo>
                  <a:lnTo>
                    <a:pt x="4711" y="20015"/>
                  </a:lnTo>
                  <a:lnTo>
                    <a:pt x="15659" y="19824"/>
                  </a:lnTo>
                  <a:lnTo>
                    <a:pt x="20027" y="15303"/>
                  </a:lnTo>
                  <a:lnTo>
                    <a:pt x="19926" y="9829"/>
                  </a:lnTo>
                  <a:lnTo>
                    <a:pt x="19824" y="4343"/>
                  </a:lnTo>
                  <a:lnTo>
                    <a:pt x="15316" y="0"/>
                  </a:lnTo>
                  <a:close/>
                </a:path>
              </a:pathLst>
            </a:custGeom>
            <a:solidFill>
              <a:srgbClr val="7D3C24"/>
            </a:solidFill>
          </p:spPr>
          <p:txBody>
            <a:bodyPr wrap="square" lIns="0" tIns="0" rIns="0" bIns="0" rtlCol="0"/>
            <a:lstStyle/>
            <a:p>
              <a:endParaRPr sz="1493" dirty="0"/>
            </a:p>
          </p:txBody>
        </p:sp>
        <p:sp>
          <p:nvSpPr>
            <p:cNvPr id="1481" name="object 3349">
              <a:extLst>
                <a:ext uri="{FF2B5EF4-FFF2-40B4-BE49-F238E27FC236}">
                  <a16:creationId xmlns:a16="http://schemas.microsoft.com/office/drawing/2014/main" id="{F19AFD90-BE23-450A-B086-EA842F7596A4}"/>
                </a:ext>
              </a:extLst>
            </p:cNvPr>
            <p:cNvSpPr/>
            <p:nvPr/>
          </p:nvSpPr>
          <p:spPr>
            <a:xfrm>
              <a:off x="1466115" y="5691059"/>
              <a:ext cx="20320" cy="20320"/>
            </a:xfrm>
            <a:custGeom>
              <a:avLst/>
              <a:gdLst/>
              <a:ahLst/>
              <a:cxnLst/>
              <a:rect l="l" t="t" r="r" b="b"/>
              <a:pathLst>
                <a:path w="20319" h="20320">
                  <a:moveTo>
                    <a:pt x="15303" y="0"/>
                  </a:moveTo>
                  <a:lnTo>
                    <a:pt x="4343" y="190"/>
                  </a:lnTo>
                  <a:lnTo>
                    <a:pt x="0" y="4686"/>
                  </a:lnTo>
                  <a:lnTo>
                    <a:pt x="190" y="15633"/>
                  </a:lnTo>
                  <a:lnTo>
                    <a:pt x="4698" y="20002"/>
                  </a:lnTo>
                  <a:lnTo>
                    <a:pt x="15646" y="19812"/>
                  </a:lnTo>
                  <a:lnTo>
                    <a:pt x="20015" y="15290"/>
                  </a:lnTo>
                  <a:lnTo>
                    <a:pt x="19913" y="9829"/>
                  </a:lnTo>
                  <a:lnTo>
                    <a:pt x="19811" y="4343"/>
                  </a:lnTo>
                  <a:lnTo>
                    <a:pt x="15303" y="0"/>
                  </a:lnTo>
                  <a:close/>
                </a:path>
              </a:pathLst>
            </a:custGeom>
            <a:solidFill>
              <a:srgbClr val="723720"/>
            </a:solidFill>
          </p:spPr>
          <p:txBody>
            <a:bodyPr wrap="square" lIns="0" tIns="0" rIns="0" bIns="0" rtlCol="0"/>
            <a:lstStyle/>
            <a:p>
              <a:endParaRPr sz="1493" dirty="0"/>
            </a:p>
          </p:txBody>
        </p:sp>
        <p:sp>
          <p:nvSpPr>
            <p:cNvPr id="1482" name="object 3350">
              <a:extLst>
                <a:ext uri="{FF2B5EF4-FFF2-40B4-BE49-F238E27FC236}">
                  <a16:creationId xmlns:a16="http://schemas.microsoft.com/office/drawing/2014/main" id="{7589AC3F-1B67-4C1C-963C-DB594DF98F7C}"/>
                </a:ext>
              </a:extLst>
            </p:cNvPr>
            <p:cNvSpPr/>
            <p:nvPr/>
          </p:nvSpPr>
          <p:spPr>
            <a:xfrm>
              <a:off x="1824471" y="5535957"/>
              <a:ext cx="20320" cy="20320"/>
            </a:xfrm>
            <a:custGeom>
              <a:avLst/>
              <a:gdLst/>
              <a:ahLst/>
              <a:cxnLst/>
              <a:rect l="l" t="t" r="r" b="b"/>
              <a:pathLst>
                <a:path w="20319" h="20320">
                  <a:moveTo>
                    <a:pt x="15303" y="0"/>
                  </a:moveTo>
                  <a:lnTo>
                    <a:pt x="4343" y="190"/>
                  </a:lnTo>
                  <a:lnTo>
                    <a:pt x="0" y="4699"/>
                  </a:lnTo>
                  <a:lnTo>
                    <a:pt x="190" y="15646"/>
                  </a:lnTo>
                  <a:lnTo>
                    <a:pt x="4699" y="20002"/>
                  </a:lnTo>
                  <a:lnTo>
                    <a:pt x="15646" y="19812"/>
                  </a:lnTo>
                  <a:lnTo>
                    <a:pt x="20002" y="15303"/>
                  </a:lnTo>
                  <a:lnTo>
                    <a:pt x="19900" y="9829"/>
                  </a:lnTo>
                  <a:lnTo>
                    <a:pt x="19799" y="4356"/>
                  </a:lnTo>
                  <a:lnTo>
                    <a:pt x="15303" y="0"/>
                  </a:lnTo>
                  <a:close/>
                </a:path>
              </a:pathLst>
            </a:custGeom>
            <a:solidFill>
              <a:srgbClr val="7F3C25"/>
            </a:solidFill>
          </p:spPr>
          <p:txBody>
            <a:bodyPr wrap="square" lIns="0" tIns="0" rIns="0" bIns="0" rtlCol="0"/>
            <a:lstStyle/>
            <a:p>
              <a:endParaRPr sz="1493" dirty="0"/>
            </a:p>
          </p:txBody>
        </p:sp>
        <p:sp>
          <p:nvSpPr>
            <p:cNvPr id="1483" name="object 3351">
              <a:extLst>
                <a:ext uri="{FF2B5EF4-FFF2-40B4-BE49-F238E27FC236}">
                  <a16:creationId xmlns:a16="http://schemas.microsoft.com/office/drawing/2014/main" id="{404EB100-FF46-4E87-B5FD-FF75C2B5B8F3}"/>
                </a:ext>
              </a:extLst>
            </p:cNvPr>
            <p:cNvSpPr/>
            <p:nvPr/>
          </p:nvSpPr>
          <p:spPr>
            <a:xfrm>
              <a:off x="989276" y="5650280"/>
              <a:ext cx="20320" cy="20320"/>
            </a:xfrm>
            <a:custGeom>
              <a:avLst/>
              <a:gdLst/>
              <a:ahLst/>
              <a:cxnLst/>
              <a:rect l="l" t="t" r="r" b="b"/>
              <a:pathLst>
                <a:path w="20319" h="20320">
                  <a:moveTo>
                    <a:pt x="15303" y="0"/>
                  </a:moveTo>
                  <a:lnTo>
                    <a:pt x="4356" y="190"/>
                  </a:lnTo>
                  <a:lnTo>
                    <a:pt x="0" y="4711"/>
                  </a:lnTo>
                  <a:lnTo>
                    <a:pt x="190" y="15659"/>
                  </a:lnTo>
                  <a:lnTo>
                    <a:pt x="4711" y="20002"/>
                  </a:lnTo>
                  <a:lnTo>
                    <a:pt x="15646" y="19812"/>
                  </a:lnTo>
                  <a:lnTo>
                    <a:pt x="20015" y="15316"/>
                  </a:lnTo>
                  <a:lnTo>
                    <a:pt x="19913" y="9829"/>
                  </a:lnTo>
                  <a:lnTo>
                    <a:pt x="19811" y="4368"/>
                  </a:lnTo>
                  <a:lnTo>
                    <a:pt x="15303" y="0"/>
                  </a:lnTo>
                  <a:close/>
                </a:path>
              </a:pathLst>
            </a:custGeom>
            <a:solidFill>
              <a:srgbClr val="8D4828"/>
            </a:solidFill>
          </p:spPr>
          <p:txBody>
            <a:bodyPr wrap="square" lIns="0" tIns="0" rIns="0" bIns="0" rtlCol="0"/>
            <a:lstStyle/>
            <a:p>
              <a:endParaRPr sz="1493" dirty="0"/>
            </a:p>
          </p:txBody>
        </p:sp>
        <p:sp>
          <p:nvSpPr>
            <p:cNvPr id="1484" name="object 3352">
              <a:extLst>
                <a:ext uri="{FF2B5EF4-FFF2-40B4-BE49-F238E27FC236}">
                  <a16:creationId xmlns:a16="http://schemas.microsoft.com/office/drawing/2014/main" id="{35510A1F-003A-44EE-8F6F-666C8BAAF665}"/>
                </a:ext>
              </a:extLst>
            </p:cNvPr>
            <p:cNvSpPr/>
            <p:nvPr/>
          </p:nvSpPr>
          <p:spPr>
            <a:xfrm>
              <a:off x="1326629" y="5655589"/>
              <a:ext cx="34925" cy="78740"/>
            </a:xfrm>
            <a:custGeom>
              <a:avLst/>
              <a:gdLst/>
              <a:ahLst/>
              <a:cxnLst/>
              <a:rect l="l" t="t" r="r" b="b"/>
              <a:pathLst>
                <a:path w="34925" h="78739">
                  <a:moveTo>
                    <a:pt x="20015" y="73787"/>
                  </a:moveTo>
                  <a:lnTo>
                    <a:pt x="19913" y="68326"/>
                  </a:lnTo>
                  <a:lnTo>
                    <a:pt x="19812" y="62839"/>
                  </a:lnTo>
                  <a:lnTo>
                    <a:pt x="15303" y="58483"/>
                  </a:lnTo>
                  <a:lnTo>
                    <a:pt x="4356" y="58674"/>
                  </a:lnTo>
                  <a:lnTo>
                    <a:pt x="0" y="63182"/>
                  </a:lnTo>
                  <a:lnTo>
                    <a:pt x="190" y="74129"/>
                  </a:lnTo>
                  <a:lnTo>
                    <a:pt x="4711" y="78498"/>
                  </a:lnTo>
                  <a:lnTo>
                    <a:pt x="15646" y="78308"/>
                  </a:lnTo>
                  <a:lnTo>
                    <a:pt x="20015" y="73787"/>
                  </a:lnTo>
                  <a:close/>
                </a:path>
                <a:path w="34925" h="78739">
                  <a:moveTo>
                    <a:pt x="34696" y="15328"/>
                  </a:moveTo>
                  <a:lnTo>
                    <a:pt x="34594" y="9842"/>
                  </a:lnTo>
                  <a:lnTo>
                    <a:pt x="34493" y="4381"/>
                  </a:lnTo>
                  <a:lnTo>
                    <a:pt x="29984" y="0"/>
                  </a:lnTo>
                  <a:lnTo>
                    <a:pt x="19037" y="190"/>
                  </a:lnTo>
                  <a:lnTo>
                    <a:pt x="14681" y="4724"/>
                  </a:lnTo>
                  <a:lnTo>
                    <a:pt x="14871" y="15671"/>
                  </a:lnTo>
                  <a:lnTo>
                    <a:pt x="19392" y="20015"/>
                  </a:lnTo>
                  <a:lnTo>
                    <a:pt x="30327" y="19824"/>
                  </a:lnTo>
                  <a:lnTo>
                    <a:pt x="34696" y="15328"/>
                  </a:lnTo>
                  <a:close/>
                </a:path>
              </a:pathLst>
            </a:custGeom>
            <a:solidFill>
              <a:srgbClr val="90452A"/>
            </a:solidFill>
          </p:spPr>
          <p:txBody>
            <a:bodyPr wrap="square" lIns="0" tIns="0" rIns="0" bIns="0" rtlCol="0"/>
            <a:lstStyle/>
            <a:p>
              <a:endParaRPr sz="1493" dirty="0"/>
            </a:p>
          </p:txBody>
        </p:sp>
        <p:sp>
          <p:nvSpPr>
            <p:cNvPr id="1485" name="object 3353">
              <a:extLst>
                <a:ext uri="{FF2B5EF4-FFF2-40B4-BE49-F238E27FC236}">
                  <a16:creationId xmlns:a16="http://schemas.microsoft.com/office/drawing/2014/main" id="{450B5194-2D0E-49BE-BBFC-10B77325BDA0}"/>
                </a:ext>
              </a:extLst>
            </p:cNvPr>
            <p:cNvSpPr/>
            <p:nvPr/>
          </p:nvSpPr>
          <p:spPr>
            <a:xfrm>
              <a:off x="1438272" y="5717498"/>
              <a:ext cx="20320" cy="20320"/>
            </a:xfrm>
            <a:custGeom>
              <a:avLst/>
              <a:gdLst/>
              <a:ahLst/>
              <a:cxnLst/>
              <a:rect l="l" t="t" r="r" b="b"/>
              <a:pathLst>
                <a:path w="20319" h="20320">
                  <a:moveTo>
                    <a:pt x="15303" y="0"/>
                  </a:moveTo>
                  <a:lnTo>
                    <a:pt x="4356" y="190"/>
                  </a:lnTo>
                  <a:lnTo>
                    <a:pt x="0" y="4686"/>
                  </a:lnTo>
                  <a:lnTo>
                    <a:pt x="190" y="15646"/>
                  </a:lnTo>
                  <a:lnTo>
                    <a:pt x="4711" y="20002"/>
                  </a:lnTo>
                  <a:lnTo>
                    <a:pt x="15646" y="19812"/>
                  </a:lnTo>
                  <a:lnTo>
                    <a:pt x="20015" y="15303"/>
                  </a:lnTo>
                  <a:lnTo>
                    <a:pt x="19913" y="9817"/>
                  </a:lnTo>
                  <a:lnTo>
                    <a:pt x="19811" y="4343"/>
                  </a:lnTo>
                  <a:lnTo>
                    <a:pt x="15303" y="0"/>
                  </a:lnTo>
                  <a:close/>
                </a:path>
              </a:pathLst>
            </a:custGeom>
            <a:solidFill>
              <a:srgbClr val="783A23"/>
            </a:solidFill>
          </p:spPr>
          <p:txBody>
            <a:bodyPr wrap="square" lIns="0" tIns="0" rIns="0" bIns="0" rtlCol="0"/>
            <a:lstStyle/>
            <a:p>
              <a:endParaRPr sz="1493" dirty="0"/>
            </a:p>
          </p:txBody>
        </p:sp>
        <p:sp>
          <p:nvSpPr>
            <p:cNvPr id="1486" name="object 3354">
              <a:extLst>
                <a:ext uri="{FF2B5EF4-FFF2-40B4-BE49-F238E27FC236}">
                  <a16:creationId xmlns:a16="http://schemas.microsoft.com/office/drawing/2014/main" id="{850CC1F3-B5C2-438E-AF5A-9704CBDF610C}"/>
                </a:ext>
              </a:extLst>
            </p:cNvPr>
            <p:cNvSpPr/>
            <p:nvPr/>
          </p:nvSpPr>
          <p:spPr>
            <a:xfrm>
              <a:off x="1061692" y="5616008"/>
              <a:ext cx="20320" cy="20320"/>
            </a:xfrm>
            <a:custGeom>
              <a:avLst/>
              <a:gdLst/>
              <a:ahLst/>
              <a:cxnLst/>
              <a:rect l="l" t="t" r="r" b="b"/>
              <a:pathLst>
                <a:path w="20319" h="20320">
                  <a:moveTo>
                    <a:pt x="15303" y="0"/>
                  </a:moveTo>
                  <a:lnTo>
                    <a:pt x="4356" y="190"/>
                  </a:lnTo>
                  <a:lnTo>
                    <a:pt x="0" y="4699"/>
                  </a:lnTo>
                  <a:lnTo>
                    <a:pt x="190" y="15646"/>
                  </a:lnTo>
                  <a:lnTo>
                    <a:pt x="4711" y="19989"/>
                  </a:lnTo>
                  <a:lnTo>
                    <a:pt x="15646" y="19799"/>
                  </a:lnTo>
                  <a:lnTo>
                    <a:pt x="20015" y="15303"/>
                  </a:lnTo>
                  <a:lnTo>
                    <a:pt x="19913" y="9817"/>
                  </a:lnTo>
                  <a:lnTo>
                    <a:pt x="19811" y="4356"/>
                  </a:lnTo>
                  <a:lnTo>
                    <a:pt x="15303" y="0"/>
                  </a:lnTo>
                  <a:close/>
                </a:path>
              </a:pathLst>
            </a:custGeom>
            <a:solidFill>
              <a:srgbClr val="8A4527"/>
            </a:solidFill>
          </p:spPr>
          <p:txBody>
            <a:bodyPr wrap="square" lIns="0" tIns="0" rIns="0" bIns="0" rtlCol="0"/>
            <a:lstStyle/>
            <a:p>
              <a:endParaRPr sz="1493" dirty="0"/>
            </a:p>
          </p:txBody>
        </p:sp>
        <p:sp>
          <p:nvSpPr>
            <p:cNvPr id="1487" name="object 3355">
              <a:extLst>
                <a:ext uri="{FF2B5EF4-FFF2-40B4-BE49-F238E27FC236}">
                  <a16:creationId xmlns:a16="http://schemas.microsoft.com/office/drawing/2014/main" id="{9C7EE379-BF35-4944-9AE5-514317FC44F1}"/>
                </a:ext>
              </a:extLst>
            </p:cNvPr>
            <p:cNvSpPr/>
            <p:nvPr/>
          </p:nvSpPr>
          <p:spPr>
            <a:xfrm>
              <a:off x="1852896" y="5555587"/>
              <a:ext cx="20320" cy="20320"/>
            </a:xfrm>
            <a:custGeom>
              <a:avLst/>
              <a:gdLst/>
              <a:ahLst/>
              <a:cxnLst/>
              <a:rect l="l" t="t" r="r" b="b"/>
              <a:pathLst>
                <a:path w="20319" h="20320">
                  <a:moveTo>
                    <a:pt x="15303" y="0"/>
                  </a:moveTo>
                  <a:lnTo>
                    <a:pt x="4343" y="190"/>
                  </a:lnTo>
                  <a:lnTo>
                    <a:pt x="0" y="4699"/>
                  </a:lnTo>
                  <a:lnTo>
                    <a:pt x="190" y="15646"/>
                  </a:lnTo>
                  <a:lnTo>
                    <a:pt x="4699" y="20015"/>
                  </a:lnTo>
                  <a:lnTo>
                    <a:pt x="15646" y="19824"/>
                  </a:lnTo>
                  <a:lnTo>
                    <a:pt x="20015" y="15303"/>
                  </a:lnTo>
                  <a:lnTo>
                    <a:pt x="19913" y="9829"/>
                  </a:lnTo>
                  <a:lnTo>
                    <a:pt x="19812" y="4356"/>
                  </a:lnTo>
                  <a:lnTo>
                    <a:pt x="15303" y="0"/>
                  </a:lnTo>
                  <a:close/>
                </a:path>
              </a:pathLst>
            </a:custGeom>
            <a:solidFill>
              <a:srgbClr val="68341D"/>
            </a:solidFill>
          </p:spPr>
          <p:txBody>
            <a:bodyPr wrap="square" lIns="0" tIns="0" rIns="0" bIns="0" rtlCol="0"/>
            <a:lstStyle/>
            <a:p>
              <a:endParaRPr sz="1493" dirty="0"/>
            </a:p>
          </p:txBody>
        </p:sp>
        <p:sp>
          <p:nvSpPr>
            <p:cNvPr id="1488" name="object 3356">
              <a:extLst>
                <a:ext uri="{FF2B5EF4-FFF2-40B4-BE49-F238E27FC236}">
                  <a16:creationId xmlns:a16="http://schemas.microsoft.com/office/drawing/2014/main" id="{ECBCB25B-4B2B-4DC9-AEB6-B4287E2432C8}"/>
                </a:ext>
              </a:extLst>
            </p:cNvPr>
            <p:cNvSpPr/>
            <p:nvPr/>
          </p:nvSpPr>
          <p:spPr>
            <a:xfrm>
              <a:off x="1168126" y="5704935"/>
              <a:ext cx="20320" cy="20320"/>
            </a:xfrm>
            <a:custGeom>
              <a:avLst/>
              <a:gdLst/>
              <a:ahLst/>
              <a:cxnLst/>
              <a:rect l="l" t="t" r="r" b="b"/>
              <a:pathLst>
                <a:path w="20319" h="20320">
                  <a:moveTo>
                    <a:pt x="15303" y="0"/>
                  </a:moveTo>
                  <a:lnTo>
                    <a:pt x="4343" y="190"/>
                  </a:lnTo>
                  <a:lnTo>
                    <a:pt x="0" y="4686"/>
                  </a:lnTo>
                  <a:lnTo>
                    <a:pt x="190" y="15646"/>
                  </a:lnTo>
                  <a:lnTo>
                    <a:pt x="4698" y="20015"/>
                  </a:lnTo>
                  <a:lnTo>
                    <a:pt x="15646" y="19824"/>
                  </a:lnTo>
                  <a:lnTo>
                    <a:pt x="20015" y="15303"/>
                  </a:lnTo>
                  <a:lnTo>
                    <a:pt x="19913" y="9829"/>
                  </a:lnTo>
                  <a:lnTo>
                    <a:pt x="19811" y="4343"/>
                  </a:lnTo>
                  <a:lnTo>
                    <a:pt x="15303" y="0"/>
                  </a:lnTo>
                  <a:close/>
                </a:path>
              </a:pathLst>
            </a:custGeom>
            <a:solidFill>
              <a:srgbClr val="914729"/>
            </a:solidFill>
          </p:spPr>
          <p:txBody>
            <a:bodyPr wrap="square" lIns="0" tIns="0" rIns="0" bIns="0" rtlCol="0"/>
            <a:lstStyle/>
            <a:p>
              <a:endParaRPr sz="1493" dirty="0"/>
            </a:p>
          </p:txBody>
        </p:sp>
        <p:sp>
          <p:nvSpPr>
            <p:cNvPr id="1489" name="object 3357">
              <a:extLst>
                <a:ext uri="{FF2B5EF4-FFF2-40B4-BE49-F238E27FC236}">
                  <a16:creationId xmlns:a16="http://schemas.microsoft.com/office/drawing/2014/main" id="{4357DA2B-8119-4B5C-9360-5B86FB860DCD}"/>
                </a:ext>
              </a:extLst>
            </p:cNvPr>
            <p:cNvSpPr/>
            <p:nvPr/>
          </p:nvSpPr>
          <p:spPr>
            <a:xfrm>
              <a:off x="1303912" y="5722072"/>
              <a:ext cx="20320" cy="20320"/>
            </a:xfrm>
            <a:custGeom>
              <a:avLst/>
              <a:gdLst/>
              <a:ahLst/>
              <a:cxnLst/>
              <a:rect l="l" t="t" r="r" b="b"/>
              <a:pathLst>
                <a:path w="20319" h="20320">
                  <a:moveTo>
                    <a:pt x="15303" y="0"/>
                  </a:moveTo>
                  <a:lnTo>
                    <a:pt x="4356" y="190"/>
                  </a:lnTo>
                  <a:lnTo>
                    <a:pt x="0" y="4686"/>
                  </a:lnTo>
                  <a:lnTo>
                    <a:pt x="190" y="15633"/>
                  </a:lnTo>
                  <a:lnTo>
                    <a:pt x="4711" y="19989"/>
                  </a:lnTo>
                  <a:lnTo>
                    <a:pt x="15646" y="19799"/>
                  </a:lnTo>
                  <a:lnTo>
                    <a:pt x="20015" y="15290"/>
                  </a:lnTo>
                  <a:lnTo>
                    <a:pt x="19913" y="9829"/>
                  </a:lnTo>
                  <a:lnTo>
                    <a:pt x="19811" y="4343"/>
                  </a:lnTo>
                  <a:lnTo>
                    <a:pt x="15303" y="0"/>
                  </a:lnTo>
                  <a:close/>
                </a:path>
              </a:pathLst>
            </a:custGeom>
            <a:solidFill>
              <a:srgbClr val="894428"/>
            </a:solidFill>
          </p:spPr>
          <p:txBody>
            <a:bodyPr wrap="square" lIns="0" tIns="0" rIns="0" bIns="0" rtlCol="0"/>
            <a:lstStyle/>
            <a:p>
              <a:endParaRPr sz="1493" dirty="0"/>
            </a:p>
          </p:txBody>
        </p:sp>
        <p:sp>
          <p:nvSpPr>
            <p:cNvPr id="1490" name="object 3358">
              <a:extLst>
                <a:ext uri="{FF2B5EF4-FFF2-40B4-BE49-F238E27FC236}">
                  <a16:creationId xmlns:a16="http://schemas.microsoft.com/office/drawing/2014/main" id="{63A210D2-8539-4399-8872-56D4EE517B30}"/>
                </a:ext>
              </a:extLst>
            </p:cNvPr>
            <p:cNvSpPr/>
            <p:nvPr/>
          </p:nvSpPr>
          <p:spPr>
            <a:xfrm>
              <a:off x="1186712" y="5630161"/>
              <a:ext cx="20320" cy="20320"/>
            </a:xfrm>
            <a:custGeom>
              <a:avLst/>
              <a:gdLst/>
              <a:ahLst/>
              <a:cxnLst/>
              <a:rect l="l" t="t" r="r" b="b"/>
              <a:pathLst>
                <a:path w="20319" h="20320">
                  <a:moveTo>
                    <a:pt x="15303" y="0"/>
                  </a:moveTo>
                  <a:lnTo>
                    <a:pt x="4343" y="190"/>
                  </a:lnTo>
                  <a:lnTo>
                    <a:pt x="0" y="4686"/>
                  </a:lnTo>
                  <a:lnTo>
                    <a:pt x="190" y="15646"/>
                  </a:lnTo>
                  <a:lnTo>
                    <a:pt x="4698" y="20015"/>
                  </a:lnTo>
                  <a:lnTo>
                    <a:pt x="15646" y="19824"/>
                  </a:lnTo>
                  <a:lnTo>
                    <a:pt x="20015" y="15303"/>
                  </a:lnTo>
                  <a:lnTo>
                    <a:pt x="19913" y="9829"/>
                  </a:lnTo>
                  <a:lnTo>
                    <a:pt x="19811" y="4343"/>
                  </a:lnTo>
                  <a:lnTo>
                    <a:pt x="15303" y="0"/>
                  </a:lnTo>
                  <a:close/>
                </a:path>
              </a:pathLst>
            </a:custGeom>
            <a:solidFill>
              <a:srgbClr val="8B4727"/>
            </a:solidFill>
          </p:spPr>
          <p:txBody>
            <a:bodyPr wrap="square" lIns="0" tIns="0" rIns="0" bIns="0" rtlCol="0"/>
            <a:lstStyle/>
            <a:p>
              <a:endParaRPr sz="1493" dirty="0"/>
            </a:p>
          </p:txBody>
        </p:sp>
        <p:sp>
          <p:nvSpPr>
            <p:cNvPr id="1491" name="object 3359">
              <a:extLst>
                <a:ext uri="{FF2B5EF4-FFF2-40B4-BE49-F238E27FC236}">
                  <a16:creationId xmlns:a16="http://schemas.microsoft.com/office/drawing/2014/main" id="{91778BD0-51B9-43D2-8FA9-B883998FF732}"/>
                </a:ext>
              </a:extLst>
            </p:cNvPr>
            <p:cNvSpPr/>
            <p:nvPr/>
          </p:nvSpPr>
          <p:spPr>
            <a:xfrm>
              <a:off x="1410247" y="5678058"/>
              <a:ext cx="20320" cy="20320"/>
            </a:xfrm>
            <a:custGeom>
              <a:avLst/>
              <a:gdLst/>
              <a:ahLst/>
              <a:cxnLst/>
              <a:rect l="l" t="t" r="r" b="b"/>
              <a:pathLst>
                <a:path w="20319" h="20320">
                  <a:moveTo>
                    <a:pt x="15316" y="0"/>
                  </a:moveTo>
                  <a:lnTo>
                    <a:pt x="4356" y="190"/>
                  </a:lnTo>
                  <a:lnTo>
                    <a:pt x="0" y="4724"/>
                  </a:lnTo>
                  <a:lnTo>
                    <a:pt x="190" y="15671"/>
                  </a:lnTo>
                  <a:lnTo>
                    <a:pt x="4711" y="20015"/>
                  </a:lnTo>
                  <a:lnTo>
                    <a:pt x="15659" y="19824"/>
                  </a:lnTo>
                  <a:lnTo>
                    <a:pt x="20015" y="15328"/>
                  </a:lnTo>
                  <a:lnTo>
                    <a:pt x="19913" y="9842"/>
                  </a:lnTo>
                  <a:lnTo>
                    <a:pt x="19811" y="4381"/>
                  </a:lnTo>
                  <a:lnTo>
                    <a:pt x="15316" y="0"/>
                  </a:lnTo>
                  <a:close/>
                </a:path>
              </a:pathLst>
            </a:custGeom>
            <a:solidFill>
              <a:srgbClr val="68321D"/>
            </a:solidFill>
          </p:spPr>
          <p:txBody>
            <a:bodyPr wrap="square" lIns="0" tIns="0" rIns="0" bIns="0" rtlCol="0"/>
            <a:lstStyle/>
            <a:p>
              <a:endParaRPr sz="1493" dirty="0"/>
            </a:p>
          </p:txBody>
        </p:sp>
        <p:sp>
          <p:nvSpPr>
            <p:cNvPr id="1492" name="object 3360">
              <a:extLst>
                <a:ext uri="{FF2B5EF4-FFF2-40B4-BE49-F238E27FC236}">
                  <a16:creationId xmlns:a16="http://schemas.microsoft.com/office/drawing/2014/main" id="{DAA87711-D054-45E4-9154-5ED965928B75}"/>
                </a:ext>
              </a:extLst>
            </p:cNvPr>
            <p:cNvSpPr/>
            <p:nvPr/>
          </p:nvSpPr>
          <p:spPr>
            <a:xfrm>
              <a:off x="1138265" y="5665857"/>
              <a:ext cx="20320" cy="20320"/>
            </a:xfrm>
            <a:custGeom>
              <a:avLst/>
              <a:gdLst/>
              <a:ahLst/>
              <a:cxnLst/>
              <a:rect l="l" t="t" r="r" b="b"/>
              <a:pathLst>
                <a:path w="20319" h="20320">
                  <a:moveTo>
                    <a:pt x="15303" y="0"/>
                  </a:moveTo>
                  <a:lnTo>
                    <a:pt x="4356" y="190"/>
                  </a:lnTo>
                  <a:lnTo>
                    <a:pt x="0" y="4686"/>
                  </a:lnTo>
                  <a:lnTo>
                    <a:pt x="190" y="15633"/>
                  </a:lnTo>
                  <a:lnTo>
                    <a:pt x="4711" y="20002"/>
                  </a:lnTo>
                  <a:lnTo>
                    <a:pt x="15646" y="19812"/>
                  </a:lnTo>
                  <a:lnTo>
                    <a:pt x="20015" y="15290"/>
                  </a:lnTo>
                  <a:lnTo>
                    <a:pt x="19913" y="9829"/>
                  </a:lnTo>
                  <a:lnTo>
                    <a:pt x="19811" y="4343"/>
                  </a:lnTo>
                  <a:lnTo>
                    <a:pt x="15303" y="0"/>
                  </a:lnTo>
                  <a:close/>
                </a:path>
              </a:pathLst>
            </a:custGeom>
            <a:solidFill>
              <a:srgbClr val="8F4828"/>
            </a:solidFill>
          </p:spPr>
          <p:txBody>
            <a:bodyPr wrap="square" lIns="0" tIns="0" rIns="0" bIns="0" rtlCol="0"/>
            <a:lstStyle/>
            <a:p>
              <a:endParaRPr sz="1493" dirty="0"/>
            </a:p>
          </p:txBody>
        </p:sp>
        <p:sp>
          <p:nvSpPr>
            <p:cNvPr id="1493" name="object 3361">
              <a:extLst>
                <a:ext uri="{FF2B5EF4-FFF2-40B4-BE49-F238E27FC236}">
                  <a16:creationId xmlns:a16="http://schemas.microsoft.com/office/drawing/2014/main" id="{49D6A8FC-05C4-44CB-B9C5-874BC093F1D7}"/>
                </a:ext>
              </a:extLst>
            </p:cNvPr>
            <p:cNvSpPr/>
            <p:nvPr/>
          </p:nvSpPr>
          <p:spPr>
            <a:xfrm>
              <a:off x="1528690" y="5636568"/>
              <a:ext cx="20320" cy="20320"/>
            </a:xfrm>
            <a:custGeom>
              <a:avLst/>
              <a:gdLst/>
              <a:ahLst/>
              <a:cxnLst/>
              <a:rect l="l" t="t" r="r" b="b"/>
              <a:pathLst>
                <a:path w="20319" h="20320">
                  <a:moveTo>
                    <a:pt x="15316" y="0"/>
                  </a:moveTo>
                  <a:lnTo>
                    <a:pt x="4368" y="190"/>
                  </a:lnTo>
                  <a:lnTo>
                    <a:pt x="0" y="4686"/>
                  </a:lnTo>
                  <a:lnTo>
                    <a:pt x="190" y="15633"/>
                  </a:lnTo>
                  <a:lnTo>
                    <a:pt x="4711" y="19977"/>
                  </a:lnTo>
                  <a:lnTo>
                    <a:pt x="15659" y="19786"/>
                  </a:lnTo>
                  <a:lnTo>
                    <a:pt x="20027" y="15290"/>
                  </a:lnTo>
                  <a:lnTo>
                    <a:pt x="19926" y="9804"/>
                  </a:lnTo>
                  <a:lnTo>
                    <a:pt x="19824" y="4343"/>
                  </a:lnTo>
                  <a:lnTo>
                    <a:pt x="15316" y="0"/>
                  </a:lnTo>
                  <a:close/>
                </a:path>
              </a:pathLst>
            </a:custGeom>
            <a:solidFill>
              <a:srgbClr val="60321B"/>
            </a:solidFill>
          </p:spPr>
          <p:txBody>
            <a:bodyPr wrap="square" lIns="0" tIns="0" rIns="0" bIns="0" rtlCol="0"/>
            <a:lstStyle/>
            <a:p>
              <a:endParaRPr sz="1493" dirty="0"/>
            </a:p>
          </p:txBody>
        </p:sp>
        <p:sp>
          <p:nvSpPr>
            <p:cNvPr id="1494" name="object 3362">
              <a:extLst>
                <a:ext uri="{FF2B5EF4-FFF2-40B4-BE49-F238E27FC236}">
                  <a16:creationId xmlns:a16="http://schemas.microsoft.com/office/drawing/2014/main" id="{DCA9485A-618A-41B2-9E95-61CD9D97CEBB}"/>
                </a:ext>
              </a:extLst>
            </p:cNvPr>
            <p:cNvSpPr/>
            <p:nvPr/>
          </p:nvSpPr>
          <p:spPr>
            <a:xfrm>
              <a:off x="1457337" y="5712018"/>
              <a:ext cx="20320" cy="20320"/>
            </a:xfrm>
            <a:custGeom>
              <a:avLst/>
              <a:gdLst/>
              <a:ahLst/>
              <a:cxnLst/>
              <a:rect l="l" t="t" r="r" b="b"/>
              <a:pathLst>
                <a:path w="20319" h="20320">
                  <a:moveTo>
                    <a:pt x="15303" y="0"/>
                  </a:moveTo>
                  <a:lnTo>
                    <a:pt x="4343" y="190"/>
                  </a:lnTo>
                  <a:lnTo>
                    <a:pt x="0" y="4698"/>
                  </a:lnTo>
                  <a:lnTo>
                    <a:pt x="190" y="15646"/>
                  </a:lnTo>
                  <a:lnTo>
                    <a:pt x="4698" y="20015"/>
                  </a:lnTo>
                  <a:lnTo>
                    <a:pt x="15646" y="19824"/>
                  </a:lnTo>
                  <a:lnTo>
                    <a:pt x="20015" y="15303"/>
                  </a:lnTo>
                  <a:lnTo>
                    <a:pt x="19913" y="9842"/>
                  </a:lnTo>
                  <a:lnTo>
                    <a:pt x="19811" y="4356"/>
                  </a:lnTo>
                  <a:lnTo>
                    <a:pt x="15303" y="0"/>
                  </a:lnTo>
                  <a:close/>
                </a:path>
              </a:pathLst>
            </a:custGeom>
            <a:solidFill>
              <a:srgbClr val="67351E"/>
            </a:solidFill>
          </p:spPr>
          <p:txBody>
            <a:bodyPr wrap="square" lIns="0" tIns="0" rIns="0" bIns="0" rtlCol="0"/>
            <a:lstStyle/>
            <a:p>
              <a:endParaRPr sz="1493" dirty="0"/>
            </a:p>
          </p:txBody>
        </p:sp>
        <p:sp>
          <p:nvSpPr>
            <p:cNvPr id="1495" name="object 3363">
              <a:extLst>
                <a:ext uri="{FF2B5EF4-FFF2-40B4-BE49-F238E27FC236}">
                  <a16:creationId xmlns:a16="http://schemas.microsoft.com/office/drawing/2014/main" id="{0D50BFFC-60D4-43C3-8B02-0D789BC5C60B}"/>
                </a:ext>
              </a:extLst>
            </p:cNvPr>
            <p:cNvSpPr/>
            <p:nvPr/>
          </p:nvSpPr>
          <p:spPr>
            <a:xfrm>
              <a:off x="971147" y="5539066"/>
              <a:ext cx="20320" cy="20320"/>
            </a:xfrm>
            <a:custGeom>
              <a:avLst/>
              <a:gdLst/>
              <a:ahLst/>
              <a:cxnLst/>
              <a:rect l="l" t="t" r="r" b="b"/>
              <a:pathLst>
                <a:path w="20319" h="20320">
                  <a:moveTo>
                    <a:pt x="15303" y="0"/>
                  </a:moveTo>
                  <a:lnTo>
                    <a:pt x="4343" y="190"/>
                  </a:lnTo>
                  <a:lnTo>
                    <a:pt x="0" y="4699"/>
                  </a:lnTo>
                  <a:lnTo>
                    <a:pt x="190" y="15646"/>
                  </a:lnTo>
                  <a:lnTo>
                    <a:pt x="4698" y="19989"/>
                  </a:lnTo>
                  <a:lnTo>
                    <a:pt x="15646" y="19799"/>
                  </a:lnTo>
                  <a:lnTo>
                    <a:pt x="20015" y="15303"/>
                  </a:lnTo>
                  <a:lnTo>
                    <a:pt x="19913" y="9829"/>
                  </a:lnTo>
                  <a:lnTo>
                    <a:pt x="19811" y="4356"/>
                  </a:lnTo>
                  <a:lnTo>
                    <a:pt x="15303" y="0"/>
                  </a:lnTo>
                  <a:close/>
                </a:path>
              </a:pathLst>
            </a:custGeom>
            <a:solidFill>
              <a:srgbClr val="9B4C2E"/>
            </a:solidFill>
          </p:spPr>
          <p:txBody>
            <a:bodyPr wrap="square" lIns="0" tIns="0" rIns="0" bIns="0" rtlCol="0"/>
            <a:lstStyle/>
            <a:p>
              <a:endParaRPr sz="1493" dirty="0"/>
            </a:p>
          </p:txBody>
        </p:sp>
        <p:sp>
          <p:nvSpPr>
            <p:cNvPr id="1496" name="object 3364">
              <a:extLst>
                <a:ext uri="{FF2B5EF4-FFF2-40B4-BE49-F238E27FC236}">
                  <a16:creationId xmlns:a16="http://schemas.microsoft.com/office/drawing/2014/main" id="{1BCBDD29-377B-419D-8AF8-59BE1BF7C8B9}"/>
                </a:ext>
              </a:extLst>
            </p:cNvPr>
            <p:cNvSpPr/>
            <p:nvPr/>
          </p:nvSpPr>
          <p:spPr>
            <a:xfrm>
              <a:off x="1261300" y="5723375"/>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833B1E"/>
            </a:solidFill>
          </p:spPr>
          <p:txBody>
            <a:bodyPr wrap="square" lIns="0" tIns="0" rIns="0" bIns="0" rtlCol="0"/>
            <a:lstStyle/>
            <a:p>
              <a:endParaRPr sz="1493" dirty="0"/>
            </a:p>
          </p:txBody>
        </p:sp>
        <p:sp>
          <p:nvSpPr>
            <p:cNvPr id="1497" name="object 3365">
              <a:extLst>
                <a:ext uri="{FF2B5EF4-FFF2-40B4-BE49-F238E27FC236}">
                  <a16:creationId xmlns:a16="http://schemas.microsoft.com/office/drawing/2014/main" id="{7D33CD91-42A4-44B9-AB28-F205B1A35709}"/>
                </a:ext>
              </a:extLst>
            </p:cNvPr>
            <p:cNvSpPr/>
            <p:nvPr/>
          </p:nvSpPr>
          <p:spPr>
            <a:xfrm>
              <a:off x="926548" y="5536303"/>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9D4C2E"/>
            </a:solidFill>
          </p:spPr>
          <p:txBody>
            <a:bodyPr wrap="square" lIns="0" tIns="0" rIns="0" bIns="0" rtlCol="0"/>
            <a:lstStyle/>
            <a:p>
              <a:endParaRPr sz="1493" dirty="0"/>
            </a:p>
          </p:txBody>
        </p:sp>
        <p:sp>
          <p:nvSpPr>
            <p:cNvPr id="1498" name="object 3366">
              <a:extLst>
                <a:ext uri="{FF2B5EF4-FFF2-40B4-BE49-F238E27FC236}">
                  <a16:creationId xmlns:a16="http://schemas.microsoft.com/office/drawing/2014/main" id="{B7271934-96DD-4AE7-9608-6A7330DC3616}"/>
                </a:ext>
              </a:extLst>
            </p:cNvPr>
            <p:cNvSpPr/>
            <p:nvPr/>
          </p:nvSpPr>
          <p:spPr>
            <a:xfrm>
              <a:off x="1123920" y="5663183"/>
              <a:ext cx="20320" cy="20320"/>
            </a:xfrm>
            <a:custGeom>
              <a:avLst/>
              <a:gdLst/>
              <a:ahLst/>
              <a:cxnLst/>
              <a:rect l="l" t="t" r="r" b="b"/>
              <a:pathLst>
                <a:path w="20319" h="20320">
                  <a:moveTo>
                    <a:pt x="15303" y="0"/>
                  </a:moveTo>
                  <a:lnTo>
                    <a:pt x="4356" y="190"/>
                  </a:lnTo>
                  <a:lnTo>
                    <a:pt x="0" y="4686"/>
                  </a:lnTo>
                  <a:lnTo>
                    <a:pt x="190" y="15646"/>
                  </a:lnTo>
                  <a:lnTo>
                    <a:pt x="4711" y="20015"/>
                  </a:lnTo>
                  <a:lnTo>
                    <a:pt x="15646" y="19824"/>
                  </a:lnTo>
                  <a:lnTo>
                    <a:pt x="20015" y="15303"/>
                  </a:lnTo>
                  <a:lnTo>
                    <a:pt x="19913" y="9829"/>
                  </a:lnTo>
                  <a:lnTo>
                    <a:pt x="19811" y="4343"/>
                  </a:lnTo>
                  <a:lnTo>
                    <a:pt x="15303" y="0"/>
                  </a:lnTo>
                  <a:close/>
                </a:path>
              </a:pathLst>
            </a:custGeom>
            <a:solidFill>
              <a:srgbClr val="8B4727"/>
            </a:solidFill>
          </p:spPr>
          <p:txBody>
            <a:bodyPr wrap="square" lIns="0" tIns="0" rIns="0" bIns="0" rtlCol="0"/>
            <a:lstStyle/>
            <a:p>
              <a:endParaRPr sz="1493" dirty="0"/>
            </a:p>
          </p:txBody>
        </p:sp>
        <p:sp>
          <p:nvSpPr>
            <p:cNvPr id="1499" name="object 3367">
              <a:extLst>
                <a:ext uri="{FF2B5EF4-FFF2-40B4-BE49-F238E27FC236}">
                  <a16:creationId xmlns:a16="http://schemas.microsoft.com/office/drawing/2014/main" id="{30059295-0C21-4BEF-8406-B8C2B4D0BFFD}"/>
                </a:ext>
              </a:extLst>
            </p:cNvPr>
            <p:cNvSpPr/>
            <p:nvPr/>
          </p:nvSpPr>
          <p:spPr>
            <a:xfrm>
              <a:off x="925315" y="5517564"/>
              <a:ext cx="20320" cy="20320"/>
            </a:xfrm>
            <a:custGeom>
              <a:avLst/>
              <a:gdLst/>
              <a:ahLst/>
              <a:cxnLst/>
              <a:rect l="l" t="t" r="r" b="b"/>
              <a:pathLst>
                <a:path w="20319" h="20320">
                  <a:moveTo>
                    <a:pt x="15303" y="0"/>
                  </a:moveTo>
                  <a:lnTo>
                    <a:pt x="4343" y="190"/>
                  </a:lnTo>
                  <a:lnTo>
                    <a:pt x="0" y="4686"/>
                  </a:lnTo>
                  <a:lnTo>
                    <a:pt x="190" y="15646"/>
                  </a:lnTo>
                  <a:lnTo>
                    <a:pt x="4698" y="20002"/>
                  </a:lnTo>
                  <a:lnTo>
                    <a:pt x="15646" y="19812"/>
                  </a:lnTo>
                  <a:lnTo>
                    <a:pt x="20015" y="15303"/>
                  </a:lnTo>
                  <a:lnTo>
                    <a:pt x="19913" y="9829"/>
                  </a:lnTo>
                  <a:lnTo>
                    <a:pt x="19811" y="4343"/>
                  </a:lnTo>
                  <a:lnTo>
                    <a:pt x="15303" y="0"/>
                  </a:lnTo>
                  <a:close/>
                </a:path>
              </a:pathLst>
            </a:custGeom>
            <a:solidFill>
              <a:srgbClr val="AF562B"/>
            </a:solidFill>
          </p:spPr>
          <p:txBody>
            <a:bodyPr wrap="square" lIns="0" tIns="0" rIns="0" bIns="0" rtlCol="0"/>
            <a:lstStyle/>
            <a:p>
              <a:endParaRPr sz="1493" dirty="0"/>
            </a:p>
          </p:txBody>
        </p:sp>
        <p:sp>
          <p:nvSpPr>
            <p:cNvPr id="1500" name="object 3368">
              <a:extLst>
                <a:ext uri="{FF2B5EF4-FFF2-40B4-BE49-F238E27FC236}">
                  <a16:creationId xmlns:a16="http://schemas.microsoft.com/office/drawing/2014/main" id="{FE5EB5F0-AE36-4017-9842-3F2D4C3C9FDB}"/>
                </a:ext>
              </a:extLst>
            </p:cNvPr>
            <p:cNvSpPr/>
            <p:nvPr/>
          </p:nvSpPr>
          <p:spPr>
            <a:xfrm>
              <a:off x="1486027" y="5680332"/>
              <a:ext cx="20320" cy="20320"/>
            </a:xfrm>
            <a:custGeom>
              <a:avLst/>
              <a:gdLst/>
              <a:ahLst/>
              <a:cxnLst/>
              <a:rect l="l" t="t" r="r" b="b"/>
              <a:pathLst>
                <a:path w="20319" h="20320">
                  <a:moveTo>
                    <a:pt x="15316" y="0"/>
                  </a:moveTo>
                  <a:lnTo>
                    <a:pt x="4356" y="190"/>
                  </a:lnTo>
                  <a:lnTo>
                    <a:pt x="0" y="4711"/>
                  </a:lnTo>
                  <a:lnTo>
                    <a:pt x="190" y="15659"/>
                  </a:lnTo>
                  <a:lnTo>
                    <a:pt x="4711" y="20002"/>
                  </a:lnTo>
                  <a:lnTo>
                    <a:pt x="15659" y="19812"/>
                  </a:lnTo>
                  <a:lnTo>
                    <a:pt x="20015" y="15316"/>
                  </a:lnTo>
                  <a:lnTo>
                    <a:pt x="19913" y="9829"/>
                  </a:lnTo>
                  <a:lnTo>
                    <a:pt x="19811" y="4368"/>
                  </a:lnTo>
                  <a:lnTo>
                    <a:pt x="15316" y="0"/>
                  </a:lnTo>
                  <a:close/>
                </a:path>
              </a:pathLst>
            </a:custGeom>
            <a:solidFill>
              <a:srgbClr val="64331D"/>
            </a:solidFill>
          </p:spPr>
          <p:txBody>
            <a:bodyPr wrap="square" lIns="0" tIns="0" rIns="0" bIns="0" rtlCol="0"/>
            <a:lstStyle/>
            <a:p>
              <a:endParaRPr sz="1493" dirty="0"/>
            </a:p>
          </p:txBody>
        </p:sp>
        <p:sp>
          <p:nvSpPr>
            <p:cNvPr id="1501" name="object 3369">
              <a:extLst>
                <a:ext uri="{FF2B5EF4-FFF2-40B4-BE49-F238E27FC236}">
                  <a16:creationId xmlns:a16="http://schemas.microsoft.com/office/drawing/2014/main" id="{EAD221AF-C69A-453C-98DE-4673B6A0A3A6}"/>
                </a:ext>
              </a:extLst>
            </p:cNvPr>
            <p:cNvSpPr/>
            <p:nvPr/>
          </p:nvSpPr>
          <p:spPr>
            <a:xfrm>
              <a:off x="1348494" y="5733694"/>
              <a:ext cx="20320" cy="20320"/>
            </a:xfrm>
            <a:custGeom>
              <a:avLst/>
              <a:gdLst/>
              <a:ahLst/>
              <a:cxnLst/>
              <a:rect l="l" t="t" r="r" b="b"/>
              <a:pathLst>
                <a:path w="20319" h="20320">
                  <a:moveTo>
                    <a:pt x="15303" y="0"/>
                  </a:moveTo>
                  <a:lnTo>
                    <a:pt x="4356" y="190"/>
                  </a:lnTo>
                  <a:lnTo>
                    <a:pt x="0" y="4699"/>
                  </a:lnTo>
                  <a:lnTo>
                    <a:pt x="190" y="15659"/>
                  </a:lnTo>
                  <a:lnTo>
                    <a:pt x="4711" y="20002"/>
                  </a:lnTo>
                  <a:lnTo>
                    <a:pt x="15646" y="19812"/>
                  </a:lnTo>
                  <a:lnTo>
                    <a:pt x="20015" y="15316"/>
                  </a:lnTo>
                  <a:lnTo>
                    <a:pt x="19913" y="9817"/>
                  </a:lnTo>
                  <a:lnTo>
                    <a:pt x="19811" y="4356"/>
                  </a:lnTo>
                  <a:lnTo>
                    <a:pt x="15303" y="0"/>
                  </a:lnTo>
                  <a:close/>
                </a:path>
              </a:pathLst>
            </a:custGeom>
            <a:solidFill>
              <a:srgbClr val="602F1B"/>
            </a:solidFill>
          </p:spPr>
          <p:txBody>
            <a:bodyPr wrap="square" lIns="0" tIns="0" rIns="0" bIns="0" rtlCol="0"/>
            <a:lstStyle/>
            <a:p>
              <a:endParaRPr sz="1493" dirty="0"/>
            </a:p>
          </p:txBody>
        </p:sp>
        <p:sp>
          <p:nvSpPr>
            <p:cNvPr id="1502" name="object 3370">
              <a:extLst>
                <a:ext uri="{FF2B5EF4-FFF2-40B4-BE49-F238E27FC236}">
                  <a16:creationId xmlns:a16="http://schemas.microsoft.com/office/drawing/2014/main" id="{77C41E8A-403A-48EF-AB11-0F837CE2B537}"/>
                </a:ext>
              </a:extLst>
            </p:cNvPr>
            <p:cNvSpPr/>
            <p:nvPr/>
          </p:nvSpPr>
          <p:spPr>
            <a:xfrm>
              <a:off x="1323945" y="5658411"/>
              <a:ext cx="20320" cy="20320"/>
            </a:xfrm>
            <a:custGeom>
              <a:avLst/>
              <a:gdLst/>
              <a:ahLst/>
              <a:cxnLst/>
              <a:rect l="l" t="t" r="r" b="b"/>
              <a:pathLst>
                <a:path w="20319" h="20320">
                  <a:moveTo>
                    <a:pt x="15303" y="0"/>
                  </a:moveTo>
                  <a:lnTo>
                    <a:pt x="4343" y="190"/>
                  </a:lnTo>
                  <a:lnTo>
                    <a:pt x="0" y="4698"/>
                  </a:lnTo>
                  <a:lnTo>
                    <a:pt x="190" y="15646"/>
                  </a:lnTo>
                  <a:lnTo>
                    <a:pt x="4698" y="20002"/>
                  </a:lnTo>
                  <a:lnTo>
                    <a:pt x="15646" y="19811"/>
                  </a:lnTo>
                  <a:lnTo>
                    <a:pt x="20015" y="15303"/>
                  </a:lnTo>
                  <a:lnTo>
                    <a:pt x="19913" y="9842"/>
                  </a:lnTo>
                  <a:lnTo>
                    <a:pt x="19811" y="4356"/>
                  </a:lnTo>
                  <a:lnTo>
                    <a:pt x="15303" y="0"/>
                  </a:lnTo>
                  <a:close/>
                </a:path>
              </a:pathLst>
            </a:custGeom>
            <a:solidFill>
              <a:srgbClr val="994A2D"/>
            </a:solidFill>
          </p:spPr>
          <p:txBody>
            <a:bodyPr wrap="square" lIns="0" tIns="0" rIns="0" bIns="0" rtlCol="0"/>
            <a:lstStyle/>
            <a:p>
              <a:endParaRPr sz="1493" dirty="0"/>
            </a:p>
          </p:txBody>
        </p:sp>
        <p:sp>
          <p:nvSpPr>
            <p:cNvPr id="1503" name="object 3371">
              <a:extLst>
                <a:ext uri="{FF2B5EF4-FFF2-40B4-BE49-F238E27FC236}">
                  <a16:creationId xmlns:a16="http://schemas.microsoft.com/office/drawing/2014/main" id="{B15D3CC9-31F0-4414-ADE7-DDE91B2169F1}"/>
                </a:ext>
              </a:extLst>
            </p:cNvPr>
            <p:cNvSpPr/>
            <p:nvPr/>
          </p:nvSpPr>
          <p:spPr>
            <a:xfrm>
              <a:off x="1530946" y="5611672"/>
              <a:ext cx="273685" cy="118110"/>
            </a:xfrm>
            <a:custGeom>
              <a:avLst/>
              <a:gdLst/>
              <a:ahLst/>
              <a:cxnLst/>
              <a:rect l="l" t="t" r="r" b="b"/>
              <a:pathLst>
                <a:path w="273685" h="118110">
                  <a:moveTo>
                    <a:pt x="20015" y="113411"/>
                  </a:moveTo>
                  <a:lnTo>
                    <a:pt x="19913" y="107924"/>
                  </a:lnTo>
                  <a:lnTo>
                    <a:pt x="19824" y="102463"/>
                  </a:lnTo>
                  <a:lnTo>
                    <a:pt x="15303" y="98082"/>
                  </a:lnTo>
                  <a:lnTo>
                    <a:pt x="4343" y="98272"/>
                  </a:lnTo>
                  <a:lnTo>
                    <a:pt x="0" y="102806"/>
                  </a:lnTo>
                  <a:lnTo>
                    <a:pt x="190" y="113753"/>
                  </a:lnTo>
                  <a:lnTo>
                    <a:pt x="4686" y="118097"/>
                  </a:lnTo>
                  <a:lnTo>
                    <a:pt x="15646" y="117906"/>
                  </a:lnTo>
                  <a:lnTo>
                    <a:pt x="20015" y="113411"/>
                  </a:lnTo>
                  <a:close/>
                </a:path>
                <a:path w="273685" h="118110">
                  <a:moveTo>
                    <a:pt x="273291" y="15328"/>
                  </a:moveTo>
                  <a:lnTo>
                    <a:pt x="273189" y="9842"/>
                  </a:lnTo>
                  <a:lnTo>
                    <a:pt x="273100" y="4381"/>
                  </a:lnTo>
                  <a:lnTo>
                    <a:pt x="268579" y="0"/>
                  </a:lnTo>
                  <a:lnTo>
                    <a:pt x="257632" y="190"/>
                  </a:lnTo>
                  <a:lnTo>
                    <a:pt x="253276" y="4724"/>
                  </a:lnTo>
                  <a:lnTo>
                    <a:pt x="253466" y="15671"/>
                  </a:lnTo>
                  <a:lnTo>
                    <a:pt x="257987" y="20015"/>
                  </a:lnTo>
                  <a:lnTo>
                    <a:pt x="268922" y="19824"/>
                  </a:lnTo>
                  <a:lnTo>
                    <a:pt x="273291" y="15328"/>
                  </a:lnTo>
                  <a:close/>
                </a:path>
              </a:pathLst>
            </a:custGeom>
            <a:solidFill>
              <a:srgbClr val="6A341E"/>
            </a:solidFill>
          </p:spPr>
          <p:txBody>
            <a:bodyPr wrap="square" lIns="0" tIns="0" rIns="0" bIns="0" rtlCol="0"/>
            <a:lstStyle/>
            <a:p>
              <a:endParaRPr sz="1493" dirty="0"/>
            </a:p>
          </p:txBody>
        </p:sp>
        <p:sp>
          <p:nvSpPr>
            <p:cNvPr id="1504" name="object 3372">
              <a:extLst>
                <a:ext uri="{FF2B5EF4-FFF2-40B4-BE49-F238E27FC236}">
                  <a16:creationId xmlns:a16="http://schemas.microsoft.com/office/drawing/2014/main" id="{E4829D5E-E12D-4AF4-95BE-9565D366C802}"/>
                </a:ext>
              </a:extLst>
            </p:cNvPr>
            <p:cNvSpPr/>
            <p:nvPr/>
          </p:nvSpPr>
          <p:spPr>
            <a:xfrm>
              <a:off x="1442120" y="5703434"/>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29"/>
                  </a:lnTo>
                  <a:lnTo>
                    <a:pt x="19811" y="4368"/>
                  </a:lnTo>
                  <a:lnTo>
                    <a:pt x="15303" y="0"/>
                  </a:lnTo>
                  <a:close/>
                </a:path>
              </a:pathLst>
            </a:custGeom>
            <a:solidFill>
              <a:srgbClr val="66341E"/>
            </a:solidFill>
          </p:spPr>
          <p:txBody>
            <a:bodyPr wrap="square" lIns="0" tIns="0" rIns="0" bIns="0" rtlCol="0"/>
            <a:lstStyle/>
            <a:p>
              <a:endParaRPr sz="1493" dirty="0"/>
            </a:p>
          </p:txBody>
        </p:sp>
        <p:sp>
          <p:nvSpPr>
            <p:cNvPr id="1505" name="object 3373">
              <a:extLst>
                <a:ext uri="{FF2B5EF4-FFF2-40B4-BE49-F238E27FC236}">
                  <a16:creationId xmlns:a16="http://schemas.microsoft.com/office/drawing/2014/main" id="{AF675AEB-BA1F-411E-B567-5D7939C4BD6D}"/>
                </a:ext>
              </a:extLst>
            </p:cNvPr>
            <p:cNvSpPr/>
            <p:nvPr/>
          </p:nvSpPr>
          <p:spPr>
            <a:xfrm>
              <a:off x="1816663" y="5632648"/>
              <a:ext cx="20320" cy="20320"/>
            </a:xfrm>
            <a:custGeom>
              <a:avLst/>
              <a:gdLst/>
              <a:ahLst/>
              <a:cxnLst/>
              <a:rect l="l" t="t" r="r" b="b"/>
              <a:pathLst>
                <a:path w="20319" h="20320">
                  <a:moveTo>
                    <a:pt x="15316" y="0"/>
                  </a:moveTo>
                  <a:lnTo>
                    <a:pt x="4356" y="190"/>
                  </a:lnTo>
                  <a:lnTo>
                    <a:pt x="0" y="4699"/>
                  </a:lnTo>
                  <a:lnTo>
                    <a:pt x="190" y="15659"/>
                  </a:lnTo>
                  <a:lnTo>
                    <a:pt x="4711" y="20002"/>
                  </a:lnTo>
                  <a:lnTo>
                    <a:pt x="15659" y="19812"/>
                  </a:lnTo>
                  <a:lnTo>
                    <a:pt x="20027" y="15316"/>
                  </a:lnTo>
                  <a:lnTo>
                    <a:pt x="19926" y="9829"/>
                  </a:lnTo>
                  <a:lnTo>
                    <a:pt x="19824" y="4356"/>
                  </a:lnTo>
                  <a:lnTo>
                    <a:pt x="15316" y="0"/>
                  </a:lnTo>
                  <a:close/>
                </a:path>
              </a:pathLst>
            </a:custGeom>
            <a:solidFill>
              <a:srgbClr val="692F18"/>
            </a:solidFill>
          </p:spPr>
          <p:txBody>
            <a:bodyPr wrap="square" lIns="0" tIns="0" rIns="0" bIns="0" rtlCol="0"/>
            <a:lstStyle/>
            <a:p>
              <a:endParaRPr sz="1493" dirty="0"/>
            </a:p>
          </p:txBody>
        </p:sp>
        <p:sp>
          <p:nvSpPr>
            <p:cNvPr id="1506" name="object 3374">
              <a:extLst>
                <a:ext uri="{FF2B5EF4-FFF2-40B4-BE49-F238E27FC236}">
                  <a16:creationId xmlns:a16="http://schemas.microsoft.com/office/drawing/2014/main" id="{CC004625-3303-49C5-95EB-D67ADFF04764}"/>
                </a:ext>
              </a:extLst>
            </p:cNvPr>
            <p:cNvSpPr/>
            <p:nvPr/>
          </p:nvSpPr>
          <p:spPr>
            <a:xfrm>
              <a:off x="1807541" y="5611533"/>
              <a:ext cx="20320" cy="20320"/>
            </a:xfrm>
            <a:custGeom>
              <a:avLst/>
              <a:gdLst/>
              <a:ahLst/>
              <a:cxnLst/>
              <a:rect l="l" t="t" r="r" b="b"/>
              <a:pathLst>
                <a:path w="20319" h="20320">
                  <a:moveTo>
                    <a:pt x="15303" y="0"/>
                  </a:moveTo>
                  <a:lnTo>
                    <a:pt x="4343" y="190"/>
                  </a:lnTo>
                  <a:lnTo>
                    <a:pt x="0" y="4711"/>
                  </a:lnTo>
                  <a:lnTo>
                    <a:pt x="190" y="15671"/>
                  </a:lnTo>
                  <a:lnTo>
                    <a:pt x="4699" y="20015"/>
                  </a:lnTo>
                  <a:lnTo>
                    <a:pt x="15646" y="19824"/>
                  </a:lnTo>
                  <a:lnTo>
                    <a:pt x="20015" y="15328"/>
                  </a:lnTo>
                  <a:lnTo>
                    <a:pt x="19913" y="9842"/>
                  </a:lnTo>
                  <a:lnTo>
                    <a:pt x="19812" y="4368"/>
                  </a:lnTo>
                  <a:lnTo>
                    <a:pt x="15303" y="0"/>
                  </a:lnTo>
                  <a:close/>
                </a:path>
              </a:pathLst>
            </a:custGeom>
            <a:solidFill>
              <a:srgbClr val="6F371F"/>
            </a:solidFill>
          </p:spPr>
          <p:txBody>
            <a:bodyPr wrap="square" lIns="0" tIns="0" rIns="0" bIns="0" rtlCol="0"/>
            <a:lstStyle/>
            <a:p>
              <a:endParaRPr sz="1493" dirty="0"/>
            </a:p>
          </p:txBody>
        </p:sp>
        <p:sp>
          <p:nvSpPr>
            <p:cNvPr id="1507" name="object 3375">
              <a:extLst>
                <a:ext uri="{FF2B5EF4-FFF2-40B4-BE49-F238E27FC236}">
                  <a16:creationId xmlns:a16="http://schemas.microsoft.com/office/drawing/2014/main" id="{3010E317-F93E-4CD6-89F6-22D397C66ADF}"/>
                </a:ext>
              </a:extLst>
            </p:cNvPr>
            <p:cNvSpPr/>
            <p:nvPr/>
          </p:nvSpPr>
          <p:spPr>
            <a:xfrm>
              <a:off x="1068738" y="5655306"/>
              <a:ext cx="20320" cy="20320"/>
            </a:xfrm>
            <a:custGeom>
              <a:avLst/>
              <a:gdLst/>
              <a:ahLst/>
              <a:cxnLst/>
              <a:rect l="l" t="t" r="r" b="b"/>
              <a:pathLst>
                <a:path w="20319" h="20320">
                  <a:moveTo>
                    <a:pt x="15303" y="0"/>
                  </a:moveTo>
                  <a:lnTo>
                    <a:pt x="4356" y="190"/>
                  </a:lnTo>
                  <a:lnTo>
                    <a:pt x="0" y="4686"/>
                  </a:lnTo>
                  <a:lnTo>
                    <a:pt x="190" y="15646"/>
                  </a:lnTo>
                  <a:lnTo>
                    <a:pt x="4711" y="20015"/>
                  </a:lnTo>
                  <a:lnTo>
                    <a:pt x="15646" y="19824"/>
                  </a:lnTo>
                  <a:lnTo>
                    <a:pt x="20015" y="15303"/>
                  </a:lnTo>
                  <a:lnTo>
                    <a:pt x="19913" y="9829"/>
                  </a:lnTo>
                  <a:lnTo>
                    <a:pt x="19811" y="4343"/>
                  </a:lnTo>
                  <a:lnTo>
                    <a:pt x="15303" y="0"/>
                  </a:lnTo>
                  <a:close/>
                </a:path>
              </a:pathLst>
            </a:custGeom>
            <a:solidFill>
              <a:srgbClr val="964A2B"/>
            </a:solidFill>
          </p:spPr>
          <p:txBody>
            <a:bodyPr wrap="square" lIns="0" tIns="0" rIns="0" bIns="0" rtlCol="0"/>
            <a:lstStyle/>
            <a:p>
              <a:endParaRPr sz="1493" dirty="0"/>
            </a:p>
          </p:txBody>
        </p:sp>
        <p:sp>
          <p:nvSpPr>
            <p:cNvPr id="1508" name="object 3376">
              <a:extLst>
                <a:ext uri="{FF2B5EF4-FFF2-40B4-BE49-F238E27FC236}">
                  <a16:creationId xmlns:a16="http://schemas.microsoft.com/office/drawing/2014/main" id="{8FDCD2AF-1036-49CD-B0CC-490BD43E9F43}"/>
                </a:ext>
              </a:extLst>
            </p:cNvPr>
            <p:cNvSpPr/>
            <p:nvPr/>
          </p:nvSpPr>
          <p:spPr>
            <a:xfrm>
              <a:off x="1312812" y="5653058"/>
              <a:ext cx="20320" cy="20320"/>
            </a:xfrm>
            <a:custGeom>
              <a:avLst/>
              <a:gdLst/>
              <a:ahLst/>
              <a:cxnLst/>
              <a:rect l="l" t="t" r="r" b="b"/>
              <a:pathLst>
                <a:path w="20319" h="20320">
                  <a:moveTo>
                    <a:pt x="15303" y="0"/>
                  </a:moveTo>
                  <a:lnTo>
                    <a:pt x="4356" y="190"/>
                  </a:lnTo>
                  <a:lnTo>
                    <a:pt x="0" y="4686"/>
                  </a:lnTo>
                  <a:lnTo>
                    <a:pt x="190" y="15646"/>
                  </a:lnTo>
                  <a:lnTo>
                    <a:pt x="4711" y="20015"/>
                  </a:lnTo>
                  <a:lnTo>
                    <a:pt x="15646" y="19824"/>
                  </a:lnTo>
                  <a:lnTo>
                    <a:pt x="20015" y="15303"/>
                  </a:lnTo>
                  <a:lnTo>
                    <a:pt x="19913" y="9829"/>
                  </a:lnTo>
                  <a:lnTo>
                    <a:pt x="19811" y="4343"/>
                  </a:lnTo>
                  <a:lnTo>
                    <a:pt x="15303" y="0"/>
                  </a:lnTo>
                  <a:close/>
                </a:path>
              </a:pathLst>
            </a:custGeom>
            <a:solidFill>
              <a:srgbClr val="8B4428"/>
            </a:solidFill>
          </p:spPr>
          <p:txBody>
            <a:bodyPr wrap="square" lIns="0" tIns="0" rIns="0" bIns="0" rtlCol="0"/>
            <a:lstStyle/>
            <a:p>
              <a:endParaRPr sz="1493" dirty="0"/>
            </a:p>
          </p:txBody>
        </p:sp>
        <p:sp>
          <p:nvSpPr>
            <p:cNvPr id="1509" name="object 3377">
              <a:extLst>
                <a:ext uri="{FF2B5EF4-FFF2-40B4-BE49-F238E27FC236}">
                  <a16:creationId xmlns:a16="http://schemas.microsoft.com/office/drawing/2014/main" id="{787156FC-6123-4215-B86F-30FB7CF15039}"/>
                </a:ext>
              </a:extLst>
            </p:cNvPr>
            <p:cNvSpPr/>
            <p:nvPr/>
          </p:nvSpPr>
          <p:spPr>
            <a:xfrm>
              <a:off x="1160099" y="5702029"/>
              <a:ext cx="20320" cy="20320"/>
            </a:xfrm>
            <a:custGeom>
              <a:avLst/>
              <a:gdLst/>
              <a:ahLst/>
              <a:cxnLst/>
              <a:rect l="l" t="t" r="r" b="b"/>
              <a:pathLst>
                <a:path w="20319" h="20320">
                  <a:moveTo>
                    <a:pt x="15303" y="0"/>
                  </a:moveTo>
                  <a:lnTo>
                    <a:pt x="4343" y="190"/>
                  </a:lnTo>
                  <a:lnTo>
                    <a:pt x="0" y="4686"/>
                  </a:lnTo>
                  <a:lnTo>
                    <a:pt x="190" y="15646"/>
                  </a:lnTo>
                  <a:lnTo>
                    <a:pt x="4698" y="20015"/>
                  </a:lnTo>
                  <a:lnTo>
                    <a:pt x="15646" y="19824"/>
                  </a:lnTo>
                  <a:lnTo>
                    <a:pt x="20015" y="15303"/>
                  </a:lnTo>
                  <a:lnTo>
                    <a:pt x="19913" y="9829"/>
                  </a:lnTo>
                  <a:lnTo>
                    <a:pt x="19811" y="4343"/>
                  </a:lnTo>
                  <a:lnTo>
                    <a:pt x="15303" y="0"/>
                  </a:lnTo>
                  <a:close/>
                </a:path>
              </a:pathLst>
            </a:custGeom>
            <a:solidFill>
              <a:srgbClr val="894428"/>
            </a:solidFill>
          </p:spPr>
          <p:txBody>
            <a:bodyPr wrap="square" lIns="0" tIns="0" rIns="0" bIns="0" rtlCol="0"/>
            <a:lstStyle/>
            <a:p>
              <a:endParaRPr sz="1493" dirty="0"/>
            </a:p>
          </p:txBody>
        </p:sp>
        <p:sp>
          <p:nvSpPr>
            <p:cNvPr id="1510" name="object 3378">
              <a:extLst>
                <a:ext uri="{FF2B5EF4-FFF2-40B4-BE49-F238E27FC236}">
                  <a16:creationId xmlns:a16="http://schemas.microsoft.com/office/drawing/2014/main" id="{19263DD8-40A8-433C-A730-CA40C23FA2EC}"/>
                </a:ext>
              </a:extLst>
            </p:cNvPr>
            <p:cNvSpPr/>
            <p:nvPr/>
          </p:nvSpPr>
          <p:spPr>
            <a:xfrm>
              <a:off x="1087418" y="5671583"/>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29"/>
                  </a:lnTo>
                  <a:lnTo>
                    <a:pt x="19811" y="4368"/>
                  </a:lnTo>
                  <a:lnTo>
                    <a:pt x="15303" y="0"/>
                  </a:lnTo>
                  <a:close/>
                </a:path>
              </a:pathLst>
            </a:custGeom>
            <a:solidFill>
              <a:srgbClr val="A04D2E"/>
            </a:solidFill>
          </p:spPr>
          <p:txBody>
            <a:bodyPr wrap="square" lIns="0" tIns="0" rIns="0" bIns="0" rtlCol="0"/>
            <a:lstStyle/>
            <a:p>
              <a:endParaRPr sz="1493" dirty="0"/>
            </a:p>
          </p:txBody>
        </p:sp>
        <p:sp>
          <p:nvSpPr>
            <p:cNvPr id="1511" name="object 3379">
              <a:extLst>
                <a:ext uri="{FF2B5EF4-FFF2-40B4-BE49-F238E27FC236}">
                  <a16:creationId xmlns:a16="http://schemas.microsoft.com/office/drawing/2014/main" id="{4F660FC1-80F5-43FE-AF81-B9984298500D}"/>
                </a:ext>
              </a:extLst>
            </p:cNvPr>
            <p:cNvSpPr/>
            <p:nvPr/>
          </p:nvSpPr>
          <p:spPr>
            <a:xfrm>
              <a:off x="926207" y="5553984"/>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A04E2F"/>
            </a:solidFill>
          </p:spPr>
          <p:txBody>
            <a:bodyPr wrap="square" lIns="0" tIns="0" rIns="0" bIns="0" rtlCol="0"/>
            <a:lstStyle/>
            <a:p>
              <a:endParaRPr sz="1493" dirty="0"/>
            </a:p>
          </p:txBody>
        </p:sp>
        <p:sp>
          <p:nvSpPr>
            <p:cNvPr id="1512" name="object 3380">
              <a:extLst>
                <a:ext uri="{FF2B5EF4-FFF2-40B4-BE49-F238E27FC236}">
                  <a16:creationId xmlns:a16="http://schemas.microsoft.com/office/drawing/2014/main" id="{D5902FA0-17EC-40A0-A556-DC80ED2FD4AB}"/>
                </a:ext>
              </a:extLst>
            </p:cNvPr>
            <p:cNvSpPr/>
            <p:nvPr/>
          </p:nvSpPr>
          <p:spPr>
            <a:xfrm>
              <a:off x="1379456" y="5647820"/>
              <a:ext cx="20320" cy="20320"/>
            </a:xfrm>
            <a:custGeom>
              <a:avLst/>
              <a:gdLst/>
              <a:ahLst/>
              <a:cxnLst/>
              <a:rect l="l" t="t" r="r" b="b"/>
              <a:pathLst>
                <a:path w="20319" h="20320">
                  <a:moveTo>
                    <a:pt x="15303" y="0"/>
                  </a:moveTo>
                  <a:lnTo>
                    <a:pt x="4343" y="190"/>
                  </a:lnTo>
                  <a:lnTo>
                    <a:pt x="0" y="4699"/>
                  </a:lnTo>
                  <a:lnTo>
                    <a:pt x="190" y="15646"/>
                  </a:lnTo>
                  <a:lnTo>
                    <a:pt x="4698" y="19989"/>
                  </a:lnTo>
                  <a:lnTo>
                    <a:pt x="15646" y="19799"/>
                  </a:lnTo>
                  <a:lnTo>
                    <a:pt x="20015" y="15303"/>
                  </a:lnTo>
                  <a:lnTo>
                    <a:pt x="19913" y="9817"/>
                  </a:lnTo>
                  <a:lnTo>
                    <a:pt x="19811" y="4356"/>
                  </a:lnTo>
                  <a:lnTo>
                    <a:pt x="15303" y="0"/>
                  </a:lnTo>
                  <a:close/>
                </a:path>
              </a:pathLst>
            </a:custGeom>
            <a:solidFill>
              <a:srgbClr val="8B4428"/>
            </a:solidFill>
          </p:spPr>
          <p:txBody>
            <a:bodyPr wrap="square" lIns="0" tIns="0" rIns="0" bIns="0" rtlCol="0"/>
            <a:lstStyle/>
            <a:p>
              <a:endParaRPr sz="1493" dirty="0"/>
            </a:p>
          </p:txBody>
        </p:sp>
        <p:sp>
          <p:nvSpPr>
            <p:cNvPr id="1513" name="object 3381">
              <a:extLst>
                <a:ext uri="{FF2B5EF4-FFF2-40B4-BE49-F238E27FC236}">
                  <a16:creationId xmlns:a16="http://schemas.microsoft.com/office/drawing/2014/main" id="{B21BAA4A-F00B-4A0C-A9ED-899DA379B909}"/>
                </a:ext>
              </a:extLst>
            </p:cNvPr>
            <p:cNvSpPr/>
            <p:nvPr/>
          </p:nvSpPr>
          <p:spPr>
            <a:xfrm>
              <a:off x="1090792" y="5645765"/>
              <a:ext cx="20320" cy="20320"/>
            </a:xfrm>
            <a:custGeom>
              <a:avLst/>
              <a:gdLst/>
              <a:ahLst/>
              <a:cxnLst/>
              <a:rect l="l" t="t" r="r" b="b"/>
              <a:pathLst>
                <a:path w="20319" h="20320">
                  <a:moveTo>
                    <a:pt x="15303" y="0"/>
                  </a:moveTo>
                  <a:lnTo>
                    <a:pt x="4356" y="190"/>
                  </a:lnTo>
                  <a:lnTo>
                    <a:pt x="0" y="4686"/>
                  </a:lnTo>
                  <a:lnTo>
                    <a:pt x="190" y="15646"/>
                  </a:lnTo>
                  <a:lnTo>
                    <a:pt x="4711" y="20002"/>
                  </a:lnTo>
                  <a:lnTo>
                    <a:pt x="15646" y="19812"/>
                  </a:lnTo>
                  <a:lnTo>
                    <a:pt x="20015" y="15303"/>
                  </a:lnTo>
                  <a:lnTo>
                    <a:pt x="19913" y="9829"/>
                  </a:lnTo>
                  <a:lnTo>
                    <a:pt x="19811" y="4343"/>
                  </a:lnTo>
                  <a:lnTo>
                    <a:pt x="15303" y="0"/>
                  </a:lnTo>
                  <a:close/>
                </a:path>
              </a:pathLst>
            </a:custGeom>
            <a:solidFill>
              <a:srgbClr val="894628"/>
            </a:solidFill>
          </p:spPr>
          <p:txBody>
            <a:bodyPr wrap="square" lIns="0" tIns="0" rIns="0" bIns="0" rtlCol="0"/>
            <a:lstStyle/>
            <a:p>
              <a:endParaRPr sz="1493" dirty="0"/>
            </a:p>
          </p:txBody>
        </p:sp>
        <p:sp>
          <p:nvSpPr>
            <p:cNvPr id="1514" name="object 3382">
              <a:extLst>
                <a:ext uri="{FF2B5EF4-FFF2-40B4-BE49-F238E27FC236}">
                  <a16:creationId xmlns:a16="http://schemas.microsoft.com/office/drawing/2014/main" id="{1BE7574F-8EDA-4AC1-8B2D-CA2FFCE6B274}"/>
                </a:ext>
              </a:extLst>
            </p:cNvPr>
            <p:cNvSpPr/>
            <p:nvPr/>
          </p:nvSpPr>
          <p:spPr>
            <a:xfrm>
              <a:off x="1205129" y="5642664"/>
              <a:ext cx="20320" cy="20320"/>
            </a:xfrm>
            <a:custGeom>
              <a:avLst/>
              <a:gdLst/>
              <a:ahLst/>
              <a:cxnLst/>
              <a:rect l="l" t="t" r="r" b="b"/>
              <a:pathLst>
                <a:path w="20319" h="20320">
                  <a:moveTo>
                    <a:pt x="15303" y="0"/>
                  </a:moveTo>
                  <a:lnTo>
                    <a:pt x="4356" y="190"/>
                  </a:lnTo>
                  <a:lnTo>
                    <a:pt x="0" y="4724"/>
                  </a:lnTo>
                  <a:lnTo>
                    <a:pt x="190" y="15671"/>
                  </a:lnTo>
                  <a:lnTo>
                    <a:pt x="4711" y="20015"/>
                  </a:lnTo>
                  <a:lnTo>
                    <a:pt x="15646" y="19824"/>
                  </a:lnTo>
                  <a:lnTo>
                    <a:pt x="20015" y="15328"/>
                  </a:lnTo>
                  <a:lnTo>
                    <a:pt x="19913" y="9842"/>
                  </a:lnTo>
                  <a:lnTo>
                    <a:pt x="19811" y="4381"/>
                  </a:lnTo>
                  <a:lnTo>
                    <a:pt x="15303" y="0"/>
                  </a:lnTo>
                  <a:close/>
                </a:path>
              </a:pathLst>
            </a:custGeom>
            <a:solidFill>
              <a:srgbClr val="7B4023"/>
            </a:solidFill>
          </p:spPr>
          <p:txBody>
            <a:bodyPr wrap="square" lIns="0" tIns="0" rIns="0" bIns="0" rtlCol="0"/>
            <a:lstStyle/>
            <a:p>
              <a:endParaRPr sz="1493" dirty="0"/>
            </a:p>
          </p:txBody>
        </p:sp>
        <p:sp>
          <p:nvSpPr>
            <p:cNvPr id="1515" name="object 3383">
              <a:extLst>
                <a:ext uri="{FF2B5EF4-FFF2-40B4-BE49-F238E27FC236}">
                  <a16:creationId xmlns:a16="http://schemas.microsoft.com/office/drawing/2014/main" id="{652AF0E4-78F0-4DE9-A077-1E4C5A43D1D2}"/>
                </a:ext>
              </a:extLst>
            </p:cNvPr>
            <p:cNvSpPr/>
            <p:nvPr/>
          </p:nvSpPr>
          <p:spPr>
            <a:xfrm>
              <a:off x="1187923" y="5620365"/>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29"/>
                  </a:lnTo>
                  <a:lnTo>
                    <a:pt x="19811" y="4368"/>
                  </a:lnTo>
                  <a:lnTo>
                    <a:pt x="15303" y="0"/>
                  </a:lnTo>
                  <a:close/>
                </a:path>
              </a:pathLst>
            </a:custGeom>
            <a:solidFill>
              <a:srgbClr val="974B2A"/>
            </a:solidFill>
          </p:spPr>
          <p:txBody>
            <a:bodyPr wrap="square" lIns="0" tIns="0" rIns="0" bIns="0" rtlCol="0"/>
            <a:lstStyle/>
            <a:p>
              <a:endParaRPr sz="1493" dirty="0"/>
            </a:p>
          </p:txBody>
        </p:sp>
        <p:sp>
          <p:nvSpPr>
            <p:cNvPr id="1516" name="object 3384">
              <a:extLst>
                <a:ext uri="{FF2B5EF4-FFF2-40B4-BE49-F238E27FC236}">
                  <a16:creationId xmlns:a16="http://schemas.microsoft.com/office/drawing/2014/main" id="{B00D7F3E-4BE0-469C-BDA2-07CF65B9CCFA}"/>
                </a:ext>
              </a:extLst>
            </p:cNvPr>
            <p:cNvSpPr/>
            <p:nvPr/>
          </p:nvSpPr>
          <p:spPr>
            <a:xfrm>
              <a:off x="1803181" y="5579689"/>
              <a:ext cx="20320" cy="20320"/>
            </a:xfrm>
            <a:custGeom>
              <a:avLst/>
              <a:gdLst/>
              <a:ahLst/>
              <a:cxnLst/>
              <a:rect l="l" t="t" r="r" b="b"/>
              <a:pathLst>
                <a:path w="20319" h="20320">
                  <a:moveTo>
                    <a:pt x="15303" y="0"/>
                  </a:moveTo>
                  <a:lnTo>
                    <a:pt x="4343" y="190"/>
                  </a:lnTo>
                  <a:lnTo>
                    <a:pt x="0" y="4686"/>
                  </a:lnTo>
                  <a:lnTo>
                    <a:pt x="190" y="15633"/>
                  </a:lnTo>
                  <a:lnTo>
                    <a:pt x="4699" y="20002"/>
                  </a:lnTo>
                  <a:lnTo>
                    <a:pt x="15646" y="19812"/>
                  </a:lnTo>
                  <a:lnTo>
                    <a:pt x="20015" y="15290"/>
                  </a:lnTo>
                  <a:lnTo>
                    <a:pt x="19913" y="9829"/>
                  </a:lnTo>
                  <a:lnTo>
                    <a:pt x="19812" y="4343"/>
                  </a:lnTo>
                  <a:lnTo>
                    <a:pt x="15303" y="0"/>
                  </a:lnTo>
                  <a:close/>
                </a:path>
              </a:pathLst>
            </a:custGeom>
            <a:solidFill>
              <a:srgbClr val="62331C"/>
            </a:solidFill>
          </p:spPr>
          <p:txBody>
            <a:bodyPr wrap="square" lIns="0" tIns="0" rIns="0" bIns="0" rtlCol="0"/>
            <a:lstStyle/>
            <a:p>
              <a:endParaRPr sz="1493" dirty="0"/>
            </a:p>
          </p:txBody>
        </p:sp>
        <p:sp>
          <p:nvSpPr>
            <p:cNvPr id="1517" name="object 3385">
              <a:extLst>
                <a:ext uri="{FF2B5EF4-FFF2-40B4-BE49-F238E27FC236}">
                  <a16:creationId xmlns:a16="http://schemas.microsoft.com/office/drawing/2014/main" id="{F14420F8-D900-480B-8E58-4926EA6998B6}"/>
                </a:ext>
              </a:extLst>
            </p:cNvPr>
            <p:cNvSpPr/>
            <p:nvPr/>
          </p:nvSpPr>
          <p:spPr>
            <a:xfrm>
              <a:off x="1351962" y="5674014"/>
              <a:ext cx="20320" cy="20320"/>
            </a:xfrm>
            <a:custGeom>
              <a:avLst/>
              <a:gdLst/>
              <a:ahLst/>
              <a:cxnLst/>
              <a:rect l="l" t="t" r="r" b="b"/>
              <a:pathLst>
                <a:path w="20319" h="20320">
                  <a:moveTo>
                    <a:pt x="15303" y="0"/>
                  </a:moveTo>
                  <a:lnTo>
                    <a:pt x="4356" y="190"/>
                  </a:lnTo>
                  <a:lnTo>
                    <a:pt x="0" y="4686"/>
                  </a:lnTo>
                  <a:lnTo>
                    <a:pt x="190" y="15646"/>
                  </a:lnTo>
                  <a:lnTo>
                    <a:pt x="4711" y="20002"/>
                  </a:lnTo>
                  <a:lnTo>
                    <a:pt x="15646" y="19812"/>
                  </a:lnTo>
                  <a:lnTo>
                    <a:pt x="20015" y="15303"/>
                  </a:lnTo>
                  <a:lnTo>
                    <a:pt x="19913" y="9829"/>
                  </a:lnTo>
                  <a:lnTo>
                    <a:pt x="19811" y="4343"/>
                  </a:lnTo>
                  <a:lnTo>
                    <a:pt x="15303" y="0"/>
                  </a:lnTo>
                  <a:close/>
                </a:path>
              </a:pathLst>
            </a:custGeom>
            <a:solidFill>
              <a:srgbClr val="96482B"/>
            </a:solidFill>
          </p:spPr>
          <p:txBody>
            <a:bodyPr wrap="square" lIns="0" tIns="0" rIns="0" bIns="0" rtlCol="0"/>
            <a:lstStyle/>
            <a:p>
              <a:endParaRPr sz="1493" dirty="0"/>
            </a:p>
          </p:txBody>
        </p:sp>
        <p:sp>
          <p:nvSpPr>
            <p:cNvPr id="1518" name="object 3386">
              <a:extLst>
                <a:ext uri="{FF2B5EF4-FFF2-40B4-BE49-F238E27FC236}">
                  <a16:creationId xmlns:a16="http://schemas.microsoft.com/office/drawing/2014/main" id="{D3C05A60-F083-4332-99F1-9FC75EBEF0B4}"/>
                </a:ext>
              </a:extLst>
            </p:cNvPr>
            <p:cNvSpPr/>
            <p:nvPr/>
          </p:nvSpPr>
          <p:spPr>
            <a:xfrm>
              <a:off x="1234519" y="5628483"/>
              <a:ext cx="20320" cy="20320"/>
            </a:xfrm>
            <a:custGeom>
              <a:avLst/>
              <a:gdLst/>
              <a:ahLst/>
              <a:cxnLst/>
              <a:rect l="l" t="t" r="r" b="b"/>
              <a:pathLst>
                <a:path w="20319" h="20320">
                  <a:moveTo>
                    <a:pt x="15303" y="0"/>
                  </a:moveTo>
                  <a:lnTo>
                    <a:pt x="4343" y="190"/>
                  </a:lnTo>
                  <a:lnTo>
                    <a:pt x="0" y="4686"/>
                  </a:lnTo>
                  <a:lnTo>
                    <a:pt x="190" y="15633"/>
                  </a:lnTo>
                  <a:lnTo>
                    <a:pt x="4698" y="20015"/>
                  </a:lnTo>
                  <a:lnTo>
                    <a:pt x="15646" y="19824"/>
                  </a:lnTo>
                  <a:lnTo>
                    <a:pt x="20015" y="15290"/>
                  </a:lnTo>
                  <a:lnTo>
                    <a:pt x="19913" y="9829"/>
                  </a:lnTo>
                  <a:lnTo>
                    <a:pt x="19811" y="4343"/>
                  </a:lnTo>
                  <a:lnTo>
                    <a:pt x="15303" y="0"/>
                  </a:lnTo>
                  <a:close/>
                </a:path>
              </a:pathLst>
            </a:custGeom>
            <a:solidFill>
              <a:srgbClr val="9B4B2E"/>
            </a:solidFill>
          </p:spPr>
          <p:txBody>
            <a:bodyPr wrap="square" lIns="0" tIns="0" rIns="0" bIns="0" rtlCol="0"/>
            <a:lstStyle/>
            <a:p>
              <a:endParaRPr sz="1493" dirty="0"/>
            </a:p>
          </p:txBody>
        </p:sp>
        <p:sp>
          <p:nvSpPr>
            <p:cNvPr id="1519" name="object 3387">
              <a:extLst>
                <a:ext uri="{FF2B5EF4-FFF2-40B4-BE49-F238E27FC236}">
                  <a16:creationId xmlns:a16="http://schemas.microsoft.com/office/drawing/2014/main" id="{D4170192-D515-4797-ACE8-6C227D72488D}"/>
                </a:ext>
              </a:extLst>
            </p:cNvPr>
            <p:cNvSpPr/>
            <p:nvPr/>
          </p:nvSpPr>
          <p:spPr>
            <a:xfrm>
              <a:off x="1718937" y="5640627"/>
              <a:ext cx="20320" cy="20320"/>
            </a:xfrm>
            <a:custGeom>
              <a:avLst/>
              <a:gdLst/>
              <a:ahLst/>
              <a:cxnLst/>
              <a:rect l="l" t="t" r="r" b="b"/>
              <a:pathLst>
                <a:path w="20319" h="20320">
                  <a:moveTo>
                    <a:pt x="15303" y="0"/>
                  </a:moveTo>
                  <a:lnTo>
                    <a:pt x="4343" y="190"/>
                  </a:lnTo>
                  <a:lnTo>
                    <a:pt x="0" y="4686"/>
                  </a:lnTo>
                  <a:lnTo>
                    <a:pt x="190" y="15633"/>
                  </a:lnTo>
                  <a:lnTo>
                    <a:pt x="4699" y="20002"/>
                  </a:lnTo>
                  <a:lnTo>
                    <a:pt x="15646" y="19812"/>
                  </a:lnTo>
                  <a:lnTo>
                    <a:pt x="20015" y="15290"/>
                  </a:lnTo>
                  <a:lnTo>
                    <a:pt x="19913" y="9829"/>
                  </a:lnTo>
                  <a:lnTo>
                    <a:pt x="19812" y="4343"/>
                  </a:lnTo>
                  <a:lnTo>
                    <a:pt x="15303" y="0"/>
                  </a:lnTo>
                  <a:close/>
                </a:path>
              </a:pathLst>
            </a:custGeom>
            <a:solidFill>
              <a:srgbClr val="773A21"/>
            </a:solidFill>
          </p:spPr>
          <p:txBody>
            <a:bodyPr wrap="square" lIns="0" tIns="0" rIns="0" bIns="0" rtlCol="0"/>
            <a:lstStyle/>
            <a:p>
              <a:endParaRPr sz="1493" dirty="0"/>
            </a:p>
          </p:txBody>
        </p:sp>
        <p:sp>
          <p:nvSpPr>
            <p:cNvPr id="1520" name="object 3388">
              <a:extLst>
                <a:ext uri="{FF2B5EF4-FFF2-40B4-BE49-F238E27FC236}">
                  <a16:creationId xmlns:a16="http://schemas.microsoft.com/office/drawing/2014/main" id="{2280CF97-B568-4B74-9456-FDF87F044EE1}"/>
                </a:ext>
              </a:extLst>
            </p:cNvPr>
            <p:cNvSpPr/>
            <p:nvPr/>
          </p:nvSpPr>
          <p:spPr>
            <a:xfrm>
              <a:off x="1872593" y="5534391"/>
              <a:ext cx="20320" cy="20320"/>
            </a:xfrm>
            <a:custGeom>
              <a:avLst/>
              <a:gdLst/>
              <a:ahLst/>
              <a:cxnLst/>
              <a:rect l="l" t="t" r="r" b="b"/>
              <a:pathLst>
                <a:path w="20319" h="20320">
                  <a:moveTo>
                    <a:pt x="15303" y="0"/>
                  </a:moveTo>
                  <a:lnTo>
                    <a:pt x="4343" y="190"/>
                  </a:lnTo>
                  <a:lnTo>
                    <a:pt x="0" y="4699"/>
                  </a:lnTo>
                  <a:lnTo>
                    <a:pt x="190" y="15646"/>
                  </a:lnTo>
                  <a:lnTo>
                    <a:pt x="4699" y="20002"/>
                  </a:lnTo>
                  <a:lnTo>
                    <a:pt x="15646" y="19812"/>
                  </a:lnTo>
                  <a:lnTo>
                    <a:pt x="20015" y="15303"/>
                  </a:lnTo>
                  <a:lnTo>
                    <a:pt x="19913" y="9829"/>
                  </a:lnTo>
                  <a:lnTo>
                    <a:pt x="19812" y="4356"/>
                  </a:lnTo>
                  <a:lnTo>
                    <a:pt x="15303" y="0"/>
                  </a:lnTo>
                  <a:close/>
                </a:path>
              </a:pathLst>
            </a:custGeom>
            <a:solidFill>
              <a:srgbClr val="7B3B23"/>
            </a:solidFill>
          </p:spPr>
          <p:txBody>
            <a:bodyPr wrap="square" lIns="0" tIns="0" rIns="0" bIns="0" rtlCol="0"/>
            <a:lstStyle/>
            <a:p>
              <a:endParaRPr sz="1493" dirty="0"/>
            </a:p>
          </p:txBody>
        </p:sp>
        <p:sp>
          <p:nvSpPr>
            <p:cNvPr id="1521" name="object 3389">
              <a:extLst>
                <a:ext uri="{FF2B5EF4-FFF2-40B4-BE49-F238E27FC236}">
                  <a16:creationId xmlns:a16="http://schemas.microsoft.com/office/drawing/2014/main" id="{31866387-734A-4AC3-AA0F-89E85E582D30}"/>
                </a:ext>
              </a:extLst>
            </p:cNvPr>
            <p:cNvSpPr/>
            <p:nvPr/>
          </p:nvSpPr>
          <p:spPr>
            <a:xfrm>
              <a:off x="1551021" y="5678783"/>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29"/>
                  </a:lnTo>
                  <a:lnTo>
                    <a:pt x="19811" y="4368"/>
                  </a:lnTo>
                  <a:lnTo>
                    <a:pt x="15303" y="0"/>
                  </a:lnTo>
                  <a:close/>
                </a:path>
              </a:pathLst>
            </a:custGeom>
            <a:solidFill>
              <a:srgbClr val="763922"/>
            </a:solidFill>
          </p:spPr>
          <p:txBody>
            <a:bodyPr wrap="square" lIns="0" tIns="0" rIns="0" bIns="0" rtlCol="0"/>
            <a:lstStyle/>
            <a:p>
              <a:endParaRPr sz="1493" dirty="0"/>
            </a:p>
          </p:txBody>
        </p:sp>
        <p:sp>
          <p:nvSpPr>
            <p:cNvPr id="1522" name="object 3390">
              <a:extLst>
                <a:ext uri="{FF2B5EF4-FFF2-40B4-BE49-F238E27FC236}">
                  <a16:creationId xmlns:a16="http://schemas.microsoft.com/office/drawing/2014/main" id="{20B5DFBE-574C-4CE8-8BAF-206231D240C7}"/>
                </a:ext>
              </a:extLst>
            </p:cNvPr>
            <p:cNvSpPr/>
            <p:nvPr/>
          </p:nvSpPr>
          <p:spPr>
            <a:xfrm>
              <a:off x="1210237" y="5657113"/>
              <a:ext cx="20320" cy="20320"/>
            </a:xfrm>
            <a:custGeom>
              <a:avLst/>
              <a:gdLst/>
              <a:ahLst/>
              <a:cxnLst/>
              <a:rect l="l" t="t" r="r" b="b"/>
              <a:pathLst>
                <a:path w="20319" h="20320">
                  <a:moveTo>
                    <a:pt x="15303" y="0"/>
                  </a:moveTo>
                  <a:lnTo>
                    <a:pt x="4343" y="190"/>
                  </a:lnTo>
                  <a:lnTo>
                    <a:pt x="0" y="4698"/>
                  </a:lnTo>
                  <a:lnTo>
                    <a:pt x="190" y="15659"/>
                  </a:lnTo>
                  <a:lnTo>
                    <a:pt x="4698" y="20015"/>
                  </a:lnTo>
                  <a:lnTo>
                    <a:pt x="15646" y="19824"/>
                  </a:lnTo>
                  <a:lnTo>
                    <a:pt x="20015" y="15316"/>
                  </a:lnTo>
                  <a:lnTo>
                    <a:pt x="19913" y="9842"/>
                  </a:lnTo>
                  <a:lnTo>
                    <a:pt x="19811" y="4356"/>
                  </a:lnTo>
                  <a:lnTo>
                    <a:pt x="15303" y="0"/>
                  </a:lnTo>
                  <a:close/>
                </a:path>
              </a:pathLst>
            </a:custGeom>
            <a:solidFill>
              <a:srgbClr val="824125"/>
            </a:solidFill>
          </p:spPr>
          <p:txBody>
            <a:bodyPr wrap="square" lIns="0" tIns="0" rIns="0" bIns="0" rtlCol="0"/>
            <a:lstStyle/>
            <a:p>
              <a:endParaRPr sz="1493" dirty="0"/>
            </a:p>
          </p:txBody>
        </p:sp>
        <p:sp>
          <p:nvSpPr>
            <p:cNvPr id="1523" name="object 3391">
              <a:extLst>
                <a:ext uri="{FF2B5EF4-FFF2-40B4-BE49-F238E27FC236}">
                  <a16:creationId xmlns:a16="http://schemas.microsoft.com/office/drawing/2014/main" id="{A7063B5D-DA5B-4573-AE23-FA36F40E10CD}"/>
                </a:ext>
              </a:extLst>
            </p:cNvPr>
            <p:cNvSpPr/>
            <p:nvPr/>
          </p:nvSpPr>
          <p:spPr>
            <a:xfrm>
              <a:off x="1410705" y="5692800"/>
              <a:ext cx="20320" cy="20320"/>
            </a:xfrm>
            <a:custGeom>
              <a:avLst/>
              <a:gdLst/>
              <a:ahLst/>
              <a:cxnLst/>
              <a:rect l="l" t="t" r="r" b="b"/>
              <a:pathLst>
                <a:path w="20319" h="20320">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6E3620"/>
            </a:solidFill>
          </p:spPr>
          <p:txBody>
            <a:bodyPr wrap="square" lIns="0" tIns="0" rIns="0" bIns="0" rtlCol="0"/>
            <a:lstStyle/>
            <a:p>
              <a:endParaRPr sz="1493" dirty="0"/>
            </a:p>
          </p:txBody>
        </p:sp>
        <p:sp>
          <p:nvSpPr>
            <p:cNvPr id="1524" name="object 3392">
              <a:extLst>
                <a:ext uri="{FF2B5EF4-FFF2-40B4-BE49-F238E27FC236}">
                  <a16:creationId xmlns:a16="http://schemas.microsoft.com/office/drawing/2014/main" id="{DF1F639D-12AF-4C7F-9379-D231A3BEBD86}"/>
                </a:ext>
              </a:extLst>
            </p:cNvPr>
            <p:cNvSpPr/>
            <p:nvPr/>
          </p:nvSpPr>
          <p:spPr>
            <a:xfrm>
              <a:off x="1073774" y="5667879"/>
              <a:ext cx="20320" cy="20320"/>
            </a:xfrm>
            <a:custGeom>
              <a:avLst/>
              <a:gdLst/>
              <a:ahLst/>
              <a:cxnLst/>
              <a:rect l="l" t="t" r="r" b="b"/>
              <a:pathLst>
                <a:path w="20319" h="20320">
                  <a:moveTo>
                    <a:pt x="15303" y="0"/>
                  </a:moveTo>
                  <a:lnTo>
                    <a:pt x="4343" y="190"/>
                  </a:lnTo>
                  <a:lnTo>
                    <a:pt x="0" y="4699"/>
                  </a:lnTo>
                  <a:lnTo>
                    <a:pt x="190" y="15659"/>
                  </a:lnTo>
                  <a:lnTo>
                    <a:pt x="4698" y="20015"/>
                  </a:lnTo>
                  <a:lnTo>
                    <a:pt x="15646" y="19824"/>
                  </a:lnTo>
                  <a:lnTo>
                    <a:pt x="20015" y="15316"/>
                  </a:lnTo>
                  <a:lnTo>
                    <a:pt x="19913" y="9829"/>
                  </a:lnTo>
                  <a:lnTo>
                    <a:pt x="19811" y="4356"/>
                  </a:lnTo>
                  <a:lnTo>
                    <a:pt x="15303" y="0"/>
                  </a:lnTo>
                  <a:close/>
                </a:path>
              </a:pathLst>
            </a:custGeom>
            <a:solidFill>
              <a:srgbClr val="984B2C"/>
            </a:solidFill>
          </p:spPr>
          <p:txBody>
            <a:bodyPr wrap="square" lIns="0" tIns="0" rIns="0" bIns="0" rtlCol="0"/>
            <a:lstStyle/>
            <a:p>
              <a:endParaRPr sz="1493" dirty="0"/>
            </a:p>
          </p:txBody>
        </p:sp>
        <p:sp>
          <p:nvSpPr>
            <p:cNvPr id="1525" name="object 3393">
              <a:extLst>
                <a:ext uri="{FF2B5EF4-FFF2-40B4-BE49-F238E27FC236}">
                  <a16:creationId xmlns:a16="http://schemas.microsoft.com/office/drawing/2014/main" id="{8845F346-1648-401B-A73C-D944A389BEE7}"/>
                </a:ext>
              </a:extLst>
            </p:cNvPr>
            <p:cNvSpPr/>
            <p:nvPr/>
          </p:nvSpPr>
          <p:spPr>
            <a:xfrm>
              <a:off x="1104416" y="5635754"/>
              <a:ext cx="20320" cy="20320"/>
            </a:xfrm>
            <a:custGeom>
              <a:avLst/>
              <a:gdLst/>
              <a:ahLst/>
              <a:cxnLst/>
              <a:rect l="l" t="t" r="r" b="b"/>
              <a:pathLst>
                <a:path w="20319" h="20320">
                  <a:moveTo>
                    <a:pt x="15303" y="0"/>
                  </a:moveTo>
                  <a:lnTo>
                    <a:pt x="4356" y="190"/>
                  </a:lnTo>
                  <a:lnTo>
                    <a:pt x="0" y="4686"/>
                  </a:lnTo>
                  <a:lnTo>
                    <a:pt x="190" y="15646"/>
                  </a:lnTo>
                  <a:lnTo>
                    <a:pt x="4711" y="20015"/>
                  </a:lnTo>
                  <a:lnTo>
                    <a:pt x="15646" y="19824"/>
                  </a:lnTo>
                  <a:lnTo>
                    <a:pt x="20015" y="15303"/>
                  </a:lnTo>
                  <a:lnTo>
                    <a:pt x="19913" y="9829"/>
                  </a:lnTo>
                  <a:lnTo>
                    <a:pt x="19811" y="4343"/>
                  </a:lnTo>
                  <a:lnTo>
                    <a:pt x="15303" y="0"/>
                  </a:lnTo>
                  <a:close/>
                </a:path>
              </a:pathLst>
            </a:custGeom>
            <a:solidFill>
              <a:srgbClr val="9D4C2E"/>
            </a:solidFill>
          </p:spPr>
          <p:txBody>
            <a:bodyPr wrap="square" lIns="0" tIns="0" rIns="0" bIns="0" rtlCol="0"/>
            <a:lstStyle/>
            <a:p>
              <a:endParaRPr sz="1493" dirty="0"/>
            </a:p>
          </p:txBody>
        </p:sp>
        <p:sp>
          <p:nvSpPr>
            <p:cNvPr id="1526" name="object 3394">
              <a:extLst>
                <a:ext uri="{FF2B5EF4-FFF2-40B4-BE49-F238E27FC236}">
                  <a16:creationId xmlns:a16="http://schemas.microsoft.com/office/drawing/2014/main" id="{B92305C4-E856-48C0-B7D7-ED46FC07710B}"/>
                </a:ext>
              </a:extLst>
            </p:cNvPr>
            <p:cNvSpPr/>
            <p:nvPr/>
          </p:nvSpPr>
          <p:spPr>
            <a:xfrm>
              <a:off x="1004665" y="5572091"/>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A85031"/>
            </a:solidFill>
          </p:spPr>
          <p:txBody>
            <a:bodyPr wrap="square" lIns="0" tIns="0" rIns="0" bIns="0" rtlCol="0"/>
            <a:lstStyle/>
            <a:p>
              <a:endParaRPr sz="1493" dirty="0"/>
            </a:p>
          </p:txBody>
        </p:sp>
        <p:sp>
          <p:nvSpPr>
            <p:cNvPr id="1527" name="object 3395">
              <a:extLst>
                <a:ext uri="{FF2B5EF4-FFF2-40B4-BE49-F238E27FC236}">
                  <a16:creationId xmlns:a16="http://schemas.microsoft.com/office/drawing/2014/main" id="{A61D1A4D-B923-444D-ADF6-290377D63E2C}"/>
                </a:ext>
              </a:extLst>
            </p:cNvPr>
            <p:cNvSpPr/>
            <p:nvPr/>
          </p:nvSpPr>
          <p:spPr>
            <a:xfrm>
              <a:off x="1404908" y="5734110"/>
              <a:ext cx="20320" cy="20320"/>
            </a:xfrm>
            <a:custGeom>
              <a:avLst/>
              <a:gdLst/>
              <a:ahLst/>
              <a:cxnLst/>
              <a:rect l="l" t="t" r="r" b="b"/>
              <a:pathLst>
                <a:path w="20319" h="20320">
                  <a:moveTo>
                    <a:pt x="15316" y="0"/>
                  </a:moveTo>
                  <a:lnTo>
                    <a:pt x="4356" y="190"/>
                  </a:lnTo>
                  <a:lnTo>
                    <a:pt x="0" y="4699"/>
                  </a:lnTo>
                  <a:lnTo>
                    <a:pt x="190" y="15646"/>
                  </a:lnTo>
                  <a:lnTo>
                    <a:pt x="4711" y="19989"/>
                  </a:lnTo>
                  <a:lnTo>
                    <a:pt x="15659" y="19799"/>
                  </a:lnTo>
                  <a:lnTo>
                    <a:pt x="20015" y="15303"/>
                  </a:lnTo>
                  <a:lnTo>
                    <a:pt x="19913" y="9829"/>
                  </a:lnTo>
                  <a:lnTo>
                    <a:pt x="19811" y="4356"/>
                  </a:lnTo>
                  <a:lnTo>
                    <a:pt x="15316" y="0"/>
                  </a:lnTo>
                  <a:close/>
                </a:path>
              </a:pathLst>
            </a:custGeom>
            <a:solidFill>
              <a:srgbClr val="5F301C"/>
            </a:solidFill>
          </p:spPr>
          <p:txBody>
            <a:bodyPr wrap="square" lIns="0" tIns="0" rIns="0" bIns="0" rtlCol="0"/>
            <a:lstStyle/>
            <a:p>
              <a:endParaRPr sz="1493" dirty="0"/>
            </a:p>
          </p:txBody>
        </p:sp>
        <p:sp>
          <p:nvSpPr>
            <p:cNvPr id="1528" name="object 3396">
              <a:extLst>
                <a:ext uri="{FF2B5EF4-FFF2-40B4-BE49-F238E27FC236}">
                  <a16:creationId xmlns:a16="http://schemas.microsoft.com/office/drawing/2014/main" id="{B1338F89-CB4C-485A-882A-E4640FF16C50}"/>
                </a:ext>
              </a:extLst>
            </p:cNvPr>
            <p:cNvSpPr/>
            <p:nvPr/>
          </p:nvSpPr>
          <p:spPr>
            <a:xfrm>
              <a:off x="1752691" y="5651061"/>
              <a:ext cx="20320" cy="20320"/>
            </a:xfrm>
            <a:custGeom>
              <a:avLst/>
              <a:gdLst/>
              <a:ahLst/>
              <a:cxnLst/>
              <a:rect l="l" t="t" r="r" b="b"/>
              <a:pathLst>
                <a:path w="20319" h="20320">
                  <a:moveTo>
                    <a:pt x="15303" y="0"/>
                  </a:moveTo>
                  <a:lnTo>
                    <a:pt x="4343" y="190"/>
                  </a:lnTo>
                  <a:lnTo>
                    <a:pt x="0" y="4686"/>
                  </a:lnTo>
                  <a:lnTo>
                    <a:pt x="190" y="15633"/>
                  </a:lnTo>
                  <a:lnTo>
                    <a:pt x="4699" y="20015"/>
                  </a:lnTo>
                  <a:lnTo>
                    <a:pt x="15646" y="19824"/>
                  </a:lnTo>
                  <a:lnTo>
                    <a:pt x="20002" y="15290"/>
                  </a:lnTo>
                  <a:lnTo>
                    <a:pt x="19900" y="9829"/>
                  </a:lnTo>
                  <a:lnTo>
                    <a:pt x="19799" y="4343"/>
                  </a:lnTo>
                  <a:lnTo>
                    <a:pt x="15303" y="0"/>
                  </a:lnTo>
                  <a:close/>
                </a:path>
              </a:pathLst>
            </a:custGeom>
            <a:solidFill>
              <a:srgbClr val="7B3B23"/>
            </a:solidFill>
          </p:spPr>
          <p:txBody>
            <a:bodyPr wrap="square" lIns="0" tIns="0" rIns="0" bIns="0" rtlCol="0"/>
            <a:lstStyle/>
            <a:p>
              <a:endParaRPr sz="1493" dirty="0"/>
            </a:p>
          </p:txBody>
        </p:sp>
        <p:sp>
          <p:nvSpPr>
            <p:cNvPr id="1529" name="object 3397">
              <a:extLst>
                <a:ext uri="{FF2B5EF4-FFF2-40B4-BE49-F238E27FC236}">
                  <a16:creationId xmlns:a16="http://schemas.microsoft.com/office/drawing/2014/main" id="{8E6FD6C6-7DD7-4C1A-BC21-82B3186617C5}"/>
                </a:ext>
              </a:extLst>
            </p:cNvPr>
            <p:cNvSpPr/>
            <p:nvPr/>
          </p:nvSpPr>
          <p:spPr>
            <a:xfrm>
              <a:off x="941918" y="5571925"/>
              <a:ext cx="20320" cy="20320"/>
            </a:xfrm>
            <a:custGeom>
              <a:avLst/>
              <a:gdLst/>
              <a:ahLst/>
              <a:cxnLst/>
              <a:rect l="l" t="t" r="r" b="b"/>
              <a:pathLst>
                <a:path w="20319" h="20320">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9C4B2D"/>
            </a:solidFill>
          </p:spPr>
          <p:txBody>
            <a:bodyPr wrap="square" lIns="0" tIns="0" rIns="0" bIns="0" rtlCol="0"/>
            <a:lstStyle/>
            <a:p>
              <a:endParaRPr sz="1493" dirty="0"/>
            </a:p>
          </p:txBody>
        </p:sp>
        <p:sp>
          <p:nvSpPr>
            <p:cNvPr id="1530" name="object 3398">
              <a:extLst>
                <a:ext uri="{FF2B5EF4-FFF2-40B4-BE49-F238E27FC236}">
                  <a16:creationId xmlns:a16="http://schemas.microsoft.com/office/drawing/2014/main" id="{486C1922-E981-4B78-9F4B-F1517519ABFD}"/>
                </a:ext>
              </a:extLst>
            </p:cNvPr>
            <p:cNvSpPr/>
            <p:nvPr/>
          </p:nvSpPr>
          <p:spPr>
            <a:xfrm>
              <a:off x="1512811" y="5636821"/>
              <a:ext cx="20320" cy="20320"/>
            </a:xfrm>
            <a:custGeom>
              <a:avLst/>
              <a:gdLst/>
              <a:ahLst/>
              <a:cxnLst/>
              <a:rect l="l" t="t" r="r" b="b"/>
              <a:pathLst>
                <a:path w="20319" h="20320">
                  <a:moveTo>
                    <a:pt x="15303" y="0"/>
                  </a:moveTo>
                  <a:lnTo>
                    <a:pt x="4356" y="190"/>
                  </a:lnTo>
                  <a:lnTo>
                    <a:pt x="0" y="4686"/>
                  </a:lnTo>
                  <a:lnTo>
                    <a:pt x="190" y="15646"/>
                  </a:lnTo>
                  <a:lnTo>
                    <a:pt x="4699" y="20002"/>
                  </a:lnTo>
                  <a:lnTo>
                    <a:pt x="15659" y="19812"/>
                  </a:lnTo>
                  <a:lnTo>
                    <a:pt x="20027" y="15303"/>
                  </a:lnTo>
                  <a:lnTo>
                    <a:pt x="19926" y="9829"/>
                  </a:lnTo>
                  <a:lnTo>
                    <a:pt x="19824" y="4343"/>
                  </a:lnTo>
                  <a:lnTo>
                    <a:pt x="15303" y="0"/>
                  </a:lnTo>
                  <a:close/>
                </a:path>
              </a:pathLst>
            </a:custGeom>
            <a:solidFill>
              <a:srgbClr val="6D371E"/>
            </a:solidFill>
          </p:spPr>
          <p:txBody>
            <a:bodyPr wrap="square" lIns="0" tIns="0" rIns="0" bIns="0" rtlCol="0"/>
            <a:lstStyle/>
            <a:p>
              <a:endParaRPr sz="1493" dirty="0"/>
            </a:p>
          </p:txBody>
        </p:sp>
        <p:sp>
          <p:nvSpPr>
            <p:cNvPr id="1531" name="object 3399">
              <a:extLst>
                <a:ext uri="{FF2B5EF4-FFF2-40B4-BE49-F238E27FC236}">
                  <a16:creationId xmlns:a16="http://schemas.microsoft.com/office/drawing/2014/main" id="{B59EC639-3AF6-4928-8FF7-0E8A9BDE67A6}"/>
                </a:ext>
              </a:extLst>
            </p:cNvPr>
            <p:cNvSpPr/>
            <p:nvPr/>
          </p:nvSpPr>
          <p:spPr>
            <a:xfrm>
              <a:off x="1564906" y="5680053"/>
              <a:ext cx="20320" cy="20320"/>
            </a:xfrm>
            <a:custGeom>
              <a:avLst/>
              <a:gdLst/>
              <a:ahLst/>
              <a:cxnLst/>
              <a:rect l="l" t="t" r="r" b="b"/>
              <a:pathLst>
                <a:path w="20319" h="20320">
                  <a:moveTo>
                    <a:pt x="15290" y="0"/>
                  </a:moveTo>
                  <a:lnTo>
                    <a:pt x="4343" y="190"/>
                  </a:lnTo>
                  <a:lnTo>
                    <a:pt x="0" y="4698"/>
                  </a:lnTo>
                  <a:lnTo>
                    <a:pt x="190" y="15646"/>
                  </a:lnTo>
                  <a:lnTo>
                    <a:pt x="4686" y="20015"/>
                  </a:lnTo>
                  <a:lnTo>
                    <a:pt x="15646" y="19824"/>
                  </a:lnTo>
                  <a:lnTo>
                    <a:pt x="20015" y="15303"/>
                  </a:lnTo>
                  <a:lnTo>
                    <a:pt x="19913" y="9842"/>
                  </a:lnTo>
                  <a:lnTo>
                    <a:pt x="19811" y="4356"/>
                  </a:lnTo>
                  <a:lnTo>
                    <a:pt x="15290" y="0"/>
                  </a:lnTo>
                  <a:close/>
                </a:path>
              </a:pathLst>
            </a:custGeom>
            <a:solidFill>
              <a:srgbClr val="6E3620"/>
            </a:solidFill>
          </p:spPr>
          <p:txBody>
            <a:bodyPr wrap="square" lIns="0" tIns="0" rIns="0" bIns="0" rtlCol="0"/>
            <a:lstStyle/>
            <a:p>
              <a:endParaRPr sz="1493" dirty="0"/>
            </a:p>
          </p:txBody>
        </p:sp>
        <p:sp>
          <p:nvSpPr>
            <p:cNvPr id="1532" name="object 3400">
              <a:extLst>
                <a:ext uri="{FF2B5EF4-FFF2-40B4-BE49-F238E27FC236}">
                  <a16:creationId xmlns:a16="http://schemas.microsoft.com/office/drawing/2014/main" id="{5C30A9D8-9E83-4FEA-8683-64B555A0E882}"/>
                </a:ext>
              </a:extLst>
            </p:cNvPr>
            <p:cNvSpPr/>
            <p:nvPr/>
          </p:nvSpPr>
          <p:spPr>
            <a:xfrm>
              <a:off x="1559874" y="5631776"/>
              <a:ext cx="20320" cy="20320"/>
            </a:xfrm>
            <a:custGeom>
              <a:avLst/>
              <a:gdLst/>
              <a:ahLst/>
              <a:cxnLst/>
              <a:rect l="l" t="t" r="r" b="b"/>
              <a:pathLst>
                <a:path w="20319" h="20320">
                  <a:moveTo>
                    <a:pt x="15303" y="0"/>
                  </a:moveTo>
                  <a:lnTo>
                    <a:pt x="4343" y="190"/>
                  </a:lnTo>
                  <a:lnTo>
                    <a:pt x="0" y="4698"/>
                  </a:lnTo>
                  <a:lnTo>
                    <a:pt x="190" y="15646"/>
                  </a:lnTo>
                  <a:lnTo>
                    <a:pt x="4698" y="20015"/>
                  </a:lnTo>
                  <a:lnTo>
                    <a:pt x="15646" y="19824"/>
                  </a:lnTo>
                  <a:lnTo>
                    <a:pt x="20015" y="15303"/>
                  </a:lnTo>
                  <a:lnTo>
                    <a:pt x="19913" y="9842"/>
                  </a:lnTo>
                  <a:lnTo>
                    <a:pt x="19811" y="4356"/>
                  </a:lnTo>
                  <a:lnTo>
                    <a:pt x="15303" y="0"/>
                  </a:lnTo>
                  <a:close/>
                </a:path>
              </a:pathLst>
            </a:custGeom>
            <a:solidFill>
              <a:srgbClr val="743821"/>
            </a:solidFill>
          </p:spPr>
          <p:txBody>
            <a:bodyPr wrap="square" lIns="0" tIns="0" rIns="0" bIns="0" rtlCol="0"/>
            <a:lstStyle/>
            <a:p>
              <a:endParaRPr sz="1493" dirty="0"/>
            </a:p>
          </p:txBody>
        </p:sp>
        <p:sp>
          <p:nvSpPr>
            <p:cNvPr id="1533" name="object 3401">
              <a:extLst>
                <a:ext uri="{FF2B5EF4-FFF2-40B4-BE49-F238E27FC236}">
                  <a16:creationId xmlns:a16="http://schemas.microsoft.com/office/drawing/2014/main" id="{4FE0E8A9-B9D1-403F-ADD8-541511F1B33D}"/>
                </a:ext>
              </a:extLst>
            </p:cNvPr>
            <p:cNvSpPr/>
            <p:nvPr/>
          </p:nvSpPr>
          <p:spPr>
            <a:xfrm>
              <a:off x="1226574" y="5648313"/>
              <a:ext cx="20320" cy="20320"/>
            </a:xfrm>
            <a:custGeom>
              <a:avLst/>
              <a:gdLst/>
              <a:ahLst/>
              <a:cxnLst/>
              <a:rect l="l" t="t" r="r" b="b"/>
              <a:pathLst>
                <a:path w="20319" h="20320">
                  <a:moveTo>
                    <a:pt x="15303" y="0"/>
                  </a:moveTo>
                  <a:lnTo>
                    <a:pt x="4356" y="190"/>
                  </a:lnTo>
                  <a:lnTo>
                    <a:pt x="0" y="4724"/>
                  </a:lnTo>
                  <a:lnTo>
                    <a:pt x="190" y="15671"/>
                  </a:lnTo>
                  <a:lnTo>
                    <a:pt x="4711" y="20015"/>
                  </a:lnTo>
                  <a:lnTo>
                    <a:pt x="15646" y="19824"/>
                  </a:lnTo>
                  <a:lnTo>
                    <a:pt x="20015" y="15328"/>
                  </a:lnTo>
                  <a:lnTo>
                    <a:pt x="19913" y="9842"/>
                  </a:lnTo>
                  <a:lnTo>
                    <a:pt x="19811" y="4381"/>
                  </a:lnTo>
                  <a:lnTo>
                    <a:pt x="15303" y="0"/>
                  </a:lnTo>
                  <a:close/>
                </a:path>
              </a:pathLst>
            </a:custGeom>
            <a:solidFill>
              <a:srgbClr val="8B4428"/>
            </a:solidFill>
          </p:spPr>
          <p:txBody>
            <a:bodyPr wrap="square" lIns="0" tIns="0" rIns="0" bIns="0" rtlCol="0"/>
            <a:lstStyle/>
            <a:p>
              <a:endParaRPr sz="1493" dirty="0"/>
            </a:p>
          </p:txBody>
        </p:sp>
        <p:sp>
          <p:nvSpPr>
            <p:cNvPr id="1534" name="object 3402">
              <a:extLst>
                <a:ext uri="{FF2B5EF4-FFF2-40B4-BE49-F238E27FC236}">
                  <a16:creationId xmlns:a16="http://schemas.microsoft.com/office/drawing/2014/main" id="{E949E9B2-D26F-46B7-A19E-770EE2679B77}"/>
                </a:ext>
              </a:extLst>
            </p:cNvPr>
            <p:cNvSpPr/>
            <p:nvPr/>
          </p:nvSpPr>
          <p:spPr>
            <a:xfrm>
              <a:off x="1469495" y="5659060"/>
              <a:ext cx="20320" cy="20320"/>
            </a:xfrm>
            <a:custGeom>
              <a:avLst/>
              <a:gdLst/>
              <a:ahLst/>
              <a:cxnLst/>
              <a:rect l="l" t="t" r="r" b="b"/>
              <a:pathLst>
                <a:path w="20319" h="20320">
                  <a:moveTo>
                    <a:pt x="15303" y="0"/>
                  </a:moveTo>
                  <a:lnTo>
                    <a:pt x="4356" y="190"/>
                  </a:lnTo>
                  <a:lnTo>
                    <a:pt x="0" y="4711"/>
                  </a:lnTo>
                  <a:lnTo>
                    <a:pt x="190" y="15671"/>
                  </a:lnTo>
                  <a:lnTo>
                    <a:pt x="4711" y="20015"/>
                  </a:lnTo>
                  <a:lnTo>
                    <a:pt x="15646" y="19824"/>
                  </a:lnTo>
                  <a:lnTo>
                    <a:pt x="20015" y="15328"/>
                  </a:lnTo>
                  <a:lnTo>
                    <a:pt x="19913" y="9842"/>
                  </a:lnTo>
                  <a:lnTo>
                    <a:pt x="19811" y="4368"/>
                  </a:lnTo>
                  <a:lnTo>
                    <a:pt x="15303" y="0"/>
                  </a:lnTo>
                  <a:close/>
                </a:path>
              </a:pathLst>
            </a:custGeom>
            <a:solidFill>
              <a:srgbClr val="6E3620"/>
            </a:solidFill>
          </p:spPr>
          <p:txBody>
            <a:bodyPr wrap="square" lIns="0" tIns="0" rIns="0" bIns="0" rtlCol="0"/>
            <a:lstStyle/>
            <a:p>
              <a:endParaRPr sz="1493" dirty="0"/>
            </a:p>
          </p:txBody>
        </p:sp>
        <p:sp>
          <p:nvSpPr>
            <p:cNvPr id="1535" name="object 3403">
              <a:extLst>
                <a:ext uri="{FF2B5EF4-FFF2-40B4-BE49-F238E27FC236}">
                  <a16:creationId xmlns:a16="http://schemas.microsoft.com/office/drawing/2014/main" id="{875D797D-1453-44A0-82AE-472DFB78F45D}"/>
                </a:ext>
              </a:extLst>
            </p:cNvPr>
            <p:cNvSpPr/>
            <p:nvPr/>
          </p:nvSpPr>
          <p:spPr>
            <a:xfrm>
              <a:off x="1028904" y="5605487"/>
              <a:ext cx="20320" cy="20320"/>
            </a:xfrm>
            <a:custGeom>
              <a:avLst/>
              <a:gdLst/>
              <a:ahLst/>
              <a:cxnLst/>
              <a:rect l="l" t="t" r="r" b="b"/>
              <a:pathLst>
                <a:path w="20319" h="20320">
                  <a:moveTo>
                    <a:pt x="15303" y="0"/>
                  </a:moveTo>
                  <a:lnTo>
                    <a:pt x="4356" y="190"/>
                  </a:lnTo>
                  <a:lnTo>
                    <a:pt x="0" y="4686"/>
                  </a:lnTo>
                  <a:lnTo>
                    <a:pt x="190" y="15659"/>
                  </a:lnTo>
                  <a:lnTo>
                    <a:pt x="4711" y="20002"/>
                  </a:lnTo>
                  <a:lnTo>
                    <a:pt x="15646" y="19812"/>
                  </a:lnTo>
                  <a:lnTo>
                    <a:pt x="20015" y="15316"/>
                  </a:lnTo>
                  <a:lnTo>
                    <a:pt x="19913" y="9829"/>
                  </a:lnTo>
                  <a:lnTo>
                    <a:pt x="19811" y="4343"/>
                  </a:lnTo>
                  <a:lnTo>
                    <a:pt x="15303" y="0"/>
                  </a:lnTo>
                  <a:close/>
                </a:path>
              </a:pathLst>
            </a:custGeom>
            <a:solidFill>
              <a:srgbClr val="9F4C2F"/>
            </a:solidFill>
          </p:spPr>
          <p:txBody>
            <a:bodyPr wrap="square" lIns="0" tIns="0" rIns="0" bIns="0" rtlCol="0"/>
            <a:lstStyle/>
            <a:p>
              <a:endParaRPr sz="1493" dirty="0"/>
            </a:p>
          </p:txBody>
        </p:sp>
        <p:sp>
          <p:nvSpPr>
            <p:cNvPr id="1536" name="object 3404">
              <a:extLst>
                <a:ext uri="{FF2B5EF4-FFF2-40B4-BE49-F238E27FC236}">
                  <a16:creationId xmlns:a16="http://schemas.microsoft.com/office/drawing/2014/main" id="{F60954CA-C4CF-437E-9A8A-D4FF603A7D22}"/>
                </a:ext>
              </a:extLst>
            </p:cNvPr>
            <p:cNvSpPr/>
            <p:nvPr/>
          </p:nvSpPr>
          <p:spPr>
            <a:xfrm>
              <a:off x="1012023" y="5664484"/>
              <a:ext cx="20320" cy="20320"/>
            </a:xfrm>
            <a:custGeom>
              <a:avLst/>
              <a:gdLst/>
              <a:ahLst/>
              <a:cxnLst/>
              <a:rect l="l" t="t" r="r" b="b"/>
              <a:pathLst>
                <a:path w="20319" h="20320">
                  <a:moveTo>
                    <a:pt x="15303" y="0"/>
                  </a:moveTo>
                  <a:lnTo>
                    <a:pt x="4356" y="190"/>
                  </a:lnTo>
                  <a:lnTo>
                    <a:pt x="0" y="4698"/>
                  </a:lnTo>
                  <a:lnTo>
                    <a:pt x="190" y="15646"/>
                  </a:lnTo>
                  <a:lnTo>
                    <a:pt x="4711" y="20002"/>
                  </a:lnTo>
                  <a:lnTo>
                    <a:pt x="15646" y="19811"/>
                  </a:lnTo>
                  <a:lnTo>
                    <a:pt x="20015" y="15303"/>
                  </a:lnTo>
                  <a:lnTo>
                    <a:pt x="19913" y="9842"/>
                  </a:lnTo>
                  <a:lnTo>
                    <a:pt x="19811" y="4356"/>
                  </a:lnTo>
                  <a:lnTo>
                    <a:pt x="15303" y="0"/>
                  </a:lnTo>
                  <a:close/>
                </a:path>
              </a:pathLst>
            </a:custGeom>
            <a:solidFill>
              <a:srgbClr val="A14D2E"/>
            </a:solidFill>
          </p:spPr>
          <p:txBody>
            <a:bodyPr wrap="square" lIns="0" tIns="0" rIns="0" bIns="0" rtlCol="0"/>
            <a:lstStyle/>
            <a:p>
              <a:endParaRPr sz="1493" dirty="0"/>
            </a:p>
          </p:txBody>
        </p:sp>
        <p:sp>
          <p:nvSpPr>
            <p:cNvPr id="1537" name="object 3405">
              <a:extLst>
                <a:ext uri="{FF2B5EF4-FFF2-40B4-BE49-F238E27FC236}">
                  <a16:creationId xmlns:a16="http://schemas.microsoft.com/office/drawing/2014/main" id="{876A5D38-C5E8-4CE6-8C90-110536FCFE96}"/>
                </a:ext>
              </a:extLst>
            </p:cNvPr>
            <p:cNvSpPr/>
            <p:nvPr/>
          </p:nvSpPr>
          <p:spPr>
            <a:xfrm>
              <a:off x="1323668" y="5734259"/>
              <a:ext cx="20320" cy="20320"/>
            </a:xfrm>
            <a:custGeom>
              <a:avLst/>
              <a:gdLst/>
              <a:ahLst/>
              <a:cxnLst/>
              <a:rect l="l" t="t" r="r" b="b"/>
              <a:pathLst>
                <a:path w="20319" h="20320">
                  <a:moveTo>
                    <a:pt x="15303" y="0"/>
                  </a:moveTo>
                  <a:lnTo>
                    <a:pt x="4343" y="190"/>
                  </a:lnTo>
                  <a:lnTo>
                    <a:pt x="0" y="4686"/>
                  </a:lnTo>
                  <a:lnTo>
                    <a:pt x="190" y="15646"/>
                  </a:lnTo>
                  <a:lnTo>
                    <a:pt x="4698" y="20002"/>
                  </a:lnTo>
                  <a:lnTo>
                    <a:pt x="15646" y="19812"/>
                  </a:lnTo>
                  <a:lnTo>
                    <a:pt x="20015" y="15303"/>
                  </a:lnTo>
                  <a:lnTo>
                    <a:pt x="19913" y="9829"/>
                  </a:lnTo>
                  <a:lnTo>
                    <a:pt x="19811" y="4343"/>
                  </a:lnTo>
                  <a:lnTo>
                    <a:pt x="15303" y="0"/>
                  </a:lnTo>
                  <a:close/>
                </a:path>
              </a:pathLst>
            </a:custGeom>
            <a:solidFill>
              <a:srgbClr val="98492C"/>
            </a:solidFill>
          </p:spPr>
          <p:txBody>
            <a:bodyPr wrap="square" lIns="0" tIns="0" rIns="0" bIns="0" rtlCol="0"/>
            <a:lstStyle/>
            <a:p>
              <a:endParaRPr sz="1493" dirty="0"/>
            </a:p>
          </p:txBody>
        </p:sp>
        <p:sp>
          <p:nvSpPr>
            <p:cNvPr id="1538" name="object 3406">
              <a:extLst>
                <a:ext uri="{FF2B5EF4-FFF2-40B4-BE49-F238E27FC236}">
                  <a16:creationId xmlns:a16="http://schemas.microsoft.com/office/drawing/2014/main" id="{8196F64E-DA5D-4F24-8324-2D248F68ECDD}"/>
                </a:ext>
              </a:extLst>
            </p:cNvPr>
            <p:cNvSpPr/>
            <p:nvPr/>
          </p:nvSpPr>
          <p:spPr>
            <a:xfrm>
              <a:off x="1748680" y="5588278"/>
              <a:ext cx="20320" cy="20320"/>
            </a:xfrm>
            <a:custGeom>
              <a:avLst/>
              <a:gdLst/>
              <a:ahLst/>
              <a:cxnLst/>
              <a:rect l="l" t="t" r="r" b="b"/>
              <a:pathLst>
                <a:path w="20319" h="20320">
                  <a:moveTo>
                    <a:pt x="15303" y="0"/>
                  </a:moveTo>
                  <a:lnTo>
                    <a:pt x="4356" y="190"/>
                  </a:lnTo>
                  <a:lnTo>
                    <a:pt x="0" y="4699"/>
                  </a:lnTo>
                  <a:lnTo>
                    <a:pt x="190" y="15646"/>
                  </a:lnTo>
                  <a:lnTo>
                    <a:pt x="4711" y="19989"/>
                  </a:lnTo>
                  <a:lnTo>
                    <a:pt x="15646" y="19799"/>
                  </a:lnTo>
                  <a:lnTo>
                    <a:pt x="20015" y="15303"/>
                  </a:lnTo>
                  <a:lnTo>
                    <a:pt x="19913" y="9817"/>
                  </a:lnTo>
                  <a:lnTo>
                    <a:pt x="19812" y="4356"/>
                  </a:lnTo>
                  <a:lnTo>
                    <a:pt x="15303" y="0"/>
                  </a:lnTo>
                  <a:close/>
                </a:path>
              </a:pathLst>
            </a:custGeom>
            <a:solidFill>
              <a:srgbClr val="7B3B23"/>
            </a:solidFill>
          </p:spPr>
          <p:txBody>
            <a:bodyPr wrap="square" lIns="0" tIns="0" rIns="0" bIns="0" rtlCol="0"/>
            <a:lstStyle/>
            <a:p>
              <a:endParaRPr sz="1493" dirty="0"/>
            </a:p>
          </p:txBody>
        </p:sp>
        <p:sp>
          <p:nvSpPr>
            <p:cNvPr id="1539" name="object 3407">
              <a:extLst>
                <a:ext uri="{FF2B5EF4-FFF2-40B4-BE49-F238E27FC236}">
                  <a16:creationId xmlns:a16="http://schemas.microsoft.com/office/drawing/2014/main" id="{CADE7764-9DF6-4EC8-BCE7-0757013CCFE7}"/>
                </a:ext>
              </a:extLst>
            </p:cNvPr>
            <p:cNvSpPr/>
            <p:nvPr/>
          </p:nvSpPr>
          <p:spPr>
            <a:xfrm>
              <a:off x="1731153" y="5648733"/>
              <a:ext cx="20320" cy="20320"/>
            </a:xfrm>
            <a:custGeom>
              <a:avLst/>
              <a:gdLst/>
              <a:ahLst/>
              <a:cxnLst/>
              <a:rect l="l" t="t" r="r" b="b"/>
              <a:pathLst>
                <a:path w="20319" h="20320">
                  <a:moveTo>
                    <a:pt x="15303" y="0"/>
                  </a:moveTo>
                  <a:lnTo>
                    <a:pt x="4356" y="190"/>
                  </a:lnTo>
                  <a:lnTo>
                    <a:pt x="0" y="4686"/>
                  </a:lnTo>
                  <a:lnTo>
                    <a:pt x="190" y="15633"/>
                  </a:lnTo>
                  <a:lnTo>
                    <a:pt x="4711" y="20015"/>
                  </a:lnTo>
                  <a:lnTo>
                    <a:pt x="15646" y="19824"/>
                  </a:lnTo>
                  <a:lnTo>
                    <a:pt x="20015" y="15290"/>
                  </a:lnTo>
                  <a:lnTo>
                    <a:pt x="19913" y="9829"/>
                  </a:lnTo>
                  <a:lnTo>
                    <a:pt x="19812" y="4343"/>
                  </a:lnTo>
                  <a:lnTo>
                    <a:pt x="15303" y="0"/>
                  </a:lnTo>
                  <a:close/>
                </a:path>
              </a:pathLst>
            </a:custGeom>
            <a:solidFill>
              <a:srgbClr val="733921"/>
            </a:solidFill>
          </p:spPr>
          <p:txBody>
            <a:bodyPr wrap="square" lIns="0" tIns="0" rIns="0" bIns="0" rtlCol="0"/>
            <a:lstStyle/>
            <a:p>
              <a:endParaRPr sz="1493" dirty="0"/>
            </a:p>
          </p:txBody>
        </p:sp>
        <p:sp>
          <p:nvSpPr>
            <p:cNvPr id="1540" name="object 3408">
              <a:extLst>
                <a:ext uri="{FF2B5EF4-FFF2-40B4-BE49-F238E27FC236}">
                  <a16:creationId xmlns:a16="http://schemas.microsoft.com/office/drawing/2014/main" id="{23326F0D-D28E-4A9D-B33E-3B1BA2940D35}"/>
                </a:ext>
              </a:extLst>
            </p:cNvPr>
            <p:cNvSpPr/>
            <p:nvPr/>
          </p:nvSpPr>
          <p:spPr>
            <a:xfrm>
              <a:off x="997708" y="5600961"/>
              <a:ext cx="20320" cy="20320"/>
            </a:xfrm>
            <a:custGeom>
              <a:avLst/>
              <a:gdLst/>
              <a:ahLst/>
              <a:cxnLst/>
              <a:rect l="l" t="t" r="r" b="b"/>
              <a:pathLst>
                <a:path w="20319" h="20320">
                  <a:moveTo>
                    <a:pt x="15303" y="0"/>
                  </a:moveTo>
                  <a:lnTo>
                    <a:pt x="4343" y="190"/>
                  </a:lnTo>
                  <a:lnTo>
                    <a:pt x="0" y="4686"/>
                  </a:lnTo>
                  <a:lnTo>
                    <a:pt x="190" y="15633"/>
                  </a:lnTo>
                  <a:lnTo>
                    <a:pt x="4698" y="19989"/>
                  </a:lnTo>
                  <a:lnTo>
                    <a:pt x="15646" y="19799"/>
                  </a:lnTo>
                  <a:lnTo>
                    <a:pt x="20015" y="15290"/>
                  </a:lnTo>
                  <a:lnTo>
                    <a:pt x="19913" y="9804"/>
                  </a:lnTo>
                  <a:lnTo>
                    <a:pt x="19811" y="4343"/>
                  </a:lnTo>
                  <a:lnTo>
                    <a:pt x="15303" y="0"/>
                  </a:lnTo>
                  <a:close/>
                </a:path>
              </a:pathLst>
            </a:custGeom>
            <a:solidFill>
              <a:srgbClr val="A04D2E"/>
            </a:solidFill>
          </p:spPr>
          <p:txBody>
            <a:bodyPr wrap="square" lIns="0" tIns="0" rIns="0" bIns="0" rtlCol="0"/>
            <a:lstStyle/>
            <a:p>
              <a:endParaRPr sz="1493" dirty="0"/>
            </a:p>
          </p:txBody>
        </p:sp>
        <p:sp>
          <p:nvSpPr>
            <p:cNvPr id="1541" name="object 3409">
              <a:extLst>
                <a:ext uri="{FF2B5EF4-FFF2-40B4-BE49-F238E27FC236}">
                  <a16:creationId xmlns:a16="http://schemas.microsoft.com/office/drawing/2014/main" id="{2F359A3F-CBD8-472C-AC08-AD9E3D1D94B8}"/>
                </a:ext>
              </a:extLst>
            </p:cNvPr>
            <p:cNvSpPr/>
            <p:nvPr/>
          </p:nvSpPr>
          <p:spPr>
            <a:xfrm>
              <a:off x="1454774" y="5697569"/>
              <a:ext cx="20320" cy="20320"/>
            </a:xfrm>
            <a:custGeom>
              <a:avLst/>
              <a:gdLst/>
              <a:ahLst/>
              <a:cxnLst/>
              <a:rect l="l" t="t" r="r" b="b"/>
              <a:pathLst>
                <a:path w="20319" h="20320">
                  <a:moveTo>
                    <a:pt x="15303" y="0"/>
                  </a:moveTo>
                  <a:lnTo>
                    <a:pt x="4356" y="190"/>
                  </a:lnTo>
                  <a:lnTo>
                    <a:pt x="0" y="4686"/>
                  </a:lnTo>
                  <a:lnTo>
                    <a:pt x="190" y="15633"/>
                  </a:lnTo>
                  <a:lnTo>
                    <a:pt x="4711" y="19989"/>
                  </a:lnTo>
                  <a:lnTo>
                    <a:pt x="15646" y="19799"/>
                  </a:lnTo>
                  <a:lnTo>
                    <a:pt x="20015" y="15290"/>
                  </a:lnTo>
                  <a:lnTo>
                    <a:pt x="19913" y="9829"/>
                  </a:lnTo>
                  <a:lnTo>
                    <a:pt x="19811" y="4343"/>
                  </a:lnTo>
                  <a:lnTo>
                    <a:pt x="15303" y="0"/>
                  </a:lnTo>
                  <a:close/>
                </a:path>
              </a:pathLst>
            </a:custGeom>
            <a:solidFill>
              <a:srgbClr val="68341D"/>
            </a:solidFill>
          </p:spPr>
          <p:txBody>
            <a:bodyPr wrap="square" lIns="0" tIns="0" rIns="0" bIns="0" rtlCol="0"/>
            <a:lstStyle/>
            <a:p>
              <a:endParaRPr sz="1493" dirty="0"/>
            </a:p>
          </p:txBody>
        </p:sp>
        <p:sp>
          <p:nvSpPr>
            <p:cNvPr id="1542" name="object 3410">
              <a:extLst>
                <a:ext uri="{FF2B5EF4-FFF2-40B4-BE49-F238E27FC236}">
                  <a16:creationId xmlns:a16="http://schemas.microsoft.com/office/drawing/2014/main" id="{CAD8B867-FA75-4E4D-9F64-355156BC4AED}"/>
                </a:ext>
              </a:extLst>
            </p:cNvPr>
            <p:cNvSpPr/>
            <p:nvPr/>
          </p:nvSpPr>
          <p:spPr>
            <a:xfrm>
              <a:off x="1783163" y="5566622"/>
              <a:ext cx="20320" cy="20320"/>
            </a:xfrm>
            <a:custGeom>
              <a:avLst/>
              <a:gdLst/>
              <a:ahLst/>
              <a:cxnLst/>
              <a:rect l="l" t="t" r="r" b="b"/>
              <a:pathLst>
                <a:path w="20319" h="20320">
                  <a:moveTo>
                    <a:pt x="15303" y="0"/>
                  </a:moveTo>
                  <a:lnTo>
                    <a:pt x="4343" y="190"/>
                  </a:lnTo>
                  <a:lnTo>
                    <a:pt x="0" y="4699"/>
                  </a:lnTo>
                  <a:lnTo>
                    <a:pt x="190" y="15659"/>
                  </a:lnTo>
                  <a:lnTo>
                    <a:pt x="4699" y="20002"/>
                  </a:lnTo>
                  <a:lnTo>
                    <a:pt x="15646" y="19812"/>
                  </a:lnTo>
                  <a:lnTo>
                    <a:pt x="20015" y="15316"/>
                  </a:lnTo>
                  <a:lnTo>
                    <a:pt x="19913" y="9817"/>
                  </a:lnTo>
                  <a:lnTo>
                    <a:pt x="19812" y="4356"/>
                  </a:lnTo>
                  <a:lnTo>
                    <a:pt x="15303" y="0"/>
                  </a:lnTo>
                  <a:close/>
                </a:path>
              </a:pathLst>
            </a:custGeom>
            <a:solidFill>
              <a:srgbClr val="65341D"/>
            </a:solidFill>
          </p:spPr>
          <p:txBody>
            <a:bodyPr wrap="square" lIns="0" tIns="0" rIns="0" bIns="0" rtlCol="0"/>
            <a:lstStyle/>
            <a:p>
              <a:endParaRPr sz="1493" dirty="0"/>
            </a:p>
          </p:txBody>
        </p:sp>
        <p:sp>
          <p:nvSpPr>
            <p:cNvPr id="1543" name="object 3411">
              <a:extLst>
                <a:ext uri="{FF2B5EF4-FFF2-40B4-BE49-F238E27FC236}">
                  <a16:creationId xmlns:a16="http://schemas.microsoft.com/office/drawing/2014/main" id="{1BCF96CB-017F-4A95-962D-73102B0463C8}"/>
                </a:ext>
              </a:extLst>
            </p:cNvPr>
            <p:cNvSpPr/>
            <p:nvPr/>
          </p:nvSpPr>
          <p:spPr>
            <a:xfrm>
              <a:off x="1049825" y="5594192"/>
              <a:ext cx="20320" cy="20320"/>
            </a:xfrm>
            <a:custGeom>
              <a:avLst/>
              <a:gdLst/>
              <a:ahLst/>
              <a:cxnLst/>
              <a:rect l="l" t="t" r="r" b="b"/>
              <a:pathLst>
                <a:path w="20319" h="20320">
                  <a:moveTo>
                    <a:pt x="15303" y="0"/>
                  </a:moveTo>
                  <a:lnTo>
                    <a:pt x="4356" y="190"/>
                  </a:lnTo>
                  <a:lnTo>
                    <a:pt x="0" y="4724"/>
                  </a:lnTo>
                  <a:lnTo>
                    <a:pt x="190" y="15671"/>
                  </a:lnTo>
                  <a:lnTo>
                    <a:pt x="4711" y="20015"/>
                  </a:lnTo>
                  <a:lnTo>
                    <a:pt x="15646" y="19824"/>
                  </a:lnTo>
                  <a:lnTo>
                    <a:pt x="20015" y="15328"/>
                  </a:lnTo>
                  <a:lnTo>
                    <a:pt x="19913" y="9842"/>
                  </a:lnTo>
                  <a:lnTo>
                    <a:pt x="19811" y="4381"/>
                  </a:lnTo>
                  <a:lnTo>
                    <a:pt x="15303" y="0"/>
                  </a:lnTo>
                  <a:close/>
                </a:path>
              </a:pathLst>
            </a:custGeom>
            <a:solidFill>
              <a:srgbClr val="924D29"/>
            </a:solidFill>
          </p:spPr>
          <p:txBody>
            <a:bodyPr wrap="square" lIns="0" tIns="0" rIns="0" bIns="0" rtlCol="0"/>
            <a:lstStyle/>
            <a:p>
              <a:endParaRPr sz="1493" dirty="0"/>
            </a:p>
          </p:txBody>
        </p:sp>
        <p:sp>
          <p:nvSpPr>
            <p:cNvPr id="1544" name="object 3412">
              <a:extLst>
                <a:ext uri="{FF2B5EF4-FFF2-40B4-BE49-F238E27FC236}">
                  <a16:creationId xmlns:a16="http://schemas.microsoft.com/office/drawing/2014/main" id="{7242B441-5153-43CD-846B-30357D37B536}"/>
                </a:ext>
              </a:extLst>
            </p:cNvPr>
            <p:cNvSpPr/>
            <p:nvPr/>
          </p:nvSpPr>
          <p:spPr>
            <a:xfrm>
              <a:off x="1009989" y="5600454"/>
              <a:ext cx="20320" cy="20320"/>
            </a:xfrm>
            <a:custGeom>
              <a:avLst/>
              <a:gdLst/>
              <a:ahLst/>
              <a:cxnLst/>
              <a:rect l="l" t="t" r="r" b="b"/>
              <a:pathLst>
                <a:path w="20319" h="20320">
                  <a:moveTo>
                    <a:pt x="15303" y="0"/>
                  </a:moveTo>
                  <a:lnTo>
                    <a:pt x="4343" y="190"/>
                  </a:lnTo>
                  <a:lnTo>
                    <a:pt x="0" y="4711"/>
                  </a:lnTo>
                  <a:lnTo>
                    <a:pt x="190" y="15671"/>
                  </a:lnTo>
                  <a:lnTo>
                    <a:pt x="4698" y="20015"/>
                  </a:lnTo>
                  <a:lnTo>
                    <a:pt x="15646" y="19824"/>
                  </a:lnTo>
                  <a:lnTo>
                    <a:pt x="20015" y="15328"/>
                  </a:lnTo>
                  <a:lnTo>
                    <a:pt x="19913" y="9829"/>
                  </a:lnTo>
                  <a:lnTo>
                    <a:pt x="19811" y="4368"/>
                  </a:lnTo>
                  <a:lnTo>
                    <a:pt x="15303" y="0"/>
                  </a:lnTo>
                  <a:close/>
                </a:path>
              </a:pathLst>
            </a:custGeom>
            <a:solidFill>
              <a:srgbClr val="9C4B2D"/>
            </a:solidFill>
          </p:spPr>
          <p:txBody>
            <a:bodyPr wrap="square" lIns="0" tIns="0" rIns="0" bIns="0" rtlCol="0"/>
            <a:lstStyle/>
            <a:p>
              <a:endParaRPr sz="1493" dirty="0"/>
            </a:p>
          </p:txBody>
        </p:sp>
        <p:sp>
          <p:nvSpPr>
            <p:cNvPr id="1545" name="object 3413">
              <a:extLst>
                <a:ext uri="{FF2B5EF4-FFF2-40B4-BE49-F238E27FC236}">
                  <a16:creationId xmlns:a16="http://schemas.microsoft.com/office/drawing/2014/main" id="{484E8F62-8707-4A1E-A462-110AFD9FFB7C}"/>
                </a:ext>
              </a:extLst>
            </p:cNvPr>
            <p:cNvSpPr/>
            <p:nvPr/>
          </p:nvSpPr>
          <p:spPr>
            <a:xfrm>
              <a:off x="1584326" y="5697744"/>
              <a:ext cx="20320" cy="20320"/>
            </a:xfrm>
            <a:custGeom>
              <a:avLst/>
              <a:gdLst/>
              <a:ahLst/>
              <a:cxnLst/>
              <a:rect l="l" t="t" r="r" b="b"/>
              <a:pathLst>
                <a:path w="20319" h="20320">
                  <a:moveTo>
                    <a:pt x="15316" y="0"/>
                  </a:moveTo>
                  <a:lnTo>
                    <a:pt x="4356" y="190"/>
                  </a:lnTo>
                  <a:lnTo>
                    <a:pt x="0" y="4686"/>
                  </a:lnTo>
                  <a:lnTo>
                    <a:pt x="190" y="15633"/>
                  </a:lnTo>
                  <a:lnTo>
                    <a:pt x="4711" y="20002"/>
                  </a:lnTo>
                  <a:lnTo>
                    <a:pt x="15659" y="19812"/>
                  </a:lnTo>
                  <a:lnTo>
                    <a:pt x="20015" y="15290"/>
                  </a:lnTo>
                  <a:lnTo>
                    <a:pt x="19913" y="9829"/>
                  </a:lnTo>
                  <a:lnTo>
                    <a:pt x="19811" y="4343"/>
                  </a:lnTo>
                  <a:lnTo>
                    <a:pt x="15316" y="0"/>
                  </a:lnTo>
                  <a:close/>
                </a:path>
              </a:pathLst>
            </a:custGeom>
            <a:solidFill>
              <a:srgbClr val="67351E"/>
            </a:solidFill>
          </p:spPr>
          <p:txBody>
            <a:bodyPr wrap="square" lIns="0" tIns="0" rIns="0" bIns="0" rtlCol="0"/>
            <a:lstStyle/>
            <a:p>
              <a:endParaRPr sz="1493" dirty="0"/>
            </a:p>
          </p:txBody>
        </p:sp>
        <p:sp>
          <p:nvSpPr>
            <p:cNvPr id="1546" name="object 3414">
              <a:extLst>
                <a:ext uri="{FF2B5EF4-FFF2-40B4-BE49-F238E27FC236}">
                  <a16:creationId xmlns:a16="http://schemas.microsoft.com/office/drawing/2014/main" id="{2EC54261-9A02-48F1-8349-CB679B5F1F7B}"/>
                </a:ext>
              </a:extLst>
            </p:cNvPr>
            <p:cNvSpPr/>
            <p:nvPr/>
          </p:nvSpPr>
          <p:spPr>
            <a:xfrm>
              <a:off x="1585104" y="5630522"/>
              <a:ext cx="20320" cy="20320"/>
            </a:xfrm>
            <a:custGeom>
              <a:avLst/>
              <a:gdLst/>
              <a:ahLst/>
              <a:cxnLst/>
              <a:rect l="l" t="t" r="r" b="b"/>
              <a:pathLst>
                <a:path w="20319" h="20320">
                  <a:moveTo>
                    <a:pt x="15303" y="0"/>
                  </a:moveTo>
                  <a:lnTo>
                    <a:pt x="4343" y="190"/>
                  </a:lnTo>
                  <a:lnTo>
                    <a:pt x="0" y="4686"/>
                  </a:lnTo>
                  <a:lnTo>
                    <a:pt x="190" y="15633"/>
                  </a:lnTo>
                  <a:lnTo>
                    <a:pt x="4698" y="20002"/>
                  </a:lnTo>
                  <a:lnTo>
                    <a:pt x="15646" y="19812"/>
                  </a:lnTo>
                  <a:lnTo>
                    <a:pt x="20015" y="15290"/>
                  </a:lnTo>
                  <a:lnTo>
                    <a:pt x="19913" y="9829"/>
                  </a:lnTo>
                  <a:lnTo>
                    <a:pt x="19811" y="4343"/>
                  </a:lnTo>
                  <a:lnTo>
                    <a:pt x="15303" y="0"/>
                  </a:lnTo>
                  <a:close/>
                </a:path>
              </a:pathLst>
            </a:custGeom>
            <a:solidFill>
              <a:srgbClr val="63341C"/>
            </a:solidFill>
          </p:spPr>
          <p:txBody>
            <a:bodyPr wrap="square" lIns="0" tIns="0" rIns="0" bIns="0" rtlCol="0"/>
            <a:lstStyle/>
            <a:p>
              <a:endParaRPr sz="1493" dirty="0"/>
            </a:p>
          </p:txBody>
        </p:sp>
        <p:sp>
          <p:nvSpPr>
            <p:cNvPr id="1547" name="object 3415">
              <a:extLst>
                <a:ext uri="{FF2B5EF4-FFF2-40B4-BE49-F238E27FC236}">
                  <a16:creationId xmlns:a16="http://schemas.microsoft.com/office/drawing/2014/main" id="{725A6587-A6AA-461D-A4EB-1A8CC1BE7974}"/>
                </a:ext>
              </a:extLst>
            </p:cNvPr>
            <p:cNvSpPr/>
            <p:nvPr/>
          </p:nvSpPr>
          <p:spPr>
            <a:xfrm>
              <a:off x="1314754" y="5700255"/>
              <a:ext cx="41275" cy="50165"/>
            </a:xfrm>
            <a:custGeom>
              <a:avLst/>
              <a:gdLst/>
              <a:ahLst/>
              <a:cxnLst/>
              <a:rect l="l" t="t" r="r" b="b"/>
              <a:pathLst>
                <a:path w="41275" h="50164">
                  <a:moveTo>
                    <a:pt x="20015" y="15290"/>
                  </a:moveTo>
                  <a:lnTo>
                    <a:pt x="19913" y="9817"/>
                  </a:lnTo>
                  <a:lnTo>
                    <a:pt x="19812" y="4343"/>
                  </a:lnTo>
                  <a:lnTo>
                    <a:pt x="15316" y="0"/>
                  </a:lnTo>
                  <a:lnTo>
                    <a:pt x="4356" y="190"/>
                  </a:lnTo>
                  <a:lnTo>
                    <a:pt x="0" y="4686"/>
                  </a:lnTo>
                  <a:lnTo>
                    <a:pt x="190" y="15633"/>
                  </a:lnTo>
                  <a:lnTo>
                    <a:pt x="4711" y="19989"/>
                  </a:lnTo>
                  <a:lnTo>
                    <a:pt x="15659" y="19799"/>
                  </a:lnTo>
                  <a:lnTo>
                    <a:pt x="20015" y="15290"/>
                  </a:lnTo>
                  <a:close/>
                </a:path>
                <a:path w="41275" h="50164">
                  <a:moveTo>
                    <a:pt x="40741" y="45262"/>
                  </a:moveTo>
                  <a:lnTo>
                    <a:pt x="40640" y="39776"/>
                  </a:lnTo>
                  <a:lnTo>
                    <a:pt x="40538" y="34315"/>
                  </a:lnTo>
                  <a:lnTo>
                    <a:pt x="36029" y="29933"/>
                  </a:lnTo>
                  <a:lnTo>
                    <a:pt x="25069" y="30124"/>
                  </a:lnTo>
                  <a:lnTo>
                    <a:pt x="20713" y="34658"/>
                  </a:lnTo>
                  <a:lnTo>
                    <a:pt x="20904" y="45605"/>
                  </a:lnTo>
                  <a:lnTo>
                    <a:pt x="25425" y="49949"/>
                  </a:lnTo>
                  <a:lnTo>
                    <a:pt x="36372" y="49758"/>
                  </a:lnTo>
                  <a:lnTo>
                    <a:pt x="40741" y="45262"/>
                  </a:lnTo>
                  <a:close/>
                </a:path>
              </a:pathLst>
            </a:custGeom>
            <a:solidFill>
              <a:srgbClr val="793F22"/>
            </a:solidFill>
          </p:spPr>
          <p:txBody>
            <a:bodyPr wrap="square" lIns="0" tIns="0" rIns="0" bIns="0" rtlCol="0"/>
            <a:lstStyle/>
            <a:p>
              <a:endParaRPr sz="1493" dirty="0"/>
            </a:p>
          </p:txBody>
        </p:sp>
        <p:sp>
          <p:nvSpPr>
            <p:cNvPr id="1548" name="object 3416">
              <a:extLst>
                <a:ext uri="{FF2B5EF4-FFF2-40B4-BE49-F238E27FC236}">
                  <a16:creationId xmlns:a16="http://schemas.microsoft.com/office/drawing/2014/main" id="{5D86C4E2-8204-4AD9-B7D9-F192B8787D77}"/>
                </a:ext>
              </a:extLst>
            </p:cNvPr>
            <p:cNvSpPr/>
            <p:nvPr/>
          </p:nvSpPr>
          <p:spPr>
            <a:xfrm>
              <a:off x="1427438" y="5724874"/>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6C351F"/>
            </a:solidFill>
          </p:spPr>
          <p:txBody>
            <a:bodyPr wrap="square" lIns="0" tIns="0" rIns="0" bIns="0" rtlCol="0"/>
            <a:lstStyle/>
            <a:p>
              <a:endParaRPr sz="1493" dirty="0"/>
            </a:p>
          </p:txBody>
        </p:sp>
        <p:sp>
          <p:nvSpPr>
            <p:cNvPr id="1549" name="object 3417">
              <a:extLst>
                <a:ext uri="{FF2B5EF4-FFF2-40B4-BE49-F238E27FC236}">
                  <a16:creationId xmlns:a16="http://schemas.microsoft.com/office/drawing/2014/main" id="{D0A2E2C7-AA29-4D2B-8281-3566AC320D9F}"/>
                </a:ext>
              </a:extLst>
            </p:cNvPr>
            <p:cNvSpPr/>
            <p:nvPr/>
          </p:nvSpPr>
          <p:spPr>
            <a:xfrm>
              <a:off x="1628659" y="5697320"/>
              <a:ext cx="20320" cy="20320"/>
            </a:xfrm>
            <a:custGeom>
              <a:avLst/>
              <a:gdLst/>
              <a:ahLst/>
              <a:cxnLst/>
              <a:rect l="l" t="t" r="r" b="b"/>
              <a:pathLst>
                <a:path w="20319" h="20320">
                  <a:moveTo>
                    <a:pt x="15316" y="0"/>
                  </a:moveTo>
                  <a:lnTo>
                    <a:pt x="4368" y="190"/>
                  </a:lnTo>
                  <a:lnTo>
                    <a:pt x="0" y="4711"/>
                  </a:lnTo>
                  <a:lnTo>
                    <a:pt x="190" y="15659"/>
                  </a:lnTo>
                  <a:lnTo>
                    <a:pt x="4724" y="20015"/>
                  </a:lnTo>
                  <a:lnTo>
                    <a:pt x="15659" y="19824"/>
                  </a:lnTo>
                  <a:lnTo>
                    <a:pt x="20027" y="15316"/>
                  </a:lnTo>
                  <a:lnTo>
                    <a:pt x="19926" y="9842"/>
                  </a:lnTo>
                  <a:lnTo>
                    <a:pt x="19824" y="4368"/>
                  </a:lnTo>
                  <a:lnTo>
                    <a:pt x="15316" y="0"/>
                  </a:lnTo>
                  <a:close/>
                </a:path>
              </a:pathLst>
            </a:custGeom>
            <a:solidFill>
              <a:srgbClr val="5F301C"/>
            </a:solidFill>
          </p:spPr>
          <p:txBody>
            <a:bodyPr wrap="square" lIns="0" tIns="0" rIns="0" bIns="0" rtlCol="0"/>
            <a:lstStyle/>
            <a:p>
              <a:endParaRPr sz="1493" dirty="0"/>
            </a:p>
          </p:txBody>
        </p:sp>
        <p:sp>
          <p:nvSpPr>
            <p:cNvPr id="1550" name="object 3418">
              <a:extLst>
                <a:ext uri="{FF2B5EF4-FFF2-40B4-BE49-F238E27FC236}">
                  <a16:creationId xmlns:a16="http://schemas.microsoft.com/office/drawing/2014/main" id="{D8678D32-41B3-47E8-8F2A-3EACE0494A7E}"/>
                </a:ext>
              </a:extLst>
            </p:cNvPr>
            <p:cNvSpPr/>
            <p:nvPr/>
          </p:nvSpPr>
          <p:spPr>
            <a:xfrm>
              <a:off x="1348579" y="5641662"/>
              <a:ext cx="20320" cy="20320"/>
            </a:xfrm>
            <a:custGeom>
              <a:avLst/>
              <a:gdLst/>
              <a:ahLst/>
              <a:cxnLst/>
              <a:rect l="l" t="t" r="r" b="b"/>
              <a:pathLst>
                <a:path w="20319" h="20320">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7C3F23"/>
            </a:solidFill>
          </p:spPr>
          <p:txBody>
            <a:bodyPr wrap="square" lIns="0" tIns="0" rIns="0" bIns="0" rtlCol="0"/>
            <a:lstStyle/>
            <a:p>
              <a:endParaRPr sz="1493" dirty="0"/>
            </a:p>
          </p:txBody>
        </p:sp>
        <p:sp>
          <p:nvSpPr>
            <p:cNvPr id="1551" name="object 3419">
              <a:extLst>
                <a:ext uri="{FF2B5EF4-FFF2-40B4-BE49-F238E27FC236}">
                  <a16:creationId xmlns:a16="http://schemas.microsoft.com/office/drawing/2014/main" id="{3476E3BA-D3BC-41AA-A248-E35D247D247A}"/>
                </a:ext>
              </a:extLst>
            </p:cNvPr>
            <p:cNvSpPr/>
            <p:nvPr/>
          </p:nvSpPr>
          <p:spPr>
            <a:xfrm>
              <a:off x="1477794" y="5699603"/>
              <a:ext cx="20320" cy="20320"/>
            </a:xfrm>
            <a:custGeom>
              <a:avLst/>
              <a:gdLst/>
              <a:ahLst/>
              <a:cxnLst/>
              <a:rect l="l" t="t" r="r" b="b"/>
              <a:pathLst>
                <a:path w="20319" h="20320">
                  <a:moveTo>
                    <a:pt x="15316" y="0"/>
                  </a:moveTo>
                  <a:lnTo>
                    <a:pt x="4356" y="190"/>
                  </a:lnTo>
                  <a:lnTo>
                    <a:pt x="0" y="4711"/>
                  </a:lnTo>
                  <a:lnTo>
                    <a:pt x="190" y="15659"/>
                  </a:lnTo>
                  <a:lnTo>
                    <a:pt x="4711" y="20002"/>
                  </a:lnTo>
                  <a:lnTo>
                    <a:pt x="15659" y="19812"/>
                  </a:lnTo>
                  <a:lnTo>
                    <a:pt x="20015" y="15316"/>
                  </a:lnTo>
                  <a:lnTo>
                    <a:pt x="19913" y="9829"/>
                  </a:lnTo>
                  <a:lnTo>
                    <a:pt x="19811" y="4368"/>
                  </a:lnTo>
                  <a:lnTo>
                    <a:pt x="15316" y="0"/>
                  </a:lnTo>
                  <a:close/>
                </a:path>
              </a:pathLst>
            </a:custGeom>
            <a:solidFill>
              <a:srgbClr val="69351F"/>
            </a:solidFill>
          </p:spPr>
          <p:txBody>
            <a:bodyPr wrap="square" lIns="0" tIns="0" rIns="0" bIns="0" rtlCol="0"/>
            <a:lstStyle/>
            <a:p>
              <a:endParaRPr sz="1493" dirty="0"/>
            </a:p>
          </p:txBody>
        </p:sp>
        <p:sp>
          <p:nvSpPr>
            <p:cNvPr id="1552" name="object 3420">
              <a:extLst>
                <a:ext uri="{FF2B5EF4-FFF2-40B4-BE49-F238E27FC236}">
                  <a16:creationId xmlns:a16="http://schemas.microsoft.com/office/drawing/2014/main" id="{B8F7A53B-2F3B-4671-A6BE-5313F43DA454}"/>
                </a:ext>
              </a:extLst>
            </p:cNvPr>
            <p:cNvSpPr/>
            <p:nvPr/>
          </p:nvSpPr>
          <p:spPr>
            <a:xfrm>
              <a:off x="1589410" y="5645129"/>
              <a:ext cx="20320" cy="20320"/>
            </a:xfrm>
            <a:custGeom>
              <a:avLst/>
              <a:gdLst/>
              <a:ahLst/>
              <a:cxnLst/>
              <a:rect l="l" t="t" r="r" b="b"/>
              <a:pathLst>
                <a:path w="20319" h="20320">
                  <a:moveTo>
                    <a:pt x="15316" y="0"/>
                  </a:moveTo>
                  <a:lnTo>
                    <a:pt x="4356" y="190"/>
                  </a:lnTo>
                  <a:lnTo>
                    <a:pt x="0" y="4686"/>
                  </a:lnTo>
                  <a:lnTo>
                    <a:pt x="190" y="15633"/>
                  </a:lnTo>
                  <a:lnTo>
                    <a:pt x="4711" y="20002"/>
                  </a:lnTo>
                  <a:lnTo>
                    <a:pt x="15659" y="19812"/>
                  </a:lnTo>
                  <a:lnTo>
                    <a:pt x="20015" y="15290"/>
                  </a:lnTo>
                  <a:lnTo>
                    <a:pt x="19913" y="9829"/>
                  </a:lnTo>
                  <a:lnTo>
                    <a:pt x="19811" y="4343"/>
                  </a:lnTo>
                  <a:lnTo>
                    <a:pt x="15316" y="0"/>
                  </a:lnTo>
                  <a:close/>
                </a:path>
              </a:pathLst>
            </a:custGeom>
            <a:solidFill>
              <a:srgbClr val="7F3C25"/>
            </a:solidFill>
          </p:spPr>
          <p:txBody>
            <a:bodyPr wrap="square" lIns="0" tIns="0" rIns="0" bIns="0" rtlCol="0"/>
            <a:lstStyle/>
            <a:p>
              <a:endParaRPr sz="1493" dirty="0"/>
            </a:p>
          </p:txBody>
        </p:sp>
        <p:sp>
          <p:nvSpPr>
            <p:cNvPr id="1553" name="object 3421">
              <a:extLst>
                <a:ext uri="{FF2B5EF4-FFF2-40B4-BE49-F238E27FC236}">
                  <a16:creationId xmlns:a16="http://schemas.microsoft.com/office/drawing/2014/main" id="{8229BC7F-658F-497B-BD5A-1B2C2DAF2242}"/>
                </a:ext>
              </a:extLst>
            </p:cNvPr>
            <p:cNvSpPr/>
            <p:nvPr/>
          </p:nvSpPr>
          <p:spPr>
            <a:xfrm>
              <a:off x="1437552" y="5684410"/>
              <a:ext cx="20320" cy="20320"/>
            </a:xfrm>
            <a:custGeom>
              <a:avLst/>
              <a:gdLst/>
              <a:ahLst/>
              <a:cxnLst/>
              <a:rect l="l" t="t" r="r" b="b"/>
              <a:pathLst>
                <a:path w="20319" h="20320">
                  <a:moveTo>
                    <a:pt x="15303" y="0"/>
                  </a:moveTo>
                  <a:lnTo>
                    <a:pt x="4343" y="190"/>
                  </a:lnTo>
                  <a:lnTo>
                    <a:pt x="0" y="4698"/>
                  </a:lnTo>
                  <a:lnTo>
                    <a:pt x="190" y="15659"/>
                  </a:lnTo>
                  <a:lnTo>
                    <a:pt x="4698" y="20015"/>
                  </a:lnTo>
                  <a:lnTo>
                    <a:pt x="15646" y="19824"/>
                  </a:lnTo>
                  <a:lnTo>
                    <a:pt x="20015" y="15316"/>
                  </a:lnTo>
                  <a:lnTo>
                    <a:pt x="19913" y="9842"/>
                  </a:lnTo>
                  <a:lnTo>
                    <a:pt x="19811" y="4356"/>
                  </a:lnTo>
                  <a:lnTo>
                    <a:pt x="15303" y="0"/>
                  </a:lnTo>
                  <a:close/>
                </a:path>
              </a:pathLst>
            </a:custGeom>
            <a:solidFill>
              <a:srgbClr val="743821"/>
            </a:solidFill>
          </p:spPr>
          <p:txBody>
            <a:bodyPr wrap="square" lIns="0" tIns="0" rIns="0" bIns="0" rtlCol="0"/>
            <a:lstStyle/>
            <a:p>
              <a:endParaRPr sz="1493" dirty="0"/>
            </a:p>
          </p:txBody>
        </p:sp>
        <p:sp>
          <p:nvSpPr>
            <p:cNvPr id="1554" name="object 3422">
              <a:extLst>
                <a:ext uri="{FF2B5EF4-FFF2-40B4-BE49-F238E27FC236}">
                  <a16:creationId xmlns:a16="http://schemas.microsoft.com/office/drawing/2014/main" id="{AAED0FB5-87FA-4A2B-8AF5-075DB24372F7}"/>
                </a:ext>
              </a:extLst>
            </p:cNvPr>
            <p:cNvSpPr/>
            <p:nvPr/>
          </p:nvSpPr>
          <p:spPr>
            <a:xfrm>
              <a:off x="1206221" y="5703125"/>
              <a:ext cx="20320" cy="20320"/>
            </a:xfrm>
            <a:custGeom>
              <a:avLst/>
              <a:gdLst/>
              <a:ahLst/>
              <a:cxnLst/>
              <a:rect l="l" t="t" r="r" b="b"/>
              <a:pathLst>
                <a:path w="20319" h="20320">
                  <a:moveTo>
                    <a:pt x="15303" y="0"/>
                  </a:moveTo>
                  <a:lnTo>
                    <a:pt x="4343" y="190"/>
                  </a:lnTo>
                  <a:lnTo>
                    <a:pt x="0" y="4686"/>
                  </a:lnTo>
                  <a:lnTo>
                    <a:pt x="190" y="15633"/>
                  </a:lnTo>
                  <a:lnTo>
                    <a:pt x="4698" y="19989"/>
                  </a:lnTo>
                  <a:lnTo>
                    <a:pt x="15646" y="19799"/>
                  </a:lnTo>
                  <a:lnTo>
                    <a:pt x="20015" y="15290"/>
                  </a:lnTo>
                  <a:lnTo>
                    <a:pt x="19913" y="9817"/>
                  </a:lnTo>
                  <a:lnTo>
                    <a:pt x="19811" y="4343"/>
                  </a:lnTo>
                  <a:lnTo>
                    <a:pt x="15303" y="0"/>
                  </a:lnTo>
                  <a:close/>
                </a:path>
              </a:pathLst>
            </a:custGeom>
            <a:solidFill>
              <a:srgbClr val="814224"/>
            </a:solidFill>
          </p:spPr>
          <p:txBody>
            <a:bodyPr wrap="square" lIns="0" tIns="0" rIns="0" bIns="0" rtlCol="0"/>
            <a:lstStyle/>
            <a:p>
              <a:endParaRPr sz="1493" dirty="0"/>
            </a:p>
          </p:txBody>
        </p:sp>
        <p:sp>
          <p:nvSpPr>
            <p:cNvPr id="1555" name="object 3423">
              <a:extLst>
                <a:ext uri="{FF2B5EF4-FFF2-40B4-BE49-F238E27FC236}">
                  <a16:creationId xmlns:a16="http://schemas.microsoft.com/office/drawing/2014/main" id="{66C46A3F-9055-407B-A001-5CD717D0A494}"/>
                </a:ext>
              </a:extLst>
            </p:cNvPr>
            <p:cNvSpPr/>
            <p:nvPr/>
          </p:nvSpPr>
          <p:spPr>
            <a:xfrm>
              <a:off x="1721436" y="5659379"/>
              <a:ext cx="20320" cy="20320"/>
            </a:xfrm>
            <a:custGeom>
              <a:avLst/>
              <a:gdLst/>
              <a:ahLst/>
              <a:cxnLst/>
              <a:rect l="l" t="t" r="r" b="b"/>
              <a:pathLst>
                <a:path w="20319" h="20320">
                  <a:moveTo>
                    <a:pt x="15316" y="0"/>
                  </a:moveTo>
                  <a:lnTo>
                    <a:pt x="4356" y="190"/>
                  </a:lnTo>
                  <a:lnTo>
                    <a:pt x="0" y="4724"/>
                  </a:lnTo>
                  <a:lnTo>
                    <a:pt x="190" y="15671"/>
                  </a:lnTo>
                  <a:lnTo>
                    <a:pt x="4711" y="20015"/>
                  </a:lnTo>
                  <a:lnTo>
                    <a:pt x="15659" y="19824"/>
                  </a:lnTo>
                  <a:lnTo>
                    <a:pt x="20015" y="15328"/>
                  </a:lnTo>
                  <a:lnTo>
                    <a:pt x="19913" y="9842"/>
                  </a:lnTo>
                  <a:lnTo>
                    <a:pt x="19824" y="4381"/>
                  </a:lnTo>
                  <a:lnTo>
                    <a:pt x="15316" y="0"/>
                  </a:lnTo>
                  <a:close/>
                </a:path>
              </a:pathLst>
            </a:custGeom>
            <a:solidFill>
              <a:srgbClr val="65341D"/>
            </a:solidFill>
          </p:spPr>
          <p:txBody>
            <a:bodyPr wrap="square" lIns="0" tIns="0" rIns="0" bIns="0" rtlCol="0"/>
            <a:lstStyle/>
            <a:p>
              <a:endParaRPr sz="1493" dirty="0"/>
            </a:p>
          </p:txBody>
        </p:sp>
        <p:sp>
          <p:nvSpPr>
            <p:cNvPr id="1556" name="object 3424">
              <a:extLst>
                <a:ext uri="{FF2B5EF4-FFF2-40B4-BE49-F238E27FC236}">
                  <a16:creationId xmlns:a16="http://schemas.microsoft.com/office/drawing/2014/main" id="{BDED93BA-FC6F-44AD-85AC-F0D754C614DB}"/>
                </a:ext>
              </a:extLst>
            </p:cNvPr>
            <p:cNvSpPr/>
            <p:nvPr/>
          </p:nvSpPr>
          <p:spPr>
            <a:xfrm>
              <a:off x="957183" y="5574214"/>
              <a:ext cx="20320" cy="20320"/>
            </a:xfrm>
            <a:custGeom>
              <a:avLst/>
              <a:gdLst/>
              <a:ahLst/>
              <a:cxnLst/>
              <a:rect l="l" t="t" r="r" b="b"/>
              <a:pathLst>
                <a:path w="20319" h="20320">
                  <a:moveTo>
                    <a:pt x="15303" y="0"/>
                  </a:moveTo>
                  <a:lnTo>
                    <a:pt x="4343" y="190"/>
                  </a:lnTo>
                  <a:lnTo>
                    <a:pt x="0" y="4699"/>
                  </a:lnTo>
                  <a:lnTo>
                    <a:pt x="190" y="15646"/>
                  </a:lnTo>
                  <a:lnTo>
                    <a:pt x="4698" y="20015"/>
                  </a:lnTo>
                  <a:lnTo>
                    <a:pt x="15646" y="19824"/>
                  </a:lnTo>
                  <a:lnTo>
                    <a:pt x="20015" y="15303"/>
                  </a:lnTo>
                  <a:lnTo>
                    <a:pt x="19913" y="9829"/>
                  </a:lnTo>
                  <a:lnTo>
                    <a:pt x="19811" y="4356"/>
                  </a:lnTo>
                  <a:lnTo>
                    <a:pt x="15303" y="0"/>
                  </a:lnTo>
                  <a:close/>
                </a:path>
              </a:pathLst>
            </a:custGeom>
            <a:solidFill>
              <a:srgbClr val="984B2C"/>
            </a:solidFill>
          </p:spPr>
          <p:txBody>
            <a:bodyPr wrap="square" lIns="0" tIns="0" rIns="0" bIns="0" rtlCol="0"/>
            <a:lstStyle/>
            <a:p>
              <a:endParaRPr sz="1493" dirty="0"/>
            </a:p>
          </p:txBody>
        </p:sp>
        <p:sp>
          <p:nvSpPr>
            <p:cNvPr id="1557" name="object 3425">
              <a:extLst>
                <a:ext uri="{FF2B5EF4-FFF2-40B4-BE49-F238E27FC236}">
                  <a16:creationId xmlns:a16="http://schemas.microsoft.com/office/drawing/2014/main" id="{E6D7C4E8-DB69-44CD-8E26-E25289FE7C9F}"/>
                </a:ext>
              </a:extLst>
            </p:cNvPr>
            <p:cNvSpPr/>
            <p:nvPr/>
          </p:nvSpPr>
          <p:spPr>
            <a:xfrm>
              <a:off x="1511047" y="5730305"/>
              <a:ext cx="20320" cy="20320"/>
            </a:xfrm>
            <a:custGeom>
              <a:avLst/>
              <a:gdLst/>
              <a:ahLst/>
              <a:cxnLst/>
              <a:rect l="l" t="t" r="r" b="b"/>
              <a:pathLst>
                <a:path w="20319" h="20320">
                  <a:moveTo>
                    <a:pt x="15303" y="0"/>
                  </a:moveTo>
                  <a:lnTo>
                    <a:pt x="4356" y="190"/>
                  </a:lnTo>
                  <a:lnTo>
                    <a:pt x="0" y="4711"/>
                  </a:lnTo>
                  <a:lnTo>
                    <a:pt x="190" y="15671"/>
                  </a:lnTo>
                  <a:lnTo>
                    <a:pt x="4711" y="20015"/>
                  </a:lnTo>
                  <a:lnTo>
                    <a:pt x="15646" y="19824"/>
                  </a:lnTo>
                  <a:lnTo>
                    <a:pt x="20015" y="15328"/>
                  </a:lnTo>
                  <a:lnTo>
                    <a:pt x="19913" y="9829"/>
                  </a:lnTo>
                  <a:lnTo>
                    <a:pt x="19811" y="4368"/>
                  </a:lnTo>
                  <a:lnTo>
                    <a:pt x="15303" y="0"/>
                  </a:lnTo>
                  <a:close/>
                </a:path>
              </a:pathLst>
            </a:custGeom>
            <a:solidFill>
              <a:srgbClr val="66341E"/>
            </a:solidFill>
          </p:spPr>
          <p:txBody>
            <a:bodyPr wrap="square" lIns="0" tIns="0" rIns="0" bIns="0" rtlCol="0"/>
            <a:lstStyle/>
            <a:p>
              <a:endParaRPr sz="1493" dirty="0"/>
            </a:p>
          </p:txBody>
        </p:sp>
        <p:sp>
          <p:nvSpPr>
            <p:cNvPr id="1558" name="object 3426">
              <a:extLst>
                <a:ext uri="{FF2B5EF4-FFF2-40B4-BE49-F238E27FC236}">
                  <a16:creationId xmlns:a16="http://schemas.microsoft.com/office/drawing/2014/main" id="{DBB97C8F-DC64-405C-BF78-2FB479900F0F}"/>
                </a:ext>
              </a:extLst>
            </p:cNvPr>
            <p:cNvSpPr/>
            <p:nvPr/>
          </p:nvSpPr>
          <p:spPr>
            <a:xfrm>
              <a:off x="1540019" y="5722933"/>
              <a:ext cx="20320" cy="20320"/>
            </a:xfrm>
            <a:custGeom>
              <a:avLst/>
              <a:gdLst/>
              <a:ahLst/>
              <a:cxnLst/>
              <a:rect l="l" t="t" r="r" b="b"/>
              <a:pathLst>
                <a:path w="20319" h="20320">
                  <a:moveTo>
                    <a:pt x="15303" y="0"/>
                  </a:moveTo>
                  <a:lnTo>
                    <a:pt x="4356" y="190"/>
                  </a:lnTo>
                  <a:lnTo>
                    <a:pt x="0" y="4699"/>
                  </a:lnTo>
                  <a:lnTo>
                    <a:pt x="190" y="15659"/>
                  </a:lnTo>
                  <a:lnTo>
                    <a:pt x="4711" y="20015"/>
                  </a:lnTo>
                  <a:lnTo>
                    <a:pt x="15659" y="19824"/>
                  </a:lnTo>
                  <a:lnTo>
                    <a:pt x="20027" y="15316"/>
                  </a:lnTo>
                  <a:lnTo>
                    <a:pt x="19926" y="9829"/>
                  </a:lnTo>
                  <a:lnTo>
                    <a:pt x="19824" y="4356"/>
                  </a:lnTo>
                  <a:lnTo>
                    <a:pt x="15303" y="0"/>
                  </a:lnTo>
                  <a:close/>
                </a:path>
              </a:pathLst>
            </a:custGeom>
            <a:solidFill>
              <a:srgbClr val="713820"/>
            </a:solidFill>
          </p:spPr>
          <p:txBody>
            <a:bodyPr wrap="square" lIns="0" tIns="0" rIns="0" bIns="0" rtlCol="0"/>
            <a:lstStyle/>
            <a:p>
              <a:endParaRPr sz="1493" dirty="0"/>
            </a:p>
          </p:txBody>
        </p:sp>
        <p:sp>
          <p:nvSpPr>
            <p:cNvPr id="1559" name="object 3427">
              <a:extLst>
                <a:ext uri="{FF2B5EF4-FFF2-40B4-BE49-F238E27FC236}">
                  <a16:creationId xmlns:a16="http://schemas.microsoft.com/office/drawing/2014/main" id="{B4B6757A-2F3C-4108-8CB2-2163A70A6651}"/>
                </a:ext>
              </a:extLst>
            </p:cNvPr>
            <p:cNvSpPr/>
            <p:nvPr/>
          </p:nvSpPr>
          <p:spPr>
            <a:xfrm>
              <a:off x="1698156" y="5625938"/>
              <a:ext cx="20320" cy="20320"/>
            </a:xfrm>
            <a:custGeom>
              <a:avLst/>
              <a:gdLst/>
              <a:ahLst/>
              <a:cxnLst/>
              <a:rect l="l" t="t" r="r" b="b"/>
              <a:pathLst>
                <a:path w="20319" h="20320">
                  <a:moveTo>
                    <a:pt x="15316" y="0"/>
                  </a:moveTo>
                  <a:lnTo>
                    <a:pt x="4356" y="190"/>
                  </a:lnTo>
                  <a:lnTo>
                    <a:pt x="0" y="4698"/>
                  </a:lnTo>
                  <a:lnTo>
                    <a:pt x="190" y="15659"/>
                  </a:lnTo>
                  <a:lnTo>
                    <a:pt x="4711" y="20015"/>
                  </a:lnTo>
                  <a:lnTo>
                    <a:pt x="15659" y="19824"/>
                  </a:lnTo>
                  <a:lnTo>
                    <a:pt x="20015" y="15316"/>
                  </a:lnTo>
                  <a:lnTo>
                    <a:pt x="19913" y="9842"/>
                  </a:lnTo>
                  <a:lnTo>
                    <a:pt x="19812" y="4343"/>
                  </a:lnTo>
                  <a:lnTo>
                    <a:pt x="15316" y="0"/>
                  </a:lnTo>
                  <a:close/>
                </a:path>
              </a:pathLst>
            </a:custGeom>
            <a:solidFill>
              <a:srgbClr val="64331D"/>
            </a:solidFill>
          </p:spPr>
          <p:txBody>
            <a:bodyPr wrap="square" lIns="0" tIns="0" rIns="0" bIns="0" rtlCol="0"/>
            <a:lstStyle/>
            <a:p>
              <a:endParaRPr sz="1493" dirty="0"/>
            </a:p>
          </p:txBody>
        </p:sp>
        <p:sp>
          <p:nvSpPr>
            <p:cNvPr id="1560" name="object 3428">
              <a:extLst>
                <a:ext uri="{FF2B5EF4-FFF2-40B4-BE49-F238E27FC236}">
                  <a16:creationId xmlns:a16="http://schemas.microsoft.com/office/drawing/2014/main" id="{700FA90F-5124-4749-9A63-7D9D177479D2}"/>
                </a:ext>
              </a:extLst>
            </p:cNvPr>
            <p:cNvSpPr/>
            <p:nvPr/>
          </p:nvSpPr>
          <p:spPr>
            <a:xfrm>
              <a:off x="1398512" y="5703929"/>
              <a:ext cx="20320" cy="20320"/>
            </a:xfrm>
            <a:custGeom>
              <a:avLst/>
              <a:gdLst/>
              <a:ahLst/>
              <a:cxnLst/>
              <a:rect l="l" t="t" r="r" b="b"/>
              <a:pathLst>
                <a:path w="20319" h="20320">
                  <a:moveTo>
                    <a:pt x="15303" y="0"/>
                  </a:moveTo>
                  <a:lnTo>
                    <a:pt x="4356" y="190"/>
                  </a:lnTo>
                  <a:lnTo>
                    <a:pt x="0" y="4686"/>
                  </a:lnTo>
                  <a:lnTo>
                    <a:pt x="190" y="15633"/>
                  </a:lnTo>
                  <a:lnTo>
                    <a:pt x="4711" y="19989"/>
                  </a:lnTo>
                  <a:lnTo>
                    <a:pt x="15646" y="19799"/>
                  </a:lnTo>
                  <a:lnTo>
                    <a:pt x="20015" y="15290"/>
                  </a:lnTo>
                  <a:lnTo>
                    <a:pt x="19913" y="9829"/>
                  </a:lnTo>
                  <a:lnTo>
                    <a:pt x="19811" y="4343"/>
                  </a:lnTo>
                  <a:lnTo>
                    <a:pt x="15303" y="0"/>
                  </a:lnTo>
                  <a:close/>
                </a:path>
              </a:pathLst>
            </a:custGeom>
            <a:solidFill>
              <a:srgbClr val="763922"/>
            </a:solidFill>
          </p:spPr>
          <p:txBody>
            <a:bodyPr wrap="square" lIns="0" tIns="0" rIns="0" bIns="0" rtlCol="0"/>
            <a:lstStyle/>
            <a:p>
              <a:endParaRPr sz="1493" dirty="0"/>
            </a:p>
          </p:txBody>
        </p:sp>
        <p:sp>
          <p:nvSpPr>
            <p:cNvPr id="1561" name="object 3429">
              <a:extLst>
                <a:ext uri="{FF2B5EF4-FFF2-40B4-BE49-F238E27FC236}">
                  <a16:creationId xmlns:a16="http://schemas.microsoft.com/office/drawing/2014/main" id="{378DF70C-585D-452B-82B5-BB4260B75F8A}"/>
                </a:ext>
              </a:extLst>
            </p:cNvPr>
            <p:cNvSpPr/>
            <p:nvPr/>
          </p:nvSpPr>
          <p:spPr>
            <a:xfrm>
              <a:off x="1530964" y="5671391"/>
              <a:ext cx="20320" cy="20320"/>
            </a:xfrm>
            <a:custGeom>
              <a:avLst/>
              <a:gdLst/>
              <a:ahLst/>
              <a:cxnLst/>
              <a:rect l="l" t="t" r="r" b="b"/>
              <a:pathLst>
                <a:path w="20319" h="20320">
                  <a:moveTo>
                    <a:pt x="15328" y="0"/>
                  </a:moveTo>
                  <a:lnTo>
                    <a:pt x="4356" y="190"/>
                  </a:lnTo>
                  <a:lnTo>
                    <a:pt x="0" y="4711"/>
                  </a:lnTo>
                  <a:lnTo>
                    <a:pt x="190" y="15659"/>
                  </a:lnTo>
                  <a:lnTo>
                    <a:pt x="4711" y="20002"/>
                  </a:lnTo>
                  <a:lnTo>
                    <a:pt x="15671" y="19812"/>
                  </a:lnTo>
                  <a:lnTo>
                    <a:pt x="20027" y="15316"/>
                  </a:lnTo>
                  <a:lnTo>
                    <a:pt x="19926" y="9829"/>
                  </a:lnTo>
                  <a:lnTo>
                    <a:pt x="19824" y="4368"/>
                  </a:lnTo>
                  <a:lnTo>
                    <a:pt x="15328" y="0"/>
                  </a:lnTo>
                  <a:close/>
                </a:path>
              </a:pathLst>
            </a:custGeom>
            <a:solidFill>
              <a:srgbClr val="68341D"/>
            </a:solidFill>
          </p:spPr>
          <p:txBody>
            <a:bodyPr wrap="square" lIns="0" tIns="0" rIns="0" bIns="0" rtlCol="0"/>
            <a:lstStyle/>
            <a:p>
              <a:endParaRPr sz="1493" dirty="0"/>
            </a:p>
          </p:txBody>
        </p:sp>
        <p:sp>
          <p:nvSpPr>
            <p:cNvPr id="1562" name="object 3430">
              <a:extLst>
                <a:ext uri="{FF2B5EF4-FFF2-40B4-BE49-F238E27FC236}">
                  <a16:creationId xmlns:a16="http://schemas.microsoft.com/office/drawing/2014/main" id="{DB8BFC0D-81AD-48AE-8B4A-AE60330A04A9}"/>
                </a:ext>
              </a:extLst>
            </p:cNvPr>
            <p:cNvSpPr/>
            <p:nvPr/>
          </p:nvSpPr>
          <p:spPr>
            <a:xfrm>
              <a:off x="1237599" y="5646287"/>
              <a:ext cx="20320" cy="20320"/>
            </a:xfrm>
            <a:custGeom>
              <a:avLst/>
              <a:gdLst/>
              <a:ahLst/>
              <a:cxnLst/>
              <a:rect l="l" t="t" r="r" b="b"/>
              <a:pathLst>
                <a:path w="20319" h="20320">
                  <a:moveTo>
                    <a:pt x="15316" y="0"/>
                  </a:moveTo>
                  <a:lnTo>
                    <a:pt x="4356" y="190"/>
                  </a:lnTo>
                  <a:lnTo>
                    <a:pt x="0" y="4699"/>
                  </a:lnTo>
                  <a:lnTo>
                    <a:pt x="190" y="15659"/>
                  </a:lnTo>
                  <a:lnTo>
                    <a:pt x="4711" y="20002"/>
                  </a:lnTo>
                  <a:lnTo>
                    <a:pt x="15659" y="19812"/>
                  </a:lnTo>
                  <a:lnTo>
                    <a:pt x="20015" y="15316"/>
                  </a:lnTo>
                  <a:lnTo>
                    <a:pt x="19913" y="9829"/>
                  </a:lnTo>
                  <a:lnTo>
                    <a:pt x="19811" y="4356"/>
                  </a:lnTo>
                  <a:lnTo>
                    <a:pt x="15316" y="0"/>
                  </a:lnTo>
                  <a:close/>
                </a:path>
              </a:pathLst>
            </a:custGeom>
            <a:solidFill>
              <a:srgbClr val="833B1E"/>
            </a:solidFill>
          </p:spPr>
          <p:txBody>
            <a:bodyPr wrap="square" lIns="0" tIns="0" rIns="0" bIns="0" rtlCol="0"/>
            <a:lstStyle/>
            <a:p>
              <a:endParaRPr sz="1493" dirty="0"/>
            </a:p>
          </p:txBody>
        </p:sp>
        <p:sp>
          <p:nvSpPr>
            <p:cNvPr id="1563" name="object 3431">
              <a:extLst>
                <a:ext uri="{FF2B5EF4-FFF2-40B4-BE49-F238E27FC236}">
                  <a16:creationId xmlns:a16="http://schemas.microsoft.com/office/drawing/2014/main" id="{0255BB40-2BA5-4F9F-BF21-9F41E3185347}"/>
                </a:ext>
              </a:extLst>
            </p:cNvPr>
            <p:cNvSpPr/>
            <p:nvPr/>
          </p:nvSpPr>
          <p:spPr>
            <a:xfrm>
              <a:off x="1310372" y="5663355"/>
              <a:ext cx="20320" cy="20320"/>
            </a:xfrm>
            <a:custGeom>
              <a:avLst/>
              <a:gdLst/>
              <a:ahLst/>
              <a:cxnLst/>
              <a:rect l="l" t="t" r="r" b="b"/>
              <a:pathLst>
                <a:path w="20319" h="20320">
                  <a:moveTo>
                    <a:pt x="15316" y="0"/>
                  </a:moveTo>
                  <a:lnTo>
                    <a:pt x="4368" y="190"/>
                  </a:lnTo>
                  <a:lnTo>
                    <a:pt x="0" y="4686"/>
                  </a:lnTo>
                  <a:lnTo>
                    <a:pt x="190" y="15633"/>
                  </a:lnTo>
                  <a:lnTo>
                    <a:pt x="4724" y="19989"/>
                  </a:lnTo>
                  <a:lnTo>
                    <a:pt x="15659" y="19799"/>
                  </a:lnTo>
                  <a:lnTo>
                    <a:pt x="20027" y="15290"/>
                  </a:lnTo>
                  <a:lnTo>
                    <a:pt x="19926" y="9829"/>
                  </a:lnTo>
                  <a:lnTo>
                    <a:pt x="19824" y="4343"/>
                  </a:lnTo>
                  <a:lnTo>
                    <a:pt x="15316" y="0"/>
                  </a:lnTo>
                  <a:close/>
                </a:path>
              </a:pathLst>
            </a:custGeom>
            <a:solidFill>
              <a:srgbClr val="834325"/>
            </a:solidFill>
          </p:spPr>
          <p:txBody>
            <a:bodyPr wrap="square" lIns="0" tIns="0" rIns="0" bIns="0" rtlCol="0"/>
            <a:lstStyle/>
            <a:p>
              <a:endParaRPr sz="1493" dirty="0"/>
            </a:p>
          </p:txBody>
        </p:sp>
        <p:sp>
          <p:nvSpPr>
            <p:cNvPr id="1564" name="object 3432">
              <a:extLst>
                <a:ext uri="{FF2B5EF4-FFF2-40B4-BE49-F238E27FC236}">
                  <a16:creationId xmlns:a16="http://schemas.microsoft.com/office/drawing/2014/main" id="{E807CA37-3E16-4C0E-B8C1-7E03C614A493}"/>
                </a:ext>
              </a:extLst>
            </p:cNvPr>
            <p:cNvSpPr/>
            <p:nvPr/>
          </p:nvSpPr>
          <p:spPr>
            <a:xfrm>
              <a:off x="1426227" y="5640876"/>
              <a:ext cx="20320" cy="20320"/>
            </a:xfrm>
            <a:custGeom>
              <a:avLst/>
              <a:gdLst/>
              <a:ahLst/>
              <a:cxnLst/>
              <a:rect l="l" t="t" r="r" b="b"/>
              <a:pathLst>
                <a:path w="20319" h="20320">
                  <a:moveTo>
                    <a:pt x="15303" y="0"/>
                  </a:moveTo>
                  <a:lnTo>
                    <a:pt x="4356" y="190"/>
                  </a:lnTo>
                  <a:lnTo>
                    <a:pt x="0" y="4686"/>
                  </a:lnTo>
                  <a:lnTo>
                    <a:pt x="190" y="15633"/>
                  </a:lnTo>
                  <a:lnTo>
                    <a:pt x="4711" y="20015"/>
                  </a:lnTo>
                  <a:lnTo>
                    <a:pt x="15646" y="19824"/>
                  </a:lnTo>
                  <a:lnTo>
                    <a:pt x="20015" y="15290"/>
                  </a:lnTo>
                  <a:lnTo>
                    <a:pt x="19913" y="9829"/>
                  </a:lnTo>
                  <a:lnTo>
                    <a:pt x="19811" y="4343"/>
                  </a:lnTo>
                  <a:lnTo>
                    <a:pt x="15303" y="0"/>
                  </a:lnTo>
                  <a:close/>
                </a:path>
              </a:pathLst>
            </a:custGeom>
            <a:solidFill>
              <a:srgbClr val="7E4023"/>
            </a:solidFill>
          </p:spPr>
          <p:txBody>
            <a:bodyPr wrap="square" lIns="0" tIns="0" rIns="0" bIns="0" rtlCol="0"/>
            <a:lstStyle/>
            <a:p>
              <a:endParaRPr sz="1493" dirty="0"/>
            </a:p>
          </p:txBody>
        </p:sp>
        <p:sp>
          <p:nvSpPr>
            <p:cNvPr id="1565" name="object 3433">
              <a:extLst>
                <a:ext uri="{FF2B5EF4-FFF2-40B4-BE49-F238E27FC236}">
                  <a16:creationId xmlns:a16="http://schemas.microsoft.com/office/drawing/2014/main" id="{04B611A4-32C3-46A1-A956-21336FB5ADEC}"/>
                </a:ext>
              </a:extLst>
            </p:cNvPr>
            <p:cNvSpPr/>
            <p:nvPr/>
          </p:nvSpPr>
          <p:spPr>
            <a:xfrm>
              <a:off x="1494643" y="5697411"/>
              <a:ext cx="20320" cy="20320"/>
            </a:xfrm>
            <a:custGeom>
              <a:avLst/>
              <a:gdLst/>
              <a:ahLst/>
              <a:cxnLst/>
              <a:rect l="l" t="t" r="r" b="b"/>
              <a:pathLst>
                <a:path w="20319" h="20320">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753922"/>
            </a:solidFill>
          </p:spPr>
          <p:txBody>
            <a:bodyPr wrap="square" lIns="0" tIns="0" rIns="0" bIns="0" rtlCol="0"/>
            <a:lstStyle/>
            <a:p>
              <a:endParaRPr sz="1493" dirty="0"/>
            </a:p>
          </p:txBody>
        </p:sp>
        <p:sp>
          <p:nvSpPr>
            <p:cNvPr id="1566" name="object 3434">
              <a:extLst>
                <a:ext uri="{FF2B5EF4-FFF2-40B4-BE49-F238E27FC236}">
                  <a16:creationId xmlns:a16="http://schemas.microsoft.com/office/drawing/2014/main" id="{854FC119-36CF-437A-9131-5A619E5682FE}"/>
                </a:ext>
              </a:extLst>
            </p:cNvPr>
            <p:cNvSpPr/>
            <p:nvPr/>
          </p:nvSpPr>
          <p:spPr>
            <a:xfrm>
              <a:off x="1048081" y="5643229"/>
              <a:ext cx="20320" cy="20320"/>
            </a:xfrm>
            <a:custGeom>
              <a:avLst/>
              <a:gdLst/>
              <a:ahLst/>
              <a:cxnLst/>
              <a:rect l="l" t="t" r="r" b="b"/>
              <a:pathLst>
                <a:path w="20319" h="20320">
                  <a:moveTo>
                    <a:pt x="15303" y="0"/>
                  </a:moveTo>
                  <a:lnTo>
                    <a:pt x="4356" y="190"/>
                  </a:lnTo>
                  <a:lnTo>
                    <a:pt x="0" y="4686"/>
                  </a:lnTo>
                  <a:lnTo>
                    <a:pt x="190" y="15633"/>
                  </a:lnTo>
                  <a:lnTo>
                    <a:pt x="4711" y="19989"/>
                  </a:lnTo>
                  <a:lnTo>
                    <a:pt x="15646" y="19799"/>
                  </a:lnTo>
                  <a:lnTo>
                    <a:pt x="20015" y="15290"/>
                  </a:lnTo>
                  <a:lnTo>
                    <a:pt x="19913" y="9829"/>
                  </a:lnTo>
                  <a:lnTo>
                    <a:pt x="19811" y="4343"/>
                  </a:lnTo>
                  <a:lnTo>
                    <a:pt x="15303" y="0"/>
                  </a:lnTo>
                  <a:close/>
                </a:path>
              </a:pathLst>
            </a:custGeom>
            <a:solidFill>
              <a:srgbClr val="A14D2E"/>
            </a:solidFill>
          </p:spPr>
          <p:txBody>
            <a:bodyPr wrap="square" lIns="0" tIns="0" rIns="0" bIns="0" rtlCol="0"/>
            <a:lstStyle/>
            <a:p>
              <a:endParaRPr sz="1493" dirty="0"/>
            </a:p>
          </p:txBody>
        </p:sp>
        <p:sp>
          <p:nvSpPr>
            <p:cNvPr id="1567" name="object 3435">
              <a:extLst>
                <a:ext uri="{FF2B5EF4-FFF2-40B4-BE49-F238E27FC236}">
                  <a16:creationId xmlns:a16="http://schemas.microsoft.com/office/drawing/2014/main" id="{E6309F70-1566-46F7-995B-99A6343D44BE}"/>
                </a:ext>
              </a:extLst>
            </p:cNvPr>
            <p:cNvSpPr/>
            <p:nvPr/>
          </p:nvSpPr>
          <p:spPr>
            <a:xfrm>
              <a:off x="1744045" y="5639667"/>
              <a:ext cx="20320" cy="20320"/>
            </a:xfrm>
            <a:custGeom>
              <a:avLst/>
              <a:gdLst/>
              <a:ahLst/>
              <a:cxnLst/>
              <a:rect l="l" t="t" r="r" b="b"/>
              <a:pathLst>
                <a:path w="20319" h="20320">
                  <a:moveTo>
                    <a:pt x="15316" y="0"/>
                  </a:moveTo>
                  <a:lnTo>
                    <a:pt x="4356" y="190"/>
                  </a:lnTo>
                  <a:lnTo>
                    <a:pt x="0" y="4711"/>
                  </a:lnTo>
                  <a:lnTo>
                    <a:pt x="190" y="15659"/>
                  </a:lnTo>
                  <a:lnTo>
                    <a:pt x="4711" y="20015"/>
                  </a:lnTo>
                  <a:lnTo>
                    <a:pt x="15659" y="19824"/>
                  </a:lnTo>
                  <a:lnTo>
                    <a:pt x="20015" y="15316"/>
                  </a:lnTo>
                  <a:lnTo>
                    <a:pt x="19913" y="9829"/>
                  </a:lnTo>
                  <a:lnTo>
                    <a:pt x="19812" y="4368"/>
                  </a:lnTo>
                  <a:lnTo>
                    <a:pt x="15316" y="0"/>
                  </a:lnTo>
                  <a:close/>
                </a:path>
              </a:pathLst>
            </a:custGeom>
            <a:solidFill>
              <a:srgbClr val="7D3C24"/>
            </a:solidFill>
          </p:spPr>
          <p:txBody>
            <a:bodyPr wrap="square" lIns="0" tIns="0" rIns="0" bIns="0" rtlCol="0"/>
            <a:lstStyle/>
            <a:p>
              <a:endParaRPr sz="1493" dirty="0"/>
            </a:p>
          </p:txBody>
        </p:sp>
        <p:sp>
          <p:nvSpPr>
            <p:cNvPr id="1568" name="object 3436">
              <a:extLst>
                <a:ext uri="{FF2B5EF4-FFF2-40B4-BE49-F238E27FC236}">
                  <a16:creationId xmlns:a16="http://schemas.microsoft.com/office/drawing/2014/main" id="{D295BE85-1E1E-4EC8-BE63-56EBF2932D9A}"/>
                </a:ext>
              </a:extLst>
            </p:cNvPr>
            <p:cNvSpPr/>
            <p:nvPr/>
          </p:nvSpPr>
          <p:spPr>
            <a:xfrm>
              <a:off x="956518" y="5606980"/>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29"/>
                  </a:lnTo>
                  <a:lnTo>
                    <a:pt x="19811" y="4368"/>
                  </a:lnTo>
                  <a:lnTo>
                    <a:pt x="15303" y="0"/>
                  </a:lnTo>
                  <a:close/>
                </a:path>
              </a:pathLst>
            </a:custGeom>
            <a:solidFill>
              <a:srgbClr val="8F4020"/>
            </a:solidFill>
          </p:spPr>
          <p:txBody>
            <a:bodyPr wrap="square" lIns="0" tIns="0" rIns="0" bIns="0" rtlCol="0"/>
            <a:lstStyle/>
            <a:p>
              <a:endParaRPr sz="1493" dirty="0"/>
            </a:p>
          </p:txBody>
        </p:sp>
        <p:sp>
          <p:nvSpPr>
            <p:cNvPr id="1569" name="object 3437">
              <a:extLst>
                <a:ext uri="{FF2B5EF4-FFF2-40B4-BE49-F238E27FC236}">
                  <a16:creationId xmlns:a16="http://schemas.microsoft.com/office/drawing/2014/main" id="{117DA9D2-822A-453A-9657-3172DB1FC925}"/>
                </a:ext>
              </a:extLst>
            </p:cNvPr>
            <p:cNvSpPr/>
            <p:nvPr/>
          </p:nvSpPr>
          <p:spPr>
            <a:xfrm>
              <a:off x="1671172" y="5649006"/>
              <a:ext cx="20320" cy="20320"/>
            </a:xfrm>
            <a:custGeom>
              <a:avLst/>
              <a:gdLst/>
              <a:ahLst/>
              <a:cxnLst/>
              <a:rect l="l" t="t" r="r" b="b"/>
              <a:pathLst>
                <a:path w="20319" h="20320">
                  <a:moveTo>
                    <a:pt x="15303" y="0"/>
                  </a:moveTo>
                  <a:lnTo>
                    <a:pt x="4343" y="190"/>
                  </a:lnTo>
                  <a:lnTo>
                    <a:pt x="0" y="4711"/>
                  </a:lnTo>
                  <a:lnTo>
                    <a:pt x="190" y="15659"/>
                  </a:lnTo>
                  <a:lnTo>
                    <a:pt x="4699" y="20015"/>
                  </a:lnTo>
                  <a:lnTo>
                    <a:pt x="15646" y="19824"/>
                  </a:lnTo>
                  <a:lnTo>
                    <a:pt x="20015" y="15316"/>
                  </a:lnTo>
                  <a:lnTo>
                    <a:pt x="19913" y="9829"/>
                  </a:lnTo>
                  <a:lnTo>
                    <a:pt x="19812" y="4368"/>
                  </a:lnTo>
                  <a:lnTo>
                    <a:pt x="15303" y="0"/>
                  </a:lnTo>
                  <a:close/>
                </a:path>
              </a:pathLst>
            </a:custGeom>
            <a:solidFill>
              <a:srgbClr val="723720"/>
            </a:solidFill>
          </p:spPr>
          <p:txBody>
            <a:bodyPr wrap="square" lIns="0" tIns="0" rIns="0" bIns="0" rtlCol="0"/>
            <a:lstStyle/>
            <a:p>
              <a:endParaRPr sz="1493" dirty="0"/>
            </a:p>
          </p:txBody>
        </p:sp>
        <p:sp>
          <p:nvSpPr>
            <p:cNvPr id="1570" name="object 3438">
              <a:extLst>
                <a:ext uri="{FF2B5EF4-FFF2-40B4-BE49-F238E27FC236}">
                  <a16:creationId xmlns:a16="http://schemas.microsoft.com/office/drawing/2014/main" id="{028E2986-79DB-4954-9F45-E84E88D5C8B2}"/>
                </a:ext>
              </a:extLst>
            </p:cNvPr>
            <p:cNvSpPr/>
            <p:nvPr/>
          </p:nvSpPr>
          <p:spPr>
            <a:xfrm>
              <a:off x="1750039" y="5620694"/>
              <a:ext cx="20320" cy="20320"/>
            </a:xfrm>
            <a:custGeom>
              <a:avLst/>
              <a:gdLst/>
              <a:ahLst/>
              <a:cxnLst/>
              <a:rect l="l" t="t" r="r" b="b"/>
              <a:pathLst>
                <a:path w="20319" h="20320">
                  <a:moveTo>
                    <a:pt x="15316" y="0"/>
                  </a:moveTo>
                  <a:lnTo>
                    <a:pt x="4356" y="190"/>
                  </a:lnTo>
                  <a:lnTo>
                    <a:pt x="0" y="4724"/>
                  </a:lnTo>
                  <a:lnTo>
                    <a:pt x="190" y="15671"/>
                  </a:lnTo>
                  <a:lnTo>
                    <a:pt x="4711" y="20015"/>
                  </a:lnTo>
                  <a:lnTo>
                    <a:pt x="15659" y="19824"/>
                  </a:lnTo>
                  <a:lnTo>
                    <a:pt x="20027" y="15328"/>
                  </a:lnTo>
                  <a:lnTo>
                    <a:pt x="19926" y="9842"/>
                  </a:lnTo>
                  <a:lnTo>
                    <a:pt x="19824" y="4381"/>
                  </a:lnTo>
                  <a:lnTo>
                    <a:pt x="15316" y="0"/>
                  </a:lnTo>
                  <a:close/>
                </a:path>
              </a:pathLst>
            </a:custGeom>
            <a:solidFill>
              <a:srgbClr val="703621"/>
            </a:solidFill>
          </p:spPr>
          <p:txBody>
            <a:bodyPr wrap="square" lIns="0" tIns="0" rIns="0" bIns="0" rtlCol="0"/>
            <a:lstStyle/>
            <a:p>
              <a:endParaRPr sz="1493" dirty="0"/>
            </a:p>
          </p:txBody>
        </p:sp>
        <p:sp>
          <p:nvSpPr>
            <p:cNvPr id="1571" name="object 3439">
              <a:extLst>
                <a:ext uri="{FF2B5EF4-FFF2-40B4-BE49-F238E27FC236}">
                  <a16:creationId xmlns:a16="http://schemas.microsoft.com/office/drawing/2014/main" id="{B0353B7D-2E45-420F-BE0B-2BC0728D1F54}"/>
                </a:ext>
              </a:extLst>
            </p:cNvPr>
            <p:cNvSpPr/>
            <p:nvPr/>
          </p:nvSpPr>
          <p:spPr>
            <a:xfrm>
              <a:off x="1491297" y="5613094"/>
              <a:ext cx="289560" cy="117475"/>
            </a:xfrm>
            <a:custGeom>
              <a:avLst/>
              <a:gdLst/>
              <a:ahLst/>
              <a:cxnLst/>
              <a:rect l="l" t="t" r="r" b="b"/>
              <a:pathLst>
                <a:path w="289560" h="117475">
                  <a:moveTo>
                    <a:pt x="20015" y="112191"/>
                  </a:moveTo>
                  <a:lnTo>
                    <a:pt x="19913" y="106718"/>
                  </a:lnTo>
                  <a:lnTo>
                    <a:pt x="19812" y="101231"/>
                  </a:lnTo>
                  <a:lnTo>
                    <a:pt x="15303" y="96888"/>
                  </a:lnTo>
                  <a:lnTo>
                    <a:pt x="4343" y="97078"/>
                  </a:lnTo>
                  <a:lnTo>
                    <a:pt x="0" y="101574"/>
                  </a:lnTo>
                  <a:lnTo>
                    <a:pt x="190" y="112534"/>
                  </a:lnTo>
                  <a:lnTo>
                    <a:pt x="4699" y="116878"/>
                  </a:lnTo>
                  <a:lnTo>
                    <a:pt x="15646" y="116687"/>
                  </a:lnTo>
                  <a:lnTo>
                    <a:pt x="20015" y="112191"/>
                  </a:lnTo>
                  <a:close/>
                </a:path>
                <a:path w="289560" h="117475">
                  <a:moveTo>
                    <a:pt x="289356" y="15303"/>
                  </a:moveTo>
                  <a:lnTo>
                    <a:pt x="289255" y="9829"/>
                  </a:lnTo>
                  <a:lnTo>
                    <a:pt x="289153" y="4356"/>
                  </a:lnTo>
                  <a:lnTo>
                    <a:pt x="284645" y="0"/>
                  </a:lnTo>
                  <a:lnTo>
                    <a:pt x="273697" y="190"/>
                  </a:lnTo>
                  <a:lnTo>
                    <a:pt x="269341" y="4699"/>
                  </a:lnTo>
                  <a:lnTo>
                    <a:pt x="269532" y="15646"/>
                  </a:lnTo>
                  <a:lnTo>
                    <a:pt x="274053" y="20002"/>
                  </a:lnTo>
                  <a:lnTo>
                    <a:pt x="284988" y="19812"/>
                  </a:lnTo>
                  <a:lnTo>
                    <a:pt x="289356" y="15303"/>
                  </a:lnTo>
                  <a:close/>
                </a:path>
              </a:pathLst>
            </a:custGeom>
            <a:solidFill>
              <a:srgbClr val="60321B"/>
            </a:solidFill>
          </p:spPr>
          <p:txBody>
            <a:bodyPr wrap="square" lIns="0" tIns="0" rIns="0" bIns="0" rtlCol="0"/>
            <a:lstStyle/>
            <a:p>
              <a:endParaRPr sz="1493" dirty="0"/>
            </a:p>
          </p:txBody>
        </p:sp>
        <p:sp>
          <p:nvSpPr>
            <p:cNvPr id="1572" name="object 3440">
              <a:extLst>
                <a:ext uri="{FF2B5EF4-FFF2-40B4-BE49-F238E27FC236}">
                  <a16:creationId xmlns:a16="http://schemas.microsoft.com/office/drawing/2014/main" id="{885E0340-EDEF-47D0-AF54-2FE2B5F9DFBD}"/>
                </a:ext>
              </a:extLst>
            </p:cNvPr>
            <p:cNvSpPr/>
            <p:nvPr/>
          </p:nvSpPr>
          <p:spPr>
            <a:xfrm>
              <a:off x="925739" y="5485780"/>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944B2C"/>
            </a:solidFill>
          </p:spPr>
          <p:txBody>
            <a:bodyPr wrap="square" lIns="0" tIns="0" rIns="0" bIns="0" rtlCol="0"/>
            <a:lstStyle/>
            <a:p>
              <a:endParaRPr sz="1493" dirty="0"/>
            </a:p>
          </p:txBody>
        </p:sp>
        <p:sp>
          <p:nvSpPr>
            <p:cNvPr id="1573" name="object 3441">
              <a:extLst>
                <a:ext uri="{FF2B5EF4-FFF2-40B4-BE49-F238E27FC236}">
                  <a16:creationId xmlns:a16="http://schemas.microsoft.com/office/drawing/2014/main" id="{29EA6406-8B65-4027-BC22-1EFD37EFC710}"/>
                </a:ext>
              </a:extLst>
            </p:cNvPr>
            <p:cNvSpPr/>
            <p:nvPr/>
          </p:nvSpPr>
          <p:spPr>
            <a:xfrm>
              <a:off x="1587155" y="5711733"/>
              <a:ext cx="20320" cy="20320"/>
            </a:xfrm>
            <a:custGeom>
              <a:avLst/>
              <a:gdLst/>
              <a:ahLst/>
              <a:cxnLst/>
              <a:rect l="l" t="t" r="r" b="b"/>
              <a:pathLst>
                <a:path w="20319" h="20320">
                  <a:moveTo>
                    <a:pt x="15328" y="0"/>
                  </a:moveTo>
                  <a:lnTo>
                    <a:pt x="4368" y="190"/>
                  </a:lnTo>
                  <a:lnTo>
                    <a:pt x="0" y="4686"/>
                  </a:lnTo>
                  <a:lnTo>
                    <a:pt x="190" y="15633"/>
                  </a:lnTo>
                  <a:lnTo>
                    <a:pt x="4724" y="20002"/>
                  </a:lnTo>
                  <a:lnTo>
                    <a:pt x="15671" y="19812"/>
                  </a:lnTo>
                  <a:lnTo>
                    <a:pt x="20027" y="15290"/>
                  </a:lnTo>
                  <a:lnTo>
                    <a:pt x="19926" y="9829"/>
                  </a:lnTo>
                  <a:lnTo>
                    <a:pt x="19824" y="4343"/>
                  </a:lnTo>
                  <a:lnTo>
                    <a:pt x="15328" y="0"/>
                  </a:lnTo>
                  <a:close/>
                </a:path>
              </a:pathLst>
            </a:custGeom>
            <a:solidFill>
              <a:srgbClr val="7C3D23"/>
            </a:solidFill>
          </p:spPr>
          <p:txBody>
            <a:bodyPr wrap="square" lIns="0" tIns="0" rIns="0" bIns="0" rtlCol="0"/>
            <a:lstStyle/>
            <a:p>
              <a:endParaRPr sz="1493" dirty="0"/>
            </a:p>
          </p:txBody>
        </p:sp>
        <p:sp>
          <p:nvSpPr>
            <p:cNvPr id="1574" name="object 3442">
              <a:extLst>
                <a:ext uri="{FF2B5EF4-FFF2-40B4-BE49-F238E27FC236}">
                  <a16:creationId xmlns:a16="http://schemas.microsoft.com/office/drawing/2014/main" id="{257905F4-E6C7-428E-BF79-F733ABE961C9}"/>
                </a:ext>
              </a:extLst>
            </p:cNvPr>
            <p:cNvSpPr/>
            <p:nvPr/>
          </p:nvSpPr>
          <p:spPr>
            <a:xfrm>
              <a:off x="1612121" y="5716296"/>
              <a:ext cx="20320" cy="20320"/>
            </a:xfrm>
            <a:custGeom>
              <a:avLst/>
              <a:gdLst/>
              <a:ahLst/>
              <a:cxnLst/>
              <a:rect l="l" t="t" r="r" b="b"/>
              <a:pathLst>
                <a:path w="20319" h="20320">
                  <a:moveTo>
                    <a:pt x="15303" y="0"/>
                  </a:moveTo>
                  <a:lnTo>
                    <a:pt x="4343" y="190"/>
                  </a:lnTo>
                  <a:lnTo>
                    <a:pt x="0" y="4686"/>
                  </a:lnTo>
                  <a:lnTo>
                    <a:pt x="190" y="15646"/>
                  </a:lnTo>
                  <a:lnTo>
                    <a:pt x="4698" y="19989"/>
                  </a:lnTo>
                  <a:lnTo>
                    <a:pt x="15646" y="19799"/>
                  </a:lnTo>
                  <a:lnTo>
                    <a:pt x="20015" y="15303"/>
                  </a:lnTo>
                  <a:lnTo>
                    <a:pt x="19913" y="9829"/>
                  </a:lnTo>
                  <a:lnTo>
                    <a:pt x="19811" y="4343"/>
                  </a:lnTo>
                  <a:lnTo>
                    <a:pt x="15303" y="0"/>
                  </a:lnTo>
                  <a:close/>
                </a:path>
              </a:pathLst>
            </a:custGeom>
            <a:solidFill>
              <a:srgbClr val="954925"/>
            </a:solidFill>
          </p:spPr>
          <p:txBody>
            <a:bodyPr wrap="square" lIns="0" tIns="0" rIns="0" bIns="0" rtlCol="0"/>
            <a:lstStyle/>
            <a:p>
              <a:endParaRPr sz="1493" dirty="0"/>
            </a:p>
          </p:txBody>
        </p:sp>
        <p:sp>
          <p:nvSpPr>
            <p:cNvPr id="1575" name="object 3443">
              <a:extLst>
                <a:ext uri="{FF2B5EF4-FFF2-40B4-BE49-F238E27FC236}">
                  <a16:creationId xmlns:a16="http://schemas.microsoft.com/office/drawing/2014/main" id="{C5A9FE70-8BB9-4129-A729-DEC19C443E72}"/>
                </a:ext>
              </a:extLst>
            </p:cNvPr>
            <p:cNvSpPr/>
            <p:nvPr/>
          </p:nvSpPr>
          <p:spPr>
            <a:xfrm>
              <a:off x="1742151" y="5578892"/>
              <a:ext cx="20320" cy="20320"/>
            </a:xfrm>
            <a:custGeom>
              <a:avLst/>
              <a:gdLst/>
              <a:ahLst/>
              <a:cxnLst/>
              <a:rect l="l" t="t" r="r" b="b"/>
              <a:pathLst>
                <a:path w="20319" h="20320">
                  <a:moveTo>
                    <a:pt x="15303" y="0"/>
                  </a:moveTo>
                  <a:lnTo>
                    <a:pt x="4343" y="190"/>
                  </a:lnTo>
                  <a:lnTo>
                    <a:pt x="0" y="4686"/>
                  </a:lnTo>
                  <a:lnTo>
                    <a:pt x="190" y="15633"/>
                  </a:lnTo>
                  <a:lnTo>
                    <a:pt x="4699" y="20002"/>
                  </a:lnTo>
                  <a:lnTo>
                    <a:pt x="15646" y="19812"/>
                  </a:lnTo>
                  <a:lnTo>
                    <a:pt x="20015" y="15290"/>
                  </a:lnTo>
                  <a:lnTo>
                    <a:pt x="19913" y="9829"/>
                  </a:lnTo>
                  <a:lnTo>
                    <a:pt x="19812" y="4343"/>
                  </a:lnTo>
                  <a:lnTo>
                    <a:pt x="15303" y="0"/>
                  </a:lnTo>
                  <a:close/>
                </a:path>
              </a:pathLst>
            </a:custGeom>
            <a:solidFill>
              <a:srgbClr val="723720"/>
            </a:solidFill>
          </p:spPr>
          <p:txBody>
            <a:bodyPr wrap="square" lIns="0" tIns="0" rIns="0" bIns="0" rtlCol="0"/>
            <a:lstStyle/>
            <a:p>
              <a:endParaRPr sz="1493" dirty="0"/>
            </a:p>
          </p:txBody>
        </p:sp>
        <p:sp>
          <p:nvSpPr>
            <p:cNvPr id="1576" name="object 3444">
              <a:extLst>
                <a:ext uri="{FF2B5EF4-FFF2-40B4-BE49-F238E27FC236}">
                  <a16:creationId xmlns:a16="http://schemas.microsoft.com/office/drawing/2014/main" id="{9CD53EC8-7789-4A0F-ADA1-F4F32239741E}"/>
                </a:ext>
              </a:extLst>
            </p:cNvPr>
            <p:cNvSpPr/>
            <p:nvPr/>
          </p:nvSpPr>
          <p:spPr>
            <a:xfrm>
              <a:off x="1522319" y="5726560"/>
              <a:ext cx="20320" cy="20320"/>
            </a:xfrm>
            <a:custGeom>
              <a:avLst/>
              <a:gdLst/>
              <a:ahLst/>
              <a:cxnLst/>
              <a:rect l="l" t="t" r="r" b="b"/>
              <a:pathLst>
                <a:path w="20319" h="20320">
                  <a:moveTo>
                    <a:pt x="15303" y="0"/>
                  </a:moveTo>
                  <a:lnTo>
                    <a:pt x="4356" y="190"/>
                  </a:lnTo>
                  <a:lnTo>
                    <a:pt x="0" y="4711"/>
                  </a:lnTo>
                  <a:lnTo>
                    <a:pt x="190" y="15671"/>
                  </a:lnTo>
                  <a:lnTo>
                    <a:pt x="4711" y="20002"/>
                  </a:lnTo>
                  <a:lnTo>
                    <a:pt x="15646" y="19812"/>
                  </a:lnTo>
                  <a:lnTo>
                    <a:pt x="20015" y="15328"/>
                  </a:lnTo>
                  <a:lnTo>
                    <a:pt x="19913" y="9829"/>
                  </a:lnTo>
                  <a:lnTo>
                    <a:pt x="19811" y="4368"/>
                  </a:lnTo>
                  <a:lnTo>
                    <a:pt x="15303" y="0"/>
                  </a:lnTo>
                  <a:close/>
                </a:path>
              </a:pathLst>
            </a:custGeom>
            <a:solidFill>
              <a:srgbClr val="793A22"/>
            </a:solidFill>
          </p:spPr>
          <p:txBody>
            <a:bodyPr wrap="square" lIns="0" tIns="0" rIns="0" bIns="0" rtlCol="0"/>
            <a:lstStyle/>
            <a:p>
              <a:endParaRPr sz="1493" dirty="0"/>
            </a:p>
          </p:txBody>
        </p:sp>
        <p:sp>
          <p:nvSpPr>
            <p:cNvPr id="1577" name="object 3445">
              <a:extLst>
                <a:ext uri="{FF2B5EF4-FFF2-40B4-BE49-F238E27FC236}">
                  <a16:creationId xmlns:a16="http://schemas.microsoft.com/office/drawing/2014/main" id="{0F6BE0BF-3424-4D5D-A2E7-68DEE649CD34}"/>
                </a:ext>
              </a:extLst>
            </p:cNvPr>
            <p:cNvSpPr/>
            <p:nvPr/>
          </p:nvSpPr>
          <p:spPr>
            <a:xfrm>
              <a:off x="1817391" y="5616896"/>
              <a:ext cx="20320" cy="20320"/>
            </a:xfrm>
            <a:custGeom>
              <a:avLst/>
              <a:gdLst/>
              <a:ahLst/>
              <a:cxnLst/>
              <a:rect l="l" t="t" r="r" b="b"/>
              <a:pathLst>
                <a:path w="20319" h="20320">
                  <a:moveTo>
                    <a:pt x="15316" y="0"/>
                  </a:moveTo>
                  <a:lnTo>
                    <a:pt x="4356" y="190"/>
                  </a:lnTo>
                  <a:lnTo>
                    <a:pt x="0" y="4699"/>
                  </a:lnTo>
                  <a:lnTo>
                    <a:pt x="190" y="15659"/>
                  </a:lnTo>
                  <a:lnTo>
                    <a:pt x="4711" y="20002"/>
                  </a:lnTo>
                  <a:lnTo>
                    <a:pt x="15659" y="19812"/>
                  </a:lnTo>
                  <a:lnTo>
                    <a:pt x="20027" y="15316"/>
                  </a:lnTo>
                  <a:lnTo>
                    <a:pt x="19926" y="9829"/>
                  </a:lnTo>
                  <a:lnTo>
                    <a:pt x="19824" y="4356"/>
                  </a:lnTo>
                  <a:lnTo>
                    <a:pt x="15316" y="0"/>
                  </a:lnTo>
                  <a:close/>
                </a:path>
              </a:pathLst>
            </a:custGeom>
            <a:solidFill>
              <a:srgbClr val="67351E"/>
            </a:solidFill>
          </p:spPr>
          <p:txBody>
            <a:bodyPr wrap="square" lIns="0" tIns="0" rIns="0" bIns="0" rtlCol="0"/>
            <a:lstStyle/>
            <a:p>
              <a:endParaRPr sz="1493" dirty="0"/>
            </a:p>
          </p:txBody>
        </p:sp>
        <p:sp>
          <p:nvSpPr>
            <p:cNvPr id="1578" name="object 3446">
              <a:extLst>
                <a:ext uri="{FF2B5EF4-FFF2-40B4-BE49-F238E27FC236}">
                  <a16:creationId xmlns:a16="http://schemas.microsoft.com/office/drawing/2014/main" id="{755517D5-C706-434B-8E89-EF5277D3DEEE}"/>
                </a:ext>
              </a:extLst>
            </p:cNvPr>
            <p:cNvSpPr/>
            <p:nvPr/>
          </p:nvSpPr>
          <p:spPr>
            <a:xfrm>
              <a:off x="1233201" y="5678249"/>
              <a:ext cx="20320" cy="20320"/>
            </a:xfrm>
            <a:custGeom>
              <a:avLst/>
              <a:gdLst/>
              <a:ahLst/>
              <a:cxnLst/>
              <a:rect l="l" t="t" r="r" b="b"/>
              <a:pathLst>
                <a:path w="20319" h="20320">
                  <a:moveTo>
                    <a:pt x="15316" y="0"/>
                  </a:moveTo>
                  <a:lnTo>
                    <a:pt x="4356" y="190"/>
                  </a:lnTo>
                  <a:lnTo>
                    <a:pt x="0" y="4699"/>
                  </a:lnTo>
                  <a:lnTo>
                    <a:pt x="190" y="15646"/>
                  </a:lnTo>
                  <a:lnTo>
                    <a:pt x="4711" y="19989"/>
                  </a:lnTo>
                  <a:lnTo>
                    <a:pt x="15659" y="19799"/>
                  </a:lnTo>
                  <a:lnTo>
                    <a:pt x="20015" y="15303"/>
                  </a:lnTo>
                  <a:lnTo>
                    <a:pt x="19913" y="9817"/>
                  </a:lnTo>
                  <a:lnTo>
                    <a:pt x="19811" y="4356"/>
                  </a:lnTo>
                  <a:lnTo>
                    <a:pt x="15316" y="0"/>
                  </a:lnTo>
                  <a:close/>
                </a:path>
              </a:pathLst>
            </a:custGeom>
            <a:solidFill>
              <a:srgbClr val="94472C"/>
            </a:solidFill>
          </p:spPr>
          <p:txBody>
            <a:bodyPr wrap="square" lIns="0" tIns="0" rIns="0" bIns="0" rtlCol="0"/>
            <a:lstStyle/>
            <a:p>
              <a:endParaRPr sz="1493" dirty="0"/>
            </a:p>
          </p:txBody>
        </p:sp>
        <p:sp>
          <p:nvSpPr>
            <p:cNvPr id="1579" name="object 3447">
              <a:extLst>
                <a:ext uri="{FF2B5EF4-FFF2-40B4-BE49-F238E27FC236}">
                  <a16:creationId xmlns:a16="http://schemas.microsoft.com/office/drawing/2014/main" id="{3F27F8F9-417E-472C-97E1-D5221879F245}"/>
                </a:ext>
              </a:extLst>
            </p:cNvPr>
            <p:cNvSpPr/>
            <p:nvPr/>
          </p:nvSpPr>
          <p:spPr>
            <a:xfrm>
              <a:off x="1190461" y="5705875"/>
              <a:ext cx="20320" cy="20320"/>
            </a:xfrm>
            <a:custGeom>
              <a:avLst/>
              <a:gdLst/>
              <a:ahLst/>
              <a:cxnLst/>
              <a:rect l="l" t="t" r="r" b="b"/>
              <a:pathLst>
                <a:path w="20319" h="20320">
                  <a:moveTo>
                    <a:pt x="15303" y="0"/>
                  </a:moveTo>
                  <a:lnTo>
                    <a:pt x="4343" y="190"/>
                  </a:lnTo>
                  <a:lnTo>
                    <a:pt x="0" y="4711"/>
                  </a:lnTo>
                  <a:lnTo>
                    <a:pt x="190" y="15659"/>
                  </a:lnTo>
                  <a:lnTo>
                    <a:pt x="4698" y="20002"/>
                  </a:lnTo>
                  <a:lnTo>
                    <a:pt x="15646" y="19812"/>
                  </a:lnTo>
                  <a:lnTo>
                    <a:pt x="20015" y="15316"/>
                  </a:lnTo>
                  <a:lnTo>
                    <a:pt x="19913" y="9829"/>
                  </a:lnTo>
                  <a:lnTo>
                    <a:pt x="19811" y="4368"/>
                  </a:lnTo>
                  <a:lnTo>
                    <a:pt x="15303" y="0"/>
                  </a:lnTo>
                  <a:close/>
                </a:path>
              </a:pathLst>
            </a:custGeom>
            <a:solidFill>
              <a:srgbClr val="8C4428"/>
            </a:solidFill>
          </p:spPr>
          <p:txBody>
            <a:bodyPr wrap="square" lIns="0" tIns="0" rIns="0" bIns="0" rtlCol="0"/>
            <a:lstStyle/>
            <a:p>
              <a:endParaRPr sz="1493" dirty="0"/>
            </a:p>
          </p:txBody>
        </p:sp>
        <p:sp>
          <p:nvSpPr>
            <p:cNvPr id="1580" name="object 3448">
              <a:extLst>
                <a:ext uri="{FF2B5EF4-FFF2-40B4-BE49-F238E27FC236}">
                  <a16:creationId xmlns:a16="http://schemas.microsoft.com/office/drawing/2014/main" id="{09E7826A-DD92-40C6-99F9-9D6BB77BC1A9}"/>
                </a:ext>
              </a:extLst>
            </p:cNvPr>
            <p:cNvSpPr/>
            <p:nvPr/>
          </p:nvSpPr>
          <p:spPr>
            <a:xfrm>
              <a:off x="1165940" y="5692120"/>
              <a:ext cx="20320" cy="20320"/>
            </a:xfrm>
            <a:custGeom>
              <a:avLst/>
              <a:gdLst/>
              <a:ahLst/>
              <a:cxnLst/>
              <a:rect l="l" t="t" r="r" b="b"/>
              <a:pathLst>
                <a:path w="20319" h="20320">
                  <a:moveTo>
                    <a:pt x="15303" y="0"/>
                  </a:moveTo>
                  <a:lnTo>
                    <a:pt x="4356" y="190"/>
                  </a:lnTo>
                  <a:lnTo>
                    <a:pt x="0" y="4686"/>
                  </a:lnTo>
                  <a:lnTo>
                    <a:pt x="190" y="15646"/>
                  </a:lnTo>
                  <a:lnTo>
                    <a:pt x="4711" y="20015"/>
                  </a:lnTo>
                  <a:lnTo>
                    <a:pt x="15646" y="19824"/>
                  </a:lnTo>
                  <a:lnTo>
                    <a:pt x="20015" y="15303"/>
                  </a:lnTo>
                  <a:lnTo>
                    <a:pt x="19913" y="9829"/>
                  </a:lnTo>
                  <a:lnTo>
                    <a:pt x="19811" y="4343"/>
                  </a:lnTo>
                  <a:lnTo>
                    <a:pt x="15303" y="0"/>
                  </a:lnTo>
                  <a:close/>
                </a:path>
              </a:pathLst>
            </a:custGeom>
            <a:solidFill>
              <a:srgbClr val="814224"/>
            </a:solidFill>
          </p:spPr>
          <p:txBody>
            <a:bodyPr wrap="square" lIns="0" tIns="0" rIns="0" bIns="0" rtlCol="0"/>
            <a:lstStyle/>
            <a:p>
              <a:endParaRPr sz="1493" dirty="0"/>
            </a:p>
          </p:txBody>
        </p:sp>
        <p:sp>
          <p:nvSpPr>
            <p:cNvPr id="1581" name="object 3449">
              <a:extLst>
                <a:ext uri="{FF2B5EF4-FFF2-40B4-BE49-F238E27FC236}">
                  <a16:creationId xmlns:a16="http://schemas.microsoft.com/office/drawing/2014/main" id="{0734D56A-6970-449B-9290-5F0550455257}"/>
                </a:ext>
              </a:extLst>
            </p:cNvPr>
            <p:cNvSpPr/>
            <p:nvPr/>
          </p:nvSpPr>
          <p:spPr>
            <a:xfrm>
              <a:off x="1253708" y="5643897"/>
              <a:ext cx="20320" cy="20320"/>
            </a:xfrm>
            <a:custGeom>
              <a:avLst/>
              <a:gdLst/>
              <a:ahLst/>
              <a:cxnLst/>
              <a:rect l="l" t="t" r="r" b="b"/>
              <a:pathLst>
                <a:path w="20319" h="20320">
                  <a:moveTo>
                    <a:pt x="15303" y="0"/>
                  </a:moveTo>
                  <a:lnTo>
                    <a:pt x="4343" y="190"/>
                  </a:lnTo>
                  <a:lnTo>
                    <a:pt x="0" y="4698"/>
                  </a:lnTo>
                  <a:lnTo>
                    <a:pt x="190" y="15646"/>
                  </a:lnTo>
                  <a:lnTo>
                    <a:pt x="4698" y="20015"/>
                  </a:lnTo>
                  <a:lnTo>
                    <a:pt x="15646" y="19824"/>
                  </a:lnTo>
                  <a:lnTo>
                    <a:pt x="20015" y="15303"/>
                  </a:lnTo>
                  <a:lnTo>
                    <a:pt x="19913" y="9842"/>
                  </a:lnTo>
                  <a:lnTo>
                    <a:pt x="19811" y="4343"/>
                  </a:lnTo>
                  <a:lnTo>
                    <a:pt x="15303" y="0"/>
                  </a:lnTo>
                  <a:close/>
                </a:path>
              </a:pathLst>
            </a:custGeom>
            <a:solidFill>
              <a:srgbClr val="804024"/>
            </a:solidFill>
          </p:spPr>
          <p:txBody>
            <a:bodyPr wrap="square" lIns="0" tIns="0" rIns="0" bIns="0" rtlCol="0"/>
            <a:lstStyle/>
            <a:p>
              <a:endParaRPr sz="1493" dirty="0"/>
            </a:p>
          </p:txBody>
        </p:sp>
        <p:sp>
          <p:nvSpPr>
            <p:cNvPr id="1582" name="object 3450">
              <a:extLst>
                <a:ext uri="{FF2B5EF4-FFF2-40B4-BE49-F238E27FC236}">
                  <a16:creationId xmlns:a16="http://schemas.microsoft.com/office/drawing/2014/main" id="{3E666274-76F4-48E4-9A3D-FCE42992E042}"/>
                </a:ext>
              </a:extLst>
            </p:cNvPr>
            <p:cNvSpPr/>
            <p:nvPr/>
          </p:nvSpPr>
          <p:spPr>
            <a:xfrm>
              <a:off x="1380265" y="5702203"/>
              <a:ext cx="20320" cy="20320"/>
            </a:xfrm>
            <a:custGeom>
              <a:avLst/>
              <a:gdLst/>
              <a:ahLst/>
              <a:cxnLst/>
              <a:rect l="l" t="t" r="r" b="b"/>
              <a:pathLst>
                <a:path w="20319" h="20320">
                  <a:moveTo>
                    <a:pt x="15316" y="0"/>
                  </a:moveTo>
                  <a:lnTo>
                    <a:pt x="4356" y="190"/>
                  </a:lnTo>
                  <a:lnTo>
                    <a:pt x="0" y="4711"/>
                  </a:lnTo>
                  <a:lnTo>
                    <a:pt x="190" y="15659"/>
                  </a:lnTo>
                  <a:lnTo>
                    <a:pt x="4711" y="20002"/>
                  </a:lnTo>
                  <a:lnTo>
                    <a:pt x="15659" y="19812"/>
                  </a:lnTo>
                  <a:lnTo>
                    <a:pt x="20027" y="15316"/>
                  </a:lnTo>
                  <a:lnTo>
                    <a:pt x="19926" y="9829"/>
                  </a:lnTo>
                  <a:lnTo>
                    <a:pt x="19824" y="4368"/>
                  </a:lnTo>
                  <a:lnTo>
                    <a:pt x="15316" y="0"/>
                  </a:lnTo>
                  <a:close/>
                </a:path>
              </a:pathLst>
            </a:custGeom>
            <a:solidFill>
              <a:srgbClr val="582C1A"/>
            </a:solidFill>
          </p:spPr>
          <p:txBody>
            <a:bodyPr wrap="square" lIns="0" tIns="0" rIns="0" bIns="0" rtlCol="0"/>
            <a:lstStyle/>
            <a:p>
              <a:endParaRPr sz="1493" dirty="0"/>
            </a:p>
          </p:txBody>
        </p:sp>
        <p:sp>
          <p:nvSpPr>
            <p:cNvPr id="1583" name="object 3451">
              <a:extLst>
                <a:ext uri="{FF2B5EF4-FFF2-40B4-BE49-F238E27FC236}">
                  <a16:creationId xmlns:a16="http://schemas.microsoft.com/office/drawing/2014/main" id="{8C12547A-7460-496D-821F-2ECD6690427B}"/>
                </a:ext>
              </a:extLst>
            </p:cNvPr>
            <p:cNvSpPr/>
            <p:nvPr/>
          </p:nvSpPr>
          <p:spPr>
            <a:xfrm>
              <a:off x="1575440" y="5645011"/>
              <a:ext cx="20320" cy="20320"/>
            </a:xfrm>
            <a:custGeom>
              <a:avLst/>
              <a:gdLst/>
              <a:ahLst/>
              <a:cxnLst/>
              <a:rect l="l" t="t" r="r" b="b"/>
              <a:pathLst>
                <a:path w="20319" h="20320">
                  <a:moveTo>
                    <a:pt x="15290" y="0"/>
                  </a:moveTo>
                  <a:lnTo>
                    <a:pt x="4343" y="190"/>
                  </a:lnTo>
                  <a:lnTo>
                    <a:pt x="0" y="4699"/>
                  </a:lnTo>
                  <a:lnTo>
                    <a:pt x="190" y="15646"/>
                  </a:lnTo>
                  <a:lnTo>
                    <a:pt x="4698" y="19989"/>
                  </a:lnTo>
                  <a:lnTo>
                    <a:pt x="15646" y="19799"/>
                  </a:lnTo>
                  <a:lnTo>
                    <a:pt x="20015" y="15303"/>
                  </a:lnTo>
                  <a:lnTo>
                    <a:pt x="19913" y="9829"/>
                  </a:lnTo>
                  <a:lnTo>
                    <a:pt x="19811" y="4356"/>
                  </a:lnTo>
                  <a:lnTo>
                    <a:pt x="15290" y="0"/>
                  </a:lnTo>
                  <a:close/>
                </a:path>
              </a:pathLst>
            </a:custGeom>
            <a:solidFill>
              <a:srgbClr val="7D3C24"/>
            </a:solidFill>
          </p:spPr>
          <p:txBody>
            <a:bodyPr wrap="square" lIns="0" tIns="0" rIns="0" bIns="0" rtlCol="0"/>
            <a:lstStyle/>
            <a:p>
              <a:endParaRPr sz="1493" dirty="0"/>
            </a:p>
          </p:txBody>
        </p:sp>
        <p:sp>
          <p:nvSpPr>
            <p:cNvPr id="1584" name="object 3452">
              <a:extLst>
                <a:ext uri="{FF2B5EF4-FFF2-40B4-BE49-F238E27FC236}">
                  <a16:creationId xmlns:a16="http://schemas.microsoft.com/office/drawing/2014/main" id="{475859CA-7A63-41C9-B675-62EF781942E2}"/>
                </a:ext>
              </a:extLst>
            </p:cNvPr>
            <p:cNvSpPr/>
            <p:nvPr/>
          </p:nvSpPr>
          <p:spPr>
            <a:xfrm>
              <a:off x="1705907" y="5647556"/>
              <a:ext cx="20320" cy="20320"/>
            </a:xfrm>
            <a:custGeom>
              <a:avLst/>
              <a:gdLst/>
              <a:ahLst/>
              <a:cxnLst/>
              <a:rect l="l" t="t" r="r" b="b"/>
              <a:pathLst>
                <a:path w="20319" h="20320">
                  <a:moveTo>
                    <a:pt x="15316" y="0"/>
                  </a:moveTo>
                  <a:lnTo>
                    <a:pt x="4356" y="190"/>
                  </a:lnTo>
                  <a:lnTo>
                    <a:pt x="0" y="4711"/>
                  </a:lnTo>
                  <a:lnTo>
                    <a:pt x="190" y="15671"/>
                  </a:lnTo>
                  <a:lnTo>
                    <a:pt x="4711" y="20015"/>
                  </a:lnTo>
                  <a:lnTo>
                    <a:pt x="15659" y="19824"/>
                  </a:lnTo>
                  <a:lnTo>
                    <a:pt x="20015" y="15328"/>
                  </a:lnTo>
                  <a:lnTo>
                    <a:pt x="19913" y="9829"/>
                  </a:lnTo>
                  <a:lnTo>
                    <a:pt x="19812" y="4368"/>
                  </a:lnTo>
                  <a:lnTo>
                    <a:pt x="15316" y="0"/>
                  </a:lnTo>
                  <a:close/>
                </a:path>
              </a:pathLst>
            </a:custGeom>
            <a:solidFill>
              <a:srgbClr val="733921"/>
            </a:solidFill>
          </p:spPr>
          <p:txBody>
            <a:bodyPr wrap="square" lIns="0" tIns="0" rIns="0" bIns="0" rtlCol="0"/>
            <a:lstStyle/>
            <a:p>
              <a:endParaRPr sz="1493" dirty="0"/>
            </a:p>
          </p:txBody>
        </p:sp>
        <p:sp>
          <p:nvSpPr>
            <p:cNvPr id="1585" name="object 3453">
              <a:extLst>
                <a:ext uri="{FF2B5EF4-FFF2-40B4-BE49-F238E27FC236}">
                  <a16:creationId xmlns:a16="http://schemas.microsoft.com/office/drawing/2014/main" id="{F8D22CF8-8B07-4E3C-BD74-AA67B3EEFA2A}"/>
                </a:ext>
              </a:extLst>
            </p:cNvPr>
            <p:cNvSpPr/>
            <p:nvPr/>
          </p:nvSpPr>
          <p:spPr>
            <a:xfrm>
              <a:off x="965833" y="5618581"/>
              <a:ext cx="20320" cy="20320"/>
            </a:xfrm>
            <a:custGeom>
              <a:avLst/>
              <a:gdLst/>
              <a:ahLst/>
              <a:cxnLst/>
              <a:rect l="l" t="t" r="r" b="b"/>
              <a:pathLst>
                <a:path w="20319" h="20320">
                  <a:moveTo>
                    <a:pt x="15303" y="0"/>
                  </a:moveTo>
                  <a:lnTo>
                    <a:pt x="4356" y="190"/>
                  </a:lnTo>
                  <a:lnTo>
                    <a:pt x="0" y="4686"/>
                  </a:lnTo>
                  <a:lnTo>
                    <a:pt x="190" y="15646"/>
                  </a:lnTo>
                  <a:lnTo>
                    <a:pt x="4711" y="20002"/>
                  </a:lnTo>
                  <a:lnTo>
                    <a:pt x="15646" y="19812"/>
                  </a:lnTo>
                  <a:lnTo>
                    <a:pt x="20015" y="15303"/>
                  </a:lnTo>
                  <a:lnTo>
                    <a:pt x="19913" y="9829"/>
                  </a:lnTo>
                  <a:lnTo>
                    <a:pt x="19811" y="4343"/>
                  </a:lnTo>
                  <a:lnTo>
                    <a:pt x="15303" y="0"/>
                  </a:lnTo>
                  <a:close/>
                </a:path>
              </a:pathLst>
            </a:custGeom>
            <a:solidFill>
              <a:srgbClr val="8B4727"/>
            </a:solidFill>
          </p:spPr>
          <p:txBody>
            <a:bodyPr wrap="square" lIns="0" tIns="0" rIns="0" bIns="0" rtlCol="0"/>
            <a:lstStyle/>
            <a:p>
              <a:endParaRPr sz="1493" dirty="0"/>
            </a:p>
          </p:txBody>
        </p:sp>
        <p:sp>
          <p:nvSpPr>
            <p:cNvPr id="1586" name="object 3454">
              <a:extLst>
                <a:ext uri="{FF2B5EF4-FFF2-40B4-BE49-F238E27FC236}">
                  <a16:creationId xmlns:a16="http://schemas.microsoft.com/office/drawing/2014/main" id="{3346DD7A-6426-488B-ABA8-BFEEDBACCF43}"/>
                </a:ext>
              </a:extLst>
            </p:cNvPr>
            <p:cNvSpPr/>
            <p:nvPr/>
          </p:nvSpPr>
          <p:spPr>
            <a:xfrm>
              <a:off x="1294809" y="5697885"/>
              <a:ext cx="20320" cy="20320"/>
            </a:xfrm>
            <a:custGeom>
              <a:avLst/>
              <a:gdLst/>
              <a:ahLst/>
              <a:cxnLst/>
              <a:rect l="l" t="t" r="r" b="b"/>
              <a:pathLst>
                <a:path w="20319" h="20320">
                  <a:moveTo>
                    <a:pt x="15303" y="0"/>
                  </a:moveTo>
                  <a:lnTo>
                    <a:pt x="4343" y="190"/>
                  </a:lnTo>
                  <a:lnTo>
                    <a:pt x="0" y="4711"/>
                  </a:lnTo>
                  <a:lnTo>
                    <a:pt x="190" y="15671"/>
                  </a:lnTo>
                  <a:lnTo>
                    <a:pt x="4698" y="20015"/>
                  </a:lnTo>
                  <a:lnTo>
                    <a:pt x="15646" y="19824"/>
                  </a:lnTo>
                  <a:lnTo>
                    <a:pt x="20015" y="15328"/>
                  </a:lnTo>
                  <a:lnTo>
                    <a:pt x="19913" y="9829"/>
                  </a:lnTo>
                  <a:lnTo>
                    <a:pt x="19811" y="4368"/>
                  </a:lnTo>
                  <a:lnTo>
                    <a:pt x="15303" y="0"/>
                  </a:lnTo>
                  <a:close/>
                </a:path>
              </a:pathLst>
            </a:custGeom>
            <a:solidFill>
              <a:srgbClr val="A8532A"/>
            </a:solidFill>
          </p:spPr>
          <p:txBody>
            <a:bodyPr wrap="square" lIns="0" tIns="0" rIns="0" bIns="0" rtlCol="0"/>
            <a:lstStyle/>
            <a:p>
              <a:endParaRPr sz="1493" dirty="0"/>
            </a:p>
          </p:txBody>
        </p:sp>
        <p:sp>
          <p:nvSpPr>
            <p:cNvPr id="1587" name="object 3455">
              <a:extLst>
                <a:ext uri="{FF2B5EF4-FFF2-40B4-BE49-F238E27FC236}">
                  <a16:creationId xmlns:a16="http://schemas.microsoft.com/office/drawing/2014/main" id="{3088C6BC-8F61-4D94-871F-D039EC17662D}"/>
                </a:ext>
              </a:extLst>
            </p:cNvPr>
            <p:cNvSpPr/>
            <p:nvPr/>
          </p:nvSpPr>
          <p:spPr>
            <a:xfrm>
              <a:off x="1692432" y="5599041"/>
              <a:ext cx="20320" cy="20320"/>
            </a:xfrm>
            <a:custGeom>
              <a:avLst/>
              <a:gdLst/>
              <a:ahLst/>
              <a:cxnLst/>
              <a:rect l="l" t="t" r="r" b="b"/>
              <a:pathLst>
                <a:path w="20319" h="20320">
                  <a:moveTo>
                    <a:pt x="15303" y="0"/>
                  </a:moveTo>
                  <a:lnTo>
                    <a:pt x="4343" y="190"/>
                  </a:lnTo>
                  <a:lnTo>
                    <a:pt x="0" y="4698"/>
                  </a:lnTo>
                  <a:lnTo>
                    <a:pt x="190" y="15646"/>
                  </a:lnTo>
                  <a:lnTo>
                    <a:pt x="4699" y="20015"/>
                  </a:lnTo>
                  <a:lnTo>
                    <a:pt x="15646" y="19824"/>
                  </a:lnTo>
                  <a:lnTo>
                    <a:pt x="20015" y="15303"/>
                  </a:lnTo>
                  <a:lnTo>
                    <a:pt x="19913" y="9842"/>
                  </a:lnTo>
                  <a:lnTo>
                    <a:pt x="19812" y="4343"/>
                  </a:lnTo>
                  <a:lnTo>
                    <a:pt x="15303" y="0"/>
                  </a:lnTo>
                  <a:close/>
                </a:path>
              </a:pathLst>
            </a:custGeom>
            <a:solidFill>
              <a:srgbClr val="773A21"/>
            </a:solidFill>
          </p:spPr>
          <p:txBody>
            <a:bodyPr wrap="square" lIns="0" tIns="0" rIns="0" bIns="0" rtlCol="0"/>
            <a:lstStyle/>
            <a:p>
              <a:endParaRPr sz="1493" dirty="0"/>
            </a:p>
          </p:txBody>
        </p:sp>
        <p:sp>
          <p:nvSpPr>
            <p:cNvPr id="1588" name="object 3456">
              <a:extLst>
                <a:ext uri="{FF2B5EF4-FFF2-40B4-BE49-F238E27FC236}">
                  <a16:creationId xmlns:a16="http://schemas.microsoft.com/office/drawing/2014/main" id="{5240C2F8-6C46-492A-B548-6302FB81CF75}"/>
                </a:ext>
              </a:extLst>
            </p:cNvPr>
            <p:cNvSpPr/>
            <p:nvPr/>
          </p:nvSpPr>
          <p:spPr>
            <a:xfrm>
              <a:off x="1619465" y="5658515"/>
              <a:ext cx="20320" cy="20320"/>
            </a:xfrm>
            <a:custGeom>
              <a:avLst/>
              <a:gdLst/>
              <a:ahLst/>
              <a:cxnLst/>
              <a:rect l="l" t="t" r="r" b="b"/>
              <a:pathLst>
                <a:path w="20319" h="20320">
                  <a:moveTo>
                    <a:pt x="15316" y="0"/>
                  </a:moveTo>
                  <a:lnTo>
                    <a:pt x="4356" y="190"/>
                  </a:lnTo>
                  <a:lnTo>
                    <a:pt x="0" y="4686"/>
                  </a:lnTo>
                  <a:lnTo>
                    <a:pt x="190" y="15633"/>
                  </a:lnTo>
                  <a:lnTo>
                    <a:pt x="4711" y="20015"/>
                  </a:lnTo>
                  <a:lnTo>
                    <a:pt x="15659" y="19824"/>
                  </a:lnTo>
                  <a:lnTo>
                    <a:pt x="20027" y="15290"/>
                  </a:lnTo>
                  <a:lnTo>
                    <a:pt x="19926" y="9829"/>
                  </a:lnTo>
                  <a:lnTo>
                    <a:pt x="19824" y="4343"/>
                  </a:lnTo>
                  <a:lnTo>
                    <a:pt x="15316" y="0"/>
                  </a:lnTo>
                  <a:close/>
                </a:path>
              </a:pathLst>
            </a:custGeom>
            <a:solidFill>
              <a:srgbClr val="61311B"/>
            </a:solidFill>
          </p:spPr>
          <p:txBody>
            <a:bodyPr wrap="square" lIns="0" tIns="0" rIns="0" bIns="0" rtlCol="0"/>
            <a:lstStyle/>
            <a:p>
              <a:endParaRPr sz="1493" dirty="0"/>
            </a:p>
          </p:txBody>
        </p:sp>
        <p:sp>
          <p:nvSpPr>
            <p:cNvPr id="1589" name="object 3457">
              <a:extLst>
                <a:ext uri="{FF2B5EF4-FFF2-40B4-BE49-F238E27FC236}">
                  <a16:creationId xmlns:a16="http://schemas.microsoft.com/office/drawing/2014/main" id="{DD23F052-8FA3-4253-8EE3-3F85629A681E}"/>
                </a:ext>
              </a:extLst>
            </p:cNvPr>
            <p:cNvSpPr/>
            <p:nvPr/>
          </p:nvSpPr>
          <p:spPr>
            <a:xfrm>
              <a:off x="1802563" y="5635636"/>
              <a:ext cx="20320" cy="20320"/>
            </a:xfrm>
            <a:custGeom>
              <a:avLst/>
              <a:gdLst/>
              <a:ahLst/>
              <a:cxnLst/>
              <a:rect l="l" t="t" r="r" b="b"/>
              <a:pathLst>
                <a:path w="20319" h="20320">
                  <a:moveTo>
                    <a:pt x="15303" y="0"/>
                  </a:moveTo>
                  <a:lnTo>
                    <a:pt x="4343" y="190"/>
                  </a:lnTo>
                  <a:lnTo>
                    <a:pt x="0" y="4686"/>
                  </a:lnTo>
                  <a:lnTo>
                    <a:pt x="190" y="15633"/>
                  </a:lnTo>
                  <a:lnTo>
                    <a:pt x="4699" y="19989"/>
                  </a:lnTo>
                  <a:lnTo>
                    <a:pt x="15646" y="19799"/>
                  </a:lnTo>
                  <a:lnTo>
                    <a:pt x="20015" y="15290"/>
                  </a:lnTo>
                  <a:lnTo>
                    <a:pt x="19913" y="9829"/>
                  </a:lnTo>
                  <a:lnTo>
                    <a:pt x="19812" y="4343"/>
                  </a:lnTo>
                  <a:lnTo>
                    <a:pt x="15303" y="0"/>
                  </a:lnTo>
                  <a:close/>
                </a:path>
              </a:pathLst>
            </a:custGeom>
            <a:solidFill>
              <a:srgbClr val="65341D"/>
            </a:solidFill>
          </p:spPr>
          <p:txBody>
            <a:bodyPr wrap="square" lIns="0" tIns="0" rIns="0" bIns="0" rtlCol="0"/>
            <a:lstStyle/>
            <a:p>
              <a:endParaRPr sz="1493" dirty="0"/>
            </a:p>
          </p:txBody>
        </p:sp>
        <p:sp>
          <p:nvSpPr>
            <p:cNvPr id="1590" name="object 3458">
              <a:extLst>
                <a:ext uri="{FF2B5EF4-FFF2-40B4-BE49-F238E27FC236}">
                  <a16:creationId xmlns:a16="http://schemas.microsoft.com/office/drawing/2014/main" id="{84F31AD9-6B52-451F-A88A-D02A9D4E7A6E}"/>
                </a:ext>
              </a:extLst>
            </p:cNvPr>
            <p:cNvSpPr/>
            <p:nvPr/>
          </p:nvSpPr>
          <p:spPr>
            <a:xfrm>
              <a:off x="1211706" y="5631900"/>
              <a:ext cx="20320" cy="20320"/>
            </a:xfrm>
            <a:custGeom>
              <a:avLst/>
              <a:gdLst/>
              <a:ahLst/>
              <a:cxnLst/>
              <a:rect l="l" t="t" r="r" b="b"/>
              <a:pathLst>
                <a:path w="20319" h="20320">
                  <a:moveTo>
                    <a:pt x="15316" y="0"/>
                  </a:moveTo>
                  <a:lnTo>
                    <a:pt x="4356" y="190"/>
                  </a:lnTo>
                  <a:lnTo>
                    <a:pt x="0" y="4698"/>
                  </a:lnTo>
                  <a:lnTo>
                    <a:pt x="190" y="15646"/>
                  </a:lnTo>
                  <a:lnTo>
                    <a:pt x="4711" y="20002"/>
                  </a:lnTo>
                  <a:lnTo>
                    <a:pt x="15659" y="19811"/>
                  </a:lnTo>
                  <a:lnTo>
                    <a:pt x="20015" y="15303"/>
                  </a:lnTo>
                  <a:lnTo>
                    <a:pt x="19913" y="9842"/>
                  </a:lnTo>
                  <a:lnTo>
                    <a:pt x="19811" y="4356"/>
                  </a:lnTo>
                  <a:lnTo>
                    <a:pt x="15316" y="0"/>
                  </a:lnTo>
                  <a:close/>
                </a:path>
              </a:pathLst>
            </a:custGeom>
            <a:solidFill>
              <a:srgbClr val="884326"/>
            </a:solidFill>
          </p:spPr>
          <p:txBody>
            <a:bodyPr wrap="square" lIns="0" tIns="0" rIns="0" bIns="0" rtlCol="0"/>
            <a:lstStyle/>
            <a:p>
              <a:endParaRPr sz="1493" dirty="0"/>
            </a:p>
          </p:txBody>
        </p:sp>
        <p:sp>
          <p:nvSpPr>
            <p:cNvPr id="1591" name="object 3459">
              <a:extLst>
                <a:ext uri="{FF2B5EF4-FFF2-40B4-BE49-F238E27FC236}">
                  <a16:creationId xmlns:a16="http://schemas.microsoft.com/office/drawing/2014/main" id="{849292F5-6369-4709-8F20-78FF3569761B}"/>
                </a:ext>
              </a:extLst>
            </p:cNvPr>
            <p:cNvSpPr/>
            <p:nvPr/>
          </p:nvSpPr>
          <p:spPr>
            <a:xfrm>
              <a:off x="1665813" y="5685599"/>
              <a:ext cx="20320" cy="20320"/>
            </a:xfrm>
            <a:custGeom>
              <a:avLst/>
              <a:gdLst/>
              <a:ahLst/>
              <a:cxnLst/>
              <a:rect l="l" t="t" r="r" b="b"/>
              <a:pathLst>
                <a:path w="20319" h="20320">
                  <a:moveTo>
                    <a:pt x="15316" y="0"/>
                  </a:moveTo>
                  <a:lnTo>
                    <a:pt x="4343" y="190"/>
                  </a:lnTo>
                  <a:lnTo>
                    <a:pt x="0" y="4711"/>
                  </a:lnTo>
                  <a:lnTo>
                    <a:pt x="190" y="15659"/>
                  </a:lnTo>
                  <a:lnTo>
                    <a:pt x="4699" y="20015"/>
                  </a:lnTo>
                  <a:lnTo>
                    <a:pt x="15659" y="19824"/>
                  </a:lnTo>
                  <a:lnTo>
                    <a:pt x="20015" y="15316"/>
                  </a:lnTo>
                  <a:lnTo>
                    <a:pt x="19913" y="9829"/>
                  </a:lnTo>
                  <a:lnTo>
                    <a:pt x="19812" y="4368"/>
                  </a:lnTo>
                  <a:lnTo>
                    <a:pt x="15316" y="0"/>
                  </a:lnTo>
                  <a:close/>
                </a:path>
              </a:pathLst>
            </a:custGeom>
            <a:solidFill>
              <a:srgbClr val="6D371E"/>
            </a:solidFill>
          </p:spPr>
          <p:txBody>
            <a:bodyPr wrap="square" lIns="0" tIns="0" rIns="0" bIns="0" rtlCol="0"/>
            <a:lstStyle/>
            <a:p>
              <a:endParaRPr sz="1493" dirty="0"/>
            </a:p>
          </p:txBody>
        </p:sp>
        <p:sp>
          <p:nvSpPr>
            <p:cNvPr id="1592" name="object 3460">
              <a:extLst>
                <a:ext uri="{FF2B5EF4-FFF2-40B4-BE49-F238E27FC236}">
                  <a16:creationId xmlns:a16="http://schemas.microsoft.com/office/drawing/2014/main" id="{6D836E53-A184-402A-BB8A-CF60D8B047A4}"/>
                </a:ext>
              </a:extLst>
            </p:cNvPr>
            <p:cNvSpPr/>
            <p:nvPr/>
          </p:nvSpPr>
          <p:spPr>
            <a:xfrm>
              <a:off x="1286746" y="5728971"/>
              <a:ext cx="20320" cy="20320"/>
            </a:xfrm>
            <a:custGeom>
              <a:avLst/>
              <a:gdLst/>
              <a:ahLst/>
              <a:cxnLst/>
              <a:rect l="l" t="t" r="r" b="b"/>
              <a:pathLst>
                <a:path w="20319" h="20320">
                  <a:moveTo>
                    <a:pt x="15303" y="0"/>
                  </a:moveTo>
                  <a:lnTo>
                    <a:pt x="4356" y="190"/>
                  </a:lnTo>
                  <a:lnTo>
                    <a:pt x="0" y="4711"/>
                  </a:lnTo>
                  <a:lnTo>
                    <a:pt x="190" y="15659"/>
                  </a:lnTo>
                  <a:lnTo>
                    <a:pt x="4711" y="20002"/>
                  </a:lnTo>
                  <a:lnTo>
                    <a:pt x="15646" y="19812"/>
                  </a:lnTo>
                  <a:lnTo>
                    <a:pt x="20015" y="15316"/>
                  </a:lnTo>
                  <a:lnTo>
                    <a:pt x="19913" y="9829"/>
                  </a:lnTo>
                  <a:lnTo>
                    <a:pt x="19811" y="4368"/>
                  </a:lnTo>
                  <a:lnTo>
                    <a:pt x="15303" y="0"/>
                  </a:lnTo>
                  <a:close/>
                </a:path>
              </a:pathLst>
            </a:custGeom>
            <a:solidFill>
              <a:srgbClr val="814224"/>
            </a:solidFill>
          </p:spPr>
          <p:txBody>
            <a:bodyPr wrap="square" lIns="0" tIns="0" rIns="0" bIns="0" rtlCol="0"/>
            <a:lstStyle/>
            <a:p>
              <a:endParaRPr sz="1493" dirty="0"/>
            </a:p>
          </p:txBody>
        </p:sp>
        <p:sp>
          <p:nvSpPr>
            <p:cNvPr id="1593" name="object 3461">
              <a:extLst>
                <a:ext uri="{FF2B5EF4-FFF2-40B4-BE49-F238E27FC236}">
                  <a16:creationId xmlns:a16="http://schemas.microsoft.com/office/drawing/2014/main" id="{E2F280F4-29CA-4909-8632-7A40BFBD1424}"/>
                </a:ext>
              </a:extLst>
            </p:cNvPr>
            <p:cNvSpPr/>
            <p:nvPr/>
          </p:nvSpPr>
          <p:spPr>
            <a:xfrm>
              <a:off x="1880061" y="5522098"/>
              <a:ext cx="20320" cy="20320"/>
            </a:xfrm>
            <a:custGeom>
              <a:avLst/>
              <a:gdLst/>
              <a:ahLst/>
              <a:cxnLst/>
              <a:rect l="l" t="t" r="r" b="b"/>
              <a:pathLst>
                <a:path w="20319" h="20320">
                  <a:moveTo>
                    <a:pt x="15303" y="0"/>
                  </a:moveTo>
                  <a:lnTo>
                    <a:pt x="4343" y="190"/>
                  </a:lnTo>
                  <a:lnTo>
                    <a:pt x="0" y="4686"/>
                  </a:lnTo>
                  <a:lnTo>
                    <a:pt x="190" y="15646"/>
                  </a:lnTo>
                  <a:lnTo>
                    <a:pt x="4699" y="20002"/>
                  </a:lnTo>
                  <a:lnTo>
                    <a:pt x="15646" y="19812"/>
                  </a:lnTo>
                  <a:lnTo>
                    <a:pt x="20015" y="15303"/>
                  </a:lnTo>
                  <a:lnTo>
                    <a:pt x="19913" y="9817"/>
                  </a:lnTo>
                  <a:lnTo>
                    <a:pt x="19812" y="4343"/>
                  </a:lnTo>
                  <a:lnTo>
                    <a:pt x="15303" y="0"/>
                  </a:lnTo>
                  <a:close/>
                </a:path>
              </a:pathLst>
            </a:custGeom>
            <a:solidFill>
              <a:srgbClr val="60321B"/>
            </a:solidFill>
          </p:spPr>
          <p:txBody>
            <a:bodyPr wrap="square" lIns="0" tIns="0" rIns="0" bIns="0" rtlCol="0"/>
            <a:lstStyle/>
            <a:p>
              <a:endParaRPr sz="1493" dirty="0"/>
            </a:p>
          </p:txBody>
        </p:sp>
        <p:sp>
          <p:nvSpPr>
            <p:cNvPr id="1594" name="object 3462">
              <a:extLst>
                <a:ext uri="{FF2B5EF4-FFF2-40B4-BE49-F238E27FC236}">
                  <a16:creationId xmlns:a16="http://schemas.microsoft.com/office/drawing/2014/main" id="{1184EE19-006B-4624-8645-A58704939DF5}"/>
                </a:ext>
              </a:extLst>
            </p:cNvPr>
            <p:cNvSpPr/>
            <p:nvPr/>
          </p:nvSpPr>
          <p:spPr>
            <a:xfrm>
              <a:off x="1722448" y="5589281"/>
              <a:ext cx="20320" cy="20320"/>
            </a:xfrm>
            <a:custGeom>
              <a:avLst/>
              <a:gdLst/>
              <a:ahLst/>
              <a:cxnLst/>
              <a:rect l="l" t="t" r="r" b="b"/>
              <a:pathLst>
                <a:path w="20319" h="20320">
                  <a:moveTo>
                    <a:pt x="15303" y="0"/>
                  </a:moveTo>
                  <a:lnTo>
                    <a:pt x="4356" y="190"/>
                  </a:lnTo>
                  <a:lnTo>
                    <a:pt x="0" y="4698"/>
                  </a:lnTo>
                  <a:lnTo>
                    <a:pt x="190" y="15646"/>
                  </a:lnTo>
                  <a:lnTo>
                    <a:pt x="4711" y="20015"/>
                  </a:lnTo>
                  <a:lnTo>
                    <a:pt x="15646" y="19824"/>
                  </a:lnTo>
                  <a:lnTo>
                    <a:pt x="20015" y="15303"/>
                  </a:lnTo>
                  <a:lnTo>
                    <a:pt x="19913" y="9842"/>
                  </a:lnTo>
                  <a:lnTo>
                    <a:pt x="19812" y="4356"/>
                  </a:lnTo>
                  <a:lnTo>
                    <a:pt x="15303" y="0"/>
                  </a:lnTo>
                  <a:close/>
                </a:path>
              </a:pathLst>
            </a:custGeom>
            <a:solidFill>
              <a:srgbClr val="954925"/>
            </a:solidFill>
          </p:spPr>
          <p:txBody>
            <a:bodyPr wrap="square" lIns="0" tIns="0" rIns="0" bIns="0" rtlCol="0"/>
            <a:lstStyle/>
            <a:p>
              <a:endParaRPr sz="1493" dirty="0"/>
            </a:p>
          </p:txBody>
        </p:sp>
        <p:sp>
          <p:nvSpPr>
            <p:cNvPr id="1595" name="object 3463">
              <a:extLst>
                <a:ext uri="{FF2B5EF4-FFF2-40B4-BE49-F238E27FC236}">
                  <a16:creationId xmlns:a16="http://schemas.microsoft.com/office/drawing/2014/main" id="{7A3423CB-B456-454A-827A-4241AC90377C}"/>
                </a:ext>
              </a:extLst>
            </p:cNvPr>
            <p:cNvSpPr/>
            <p:nvPr/>
          </p:nvSpPr>
          <p:spPr>
            <a:xfrm>
              <a:off x="1619714" y="5673299"/>
              <a:ext cx="20320" cy="20320"/>
            </a:xfrm>
            <a:custGeom>
              <a:avLst/>
              <a:gdLst/>
              <a:ahLst/>
              <a:cxnLst/>
              <a:rect l="l" t="t" r="r" b="b"/>
              <a:pathLst>
                <a:path w="20319" h="20320">
                  <a:moveTo>
                    <a:pt x="15316" y="0"/>
                  </a:moveTo>
                  <a:lnTo>
                    <a:pt x="4356" y="190"/>
                  </a:lnTo>
                  <a:lnTo>
                    <a:pt x="0" y="4699"/>
                  </a:lnTo>
                  <a:lnTo>
                    <a:pt x="190" y="15646"/>
                  </a:lnTo>
                  <a:lnTo>
                    <a:pt x="4711" y="19989"/>
                  </a:lnTo>
                  <a:lnTo>
                    <a:pt x="15659" y="19799"/>
                  </a:lnTo>
                  <a:lnTo>
                    <a:pt x="20015" y="15303"/>
                  </a:lnTo>
                  <a:lnTo>
                    <a:pt x="19913" y="9829"/>
                  </a:lnTo>
                  <a:lnTo>
                    <a:pt x="19811" y="4356"/>
                  </a:lnTo>
                  <a:lnTo>
                    <a:pt x="15316" y="0"/>
                  </a:lnTo>
                  <a:close/>
                </a:path>
              </a:pathLst>
            </a:custGeom>
            <a:solidFill>
              <a:srgbClr val="63341C"/>
            </a:solidFill>
          </p:spPr>
          <p:txBody>
            <a:bodyPr wrap="square" lIns="0" tIns="0" rIns="0" bIns="0" rtlCol="0"/>
            <a:lstStyle/>
            <a:p>
              <a:endParaRPr sz="1493" dirty="0"/>
            </a:p>
          </p:txBody>
        </p:sp>
        <p:sp>
          <p:nvSpPr>
            <p:cNvPr id="1596" name="object 3464">
              <a:extLst>
                <a:ext uri="{FF2B5EF4-FFF2-40B4-BE49-F238E27FC236}">
                  <a16:creationId xmlns:a16="http://schemas.microsoft.com/office/drawing/2014/main" id="{56C32AED-AE22-4C58-9F14-3E7C5D898A01}"/>
                </a:ext>
              </a:extLst>
            </p:cNvPr>
            <p:cNvSpPr/>
            <p:nvPr/>
          </p:nvSpPr>
          <p:spPr>
            <a:xfrm>
              <a:off x="1437285" y="5663022"/>
              <a:ext cx="20320" cy="20320"/>
            </a:xfrm>
            <a:custGeom>
              <a:avLst/>
              <a:gdLst/>
              <a:ahLst/>
              <a:cxnLst/>
              <a:rect l="l" t="t" r="r" b="b"/>
              <a:pathLst>
                <a:path w="20319" h="20320">
                  <a:moveTo>
                    <a:pt x="15316" y="0"/>
                  </a:moveTo>
                  <a:lnTo>
                    <a:pt x="4356" y="190"/>
                  </a:lnTo>
                  <a:lnTo>
                    <a:pt x="0" y="4686"/>
                  </a:lnTo>
                  <a:lnTo>
                    <a:pt x="190" y="15633"/>
                  </a:lnTo>
                  <a:lnTo>
                    <a:pt x="4711" y="20002"/>
                  </a:lnTo>
                  <a:lnTo>
                    <a:pt x="15659" y="19812"/>
                  </a:lnTo>
                  <a:lnTo>
                    <a:pt x="20015" y="15290"/>
                  </a:lnTo>
                  <a:lnTo>
                    <a:pt x="19913" y="9829"/>
                  </a:lnTo>
                  <a:lnTo>
                    <a:pt x="19811" y="4343"/>
                  </a:lnTo>
                  <a:lnTo>
                    <a:pt x="15316" y="0"/>
                  </a:lnTo>
                  <a:close/>
                </a:path>
              </a:pathLst>
            </a:custGeom>
            <a:solidFill>
              <a:srgbClr val="763922"/>
            </a:solidFill>
          </p:spPr>
          <p:txBody>
            <a:bodyPr wrap="square" lIns="0" tIns="0" rIns="0" bIns="0" rtlCol="0"/>
            <a:lstStyle/>
            <a:p>
              <a:endParaRPr sz="1493" dirty="0"/>
            </a:p>
          </p:txBody>
        </p:sp>
        <p:sp>
          <p:nvSpPr>
            <p:cNvPr id="1597" name="object 3465">
              <a:extLst>
                <a:ext uri="{FF2B5EF4-FFF2-40B4-BE49-F238E27FC236}">
                  <a16:creationId xmlns:a16="http://schemas.microsoft.com/office/drawing/2014/main" id="{C3AEC857-CE53-4343-A0A3-D2C0C6E72141}"/>
                </a:ext>
              </a:extLst>
            </p:cNvPr>
            <p:cNvSpPr/>
            <p:nvPr/>
          </p:nvSpPr>
          <p:spPr>
            <a:xfrm>
              <a:off x="1631800" y="5677752"/>
              <a:ext cx="20320" cy="20320"/>
            </a:xfrm>
            <a:custGeom>
              <a:avLst/>
              <a:gdLst/>
              <a:ahLst/>
              <a:cxnLst/>
              <a:rect l="l" t="t" r="r" b="b"/>
              <a:pathLst>
                <a:path w="20319" h="20320">
                  <a:moveTo>
                    <a:pt x="15290" y="0"/>
                  </a:moveTo>
                  <a:lnTo>
                    <a:pt x="4343" y="190"/>
                  </a:lnTo>
                  <a:lnTo>
                    <a:pt x="0" y="4686"/>
                  </a:lnTo>
                  <a:lnTo>
                    <a:pt x="190" y="15646"/>
                  </a:lnTo>
                  <a:lnTo>
                    <a:pt x="4699" y="19989"/>
                  </a:lnTo>
                  <a:lnTo>
                    <a:pt x="15633" y="19799"/>
                  </a:lnTo>
                  <a:lnTo>
                    <a:pt x="20002" y="15303"/>
                  </a:lnTo>
                  <a:lnTo>
                    <a:pt x="19900" y="9829"/>
                  </a:lnTo>
                  <a:lnTo>
                    <a:pt x="19799" y="4343"/>
                  </a:lnTo>
                  <a:lnTo>
                    <a:pt x="15290" y="0"/>
                  </a:lnTo>
                  <a:close/>
                </a:path>
              </a:pathLst>
            </a:custGeom>
            <a:solidFill>
              <a:srgbClr val="7E3D23"/>
            </a:solidFill>
          </p:spPr>
          <p:txBody>
            <a:bodyPr wrap="square" lIns="0" tIns="0" rIns="0" bIns="0" rtlCol="0"/>
            <a:lstStyle/>
            <a:p>
              <a:endParaRPr sz="1493" dirty="0"/>
            </a:p>
          </p:txBody>
        </p:sp>
        <p:sp>
          <p:nvSpPr>
            <p:cNvPr id="1598" name="object 3466">
              <a:extLst>
                <a:ext uri="{FF2B5EF4-FFF2-40B4-BE49-F238E27FC236}">
                  <a16:creationId xmlns:a16="http://schemas.microsoft.com/office/drawing/2014/main" id="{A67F484C-7A49-441E-B411-0E52E929DF6E}"/>
                </a:ext>
              </a:extLst>
            </p:cNvPr>
            <p:cNvSpPr/>
            <p:nvPr/>
          </p:nvSpPr>
          <p:spPr>
            <a:xfrm>
              <a:off x="1372212" y="5689097"/>
              <a:ext cx="20320" cy="20320"/>
            </a:xfrm>
            <a:custGeom>
              <a:avLst/>
              <a:gdLst/>
              <a:ahLst/>
              <a:cxnLst/>
              <a:rect l="l" t="t" r="r" b="b"/>
              <a:pathLst>
                <a:path w="20319" h="20320">
                  <a:moveTo>
                    <a:pt x="15303" y="0"/>
                  </a:moveTo>
                  <a:lnTo>
                    <a:pt x="4356" y="190"/>
                  </a:lnTo>
                  <a:lnTo>
                    <a:pt x="0" y="4711"/>
                  </a:lnTo>
                  <a:lnTo>
                    <a:pt x="190" y="15659"/>
                  </a:lnTo>
                  <a:lnTo>
                    <a:pt x="4711" y="20002"/>
                  </a:lnTo>
                  <a:lnTo>
                    <a:pt x="15646" y="19812"/>
                  </a:lnTo>
                  <a:lnTo>
                    <a:pt x="20015" y="15316"/>
                  </a:lnTo>
                  <a:lnTo>
                    <a:pt x="19913" y="9829"/>
                  </a:lnTo>
                  <a:lnTo>
                    <a:pt x="19811" y="4368"/>
                  </a:lnTo>
                  <a:lnTo>
                    <a:pt x="15303" y="0"/>
                  </a:lnTo>
                  <a:close/>
                </a:path>
              </a:pathLst>
            </a:custGeom>
            <a:solidFill>
              <a:srgbClr val="7B4023"/>
            </a:solidFill>
          </p:spPr>
          <p:txBody>
            <a:bodyPr wrap="square" lIns="0" tIns="0" rIns="0" bIns="0" rtlCol="0"/>
            <a:lstStyle/>
            <a:p>
              <a:endParaRPr sz="1493" dirty="0"/>
            </a:p>
          </p:txBody>
        </p:sp>
        <p:sp>
          <p:nvSpPr>
            <p:cNvPr id="1599" name="object 3467">
              <a:extLst>
                <a:ext uri="{FF2B5EF4-FFF2-40B4-BE49-F238E27FC236}">
                  <a16:creationId xmlns:a16="http://schemas.microsoft.com/office/drawing/2014/main" id="{B241CDB8-90BE-49AA-B18D-B06F169E09C3}"/>
                </a:ext>
              </a:extLst>
            </p:cNvPr>
            <p:cNvSpPr/>
            <p:nvPr/>
          </p:nvSpPr>
          <p:spPr>
            <a:xfrm>
              <a:off x="1820035" y="5560881"/>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793A22"/>
            </a:solidFill>
          </p:spPr>
          <p:txBody>
            <a:bodyPr wrap="square" lIns="0" tIns="0" rIns="0" bIns="0" rtlCol="0"/>
            <a:lstStyle/>
            <a:p>
              <a:endParaRPr sz="1493" dirty="0"/>
            </a:p>
          </p:txBody>
        </p:sp>
        <p:sp>
          <p:nvSpPr>
            <p:cNvPr id="1600" name="object 3468">
              <a:extLst>
                <a:ext uri="{FF2B5EF4-FFF2-40B4-BE49-F238E27FC236}">
                  <a16:creationId xmlns:a16="http://schemas.microsoft.com/office/drawing/2014/main" id="{80630627-C35D-49DA-8B49-4E0A27270FE4}"/>
                </a:ext>
              </a:extLst>
            </p:cNvPr>
            <p:cNvSpPr/>
            <p:nvPr/>
          </p:nvSpPr>
          <p:spPr>
            <a:xfrm>
              <a:off x="1216614" y="5682005"/>
              <a:ext cx="20320" cy="20320"/>
            </a:xfrm>
            <a:custGeom>
              <a:avLst/>
              <a:gdLst/>
              <a:ahLst/>
              <a:cxnLst/>
              <a:rect l="l" t="t" r="r" b="b"/>
              <a:pathLst>
                <a:path w="20319" h="20320">
                  <a:moveTo>
                    <a:pt x="15316" y="0"/>
                  </a:moveTo>
                  <a:lnTo>
                    <a:pt x="4356" y="190"/>
                  </a:lnTo>
                  <a:lnTo>
                    <a:pt x="0" y="4686"/>
                  </a:lnTo>
                  <a:lnTo>
                    <a:pt x="190" y="15633"/>
                  </a:lnTo>
                  <a:lnTo>
                    <a:pt x="4711" y="20002"/>
                  </a:lnTo>
                  <a:lnTo>
                    <a:pt x="15659" y="19812"/>
                  </a:lnTo>
                  <a:lnTo>
                    <a:pt x="20015" y="15290"/>
                  </a:lnTo>
                  <a:lnTo>
                    <a:pt x="19913" y="9829"/>
                  </a:lnTo>
                  <a:lnTo>
                    <a:pt x="19811" y="4343"/>
                  </a:lnTo>
                  <a:lnTo>
                    <a:pt x="15316" y="0"/>
                  </a:lnTo>
                  <a:close/>
                </a:path>
              </a:pathLst>
            </a:custGeom>
            <a:solidFill>
              <a:srgbClr val="8D4529"/>
            </a:solidFill>
          </p:spPr>
          <p:txBody>
            <a:bodyPr wrap="square" lIns="0" tIns="0" rIns="0" bIns="0" rtlCol="0"/>
            <a:lstStyle/>
            <a:p>
              <a:endParaRPr sz="1493" dirty="0"/>
            </a:p>
          </p:txBody>
        </p:sp>
        <p:sp>
          <p:nvSpPr>
            <p:cNvPr id="1601" name="object 3469">
              <a:extLst>
                <a:ext uri="{FF2B5EF4-FFF2-40B4-BE49-F238E27FC236}">
                  <a16:creationId xmlns:a16="http://schemas.microsoft.com/office/drawing/2014/main" id="{38111ED8-3DE8-42CB-BD24-07C75E85B9A2}"/>
                </a:ext>
              </a:extLst>
            </p:cNvPr>
            <p:cNvSpPr/>
            <p:nvPr/>
          </p:nvSpPr>
          <p:spPr>
            <a:xfrm>
              <a:off x="1424213" y="5716833"/>
              <a:ext cx="20320" cy="20320"/>
            </a:xfrm>
            <a:custGeom>
              <a:avLst/>
              <a:gdLst/>
              <a:ahLst/>
              <a:cxnLst/>
              <a:rect l="l" t="t" r="r" b="b"/>
              <a:pathLst>
                <a:path w="20319" h="20320">
                  <a:moveTo>
                    <a:pt x="15303" y="0"/>
                  </a:moveTo>
                  <a:lnTo>
                    <a:pt x="4343" y="190"/>
                  </a:lnTo>
                  <a:lnTo>
                    <a:pt x="0" y="4686"/>
                  </a:lnTo>
                  <a:lnTo>
                    <a:pt x="190" y="15633"/>
                  </a:lnTo>
                  <a:lnTo>
                    <a:pt x="4698" y="20015"/>
                  </a:lnTo>
                  <a:lnTo>
                    <a:pt x="15646" y="19824"/>
                  </a:lnTo>
                  <a:lnTo>
                    <a:pt x="20015" y="15290"/>
                  </a:lnTo>
                  <a:lnTo>
                    <a:pt x="19913" y="9829"/>
                  </a:lnTo>
                  <a:lnTo>
                    <a:pt x="19811" y="4343"/>
                  </a:lnTo>
                  <a:lnTo>
                    <a:pt x="15303" y="0"/>
                  </a:lnTo>
                  <a:close/>
                </a:path>
              </a:pathLst>
            </a:custGeom>
            <a:solidFill>
              <a:srgbClr val="63341C"/>
            </a:solidFill>
          </p:spPr>
          <p:txBody>
            <a:bodyPr wrap="square" lIns="0" tIns="0" rIns="0" bIns="0" rtlCol="0"/>
            <a:lstStyle/>
            <a:p>
              <a:endParaRPr sz="1493" dirty="0"/>
            </a:p>
          </p:txBody>
        </p:sp>
        <p:sp>
          <p:nvSpPr>
            <p:cNvPr id="1602" name="object 3470">
              <a:extLst>
                <a:ext uri="{FF2B5EF4-FFF2-40B4-BE49-F238E27FC236}">
                  <a16:creationId xmlns:a16="http://schemas.microsoft.com/office/drawing/2014/main" id="{B8FE0B08-317A-4143-9709-731826015D7D}"/>
                </a:ext>
              </a:extLst>
            </p:cNvPr>
            <p:cNvSpPr/>
            <p:nvPr/>
          </p:nvSpPr>
          <p:spPr>
            <a:xfrm>
              <a:off x="1281738" y="5675480"/>
              <a:ext cx="20320" cy="20320"/>
            </a:xfrm>
            <a:custGeom>
              <a:avLst/>
              <a:gdLst/>
              <a:ahLst/>
              <a:cxnLst/>
              <a:rect l="l" t="t" r="r" b="b"/>
              <a:pathLst>
                <a:path w="20319" h="20320">
                  <a:moveTo>
                    <a:pt x="15316" y="0"/>
                  </a:moveTo>
                  <a:lnTo>
                    <a:pt x="4356" y="190"/>
                  </a:lnTo>
                  <a:lnTo>
                    <a:pt x="0" y="4686"/>
                  </a:lnTo>
                  <a:lnTo>
                    <a:pt x="190" y="15633"/>
                  </a:lnTo>
                  <a:lnTo>
                    <a:pt x="4711" y="19977"/>
                  </a:lnTo>
                  <a:lnTo>
                    <a:pt x="15659" y="19786"/>
                  </a:lnTo>
                  <a:lnTo>
                    <a:pt x="20027" y="15290"/>
                  </a:lnTo>
                  <a:lnTo>
                    <a:pt x="19926" y="9804"/>
                  </a:lnTo>
                  <a:lnTo>
                    <a:pt x="19824" y="4343"/>
                  </a:lnTo>
                  <a:lnTo>
                    <a:pt x="15316" y="0"/>
                  </a:lnTo>
                  <a:close/>
                </a:path>
              </a:pathLst>
            </a:custGeom>
            <a:solidFill>
              <a:srgbClr val="894428"/>
            </a:solidFill>
          </p:spPr>
          <p:txBody>
            <a:bodyPr wrap="square" lIns="0" tIns="0" rIns="0" bIns="0" rtlCol="0"/>
            <a:lstStyle/>
            <a:p>
              <a:endParaRPr sz="1493" dirty="0"/>
            </a:p>
          </p:txBody>
        </p:sp>
        <p:sp>
          <p:nvSpPr>
            <p:cNvPr id="1603" name="object 3471">
              <a:extLst>
                <a:ext uri="{FF2B5EF4-FFF2-40B4-BE49-F238E27FC236}">
                  <a16:creationId xmlns:a16="http://schemas.microsoft.com/office/drawing/2014/main" id="{FD504FAD-A508-43B3-9D43-38F72759909E}"/>
                </a:ext>
              </a:extLst>
            </p:cNvPr>
            <p:cNvSpPr/>
            <p:nvPr/>
          </p:nvSpPr>
          <p:spPr>
            <a:xfrm>
              <a:off x="1269117" y="5647888"/>
              <a:ext cx="20320" cy="20320"/>
            </a:xfrm>
            <a:custGeom>
              <a:avLst/>
              <a:gdLst/>
              <a:ahLst/>
              <a:cxnLst/>
              <a:rect l="l" t="t" r="r" b="b"/>
              <a:pathLst>
                <a:path w="20319" h="20320">
                  <a:moveTo>
                    <a:pt x="15303" y="0"/>
                  </a:moveTo>
                  <a:lnTo>
                    <a:pt x="4356" y="190"/>
                  </a:lnTo>
                  <a:lnTo>
                    <a:pt x="0" y="4686"/>
                  </a:lnTo>
                  <a:lnTo>
                    <a:pt x="190" y="15646"/>
                  </a:lnTo>
                  <a:lnTo>
                    <a:pt x="4711" y="20002"/>
                  </a:lnTo>
                  <a:lnTo>
                    <a:pt x="15646" y="19812"/>
                  </a:lnTo>
                  <a:lnTo>
                    <a:pt x="20015" y="15303"/>
                  </a:lnTo>
                  <a:lnTo>
                    <a:pt x="19913" y="9829"/>
                  </a:lnTo>
                  <a:lnTo>
                    <a:pt x="19811" y="4343"/>
                  </a:lnTo>
                  <a:lnTo>
                    <a:pt x="15303" y="0"/>
                  </a:lnTo>
                  <a:close/>
                </a:path>
              </a:pathLst>
            </a:custGeom>
            <a:solidFill>
              <a:srgbClr val="93482A"/>
            </a:solidFill>
          </p:spPr>
          <p:txBody>
            <a:bodyPr wrap="square" lIns="0" tIns="0" rIns="0" bIns="0" rtlCol="0"/>
            <a:lstStyle/>
            <a:p>
              <a:endParaRPr sz="1493" dirty="0"/>
            </a:p>
          </p:txBody>
        </p:sp>
        <p:sp>
          <p:nvSpPr>
            <p:cNvPr id="1604" name="object 3472">
              <a:extLst>
                <a:ext uri="{FF2B5EF4-FFF2-40B4-BE49-F238E27FC236}">
                  <a16:creationId xmlns:a16="http://schemas.microsoft.com/office/drawing/2014/main" id="{4D3E924B-ED40-4628-95F9-41FB0C686570}"/>
                </a:ext>
              </a:extLst>
            </p:cNvPr>
            <p:cNvSpPr/>
            <p:nvPr/>
          </p:nvSpPr>
          <p:spPr>
            <a:xfrm>
              <a:off x="1397278" y="5644861"/>
              <a:ext cx="20320" cy="20320"/>
            </a:xfrm>
            <a:custGeom>
              <a:avLst/>
              <a:gdLst/>
              <a:ahLst/>
              <a:cxnLst/>
              <a:rect l="l" t="t" r="r" b="b"/>
              <a:pathLst>
                <a:path w="20319" h="20320">
                  <a:moveTo>
                    <a:pt x="15303" y="0"/>
                  </a:moveTo>
                  <a:lnTo>
                    <a:pt x="4343" y="190"/>
                  </a:lnTo>
                  <a:lnTo>
                    <a:pt x="0" y="4686"/>
                  </a:lnTo>
                  <a:lnTo>
                    <a:pt x="190" y="15646"/>
                  </a:lnTo>
                  <a:lnTo>
                    <a:pt x="4698" y="20002"/>
                  </a:lnTo>
                  <a:lnTo>
                    <a:pt x="15646" y="19812"/>
                  </a:lnTo>
                  <a:lnTo>
                    <a:pt x="20015" y="15303"/>
                  </a:lnTo>
                  <a:lnTo>
                    <a:pt x="19913" y="9829"/>
                  </a:lnTo>
                  <a:lnTo>
                    <a:pt x="19811" y="4330"/>
                  </a:lnTo>
                  <a:lnTo>
                    <a:pt x="15303" y="0"/>
                  </a:lnTo>
                  <a:close/>
                </a:path>
              </a:pathLst>
            </a:custGeom>
            <a:solidFill>
              <a:srgbClr val="894428"/>
            </a:solidFill>
          </p:spPr>
          <p:txBody>
            <a:bodyPr wrap="square" lIns="0" tIns="0" rIns="0" bIns="0" rtlCol="0"/>
            <a:lstStyle/>
            <a:p>
              <a:endParaRPr sz="1493" dirty="0"/>
            </a:p>
          </p:txBody>
        </p:sp>
        <p:sp>
          <p:nvSpPr>
            <p:cNvPr id="1605" name="object 3473">
              <a:extLst>
                <a:ext uri="{FF2B5EF4-FFF2-40B4-BE49-F238E27FC236}">
                  <a16:creationId xmlns:a16="http://schemas.microsoft.com/office/drawing/2014/main" id="{AE93143D-C1AA-47FB-9FD0-4E6B95722CBC}"/>
                </a:ext>
              </a:extLst>
            </p:cNvPr>
            <p:cNvSpPr/>
            <p:nvPr/>
          </p:nvSpPr>
          <p:spPr>
            <a:xfrm>
              <a:off x="1604584" y="5694542"/>
              <a:ext cx="20320" cy="20320"/>
            </a:xfrm>
            <a:custGeom>
              <a:avLst/>
              <a:gdLst/>
              <a:ahLst/>
              <a:cxnLst/>
              <a:rect l="l" t="t" r="r" b="b"/>
              <a:pathLst>
                <a:path w="20319" h="20320">
                  <a:moveTo>
                    <a:pt x="15316" y="0"/>
                  </a:moveTo>
                  <a:lnTo>
                    <a:pt x="4356" y="190"/>
                  </a:lnTo>
                  <a:lnTo>
                    <a:pt x="0" y="4686"/>
                  </a:lnTo>
                  <a:lnTo>
                    <a:pt x="190" y="15646"/>
                  </a:lnTo>
                  <a:lnTo>
                    <a:pt x="4711" y="20002"/>
                  </a:lnTo>
                  <a:lnTo>
                    <a:pt x="15659" y="19812"/>
                  </a:lnTo>
                  <a:lnTo>
                    <a:pt x="20027" y="15303"/>
                  </a:lnTo>
                  <a:lnTo>
                    <a:pt x="19926" y="9829"/>
                  </a:lnTo>
                  <a:lnTo>
                    <a:pt x="19824" y="4343"/>
                  </a:lnTo>
                  <a:lnTo>
                    <a:pt x="15316" y="0"/>
                  </a:lnTo>
                  <a:close/>
                </a:path>
              </a:pathLst>
            </a:custGeom>
            <a:solidFill>
              <a:srgbClr val="7F3C25"/>
            </a:solidFill>
          </p:spPr>
          <p:txBody>
            <a:bodyPr wrap="square" lIns="0" tIns="0" rIns="0" bIns="0" rtlCol="0"/>
            <a:lstStyle/>
            <a:p>
              <a:endParaRPr sz="1493" dirty="0"/>
            </a:p>
          </p:txBody>
        </p:sp>
        <p:sp>
          <p:nvSpPr>
            <p:cNvPr id="1606" name="object 3474">
              <a:extLst>
                <a:ext uri="{FF2B5EF4-FFF2-40B4-BE49-F238E27FC236}">
                  <a16:creationId xmlns:a16="http://schemas.microsoft.com/office/drawing/2014/main" id="{24D33BA2-2F5F-4AC3-ABA4-7A1F070653C5}"/>
                </a:ext>
              </a:extLst>
            </p:cNvPr>
            <p:cNvSpPr/>
            <p:nvPr/>
          </p:nvSpPr>
          <p:spPr>
            <a:xfrm>
              <a:off x="1385807" y="5713022"/>
              <a:ext cx="20320" cy="20320"/>
            </a:xfrm>
            <a:custGeom>
              <a:avLst/>
              <a:gdLst/>
              <a:ahLst/>
              <a:cxnLst/>
              <a:rect l="l" t="t" r="r" b="b"/>
              <a:pathLst>
                <a:path w="20319" h="20320">
                  <a:moveTo>
                    <a:pt x="15303" y="0"/>
                  </a:moveTo>
                  <a:lnTo>
                    <a:pt x="4343" y="190"/>
                  </a:lnTo>
                  <a:lnTo>
                    <a:pt x="0" y="4686"/>
                  </a:lnTo>
                  <a:lnTo>
                    <a:pt x="190" y="15646"/>
                  </a:lnTo>
                  <a:lnTo>
                    <a:pt x="4698" y="20015"/>
                  </a:lnTo>
                  <a:lnTo>
                    <a:pt x="15646" y="19824"/>
                  </a:lnTo>
                  <a:lnTo>
                    <a:pt x="20015" y="15303"/>
                  </a:lnTo>
                  <a:lnTo>
                    <a:pt x="19913" y="9829"/>
                  </a:lnTo>
                  <a:lnTo>
                    <a:pt x="19811" y="4343"/>
                  </a:lnTo>
                  <a:lnTo>
                    <a:pt x="15303" y="0"/>
                  </a:lnTo>
                  <a:close/>
                </a:path>
              </a:pathLst>
            </a:custGeom>
            <a:solidFill>
              <a:srgbClr val="723720"/>
            </a:solidFill>
          </p:spPr>
          <p:txBody>
            <a:bodyPr wrap="square" lIns="0" tIns="0" rIns="0" bIns="0" rtlCol="0"/>
            <a:lstStyle/>
            <a:p>
              <a:endParaRPr sz="1493" dirty="0"/>
            </a:p>
          </p:txBody>
        </p:sp>
        <p:sp>
          <p:nvSpPr>
            <p:cNvPr id="1607" name="object 3475">
              <a:extLst>
                <a:ext uri="{FF2B5EF4-FFF2-40B4-BE49-F238E27FC236}">
                  <a16:creationId xmlns:a16="http://schemas.microsoft.com/office/drawing/2014/main" id="{83C34B45-7AC4-4436-AC01-94D080DB2F08}"/>
                </a:ext>
              </a:extLst>
            </p:cNvPr>
            <p:cNvSpPr/>
            <p:nvPr/>
          </p:nvSpPr>
          <p:spPr>
            <a:xfrm>
              <a:off x="962484" y="5588365"/>
              <a:ext cx="20320" cy="20320"/>
            </a:xfrm>
            <a:custGeom>
              <a:avLst/>
              <a:gdLst/>
              <a:ahLst/>
              <a:cxnLst/>
              <a:rect l="l" t="t" r="r" b="b"/>
              <a:pathLst>
                <a:path w="20319" h="20320">
                  <a:moveTo>
                    <a:pt x="15303" y="0"/>
                  </a:moveTo>
                  <a:lnTo>
                    <a:pt x="4343" y="190"/>
                  </a:lnTo>
                  <a:lnTo>
                    <a:pt x="0" y="4698"/>
                  </a:lnTo>
                  <a:lnTo>
                    <a:pt x="190" y="15659"/>
                  </a:lnTo>
                  <a:lnTo>
                    <a:pt x="4698" y="20002"/>
                  </a:lnTo>
                  <a:lnTo>
                    <a:pt x="15646" y="19811"/>
                  </a:lnTo>
                  <a:lnTo>
                    <a:pt x="20015" y="15316"/>
                  </a:lnTo>
                  <a:lnTo>
                    <a:pt x="19913" y="9842"/>
                  </a:lnTo>
                  <a:lnTo>
                    <a:pt x="19811" y="4356"/>
                  </a:lnTo>
                  <a:lnTo>
                    <a:pt x="15303" y="0"/>
                  </a:lnTo>
                  <a:close/>
                </a:path>
              </a:pathLst>
            </a:custGeom>
            <a:solidFill>
              <a:srgbClr val="924929"/>
            </a:solidFill>
          </p:spPr>
          <p:txBody>
            <a:bodyPr wrap="square" lIns="0" tIns="0" rIns="0" bIns="0" rtlCol="0"/>
            <a:lstStyle/>
            <a:p>
              <a:endParaRPr sz="1493" dirty="0"/>
            </a:p>
          </p:txBody>
        </p:sp>
        <p:sp>
          <p:nvSpPr>
            <p:cNvPr id="1608" name="object 3476">
              <a:extLst>
                <a:ext uri="{FF2B5EF4-FFF2-40B4-BE49-F238E27FC236}">
                  <a16:creationId xmlns:a16="http://schemas.microsoft.com/office/drawing/2014/main" id="{7189A085-E47D-4242-A49F-864B52496DAC}"/>
                </a:ext>
              </a:extLst>
            </p:cNvPr>
            <p:cNvSpPr/>
            <p:nvPr/>
          </p:nvSpPr>
          <p:spPr>
            <a:xfrm>
              <a:off x="1188692" y="5674782"/>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29"/>
                  </a:lnTo>
                  <a:lnTo>
                    <a:pt x="19811" y="4368"/>
                  </a:lnTo>
                  <a:lnTo>
                    <a:pt x="15303" y="0"/>
                  </a:lnTo>
                  <a:close/>
                </a:path>
              </a:pathLst>
            </a:custGeom>
            <a:solidFill>
              <a:srgbClr val="804024"/>
            </a:solidFill>
          </p:spPr>
          <p:txBody>
            <a:bodyPr wrap="square" lIns="0" tIns="0" rIns="0" bIns="0" rtlCol="0"/>
            <a:lstStyle/>
            <a:p>
              <a:endParaRPr sz="1493" dirty="0"/>
            </a:p>
          </p:txBody>
        </p:sp>
        <p:sp>
          <p:nvSpPr>
            <p:cNvPr id="1609" name="object 3477">
              <a:extLst>
                <a:ext uri="{FF2B5EF4-FFF2-40B4-BE49-F238E27FC236}">
                  <a16:creationId xmlns:a16="http://schemas.microsoft.com/office/drawing/2014/main" id="{2E1637A8-6EEB-4AAA-AD35-9ED05ED66AEA}"/>
                </a:ext>
              </a:extLst>
            </p:cNvPr>
            <p:cNvSpPr/>
            <p:nvPr/>
          </p:nvSpPr>
          <p:spPr>
            <a:xfrm>
              <a:off x="1141369" y="5677957"/>
              <a:ext cx="20320" cy="20320"/>
            </a:xfrm>
            <a:custGeom>
              <a:avLst/>
              <a:gdLst/>
              <a:ahLst/>
              <a:cxnLst/>
              <a:rect l="l" t="t" r="r" b="b"/>
              <a:pathLst>
                <a:path w="20319" h="20320">
                  <a:moveTo>
                    <a:pt x="15316" y="0"/>
                  </a:moveTo>
                  <a:lnTo>
                    <a:pt x="4356" y="190"/>
                  </a:lnTo>
                  <a:lnTo>
                    <a:pt x="0" y="4699"/>
                  </a:lnTo>
                  <a:lnTo>
                    <a:pt x="190" y="15659"/>
                  </a:lnTo>
                  <a:lnTo>
                    <a:pt x="4711" y="20015"/>
                  </a:lnTo>
                  <a:lnTo>
                    <a:pt x="15659" y="19824"/>
                  </a:lnTo>
                  <a:lnTo>
                    <a:pt x="20015" y="15316"/>
                  </a:lnTo>
                  <a:lnTo>
                    <a:pt x="19913" y="9829"/>
                  </a:lnTo>
                  <a:lnTo>
                    <a:pt x="19811" y="4356"/>
                  </a:lnTo>
                  <a:lnTo>
                    <a:pt x="15316" y="0"/>
                  </a:lnTo>
                  <a:close/>
                </a:path>
              </a:pathLst>
            </a:custGeom>
            <a:solidFill>
              <a:srgbClr val="864425"/>
            </a:solidFill>
          </p:spPr>
          <p:txBody>
            <a:bodyPr wrap="square" lIns="0" tIns="0" rIns="0" bIns="0" rtlCol="0"/>
            <a:lstStyle/>
            <a:p>
              <a:endParaRPr sz="1493" dirty="0"/>
            </a:p>
          </p:txBody>
        </p:sp>
        <p:sp>
          <p:nvSpPr>
            <p:cNvPr id="1610" name="object 3478">
              <a:extLst>
                <a:ext uri="{FF2B5EF4-FFF2-40B4-BE49-F238E27FC236}">
                  <a16:creationId xmlns:a16="http://schemas.microsoft.com/office/drawing/2014/main" id="{B313FD77-C5B7-403B-80E9-EF6485F17E78}"/>
                </a:ext>
              </a:extLst>
            </p:cNvPr>
            <p:cNvSpPr/>
            <p:nvPr/>
          </p:nvSpPr>
          <p:spPr>
            <a:xfrm>
              <a:off x="1148093" y="5656336"/>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1" y="4368"/>
                  </a:lnTo>
                  <a:lnTo>
                    <a:pt x="15303" y="0"/>
                  </a:lnTo>
                  <a:close/>
                </a:path>
              </a:pathLst>
            </a:custGeom>
            <a:solidFill>
              <a:srgbClr val="A24E2F"/>
            </a:solidFill>
          </p:spPr>
          <p:txBody>
            <a:bodyPr wrap="square" lIns="0" tIns="0" rIns="0" bIns="0" rtlCol="0"/>
            <a:lstStyle/>
            <a:p>
              <a:endParaRPr sz="1493" dirty="0"/>
            </a:p>
          </p:txBody>
        </p:sp>
        <p:sp>
          <p:nvSpPr>
            <p:cNvPr id="1611" name="object 3479">
              <a:extLst>
                <a:ext uri="{FF2B5EF4-FFF2-40B4-BE49-F238E27FC236}">
                  <a16:creationId xmlns:a16="http://schemas.microsoft.com/office/drawing/2014/main" id="{EF5764EA-8839-4FC1-BE9A-F3D0E4EFC108}"/>
                </a:ext>
              </a:extLst>
            </p:cNvPr>
            <p:cNvSpPr/>
            <p:nvPr/>
          </p:nvSpPr>
          <p:spPr>
            <a:xfrm>
              <a:off x="1736354" y="5618129"/>
              <a:ext cx="20320" cy="20320"/>
            </a:xfrm>
            <a:custGeom>
              <a:avLst/>
              <a:gdLst/>
              <a:ahLst/>
              <a:cxnLst/>
              <a:rect l="l" t="t" r="r" b="b"/>
              <a:pathLst>
                <a:path w="20319" h="20320">
                  <a:moveTo>
                    <a:pt x="15303" y="0"/>
                  </a:moveTo>
                  <a:lnTo>
                    <a:pt x="4343" y="190"/>
                  </a:lnTo>
                  <a:lnTo>
                    <a:pt x="0" y="4686"/>
                  </a:lnTo>
                  <a:lnTo>
                    <a:pt x="190" y="15633"/>
                  </a:lnTo>
                  <a:lnTo>
                    <a:pt x="4699" y="20015"/>
                  </a:lnTo>
                  <a:lnTo>
                    <a:pt x="15646" y="19824"/>
                  </a:lnTo>
                  <a:lnTo>
                    <a:pt x="20015" y="15290"/>
                  </a:lnTo>
                  <a:lnTo>
                    <a:pt x="19913" y="9829"/>
                  </a:lnTo>
                  <a:lnTo>
                    <a:pt x="19812" y="4343"/>
                  </a:lnTo>
                  <a:lnTo>
                    <a:pt x="15303" y="0"/>
                  </a:lnTo>
                  <a:close/>
                </a:path>
              </a:pathLst>
            </a:custGeom>
            <a:solidFill>
              <a:srgbClr val="6C351F"/>
            </a:solidFill>
          </p:spPr>
          <p:txBody>
            <a:bodyPr wrap="square" lIns="0" tIns="0" rIns="0" bIns="0" rtlCol="0"/>
            <a:lstStyle/>
            <a:p>
              <a:endParaRPr sz="1493" dirty="0"/>
            </a:p>
          </p:txBody>
        </p:sp>
        <p:sp>
          <p:nvSpPr>
            <p:cNvPr id="1612" name="object 3480">
              <a:extLst>
                <a:ext uri="{FF2B5EF4-FFF2-40B4-BE49-F238E27FC236}">
                  <a16:creationId xmlns:a16="http://schemas.microsoft.com/office/drawing/2014/main" id="{B1E3AA09-2890-4A77-B9C5-9A933E633C4F}"/>
                </a:ext>
              </a:extLst>
            </p:cNvPr>
            <p:cNvSpPr/>
            <p:nvPr/>
          </p:nvSpPr>
          <p:spPr>
            <a:xfrm>
              <a:off x="1388770" y="5692039"/>
              <a:ext cx="20320" cy="20320"/>
            </a:xfrm>
            <a:custGeom>
              <a:avLst/>
              <a:gdLst/>
              <a:ahLst/>
              <a:cxnLst/>
              <a:rect l="l" t="t" r="r" b="b"/>
              <a:pathLst>
                <a:path w="20319" h="20320">
                  <a:moveTo>
                    <a:pt x="15303" y="0"/>
                  </a:moveTo>
                  <a:lnTo>
                    <a:pt x="4356" y="190"/>
                  </a:lnTo>
                  <a:lnTo>
                    <a:pt x="0" y="4686"/>
                  </a:lnTo>
                  <a:lnTo>
                    <a:pt x="190" y="15633"/>
                  </a:lnTo>
                  <a:lnTo>
                    <a:pt x="4698" y="19977"/>
                  </a:lnTo>
                  <a:lnTo>
                    <a:pt x="15646" y="19786"/>
                  </a:lnTo>
                  <a:lnTo>
                    <a:pt x="20015" y="15290"/>
                  </a:lnTo>
                  <a:lnTo>
                    <a:pt x="19913" y="9804"/>
                  </a:lnTo>
                  <a:lnTo>
                    <a:pt x="19811" y="4343"/>
                  </a:lnTo>
                  <a:lnTo>
                    <a:pt x="15303" y="0"/>
                  </a:lnTo>
                  <a:close/>
                </a:path>
              </a:pathLst>
            </a:custGeom>
            <a:solidFill>
              <a:srgbClr val="8F4628"/>
            </a:solidFill>
          </p:spPr>
          <p:txBody>
            <a:bodyPr wrap="square" lIns="0" tIns="0" rIns="0" bIns="0" rtlCol="0"/>
            <a:lstStyle/>
            <a:p>
              <a:endParaRPr sz="1493" dirty="0"/>
            </a:p>
          </p:txBody>
        </p:sp>
        <p:sp>
          <p:nvSpPr>
            <p:cNvPr id="1613" name="object 3481">
              <a:extLst>
                <a:ext uri="{FF2B5EF4-FFF2-40B4-BE49-F238E27FC236}">
                  <a16:creationId xmlns:a16="http://schemas.microsoft.com/office/drawing/2014/main" id="{E51B0C63-BE04-46FD-AADA-5F6CB9EBE731}"/>
                </a:ext>
              </a:extLst>
            </p:cNvPr>
            <p:cNvSpPr/>
            <p:nvPr/>
          </p:nvSpPr>
          <p:spPr>
            <a:xfrm>
              <a:off x="1167128" y="5662376"/>
              <a:ext cx="20320" cy="20320"/>
            </a:xfrm>
            <a:custGeom>
              <a:avLst/>
              <a:gdLst/>
              <a:ahLst/>
              <a:cxnLst/>
              <a:rect l="l" t="t" r="r" b="b"/>
              <a:pathLst>
                <a:path w="20319" h="20320">
                  <a:moveTo>
                    <a:pt x="15316" y="0"/>
                  </a:moveTo>
                  <a:lnTo>
                    <a:pt x="4356" y="190"/>
                  </a:lnTo>
                  <a:lnTo>
                    <a:pt x="0" y="4686"/>
                  </a:lnTo>
                  <a:lnTo>
                    <a:pt x="190" y="15633"/>
                  </a:lnTo>
                  <a:lnTo>
                    <a:pt x="4711" y="20015"/>
                  </a:lnTo>
                  <a:lnTo>
                    <a:pt x="15659" y="19824"/>
                  </a:lnTo>
                  <a:lnTo>
                    <a:pt x="20015" y="15290"/>
                  </a:lnTo>
                  <a:lnTo>
                    <a:pt x="19913" y="9829"/>
                  </a:lnTo>
                  <a:lnTo>
                    <a:pt x="19811" y="4343"/>
                  </a:lnTo>
                  <a:lnTo>
                    <a:pt x="15316" y="0"/>
                  </a:lnTo>
                  <a:close/>
                </a:path>
              </a:pathLst>
            </a:custGeom>
            <a:solidFill>
              <a:srgbClr val="8F4020"/>
            </a:solidFill>
          </p:spPr>
          <p:txBody>
            <a:bodyPr wrap="square" lIns="0" tIns="0" rIns="0" bIns="0" rtlCol="0"/>
            <a:lstStyle/>
            <a:p>
              <a:endParaRPr sz="1493" dirty="0"/>
            </a:p>
          </p:txBody>
        </p:sp>
        <p:sp>
          <p:nvSpPr>
            <p:cNvPr id="1614" name="object 3482">
              <a:extLst>
                <a:ext uri="{FF2B5EF4-FFF2-40B4-BE49-F238E27FC236}">
                  <a16:creationId xmlns:a16="http://schemas.microsoft.com/office/drawing/2014/main" id="{7E772FA5-8FE3-48AA-9AEC-78C691800AA7}"/>
                </a:ext>
              </a:extLst>
            </p:cNvPr>
            <p:cNvSpPr/>
            <p:nvPr/>
          </p:nvSpPr>
          <p:spPr>
            <a:xfrm>
              <a:off x="1239172" y="5660563"/>
              <a:ext cx="20320" cy="20320"/>
            </a:xfrm>
            <a:custGeom>
              <a:avLst/>
              <a:gdLst/>
              <a:ahLst/>
              <a:cxnLst/>
              <a:rect l="l" t="t" r="r" b="b"/>
              <a:pathLst>
                <a:path w="20319" h="20320">
                  <a:moveTo>
                    <a:pt x="15303" y="0"/>
                  </a:moveTo>
                  <a:lnTo>
                    <a:pt x="4343" y="190"/>
                  </a:lnTo>
                  <a:lnTo>
                    <a:pt x="0" y="4686"/>
                  </a:lnTo>
                  <a:lnTo>
                    <a:pt x="190" y="15633"/>
                  </a:lnTo>
                  <a:lnTo>
                    <a:pt x="4698" y="19989"/>
                  </a:lnTo>
                  <a:lnTo>
                    <a:pt x="15646" y="19799"/>
                  </a:lnTo>
                  <a:lnTo>
                    <a:pt x="20015" y="15290"/>
                  </a:lnTo>
                  <a:lnTo>
                    <a:pt x="19913" y="9829"/>
                  </a:lnTo>
                  <a:lnTo>
                    <a:pt x="19811" y="4343"/>
                  </a:lnTo>
                  <a:lnTo>
                    <a:pt x="15303" y="0"/>
                  </a:lnTo>
                  <a:close/>
                </a:path>
              </a:pathLst>
            </a:custGeom>
            <a:solidFill>
              <a:srgbClr val="994A2D"/>
            </a:solidFill>
          </p:spPr>
          <p:txBody>
            <a:bodyPr wrap="square" lIns="0" tIns="0" rIns="0" bIns="0" rtlCol="0"/>
            <a:lstStyle/>
            <a:p>
              <a:endParaRPr sz="1493" dirty="0"/>
            </a:p>
          </p:txBody>
        </p:sp>
        <p:sp>
          <p:nvSpPr>
            <p:cNvPr id="1615" name="object 3483">
              <a:extLst>
                <a:ext uri="{FF2B5EF4-FFF2-40B4-BE49-F238E27FC236}">
                  <a16:creationId xmlns:a16="http://schemas.microsoft.com/office/drawing/2014/main" id="{08786583-DCAA-476E-A061-2EE2BBB1709B}"/>
                </a:ext>
              </a:extLst>
            </p:cNvPr>
            <p:cNvSpPr/>
            <p:nvPr/>
          </p:nvSpPr>
          <p:spPr>
            <a:xfrm>
              <a:off x="944455" y="5522967"/>
              <a:ext cx="20320" cy="20320"/>
            </a:xfrm>
            <a:custGeom>
              <a:avLst/>
              <a:gdLst/>
              <a:ahLst/>
              <a:cxnLst/>
              <a:rect l="l" t="t" r="r" b="b"/>
              <a:pathLst>
                <a:path w="20319" h="20320">
                  <a:moveTo>
                    <a:pt x="15303" y="0"/>
                  </a:moveTo>
                  <a:lnTo>
                    <a:pt x="4356" y="190"/>
                  </a:lnTo>
                  <a:lnTo>
                    <a:pt x="0" y="4686"/>
                  </a:lnTo>
                  <a:lnTo>
                    <a:pt x="190" y="15646"/>
                  </a:lnTo>
                  <a:lnTo>
                    <a:pt x="4711" y="19989"/>
                  </a:lnTo>
                  <a:lnTo>
                    <a:pt x="15646" y="19799"/>
                  </a:lnTo>
                  <a:lnTo>
                    <a:pt x="20015" y="15303"/>
                  </a:lnTo>
                  <a:lnTo>
                    <a:pt x="19913" y="9829"/>
                  </a:lnTo>
                  <a:lnTo>
                    <a:pt x="19811" y="4343"/>
                  </a:lnTo>
                  <a:lnTo>
                    <a:pt x="15303" y="0"/>
                  </a:lnTo>
                  <a:close/>
                </a:path>
              </a:pathLst>
            </a:custGeom>
            <a:solidFill>
              <a:srgbClr val="904C28"/>
            </a:solidFill>
          </p:spPr>
          <p:txBody>
            <a:bodyPr wrap="square" lIns="0" tIns="0" rIns="0" bIns="0" rtlCol="0"/>
            <a:lstStyle/>
            <a:p>
              <a:endParaRPr sz="1493" dirty="0"/>
            </a:p>
          </p:txBody>
        </p:sp>
        <p:sp>
          <p:nvSpPr>
            <p:cNvPr id="1616" name="object 3484">
              <a:extLst>
                <a:ext uri="{FF2B5EF4-FFF2-40B4-BE49-F238E27FC236}">
                  <a16:creationId xmlns:a16="http://schemas.microsoft.com/office/drawing/2014/main" id="{5009C341-24BA-410E-999D-449F8F718100}"/>
                </a:ext>
              </a:extLst>
            </p:cNvPr>
            <p:cNvSpPr/>
            <p:nvPr/>
          </p:nvSpPr>
          <p:spPr>
            <a:xfrm>
              <a:off x="1132822" y="5649859"/>
              <a:ext cx="20320" cy="20320"/>
            </a:xfrm>
            <a:custGeom>
              <a:avLst/>
              <a:gdLst/>
              <a:ahLst/>
              <a:cxnLst/>
              <a:rect l="l" t="t" r="r" b="b"/>
              <a:pathLst>
                <a:path w="20319" h="20320">
                  <a:moveTo>
                    <a:pt x="15316" y="0"/>
                  </a:moveTo>
                  <a:lnTo>
                    <a:pt x="4356" y="190"/>
                  </a:lnTo>
                  <a:lnTo>
                    <a:pt x="0" y="4724"/>
                  </a:lnTo>
                  <a:lnTo>
                    <a:pt x="190" y="15671"/>
                  </a:lnTo>
                  <a:lnTo>
                    <a:pt x="4711" y="20015"/>
                  </a:lnTo>
                  <a:lnTo>
                    <a:pt x="15659" y="19824"/>
                  </a:lnTo>
                  <a:lnTo>
                    <a:pt x="20015" y="15328"/>
                  </a:lnTo>
                  <a:lnTo>
                    <a:pt x="19913" y="9842"/>
                  </a:lnTo>
                  <a:lnTo>
                    <a:pt x="19811" y="4381"/>
                  </a:lnTo>
                  <a:lnTo>
                    <a:pt x="15316" y="0"/>
                  </a:lnTo>
                  <a:close/>
                </a:path>
              </a:pathLst>
            </a:custGeom>
            <a:solidFill>
              <a:srgbClr val="8A4527"/>
            </a:solidFill>
          </p:spPr>
          <p:txBody>
            <a:bodyPr wrap="square" lIns="0" tIns="0" rIns="0" bIns="0" rtlCol="0"/>
            <a:lstStyle/>
            <a:p>
              <a:endParaRPr sz="1493" dirty="0"/>
            </a:p>
          </p:txBody>
        </p:sp>
        <p:sp>
          <p:nvSpPr>
            <p:cNvPr id="1617" name="object 3485">
              <a:extLst>
                <a:ext uri="{FF2B5EF4-FFF2-40B4-BE49-F238E27FC236}">
                  <a16:creationId xmlns:a16="http://schemas.microsoft.com/office/drawing/2014/main" id="{858435D6-C20C-4C4C-BEC3-B4886985F5B5}"/>
                </a:ext>
              </a:extLst>
            </p:cNvPr>
            <p:cNvSpPr/>
            <p:nvPr/>
          </p:nvSpPr>
          <p:spPr>
            <a:xfrm>
              <a:off x="1261455" y="5733515"/>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29"/>
                  </a:lnTo>
                  <a:lnTo>
                    <a:pt x="19811" y="4368"/>
                  </a:lnTo>
                  <a:lnTo>
                    <a:pt x="15303" y="0"/>
                  </a:lnTo>
                  <a:close/>
                </a:path>
              </a:pathLst>
            </a:custGeom>
            <a:solidFill>
              <a:srgbClr val="90452A"/>
            </a:solidFill>
          </p:spPr>
          <p:txBody>
            <a:bodyPr wrap="square" lIns="0" tIns="0" rIns="0" bIns="0" rtlCol="0"/>
            <a:lstStyle/>
            <a:p>
              <a:endParaRPr sz="1493" dirty="0"/>
            </a:p>
          </p:txBody>
        </p:sp>
        <p:sp>
          <p:nvSpPr>
            <p:cNvPr id="1618" name="object 3486">
              <a:extLst>
                <a:ext uri="{FF2B5EF4-FFF2-40B4-BE49-F238E27FC236}">
                  <a16:creationId xmlns:a16="http://schemas.microsoft.com/office/drawing/2014/main" id="{21D005F7-CE83-4C2B-BE1D-4F5BCCFECE15}"/>
                </a:ext>
              </a:extLst>
            </p:cNvPr>
            <p:cNvSpPr/>
            <p:nvPr/>
          </p:nvSpPr>
          <p:spPr>
            <a:xfrm>
              <a:off x="1798208" y="5565432"/>
              <a:ext cx="20320" cy="20320"/>
            </a:xfrm>
            <a:custGeom>
              <a:avLst/>
              <a:gdLst/>
              <a:ahLst/>
              <a:cxnLst/>
              <a:rect l="l" t="t" r="r" b="b"/>
              <a:pathLst>
                <a:path w="20319" h="20320">
                  <a:moveTo>
                    <a:pt x="15316" y="0"/>
                  </a:moveTo>
                  <a:lnTo>
                    <a:pt x="4356" y="190"/>
                  </a:lnTo>
                  <a:lnTo>
                    <a:pt x="0" y="4686"/>
                  </a:lnTo>
                  <a:lnTo>
                    <a:pt x="190" y="15646"/>
                  </a:lnTo>
                  <a:lnTo>
                    <a:pt x="4711" y="19989"/>
                  </a:lnTo>
                  <a:lnTo>
                    <a:pt x="15659" y="19799"/>
                  </a:lnTo>
                  <a:lnTo>
                    <a:pt x="20027" y="15303"/>
                  </a:lnTo>
                  <a:lnTo>
                    <a:pt x="19926" y="9817"/>
                  </a:lnTo>
                  <a:lnTo>
                    <a:pt x="19824" y="4343"/>
                  </a:lnTo>
                  <a:lnTo>
                    <a:pt x="15316" y="0"/>
                  </a:lnTo>
                  <a:close/>
                </a:path>
              </a:pathLst>
            </a:custGeom>
            <a:solidFill>
              <a:srgbClr val="65341D"/>
            </a:solidFill>
          </p:spPr>
          <p:txBody>
            <a:bodyPr wrap="square" lIns="0" tIns="0" rIns="0" bIns="0" rtlCol="0"/>
            <a:lstStyle/>
            <a:p>
              <a:endParaRPr sz="1493" dirty="0"/>
            </a:p>
          </p:txBody>
        </p:sp>
        <p:sp>
          <p:nvSpPr>
            <p:cNvPr id="1619" name="object 3487">
              <a:extLst>
                <a:ext uri="{FF2B5EF4-FFF2-40B4-BE49-F238E27FC236}">
                  <a16:creationId xmlns:a16="http://schemas.microsoft.com/office/drawing/2014/main" id="{665FFBC5-B948-4564-9584-3FC43AAAF64C}"/>
                </a:ext>
              </a:extLst>
            </p:cNvPr>
            <p:cNvSpPr/>
            <p:nvPr/>
          </p:nvSpPr>
          <p:spPr>
            <a:xfrm>
              <a:off x="1177058" y="5640136"/>
              <a:ext cx="20320" cy="20320"/>
            </a:xfrm>
            <a:custGeom>
              <a:avLst/>
              <a:gdLst/>
              <a:ahLst/>
              <a:cxnLst/>
              <a:rect l="l" t="t" r="r" b="b"/>
              <a:pathLst>
                <a:path w="20319" h="20320">
                  <a:moveTo>
                    <a:pt x="15303" y="0"/>
                  </a:moveTo>
                  <a:lnTo>
                    <a:pt x="4343" y="190"/>
                  </a:lnTo>
                  <a:lnTo>
                    <a:pt x="0" y="4699"/>
                  </a:lnTo>
                  <a:lnTo>
                    <a:pt x="190" y="15659"/>
                  </a:lnTo>
                  <a:lnTo>
                    <a:pt x="4698" y="20002"/>
                  </a:lnTo>
                  <a:lnTo>
                    <a:pt x="15646" y="19812"/>
                  </a:lnTo>
                  <a:lnTo>
                    <a:pt x="20015" y="15316"/>
                  </a:lnTo>
                  <a:lnTo>
                    <a:pt x="19913" y="9829"/>
                  </a:lnTo>
                  <a:lnTo>
                    <a:pt x="19811" y="4356"/>
                  </a:lnTo>
                  <a:lnTo>
                    <a:pt x="15303" y="0"/>
                  </a:lnTo>
                  <a:close/>
                </a:path>
              </a:pathLst>
            </a:custGeom>
            <a:solidFill>
              <a:srgbClr val="9B4C2C"/>
            </a:solidFill>
          </p:spPr>
          <p:txBody>
            <a:bodyPr wrap="square" lIns="0" tIns="0" rIns="0" bIns="0" rtlCol="0"/>
            <a:lstStyle/>
            <a:p>
              <a:endParaRPr sz="1493" dirty="0"/>
            </a:p>
          </p:txBody>
        </p:sp>
        <p:sp>
          <p:nvSpPr>
            <p:cNvPr id="1620" name="object 3488">
              <a:extLst>
                <a:ext uri="{FF2B5EF4-FFF2-40B4-BE49-F238E27FC236}">
                  <a16:creationId xmlns:a16="http://schemas.microsoft.com/office/drawing/2014/main" id="{43A3EA4C-CF27-4B15-A49D-283474F97927}"/>
                </a:ext>
              </a:extLst>
            </p:cNvPr>
            <p:cNvSpPr/>
            <p:nvPr/>
          </p:nvSpPr>
          <p:spPr>
            <a:xfrm>
              <a:off x="1236920" y="5727236"/>
              <a:ext cx="20320" cy="20320"/>
            </a:xfrm>
            <a:custGeom>
              <a:avLst/>
              <a:gdLst/>
              <a:ahLst/>
              <a:cxnLst/>
              <a:rect l="l" t="t" r="r" b="b"/>
              <a:pathLst>
                <a:path w="20319" h="20320">
                  <a:moveTo>
                    <a:pt x="15316" y="0"/>
                  </a:moveTo>
                  <a:lnTo>
                    <a:pt x="4356" y="190"/>
                  </a:lnTo>
                  <a:lnTo>
                    <a:pt x="0" y="4686"/>
                  </a:lnTo>
                  <a:lnTo>
                    <a:pt x="190" y="15633"/>
                  </a:lnTo>
                  <a:lnTo>
                    <a:pt x="4711" y="19989"/>
                  </a:lnTo>
                  <a:lnTo>
                    <a:pt x="15659" y="19799"/>
                  </a:lnTo>
                  <a:lnTo>
                    <a:pt x="20027" y="15290"/>
                  </a:lnTo>
                  <a:lnTo>
                    <a:pt x="19926" y="9829"/>
                  </a:lnTo>
                  <a:lnTo>
                    <a:pt x="19824" y="4343"/>
                  </a:lnTo>
                  <a:lnTo>
                    <a:pt x="15316" y="0"/>
                  </a:lnTo>
                  <a:close/>
                </a:path>
              </a:pathLst>
            </a:custGeom>
            <a:solidFill>
              <a:srgbClr val="94472C"/>
            </a:solidFill>
          </p:spPr>
          <p:txBody>
            <a:bodyPr wrap="square" lIns="0" tIns="0" rIns="0" bIns="0" rtlCol="0"/>
            <a:lstStyle/>
            <a:p>
              <a:endParaRPr sz="1493" dirty="0"/>
            </a:p>
          </p:txBody>
        </p:sp>
        <p:sp>
          <p:nvSpPr>
            <p:cNvPr id="1621" name="object 3489">
              <a:extLst>
                <a:ext uri="{FF2B5EF4-FFF2-40B4-BE49-F238E27FC236}">
                  <a16:creationId xmlns:a16="http://schemas.microsoft.com/office/drawing/2014/main" id="{29AC2AB5-75A8-46EB-89AB-4AEB9FF938BE}"/>
                </a:ext>
              </a:extLst>
            </p:cNvPr>
            <p:cNvSpPr/>
            <p:nvPr/>
          </p:nvSpPr>
          <p:spPr>
            <a:xfrm>
              <a:off x="1046179" y="5658563"/>
              <a:ext cx="20320" cy="20320"/>
            </a:xfrm>
            <a:custGeom>
              <a:avLst/>
              <a:gdLst/>
              <a:ahLst/>
              <a:cxnLst/>
              <a:rect l="l" t="t" r="r" b="b"/>
              <a:pathLst>
                <a:path w="20319" h="20320">
                  <a:moveTo>
                    <a:pt x="15303" y="0"/>
                  </a:moveTo>
                  <a:lnTo>
                    <a:pt x="4356" y="190"/>
                  </a:lnTo>
                  <a:lnTo>
                    <a:pt x="0" y="4698"/>
                  </a:lnTo>
                  <a:lnTo>
                    <a:pt x="190" y="15646"/>
                  </a:lnTo>
                  <a:lnTo>
                    <a:pt x="4711" y="20015"/>
                  </a:lnTo>
                  <a:lnTo>
                    <a:pt x="15646" y="19824"/>
                  </a:lnTo>
                  <a:lnTo>
                    <a:pt x="20015" y="15303"/>
                  </a:lnTo>
                  <a:lnTo>
                    <a:pt x="19913" y="9842"/>
                  </a:lnTo>
                  <a:lnTo>
                    <a:pt x="19811" y="4356"/>
                  </a:lnTo>
                  <a:lnTo>
                    <a:pt x="15303" y="0"/>
                  </a:lnTo>
                  <a:close/>
                </a:path>
              </a:pathLst>
            </a:custGeom>
            <a:solidFill>
              <a:srgbClr val="AF562B"/>
            </a:solidFill>
          </p:spPr>
          <p:txBody>
            <a:bodyPr wrap="square" lIns="0" tIns="0" rIns="0" bIns="0" rtlCol="0"/>
            <a:lstStyle/>
            <a:p>
              <a:endParaRPr sz="1493" dirty="0"/>
            </a:p>
          </p:txBody>
        </p:sp>
        <p:sp>
          <p:nvSpPr>
            <p:cNvPr id="1622" name="object 3490">
              <a:extLst>
                <a:ext uri="{FF2B5EF4-FFF2-40B4-BE49-F238E27FC236}">
                  <a16:creationId xmlns:a16="http://schemas.microsoft.com/office/drawing/2014/main" id="{E3103D5E-5E76-4E59-8825-B7115C188DCC}"/>
                </a:ext>
              </a:extLst>
            </p:cNvPr>
            <p:cNvSpPr/>
            <p:nvPr/>
          </p:nvSpPr>
          <p:spPr>
            <a:xfrm>
              <a:off x="1732832" y="5633148"/>
              <a:ext cx="20320" cy="20320"/>
            </a:xfrm>
            <a:custGeom>
              <a:avLst/>
              <a:gdLst/>
              <a:ahLst/>
              <a:cxnLst/>
              <a:rect l="l" t="t" r="r" b="b"/>
              <a:pathLst>
                <a:path w="20319" h="20320">
                  <a:moveTo>
                    <a:pt x="15316" y="0"/>
                  </a:moveTo>
                  <a:lnTo>
                    <a:pt x="4356" y="190"/>
                  </a:lnTo>
                  <a:lnTo>
                    <a:pt x="0" y="4698"/>
                  </a:lnTo>
                  <a:lnTo>
                    <a:pt x="190" y="15646"/>
                  </a:lnTo>
                  <a:lnTo>
                    <a:pt x="4711" y="20015"/>
                  </a:lnTo>
                  <a:lnTo>
                    <a:pt x="15659" y="19824"/>
                  </a:lnTo>
                  <a:lnTo>
                    <a:pt x="20015" y="15303"/>
                  </a:lnTo>
                  <a:lnTo>
                    <a:pt x="19926" y="9842"/>
                  </a:lnTo>
                  <a:lnTo>
                    <a:pt x="19824" y="4356"/>
                  </a:lnTo>
                  <a:lnTo>
                    <a:pt x="15316" y="0"/>
                  </a:lnTo>
                  <a:close/>
                </a:path>
              </a:pathLst>
            </a:custGeom>
            <a:solidFill>
              <a:srgbClr val="954925"/>
            </a:solidFill>
          </p:spPr>
          <p:txBody>
            <a:bodyPr wrap="square" lIns="0" tIns="0" rIns="0" bIns="0" rtlCol="0"/>
            <a:lstStyle/>
            <a:p>
              <a:endParaRPr sz="1493" dirty="0"/>
            </a:p>
          </p:txBody>
        </p:sp>
        <p:sp>
          <p:nvSpPr>
            <p:cNvPr id="1623" name="object 3491">
              <a:extLst>
                <a:ext uri="{FF2B5EF4-FFF2-40B4-BE49-F238E27FC236}">
                  <a16:creationId xmlns:a16="http://schemas.microsoft.com/office/drawing/2014/main" id="{FBEFD8A6-8E7F-46C4-AF65-F38291840232}"/>
                </a:ext>
              </a:extLst>
            </p:cNvPr>
            <p:cNvSpPr/>
            <p:nvPr/>
          </p:nvSpPr>
          <p:spPr>
            <a:xfrm>
              <a:off x="964531" y="5556479"/>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A04D2E"/>
            </a:solidFill>
          </p:spPr>
          <p:txBody>
            <a:bodyPr wrap="square" lIns="0" tIns="0" rIns="0" bIns="0" rtlCol="0"/>
            <a:lstStyle/>
            <a:p>
              <a:endParaRPr sz="1493" dirty="0"/>
            </a:p>
          </p:txBody>
        </p:sp>
        <p:sp>
          <p:nvSpPr>
            <p:cNvPr id="1624" name="object 3492">
              <a:extLst>
                <a:ext uri="{FF2B5EF4-FFF2-40B4-BE49-F238E27FC236}">
                  <a16:creationId xmlns:a16="http://schemas.microsoft.com/office/drawing/2014/main" id="{F3D99F90-C108-43C0-A8E4-4FECB47685A5}"/>
                </a:ext>
              </a:extLst>
            </p:cNvPr>
            <p:cNvSpPr/>
            <p:nvPr/>
          </p:nvSpPr>
          <p:spPr>
            <a:xfrm>
              <a:off x="1143899" y="5692094"/>
              <a:ext cx="20320" cy="20320"/>
            </a:xfrm>
            <a:custGeom>
              <a:avLst/>
              <a:gdLst/>
              <a:ahLst/>
              <a:cxnLst/>
              <a:rect l="l" t="t" r="r" b="b"/>
              <a:pathLst>
                <a:path w="20319" h="20320">
                  <a:moveTo>
                    <a:pt x="15316" y="0"/>
                  </a:moveTo>
                  <a:lnTo>
                    <a:pt x="4356" y="190"/>
                  </a:lnTo>
                  <a:lnTo>
                    <a:pt x="0" y="4711"/>
                  </a:lnTo>
                  <a:lnTo>
                    <a:pt x="190" y="15671"/>
                  </a:lnTo>
                  <a:lnTo>
                    <a:pt x="4711" y="20002"/>
                  </a:lnTo>
                  <a:lnTo>
                    <a:pt x="15659" y="19812"/>
                  </a:lnTo>
                  <a:lnTo>
                    <a:pt x="20015" y="15328"/>
                  </a:lnTo>
                  <a:lnTo>
                    <a:pt x="19913" y="9829"/>
                  </a:lnTo>
                  <a:lnTo>
                    <a:pt x="19824" y="4368"/>
                  </a:lnTo>
                  <a:lnTo>
                    <a:pt x="15316" y="0"/>
                  </a:lnTo>
                  <a:close/>
                </a:path>
              </a:pathLst>
            </a:custGeom>
            <a:solidFill>
              <a:srgbClr val="A04E2F"/>
            </a:solidFill>
          </p:spPr>
          <p:txBody>
            <a:bodyPr wrap="square" lIns="0" tIns="0" rIns="0" bIns="0" rtlCol="0"/>
            <a:lstStyle/>
            <a:p>
              <a:endParaRPr sz="1493" dirty="0"/>
            </a:p>
          </p:txBody>
        </p:sp>
        <p:sp>
          <p:nvSpPr>
            <p:cNvPr id="1625" name="object 3493">
              <a:extLst>
                <a:ext uri="{FF2B5EF4-FFF2-40B4-BE49-F238E27FC236}">
                  <a16:creationId xmlns:a16="http://schemas.microsoft.com/office/drawing/2014/main" id="{A83F0072-44B5-474F-8325-E3A393E52558}"/>
                </a:ext>
              </a:extLst>
            </p:cNvPr>
            <p:cNvSpPr/>
            <p:nvPr/>
          </p:nvSpPr>
          <p:spPr>
            <a:xfrm>
              <a:off x="1778671" y="5583270"/>
              <a:ext cx="20320" cy="20320"/>
            </a:xfrm>
            <a:custGeom>
              <a:avLst/>
              <a:gdLst/>
              <a:ahLst/>
              <a:cxnLst/>
              <a:rect l="l" t="t" r="r" b="b"/>
              <a:pathLst>
                <a:path w="20319" h="20320">
                  <a:moveTo>
                    <a:pt x="15316" y="0"/>
                  </a:moveTo>
                  <a:lnTo>
                    <a:pt x="4356" y="190"/>
                  </a:lnTo>
                  <a:lnTo>
                    <a:pt x="0" y="4711"/>
                  </a:lnTo>
                  <a:lnTo>
                    <a:pt x="190" y="15671"/>
                  </a:lnTo>
                  <a:lnTo>
                    <a:pt x="4711" y="20015"/>
                  </a:lnTo>
                  <a:lnTo>
                    <a:pt x="15659" y="19824"/>
                  </a:lnTo>
                  <a:lnTo>
                    <a:pt x="20027" y="15328"/>
                  </a:lnTo>
                  <a:lnTo>
                    <a:pt x="19926" y="9829"/>
                  </a:lnTo>
                  <a:lnTo>
                    <a:pt x="19824" y="4368"/>
                  </a:lnTo>
                  <a:lnTo>
                    <a:pt x="15316" y="0"/>
                  </a:lnTo>
                  <a:close/>
                </a:path>
              </a:pathLst>
            </a:custGeom>
            <a:solidFill>
              <a:srgbClr val="61311B"/>
            </a:solidFill>
          </p:spPr>
          <p:txBody>
            <a:bodyPr wrap="square" lIns="0" tIns="0" rIns="0" bIns="0" rtlCol="0"/>
            <a:lstStyle/>
            <a:p>
              <a:endParaRPr sz="1493" dirty="0"/>
            </a:p>
          </p:txBody>
        </p:sp>
        <p:sp>
          <p:nvSpPr>
            <p:cNvPr id="1626" name="object 3494">
              <a:extLst>
                <a:ext uri="{FF2B5EF4-FFF2-40B4-BE49-F238E27FC236}">
                  <a16:creationId xmlns:a16="http://schemas.microsoft.com/office/drawing/2014/main" id="{442655B2-A68D-4006-AE72-BB2395AAEF9E}"/>
                </a:ext>
              </a:extLst>
            </p:cNvPr>
            <p:cNvSpPr/>
            <p:nvPr/>
          </p:nvSpPr>
          <p:spPr>
            <a:xfrm>
              <a:off x="968361" y="5603192"/>
              <a:ext cx="20320" cy="20320"/>
            </a:xfrm>
            <a:custGeom>
              <a:avLst/>
              <a:gdLst/>
              <a:ahLst/>
              <a:cxnLst/>
              <a:rect l="l" t="t" r="r" b="b"/>
              <a:pathLst>
                <a:path w="20319" h="20320">
                  <a:moveTo>
                    <a:pt x="15316" y="0"/>
                  </a:moveTo>
                  <a:lnTo>
                    <a:pt x="4356" y="190"/>
                  </a:lnTo>
                  <a:lnTo>
                    <a:pt x="0" y="4686"/>
                  </a:lnTo>
                  <a:lnTo>
                    <a:pt x="190" y="15646"/>
                  </a:lnTo>
                  <a:lnTo>
                    <a:pt x="4711" y="20002"/>
                  </a:lnTo>
                  <a:lnTo>
                    <a:pt x="15659" y="19812"/>
                  </a:lnTo>
                  <a:lnTo>
                    <a:pt x="20015" y="15303"/>
                  </a:lnTo>
                  <a:lnTo>
                    <a:pt x="19913" y="9829"/>
                  </a:lnTo>
                  <a:lnTo>
                    <a:pt x="19811" y="4343"/>
                  </a:lnTo>
                  <a:lnTo>
                    <a:pt x="15316" y="0"/>
                  </a:lnTo>
                  <a:close/>
                </a:path>
              </a:pathLst>
            </a:custGeom>
            <a:solidFill>
              <a:srgbClr val="884526"/>
            </a:solidFill>
          </p:spPr>
          <p:txBody>
            <a:bodyPr wrap="square" lIns="0" tIns="0" rIns="0" bIns="0" rtlCol="0"/>
            <a:lstStyle/>
            <a:p>
              <a:endParaRPr sz="1493" dirty="0"/>
            </a:p>
          </p:txBody>
        </p:sp>
        <p:sp>
          <p:nvSpPr>
            <p:cNvPr id="1627" name="object 3495">
              <a:extLst>
                <a:ext uri="{FF2B5EF4-FFF2-40B4-BE49-F238E27FC236}">
                  <a16:creationId xmlns:a16="http://schemas.microsoft.com/office/drawing/2014/main" id="{3C8CE468-1826-4A40-AB69-3F732239E8B7}"/>
                </a:ext>
              </a:extLst>
            </p:cNvPr>
            <p:cNvSpPr/>
            <p:nvPr/>
          </p:nvSpPr>
          <p:spPr>
            <a:xfrm>
              <a:off x="1419880" y="5736913"/>
              <a:ext cx="20320" cy="20320"/>
            </a:xfrm>
            <a:custGeom>
              <a:avLst/>
              <a:gdLst/>
              <a:ahLst/>
              <a:cxnLst/>
              <a:rect l="l" t="t" r="r" b="b"/>
              <a:pathLst>
                <a:path w="20319" h="20320">
                  <a:moveTo>
                    <a:pt x="15303" y="0"/>
                  </a:moveTo>
                  <a:lnTo>
                    <a:pt x="4356" y="190"/>
                  </a:lnTo>
                  <a:lnTo>
                    <a:pt x="0" y="4699"/>
                  </a:lnTo>
                  <a:lnTo>
                    <a:pt x="190" y="15646"/>
                  </a:lnTo>
                  <a:lnTo>
                    <a:pt x="4711" y="19989"/>
                  </a:lnTo>
                  <a:lnTo>
                    <a:pt x="15646" y="19799"/>
                  </a:lnTo>
                  <a:lnTo>
                    <a:pt x="20015" y="15303"/>
                  </a:lnTo>
                  <a:lnTo>
                    <a:pt x="19913" y="9817"/>
                  </a:lnTo>
                  <a:lnTo>
                    <a:pt x="19811" y="4356"/>
                  </a:lnTo>
                  <a:lnTo>
                    <a:pt x="15303" y="0"/>
                  </a:lnTo>
                  <a:close/>
                </a:path>
              </a:pathLst>
            </a:custGeom>
            <a:solidFill>
              <a:srgbClr val="6A341E"/>
            </a:solidFill>
          </p:spPr>
          <p:txBody>
            <a:bodyPr wrap="square" lIns="0" tIns="0" rIns="0" bIns="0" rtlCol="0"/>
            <a:lstStyle/>
            <a:p>
              <a:endParaRPr sz="1493" dirty="0"/>
            </a:p>
          </p:txBody>
        </p:sp>
        <p:sp>
          <p:nvSpPr>
            <p:cNvPr id="1628" name="object 3496">
              <a:extLst>
                <a:ext uri="{FF2B5EF4-FFF2-40B4-BE49-F238E27FC236}">
                  <a16:creationId xmlns:a16="http://schemas.microsoft.com/office/drawing/2014/main" id="{976CEB6E-EE29-4EAA-BEB7-D4F44CCB4512}"/>
                </a:ext>
              </a:extLst>
            </p:cNvPr>
            <p:cNvSpPr/>
            <p:nvPr/>
          </p:nvSpPr>
          <p:spPr>
            <a:xfrm>
              <a:off x="1239892" y="5711840"/>
              <a:ext cx="20320" cy="20320"/>
            </a:xfrm>
            <a:custGeom>
              <a:avLst/>
              <a:gdLst/>
              <a:ahLst/>
              <a:cxnLst/>
              <a:rect l="l" t="t" r="r" b="b"/>
              <a:pathLst>
                <a:path w="20319" h="20320">
                  <a:moveTo>
                    <a:pt x="15303" y="0"/>
                  </a:moveTo>
                  <a:lnTo>
                    <a:pt x="4356" y="190"/>
                  </a:lnTo>
                  <a:lnTo>
                    <a:pt x="0" y="4686"/>
                  </a:lnTo>
                  <a:lnTo>
                    <a:pt x="190" y="15633"/>
                  </a:lnTo>
                  <a:lnTo>
                    <a:pt x="4711" y="20015"/>
                  </a:lnTo>
                  <a:lnTo>
                    <a:pt x="15646" y="19824"/>
                  </a:lnTo>
                  <a:lnTo>
                    <a:pt x="20015" y="15290"/>
                  </a:lnTo>
                  <a:lnTo>
                    <a:pt x="19913" y="9829"/>
                  </a:lnTo>
                  <a:lnTo>
                    <a:pt x="19811" y="4343"/>
                  </a:lnTo>
                  <a:lnTo>
                    <a:pt x="15303" y="0"/>
                  </a:lnTo>
                  <a:close/>
                </a:path>
              </a:pathLst>
            </a:custGeom>
            <a:solidFill>
              <a:srgbClr val="8C4428"/>
            </a:solidFill>
          </p:spPr>
          <p:txBody>
            <a:bodyPr wrap="square" lIns="0" tIns="0" rIns="0" bIns="0" rtlCol="0"/>
            <a:lstStyle/>
            <a:p>
              <a:endParaRPr sz="1493" dirty="0"/>
            </a:p>
          </p:txBody>
        </p:sp>
        <p:sp>
          <p:nvSpPr>
            <p:cNvPr id="1629" name="object 3497">
              <a:extLst>
                <a:ext uri="{FF2B5EF4-FFF2-40B4-BE49-F238E27FC236}">
                  <a16:creationId xmlns:a16="http://schemas.microsoft.com/office/drawing/2014/main" id="{061069DC-C78D-4AEE-9F50-0B84A55B716E}"/>
                </a:ext>
              </a:extLst>
            </p:cNvPr>
            <p:cNvSpPr/>
            <p:nvPr/>
          </p:nvSpPr>
          <p:spPr>
            <a:xfrm>
              <a:off x="1854385" y="5513123"/>
              <a:ext cx="20320" cy="20320"/>
            </a:xfrm>
            <a:custGeom>
              <a:avLst/>
              <a:gdLst/>
              <a:ahLst/>
              <a:cxnLst/>
              <a:rect l="l" t="t" r="r" b="b"/>
              <a:pathLst>
                <a:path w="20319" h="20320">
                  <a:moveTo>
                    <a:pt x="15303" y="0"/>
                  </a:moveTo>
                  <a:lnTo>
                    <a:pt x="4356" y="190"/>
                  </a:lnTo>
                  <a:lnTo>
                    <a:pt x="0" y="4699"/>
                  </a:lnTo>
                  <a:lnTo>
                    <a:pt x="190" y="15659"/>
                  </a:lnTo>
                  <a:lnTo>
                    <a:pt x="4711" y="20015"/>
                  </a:lnTo>
                  <a:lnTo>
                    <a:pt x="15646" y="19824"/>
                  </a:lnTo>
                  <a:lnTo>
                    <a:pt x="20015" y="15316"/>
                  </a:lnTo>
                  <a:lnTo>
                    <a:pt x="19913" y="9829"/>
                  </a:lnTo>
                  <a:lnTo>
                    <a:pt x="19812" y="4356"/>
                  </a:lnTo>
                  <a:lnTo>
                    <a:pt x="15303" y="0"/>
                  </a:lnTo>
                  <a:close/>
                </a:path>
              </a:pathLst>
            </a:custGeom>
            <a:solidFill>
              <a:srgbClr val="6B3620"/>
            </a:solidFill>
          </p:spPr>
          <p:txBody>
            <a:bodyPr wrap="square" lIns="0" tIns="0" rIns="0" bIns="0" rtlCol="0"/>
            <a:lstStyle/>
            <a:p>
              <a:endParaRPr sz="1493" dirty="0"/>
            </a:p>
          </p:txBody>
        </p:sp>
        <p:sp>
          <p:nvSpPr>
            <p:cNvPr id="1630" name="object 3498">
              <a:extLst>
                <a:ext uri="{FF2B5EF4-FFF2-40B4-BE49-F238E27FC236}">
                  <a16:creationId xmlns:a16="http://schemas.microsoft.com/office/drawing/2014/main" id="{1DC96329-1737-44F2-997E-7D149AFF6DF6}"/>
                </a:ext>
              </a:extLst>
            </p:cNvPr>
            <p:cNvSpPr/>
            <p:nvPr/>
          </p:nvSpPr>
          <p:spPr>
            <a:xfrm>
              <a:off x="1114933" y="5636162"/>
              <a:ext cx="20320" cy="20320"/>
            </a:xfrm>
            <a:custGeom>
              <a:avLst/>
              <a:gdLst/>
              <a:ahLst/>
              <a:cxnLst/>
              <a:rect l="l" t="t" r="r" b="b"/>
              <a:pathLst>
                <a:path w="20319" h="20320">
                  <a:moveTo>
                    <a:pt x="15303" y="0"/>
                  </a:moveTo>
                  <a:lnTo>
                    <a:pt x="4356" y="190"/>
                  </a:lnTo>
                  <a:lnTo>
                    <a:pt x="0" y="4711"/>
                  </a:lnTo>
                  <a:lnTo>
                    <a:pt x="190" y="15659"/>
                  </a:lnTo>
                  <a:lnTo>
                    <a:pt x="4711" y="20002"/>
                  </a:lnTo>
                  <a:lnTo>
                    <a:pt x="15646" y="19812"/>
                  </a:lnTo>
                  <a:lnTo>
                    <a:pt x="20015" y="15316"/>
                  </a:lnTo>
                  <a:lnTo>
                    <a:pt x="19913" y="9829"/>
                  </a:lnTo>
                  <a:lnTo>
                    <a:pt x="19811" y="4368"/>
                  </a:lnTo>
                  <a:lnTo>
                    <a:pt x="15303" y="0"/>
                  </a:lnTo>
                  <a:close/>
                </a:path>
              </a:pathLst>
            </a:custGeom>
            <a:solidFill>
              <a:srgbClr val="894628"/>
            </a:solidFill>
          </p:spPr>
          <p:txBody>
            <a:bodyPr wrap="square" lIns="0" tIns="0" rIns="0" bIns="0" rtlCol="0"/>
            <a:lstStyle/>
            <a:p>
              <a:endParaRPr sz="1493" dirty="0"/>
            </a:p>
          </p:txBody>
        </p:sp>
        <p:sp>
          <p:nvSpPr>
            <p:cNvPr id="1631" name="object 3499">
              <a:extLst>
                <a:ext uri="{FF2B5EF4-FFF2-40B4-BE49-F238E27FC236}">
                  <a16:creationId xmlns:a16="http://schemas.microsoft.com/office/drawing/2014/main" id="{66435323-CA81-41DF-AAAE-FE1A45833D98}"/>
                </a:ext>
              </a:extLst>
            </p:cNvPr>
            <p:cNvSpPr/>
            <p:nvPr/>
          </p:nvSpPr>
          <p:spPr>
            <a:xfrm>
              <a:off x="1875753" y="5541801"/>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2" y="4356"/>
                  </a:lnTo>
                  <a:lnTo>
                    <a:pt x="15303" y="0"/>
                  </a:lnTo>
                  <a:close/>
                </a:path>
              </a:pathLst>
            </a:custGeom>
            <a:solidFill>
              <a:srgbClr val="64331D"/>
            </a:solidFill>
          </p:spPr>
          <p:txBody>
            <a:bodyPr wrap="square" lIns="0" tIns="0" rIns="0" bIns="0" rtlCol="0"/>
            <a:lstStyle/>
            <a:p>
              <a:endParaRPr sz="1493" dirty="0"/>
            </a:p>
          </p:txBody>
        </p:sp>
        <p:sp>
          <p:nvSpPr>
            <p:cNvPr id="1632" name="object 3500">
              <a:extLst>
                <a:ext uri="{FF2B5EF4-FFF2-40B4-BE49-F238E27FC236}">
                  <a16:creationId xmlns:a16="http://schemas.microsoft.com/office/drawing/2014/main" id="{BD096CA7-AB07-48C7-9FA2-AD1F4E0A30B5}"/>
                </a:ext>
              </a:extLst>
            </p:cNvPr>
            <p:cNvSpPr/>
            <p:nvPr/>
          </p:nvSpPr>
          <p:spPr>
            <a:xfrm>
              <a:off x="1714912" y="5627679"/>
              <a:ext cx="20320" cy="20320"/>
            </a:xfrm>
            <a:custGeom>
              <a:avLst/>
              <a:gdLst/>
              <a:ahLst/>
              <a:cxnLst/>
              <a:rect l="l" t="t" r="r" b="b"/>
              <a:pathLst>
                <a:path w="20319" h="20320">
                  <a:moveTo>
                    <a:pt x="15303" y="0"/>
                  </a:moveTo>
                  <a:lnTo>
                    <a:pt x="4356" y="190"/>
                  </a:lnTo>
                  <a:lnTo>
                    <a:pt x="0" y="4686"/>
                  </a:lnTo>
                  <a:lnTo>
                    <a:pt x="190" y="15646"/>
                  </a:lnTo>
                  <a:lnTo>
                    <a:pt x="4711" y="20015"/>
                  </a:lnTo>
                  <a:lnTo>
                    <a:pt x="15646" y="19824"/>
                  </a:lnTo>
                  <a:lnTo>
                    <a:pt x="20015" y="15303"/>
                  </a:lnTo>
                  <a:lnTo>
                    <a:pt x="19913" y="9829"/>
                  </a:lnTo>
                  <a:lnTo>
                    <a:pt x="19812" y="4343"/>
                  </a:lnTo>
                  <a:lnTo>
                    <a:pt x="15303" y="0"/>
                  </a:lnTo>
                  <a:close/>
                </a:path>
              </a:pathLst>
            </a:custGeom>
            <a:solidFill>
              <a:srgbClr val="7B3B23"/>
            </a:solidFill>
          </p:spPr>
          <p:txBody>
            <a:bodyPr wrap="square" lIns="0" tIns="0" rIns="0" bIns="0" rtlCol="0"/>
            <a:lstStyle/>
            <a:p>
              <a:endParaRPr sz="1493" dirty="0"/>
            </a:p>
          </p:txBody>
        </p:sp>
        <p:sp>
          <p:nvSpPr>
            <p:cNvPr id="1633" name="object 3501">
              <a:extLst>
                <a:ext uri="{FF2B5EF4-FFF2-40B4-BE49-F238E27FC236}">
                  <a16:creationId xmlns:a16="http://schemas.microsoft.com/office/drawing/2014/main" id="{75EFAF62-90DE-4F59-B232-F697EB06A77F}"/>
                </a:ext>
              </a:extLst>
            </p:cNvPr>
            <p:cNvSpPr/>
            <p:nvPr/>
          </p:nvSpPr>
          <p:spPr>
            <a:xfrm>
              <a:off x="1307913" y="5688147"/>
              <a:ext cx="20320" cy="20320"/>
            </a:xfrm>
            <a:custGeom>
              <a:avLst/>
              <a:gdLst/>
              <a:ahLst/>
              <a:cxnLst/>
              <a:rect l="l" t="t" r="r" b="b"/>
              <a:pathLst>
                <a:path w="20319" h="20320">
                  <a:moveTo>
                    <a:pt x="15303" y="0"/>
                  </a:moveTo>
                  <a:lnTo>
                    <a:pt x="4343" y="190"/>
                  </a:lnTo>
                  <a:lnTo>
                    <a:pt x="0" y="4698"/>
                  </a:lnTo>
                  <a:lnTo>
                    <a:pt x="190" y="15646"/>
                  </a:lnTo>
                  <a:lnTo>
                    <a:pt x="4698" y="20002"/>
                  </a:lnTo>
                  <a:lnTo>
                    <a:pt x="15646" y="19811"/>
                  </a:lnTo>
                  <a:lnTo>
                    <a:pt x="20015" y="15303"/>
                  </a:lnTo>
                  <a:lnTo>
                    <a:pt x="19913" y="9842"/>
                  </a:lnTo>
                  <a:lnTo>
                    <a:pt x="19811" y="4343"/>
                  </a:lnTo>
                  <a:lnTo>
                    <a:pt x="15303" y="0"/>
                  </a:lnTo>
                  <a:close/>
                </a:path>
              </a:pathLst>
            </a:custGeom>
            <a:solidFill>
              <a:srgbClr val="824125"/>
            </a:solidFill>
          </p:spPr>
          <p:txBody>
            <a:bodyPr wrap="square" lIns="0" tIns="0" rIns="0" bIns="0" rtlCol="0"/>
            <a:lstStyle/>
            <a:p>
              <a:endParaRPr sz="1493" dirty="0"/>
            </a:p>
          </p:txBody>
        </p:sp>
        <p:sp>
          <p:nvSpPr>
            <p:cNvPr id="1634" name="object 3502">
              <a:extLst>
                <a:ext uri="{FF2B5EF4-FFF2-40B4-BE49-F238E27FC236}">
                  <a16:creationId xmlns:a16="http://schemas.microsoft.com/office/drawing/2014/main" id="{4461586D-65C6-4CDB-9708-1D5EE4866457}"/>
                </a:ext>
              </a:extLst>
            </p:cNvPr>
            <p:cNvSpPr/>
            <p:nvPr/>
          </p:nvSpPr>
          <p:spPr>
            <a:xfrm>
              <a:off x="1610725" y="5675212"/>
              <a:ext cx="20320" cy="20320"/>
            </a:xfrm>
            <a:custGeom>
              <a:avLst/>
              <a:gdLst/>
              <a:ahLst/>
              <a:cxnLst/>
              <a:rect l="l" t="t" r="r" b="b"/>
              <a:pathLst>
                <a:path w="20319" h="20320">
                  <a:moveTo>
                    <a:pt x="15316" y="0"/>
                  </a:moveTo>
                  <a:lnTo>
                    <a:pt x="4368" y="190"/>
                  </a:lnTo>
                  <a:lnTo>
                    <a:pt x="0" y="4686"/>
                  </a:lnTo>
                  <a:lnTo>
                    <a:pt x="190" y="15646"/>
                  </a:lnTo>
                  <a:lnTo>
                    <a:pt x="4711" y="20015"/>
                  </a:lnTo>
                  <a:lnTo>
                    <a:pt x="15659" y="19824"/>
                  </a:lnTo>
                  <a:lnTo>
                    <a:pt x="20015" y="15303"/>
                  </a:lnTo>
                  <a:lnTo>
                    <a:pt x="19913" y="9829"/>
                  </a:lnTo>
                  <a:lnTo>
                    <a:pt x="19811" y="4343"/>
                  </a:lnTo>
                  <a:lnTo>
                    <a:pt x="15316" y="0"/>
                  </a:lnTo>
                  <a:close/>
                </a:path>
              </a:pathLst>
            </a:custGeom>
            <a:solidFill>
              <a:srgbClr val="954925"/>
            </a:solidFill>
          </p:spPr>
          <p:txBody>
            <a:bodyPr wrap="square" lIns="0" tIns="0" rIns="0" bIns="0" rtlCol="0"/>
            <a:lstStyle/>
            <a:p>
              <a:endParaRPr sz="1493" dirty="0"/>
            </a:p>
          </p:txBody>
        </p:sp>
        <p:sp>
          <p:nvSpPr>
            <p:cNvPr id="1635" name="object 3503">
              <a:extLst>
                <a:ext uri="{FF2B5EF4-FFF2-40B4-BE49-F238E27FC236}">
                  <a16:creationId xmlns:a16="http://schemas.microsoft.com/office/drawing/2014/main" id="{4A19B799-DAFA-4FF0-820A-22AF2B5C1307}"/>
                </a:ext>
              </a:extLst>
            </p:cNvPr>
            <p:cNvSpPr/>
            <p:nvPr/>
          </p:nvSpPr>
          <p:spPr>
            <a:xfrm>
              <a:off x="1274902" y="5635763"/>
              <a:ext cx="20320" cy="20320"/>
            </a:xfrm>
            <a:custGeom>
              <a:avLst/>
              <a:gdLst/>
              <a:ahLst/>
              <a:cxnLst/>
              <a:rect l="l" t="t" r="r" b="b"/>
              <a:pathLst>
                <a:path w="20319" h="20320">
                  <a:moveTo>
                    <a:pt x="15303" y="0"/>
                  </a:moveTo>
                  <a:lnTo>
                    <a:pt x="4343" y="190"/>
                  </a:lnTo>
                  <a:lnTo>
                    <a:pt x="0" y="4698"/>
                  </a:lnTo>
                  <a:lnTo>
                    <a:pt x="190" y="15646"/>
                  </a:lnTo>
                  <a:lnTo>
                    <a:pt x="4698" y="20015"/>
                  </a:lnTo>
                  <a:lnTo>
                    <a:pt x="15646" y="19824"/>
                  </a:lnTo>
                  <a:lnTo>
                    <a:pt x="20015" y="15303"/>
                  </a:lnTo>
                  <a:lnTo>
                    <a:pt x="19913" y="9842"/>
                  </a:lnTo>
                  <a:lnTo>
                    <a:pt x="19811" y="4356"/>
                  </a:lnTo>
                  <a:lnTo>
                    <a:pt x="15303" y="0"/>
                  </a:lnTo>
                  <a:close/>
                </a:path>
              </a:pathLst>
            </a:custGeom>
            <a:solidFill>
              <a:srgbClr val="994A2D"/>
            </a:solidFill>
          </p:spPr>
          <p:txBody>
            <a:bodyPr wrap="square" lIns="0" tIns="0" rIns="0" bIns="0" rtlCol="0"/>
            <a:lstStyle/>
            <a:p>
              <a:endParaRPr sz="1493" dirty="0"/>
            </a:p>
          </p:txBody>
        </p:sp>
        <p:sp>
          <p:nvSpPr>
            <p:cNvPr id="1636" name="object 3504">
              <a:extLst>
                <a:ext uri="{FF2B5EF4-FFF2-40B4-BE49-F238E27FC236}">
                  <a16:creationId xmlns:a16="http://schemas.microsoft.com/office/drawing/2014/main" id="{612112A2-C28A-41E7-9B86-B32BD9B2F81C}"/>
                </a:ext>
              </a:extLst>
            </p:cNvPr>
            <p:cNvSpPr/>
            <p:nvPr/>
          </p:nvSpPr>
          <p:spPr>
            <a:xfrm>
              <a:off x="1146025" y="5642668"/>
              <a:ext cx="20320" cy="20320"/>
            </a:xfrm>
            <a:custGeom>
              <a:avLst/>
              <a:gdLst/>
              <a:ahLst/>
              <a:cxnLst/>
              <a:rect l="l" t="t" r="r" b="b"/>
              <a:pathLst>
                <a:path w="20319" h="20320">
                  <a:moveTo>
                    <a:pt x="15303" y="0"/>
                  </a:moveTo>
                  <a:lnTo>
                    <a:pt x="4343" y="190"/>
                  </a:lnTo>
                  <a:lnTo>
                    <a:pt x="0" y="4699"/>
                  </a:lnTo>
                  <a:lnTo>
                    <a:pt x="190" y="15659"/>
                  </a:lnTo>
                  <a:lnTo>
                    <a:pt x="4698" y="20002"/>
                  </a:lnTo>
                  <a:lnTo>
                    <a:pt x="15646" y="19812"/>
                  </a:lnTo>
                  <a:lnTo>
                    <a:pt x="20015" y="15316"/>
                  </a:lnTo>
                  <a:lnTo>
                    <a:pt x="19913" y="9829"/>
                  </a:lnTo>
                  <a:lnTo>
                    <a:pt x="19811" y="4356"/>
                  </a:lnTo>
                  <a:lnTo>
                    <a:pt x="15303" y="0"/>
                  </a:lnTo>
                  <a:close/>
                </a:path>
              </a:pathLst>
            </a:custGeom>
            <a:solidFill>
              <a:srgbClr val="9A4B2C"/>
            </a:solidFill>
          </p:spPr>
          <p:txBody>
            <a:bodyPr wrap="square" lIns="0" tIns="0" rIns="0" bIns="0" rtlCol="0"/>
            <a:lstStyle/>
            <a:p>
              <a:endParaRPr sz="1493" dirty="0"/>
            </a:p>
          </p:txBody>
        </p:sp>
        <p:sp>
          <p:nvSpPr>
            <p:cNvPr id="1637" name="object 3505">
              <a:extLst>
                <a:ext uri="{FF2B5EF4-FFF2-40B4-BE49-F238E27FC236}">
                  <a16:creationId xmlns:a16="http://schemas.microsoft.com/office/drawing/2014/main" id="{751BFFDF-0A19-48AE-9993-73A0067ED272}"/>
                </a:ext>
              </a:extLst>
            </p:cNvPr>
            <p:cNvSpPr/>
            <p:nvPr/>
          </p:nvSpPr>
          <p:spPr>
            <a:xfrm>
              <a:off x="1246673" y="5674038"/>
              <a:ext cx="20320" cy="20320"/>
            </a:xfrm>
            <a:custGeom>
              <a:avLst/>
              <a:gdLst/>
              <a:ahLst/>
              <a:cxnLst/>
              <a:rect l="l" t="t" r="r" b="b"/>
              <a:pathLst>
                <a:path w="20319" h="20320">
                  <a:moveTo>
                    <a:pt x="15303" y="0"/>
                  </a:moveTo>
                  <a:lnTo>
                    <a:pt x="4356" y="190"/>
                  </a:lnTo>
                  <a:lnTo>
                    <a:pt x="0" y="4699"/>
                  </a:lnTo>
                  <a:lnTo>
                    <a:pt x="190" y="15659"/>
                  </a:lnTo>
                  <a:lnTo>
                    <a:pt x="4711" y="20015"/>
                  </a:lnTo>
                  <a:lnTo>
                    <a:pt x="15646" y="19824"/>
                  </a:lnTo>
                  <a:lnTo>
                    <a:pt x="20015" y="15316"/>
                  </a:lnTo>
                  <a:lnTo>
                    <a:pt x="19913" y="9829"/>
                  </a:lnTo>
                  <a:lnTo>
                    <a:pt x="19811" y="4356"/>
                  </a:lnTo>
                  <a:lnTo>
                    <a:pt x="15303" y="0"/>
                  </a:lnTo>
                  <a:close/>
                </a:path>
              </a:pathLst>
            </a:custGeom>
            <a:solidFill>
              <a:srgbClr val="92462B"/>
            </a:solidFill>
          </p:spPr>
          <p:txBody>
            <a:bodyPr wrap="square" lIns="0" tIns="0" rIns="0" bIns="0" rtlCol="0"/>
            <a:lstStyle/>
            <a:p>
              <a:endParaRPr sz="1493" dirty="0"/>
            </a:p>
          </p:txBody>
        </p:sp>
        <p:sp>
          <p:nvSpPr>
            <p:cNvPr id="1638" name="object 3506">
              <a:extLst>
                <a:ext uri="{FF2B5EF4-FFF2-40B4-BE49-F238E27FC236}">
                  <a16:creationId xmlns:a16="http://schemas.microsoft.com/office/drawing/2014/main" id="{53C038DB-9838-46EB-8501-CDD089D46A73}"/>
                </a:ext>
              </a:extLst>
            </p:cNvPr>
            <p:cNvSpPr/>
            <p:nvPr/>
          </p:nvSpPr>
          <p:spPr>
            <a:xfrm>
              <a:off x="1649172" y="5678575"/>
              <a:ext cx="20320" cy="20320"/>
            </a:xfrm>
            <a:custGeom>
              <a:avLst/>
              <a:gdLst/>
              <a:ahLst/>
              <a:cxnLst/>
              <a:rect l="l" t="t" r="r" b="b"/>
              <a:pathLst>
                <a:path w="20319" h="20320">
                  <a:moveTo>
                    <a:pt x="15290" y="0"/>
                  </a:moveTo>
                  <a:lnTo>
                    <a:pt x="4343" y="190"/>
                  </a:lnTo>
                  <a:lnTo>
                    <a:pt x="0" y="4686"/>
                  </a:lnTo>
                  <a:lnTo>
                    <a:pt x="190" y="15646"/>
                  </a:lnTo>
                  <a:lnTo>
                    <a:pt x="4686" y="20015"/>
                  </a:lnTo>
                  <a:lnTo>
                    <a:pt x="15646" y="19824"/>
                  </a:lnTo>
                  <a:lnTo>
                    <a:pt x="20015" y="15303"/>
                  </a:lnTo>
                  <a:lnTo>
                    <a:pt x="19913" y="9829"/>
                  </a:lnTo>
                  <a:lnTo>
                    <a:pt x="19812" y="4343"/>
                  </a:lnTo>
                  <a:lnTo>
                    <a:pt x="15290" y="0"/>
                  </a:lnTo>
                  <a:close/>
                </a:path>
              </a:pathLst>
            </a:custGeom>
            <a:solidFill>
              <a:srgbClr val="692F18"/>
            </a:solidFill>
          </p:spPr>
          <p:txBody>
            <a:bodyPr wrap="square" lIns="0" tIns="0" rIns="0" bIns="0" rtlCol="0"/>
            <a:lstStyle/>
            <a:p>
              <a:endParaRPr sz="1493" dirty="0"/>
            </a:p>
          </p:txBody>
        </p:sp>
        <p:sp>
          <p:nvSpPr>
            <p:cNvPr id="1639" name="object 3507">
              <a:extLst>
                <a:ext uri="{FF2B5EF4-FFF2-40B4-BE49-F238E27FC236}">
                  <a16:creationId xmlns:a16="http://schemas.microsoft.com/office/drawing/2014/main" id="{F4B61FF1-90D5-4A09-B0E6-060B5BD497F7}"/>
                </a:ext>
              </a:extLst>
            </p:cNvPr>
            <p:cNvSpPr/>
            <p:nvPr/>
          </p:nvSpPr>
          <p:spPr>
            <a:xfrm>
              <a:off x="1344118" y="5693872"/>
              <a:ext cx="20320" cy="20320"/>
            </a:xfrm>
            <a:custGeom>
              <a:avLst/>
              <a:gdLst/>
              <a:ahLst/>
              <a:cxnLst/>
              <a:rect l="l" t="t" r="r" b="b"/>
              <a:pathLst>
                <a:path w="20319" h="20320">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8C4428"/>
            </a:solidFill>
          </p:spPr>
          <p:txBody>
            <a:bodyPr wrap="square" lIns="0" tIns="0" rIns="0" bIns="0" rtlCol="0"/>
            <a:lstStyle/>
            <a:p>
              <a:endParaRPr sz="1493" dirty="0"/>
            </a:p>
          </p:txBody>
        </p:sp>
        <p:sp>
          <p:nvSpPr>
            <p:cNvPr id="1640" name="object 3508">
              <a:extLst>
                <a:ext uri="{FF2B5EF4-FFF2-40B4-BE49-F238E27FC236}">
                  <a16:creationId xmlns:a16="http://schemas.microsoft.com/office/drawing/2014/main" id="{AE59B74F-2A34-41CE-ADFA-ADA3245D0F8B}"/>
                </a:ext>
              </a:extLst>
            </p:cNvPr>
            <p:cNvSpPr/>
            <p:nvPr/>
          </p:nvSpPr>
          <p:spPr>
            <a:xfrm>
              <a:off x="1305104" y="5708082"/>
              <a:ext cx="20320" cy="20320"/>
            </a:xfrm>
            <a:custGeom>
              <a:avLst/>
              <a:gdLst/>
              <a:ahLst/>
              <a:cxnLst/>
              <a:rect l="l" t="t" r="r" b="b"/>
              <a:pathLst>
                <a:path w="20319" h="20320">
                  <a:moveTo>
                    <a:pt x="15303" y="0"/>
                  </a:moveTo>
                  <a:lnTo>
                    <a:pt x="4343" y="190"/>
                  </a:lnTo>
                  <a:lnTo>
                    <a:pt x="0" y="4711"/>
                  </a:lnTo>
                  <a:lnTo>
                    <a:pt x="190" y="15671"/>
                  </a:lnTo>
                  <a:lnTo>
                    <a:pt x="4698" y="20015"/>
                  </a:lnTo>
                  <a:lnTo>
                    <a:pt x="15646" y="19824"/>
                  </a:lnTo>
                  <a:lnTo>
                    <a:pt x="20015" y="15328"/>
                  </a:lnTo>
                  <a:lnTo>
                    <a:pt x="19913" y="9829"/>
                  </a:lnTo>
                  <a:lnTo>
                    <a:pt x="19811" y="4368"/>
                  </a:lnTo>
                  <a:lnTo>
                    <a:pt x="15303" y="0"/>
                  </a:lnTo>
                  <a:close/>
                </a:path>
              </a:pathLst>
            </a:custGeom>
            <a:solidFill>
              <a:srgbClr val="793F22"/>
            </a:solidFill>
          </p:spPr>
          <p:txBody>
            <a:bodyPr wrap="square" lIns="0" tIns="0" rIns="0" bIns="0" rtlCol="0"/>
            <a:lstStyle/>
            <a:p>
              <a:endParaRPr sz="1493" dirty="0"/>
            </a:p>
          </p:txBody>
        </p:sp>
        <p:sp>
          <p:nvSpPr>
            <p:cNvPr id="1641" name="object 3509">
              <a:extLst>
                <a:ext uri="{FF2B5EF4-FFF2-40B4-BE49-F238E27FC236}">
                  <a16:creationId xmlns:a16="http://schemas.microsoft.com/office/drawing/2014/main" id="{2835F530-8E22-44AE-B418-4F38C2A48ED2}"/>
                </a:ext>
              </a:extLst>
            </p:cNvPr>
            <p:cNvSpPr/>
            <p:nvPr/>
          </p:nvSpPr>
          <p:spPr>
            <a:xfrm>
              <a:off x="1072352" y="5590045"/>
              <a:ext cx="20320" cy="20320"/>
            </a:xfrm>
            <a:custGeom>
              <a:avLst/>
              <a:gdLst/>
              <a:ahLst/>
              <a:cxnLst/>
              <a:rect l="l" t="t" r="r" b="b"/>
              <a:pathLst>
                <a:path w="20319" h="20320">
                  <a:moveTo>
                    <a:pt x="15303" y="0"/>
                  </a:moveTo>
                  <a:lnTo>
                    <a:pt x="4356" y="190"/>
                  </a:lnTo>
                  <a:lnTo>
                    <a:pt x="0" y="4686"/>
                  </a:lnTo>
                  <a:lnTo>
                    <a:pt x="190" y="15646"/>
                  </a:lnTo>
                  <a:lnTo>
                    <a:pt x="4711" y="20002"/>
                  </a:lnTo>
                  <a:lnTo>
                    <a:pt x="15646" y="19812"/>
                  </a:lnTo>
                  <a:lnTo>
                    <a:pt x="20015" y="15303"/>
                  </a:lnTo>
                  <a:lnTo>
                    <a:pt x="19913" y="9829"/>
                  </a:lnTo>
                  <a:lnTo>
                    <a:pt x="19811" y="4343"/>
                  </a:lnTo>
                  <a:lnTo>
                    <a:pt x="15303" y="0"/>
                  </a:lnTo>
                  <a:close/>
                </a:path>
              </a:pathLst>
            </a:custGeom>
            <a:solidFill>
              <a:srgbClr val="974B2A"/>
            </a:solidFill>
          </p:spPr>
          <p:txBody>
            <a:bodyPr wrap="square" lIns="0" tIns="0" rIns="0" bIns="0" rtlCol="0"/>
            <a:lstStyle/>
            <a:p>
              <a:endParaRPr sz="1493" dirty="0"/>
            </a:p>
          </p:txBody>
        </p:sp>
        <p:sp>
          <p:nvSpPr>
            <p:cNvPr id="1642" name="object 3510">
              <a:extLst>
                <a:ext uri="{FF2B5EF4-FFF2-40B4-BE49-F238E27FC236}">
                  <a16:creationId xmlns:a16="http://schemas.microsoft.com/office/drawing/2014/main" id="{9FED23D8-4749-4139-BEEA-CA574E96BC5F}"/>
                </a:ext>
              </a:extLst>
            </p:cNvPr>
            <p:cNvSpPr/>
            <p:nvPr/>
          </p:nvSpPr>
          <p:spPr>
            <a:xfrm>
              <a:off x="1489177" y="5652388"/>
              <a:ext cx="20320" cy="20320"/>
            </a:xfrm>
            <a:custGeom>
              <a:avLst/>
              <a:gdLst/>
              <a:ahLst/>
              <a:cxnLst/>
              <a:rect l="l" t="t" r="r" b="b"/>
              <a:pathLst>
                <a:path w="20319" h="20320">
                  <a:moveTo>
                    <a:pt x="15316" y="0"/>
                  </a:moveTo>
                  <a:lnTo>
                    <a:pt x="4356" y="190"/>
                  </a:lnTo>
                  <a:lnTo>
                    <a:pt x="0" y="4698"/>
                  </a:lnTo>
                  <a:lnTo>
                    <a:pt x="190" y="15646"/>
                  </a:lnTo>
                  <a:lnTo>
                    <a:pt x="4711" y="20015"/>
                  </a:lnTo>
                  <a:lnTo>
                    <a:pt x="15659" y="19824"/>
                  </a:lnTo>
                  <a:lnTo>
                    <a:pt x="20015" y="15303"/>
                  </a:lnTo>
                  <a:lnTo>
                    <a:pt x="19913" y="9842"/>
                  </a:lnTo>
                  <a:lnTo>
                    <a:pt x="19811" y="4343"/>
                  </a:lnTo>
                  <a:lnTo>
                    <a:pt x="15316" y="0"/>
                  </a:lnTo>
                  <a:close/>
                </a:path>
              </a:pathLst>
            </a:custGeom>
            <a:solidFill>
              <a:srgbClr val="7B3B23"/>
            </a:solidFill>
          </p:spPr>
          <p:txBody>
            <a:bodyPr wrap="square" lIns="0" tIns="0" rIns="0" bIns="0" rtlCol="0"/>
            <a:lstStyle/>
            <a:p>
              <a:endParaRPr sz="1493" dirty="0"/>
            </a:p>
          </p:txBody>
        </p:sp>
        <p:sp>
          <p:nvSpPr>
            <p:cNvPr id="1643" name="object 3511">
              <a:extLst>
                <a:ext uri="{FF2B5EF4-FFF2-40B4-BE49-F238E27FC236}">
                  <a16:creationId xmlns:a16="http://schemas.microsoft.com/office/drawing/2014/main" id="{38B6B411-C40F-42B3-9536-AF77A56DF872}"/>
                </a:ext>
              </a:extLst>
            </p:cNvPr>
            <p:cNvSpPr/>
            <p:nvPr/>
          </p:nvSpPr>
          <p:spPr>
            <a:xfrm>
              <a:off x="1612437" y="5639814"/>
              <a:ext cx="20320" cy="20320"/>
            </a:xfrm>
            <a:custGeom>
              <a:avLst/>
              <a:gdLst/>
              <a:ahLst/>
              <a:cxnLst/>
              <a:rect l="l" t="t" r="r" b="b"/>
              <a:pathLst>
                <a:path w="20319" h="20320">
                  <a:moveTo>
                    <a:pt x="15303" y="0"/>
                  </a:moveTo>
                  <a:lnTo>
                    <a:pt x="4343" y="190"/>
                  </a:lnTo>
                  <a:lnTo>
                    <a:pt x="0" y="4711"/>
                  </a:lnTo>
                  <a:lnTo>
                    <a:pt x="190" y="15659"/>
                  </a:lnTo>
                  <a:lnTo>
                    <a:pt x="4698" y="20002"/>
                  </a:lnTo>
                  <a:lnTo>
                    <a:pt x="15646" y="19812"/>
                  </a:lnTo>
                  <a:lnTo>
                    <a:pt x="20002" y="15316"/>
                  </a:lnTo>
                  <a:lnTo>
                    <a:pt x="19900" y="9829"/>
                  </a:lnTo>
                  <a:lnTo>
                    <a:pt x="19799" y="4368"/>
                  </a:lnTo>
                  <a:lnTo>
                    <a:pt x="15303" y="0"/>
                  </a:lnTo>
                  <a:close/>
                </a:path>
              </a:pathLst>
            </a:custGeom>
            <a:solidFill>
              <a:srgbClr val="723720"/>
            </a:solidFill>
          </p:spPr>
          <p:txBody>
            <a:bodyPr wrap="square" lIns="0" tIns="0" rIns="0" bIns="0" rtlCol="0"/>
            <a:lstStyle/>
            <a:p>
              <a:endParaRPr sz="1493" dirty="0"/>
            </a:p>
          </p:txBody>
        </p:sp>
        <p:sp>
          <p:nvSpPr>
            <p:cNvPr id="1644" name="object 3512">
              <a:extLst>
                <a:ext uri="{FF2B5EF4-FFF2-40B4-BE49-F238E27FC236}">
                  <a16:creationId xmlns:a16="http://schemas.microsoft.com/office/drawing/2014/main" id="{F2F3EF9B-C8DD-422C-9C15-BAFE34CAD10E}"/>
                </a:ext>
              </a:extLst>
            </p:cNvPr>
            <p:cNvSpPr/>
            <p:nvPr/>
          </p:nvSpPr>
          <p:spPr>
            <a:xfrm>
              <a:off x="1501306" y="5733346"/>
              <a:ext cx="20320" cy="20320"/>
            </a:xfrm>
            <a:custGeom>
              <a:avLst/>
              <a:gdLst/>
              <a:ahLst/>
              <a:cxnLst/>
              <a:rect l="l" t="t" r="r" b="b"/>
              <a:pathLst>
                <a:path w="20319" h="20320">
                  <a:moveTo>
                    <a:pt x="15303" y="0"/>
                  </a:moveTo>
                  <a:lnTo>
                    <a:pt x="4343" y="190"/>
                  </a:lnTo>
                  <a:lnTo>
                    <a:pt x="0" y="4686"/>
                  </a:lnTo>
                  <a:lnTo>
                    <a:pt x="190" y="15646"/>
                  </a:lnTo>
                  <a:lnTo>
                    <a:pt x="4698" y="20002"/>
                  </a:lnTo>
                  <a:lnTo>
                    <a:pt x="15646" y="19812"/>
                  </a:lnTo>
                  <a:lnTo>
                    <a:pt x="20002" y="15303"/>
                  </a:lnTo>
                  <a:lnTo>
                    <a:pt x="19900" y="9829"/>
                  </a:lnTo>
                  <a:lnTo>
                    <a:pt x="19799" y="4343"/>
                  </a:lnTo>
                  <a:lnTo>
                    <a:pt x="15303" y="0"/>
                  </a:lnTo>
                  <a:close/>
                </a:path>
              </a:pathLst>
            </a:custGeom>
            <a:solidFill>
              <a:srgbClr val="60321B"/>
            </a:solidFill>
          </p:spPr>
          <p:txBody>
            <a:bodyPr wrap="square" lIns="0" tIns="0" rIns="0" bIns="0" rtlCol="0"/>
            <a:lstStyle/>
            <a:p>
              <a:endParaRPr sz="1493" dirty="0"/>
            </a:p>
          </p:txBody>
        </p:sp>
        <p:sp>
          <p:nvSpPr>
            <p:cNvPr id="1645" name="object 3513">
              <a:extLst>
                <a:ext uri="{FF2B5EF4-FFF2-40B4-BE49-F238E27FC236}">
                  <a16:creationId xmlns:a16="http://schemas.microsoft.com/office/drawing/2014/main" id="{E08878D6-A783-46AE-97A7-582D3F739011}"/>
                </a:ext>
              </a:extLst>
            </p:cNvPr>
            <p:cNvSpPr/>
            <p:nvPr/>
          </p:nvSpPr>
          <p:spPr>
            <a:xfrm>
              <a:off x="1058384" y="5668248"/>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A04E2F"/>
            </a:solidFill>
          </p:spPr>
          <p:txBody>
            <a:bodyPr wrap="square" lIns="0" tIns="0" rIns="0" bIns="0" rtlCol="0"/>
            <a:lstStyle/>
            <a:p>
              <a:endParaRPr sz="1493" dirty="0"/>
            </a:p>
          </p:txBody>
        </p:sp>
        <p:sp>
          <p:nvSpPr>
            <p:cNvPr id="1646" name="object 3514">
              <a:extLst>
                <a:ext uri="{FF2B5EF4-FFF2-40B4-BE49-F238E27FC236}">
                  <a16:creationId xmlns:a16="http://schemas.microsoft.com/office/drawing/2014/main" id="{B06FC377-11D4-4306-ACBC-40B18555EE50}"/>
                </a:ext>
              </a:extLst>
            </p:cNvPr>
            <p:cNvSpPr/>
            <p:nvPr/>
          </p:nvSpPr>
          <p:spPr>
            <a:xfrm>
              <a:off x="1254947" y="5710036"/>
              <a:ext cx="20320" cy="20320"/>
            </a:xfrm>
            <a:custGeom>
              <a:avLst/>
              <a:gdLst/>
              <a:ahLst/>
              <a:cxnLst/>
              <a:rect l="l" t="t" r="r" b="b"/>
              <a:pathLst>
                <a:path w="20319" h="20320">
                  <a:moveTo>
                    <a:pt x="15303" y="0"/>
                  </a:moveTo>
                  <a:lnTo>
                    <a:pt x="4343" y="190"/>
                  </a:lnTo>
                  <a:lnTo>
                    <a:pt x="0" y="4686"/>
                  </a:lnTo>
                  <a:lnTo>
                    <a:pt x="190" y="15646"/>
                  </a:lnTo>
                  <a:lnTo>
                    <a:pt x="4698" y="19989"/>
                  </a:lnTo>
                  <a:lnTo>
                    <a:pt x="15646" y="19799"/>
                  </a:lnTo>
                  <a:lnTo>
                    <a:pt x="20015" y="15303"/>
                  </a:lnTo>
                  <a:lnTo>
                    <a:pt x="19913" y="9829"/>
                  </a:lnTo>
                  <a:lnTo>
                    <a:pt x="19811" y="4343"/>
                  </a:lnTo>
                  <a:lnTo>
                    <a:pt x="15303" y="0"/>
                  </a:lnTo>
                  <a:close/>
                </a:path>
              </a:pathLst>
            </a:custGeom>
            <a:solidFill>
              <a:srgbClr val="804024"/>
            </a:solidFill>
          </p:spPr>
          <p:txBody>
            <a:bodyPr wrap="square" lIns="0" tIns="0" rIns="0" bIns="0" rtlCol="0"/>
            <a:lstStyle/>
            <a:p>
              <a:endParaRPr sz="1493" dirty="0"/>
            </a:p>
          </p:txBody>
        </p:sp>
        <p:sp>
          <p:nvSpPr>
            <p:cNvPr id="1647" name="object 3515">
              <a:extLst>
                <a:ext uri="{FF2B5EF4-FFF2-40B4-BE49-F238E27FC236}">
                  <a16:creationId xmlns:a16="http://schemas.microsoft.com/office/drawing/2014/main" id="{7B99A871-CBEE-4D6D-9331-899119D6299A}"/>
                </a:ext>
              </a:extLst>
            </p:cNvPr>
            <p:cNvSpPr/>
            <p:nvPr/>
          </p:nvSpPr>
          <p:spPr>
            <a:xfrm>
              <a:off x="1565925" y="5705664"/>
              <a:ext cx="20320" cy="20320"/>
            </a:xfrm>
            <a:custGeom>
              <a:avLst/>
              <a:gdLst/>
              <a:ahLst/>
              <a:cxnLst/>
              <a:rect l="l" t="t" r="r" b="b"/>
              <a:pathLst>
                <a:path w="20319" h="20320">
                  <a:moveTo>
                    <a:pt x="15290" y="0"/>
                  </a:moveTo>
                  <a:lnTo>
                    <a:pt x="4343" y="190"/>
                  </a:lnTo>
                  <a:lnTo>
                    <a:pt x="0" y="4699"/>
                  </a:lnTo>
                  <a:lnTo>
                    <a:pt x="190" y="15646"/>
                  </a:lnTo>
                  <a:lnTo>
                    <a:pt x="4698" y="20015"/>
                  </a:lnTo>
                  <a:lnTo>
                    <a:pt x="15633" y="19824"/>
                  </a:lnTo>
                  <a:lnTo>
                    <a:pt x="20002" y="15303"/>
                  </a:lnTo>
                  <a:lnTo>
                    <a:pt x="19900" y="9829"/>
                  </a:lnTo>
                  <a:lnTo>
                    <a:pt x="19799" y="4356"/>
                  </a:lnTo>
                  <a:lnTo>
                    <a:pt x="15290" y="0"/>
                  </a:lnTo>
                  <a:close/>
                </a:path>
              </a:pathLst>
            </a:custGeom>
            <a:solidFill>
              <a:srgbClr val="6A341E"/>
            </a:solidFill>
          </p:spPr>
          <p:txBody>
            <a:bodyPr wrap="square" lIns="0" tIns="0" rIns="0" bIns="0" rtlCol="0"/>
            <a:lstStyle/>
            <a:p>
              <a:endParaRPr sz="1493" dirty="0"/>
            </a:p>
          </p:txBody>
        </p:sp>
        <p:sp>
          <p:nvSpPr>
            <p:cNvPr id="1648" name="object 3516">
              <a:extLst>
                <a:ext uri="{FF2B5EF4-FFF2-40B4-BE49-F238E27FC236}">
                  <a16:creationId xmlns:a16="http://schemas.microsoft.com/office/drawing/2014/main" id="{65D4DD10-7440-4017-AC7F-2E2FFD2059E7}"/>
                </a:ext>
              </a:extLst>
            </p:cNvPr>
            <p:cNvSpPr/>
            <p:nvPr/>
          </p:nvSpPr>
          <p:spPr>
            <a:xfrm>
              <a:off x="1289845" y="5680903"/>
              <a:ext cx="20320" cy="20320"/>
            </a:xfrm>
            <a:custGeom>
              <a:avLst/>
              <a:gdLst/>
              <a:ahLst/>
              <a:cxnLst/>
              <a:rect l="l" t="t" r="r" b="b"/>
              <a:pathLst>
                <a:path w="20319" h="20320">
                  <a:moveTo>
                    <a:pt x="15303" y="0"/>
                  </a:moveTo>
                  <a:lnTo>
                    <a:pt x="4343" y="190"/>
                  </a:lnTo>
                  <a:lnTo>
                    <a:pt x="0" y="4686"/>
                  </a:lnTo>
                  <a:lnTo>
                    <a:pt x="190" y="15633"/>
                  </a:lnTo>
                  <a:lnTo>
                    <a:pt x="4698" y="20015"/>
                  </a:lnTo>
                  <a:lnTo>
                    <a:pt x="15646" y="19824"/>
                  </a:lnTo>
                  <a:lnTo>
                    <a:pt x="20015" y="15290"/>
                  </a:lnTo>
                  <a:lnTo>
                    <a:pt x="19913" y="9829"/>
                  </a:lnTo>
                  <a:lnTo>
                    <a:pt x="19811" y="4343"/>
                  </a:lnTo>
                  <a:lnTo>
                    <a:pt x="15303" y="0"/>
                  </a:lnTo>
                  <a:close/>
                </a:path>
              </a:pathLst>
            </a:custGeom>
            <a:solidFill>
              <a:srgbClr val="7A3E22"/>
            </a:solidFill>
          </p:spPr>
          <p:txBody>
            <a:bodyPr wrap="square" lIns="0" tIns="0" rIns="0" bIns="0" rtlCol="0"/>
            <a:lstStyle/>
            <a:p>
              <a:endParaRPr sz="1493" dirty="0"/>
            </a:p>
          </p:txBody>
        </p:sp>
        <p:sp>
          <p:nvSpPr>
            <p:cNvPr id="1649" name="object 3517">
              <a:extLst>
                <a:ext uri="{FF2B5EF4-FFF2-40B4-BE49-F238E27FC236}">
                  <a16:creationId xmlns:a16="http://schemas.microsoft.com/office/drawing/2014/main" id="{0F91E00D-F96A-4FF6-A1D8-FAD27D24974E}"/>
                </a:ext>
              </a:extLst>
            </p:cNvPr>
            <p:cNvSpPr/>
            <p:nvPr/>
          </p:nvSpPr>
          <p:spPr>
            <a:xfrm>
              <a:off x="1241176" y="5692556"/>
              <a:ext cx="20320" cy="20320"/>
            </a:xfrm>
            <a:custGeom>
              <a:avLst/>
              <a:gdLst/>
              <a:ahLst/>
              <a:cxnLst/>
              <a:rect l="l" t="t" r="r" b="b"/>
              <a:pathLst>
                <a:path w="20319" h="20320">
                  <a:moveTo>
                    <a:pt x="15303" y="0"/>
                  </a:moveTo>
                  <a:lnTo>
                    <a:pt x="4343" y="190"/>
                  </a:lnTo>
                  <a:lnTo>
                    <a:pt x="0" y="4698"/>
                  </a:lnTo>
                  <a:lnTo>
                    <a:pt x="190" y="15646"/>
                  </a:lnTo>
                  <a:lnTo>
                    <a:pt x="4698" y="20015"/>
                  </a:lnTo>
                  <a:lnTo>
                    <a:pt x="15646" y="19824"/>
                  </a:lnTo>
                  <a:lnTo>
                    <a:pt x="20015" y="15303"/>
                  </a:lnTo>
                  <a:lnTo>
                    <a:pt x="19913" y="9842"/>
                  </a:lnTo>
                  <a:lnTo>
                    <a:pt x="19811" y="4343"/>
                  </a:lnTo>
                  <a:lnTo>
                    <a:pt x="15303" y="0"/>
                  </a:lnTo>
                  <a:close/>
                </a:path>
              </a:pathLst>
            </a:custGeom>
            <a:solidFill>
              <a:srgbClr val="95492B"/>
            </a:solidFill>
          </p:spPr>
          <p:txBody>
            <a:bodyPr wrap="square" lIns="0" tIns="0" rIns="0" bIns="0" rtlCol="0"/>
            <a:lstStyle/>
            <a:p>
              <a:endParaRPr sz="1493" dirty="0"/>
            </a:p>
          </p:txBody>
        </p:sp>
        <p:sp>
          <p:nvSpPr>
            <p:cNvPr id="1650" name="object 3518">
              <a:extLst>
                <a:ext uri="{FF2B5EF4-FFF2-40B4-BE49-F238E27FC236}">
                  <a16:creationId xmlns:a16="http://schemas.microsoft.com/office/drawing/2014/main" id="{B1D05235-A87B-4CF7-B5AC-79A8DAA9BE36}"/>
                </a:ext>
              </a:extLst>
            </p:cNvPr>
            <p:cNvSpPr/>
            <p:nvPr/>
          </p:nvSpPr>
          <p:spPr>
            <a:xfrm>
              <a:off x="1791199" y="5651628"/>
              <a:ext cx="20320" cy="20320"/>
            </a:xfrm>
            <a:custGeom>
              <a:avLst/>
              <a:gdLst/>
              <a:ahLst/>
              <a:cxnLst/>
              <a:rect l="l" t="t" r="r" b="b"/>
              <a:pathLst>
                <a:path w="20319" h="20320">
                  <a:moveTo>
                    <a:pt x="15303" y="0"/>
                  </a:moveTo>
                  <a:lnTo>
                    <a:pt x="4343" y="190"/>
                  </a:lnTo>
                  <a:lnTo>
                    <a:pt x="0" y="4686"/>
                  </a:lnTo>
                  <a:lnTo>
                    <a:pt x="190" y="15646"/>
                  </a:lnTo>
                  <a:lnTo>
                    <a:pt x="4699" y="20015"/>
                  </a:lnTo>
                  <a:lnTo>
                    <a:pt x="15646" y="19824"/>
                  </a:lnTo>
                  <a:lnTo>
                    <a:pt x="20015" y="15303"/>
                  </a:lnTo>
                  <a:lnTo>
                    <a:pt x="19913" y="9829"/>
                  </a:lnTo>
                  <a:lnTo>
                    <a:pt x="19812" y="4343"/>
                  </a:lnTo>
                  <a:lnTo>
                    <a:pt x="15303" y="0"/>
                  </a:lnTo>
                  <a:close/>
                </a:path>
              </a:pathLst>
            </a:custGeom>
            <a:solidFill>
              <a:srgbClr val="733921"/>
            </a:solidFill>
          </p:spPr>
          <p:txBody>
            <a:bodyPr wrap="square" lIns="0" tIns="0" rIns="0" bIns="0" rtlCol="0"/>
            <a:lstStyle/>
            <a:p>
              <a:endParaRPr sz="1493" dirty="0"/>
            </a:p>
          </p:txBody>
        </p:sp>
        <p:sp>
          <p:nvSpPr>
            <p:cNvPr id="1651" name="object 3519">
              <a:extLst>
                <a:ext uri="{FF2B5EF4-FFF2-40B4-BE49-F238E27FC236}">
                  <a16:creationId xmlns:a16="http://schemas.microsoft.com/office/drawing/2014/main" id="{D938CD0A-16CB-4AFB-97B5-9A38FB38D24F}"/>
                </a:ext>
              </a:extLst>
            </p:cNvPr>
            <p:cNvSpPr/>
            <p:nvPr/>
          </p:nvSpPr>
          <p:spPr>
            <a:xfrm>
              <a:off x="1298026" y="5639447"/>
              <a:ext cx="20320" cy="20320"/>
            </a:xfrm>
            <a:custGeom>
              <a:avLst/>
              <a:gdLst/>
              <a:ahLst/>
              <a:cxnLst/>
              <a:rect l="l" t="t" r="r" b="b"/>
              <a:pathLst>
                <a:path w="20319" h="20320">
                  <a:moveTo>
                    <a:pt x="15316" y="0"/>
                  </a:moveTo>
                  <a:lnTo>
                    <a:pt x="4356" y="190"/>
                  </a:lnTo>
                  <a:lnTo>
                    <a:pt x="0" y="4724"/>
                  </a:lnTo>
                  <a:lnTo>
                    <a:pt x="190" y="15671"/>
                  </a:lnTo>
                  <a:lnTo>
                    <a:pt x="4711" y="20015"/>
                  </a:lnTo>
                  <a:lnTo>
                    <a:pt x="15659" y="19824"/>
                  </a:lnTo>
                  <a:lnTo>
                    <a:pt x="20015" y="15328"/>
                  </a:lnTo>
                  <a:lnTo>
                    <a:pt x="19913" y="9842"/>
                  </a:lnTo>
                  <a:lnTo>
                    <a:pt x="19811" y="4381"/>
                  </a:lnTo>
                  <a:lnTo>
                    <a:pt x="15316" y="0"/>
                  </a:lnTo>
                  <a:close/>
                </a:path>
              </a:pathLst>
            </a:custGeom>
            <a:solidFill>
              <a:srgbClr val="8C4428"/>
            </a:solidFill>
          </p:spPr>
          <p:txBody>
            <a:bodyPr wrap="square" lIns="0" tIns="0" rIns="0" bIns="0" rtlCol="0"/>
            <a:lstStyle/>
            <a:p>
              <a:endParaRPr sz="1493" dirty="0"/>
            </a:p>
          </p:txBody>
        </p:sp>
        <p:sp>
          <p:nvSpPr>
            <p:cNvPr id="1652" name="object 3520">
              <a:extLst>
                <a:ext uri="{FF2B5EF4-FFF2-40B4-BE49-F238E27FC236}">
                  <a16:creationId xmlns:a16="http://schemas.microsoft.com/office/drawing/2014/main" id="{C4DCF3CD-88ED-44A2-A045-9093E17F7CCC}"/>
                </a:ext>
              </a:extLst>
            </p:cNvPr>
            <p:cNvSpPr/>
            <p:nvPr/>
          </p:nvSpPr>
          <p:spPr>
            <a:xfrm>
              <a:off x="1564441" y="5645026"/>
              <a:ext cx="20320" cy="20320"/>
            </a:xfrm>
            <a:custGeom>
              <a:avLst/>
              <a:gdLst/>
              <a:ahLst/>
              <a:cxnLst/>
              <a:rect l="l" t="t" r="r" b="b"/>
              <a:pathLst>
                <a:path w="20319" h="20320">
                  <a:moveTo>
                    <a:pt x="15328" y="0"/>
                  </a:moveTo>
                  <a:lnTo>
                    <a:pt x="4368" y="190"/>
                  </a:lnTo>
                  <a:lnTo>
                    <a:pt x="0" y="4711"/>
                  </a:lnTo>
                  <a:lnTo>
                    <a:pt x="190" y="15659"/>
                  </a:lnTo>
                  <a:lnTo>
                    <a:pt x="4724" y="20002"/>
                  </a:lnTo>
                  <a:lnTo>
                    <a:pt x="15671" y="19812"/>
                  </a:lnTo>
                  <a:lnTo>
                    <a:pt x="20027" y="15316"/>
                  </a:lnTo>
                  <a:lnTo>
                    <a:pt x="19926" y="9829"/>
                  </a:lnTo>
                  <a:lnTo>
                    <a:pt x="19824" y="4368"/>
                  </a:lnTo>
                  <a:lnTo>
                    <a:pt x="15328" y="0"/>
                  </a:lnTo>
                  <a:close/>
                </a:path>
              </a:pathLst>
            </a:custGeom>
            <a:solidFill>
              <a:srgbClr val="6D371E"/>
            </a:solidFill>
          </p:spPr>
          <p:txBody>
            <a:bodyPr wrap="square" lIns="0" tIns="0" rIns="0" bIns="0" rtlCol="0"/>
            <a:lstStyle/>
            <a:p>
              <a:endParaRPr sz="1493" dirty="0"/>
            </a:p>
          </p:txBody>
        </p:sp>
        <p:sp>
          <p:nvSpPr>
            <p:cNvPr id="1653" name="object 3521">
              <a:extLst>
                <a:ext uri="{FF2B5EF4-FFF2-40B4-BE49-F238E27FC236}">
                  <a16:creationId xmlns:a16="http://schemas.microsoft.com/office/drawing/2014/main" id="{31D2FB73-D6C7-4FAC-9B23-CFC158EDA675}"/>
                </a:ext>
              </a:extLst>
            </p:cNvPr>
            <p:cNvSpPr/>
            <p:nvPr/>
          </p:nvSpPr>
          <p:spPr>
            <a:xfrm>
              <a:off x="1194987" y="5680546"/>
              <a:ext cx="20320" cy="20320"/>
            </a:xfrm>
            <a:custGeom>
              <a:avLst/>
              <a:gdLst/>
              <a:ahLst/>
              <a:cxnLst/>
              <a:rect l="l" t="t" r="r" b="b"/>
              <a:pathLst>
                <a:path w="20319" h="20320">
                  <a:moveTo>
                    <a:pt x="15303" y="0"/>
                  </a:moveTo>
                  <a:lnTo>
                    <a:pt x="4356" y="190"/>
                  </a:lnTo>
                  <a:lnTo>
                    <a:pt x="0" y="4698"/>
                  </a:lnTo>
                  <a:lnTo>
                    <a:pt x="190" y="15646"/>
                  </a:lnTo>
                  <a:lnTo>
                    <a:pt x="4711" y="20015"/>
                  </a:lnTo>
                  <a:lnTo>
                    <a:pt x="15646" y="19824"/>
                  </a:lnTo>
                  <a:lnTo>
                    <a:pt x="20015" y="15303"/>
                  </a:lnTo>
                  <a:lnTo>
                    <a:pt x="19913" y="9842"/>
                  </a:lnTo>
                  <a:lnTo>
                    <a:pt x="19811" y="4356"/>
                  </a:lnTo>
                  <a:lnTo>
                    <a:pt x="15303" y="0"/>
                  </a:lnTo>
                  <a:close/>
                </a:path>
              </a:pathLst>
            </a:custGeom>
            <a:solidFill>
              <a:srgbClr val="874327"/>
            </a:solidFill>
          </p:spPr>
          <p:txBody>
            <a:bodyPr wrap="square" lIns="0" tIns="0" rIns="0" bIns="0" rtlCol="0"/>
            <a:lstStyle/>
            <a:p>
              <a:endParaRPr sz="1493" dirty="0"/>
            </a:p>
          </p:txBody>
        </p:sp>
        <p:sp>
          <p:nvSpPr>
            <p:cNvPr id="1654" name="object 3522">
              <a:extLst>
                <a:ext uri="{FF2B5EF4-FFF2-40B4-BE49-F238E27FC236}">
                  <a16:creationId xmlns:a16="http://schemas.microsoft.com/office/drawing/2014/main" id="{9496B9E7-3B29-4A15-B526-93C7532FE037}"/>
                </a:ext>
              </a:extLst>
            </p:cNvPr>
            <p:cNvSpPr/>
            <p:nvPr/>
          </p:nvSpPr>
          <p:spPr>
            <a:xfrm>
              <a:off x="1223059" y="5668197"/>
              <a:ext cx="20320" cy="20320"/>
            </a:xfrm>
            <a:custGeom>
              <a:avLst/>
              <a:gdLst/>
              <a:ahLst/>
              <a:cxnLst/>
              <a:rect l="l" t="t" r="r" b="b"/>
              <a:pathLst>
                <a:path w="20319" h="20320">
                  <a:moveTo>
                    <a:pt x="15316" y="0"/>
                  </a:moveTo>
                  <a:lnTo>
                    <a:pt x="4356" y="190"/>
                  </a:lnTo>
                  <a:lnTo>
                    <a:pt x="0" y="4686"/>
                  </a:lnTo>
                  <a:lnTo>
                    <a:pt x="190" y="15633"/>
                  </a:lnTo>
                  <a:lnTo>
                    <a:pt x="4711" y="20002"/>
                  </a:lnTo>
                  <a:lnTo>
                    <a:pt x="15659" y="19812"/>
                  </a:lnTo>
                  <a:lnTo>
                    <a:pt x="20015" y="15290"/>
                  </a:lnTo>
                  <a:lnTo>
                    <a:pt x="19913" y="9829"/>
                  </a:lnTo>
                  <a:lnTo>
                    <a:pt x="19811" y="4343"/>
                  </a:lnTo>
                  <a:lnTo>
                    <a:pt x="15316" y="0"/>
                  </a:lnTo>
                  <a:close/>
                </a:path>
              </a:pathLst>
            </a:custGeom>
            <a:solidFill>
              <a:srgbClr val="914729"/>
            </a:solidFill>
          </p:spPr>
          <p:txBody>
            <a:bodyPr wrap="square" lIns="0" tIns="0" rIns="0" bIns="0" rtlCol="0"/>
            <a:lstStyle/>
            <a:p>
              <a:endParaRPr sz="1493" dirty="0"/>
            </a:p>
          </p:txBody>
        </p:sp>
        <p:sp>
          <p:nvSpPr>
            <p:cNvPr id="1655" name="object 3523">
              <a:extLst>
                <a:ext uri="{FF2B5EF4-FFF2-40B4-BE49-F238E27FC236}">
                  <a16:creationId xmlns:a16="http://schemas.microsoft.com/office/drawing/2014/main" id="{EA60C8C2-20A1-481D-A5FD-2B9C273D4739}"/>
                </a:ext>
              </a:extLst>
            </p:cNvPr>
            <p:cNvSpPr/>
            <p:nvPr/>
          </p:nvSpPr>
          <p:spPr>
            <a:xfrm>
              <a:off x="1276322" y="5710999"/>
              <a:ext cx="20320" cy="20320"/>
            </a:xfrm>
            <a:custGeom>
              <a:avLst/>
              <a:gdLst/>
              <a:ahLst/>
              <a:cxnLst/>
              <a:rect l="l" t="t" r="r" b="b"/>
              <a:pathLst>
                <a:path w="20319" h="20320">
                  <a:moveTo>
                    <a:pt x="15303" y="0"/>
                  </a:moveTo>
                  <a:lnTo>
                    <a:pt x="4356" y="190"/>
                  </a:lnTo>
                  <a:lnTo>
                    <a:pt x="0" y="4711"/>
                  </a:lnTo>
                  <a:lnTo>
                    <a:pt x="190" y="15671"/>
                  </a:lnTo>
                  <a:lnTo>
                    <a:pt x="4711" y="20015"/>
                  </a:lnTo>
                  <a:lnTo>
                    <a:pt x="15646" y="19824"/>
                  </a:lnTo>
                  <a:lnTo>
                    <a:pt x="20015" y="15328"/>
                  </a:lnTo>
                  <a:lnTo>
                    <a:pt x="19913" y="9842"/>
                  </a:lnTo>
                  <a:lnTo>
                    <a:pt x="19811" y="4368"/>
                  </a:lnTo>
                  <a:lnTo>
                    <a:pt x="15303" y="0"/>
                  </a:lnTo>
                  <a:close/>
                </a:path>
              </a:pathLst>
            </a:custGeom>
            <a:solidFill>
              <a:srgbClr val="804024"/>
            </a:solidFill>
          </p:spPr>
          <p:txBody>
            <a:bodyPr wrap="square" lIns="0" tIns="0" rIns="0" bIns="0" rtlCol="0"/>
            <a:lstStyle/>
            <a:p>
              <a:endParaRPr sz="1493" dirty="0"/>
            </a:p>
          </p:txBody>
        </p:sp>
        <p:sp>
          <p:nvSpPr>
            <p:cNvPr id="1656" name="object 3524">
              <a:extLst>
                <a:ext uri="{FF2B5EF4-FFF2-40B4-BE49-F238E27FC236}">
                  <a16:creationId xmlns:a16="http://schemas.microsoft.com/office/drawing/2014/main" id="{3DDD211D-A84E-4CF5-85B3-08375A42BCA9}"/>
                </a:ext>
              </a:extLst>
            </p:cNvPr>
            <p:cNvSpPr/>
            <p:nvPr/>
          </p:nvSpPr>
          <p:spPr>
            <a:xfrm>
              <a:off x="1771942" y="5622080"/>
              <a:ext cx="20320" cy="20320"/>
            </a:xfrm>
            <a:custGeom>
              <a:avLst/>
              <a:gdLst/>
              <a:ahLst/>
              <a:cxnLst/>
              <a:rect l="l" t="t" r="r" b="b"/>
              <a:pathLst>
                <a:path w="20319" h="20320">
                  <a:moveTo>
                    <a:pt x="15290" y="0"/>
                  </a:moveTo>
                  <a:lnTo>
                    <a:pt x="4343" y="190"/>
                  </a:lnTo>
                  <a:lnTo>
                    <a:pt x="0" y="4686"/>
                  </a:lnTo>
                  <a:lnTo>
                    <a:pt x="190" y="15633"/>
                  </a:lnTo>
                  <a:lnTo>
                    <a:pt x="4699" y="20015"/>
                  </a:lnTo>
                  <a:lnTo>
                    <a:pt x="15633" y="19824"/>
                  </a:lnTo>
                  <a:lnTo>
                    <a:pt x="20002" y="15290"/>
                  </a:lnTo>
                  <a:lnTo>
                    <a:pt x="19900" y="9829"/>
                  </a:lnTo>
                  <a:lnTo>
                    <a:pt x="19799" y="4343"/>
                  </a:lnTo>
                  <a:lnTo>
                    <a:pt x="15290" y="0"/>
                  </a:lnTo>
                  <a:close/>
                </a:path>
              </a:pathLst>
            </a:custGeom>
            <a:solidFill>
              <a:srgbClr val="65341D"/>
            </a:solidFill>
          </p:spPr>
          <p:txBody>
            <a:bodyPr wrap="square" lIns="0" tIns="0" rIns="0" bIns="0" rtlCol="0"/>
            <a:lstStyle/>
            <a:p>
              <a:endParaRPr sz="1493" dirty="0"/>
            </a:p>
          </p:txBody>
        </p:sp>
        <p:sp>
          <p:nvSpPr>
            <p:cNvPr id="1657" name="object 3525">
              <a:extLst>
                <a:ext uri="{FF2B5EF4-FFF2-40B4-BE49-F238E27FC236}">
                  <a16:creationId xmlns:a16="http://schemas.microsoft.com/office/drawing/2014/main" id="{8ADA2AA0-2748-4766-9946-AF7FAE1DA6DD}"/>
                </a:ext>
              </a:extLst>
            </p:cNvPr>
            <p:cNvSpPr/>
            <p:nvPr/>
          </p:nvSpPr>
          <p:spPr>
            <a:xfrm>
              <a:off x="1440475" y="5640961"/>
              <a:ext cx="20320" cy="20320"/>
            </a:xfrm>
            <a:custGeom>
              <a:avLst/>
              <a:gdLst/>
              <a:ahLst/>
              <a:cxnLst/>
              <a:rect l="l" t="t" r="r" b="b"/>
              <a:pathLst>
                <a:path w="20319" h="20320">
                  <a:moveTo>
                    <a:pt x="15303" y="0"/>
                  </a:moveTo>
                  <a:lnTo>
                    <a:pt x="4343" y="190"/>
                  </a:lnTo>
                  <a:lnTo>
                    <a:pt x="0" y="4698"/>
                  </a:lnTo>
                  <a:lnTo>
                    <a:pt x="190" y="15646"/>
                  </a:lnTo>
                  <a:lnTo>
                    <a:pt x="4698" y="20015"/>
                  </a:lnTo>
                  <a:lnTo>
                    <a:pt x="15646" y="19824"/>
                  </a:lnTo>
                  <a:lnTo>
                    <a:pt x="20002" y="15303"/>
                  </a:lnTo>
                  <a:lnTo>
                    <a:pt x="19913" y="9842"/>
                  </a:lnTo>
                  <a:lnTo>
                    <a:pt x="19811" y="4356"/>
                  </a:lnTo>
                  <a:lnTo>
                    <a:pt x="15303" y="0"/>
                  </a:lnTo>
                  <a:close/>
                </a:path>
              </a:pathLst>
            </a:custGeom>
            <a:solidFill>
              <a:srgbClr val="7F4123"/>
            </a:solidFill>
          </p:spPr>
          <p:txBody>
            <a:bodyPr wrap="square" lIns="0" tIns="0" rIns="0" bIns="0" rtlCol="0"/>
            <a:lstStyle/>
            <a:p>
              <a:endParaRPr sz="1493" dirty="0"/>
            </a:p>
          </p:txBody>
        </p:sp>
        <p:sp>
          <p:nvSpPr>
            <p:cNvPr id="1658" name="object 3526">
              <a:extLst>
                <a:ext uri="{FF2B5EF4-FFF2-40B4-BE49-F238E27FC236}">
                  <a16:creationId xmlns:a16="http://schemas.microsoft.com/office/drawing/2014/main" id="{00F8CFA5-CA13-42C2-925D-631FFF053B37}"/>
                </a:ext>
              </a:extLst>
            </p:cNvPr>
            <p:cNvSpPr/>
            <p:nvPr/>
          </p:nvSpPr>
          <p:spPr>
            <a:xfrm>
              <a:off x="1227100" y="5720283"/>
              <a:ext cx="20320" cy="20320"/>
            </a:xfrm>
            <a:custGeom>
              <a:avLst/>
              <a:gdLst/>
              <a:ahLst/>
              <a:cxnLst/>
              <a:rect l="l" t="t" r="r" b="b"/>
              <a:pathLst>
                <a:path w="20319" h="20320">
                  <a:moveTo>
                    <a:pt x="15303" y="0"/>
                  </a:moveTo>
                  <a:lnTo>
                    <a:pt x="4356" y="190"/>
                  </a:lnTo>
                  <a:lnTo>
                    <a:pt x="0" y="4698"/>
                  </a:lnTo>
                  <a:lnTo>
                    <a:pt x="190" y="15659"/>
                  </a:lnTo>
                  <a:lnTo>
                    <a:pt x="4711" y="20002"/>
                  </a:lnTo>
                  <a:lnTo>
                    <a:pt x="15646" y="19811"/>
                  </a:lnTo>
                  <a:lnTo>
                    <a:pt x="20015" y="15316"/>
                  </a:lnTo>
                  <a:lnTo>
                    <a:pt x="19913" y="9842"/>
                  </a:lnTo>
                  <a:lnTo>
                    <a:pt x="19811" y="4356"/>
                  </a:lnTo>
                  <a:lnTo>
                    <a:pt x="15303" y="0"/>
                  </a:lnTo>
                  <a:close/>
                </a:path>
              </a:pathLst>
            </a:custGeom>
            <a:solidFill>
              <a:srgbClr val="8F4628"/>
            </a:solidFill>
          </p:spPr>
          <p:txBody>
            <a:bodyPr wrap="square" lIns="0" tIns="0" rIns="0" bIns="0" rtlCol="0"/>
            <a:lstStyle/>
            <a:p>
              <a:endParaRPr sz="1493" dirty="0"/>
            </a:p>
          </p:txBody>
        </p:sp>
        <p:sp>
          <p:nvSpPr>
            <p:cNvPr id="1659" name="object 3527">
              <a:extLst>
                <a:ext uri="{FF2B5EF4-FFF2-40B4-BE49-F238E27FC236}">
                  <a16:creationId xmlns:a16="http://schemas.microsoft.com/office/drawing/2014/main" id="{6075BD67-DCAD-4C35-BBDD-647D4152B982}"/>
                </a:ext>
              </a:extLst>
            </p:cNvPr>
            <p:cNvSpPr/>
            <p:nvPr/>
          </p:nvSpPr>
          <p:spPr>
            <a:xfrm>
              <a:off x="1767692" y="5599983"/>
              <a:ext cx="20320" cy="20320"/>
            </a:xfrm>
            <a:custGeom>
              <a:avLst/>
              <a:gdLst/>
              <a:ahLst/>
              <a:cxnLst/>
              <a:rect l="l" t="t" r="r" b="b"/>
              <a:pathLst>
                <a:path w="20319" h="20320">
                  <a:moveTo>
                    <a:pt x="15303" y="0"/>
                  </a:moveTo>
                  <a:lnTo>
                    <a:pt x="4356" y="190"/>
                  </a:lnTo>
                  <a:lnTo>
                    <a:pt x="0" y="4724"/>
                  </a:lnTo>
                  <a:lnTo>
                    <a:pt x="190" y="15671"/>
                  </a:lnTo>
                  <a:lnTo>
                    <a:pt x="4711" y="20015"/>
                  </a:lnTo>
                  <a:lnTo>
                    <a:pt x="15646" y="19824"/>
                  </a:lnTo>
                  <a:lnTo>
                    <a:pt x="20015" y="15328"/>
                  </a:lnTo>
                  <a:lnTo>
                    <a:pt x="19913" y="9842"/>
                  </a:lnTo>
                  <a:lnTo>
                    <a:pt x="19812" y="4381"/>
                  </a:lnTo>
                  <a:lnTo>
                    <a:pt x="15303" y="0"/>
                  </a:lnTo>
                  <a:close/>
                </a:path>
              </a:pathLst>
            </a:custGeom>
            <a:solidFill>
              <a:srgbClr val="67351E"/>
            </a:solidFill>
          </p:spPr>
          <p:txBody>
            <a:bodyPr wrap="square" lIns="0" tIns="0" rIns="0" bIns="0" rtlCol="0"/>
            <a:lstStyle/>
            <a:p>
              <a:endParaRPr sz="1493" dirty="0"/>
            </a:p>
          </p:txBody>
        </p:sp>
        <p:sp>
          <p:nvSpPr>
            <p:cNvPr id="1660" name="object 3528">
              <a:extLst>
                <a:ext uri="{FF2B5EF4-FFF2-40B4-BE49-F238E27FC236}">
                  <a16:creationId xmlns:a16="http://schemas.microsoft.com/office/drawing/2014/main" id="{42BEE694-5E5A-48F5-A023-BD7E45FC6576}"/>
                </a:ext>
              </a:extLst>
            </p:cNvPr>
            <p:cNvSpPr/>
            <p:nvPr/>
          </p:nvSpPr>
          <p:spPr>
            <a:xfrm>
              <a:off x="1101026" y="5650624"/>
              <a:ext cx="20320" cy="20320"/>
            </a:xfrm>
            <a:custGeom>
              <a:avLst/>
              <a:gdLst/>
              <a:ahLst/>
              <a:cxnLst/>
              <a:rect l="l" t="t" r="r" b="b"/>
              <a:pathLst>
                <a:path w="20319" h="20320">
                  <a:moveTo>
                    <a:pt x="15303" y="0"/>
                  </a:moveTo>
                  <a:lnTo>
                    <a:pt x="4343" y="190"/>
                  </a:lnTo>
                  <a:lnTo>
                    <a:pt x="0" y="4711"/>
                  </a:lnTo>
                  <a:lnTo>
                    <a:pt x="190" y="15659"/>
                  </a:lnTo>
                  <a:lnTo>
                    <a:pt x="4698" y="20002"/>
                  </a:lnTo>
                  <a:lnTo>
                    <a:pt x="15646" y="19812"/>
                  </a:lnTo>
                  <a:lnTo>
                    <a:pt x="20015" y="15316"/>
                  </a:lnTo>
                  <a:lnTo>
                    <a:pt x="19913" y="9829"/>
                  </a:lnTo>
                  <a:lnTo>
                    <a:pt x="19811" y="4368"/>
                  </a:lnTo>
                  <a:lnTo>
                    <a:pt x="15303" y="0"/>
                  </a:lnTo>
                  <a:close/>
                </a:path>
              </a:pathLst>
            </a:custGeom>
            <a:solidFill>
              <a:srgbClr val="874527"/>
            </a:solidFill>
          </p:spPr>
          <p:txBody>
            <a:bodyPr wrap="square" lIns="0" tIns="0" rIns="0" bIns="0" rtlCol="0"/>
            <a:lstStyle/>
            <a:p>
              <a:endParaRPr sz="1493" dirty="0"/>
            </a:p>
          </p:txBody>
        </p:sp>
        <p:sp>
          <p:nvSpPr>
            <p:cNvPr id="1661" name="object 3529">
              <a:extLst>
                <a:ext uri="{FF2B5EF4-FFF2-40B4-BE49-F238E27FC236}">
                  <a16:creationId xmlns:a16="http://schemas.microsoft.com/office/drawing/2014/main" id="{EC47CB7F-8BFF-46E5-8157-63199289F487}"/>
                </a:ext>
              </a:extLst>
            </p:cNvPr>
            <p:cNvSpPr/>
            <p:nvPr/>
          </p:nvSpPr>
          <p:spPr>
            <a:xfrm>
              <a:off x="1268892" y="5661649"/>
              <a:ext cx="20320" cy="20320"/>
            </a:xfrm>
            <a:custGeom>
              <a:avLst/>
              <a:gdLst/>
              <a:ahLst/>
              <a:cxnLst/>
              <a:rect l="l" t="t" r="r" b="b"/>
              <a:pathLst>
                <a:path w="20319" h="20320">
                  <a:moveTo>
                    <a:pt x="15316" y="0"/>
                  </a:moveTo>
                  <a:lnTo>
                    <a:pt x="4356" y="190"/>
                  </a:lnTo>
                  <a:lnTo>
                    <a:pt x="0" y="4698"/>
                  </a:lnTo>
                  <a:lnTo>
                    <a:pt x="190" y="15646"/>
                  </a:lnTo>
                  <a:lnTo>
                    <a:pt x="4711" y="20015"/>
                  </a:lnTo>
                  <a:lnTo>
                    <a:pt x="15659" y="19824"/>
                  </a:lnTo>
                  <a:lnTo>
                    <a:pt x="20015" y="15303"/>
                  </a:lnTo>
                  <a:lnTo>
                    <a:pt x="19913" y="9842"/>
                  </a:lnTo>
                  <a:lnTo>
                    <a:pt x="19811" y="4343"/>
                  </a:lnTo>
                  <a:lnTo>
                    <a:pt x="15316" y="0"/>
                  </a:lnTo>
                  <a:close/>
                </a:path>
              </a:pathLst>
            </a:custGeom>
            <a:solidFill>
              <a:srgbClr val="844226"/>
            </a:solidFill>
          </p:spPr>
          <p:txBody>
            <a:bodyPr wrap="square" lIns="0" tIns="0" rIns="0" bIns="0" rtlCol="0"/>
            <a:lstStyle/>
            <a:p>
              <a:endParaRPr sz="1493" dirty="0"/>
            </a:p>
          </p:txBody>
        </p:sp>
        <p:sp>
          <p:nvSpPr>
            <p:cNvPr id="1662" name="object 3530">
              <a:extLst>
                <a:ext uri="{FF2B5EF4-FFF2-40B4-BE49-F238E27FC236}">
                  <a16:creationId xmlns:a16="http://schemas.microsoft.com/office/drawing/2014/main" id="{712636B8-6A48-48A4-8775-83BBFC756B13}"/>
                </a:ext>
              </a:extLst>
            </p:cNvPr>
            <p:cNvSpPr/>
            <p:nvPr/>
          </p:nvSpPr>
          <p:spPr>
            <a:xfrm>
              <a:off x="981190" y="5633300"/>
              <a:ext cx="20320" cy="20320"/>
            </a:xfrm>
            <a:custGeom>
              <a:avLst/>
              <a:gdLst/>
              <a:ahLst/>
              <a:cxnLst/>
              <a:rect l="l" t="t" r="r" b="b"/>
              <a:pathLst>
                <a:path w="20319" h="20320">
                  <a:moveTo>
                    <a:pt x="15303" y="0"/>
                  </a:moveTo>
                  <a:lnTo>
                    <a:pt x="4343" y="190"/>
                  </a:lnTo>
                  <a:lnTo>
                    <a:pt x="0" y="4686"/>
                  </a:lnTo>
                  <a:lnTo>
                    <a:pt x="190" y="15633"/>
                  </a:lnTo>
                  <a:lnTo>
                    <a:pt x="4698" y="20002"/>
                  </a:lnTo>
                  <a:lnTo>
                    <a:pt x="15646" y="19812"/>
                  </a:lnTo>
                  <a:lnTo>
                    <a:pt x="20015" y="15290"/>
                  </a:lnTo>
                  <a:lnTo>
                    <a:pt x="19913" y="9829"/>
                  </a:lnTo>
                  <a:lnTo>
                    <a:pt x="19811" y="4343"/>
                  </a:lnTo>
                  <a:lnTo>
                    <a:pt x="15303" y="0"/>
                  </a:lnTo>
                  <a:close/>
                </a:path>
              </a:pathLst>
            </a:custGeom>
            <a:solidFill>
              <a:srgbClr val="8E4729"/>
            </a:solidFill>
          </p:spPr>
          <p:txBody>
            <a:bodyPr wrap="square" lIns="0" tIns="0" rIns="0" bIns="0" rtlCol="0"/>
            <a:lstStyle/>
            <a:p>
              <a:endParaRPr sz="1493" dirty="0"/>
            </a:p>
          </p:txBody>
        </p:sp>
        <p:sp>
          <p:nvSpPr>
            <p:cNvPr id="1663" name="object 3531">
              <a:extLst>
                <a:ext uri="{FF2B5EF4-FFF2-40B4-BE49-F238E27FC236}">
                  <a16:creationId xmlns:a16="http://schemas.microsoft.com/office/drawing/2014/main" id="{8C85CDA7-5A93-4A29-AE47-28DA46439FCF}"/>
                </a:ext>
              </a:extLst>
            </p:cNvPr>
            <p:cNvSpPr/>
            <p:nvPr/>
          </p:nvSpPr>
          <p:spPr>
            <a:xfrm>
              <a:off x="1119698" y="5692388"/>
              <a:ext cx="20320" cy="20320"/>
            </a:xfrm>
            <a:custGeom>
              <a:avLst/>
              <a:gdLst/>
              <a:ahLst/>
              <a:cxnLst/>
              <a:rect l="l" t="t" r="r" b="b"/>
              <a:pathLst>
                <a:path w="20319" h="20320">
                  <a:moveTo>
                    <a:pt x="15303" y="0"/>
                  </a:moveTo>
                  <a:lnTo>
                    <a:pt x="4356" y="190"/>
                  </a:lnTo>
                  <a:lnTo>
                    <a:pt x="0" y="4711"/>
                  </a:lnTo>
                  <a:lnTo>
                    <a:pt x="190" y="15671"/>
                  </a:lnTo>
                  <a:lnTo>
                    <a:pt x="4711" y="20015"/>
                  </a:lnTo>
                  <a:lnTo>
                    <a:pt x="15646" y="19824"/>
                  </a:lnTo>
                  <a:lnTo>
                    <a:pt x="20015" y="15328"/>
                  </a:lnTo>
                  <a:lnTo>
                    <a:pt x="19913" y="9829"/>
                  </a:lnTo>
                  <a:lnTo>
                    <a:pt x="19811" y="4368"/>
                  </a:lnTo>
                  <a:lnTo>
                    <a:pt x="15303" y="0"/>
                  </a:lnTo>
                  <a:close/>
                </a:path>
              </a:pathLst>
            </a:custGeom>
            <a:solidFill>
              <a:srgbClr val="864425"/>
            </a:solidFill>
          </p:spPr>
          <p:txBody>
            <a:bodyPr wrap="square" lIns="0" tIns="0" rIns="0" bIns="0" rtlCol="0"/>
            <a:lstStyle/>
            <a:p>
              <a:endParaRPr sz="1493" dirty="0"/>
            </a:p>
          </p:txBody>
        </p:sp>
        <p:sp>
          <p:nvSpPr>
            <p:cNvPr id="1664" name="object 3532">
              <a:extLst>
                <a:ext uri="{FF2B5EF4-FFF2-40B4-BE49-F238E27FC236}">
                  <a16:creationId xmlns:a16="http://schemas.microsoft.com/office/drawing/2014/main" id="{17892DF3-90FB-40C0-80ED-8E8A66FEA132}"/>
                </a:ext>
              </a:extLst>
            </p:cNvPr>
            <p:cNvSpPr/>
            <p:nvPr/>
          </p:nvSpPr>
          <p:spPr>
            <a:xfrm>
              <a:off x="1858600" y="5577871"/>
              <a:ext cx="20320" cy="20320"/>
            </a:xfrm>
            <a:custGeom>
              <a:avLst/>
              <a:gdLst/>
              <a:ahLst/>
              <a:cxnLst/>
              <a:rect l="l" t="t" r="r" b="b"/>
              <a:pathLst>
                <a:path w="20319" h="20320">
                  <a:moveTo>
                    <a:pt x="15303" y="0"/>
                  </a:moveTo>
                  <a:lnTo>
                    <a:pt x="4343" y="190"/>
                  </a:lnTo>
                  <a:lnTo>
                    <a:pt x="0" y="4698"/>
                  </a:lnTo>
                  <a:lnTo>
                    <a:pt x="190" y="15646"/>
                  </a:lnTo>
                  <a:lnTo>
                    <a:pt x="4699" y="20015"/>
                  </a:lnTo>
                  <a:lnTo>
                    <a:pt x="15646" y="19824"/>
                  </a:lnTo>
                  <a:lnTo>
                    <a:pt x="20015" y="15303"/>
                  </a:lnTo>
                  <a:lnTo>
                    <a:pt x="19913" y="9842"/>
                  </a:lnTo>
                  <a:lnTo>
                    <a:pt x="19812" y="4343"/>
                  </a:lnTo>
                  <a:lnTo>
                    <a:pt x="15303" y="0"/>
                  </a:lnTo>
                  <a:close/>
                </a:path>
              </a:pathLst>
            </a:custGeom>
            <a:solidFill>
              <a:srgbClr val="743821"/>
            </a:solidFill>
          </p:spPr>
          <p:txBody>
            <a:bodyPr wrap="square" lIns="0" tIns="0" rIns="0" bIns="0" rtlCol="0"/>
            <a:lstStyle/>
            <a:p>
              <a:endParaRPr sz="1493" dirty="0"/>
            </a:p>
          </p:txBody>
        </p:sp>
        <p:sp>
          <p:nvSpPr>
            <p:cNvPr id="1665" name="object 3533">
              <a:extLst>
                <a:ext uri="{FF2B5EF4-FFF2-40B4-BE49-F238E27FC236}">
                  <a16:creationId xmlns:a16="http://schemas.microsoft.com/office/drawing/2014/main" id="{029B35AB-7465-424F-B84B-89FAB53A09A9}"/>
                </a:ext>
              </a:extLst>
            </p:cNvPr>
            <p:cNvSpPr/>
            <p:nvPr/>
          </p:nvSpPr>
          <p:spPr>
            <a:xfrm>
              <a:off x="1861870" y="5492913"/>
              <a:ext cx="20320" cy="20320"/>
            </a:xfrm>
            <a:custGeom>
              <a:avLst/>
              <a:gdLst/>
              <a:ahLst/>
              <a:cxnLst/>
              <a:rect l="l" t="t" r="r" b="b"/>
              <a:pathLst>
                <a:path w="20319" h="20320">
                  <a:moveTo>
                    <a:pt x="15303" y="0"/>
                  </a:moveTo>
                  <a:lnTo>
                    <a:pt x="4343" y="190"/>
                  </a:lnTo>
                  <a:lnTo>
                    <a:pt x="0" y="4711"/>
                  </a:lnTo>
                  <a:lnTo>
                    <a:pt x="190" y="15659"/>
                  </a:lnTo>
                  <a:lnTo>
                    <a:pt x="4699" y="20015"/>
                  </a:lnTo>
                  <a:lnTo>
                    <a:pt x="15646" y="19824"/>
                  </a:lnTo>
                  <a:lnTo>
                    <a:pt x="20015" y="15316"/>
                  </a:lnTo>
                  <a:lnTo>
                    <a:pt x="19913" y="9842"/>
                  </a:lnTo>
                  <a:lnTo>
                    <a:pt x="19812" y="4368"/>
                  </a:lnTo>
                  <a:lnTo>
                    <a:pt x="15303" y="0"/>
                  </a:lnTo>
                  <a:close/>
                </a:path>
              </a:pathLst>
            </a:custGeom>
            <a:solidFill>
              <a:srgbClr val="66341E"/>
            </a:solidFill>
          </p:spPr>
          <p:txBody>
            <a:bodyPr wrap="square" lIns="0" tIns="0" rIns="0" bIns="0" rtlCol="0"/>
            <a:lstStyle/>
            <a:p>
              <a:endParaRPr sz="1493" dirty="0"/>
            </a:p>
          </p:txBody>
        </p:sp>
        <p:sp>
          <p:nvSpPr>
            <p:cNvPr id="1666" name="object 3534">
              <a:extLst>
                <a:ext uri="{FF2B5EF4-FFF2-40B4-BE49-F238E27FC236}">
                  <a16:creationId xmlns:a16="http://schemas.microsoft.com/office/drawing/2014/main" id="{B75ED2F5-40C2-4A3B-874E-934A8C8E514F}"/>
                </a:ext>
              </a:extLst>
            </p:cNvPr>
            <p:cNvSpPr/>
            <p:nvPr/>
          </p:nvSpPr>
          <p:spPr>
            <a:xfrm>
              <a:off x="1688330" y="5654172"/>
              <a:ext cx="20320" cy="20320"/>
            </a:xfrm>
            <a:custGeom>
              <a:avLst/>
              <a:gdLst/>
              <a:ahLst/>
              <a:cxnLst/>
              <a:rect l="l" t="t" r="r" b="b"/>
              <a:pathLst>
                <a:path w="20319" h="20320">
                  <a:moveTo>
                    <a:pt x="15303" y="0"/>
                  </a:moveTo>
                  <a:lnTo>
                    <a:pt x="4343" y="190"/>
                  </a:lnTo>
                  <a:lnTo>
                    <a:pt x="0" y="4686"/>
                  </a:lnTo>
                  <a:lnTo>
                    <a:pt x="190" y="15646"/>
                  </a:lnTo>
                  <a:lnTo>
                    <a:pt x="4699" y="19989"/>
                  </a:lnTo>
                  <a:lnTo>
                    <a:pt x="15646" y="19799"/>
                  </a:lnTo>
                  <a:lnTo>
                    <a:pt x="20015" y="15303"/>
                  </a:lnTo>
                  <a:lnTo>
                    <a:pt x="19913" y="9817"/>
                  </a:lnTo>
                  <a:lnTo>
                    <a:pt x="19812" y="4343"/>
                  </a:lnTo>
                  <a:lnTo>
                    <a:pt x="15303" y="0"/>
                  </a:lnTo>
                  <a:close/>
                </a:path>
              </a:pathLst>
            </a:custGeom>
            <a:solidFill>
              <a:srgbClr val="6D371E"/>
            </a:solidFill>
          </p:spPr>
          <p:txBody>
            <a:bodyPr wrap="square" lIns="0" tIns="0" rIns="0" bIns="0" rtlCol="0"/>
            <a:lstStyle/>
            <a:p>
              <a:endParaRPr sz="1493" dirty="0"/>
            </a:p>
          </p:txBody>
        </p:sp>
        <p:sp>
          <p:nvSpPr>
            <p:cNvPr id="1667" name="object 3535">
              <a:extLst>
                <a:ext uri="{FF2B5EF4-FFF2-40B4-BE49-F238E27FC236}">
                  <a16:creationId xmlns:a16="http://schemas.microsoft.com/office/drawing/2014/main" id="{46C09686-0AD4-4039-9586-8DA4965D72CC}"/>
                </a:ext>
              </a:extLst>
            </p:cNvPr>
            <p:cNvSpPr/>
            <p:nvPr/>
          </p:nvSpPr>
          <p:spPr>
            <a:xfrm>
              <a:off x="1199595" y="5722654"/>
              <a:ext cx="20320" cy="20320"/>
            </a:xfrm>
            <a:custGeom>
              <a:avLst/>
              <a:gdLst/>
              <a:ahLst/>
              <a:cxnLst/>
              <a:rect l="l" t="t" r="r" b="b"/>
              <a:pathLst>
                <a:path w="20319" h="20320">
                  <a:moveTo>
                    <a:pt x="15316" y="0"/>
                  </a:moveTo>
                  <a:lnTo>
                    <a:pt x="4356" y="190"/>
                  </a:lnTo>
                  <a:lnTo>
                    <a:pt x="0" y="4711"/>
                  </a:lnTo>
                  <a:lnTo>
                    <a:pt x="190" y="15659"/>
                  </a:lnTo>
                  <a:lnTo>
                    <a:pt x="4711" y="20015"/>
                  </a:lnTo>
                  <a:lnTo>
                    <a:pt x="15659" y="19824"/>
                  </a:lnTo>
                  <a:lnTo>
                    <a:pt x="20015" y="15316"/>
                  </a:lnTo>
                  <a:lnTo>
                    <a:pt x="19913" y="9829"/>
                  </a:lnTo>
                  <a:lnTo>
                    <a:pt x="19811" y="4368"/>
                  </a:lnTo>
                  <a:lnTo>
                    <a:pt x="15316" y="0"/>
                  </a:lnTo>
                  <a:close/>
                </a:path>
              </a:pathLst>
            </a:custGeom>
            <a:solidFill>
              <a:srgbClr val="814224"/>
            </a:solidFill>
          </p:spPr>
          <p:txBody>
            <a:bodyPr wrap="square" lIns="0" tIns="0" rIns="0" bIns="0" rtlCol="0"/>
            <a:lstStyle/>
            <a:p>
              <a:endParaRPr sz="1493" dirty="0"/>
            </a:p>
          </p:txBody>
        </p:sp>
        <p:sp>
          <p:nvSpPr>
            <p:cNvPr id="1668" name="object 3536">
              <a:extLst>
                <a:ext uri="{FF2B5EF4-FFF2-40B4-BE49-F238E27FC236}">
                  <a16:creationId xmlns:a16="http://schemas.microsoft.com/office/drawing/2014/main" id="{BB683C53-0BB3-4FBD-9BBA-C96A1B3500D3}"/>
                </a:ext>
              </a:extLst>
            </p:cNvPr>
            <p:cNvSpPr/>
            <p:nvPr/>
          </p:nvSpPr>
          <p:spPr>
            <a:xfrm>
              <a:off x="1477992" y="5734978"/>
              <a:ext cx="20320" cy="20320"/>
            </a:xfrm>
            <a:custGeom>
              <a:avLst/>
              <a:gdLst/>
              <a:ahLst/>
              <a:cxnLst/>
              <a:rect l="l" t="t" r="r" b="b"/>
              <a:pathLst>
                <a:path w="20319" h="20320">
                  <a:moveTo>
                    <a:pt x="15303" y="0"/>
                  </a:moveTo>
                  <a:lnTo>
                    <a:pt x="4343" y="190"/>
                  </a:lnTo>
                  <a:lnTo>
                    <a:pt x="0" y="4698"/>
                  </a:lnTo>
                  <a:lnTo>
                    <a:pt x="190" y="15646"/>
                  </a:lnTo>
                  <a:lnTo>
                    <a:pt x="4698" y="20015"/>
                  </a:lnTo>
                  <a:lnTo>
                    <a:pt x="15646" y="19824"/>
                  </a:lnTo>
                  <a:lnTo>
                    <a:pt x="20002" y="15303"/>
                  </a:lnTo>
                  <a:lnTo>
                    <a:pt x="19900" y="9842"/>
                  </a:lnTo>
                  <a:lnTo>
                    <a:pt x="19799" y="4356"/>
                  </a:lnTo>
                  <a:lnTo>
                    <a:pt x="15303" y="0"/>
                  </a:lnTo>
                  <a:close/>
                </a:path>
              </a:pathLst>
            </a:custGeom>
            <a:solidFill>
              <a:srgbClr val="68341D"/>
            </a:solidFill>
          </p:spPr>
          <p:txBody>
            <a:bodyPr wrap="square" lIns="0" tIns="0" rIns="0" bIns="0" rtlCol="0"/>
            <a:lstStyle/>
            <a:p>
              <a:endParaRPr sz="1493" dirty="0"/>
            </a:p>
          </p:txBody>
        </p:sp>
        <p:sp>
          <p:nvSpPr>
            <p:cNvPr id="1669" name="object 3537">
              <a:extLst>
                <a:ext uri="{FF2B5EF4-FFF2-40B4-BE49-F238E27FC236}">
                  <a16:creationId xmlns:a16="http://schemas.microsoft.com/office/drawing/2014/main" id="{C64CBEB3-5F0D-4003-9789-F54637390D87}"/>
                </a:ext>
              </a:extLst>
            </p:cNvPr>
            <p:cNvSpPr/>
            <p:nvPr/>
          </p:nvSpPr>
          <p:spPr>
            <a:xfrm>
              <a:off x="1762611" y="5633175"/>
              <a:ext cx="20320" cy="20320"/>
            </a:xfrm>
            <a:custGeom>
              <a:avLst/>
              <a:gdLst/>
              <a:ahLst/>
              <a:cxnLst/>
              <a:rect l="l" t="t" r="r" b="b"/>
              <a:pathLst>
                <a:path w="20319" h="20320">
                  <a:moveTo>
                    <a:pt x="15303" y="0"/>
                  </a:moveTo>
                  <a:lnTo>
                    <a:pt x="4356" y="190"/>
                  </a:lnTo>
                  <a:lnTo>
                    <a:pt x="0" y="4711"/>
                  </a:lnTo>
                  <a:lnTo>
                    <a:pt x="190" y="15671"/>
                  </a:lnTo>
                  <a:lnTo>
                    <a:pt x="4711" y="20015"/>
                  </a:lnTo>
                  <a:lnTo>
                    <a:pt x="15646" y="19824"/>
                  </a:lnTo>
                  <a:lnTo>
                    <a:pt x="20015" y="15328"/>
                  </a:lnTo>
                  <a:lnTo>
                    <a:pt x="19913" y="9829"/>
                  </a:lnTo>
                  <a:lnTo>
                    <a:pt x="19812" y="4368"/>
                  </a:lnTo>
                  <a:lnTo>
                    <a:pt x="15303" y="0"/>
                  </a:lnTo>
                  <a:close/>
                </a:path>
              </a:pathLst>
            </a:custGeom>
            <a:solidFill>
              <a:srgbClr val="703621"/>
            </a:solidFill>
          </p:spPr>
          <p:txBody>
            <a:bodyPr wrap="square" lIns="0" tIns="0" rIns="0" bIns="0" rtlCol="0"/>
            <a:lstStyle/>
            <a:p>
              <a:endParaRPr sz="1493" dirty="0"/>
            </a:p>
          </p:txBody>
        </p:sp>
        <p:sp>
          <p:nvSpPr>
            <p:cNvPr id="1670" name="object 3538">
              <a:extLst>
                <a:ext uri="{FF2B5EF4-FFF2-40B4-BE49-F238E27FC236}">
                  <a16:creationId xmlns:a16="http://schemas.microsoft.com/office/drawing/2014/main" id="{7F93357C-06C1-4EDE-84FC-265316EE539A}"/>
                </a:ext>
              </a:extLst>
            </p:cNvPr>
            <p:cNvSpPr/>
            <p:nvPr/>
          </p:nvSpPr>
          <p:spPr>
            <a:xfrm>
              <a:off x="1136851" y="5700967"/>
              <a:ext cx="20320" cy="20320"/>
            </a:xfrm>
            <a:custGeom>
              <a:avLst/>
              <a:gdLst/>
              <a:ahLst/>
              <a:cxnLst/>
              <a:rect l="l" t="t" r="r" b="b"/>
              <a:pathLst>
                <a:path w="20319" h="20320">
                  <a:moveTo>
                    <a:pt x="15303" y="0"/>
                  </a:moveTo>
                  <a:lnTo>
                    <a:pt x="4356" y="190"/>
                  </a:lnTo>
                  <a:lnTo>
                    <a:pt x="0" y="4699"/>
                  </a:lnTo>
                  <a:lnTo>
                    <a:pt x="190" y="15659"/>
                  </a:lnTo>
                  <a:lnTo>
                    <a:pt x="4711" y="20002"/>
                  </a:lnTo>
                  <a:lnTo>
                    <a:pt x="15646" y="19812"/>
                  </a:lnTo>
                  <a:lnTo>
                    <a:pt x="20015" y="15316"/>
                  </a:lnTo>
                  <a:lnTo>
                    <a:pt x="19913" y="9829"/>
                  </a:lnTo>
                  <a:lnTo>
                    <a:pt x="19811" y="4356"/>
                  </a:lnTo>
                  <a:lnTo>
                    <a:pt x="15303" y="0"/>
                  </a:lnTo>
                  <a:close/>
                </a:path>
              </a:pathLst>
            </a:custGeom>
            <a:solidFill>
              <a:srgbClr val="994B2D"/>
            </a:solidFill>
          </p:spPr>
          <p:txBody>
            <a:bodyPr wrap="square" lIns="0" tIns="0" rIns="0" bIns="0" rtlCol="0"/>
            <a:lstStyle/>
            <a:p>
              <a:endParaRPr sz="1493" dirty="0"/>
            </a:p>
          </p:txBody>
        </p:sp>
        <p:sp>
          <p:nvSpPr>
            <p:cNvPr id="1671" name="object 3539">
              <a:extLst>
                <a:ext uri="{FF2B5EF4-FFF2-40B4-BE49-F238E27FC236}">
                  <a16:creationId xmlns:a16="http://schemas.microsoft.com/office/drawing/2014/main" id="{46B064F2-90E4-449A-A7CA-3503850BAEF0}"/>
                </a:ext>
              </a:extLst>
            </p:cNvPr>
            <p:cNvSpPr/>
            <p:nvPr/>
          </p:nvSpPr>
          <p:spPr>
            <a:xfrm>
              <a:off x="1541574" y="5705427"/>
              <a:ext cx="20320" cy="20320"/>
            </a:xfrm>
            <a:custGeom>
              <a:avLst/>
              <a:gdLst/>
              <a:ahLst/>
              <a:cxnLst/>
              <a:rect l="l" t="t" r="r" b="b"/>
              <a:pathLst>
                <a:path w="20319" h="20320">
                  <a:moveTo>
                    <a:pt x="15303" y="0"/>
                  </a:moveTo>
                  <a:lnTo>
                    <a:pt x="4356" y="190"/>
                  </a:lnTo>
                  <a:lnTo>
                    <a:pt x="0" y="4686"/>
                  </a:lnTo>
                  <a:lnTo>
                    <a:pt x="190" y="15633"/>
                  </a:lnTo>
                  <a:lnTo>
                    <a:pt x="4711" y="20015"/>
                  </a:lnTo>
                  <a:lnTo>
                    <a:pt x="15646" y="19824"/>
                  </a:lnTo>
                  <a:lnTo>
                    <a:pt x="20015" y="15290"/>
                  </a:lnTo>
                  <a:lnTo>
                    <a:pt x="19913" y="9829"/>
                  </a:lnTo>
                  <a:lnTo>
                    <a:pt x="19811" y="4343"/>
                  </a:lnTo>
                  <a:lnTo>
                    <a:pt x="15303" y="0"/>
                  </a:lnTo>
                  <a:close/>
                </a:path>
              </a:pathLst>
            </a:custGeom>
            <a:solidFill>
              <a:srgbClr val="68341D"/>
            </a:solidFill>
          </p:spPr>
          <p:txBody>
            <a:bodyPr wrap="square" lIns="0" tIns="0" rIns="0" bIns="0" rtlCol="0"/>
            <a:lstStyle/>
            <a:p>
              <a:endParaRPr sz="1493" dirty="0"/>
            </a:p>
          </p:txBody>
        </p:sp>
        <p:sp>
          <p:nvSpPr>
            <p:cNvPr id="1672" name="object 3540">
              <a:extLst>
                <a:ext uri="{FF2B5EF4-FFF2-40B4-BE49-F238E27FC236}">
                  <a16:creationId xmlns:a16="http://schemas.microsoft.com/office/drawing/2014/main" id="{A37B38D0-C2F7-470F-8D41-0EE18714B371}"/>
                </a:ext>
              </a:extLst>
            </p:cNvPr>
            <p:cNvSpPr/>
            <p:nvPr/>
          </p:nvSpPr>
          <p:spPr>
            <a:xfrm>
              <a:off x="1179979" y="5690120"/>
              <a:ext cx="20320" cy="20320"/>
            </a:xfrm>
            <a:custGeom>
              <a:avLst/>
              <a:gdLst/>
              <a:ahLst/>
              <a:cxnLst/>
              <a:rect l="l" t="t" r="r" b="b"/>
              <a:pathLst>
                <a:path w="20319" h="20320">
                  <a:moveTo>
                    <a:pt x="15303" y="0"/>
                  </a:moveTo>
                  <a:lnTo>
                    <a:pt x="4343" y="190"/>
                  </a:lnTo>
                  <a:lnTo>
                    <a:pt x="0" y="4686"/>
                  </a:lnTo>
                  <a:lnTo>
                    <a:pt x="190" y="15633"/>
                  </a:lnTo>
                  <a:lnTo>
                    <a:pt x="4698" y="20002"/>
                  </a:lnTo>
                  <a:lnTo>
                    <a:pt x="15646" y="19812"/>
                  </a:lnTo>
                  <a:lnTo>
                    <a:pt x="20015" y="15290"/>
                  </a:lnTo>
                  <a:lnTo>
                    <a:pt x="19913" y="9829"/>
                  </a:lnTo>
                  <a:lnTo>
                    <a:pt x="19811" y="4330"/>
                  </a:lnTo>
                  <a:lnTo>
                    <a:pt x="15303" y="0"/>
                  </a:lnTo>
                  <a:close/>
                </a:path>
              </a:pathLst>
            </a:custGeom>
            <a:solidFill>
              <a:srgbClr val="833B1E"/>
            </a:solidFill>
          </p:spPr>
          <p:txBody>
            <a:bodyPr wrap="square" lIns="0" tIns="0" rIns="0" bIns="0" rtlCol="0"/>
            <a:lstStyle/>
            <a:p>
              <a:endParaRPr sz="1493" dirty="0"/>
            </a:p>
          </p:txBody>
        </p:sp>
        <p:sp>
          <p:nvSpPr>
            <p:cNvPr id="1673" name="object 3541">
              <a:extLst>
                <a:ext uri="{FF2B5EF4-FFF2-40B4-BE49-F238E27FC236}">
                  <a16:creationId xmlns:a16="http://schemas.microsoft.com/office/drawing/2014/main" id="{8C8B6E0D-AA08-45D7-A37C-3B4EE7106E4C}"/>
                </a:ext>
              </a:extLst>
            </p:cNvPr>
            <p:cNvSpPr/>
            <p:nvPr/>
          </p:nvSpPr>
          <p:spPr>
            <a:xfrm>
              <a:off x="1651444" y="5628968"/>
              <a:ext cx="20320" cy="20320"/>
            </a:xfrm>
            <a:custGeom>
              <a:avLst/>
              <a:gdLst/>
              <a:ahLst/>
              <a:cxnLst/>
              <a:rect l="l" t="t" r="r" b="b"/>
              <a:pathLst>
                <a:path w="20319" h="20320">
                  <a:moveTo>
                    <a:pt x="15316" y="0"/>
                  </a:moveTo>
                  <a:lnTo>
                    <a:pt x="4356" y="190"/>
                  </a:lnTo>
                  <a:lnTo>
                    <a:pt x="0" y="4686"/>
                  </a:lnTo>
                  <a:lnTo>
                    <a:pt x="190" y="15646"/>
                  </a:lnTo>
                  <a:lnTo>
                    <a:pt x="4711" y="20015"/>
                  </a:lnTo>
                  <a:lnTo>
                    <a:pt x="15659" y="19824"/>
                  </a:lnTo>
                  <a:lnTo>
                    <a:pt x="20015" y="15303"/>
                  </a:lnTo>
                  <a:lnTo>
                    <a:pt x="19913" y="9829"/>
                  </a:lnTo>
                  <a:lnTo>
                    <a:pt x="19812" y="4343"/>
                  </a:lnTo>
                  <a:lnTo>
                    <a:pt x="15316" y="0"/>
                  </a:lnTo>
                  <a:close/>
                </a:path>
              </a:pathLst>
            </a:custGeom>
            <a:solidFill>
              <a:srgbClr val="5F301C"/>
            </a:solidFill>
          </p:spPr>
          <p:txBody>
            <a:bodyPr wrap="square" lIns="0" tIns="0" rIns="0" bIns="0" rtlCol="0"/>
            <a:lstStyle/>
            <a:p>
              <a:endParaRPr sz="1493" dirty="0"/>
            </a:p>
          </p:txBody>
        </p:sp>
        <p:sp>
          <p:nvSpPr>
            <p:cNvPr id="1674" name="object 3542">
              <a:extLst>
                <a:ext uri="{FF2B5EF4-FFF2-40B4-BE49-F238E27FC236}">
                  <a16:creationId xmlns:a16="http://schemas.microsoft.com/office/drawing/2014/main" id="{CE4B82FB-54A0-484D-B6B3-8AB6BC4366DC}"/>
                </a:ext>
              </a:extLst>
            </p:cNvPr>
            <p:cNvSpPr/>
            <p:nvPr/>
          </p:nvSpPr>
          <p:spPr>
            <a:xfrm>
              <a:off x="1698148" y="5611785"/>
              <a:ext cx="20320" cy="20320"/>
            </a:xfrm>
            <a:custGeom>
              <a:avLst/>
              <a:gdLst/>
              <a:ahLst/>
              <a:cxnLst/>
              <a:rect l="l" t="t" r="r" b="b"/>
              <a:pathLst>
                <a:path w="20319" h="20320">
                  <a:moveTo>
                    <a:pt x="15303" y="0"/>
                  </a:moveTo>
                  <a:lnTo>
                    <a:pt x="4343" y="190"/>
                  </a:lnTo>
                  <a:lnTo>
                    <a:pt x="0" y="4686"/>
                  </a:lnTo>
                  <a:lnTo>
                    <a:pt x="190" y="15633"/>
                  </a:lnTo>
                  <a:lnTo>
                    <a:pt x="4699" y="19989"/>
                  </a:lnTo>
                  <a:lnTo>
                    <a:pt x="15646" y="19799"/>
                  </a:lnTo>
                  <a:lnTo>
                    <a:pt x="20015" y="15290"/>
                  </a:lnTo>
                  <a:lnTo>
                    <a:pt x="19913" y="9829"/>
                  </a:lnTo>
                  <a:lnTo>
                    <a:pt x="19812" y="4343"/>
                  </a:lnTo>
                  <a:lnTo>
                    <a:pt x="15303" y="0"/>
                  </a:lnTo>
                  <a:close/>
                </a:path>
              </a:pathLst>
            </a:custGeom>
            <a:solidFill>
              <a:srgbClr val="6C351F"/>
            </a:solidFill>
          </p:spPr>
          <p:txBody>
            <a:bodyPr wrap="square" lIns="0" tIns="0" rIns="0" bIns="0" rtlCol="0"/>
            <a:lstStyle/>
            <a:p>
              <a:endParaRPr sz="1493" dirty="0"/>
            </a:p>
          </p:txBody>
        </p:sp>
        <p:sp>
          <p:nvSpPr>
            <p:cNvPr id="1675" name="object 3543">
              <a:extLst>
                <a:ext uri="{FF2B5EF4-FFF2-40B4-BE49-F238E27FC236}">
                  <a16:creationId xmlns:a16="http://schemas.microsoft.com/office/drawing/2014/main" id="{30DC844B-9EB1-4F1E-A566-F379C50ACE63}"/>
                </a:ext>
              </a:extLst>
            </p:cNvPr>
            <p:cNvSpPr/>
            <p:nvPr/>
          </p:nvSpPr>
          <p:spPr>
            <a:xfrm>
              <a:off x="1269577" y="5681887"/>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29"/>
                  </a:lnTo>
                  <a:lnTo>
                    <a:pt x="19811" y="4368"/>
                  </a:lnTo>
                  <a:lnTo>
                    <a:pt x="15303" y="0"/>
                  </a:lnTo>
                  <a:close/>
                </a:path>
              </a:pathLst>
            </a:custGeom>
            <a:solidFill>
              <a:srgbClr val="7A3E22"/>
            </a:solidFill>
          </p:spPr>
          <p:txBody>
            <a:bodyPr wrap="square" lIns="0" tIns="0" rIns="0" bIns="0" rtlCol="0"/>
            <a:lstStyle/>
            <a:p>
              <a:endParaRPr sz="1493" dirty="0"/>
            </a:p>
          </p:txBody>
        </p:sp>
        <p:sp>
          <p:nvSpPr>
            <p:cNvPr id="1676" name="object 3544">
              <a:extLst>
                <a:ext uri="{FF2B5EF4-FFF2-40B4-BE49-F238E27FC236}">
                  <a16:creationId xmlns:a16="http://schemas.microsoft.com/office/drawing/2014/main" id="{A76DB711-45B9-4F55-A6AB-172550DACD21}"/>
                </a:ext>
              </a:extLst>
            </p:cNvPr>
            <p:cNvSpPr/>
            <p:nvPr/>
          </p:nvSpPr>
          <p:spPr>
            <a:xfrm>
              <a:off x="1312988" y="5675083"/>
              <a:ext cx="20320" cy="20320"/>
            </a:xfrm>
            <a:custGeom>
              <a:avLst/>
              <a:gdLst/>
              <a:ahLst/>
              <a:cxnLst/>
              <a:rect l="l" t="t" r="r" b="b"/>
              <a:pathLst>
                <a:path w="20319" h="20320">
                  <a:moveTo>
                    <a:pt x="15316" y="0"/>
                  </a:moveTo>
                  <a:lnTo>
                    <a:pt x="4356" y="190"/>
                  </a:lnTo>
                  <a:lnTo>
                    <a:pt x="0" y="4711"/>
                  </a:lnTo>
                  <a:lnTo>
                    <a:pt x="190" y="15671"/>
                  </a:lnTo>
                  <a:lnTo>
                    <a:pt x="4711" y="20015"/>
                  </a:lnTo>
                  <a:lnTo>
                    <a:pt x="15659" y="19824"/>
                  </a:lnTo>
                  <a:lnTo>
                    <a:pt x="20027" y="15328"/>
                  </a:lnTo>
                  <a:lnTo>
                    <a:pt x="19926" y="9829"/>
                  </a:lnTo>
                  <a:lnTo>
                    <a:pt x="19824" y="4368"/>
                  </a:lnTo>
                  <a:lnTo>
                    <a:pt x="15316" y="0"/>
                  </a:lnTo>
                  <a:close/>
                </a:path>
              </a:pathLst>
            </a:custGeom>
            <a:solidFill>
              <a:srgbClr val="814224"/>
            </a:solidFill>
          </p:spPr>
          <p:txBody>
            <a:bodyPr wrap="square" lIns="0" tIns="0" rIns="0" bIns="0" rtlCol="0"/>
            <a:lstStyle/>
            <a:p>
              <a:endParaRPr sz="1493" dirty="0"/>
            </a:p>
          </p:txBody>
        </p:sp>
        <p:sp>
          <p:nvSpPr>
            <p:cNvPr id="1677" name="object 3545">
              <a:extLst>
                <a:ext uri="{FF2B5EF4-FFF2-40B4-BE49-F238E27FC236}">
                  <a16:creationId xmlns:a16="http://schemas.microsoft.com/office/drawing/2014/main" id="{97F6971A-1D81-44B4-AF76-5769E2110599}"/>
                </a:ext>
              </a:extLst>
            </p:cNvPr>
            <p:cNvSpPr/>
            <p:nvPr/>
          </p:nvSpPr>
          <p:spPr>
            <a:xfrm>
              <a:off x="1596955" y="5687089"/>
              <a:ext cx="20320" cy="20320"/>
            </a:xfrm>
            <a:custGeom>
              <a:avLst/>
              <a:gdLst/>
              <a:ahLst/>
              <a:cxnLst/>
              <a:rect l="l" t="t" r="r" b="b"/>
              <a:pathLst>
                <a:path w="20319" h="20320">
                  <a:moveTo>
                    <a:pt x="15303" y="0"/>
                  </a:moveTo>
                  <a:lnTo>
                    <a:pt x="4356" y="190"/>
                  </a:lnTo>
                  <a:lnTo>
                    <a:pt x="0" y="4686"/>
                  </a:lnTo>
                  <a:lnTo>
                    <a:pt x="190" y="15646"/>
                  </a:lnTo>
                  <a:lnTo>
                    <a:pt x="4711" y="20002"/>
                  </a:lnTo>
                  <a:lnTo>
                    <a:pt x="15646" y="19812"/>
                  </a:lnTo>
                  <a:lnTo>
                    <a:pt x="20015" y="15303"/>
                  </a:lnTo>
                  <a:lnTo>
                    <a:pt x="19913" y="9829"/>
                  </a:lnTo>
                  <a:lnTo>
                    <a:pt x="19811" y="4343"/>
                  </a:lnTo>
                  <a:lnTo>
                    <a:pt x="15303" y="0"/>
                  </a:lnTo>
                  <a:close/>
                </a:path>
              </a:pathLst>
            </a:custGeom>
            <a:solidFill>
              <a:srgbClr val="7C3D23"/>
            </a:solidFill>
          </p:spPr>
          <p:txBody>
            <a:bodyPr wrap="square" lIns="0" tIns="0" rIns="0" bIns="0" rtlCol="0"/>
            <a:lstStyle/>
            <a:p>
              <a:endParaRPr sz="1493" dirty="0"/>
            </a:p>
          </p:txBody>
        </p:sp>
        <p:sp>
          <p:nvSpPr>
            <p:cNvPr id="1678" name="object 3546">
              <a:extLst>
                <a:ext uri="{FF2B5EF4-FFF2-40B4-BE49-F238E27FC236}">
                  <a16:creationId xmlns:a16="http://schemas.microsoft.com/office/drawing/2014/main" id="{2AE9D6C6-8F89-490C-B1D7-37DCD9B7D930}"/>
                </a:ext>
              </a:extLst>
            </p:cNvPr>
            <p:cNvSpPr/>
            <p:nvPr/>
          </p:nvSpPr>
          <p:spPr>
            <a:xfrm>
              <a:off x="1668156" y="5703597"/>
              <a:ext cx="20320" cy="20320"/>
            </a:xfrm>
            <a:custGeom>
              <a:avLst/>
              <a:gdLst/>
              <a:ahLst/>
              <a:cxnLst/>
              <a:rect l="l" t="t" r="r" b="b"/>
              <a:pathLst>
                <a:path w="20319" h="20320">
                  <a:moveTo>
                    <a:pt x="15316" y="0"/>
                  </a:moveTo>
                  <a:lnTo>
                    <a:pt x="4343" y="190"/>
                  </a:lnTo>
                  <a:lnTo>
                    <a:pt x="0" y="4686"/>
                  </a:lnTo>
                  <a:lnTo>
                    <a:pt x="190" y="15633"/>
                  </a:lnTo>
                  <a:lnTo>
                    <a:pt x="4699" y="20002"/>
                  </a:lnTo>
                  <a:lnTo>
                    <a:pt x="15659" y="19812"/>
                  </a:lnTo>
                  <a:lnTo>
                    <a:pt x="20015" y="15290"/>
                  </a:lnTo>
                  <a:lnTo>
                    <a:pt x="19913" y="9829"/>
                  </a:lnTo>
                  <a:lnTo>
                    <a:pt x="19812" y="4330"/>
                  </a:lnTo>
                  <a:lnTo>
                    <a:pt x="15316" y="0"/>
                  </a:lnTo>
                  <a:close/>
                </a:path>
              </a:pathLst>
            </a:custGeom>
            <a:solidFill>
              <a:srgbClr val="64331D"/>
            </a:solidFill>
          </p:spPr>
          <p:txBody>
            <a:bodyPr wrap="square" lIns="0" tIns="0" rIns="0" bIns="0" rtlCol="0"/>
            <a:lstStyle/>
            <a:p>
              <a:endParaRPr sz="1493" dirty="0"/>
            </a:p>
          </p:txBody>
        </p:sp>
        <p:sp>
          <p:nvSpPr>
            <p:cNvPr id="1679" name="object 3547">
              <a:extLst>
                <a:ext uri="{FF2B5EF4-FFF2-40B4-BE49-F238E27FC236}">
                  <a16:creationId xmlns:a16="http://schemas.microsoft.com/office/drawing/2014/main" id="{E001B71D-3A07-40CC-B8A5-3FAE6D7F8D11}"/>
                </a:ext>
              </a:extLst>
            </p:cNvPr>
            <p:cNvSpPr/>
            <p:nvPr/>
          </p:nvSpPr>
          <p:spPr>
            <a:xfrm>
              <a:off x="1653656" y="5647808"/>
              <a:ext cx="20320" cy="20320"/>
            </a:xfrm>
            <a:custGeom>
              <a:avLst/>
              <a:gdLst/>
              <a:ahLst/>
              <a:cxnLst/>
              <a:rect l="l" t="t" r="r" b="b"/>
              <a:pathLst>
                <a:path w="20319" h="20320">
                  <a:moveTo>
                    <a:pt x="15303" y="0"/>
                  </a:moveTo>
                  <a:lnTo>
                    <a:pt x="4343" y="190"/>
                  </a:lnTo>
                  <a:lnTo>
                    <a:pt x="0" y="4686"/>
                  </a:lnTo>
                  <a:lnTo>
                    <a:pt x="190" y="15646"/>
                  </a:lnTo>
                  <a:lnTo>
                    <a:pt x="4699" y="20002"/>
                  </a:lnTo>
                  <a:lnTo>
                    <a:pt x="15646" y="19812"/>
                  </a:lnTo>
                  <a:lnTo>
                    <a:pt x="20015" y="15303"/>
                  </a:lnTo>
                  <a:lnTo>
                    <a:pt x="19913" y="9829"/>
                  </a:lnTo>
                  <a:lnTo>
                    <a:pt x="19812" y="4343"/>
                  </a:lnTo>
                  <a:lnTo>
                    <a:pt x="15303" y="0"/>
                  </a:lnTo>
                  <a:close/>
                </a:path>
              </a:pathLst>
            </a:custGeom>
            <a:solidFill>
              <a:srgbClr val="6C351F"/>
            </a:solidFill>
          </p:spPr>
          <p:txBody>
            <a:bodyPr wrap="square" lIns="0" tIns="0" rIns="0" bIns="0" rtlCol="0"/>
            <a:lstStyle/>
            <a:p>
              <a:endParaRPr sz="1493" dirty="0"/>
            </a:p>
          </p:txBody>
        </p:sp>
        <p:sp>
          <p:nvSpPr>
            <p:cNvPr id="1680" name="object 3548">
              <a:extLst>
                <a:ext uri="{FF2B5EF4-FFF2-40B4-BE49-F238E27FC236}">
                  <a16:creationId xmlns:a16="http://schemas.microsoft.com/office/drawing/2014/main" id="{75D1409A-81C7-4A0E-B277-46756FD1F530}"/>
                </a:ext>
              </a:extLst>
            </p:cNvPr>
            <p:cNvSpPr/>
            <p:nvPr/>
          </p:nvSpPr>
          <p:spPr>
            <a:xfrm>
              <a:off x="1827587" y="5601496"/>
              <a:ext cx="20320" cy="20320"/>
            </a:xfrm>
            <a:custGeom>
              <a:avLst/>
              <a:gdLst/>
              <a:ahLst/>
              <a:cxnLst/>
              <a:rect l="l" t="t" r="r" b="b"/>
              <a:pathLst>
                <a:path w="20319" h="20320">
                  <a:moveTo>
                    <a:pt x="15303" y="0"/>
                  </a:moveTo>
                  <a:lnTo>
                    <a:pt x="4343" y="190"/>
                  </a:lnTo>
                  <a:lnTo>
                    <a:pt x="0" y="4686"/>
                  </a:lnTo>
                  <a:lnTo>
                    <a:pt x="190" y="15633"/>
                  </a:lnTo>
                  <a:lnTo>
                    <a:pt x="4699" y="20002"/>
                  </a:lnTo>
                  <a:lnTo>
                    <a:pt x="15646" y="19812"/>
                  </a:lnTo>
                  <a:lnTo>
                    <a:pt x="20015" y="15290"/>
                  </a:lnTo>
                  <a:lnTo>
                    <a:pt x="19913" y="9829"/>
                  </a:lnTo>
                  <a:lnTo>
                    <a:pt x="19812" y="4343"/>
                  </a:lnTo>
                  <a:lnTo>
                    <a:pt x="15303" y="0"/>
                  </a:lnTo>
                  <a:close/>
                </a:path>
              </a:pathLst>
            </a:custGeom>
            <a:solidFill>
              <a:srgbClr val="6F371F"/>
            </a:solidFill>
          </p:spPr>
          <p:txBody>
            <a:bodyPr wrap="square" lIns="0" tIns="0" rIns="0" bIns="0" rtlCol="0"/>
            <a:lstStyle/>
            <a:p>
              <a:endParaRPr sz="1493" dirty="0"/>
            </a:p>
          </p:txBody>
        </p:sp>
        <p:sp>
          <p:nvSpPr>
            <p:cNvPr id="1681" name="object 3549">
              <a:extLst>
                <a:ext uri="{FF2B5EF4-FFF2-40B4-BE49-F238E27FC236}">
                  <a16:creationId xmlns:a16="http://schemas.microsoft.com/office/drawing/2014/main" id="{B8732468-A894-48ED-856D-8929D1E73AAC}"/>
                </a:ext>
              </a:extLst>
            </p:cNvPr>
            <p:cNvSpPr/>
            <p:nvPr/>
          </p:nvSpPr>
          <p:spPr>
            <a:xfrm>
              <a:off x="1784023" y="5647333"/>
              <a:ext cx="20320" cy="20320"/>
            </a:xfrm>
            <a:custGeom>
              <a:avLst/>
              <a:gdLst/>
              <a:ahLst/>
              <a:cxnLst/>
              <a:rect l="l" t="t" r="r" b="b"/>
              <a:pathLst>
                <a:path w="20319" h="20320">
                  <a:moveTo>
                    <a:pt x="15303" y="0"/>
                  </a:moveTo>
                  <a:lnTo>
                    <a:pt x="4356" y="190"/>
                  </a:lnTo>
                  <a:lnTo>
                    <a:pt x="0" y="4711"/>
                  </a:lnTo>
                  <a:lnTo>
                    <a:pt x="190" y="15671"/>
                  </a:lnTo>
                  <a:lnTo>
                    <a:pt x="4711" y="20015"/>
                  </a:lnTo>
                  <a:lnTo>
                    <a:pt x="15646" y="19824"/>
                  </a:lnTo>
                  <a:lnTo>
                    <a:pt x="20015" y="15328"/>
                  </a:lnTo>
                  <a:lnTo>
                    <a:pt x="19913" y="9842"/>
                  </a:lnTo>
                  <a:lnTo>
                    <a:pt x="19812" y="4368"/>
                  </a:lnTo>
                  <a:lnTo>
                    <a:pt x="15303" y="0"/>
                  </a:lnTo>
                  <a:close/>
                </a:path>
              </a:pathLst>
            </a:custGeom>
            <a:solidFill>
              <a:srgbClr val="7A3923"/>
            </a:solidFill>
          </p:spPr>
          <p:txBody>
            <a:bodyPr wrap="square" lIns="0" tIns="0" rIns="0" bIns="0" rtlCol="0"/>
            <a:lstStyle/>
            <a:p>
              <a:endParaRPr sz="1493" dirty="0"/>
            </a:p>
          </p:txBody>
        </p:sp>
        <p:sp>
          <p:nvSpPr>
            <p:cNvPr id="1682" name="object 3550">
              <a:extLst>
                <a:ext uri="{FF2B5EF4-FFF2-40B4-BE49-F238E27FC236}">
                  <a16:creationId xmlns:a16="http://schemas.microsoft.com/office/drawing/2014/main" id="{EC067A29-1E5B-4D60-9354-966CB58B105E}"/>
                </a:ext>
              </a:extLst>
            </p:cNvPr>
            <p:cNvSpPr/>
            <p:nvPr/>
          </p:nvSpPr>
          <p:spPr>
            <a:xfrm>
              <a:off x="1450365" y="5732846"/>
              <a:ext cx="20320" cy="20320"/>
            </a:xfrm>
            <a:custGeom>
              <a:avLst/>
              <a:gdLst/>
              <a:ahLst/>
              <a:cxnLst/>
              <a:rect l="l" t="t" r="r" b="b"/>
              <a:pathLst>
                <a:path w="20319" h="20320">
                  <a:moveTo>
                    <a:pt x="15303" y="0"/>
                  </a:moveTo>
                  <a:lnTo>
                    <a:pt x="4356" y="190"/>
                  </a:lnTo>
                  <a:lnTo>
                    <a:pt x="0" y="4698"/>
                  </a:lnTo>
                  <a:lnTo>
                    <a:pt x="190" y="15646"/>
                  </a:lnTo>
                  <a:lnTo>
                    <a:pt x="4711" y="20015"/>
                  </a:lnTo>
                  <a:lnTo>
                    <a:pt x="15646" y="19824"/>
                  </a:lnTo>
                  <a:lnTo>
                    <a:pt x="20015" y="15303"/>
                  </a:lnTo>
                  <a:lnTo>
                    <a:pt x="19913" y="9842"/>
                  </a:lnTo>
                  <a:lnTo>
                    <a:pt x="19811" y="4356"/>
                  </a:lnTo>
                  <a:lnTo>
                    <a:pt x="15303" y="0"/>
                  </a:lnTo>
                  <a:close/>
                </a:path>
              </a:pathLst>
            </a:custGeom>
            <a:solidFill>
              <a:srgbClr val="6A341E"/>
            </a:solidFill>
          </p:spPr>
          <p:txBody>
            <a:bodyPr wrap="square" lIns="0" tIns="0" rIns="0" bIns="0" rtlCol="0"/>
            <a:lstStyle/>
            <a:p>
              <a:endParaRPr sz="1493" dirty="0"/>
            </a:p>
          </p:txBody>
        </p:sp>
        <p:sp>
          <p:nvSpPr>
            <p:cNvPr id="1683" name="object 3551">
              <a:extLst>
                <a:ext uri="{FF2B5EF4-FFF2-40B4-BE49-F238E27FC236}">
                  <a16:creationId xmlns:a16="http://schemas.microsoft.com/office/drawing/2014/main" id="{04F6C459-3616-4C8F-A708-8226DC6D5570}"/>
                </a:ext>
              </a:extLst>
            </p:cNvPr>
            <p:cNvSpPr/>
            <p:nvPr/>
          </p:nvSpPr>
          <p:spPr>
            <a:xfrm>
              <a:off x="1287710" y="5711095"/>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29"/>
                  </a:lnTo>
                  <a:lnTo>
                    <a:pt x="19811" y="4368"/>
                  </a:lnTo>
                  <a:lnTo>
                    <a:pt x="15303" y="0"/>
                  </a:lnTo>
                  <a:close/>
                </a:path>
              </a:pathLst>
            </a:custGeom>
            <a:solidFill>
              <a:srgbClr val="98492C"/>
            </a:solidFill>
          </p:spPr>
          <p:txBody>
            <a:bodyPr wrap="square" lIns="0" tIns="0" rIns="0" bIns="0" rtlCol="0"/>
            <a:lstStyle/>
            <a:p>
              <a:endParaRPr sz="1493" dirty="0"/>
            </a:p>
          </p:txBody>
        </p:sp>
        <p:sp>
          <p:nvSpPr>
            <p:cNvPr id="1684" name="object 3552">
              <a:extLst>
                <a:ext uri="{FF2B5EF4-FFF2-40B4-BE49-F238E27FC236}">
                  <a16:creationId xmlns:a16="http://schemas.microsoft.com/office/drawing/2014/main" id="{4B3A4737-E701-447B-B498-655833D61BFE}"/>
                </a:ext>
              </a:extLst>
            </p:cNvPr>
            <p:cNvSpPr/>
            <p:nvPr/>
          </p:nvSpPr>
          <p:spPr>
            <a:xfrm>
              <a:off x="1117782" y="5705873"/>
              <a:ext cx="20320" cy="20320"/>
            </a:xfrm>
            <a:custGeom>
              <a:avLst/>
              <a:gdLst/>
              <a:ahLst/>
              <a:cxnLst/>
              <a:rect l="l" t="t" r="r" b="b"/>
              <a:pathLst>
                <a:path w="20319" h="20320">
                  <a:moveTo>
                    <a:pt x="15303" y="0"/>
                  </a:moveTo>
                  <a:lnTo>
                    <a:pt x="4343" y="190"/>
                  </a:lnTo>
                  <a:lnTo>
                    <a:pt x="0" y="4699"/>
                  </a:lnTo>
                  <a:lnTo>
                    <a:pt x="190" y="15646"/>
                  </a:lnTo>
                  <a:lnTo>
                    <a:pt x="4698" y="20002"/>
                  </a:lnTo>
                  <a:lnTo>
                    <a:pt x="15646" y="19812"/>
                  </a:lnTo>
                  <a:lnTo>
                    <a:pt x="20015" y="15303"/>
                  </a:lnTo>
                  <a:lnTo>
                    <a:pt x="19913" y="9829"/>
                  </a:lnTo>
                  <a:lnTo>
                    <a:pt x="19811" y="4356"/>
                  </a:lnTo>
                  <a:lnTo>
                    <a:pt x="15303" y="0"/>
                  </a:lnTo>
                  <a:close/>
                </a:path>
              </a:pathLst>
            </a:custGeom>
            <a:solidFill>
              <a:srgbClr val="9F4D2E"/>
            </a:solidFill>
          </p:spPr>
          <p:txBody>
            <a:bodyPr wrap="square" lIns="0" tIns="0" rIns="0" bIns="0" rtlCol="0"/>
            <a:lstStyle/>
            <a:p>
              <a:endParaRPr sz="1493" dirty="0"/>
            </a:p>
          </p:txBody>
        </p:sp>
        <p:sp>
          <p:nvSpPr>
            <p:cNvPr id="1685" name="object 3553">
              <a:extLst>
                <a:ext uri="{FF2B5EF4-FFF2-40B4-BE49-F238E27FC236}">
                  <a16:creationId xmlns:a16="http://schemas.microsoft.com/office/drawing/2014/main" id="{D03A412E-1D8C-47AB-92DF-D88E29723C1A}"/>
                </a:ext>
              </a:extLst>
            </p:cNvPr>
            <p:cNvSpPr/>
            <p:nvPr/>
          </p:nvSpPr>
          <p:spPr>
            <a:xfrm>
              <a:off x="1665899" y="5606449"/>
              <a:ext cx="20320" cy="20320"/>
            </a:xfrm>
            <a:custGeom>
              <a:avLst/>
              <a:gdLst/>
              <a:ahLst/>
              <a:cxnLst/>
              <a:rect l="l" t="t" r="r" b="b"/>
              <a:pathLst>
                <a:path w="20319" h="20320">
                  <a:moveTo>
                    <a:pt x="15316" y="0"/>
                  </a:moveTo>
                  <a:lnTo>
                    <a:pt x="4356" y="190"/>
                  </a:lnTo>
                  <a:lnTo>
                    <a:pt x="0" y="4699"/>
                  </a:lnTo>
                  <a:lnTo>
                    <a:pt x="190" y="15646"/>
                  </a:lnTo>
                  <a:lnTo>
                    <a:pt x="4711" y="19989"/>
                  </a:lnTo>
                  <a:lnTo>
                    <a:pt x="15659" y="19799"/>
                  </a:lnTo>
                  <a:lnTo>
                    <a:pt x="20015" y="15303"/>
                  </a:lnTo>
                  <a:lnTo>
                    <a:pt x="19913" y="9817"/>
                  </a:lnTo>
                  <a:lnTo>
                    <a:pt x="19812" y="4356"/>
                  </a:lnTo>
                  <a:lnTo>
                    <a:pt x="15316" y="0"/>
                  </a:lnTo>
                  <a:close/>
                </a:path>
              </a:pathLst>
            </a:custGeom>
            <a:solidFill>
              <a:srgbClr val="7C3D23"/>
            </a:solidFill>
          </p:spPr>
          <p:txBody>
            <a:bodyPr wrap="square" lIns="0" tIns="0" rIns="0" bIns="0" rtlCol="0"/>
            <a:lstStyle/>
            <a:p>
              <a:endParaRPr sz="1493" dirty="0"/>
            </a:p>
          </p:txBody>
        </p:sp>
        <p:sp>
          <p:nvSpPr>
            <p:cNvPr id="1686" name="object 3554">
              <a:extLst>
                <a:ext uri="{FF2B5EF4-FFF2-40B4-BE49-F238E27FC236}">
                  <a16:creationId xmlns:a16="http://schemas.microsoft.com/office/drawing/2014/main" id="{8B614468-1F45-46AF-87F6-A878F29E138C}"/>
                </a:ext>
              </a:extLst>
            </p:cNvPr>
            <p:cNvSpPr/>
            <p:nvPr/>
          </p:nvSpPr>
          <p:spPr>
            <a:xfrm>
              <a:off x="1413863" y="5643778"/>
              <a:ext cx="20320" cy="20320"/>
            </a:xfrm>
            <a:custGeom>
              <a:avLst/>
              <a:gdLst/>
              <a:ahLst/>
              <a:cxnLst/>
              <a:rect l="l" t="t" r="r" b="b"/>
              <a:pathLst>
                <a:path w="20319" h="20320">
                  <a:moveTo>
                    <a:pt x="15303" y="0"/>
                  </a:moveTo>
                  <a:lnTo>
                    <a:pt x="4356" y="190"/>
                  </a:lnTo>
                  <a:lnTo>
                    <a:pt x="0" y="4699"/>
                  </a:lnTo>
                  <a:lnTo>
                    <a:pt x="190" y="15646"/>
                  </a:lnTo>
                  <a:lnTo>
                    <a:pt x="4711" y="19989"/>
                  </a:lnTo>
                  <a:lnTo>
                    <a:pt x="15646" y="19799"/>
                  </a:lnTo>
                  <a:lnTo>
                    <a:pt x="20015" y="15303"/>
                  </a:lnTo>
                  <a:lnTo>
                    <a:pt x="19913" y="9817"/>
                  </a:lnTo>
                  <a:lnTo>
                    <a:pt x="19811" y="4356"/>
                  </a:lnTo>
                  <a:lnTo>
                    <a:pt x="15303" y="0"/>
                  </a:lnTo>
                  <a:close/>
                </a:path>
              </a:pathLst>
            </a:custGeom>
            <a:solidFill>
              <a:srgbClr val="864225"/>
            </a:solidFill>
          </p:spPr>
          <p:txBody>
            <a:bodyPr wrap="square" lIns="0" tIns="0" rIns="0" bIns="0" rtlCol="0"/>
            <a:lstStyle/>
            <a:p>
              <a:endParaRPr sz="1493" dirty="0"/>
            </a:p>
          </p:txBody>
        </p:sp>
        <p:sp>
          <p:nvSpPr>
            <p:cNvPr id="1687" name="object 3555">
              <a:extLst>
                <a:ext uri="{FF2B5EF4-FFF2-40B4-BE49-F238E27FC236}">
                  <a16:creationId xmlns:a16="http://schemas.microsoft.com/office/drawing/2014/main" id="{AC195CCD-C4E0-434D-8897-A0811B238153}"/>
                </a:ext>
              </a:extLst>
            </p:cNvPr>
            <p:cNvSpPr/>
            <p:nvPr/>
          </p:nvSpPr>
          <p:spPr>
            <a:xfrm>
              <a:off x="1297524" y="5651972"/>
              <a:ext cx="20320" cy="20320"/>
            </a:xfrm>
            <a:custGeom>
              <a:avLst/>
              <a:gdLst/>
              <a:ahLst/>
              <a:cxnLst/>
              <a:rect l="l" t="t" r="r" b="b"/>
              <a:pathLst>
                <a:path w="20319" h="20320">
                  <a:moveTo>
                    <a:pt x="15303" y="0"/>
                  </a:moveTo>
                  <a:lnTo>
                    <a:pt x="4356" y="190"/>
                  </a:lnTo>
                  <a:lnTo>
                    <a:pt x="0" y="4698"/>
                  </a:lnTo>
                  <a:lnTo>
                    <a:pt x="190" y="15646"/>
                  </a:lnTo>
                  <a:lnTo>
                    <a:pt x="4711" y="20015"/>
                  </a:lnTo>
                  <a:lnTo>
                    <a:pt x="15646" y="19824"/>
                  </a:lnTo>
                  <a:lnTo>
                    <a:pt x="20015" y="15303"/>
                  </a:lnTo>
                  <a:lnTo>
                    <a:pt x="19913" y="9842"/>
                  </a:lnTo>
                  <a:lnTo>
                    <a:pt x="19811" y="4356"/>
                  </a:lnTo>
                  <a:lnTo>
                    <a:pt x="15303" y="0"/>
                  </a:lnTo>
                  <a:close/>
                </a:path>
              </a:pathLst>
            </a:custGeom>
            <a:solidFill>
              <a:srgbClr val="96482B"/>
            </a:solidFill>
          </p:spPr>
          <p:txBody>
            <a:bodyPr wrap="square" lIns="0" tIns="0" rIns="0" bIns="0" rtlCol="0"/>
            <a:lstStyle/>
            <a:p>
              <a:endParaRPr sz="1493" dirty="0"/>
            </a:p>
          </p:txBody>
        </p:sp>
        <p:sp>
          <p:nvSpPr>
            <p:cNvPr id="1688" name="object 3556">
              <a:extLst>
                <a:ext uri="{FF2B5EF4-FFF2-40B4-BE49-F238E27FC236}">
                  <a16:creationId xmlns:a16="http://schemas.microsoft.com/office/drawing/2014/main" id="{81FD068A-E0A0-4250-B360-12832499DED2}"/>
                </a:ext>
              </a:extLst>
            </p:cNvPr>
            <p:cNvSpPr/>
            <p:nvPr/>
          </p:nvSpPr>
          <p:spPr>
            <a:xfrm>
              <a:off x="1204382" y="5685516"/>
              <a:ext cx="20320" cy="20320"/>
            </a:xfrm>
            <a:custGeom>
              <a:avLst/>
              <a:gdLst/>
              <a:ahLst/>
              <a:cxnLst/>
              <a:rect l="l" t="t" r="r" b="b"/>
              <a:pathLst>
                <a:path w="20319" h="20320">
                  <a:moveTo>
                    <a:pt x="15303" y="0"/>
                  </a:moveTo>
                  <a:lnTo>
                    <a:pt x="4343" y="190"/>
                  </a:lnTo>
                  <a:lnTo>
                    <a:pt x="0" y="4711"/>
                  </a:lnTo>
                  <a:lnTo>
                    <a:pt x="190" y="15659"/>
                  </a:lnTo>
                  <a:lnTo>
                    <a:pt x="4698" y="20002"/>
                  </a:lnTo>
                  <a:lnTo>
                    <a:pt x="15646" y="19812"/>
                  </a:lnTo>
                  <a:lnTo>
                    <a:pt x="20015" y="15316"/>
                  </a:lnTo>
                  <a:lnTo>
                    <a:pt x="19913" y="9829"/>
                  </a:lnTo>
                  <a:lnTo>
                    <a:pt x="19811" y="4368"/>
                  </a:lnTo>
                  <a:lnTo>
                    <a:pt x="15303" y="0"/>
                  </a:lnTo>
                  <a:close/>
                </a:path>
              </a:pathLst>
            </a:custGeom>
            <a:solidFill>
              <a:srgbClr val="8B4428"/>
            </a:solidFill>
          </p:spPr>
          <p:txBody>
            <a:bodyPr wrap="square" lIns="0" tIns="0" rIns="0" bIns="0" rtlCol="0"/>
            <a:lstStyle/>
            <a:p>
              <a:endParaRPr sz="1493" dirty="0"/>
            </a:p>
          </p:txBody>
        </p:sp>
        <p:sp>
          <p:nvSpPr>
            <p:cNvPr id="1689" name="object 3557">
              <a:extLst>
                <a:ext uri="{FF2B5EF4-FFF2-40B4-BE49-F238E27FC236}">
                  <a16:creationId xmlns:a16="http://schemas.microsoft.com/office/drawing/2014/main" id="{A6BAEFB2-A124-4C1A-85C7-C47E13C57A26}"/>
                </a:ext>
              </a:extLst>
            </p:cNvPr>
            <p:cNvSpPr/>
            <p:nvPr/>
          </p:nvSpPr>
          <p:spPr>
            <a:xfrm>
              <a:off x="1577351" y="5681892"/>
              <a:ext cx="20320" cy="20320"/>
            </a:xfrm>
            <a:custGeom>
              <a:avLst/>
              <a:gdLst/>
              <a:ahLst/>
              <a:cxnLst/>
              <a:rect l="l" t="t" r="r" b="b"/>
              <a:pathLst>
                <a:path w="20319" h="20320">
                  <a:moveTo>
                    <a:pt x="15316" y="0"/>
                  </a:moveTo>
                  <a:lnTo>
                    <a:pt x="4356" y="190"/>
                  </a:lnTo>
                  <a:lnTo>
                    <a:pt x="0" y="4711"/>
                  </a:lnTo>
                  <a:lnTo>
                    <a:pt x="190" y="15659"/>
                  </a:lnTo>
                  <a:lnTo>
                    <a:pt x="4711" y="20002"/>
                  </a:lnTo>
                  <a:lnTo>
                    <a:pt x="15659" y="19812"/>
                  </a:lnTo>
                  <a:lnTo>
                    <a:pt x="20027" y="15316"/>
                  </a:lnTo>
                  <a:lnTo>
                    <a:pt x="19926" y="9829"/>
                  </a:lnTo>
                  <a:lnTo>
                    <a:pt x="19824" y="4368"/>
                  </a:lnTo>
                  <a:lnTo>
                    <a:pt x="15316" y="0"/>
                  </a:lnTo>
                  <a:close/>
                </a:path>
              </a:pathLst>
            </a:custGeom>
            <a:solidFill>
              <a:srgbClr val="6E3620"/>
            </a:solidFill>
          </p:spPr>
          <p:txBody>
            <a:bodyPr wrap="square" lIns="0" tIns="0" rIns="0" bIns="0" rtlCol="0"/>
            <a:lstStyle/>
            <a:p>
              <a:endParaRPr sz="1493" dirty="0"/>
            </a:p>
          </p:txBody>
        </p:sp>
        <p:sp>
          <p:nvSpPr>
            <p:cNvPr id="1690" name="object 3558">
              <a:extLst>
                <a:ext uri="{FF2B5EF4-FFF2-40B4-BE49-F238E27FC236}">
                  <a16:creationId xmlns:a16="http://schemas.microsoft.com/office/drawing/2014/main" id="{F90C0FC8-3603-4677-8230-9CA6E294E000}"/>
                </a:ext>
              </a:extLst>
            </p:cNvPr>
            <p:cNvSpPr/>
            <p:nvPr/>
          </p:nvSpPr>
          <p:spPr>
            <a:xfrm>
              <a:off x="1194257" y="5658918"/>
              <a:ext cx="20320" cy="20320"/>
            </a:xfrm>
            <a:custGeom>
              <a:avLst/>
              <a:gdLst/>
              <a:ahLst/>
              <a:cxnLst/>
              <a:rect l="l" t="t" r="r" b="b"/>
              <a:pathLst>
                <a:path w="20319" h="20320">
                  <a:moveTo>
                    <a:pt x="15303" y="0"/>
                  </a:moveTo>
                  <a:lnTo>
                    <a:pt x="4356" y="190"/>
                  </a:lnTo>
                  <a:lnTo>
                    <a:pt x="0" y="4698"/>
                  </a:lnTo>
                  <a:lnTo>
                    <a:pt x="190" y="15646"/>
                  </a:lnTo>
                  <a:lnTo>
                    <a:pt x="4711" y="20015"/>
                  </a:lnTo>
                  <a:lnTo>
                    <a:pt x="15646" y="19824"/>
                  </a:lnTo>
                  <a:lnTo>
                    <a:pt x="20015" y="15303"/>
                  </a:lnTo>
                  <a:lnTo>
                    <a:pt x="19913" y="9842"/>
                  </a:lnTo>
                  <a:lnTo>
                    <a:pt x="19811" y="4356"/>
                  </a:lnTo>
                  <a:lnTo>
                    <a:pt x="15303" y="0"/>
                  </a:lnTo>
                  <a:close/>
                </a:path>
              </a:pathLst>
            </a:custGeom>
            <a:solidFill>
              <a:srgbClr val="7D4024"/>
            </a:solidFill>
          </p:spPr>
          <p:txBody>
            <a:bodyPr wrap="square" lIns="0" tIns="0" rIns="0" bIns="0" rtlCol="0"/>
            <a:lstStyle/>
            <a:p>
              <a:endParaRPr sz="1493" dirty="0"/>
            </a:p>
          </p:txBody>
        </p:sp>
        <p:sp>
          <p:nvSpPr>
            <p:cNvPr id="1691" name="object 3559">
              <a:extLst>
                <a:ext uri="{FF2B5EF4-FFF2-40B4-BE49-F238E27FC236}">
                  <a16:creationId xmlns:a16="http://schemas.microsoft.com/office/drawing/2014/main" id="{69322582-17E6-4EE0-94A0-3515CCD136FB}"/>
                </a:ext>
              </a:extLst>
            </p:cNvPr>
            <p:cNvSpPr/>
            <p:nvPr/>
          </p:nvSpPr>
          <p:spPr>
            <a:xfrm>
              <a:off x="1636378" y="5712782"/>
              <a:ext cx="20320" cy="20320"/>
            </a:xfrm>
            <a:custGeom>
              <a:avLst/>
              <a:gdLst/>
              <a:ahLst/>
              <a:cxnLst/>
              <a:rect l="l" t="t" r="r" b="b"/>
              <a:pathLst>
                <a:path w="20319" h="20320">
                  <a:moveTo>
                    <a:pt x="15316" y="0"/>
                  </a:moveTo>
                  <a:lnTo>
                    <a:pt x="4356" y="190"/>
                  </a:lnTo>
                  <a:lnTo>
                    <a:pt x="0" y="4698"/>
                  </a:lnTo>
                  <a:lnTo>
                    <a:pt x="190" y="15646"/>
                  </a:lnTo>
                  <a:lnTo>
                    <a:pt x="4711" y="20002"/>
                  </a:lnTo>
                  <a:lnTo>
                    <a:pt x="15659" y="19811"/>
                  </a:lnTo>
                  <a:lnTo>
                    <a:pt x="20015" y="15303"/>
                  </a:lnTo>
                  <a:lnTo>
                    <a:pt x="19913" y="9842"/>
                  </a:lnTo>
                  <a:lnTo>
                    <a:pt x="19812" y="4356"/>
                  </a:lnTo>
                  <a:lnTo>
                    <a:pt x="15316" y="0"/>
                  </a:lnTo>
                  <a:close/>
                </a:path>
              </a:pathLst>
            </a:custGeom>
            <a:solidFill>
              <a:srgbClr val="6B3620"/>
            </a:solidFill>
          </p:spPr>
          <p:txBody>
            <a:bodyPr wrap="square" lIns="0" tIns="0" rIns="0" bIns="0" rtlCol="0"/>
            <a:lstStyle/>
            <a:p>
              <a:endParaRPr sz="1493" dirty="0"/>
            </a:p>
          </p:txBody>
        </p:sp>
        <p:sp>
          <p:nvSpPr>
            <p:cNvPr id="1692" name="object 3560">
              <a:extLst>
                <a:ext uri="{FF2B5EF4-FFF2-40B4-BE49-F238E27FC236}">
                  <a16:creationId xmlns:a16="http://schemas.microsoft.com/office/drawing/2014/main" id="{46D88A67-1871-4992-9F78-FE381BDF5DC6}"/>
                </a:ext>
              </a:extLst>
            </p:cNvPr>
            <p:cNvSpPr/>
            <p:nvPr/>
          </p:nvSpPr>
          <p:spPr>
            <a:xfrm>
              <a:off x="1688038" y="5666783"/>
              <a:ext cx="20320" cy="20320"/>
            </a:xfrm>
            <a:custGeom>
              <a:avLst/>
              <a:gdLst/>
              <a:ahLst/>
              <a:cxnLst/>
              <a:rect l="l" t="t" r="r" b="b"/>
              <a:pathLst>
                <a:path w="20319" h="20320">
                  <a:moveTo>
                    <a:pt x="15303" y="0"/>
                  </a:moveTo>
                  <a:lnTo>
                    <a:pt x="4356" y="190"/>
                  </a:lnTo>
                  <a:lnTo>
                    <a:pt x="0" y="4711"/>
                  </a:lnTo>
                  <a:lnTo>
                    <a:pt x="190" y="15659"/>
                  </a:lnTo>
                  <a:lnTo>
                    <a:pt x="4711" y="20002"/>
                  </a:lnTo>
                  <a:lnTo>
                    <a:pt x="15646" y="19812"/>
                  </a:lnTo>
                  <a:lnTo>
                    <a:pt x="20015" y="15316"/>
                  </a:lnTo>
                  <a:lnTo>
                    <a:pt x="19913" y="9829"/>
                  </a:lnTo>
                  <a:lnTo>
                    <a:pt x="19812" y="4368"/>
                  </a:lnTo>
                  <a:lnTo>
                    <a:pt x="15303" y="0"/>
                  </a:lnTo>
                  <a:close/>
                </a:path>
              </a:pathLst>
            </a:custGeom>
            <a:solidFill>
              <a:srgbClr val="62331C"/>
            </a:solidFill>
          </p:spPr>
          <p:txBody>
            <a:bodyPr wrap="square" lIns="0" tIns="0" rIns="0" bIns="0" rtlCol="0"/>
            <a:lstStyle/>
            <a:p>
              <a:endParaRPr sz="1493" dirty="0"/>
            </a:p>
          </p:txBody>
        </p:sp>
        <p:sp>
          <p:nvSpPr>
            <p:cNvPr id="1693" name="object 3561">
              <a:extLst>
                <a:ext uri="{FF2B5EF4-FFF2-40B4-BE49-F238E27FC236}">
                  <a16:creationId xmlns:a16="http://schemas.microsoft.com/office/drawing/2014/main" id="{02AA60EC-0AF3-4F1C-8638-B1DD0418C4E2}"/>
                </a:ext>
              </a:extLst>
            </p:cNvPr>
            <p:cNvSpPr/>
            <p:nvPr/>
          </p:nvSpPr>
          <p:spPr>
            <a:xfrm>
              <a:off x="1341390" y="5705345"/>
              <a:ext cx="20320" cy="20320"/>
            </a:xfrm>
            <a:custGeom>
              <a:avLst/>
              <a:gdLst/>
              <a:ahLst/>
              <a:cxnLst/>
              <a:rect l="l" t="t" r="r" b="b"/>
              <a:pathLst>
                <a:path w="20319" h="20320">
                  <a:moveTo>
                    <a:pt x="15303" y="0"/>
                  </a:moveTo>
                  <a:lnTo>
                    <a:pt x="4356" y="190"/>
                  </a:lnTo>
                  <a:lnTo>
                    <a:pt x="0" y="4724"/>
                  </a:lnTo>
                  <a:lnTo>
                    <a:pt x="190" y="15671"/>
                  </a:lnTo>
                  <a:lnTo>
                    <a:pt x="4711" y="20015"/>
                  </a:lnTo>
                  <a:lnTo>
                    <a:pt x="15646" y="19824"/>
                  </a:lnTo>
                  <a:lnTo>
                    <a:pt x="20015" y="15328"/>
                  </a:lnTo>
                  <a:lnTo>
                    <a:pt x="19913" y="9842"/>
                  </a:lnTo>
                  <a:lnTo>
                    <a:pt x="19811" y="4381"/>
                  </a:lnTo>
                  <a:lnTo>
                    <a:pt x="15303" y="0"/>
                  </a:lnTo>
                  <a:close/>
                </a:path>
              </a:pathLst>
            </a:custGeom>
            <a:solidFill>
              <a:srgbClr val="793F22"/>
            </a:solidFill>
          </p:spPr>
          <p:txBody>
            <a:bodyPr wrap="square" lIns="0" tIns="0" rIns="0" bIns="0" rtlCol="0"/>
            <a:lstStyle/>
            <a:p>
              <a:endParaRPr sz="1493" dirty="0"/>
            </a:p>
          </p:txBody>
        </p:sp>
        <p:sp>
          <p:nvSpPr>
            <p:cNvPr id="1694" name="object 3562">
              <a:extLst>
                <a:ext uri="{FF2B5EF4-FFF2-40B4-BE49-F238E27FC236}">
                  <a16:creationId xmlns:a16="http://schemas.microsoft.com/office/drawing/2014/main" id="{2B8C6550-2043-45AB-8550-84B2B9D47AF9}"/>
                </a:ext>
              </a:extLst>
            </p:cNvPr>
            <p:cNvSpPr/>
            <p:nvPr/>
          </p:nvSpPr>
          <p:spPr>
            <a:xfrm>
              <a:off x="981716" y="5610854"/>
              <a:ext cx="20320" cy="20320"/>
            </a:xfrm>
            <a:custGeom>
              <a:avLst/>
              <a:gdLst/>
              <a:ahLst/>
              <a:cxnLst/>
              <a:rect l="l" t="t" r="r" b="b"/>
              <a:pathLst>
                <a:path w="20319" h="20320">
                  <a:moveTo>
                    <a:pt x="15303" y="0"/>
                  </a:moveTo>
                  <a:lnTo>
                    <a:pt x="4343" y="190"/>
                  </a:lnTo>
                  <a:lnTo>
                    <a:pt x="0" y="4711"/>
                  </a:lnTo>
                  <a:lnTo>
                    <a:pt x="190" y="15659"/>
                  </a:lnTo>
                  <a:lnTo>
                    <a:pt x="4698" y="20015"/>
                  </a:lnTo>
                  <a:lnTo>
                    <a:pt x="15646" y="19824"/>
                  </a:lnTo>
                  <a:lnTo>
                    <a:pt x="20015" y="15316"/>
                  </a:lnTo>
                  <a:lnTo>
                    <a:pt x="19913" y="9842"/>
                  </a:lnTo>
                  <a:lnTo>
                    <a:pt x="19811" y="4368"/>
                  </a:lnTo>
                  <a:lnTo>
                    <a:pt x="15303" y="0"/>
                  </a:lnTo>
                  <a:close/>
                </a:path>
              </a:pathLst>
            </a:custGeom>
            <a:solidFill>
              <a:srgbClr val="9D4D2D"/>
            </a:solidFill>
          </p:spPr>
          <p:txBody>
            <a:bodyPr wrap="square" lIns="0" tIns="0" rIns="0" bIns="0" rtlCol="0"/>
            <a:lstStyle/>
            <a:p>
              <a:endParaRPr sz="1493" dirty="0"/>
            </a:p>
          </p:txBody>
        </p:sp>
        <p:sp>
          <p:nvSpPr>
            <p:cNvPr id="1695" name="object 3563">
              <a:extLst>
                <a:ext uri="{FF2B5EF4-FFF2-40B4-BE49-F238E27FC236}">
                  <a16:creationId xmlns:a16="http://schemas.microsoft.com/office/drawing/2014/main" id="{FE702732-75B0-42FD-ACD6-32167F0F47AE}"/>
                </a:ext>
              </a:extLst>
            </p:cNvPr>
            <p:cNvSpPr/>
            <p:nvPr/>
          </p:nvSpPr>
          <p:spPr>
            <a:xfrm>
              <a:off x="1476865" y="5638619"/>
              <a:ext cx="20320" cy="20320"/>
            </a:xfrm>
            <a:custGeom>
              <a:avLst/>
              <a:gdLst/>
              <a:ahLst/>
              <a:cxnLst/>
              <a:rect l="l" t="t" r="r" b="b"/>
              <a:pathLst>
                <a:path w="20319" h="20320">
                  <a:moveTo>
                    <a:pt x="15303" y="0"/>
                  </a:moveTo>
                  <a:lnTo>
                    <a:pt x="4356" y="190"/>
                  </a:lnTo>
                  <a:lnTo>
                    <a:pt x="0" y="4698"/>
                  </a:lnTo>
                  <a:lnTo>
                    <a:pt x="190" y="15659"/>
                  </a:lnTo>
                  <a:lnTo>
                    <a:pt x="4711" y="20015"/>
                  </a:lnTo>
                  <a:lnTo>
                    <a:pt x="15646" y="19824"/>
                  </a:lnTo>
                  <a:lnTo>
                    <a:pt x="20015" y="15316"/>
                  </a:lnTo>
                  <a:lnTo>
                    <a:pt x="19913" y="9842"/>
                  </a:lnTo>
                  <a:lnTo>
                    <a:pt x="19811" y="4356"/>
                  </a:lnTo>
                  <a:lnTo>
                    <a:pt x="15303" y="0"/>
                  </a:lnTo>
                  <a:close/>
                </a:path>
              </a:pathLst>
            </a:custGeom>
            <a:solidFill>
              <a:srgbClr val="7F3C25"/>
            </a:solidFill>
          </p:spPr>
          <p:txBody>
            <a:bodyPr wrap="square" lIns="0" tIns="0" rIns="0" bIns="0" rtlCol="0"/>
            <a:lstStyle/>
            <a:p>
              <a:endParaRPr sz="1493" dirty="0"/>
            </a:p>
          </p:txBody>
        </p:sp>
        <p:sp>
          <p:nvSpPr>
            <p:cNvPr id="1696" name="object 3564">
              <a:extLst>
                <a:ext uri="{FF2B5EF4-FFF2-40B4-BE49-F238E27FC236}">
                  <a16:creationId xmlns:a16="http://schemas.microsoft.com/office/drawing/2014/main" id="{BD531018-9736-4086-BF39-B7D536FCF919}"/>
                </a:ext>
              </a:extLst>
            </p:cNvPr>
            <p:cNvSpPr/>
            <p:nvPr/>
          </p:nvSpPr>
          <p:spPr>
            <a:xfrm>
              <a:off x="1776975" y="5642555"/>
              <a:ext cx="20320" cy="20320"/>
            </a:xfrm>
            <a:custGeom>
              <a:avLst/>
              <a:gdLst/>
              <a:ahLst/>
              <a:cxnLst/>
              <a:rect l="l" t="t" r="r" b="b"/>
              <a:pathLst>
                <a:path w="20319" h="20320">
                  <a:moveTo>
                    <a:pt x="15316" y="0"/>
                  </a:moveTo>
                  <a:lnTo>
                    <a:pt x="4356" y="190"/>
                  </a:lnTo>
                  <a:lnTo>
                    <a:pt x="0" y="4711"/>
                  </a:lnTo>
                  <a:lnTo>
                    <a:pt x="190" y="15659"/>
                  </a:lnTo>
                  <a:lnTo>
                    <a:pt x="4711" y="20002"/>
                  </a:lnTo>
                  <a:lnTo>
                    <a:pt x="15659" y="19812"/>
                  </a:lnTo>
                  <a:lnTo>
                    <a:pt x="20027" y="15316"/>
                  </a:lnTo>
                  <a:lnTo>
                    <a:pt x="19926" y="9829"/>
                  </a:lnTo>
                  <a:lnTo>
                    <a:pt x="19824" y="4368"/>
                  </a:lnTo>
                  <a:lnTo>
                    <a:pt x="15316" y="0"/>
                  </a:lnTo>
                  <a:close/>
                </a:path>
              </a:pathLst>
            </a:custGeom>
            <a:solidFill>
              <a:srgbClr val="62331C"/>
            </a:solidFill>
          </p:spPr>
          <p:txBody>
            <a:bodyPr wrap="square" lIns="0" tIns="0" rIns="0" bIns="0" rtlCol="0"/>
            <a:lstStyle/>
            <a:p>
              <a:endParaRPr sz="1493" dirty="0"/>
            </a:p>
          </p:txBody>
        </p:sp>
        <p:sp>
          <p:nvSpPr>
            <p:cNvPr id="1697" name="object 3565">
              <a:extLst>
                <a:ext uri="{FF2B5EF4-FFF2-40B4-BE49-F238E27FC236}">
                  <a16:creationId xmlns:a16="http://schemas.microsoft.com/office/drawing/2014/main" id="{A5AF7655-93DD-4613-AEA8-32E1D4790C3F}"/>
                </a:ext>
              </a:extLst>
            </p:cNvPr>
            <p:cNvSpPr/>
            <p:nvPr/>
          </p:nvSpPr>
          <p:spPr>
            <a:xfrm>
              <a:off x="1271402" y="5697788"/>
              <a:ext cx="20320" cy="20320"/>
            </a:xfrm>
            <a:custGeom>
              <a:avLst/>
              <a:gdLst/>
              <a:ahLst/>
              <a:cxnLst/>
              <a:rect l="l" t="t" r="r" b="b"/>
              <a:pathLst>
                <a:path w="20319" h="20320">
                  <a:moveTo>
                    <a:pt x="15303" y="0"/>
                  </a:moveTo>
                  <a:lnTo>
                    <a:pt x="4356" y="190"/>
                  </a:lnTo>
                  <a:lnTo>
                    <a:pt x="0" y="4699"/>
                  </a:lnTo>
                  <a:lnTo>
                    <a:pt x="190" y="15646"/>
                  </a:lnTo>
                  <a:lnTo>
                    <a:pt x="4711" y="19989"/>
                  </a:lnTo>
                  <a:lnTo>
                    <a:pt x="15646" y="19799"/>
                  </a:lnTo>
                  <a:lnTo>
                    <a:pt x="20015" y="15303"/>
                  </a:lnTo>
                  <a:lnTo>
                    <a:pt x="19913" y="9817"/>
                  </a:lnTo>
                  <a:lnTo>
                    <a:pt x="19811" y="4356"/>
                  </a:lnTo>
                  <a:lnTo>
                    <a:pt x="15303" y="0"/>
                  </a:lnTo>
                  <a:close/>
                </a:path>
              </a:pathLst>
            </a:custGeom>
            <a:solidFill>
              <a:srgbClr val="8E4529"/>
            </a:solidFill>
          </p:spPr>
          <p:txBody>
            <a:bodyPr wrap="square" lIns="0" tIns="0" rIns="0" bIns="0" rtlCol="0"/>
            <a:lstStyle/>
            <a:p>
              <a:endParaRPr sz="1493" dirty="0"/>
            </a:p>
          </p:txBody>
        </p:sp>
        <p:sp>
          <p:nvSpPr>
            <p:cNvPr id="1698" name="object 3566">
              <a:extLst>
                <a:ext uri="{FF2B5EF4-FFF2-40B4-BE49-F238E27FC236}">
                  <a16:creationId xmlns:a16="http://schemas.microsoft.com/office/drawing/2014/main" id="{015DE52A-D0C0-4CD4-B2C1-41AA88B9D609}"/>
                </a:ext>
              </a:extLst>
            </p:cNvPr>
            <p:cNvSpPr/>
            <p:nvPr/>
          </p:nvSpPr>
          <p:spPr>
            <a:xfrm>
              <a:off x="946565" y="5601600"/>
              <a:ext cx="20320" cy="20320"/>
            </a:xfrm>
            <a:custGeom>
              <a:avLst/>
              <a:gdLst/>
              <a:ahLst/>
              <a:cxnLst/>
              <a:rect l="l" t="t" r="r" b="b"/>
              <a:pathLst>
                <a:path w="20319" h="20320">
                  <a:moveTo>
                    <a:pt x="15303" y="0"/>
                  </a:moveTo>
                  <a:lnTo>
                    <a:pt x="4356" y="190"/>
                  </a:lnTo>
                  <a:lnTo>
                    <a:pt x="0" y="4686"/>
                  </a:lnTo>
                  <a:lnTo>
                    <a:pt x="190" y="15646"/>
                  </a:lnTo>
                  <a:lnTo>
                    <a:pt x="4711" y="20002"/>
                  </a:lnTo>
                  <a:lnTo>
                    <a:pt x="15646" y="19812"/>
                  </a:lnTo>
                  <a:lnTo>
                    <a:pt x="20015" y="15303"/>
                  </a:lnTo>
                  <a:lnTo>
                    <a:pt x="19913" y="9829"/>
                  </a:lnTo>
                  <a:lnTo>
                    <a:pt x="19811" y="4343"/>
                  </a:lnTo>
                  <a:lnTo>
                    <a:pt x="15303" y="0"/>
                  </a:lnTo>
                  <a:close/>
                </a:path>
              </a:pathLst>
            </a:custGeom>
            <a:solidFill>
              <a:srgbClr val="884526"/>
            </a:solidFill>
          </p:spPr>
          <p:txBody>
            <a:bodyPr wrap="square" lIns="0" tIns="0" rIns="0" bIns="0" rtlCol="0"/>
            <a:lstStyle/>
            <a:p>
              <a:endParaRPr sz="1493" dirty="0"/>
            </a:p>
          </p:txBody>
        </p:sp>
        <p:sp>
          <p:nvSpPr>
            <p:cNvPr id="1699" name="object 3567">
              <a:extLst>
                <a:ext uri="{FF2B5EF4-FFF2-40B4-BE49-F238E27FC236}">
                  <a16:creationId xmlns:a16="http://schemas.microsoft.com/office/drawing/2014/main" id="{09137D57-78E1-47D8-843F-425821B4CEDA}"/>
                </a:ext>
              </a:extLst>
            </p:cNvPr>
            <p:cNvSpPr/>
            <p:nvPr/>
          </p:nvSpPr>
          <p:spPr>
            <a:xfrm>
              <a:off x="1222571" y="5636319"/>
              <a:ext cx="20320" cy="20320"/>
            </a:xfrm>
            <a:custGeom>
              <a:avLst/>
              <a:gdLst/>
              <a:ahLst/>
              <a:cxnLst/>
              <a:rect l="l" t="t" r="r" b="b"/>
              <a:pathLst>
                <a:path w="20319" h="20320">
                  <a:moveTo>
                    <a:pt x="15303" y="0"/>
                  </a:moveTo>
                  <a:lnTo>
                    <a:pt x="4356" y="190"/>
                  </a:lnTo>
                  <a:lnTo>
                    <a:pt x="0" y="4698"/>
                  </a:lnTo>
                  <a:lnTo>
                    <a:pt x="190" y="15659"/>
                  </a:lnTo>
                  <a:lnTo>
                    <a:pt x="4711" y="20015"/>
                  </a:lnTo>
                  <a:lnTo>
                    <a:pt x="15646" y="19824"/>
                  </a:lnTo>
                  <a:lnTo>
                    <a:pt x="20015" y="15316"/>
                  </a:lnTo>
                  <a:lnTo>
                    <a:pt x="19913" y="9842"/>
                  </a:lnTo>
                  <a:lnTo>
                    <a:pt x="19811" y="4356"/>
                  </a:lnTo>
                  <a:lnTo>
                    <a:pt x="15303" y="0"/>
                  </a:lnTo>
                  <a:close/>
                </a:path>
              </a:pathLst>
            </a:custGeom>
            <a:solidFill>
              <a:srgbClr val="9A492C"/>
            </a:solidFill>
          </p:spPr>
          <p:txBody>
            <a:bodyPr wrap="square" lIns="0" tIns="0" rIns="0" bIns="0" rtlCol="0"/>
            <a:lstStyle/>
            <a:p>
              <a:endParaRPr sz="1493" dirty="0"/>
            </a:p>
          </p:txBody>
        </p:sp>
        <p:sp>
          <p:nvSpPr>
            <p:cNvPr id="1700" name="object 3568">
              <a:extLst>
                <a:ext uri="{FF2B5EF4-FFF2-40B4-BE49-F238E27FC236}">
                  <a16:creationId xmlns:a16="http://schemas.microsoft.com/office/drawing/2014/main" id="{BD32C85D-1178-42F5-BC94-9538A9DC2438}"/>
                </a:ext>
              </a:extLst>
            </p:cNvPr>
            <p:cNvSpPr/>
            <p:nvPr/>
          </p:nvSpPr>
          <p:spPr>
            <a:xfrm>
              <a:off x="1034307" y="5678478"/>
              <a:ext cx="20320" cy="20320"/>
            </a:xfrm>
            <a:custGeom>
              <a:avLst/>
              <a:gdLst/>
              <a:ahLst/>
              <a:cxnLst/>
              <a:rect l="l" t="t" r="r" b="b"/>
              <a:pathLst>
                <a:path w="20319" h="20320">
                  <a:moveTo>
                    <a:pt x="15303" y="0"/>
                  </a:moveTo>
                  <a:lnTo>
                    <a:pt x="4343" y="190"/>
                  </a:lnTo>
                  <a:lnTo>
                    <a:pt x="0" y="4699"/>
                  </a:lnTo>
                  <a:lnTo>
                    <a:pt x="190" y="15646"/>
                  </a:lnTo>
                  <a:lnTo>
                    <a:pt x="4698" y="19989"/>
                  </a:lnTo>
                  <a:lnTo>
                    <a:pt x="15646" y="19799"/>
                  </a:lnTo>
                  <a:lnTo>
                    <a:pt x="20015" y="15303"/>
                  </a:lnTo>
                  <a:lnTo>
                    <a:pt x="19913" y="9817"/>
                  </a:lnTo>
                  <a:lnTo>
                    <a:pt x="19811" y="4356"/>
                  </a:lnTo>
                  <a:lnTo>
                    <a:pt x="15303" y="0"/>
                  </a:lnTo>
                  <a:close/>
                </a:path>
              </a:pathLst>
            </a:custGeom>
            <a:solidFill>
              <a:srgbClr val="964A2B"/>
            </a:solidFill>
          </p:spPr>
          <p:txBody>
            <a:bodyPr wrap="square" lIns="0" tIns="0" rIns="0" bIns="0" rtlCol="0"/>
            <a:lstStyle/>
            <a:p>
              <a:endParaRPr sz="1493" dirty="0"/>
            </a:p>
          </p:txBody>
        </p:sp>
        <p:sp>
          <p:nvSpPr>
            <p:cNvPr id="1701" name="object 3569">
              <a:extLst>
                <a:ext uri="{FF2B5EF4-FFF2-40B4-BE49-F238E27FC236}">
                  <a16:creationId xmlns:a16="http://schemas.microsoft.com/office/drawing/2014/main" id="{8D90CBC0-A7B3-4ECB-B86B-0099C4746FBE}"/>
                </a:ext>
              </a:extLst>
            </p:cNvPr>
            <p:cNvSpPr/>
            <p:nvPr/>
          </p:nvSpPr>
          <p:spPr>
            <a:xfrm>
              <a:off x="1637903" y="5695231"/>
              <a:ext cx="20320" cy="20320"/>
            </a:xfrm>
            <a:custGeom>
              <a:avLst/>
              <a:gdLst/>
              <a:ahLst/>
              <a:cxnLst/>
              <a:rect l="l" t="t" r="r" b="b"/>
              <a:pathLst>
                <a:path w="20319" h="20320">
                  <a:moveTo>
                    <a:pt x="15290" y="0"/>
                  </a:moveTo>
                  <a:lnTo>
                    <a:pt x="4330" y="190"/>
                  </a:lnTo>
                  <a:lnTo>
                    <a:pt x="0" y="4686"/>
                  </a:lnTo>
                  <a:lnTo>
                    <a:pt x="190" y="15633"/>
                  </a:lnTo>
                  <a:lnTo>
                    <a:pt x="4686" y="20015"/>
                  </a:lnTo>
                  <a:lnTo>
                    <a:pt x="15633" y="19824"/>
                  </a:lnTo>
                  <a:lnTo>
                    <a:pt x="20002" y="15290"/>
                  </a:lnTo>
                  <a:lnTo>
                    <a:pt x="19900" y="9829"/>
                  </a:lnTo>
                  <a:lnTo>
                    <a:pt x="19799" y="4343"/>
                  </a:lnTo>
                  <a:lnTo>
                    <a:pt x="15290" y="0"/>
                  </a:lnTo>
                  <a:close/>
                </a:path>
              </a:pathLst>
            </a:custGeom>
            <a:solidFill>
              <a:srgbClr val="763922"/>
            </a:solidFill>
          </p:spPr>
          <p:txBody>
            <a:bodyPr wrap="square" lIns="0" tIns="0" rIns="0" bIns="0" rtlCol="0"/>
            <a:lstStyle/>
            <a:p>
              <a:endParaRPr sz="1493" dirty="0"/>
            </a:p>
          </p:txBody>
        </p:sp>
        <p:sp>
          <p:nvSpPr>
            <p:cNvPr id="1702" name="object 3570">
              <a:extLst>
                <a:ext uri="{FF2B5EF4-FFF2-40B4-BE49-F238E27FC236}">
                  <a16:creationId xmlns:a16="http://schemas.microsoft.com/office/drawing/2014/main" id="{44E588F5-6853-43A0-A0D1-474A283F0917}"/>
                </a:ext>
              </a:extLst>
            </p:cNvPr>
            <p:cNvSpPr/>
            <p:nvPr/>
          </p:nvSpPr>
          <p:spPr>
            <a:xfrm>
              <a:off x="1175155" y="5670812"/>
              <a:ext cx="20320" cy="20320"/>
            </a:xfrm>
            <a:custGeom>
              <a:avLst/>
              <a:gdLst/>
              <a:ahLst/>
              <a:cxnLst/>
              <a:rect l="l" t="t" r="r" b="b"/>
              <a:pathLst>
                <a:path w="20319" h="20320">
                  <a:moveTo>
                    <a:pt x="15316" y="0"/>
                  </a:moveTo>
                  <a:lnTo>
                    <a:pt x="4356" y="190"/>
                  </a:lnTo>
                  <a:lnTo>
                    <a:pt x="0" y="4698"/>
                  </a:lnTo>
                  <a:lnTo>
                    <a:pt x="190" y="15646"/>
                  </a:lnTo>
                  <a:lnTo>
                    <a:pt x="4711" y="20002"/>
                  </a:lnTo>
                  <a:lnTo>
                    <a:pt x="15659" y="19811"/>
                  </a:lnTo>
                  <a:lnTo>
                    <a:pt x="20015" y="15303"/>
                  </a:lnTo>
                  <a:lnTo>
                    <a:pt x="19926" y="9842"/>
                  </a:lnTo>
                  <a:lnTo>
                    <a:pt x="19824" y="4356"/>
                  </a:lnTo>
                  <a:lnTo>
                    <a:pt x="15316" y="0"/>
                  </a:lnTo>
                  <a:close/>
                </a:path>
              </a:pathLst>
            </a:custGeom>
            <a:solidFill>
              <a:srgbClr val="9A492C"/>
            </a:solidFill>
          </p:spPr>
          <p:txBody>
            <a:bodyPr wrap="square" lIns="0" tIns="0" rIns="0" bIns="0" rtlCol="0"/>
            <a:lstStyle/>
            <a:p>
              <a:endParaRPr sz="1493" dirty="0"/>
            </a:p>
          </p:txBody>
        </p:sp>
        <p:sp>
          <p:nvSpPr>
            <p:cNvPr id="1703" name="object 3571">
              <a:extLst>
                <a:ext uri="{FF2B5EF4-FFF2-40B4-BE49-F238E27FC236}">
                  <a16:creationId xmlns:a16="http://schemas.microsoft.com/office/drawing/2014/main" id="{5D0AD0AB-1431-4911-8CA7-94C83822AEEA}"/>
                </a:ext>
              </a:extLst>
            </p:cNvPr>
            <p:cNvSpPr/>
            <p:nvPr/>
          </p:nvSpPr>
          <p:spPr>
            <a:xfrm>
              <a:off x="1310275" y="5739081"/>
              <a:ext cx="20320" cy="20320"/>
            </a:xfrm>
            <a:custGeom>
              <a:avLst/>
              <a:gdLst/>
              <a:ahLst/>
              <a:cxnLst/>
              <a:rect l="l" t="t" r="r" b="b"/>
              <a:pathLst>
                <a:path w="20319" h="20320">
                  <a:moveTo>
                    <a:pt x="15316" y="0"/>
                  </a:moveTo>
                  <a:lnTo>
                    <a:pt x="4356" y="190"/>
                  </a:lnTo>
                  <a:lnTo>
                    <a:pt x="0" y="4711"/>
                  </a:lnTo>
                  <a:lnTo>
                    <a:pt x="190" y="15659"/>
                  </a:lnTo>
                  <a:lnTo>
                    <a:pt x="4711" y="20015"/>
                  </a:lnTo>
                  <a:lnTo>
                    <a:pt x="15659" y="19824"/>
                  </a:lnTo>
                  <a:lnTo>
                    <a:pt x="20015" y="15316"/>
                  </a:lnTo>
                  <a:lnTo>
                    <a:pt x="19811" y="4368"/>
                  </a:lnTo>
                  <a:lnTo>
                    <a:pt x="15316" y="0"/>
                  </a:lnTo>
                  <a:close/>
                </a:path>
              </a:pathLst>
            </a:custGeom>
            <a:solidFill>
              <a:srgbClr val="95492B"/>
            </a:solidFill>
          </p:spPr>
          <p:txBody>
            <a:bodyPr wrap="square" lIns="0" tIns="0" rIns="0" bIns="0" rtlCol="0"/>
            <a:lstStyle/>
            <a:p>
              <a:endParaRPr sz="1493" dirty="0"/>
            </a:p>
          </p:txBody>
        </p:sp>
        <p:sp>
          <p:nvSpPr>
            <p:cNvPr id="1704" name="object 3572">
              <a:extLst>
                <a:ext uri="{FF2B5EF4-FFF2-40B4-BE49-F238E27FC236}">
                  <a16:creationId xmlns:a16="http://schemas.microsoft.com/office/drawing/2014/main" id="{D9E09FB9-04BA-4D80-BFB4-CAE534AE1D26}"/>
                </a:ext>
              </a:extLst>
            </p:cNvPr>
            <p:cNvSpPr/>
            <p:nvPr/>
          </p:nvSpPr>
          <p:spPr>
            <a:xfrm>
              <a:off x="1425322" y="5668763"/>
              <a:ext cx="20320" cy="20320"/>
            </a:xfrm>
            <a:custGeom>
              <a:avLst/>
              <a:gdLst/>
              <a:ahLst/>
              <a:cxnLst/>
              <a:rect l="l" t="t" r="r" b="b"/>
              <a:pathLst>
                <a:path w="20319" h="20320">
                  <a:moveTo>
                    <a:pt x="15303" y="0"/>
                  </a:moveTo>
                  <a:lnTo>
                    <a:pt x="4356" y="190"/>
                  </a:lnTo>
                  <a:lnTo>
                    <a:pt x="0" y="4698"/>
                  </a:lnTo>
                  <a:lnTo>
                    <a:pt x="190" y="15646"/>
                  </a:lnTo>
                  <a:lnTo>
                    <a:pt x="4711" y="20015"/>
                  </a:lnTo>
                  <a:lnTo>
                    <a:pt x="15646" y="19824"/>
                  </a:lnTo>
                  <a:lnTo>
                    <a:pt x="20015" y="15303"/>
                  </a:lnTo>
                  <a:lnTo>
                    <a:pt x="19913" y="9842"/>
                  </a:lnTo>
                  <a:lnTo>
                    <a:pt x="19811" y="4343"/>
                  </a:lnTo>
                  <a:lnTo>
                    <a:pt x="15303" y="0"/>
                  </a:lnTo>
                  <a:close/>
                </a:path>
              </a:pathLst>
            </a:custGeom>
            <a:solidFill>
              <a:srgbClr val="6E3320"/>
            </a:solidFill>
          </p:spPr>
          <p:txBody>
            <a:bodyPr wrap="square" lIns="0" tIns="0" rIns="0" bIns="0" rtlCol="0"/>
            <a:lstStyle/>
            <a:p>
              <a:endParaRPr sz="1493" dirty="0"/>
            </a:p>
          </p:txBody>
        </p:sp>
        <p:sp>
          <p:nvSpPr>
            <p:cNvPr id="1705" name="object 3573">
              <a:extLst>
                <a:ext uri="{FF2B5EF4-FFF2-40B4-BE49-F238E27FC236}">
                  <a16:creationId xmlns:a16="http://schemas.microsoft.com/office/drawing/2014/main" id="{43D44189-B732-40B7-9EEE-EFE4ED7107A7}"/>
                </a:ext>
              </a:extLst>
            </p:cNvPr>
            <p:cNvSpPr/>
            <p:nvPr/>
          </p:nvSpPr>
          <p:spPr>
            <a:xfrm>
              <a:off x="1256475" y="5695812"/>
              <a:ext cx="20320" cy="20320"/>
            </a:xfrm>
            <a:custGeom>
              <a:avLst/>
              <a:gdLst/>
              <a:ahLst/>
              <a:cxnLst/>
              <a:rect l="l" t="t" r="r" b="b"/>
              <a:pathLst>
                <a:path w="20319" h="20320">
                  <a:moveTo>
                    <a:pt x="15303" y="0"/>
                  </a:moveTo>
                  <a:lnTo>
                    <a:pt x="4343" y="190"/>
                  </a:lnTo>
                  <a:lnTo>
                    <a:pt x="0" y="4686"/>
                  </a:lnTo>
                  <a:lnTo>
                    <a:pt x="190" y="15633"/>
                  </a:lnTo>
                  <a:lnTo>
                    <a:pt x="4698" y="19989"/>
                  </a:lnTo>
                  <a:lnTo>
                    <a:pt x="15646" y="19799"/>
                  </a:lnTo>
                  <a:lnTo>
                    <a:pt x="20015" y="15290"/>
                  </a:lnTo>
                  <a:lnTo>
                    <a:pt x="19913" y="9829"/>
                  </a:lnTo>
                  <a:lnTo>
                    <a:pt x="19811" y="4343"/>
                  </a:lnTo>
                  <a:lnTo>
                    <a:pt x="15303" y="0"/>
                  </a:lnTo>
                  <a:close/>
                </a:path>
              </a:pathLst>
            </a:custGeom>
            <a:solidFill>
              <a:srgbClr val="8F4628"/>
            </a:solidFill>
          </p:spPr>
          <p:txBody>
            <a:bodyPr wrap="square" lIns="0" tIns="0" rIns="0" bIns="0" rtlCol="0"/>
            <a:lstStyle/>
            <a:p>
              <a:endParaRPr sz="1493" dirty="0"/>
            </a:p>
          </p:txBody>
        </p:sp>
        <p:sp>
          <p:nvSpPr>
            <p:cNvPr id="1706" name="object 3574">
              <a:extLst>
                <a:ext uri="{FF2B5EF4-FFF2-40B4-BE49-F238E27FC236}">
                  <a16:creationId xmlns:a16="http://schemas.microsoft.com/office/drawing/2014/main" id="{791B4CD1-D885-49E3-A6C3-D6CBDB9A3BD5}"/>
                </a:ext>
              </a:extLst>
            </p:cNvPr>
            <p:cNvSpPr/>
            <p:nvPr/>
          </p:nvSpPr>
          <p:spPr>
            <a:xfrm>
              <a:off x="1182179" y="5652632"/>
              <a:ext cx="20320" cy="20320"/>
            </a:xfrm>
            <a:custGeom>
              <a:avLst/>
              <a:gdLst/>
              <a:ahLst/>
              <a:cxnLst/>
              <a:rect l="l" t="t" r="r" b="b"/>
              <a:pathLst>
                <a:path w="20319" h="20320">
                  <a:moveTo>
                    <a:pt x="15303" y="0"/>
                  </a:moveTo>
                  <a:lnTo>
                    <a:pt x="4356" y="190"/>
                  </a:lnTo>
                  <a:lnTo>
                    <a:pt x="0" y="4711"/>
                  </a:lnTo>
                  <a:lnTo>
                    <a:pt x="190" y="15659"/>
                  </a:lnTo>
                  <a:lnTo>
                    <a:pt x="4711" y="20002"/>
                  </a:lnTo>
                  <a:lnTo>
                    <a:pt x="15646" y="19812"/>
                  </a:lnTo>
                  <a:lnTo>
                    <a:pt x="20015" y="15316"/>
                  </a:lnTo>
                  <a:lnTo>
                    <a:pt x="19913" y="9829"/>
                  </a:lnTo>
                  <a:lnTo>
                    <a:pt x="19811" y="4368"/>
                  </a:lnTo>
                  <a:lnTo>
                    <a:pt x="15303" y="0"/>
                  </a:lnTo>
                  <a:close/>
                </a:path>
              </a:pathLst>
            </a:custGeom>
            <a:solidFill>
              <a:srgbClr val="974B2C"/>
            </a:solidFill>
          </p:spPr>
          <p:txBody>
            <a:bodyPr wrap="square" lIns="0" tIns="0" rIns="0" bIns="0" rtlCol="0"/>
            <a:lstStyle/>
            <a:p>
              <a:endParaRPr sz="1493" dirty="0"/>
            </a:p>
          </p:txBody>
        </p:sp>
        <p:sp>
          <p:nvSpPr>
            <p:cNvPr id="1707" name="object 3575">
              <a:extLst>
                <a:ext uri="{FF2B5EF4-FFF2-40B4-BE49-F238E27FC236}">
                  <a16:creationId xmlns:a16="http://schemas.microsoft.com/office/drawing/2014/main" id="{E741F7A6-5AEF-401C-9B50-084002CA0F33}"/>
                </a:ext>
              </a:extLst>
            </p:cNvPr>
            <p:cNvSpPr/>
            <p:nvPr/>
          </p:nvSpPr>
          <p:spPr>
            <a:xfrm>
              <a:off x="1617422" y="5623708"/>
              <a:ext cx="20320" cy="20320"/>
            </a:xfrm>
            <a:custGeom>
              <a:avLst/>
              <a:gdLst/>
              <a:ahLst/>
              <a:cxnLst/>
              <a:rect l="l" t="t" r="r" b="b"/>
              <a:pathLst>
                <a:path w="20319" h="20320">
                  <a:moveTo>
                    <a:pt x="15316" y="0"/>
                  </a:moveTo>
                  <a:lnTo>
                    <a:pt x="4356" y="190"/>
                  </a:lnTo>
                  <a:lnTo>
                    <a:pt x="0" y="4698"/>
                  </a:lnTo>
                  <a:lnTo>
                    <a:pt x="190" y="15646"/>
                  </a:lnTo>
                  <a:lnTo>
                    <a:pt x="4711" y="20015"/>
                  </a:lnTo>
                  <a:lnTo>
                    <a:pt x="15659" y="19824"/>
                  </a:lnTo>
                  <a:lnTo>
                    <a:pt x="20027" y="15303"/>
                  </a:lnTo>
                  <a:lnTo>
                    <a:pt x="19926" y="9842"/>
                  </a:lnTo>
                  <a:lnTo>
                    <a:pt x="19824" y="4356"/>
                  </a:lnTo>
                  <a:lnTo>
                    <a:pt x="15316" y="0"/>
                  </a:lnTo>
                  <a:close/>
                </a:path>
              </a:pathLst>
            </a:custGeom>
            <a:solidFill>
              <a:srgbClr val="64331D"/>
            </a:solidFill>
          </p:spPr>
          <p:txBody>
            <a:bodyPr wrap="square" lIns="0" tIns="0" rIns="0" bIns="0" rtlCol="0"/>
            <a:lstStyle/>
            <a:p>
              <a:endParaRPr sz="1493" dirty="0"/>
            </a:p>
          </p:txBody>
        </p:sp>
        <p:sp>
          <p:nvSpPr>
            <p:cNvPr id="1708" name="object 3576">
              <a:extLst>
                <a:ext uri="{FF2B5EF4-FFF2-40B4-BE49-F238E27FC236}">
                  <a16:creationId xmlns:a16="http://schemas.microsoft.com/office/drawing/2014/main" id="{64E5BF57-4F6E-46AB-A3D4-FAF470F27497}"/>
                </a:ext>
              </a:extLst>
            </p:cNvPr>
            <p:cNvSpPr/>
            <p:nvPr/>
          </p:nvSpPr>
          <p:spPr>
            <a:xfrm>
              <a:off x="1714790" y="5610660"/>
              <a:ext cx="20320" cy="20320"/>
            </a:xfrm>
            <a:custGeom>
              <a:avLst/>
              <a:gdLst/>
              <a:ahLst/>
              <a:cxnLst/>
              <a:rect l="l" t="t" r="r" b="b"/>
              <a:pathLst>
                <a:path w="20319" h="20320">
                  <a:moveTo>
                    <a:pt x="15316" y="0"/>
                  </a:moveTo>
                  <a:lnTo>
                    <a:pt x="4356" y="190"/>
                  </a:lnTo>
                  <a:lnTo>
                    <a:pt x="0" y="4698"/>
                  </a:lnTo>
                  <a:lnTo>
                    <a:pt x="190" y="15646"/>
                  </a:lnTo>
                  <a:lnTo>
                    <a:pt x="4711" y="20015"/>
                  </a:lnTo>
                  <a:lnTo>
                    <a:pt x="15659" y="19824"/>
                  </a:lnTo>
                  <a:lnTo>
                    <a:pt x="20027" y="15303"/>
                  </a:lnTo>
                  <a:lnTo>
                    <a:pt x="19926" y="9842"/>
                  </a:lnTo>
                  <a:lnTo>
                    <a:pt x="19824" y="4343"/>
                  </a:lnTo>
                  <a:lnTo>
                    <a:pt x="15316" y="0"/>
                  </a:lnTo>
                  <a:close/>
                </a:path>
              </a:pathLst>
            </a:custGeom>
            <a:solidFill>
              <a:srgbClr val="66341E"/>
            </a:solidFill>
          </p:spPr>
          <p:txBody>
            <a:bodyPr wrap="square" lIns="0" tIns="0" rIns="0" bIns="0" rtlCol="0"/>
            <a:lstStyle/>
            <a:p>
              <a:endParaRPr sz="1493" dirty="0"/>
            </a:p>
          </p:txBody>
        </p:sp>
        <p:sp>
          <p:nvSpPr>
            <p:cNvPr id="1709" name="object 3577">
              <a:extLst>
                <a:ext uri="{FF2B5EF4-FFF2-40B4-BE49-F238E27FC236}">
                  <a16:creationId xmlns:a16="http://schemas.microsoft.com/office/drawing/2014/main" id="{56B72B2A-B8BD-417E-8723-CD6143D1EE4F}"/>
                </a:ext>
              </a:extLst>
            </p:cNvPr>
            <p:cNvSpPr/>
            <p:nvPr/>
          </p:nvSpPr>
          <p:spPr>
            <a:xfrm>
              <a:off x="1504050" y="5696215"/>
              <a:ext cx="20320" cy="20320"/>
            </a:xfrm>
            <a:custGeom>
              <a:avLst/>
              <a:gdLst/>
              <a:ahLst/>
              <a:cxnLst/>
              <a:rect l="l" t="t" r="r" b="b"/>
              <a:pathLst>
                <a:path w="20319" h="20320">
                  <a:moveTo>
                    <a:pt x="15290" y="0"/>
                  </a:moveTo>
                  <a:lnTo>
                    <a:pt x="4343" y="190"/>
                  </a:lnTo>
                  <a:lnTo>
                    <a:pt x="0" y="4724"/>
                  </a:lnTo>
                  <a:lnTo>
                    <a:pt x="190" y="15671"/>
                  </a:lnTo>
                  <a:lnTo>
                    <a:pt x="4698" y="20015"/>
                  </a:lnTo>
                  <a:lnTo>
                    <a:pt x="15646" y="19824"/>
                  </a:lnTo>
                  <a:lnTo>
                    <a:pt x="20015" y="15328"/>
                  </a:lnTo>
                  <a:lnTo>
                    <a:pt x="19913" y="9842"/>
                  </a:lnTo>
                  <a:lnTo>
                    <a:pt x="19811" y="4381"/>
                  </a:lnTo>
                  <a:lnTo>
                    <a:pt x="15290" y="0"/>
                  </a:lnTo>
                  <a:close/>
                </a:path>
              </a:pathLst>
            </a:custGeom>
            <a:solidFill>
              <a:srgbClr val="7B3B23"/>
            </a:solidFill>
          </p:spPr>
          <p:txBody>
            <a:bodyPr wrap="square" lIns="0" tIns="0" rIns="0" bIns="0" rtlCol="0"/>
            <a:lstStyle/>
            <a:p>
              <a:endParaRPr sz="1493" dirty="0"/>
            </a:p>
          </p:txBody>
        </p:sp>
        <p:sp>
          <p:nvSpPr>
            <p:cNvPr id="1710" name="object 3578">
              <a:extLst>
                <a:ext uri="{FF2B5EF4-FFF2-40B4-BE49-F238E27FC236}">
                  <a16:creationId xmlns:a16="http://schemas.microsoft.com/office/drawing/2014/main" id="{146CF317-E92D-474A-8C30-E0F59B279694}"/>
                </a:ext>
              </a:extLst>
            </p:cNvPr>
            <p:cNvSpPr/>
            <p:nvPr/>
          </p:nvSpPr>
          <p:spPr>
            <a:xfrm>
              <a:off x="1847063" y="5602447"/>
              <a:ext cx="20320" cy="20320"/>
            </a:xfrm>
            <a:custGeom>
              <a:avLst/>
              <a:gdLst/>
              <a:ahLst/>
              <a:cxnLst/>
              <a:rect l="l" t="t" r="r" b="b"/>
              <a:pathLst>
                <a:path w="20319" h="20320">
                  <a:moveTo>
                    <a:pt x="15290" y="0"/>
                  </a:moveTo>
                  <a:lnTo>
                    <a:pt x="4343" y="190"/>
                  </a:lnTo>
                  <a:lnTo>
                    <a:pt x="0" y="4686"/>
                  </a:lnTo>
                  <a:lnTo>
                    <a:pt x="190" y="15633"/>
                  </a:lnTo>
                  <a:lnTo>
                    <a:pt x="4699" y="20002"/>
                  </a:lnTo>
                  <a:lnTo>
                    <a:pt x="15633" y="19812"/>
                  </a:lnTo>
                  <a:lnTo>
                    <a:pt x="20002" y="15290"/>
                  </a:lnTo>
                  <a:lnTo>
                    <a:pt x="19900" y="9829"/>
                  </a:lnTo>
                  <a:lnTo>
                    <a:pt x="19799" y="4343"/>
                  </a:lnTo>
                  <a:lnTo>
                    <a:pt x="15290" y="0"/>
                  </a:lnTo>
                  <a:close/>
                </a:path>
              </a:pathLst>
            </a:custGeom>
            <a:solidFill>
              <a:srgbClr val="954925"/>
            </a:solidFill>
          </p:spPr>
          <p:txBody>
            <a:bodyPr wrap="square" lIns="0" tIns="0" rIns="0" bIns="0" rtlCol="0"/>
            <a:lstStyle/>
            <a:p>
              <a:endParaRPr sz="1493" dirty="0"/>
            </a:p>
          </p:txBody>
        </p:sp>
        <p:sp>
          <p:nvSpPr>
            <p:cNvPr id="1711" name="object 3579">
              <a:extLst>
                <a:ext uri="{FF2B5EF4-FFF2-40B4-BE49-F238E27FC236}">
                  <a16:creationId xmlns:a16="http://schemas.microsoft.com/office/drawing/2014/main" id="{06295127-DD80-48C8-A882-8E8D26F859A5}"/>
                </a:ext>
              </a:extLst>
            </p:cNvPr>
            <p:cNvSpPr/>
            <p:nvPr/>
          </p:nvSpPr>
          <p:spPr>
            <a:xfrm>
              <a:off x="1101918" y="5667816"/>
              <a:ext cx="20320" cy="20320"/>
            </a:xfrm>
            <a:custGeom>
              <a:avLst/>
              <a:gdLst/>
              <a:ahLst/>
              <a:cxnLst/>
              <a:rect l="l" t="t" r="r" b="b"/>
              <a:pathLst>
                <a:path w="20319" h="20320">
                  <a:moveTo>
                    <a:pt x="15303" y="0"/>
                  </a:moveTo>
                  <a:lnTo>
                    <a:pt x="4343" y="190"/>
                  </a:lnTo>
                  <a:lnTo>
                    <a:pt x="0" y="4686"/>
                  </a:lnTo>
                  <a:lnTo>
                    <a:pt x="190" y="15633"/>
                  </a:lnTo>
                  <a:lnTo>
                    <a:pt x="4698" y="19989"/>
                  </a:lnTo>
                  <a:lnTo>
                    <a:pt x="15646" y="19799"/>
                  </a:lnTo>
                  <a:lnTo>
                    <a:pt x="20015" y="15290"/>
                  </a:lnTo>
                  <a:lnTo>
                    <a:pt x="19913" y="9817"/>
                  </a:lnTo>
                  <a:lnTo>
                    <a:pt x="19811" y="4343"/>
                  </a:lnTo>
                  <a:lnTo>
                    <a:pt x="15303" y="0"/>
                  </a:lnTo>
                  <a:close/>
                </a:path>
              </a:pathLst>
            </a:custGeom>
            <a:solidFill>
              <a:srgbClr val="974B2C"/>
            </a:solidFill>
          </p:spPr>
          <p:txBody>
            <a:bodyPr wrap="square" lIns="0" tIns="0" rIns="0" bIns="0" rtlCol="0"/>
            <a:lstStyle/>
            <a:p>
              <a:endParaRPr sz="1493" dirty="0"/>
            </a:p>
          </p:txBody>
        </p:sp>
        <p:sp>
          <p:nvSpPr>
            <p:cNvPr id="1712" name="object 3580">
              <a:extLst>
                <a:ext uri="{FF2B5EF4-FFF2-40B4-BE49-F238E27FC236}">
                  <a16:creationId xmlns:a16="http://schemas.microsoft.com/office/drawing/2014/main" id="{A282F30E-60FE-4C01-BDFE-8A5986096A2D}"/>
                </a:ext>
              </a:extLst>
            </p:cNvPr>
            <p:cNvSpPr/>
            <p:nvPr/>
          </p:nvSpPr>
          <p:spPr>
            <a:xfrm>
              <a:off x="1651450" y="5695838"/>
              <a:ext cx="20320" cy="20320"/>
            </a:xfrm>
            <a:custGeom>
              <a:avLst/>
              <a:gdLst/>
              <a:ahLst/>
              <a:cxnLst/>
              <a:rect l="l" t="t" r="r" b="b"/>
              <a:pathLst>
                <a:path w="20319" h="20320">
                  <a:moveTo>
                    <a:pt x="15290" y="0"/>
                  </a:moveTo>
                  <a:lnTo>
                    <a:pt x="4330" y="190"/>
                  </a:lnTo>
                  <a:lnTo>
                    <a:pt x="0" y="4686"/>
                  </a:lnTo>
                  <a:lnTo>
                    <a:pt x="190" y="15633"/>
                  </a:lnTo>
                  <a:lnTo>
                    <a:pt x="4686" y="20015"/>
                  </a:lnTo>
                  <a:lnTo>
                    <a:pt x="15633" y="19824"/>
                  </a:lnTo>
                  <a:lnTo>
                    <a:pt x="20002" y="15290"/>
                  </a:lnTo>
                  <a:lnTo>
                    <a:pt x="19900" y="9829"/>
                  </a:lnTo>
                  <a:lnTo>
                    <a:pt x="19799" y="4343"/>
                  </a:lnTo>
                  <a:lnTo>
                    <a:pt x="15290" y="0"/>
                  </a:lnTo>
                  <a:close/>
                </a:path>
              </a:pathLst>
            </a:custGeom>
            <a:solidFill>
              <a:srgbClr val="713820"/>
            </a:solidFill>
          </p:spPr>
          <p:txBody>
            <a:bodyPr wrap="square" lIns="0" tIns="0" rIns="0" bIns="0" rtlCol="0"/>
            <a:lstStyle/>
            <a:p>
              <a:endParaRPr sz="1493" dirty="0"/>
            </a:p>
          </p:txBody>
        </p:sp>
        <p:sp>
          <p:nvSpPr>
            <p:cNvPr id="1713" name="object 3581">
              <a:extLst>
                <a:ext uri="{FF2B5EF4-FFF2-40B4-BE49-F238E27FC236}">
                  <a16:creationId xmlns:a16="http://schemas.microsoft.com/office/drawing/2014/main" id="{3F991910-7A67-4003-BE5E-910E2F071EB8}"/>
                </a:ext>
              </a:extLst>
            </p:cNvPr>
            <p:cNvSpPr/>
            <p:nvPr/>
          </p:nvSpPr>
          <p:spPr>
            <a:xfrm>
              <a:off x="1381680" y="5661502"/>
              <a:ext cx="20320" cy="20320"/>
            </a:xfrm>
            <a:custGeom>
              <a:avLst/>
              <a:gdLst/>
              <a:ahLst/>
              <a:cxnLst/>
              <a:rect l="l" t="t" r="r" b="b"/>
              <a:pathLst>
                <a:path w="20319" h="20320">
                  <a:moveTo>
                    <a:pt x="15303" y="0"/>
                  </a:moveTo>
                  <a:lnTo>
                    <a:pt x="4343" y="190"/>
                  </a:lnTo>
                  <a:lnTo>
                    <a:pt x="0" y="4699"/>
                  </a:lnTo>
                  <a:lnTo>
                    <a:pt x="190" y="15659"/>
                  </a:lnTo>
                  <a:lnTo>
                    <a:pt x="4698" y="20002"/>
                  </a:lnTo>
                  <a:lnTo>
                    <a:pt x="15646" y="19812"/>
                  </a:lnTo>
                  <a:lnTo>
                    <a:pt x="20015" y="15316"/>
                  </a:lnTo>
                  <a:lnTo>
                    <a:pt x="19913" y="9829"/>
                  </a:lnTo>
                  <a:lnTo>
                    <a:pt x="19811" y="4356"/>
                  </a:lnTo>
                  <a:lnTo>
                    <a:pt x="15303" y="0"/>
                  </a:lnTo>
                  <a:close/>
                </a:path>
              </a:pathLst>
            </a:custGeom>
            <a:solidFill>
              <a:srgbClr val="994A2D"/>
            </a:solidFill>
          </p:spPr>
          <p:txBody>
            <a:bodyPr wrap="square" lIns="0" tIns="0" rIns="0" bIns="0" rtlCol="0"/>
            <a:lstStyle/>
            <a:p>
              <a:endParaRPr sz="1493" dirty="0"/>
            </a:p>
          </p:txBody>
        </p:sp>
        <p:sp>
          <p:nvSpPr>
            <p:cNvPr id="1714" name="object 3582">
              <a:extLst>
                <a:ext uri="{FF2B5EF4-FFF2-40B4-BE49-F238E27FC236}">
                  <a16:creationId xmlns:a16="http://schemas.microsoft.com/office/drawing/2014/main" id="{8F09B763-1D5F-49C7-B218-ECDB600E8925}"/>
                </a:ext>
              </a:extLst>
            </p:cNvPr>
            <p:cNvSpPr/>
            <p:nvPr/>
          </p:nvSpPr>
          <p:spPr>
            <a:xfrm>
              <a:off x="1370327" y="5642703"/>
              <a:ext cx="20320" cy="20320"/>
            </a:xfrm>
            <a:custGeom>
              <a:avLst/>
              <a:gdLst/>
              <a:ahLst/>
              <a:cxnLst/>
              <a:rect l="l" t="t" r="r" b="b"/>
              <a:pathLst>
                <a:path w="20319" h="20320">
                  <a:moveTo>
                    <a:pt x="15316" y="0"/>
                  </a:moveTo>
                  <a:lnTo>
                    <a:pt x="4356" y="190"/>
                  </a:lnTo>
                  <a:lnTo>
                    <a:pt x="0" y="4698"/>
                  </a:lnTo>
                  <a:lnTo>
                    <a:pt x="190" y="15646"/>
                  </a:lnTo>
                  <a:lnTo>
                    <a:pt x="4711" y="20015"/>
                  </a:lnTo>
                  <a:lnTo>
                    <a:pt x="15659" y="19824"/>
                  </a:lnTo>
                  <a:lnTo>
                    <a:pt x="20027" y="15303"/>
                  </a:lnTo>
                  <a:lnTo>
                    <a:pt x="19926" y="9842"/>
                  </a:lnTo>
                  <a:lnTo>
                    <a:pt x="19824" y="4356"/>
                  </a:lnTo>
                  <a:lnTo>
                    <a:pt x="15316" y="0"/>
                  </a:lnTo>
                  <a:close/>
                </a:path>
              </a:pathLst>
            </a:custGeom>
            <a:solidFill>
              <a:srgbClr val="824125"/>
            </a:solidFill>
          </p:spPr>
          <p:txBody>
            <a:bodyPr wrap="square" lIns="0" tIns="0" rIns="0" bIns="0" rtlCol="0"/>
            <a:lstStyle/>
            <a:p>
              <a:endParaRPr sz="1493" dirty="0"/>
            </a:p>
          </p:txBody>
        </p:sp>
        <p:sp>
          <p:nvSpPr>
            <p:cNvPr id="1715" name="object 3583">
              <a:extLst>
                <a:ext uri="{FF2B5EF4-FFF2-40B4-BE49-F238E27FC236}">
                  <a16:creationId xmlns:a16="http://schemas.microsoft.com/office/drawing/2014/main" id="{E1FF17B7-AC7F-48DD-8B0A-14FD0625CB5D}"/>
                </a:ext>
              </a:extLst>
            </p:cNvPr>
            <p:cNvSpPr/>
            <p:nvPr/>
          </p:nvSpPr>
          <p:spPr>
            <a:xfrm>
              <a:off x="1389608" y="5681935"/>
              <a:ext cx="20320" cy="20320"/>
            </a:xfrm>
            <a:custGeom>
              <a:avLst/>
              <a:gdLst/>
              <a:ahLst/>
              <a:cxnLst/>
              <a:rect l="l" t="t" r="r" b="b"/>
              <a:pathLst>
                <a:path w="20319" h="20320">
                  <a:moveTo>
                    <a:pt x="15303" y="0"/>
                  </a:moveTo>
                  <a:lnTo>
                    <a:pt x="4356" y="190"/>
                  </a:lnTo>
                  <a:lnTo>
                    <a:pt x="0" y="4698"/>
                  </a:lnTo>
                  <a:lnTo>
                    <a:pt x="190" y="15646"/>
                  </a:lnTo>
                  <a:lnTo>
                    <a:pt x="4711" y="20015"/>
                  </a:lnTo>
                  <a:lnTo>
                    <a:pt x="15646" y="19824"/>
                  </a:lnTo>
                  <a:lnTo>
                    <a:pt x="20015" y="15303"/>
                  </a:lnTo>
                  <a:lnTo>
                    <a:pt x="19913" y="9842"/>
                  </a:lnTo>
                  <a:lnTo>
                    <a:pt x="19811" y="4356"/>
                  </a:lnTo>
                  <a:lnTo>
                    <a:pt x="15303" y="0"/>
                  </a:lnTo>
                  <a:close/>
                </a:path>
              </a:pathLst>
            </a:custGeom>
            <a:solidFill>
              <a:srgbClr val="914729"/>
            </a:solidFill>
          </p:spPr>
          <p:txBody>
            <a:bodyPr wrap="square" lIns="0" tIns="0" rIns="0" bIns="0" rtlCol="0"/>
            <a:lstStyle/>
            <a:p>
              <a:endParaRPr sz="1493" dirty="0"/>
            </a:p>
          </p:txBody>
        </p:sp>
        <p:sp>
          <p:nvSpPr>
            <p:cNvPr id="1716" name="object 3584">
              <a:extLst>
                <a:ext uri="{FF2B5EF4-FFF2-40B4-BE49-F238E27FC236}">
                  <a16:creationId xmlns:a16="http://schemas.microsoft.com/office/drawing/2014/main" id="{F411DB11-4E5C-4DF4-A4B3-BC05D732B819}"/>
                </a:ext>
              </a:extLst>
            </p:cNvPr>
            <p:cNvSpPr/>
            <p:nvPr/>
          </p:nvSpPr>
          <p:spPr>
            <a:xfrm>
              <a:off x="1559772" y="5721676"/>
              <a:ext cx="20320" cy="20320"/>
            </a:xfrm>
            <a:custGeom>
              <a:avLst/>
              <a:gdLst/>
              <a:ahLst/>
              <a:cxnLst/>
              <a:rect l="l" t="t" r="r" b="b"/>
              <a:pathLst>
                <a:path w="20319" h="20320">
                  <a:moveTo>
                    <a:pt x="15316" y="0"/>
                  </a:moveTo>
                  <a:lnTo>
                    <a:pt x="4356" y="190"/>
                  </a:lnTo>
                  <a:lnTo>
                    <a:pt x="0" y="4686"/>
                  </a:lnTo>
                  <a:lnTo>
                    <a:pt x="190" y="15633"/>
                  </a:lnTo>
                  <a:lnTo>
                    <a:pt x="4711" y="19989"/>
                  </a:lnTo>
                  <a:lnTo>
                    <a:pt x="15659" y="19799"/>
                  </a:lnTo>
                  <a:lnTo>
                    <a:pt x="20027" y="15290"/>
                  </a:lnTo>
                  <a:lnTo>
                    <a:pt x="19926" y="9829"/>
                  </a:lnTo>
                  <a:lnTo>
                    <a:pt x="19824" y="4343"/>
                  </a:lnTo>
                  <a:lnTo>
                    <a:pt x="15316" y="0"/>
                  </a:lnTo>
                  <a:close/>
                </a:path>
              </a:pathLst>
            </a:custGeom>
            <a:solidFill>
              <a:srgbClr val="65341D"/>
            </a:solidFill>
          </p:spPr>
          <p:txBody>
            <a:bodyPr wrap="square" lIns="0" tIns="0" rIns="0" bIns="0" rtlCol="0"/>
            <a:lstStyle/>
            <a:p>
              <a:endParaRPr sz="1493" dirty="0"/>
            </a:p>
          </p:txBody>
        </p:sp>
        <p:sp>
          <p:nvSpPr>
            <p:cNvPr id="1717" name="object 3585">
              <a:extLst>
                <a:ext uri="{FF2B5EF4-FFF2-40B4-BE49-F238E27FC236}">
                  <a16:creationId xmlns:a16="http://schemas.microsoft.com/office/drawing/2014/main" id="{1E177C6F-AF42-4B15-8103-1C01124AF4DD}"/>
                </a:ext>
              </a:extLst>
            </p:cNvPr>
            <p:cNvSpPr/>
            <p:nvPr/>
          </p:nvSpPr>
          <p:spPr>
            <a:xfrm>
              <a:off x="1246612" y="5721833"/>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29"/>
                  </a:lnTo>
                  <a:lnTo>
                    <a:pt x="19811" y="4368"/>
                  </a:lnTo>
                  <a:lnTo>
                    <a:pt x="15303" y="0"/>
                  </a:lnTo>
                  <a:close/>
                </a:path>
              </a:pathLst>
            </a:custGeom>
            <a:solidFill>
              <a:srgbClr val="793F22"/>
            </a:solidFill>
          </p:spPr>
          <p:txBody>
            <a:bodyPr wrap="square" lIns="0" tIns="0" rIns="0" bIns="0" rtlCol="0"/>
            <a:lstStyle/>
            <a:p>
              <a:endParaRPr sz="1493" dirty="0"/>
            </a:p>
          </p:txBody>
        </p:sp>
        <p:sp>
          <p:nvSpPr>
            <p:cNvPr id="1718" name="object 3586">
              <a:extLst>
                <a:ext uri="{FF2B5EF4-FFF2-40B4-BE49-F238E27FC236}">
                  <a16:creationId xmlns:a16="http://schemas.microsoft.com/office/drawing/2014/main" id="{452B3A42-B9F3-4187-AE13-B105CEF27E0C}"/>
                </a:ext>
              </a:extLst>
            </p:cNvPr>
            <p:cNvSpPr/>
            <p:nvPr/>
          </p:nvSpPr>
          <p:spPr>
            <a:xfrm>
              <a:off x="1871969" y="5555472"/>
              <a:ext cx="20320" cy="20320"/>
            </a:xfrm>
            <a:custGeom>
              <a:avLst/>
              <a:gdLst/>
              <a:ahLst/>
              <a:cxnLst/>
              <a:rect l="l" t="t" r="r" b="b"/>
              <a:pathLst>
                <a:path w="20319" h="20320">
                  <a:moveTo>
                    <a:pt x="15303" y="0"/>
                  </a:moveTo>
                  <a:lnTo>
                    <a:pt x="4343" y="190"/>
                  </a:lnTo>
                  <a:lnTo>
                    <a:pt x="0" y="4699"/>
                  </a:lnTo>
                  <a:lnTo>
                    <a:pt x="190" y="15646"/>
                  </a:lnTo>
                  <a:lnTo>
                    <a:pt x="4699" y="20002"/>
                  </a:lnTo>
                  <a:lnTo>
                    <a:pt x="15646" y="19812"/>
                  </a:lnTo>
                  <a:lnTo>
                    <a:pt x="20015" y="15303"/>
                  </a:lnTo>
                  <a:lnTo>
                    <a:pt x="19913" y="9829"/>
                  </a:lnTo>
                  <a:lnTo>
                    <a:pt x="19812" y="4356"/>
                  </a:lnTo>
                  <a:lnTo>
                    <a:pt x="15303" y="0"/>
                  </a:lnTo>
                  <a:close/>
                </a:path>
              </a:pathLst>
            </a:custGeom>
            <a:solidFill>
              <a:srgbClr val="7D3C24"/>
            </a:solidFill>
          </p:spPr>
          <p:txBody>
            <a:bodyPr wrap="square" lIns="0" tIns="0" rIns="0" bIns="0" rtlCol="0"/>
            <a:lstStyle/>
            <a:p>
              <a:endParaRPr sz="1493" dirty="0"/>
            </a:p>
          </p:txBody>
        </p:sp>
        <p:sp>
          <p:nvSpPr>
            <p:cNvPr id="1719" name="object 3587">
              <a:extLst>
                <a:ext uri="{FF2B5EF4-FFF2-40B4-BE49-F238E27FC236}">
                  <a16:creationId xmlns:a16="http://schemas.microsoft.com/office/drawing/2014/main" id="{3421F658-68EF-4BEB-9CD4-5354F7C4C89C}"/>
                </a:ext>
              </a:extLst>
            </p:cNvPr>
            <p:cNvSpPr/>
            <p:nvPr/>
          </p:nvSpPr>
          <p:spPr>
            <a:xfrm>
              <a:off x="1403813" y="5726771"/>
              <a:ext cx="20320" cy="20320"/>
            </a:xfrm>
            <a:custGeom>
              <a:avLst/>
              <a:gdLst/>
              <a:ahLst/>
              <a:cxnLst/>
              <a:rect l="l" t="t" r="r" b="b"/>
              <a:pathLst>
                <a:path w="20319" h="20320">
                  <a:moveTo>
                    <a:pt x="15303" y="0"/>
                  </a:moveTo>
                  <a:lnTo>
                    <a:pt x="4356" y="190"/>
                  </a:lnTo>
                  <a:lnTo>
                    <a:pt x="0" y="4686"/>
                  </a:lnTo>
                  <a:lnTo>
                    <a:pt x="190" y="15633"/>
                  </a:lnTo>
                  <a:lnTo>
                    <a:pt x="4698" y="19977"/>
                  </a:lnTo>
                  <a:lnTo>
                    <a:pt x="15646" y="19786"/>
                  </a:lnTo>
                  <a:lnTo>
                    <a:pt x="20015" y="15290"/>
                  </a:lnTo>
                  <a:lnTo>
                    <a:pt x="19913" y="9804"/>
                  </a:lnTo>
                  <a:lnTo>
                    <a:pt x="19811" y="4343"/>
                  </a:lnTo>
                  <a:lnTo>
                    <a:pt x="15303" y="0"/>
                  </a:lnTo>
                  <a:close/>
                </a:path>
              </a:pathLst>
            </a:custGeom>
            <a:solidFill>
              <a:srgbClr val="713820"/>
            </a:solidFill>
          </p:spPr>
          <p:txBody>
            <a:bodyPr wrap="square" lIns="0" tIns="0" rIns="0" bIns="0" rtlCol="0"/>
            <a:lstStyle/>
            <a:p>
              <a:endParaRPr sz="1493" dirty="0"/>
            </a:p>
          </p:txBody>
        </p:sp>
        <p:sp>
          <p:nvSpPr>
            <p:cNvPr id="1720" name="object 3588">
              <a:extLst>
                <a:ext uri="{FF2B5EF4-FFF2-40B4-BE49-F238E27FC236}">
                  <a16:creationId xmlns:a16="http://schemas.microsoft.com/office/drawing/2014/main" id="{AAD3F4E3-5B85-42EF-AD72-A8B20E5F6B92}"/>
                </a:ext>
              </a:extLst>
            </p:cNvPr>
            <p:cNvSpPr/>
            <p:nvPr/>
          </p:nvSpPr>
          <p:spPr>
            <a:xfrm>
              <a:off x="1212946" y="5720308"/>
              <a:ext cx="20320" cy="20320"/>
            </a:xfrm>
            <a:custGeom>
              <a:avLst/>
              <a:gdLst/>
              <a:ahLst/>
              <a:cxnLst/>
              <a:rect l="l" t="t" r="r" b="b"/>
              <a:pathLst>
                <a:path w="20319" h="20320">
                  <a:moveTo>
                    <a:pt x="15303" y="0"/>
                  </a:moveTo>
                  <a:lnTo>
                    <a:pt x="4356" y="190"/>
                  </a:lnTo>
                  <a:lnTo>
                    <a:pt x="0" y="4686"/>
                  </a:lnTo>
                  <a:lnTo>
                    <a:pt x="190" y="15633"/>
                  </a:lnTo>
                  <a:lnTo>
                    <a:pt x="4711" y="20015"/>
                  </a:lnTo>
                  <a:lnTo>
                    <a:pt x="15646" y="19824"/>
                  </a:lnTo>
                  <a:lnTo>
                    <a:pt x="20015" y="15290"/>
                  </a:lnTo>
                  <a:lnTo>
                    <a:pt x="19913" y="9829"/>
                  </a:lnTo>
                  <a:lnTo>
                    <a:pt x="19811" y="4343"/>
                  </a:lnTo>
                  <a:lnTo>
                    <a:pt x="15303" y="0"/>
                  </a:lnTo>
                  <a:close/>
                </a:path>
              </a:pathLst>
            </a:custGeom>
            <a:solidFill>
              <a:srgbClr val="7A3E22"/>
            </a:solidFill>
          </p:spPr>
          <p:txBody>
            <a:bodyPr wrap="square" lIns="0" tIns="0" rIns="0" bIns="0" rtlCol="0"/>
            <a:lstStyle/>
            <a:p>
              <a:endParaRPr sz="1493" dirty="0"/>
            </a:p>
          </p:txBody>
        </p:sp>
        <p:sp>
          <p:nvSpPr>
            <p:cNvPr id="1721" name="object 3589">
              <a:extLst>
                <a:ext uri="{FF2B5EF4-FFF2-40B4-BE49-F238E27FC236}">
                  <a16:creationId xmlns:a16="http://schemas.microsoft.com/office/drawing/2014/main" id="{31AD3AD1-A72C-4FCB-AB5A-79A2E9B25BAD}"/>
                </a:ext>
              </a:extLst>
            </p:cNvPr>
            <p:cNvSpPr/>
            <p:nvPr/>
          </p:nvSpPr>
          <p:spPr>
            <a:xfrm>
              <a:off x="1699467" y="5670641"/>
              <a:ext cx="20320" cy="20320"/>
            </a:xfrm>
            <a:custGeom>
              <a:avLst/>
              <a:gdLst/>
              <a:ahLst/>
              <a:cxnLst/>
              <a:rect l="l" t="t" r="r" b="b"/>
              <a:pathLst>
                <a:path w="20319" h="20320">
                  <a:moveTo>
                    <a:pt x="15316" y="0"/>
                  </a:moveTo>
                  <a:lnTo>
                    <a:pt x="4356" y="190"/>
                  </a:lnTo>
                  <a:lnTo>
                    <a:pt x="0" y="4673"/>
                  </a:lnTo>
                  <a:lnTo>
                    <a:pt x="190" y="15633"/>
                  </a:lnTo>
                  <a:lnTo>
                    <a:pt x="4711" y="19989"/>
                  </a:lnTo>
                  <a:lnTo>
                    <a:pt x="15659" y="19799"/>
                  </a:lnTo>
                  <a:lnTo>
                    <a:pt x="20027" y="15290"/>
                  </a:lnTo>
                  <a:lnTo>
                    <a:pt x="19926" y="9804"/>
                  </a:lnTo>
                  <a:lnTo>
                    <a:pt x="19824" y="4330"/>
                  </a:lnTo>
                  <a:lnTo>
                    <a:pt x="15316" y="0"/>
                  </a:lnTo>
                  <a:close/>
                </a:path>
              </a:pathLst>
            </a:custGeom>
            <a:solidFill>
              <a:srgbClr val="65341D"/>
            </a:solidFill>
          </p:spPr>
          <p:txBody>
            <a:bodyPr wrap="square" lIns="0" tIns="0" rIns="0" bIns="0" rtlCol="0"/>
            <a:lstStyle/>
            <a:p>
              <a:endParaRPr sz="1493" dirty="0"/>
            </a:p>
          </p:txBody>
        </p:sp>
        <p:sp>
          <p:nvSpPr>
            <p:cNvPr id="1722" name="object 3590">
              <a:extLst>
                <a:ext uri="{FF2B5EF4-FFF2-40B4-BE49-F238E27FC236}">
                  <a16:creationId xmlns:a16="http://schemas.microsoft.com/office/drawing/2014/main" id="{FE7382C1-303E-488E-99D4-EF46A355DDF8}"/>
                </a:ext>
              </a:extLst>
            </p:cNvPr>
            <p:cNvSpPr/>
            <p:nvPr/>
          </p:nvSpPr>
          <p:spPr>
            <a:xfrm>
              <a:off x="1490771" y="5728982"/>
              <a:ext cx="20320" cy="20320"/>
            </a:xfrm>
            <a:custGeom>
              <a:avLst/>
              <a:gdLst/>
              <a:ahLst/>
              <a:cxnLst/>
              <a:rect l="l" t="t" r="r" b="b"/>
              <a:pathLst>
                <a:path w="20319" h="20320">
                  <a:moveTo>
                    <a:pt x="15303" y="0"/>
                  </a:moveTo>
                  <a:lnTo>
                    <a:pt x="4356" y="190"/>
                  </a:lnTo>
                  <a:lnTo>
                    <a:pt x="0" y="4711"/>
                  </a:lnTo>
                  <a:lnTo>
                    <a:pt x="190" y="15671"/>
                  </a:lnTo>
                  <a:lnTo>
                    <a:pt x="4711" y="20015"/>
                  </a:lnTo>
                  <a:lnTo>
                    <a:pt x="15646" y="19824"/>
                  </a:lnTo>
                  <a:lnTo>
                    <a:pt x="20015" y="15328"/>
                  </a:lnTo>
                  <a:lnTo>
                    <a:pt x="19913" y="9842"/>
                  </a:lnTo>
                  <a:lnTo>
                    <a:pt x="19811" y="4368"/>
                  </a:lnTo>
                  <a:lnTo>
                    <a:pt x="15303" y="0"/>
                  </a:lnTo>
                  <a:close/>
                </a:path>
              </a:pathLst>
            </a:custGeom>
            <a:solidFill>
              <a:srgbClr val="733921"/>
            </a:solidFill>
          </p:spPr>
          <p:txBody>
            <a:bodyPr wrap="square" lIns="0" tIns="0" rIns="0" bIns="0" rtlCol="0"/>
            <a:lstStyle/>
            <a:p>
              <a:endParaRPr sz="1493" dirty="0"/>
            </a:p>
          </p:txBody>
        </p:sp>
        <p:sp>
          <p:nvSpPr>
            <p:cNvPr id="1723" name="object 3591">
              <a:extLst>
                <a:ext uri="{FF2B5EF4-FFF2-40B4-BE49-F238E27FC236}">
                  <a16:creationId xmlns:a16="http://schemas.microsoft.com/office/drawing/2014/main" id="{8D9429B6-CA65-49E1-BD07-E86DE095D2A2}"/>
                </a:ext>
              </a:extLst>
            </p:cNvPr>
            <p:cNvSpPr/>
            <p:nvPr/>
          </p:nvSpPr>
          <p:spPr>
            <a:xfrm>
              <a:off x="1326817" y="5690246"/>
              <a:ext cx="20320" cy="20320"/>
            </a:xfrm>
            <a:custGeom>
              <a:avLst/>
              <a:gdLst/>
              <a:ahLst/>
              <a:cxnLst/>
              <a:rect l="l" t="t" r="r" b="b"/>
              <a:pathLst>
                <a:path w="20319" h="20320">
                  <a:moveTo>
                    <a:pt x="15303" y="0"/>
                  </a:moveTo>
                  <a:lnTo>
                    <a:pt x="4343" y="190"/>
                  </a:lnTo>
                  <a:lnTo>
                    <a:pt x="0" y="4686"/>
                  </a:lnTo>
                  <a:lnTo>
                    <a:pt x="190" y="15633"/>
                  </a:lnTo>
                  <a:lnTo>
                    <a:pt x="4698" y="20015"/>
                  </a:lnTo>
                  <a:lnTo>
                    <a:pt x="15646" y="19824"/>
                  </a:lnTo>
                  <a:lnTo>
                    <a:pt x="20015" y="15290"/>
                  </a:lnTo>
                  <a:lnTo>
                    <a:pt x="19913" y="9829"/>
                  </a:lnTo>
                  <a:lnTo>
                    <a:pt x="19811" y="4343"/>
                  </a:lnTo>
                  <a:lnTo>
                    <a:pt x="15303" y="0"/>
                  </a:lnTo>
                  <a:close/>
                </a:path>
              </a:pathLst>
            </a:custGeom>
            <a:solidFill>
              <a:srgbClr val="95492B"/>
            </a:solidFill>
          </p:spPr>
          <p:txBody>
            <a:bodyPr wrap="square" lIns="0" tIns="0" rIns="0" bIns="0" rtlCol="0"/>
            <a:lstStyle/>
            <a:p>
              <a:endParaRPr sz="1493" dirty="0"/>
            </a:p>
          </p:txBody>
        </p:sp>
        <p:sp>
          <p:nvSpPr>
            <p:cNvPr id="1724" name="object 3592">
              <a:extLst>
                <a:ext uri="{FF2B5EF4-FFF2-40B4-BE49-F238E27FC236}">
                  <a16:creationId xmlns:a16="http://schemas.microsoft.com/office/drawing/2014/main" id="{F8112B51-5B93-442E-A083-105585BE4E8D}"/>
                </a:ext>
              </a:extLst>
            </p:cNvPr>
            <p:cNvSpPr/>
            <p:nvPr/>
          </p:nvSpPr>
          <p:spPr>
            <a:xfrm>
              <a:off x="1360604" y="5682181"/>
              <a:ext cx="20320" cy="20320"/>
            </a:xfrm>
            <a:custGeom>
              <a:avLst/>
              <a:gdLst/>
              <a:ahLst/>
              <a:cxnLst/>
              <a:rect l="l" t="t" r="r" b="b"/>
              <a:pathLst>
                <a:path w="20319" h="20320">
                  <a:moveTo>
                    <a:pt x="15303" y="0"/>
                  </a:moveTo>
                  <a:lnTo>
                    <a:pt x="4343" y="190"/>
                  </a:lnTo>
                  <a:lnTo>
                    <a:pt x="0" y="4686"/>
                  </a:lnTo>
                  <a:lnTo>
                    <a:pt x="190" y="15633"/>
                  </a:lnTo>
                  <a:lnTo>
                    <a:pt x="4698" y="20002"/>
                  </a:lnTo>
                  <a:lnTo>
                    <a:pt x="15646" y="19812"/>
                  </a:lnTo>
                  <a:lnTo>
                    <a:pt x="20015" y="15290"/>
                  </a:lnTo>
                  <a:lnTo>
                    <a:pt x="19913" y="9829"/>
                  </a:lnTo>
                  <a:lnTo>
                    <a:pt x="19811" y="4343"/>
                  </a:lnTo>
                  <a:lnTo>
                    <a:pt x="15303" y="0"/>
                  </a:lnTo>
                  <a:close/>
                </a:path>
              </a:pathLst>
            </a:custGeom>
            <a:solidFill>
              <a:srgbClr val="884326"/>
            </a:solidFill>
          </p:spPr>
          <p:txBody>
            <a:bodyPr wrap="square" lIns="0" tIns="0" rIns="0" bIns="0" rtlCol="0"/>
            <a:lstStyle/>
            <a:p>
              <a:endParaRPr sz="1493" dirty="0"/>
            </a:p>
          </p:txBody>
        </p:sp>
        <p:sp>
          <p:nvSpPr>
            <p:cNvPr id="1725" name="object 3593">
              <a:extLst>
                <a:ext uri="{FF2B5EF4-FFF2-40B4-BE49-F238E27FC236}">
                  <a16:creationId xmlns:a16="http://schemas.microsoft.com/office/drawing/2014/main" id="{B6709195-A7E4-4A53-92D0-72AB82ECBB75}"/>
                </a:ext>
              </a:extLst>
            </p:cNvPr>
            <p:cNvSpPr/>
            <p:nvPr/>
          </p:nvSpPr>
          <p:spPr>
            <a:xfrm>
              <a:off x="1222748" y="5702576"/>
              <a:ext cx="20320" cy="20320"/>
            </a:xfrm>
            <a:custGeom>
              <a:avLst/>
              <a:gdLst/>
              <a:ahLst/>
              <a:cxnLst/>
              <a:rect l="l" t="t" r="r" b="b"/>
              <a:pathLst>
                <a:path w="20319" h="20320">
                  <a:moveTo>
                    <a:pt x="15316" y="0"/>
                  </a:moveTo>
                  <a:lnTo>
                    <a:pt x="4356" y="190"/>
                  </a:lnTo>
                  <a:lnTo>
                    <a:pt x="0" y="4698"/>
                  </a:lnTo>
                  <a:lnTo>
                    <a:pt x="190" y="15646"/>
                  </a:lnTo>
                  <a:lnTo>
                    <a:pt x="4711" y="20015"/>
                  </a:lnTo>
                  <a:lnTo>
                    <a:pt x="15659" y="19824"/>
                  </a:lnTo>
                  <a:lnTo>
                    <a:pt x="20002" y="15303"/>
                  </a:lnTo>
                  <a:lnTo>
                    <a:pt x="19913" y="9842"/>
                  </a:lnTo>
                  <a:lnTo>
                    <a:pt x="19811" y="4356"/>
                  </a:lnTo>
                  <a:lnTo>
                    <a:pt x="15316" y="0"/>
                  </a:lnTo>
                  <a:close/>
                </a:path>
              </a:pathLst>
            </a:custGeom>
            <a:solidFill>
              <a:srgbClr val="7E4023"/>
            </a:solidFill>
          </p:spPr>
          <p:txBody>
            <a:bodyPr wrap="square" lIns="0" tIns="0" rIns="0" bIns="0" rtlCol="0"/>
            <a:lstStyle/>
            <a:p>
              <a:endParaRPr sz="1493" dirty="0"/>
            </a:p>
          </p:txBody>
        </p:sp>
        <p:sp>
          <p:nvSpPr>
            <p:cNvPr id="1726" name="object 3594">
              <a:extLst>
                <a:ext uri="{FF2B5EF4-FFF2-40B4-BE49-F238E27FC236}">
                  <a16:creationId xmlns:a16="http://schemas.microsoft.com/office/drawing/2014/main" id="{037302B3-5EE3-4666-B967-96E3D093B40A}"/>
                </a:ext>
              </a:extLst>
            </p:cNvPr>
            <p:cNvSpPr/>
            <p:nvPr/>
          </p:nvSpPr>
          <p:spPr>
            <a:xfrm>
              <a:off x="1605152" y="5624862"/>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6E3620"/>
            </a:solidFill>
          </p:spPr>
          <p:txBody>
            <a:bodyPr wrap="square" lIns="0" tIns="0" rIns="0" bIns="0" rtlCol="0"/>
            <a:lstStyle/>
            <a:p>
              <a:endParaRPr sz="1493" dirty="0"/>
            </a:p>
          </p:txBody>
        </p:sp>
        <p:sp>
          <p:nvSpPr>
            <p:cNvPr id="1727" name="object 3595">
              <a:extLst>
                <a:ext uri="{FF2B5EF4-FFF2-40B4-BE49-F238E27FC236}">
                  <a16:creationId xmlns:a16="http://schemas.microsoft.com/office/drawing/2014/main" id="{30414E3F-BADD-4FAE-A98F-CE9BEF71F688}"/>
                </a:ext>
              </a:extLst>
            </p:cNvPr>
            <p:cNvSpPr/>
            <p:nvPr/>
          </p:nvSpPr>
          <p:spPr>
            <a:xfrm>
              <a:off x="1389757" y="5655694"/>
              <a:ext cx="20320" cy="20320"/>
            </a:xfrm>
            <a:custGeom>
              <a:avLst/>
              <a:gdLst/>
              <a:ahLst/>
              <a:cxnLst/>
              <a:rect l="l" t="t" r="r" b="b"/>
              <a:pathLst>
                <a:path w="20319" h="20320">
                  <a:moveTo>
                    <a:pt x="15303" y="0"/>
                  </a:moveTo>
                  <a:lnTo>
                    <a:pt x="4343" y="190"/>
                  </a:lnTo>
                  <a:lnTo>
                    <a:pt x="0" y="4711"/>
                  </a:lnTo>
                  <a:lnTo>
                    <a:pt x="190" y="15659"/>
                  </a:lnTo>
                  <a:lnTo>
                    <a:pt x="4698" y="20002"/>
                  </a:lnTo>
                  <a:lnTo>
                    <a:pt x="15646" y="19812"/>
                  </a:lnTo>
                  <a:lnTo>
                    <a:pt x="20015" y="15316"/>
                  </a:lnTo>
                  <a:lnTo>
                    <a:pt x="19913" y="9829"/>
                  </a:lnTo>
                  <a:lnTo>
                    <a:pt x="19811" y="4368"/>
                  </a:lnTo>
                  <a:lnTo>
                    <a:pt x="15303" y="0"/>
                  </a:lnTo>
                  <a:close/>
                </a:path>
              </a:pathLst>
            </a:custGeom>
            <a:solidFill>
              <a:srgbClr val="8A4327"/>
            </a:solidFill>
          </p:spPr>
          <p:txBody>
            <a:bodyPr wrap="square" lIns="0" tIns="0" rIns="0" bIns="0" rtlCol="0"/>
            <a:lstStyle/>
            <a:p>
              <a:endParaRPr sz="1493" dirty="0"/>
            </a:p>
          </p:txBody>
        </p:sp>
        <p:sp>
          <p:nvSpPr>
            <p:cNvPr id="1728" name="object 3596">
              <a:extLst>
                <a:ext uri="{FF2B5EF4-FFF2-40B4-BE49-F238E27FC236}">
                  <a16:creationId xmlns:a16="http://schemas.microsoft.com/office/drawing/2014/main" id="{0E58333C-E00C-4301-8445-2F7E5D8078A5}"/>
                </a:ext>
              </a:extLst>
            </p:cNvPr>
            <p:cNvSpPr/>
            <p:nvPr/>
          </p:nvSpPr>
          <p:spPr>
            <a:xfrm>
              <a:off x="1473785" y="5669701"/>
              <a:ext cx="20320" cy="20320"/>
            </a:xfrm>
            <a:custGeom>
              <a:avLst/>
              <a:gdLst/>
              <a:ahLst/>
              <a:cxnLst/>
              <a:rect l="l" t="t" r="r" b="b"/>
              <a:pathLst>
                <a:path w="20319" h="20320">
                  <a:moveTo>
                    <a:pt x="15303" y="0"/>
                  </a:moveTo>
                  <a:lnTo>
                    <a:pt x="4356" y="190"/>
                  </a:lnTo>
                  <a:lnTo>
                    <a:pt x="0" y="4686"/>
                  </a:lnTo>
                  <a:lnTo>
                    <a:pt x="190" y="15633"/>
                  </a:lnTo>
                  <a:lnTo>
                    <a:pt x="4698" y="20002"/>
                  </a:lnTo>
                  <a:lnTo>
                    <a:pt x="15646" y="19812"/>
                  </a:lnTo>
                  <a:lnTo>
                    <a:pt x="20002" y="15290"/>
                  </a:lnTo>
                  <a:lnTo>
                    <a:pt x="19900" y="9829"/>
                  </a:lnTo>
                  <a:lnTo>
                    <a:pt x="19799" y="4330"/>
                  </a:lnTo>
                  <a:lnTo>
                    <a:pt x="15303" y="0"/>
                  </a:lnTo>
                  <a:close/>
                </a:path>
              </a:pathLst>
            </a:custGeom>
            <a:solidFill>
              <a:srgbClr val="7D3C24"/>
            </a:solidFill>
          </p:spPr>
          <p:txBody>
            <a:bodyPr wrap="square" lIns="0" tIns="0" rIns="0" bIns="0" rtlCol="0"/>
            <a:lstStyle/>
            <a:p>
              <a:endParaRPr sz="1493" dirty="0"/>
            </a:p>
          </p:txBody>
        </p:sp>
        <p:sp>
          <p:nvSpPr>
            <p:cNvPr id="1729" name="object 3597">
              <a:extLst>
                <a:ext uri="{FF2B5EF4-FFF2-40B4-BE49-F238E27FC236}">
                  <a16:creationId xmlns:a16="http://schemas.microsoft.com/office/drawing/2014/main" id="{1156B290-5D24-4279-8274-DA20AD0DB840}"/>
                </a:ext>
              </a:extLst>
            </p:cNvPr>
            <p:cNvSpPr/>
            <p:nvPr/>
          </p:nvSpPr>
          <p:spPr>
            <a:xfrm>
              <a:off x="1652840" y="5707806"/>
              <a:ext cx="20320" cy="20320"/>
            </a:xfrm>
            <a:custGeom>
              <a:avLst/>
              <a:gdLst/>
              <a:ahLst/>
              <a:cxnLst/>
              <a:rect l="l" t="t" r="r" b="b"/>
              <a:pathLst>
                <a:path w="20319" h="20320">
                  <a:moveTo>
                    <a:pt x="15328" y="0"/>
                  </a:moveTo>
                  <a:lnTo>
                    <a:pt x="4368" y="190"/>
                  </a:lnTo>
                  <a:lnTo>
                    <a:pt x="0" y="4699"/>
                  </a:lnTo>
                  <a:lnTo>
                    <a:pt x="190" y="15659"/>
                  </a:lnTo>
                  <a:lnTo>
                    <a:pt x="4724" y="20002"/>
                  </a:lnTo>
                  <a:lnTo>
                    <a:pt x="15671" y="19812"/>
                  </a:lnTo>
                  <a:lnTo>
                    <a:pt x="20027" y="15316"/>
                  </a:lnTo>
                  <a:lnTo>
                    <a:pt x="19926" y="9829"/>
                  </a:lnTo>
                  <a:lnTo>
                    <a:pt x="19824" y="4356"/>
                  </a:lnTo>
                  <a:lnTo>
                    <a:pt x="15328" y="0"/>
                  </a:lnTo>
                  <a:close/>
                </a:path>
              </a:pathLst>
            </a:custGeom>
            <a:solidFill>
              <a:srgbClr val="723720"/>
            </a:solidFill>
          </p:spPr>
          <p:txBody>
            <a:bodyPr wrap="square" lIns="0" tIns="0" rIns="0" bIns="0" rtlCol="0"/>
            <a:lstStyle/>
            <a:p>
              <a:endParaRPr sz="1493" dirty="0"/>
            </a:p>
          </p:txBody>
        </p:sp>
        <p:sp>
          <p:nvSpPr>
            <p:cNvPr id="1730" name="object 3598">
              <a:extLst>
                <a:ext uri="{FF2B5EF4-FFF2-40B4-BE49-F238E27FC236}">
                  <a16:creationId xmlns:a16="http://schemas.microsoft.com/office/drawing/2014/main" id="{86DAE957-9CC3-470D-8C9A-5019158085D6}"/>
                </a:ext>
              </a:extLst>
            </p:cNvPr>
            <p:cNvSpPr/>
            <p:nvPr/>
          </p:nvSpPr>
          <p:spPr>
            <a:xfrm>
              <a:off x="1693515" y="5642682"/>
              <a:ext cx="20320" cy="20320"/>
            </a:xfrm>
            <a:custGeom>
              <a:avLst/>
              <a:gdLst/>
              <a:ahLst/>
              <a:cxnLst/>
              <a:rect l="l" t="t" r="r" b="b"/>
              <a:pathLst>
                <a:path w="20319" h="20320">
                  <a:moveTo>
                    <a:pt x="15316" y="0"/>
                  </a:moveTo>
                  <a:lnTo>
                    <a:pt x="4356" y="190"/>
                  </a:lnTo>
                  <a:lnTo>
                    <a:pt x="0" y="4711"/>
                  </a:lnTo>
                  <a:lnTo>
                    <a:pt x="190" y="15659"/>
                  </a:lnTo>
                  <a:lnTo>
                    <a:pt x="4711" y="20015"/>
                  </a:lnTo>
                  <a:lnTo>
                    <a:pt x="15659" y="19824"/>
                  </a:lnTo>
                  <a:lnTo>
                    <a:pt x="20027" y="15316"/>
                  </a:lnTo>
                  <a:lnTo>
                    <a:pt x="19926" y="9829"/>
                  </a:lnTo>
                  <a:lnTo>
                    <a:pt x="19824" y="4368"/>
                  </a:lnTo>
                  <a:lnTo>
                    <a:pt x="15316" y="0"/>
                  </a:lnTo>
                  <a:close/>
                </a:path>
              </a:pathLst>
            </a:custGeom>
            <a:solidFill>
              <a:srgbClr val="6D371E"/>
            </a:solidFill>
          </p:spPr>
          <p:txBody>
            <a:bodyPr wrap="square" lIns="0" tIns="0" rIns="0" bIns="0" rtlCol="0"/>
            <a:lstStyle/>
            <a:p>
              <a:endParaRPr sz="1493" dirty="0"/>
            </a:p>
          </p:txBody>
        </p:sp>
        <p:sp>
          <p:nvSpPr>
            <p:cNvPr id="1731" name="object 3599">
              <a:extLst>
                <a:ext uri="{FF2B5EF4-FFF2-40B4-BE49-F238E27FC236}">
                  <a16:creationId xmlns:a16="http://schemas.microsoft.com/office/drawing/2014/main" id="{BC03F79A-DA37-4A87-86C4-8BE525CD69A8}"/>
                </a:ext>
              </a:extLst>
            </p:cNvPr>
            <p:cNvSpPr/>
            <p:nvPr/>
          </p:nvSpPr>
          <p:spPr>
            <a:xfrm>
              <a:off x="1407076" y="5657474"/>
              <a:ext cx="20320" cy="20320"/>
            </a:xfrm>
            <a:custGeom>
              <a:avLst/>
              <a:gdLst/>
              <a:ahLst/>
              <a:cxnLst/>
              <a:rect l="l" t="t" r="r" b="b"/>
              <a:pathLst>
                <a:path w="20319" h="20320">
                  <a:moveTo>
                    <a:pt x="15316" y="0"/>
                  </a:moveTo>
                  <a:lnTo>
                    <a:pt x="4356" y="190"/>
                  </a:lnTo>
                  <a:lnTo>
                    <a:pt x="0" y="4686"/>
                  </a:lnTo>
                  <a:lnTo>
                    <a:pt x="190" y="15633"/>
                  </a:lnTo>
                  <a:lnTo>
                    <a:pt x="4711" y="20002"/>
                  </a:lnTo>
                  <a:lnTo>
                    <a:pt x="15659" y="19812"/>
                  </a:lnTo>
                  <a:lnTo>
                    <a:pt x="20015" y="15290"/>
                  </a:lnTo>
                  <a:lnTo>
                    <a:pt x="19913" y="9829"/>
                  </a:lnTo>
                  <a:lnTo>
                    <a:pt x="19811" y="4330"/>
                  </a:lnTo>
                  <a:lnTo>
                    <a:pt x="15316" y="0"/>
                  </a:lnTo>
                  <a:close/>
                </a:path>
              </a:pathLst>
            </a:custGeom>
            <a:solidFill>
              <a:srgbClr val="804024"/>
            </a:solidFill>
          </p:spPr>
          <p:txBody>
            <a:bodyPr wrap="square" lIns="0" tIns="0" rIns="0" bIns="0" rtlCol="0"/>
            <a:lstStyle/>
            <a:p>
              <a:endParaRPr sz="1493" dirty="0"/>
            </a:p>
          </p:txBody>
        </p:sp>
        <p:sp>
          <p:nvSpPr>
            <p:cNvPr id="1732" name="object 3600">
              <a:extLst>
                <a:ext uri="{FF2B5EF4-FFF2-40B4-BE49-F238E27FC236}">
                  <a16:creationId xmlns:a16="http://schemas.microsoft.com/office/drawing/2014/main" id="{297BB4B4-0E5B-44AE-A684-6458E0280FB6}"/>
                </a:ext>
              </a:extLst>
            </p:cNvPr>
            <p:cNvSpPr/>
            <p:nvPr/>
          </p:nvSpPr>
          <p:spPr>
            <a:xfrm>
              <a:off x="1025829" y="5587128"/>
              <a:ext cx="20320" cy="20320"/>
            </a:xfrm>
            <a:custGeom>
              <a:avLst/>
              <a:gdLst/>
              <a:ahLst/>
              <a:cxnLst/>
              <a:rect l="l" t="t" r="r" b="b"/>
              <a:pathLst>
                <a:path w="20319" h="20320">
                  <a:moveTo>
                    <a:pt x="15316" y="0"/>
                  </a:moveTo>
                  <a:lnTo>
                    <a:pt x="4356" y="190"/>
                  </a:lnTo>
                  <a:lnTo>
                    <a:pt x="0" y="4699"/>
                  </a:lnTo>
                  <a:lnTo>
                    <a:pt x="190" y="15659"/>
                  </a:lnTo>
                  <a:lnTo>
                    <a:pt x="4711" y="20002"/>
                  </a:lnTo>
                  <a:lnTo>
                    <a:pt x="15659" y="19812"/>
                  </a:lnTo>
                  <a:lnTo>
                    <a:pt x="20015" y="15316"/>
                  </a:lnTo>
                  <a:lnTo>
                    <a:pt x="19913" y="9829"/>
                  </a:lnTo>
                  <a:lnTo>
                    <a:pt x="19811" y="4356"/>
                  </a:lnTo>
                  <a:lnTo>
                    <a:pt x="15316" y="0"/>
                  </a:lnTo>
                  <a:close/>
                </a:path>
              </a:pathLst>
            </a:custGeom>
            <a:solidFill>
              <a:srgbClr val="A04E2D"/>
            </a:solidFill>
          </p:spPr>
          <p:txBody>
            <a:bodyPr wrap="square" lIns="0" tIns="0" rIns="0" bIns="0" rtlCol="0"/>
            <a:lstStyle/>
            <a:p>
              <a:endParaRPr sz="1493" dirty="0"/>
            </a:p>
          </p:txBody>
        </p:sp>
        <p:sp>
          <p:nvSpPr>
            <p:cNvPr id="1733" name="object 3601">
              <a:extLst>
                <a:ext uri="{FF2B5EF4-FFF2-40B4-BE49-F238E27FC236}">
                  <a16:creationId xmlns:a16="http://schemas.microsoft.com/office/drawing/2014/main" id="{62B4A2FA-BC36-4705-950A-9D3B0257C513}"/>
                </a:ext>
              </a:extLst>
            </p:cNvPr>
            <p:cNvSpPr/>
            <p:nvPr/>
          </p:nvSpPr>
          <p:spPr>
            <a:xfrm>
              <a:off x="1683083" y="5633058"/>
              <a:ext cx="20320" cy="20320"/>
            </a:xfrm>
            <a:custGeom>
              <a:avLst/>
              <a:gdLst/>
              <a:ahLst/>
              <a:cxnLst/>
              <a:rect l="l" t="t" r="r" b="b"/>
              <a:pathLst>
                <a:path w="20319" h="20320">
                  <a:moveTo>
                    <a:pt x="15316" y="0"/>
                  </a:moveTo>
                  <a:lnTo>
                    <a:pt x="4356" y="190"/>
                  </a:lnTo>
                  <a:lnTo>
                    <a:pt x="0" y="4711"/>
                  </a:lnTo>
                  <a:lnTo>
                    <a:pt x="190" y="15671"/>
                  </a:lnTo>
                  <a:lnTo>
                    <a:pt x="4711" y="20015"/>
                  </a:lnTo>
                  <a:lnTo>
                    <a:pt x="15659" y="19824"/>
                  </a:lnTo>
                  <a:lnTo>
                    <a:pt x="20027" y="15328"/>
                  </a:lnTo>
                  <a:lnTo>
                    <a:pt x="19926" y="9829"/>
                  </a:lnTo>
                  <a:lnTo>
                    <a:pt x="19824" y="4368"/>
                  </a:lnTo>
                  <a:lnTo>
                    <a:pt x="15316" y="0"/>
                  </a:lnTo>
                  <a:close/>
                </a:path>
              </a:pathLst>
            </a:custGeom>
            <a:solidFill>
              <a:srgbClr val="64331D"/>
            </a:solidFill>
          </p:spPr>
          <p:txBody>
            <a:bodyPr wrap="square" lIns="0" tIns="0" rIns="0" bIns="0" rtlCol="0"/>
            <a:lstStyle/>
            <a:p>
              <a:endParaRPr sz="1493" dirty="0"/>
            </a:p>
          </p:txBody>
        </p:sp>
        <p:sp>
          <p:nvSpPr>
            <p:cNvPr id="1734" name="object 3602">
              <a:extLst>
                <a:ext uri="{FF2B5EF4-FFF2-40B4-BE49-F238E27FC236}">
                  <a16:creationId xmlns:a16="http://schemas.microsoft.com/office/drawing/2014/main" id="{9B71AF03-A293-4230-BF75-B6CA35C04ECD}"/>
                </a:ext>
              </a:extLst>
            </p:cNvPr>
            <p:cNvSpPr/>
            <p:nvPr/>
          </p:nvSpPr>
          <p:spPr>
            <a:xfrm>
              <a:off x="1282828" y="5664937"/>
              <a:ext cx="20320" cy="20320"/>
            </a:xfrm>
            <a:custGeom>
              <a:avLst/>
              <a:gdLst/>
              <a:ahLst/>
              <a:cxnLst/>
              <a:rect l="l" t="t" r="r" b="b"/>
              <a:pathLst>
                <a:path w="20319" h="20320">
                  <a:moveTo>
                    <a:pt x="15303" y="0"/>
                  </a:moveTo>
                  <a:lnTo>
                    <a:pt x="4356" y="190"/>
                  </a:lnTo>
                  <a:lnTo>
                    <a:pt x="0" y="4711"/>
                  </a:lnTo>
                  <a:lnTo>
                    <a:pt x="190" y="15671"/>
                  </a:lnTo>
                  <a:lnTo>
                    <a:pt x="4711" y="20015"/>
                  </a:lnTo>
                  <a:lnTo>
                    <a:pt x="15646" y="19824"/>
                  </a:lnTo>
                  <a:lnTo>
                    <a:pt x="20015" y="15328"/>
                  </a:lnTo>
                  <a:lnTo>
                    <a:pt x="19913" y="9842"/>
                  </a:lnTo>
                  <a:lnTo>
                    <a:pt x="19811" y="4368"/>
                  </a:lnTo>
                  <a:lnTo>
                    <a:pt x="15303" y="0"/>
                  </a:lnTo>
                  <a:close/>
                </a:path>
              </a:pathLst>
            </a:custGeom>
            <a:solidFill>
              <a:srgbClr val="7F4123"/>
            </a:solidFill>
          </p:spPr>
          <p:txBody>
            <a:bodyPr wrap="square" lIns="0" tIns="0" rIns="0" bIns="0" rtlCol="0"/>
            <a:lstStyle/>
            <a:p>
              <a:endParaRPr sz="1493" dirty="0"/>
            </a:p>
          </p:txBody>
        </p:sp>
        <p:sp>
          <p:nvSpPr>
            <p:cNvPr id="1735" name="object 3603">
              <a:extLst>
                <a:ext uri="{FF2B5EF4-FFF2-40B4-BE49-F238E27FC236}">
                  <a16:creationId xmlns:a16="http://schemas.microsoft.com/office/drawing/2014/main" id="{1F97B910-CD9A-4377-832C-B836705DAD55}"/>
                </a:ext>
              </a:extLst>
            </p:cNvPr>
            <p:cNvSpPr/>
            <p:nvPr/>
          </p:nvSpPr>
          <p:spPr>
            <a:xfrm>
              <a:off x="1064021" y="5687070"/>
              <a:ext cx="20320" cy="20320"/>
            </a:xfrm>
            <a:custGeom>
              <a:avLst/>
              <a:gdLst/>
              <a:ahLst/>
              <a:cxnLst/>
              <a:rect l="l" t="t" r="r" b="b"/>
              <a:pathLst>
                <a:path w="20319" h="20320">
                  <a:moveTo>
                    <a:pt x="15303" y="0"/>
                  </a:moveTo>
                  <a:lnTo>
                    <a:pt x="4356" y="190"/>
                  </a:lnTo>
                  <a:lnTo>
                    <a:pt x="0" y="4686"/>
                  </a:lnTo>
                  <a:lnTo>
                    <a:pt x="190" y="15646"/>
                  </a:lnTo>
                  <a:lnTo>
                    <a:pt x="4711" y="19989"/>
                  </a:lnTo>
                  <a:lnTo>
                    <a:pt x="15646" y="19799"/>
                  </a:lnTo>
                  <a:lnTo>
                    <a:pt x="20015" y="15303"/>
                  </a:lnTo>
                  <a:lnTo>
                    <a:pt x="19913" y="9829"/>
                  </a:lnTo>
                  <a:lnTo>
                    <a:pt x="19811" y="4343"/>
                  </a:lnTo>
                  <a:lnTo>
                    <a:pt x="15303" y="0"/>
                  </a:lnTo>
                  <a:close/>
                </a:path>
              </a:pathLst>
            </a:custGeom>
            <a:solidFill>
              <a:srgbClr val="9B4C2C"/>
            </a:solidFill>
          </p:spPr>
          <p:txBody>
            <a:bodyPr wrap="square" lIns="0" tIns="0" rIns="0" bIns="0" rtlCol="0"/>
            <a:lstStyle/>
            <a:p>
              <a:endParaRPr sz="1493" dirty="0"/>
            </a:p>
          </p:txBody>
        </p:sp>
        <p:sp>
          <p:nvSpPr>
            <p:cNvPr id="1736" name="object 3604">
              <a:extLst>
                <a:ext uri="{FF2B5EF4-FFF2-40B4-BE49-F238E27FC236}">
                  <a16:creationId xmlns:a16="http://schemas.microsoft.com/office/drawing/2014/main" id="{F98E8F4A-2BA4-4152-9ECB-0A461CCEDFFB}"/>
                </a:ext>
              </a:extLst>
            </p:cNvPr>
            <p:cNvSpPr/>
            <p:nvPr/>
          </p:nvSpPr>
          <p:spPr>
            <a:xfrm>
              <a:off x="1877206" y="5485311"/>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15" y="15303"/>
                  </a:lnTo>
                  <a:lnTo>
                    <a:pt x="19913" y="9829"/>
                  </a:lnTo>
                  <a:lnTo>
                    <a:pt x="19812" y="4356"/>
                  </a:lnTo>
                  <a:lnTo>
                    <a:pt x="15316" y="0"/>
                  </a:lnTo>
                  <a:close/>
                </a:path>
              </a:pathLst>
            </a:custGeom>
            <a:solidFill>
              <a:srgbClr val="692F18"/>
            </a:solidFill>
          </p:spPr>
          <p:txBody>
            <a:bodyPr wrap="square" lIns="0" tIns="0" rIns="0" bIns="0" rtlCol="0"/>
            <a:lstStyle/>
            <a:p>
              <a:endParaRPr sz="1493" dirty="0"/>
            </a:p>
          </p:txBody>
        </p:sp>
        <p:sp>
          <p:nvSpPr>
            <p:cNvPr id="1737" name="object 3605">
              <a:extLst>
                <a:ext uri="{FF2B5EF4-FFF2-40B4-BE49-F238E27FC236}">
                  <a16:creationId xmlns:a16="http://schemas.microsoft.com/office/drawing/2014/main" id="{60829136-A7D7-435A-98D8-28660AEB6E5C}"/>
                </a:ext>
              </a:extLst>
            </p:cNvPr>
            <p:cNvSpPr/>
            <p:nvPr/>
          </p:nvSpPr>
          <p:spPr>
            <a:xfrm>
              <a:off x="1313394" y="5641107"/>
              <a:ext cx="20320" cy="20320"/>
            </a:xfrm>
            <a:custGeom>
              <a:avLst/>
              <a:gdLst/>
              <a:ahLst/>
              <a:cxnLst/>
              <a:rect l="l" t="t" r="r" b="b"/>
              <a:pathLst>
                <a:path w="20319" h="20320">
                  <a:moveTo>
                    <a:pt x="15303" y="0"/>
                  </a:moveTo>
                  <a:lnTo>
                    <a:pt x="4343" y="190"/>
                  </a:lnTo>
                  <a:lnTo>
                    <a:pt x="0" y="4711"/>
                  </a:lnTo>
                  <a:lnTo>
                    <a:pt x="190" y="15671"/>
                  </a:lnTo>
                  <a:lnTo>
                    <a:pt x="4698" y="20015"/>
                  </a:lnTo>
                  <a:lnTo>
                    <a:pt x="15646" y="19824"/>
                  </a:lnTo>
                  <a:lnTo>
                    <a:pt x="20015" y="15328"/>
                  </a:lnTo>
                  <a:lnTo>
                    <a:pt x="19913" y="9829"/>
                  </a:lnTo>
                  <a:lnTo>
                    <a:pt x="19811" y="4368"/>
                  </a:lnTo>
                  <a:lnTo>
                    <a:pt x="15303" y="0"/>
                  </a:lnTo>
                  <a:close/>
                </a:path>
              </a:pathLst>
            </a:custGeom>
            <a:solidFill>
              <a:srgbClr val="8F4628"/>
            </a:solidFill>
          </p:spPr>
          <p:txBody>
            <a:bodyPr wrap="square" lIns="0" tIns="0" rIns="0" bIns="0" rtlCol="0"/>
            <a:lstStyle/>
            <a:p>
              <a:endParaRPr sz="1493" dirty="0"/>
            </a:p>
          </p:txBody>
        </p:sp>
        <p:sp>
          <p:nvSpPr>
            <p:cNvPr id="1738" name="object 3606">
              <a:extLst>
                <a:ext uri="{FF2B5EF4-FFF2-40B4-BE49-F238E27FC236}">
                  <a16:creationId xmlns:a16="http://schemas.microsoft.com/office/drawing/2014/main" id="{CCF153E0-E6AE-4D2A-93F8-15BD8133BE1F}"/>
                </a:ext>
              </a:extLst>
            </p:cNvPr>
            <p:cNvSpPr/>
            <p:nvPr/>
          </p:nvSpPr>
          <p:spPr>
            <a:xfrm>
              <a:off x="1836954" y="5542103"/>
              <a:ext cx="20320" cy="20320"/>
            </a:xfrm>
            <a:custGeom>
              <a:avLst/>
              <a:gdLst/>
              <a:ahLst/>
              <a:cxnLst/>
              <a:rect l="l" t="t" r="r" b="b"/>
              <a:pathLst>
                <a:path w="20319" h="20320">
                  <a:moveTo>
                    <a:pt x="15303" y="0"/>
                  </a:moveTo>
                  <a:lnTo>
                    <a:pt x="4356" y="190"/>
                  </a:lnTo>
                  <a:lnTo>
                    <a:pt x="0" y="4711"/>
                  </a:lnTo>
                  <a:lnTo>
                    <a:pt x="190" y="15659"/>
                  </a:lnTo>
                  <a:lnTo>
                    <a:pt x="4711" y="20015"/>
                  </a:lnTo>
                  <a:lnTo>
                    <a:pt x="15646" y="19824"/>
                  </a:lnTo>
                  <a:lnTo>
                    <a:pt x="20015" y="15316"/>
                  </a:lnTo>
                  <a:lnTo>
                    <a:pt x="19913" y="9842"/>
                  </a:lnTo>
                  <a:lnTo>
                    <a:pt x="19812" y="4368"/>
                  </a:lnTo>
                  <a:lnTo>
                    <a:pt x="15303" y="0"/>
                  </a:lnTo>
                  <a:close/>
                </a:path>
              </a:pathLst>
            </a:custGeom>
            <a:solidFill>
              <a:srgbClr val="6C351F"/>
            </a:solidFill>
          </p:spPr>
          <p:txBody>
            <a:bodyPr wrap="square" lIns="0" tIns="0" rIns="0" bIns="0" rtlCol="0"/>
            <a:lstStyle/>
            <a:p>
              <a:endParaRPr sz="1493" dirty="0"/>
            </a:p>
          </p:txBody>
        </p:sp>
        <p:sp>
          <p:nvSpPr>
            <p:cNvPr id="1739" name="object 3607">
              <a:extLst>
                <a:ext uri="{FF2B5EF4-FFF2-40B4-BE49-F238E27FC236}">
                  <a16:creationId xmlns:a16="http://schemas.microsoft.com/office/drawing/2014/main" id="{FF567488-118D-434F-8060-4D01AA5D162C}"/>
                </a:ext>
              </a:extLst>
            </p:cNvPr>
            <p:cNvSpPr/>
            <p:nvPr/>
          </p:nvSpPr>
          <p:spPr>
            <a:xfrm>
              <a:off x="1337739" y="5668939"/>
              <a:ext cx="20320" cy="20320"/>
            </a:xfrm>
            <a:custGeom>
              <a:avLst/>
              <a:gdLst/>
              <a:ahLst/>
              <a:cxnLst/>
              <a:rect l="l" t="t" r="r" b="b"/>
              <a:pathLst>
                <a:path w="20319" h="20320">
                  <a:moveTo>
                    <a:pt x="15303" y="0"/>
                  </a:moveTo>
                  <a:lnTo>
                    <a:pt x="4356" y="190"/>
                  </a:lnTo>
                  <a:lnTo>
                    <a:pt x="0" y="4686"/>
                  </a:lnTo>
                  <a:lnTo>
                    <a:pt x="190" y="15659"/>
                  </a:lnTo>
                  <a:lnTo>
                    <a:pt x="4711" y="20002"/>
                  </a:lnTo>
                  <a:lnTo>
                    <a:pt x="15646" y="19812"/>
                  </a:lnTo>
                  <a:lnTo>
                    <a:pt x="20015" y="15316"/>
                  </a:lnTo>
                  <a:lnTo>
                    <a:pt x="19913" y="9829"/>
                  </a:lnTo>
                  <a:lnTo>
                    <a:pt x="19811" y="4343"/>
                  </a:lnTo>
                  <a:lnTo>
                    <a:pt x="15303" y="0"/>
                  </a:lnTo>
                  <a:close/>
                </a:path>
              </a:pathLst>
            </a:custGeom>
            <a:solidFill>
              <a:srgbClr val="834325"/>
            </a:solidFill>
          </p:spPr>
          <p:txBody>
            <a:bodyPr wrap="square" lIns="0" tIns="0" rIns="0" bIns="0" rtlCol="0"/>
            <a:lstStyle/>
            <a:p>
              <a:endParaRPr sz="1493" dirty="0"/>
            </a:p>
          </p:txBody>
        </p:sp>
        <p:sp>
          <p:nvSpPr>
            <p:cNvPr id="1740" name="object 3608">
              <a:extLst>
                <a:ext uri="{FF2B5EF4-FFF2-40B4-BE49-F238E27FC236}">
                  <a16:creationId xmlns:a16="http://schemas.microsoft.com/office/drawing/2014/main" id="{F80EFFDC-4808-4FB6-946C-A417A4B1F53D}"/>
                </a:ext>
              </a:extLst>
            </p:cNvPr>
            <p:cNvSpPr/>
            <p:nvPr/>
          </p:nvSpPr>
          <p:spPr>
            <a:xfrm>
              <a:off x="1421270" y="5660128"/>
              <a:ext cx="20320" cy="20320"/>
            </a:xfrm>
            <a:custGeom>
              <a:avLst/>
              <a:gdLst/>
              <a:ahLst/>
              <a:cxnLst/>
              <a:rect l="l" t="t" r="r" b="b"/>
              <a:pathLst>
                <a:path w="20319" h="20320">
                  <a:moveTo>
                    <a:pt x="15303" y="0"/>
                  </a:moveTo>
                  <a:lnTo>
                    <a:pt x="4356" y="190"/>
                  </a:lnTo>
                  <a:lnTo>
                    <a:pt x="0" y="4699"/>
                  </a:lnTo>
                  <a:lnTo>
                    <a:pt x="190" y="15659"/>
                  </a:lnTo>
                  <a:lnTo>
                    <a:pt x="4711" y="20015"/>
                  </a:lnTo>
                  <a:lnTo>
                    <a:pt x="15646" y="19824"/>
                  </a:lnTo>
                  <a:lnTo>
                    <a:pt x="20015" y="15316"/>
                  </a:lnTo>
                  <a:lnTo>
                    <a:pt x="19913" y="9829"/>
                  </a:lnTo>
                  <a:lnTo>
                    <a:pt x="19811" y="4356"/>
                  </a:lnTo>
                  <a:lnTo>
                    <a:pt x="15303" y="0"/>
                  </a:lnTo>
                  <a:close/>
                </a:path>
              </a:pathLst>
            </a:custGeom>
            <a:solidFill>
              <a:srgbClr val="8E4529"/>
            </a:solidFill>
          </p:spPr>
          <p:txBody>
            <a:bodyPr wrap="square" lIns="0" tIns="0" rIns="0" bIns="0" rtlCol="0"/>
            <a:lstStyle/>
            <a:p>
              <a:endParaRPr sz="1493" dirty="0"/>
            </a:p>
          </p:txBody>
        </p:sp>
        <p:sp>
          <p:nvSpPr>
            <p:cNvPr id="1741" name="object 3609">
              <a:extLst>
                <a:ext uri="{FF2B5EF4-FFF2-40B4-BE49-F238E27FC236}">
                  <a16:creationId xmlns:a16="http://schemas.microsoft.com/office/drawing/2014/main" id="{5DD6F31A-6DF7-4FEC-AB40-2EDDD12A397F}"/>
                </a:ext>
              </a:extLst>
            </p:cNvPr>
            <p:cNvSpPr/>
            <p:nvPr/>
          </p:nvSpPr>
          <p:spPr>
            <a:xfrm>
              <a:off x="1588302" y="5677745"/>
              <a:ext cx="20320" cy="20320"/>
            </a:xfrm>
            <a:custGeom>
              <a:avLst/>
              <a:gdLst/>
              <a:ahLst/>
              <a:cxnLst/>
              <a:rect l="l" t="t" r="r" b="b"/>
              <a:pathLst>
                <a:path w="20319" h="20320">
                  <a:moveTo>
                    <a:pt x="15303" y="0"/>
                  </a:moveTo>
                  <a:lnTo>
                    <a:pt x="4356" y="190"/>
                  </a:lnTo>
                  <a:lnTo>
                    <a:pt x="0" y="4698"/>
                  </a:lnTo>
                  <a:lnTo>
                    <a:pt x="190" y="15646"/>
                  </a:lnTo>
                  <a:lnTo>
                    <a:pt x="4699" y="20015"/>
                  </a:lnTo>
                  <a:lnTo>
                    <a:pt x="15659" y="19824"/>
                  </a:lnTo>
                  <a:lnTo>
                    <a:pt x="20027" y="15303"/>
                  </a:lnTo>
                  <a:lnTo>
                    <a:pt x="19926" y="9842"/>
                  </a:lnTo>
                  <a:lnTo>
                    <a:pt x="19824" y="4356"/>
                  </a:lnTo>
                  <a:lnTo>
                    <a:pt x="15303" y="0"/>
                  </a:lnTo>
                  <a:close/>
                </a:path>
              </a:pathLst>
            </a:custGeom>
            <a:solidFill>
              <a:srgbClr val="64331D"/>
            </a:solidFill>
          </p:spPr>
          <p:txBody>
            <a:bodyPr wrap="square" lIns="0" tIns="0" rIns="0" bIns="0" rtlCol="0"/>
            <a:lstStyle/>
            <a:p>
              <a:endParaRPr sz="1493" dirty="0"/>
            </a:p>
          </p:txBody>
        </p:sp>
        <p:sp>
          <p:nvSpPr>
            <p:cNvPr id="1742" name="object 3610">
              <a:extLst>
                <a:ext uri="{FF2B5EF4-FFF2-40B4-BE49-F238E27FC236}">
                  <a16:creationId xmlns:a16="http://schemas.microsoft.com/office/drawing/2014/main" id="{F8F3003B-73AE-4DFC-A629-C789FB5C7AF3}"/>
                </a:ext>
              </a:extLst>
            </p:cNvPr>
            <p:cNvSpPr/>
            <p:nvPr/>
          </p:nvSpPr>
          <p:spPr>
            <a:xfrm>
              <a:off x="1300031" y="5672717"/>
              <a:ext cx="20320" cy="20320"/>
            </a:xfrm>
            <a:custGeom>
              <a:avLst/>
              <a:gdLst/>
              <a:ahLst/>
              <a:cxnLst/>
              <a:rect l="l" t="t" r="r" b="b"/>
              <a:pathLst>
                <a:path w="20319" h="20320">
                  <a:moveTo>
                    <a:pt x="15303" y="0"/>
                  </a:moveTo>
                  <a:lnTo>
                    <a:pt x="4356" y="190"/>
                  </a:lnTo>
                  <a:lnTo>
                    <a:pt x="0" y="4686"/>
                  </a:lnTo>
                  <a:lnTo>
                    <a:pt x="190" y="15633"/>
                  </a:lnTo>
                  <a:lnTo>
                    <a:pt x="4711" y="19989"/>
                  </a:lnTo>
                  <a:lnTo>
                    <a:pt x="15646" y="19799"/>
                  </a:lnTo>
                  <a:lnTo>
                    <a:pt x="20015" y="15290"/>
                  </a:lnTo>
                  <a:lnTo>
                    <a:pt x="19913" y="9829"/>
                  </a:lnTo>
                  <a:lnTo>
                    <a:pt x="19811" y="4343"/>
                  </a:lnTo>
                  <a:lnTo>
                    <a:pt x="15303" y="0"/>
                  </a:lnTo>
                  <a:close/>
                </a:path>
              </a:pathLst>
            </a:custGeom>
            <a:solidFill>
              <a:srgbClr val="92462B"/>
            </a:solidFill>
          </p:spPr>
          <p:txBody>
            <a:bodyPr wrap="square" lIns="0" tIns="0" rIns="0" bIns="0" rtlCol="0"/>
            <a:lstStyle/>
            <a:p>
              <a:endParaRPr sz="1493" dirty="0"/>
            </a:p>
          </p:txBody>
        </p:sp>
        <p:sp>
          <p:nvSpPr>
            <p:cNvPr id="1743" name="object 3611">
              <a:extLst>
                <a:ext uri="{FF2B5EF4-FFF2-40B4-BE49-F238E27FC236}">
                  <a16:creationId xmlns:a16="http://schemas.microsoft.com/office/drawing/2014/main" id="{8FF75146-783F-4E53-A42F-67720E0A3754}"/>
                </a:ext>
              </a:extLst>
            </p:cNvPr>
            <p:cNvSpPr/>
            <p:nvPr/>
          </p:nvSpPr>
          <p:spPr>
            <a:xfrm>
              <a:off x="1627750" y="5643650"/>
              <a:ext cx="20320" cy="20320"/>
            </a:xfrm>
            <a:custGeom>
              <a:avLst/>
              <a:gdLst/>
              <a:ahLst/>
              <a:cxnLst/>
              <a:rect l="l" t="t" r="r" b="b"/>
              <a:pathLst>
                <a:path w="20319" h="20320">
                  <a:moveTo>
                    <a:pt x="15316" y="0"/>
                  </a:moveTo>
                  <a:lnTo>
                    <a:pt x="4356" y="190"/>
                  </a:lnTo>
                  <a:lnTo>
                    <a:pt x="0" y="4686"/>
                  </a:lnTo>
                  <a:lnTo>
                    <a:pt x="190" y="15633"/>
                  </a:lnTo>
                  <a:lnTo>
                    <a:pt x="4711" y="20015"/>
                  </a:lnTo>
                  <a:lnTo>
                    <a:pt x="15659" y="19824"/>
                  </a:lnTo>
                  <a:lnTo>
                    <a:pt x="20015" y="15290"/>
                  </a:lnTo>
                  <a:lnTo>
                    <a:pt x="19913" y="9829"/>
                  </a:lnTo>
                  <a:lnTo>
                    <a:pt x="19812" y="4343"/>
                  </a:lnTo>
                  <a:lnTo>
                    <a:pt x="15316" y="0"/>
                  </a:lnTo>
                  <a:close/>
                </a:path>
              </a:pathLst>
            </a:custGeom>
            <a:solidFill>
              <a:srgbClr val="68341D"/>
            </a:solidFill>
          </p:spPr>
          <p:txBody>
            <a:bodyPr wrap="square" lIns="0" tIns="0" rIns="0" bIns="0" rtlCol="0"/>
            <a:lstStyle/>
            <a:p>
              <a:endParaRPr sz="1493" dirty="0"/>
            </a:p>
          </p:txBody>
        </p:sp>
        <p:sp>
          <p:nvSpPr>
            <p:cNvPr id="1744" name="object 3612">
              <a:extLst>
                <a:ext uri="{FF2B5EF4-FFF2-40B4-BE49-F238E27FC236}">
                  <a16:creationId xmlns:a16="http://schemas.microsoft.com/office/drawing/2014/main" id="{80AD7C1A-0780-4953-AC67-68E12FCE76C9}"/>
                </a:ext>
              </a:extLst>
            </p:cNvPr>
            <p:cNvSpPr/>
            <p:nvPr/>
          </p:nvSpPr>
          <p:spPr>
            <a:xfrm>
              <a:off x="1113041" y="5607559"/>
              <a:ext cx="20320" cy="20320"/>
            </a:xfrm>
            <a:custGeom>
              <a:avLst/>
              <a:gdLst/>
              <a:ahLst/>
              <a:cxnLst/>
              <a:rect l="l" t="t" r="r" b="b"/>
              <a:pathLst>
                <a:path w="20319" h="20320">
                  <a:moveTo>
                    <a:pt x="15303" y="0"/>
                  </a:moveTo>
                  <a:lnTo>
                    <a:pt x="4343" y="190"/>
                  </a:lnTo>
                  <a:lnTo>
                    <a:pt x="0" y="4724"/>
                  </a:lnTo>
                  <a:lnTo>
                    <a:pt x="190" y="15671"/>
                  </a:lnTo>
                  <a:lnTo>
                    <a:pt x="4698" y="20015"/>
                  </a:lnTo>
                  <a:lnTo>
                    <a:pt x="15646" y="19824"/>
                  </a:lnTo>
                  <a:lnTo>
                    <a:pt x="20015" y="15328"/>
                  </a:lnTo>
                  <a:lnTo>
                    <a:pt x="19913" y="9842"/>
                  </a:lnTo>
                  <a:lnTo>
                    <a:pt x="19811" y="4381"/>
                  </a:lnTo>
                  <a:lnTo>
                    <a:pt x="15303" y="0"/>
                  </a:lnTo>
                  <a:close/>
                </a:path>
              </a:pathLst>
            </a:custGeom>
            <a:solidFill>
              <a:srgbClr val="964B29"/>
            </a:solidFill>
          </p:spPr>
          <p:txBody>
            <a:bodyPr wrap="square" lIns="0" tIns="0" rIns="0" bIns="0" rtlCol="0"/>
            <a:lstStyle/>
            <a:p>
              <a:endParaRPr sz="1493" dirty="0"/>
            </a:p>
          </p:txBody>
        </p:sp>
        <p:sp>
          <p:nvSpPr>
            <p:cNvPr id="1745" name="object 3613">
              <a:extLst>
                <a:ext uri="{FF2B5EF4-FFF2-40B4-BE49-F238E27FC236}">
                  <a16:creationId xmlns:a16="http://schemas.microsoft.com/office/drawing/2014/main" id="{E949090B-4CCB-49AA-AD27-E1F8A72972AA}"/>
                </a:ext>
              </a:extLst>
            </p:cNvPr>
            <p:cNvSpPr/>
            <p:nvPr/>
          </p:nvSpPr>
          <p:spPr>
            <a:xfrm>
              <a:off x="1517473" y="5656261"/>
              <a:ext cx="20320" cy="20320"/>
            </a:xfrm>
            <a:custGeom>
              <a:avLst/>
              <a:gdLst/>
              <a:ahLst/>
              <a:cxnLst/>
              <a:rect l="l" t="t" r="r" b="b"/>
              <a:pathLst>
                <a:path w="20319" h="20320">
                  <a:moveTo>
                    <a:pt x="15316" y="0"/>
                  </a:moveTo>
                  <a:lnTo>
                    <a:pt x="4356" y="190"/>
                  </a:lnTo>
                  <a:lnTo>
                    <a:pt x="0" y="4711"/>
                  </a:lnTo>
                  <a:lnTo>
                    <a:pt x="190" y="15671"/>
                  </a:lnTo>
                  <a:lnTo>
                    <a:pt x="4711" y="20015"/>
                  </a:lnTo>
                  <a:lnTo>
                    <a:pt x="15659" y="19824"/>
                  </a:lnTo>
                  <a:lnTo>
                    <a:pt x="20027" y="15328"/>
                  </a:lnTo>
                  <a:lnTo>
                    <a:pt x="19926" y="9829"/>
                  </a:lnTo>
                  <a:lnTo>
                    <a:pt x="19824" y="4368"/>
                  </a:lnTo>
                  <a:lnTo>
                    <a:pt x="15316" y="0"/>
                  </a:lnTo>
                  <a:close/>
                </a:path>
              </a:pathLst>
            </a:custGeom>
            <a:solidFill>
              <a:srgbClr val="6E3620"/>
            </a:solidFill>
          </p:spPr>
          <p:txBody>
            <a:bodyPr wrap="square" lIns="0" tIns="0" rIns="0" bIns="0" rtlCol="0"/>
            <a:lstStyle/>
            <a:p>
              <a:endParaRPr sz="1493" dirty="0"/>
            </a:p>
          </p:txBody>
        </p:sp>
        <p:sp>
          <p:nvSpPr>
            <p:cNvPr id="1746" name="object 3614">
              <a:extLst>
                <a:ext uri="{FF2B5EF4-FFF2-40B4-BE49-F238E27FC236}">
                  <a16:creationId xmlns:a16="http://schemas.microsoft.com/office/drawing/2014/main" id="{846C7A72-A351-4280-9C37-5BC1E8B715E7}"/>
                </a:ext>
              </a:extLst>
            </p:cNvPr>
            <p:cNvSpPr/>
            <p:nvPr/>
          </p:nvSpPr>
          <p:spPr>
            <a:xfrm>
              <a:off x="1114331" y="5626206"/>
              <a:ext cx="20320" cy="20320"/>
            </a:xfrm>
            <a:custGeom>
              <a:avLst/>
              <a:gdLst/>
              <a:ahLst/>
              <a:cxnLst/>
              <a:rect l="l" t="t" r="r" b="b"/>
              <a:pathLst>
                <a:path w="20319" h="20320">
                  <a:moveTo>
                    <a:pt x="15316" y="0"/>
                  </a:moveTo>
                  <a:lnTo>
                    <a:pt x="4356" y="190"/>
                  </a:lnTo>
                  <a:lnTo>
                    <a:pt x="0" y="4699"/>
                  </a:lnTo>
                  <a:lnTo>
                    <a:pt x="190" y="15659"/>
                  </a:lnTo>
                  <a:lnTo>
                    <a:pt x="4711" y="20002"/>
                  </a:lnTo>
                  <a:lnTo>
                    <a:pt x="15659" y="19812"/>
                  </a:lnTo>
                  <a:lnTo>
                    <a:pt x="20027" y="15316"/>
                  </a:lnTo>
                  <a:lnTo>
                    <a:pt x="19926" y="9829"/>
                  </a:lnTo>
                  <a:lnTo>
                    <a:pt x="19824" y="4356"/>
                  </a:lnTo>
                  <a:lnTo>
                    <a:pt x="15316" y="0"/>
                  </a:lnTo>
                  <a:close/>
                </a:path>
              </a:pathLst>
            </a:custGeom>
            <a:solidFill>
              <a:srgbClr val="9E4D2E"/>
            </a:solidFill>
          </p:spPr>
          <p:txBody>
            <a:bodyPr wrap="square" lIns="0" tIns="0" rIns="0" bIns="0" rtlCol="0"/>
            <a:lstStyle/>
            <a:p>
              <a:endParaRPr sz="1493" dirty="0"/>
            </a:p>
          </p:txBody>
        </p:sp>
        <p:sp>
          <p:nvSpPr>
            <p:cNvPr id="1747" name="object 3615">
              <a:extLst>
                <a:ext uri="{FF2B5EF4-FFF2-40B4-BE49-F238E27FC236}">
                  <a16:creationId xmlns:a16="http://schemas.microsoft.com/office/drawing/2014/main" id="{0D11C349-CB45-4788-BEBE-B4F4ECC2A6C2}"/>
                </a:ext>
              </a:extLst>
            </p:cNvPr>
            <p:cNvSpPr/>
            <p:nvPr/>
          </p:nvSpPr>
          <p:spPr>
            <a:xfrm>
              <a:off x="1556919" y="5654130"/>
              <a:ext cx="20320" cy="20320"/>
            </a:xfrm>
            <a:custGeom>
              <a:avLst/>
              <a:gdLst/>
              <a:ahLst/>
              <a:cxnLst/>
              <a:rect l="l" t="t" r="r" b="b"/>
              <a:pathLst>
                <a:path w="20319" h="20320">
                  <a:moveTo>
                    <a:pt x="15316" y="0"/>
                  </a:moveTo>
                  <a:lnTo>
                    <a:pt x="4356" y="190"/>
                  </a:lnTo>
                  <a:lnTo>
                    <a:pt x="0" y="4698"/>
                  </a:lnTo>
                  <a:lnTo>
                    <a:pt x="190" y="15646"/>
                  </a:lnTo>
                  <a:lnTo>
                    <a:pt x="4711" y="20015"/>
                  </a:lnTo>
                  <a:lnTo>
                    <a:pt x="15659" y="19824"/>
                  </a:lnTo>
                  <a:lnTo>
                    <a:pt x="20015" y="15303"/>
                  </a:lnTo>
                  <a:lnTo>
                    <a:pt x="19913" y="9842"/>
                  </a:lnTo>
                  <a:lnTo>
                    <a:pt x="19811" y="4343"/>
                  </a:lnTo>
                  <a:lnTo>
                    <a:pt x="15316" y="0"/>
                  </a:lnTo>
                  <a:close/>
                </a:path>
              </a:pathLst>
            </a:custGeom>
            <a:solidFill>
              <a:srgbClr val="62331C"/>
            </a:solidFill>
          </p:spPr>
          <p:txBody>
            <a:bodyPr wrap="square" lIns="0" tIns="0" rIns="0" bIns="0" rtlCol="0"/>
            <a:lstStyle/>
            <a:p>
              <a:endParaRPr sz="1493" dirty="0"/>
            </a:p>
          </p:txBody>
        </p:sp>
        <p:sp>
          <p:nvSpPr>
            <p:cNvPr id="1748" name="object 3616">
              <a:extLst>
                <a:ext uri="{FF2B5EF4-FFF2-40B4-BE49-F238E27FC236}">
                  <a16:creationId xmlns:a16="http://schemas.microsoft.com/office/drawing/2014/main" id="{B4AA5824-BBA5-4AB2-B755-EB36D220471E}"/>
                </a:ext>
              </a:extLst>
            </p:cNvPr>
            <p:cNvSpPr/>
            <p:nvPr/>
          </p:nvSpPr>
          <p:spPr>
            <a:xfrm>
              <a:off x="1671309" y="5630735"/>
              <a:ext cx="20320" cy="20320"/>
            </a:xfrm>
            <a:custGeom>
              <a:avLst/>
              <a:gdLst/>
              <a:ahLst/>
              <a:cxnLst/>
              <a:rect l="l" t="t" r="r" b="b"/>
              <a:pathLst>
                <a:path w="20319" h="20320">
                  <a:moveTo>
                    <a:pt x="15316" y="0"/>
                  </a:moveTo>
                  <a:lnTo>
                    <a:pt x="4368" y="190"/>
                  </a:lnTo>
                  <a:lnTo>
                    <a:pt x="0" y="4686"/>
                  </a:lnTo>
                  <a:lnTo>
                    <a:pt x="190" y="15633"/>
                  </a:lnTo>
                  <a:lnTo>
                    <a:pt x="4724" y="20015"/>
                  </a:lnTo>
                  <a:lnTo>
                    <a:pt x="15659" y="19824"/>
                  </a:lnTo>
                  <a:lnTo>
                    <a:pt x="20027" y="15290"/>
                  </a:lnTo>
                  <a:lnTo>
                    <a:pt x="19926" y="9829"/>
                  </a:lnTo>
                  <a:lnTo>
                    <a:pt x="19824" y="4343"/>
                  </a:lnTo>
                  <a:lnTo>
                    <a:pt x="15316" y="0"/>
                  </a:lnTo>
                  <a:close/>
                </a:path>
              </a:pathLst>
            </a:custGeom>
            <a:solidFill>
              <a:srgbClr val="68341D"/>
            </a:solidFill>
          </p:spPr>
          <p:txBody>
            <a:bodyPr wrap="square" lIns="0" tIns="0" rIns="0" bIns="0" rtlCol="0"/>
            <a:lstStyle/>
            <a:p>
              <a:endParaRPr sz="1493" dirty="0"/>
            </a:p>
          </p:txBody>
        </p:sp>
        <p:sp>
          <p:nvSpPr>
            <p:cNvPr id="1749" name="object 3617">
              <a:extLst>
                <a:ext uri="{FF2B5EF4-FFF2-40B4-BE49-F238E27FC236}">
                  <a16:creationId xmlns:a16="http://schemas.microsoft.com/office/drawing/2014/main" id="{821A32A8-252B-44DD-9204-89B8772B3BB4}"/>
                </a:ext>
              </a:extLst>
            </p:cNvPr>
            <p:cNvSpPr/>
            <p:nvPr/>
          </p:nvSpPr>
          <p:spPr>
            <a:xfrm>
              <a:off x="1741303" y="5594518"/>
              <a:ext cx="20320" cy="20320"/>
            </a:xfrm>
            <a:custGeom>
              <a:avLst/>
              <a:gdLst/>
              <a:ahLst/>
              <a:cxnLst/>
              <a:rect l="l" t="t" r="r" b="b"/>
              <a:pathLst>
                <a:path w="20319" h="20320">
                  <a:moveTo>
                    <a:pt x="15303" y="0"/>
                  </a:moveTo>
                  <a:lnTo>
                    <a:pt x="4343" y="190"/>
                  </a:lnTo>
                  <a:lnTo>
                    <a:pt x="0" y="4711"/>
                  </a:lnTo>
                  <a:lnTo>
                    <a:pt x="190" y="15671"/>
                  </a:lnTo>
                  <a:lnTo>
                    <a:pt x="4699" y="20015"/>
                  </a:lnTo>
                  <a:lnTo>
                    <a:pt x="15646" y="19824"/>
                  </a:lnTo>
                  <a:lnTo>
                    <a:pt x="20015" y="15328"/>
                  </a:lnTo>
                  <a:lnTo>
                    <a:pt x="19913" y="9829"/>
                  </a:lnTo>
                  <a:lnTo>
                    <a:pt x="19812" y="4368"/>
                  </a:lnTo>
                  <a:lnTo>
                    <a:pt x="15303" y="0"/>
                  </a:lnTo>
                  <a:close/>
                </a:path>
              </a:pathLst>
            </a:custGeom>
            <a:solidFill>
              <a:srgbClr val="60321B"/>
            </a:solidFill>
          </p:spPr>
          <p:txBody>
            <a:bodyPr wrap="square" lIns="0" tIns="0" rIns="0" bIns="0" rtlCol="0"/>
            <a:lstStyle/>
            <a:p>
              <a:endParaRPr sz="1493" dirty="0"/>
            </a:p>
          </p:txBody>
        </p:sp>
        <p:sp>
          <p:nvSpPr>
            <p:cNvPr id="1750" name="object 3618">
              <a:extLst>
                <a:ext uri="{FF2B5EF4-FFF2-40B4-BE49-F238E27FC236}">
                  <a16:creationId xmlns:a16="http://schemas.microsoft.com/office/drawing/2014/main" id="{2EE8D73F-FDD7-401F-ADA8-7DC39A60F54F}"/>
                </a:ext>
              </a:extLst>
            </p:cNvPr>
            <p:cNvSpPr/>
            <p:nvPr/>
          </p:nvSpPr>
          <p:spPr>
            <a:xfrm>
              <a:off x="1540235" y="5662032"/>
              <a:ext cx="20320" cy="20320"/>
            </a:xfrm>
            <a:custGeom>
              <a:avLst/>
              <a:gdLst/>
              <a:ahLst/>
              <a:cxnLst/>
              <a:rect l="l" t="t" r="r" b="b"/>
              <a:pathLst>
                <a:path w="20319" h="20320">
                  <a:moveTo>
                    <a:pt x="15303" y="0"/>
                  </a:moveTo>
                  <a:lnTo>
                    <a:pt x="4343" y="190"/>
                  </a:lnTo>
                  <a:lnTo>
                    <a:pt x="0" y="4686"/>
                  </a:lnTo>
                  <a:lnTo>
                    <a:pt x="190" y="15646"/>
                  </a:lnTo>
                  <a:lnTo>
                    <a:pt x="4698" y="20015"/>
                  </a:lnTo>
                  <a:lnTo>
                    <a:pt x="15646" y="19824"/>
                  </a:lnTo>
                  <a:lnTo>
                    <a:pt x="20015" y="15303"/>
                  </a:lnTo>
                  <a:lnTo>
                    <a:pt x="19913" y="9829"/>
                  </a:lnTo>
                  <a:lnTo>
                    <a:pt x="19811" y="4343"/>
                  </a:lnTo>
                  <a:lnTo>
                    <a:pt x="15303" y="0"/>
                  </a:lnTo>
                  <a:close/>
                </a:path>
              </a:pathLst>
            </a:custGeom>
            <a:solidFill>
              <a:srgbClr val="713820"/>
            </a:solidFill>
          </p:spPr>
          <p:txBody>
            <a:bodyPr wrap="square" lIns="0" tIns="0" rIns="0" bIns="0" rtlCol="0"/>
            <a:lstStyle/>
            <a:p>
              <a:endParaRPr sz="1493" dirty="0"/>
            </a:p>
          </p:txBody>
        </p:sp>
        <p:sp>
          <p:nvSpPr>
            <p:cNvPr id="1751" name="object 3619">
              <a:extLst>
                <a:ext uri="{FF2B5EF4-FFF2-40B4-BE49-F238E27FC236}">
                  <a16:creationId xmlns:a16="http://schemas.microsoft.com/office/drawing/2014/main" id="{390BD05F-D86B-4D22-BCE8-8DE2B0262952}"/>
                </a:ext>
              </a:extLst>
            </p:cNvPr>
            <p:cNvSpPr/>
            <p:nvPr/>
          </p:nvSpPr>
          <p:spPr>
            <a:xfrm>
              <a:off x="1148599" y="5708002"/>
              <a:ext cx="20320" cy="20320"/>
            </a:xfrm>
            <a:custGeom>
              <a:avLst/>
              <a:gdLst/>
              <a:ahLst/>
              <a:cxnLst/>
              <a:rect l="l" t="t" r="r" b="b"/>
              <a:pathLst>
                <a:path w="20319" h="20320">
                  <a:moveTo>
                    <a:pt x="15303" y="0"/>
                  </a:moveTo>
                  <a:lnTo>
                    <a:pt x="4356" y="190"/>
                  </a:lnTo>
                  <a:lnTo>
                    <a:pt x="0" y="4686"/>
                  </a:lnTo>
                  <a:lnTo>
                    <a:pt x="190" y="15646"/>
                  </a:lnTo>
                  <a:lnTo>
                    <a:pt x="4711" y="20002"/>
                  </a:lnTo>
                  <a:lnTo>
                    <a:pt x="15646" y="19812"/>
                  </a:lnTo>
                  <a:lnTo>
                    <a:pt x="20015" y="15303"/>
                  </a:lnTo>
                  <a:lnTo>
                    <a:pt x="19913" y="9829"/>
                  </a:lnTo>
                  <a:lnTo>
                    <a:pt x="19811" y="4343"/>
                  </a:lnTo>
                  <a:lnTo>
                    <a:pt x="15303" y="0"/>
                  </a:lnTo>
                  <a:close/>
                </a:path>
              </a:pathLst>
            </a:custGeom>
            <a:solidFill>
              <a:srgbClr val="7F4123"/>
            </a:solidFill>
          </p:spPr>
          <p:txBody>
            <a:bodyPr wrap="square" lIns="0" tIns="0" rIns="0" bIns="0" rtlCol="0"/>
            <a:lstStyle/>
            <a:p>
              <a:endParaRPr sz="1493" dirty="0"/>
            </a:p>
          </p:txBody>
        </p:sp>
        <p:sp>
          <p:nvSpPr>
            <p:cNvPr id="1752" name="object 3620">
              <a:extLst>
                <a:ext uri="{FF2B5EF4-FFF2-40B4-BE49-F238E27FC236}">
                  <a16:creationId xmlns:a16="http://schemas.microsoft.com/office/drawing/2014/main" id="{4ACE4E6A-26A1-4B6D-9F5C-B56CB180F061}"/>
                </a:ext>
              </a:extLst>
            </p:cNvPr>
            <p:cNvSpPr/>
            <p:nvPr/>
          </p:nvSpPr>
          <p:spPr>
            <a:xfrm>
              <a:off x="1448469" y="5688821"/>
              <a:ext cx="20320" cy="20320"/>
            </a:xfrm>
            <a:custGeom>
              <a:avLst/>
              <a:gdLst/>
              <a:ahLst/>
              <a:cxnLst/>
              <a:rect l="l" t="t" r="r" b="b"/>
              <a:pathLst>
                <a:path w="20319" h="20320">
                  <a:moveTo>
                    <a:pt x="15303" y="0"/>
                  </a:moveTo>
                  <a:lnTo>
                    <a:pt x="4356" y="190"/>
                  </a:lnTo>
                  <a:lnTo>
                    <a:pt x="0" y="4686"/>
                  </a:lnTo>
                  <a:lnTo>
                    <a:pt x="190" y="15633"/>
                  </a:lnTo>
                  <a:lnTo>
                    <a:pt x="4711" y="20002"/>
                  </a:lnTo>
                  <a:lnTo>
                    <a:pt x="15646" y="19812"/>
                  </a:lnTo>
                  <a:lnTo>
                    <a:pt x="20002" y="15290"/>
                  </a:lnTo>
                  <a:lnTo>
                    <a:pt x="19913" y="9829"/>
                  </a:lnTo>
                  <a:lnTo>
                    <a:pt x="19811" y="4343"/>
                  </a:lnTo>
                  <a:lnTo>
                    <a:pt x="15303" y="0"/>
                  </a:lnTo>
                  <a:close/>
                </a:path>
              </a:pathLst>
            </a:custGeom>
            <a:solidFill>
              <a:srgbClr val="7D3C24"/>
            </a:solidFill>
          </p:spPr>
          <p:txBody>
            <a:bodyPr wrap="square" lIns="0" tIns="0" rIns="0" bIns="0" rtlCol="0"/>
            <a:lstStyle/>
            <a:p>
              <a:endParaRPr sz="1493" dirty="0"/>
            </a:p>
          </p:txBody>
        </p:sp>
        <p:sp>
          <p:nvSpPr>
            <p:cNvPr id="1753" name="object 3621">
              <a:extLst>
                <a:ext uri="{FF2B5EF4-FFF2-40B4-BE49-F238E27FC236}">
                  <a16:creationId xmlns:a16="http://schemas.microsoft.com/office/drawing/2014/main" id="{CFA05ED3-4BB9-42B5-A9B6-5E4B56C37FB7}"/>
                </a:ext>
              </a:extLst>
            </p:cNvPr>
            <p:cNvSpPr/>
            <p:nvPr/>
          </p:nvSpPr>
          <p:spPr>
            <a:xfrm>
              <a:off x="1514871" y="5687367"/>
              <a:ext cx="20320" cy="20320"/>
            </a:xfrm>
            <a:custGeom>
              <a:avLst/>
              <a:gdLst/>
              <a:ahLst/>
              <a:cxnLst/>
              <a:rect l="l" t="t" r="r" b="b"/>
              <a:pathLst>
                <a:path w="20319" h="20320">
                  <a:moveTo>
                    <a:pt x="15316" y="0"/>
                  </a:moveTo>
                  <a:lnTo>
                    <a:pt x="4356" y="190"/>
                  </a:lnTo>
                  <a:lnTo>
                    <a:pt x="0" y="4711"/>
                  </a:lnTo>
                  <a:lnTo>
                    <a:pt x="190" y="15659"/>
                  </a:lnTo>
                  <a:lnTo>
                    <a:pt x="4711" y="20015"/>
                  </a:lnTo>
                  <a:lnTo>
                    <a:pt x="15659" y="19824"/>
                  </a:lnTo>
                  <a:lnTo>
                    <a:pt x="20015" y="15316"/>
                  </a:lnTo>
                  <a:lnTo>
                    <a:pt x="19913" y="9842"/>
                  </a:lnTo>
                  <a:lnTo>
                    <a:pt x="19811" y="4368"/>
                  </a:lnTo>
                  <a:lnTo>
                    <a:pt x="15316" y="0"/>
                  </a:lnTo>
                  <a:close/>
                </a:path>
              </a:pathLst>
            </a:custGeom>
            <a:solidFill>
              <a:srgbClr val="6A341E"/>
            </a:solidFill>
          </p:spPr>
          <p:txBody>
            <a:bodyPr wrap="square" lIns="0" tIns="0" rIns="0" bIns="0" rtlCol="0"/>
            <a:lstStyle/>
            <a:p>
              <a:endParaRPr sz="1493" dirty="0"/>
            </a:p>
          </p:txBody>
        </p:sp>
        <p:sp>
          <p:nvSpPr>
            <p:cNvPr id="1754" name="object 3622">
              <a:extLst>
                <a:ext uri="{FF2B5EF4-FFF2-40B4-BE49-F238E27FC236}">
                  <a16:creationId xmlns:a16="http://schemas.microsoft.com/office/drawing/2014/main" id="{E4E79137-B0D7-495E-92E6-EAF3236CBFAE}"/>
                </a:ext>
              </a:extLst>
            </p:cNvPr>
            <p:cNvSpPr/>
            <p:nvPr/>
          </p:nvSpPr>
          <p:spPr>
            <a:xfrm>
              <a:off x="958576" y="5532606"/>
              <a:ext cx="20320" cy="20320"/>
            </a:xfrm>
            <a:custGeom>
              <a:avLst/>
              <a:gdLst/>
              <a:ahLst/>
              <a:cxnLst/>
              <a:rect l="l" t="t" r="r" b="b"/>
              <a:pathLst>
                <a:path w="20319" h="20320">
                  <a:moveTo>
                    <a:pt x="15303" y="0"/>
                  </a:moveTo>
                  <a:lnTo>
                    <a:pt x="4356" y="190"/>
                  </a:lnTo>
                  <a:lnTo>
                    <a:pt x="0" y="4699"/>
                  </a:lnTo>
                  <a:lnTo>
                    <a:pt x="190" y="15646"/>
                  </a:lnTo>
                  <a:lnTo>
                    <a:pt x="4711" y="20002"/>
                  </a:lnTo>
                  <a:lnTo>
                    <a:pt x="15646" y="19812"/>
                  </a:lnTo>
                  <a:lnTo>
                    <a:pt x="20015" y="15303"/>
                  </a:lnTo>
                  <a:lnTo>
                    <a:pt x="19913" y="9829"/>
                  </a:lnTo>
                  <a:lnTo>
                    <a:pt x="19811" y="4356"/>
                  </a:lnTo>
                  <a:lnTo>
                    <a:pt x="15303" y="0"/>
                  </a:lnTo>
                  <a:close/>
                </a:path>
              </a:pathLst>
            </a:custGeom>
            <a:solidFill>
              <a:srgbClr val="9F4E2D"/>
            </a:solidFill>
          </p:spPr>
          <p:txBody>
            <a:bodyPr wrap="square" lIns="0" tIns="0" rIns="0" bIns="0" rtlCol="0"/>
            <a:lstStyle/>
            <a:p>
              <a:endParaRPr sz="1493" dirty="0"/>
            </a:p>
          </p:txBody>
        </p:sp>
        <p:sp>
          <p:nvSpPr>
            <p:cNvPr id="1755" name="object 3623">
              <a:extLst>
                <a:ext uri="{FF2B5EF4-FFF2-40B4-BE49-F238E27FC236}">
                  <a16:creationId xmlns:a16="http://schemas.microsoft.com/office/drawing/2014/main" id="{BAB033F2-65E9-4D53-9055-C63534133A4B}"/>
                </a:ext>
              </a:extLst>
            </p:cNvPr>
            <p:cNvSpPr/>
            <p:nvPr/>
          </p:nvSpPr>
          <p:spPr>
            <a:xfrm>
              <a:off x="1829191" y="5578775"/>
              <a:ext cx="20320" cy="20320"/>
            </a:xfrm>
            <a:custGeom>
              <a:avLst/>
              <a:gdLst/>
              <a:ahLst/>
              <a:cxnLst/>
              <a:rect l="l" t="t" r="r" b="b"/>
              <a:pathLst>
                <a:path w="20319" h="20320">
                  <a:moveTo>
                    <a:pt x="15303" y="0"/>
                  </a:moveTo>
                  <a:lnTo>
                    <a:pt x="4356" y="190"/>
                  </a:lnTo>
                  <a:lnTo>
                    <a:pt x="0" y="4686"/>
                  </a:lnTo>
                  <a:lnTo>
                    <a:pt x="190" y="15646"/>
                  </a:lnTo>
                  <a:lnTo>
                    <a:pt x="4699" y="19989"/>
                  </a:lnTo>
                  <a:lnTo>
                    <a:pt x="15646" y="19799"/>
                  </a:lnTo>
                  <a:lnTo>
                    <a:pt x="20015" y="15303"/>
                  </a:lnTo>
                  <a:lnTo>
                    <a:pt x="19913" y="9804"/>
                  </a:lnTo>
                  <a:lnTo>
                    <a:pt x="19812" y="4343"/>
                  </a:lnTo>
                  <a:lnTo>
                    <a:pt x="15303" y="0"/>
                  </a:lnTo>
                  <a:close/>
                </a:path>
              </a:pathLst>
            </a:custGeom>
            <a:solidFill>
              <a:srgbClr val="67351E"/>
            </a:solidFill>
          </p:spPr>
          <p:txBody>
            <a:bodyPr wrap="square" lIns="0" tIns="0" rIns="0" bIns="0" rtlCol="0"/>
            <a:lstStyle/>
            <a:p>
              <a:endParaRPr sz="1493" dirty="0"/>
            </a:p>
          </p:txBody>
        </p:sp>
        <p:sp>
          <p:nvSpPr>
            <p:cNvPr id="1756" name="object 3624">
              <a:extLst>
                <a:ext uri="{FF2B5EF4-FFF2-40B4-BE49-F238E27FC236}">
                  <a16:creationId xmlns:a16="http://schemas.microsoft.com/office/drawing/2014/main" id="{C37837AE-83F6-4C4E-96E4-0CEDA7E78E6F}"/>
                </a:ext>
              </a:extLst>
            </p:cNvPr>
            <p:cNvSpPr/>
            <p:nvPr/>
          </p:nvSpPr>
          <p:spPr>
            <a:xfrm>
              <a:off x="1844676" y="5503506"/>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66341E"/>
            </a:solidFill>
          </p:spPr>
          <p:txBody>
            <a:bodyPr wrap="square" lIns="0" tIns="0" rIns="0" bIns="0" rtlCol="0"/>
            <a:lstStyle/>
            <a:p>
              <a:endParaRPr sz="1493" dirty="0"/>
            </a:p>
          </p:txBody>
        </p:sp>
        <p:sp>
          <p:nvSpPr>
            <p:cNvPr id="1757" name="object 3625">
              <a:extLst>
                <a:ext uri="{FF2B5EF4-FFF2-40B4-BE49-F238E27FC236}">
                  <a16:creationId xmlns:a16="http://schemas.microsoft.com/office/drawing/2014/main" id="{8FDEF482-68D1-4C9E-813D-EE1533BD7407}"/>
                </a:ext>
              </a:extLst>
            </p:cNvPr>
            <p:cNvSpPr/>
            <p:nvPr/>
          </p:nvSpPr>
          <p:spPr>
            <a:xfrm>
              <a:off x="1165162" y="5678134"/>
              <a:ext cx="20320" cy="20320"/>
            </a:xfrm>
            <a:custGeom>
              <a:avLst/>
              <a:gdLst/>
              <a:ahLst/>
              <a:cxnLst/>
              <a:rect l="l" t="t" r="r" b="b"/>
              <a:pathLst>
                <a:path w="20319" h="20320">
                  <a:moveTo>
                    <a:pt x="15303" y="0"/>
                  </a:moveTo>
                  <a:lnTo>
                    <a:pt x="4343" y="190"/>
                  </a:lnTo>
                  <a:lnTo>
                    <a:pt x="0" y="4686"/>
                  </a:lnTo>
                  <a:lnTo>
                    <a:pt x="190" y="15633"/>
                  </a:lnTo>
                  <a:lnTo>
                    <a:pt x="4698" y="20002"/>
                  </a:lnTo>
                  <a:lnTo>
                    <a:pt x="15646" y="19812"/>
                  </a:lnTo>
                  <a:lnTo>
                    <a:pt x="20015" y="15290"/>
                  </a:lnTo>
                  <a:lnTo>
                    <a:pt x="19913" y="9829"/>
                  </a:lnTo>
                  <a:lnTo>
                    <a:pt x="19811" y="4343"/>
                  </a:lnTo>
                  <a:lnTo>
                    <a:pt x="15303" y="0"/>
                  </a:lnTo>
                  <a:close/>
                </a:path>
              </a:pathLst>
            </a:custGeom>
            <a:solidFill>
              <a:srgbClr val="A14D2E"/>
            </a:solidFill>
          </p:spPr>
          <p:txBody>
            <a:bodyPr wrap="square" lIns="0" tIns="0" rIns="0" bIns="0" rtlCol="0"/>
            <a:lstStyle/>
            <a:p>
              <a:endParaRPr sz="1493" dirty="0"/>
            </a:p>
          </p:txBody>
        </p:sp>
        <p:sp>
          <p:nvSpPr>
            <p:cNvPr id="1758" name="object 3626">
              <a:extLst>
                <a:ext uri="{FF2B5EF4-FFF2-40B4-BE49-F238E27FC236}">
                  <a16:creationId xmlns:a16="http://schemas.microsoft.com/office/drawing/2014/main" id="{901A8C90-D344-4C26-B711-14F085AB9314}"/>
                </a:ext>
              </a:extLst>
            </p:cNvPr>
            <p:cNvSpPr/>
            <p:nvPr/>
          </p:nvSpPr>
          <p:spPr>
            <a:xfrm>
              <a:off x="1673786" y="5669507"/>
              <a:ext cx="20320" cy="20320"/>
            </a:xfrm>
            <a:custGeom>
              <a:avLst/>
              <a:gdLst/>
              <a:ahLst/>
              <a:cxnLst/>
              <a:rect l="l" t="t" r="r" b="b"/>
              <a:pathLst>
                <a:path w="20319" h="20320">
                  <a:moveTo>
                    <a:pt x="15303" y="0"/>
                  </a:moveTo>
                  <a:lnTo>
                    <a:pt x="4356" y="190"/>
                  </a:lnTo>
                  <a:lnTo>
                    <a:pt x="0" y="4686"/>
                  </a:lnTo>
                  <a:lnTo>
                    <a:pt x="190" y="15646"/>
                  </a:lnTo>
                  <a:lnTo>
                    <a:pt x="4711" y="19989"/>
                  </a:lnTo>
                  <a:lnTo>
                    <a:pt x="15646" y="19799"/>
                  </a:lnTo>
                  <a:lnTo>
                    <a:pt x="20015" y="15303"/>
                  </a:lnTo>
                  <a:lnTo>
                    <a:pt x="19913" y="9829"/>
                  </a:lnTo>
                  <a:lnTo>
                    <a:pt x="19812" y="4343"/>
                  </a:lnTo>
                  <a:lnTo>
                    <a:pt x="15303" y="0"/>
                  </a:lnTo>
                  <a:close/>
                </a:path>
              </a:pathLst>
            </a:custGeom>
            <a:solidFill>
              <a:srgbClr val="6B3620"/>
            </a:solidFill>
          </p:spPr>
          <p:txBody>
            <a:bodyPr wrap="square" lIns="0" tIns="0" rIns="0" bIns="0" rtlCol="0"/>
            <a:lstStyle/>
            <a:p>
              <a:endParaRPr sz="1493" dirty="0"/>
            </a:p>
          </p:txBody>
        </p:sp>
        <p:sp>
          <p:nvSpPr>
            <p:cNvPr id="1759" name="object 3627">
              <a:extLst>
                <a:ext uri="{FF2B5EF4-FFF2-40B4-BE49-F238E27FC236}">
                  <a16:creationId xmlns:a16="http://schemas.microsoft.com/office/drawing/2014/main" id="{D867F73F-3286-46FC-A0D9-880A60DD2877}"/>
                </a:ext>
              </a:extLst>
            </p:cNvPr>
            <p:cNvSpPr/>
            <p:nvPr/>
          </p:nvSpPr>
          <p:spPr>
            <a:xfrm>
              <a:off x="1362952" y="5696930"/>
              <a:ext cx="20320" cy="20320"/>
            </a:xfrm>
            <a:custGeom>
              <a:avLst/>
              <a:gdLst/>
              <a:ahLst/>
              <a:cxnLst/>
              <a:rect l="l" t="t" r="r" b="b"/>
              <a:pathLst>
                <a:path w="20319" h="20320">
                  <a:moveTo>
                    <a:pt x="15303" y="0"/>
                  </a:moveTo>
                  <a:lnTo>
                    <a:pt x="4356" y="190"/>
                  </a:lnTo>
                  <a:lnTo>
                    <a:pt x="0" y="4711"/>
                  </a:lnTo>
                  <a:lnTo>
                    <a:pt x="190" y="15659"/>
                  </a:lnTo>
                  <a:lnTo>
                    <a:pt x="4711" y="20002"/>
                  </a:lnTo>
                  <a:lnTo>
                    <a:pt x="15646" y="19812"/>
                  </a:lnTo>
                  <a:lnTo>
                    <a:pt x="20015" y="15316"/>
                  </a:lnTo>
                  <a:lnTo>
                    <a:pt x="19913" y="9829"/>
                  </a:lnTo>
                  <a:lnTo>
                    <a:pt x="19811" y="4368"/>
                  </a:lnTo>
                  <a:lnTo>
                    <a:pt x="15303" y="0"/>
                  </a:lnTo>
                  <a:close/>
                </a:path>
              </a:pathLst>
            </a:custGeom>
            <a:solidFill>
              <a:srgbClr val="8B4428"/>
            </a:solidFill>
          </p:spPr>
          <p:txBody>
            <a:bodyPr wrap="square" lIns="0" tIns="0" rIns="0" bIns="0" rtlCol="0"/>
            <a:lstStyle/>
            <a:p>
              <a:endParaRPr sz="1493" dirty="0"/>
            </a:p>
          </p:txBody>
        </p:sp>
        <p:sp>
          <p:nvSpPr>
            <p:cNvPr id="1760" name="object 3628">
              <a:extLst>
                <a:ext uri="{FF2B5EF4-FFF2-40B4-BE49-F238E27FC236}">
                  <a16:creationId xmlns:a16="http://schemas.microsoft.com/office/drawing/2014/main" id="{B27EA6C6-4157-4270-8570-62BBBDC6F4E8}"/>
                </a:ext>
              </a:extLst>
            </p:cNvPr>
            <p:cNvSpPr/>
            <p:nvPr/>
          </p:nvSpPr>
          <p:spPr>
            <a:xfrm>
              <a:off x="1329128" y="5676633"/>
              <a:ext cx="20320" cy="20320"/>
            </a:xfrm>
            <a:custGeom>
              <a:avLst/>
              <a:gdLst/>
              <a:ahLst/>
              <a:cxnLst/>
              <a:rect l="l" t="t" r="r" b="b"/>
              <a:pathLst>
                <a:path w="20319" h="20320">
                  <a:moveTo>
                    <a:pt x="15303" y="0"/>
                  </a:moveTo>
                  <a:lnTo>
                    <a:pt x="4356" y="190"/>
                  </a:lnTo>
                  <a:lnTo>
                    <a:pt x="0" y="4686"/>
                  </a:lnTo>
                  <a:lnTo>
                    <a:pt x="190" y="15646"/>
                  </a:lnTo>
                  <a:lnTo>
                    <a:pt x="4711" y="20015"/>
                  </a:lnTo>
                  <a:lnTo>
                    <a:pt x="15646" y="19824"/>
                  </a:lnTo>
                  <a:lnTo>
                    <a:pt x="20015" y="15303"/>
                  </a:lnTo>
                  <a:lnTo>
                    <a:pt x="19913" y="9829"/>
                  </a:lnTo>
                  <a:lnTo>
                    <a:pt x="19811" y="4343"/>
                  </a:lnTo>
                  <a:lnTo>
                    <a:pt x="15303" y="0"/>
                  </a:lnTo>
                  <a:close/>
                </a:path>
              </a:pathLst>
            </a:custGeom>
            <a:solidFill>
              <a:srgbClr val="874327"/>
            </a:solidFill>
          </p:spPr>
          <p:txBody>
            <a:bodyPr wrap="square" lIns="0" tIns="0" rIns="0" bIns="0" rtlCol="0"/>
            <a:lstStyle/>
            <a:p>
              <a:endParaRPr sz="1493" dirty="0"/>
            </a:p>
          </p:txBody>
        </p:sp>
        <p:sp>
          <p:nvSpPr>
            <p:cNvPr id="1761" name="object 3629">
              <a:extLst>
                <a:ext uri="{FF2B5EF4-FFF2-40B4-BE49-F238E27FC236}">
                  <a16:creationId xmlns:a16="http://schemas.microsoft.com/office/drawing/2014/main" id="{C8A8B9A6-7120-4927-B115-8897E451E9DD}"/>
                </a:ext>
              </a:extLst>
            </p:cNvPr>
            <p:cNvSpPr/>
            <p:nvPr/>
          </p:nvSpPr>
          <p:spPr>
            <a:xfrm>
              <a:off x="1532648" y="5648744"/>
              <a:ext cx="20320" cy="20320"/>
            </a:xfrm>
            <a:custGeom>
              <a:avLst/>
              <a:gdLst/>
              <a:ahLst/>
              <a:cxnLst/>
              <a:rect l="l" t="t" r="r" b="b"/>
              <a:pathLst>
                <a:path w="20319" h="20320">
                  <a:moveTo>
                    <a:pt x="15316" y="0"/>
                  </a:moveTo>
                  <a:lnTo>
                    <a:pt x="4356" y="190"/>
                  </a:lnTo>
                  <a:lnTo>
                    <a:pt x="0" y="4698"/>
                  </a:lnTo>
                  <a:lnTo>
                    <a:pt x="190" y="15646"/>
                  </a:lnTo>
                  <a:lnTo>
                    <a:pt x="4711" y="20015"/>
                  </a:lnTo>
                  <a:lnTo>
                    <a:pt x="15659" y="19824"/>
                  </a:lnTo>
                  <a:lnTo>
                    <a:pt x="20027" y="15303"/>
                  </a:lnTo>
                  <a:lnTo>
                    <a:pt x="19926" y="9842"/>
                  </a:lnTo>
                  <a:lnTo>
                    <a:pt x="19824" y="4356"/>
                  </a:lnTo>
                  <a:lnTo>
                    <a:pt x="15316" y="0"/>
                  </a:lnTo>
                  <a:close/>
                </a:path>
              </a:pathLst>
            </a:custGeom>
            <a:solidFill>
              <a:srgbClr val="954925"/>
            </a:solidFill>
          </p:spPr>
          <p:txBody>
            <a:bodyPr wrap="square" lIns="0" tIns="0" rIns="0" bIns="0" rtlCol="0"/>
            <a:lstStyle/>
            <a:p>
              <a:endParaRPr sz="1493" dirty="0"/>
            </a:p>
          </p:txBody>
        </p:sp>
        <p:sp>
          <p:nvSpPr>
            <p:cNvPr id="1762" name="object 3630">
              <a:extLst>
                <a:ext uri="{FF2B5EF4-FFF2-40B4-BE49-F238E27FC236}">
                  <a16:creationId xmlns:a16="http://schemas.microsoft.com/office/drawing/2014/main" id="{0D94F17C-0E77-4AF0-AFB2-1CFCF05FC66B}"/>
                </a:ext>
              </a:extLst>
            </p:cNvPr>
            <p:cNvSpPr/>
            <p:nvPr/>
          </p:nvSpPr>
          <p:spPr>
            <a:xfrm>
              <a:off x="1710323" y="5666225"/>
              <a:ext cx="20320" cy="20320"/>
            </a:xfrm>
            <a:custGeom>
              <a:avLst/>
              <a:gdLst/>
              <a:ahLst/>
              <a:cxnLst/>
              <a:rect l="l" t="t" r="r" b="b"/>
              <a:pathLst>
                <a:path w="20319" h="20320">
                  <a:moveTo>
                    <a:pt x="15290" y="0"/>
                  </a:moveTo>
                  <a:lnTo>
                    <a:pt x="4343" y="190"/>
                  </a:lnTo>
                  <a:lnTo>
                    <a:pt x="0" y="4711"/>
                  </a:lnTo>
                  <a:lnTo>
                    <a:pt x="190" y="15659"/>
                  </a:lnTo>
                  <a:lnTo>
                    <a:pt x="4699" y="20015"/>
                  </a:lnTo>
                  <a:lnTo>
                    <a:pt x="15633" y="19824"/>
                  </a:lnTo>
                  <a:lnTo>
                    <a:pt x="20002" y="15316"/>
                  </a:lnTo>
                  <a:lnTo>
                    <a:pt x="19900" y="9842"/>
                  </a:lnTo>
                  <a:lnTo>
                    <a:pt x="19799" y="4368"/>
                  </a:lnTo>
                  <a:lnTo>
                    <a:pt x="15290" y="0"/>
                  </a:lnTo>
                  <a:close/>
                </a:path>
              </a:pathLst>
            </a:custGeom>
            <a:solidFill>
              <a:srgbClr val="62331C"/>
            </a:solidFill>
          </p:spPr>
          <p:txBody>
            <a:bodyPr wrap="square" lIns="0" tIns="0" rIns="0" bIns="0" rtlCol="0"/>
            <a:lstStyle/>
            <a:p>
              <a:endParaRPr sz="1493" dirty="0"/>
            </a:p>
          </p:txBody>
        </p:sp>
        <p:sp>
          <p:nvSpPr>
            <p:cNvPr id="1763" name="object 3631">
              <a:extLst>
                <a:ext uri="{FF2B5EF4-FFF2-40B4-BE49-F238E27FC236}">
                  <a16:creationId xmlns:a16="http://schemas.microsoft.com/office/drawing/2014/main" id="{A09FDAE9-2DA4-4BB5-8B0C-248A6055E524}"/>
                </a:ext>
              </a:extLst>
            </p:cNvPr>
            <p:cNvSpPr/>
            <p:nvPr/>
          </p:nvSpPr>
          <p:spPr>
            <a:xfrm>
              <a:off x="1672037" y="5620810"/>
              <a:ext cx="20320" cy="20320"/>
            </a:xfrm>
            <a:custGeom>
              <a:avLst/>
              <a:gdLst/>
              <a:ahLst/>
              <a:cxnLst/>
              <a:rect l="l" t="t" r="r" b="b"/>
              <a:pathLst>
                <a:path w="20319" h="20320">
                  <a:moveTo>
                    <a:pt x="15303" y="0"/>
                  </a:moveTo>
                  <a:lnTo>
                    <a:pt x="4343" y="190"/>
                  </a:lnTo>
                  <a:lnTo>
                    <a:pt x="0" y="4699"/>
                  </a:lnTo>
                  <a:lnTo>
                    <a:pt x="190" y="15659"/>
                  </a:lnTo>
                  <a:lnTo>
                    <a:pt x="4699" y="20002"/>
                  </a:lnTo>
                  <a:lnTo>
                    <a:pt x="15646" y="19812"/>
                  </a:lnTo>
                  <a:lnTo>
                    <a:pt x="20002" y="15316"/>
                  </a:lnTo>
                  <a:lnTo>
                    <a:pt x="19900" y="9829"/>
                  </a:lnTo>
                  <a:lnTo>
                    <a:pt x="19799" y="4356"/>
                  </a:lnTo>
                  <a:lnTo>
                    <a:pt x="15303" y="0"/>
                  </a:lnTo>
                  <a:close/>
                </a:path>
              </a:pathLst>
            </a:custGeom>
            <a:solidFill>
              <a:srgbClr val="6D371E"/>
            </a:solidFill>
          </p:spPr>
          <p:txBody>
            <a:bodyPr wrap="square" lIns="0" tIns="0" rIns="0" bIns="0" rtlCol="0"/>
            <a:lstStyle/>
            <a:p>
              <a:endParaRPr sz="1493" dirty="0"/>
            </a:p>
          </p:txBody>
        </p:sp>
        <p:sp>
          <p:nvSpPr>
            <p:cNvPr id="1764" name="object 3632">
              <a:extLst>
                <a:ext uri="{FF2B5EF4-FFF2-40B4-BE49-F238E27FC236}">
                  <a16:creationId xmlns:a16="http://schemas.microsoft.com/office/drawing/2014/main" id="{B5AB6AAE-23A0-47FF-A83E-A46BE6042805}"/>
                </a:ext>
              </a:extLst>
            </p:cNvPr>
            <p:cNvSpPr/>
            <p:nvPr/>
          </p:nvSpPr>
          <p:spPr>
            <a:xfrm>
              <a:off x="970019" y="5576256"/>
              <a:ext cx="20320" cy="20320"/>
            </a:xfrm>
            <a:custGeom>
              <a:avLst/>
              <a:gdLst/>
              <a:ahLst/>
              <a:cxnLst/>
              <a:rect l="l" t="t" r="r" b="b"/>
              <a:pathLst>
                <a:path w="20319" h="20320">
                  <a:moveTo>
                    <a:pt x="15316" y="0"/>
                  </a:moveTo>
                  <a:lnTo>
                    <a:pt x="4356" y="190"/>
                  </a:lnTo>
                  <a:lnTo>
                    <a:pt x="0" y="4711"/>
                  </a:lnTo>
                  <a:lnTo>
                    <a:pt x="190" y="15646"/>
                  </a:lnTo>
                  <a:lnTo>
                    <a:pt x="4711" y="20027"/>
                  </a:lnTo>
                  <a:lnTo>
                    <a:pt x="15659" y="19837"/>
                  </a:lnTo>
                  <a:lnTo>
                    <a:pt x="20015" y="15303"/>
                  </a:lnTo>
                  <a:lnTo>
                    <a:pt x="19913" y="9842"/>
                  </a:lnTo>
                  <a:lnTo>
                    <a:pt x="19811" y="4368"/>
                  </a:lnTo>
                  <a:lnTo>
                    <a:pt x="15316" y="0"/>
                  </a:lnTo>
                  <a:close/>
                </a:path>
              </a:pathLst>
            </a:custGeom>
            <a:solidFill>
              <a:srgbClr val="AF562B"/>
            </a:solidFill>
          </p:spPr>
          <p:txBody>
            <a:bodyPr wrap="square" lIns="0" tIns="0" rIns="0" bIns="0" rtlCol="0"/>
            <a:lstStyle/>
            <a:p>
              <a:endParaRPr sz="1493" dirty="0"/>
            </a:p>
          </p:txBody>
        </p:sp>
        <p:sp>
          <p:nvSpPr>
            <p:cNvPr id="1765" name="object 3633">
              <a:extLst>
                <a:ext uri="{FF2B5EF4-FFF2-40B4-BE49-F238E27FC236}">
                  <a16:creationId xmlns:a16="http://schemas.microsoft.com/office/drawing/2014/main" id="{0FBEB4EB-FF89-4251-A997-ADB300F532BD}"/>
                </a:ext>
              </a:extLst>
            </p:cNvPr>
            <p:cNvSpPr/>
            <p:nvPr/>
          </p:nvSpPr>
          <p:spPr>
            <a:xfrm>
              <a:off x="1285066" y="5651404"/>
              <a:ext cx="20320" cy="20320"/>
            </a:xfrm>
            <a:custGeom>
              <a:avLst/>
              <a:gdLst/>
              <a:ahLst/>
              <a:cxnLst/>
              <a:rect l="l" t="t" r="r" b="b"/>
              <a:pathLst>
                <a:path w="20319" h="20320">
                  <a:moveTo>
                    <a:pt x="15303" y="0"/>
                  </a:moveTo>
                  <a:lnTo>
                    <a:pt x="4356" y="190"/>
                  </a:lnTo>
                  <a:lnTo>
                    <a:pt x="0" y="4699"/>
                  </a:lnTo>
                  <a:lnTo>
                    <a:pt x="190" y="15646"/>
                  </a:lnTo>
                  <a:lnTo>
                    <a:pt x="4711" y="19989"/>
                  </a:lnTo>
                  <a:lnTo>
                    <a:pt x="15646" y="19799"/>
                  </a:lnTo>
                  <a:lnTo>
                    <a:pt x="20015" y="15303"/>
                  </a:lnTo>
                  <a:lnTo>
                    <a:pt x="19913" y="9817"/>
                  </a:lnTo>
                  <a:lnTo>
                    <a:pt x="19811" y="4356"/>
                  </a:lnTo>
                  <a:lnTo>
                    <a:pt x="15303" y="0"/>
                  </a:lnTo>
                  <a:close/>
                </a:path>
              </a:pathLst>
            </a:custGeom>
            <a:solidFill>
              <a:srgbClr val="804024"/>
            </a:solidFill>
          </p:spPr>
          <p:txBody>
            <a:bodyPr wrap="square" lIns="0" tIns="0" rIns="0" bIns="0" rtlCol="0"/>
            <a:lstStyle/>
            <a:p>
              <a:endParaRPr sz="1493" dirty="0"/>
            </a:p>
          </p:txBody>
        </p:sp>
        <p:sp>
          <p:nvSpPr>
            <p:cNvPr id="1766" name="object 3634">
              <a:extLst>
                <a:ext uri="{FF2B5EF4-FFF2-40B4-BE49-F238E27FC236}">
                  <a16:creationId xmlns:a16="http://schemas.microsoft.com/office/drawing/2014/main" id="{AB2BD03C-A92A-40B4-BC41-A030E8E0D394}"/>
                </a:ext>
              </a:extLst>
            </p:cNvPr>
            <p:cNvSpPr/>
            <p:nvPr/>
          </p:nvSpPr>
          <p:spPr>
            <a:xfrm>
              <a:off x="1785452" y="5598686"/>
              <a:ext cx="20320" cy="20320"/>
            </a:xfrm>
            <a:custGeom>
              <a:avLst/>
              <a:gdLst/>
              <a:ahLst/>
              <a:cxnLst/>
              <a:rect l="l" t="t" r="r" b="b"/>
              <a:pathLst>
                <a:path w="20319" h="20320">
                  <a:moveTo>
                    <a:pt x="15316" y="0"/>
                  </a:moveTo>
                  <a:lnTo>
                    <a:pt x="4356" y="190"/>
                  </a:lnTo>
                  <a:lnTo>
                    <a:pt x="0" y="4698"/>
                  </a:lnTo>
                  <a:lnTo>
                    <a:pt x="190" y="15646"/>
                  </a:lnTo>
                  <a:lnTo>
                    <a:pt x="4711" y="20015"/>
                  </a:lnTo>
                  <a:lnTo>
                    <a:pt x="15659" y="19824"/>
                  </a:lnTo>
                  <a:lnTo>
                    <a:pt x="20015" y="15303"/>
                  </a:lnTo>
                  <a:lnTo>
                    <a:pt x="19913" y="9842"/>
                  </a:lnTo>
                  <a:lnTo>
                    <a:pt x="19812" y="4356"/>
                  </a:lnTo>
                  <a:lnTo>
                    <a:pt x="15316" y="0"/>
                  </a:lnTo>
                  <a:close/>
                </a:path>
              </a:pathLst>
            </a:custGeom>
            <a:solidFill>
              <a:srgbClr val="753922"/>
            </a:solidFill>
          </p:spPr>
          <p:txBody>
            <a:bodyPr wrap="square" lIns="0" tIns="0" rIns="0" bIns="0" rtlCol="0"/>
            <a:lstStyle/>
            <a:p>
              <a:endParaRPr sz="1493" dirty="0"/>
            </a:p>
          </p:txBody>
        </p:sp>
        <p:sp>
          <p:nvSpPr>
            <p:cNvPr id="1767" name="object 3635">
              <a:extLst>
                <a:ext uri="{FF2B5EF4-FFF2-40B4-BE49-F238E27FC236}">
                  <a16:creationId xmlns:a16="http://schemas.microsoft.com/office/drawing/2014/main" id="{CA7C9AD8-85F7-405E-95EA-100057DEF3CB}"/>
                </a:ext>
              </a:extLst>
            </p:cNvPr>
            <p:cNvSpPr/>
            <p:nvPr/>
          </p:nvSpPr>
          <p:spPr>
            <a:xfrm>
              <a:off x="1034044" y="5616017"/>
              <a:ext cx="20320" cy="20320"/>
            </a:xfrm>
            <a:custGeom>
              <a:avLst/>
              <a:gdLst/>
              <a:ahLst/>
              <a:cxnLst/>
              <a:rect l="l" t="t" r="r" b="b"/>
              <a:pathLst>
                <a:path w="20319" h="20320">
                  <a:moveTo>
                    <a:pt x="15303" y="0"/>
                  </a:moveTo>
                  <a:lnTo>
                    <a:pt x="4343" y="190"/>
                  </a:lnTo>
                  <a:lnTo>
                    <a:pt x="0" y="4711"/>
                  </a:lnTo>
                  <a:lnTo>
                    <a:pt x="190" y="15671"/>
                  </a:lnTo>
                  <a:lnTo>
                    <a:pt x="4698" y="20015"/>
                  </a:lnTo>
                  <a:lnTo>
                    <a:pt x="15646" y="19824"/>
                  </a:lnTo>
                  <a:lnTo>
                    <a:pt x="20015" y="15328"/>
                  </a:lnTo>
                  <a:lnTo>
                    <a:pt x="19913" y="9842"/>
                  </a:lnTo>
                  <a:lnTo>
                    <a:pt x="19811" y="4368"/>
                  </a:lnTo>
                  <a:lnTo>
                    <a:pt x="15303" y="0"/>
                  </a:lnTo>
                  <a:close/>
                </a:path>
              </a:pathLst>
            </a:custGeom>
            <a:solidFill>
              <a:srgbClr val="9F4D2E"/>
            </a:solidFill>
          </p:spPr>
          <p:txBody>
            <a:bodyPr wrap="square" lIns="0" tIns="0" rIns="0" bIns="0" rtlCol="0"/>
            <a:lstStyle/>
            <a:p>
              <a:endParaRPr sz="1493" dirty="0"/>
            </a:p>
          </p:txBody>
        </p:sp>
        <p:sp>
          <p:nvSpPr>
            <p:cNvPr id="1768" name="object 3636">
              <a:extLst>
                <a:ext uri="{FF2B5EF4-FFF2-40B4-BE49-F238E27FC236}">
                  <a16:creationId xmlns:a16="http://schemas.microsoft.com/office/drawing/2014/main" id="{76411190-A7AD-4380-992E-96A44AEAA0D0}"/>
                </a:ext>
              </a:extLst>
            </p:cNvPr>
            <p:cNvSpPr/>
            <p:nvPr/>
          </p:nvSpPr>
          <p:spPr>
            <a:xfrm>
              <a:off x="1466549" y="5707867"/>
              <a:ext cx="20320" cy="20320"/>
            </a:xfrm>
            <a:custGeom>
              <a:avLst/>
              <a:gdLst/>
              <a:ahLst/>
              <a:cxnLst/>
              <a:rect l="l" t="t" r="r" b="b"/>
              <a:pathLst>
                <a:path w="20319" h="20320">
                  <a:moveTo>
                    <a:pt x="15303" y="0"/>
                  </a:moveTo>
                  <a:lnTo>
                    <a:pt x="4343" y="190"/>
                  </a:lnTo>
                  <a:lnTo>
                    <a:pt x="0" y="4686"/>
                  </a:lnTo>
                  <a:lnTo>
                    <a:pt x="190" y="15633"/>
                  </a:lnTo>
                  <a:lnTo>
                    <a:pt x="4698" y="20002"/>
                  </a:lnTo>
                  <a:lnTo>
                    <a:pt x="15646" y="19812"/>
                  </a:lnTo>
                  <a:lnTo>
                    <a:pt x="20015" y="15290"/>
                  </a:lnTo>
                  <a:lnTo>
                    <a:pt x="19913" y="9829"/>
                  </a:lnTo>
                  <a:lnTo>
                    <a:pt x="19811" y="4343"/>
                  </a:lnTo>
                  <a:lnTo>
                    <a:pt x="15303" y="0"/>
                  </a:lnTo>
                  <a:close/>
                </a:path>
              </a:pathLst>
            </a:custGeom>
            <a:solidFill>
              <a:srgbClr val="66341E"/>
            </a:solidFill>
          </p:spPr>
          <p:txBody>
            <a:bodyPr wrap="square" lIns="0" tIns="0" rIns="0" bIns="0" rtlCol="0"/>
            <a:lstStyle/>
            <a:p>
              <a:endParaRPr sz="1493" dirty="0"/>
            </a:p>
          </p:txBody>
        </p:sp>
        <p:sp>
          <p:nvSpPr>
            <p:cNvPr id="1769" name="object 3637">
              <a:extLst>
                <a:ext uri="{FF2B5EF4-FFF2-40B4-BE49-F238E27FC236}">
                  <a16:creationId xmlns:a16="http://schemas.microsoft.com/office/drawing/2014/main" id="{91E71482-60B3-4DDC-AB6F-D4B5E7B97938}"/>
                </a:ext>
              </a:extLst>
            </p:cNvPr>
            <p:cNvSpPr/>
            <p:nvPr/>
          </p:nvSpPr>
          <p:spPr>
            <a:xfrm>
              <a:off x="1681114" y="5603262"/>
              <a:ext cx="20320" cy="20320"/>
            </a:xfrm>
            <a:custGeom>
              <a:avLst/>
              <a:gdLst/>
              <a:ahLst/>
              <a:cxnLst/>
              <a:rect l="l" t="t" r="r" b="b"/>
              <a:pathLst>
                <a:path w="20319" h="20320">
                  <a:moveTo>
                    <a:pt x="15303" y="0"/>
                  </a:moveTo>
                  <a:lnTo>
                    <a:pt x="4343" y="190"/>
                  </a:lnTo>
                  <a:lnTo>
                    <a:pt x="0" y="4686"/>
                  </a:lnTo>
                  <a:lnTo>
                    <a:pt x="190" y="15633"/>
                  </a:lnTo>
                  <a:lnTo>
                    <a:pt x="4699" y="20015"/>
                  </a:lnTo>
                  <a:lnTo>
                    <a:pt x="15646" y="19824"/>
                  </a:lnTo>
                  <a:lnTo>
                    <a:pt x="20015" y="15290"/>
                  </a:lnTo>
                  <a:lnTo>
                    <a:pt x="19913" y="9829"/>
                  </a:lnTo>
                  <a:lnTo>
                    <a:pt x="19812" y="4343"/>
                  </a:lnTo>
                  <a:lnTo>
                    <a:pt x="15303" y="0"/>
                  </a:lnTo>
                  <a:close/>
                </a:path>
              </a:pathLst>
            </a:custGeom>
            <a:solidFill>
              <a:srgbClr val="954925"/>
            </a:solidFill>
          </p:spPr>
          <p:txBody>
            <a:bodyPr wrap="square" lIns="0" tIns="0" rIns="0" bIns="0" rtlCol="0"/>
            <a:lstStyle/>
            <a:p>
              <a:endParaRPr sz="1493" dirty="0"/>
            </a:p>
          </p:txBody>
        </p:sp>
        <p:sp>
          <p:nvSpPr>
            <p:cNvPr id="1770" name="object 3638">
              <a:extLst>
                <a:ext uri="{FF2B5EF4-FFF2-40B4-BE49-F238E27FC236}">
                  <a16:creationId xmlns:a16="http://schemas.microsoft.com/office/drawing/2014/main" id="{59725CC1-5041-4F30-81AE-3D49AEE93851}"/>
                </a:ext>
              </a:extLst>
            </p:cNvPr>
            <p:cNvSpPr/>
            <p:nvPr/>
          </p:nvSpPr>
          <p:spPr>
            <a:xfrm>
              <a:off x="1478804" y="5719201"/>
              <a:ext cx="20320" cy="20320"/>
            </a:xfrm>
            <a:custGeom>
              <a:avLst/>
              <a:gdLst/>
              <a:ahLst/>
              <a:cxnLst/>
              <a:rect l="l" t="t" r="r" b="b"/>
              <a:pathLst>
                <a:path w="20319" h="20320">
                  <a:moveTo>
                    <a:pt x="15303" y="0"/>
                  </a:moveTo>
                  <a:lnTo>
                    <a:pt x="4343" y="190"/>
                  </a:lnTo>
                  <a:lnTo>
                    <a:pt x="0" y="4699"/>
                  </a:lnTo>
                  <a:lnTo>
                    <a:pt x="190" y="15659"/>
                  </a:lnTo>
                  <a:lnTo>
                    <a:pt x="4698" y="20002"/>
                  </a:lnTo>
                  <a:lnTo>
                    <a:pt x="15646" y="19812"/>
                  </a:lnTo>
                  <a:lnTo>
                    <a:pt x="20015" y="15316"/>
                  </a:lnTo>
                  <a:lnTo>
                    <a:pt x="19913" y="9829"/>
                  </a:lnTo>
                  <a:lnTo>
                    <a:pt x="19811" y="4356"/>
                  </a:lnTo>
                  <a:lnTo>
                    <a:pt x="15303" y="0"/>
                  </a:lnTo>
                  <a:close/>
                </a:path>
              </a:pathLst>
            </a:custGeom>
            <a:solidFill>
              <a:srgbClr val="7F3C25"/>
            </a:solidFill>
          </p:spPr>
          <p:txBody>
            <a:bodyPr wrap="square" lIns="0" tIns="0" rIns="0" bIns="0" rtlCol="0"/>
            <a:lstStyle/>
            <a:p>
              <a:endParaRPr sz="1493" dirty="0"/>
            </a:p>
          </p:txBody>
        </p:sp>
        <p:sp>
          <p:nvSpPr>
            <p:cNvPr id="1771" name="object 3639">
              <a:extLst>
                <a:ext uri="{FF2B5EF4-FFF2-40B4-BE49-F238E27FC236}">
                  <a16:creationId xmlns:a16="http://schemas.microsoft.com/office/drawing/2014/main" id="{D21BE7E0-F3FC-4E0E-A814-E82F8AB682AF}"/>
                </a:ext>
              </a:extLst>
            </p:cNvPr>
            <p:cNvSpPr/>
            <p:nvPr/>
          </p:nvSpPr>
          <p:spPr>
            <a:xfrm>
              <a:off x="1091592" y="5694944"/>
              <a:ext cx="20320" cy="20320"/>
            </a:xfrm>
            <a:custGeom>
              <a:avLst/>
              <a:gdLst/>
              <a:ahLst/>
              <a:cxnLst/>
              <a:rect l="l" t="t" r="r" b="b"/>
              <a:pathLst>
                <a:path w="20319" h="20320">
                  <a:moveTo>
                    <a:pt x="15303" y="0"/>
                  </a:moveTo>
                  <a:lnTo>
                    <a:pt x="4343" y="190"/>
                  </a:lnTo>
                  <a:lnTo>
                    <a:pt x="0" y="4686"/>
                  </a:lnTo>
                  <a:lnTo>
                    <a:pt x="190" y="15633"/>
                  </a:lnTo>
                  <a:lnTo>
                    <a:pt x="4698" y="20002"/>
                  </a:lnTo>
                  <a:lnTo>
                    <a:pt x="15646" y="19812"/>
                  </a:lnTo>
                  <a:lnTo>
                    <a:pt x="20015" y="15290"/>
                  </a:lnTo>
                  <a:lnTo>
                    <a:pt x="19913" y="9829"/>
                  </a:lnTo>
                  <a:lnTo>
                    <a:pt x="19811" y="4343"/>
                  </a:lnTo>
                  <a:lnTo>
                    <a:pt x="15303" y="0"/>
                  </a:lnTo>
                  <a:close/>
                </a:path>
              </a:pathLst>
            </a:custGeom>
            <a:solidFill>
              <a:srgbClr val="984B2C"/>
            </a:solidFill>
          </p:spPr>
          <p:txBody>
            <a:bodyPr wrap="square" lIns="0" tIns="0" rIns="0" bIns="0" rtlCol="0"/>
            <a:lstStyle/>
            <a:p>
              <a:endParaRPr sz="1493" dirty="0"/>
            </a:p>
          </p:txBody>
        </p:sp>
        <p:sp>
          <p:nvSpPr>
            <p:cNvPr id="1772" name="object 3640">
              <a:extLst>
                <a:ext uri="{FF2B5EF4-FFF2-40B4-BE49-F238E27FC236}">
                  <a16:creationId xmlns:a16="http://schemas.microsoft.com/office/drawing/2014/main" id="{EB4CCE87-2370-41A9-800D-15C0E6A19A0A}"/>
                </a:ext>
              </a:extLst>
            </p:cNvPr>
            <p:cNvSpPr/>
            <p:nvPr/>
          </p:nvSpPr>
          <p:spPr>
            <a:xfrm>
              <a:off x="1727921" y="5613975"/>
              <a:ext cx="20320" cy="20320"/>
            </a:xfrm>
            <a:custGeom>
              <a:avLst/>
              <a:gdLst/>
              <a:ahLst/>
              <a:cxnLst/>
              <a:rect l="l" t="t" r="r" b="b"/>
              <a:pathLst>
                <a:path w="20319" h="20320">
                  <a:moveTo>
                    <a:pt x="15303" y="0"/>
                  </a:moveTo>
                  <a:lnTo>
                    <a:pt x="4343" y="190"/>
                  </a:lnTo>
                  <a:lnTo>
                    <a:pt x="0" y="4699"/>
                  </a:lnTo>
                  <a:lnTo>
                    <a:pt x="190" y="15646"/>
                  </a:lnTo>
                  <a:lnTo>
                    <a:pt x="4699" y="20002"/>
                  </a:lnTo>
                  <a:lnTo>
                    <a:pt x="15646" y="19812"/>
                  </a:lnTo>
                  <a:lnTo>
                    <a:pt x="20015" y="15303"/>
                  </a:lnTo>
                  <a:lnTo>
                    <a:pt x="19913" y="9829"/>
                  </a:lnTo>
                  <a:lnTo>
                    <a:pt x="19812" y="4356"/>
                  </a:lnTo>
                  <a:lnTo>
                    <a:pt x="15303" y="0"/>
                  </a:lnTo>
                  <a:close/>
                </a:path>
              </a:pathLst>
            </a:custGeom>
            <a:solidFill>
              <a:srgbClr val="69351F"/>
            </a:solidFill>
          </p:spPr>
          <p:txBody>
            <a:bodyPr wrap="square" lIns="0" tIns="0" rIns="0" bIns="0" rtlCol="0"/>
            <a:lstStyle/>
            <a:p>
              <a:endParaRPr sz="1493" dirty="0"/>
            </a:p>
          </p:txBody>
        </p:sp>
        <p:sp>
          <p:nvSpPr>
            <p:cNvPr id="1773" name="object 3641">
              <a:extLst>
                <a:ext uri="{FF2B5EF4-FFF2-40B4-BE49-F238E27FC236}">
                  <a16:creationId xmlns:a16="http://schemas.microsoft.com/office/drawing/2014/main" id="{B6535AB0-1CBF-43BE-9436-EA3C9E92CFBE}"/>
                </a:ext>
              </a:extLst>
            </p:cNvPr>
            <p:cNvSpPr/>
            <p:nvPr/>
          </p:nvSpPr>
          <p:spPr>
            <a:xfrm>
              <a:off x="1496637" y="5639747"/>
              <a:ext cx="20320" cy="20320"/>
            </a:xfrm>
            <a:custGeom>
              <a:avLst/>
              <a:gdLst/>
              <a:ahLst/>
              <a:cxnLst/>
              <a:rect l="l" t="t" r="r" b="b"/>
              <a:pathLst>
                <a:path w="20319" h="20320">
                  <a:moveTo>
                    <a:pt x="15316" y="0"/>
                  </a:moveTo>
                  <a:lnTo>
                    <a:pt x="4356" y="190"/>
                  </a:lnTo>
                  <a:lnTo>
                    <a:pt x="0" y="4724"/>
                  </a:lnTo>
                  <a:lnTo>
                    <a:pt x="190" y="15671"/>
                  </a:lnTo>
                  <a:lnTo>
                    <a:pt x="4711" y="20015"/>
                  </a:lnTo>
                  <a:lnTo>
                    <a:pt x="15659" y="19824"/>
                  </a:lnTo>
                  <a:lnTo>
                    <a:pt x="20027" y="15328"/>
                  </a:lnTo>
                  <a:lnTo>
                    <a:pt x="19926" y="9842"/>
                  </a:lnTo>
                  <a:lnTo>
                    <a:pt x="19837" y="4381"/>
                  </a:lnTo>
                  <a:lnTo>
                    <a:pt x="15316" y="0"/>
                  </a:lnTo>
                  <a:close/>
                </a:path>
              </a:pathLst>
            </a:custGeom>
            <a:solidFill>
              <a:srgbClr val="6B3620"/>
            </a:solidFill>
          </p:spPr>
          <p:txBody>
            <a:bodyPr wrap="square" lIns="0" tIns="0" rIns="0" bIns="0" rtlCol="0"/>
            <a:lstStyle/>
            <a:p>
              <a:endParaRPr sz="1493" dirty="0"/>
            </a:p>
          </p:txBody>
        </p:sp>
        <p:sp>
          <p:nvSpPr>
            <p:cNvPr id="1774" name="object 3642">
              <a:extLst>
                <a:ext uri="{FF2B5EF4-FFF2-40B4-BE49-F238E27FC236}">
                  <a16:creationId xmlns:a16="http://schemas.microsoft.com/office/drawing/2014/main" id="{CA3ECCCF-8574-4ECB-9A0A-B94B27873931}"/>
                </a:ext>
              </a:extLst>
            </p:cNvPr>
            <p:cNvSpPr/>
            <p:nvPr/>
          </p:nvSpPr>
          <p:spPr>
            <a:xfrm>
              <a:off x="942947" y="5513335"/>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27" y="15303"/>
                  </a:lnTo>
                  <a:lnTo>
                    <a:pt x="19926" y="9829"/>
                  </a:lnTo>
                  <a:lnTo>
                    <a:pt x="19824" y="4356"/>
                  </a:lnTo>
                  <a:lnTo>
                    <a:pt x="15316" y="0"/>
                  </a:lnTo>
                  <a:close/>
                </a:path>
              </a:pathLst>
            </a:custGeom>
            <a:solidFill>
              <a:srgbClr val="A85132"/>
            </a:solidFill>
          </p:spPr>
          <p:txBody>
            <a:bodyPr wrap="square" lIns="0" tIns="0" rIns="0" bIns="0" rtlCol="0"/>
            <a:lstStyle/>
            <a:p>
              <a:endParaRPr sz="1493" dirty="0"/>
            </a:p>
          </p:txBody>
        </p:sp>
        <p:sp>
          <p:nvSpPr>
            <p:cNvPr id="1775" name="object 3643">
              <a:extLst>
                <a:ext uri="{FF2B5EF4-FFF2-40B4-BE49-F238E27FC236}">
                  <a16:creationId xmlns:a16="http://schemas.microsoft.com/office/drawing/2014/main" id="{39E87E13-2CA3-40A2-BCC3-BCC0AE358E9A}"/>
                </a:ext>
              </a:extLst>
            </p:cNvPr>
            <p:cNvSpPr/>
            <p:nvPr/>
          </p:nvSpPr>
          <p:spPr>
            <a:xfrm>
              <a:off x="1655624" y="5672293"/>
              <a:ext cx="20320" cy="20320"/>
            </a:xfrm>
            <a:custGeom>
              <a:avLst/>
              <a:gdLst/>
              <a:ahLst/>
              <a:cxnLst/>
              <a:rect l="l" t="t" r="r" b="b"/>
              <a:pathLst>
                <a:path w="20319" h="20320">
                  <a:moveTo>
                    <a:pt x="15316" y="0"/>
                  </a:moveTo>
                  <a:lnTo>
                    <a:pt x="4356" y="190"/>
                  </a:lnTo>
                  <a:lnTo>
                    <a:pt x="0" y="4699"/>
                  </a:lnTo>
                  <a:lnTo>
                    <a:pt x="190" y="15646"/>
                  </a:lnTo>
                  <a:lnTo>
                    <a:pt x="4711" y="20015"/>
                  </a:lnTo>
                  <a:lnTo>
                    <a:pt x="15659" y="19824"/>
                  </a:lnTo>
                  <a:lnTo>
                    <a:pt x="20027" y="15303"/>
                  </a:lnTo>
                  <a:lnTo>
                    <a:pt x="19926" y="9829"/>
                  </a:lnTo>
                  <a:lnTo>
                    <a:pt x="19824" y="4356"/>
                  </a:lnTo>
                  <a:lnTo>
                    <a:pt x="15316" y="0"/>
                  </a:lnTo>
                  <a:close/>
                </a:path>
              </a:pathLst>
            </a:custGeom>
            <a:solidFill>
              <a:srgbClr val="723720"/>
            </a:solidFill>
          </p:spPr>
          <p:txBody>
            <a:bodyPr wrap="square" lIns="0" tIns="0" rIns="0" bIns="0" rtlCol="0"/>
            <a:lstStyle/>
            <a:p>
              <a:endParaRPr sz="1493" dirty="0"/>
            </a:p>
          </p:txBody>
        </p:sp>
        <p:sp>
          <p:nvSpPr>
            <p:cNvPr id="1776" name="object 3644">
              <a:extLst>
                <a:ext uri="{FF2B5EF4-FFF2-40B4-BE49-F238E27FC236}">
                  <a16:creationId xmlns:a16="http://schemas.microsoft.com/office/drawing/2014/main" id="{2DD3DF5F-022D-4958-9B02-AAF8E30E809D}"/>
                </a:ext>
              </a:extLst>
            </p:cNvPr>
            <p:cNvSpPr/>
            <p:nvPr/>
          </p:nvSpPr>
          <p:spPr>
            <a:xfrm>
              <a:off x="1025118" y="5636262"/>
              <a:ext cx="20320" cy="20320"/>
            </a:xfrm>
            <a:custGeom>
              <a:avLst/>
              <a:gdLst/>
              <a:ahLst/>
              <a:cxnLst/>
              <a:rect l="l" t="t" r="r" b="b"/>
              <a:pathLst>
                <a:path w="20319" h="20320">
                  <a:moveTo>
                    <a:pt x="15316" y="0"/>
                  </a:moveTo>
                  <a:lnTo>
                    <a:pt x="4356" y="190"/>
                  </a:lnTo>
                  <a:lnTo>
                    <a:pt x="0" y="4699"/>
                  </a:lnTo>
                  <a:lnTo>
                    <a:pt x="190" y="15659"/>
                  </a:lnTo>
                  <a:lnTo>
                    <a:pt x="4711" y="20002"/>
                  </a:lnTo>
                  <a:lnTo>
                    <a:pt x="15659" y="19812"/>
                  </a:lnTo>
                  <a:lnTo>
                    <a:pt x="20027" y="15316"/>
                  </a:lnTo>
                  <a:lnTo>
                    <a:pt x="19926" y="9829"/>
                  </a:lnTo>
                  <a:lnTo>
                    <a:pt x="19824" y="4356"/>
                  </a:lnTo>
                  <a:lnTo>
                    <a:pt x="15316" y="0"/>
                  </a:lnTo>
                  <a:close/>
                </a:path>
              </a:pathLst>
            </a:custGeom>
            <a:solidFill>
              <a:srgbClr val="8F4828"/>
            </a:solidFill>
          </p:spPr>
          <p:txBody>
            <a:bodyPr wrap="square" lIns="0" tIns="0" rIns="0" bIns="0" rtlCol="0"/>
            <a:lstStyle/>
            <a:p>
              <a:endParaRPr sz="1493" dirty="0"/>
            </a:p>
          </p:txBody>
        </p:sp>
        <p:sp>
          <p:nvSpPr>
            <p:cNvPr id="1777" name="object 3645">
              <a:extLst>
                <a:ext uri="{FF2B5EF4-FFF2-40B4-BE49-F238E27FC236}">
                  <a16:creationId xmlns:a16="http://schemas.microsoft.com/office/drawing/2014/main" id="{45F35517-D78B-402C-B362-A21751407EEA}"/>
                </a:ext>
              </a:extLst>
            </p:cNvPr>
            <p:cNvSpPr/>
            <p:nvPr/>
          </p:nvSpPr>
          <p:spPr>
            <a:xfrm>
              <a:off x="952897" y="5563378"/>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15" y="15303"/>
                  </a:lnTo>
                  <a:lnTo>
                    <a:pt x="19913" y="9829"/>
                  </a:lnTo>
                  <a:lnTo>
                    <a:pt x="19811" y="4356"/>
                  </a:lnTo>
                  <a:lnTo>
                    <a:pt x="15316" y="0"/>
                  </a:lnTo>
                  <a:close/>
                </a:path>
              </a:pathLst>
            </a:custGeom>
            <a:solidFill>
              <a:srgbClr val="994B2D"/>
            </a:solidFill>
          </p:spPr>
          <p:txBody>
            <a:bodyPr wrap="square" lIns="0" tIns="0" rIns="0" bIns="0" rtlCol="0"/>
            <a:lstStyle/>
            <a:p>
              <a:endParaRPr sz="1493" dirty="0"/>
            </a:p>
          </p:txBody>
        </p:sp>
        <p:sp>
          <p:nvSpPr>
            <p:cNvPr id="1778" name="object 3646">
              <a:extLst>
                <a:ext uri="{FF2B5EF4-FFF2-40B4-BE49-F238E27FC236}">
                  <a16:creationId xmlns:a16="http://schemas.microsoft.com/office/drawing/2014/main" id="{C167D200-7EE2-473D-9D22-D67B1E360F3A}"/>
                </a:ext>
              </a:extLst>
            </p:cNvPr>
            <p:cNvSpPr/>
            <p:nvPr/>
          </p:nvSpPr>
          <p:spPr>
            <a:xfrm>
              <a:off x="928292" y="5498151"/>
              <a:ext cx="20320" cy="20320"/>
            </a:xfrm>
            <a:custGeom>
              <a:avLst/>
              <a:gdLst/>
              <a:ahLst/>
              <a:cxnLst/>
              <a:rect l="l" t="t" r="r" b="b"/>
              <a:pathLst>
                <a:path w="20319" h="20320">
                  <a:moveTo>
                    <a:pt x="15316" y="0"/>
                  </a:moveTo>
                  <a:lnTo>
                    <a:pt x="4356" y="190"/>
                  </a:lnTo>
                  <a:lnTo>
                    <a:pt x="0" y="4699"/>
                  </a:lnTo>
                  <a:lnTo>
                    <a:pt x="190" y="15646"/>
                  </a:lnTo>
                  <a:lnTo>
                    <a:pt x="4711" y="20002"/>
                  </a:lnTo>
                  <a:lnTo>
                    <a:pt x="15659" y="19812"/>
                  </a:lnTo>
                  <a:lnTo>
                    <a:pt x="20027" y="15303"/>
                  </a:lnTo>
                  <a:lnTo>
                    <a:pt x="19926" y="9829"/>
                  </a:lnTo>
                  <a:lnTo>
                    <a:pt x="19824" y="4356"/>
                  </a:lnTo>
                  <a:lnTo>
                    <a:pt x="15316" y="0"/>
                  </a:lnTo>
                  <a:close/>
                </a:path>
              </a:pathLst>
            </a:custGeom>
            <a:solidFill>
              <a:srgbClr val="A95132"/>
            </a:solidFill>
          </p:spPr>
          <p:txBody>
            <a:bodyPr wrap="square" lIns="0" tIns="0" rIns="0" bIns="0" rtlCol="0"/>
            <a:lstStyle/>
            <a:p>
              <a:endParaRPr sz="1493" dirty="0"/>
            </a:p>
          </p:txBody>
        </p:sp>
        <p:sp>
          <p:nvSpPr>
            <p:cNvPr id="1779" name="object 3647">
              <a:extLst>
                <a:ext uri="{FF2B5EF4-FFF2-40B4-BE49-F238E27FC236}">
                  <a16:creationId xmlns:a16="http://schemas.microsoft.com/office/drawing/2014/main" id="{994FB4B5-F1B9-4027-A56C-453216A9D013}"/>
                </a:ext>
              </a:extLst>
            </p:cNvPr>
            <p:cNvSpPr/>
            <p:nvPr/>
          </p:nvSpPr>
          <p:spPr>
            <a:xfrm>
              <a:off x="1391799" y="5731080"/>
              <a:ext cx="20320" cy="20320"/>
            </a:xfrm>
            <a:custGeom>
              <a:avLst/>
              <a:gdLst/>
              <a:ahLst/>
              <a:cxnLst/>
              <a:rect l="l" t="t" r="r" b="b"/>
              <a:pathLst>
                <a:path w="20319" h="20320">
                  <a:moveTo>
                    <a:pt x="15303" y="0"/>
                  </a:moveTo>
                  <a:lnTo>
                    <a:pt x="4343" y="190"/>
                  </a:lnTo>
                  <a:lnTo>
                    <a:pt x="0" y="4686"/>
                  </a:lnTo>
                  <a:lnTo>
                    <a:pt x="190" y="15646"/>
                  </a:lnTo>
                  <a:lnTo>
                    <a:pt x="4698" y="20002"/>
                  </a:lnTo>
                  <a:lnTo>
                    <a:pt x="15646" y="19812"/>
                  </a:lnTo>
                  <a:lnTo>
                    <a:pt x="20015" y="15303"/>
                  </a:lnTo>
                  <a:lnTo>
                    <a:pt x="19913" y="9829"/>
                  </a:lnTo>
                  <a:lnTo>
                    <a:pt x="19811" y="4343"/>
                  </a:lnTo>
                  <a:lnTo>
                    <a:pt x="15303" y="0"/>
                  </a:lnTo>
                  <a:close/>
                </a:path>
              </a:pathLst>
            </a:custGeom>
            <a:solidFill>
              <a:srgbClr val="5F301C"/>
            </a:solidFill>
          </p:spPr>
          <p:txBody>
            <a:bodyPr wrap="square" lIns="0" tIns="0" rIns="0" bIns="0" rtlCol="0"/>
            <a:lstStyle/>
            <a:p>
              <a:endParaRPr sz="1493" dirty="0"/>
            </a:p>
          </p:txBody>
        </p:sp>
        <p:sp>
          <p:nvSpPr>
            <p:cNvPr id="1780" name="object 3648">
              <a:extLst>
                <a:ext uri="{FF2B5EF4-FFF2-40B4-BE49-F238E27FC236}">
                  <a16:creationId xmlns:a16="http://schemas.microsoft.com/office/drawing/2014/main" id="{32A6E5DD-4154-4B2E-8573-A9B3422CD5C7}"/>
                </a:ext>
              </a:extLst>
            </p:cNvPr>
            <p:cNvSpPr/>
            <p:nvPr/>
          </p:nvSpPr>
          <p:spPr>
            <a:xfrm>
              <a:off x="1115936" y="5648648"/>
              <a:ext cx="20320" cy="20320"/>
            </a:xfrm>
            <a:custGeom>
              <a:avLst/>
              <a:gdLst/>
              <a:ahLst/>
              <a:cxnLst/>
              <a:rect l="l" t="t" r="r" b="b"/>
              <a:pathLst>
                <a:path w="20319" h="20320">
                  <a:moveTo>
                    <a:pt x="15303" y="0"/>
                  </a:moveTo>
                  <a:lnTo>
                    <a:pt x="4356" y="190"/>
                  </a:lnTo>
                  <a:lnTo>
                    <a:pt x="0" y="4698"/>
                  </a:lnTo>
                  <a:lnTo>
                    <a:pt x="190" y="15646"/>
                  </a:lnTo>
                  <a:lnTo>
                    <a:pt x="4711" y="20015"/>
                  </a:lnTo>
                  <a:lnTo>
                    <a:pt x="15646" y="19824"/>
                  </a:lnTo>
                  <a:lnTo>
                    <a:pt x="20015" y="15303"/>
                  </a:lnTo>
                  <a:lnTo>
                    <a:pt x="19913" y="9842"/>
                  </a:lnTo>
                  <a:lnTo>
                    <a:pt x="19811" y="4356"/>
                  </a:lnTo>
                  <a:lnTo>
                    <a:pt x="15303" y="0"/>
                  </a:lnTo>
                  <a:close/>
                </a:path>
              </a:pathLst>
            </a:custGeom>
            <a:solidFill>
              <a:srgbClr val="A04D2E"/>
            </a:solidFill>
          </p:spPr>
          <p:txBody>
            <a:bodyPr wrap="square" lIns="0" tIns="0" rIns="0" bIns="0" rtlCol="0"/>
            <a:lstStyle/>
            <a:p>
              <a:endParaRPr sz="1493" dirty="0"/>
            </a:p>
          </p:txBody>
        </p:sp>
        <p:sp>
          <p:nvSpPr>
            <p:cNvPr id="1781" name="object 3649">
              <a:extLst>
                <a:ext uri="{FF2B5EF4-FFF2-40B4-BE49-F238E27FC236}">
                  <a16:creationId xmlns:a16="http://schemas.microsoft.com/office/drawing/2014/main" id="{5A4E700D-AFB9-447F-B241-26BA72C8185A}"/>
                </a:ext>
              </a:extLst>
            </p:cNvPr>
            <p:cNvSpPr/>
            <p:nvPr/>
          </p:nvSpPr>
          <p:spPr>
            <a:xfrm>
              <a:off x="1179511" y="5714946"/>
              <a:ext cx="20320" cy="20320"/>
            </a:xfrm>
            <a:custGeom>
              <a:avLst/>
              <a:gdLst/>
              <a:ahLst/>
              <a:cxnLst/>
              <a:rect l="l" t="t" r="r" b="b"/>
              <a:pathLst>
                <a:path w="20319" h="20320">
                  <a:moveTo>
                    <a:pt x="15303" y="0"/>
                  </a:moveTo>
                  <a:lnTo>
                    <a:pt x="4343" y="190"/>
                  </a:lnTo>
                  <a:lnTo>
                    <a:pt x="0" y="4698"/>
                  </a:lnTo>
                  <a:lnTo>
                    <a:pt x="190" y="15646"/>
                  </a:lnTo>
                  <a:lnTo>
                    <a:pt x="4698" y="20015"/>
                  </a:lnTo>
                  <a:lnTo>
                    <a:pt x="15646" y="19824"/>
                  </a:lnTo>
                  <a:lnTo>
                    <a:pt x="20015" y="15303"/>
                  </a:lnTo>
                  <a:lnTo>
                    <a:pt x="19913" y="9842"/>
                  </a:lnTo>
                  <a:lnTo>
                    <a:pt x="19811" y="4356"/>
                  </a:lnTo>
                  <a:lnTo>
                    <a:pt x="15303" y="0"/>
                  </a:lnTo>
                  <a:close/>
                </a:path>
              </a:pathLst>
            </a:custGeom>
            <a:solidFill>
              <a:srgbClr val="8C4428"/>
            </a:solidFill>
          </p:spPr>
          <p:txBody>
            <a:bodyPr wrap="square" lIns="0" tIns="0" rIns="0" bIns="0" rtlCol="0"/>
            <a:lstStyle/>
            <a:p>
              <a:endParaRPr sz="1493" dirty="0"/>
            </a:p>
          </p:txBody>
        </p:sp>
        <p:sp>
          <p:nvSpPr>
            <p:cNvPr id="1782" name="object 3650">
              <a:extLst>
                <a:ext uri="{FF2B5EF4-FFF2-40B4-BE49-F238E27FC236}">
                  <a16:creationId xmlns:a16="http://schemas.microsoft.com/office/drawing/2014/main" id="{5C65D61A-D082-49CC-AF8D-9B3F9C60CAA3}"/>
                </a:ext>
              </a:extLst>
            </p:cNvPr>
            <p:cNvSpPr/>
            <p:nvPr/>
          </p:nvSpPr>
          <p:spPr>
            <a:xfrm>
              <a:off x="1161145" y="5646380"/>
              <a:ext cx="20320" cy="20320"/>
            </a:xfrm>
            <a:custGeom>
              <a:avLst/>
              <a:gdLst/>
              <a:ahLst/>
              <a:cxnLst/>
              <a:rect l="l" t="t" r="r" b="b"/>
              <a:pathLst>
                <a:path w="20319" h="20320">
                  <a:moveTo>
                    <a:pt x="15316" y="0"/>
                  </a:moveTo>
                  <a:lnTo>
                    <a:pt x="4356" y="190"/>
                  </a:lnTo>
                  <a:lnTo>
                    <a:pt x="0" y="4699"/>
                  </a:lnTo>
                  <a:lnTo>
                    <a:pt x="190" y="15646"/>
                  </a:lnTo>
                  <a:lnTo>
                    <a:pt x="4711" y="19989"/>
                  </a:lnTo>
                  <a:lnTo>
                    <a:pt x="15659" y="19799"/>
                  </a:lnTo>
                  <a:lnTo>
                    <a:pt x="20015" y="15303"/>
                  </a:lnTo>
                  <a:lnTo>
                    <a:pt x="19913" y="9817"/>
                  </a:lnTo>
                  <a:lnTo>
                    <a:pt x="19811" y="4356"/>
                  </a:lnTo>
                  <a:lnTo>
                    <a:pt x="15316" y="0"/>
                  </a:lnTo>
                  <a:close/>
                </a:path>
              </a:pathLst>
            </a:custGeom>
            <a:solidFill>
              <a:srgbClr val="9F4C2F"/>
            </a:solidFill>
          </p:spPr>
          <p:txBody>
            <a:bodyPr wrap="square" lIns="0" tIns="0" rIns="0" bIns="0" rtlCol="0"/>
            <a:lstStyle/>
            <a:p>
              <a:endParaRPr sz="1493" dirty="0"/>
            </a:p>
          </p:txBody>
        </p:sp>
        <p:sp>
          <p:nvSpPr>
            <p:cNvPr id="1783" name="object 3651">
              <a:extLst>
                <a:ext uri="{FF2B5EF4-FFF2-40B4-BE49-F238E27FC236}">
                  <a16:creationId xmlns:a16="http://schemas.microsoft.com/office/drawing/2014/main" id="{AC275EDC-3339-418D-BCA9-E94CB056E8A7}"/>
                </a:ext>
              </a:extLst>
            </p:cNvPr>
            <p:cNvSpPr/>
            <p:nvPr/>
          </p:nvSpPr>
          <p:spPr>
            <a:xfrm>
              <a:off x="1017448" y="5617034"/>
              <a:ext cx="20320" cy="20320"/>
            </a:xfrm>
            <a:custGeom>
              <a:avLst/>
              <a:gdLst/>
              <a:ahLst/>
              <a:cxnLst/>
              <a:rect l="l" t="t" r="r" b="b"/>
              <a:pathLst>
                <a:path w="20319" h="20320">
                  <a:moveTo>
                    <a:pt x="15310" y="0"/>
                  </a:moveTo>
                  <a:lnTo>
                    <a:pt x="4350" y="190"/>
                  </a:lnTo>
                  <a:lnTo>
                    <a:pt x="0" y="4705"/>
                  </a:lnTo>
                  <a:lnTo>
                    <a:pt x="189" y="15663"/>
                  </a:lnTo>
                  <a:lnTo>
                    <a:pt x="4706" y="20002"/>
                  </a:lnTo>
                  <a:lnTo>
                    <a:pt x="15653" y="19812"/>
                  </a:lnTo>
                  <a:lnTo>
                    <a:pt x="20001" y="15324"/>
                  </a:lnTo>
                  <a:lnTo>
                    <a:pt x="19806" y="4368"/>
                  </a:lnTo>
                  <a:lnTo>
                    <a:pt x="15310" y="0"/>
                  </a:lnTo>
                  <a:close/>
                </a:path>
              </a:pathLst>
            </a:custGeom>
            <a:solidFill>
              <a:srgbClr val="F1B79B">
                <a:alpha val="42999"/>
              </a:srgbClr>
            </a:solidFill>
          </p:spPr>
          <p:txBody>
            <a:bodyPr wrap="square" lIns="0" tIns="0" rIns="0" bIns="0" rtlCol="0"/>
            <a:lstStyle/>
            <a:p>
              <a:endParaRPr sz="1493" dirty="0"/>
            </a:p>
          </p:txBody>
        </p:sp>
        <p:sp>
          <p:nvSpPr>
            <p:cNvPr id="1784" name="object 3652">
              <a:extLst>
                <a:ext uri="{FF2B5EF4-FFF2-40B4-BE49-F238E27FC236}">
                  <a16:creationId xmlns:a16="http://schemas.microsoft.com/office/drawing/2014/main" id="{1145501D-758D-4BC7-A67A-3D5998C96B20}"/>
                </a:ext>
              </a:extLst>
            </p:cNvPr>
            <p:cNvSpPr/>
            <p:nvPr/>
          </p:nvSpPr>
          <p:spPr>
            <a:xfrm>
              <a:off x="985775" y="5590883"/>
              <a:ext cx="20320" cy="20320"/>
            </a:xfrm>
            <a:custGeom>
              <a:avLst/>
              <a:gdLst/>
              <a:ahLst/>
              <a:cxnLst/>
              <a:rect l="l" t="t" r="r" b="b"/>
              <a:pathLst>
                <a:path w="20319" h="20320">
                  <a:moveTo>
                    <a:pt x="15303" y="0"/>
                  </a:moveTo>
                  <a:lnTo>
                    <a:pt x="4356" y="190"/>
                  </a:lnTo>
                  <a:lnTo>
                    <a:pt x="0" y="4698"/>
                  </a:lnTo>
                  <a:lnTo>
                    <a:pt x="190" y="15645"/>
                  </a:lnTo>
                  <a:lnTo>
                    <a:pt x="4707" y="19998"/>
                  </a:lnTo>
                  <a:lnTo>
                    <a:pt x="15655" y="19801"/>
                  </a:lnTo>
                  <a:lnTo>
                    <a:pt x="20013" y="15304"/>
                  </a:lnTo>
                  <a:lnTo>
                    <a:pt x="19811" y="4342"/>
                  </a:lnTo>
                  <a:lnTo>
                    <a:pt x="15303" y="0"/>
                  </a:lnTo>
                  <a:close/>
                </a:path>
              </a:pathLst>
            </a:custGeom>
            <a:solidFill>
              <a:srgbClr val="F1B79B">
                <a:alpha val="66000"/>
              </a:srgbClr>
            </a:solidFill>
          </p:spPr>
          <p:txBody>
            <a:bodyPr wrap="square" lIns="0" tIns="0" rIns="0" bIns="0" rtlCol="0"/>
            <a:lstStyle/>
            <a:p>
              <a:endParaRPr sz="1493" dirty="0"/>
            </a:p>
          </p:txBody>
        </p:sp>
        <p:sp>
          <p:nvSpPr>
            <p:cNvPr id="1785" name="object 3653">
              <a:extLst>
                <a:ext uri="{FF2B5EF4-FFF2-40B4-BE49-F238E27FC236}">
                  <a16:creationId xmlns:a16="http://schemas.microsoft.com/office/drawing/2014/main" id="{EBE12666-03E4-4D39-BE06-E876DCC22930}"/>
                </a:ext>
              </a:extLst>
            </p:cNvPr>
            <p:cNvSpPr/>
            <p:nvPr/>
          </p:nvSpPr>
          <p:spPr>
            <a:xfrm>
              <a:off x="997146" y="5580304"/>
              <a:ext cx="20320" cy="20320"/>
            </a:xfrm>
            <a:custGeom>
              <a:avLst/>
              <a:gdLst/>
              <a:ahLst/>
              <a:cxnLst/>
              <a:rect l="l" t="t" r="r" b="b"/>
              <a:pathLst>
                <a:path w="20319" h="20320">
                  <a:moveTo>
                    <a:pt x="15310" y="0"/>
                  </a:moveTo>
                  <a:lnTo>
                    <a:pt x="4350" y="189"/>
                  </a:lnTo>
                  <a:lnTo>
                    <a:pt x="0" y="4692"/>
                  </a:lnTo>
                  <a:lnTo>
                    <a:pt x="193" y="15655"/>
                  </a:lnTo>
                  <a:lnTo>
                    <a:pt x="4711" y="19995"/>
                  </a:lnTo>
                  <a:lnTo>
                    <a:pt x="15646" y="19805"/>
                  </a:lnTo>
                  <a:lnTo>
                    <a:pt x="20008" y="15316"/>
                  </a:lnTo>
                  <a:lnTo>
                    <a:pt x="19811" y="4349"/>
                  </a:lnTo>
                  <a:lnTo>
                    <a:pt x="15310" y="0"/>
                  </a:lnTo>
                  <a:close/>
                </a:path>
              </a:pathLst>
            </a:custGeom>
            <a:solidFill>
              <a:srgbClr val="F1B79B">
                <a:alpha val="78997"/>
              </a:srgbClr>
            </a:solidFill>
          </p:spPr>
          <p:txBody>
            <a:bodyPr wrap="square" lIns="0" tIns="0" rIns="0" bIns="0" rtlCol="0"/>
            <a:lstStyle/>
            <a:p>
              <a:endParaRPr sz="1493" dirty="0"/>
            </a:p>
          </p:txBody>
        </p:sp>
        <p:sp>
          <p:nvSpPr>
            <p:cNvPr id="1786" name="object 3654">
              <a:extLst>
                <a:ext uri="{FF2B5EF4-FFF2-40B4-BE49-F238E27FC236}">
                  <a16:creationId xmlns:a16="http://schemas.microsoft.com/office/drawing/2014/main" id="{86DE68E1-ED77-49E9-9693-5624C1841F72}"/>
                </a:ext>
              </a:extLst>
            </p:cNvPr>
            <p:cNvSpPr/>
            <p:nvPr/>
          </p:nvSpPr>
          <p:spPr>
            <a:xfrm>
              <a:off x="1133081" y="5621264"/>
              <a:ext cx="20320" cy="20320"/>
            </a:xfrm>
            <a:custGeom>
              <a:avLst/>
              <a:gdLst/>
              <a:ahLst/>
              <a:cxnLst/>
              <a:rect l="l" t="t" r="r" b="b"/>
              <a:pathLst>
                <a:path w="20319" h="20320">
                  <a:moveTo>
                    <a:pt x="15311" y="0"/>
                  </a:moveTo>
                  <a:lnTo>
                    <a:pt x="4341" y="196"/>
                  </a:lnTo>
                  <a:lnTo>
                    <a:pt x="0" y="4690"/>
                  </a:lnTo>
                  <a:lnTo>
                    <a:pt x="189" y="15649"/>
                  </a:lnTo>
                  <a:lnTo>
                    <a:pt x="4705" y="20013"/>
                  </a:lnTo>
                  <a:lnTo>
                    <a:pt x="15652" y="19822"/>
                  </a:lnTo>
                  <a:lnTo>
                    <a:pt x="19995" y="15301"/>
                  </a:lnTo>
                  <a:lnTo>
                    <a:pt x="19805" y="4354"/>
                  </a:lnTo>
                  <a:lnTo>
                    <a:pt x="15311" y="0"/>
                  </a:lnTo>
                  <a:close/>
                </a:path>
              </a:pathLst>
            </a:custGeom>
            <a:solidFill>
              <a:srgbClr val="F8BB9F">
                <a:alpha val="67999"/>
              </a:srgbClr>
            </a:solidFill>
          </p:spPr>
          <p:txBody>
            <a:bodyPr wrap="square" lIns="0" tIns="0" rIns="0" bIns="0" rtlCol="0"/>
            <a:lstStyle/>
            <a:p>
              <a:endParaRPr sz="1493" dirty="0"/>
            </a:p>
          </p:txBody>
        </p:sp>
        <p:sp>
          <p:nvSpPr>
            <p:cNvPr id="1787" name="object 3655">
              <a:extLst>
                <a:ext uri="{FF2B5EF4-FFF2-40B4-BE49-F238E27FC236}">
                  <a16:creationId xmlns:a16="http://schemas.microsoft.com/office/drawing/2014/main" id="{65C44107-2E82-4E86-89CD-5E675999279F}"/>
                </a:ext>
              </a:extLst>
            </p:cNvPr>
            <p:cNvSpPr/>
            <p:nvPr/>
          </p:nvSpPr>
          <p:spPr>
            <a:xfrm>
              <a:off x="1169543" y="5618645"/>
              <a:ext cx="20320" cy="20320"/>
            </a:xfrm>
            <a:custGeom>
              <a:avLst/>
              <a:gdLst/>
              <a:ahLst/>
              <a:cxnLst/>
              <a:rect l="l" t="t" r="r" b="b"/>
              <a:pathLst>
                <a:path w="20319" h="20320">
                  <a:moveTo>
                    <a:pt x="15308" y="0"/>
                  </a:moveTo>
                  <a:lnTo>
                    <a:pt x="4330" y="190"/>
                  </a:lnTo>
                  <a:lnTo>
                    <a:pt x="0" y="4710"/>
                  </a:lnTo>
                  <a:lnTo>
                    <a:pt x="189" y="15665"/>
                  </a:lnTo>
                  <a:lnTo>
                    <a:pt x="4694" y="20005"/>
                  </a:lnTo>
                  <a:lnTo>
                    <a:pt x="15641" y="19815"/>
                  </a:lnTo>
                  <a:lnTo>
                    <a:pt x="20001" y="15328"/>
                  </a:lnTo>
                  <a:lnTo>
                    <a:pt x="19807" y="4372"/>
                  </a:lnTo>
                  <a:lnTo>
                    <a:pt x="15308" y="0"/>
                  </a:lnTo>
                  <a:close/>
                </a:path>
              </a:pathLst>
            </a:custGeom>
            <a:solidFill>
              <a:srgbClr val="F8BB9F">
                <a:alpha val="9999"/>
              </a:srgbClr>
            </a:solidFill>
          </p:spPr>
          <p:txBody>
            <a:bodyPr wrap="square" lIns="0" tIns="0" rIns="0" bIns="0" rtlCol="0"/>
            <a:lstStyle/>
            <a:p>
              <a:endParaRPr sz="1493" dirty="0"/>
            </a:p>
          </p:txBody>
        </p:sp>
        <p:sp>
          <p:nvSpPr>
            <p:cNvPr id="1788" name="object 3656">
              <a:extLst>
                <a:ext uri="{FF2B5EF4-FFF2-40B4-BE49-F238E27FC236}">
                  <a16:creationId xmlns:a16="http://schemas.microsoft.com/office/drawing/2014/main" id="{BD332667-6AC9-4181-BE50-06191C3B6991}"/>
                </a:ext>
              </a:extLst>
            </p:cNvPr>
            <p:cNvSpPr/>
            <p:nvPr/>
          </p:nvSpPr>
          <p:spPr>
            <a:xfrm>
              <a:off x="1084532" y="5614432"/>
              <a:ext cx="20320" cy="20320"/>
            </a:xfrm>
            <a:custGeom>
              <a:avLst/>
              <a:gdLst/>
              <a:ahLst/>
              <a:cxnLst/>
              <a:rect l="l" t="t" r="r" b="b"/>
              <a:pathLst>
                <a:path w="20319" h="20320">
                  <a:moveTo>
                    <a:pt x="15302" y="0"/>
                  </a:moveTo>
                  <a:lnTo>
                    <a:pt x="4342" y="190"/>
                  </a:lnTo>
                  <a:lnTo>
                    <a:pt x="0" y="4685"/>
                  </a:lnTo>
                  <a:lnTo>
                    <a:pt x="196" y="15653"/>
                  </a:lnTo>
                  <a:lnTo>
                    <a:pt x="4694" y="19985"/>
                  </a:lnTo>
                  <a:lnTo>
                    <a:pt x="15648" y="19796"/>
                  </a:lnTo>
                  <a:lnTo>
                    <a:pt x="20011" y="15306"/>
                  </a:lnTo>
                  <a:lnTo>
                    <a:pt x="19811" y="4343"/>
                  </a:lnTo>
                  <a:lnTo>
                    <a:pt x="15302" y="0"/>
                  </a:lnTo>
                  <a:close/>
                </a:path>
              </a:pathLst>
            </a:custGeom>
            <a:solidFill>
              <a:srgbClr val="F8BB9F">
                <a:alpha val="86000"/>
              </a:srgbClr>
            </a:solidFill>
          </p:spPr>
          <p:txBody>
            <a:bodyPr wrap="square" lIns="0" tIns="0" rIns="0" bIns="0" rtlCol="0"/>
            <a:lstStyle/>
            <a:p>
              <a:endParaRPr sz="1493" dirty="0"/>
            </a:p>
          </p:txBody>
        </p:sp>
        <p:sp>
          <p:nvSpPr>
            <p:cNvPr id="1789" name="object 3657">
              <a:extLst>
                <a:ext uri="{FF2B5EF4-FFF2-40B4-BE49-F238E27FC236}">
                  <a16:creationId xmlns:a16="http://schemas.microsoft.com/office/drawing/2014/main" id="{35B67187-DB4E-4A64-863C-DF9BA977562D}"/>
                </a:ext>
              </a:extLst>
            </p:cNvPr>
            <p:cNvSpPr/>
            <p:nvPr/>
          </p:nvSpPr>
          <p:spPr>
            <a:xfrm>
              <a:off x="1155027" y="5623763"/>
              <a:ext cx="20320" cy="20320"/>
            </a:xfrm>
            <a:custGeom>
              <a:avLst/>
              <a:gdLst/>
              <a:ahLst/>
              <a:cxnLst/>
              <a:rect l="l" t="t" r="r" b="b"/>
              <a:pathLst>
                <a:path w="20319" h="20320">
                  <a:moveTo>
                    <a:pt x="15309" y="0"/>
                  </a:moveTo>
                  <a:lnTo>
                    <a:pt x="4348" y="189"/>
                  </a:lnTo>
                  <a:lnTo>
                    <a:pt x="0" y="4677"/>
                  </a:lnTo>
                  <a:lnTo>
                    <a:pt x="189" y="15627"/>
                  </a:lnTo>
                  <a:lnTo>
                    <a:pt x="4710" y="19995"/>
                  </a:lnTo>
                  <a:lnTo>
                    <a:pt x="15644" y="19805"/>
                  </a:lnTo>
                  <a:lnTo>
                    <a:pt x="20013" y="15283"/>
                  </a:lnTo>
                  <a:lnTo>
                    <a:pt x="19810" y="4336"/>
                  </a:lnTo>
                  <a:lnTo>
                    <a:pt x="15309" y="0"/>
                  </a:lnTo>
                  <a:close/>
                </a:path>
              </a:pathLst>
            </a:custGeom>
            <a:solidFill>
              <a:srgbClr val="F1B79B">
                <a:alpha val="9999"/>
              </a:srgbClr>
            </a:solidFill>
          </p:spPr>
          <p:txBody>
            <a:bodyPr wrap="square" lIns="0" tIns="0" rIns="0" bIns="0" rtlCol="0"/>
            <a:lstStyle/>
            <a:p>
              <a:endParaRPr sz="1493" dirty="0"/>
            </a:p>
          </p:txBody>
        </p:sp>
        <p:sp>
          <p:nvSpPr>
            <p:cNvPr id="1790" name="object 3658">
              <a:extLst>
                <a:ext uri="{FF2B5EF4-FFF2-40B4-BE49-F238E27FC236}">
                  <a16:creationId xmlns:a16="http://schemas.microsoft.com/office/drawing/2014/main" id="{A9660C05-598A-419D-81CC-27F6C2BAFC5B}"/>
                </a:ext>
              </a:extLst>
            </p:cNvPr>
            <p:cNvSpPr/>
            <p:nvPr/>
          </p:nvSpPr>
          <p:spPr>
            <a:xfrm>
              <a:off x="1021908" y="5571769"/>
              <a:ext cx="20320" cy="20320"/>
            </a:xfrm>
            <a:custGeom>
              <a:avLst/>
              <a:gdLst/>
              <a:ahLst/>
              <a:cxnLst/>
              <a:rect l="l" t="t" r="r" b="b"/>
              <a:pathLst>
                <a:path w="20319" h="20320">
                  <a:moveTo>
                    <a:pt x="15313" y="0"/>
                  </a:moveTo>
                  <a:lnTo>
                    <a:pt x="4348" y="189"/>
                  </a:lnTo>
                  <a:lnTo>
                    <a:pt x="0" y="4690"/>
                  </a:lnTo>
                  <a:lnTo>
                    <a:pt x="196" y="15655"/>
                  </a:lnTo>
                  <a:lnTo>
                    <a:pt x="4705" y="19999"/>
                  </a:lnTo>
                  <a:lnTo>
                    <a:pt x="15653" y="19809"/>
                  </a:lnTo>
                  <a:lnTo>
                    <a:pt x="19998" y="15311"/>
                  </a:lnTo>
                  <a:lnTo>
                    <a:pt x="19806" y="4353"/>
                  </a:lnTo>
                  <a:lnTo>
                    <a:pt x="15313" y="0"/>
                  </a:lnTo>
                  <a:close/>
                </a:path>
              </a:pathLst>
            </a:custGeom>
            <a:solidFill>
              <a:srgbClr val="F8BB9F">
                <a:alpha val="23999"/>
              </a:srgbClr>
            </a:solidFill>
          </p:spPr>
          <p:txBody>
            <a:bodyPr wrap="square" lIns="0" tIns="0" rIns="0" bIns="0" rtlCol="0"/>
            <a:lstStyle/>
            <a:p>
              <a:endParaRPr sz="1493" dirty="0"/>
            </a:p>
          </p:txBody>
        </p:sp>
        <p:sp>
          <p:nvSpPr>
            <p:cNvPr id="1791" name="object 3659">
              <a:extLst>
                <a:ext uri="{FF2B5EF4-FFF2-40B4-BE49-F238E27FC236}">
                  <a16:creationId xmlns:a16="http://schemas.microsoft.com/office/drawing/2014/main" id="{681913B2-E80F-41B2-B8F7-6EEAE79C23CD}"/>
                </a:ext>
              </a:extLst>
            </p:cNvPr>
            <p:cNvSpPr/>
            <p:nvPr/>
          </p:nvSpPr>
          <p:spPr>
            <a:xfrm>
              <a:off x="1073343" y="5625198"/>
              <a:ext cx="20320" cy="20320"/>
            </a:xfrm>
            <a:custGeom>
              <a:avLst/>
              <a:gdLst/>
              <a:ahLst/>
              <a:cxnLst/>
              <a:rect l="l" t="t" r="r" b="b"/>
              <a:pathLst>
                <a:path w="20319" h="20320">
                  <a:moveTo>
                    <a:pt x="15320" y="0"/>
                  </a:moveTo>
                  <a:lnTo>
                    <a:pt x="4347" y="189"/>
                  </a:lnTo>
                  <a:lnTo>
                    <a:pt x="0" y="4688"/>
                  </a:lnTo>
                  <a:lnTo>
                    <a:pt x="196" y="15648"/>
                  </a:lnTo>
                  <a:lnTo>
                    <a:pt x="4708" y="20008"/>
                  </a:lnTo>
                  <a:lnTo>
                    <a:pt x="15655" y="19817"/>
                  </a:lnTo>
                  <a:lnTo>
                    <a:pt x="20011" y="15297"/>
                  </a:lnTo>
                  <a:lnTo>
                    <a:pt x="19808" y="4336"/>
                  </a:lnTo>
                  <a:lnTo>
                    <a:pt x="15320" y="0"/>
                  </a:lnTo>
                  <a:close/>
                </a:path>
              </a:pathLst>
            </a:custGeom>
            <a:solidFill>
              <a:srgbClr val="F1B79B">
                <a:alpha val="9999"/>
              </a:srgbClr>
            </a:solidFill>
          </p:spPr>
          <p:txBody>
            <a:bodyPr wrap="square" lIns="0" tIns="0" rIns="0" bIns="0" rtlCol="0"/>
            <a:lstStyle/>
            <a:p>
              <a:endParaRPr sz="1493" dirty="0"/>
            </a:p>
          </p:txBody>
        </p:sp>
        <p:sp>
          <p:nvSpPr>
            <p:cNvPr id="1792" name="object 3660">
              <a:extLst>
                <a:ext uri="{FF2B5EF4-FFF2-40B4-BE49-F238E27FC236}">
                  <a16:creationId xmlns:a16="http://schemas.microsoft.com/office/drawing/2014/main" id="{10D35EB2-C977-4708-AF01-D867AE54F9E4}"/>
                </a:ext>
              </a:extLst>
            </p:cNvPr>
            <p:cNvSpPr/>
            <p:nvPr/>
          </p:nvSpPr>
          <p:spPr>
            <a:xfrm>
              <a:off x="981576" y="5581526"/>
              <a:ext cx="20320" cy="20320"/>
            </a:xfrm>
            <a:custGeom>
              <a:avLst/>
              <a:gdLst/>
              <a:ahLst/>
              <a:cxnLst/>
              <a:rect l="l" t="t" r="r" b="b"/>
              <a:pathLst>
                <a:path w="20319" h="20320">
                  <a:moveTo>
                    <a:pt x="15310" y="0"/>
                  </a:moveTo>
                  <a:lnTo>
                    <a:pt x="4343" y="196"/>
                  </a:lnTo>
                  <a:lnTo>
                    <a:pt x="0" y="4691"/>
                  </a:lnTo>
                  <a:lnTo>
                    <a:pt x="193" y="15654"/>
                  </a:lnTo>
                  <a:lnTo>
                    <a:pt x="4711" y="19995"/>
                  </a:lnTo>
                  <a:lnTo>
                    <a:pt x="15646" y="19804"/>
                  </a:lnTo>
                  <a:lnTo>
                    <a:pt x="20008" y="15316"/>
                  </a:lnTo>
                  <a:lnTo>
                    <a:pt x="19811" y="4349"/>
                  </a:lnTo>
                  <a:lnTo>
                    <a:pt x="15310" y="0"/>
                  </a:lnTo>
                  <a:close/>
                </a:path>
              </a:pathLst>
            </a:custGeom>
            <a:solidFill>
              <a:srgbClr val="F1B79B">
                <a:alpha val="33998"/>
              </a:srgbClr>
            </a:solidFill>
          </p:spPr>
          <p:txBody>
            <a:bodyPr wrap="square" lIns="0" tIns="0" rIns="0" bIns="0" rtlCol="0"/>
            <a:lstStyle/>
            <a:p>
              <a:endParaRPr sz="1493" dirty="0"/>
            </a:p>
          </p:txBody>
        </p:sp>
        <p:sp>
          <p:nvSpPr>
            <p:cNvPr id="1793" name="object 3661">
              <a:extLst>
                <a:ext uri="{FF2B5EF4-FFF2-40B4-BE49-F238E27FC236}">
                  <a16:creationId xmlns:a16="http://schemas.microsoft.com/office/drawing/2014/main" id="{429F9A2D-71B5-413A-80E1-4A1F92DBF880}"/>
                </a:ext>
              </a:extLst>
            </p:cNvPr>
            <p:cNvSpPr/>
            <p:nvPr/>
          </p:nvSpPr>
          <p:spPr>
            <a:xfrm>
              <a:off x="1039508" y="5579961"/>
              <a:ext cx="20320" cy="20320"/>
            </a:xfrm>
            <a:custGeom>
              <a:avLst/>
              <a:gdLst/>
              <a:ahLst/>
              <a:cxnLst/>
              <a:rect l="l" t="t" r="r" b="b"/>
              <a:pathLst>
                <a:path w="20319" h="20320">
                  <a:moveTo>
                    <a:pt x="15301" y="0"/>
                  </a:moveTo>
                  <a:lnTo>
                    <a:pt x="4338" y="189"/>
                  </a:lnTo>
                  <a:lnTo>
                    <a:pt x="0" y="4692"/>
                  </a:lnTo>
                  <a:lnTo>
                    <a:pt x="189" y="15660"/>
                  </a:lnTo>
                  <a:lnTo>
                    <a:pt x="4701" y="19994"/>
                  </a:lnTo>
                  <a:lnTo>
                    <a:pt x="15635" y="19803"/>
                  </a:lnTo>
                  <a:lnTo>
                    <a:pt x="20001" y="15311"/>
                  </a:lnTo>
                  <a:lnTo>
                    <a:pt x="19801" y="4360"/>
                  </a:lnTo>
                  <a:lnTo>
                    <a:pt x="15301" y="0"/>
                  </a:lnTo>
                  <a:close/>
                </a:path>
              </a:pathLst>
            </a:custGeom>
            <a:solidFill>
              <a:srgbClr val="F8BB9F">
                <a:alpha val="9999"/>
              </a:srgbClr>
            </a:solidFill>
          </p:spPr>
          <p:txBody>
            <a:bodyPr wrap="square" lIns="0" tIns="0" rIns="0" bIns="0" rtlCol="0"/>
            <a:lstStyle/>
            <a:p>
              <a:endParaRPr sz="1493" dirty="0"/>
            </a:p>
          </p:txBody>
        </p:sp>
        <p:sp>
          <p:nvSpPr>
            <p:cNvPr id="1794" name="object 3662">
              <a:extLst>
                <a:ext uri="{FF2B5EF4-FFF2-40B4-BE49-F238E27FC236}">
                  <a16:creationId xmlns:a16="http://schemas.microsoft.com/office/drawing/2014/main" id="{81086AFA-ECA8-4ADF-B2B8-9D23370D1F19}"/>
                </a:ext>
              </a:extLst>
            </p:cNvPr>
            <p:cNvSpPr/>
            <p:nvPr/>
          </p:nvSpPr>
          <p:spPr>
            <a:xfrm>
              <a:off x="1096569" y="5625671"/>
              <a:ext cx="20320" cy="20320"/>
            </a:xfrm>
            <a:custGeom>
              <a:avLst/>
              <a:gdLst/>
              <a:ahLst/>
              <a:cxnLst/>
              <a:rect l="l" t="t" r="r" b="b"/>
              <a:pathLst>
                <a:path w="20319" h="20320">
                  <a:moveTo>
                    <a:pt x="15315" y="0"/>
                  </a:moveTo>
                  <a:lnTo>
                    <a:pt x="4337" y="197"/>
                  </a:lnTo>
                  <a:lnTo>
                    <a:pt x="0" y="4699"/>
                  </a:lnTo>
                  <a:lnTo>
                    <a:pt x="189" y="15659"/>
                  </a:lnTo>
                  <a:lnTo>
                    <a:pt x="4704" y="20009"/>
                  </a:lnTo>
                  <a:lnTo>
                    <a:pt x="15652" y="19819"/>
                  </a:lnTo>
                  <a:lnTo>
                    <a:pt x="20001" y="15317"/>
                  </a:lnTo>
                  <a:lnTo>
                    <a:pt x="19805" y="4363"/>
                  </a:lnTo>
                  <a:lnTo>
                    <a:pt x="15315" y="0"/>
                  </a:lnTo>
                  <a:close/>
                </a:path>
              </a:pathLst>
            </a:custGeom>
            <a:solidFill>
              <a:srgbClr val="F1B79B">
                <a:alpha val="39999"/>
              </a:srgbClr>
            </a:solidFill>
          </p:spPr>
          <p:txBody>
            <a:bodyPr wrap="square" lIns="0" tIns="0" rIns="0" bIns="0" rtlCol="0"/>
            <a:lstStyle/>
            <a:p>
              <a:endParaRPr sz="1493" dirty="0"/>
            </a:p>
          </p:txBody>
        </p:sp>
        <p:sp>
          <p:nvSpPr>
            <p:cNvPr id="1795" name="object 3663">
              <a:extLst>
                <a:ext uri="{FF2B5EF4-FFF2-40B4-BE49-F238E27FC236}">
                  <a16:creationId xmlns:a16="http://schemas.microsoft.com/office/drawing/2014/main" id="{22A0E3BA-9CCE-41F0-926C-0DAA1243CA43}"/>
                </a:ext>
              </a:extLst>
            </p:cNvPr>
            <p:cNvSpPr/>
            <p:nvPr/>
          </p:nvSpPr>
          <p:spPr>
            <a:xfrm>
              <a:off x="1140587" y="5629922"/>
              <a:ext cx="20320" cy="20320"/>
            </a:xfrm>
            <a:custGeom>
              <a:avLst/>
              <a:gdLst/>
              <a:ahLst/>
              <a:cxnLst/>
              <a:rect l="l" t="t" r="r" b="b"/>
              <a:pathLst>
                <a:path w="20319" h="20320">
                  <a:moveTo>
                    <a:pt x="15303" y="0"/>
                  </a:moveTo>
                  <a:lnTo>
                    <a:pt x="4348" y="189"/>
                  </a:lnTo>
                  <a:lnTo>
                    <a:pt x="0" y="4703"/>
                  </a:lnTo>
                  <a:lnTo>
                    <a:pt x="189" y="15658"/>
                  </a:lnTo>
                  <a:lnTo>
                    <a:pt x="4707" y="20011"/>
                  </a:lnTo>
                  <a:lnTo>
                    <a:pt x="15642" y="19820"/>
                  </a:lnTo>
                  <a:lnTo>
                    <a:pt x="20001" y="15321"/>
                  </a:lnTo>
                  <a:lnTo>
                    <a:pt x="19807" y="4364"/>
                  </a:lnTo>
                  <a:lnTo>
                    <a:pt x="15303" y="0"/>
                  </a:lnTo>
                  <a:close/>
                </a:path>
              </a:pathLst>
            </a:custGeom>
            <a:solidFill>
              <a:srgbClr val="F1B79B">
                <a:alpha val="9999"/>
              </a:srgbClr>
            </a:solidFill>
          </p:spPr>
          <p:txBody>
            <a:bodyPr wrap="square" lIns="0" tIns="0" rIns="0" bIns="0" rtlCol="0"/>
            <a:lstStyle/>
            <a:p>
              <a:endParaRPr sz="1493" dirty="0"/>
            </a:p>
          </p:txBody>
        </p:sp>
        <p:sp>
          <p:nvSpPr>
            <p:cNvPr id="1796" name="object 3664">
              <a:extLst>
                <a:ext uri="{FF2B5EF4-FFF2-40B4-BE49-F238E27FC236}">
                  <a16:creationId xmlns:a16="http://schemas.microsoft.com/office/drawing/2014/main" id="{871A1941-C5A2-4ABA-A48A-00428750BD92}"/>
                </a:ext>
              </a:extLst>
            </p:cNvPr>
            <p:cNvSpPr/>
            <p:nvPr/>
          </p:nvSpPr>
          <p:spPr>
            <a:xfrm>
              <a:off x="1081672" y="5636332"/>
              <a:ext cx="20320" cy="20320"/>
            </a:xfrm>
            <a:custGeom>
              <a:avLst/>
              <a:gdLst/>
              <a:ahLst/>
              <a:cxnLst/>
              <a:rect l="l" t="t" r="r" b="b"/>
              <a:pathLst>
                <a:path w="20319" h="20320">
                  <a:moveTo>
                    <a:pt x="15301" y="0"/>
                  </a:moveTo>
                  <a:lnTo>
                    <a:pt x="4341" y="190"/>
                  </a:lnTo>
                  <a:lnTo>
                    <a:pt x="0" y="4709"/>
                  </a:lnTo>
                  <a:lnTo>
                    <a:pt x="189" y="15659"/>
                  </a:lnTo>
                  <a:lnTo>
                    <a:pt x="4696" y="20015"/>
                  </a:lnTo>
                  <a:lnTo>
                    <a:pt x="15649" y="19818"/>
                  </a:lnTo>
                  <a:lnTo>
                    <a:pt x="20001" y="15328"/>
                  </a:lnTo>
                  <a:lnTo>
                    <a:pt x="19809" y="4368"/>
                  </a:lnTo>
                  <a:lnTo>
                    <a:pt x="15301" y="0"/>
                  </a:lnTo>
                  <a:close/>
                </a:path>
              </a:pathLst>
            </a:custGeom>
            <a:solidFill>
              <a:srgbClr val="F1B79B">
                <a:alpha val="52999"/>
              </a:srgbClr>
            </a:solidFill>
          </p:spPr>
          <p:txBody>
            <a:bodyPr wrap="square" lIns="0" tIns="0" rIns="0" bIns="0" rtlCol="0"/>
            <a:lstStyle/>
            <a:p>
              <a:endParaRPr sz="1493" dirty="0"/>
            </a:p>
          </p:txBody>
        </p:sp>
        <p:sp>
          <p:nvSpPr>
            <p:cNvPr id="1797" name="object 3665">
              <a:extLst>
                <a:ext uri="{FF2B5EF4-FFF2-40B4-BE49-F238E27FC236}">
                  <a16:creationId xmlns:a16="http://schemas.microsoft.com/office/drawing/2014/main" id="{D1C071B7-D1DE-40B3-AE3F-C6A999BB6FD8}"/>
                </a:ext>
              </a:extLst>
            </p:cNvPr>
            <p:cNvSpPr/>
            <p:nvPr/>
          </p:nvSpPr>
          <p:spPr>
            <a:xfrm>
              <a:off x="1003922" y="5625444"/>
              <a:ext cx="20320" cy="20320"/>
            </a:xfrm>
            <a:custGeom>
              <a:avLst/>
              <a:gdLst/>
              <a:ahLst/>
              <a:cxnLst/>
              <a:rect l="l" t="t" r="r" b="b"/>
              <a:pathLst>
                <a:path w="20319" h="20320">
                  <a:moveTo>
                    <a:pt x="15300" y="0"/>
                  </a:moveTo>
                  <a:lnTo>
                    <a:pt x="4336" y="194"/>
                  </a:lnTo>
                  <a:lnTo>
                    <a:pt x="0" y="4683"/>
                  </a:lnTo>
                  <a:lnTo>
                    <a:pt x="189" y="15648"/>
                  </a:lnTo>
                  <a:lnTo>
                    <a:pt x="4696" y="19989"/>
                  </a:lnTo>
                  <a:lnTo>
                    <a:pt x="15643" y="19799"/>
                  </a:lnTo>
                  <a:lnTo>
                    <a:pt x="20002" y="15314"/>
                  </a:lnTo>
                  <a:lnTo>
                    <a:pt x="19809" y="4343"/>
                  </a:lnTo>
                  <a:lnTo>
                    <a:pt x="15300" y="0"/>
                  </a:lnTo>
                  <a:close/>
                </a:path>
              </a:pathLst>
            </a:custGeom>
            <a:solidFill>
              <a:srgbClr val="F1B79B">
                <a:alpha val="9999"/>
              </a:srgbClr>
            </a:solidFill>
          </p:spPr>
          <p:txBody>
            <a:bodyPr wrap="square" lIns="0" tIns="0" rIns="0" bIns="0" rtlCol="0"/>
            <a:lstStyle/>
            <a:p>
              <a:endParaRPr sz="1493" dirty="0"/>
            </a:p>
          </p:txBody>
        </p:sp>
        <p:sp>
          <p:nvSpPr>
            <p:cNvPr id="1798" name="object 3666">
              <a:extLst>
                <a:ext uri="{FF2B5EF4-FFF2-40B4-BE49-F238E27FC236}">
                  <a16:creationId xmlns:a16="http://schemas.microsoft.com/office/drawing/2014/main" id="{AD3B7733-E631-45D3-8C2F-510DDE066737}"/>
                </a:ext>
              </a:extLst>
            </p:cNvPr>
            <p:cNvSpPr/>
            <p:nvPr/>
          </p:nvSpPr>
          <p:spPr>
            <a:xfrm>
              <a:off x="1165644" y="5634563"/>
              <a:ext cx="20320" cy="20320"/>
            </a:xfrm>
            <a:custGeom>
              <a:avLst/>
              <a:gdLst/>
              <a:ahLst/>
              <a:cxnLst/>
              <a:rect l="l" t="t" r="r" b="b"/>
              <a:pathLst>
                <a:path w="20319" h="20320">
                  <a:moveTo>
                    <a:pt x="15299" y="0"/>
                  </a:moveTo>
                  <a:lnTo>
                    <a:pt x="4352" y="190"/>
                  </a:lnTo>
                  <a:lnTo>
                    <a:pt x="0" y="4682"/>
                  </a:lnTo>
                  <a:lnTo>
                    <a:pt x="189" y="15649"/>
                  </a:lnTo>
                  <a:lnTo>
                    <a:pt x="4701" y="20009"/>
                  </a:lnTo>
                  <a:lnTo>
                    <a:pt x="15646" y="19820"/>
                  </a:lnTo>
                  <a:lnTo>
                    <a:pt x="20011" y="15303"/>
                  </a:lnTo>
                  <a:lnTo>
                    <a:pt x="19807" y="4343"/>
                  </a:lnTo>
                  <a:lnTo>
                    <a:pt x="15299" y="0"/>
                  </a:lnTo>
                  <a:close/>
                </a:path>
              </a:pathLst>
            </a:custGeom>
            <a:solidFill>
              <a:srgbClr val="F1B79B">
                <a:alpha val="50000"/>
              </a:srgbClr>
            </a:solidFill>
          </p:spPr>
          <p:txBody>
            <a:bodyPr wrap="square" lIns="0" tIns="0" rIns="0" bIns="0" rtlCol="0"/>
            <a:lstStyle/>
            <a:p>
              <a:endParaRPr sz="1493" dirty="0"/>
            </a:p>
          </p:txBody>
        </p:sp>
        <p:sp>
          <p:nvSpPr>
            <p:cNvPr id="1799" name="object 3667">
              <a:extLst>
                <a:ext uri="{FF2B5EF4-FFF2-40B4-BE49-F238E27FC236}">
                  <a16:creationId xmlns:a16="http://schemas.microsoft.com/office/drawing/2014/main" id="{819E0BE5-C8D7-43B6-AB4A-01B432CB3CCE}"/>
                </a:ext>
              </a:extLst>
            </p:cNvPr>
            <p:cNvSpPr/>
            <p:nvPr/>
          </p:nvSpPr>
          <p:spPr>
            <a:xfrm>
              <a:off x="942696" y="5546237"/>
              <a:ext cx="20320" cy="20320"/>
            </a:xfrm>
            <a:custGeom>
              <a:avLst/>
              <a:gdLst/>
              <a:ahLst/>
              <a:cxnLst/>
              <a:rect l="l" t="t" r="r" b="b"/>
              <a:pathLst>
                <a:path w="20319" h="20320">
                  <a:moveTo>
                    <a:pt x="15303" y="0"/>
                  </a:moveTo>
                  <a:lnTo>
                    <a:pt x="4341" y="192"/>
                  </a:lnTo>
                  <a:lnTo>
                    <a:pt x="0" y="4699"/>
                  </a:lnTo>
                  <a:lnTo>
                    <a:pt x="190" y="15646"/>
                  </a:lnTo>
                  <a:lnTo>
                    <a:pt x="4698" y="20015"/>
                  </a:lnTo>
                  <a:lnTo>
                    <a:pt x="15650" y="19820"/>
                  </a:lnTo>
                  <a:lnTo>
                    <a:pt x="20013" y="15305"/>
                  </a:lnTo>
                  <a:lnTo>
                    <a:pt x="19811" y="4356"/>
                  </a:lnTo>
                  <a:lnTo>
                    <a:pt x="15303" y="0"/>
                  </a:lnTo>
                  <a:close/>
                </a:path>
              </a:pathLst>
            </a:custGeom>
            <a:solidFill>
              <a:srgbClr val="F1B79B">
                <a:alpha val="55999"/>
              </a:srgbClr>
            </a:solidFill>
          </p:spPr>
          <p:txBody>
            <a:bodyPr wrap="square" lIns="0" tIns="0" rIns="0" bIns="0" rtlCol="0"/>
            <a:lstStyle/>
            <a:p>
              <a:endParaRPr sz="1493" dirty="0"/>
            </a:p>
          </p:txBody>
        </p:sp>
        <p:sp>
          <p:nvSpPr>
            <p:cNvPr id="1800" name="object 3668">
              <a:extLst>
                <a:ext uri="{FF2B5EF4-FFF2-40B4-BE49-F238E27FC236}">
                  <a16:creationId xmlns:a16="http://schemas.microsoft.com/office/drawing/2014/main" id="{C933509F-EACC-42DA-BC5C-2E9F484D041F}"/>
                </a:ext>
              </a:extLst>
            </p:cNvPr>
            <p:cNvSpPr/>
            <p:nvPr/>
          </p:nvSpPr>
          <p:spPr>
            <a:xfrm>
              <a:off x="1067323" y="5605797"/>
              <a:ext cx="20320" cy="20320"/>
            </a:xfrm>
            <a:custGeom>
              <a:avLst/>
              <a:gdLst/>
              <a:ahLst/>
              <a:cxnLst/>
              <a:rect l="l" t="t" r="r" b="b"/>
              <a:pathLst>
                <a:path w="20319" h="20320">
                  <a:moveTo>
                    <a:pt x="15297" y="0"/>
                  </a:moveTo>
                  <a:lnTo>
                    <a:pt x="4350" y="190"/>
                  </a:lnTo>
                  <a:lnTo>
                    <a:pt x="0" y="4693"/>
                  </a:lnTo>
                  <a:lnTo>
                    <a:pt x="196" y="15657"/>
                  </a:lnTo>
                  <a:lnTo>
                    <a:pt x="4705" y="20015"/>
                  </a:lnTo>
                  <a:lnTo>
                    <a:pt x="15642" y="19823"/>
                  </a:lnTo>
                  <a:lnTo>
                    <a:pt x="20009" y="15303"/>
                  </a:lnTo>
                  <a:lnTo>
                    <a:pt x="19806" y="4356"/>
                  </a:lnTo>
                  <a:lnTo>
                    <a:pt x="15297" y="0"/>
                  </a:lnTo>
                  <a:close/>
                </a:path>
              </a:pathLst>
            </a:custGeom>
            <a:solidFill>
              <a:srgbClr val="F8BB9F">
                <a:alpha val="33998"/>
              </a:srgbClr>
            </a:solidFill>
          </p:spPr>
          <p:txBody>
            <a:bodyPr wrap="square" lIns="0" tIns="0" rIns="0" bIns="0" rtlCol="0"/>
            <a:lstStyle/>
            <a:p>
              <a:endParaRPr sz="1493" dirty="0"/>
            </a:p>
          </p:txBody>
        </p:sp>
        <p:sp>
          <p:nvSpPr>
            <p:cNvPr id="1801" name="object 3669">
              <a:extLst>
                <a:ext uri="{FF2B5EF4-FFF2-40B4-BE49-F238E27FC236}">
                  <a16:creationId xmlns:a16="http://schemas.microsoft.com/office/drawing/2014/main" id="{F4FE87B7-717D-4C9C-AFCD-9A0B3B80E365}"/>
                </a:ext>
              </a:extLst>
            </p:cNvPr>
            <p:cNvSpPr/>
            <p:nvPr/>
          </p:nvSpPr>
          <p:spPr>
            <a:xfrm>
              <a:off x="934999" y="5561553"/>
              <a:ext cx="20320" cy="20320"/>
            </a:xfrm>
            <a:custGeom>
              <a:avLst/>
              <a:gdLst/>
              <a:ahLst/>
              <a:cxnLst/>
              <a:rect l="l" t="t" r="r" b="b"/>
              <a:pathLst>
                <a:path w="20319" h="20320">
                  <a:moveTo>
                    <a:pt x="15309" y="0"/>
                  </a:moveTo>
                  <a:lnTo>
                    <a:pt x="4349" y="190"/>
                  </a:lnTo>
                  <a:lnTo>
                    <a:pt x="0" y="4679"/>
                  </a:lnTo>
                  <a:lnTo>
                    <a:pt x="189" y="15639"/>
                  </a:lnTo>
                  <a:lnTo>
                    <a:pt x="4705" y="19989"/>
                  </a:lnTo>
                  <a:lnTo>
                    <a:pt x="15652" y="19799"/>
                  </a:lnTo>
                  <a:lnTo>
                    <a:pt x="20001" y="15297"/>
                  </a:lnTo>
                  <a:lnTo>
                    <a:pt x="19805" y="4343"/>
                  </a:lnTo>
                  <a:lnTo>
                    <a:pt x="15309" y="0"/>
                  </a:lnTo>
                  <a:close/>
                </a:path>
              </a:pathLst>
            </a:custGeom>
            <a:solidFill>
              <a:srgbClr val="F1B79B">
                <a:alpha val="18998"/>
              </a:srgbClr>
            </a:solidFill>
          </p:spPr>
          <p:txBody>
            <a:bodyPr wrap="square" lIns="0" tIns="0" rIns="0" bIns="0" rtlCol="0"/>
            <a:lstStyle/>
            <a:p>
              <a:endParaRPr sz="1493" dirty="0"/>
            </a:p>
          </p:txBody>
        </p:sp>
        <p:sp>
          <p:nvSpPr>
            <p:cNvPr id="1802" name="object 3670">
              <a:extLst>
                <a:ext uri="{FF2B5EF4-FFF2-40B4-BE49-F238E27FC236}">
                  <a16:creationId xmlns:a16="http://schemas.microsoft.com/office/drawing/2014/main" id="{3E9CB341-552A-41EE-A2E0-7C4B4D319AC8}"/>
                </a:ext>
              </a:extLst>
            </p:cNvPr>
            <p:cNvSpPr/>
            <p:nvPr/>
          </p:nvSpPr>
          <p:spPr>
            <a:xfrm>
              <a:off x="944740" y="5533644"/>
              <a:ext cx="20320" cy="20320"/>
            </a:xfrm>
            <a:custGeom>
              <a:avLst/>
              <a:gdLst/>
              <a:ahLst/>
              <a:cxnLst/>
              <a:rect l="l" t="t" r="r" b="b"/>
              <a:pathLst>
                <a:path w="20319" h="20320">
                  <a:moveTo>
                    <a:pt x="15310" y="0"/>
                  </a:moveTo>
                  <a:lnTo>
                    <a:pt x="4347" y="189"/>
                  </a:lnTo>
                  <a:lnTo>
                    <a:pt x="0" y="4689"/>
                  </a:lnTo>
                  <a:lnTo>
                    <a:pt x="189" y="15651"/>
                  </a:lnTo>
                  <a:lnTo>
                    <a:pt x="4710" y="20006"/>
                  </a:lnTo>
                  <a:lnTo>
                    <a:pt x="15644" y="19816"/>
                  </a:lnTo>
                  <a:lnTo>
                    <a:pt x="20013" y="15307"/>
                  </a:lnTo>
                  <a:lnTo>
                    <a:pt x="19810" y="4347"/>
                  </a:lnTo>
                  <a:lnTo>
                    <a:pt x="15310" y="0"/>
                  </a:lnTo>
                  <a:close/>
                </a:path>
              </a:pathLst>
            </a:custGeom>
            <a:solidFill>
              <a:srgbClr val="F8BB9F">
                <a:alpha val="41000"/>
              </a:srgbClr>
            </a:solidFill>
          </p:spPr>
          <p:txBody>
            <a:bodyPr wrap="square" lIns="0" tIns="0" rIns="0" bIns="0" rtlCol="0"/>
            <a:lstStyle/>
            <a:p>
              <a:endParaRPr sz="1493" dirty="0"/>
            </a:p>
          </p:txBody>
        </p:sp>
        <p:sp>
          <p:nvSpPr>
            <p:cNvPr id="1803" name="object 3671">
              <a:extLst>
                <a:ext uri="{FF2B5EF4-FFF2-40B4-BE49-F238E27FC236}">
                  <a16:creationId xmlns:a16="http://schemas.microsoft.com/office/drawing/2014/main" id="{B33A9FE8-F72B-4EEF-9097-B2E2F0690CEE}"/>
                </a:ext>
              </a:extLst>
            </p:cNvPr>
            <p:cNvSpPr/>
            <p:nvPr/>
          </p:nvSpPr>
          <p:spPr>
            <a:xfrm>
              <a:off x="1139812" y="5610987"/>
              <a:ext cx="20320" cy="20320"/>
            </a:xfrm>
            <a:custGeom>
              <a:avLst/>
              <a:gdLst/>
              <a:ahLst/>
              <a:cxnLst/>
              <a:rect l="l" t="t" r="r" b="b"/>
              <a:pathLst>
                <a:path w="20319" h="20320">
                  <a:moveTo>
                    <a:pt x="15307" y="0"/>
                  </a:moveTo>
                  <a:lnTo>
                    <a:pt x="4347" y="189"/>
                  </a:lnTo>
                  <a:lnTo>
                    <a:pt x="0" y="4689"/>
                  </a:lnTo>
                  <a:lnTo>
                    <a:pt x="189" y="15654"/>
                  </a:lnTo>
                  <a:lnTo>
                    <a:pt x="4708" y="20008"/>
                  </a:lnTo>
                  <a:lnTo>
                    <a:pt x="15646" y="19814"/>
                  </a:lnTo>
                  <a:lnTo>
                    <a:pt x="20001" y="15320"/>
                  </a:lnTo>
                  <a:lnTo>
                    <a:pt x="19809" y="4349"/>
                  </a:lnTo>
                  <a:lnTo>
                    <a:pt x="15307" y="0"/>
                  </a:lnTo>
                  <a:close/>
                </a:path>
              </a:pathLst>
            </a:custGeom>
            <a:solidFill>
              <a:srgbClr val="F8BB9F">
                <a:alpha val="31999"/>
              </a:srgbClr>
            </a:solidFill>
          </p:spPr>
          <p:txBody>
            <a:bodyPr wrap="square" lIns="0" tIns="0" rIns="0" bIns="0" rtlCol="0"/>
            <a:lstStyle/>
            <a:p>
              <a:endParaRPr sz="1493" dirty="0"/>
            </a:p>
          </p:txBody>
        </p:sp>
        <p:sp>
          <p:nvSpPr>
            <p:cNvPr id="1804" name="object 3672">
              <a:extLst>
                <a:ext uri="{FF2B5EF4-FFF2-40B4-BE49-F238E27FC236}">
                  <a16:creationId xmlns:a16="http://schemas.microsoft.com/office/drawing/2014/main" id="{CE75A97A-9770-4D5A-BCA0-0AA8B67183B3}"/>
                </a:ext>
              </a:extLst>
            </p:cNvPr>
            <p:cNvSpPr/>
            <p:nvPr/>
          </p:nvSpPr>
          <p:spPr>
            <a:xfrm>
              <a:off x="1022489" y="5583995"/>
              <a:ext cx="20320" cy="20320"/>
            </a:xfrm>
            <a:custGeom>
              <a:avLst/>
              <a:gdLst/>
              <a:ahLst/>
              <a:cxnLst/>
              <a:rect l="l" t="t" r="r" b="b"/>
              <a:pathLst>
                <a:path w="20319" h="20320">
                  <a:moveTo>
                    <a:pt x="15303" y="0"/>
                  </a:moveTo>
                  <a:lnTo>
                    <a:pt x="4355" y="190"/>
                  </a:lnTo>
                  <a:lnTo>
                    <a:pt x="0" y="4686"/>
                  </a:lnTo>
                  <a:lnTo>
                    <a:pt x="190" y="15633"/>
                  </a:lnTo>
                  <a:lnTo>
                    <a:pt x="4711" y="20002"/>
                  </a:lnTo>
                  <a:lnTo>
                    <a:pt x="15646" y="19812"/>
                  </a:lnTo>
                  <a:lnTo>
                    <a:pt x="20014" y="15291"/>
                  </a:lnTo>
                  <a:lnTo>
                    <a:pt x="19811" y="4343"/>
                  </a:lnTo>
                  <a:lnTo>
                    <a:pt x="15303" y="0"/>
                  </a:lnTo>
                  <a:close/>
                </a:path>
              </a:pathLst>
            </a:custGeom>
            <a:solidFill>
              <a:srgbClr val="F8BB9F">
                <a:alpha val="67999"/>
              </a:srgbClr>
            </a:solidFill>
          </p:spPr>
          <p:txBody>
            <a:bodyPr wrap="square" lIns="0" tIns="0" rIns="0" bIns="0" rtlCol="0"/>
            <a:lstStyle/>
            <a:p>
              <a:endParaRPr sz="1493" dirty="0"/>
            </a:p>
          </p:txBody>
        </p:sp>
        <p:sp>
          <p:nvSpPr>
            <p:cNvPr id="1805" name="object 3673">
              <a:extLst>
                <a:ext uri="{FF2B5EF4-FFF2-40B4-BE49-F238E27FC236}">
                  <a16:creationId xmlns:a16="http://schemas.microsoft.com/office/drawing/2014/main" id="{5DF656ED-F3ED-4021-AEEA-E95CFE3DA7E1}"/>
                </a:ext>
              </a:extLst>
            </p:cNvPr>
            <p:cNvSpPr/>
            <p:nvPr/>
          </p:nvSpPr>
          <p:spPr>
            <a:xfrm>
              <a:off x="1058942" y="5581371"/>
              <a:ext cx="20320" cy="20320"/>
            </a:xfrm>
            <a:custGeom>
              <a:avLst/>
              <a:gdLst/>
              <a:ahLst/>
              <a:cxnLst/>
              <a:rect l="l" t="t" r="r" b="b"/>
              <a:pathLst>
                <a:path w="20319" h="20320">
                  <a:moveTo>
                    <a:pt x="15305" y="0"/>
                  </a:moveTo>
                  <a:lnTo>
                    <a:pt x="4342" y="189"/>
                  </a:lnTo>
                  <a:lnTo>
                    <a:pt x="0" y="4709"/>
                  </a:lnTo>
                  <a:lnTo>
                    <a:pt x="196" y="15662"/>
                  </a:lnTo>
                  <a:lnTo>
                    <a:pt x="4698" y="20000"/>
                  </a:lnTo>
                  <a:lnTo>
                    <a:pt x="15646" y="19810"/>
                  </a:lnTo>
                  <a:lnTo>
                    <a:pt x="20011" y="15318"/>
                  </a:lnTo>
                  <a:lnTo>
                    <a:pt x="19811" y="4366"/>
                  </a:lnTo>
                  <a:lnTo>
                    <a:pt x="15305" y="0"/>
                  </a:lnTo>
                  <a:close/>
                </a:path>
              </a:pathLst>
            </a:custGeom>
            <a:solidFill>
              <a:srgbClr val="F8BB9F">
                <a:alpha val="9999"/>
              </a:srgbClr>
            </a:solidFill>
          </p:spPr>
          <p:txBody>
            <a:bodyPr wrap="square" lIns="0" tIns="0" rIns="0" bIns="0" rtlCol="0"/>
            <a:lstStyle/>
            <a:p>
              <a:endParaRPr sz="1493" dirty="0"/>
            </a:p>
          </p:txBody>
        </p:sp>
        <p:sp>
          <p:nvSpPr>
            <p:cNvPr id="1806" name="object 3674">
              <a:extLst>
                <a:ext uri="{FF2B5EF4-FFF2-40B4-BE49-F238E27FC236}">
                  <a16:creationId xmlns:a16="http://schemas.microsoft.com/office/drawing/2014/main" id="{5C67406C-C2AA-4C54-861B-0E17755A743B}"/>
                </a:ext>
              </a:extLst>
            </p:cNvPr>
            <p:cNvSpPr/>
            <p:nvPr/>
          </p:nvSpPr>
          <p:spPr>
            <a:xfrm>
              <a:off x="1111887" y="5607164"/>
              <a:ext cx="20320" cy="20320"/>
            </a:xfrm>
            <a:custGeom>
              <a:avLst/>
              <a:gdLst/>
              <a:ahLst/>
              <a:cxnLst/>
              <a:rect l="l" t="t" r="r" b="b"/>
              <a:pathLst>
                <a:path w="20319" h="20320">
                  <a:moveTo>
                    <a:pt x="15312" y="0"/>
                  </a:moveTo>
                  <a:lnTo>
                    <a:pt x="4335" y="189"/>
                  </a:lnTo>
                  <a:lnTo>
                    <a:pt x="0" y="4677"/>
                  </a:lnTo>
                  <a:lnTo>
                    <a:pt x="190" y="15637"/>
                  </a:lnTo>
                  <a:lnTo>
                    <a:pt x="4694" y="19976"/>
                  </a:lnTo>
                  <a:lnTo>
                    <a:pt x="15649" y="19786"/>
                  </a:lnTo>
                  <a:lnTo>
                    <a:pt x="20009" y="15300"/>
                  </a:lnTo>
                  <a:lnTo>
                    <a:pt x="19811" y="4334"/>
                  </a:lnTo>
                  <a:lnTo>
                    <a:pt x="15312" y="0"/>
                  </a:lnTo>
                  <a:close/>
                </a:path>
              </a:pathLst>
            </a:custGeom>
            <a:solidFill>
              <a:srgbClr val="F8BB9F">
                <a:alpha val="86000"/>
              </a:srgbClr>
            </a:solidFill>
          </p:spPr>
          <p:txBody>
            <a:bodyPr wrap="square" lIns="0" tIns="0" rIns="0" bIns="0" rtlCol="0"/>
            <a:lstStyle/>
            <a:p>
              <a:endParaRPr sz="1493" dirty="0"/>
            </a:p>
          </p:txBody>
        </p:sp>
        <p:sp>
          <p:nvSpPr>
            <p:cNvPr id="1807" name="object 3675">
              <a:extLst>
                <a:ext uri="{FF2B5EF4-FFF2-40B4-BE49-F238E27FC236}">
                  <a16:creationId xmlns:a16="http://schemas.microsoft.com/office/drawing/2014/main" id="{5F9D8BFF-9057-4109-93E2-4AB46FEC87BF}"/>
                </a:ext>
              </a:extLst>
            </p:cNvPr>
            <p:cNvSpPr/>
            <p:nvPr/>
          </p:nvSpPr>
          <p:spPr>
            <a:xfrm>
              <a:off x="1044422" y="5586501"/>
              <a:ext cx="76835" cy="51435"/>
            </a:xfrm>
            <a:custGeom>
              <a:avLst/>
              <a:gdLst/>
              <a:ahLst/>
              <a:cxnLst/>
              <a:rect l="l" t="t" r="r" b="b"/>
              <a:pathLst>
                <a:path w="76834" h="51435">
                  <a:moveTo>
                    <a:pt x="20002" y="15278"/>
                  </a:moveTo>
                  <a:lnTo>
                    <a:pt x="19812" y="4330"/>
                  </a:lnTo>
                  <a:lnTo>
                    <a:pt x="15316" y="0"/>
                  </a:lnTo>
                  <a:lnTo>
                    <a:pt x="4356" y="177"/>
                  </a:lnTo>
                  <a:lnTo>
                    <a:pt x="0" y="4673"/>
                  </a:lnTo>
                  <a:lnTo>
                    <a:pt x="190" y="15621"/>
                  </a:lnTo>
                  <a:lnTo>
                    <a:pt x="4711" y="19989"/>
                  </a:lnTo>
                  <a:lnTo>
                    <a:pt x="15646" y="19799"/>
                  </a:lnTo>
                  <a:lnTo>
                    <a:pt x="20002" y="15278"/>
                  </a:lnTo>
                  <a:close/>
                </a:path>
                <a:path w="76834" h="51435">
                  <a:moveTo>
                    <a:pt x="76276" y="46723"/>
                  </a:moveTo>
                  <a:lnTo>
                    <a:pt x="76073" y="35775"/>
                  </a:lnTo>
                  <a:lnTo>
                    <a:pt x="71589" y="31445"/>
                  </a:lnTo>
                  <a:lnTo>
                    <a:pt x="60617" y="31623"/>
                  </a:lnTo>
                  <a:lnTo>
                    <a:pt x="56273" y="36118"/>
                  </a:lnTo>
                  <a:lnTo>
                    <a:pt x="56464" y="47078"/>
                  </a:lnTo>
                  <a:lnTo>
                    <a:pt x="60972" y="51435"/>
                  </a:lnTo>
                  <a:lnTo>
                    <a:pt x="71920" y="51244"/>
                  </a:lnTo>
                  <a:lnTo>
                    <a:pt x="76276" y="46723"/>
                  </a:lnTo>
                  <a:close/>
                </a:path>
              </a:pathLst>
            </a:custGeom>
            <a:solidFill>
              <a:srgbClr val="F1B79B">
                <a:alpha val="9999"/>
              </a:srgbClr>
            </a:solidFill>
          </p:spPr>
          <p:txBody>
            <a:bodyPr wrap="square" lIns="0" tIns="0" rIns="0" bIns="0" rtlCol="0"/>
            <a:lstStyle/>
            <a:p>
              <a:endParaRPr sz="1493" dirty="0"/>
            </a:p>
          </p:txBody>
        </p:sp>
        <p:sp>
          <p:nvSpPr>
            <p:cNvPr id="1808" name="object 3676">
              <a:extLst>
                <a:ext uri="{FF2B5EF4-FFF2-40B4-BE49-F238E27FC236}">
                  <a16:creationId xmlns:a16="http://schemas.microsoft.com/office/drawing/2014/main" id="{88557F3B-4846-4BFE-9474-514CA63EA014}"/>
                </a:ext>
              </a:extLst>
            </p:cNvPr>
            <p:cNvSpPr/>
            <p:nvPr/>
          </p:nvSpPr>
          <p:spPr>
            <a:xfrm>
              <a:off x="937601" y="5520263"/>
              <a:ext cx="20320" cy="20320"/>
            </a:xfrm>
            <a:custGeom>
              <a:avLst/>
              <a:gdLst/>
              <a:ahLst/>
              <a:cxnLst/>
              <a:rect l="l" t="t" r="r" b="b"/>
              <a:pathLst>
                <a:path w="20319" h="20320">
                  <a:moveTo>
                    <a:pt x="15303" y="0"/>
                  </a:moveTo>
                  <a:lnTo>
                    <a:pt x="4351" y="194"/>
                  </a:lnTo>
                  <a:lnTo>
                    <a:pt x="0" y="4686"/>
                  </a:lnTo>
                  <a:lnTo>
                    <a:pt x="190" y="15646"/>
                  </a:lnTo>
                  <a:lnTo>
                    <a:pt x="4711" y="19989"/>
                  </a:lnTo>
                  <a:lnTo>
                    <a:pt x="15646" y="19799"/>
                  </a:lnTo>
                  <a:lnTo>
                    <a:pt x="20015" y="15303"/>
                  </a:lnTo>
                  <a:lnTo>
                    <a:pt x="19811" y="4343"/>
                  </a:lnTo>
                  <a:lnTo>
                    <a:pt x="15303" y="0"/>
                  </a:lnTo>
                  <a:close/>
                </a:path>
              </a:pathLst>
            </a:custGeom>
            <a:solidFill>
              <a:srgbClr val="F1B79B">
                <a:alpha val="66000"/>
              </a:srgbClr>
            </a:solidFill>
          </p:spPr>
          <p:txBody>
            <a:bodyPr wrap="square" lIns="0" tIns="0" rIns="0" bIns="0" rtlCol="0"/>
            <a:lstStyle/>
            <a:p>
              <a:endParaRPr sz="1493" dirty="0"/>
            </a:p>
          </p:txBody>
        </p:sp>
        <p:sp>
          <p:nvSpPr>
            <p:cNvPr id="1809" name="object 3677">
              <a:extLst>
                <a:ext uri="{FF2B5EF4-FFF2-40B4-BE49-F238E27FC236}">
                  <a16:creationId xmlns:a16="http://schemas.microsoft.com/office/drawing/2014/main" id="{369D309E-5FA9-42E3-A60C-E35E247DCEAB}"/>
                </a:ext>
              </a:extLst>
            </p:cNvPr>
            <p:cNvSpPr/>
            <p:nvPr/>
          </p:nvSpPr>
          <p:spPr>
            <a:xfrm>
              <a:off x="948966" y="5509671"/>
              <a:ext cx="20320" cy="20320"/>
            </a:xfrm>
            <a:custGeom>
              <a:avLst/>
              <a:gdLst/>
              <a:ahLst/>
              <a:cxnLst/>
              <a:rect l="l" t="t" r="r" b="b"/>
              <a:pathLst>
                <a:path w="20319" h="20320">
                  <a:moveTo>
                    <a:pt x="15303" y="0"/>
                  </a:moveTo>
                  <a:lnTo>
                    <a:pt x="4352" y="194"/>
                  </a:lnTo>
                  <a:lnTo>
                    <a:pt x="0" y="4699"/>
                  </a:lnTo>
                  <a:lnTo>
                    <a:pt x="190" y="15659"/>
                  </a:lnTo>
                  <a:lnTo>
                    <a:pt x="4711" y="20002"/>
                  </a:lnTo>
                  <a:lnTo>
                    <a:pt x="15646" y="19812"/>
                  </a:lnTo>
                  <a:lnTo>
                    <a:pt x="20014" y="15316"/>
                  </a:lnTo>
                  <a:lnTo>
                    <a:pt x="19811" y="4356"/>
                  </a:lnTo>
                  <a:lnTo>
                    <a:pt x="15303" y="0"/>
                  </a:lnTo>
                  <a:close/>
                </a:path>
              </a:pathLst>
            </a:custGeom>
            <a:solidFill>
              <a:srgbClr val="F1B79B">
                <a:alpha val="78997"/>
              </a:srgbClr>
            </a:solidFill>
          </p:spPr>
          <p:txBody>
            <a:bodyPr wrap="square" lIns="0" tIns="0" rIns="0" bIns="0" rtlCol="0"/>
            <a:lstStyle/>
            <a:p>
              <a:endParaRPr sz="1493" dirty="0"/>
            </a:p>
          </p:txBody>
        </p:sp>
        <p:sp>
          <p:nvSpPr>
            <p:cNvPr id="1810" name="object 3678">
              <a:extLst>
                <a:ext uri="{FF2B5EF4-FFF2-40B4-BE49-F238E27FC236}">
                  <a16:creationId xmlns:a16="http://schemas.microsoft.com/office/drawing/2014/main" id="{C66B08C1-4DE7-4F53-8024-EB92816FDE6E}"/>
                </a:ext>
              </a:extLst>
            </p:cNvPr>
            <p:cNvSpPr/>
            <p:nvPr/>
          </p:nvSpPr>
          <p:spPr>
            <a:xfrm>
              <a:off x="933404" y="5510898"/>
              <a:ext cx="20320" cy="20320"/>
            </a:xfrm>
            <a:custGeom>
              <a:avLst/>
              <a:gdLst/>
              <a:ahLst/>
              <a:cxnLst/>
              <a:rect l="l" t="t" r="r" b="b"/>
              <a:pathLst>
                <a:path w="20319" h="20320">
                  <a:moveTo>
                    <a:pt x="15309" y="0"/>
                  </a:moveTo>
                  <a:lnTo>
                    <a:pt x="4338" y="189"/>
                  </a:lnTo>
                  <a:lnTo>
                    <a:pt x="0" y="4706"/>
                  </a:lnTo>
                  <a:lnTo>
                    <a:pt x="190" y="15653"/>
                  </a:lnTo>
                  <a:lnTo>
                    <a:pt x="4698" y="19997"/>
                  </a:lnTo>
                  <a:lnTo>
                    <a:pt x="15646" y="19806"/>
                  </a:lnTo>
                  <a:lnTo>
                    <a:pt x="20007" y="15319"/>
                  </a:lnTo>
                  <a:lnTo>
                    <a:pt x="19810" y="4361"/>
                  </a:lnTo>
                  <a:lnTo>
                    <a:pt x="15309" y="0"/>
                  </a:lnTo>
                  <a:close/>
                </a:path>
              </a:pathLst>
            </a:custGeom>
            <a:solidFill>
              <a:srgbClr val="F1B79B">
                <a:alpha val="33998"/>
              </a:srgbClr>
            </a:solidFill>
          </p:spPr>
          <p:txBody>
            <a:bodyPr wrap="square" lIns="0" tIns="0" rIns="0" bIns="0" rtlCol="0"/>
            <a:lstStyle/>
            <a:p>
              <a:endParaRPr sz="1493" dirty="0"/>
            </a:p>
          </p:txBody>
        </p:sp>
        <p:sp>
          <p:nvSpPr>
            <p:cNvPr id="1811" name="object 3679">
              <a:extLst>
                <a:ext uri="{FF2B5EF4-FFF2-40B4-BE49-F238E27FC236}">
                  <a16:creationId xmlns:a16="http://schemas.microsoft.com/office/drawing/2014/main" id="{33026148-C2C2-4F38-8896-2F3A31550680}"/>
                </a:ext>
              </a:extLst>
            </p:cNvPr>
            <p:cNvSpPr/>
            <p:nvPr/>
          </p:nvSpPr>
          <p:spPr>
            <a:xfrm>
              <a:off x="982932" y="5555475"/>
              <a:ext cx="20320" cy="20320"/>
            </a:xfrm>
            <a:custGeom>
              <a:avLst/>
              <a:gdLst/>
              <a:ahLst/>
              <a:cxnLst/>
              <a:rect l="l" t="t" r="r" b="b"/>
              <a:pathLst>
                <a:path w="20319" h="20320">
                  <a:moveTo>
                    <a:pt x="15309" y="0"/>
                  </a:moveTo>
                  <a:lnTo>
                    <a:pt x="4350" y="189"/>
                  </a:lnTo>
                  <a:lnTo>
                    <a:pt x="0" y="4679"/>
                  </a:lnTo>
                  <a:lnTo>
                    <a:pt x="196" y="15647"/>
                  </a:lnTo>
                  <a:lnTo>
                    <a:pt x="4711" y="19984"/>
                  </a:lnTo>
                  <a:lnTo>
                    <a:pt x="15645" y="19793"/>
                  </a:lnTo>
                  <a:lnTo>
                    <a:pt x="20011" y="15300"/>
                  </a:lnTo>
                  <a:lnTo>
                    <a:pt x="19811" y="4337"/>
                  </a:lnTo>
                  <a:lnTo>
                    <a:pt x="15309" y="0"/>
                  </a:lnTo>
                  <a:close/>
                </a:path>
              </a:pathLst>
            </a:custGeom>
            <a:solidFill>
              <a:srgbClr val="F1B79B">
                <a:alpha val="66000"/>
              </a:srgbClr>
            </a:solidFill>
          </p:spPr>
          <p:txBody>
            <a:bodyPr wrap="square" lIns="0" tIns="0" rIns="0" bIns="0" rtlCol="0"/>
            <a:lstStyle/>
            <a:p>
              <a:endParaRPr sz="1493" dirty="0"/>
            </a:p>
          </p:txBody>
        </p:sp>
        <p:sp>
          <p:nvSpPr>
            <p:cNvPr id="1812" name="object 3680">
              <a:extLst>
                <a:ext uri="{FF2B5EF4-FFF2-40B4-BE49-F238E27FC236}">
                  <a16:creationId xmlns:a16="http://schemas.microsoft.com/office/drawing/2014/main" id="{422AD1BE-59AC-4756-B31C-0EE6E4253300}"/>
                </a:ext>
              </a:extLst>
            </p:cNvPr>
            <p:cNvSpPr/>
            <p:nvPr/>
          </p:nvSpPr>
          <p:spPr>
            <a:xfrm>
              <a:off x="994308" y="5544878"/>
              <a:ext cx="20320" cy="20320"/>
            </a:xfrm>
            <a:custGeom>
              <a:avLst/>
              <a:gdLst/>
              <a:ahLst/>
              <a:cxnLst/>
              <a:rect l="l" t="t" r="r" b="b"/>
              <a:pathLst>
                <a:path w="20319" h="20320">
                  <a:moveTo>
                    <a:pt x="15297" y="0"/>
                  </a:moveTo>
                  <a:lnTo>
                    <a:pt x="4350" y="190"/>
                  </a:lnTo>
                  <a:lnTo>
                    <a:pt x="0" y="4693"/>
                  </a:lnTo>
                  <a:lnTo>
                    <a:pt x="189" y="15663"/>
                  </a:lnTo>
                  <a:lnTo>
                    <a:pt x="4706" y="20002"/>
                  </a:lnTo>
                  <a:lnTo>
                    <a:pt x="15640" y="19812"/>
                  </a:lnTo>
                  <a:lnTo>
                    <a:pt x="20009" y="15316"/>
                  </a:lnTo>
                  <a:lnTo>
                    <a:pt x="19806" y="4356"/>
                  </a:lnTo>
                  <a:lnTo>
                    <a:pt x="15297" y="0"/>
                  </a:lnTo>
                  <a:close/>
                </a:path>
              </a:pathLst>
            </a:custGeom>
            <a:solidFill>
              <a:srgbClr val="F1B79B">
                <a:alpha val="78997"/>
              </a:srgbClr>
            </a:solidFill>
          </p:spPr>
          <p:txBody>
            <a:bodyPr wrap="square" lIns="0" tIns="0" rIns="0" bIns="0" rtlCol="0"/>
            <a:lstStyle/>
            <a:p>
              <a:endParaRPr sz="1493" dirty="0"/>
            </a:p>
          </p:txBody>
        </p:sp>
        <p:sp>
          <p:nvSpPr>
            <p:cNvPr id="1813" name="object 3681">
              <a:extLst>
                <a:ext uri="{FF2B5EF4-FFF2-40B4-BE49-F238E27FC236}">
                  <a16:creationId xmlns:a16="http://schemas.microsoft.com/office/drawing/2014/main" id="{CACE5DBE-A75F-4A77-8A4E-F03ED53ECEC4}"/>
                </a:ext>
              </a:extLst>
            </p:cNvPr>
            <p:cNvSpPr/>
            <p:nvPr/>
          </p:nvSpPr>
          <p:spPr>
            <a:xfrm>
              <a:off x="978734" y="5546103"/>
              <a:ext cx="20320" cy="20320"/>
            </a:xfrm>
            <a:custGeom>
              <a:avLst/>
              <a:gdLst/>
              <a:ahLst/>
              <a:cxnLst/>
              <a:rect l="l" t="t" r="r" b="b"/>
              <a:pathLst>
                <a:path w="20319" h="20320">
                  <a:moveTo>
                    <a:pt x="15307" y="0"/>
                  </a:moveTo>
                  <a:lnTo>
                    <a:pt x="4352" y="189"/>
                  </a:lnTo>
                  <a:lnTo>
                    <a:pt x="0" y="4694"/>
                  </a:lnTo>
                  <a:lnTo>
                    <a:pt x="190" y="15654"/>
                  </a:lnTo>
                  <a:lnTo>
                    <a:pt x="4711" y="19998"/>
                  </a:lnTo>
                  <a:lnTo>
                    <a:pt x="15646" y="19807"/>
                  </a:lnTo>
                  <a:lnTo>
                    <a:pt x="20006" y="15321"/>
                  </a:lnTo>
                  <a:lnTo>
                    <a:pt x="19811" y="4351"/>
                  </a:lnTo>
                  <a:lnTo>
                    <a:pt x="15307" y="0"/>
                  </a:lnTo>
                  <a:close/>
                </a:path>
              </a:pathLst>
            </a:custGeom>
            <a:solidFill>
              <a:srgbClr val="F1B79B">
                <a:alpha val="33998"/>
              </a:srgbClr>
            </a:solidFill>
          </p:spPr>
          <p:txBody>
            <a:bodyPr wrap="square" lIns="0" tIns="0" rIns="0" bIns="0" rtlCol="0"/>
            <a:lstStyle/>
            <a:p>
              <a:endParaRPr sz="1493" dirty="0"/>
            </a:p>
          </p:txBody>
        </p:sp>
        <p:sp>
          <p:nvSpPr>
            <p:cNvPr id="1814" name="object 3682">
              <a:extLst>
                <a:ext uri="{FF2B5EF4-FFF2-40B4-BE49-F238E27FC236}">
                  <a16:creationId xmlns:a16="http://schemas.microsoft.com/office/drawing/2014/main" id="{481F9429-D3B0-4EAA-88FE-D5DFCAE22B08}"/>
                </a:ext>
              </a:extLst>
            </p:cNvPr>
            <p:cNvSpPr/>
            <p:nvPr/>
          </p:nvSpPr>
          <p:spPr>
            <a:xfrm>
              <a:off x="1123918" y="5618404"/>
              <a:ext cx="20320" cy="20320"/>
            </a:xfrm>
            <a:custGeom>
              <a:avLst/>
              <a:gdLst/>
              <a:ahLst/>
              <a:cxnLst/>
              <a:rect l="l" t="t" r="r" b="b"/>
              <a:pathLst>
                <a:path w="20319" h="20320">
                  <a:moveTo>
                    <a:pt x="15315" y="0"/>
                  </a:moveTo>
                  <a:lnTo>
                    <a:pt x="4345" y="189"/>
                  </a:lnTo>
                  <a:lnTo>
                    <a:pt x="0" y="4699"/>
                  </a:lnTo>
                  <a:lnTo>
                    <a:pt x="193" y="15662"/>
                  </a:lnTo>
                  <a:lnTo>
                    <a:pt x="4711" y="20003"/>
                  </a:lnTo>
                  <a:lnTo>
                    <a:pt x="15646" y="19812"/>
                  </a:lnTo>
                  <a:lnTo>
                    <a:pt x="20008" y="15323"/>
                  </a:lnTo>
                  <a:lnTo>
                    <a:pt x="19811" y="4356"/>
                  </a:lnTo>
                  <a:lnTo>
                    <a:pt x="15315" y="0"/>
                  </a:lnTo>
                  <a:close/>
                </a:path>
              </a:pathLst>
            </a:custGeom>
            <a:solidFill>
              <a:srgbClr val="F1B79B">
                <a:alpha val="39999"/>
              </a:srgbClr>
            </a:solidFill>
          </p:spPr>
          <p:txBody>
            <a:bodyPr wrap="square" lIns="0" tIns="0" rIns="0" bIns="0" rtlCol="0"/>
            <a:lstStyle/>
            <a:p>
              <a:endParaRPr sz="1493" dirty="0"/>
            </a:p>
          </p:txBody>
        </p:sp>
        <p:sp>
          <p:nvSpPr>
            <p:cNvPr id="1815" name="object 3683">
              <a:extLst>
                <a:ext uri="{FF2B5EF4-FFF2-40B4-BE49-F238E27FC236}">
                  <a16:creationId xmlns:a16="http://schemas.microsoft.com/office/drawing/2014/main" id="{1ECD5069-FE40-442E-9E87-246A5ACA8929}"/>
                </a:ext>
              </a:extLst>
            </p:cNvPr>
            <p:cNvSpPr/>
            <p:nvPr/>
          </p:nvSpPr>
          <p:spPr>
            <a:xfrm>
              <a:off x="1029986" y="5592648"/>
              <a:ext cx="20320" cy="20320"/>
            </a:xfrm>
            <a:custGeom>
              <a:avLst/>
              <a:gdLst/>
              <a:ahLst/>
              <a:cxnLst/>
              <a:rect l="l" t="t" r="r" b="b"/>
              <a:pathLst>
                <a:path w="20319" h="20320">
                  <a:moveTo>
                    <a:pt x="15313" y="0"/>
                  </a:moveTo>
                  <a:lnTo>
                    <a:pt x="4347" y="189"/>
                  </a:lnTo>
                  <a:lnTo>
                    <a:pt x="0" y="4702"/>
                  </a:lnTo>
                  <a:lnTo>
                    <a:pt x="196" y="15667"/>
                  </a:lnTo>
                  <a:lnTo>
                    <a:pt x="4711" y="20005"/>
                  </a:lnTo>
                  <a:lnTo>
                    <a:pt x="15646" y="19815"/>
                  </a:lnTo>
                  <a:lnTo>
                    <a:pt x="20011" y="15323"/>
                  </a:lnTo>
                  <a:lnTo>
                    <a:pt x="19811" y="4359"/>
                  </a:lnTo>
                  <a:lnTo>
                    <a:pt x="15313" y="0"/>
                  </a:lnTo>
                  <a:close/>
                </a:path>
              </a:pathLst>
            </a:custGeom>
            <a:solidFill>
              <a:srgbClr val="F1B79B">
                <a:alpha val="9999"/>
              </a:srgbClr>
            </a:solidFill>
          </p:spPr>
          <p:txBody>
            <a:bodyPr wrap="square" lIns="0" tIns="0" rIns="0" bIns="0" rtlCol="0"/>
            <a:lstStyle/>
            <a:p>
              <a:endParaRPr sz="1493" dirty="0"/>
            </a:p>
          </p:txBody>
        </p:sp>
        <p:sp>
          <p:nvSpPr>
            <p:cNvPr id="1816" name="object 3684">
              <a:extLst>
                <a:ext uri="{FF2B5EF4-FFF2-40B4-BE49-F238E27FC236}">
                  <a16:creationId xmlns:a16="http://schemas.microsoft.com/office/drawing/2014/main" id="{A0BB67C4-7AF1-4D91-8666-7AC8383A8C3C}"/>
                </a:ext>
              </a:extLst>
            </p:cNvPr>
            <p:cNvSpPr/>
            <p:nvPr/>
          </p:nvSpPr>
          <p:spPr>
            <a:xfrm>
              <a:off x="1109027" y="5629057"/>
              <a:ext cx="20320" cy="20320"/>
            </a:xfrm>
            <a:custGeom>
              <a:avLst/>
              <a:gdLst/>
              <a:ahLst/>
              <a:cxnLst/>
              <a:rect l="l" t="t" r="r" b="b"/>
              <a:pathLst>
                <a:path w="20319" h="20320">
                  <a:moveTo>
                    <a:pt x="15295" y="0"/>
                  </a:moveTo>
                  <a:lnTo>
                    <a:pt x="4347" y="190"/>
                  </a:lnTo>
                  <a:lnTo>
                    <a:pt x="0" y="4703"/>
                  </a:lnTo>
                  <a:lnTo>
                    <a:pt x="189" y="15678"/>
                  </a:lnTo>
                  <a:lnTo>
                    <a:pt x="4703" y="20015"/>
                  </a:lnTo>
                  <a:lnTo>
                    <a:pt x="15638" y="19824"/>
                  </a:lnTo>
                  <a:lnTo>
                    <a:pt x="20001" y="15334"/>
                  </a:lnTo>
                  <a:lnTo>
                    <a:pt x="19812" y="4364"/>
                  </a:lnTo>
                  <a:lnTo>
                    <a:pt x="15295" y="0"/>
                  </a:lnTo>
                  <a:close/>
                </a:path>
              </a:pathLst>
            </a:custGeom>
            <a:solidFill>
              <a:srgbClr val="F1B79B">
                <a:alpha val="52999"/>
              </a:srgbClr>
            </a:solidFill>
          </p:spPr>
          <p:txBody>
            <a:bodyPr wrap="square" lIns="0" tIns="0" rIns="0" bIns="0" rtlCol="0"/>
            <a:lstStyle/>
            <a:p>
              <a:endParaRPr sz="1493" dirty="0"/>
            </a:p>
          </p:txBody>
        </p:sp>
        <p:sp>
          <p:nvSpPr>
            <p:cNvPr id="1817" name="object 3685">
              <a:extLst>
                <a:ext uri="{FF2B5EF4-FFF2-40B4-BE49-F238E27FC236}">
                  <a16:creationId xmlns:a16="http://schemas.microsoft.com/office/drawing/2014/main" id="{20A024BF-3D4F-4F42-86D2-B00199C4CAFD}"/>
                </a:ext>
              </a:extLst>
            </p:cNvPr>
            <p:cNvSpPr/>
            <p:nvPr/>
          </p:nvSpPr>
          <p:spPr>
            <a:xfrm>
              <a:off x="1055055" y="5597284"/>
              <a:ext cx="20320" cy="20320"/>
            </a:xfrm>
            <a:custGeom>
              <a:avLst/>
              <a:gdLst/>
              <a:ahLst/>
              <a:cxnLst/>
              <a:rect l="l" t="t" r="r" b="b"/>
              <a:pathLst>
                <a:path w="20319" h="20320">
                  <a:moveTo>
                    <a:pt x="15304" y="0"/>
                  </a:moveTo>
                  <a:lnTo>
                    <a:pt x="4343" y="189"/>
                  </a:lnTo>
                  <a:lnTo>
                    <a:pt x="0" y="4685"/>
                  </a:lnTo>
                  <a:lnTo>
                    <a:pt x="190" y="15633"/>
                  </a:lnTo>
                  <a:lnTo>
                    <a:pt x="4698" y="20014"/>
                  </a:lnTo>
                  <a:lnTo>
                    <a:pt x="15646" y="19824"/>
                  </a:lnTo>
                  <a:lnTo>
                    <a:pt x="20011" y="15293"/>
                  </a:lnTo>
                  <a:lnTo>
                    <a:pt x="19811" y="4342"/>
                  </a:lnTo>
                  <a:lnTo>
                    <a:pt x="15304" y="0"/>
                  </a:lnTo>
                  <a:close/>
                </a:path>
              </a:pathLst>
            </a:custGeom>
            <a:solidFill>
              <a:srgbClr val="F1B79B">
                <a:alpha val="50000"/>
              </a:srgbClr>
            </a:solidFill>
          </p:spPr>
          <p:txBody>
            <a:bodyPr wrap="square" lIns="0" tIns="0" rIns="0" bIns="0" rtlCol="0"/>
            <a:lstStyle/>
            <a:p>
              <a:endParaRPr sz="1493" dirty="0"/>
            </a:p>
          </p:txBody>
        </p:sp>
        <p:sp>
          <p:nvSpPr>
            <p:cNvPr id="1818" name="object 3686">
              <a:extLst>
                <a:ext uri="{FF2B5EF4-FFF2-40B4-BE49-F238E27FC236}">
                  <a16:creationId xmlns:a16="http://schemas.microsoft.com/office/drawing/2014/main" id="{07718B40-BB64-4147-BE4D-7C7A8A4E153D}"/>
                </a:ext>
              </a:extLst>
            </p:cNvPr>
            <p:cNvSpPr/>
            <p:nvPr/>
          </p:nvSpPr>
          <p:spPr>
            <a:xfrm>
              <a:off x="1094679" y="5598520"/>
              <a:ext cx="20320" cy="20320"/>
            </a:xfrm>
            <a:custGeom>
              <a:avLst/>
              <a:gdLst/>
              <a:ahLst/>
              <a:cxnLst/>
              <a:rect l="l" t="t" r="r" b="b"/>
              <a:pathLst>
                <a:path w="20319" h="20320">
                  <a:moveTo>
                    <a:pt x="15299" y="0"/>
                  </a:moveTo>
                  <a:lnTo>
                    <a:pt x="4347" y="194"/>
                  </a:lnTo>
                  <a:lnTo>
                    <a:pt x="0" y="4694"/>
                  </a:lnTo>
                  <a:lnTo>
                    <a:pt x="196" y="15656"/>
                  </a:lnTo>
                  <a:lnTo>
                    <a:pt x="4707" y="20015"/>
                  </a:lnTo>
                  <a:lnTo>
                    <a:pt x="15642" y="19824"/>
                  </a:lnTo>
                  <a:lnTo>
                    <a:pt x="20010" y="15303"/>
                  </a:lnTo>
                  <a:lnTo>
                    <a:pt x="19807" y="4356"/>
                  </a:lnTo>
                  <a:lnTo>
                    <a:pt x="15299" y="0"/>
                  </a:lnTo>
                  <a:close/>
                </a:path>
              </a:pathLst>
            </a:custGeom>
            <a:solidFill>
              <a:srgbClr val="F8BB9F">
                <a:alpha val="33998"/>
              </a:srgbClr>
            </a:solidFill>
          </p:spPr>
          <p:txBody>
            <a:bodyPr wrap="square" lIns="0" tIns="0" rIns="0" bIns="0" rtlCol="0"/>
            <a:lstStyle/>
            <a:p>
              <a:endParaRPr sz="1493" dirty="0"/>
            </a:p>
          </p:txBody>
        </p:sp>
        <p:sp>
          <p:nvSpPr>
            <p:cNvPr id="1819" name="object 3687">
              <a:extLst>
                <a:ext uri="{FF2B5EF4-FFF2-40B4-BE49-F238E27FC236}">
                  <a16:creationId xmlns:a16="http://schemas.microsoft.com/office/drawing/2014/main" id="{6142A6F8-52FF-4E30-A832-2D16BF005E33}"/>
                </a:ext>
              </a:extLst>
            </p:cNvPr>
            <p:cNvSpPr/>
            <p:nvPr/>
          </p:nvSpPr>
          <p:spPr>
            <a:xfrm>
              <a:off x="966001" y="5508384"/>
              <a:ext cx="20320" cy="20320"/>
            </a:xfrm>
            <a:custGeom>
              <a:avLst/>
              <a:gdLst/>
              <a:ahLst/>
              <a:cxnLst/>
              <a:rect l="l" t="t" r="r" b="b"/>
              <a:pathLst>
                <a:path w="20319" h="20320">
                  <a:moveTo>
                    <a:pt x="15309" y="0"/>
                  </a:moveTo>
                  <a:lnTo>
                    <a:pt x="4338" y="189"/>
                  </a:lnTo>
                  <a:lnTo>
                    <a:pt x="0" y="4693"/>
                  </a:lnTo>
                  <a:lnTo>
                    <a:pt x="190" y="15640"/>
                  </a:lnTo>
                  <a:lnTo>
                    <a:pt x="4690" y="19988"/>
                  </a:lnTo>
                  <a:lnTo>
                    <a:pt x="15653" y="19799"/>
                  </a:lnTo>
                  <a:lnTo>
                    <a:pt x="20013" y="15299"/>
                  </a:lnTo>
                  <a:lnTo>
                    <a:pt x="19811" y="4350"/>
                  </a:lnTo>
                  <a:lnTo>
                    <a:pt x="15309" y="0"/>
                  </a:lnTo>
                  <a:close/>
                </a:path>
              </a:pathLst>
            </a:custGeom>
            <a:solidFill>
              <a:srgbClr val="F8BB9F">
                <a:alpha val="86000"/>
              </a:srgbClr>
            </a:solidFill>
          </p:spPr>
          <p:txBody>
            <a:bodyPr wrap="square" lIns="0" tIns="0" rIns="0" bIns="0" rtlCol="0"/>
            <a:lstStyle/>
            <a:p>
              <a:endParaRPr sz="1493" dirty="0"/>
            </a:p>
          </p:txBody>
        </p:sp>
        <p:sp>
          <p:nvSpPr>
            <p:cNvPr id="1820" name="object 3688">
              <a:extLst>
                <a:ext uri="{FF2B5EF4-FFF2-40B4-BE49-F238E27FC236}">
                  <a16:creationId xmlns:a16="http://schemas.microsoft.com/office/drawing/2014/main" id="{A6FF7C9B-6FEC-4EB4-8BAA-F5C286DBA3E1}"/>
                </a:ext>
              </a:extLst>
            </p:cNvPr>
            <p:cNvSpPr/>
            <p:nvPr/>
          </p:nvSpPr>
          <p:spPr>
            <a:xfrm>
              <a:off x="954824" y="5519157"/>
              <a:ext cx="20320" cy="20320"/>
            </a:xfrm>
            <a:custGeom>
              <a:avLst/>
              <a:gdLst/>
              <a:ahLst/>
              <a:cxnLst/>
              <a:rect l="l" t="t" r="r" b="b"/>
              <a:pathLst>
                <a:path w="20319" h="20320">
                  <a:moveTo>
                    <a:pt x="15294" y="0"/>
                  </a:moveTo>
                  <a:lnTo>
                    <a:pt x="4347" y="190"/>
                  </a:lnTo>
                  <a:lnTo>
                    <a:pt x="0" y="4676"/>
                  </a:lnTo>
                  <a:lnTo>
                    <a:pt x="189" y="15654"/>
                  </a:lnTo>
                  <a:lnTo>
                    <a:pt x="4698" y="20010"/>
                  </a:lnTo>
                  <a:lnTo>
                    <a:pt x="15640" y="19821"/>
                  </a:lnTo>
                  <a:lnTo>
                    <a:pt x="20001" y="15307"/>
                  </a:lnTo>
                  <a:lnTo>
                    <a:pt x="19802" y="4343"/>
                  </a:lnTo>
                  <a:lnTo>
                    <a:pt x="15294" y="0"/>
                  </a:lnTo>
                  <a:close/>
                </a:path>
              </a:pathLst>
            </a:custGeom>
            <a:solidFill>
              <a:srgbClr val="F1B79B">
                <a:alpha val="9999"/>
              </a:srgbClr>
            </a:solidFill>
          </p:spPr>
          <p:txBody>
            <a:bodyPr wrap="square" lIns="0" tIns="0" rIns="0" bIns="0" rtlCol="0"/>
            <a:lstStyle/>
            <a:p>
              <a:endParaRPr sz="1493" dirty="0"/>
            </a:p>
          </p:txBody>
        </p:sp>
        <p:sp>
          <p:nvSpPr>
            <p:cNvPr id="1821" name="object 3689">
              <a:extLst>
                <a:ext uri="{FF2B5EF4-FFF2-40B4-BE49-F238E27FC236}">
                  <a16:creationId xmlns:a16="http://schemas.microsoft.com/office/drawing/2014/main" id="{E93D3FFB-40A3-4A7B-A2AC-029894E30BDE}"/>
                </a:ext>
              </a:extLst>
            </p:cNvPr>
            <p:cNvSpPr/>
            <p:nvPr/>
          </p:nvSpPr>
          <p:spPr>
            <a:xfrm>
              <a:off x="978040" y="5519636"/>
              <a:ext cx="20320" cy="20320"/>
            </a:xfrm>
            <a:custGeom>
              <a:avLst/>
              <a:gdLst/>
              <a:ahLst/>
              <a:cxnLst/>
              <a:rect l="l" t="t" r="r" b="b"/>
              <a:pathLst>
                <a:path w="20319" h="20320">
                  <a:moveTo>
                    <a:pt x="15312" y="0"/>
                  </a:moveTo>
                  <a:lnTo>
                    <a:pt x="4329" y="190"/>
                  </a:lnTo>
                  <a:lnTo>
                    <a:pt x="0" y="4696"/>
                  </a:lnTo>
                  <a:lnTo>
                    <a:pt x="189" y="15649"/>
                  </a:lnTo>
                  <a:lnTo>
                    <a:pt x="4693" y="20001"/>
                  </a:lnTo>
                  <a:lnTo>
                    <a:pt x="15644" y="19812"/>
                  </a:lnTo>
                  <a:lnTo>
                    <a:pt x="20001" y="15315"/>
                  </a:lnTo>
                  <a:lnTo>
                    <a:pt x="19808" y="4357"/>
                  </a:lnTo>
                  <a:lnTo>
                    <a:pt x="15312" y="0"/>
                  </a:lnTo>
                  <a:close/>
                </a:path>
              </a:pathLst>
            </a:custGeom>
            <a:solidFill>
              <a:srgbClr val="F1B79B">
                <a:alpha val="39999"/>
              </a:srgbClr>
            </a:solidFill>
          </p:spPr>
          <p:txBody>
            <a:bodyPr wrap="square" lIns="0" tIns="0" rIns="0" bIns="0" rtlCol="0"/>
            <a:lstStyle/>
            <a:p>
              <a:endParaRPr sz="1493" dirty="0"/>
            </a:p>
          </p:txBody>
        </p:sp>
        <p:sp>
          <p:nvSpPr>
            <p:cNvPr id="1822" name="object 3690">
              <a:extLst>
                <a:ext uri="{FF2B5EF4-FFF2-40B4-BE49-F238E27FC236}">
                  <a16:creationId xmlns:a16="http://schemas.microsoft.com/office/drawing/2014/main" id="{B6EA8FB9-447D-4829-9917-E9A5C23D50FF}"/>
                </a:ext>
              </a:extLst>
            </p:cNvPr>
            <p:cNvSpPr/>
            <p:nvPr/>
          </p:nvSpPr>
          <p:spPr>
            <a:xfrm>
              <a:off x="963143" y="5530291"/>
              <a:ext cx="20320" cy="20320"/>
            </a:xfrm>
            <a:custGeom>
              <a:avLst/>
              <a:gdLst/>
              <a:ahLst/>
              <a:cxnLst/>
              <a:rect l="l" t="t" r="r" b="b"/>
              <a:pathLst>
                <a:path w="20319" h="20320">
                  <a:moveTo>
                    <a:pt x="15301" y="0"/>
                  </a:moveTo>
                  <a:lnTo>
                    <a:pt x="4354" y="190"/>
                  </a:lnTo>
                  <a:lnTo>
                    <a:pt x="0" y="4697"/>
                  </a:lnTo>
                  <a:lnTo>
                    <a:pt x="189" y="15659"/>
                  </a:lnTo>
                  <a:lnTo>
                    <a:pt x="4709" y="20014"/>
                  </a:lnTo>
                  <a:lnTo>
                    <a:pt x="15644" y="19824"/>
                  </a:lnTo>
                  <a:lnTo>
                    <a:pt x="20011" y="15318"/>
                  </a:lnTo>
                  <a:lnTo>
                    <a:pt x="19810" y="4356"/>
                  </a:lnTo>
                  <a:lnTo>
                    <a:pt x="15301" y="0"/>
                  </a:lnTo>
                  <a:close/>
                </a:path>
              </a:pathLst>
            </a:custGeom>
            <a:solidFill>
              <a:srgbClr val="F1B79B">
                <a:alpha val="52999"/>
              </a:srgbClr>
            </a:solidFill>
          </p:spPr>
          <p:txBody>
            <a:bodyPr wrap="square" lIns="0" tIns="0" rIns="0" bIns="0" rtlCol="0"/>
            <a:lstStyle/>
            <a:p>
              <a:endParaRPr sz="1493" dirty="0"/>
            </a:p>
          </p:txBody>
        </p:sp>
        <p:sp>
          <p:nvSpPr>
            <p:cNvPr id="1823" name="object 3691">
              <a:extLst>
                <a:ext uri="{FF2B5EF4-FFF2-40B4-BE49-F238E27FC236}">
                  <a16:creationId xmlns:a16="http://schemas.microsoft.com/office/drawing/2014/main" id="{D52854D6-19AD-4B2B-98FA-A47E5CB83A99}"/>
                </a:ext>
              </a:extLst>
            </p:cNvPr>
            <p:cNvSpPr/>
            <p:nvPr/>
          </p:nvSpPr>
          <p:spPr>
            <a:xfrm>
              <a:off x="948794" y="5499761"/>
              <a:ext cx="20320" cy="20320"/>
            </a:xfrm>
            <a:custGeom>
              <a:avLst/>
              <a:gdLst/>
              <a:ahLst/>
              <a:cxnLst/>
              <a:rect l="l" t="t" r="r" b="b"/>
              <a:pathLst>
                <a:path w="20319" h="20320">
                  <a:moveTo>
                    <a:pt x="15303" y="0"/>
                  </a:moveTo>
                  <a:lnTo>
                    <a:pt x="4356" y="190"/>
                  </a:lnTo>
                  <a:lnTo>
                    <a:pt x="0" y="4686"/>
                  </a:lnTo>
                  <a:lnTo>
                    <a:pt x="190" y="15633"/>
                  </a:lnTo>
                  <a:lnTo>
                    <a:pt x="4711" y="20002"/>
                  </a:lnTo>
                  <a:lnTo>
                    <a:pt x="15646" y="19812"/>
                  </a:lnTo>
                  <a:lnTo>
                    <a:pt x="20011" y="15294"/>
                  </a:lnTo>
                  <a:lnTo>
                    <a:pt x="19811" y="4343"/>
                  </a:lnTo>
                  <a:lnTo>
                    <a:pt x="15303" y="0"/>
                  </a:lnTo>
                  <a:close/>
                </a:path>
              </a:pathLst>
            </a:custGeom>
            <a:solidFill>
              <a:srgbClr val="F8BB9F">
                <a:alpha val="33998"/>
              </a:srgbClr>
            </a:solidFill>
          </p:spPr>
          <p:txBody>
            <a:bodyPr wrap="square" lIns="0" tIns="0" rIns="0" bIns="0" rtlCol="0"/>
            <a:lstStyle/>
            <a:p>
              <a:endParaRPr sz="1493" dirty="0"/>
            </a:p>
          </p:txBody>
        </p:sp>
        <p:sp>
          <p:nvSpPr>
            <p:cNvPr id="1824" name="object 3692">
              <a:extLst>
                <a:ext uri="{FF2B5EF4-FFF2-40B4-BE49-F238E27FC236}">
                  <a16:creationId xmlns:a16="http://schemas.microsoft.com/office/drawing/2014/main" id="{95224BF2-7BF6-4B41-A2B7-BF157C5740AA}"/>
                </a:ext>
              </a:extLst>
            </p:cNvPr>
            <p:cNvSpPr/>
            <p:nvPr/>
          </p:nvSpPr>
          <p:spPr>
            <a:xfrm>
              <a:off x="1009904" y="5566740"/>
              <a:ext cx="20320" cy="20320"/>
            </a:xfrm>
            <a:custGeom>
              <a:avLst/>
              <a:gdLst/>
              <a:ahLst/>
              <a:cxnLst/>
              <a:rect l="l" t="t" r="r" b="b"/>
              <a:pathLst>
                <a:path w="20319" h="20320">
                  <a:moveTo>
                    <a:pt x="15301" y="0"/>
                  </a:moveTo>
                  <a:lnTo>
                    <a:pt x="4330" y="189"/>
                  </a:lnTo>
                  <a:lnTo>
                    <a:pt x="0" y="4685"/>
                  </a:lnTo>
                  <a:lnTo>
                    <a:pt x="189" y="15660"/>
                  </a:lnTo>
                  <a:lnTo>
                    <a:pt x="4691" y="20009"/>
                  </a:lnTo>
                  <a:lnTo>
                    <a:pt x="15638" y="19818"/>
                  </a:lnTo>
                  <a:lnTo>
                    <a:pt x="20001" y="15316"/>
                  </a:lnTo>
                  <a:lnTo>
                    <a:pt x="19804" y="4350"/>
                  </a:lnTo>
                  <a:lnTo>
                    <a:pt x="15301" y="0"/>
                  </a:lnTo>
                  <a:close/>
                </a:path>
              </a:pathLst>
            </a:custGeom>
            <a:solidFill>
              <a:srgbClr val="F1B79B">
                <a:alpha val="55999"/>
              </a:srgbClr>
            </a:solidFill>
          </p:spPr>
          <p:txBody>
            <a:bodyPr wrap="square" lIns="0" tIns="0" rIns="0" bIns="0" rtlCol="0"/>
            <a:lstStyle/>
            <a:p>
              <a:endParaRPr sz="1493" dirty="0"/>
            </a:p>
          </p:txBody>
        </p:sp>
        <p:sp>
          <p:nvSpPr>
            <p:cNvPr id="1825" name="object 3693">
              <a:extLst>
                <a:ext uri="{FF2B5EF4-FFF2-40B4-BE49-F238E27FC236}">
                  <a16:creationId xmlns:a16="http://schemas.microsoft.com/office/drawing/2014/main" id="{F79A0BB8-89BA-4893-B08D-3FB5C117ED91}"/>
                </a:ext>
              </a:extLst>
            </p:cNvPr>
            <p:cNvSpPr/>
            <p:nvPr/>
          </p:nvSpPr>
          <p:spPr>
            <a:xfrm>
              <a:off x="1011949" y="5554154"/>
              <a:ext cx="20320" cy="20320"/>
            </a:xfrm>
            <a:custGeom>
              <a:avLst/>
              <a:gdLst/>
              <a:ahLst/>
              <a:cxnLst/>
              <a:rect l="l" t="t" r="r" b="b"/>
              <a:pathLst>
                <a:path w="20319" h="20320">
                  <a:moveTo>
                    <a:pt x="15320" y="0"/>
                  </a:moveTo>
                  <a:lnTo>
                    <a:pt x="4332" y="190"/>
                  </a:lnTo>
                  <a:lnTo>
                    <a:pt x="0" y="4686"/>
                  </a:lnTo>
                  <a:lnTo>
                    <a:pt x="189" y="15654"/>
                  </a:lnTo>
                  <a:lnTo>
                    <a:pt x="4701" y="20000"/>
                  </a:lnTo>
                  <a:lnTo>
                    <a:pt x="15648" y="19810"/>
                  </a:lnTo>
                  <a:lnTo>
                    <a:pt x="20001" y="15304"/>
                  </a:lnTo>
                  <a:lnTo>
                    <a:pt x="19801" y="4354"/>
                  </a:lnTo>
                  <a:lnTo>
                    <a:pt x="15320" y="0"/>
                  </a:lnTo>
                  <a:close/>
                </a:path>
              </a:pathLst>
            </a:custGeom>
            <a:solidFill>
              <a:srgbClr val="F8BB9F">
                <a:alpha val="41000"/>
              </a:srgbClr>
            </a:solidFill>
          </p:spPr>
          <p:txBody>
            <a:bodyPr wrap="square" lIns="0" tIns="0" rIns="0" bIns="0" rtlCol="0"/>
            <a:lstStyle/>
            <a:p>
              <a:endParaRPr sz="1493" dirty="0"/>
            </a:p>
          </p:txBody>
        </p:sp>
        <p:sp>
          <p:nvSpPr>
            <p:cNvPr id="1826" name="object 3694">
              <a:extLst>
                <a:ext uri="{FF2B5EF4-FFF2-40B4-BE49-F238E27FC236}">
                  <a16:creationId xmlns:a16="http://schemas.microsoft.com/office/drawing/2014/main" id="{629C18A7-00AE-4DA1-B806-78B76C2D1F02}"/>
                </a:ext>
              </a:extLst>
            </p:cNvPr>
            <p:cNvSpPr/>
            <p:nvPr/>
          </p:nvSpPr>
          <p:spPr>
            <a:xfrm>
              <a:off x="1029214" y="5573701"/>
              <a:ext cx="20320" cy="20320"/>
            </a:xfrm>
            <a:custGeom>
              <a:avLst/>
              <a:gdLst/>
              <a:ahLst/>
              <a:cxnLst/>
              <a:rect l="l" t="t" r="r" b="b"/>
              <a:pathLst>
                <a:path w="20319" h="20320">
                  <a:moveTo>
                    <a:pt x="15303" y="0"/>
                  </a:moveTo>
                  <a:lnTo>
                    <a:pt x="4356" y="190"/>
                  </a:lnTo>
                  <a:lnTo>
                    <a:pt x="0" y="4698"/>
                  </a:lnTo>
                  <a:lnTo>
                    <a:pt x="190" y="15646"/>
                  </a:lnTo>
                  <a:lnTo>
                    <a:pt x="4711" y="20015"/>
                  </a:lnTo>
                  <a:lnTo>
                    <a:pt x="15646" y="19824"/>
                  </a:lnTo>
                  <a:lnTo>
                    <a:pt x="20005" y="15313"/>
                  </a:lnTo>
                  <a:lnTo>
                    <a:pt x="19808" y="4353"/>
                  </a:lnTo>
                  <a:lnTo>
                    <a:pt x="15303" y="0"/>
                  </a:lnTo>
                  <a:close/>
                </a:path>
              </a:pathLst>
            </a:custGeom>
            <a:solidFill>
              <a:srgbClr val="F8BB9F">
                <a:alpha val="31999"/>
              </a:srgbClr>
            </a:solidFill>
          </p:spPr>
          <p:txBody>
            <a:bodyPr wrap="square" lIns="0" tIns="0" rIns="0" bIns="0" rtlCol="0"/>
            <a:lstStyle/>
            <a:p>
              <a:endParaRPr sz="1493" dirty="0"/>
            </a:p>
          </p:txBody>
        </p:sp>
        <p:sp>
          <p:nvSpPr>
            <p:cNvPr id="1827" name="object 3695">
              <a:extLst>
                <a:ext uri="{FF2B5EF4-FFF2-40B4-BE49-F238E27FC236}">
                  <a16:creationId xmlns:a16="http://schemas.microsoft.com/office/drawing/2014/main" id="{1C7BA60A-9910-4935-B7F3-CE6B111A9DD2}"/>
                </a:ext>
              </a:extLst>
            </p:cNvPr>
            <p:cNvSpPr/>
            <p:nvPr/>
          </p:nvSpPr>
          <p:spPr>
            <a:xfrm>
              <a:off x="930211" y="5499701"/>
              <a:ext cx="20320" cy="20320"/>
            </a:xfrm>
            <a:custGeom>
              <a:avLst/>
              <a:gdLst/>
              <a:ahLst/>
              <a:cxnLst/>
              <a:rect l="l" t="t" r="r" b="b"/>
              <a:pathLst>
                <a:path w="20319" h="20320">
                  <a:moveTo>
                    <a:pt x="15301" y="0"/>
                  </a:moveTo>
                  <a:lnTo>
                    <a:pt x="4354" y="190"/>
                  </a:lnTo>
                  <a:lnTo>
                    <a:pt x="0" y="4684"/>
                  </a:lnTo>
                  <a:lnTo>
                    <a:pt x="189" y="15634"/>
                  </a:lnTo>
                  <a:lnTo>
                    <a:pt x="4710" y="20002"/>
                  </a:lnTo>
                  <a:lnTo>
                    <a:pt x="15644" y="19812"/>
                  </a:lnTo>
                  <a:lnTo>
                    <a:pt x="20001" y="15303"/>
                  </a:lnTo>
                  <a:lnTo>
                    <a:pt x="19810" y="4343"/>
                  </a:lnTo>
                  <a:lnTo>
                    <a:pt x="15301" y="0"/>
                  </a:lnTo>
                  <a:close/>
                </a:path>
              </a:pathLst>
            </a:custGeom>
            <a:solidFill>
              <a:srgbClr val="F8BB9F">
                <a:alpha val="67999"/>
              </a:srgbClr>
            </a:solidFill>
          </p:spPr>
          <p:txBody>
            <a:bodyPr wrap="square" lIns="0" tIns="0" rIns="0" bIns="0" rtlCol="0"/>
            <a:lstStyle/>
            <a:p>
              <a:endParaRPr sz="1493" dirty="0"/>
            </a:p>
          </p:txBody>
        </p:sp>
        <p:sp>
          <p:nvSpPr>
            <p:cNvPr id="1828" name="object 3696">
              <a:extLst>
                <a:ext uri="{FF2B5EF4-FFF2-40B4-BE49-F238E27FC236}">
                  <a16:creationId xmlns:a16="http://schemas.microsoft.com/office/drawing/2014/main" id="{0CD95673-D341-4D2E-884B-9AB979FA8315}"/>
                </a:ext>
              </a:extLst>
            </p:cNvPr>
            <p:cNvSpPr/>
            <p:nvPr/>
          </p:nvSpPr>
          <p:spPr>
            <a:xfrm>
              <a:off x="966673" y="5497068"/>
              <a:ext cx="20320" cy="20320"/>
            </a:xfrm>
            <a:custGeom>
              <a:avLst/>
              <a:gdLst/>
              <a:ahLst/>
              <a:cxnLst/>
              <a:rect l="l" t="t" r="r" b="b"/>
              <a:pathLst>
                <a:path w="20319" h="20320">
                  <a:moveTo>
                    <a:pt x="15299" y="0"/>
                  </a:moveTo>
                  <a:lnTo>
                    <a:pt x="4351" y="189"/>
                  </a:lnTo>
                  <a:lnTo>
                    <a:pt x="0" y="4706"/>
                  </a:lnTo>
                  <a:lnTo>
                    <a:pt x="189" y="15674"/>
                  </a:lnTo>
                  <a:lnTo>
                    <a:pt x="4707" y="20014"/>
                  </a:lnTo>
                  <a:lnTo>
                    <a:pt x="15642" y="19824"/>
                  </a:lnTo>
                  <a:lnTo>
                    <a:pt x="20001" y="15337"/>
                  </a:lnTo>
                  <a:lnTo>
                    <a:pt x="19807" y="4368"/>
                  </a:lnTo>
                  <a:lnTo>
                    <a:pt x="15299" y="0"/>
                  </a:lnTo>
                  <a:close/>
                </a:path>
              </a:pathLst>
            </a:custGeom>
            <a:solidFill>
              <a:srgbClr val="F8BB9F">
                <a:alpha val="9999"/>
              </a:srgbClr>
            </a:solidFill>
          </p:spPr>
          <p:txBody>
            <a:bodyPr wrap="square" lIns="0" tIns="0" rIns="0" bIns="0" rtlCol="0"/>
            <a:lstStyle/>
            <a:p>
              <a:endParaRPr sz="1493" dirty="0"/>
            </a:p>
          </p:txBody>
        </p:sp>
        <p:sp>
          <p:nvSpPr>
            <p:cNvPr id="1829" name="object 3697">
              <a:extLst>
                <a:ext uri="{FF2B5EF4-FFF2-40B4-BE49-F238E27FC236}">
                  <a16:creationId xmlns:a16="http://schemas.microsoft.com/office/drawing/2014/main" id="{FEC61EF0-0C09-4F81-AF13-4F9A69D0EF2E}"/>
                </a:ext>
              </a:extLst>
            </p:cNvPr>
            <p:cNvSpPr/>
            <p:nvPr/>
          </p:nvSpPr>
          <p:spPr>
            <a:xfrm>
              <a:off x="937704" y="5502198"/>
              <a:ext cx="34925" cy="26670"/>
            </a:xfrm>
            <a:custGeom>
              <a:avLst/>
              <a:gdLst/>
              <a:ahLst/>
              <a:cxnLst/>
              <a:rect l="l" t="t" r="r" b="b"/>
              <a:pathLst>
                <a:path w="34925" h="26670">
                  <a:moveTo>
                    <a:pt x="34442" y="15303"/>
                  </a:moveTo>
                  <a:lnTo>
                    <a:pt x="34251" y="4343"/>
                  </a:lnTo>
                  <a:lnTo>
                    <a:pt x="29756" y="0"/>
                  </a:lnTo>
                  <a:lnTo>
                    <a:pt x="18796" y="190"/>
                  </a:lnTo>
                  <a:lnTo>
                    <a:pt x="14452" y="4673"/>
                  </a:lnTo>
                  <a:lnTo>
                    <a:pt x="14465" y="6184"/>
                  </a:lnTo>
                  <a:lnTo>
                    <a:pt x="4343" y="6350"/>
                  </a:lnTo>
                  <a:lnTo>
                    <a:pt x="0" y="10871"/>
                  </a:lnTo>
                  <a:lnTo>
                    <a:pt x="190" y="21818"/>
                  </a:lnTo>
                  <a:lnTo>
                    <a:pt x="4711" y="26162"/>
                  </a:lnTo>
                  <a:lnTo>
                    <a:pt x="15659" y="25971"/>
                  </a:lnTo>
                  <a:lnTo>
                    <a:pt x="20002" y="21488"/>
                  </a:lnTo>
                  <a:lnTo>
                    <a:pt x="19964" y="19989"/>
                  </a:lnTo>
                  <a:lnTo>
                    <a:pt x="30099" y="19812"/>
                  </a:lnTo>
                  <a:lnTo>
                    <a:pt x="34442" y="15303"/>
                  </a:lnTo>
                  <a:close/>
                </a:path>
              </a:pathLst>
            </a:custGeom>
            <a:solidFill>
              <a:srgbClr val="F1B79B">
                <a:alpha val="9999"/>
              </a:srgbClr>
            </a:solidFill>
          </p:spPr>
          <p:txBody>
            <a:bodyPr wrap="square" lIns="0" tIns="0" rIns="0" bIns="0" rtlCol="0"/>
            <a:lstStyle/>
            <a:p>
              <a:endParaRPr sz="1493" dirty="0"/>
            </a:p>
          </p:txBody>
        </p:sp>
        <p:sp>
          <p:nvSpPr>
            <p:cNvPr id="1830" name="object 3698">
              <a:extLst>
                <a:ext uri="{FF2B5EF4-FFF2-40B4-BE49-F238E27FC236}">
                  <a16:creationId xmlns:a16="http://schemas.microsoft.com/office/drawing/2014/main" id="{5B8F2783-FF98-4C9A-9D68-ADAA5BA41805}"/>
                </a:ext>
              </a:extLst>
            </p:cNvPr>
            <p:cNvSpPr/>
            <p:nvPr/>
          </p:nvSpPr>
          <p:spPr>
            <a:xfrm>
              <a:off x="962774" y="5512994"/>
              <a:ext cx="20320" cy="20320"/>
            </a:xfrm>
            <a:custGeom>
              <a:avLst/>
              <a:gdLst/>
              <a:ahLst/>
              <a:cxnLst/>
              <a:rect l="l" t="t" r="r" b="b"/>
              <a:pathLst>
                <a:path w="20319" h="20320">
                  <a:moveTo>
                    <a:pt x="15307" y="0"/>
                  </a:moveTo>
                  <a:lnTo>
                    <a:pt x="4339" y="189"/>
                  </a:lnTo>
                  <a:lnTo>
                    <a:pt x="0" y="4681"/>
                  </a:lnTo>
                  <a:lnTo>
                    <a:pt x="190" y="15642"/>
                  </a:lnTo>
                  <a:lnTo>
                    <a:pt x="4689" y="20001"/>
                  </a:lnTo>
                  <a:lnTo>
                    <a:pt x="15654" y="19812"/>
                  </a:lnTo>
                  <a:lnTo>
                    <a:pt x="20011" y="15302"/>
                  </a:lnTo>
                  <a:lnTo>
                    <a:pt x="19811" y="4339"/>
                  </a:lnTo>
                  <a:lnTo>
                    <a:pt x="15307" y="0"/>
                  </a:lnTo>
                  <a:close/>
                </a:path>
              </a:pathLst>
            </a:custGeom>
            <a:solidFill>
              <a:srgbClr val="F1B79B">
                <a:alpha val="50000"/>
              </a:srgbClr>
            </a:solidFill>
          </p:spPr>
          <p:txBody>
            <a:bodyPr wrap="square" lIns="0" tIns="0" rIns="0" bIns="0" rtlCol="0"/>
            <a:lstStyle/>
            <a:p>
              <a:endParaRPr sz="1493" dirty="0"/>
            </a:p>
          </p:txBody>
        </p:sp>
        <p:sp>
          <p:nvSpPr>
            <p:cNvPr id="1831" name="object 3699">
              <a:extLst>
                <a:ext uri="{FF2B5EF4-FFF2-40B4-BE49-F238E27FC236}">
                  <a16:creationId xmlns:a16="http://schemas.microsoft.com/office/drawing/2014/main" id="{9916E973-F84E-4A65-8CC7-0CB86C39F599}"/>
                </a:ext>
              </a:extLst>
            </p:cNvPr>
            <p:cNvSpPr/>
            <p:nvPr/>
          </p:nvSpPr>
          <p:spPr>
            <a:xfrm>
              <a:off x="936942" y="5489422"/>
              <a:ext cx="20320" cy="20320"/>
            </a:xfrm>
            <a:custGeom>
              <a:avLst/>
              <a:gdLst/>
              <a:ahLst/>
              <a:cxnLst/>
              <a:rect l="l" t="t" r="r" b="b"/>
              <a:pathLst>
                <a:path w="20319" h="20320">
                  <a:moveTo>
                    <a:pt x="15324" y="0"/>
                  </a:moveTo>
                  <a:lnTo>
                    <a:pt x="4333" y="190"/>
                  </a:lnTo>
                  <a:lnTo>
                    <a:pt x="0" y="4675"/>
                  </a:lnTo>
                  <a:lnTo>
                    <a:pt x="189" y="15650"/>
                  </a:lnTo>
                  <a:lnTo>
                    <a:pt x="4704" y="19999"/>
                  </a:lnTo>
                  <a:lnTo>
                    <a:pt x="15651" y="19809"/>
                  </a:lnTo>
                  <a:lnTo>
                    <a:pt x="20001" y="15306"/>
                  </a:lnTo>
                  <a:lnTo>
                    <a:pt x="19804" y="4340"/>
                  </a:lnTo>
                  <a:lnTo>
                    <a:pt x="15324" y="0"/>
                  </a:lnTo>
                  <a:close/>
                </a:path>
              </a:pathLst>
            </a:custGeom>
            <a:solidFill>
              <a:srgbClr val="F8BB9F">
                <a:alpha val="31999"/>
              </a:srgbClr>
            </a:solidFill>
          </p:spPr>
          <p:txBody>
            <a:bodyPr wrap="square" lIns="0" tIns="0" rIns="0" bIns="0" rtlCol="0"/>
            <a:lstStyle/>
            <a:p>
              <a:endParaRPr sz="1493" dirty="0"/>
            </a:p>
          </p:txBody>
        </p:sp>
        <p:sp>
          <p:nvSpPr>
            <p:cNvPr id="1832" name="object 3700">
              <a:extLst>
                <a:ext uri="{FF2B5EF4-FFF2-40B4-BE49-F238E27FC236}">
                  <a16:creationId xmlns:a16="http://schemas.microsoft.com/office/drawing/2014/main" id="{E05257EA-4584-4601-9F1E-565B0B5B4559}"/>
                </a:ext>
              </a:extLst>
            </p:cNvPr>
            <p:cNvSpPr/>
            <p:nvPr/>
          </p:nvSpPr>
          <p:spPr>
            <a:xfrm>
              <a:off x="806839" y="5154345"/>
              <a:ext cx="1095375" cy="487045"/>
            </a:xfrm>
            <a:custGeom>
              <a:avLst/>
              <a:gdLst/>
              <a:ahLst/>
              <a:cxnLst/>
              <a:rect l="l" t="t" r="r" b="b"/>
              <a:pathLst>
                <a:path w="1095375" h="487045">
                  <a:moveTo>
                    <a:pt x="527418" y="0"/>
                  </a:moveTo>
                  <a:lnTo>
                    <a:pt x="498897" y="4589"/>
                  </a:lnTo>
                  <a:lnTo>
                    <a:pt x="477010" y="14216"/>
                  </a:lnTo>
                  <a:lnTo>
                    <a:pt x="456254" y="24411"/>
                  </a:lnTo>
                  <a:lnTo>
                    <a:pt x="431126" y="30708"/>
                  </a:lnTo>
                  <a:lnTo>
                    <a:pt x="393542" y="30670"/>
                  </a:lnTo>
                  <a:lnTo>
                    <a:pt x="351942" y="26881"/>
                  </a:lnTo>
                  <a:lnTo>
                    <a:pt x="311819" y="23770"/>
                  </a:lnTo>
                  <a:lnTo>
                    <a:pt x="278663" y="25768"/>
                  </a:lnTo>
                  <a:lnTo>
                    <a:pt x="249767" y="38522"/>
                  </a:lnTo>
                  <a:lnTo>
                    <a:pt x="223496" y="58904"/>
                  </a:lnTo>
                  <a:lnTo>
                    <a:pt x="198951" y="79984"/>
                  </a:lnTo>
                  <a:lnTo>
                    <a:pt x="175234" y="94830"/>
                  </a:lnTo>
                  <a:lnTo>
                    <a:pt x="149571" y="99823"/>
                  </a:lnTo>
                  <a:lnTo>
                    <a:pt x="125055" y="98653"/>
                  </a:lnTo>
                  <a:lnTo>
                    <a:pt x="102555" y="98188"/>
                  </a:lnTo>
                  <a:lnTo>
                    <a:pt x="82943" y="105295"/>
                  </a:lnTo>
                  <a:lnTo>
                    <a:pt x="66431" y="122046"/>
                  </a:lnTo>
                  <a:lnTo>
                    <a:pt x="56937" y="140239"/>
                  </a:lnTo>
                  <a:lnTo>
                    <a:pt x="50228" y="159195"/>
                  </a:lnTo>
                  <a:lnTo>
                    <a:pt x="42075" y="178231"/>
                  </a:lnTo>
                  <a:lnTo>
                    <a:pt x="29641" y="196886"/>
                  </a:lnTo>
                  <a:lnTo>
                    <a:pt x="15708" y="215492"/>
                  </a:lnTo>
                  <a:lnTo>
                    <a:pt x="4440" y="234590"/>
                  </a:lnTo>
                  <a:lnTo>
                    <a:pt x="0" y="254723"/>
                  </a:lnTo>
                  <a:lnTo>
                    <a:pt x="4583" y="274931"/>
                  </a:lnTo>
                  <a:lnTo>
                    <a:pt x="15351" y="287885"/>
                  </a:lnTo>
                  <a:lnTo>
                    <a:pt x="29171" y="299174"/>
                  </a:lnTo>
                  <a:lnTo>
                    <a:pt x="42913" y="314388"/>
                  </a:lnTo>
                  <a:lnTo>
                    <a:pt x="56220" y="339314"/>
                  </a:lnTo>
                  <a:lnTo>
                    <a:pt x="69621" y="367917"/>
                  </a:lnTo>
                  <a:lnTo>
                    <a:pt x="85765" y="394746"/>
                  </a:lnTo>
                  <a:lnTo>
                    <a:pt x="107302" y="414350"/>
                  </a:lnTo>
                  <a:lnTo>
                    <a:pt x="130720" y="420617"/>
                  </a:lnTo>
                  <a:lnTo>
                    <a:pt x="153122" y="417045"/>
                  </a:lnTo>
                  <a:lnTo>
                    <a:pt x="177112" y="412049"/>
                  </a:lnTo>
                  <a:lnTo>
                    <a:pt x="205295" y="414045"/>
                  </a:lnTo>
                  <a:lnTo>
                    <a:pt x="240226" y="428882"/>
                  </a:lnTo>
                  <a:lnTo>
                    <a:pt x="278858" y="450788"/>
                  </a:lnTo>
                  <a:lnTo>
                    <a:pt x="318022" y="471515"/>
                  </a:lnTo>
                  <a:lnTo>
                    <a:pt x="354545" y="482815"/>
                  </a:lnTo>
                  <a:lnTo>
                    <a:pt x="381875" y="480506"/>
                  </a:lnTo>
                  <a:lnTo>
                    <a:pt x="406560" y="471227"/>
                  </a:lnTo>
                  <a:lnTo>
                    <a:pt x="430828" y="461309"/>
                  </a:lnTo>
                  <a:lnTo>
                    <a:pt x="456907" y="457085"/>
                  </a:lnTo>
                  <a:lnTo>
                    <a:pt x="502836" y="462893"/>
                  </a:lnTo>
                  <a:lnTo>
                    <a:pt x="542242" y="473743"/>
                  </a:lnTo>
                  <a:lnTo>
                    <a:pt x="575061" y="483633"/>
                  </a:lnTo>
                  <a:lnTo>
                    <a:pt x="601230" y="486562"/>
                  </a:lnTo>
                  <a:lnTo>
                    <a:pt x="627060" y="478075"/>
                  </a:lnTo>
                  <a:lnTo>
                    <a:pt x="651386" y="462611"/>
                  </a:lnTo>
                  <a:lnTo>
                    <a:pt x="676154" y="446084"/>
                  </a:lnTo>
                  <a:lnTo>
                    <a:pt x="703313" y="434403"/>
                  </a:lnTo>
                  <a:lnTo>
                    <a:pt x="746794" y="427753"/>
                  </a:lnTo>
                  <a:lnTo>
                    <a:pt x="792016" y="424754"/>
                  </a:lnTo>
                  <a:lnTo>
                    <a:pt x="836304" y="419455"/>
                  </a:lnTo>
                  <a:lnTo>
                    <a:pt x="876985" y="405904"/>
                  </a:lnTo>
                  <a:lnTo>
                    <a:pt x="907005" y="381058"/>
                  </a:lnTo>
                  <a:lnTo>
                    <a:pt x="947646" y="320188"/>
                  </a:lnTo>
                  <a:lnTo>
                    <a:pt x="975829" y="298107"/>
                  </a:lnTo>
                  <a:lnTo>
                    <a:pt x="1002378" y="281143"/>
                  </a:lnTo>
                  <a:lnTo>
                    <a:pt x="1030339" y="254301"/>
                  </a:lnTo>
                  <a:lnTo>
                    <a:pt x="1053884" y="221426"/>
                  </a:lnTo>
                  <a:lnTo>
                    <a:pt x="1067181" y="186359"/>
                  </a:lnTo>
                  <a:lnTo>
                    <a:pt x="1066328" y="172818"/>
                  </a:lnTo>
                  <a:lnTo>
                    <a:pt x="1065596" y="152217"/>
                  </a:lnTo>
                  <a:lnTo>
                    <a:pt x="1072556" y="127532"/>
                  </a:lnTo>
                  <a:lnTo>
                    <a:pt x="1094778" y="101739"/>
                  </a:lnTo>
                  <a:lnTo>
                    <a:pt x="1067166" y="58238"/>
                  </a:lnTo>
                  <a:lnTo>
                    <a:pt x="1043451" y="33669"/>
                  </a:lnTo>
                  <a:lnTo>
                    <a:pt x="1016896" y="22027"/>
                  </a:lnTo>
                  <a:lnTo>
                    <a:pt x="980770" y="17310"/>
                  </a:lnTo>
                  <a:lnTo>
                    <a:pt x="949763" y="22001"/>
                  </a:lnTo>
                  <a:lnTo>
                    <a:pt x="922769" y="22777"/>
                  </a:lnTo>
                  <a:lnTo>
                    <a:pt x="900899" y="21039"/>
                  </a:lnTo>
                  <a:lnTo>
                    <a:pt x="885266" y="18186"/>
                  </a:lnTo>
                  <a:lnTo>
                    <a:pt x="856880" y="13534"/>
                  </a:lnTo>
                  <a:lnTo>
                    <a:pt x="826923" y="11618"/>
                  </a:lnTo>
                  <a:lnTo>
                    <a:pt x="795446" y="10501"/>
                  </a:lnTo>
                  <a:lnTo>
                    <a:pt x="762495" y="8242"/>
                  </a:lnTo>
                  <a:lnTo>
                    <a:pt x="735981" y="7797"/>
                  </a:lnTo>
                  <a:lnTo>
                    <a:pt x="710677" y="10450"/>
                  </a:lnTo>
                  <a:lnTo>
                    <a:pt x="684590" y="13576"/>
                  </a:lnTo>
                  <a:lnTo>
                    <a:pt x="655726" y="14554"/>
                  </a:lnTo>
                  <a:lnTo>
                    <a:pt x="625409" y="11681"/>
                  </a:lnTo>
                  <a:lnTo>
                    <a:pt x="592524" y="6567"/>
                  </a:lnTo>
                  <a:lnTo>
                    <a:pt x="559164" y="1807"/>
                  </a:lnTo>
                  <a:lnTo>
                    <a:pt x="527418" y="0"/>
                  </a:lnTo>
                  <a:close/>
                </a:path>
              </a:pathLst>
            </a:custGeom>
            <a:solidFill>
              <a:srgbClr val="AAE614"/>
            </a:solidFill>
          </p:spPr>
          <p:txBody>
            <a:bodyPr wrap="square" lIns="0" tIns="0" rIns="0" bIns="0" rtlCol="0"/>
            <a:lstStyle/>
            <a:p>
              <a:endParaRPr sz="1493" dirty="0"/>
            </a:p>
          </p:txBody>
        </p:sp>
        <p:sp>
          <p:nvSpPr>
            <p:cNvPr id="1833" name="object 3701">
              <a:extLst>
                <a:ext uri="{FF2B5EF4-FFF2-40B4-BE49-F238E27FC236}">
                  <a16:creationId xmlns:a16="http://schemas.microsoft.com/office/drawing/2014/main" id="{4EAF5644-F6C6-41A8-89BA-47921ECFA7CA}"/>
                </a:ext>
              </a:extLst>
            </p:cNvPr>
            <p:cNvSpPr/>
            <p:nvPr/>
          </p:nvSpPr>
          <p:spPr>
            <a:xfrm>
              <a:off x="1009777" y="5162778"/>
              <a:ext cx="688340" cy="474345"/>
            </a:xfrm>
            <a:custGeom>
              <a:avLst/>
              <a:gdLst/>
              <a:ahLst/>
              <a:cxnLst/>
              <a:rect l="l" t="t" r="r" b="b"/>
              <a:pathLst>
                <a:path w="688339" h="474345">
                  <a:moveTo>
                    <a:pt x="266903" y="313321"/>
                  </a:moveTo>
                  <a:lnTo>
                    <a:pt x="244094" y="324739"/>
                  </a:lnTo>
                  <a:lnTo>
                    <a:pt x="225653" y="335572"/>
                  </a:lnTo>
                  <a:lnTo>
                    <a:pt x="209384" y="345782"/>
                  </a:lnTo>
                  <a:lnTo>
                    <a:pt x="193141" y="355307"/>
                  </a:lnTo>
                  <a:lnTo>
                    <a:pt x="209892" y="322033"/>
                  </a:lnTo>
                  <a:lnTo>
                    <a:pt x="227812" y="290652"/>
                  </a:lnTo>
                  <a:lnTo>
                    <a:pt x="246507" y="261924"/>
                  </a:lnTo>
                  <a:lnTo>
                    <a:pt x="265569" y="236613"/>
                  </a:lnTo>
                  <a:lnTo>
                    <a:pt x="212674" y="251180"/>
                  </a:lnTo>
                  <a:lnTo>
                    <a:pt x="161632" y="274828"/>
                  </a:lnTo>
                  <a:lnTo>
                    <a:pt x="113626" y="304787"/>
                  </a:lnTo>
                  <a:lnTo>
                    <a:pt x="69875" y="338328"/>
                  </a:lnTo>
                  <a:lnTo>
                    <a:pt x="31597" y="372694"/>
                  </a:lnTo>
                  <a:lnTo>
                    <a:pt x="0" y="405130"/>
                  </a:lnTo>
                  <a:lnTo>
                    <a:pt x="2349" y="405638"/>
                  </a:lnTo>
                  <a:lnTo>
                    <a:pt x="36880" y="420217"/>
                  </a:lnTo>
                  <a:lnTo>
                    <a:pt x="75057" y="441820"/>
                  </a:lnTo>
                  <a:lnTo>
                    <a:pt x="113830" y="462445"/>
                  </a:lnTo>
                  <a:lnTo>
                    <a:pt x="150126" y="474129"/>
                  </a:lnTo>
                  <a:lnTo>
                    <a:pt x="162255" y="438708"/>
                  </a:lnTo>
                  <a:lnTo>
                    <a:pt x="182422" y="406476"/>
                  </a:lnTo>
                  <a:lnTo>
                    <a:pt x="215646" y="367868"/>
                  </a:lnTo>
                  <a:lnTo>
                    <a:pt x="266903" y="313321"/>
                  </a:lnTo>
                  <a:close/>
                </a:path>
                <a:path w="688339" h="474345">
                  <a:moveTo>
                    <a:pt x="668985" y="399834"/>
                  </a:moveTo>
                  <a:lnTo>
                    <a:pt x="649033" y="371652"/>
                  </a:lnTo>
                  <a:lnTo>
                    <a:pt x="629970" y="338505"/>
                  </a:lnTo>
                  <a:lnTo>
                    <a:pt x="612101" y="302628"/>
                  </a:lnTo>
                  <a:lnTo>
                    <a:pt x="595693" y="266255"/>
                  </a:lnTo>
                  <a:lnTo>
                    <a:pt x="596633" y="305460"/>
                  </a:lnTo>
                  <a:lnTo>
                    <a:pt x="603313" y="343027"/>
                  </a:lnTo>
                  <a:lnTo>
                    <a:pt x="614502" y="378587"/>
                  </a:lnTo>
                  <a:lnTo>
                    <a:pt x="628954" y="411810"/>
                  </a:lnTo>
                  <a:lnTo>
                    <a:pt x="639343" y="409702"/>
                  </a:lnTo>
                  <a:lnTo>
                    <a:pt x="649503" y="407060"/>
                  </a:lnTo>
                  <a:lnTo>
                    <a:pt x="659396" y="403796"/>
                  </a:lnTo>
                  <a:lnTo>
                    <a:pt x="668985" y="399834"/>
                  </a:lnTo>
                  <a:close/>
                </a:path>
                <a:path w="688339" h="474345">
                  <a:moveTo>
                    <a:pt x="688009" y="52908"/>
                  </a:moveTo>
                  <a:lnTo>
                    <a:pt x="670979" y="41046"/>
                  </a:lnTo>
                  <a:lnTo>
                    <a:pt x="653884" y="28714"/>
                  </a:lnTo>
                  <a:lnTo>
                    <a:pt x="637019" y="16027"/>
                  </a:lnTo>
                  <a:lnTo>
                    <a:pt x="620687" y="3073"/>
                  </a:lnTo>
                  <a:lnTo>
                    <a:pt x="591832" y="2044"/>
                  </a:lnTo>
                  <a:lnTo>
                    <a:pt x="576935" y="1231"/>
                  </a:lnTo>
                  <a:lnTo>
                    <a:pt x="561733" y="0"/>
                  </a:lnTo>
                  <a:lnTo>
                    <a:pt x="589788" y="18046"/>
                  </a:lnTo>
                  <a:lnTo>
                    <a:pt x="620217" y="33528"/>
                  </a:lnTo>
                  <a:lnTo>
                    <a:pt x="652995" y="45478"/>
                  </a:lnTo>
                  <a:lnTo>
                    <a:pt x="688009" y="52908"/>
                  </a:lnTo>
                  <a:close/>
                </a:path>
              </a:pathLst>
            </a:custGeom>
            <a:solidFill>
              <a:srgbClr val="8CCC00"/>
            </a:solidFill>
          </p:spPr>
          <p:txBody>
            <a:bodyPr wrap="square" lIns="0" tIns="0" rIns="0" bIns="0" rtlCol="0"/>
            <a:lstStyle/>
            <a:p>
              <a:endParaRPr sz="1493" dirty="0"/>
            </a:p>
          </p:txBody>
        </p:sp>
        <p:pic>
          <p:nvPicPr>
            <p:cNvPr id="1834" name="object 3702">
              <a:extLst>
                <a:ext uri="{FF2B5EF4-FFF2-40B4-BE49-F238E27FC236}">
                  <a16:creationId xmlns:a16="http://schemas.microsoft.com/office/drawing/2014/main" id="{5C434659-7352-453B-81B1-4557ABCCC9DB}"/>
                </a:ext>
              </a:extLst>
            </p:cNvPr>
            <p:cNvPicPr/>
            <p:nvPr/>
          </p:nvPicPr>
          <p:blipFill>
            <a:blip r:embed="rId3" cstate="print"/>
            <a:stretch>
              <a:fillRect/>
            </a:stretch>
          </p:blipFill>
          <p:spPr>
            <a:xfrm>
              <a:off x="1725426" y="5343270"/>
              <a:ext cx="90953" cy="124371"/>
            </a:xfrm>
            <a:prstGeom prst="rect">
              <a:avLst/>
            </a:prstGeom>
          </p:spPr>
        </p:pic>
        <p:pic>
          <p:nvPicPr>
            <p:cNvPr id="1835" name="object 3703">
              <a:extLst>
                <a:ext uri="{FF2B5EF4-FFF2-40B4-BE49-F238E27FC236}">
                  <a16:creationId xmlns:a16="http://schemas.microsoft.com/office/drawing/2014/main" id="{8F5A2E9A-D83F-446C-A6EB-65E8A4682149}"/>
                </a:ext>
              </a:extLst>
            </p:cNvPr>
            <p:cNvPicPr/>
            <p:nvPr/>
          </p:nvPicPr>
          <p:blipFill>
            <a:blip r:embed="rId4" cstate="print"/>
            <a:stretch>
              <a:fillRect/>
            </a:stretch>
          </p:blipFill>
          <p:spPr>
            <a:xfrm>
              <a:off x="1334263" y="5154348"/>
              <a:ext cx="168567" cy="110820"/>
            </a:xfrm>
            <a:prstGeom prst="rect">
              <a:avLst/>
            </a:prstGeom>
          </p:spPr>
        </p:pic>
        <p:pic>
          <p:nvPicPr>
            <p:cNvPr id="1836" name="object 3704">
              <a:extLst>
                <a:ext uri="{FF2B5EF4-FFF2-40B4-BE49-F238E27FC236}">
                  <a16:creationId xmlns:a16="http://schemas.microsoft.com/office/drawing/2014/main" id="{5182AD58-A645-4086-B63B-317620F6DF1B}"/>
                </a:ext>
              </a:extLst>
            </p:cNvPr>
            <p:cNvPicPr/>
            <p:nvPr/>
          </p:nvPicPr>
          <p:blipFill>
            <a:blip r:embed="rId5" cstate="print"/>
            <a:stretch>
              <a:fillRect/>
            </a:stretch>
          </p:blipFill>
          <p:spPr>
            <a:xfrm>
              <a:off x="828879" y="5413876"/>
              <a:ext cx="172770" cy="121729"/>
            </a:xfrm>
            <a:prstGeom prst="rect">
              <a:avLst/>
            </a:prstGeom>
          </p:spPr>
        </p:pic>
        <p:sp>
          <p:nvSpPr>
            <p:cNvPr id="1837" name="object 3705">
              <a:extLst>
                <a:ext uri="{FF2B5EF4-FFF2-40B4-BE49-F238E27FC236}">
                  <a16:creationId xmlns:a16="http://schemas.microsoft.com/office/drawing/2014/main" id="{1C1EEA9A-F8EC-4831-8DE2-E74B80C5544D}"/>
                </a:ext>
              </a:extLst>
            </p:cNvPr>
            <p:cNvSpPr/>
            <p:nvPr/>
          </p:nvSpPr>
          <p:spPr>
            <a:xfrm>
              <a:off x="893902" y="5178119"/>
              <a:ext cx="730885" cy="462915"/>
            </a:xfrm>
            <a:custGeom>
              <a:avLst/>
              <a:gdLst/>
              <a:ahLst/>
              <a:cxnLst/>
              <a:rect l="l" t="t" r="r" b="b"/>
              <a:pathLst>
                <a:path w="730885" h="462914">
                  <a:moveTo>
                    <a:pt x="225844" y="158940"/>
                  </a:moveTo>
                  <a:lnTo>
                    <a:pt x="183629" y="140220"/>
                  </a:lnTo>
                  <a:lnTo>
                    <a:pt x="142532" y="119595"/>
                  </a:lnTo>
                  <a:lnTo>
                    <a:pt x="105994" y="97459"/>
                  </a:lnTo>
                  <a:lnTo>
                    <a:pt x="77482" y="74244"/>
                  </a:lnTo>
                  <a:lnTo>
                    <a:pt x="56146" y="76034"/>
                  </a:lnTo>
                  <a:lnTo>
                    <a:pt x="35775" y="74701"/>
                  </a:lnTo>
                  <a:lnTo>
                    <a:pt x="16891" y="74333"/>
                  </a:lnTo>
                  <a:lnTo>
                    <a:pt x="0" y="78955"/>
                  </a:lnTo>
                  <a:lnTo>
                    <a:pt x="34747" y="102133"/>
                  </a:lnTo>
                  <a:lnTo>
                    <a:pt x="75666" y="124942"/>
                  </a:lnTo>
                  <a:lnTo>
                    <a:pt x="121793" y="144157"/>
                  </a:lnTo>
                  <a:lnTo>
                    <a:pt x="172173" y="156565"/>
                  </a:lnTo>
                  <a:lnTo>
                    <a:pt x="225844" y="158940"/>
                  </a:lnTo>
                  <a:close/>
                </a:path>
                <a:path w="730885" h="462914">
                  <a:moveTo>
                    <a:pt x="379831" y="128714"/>
                  </a:moveTo>
                  <a:lnTo>
                    <a:pt x="359956" y="107670"/>
                  </a:lnTo>
                  <a:lnTo>
                    <a:pt x="336600" y="84531"/>
                  </a:lnTo>
                  <a:lnTo>
                    <a:pt x="314972" y="61645"/>
                  </a:lnTo>
                  <a:lnTo>
                    <a:pt x="300266" y="41351"/>
                  </a:lnTo>
                  <a:lnTo>
                    <a:pt x="342125" y="71628"/>
                  </a:lnTo>
                  <a:lnTo>
                    <a:pt x="363029" y="85890"/>
                  </a:lnTo>
                  <a:lnTo>
                    <a:pt x="379247" y="95059"/>
                  </a:lnTo>
                  <a:lnTo>
                    <a:pt x="371779" y="79819"/>
                  </a:lnTo>
                  <a:lnTo>
                    <a:pt x="362407" y="61887"/>
                  </a:lnTo>
                  <a:lnTo>
                    <a:pt x="352666" y="38493"/>
                  </a:lnTo>
                  <a:lnTo>
                    <a:pt x="344055" y="6921"/>
                  </a:lnTo>
                  <a:lnTo>
                    <a:pt x="306476" y="6896"/>
                  </a:lnTo>
                  <a:lnTo>
                    <a:pt x="264871" y="3111"/>
                  </a:lnTo>
                  <a:lnTo>
                    <a:pt x="224751" y="0"/>
                  </a:lnTo>
                  <a:lnTo>
                    <a:pt x="191604" y="1993"/>
                  </a:lnTo>
                  <a:lnTo>
                    <a:pt x="216230" y="32702"/>
                  </a:lnTo>
                  <a:lnTo>
                    <a:pt x="246418" y="63309"/>
                  </a:lnTo>
                  <a:lnTo>
                    <a:pt x="283121" y="91236"/>
                  </a:lnTo>
                  <a:lnTo>
                    <a:pt x="327266" y="113906"/>
                  </a:lnTo>
                  <a:lnTo>
                    <a:pt x="379831" y="128714"/>
                  </a:lnTo>
                  <a:close/>
                </a:path>
                <a:path w="730885" h="462914">
                  <a:moveTo>
                    <a:pt x="532968" y="268274"/>
                  </a:moveTo>
                  <a:lnTo>
                    <a:pt x="522782" y="280530"/>
                  </a:lnTo>
                  <a:lnTo>
                    <a:pt x="513549" y="293255"/>
                  </a:lnTo>
                  <a:lnTo>
                    <a:pt x="505244" y="306400"/>
                  </a:lnTo>
                  <a:lnTo>
                    <a:pt x="497776" y="319862"/>
                  </a:lnTo>
                  <a:lnTo>
                    <a:pt x="498424" y="291350"/>
                  </a:lnTo>
                  <a:lnTo>
                    <a:pt x="502132" y="262318"/>
                  </a:lnTo>
                  <a:lnTo>
                    <a:pt x="509689" y="232778"/>
                  </a:lnTo>
                  <a:lnTo>
                    <a:pt x="521868" y="202717"/>
                  </a:lnTo>
                  <a:lnTo>
                    <a:pt x="494550" y="225069"/>
                  </a:lnTo>
                  <a:lnTo>
                    <a:pt x="464388" y="259422"/>
                  </a:lnTo>
                  <a:lnTo>
                    <a:pt x="434098" y="301586"/>
                  </a:lnTo>
                  <a:lnTo>
                    <a:pt x="406425" y="347408"/>
                  </a:lnTo>
                  <a:lnTo>
                    <a:pt x="384098" y="392696"/>
                  </a:lnTo>
                  <a:lnTo>
                    <a:pt x="369849" y="433324"/>
                  </a:lnTo>
                  <a:lnTo>
                    <a:pt x="415772" y="439115"/>
                  </a:lnTo>
                  <a:lnTo>
                    <a:pt x="455180" y="449973"/>
                  </a:lnTo>
                  <a:lnTo>
                    <a:pt x="487984" y="459867"/>
                  </a:lnTo>
                  <a:lnTo>
                    <a:pt x="514159" y="462800"/>
                  </a:lnTo>
                  <a:lnTo>
                    <a:pt x="512102" y="428434"/>
                  </a:lnTo>
                  <a:lnTo>
                    <a:pt x="513054" y="392341"/>
                  </a:lnTo>
                  <a:lnTo>
                    <a:pt x="519264" y="342849"/>
                  </a:lnTo>
                  <a:lnTo>
                    <a:pt x="532968" y="268274"/>
                  </a:lnTo>
                  <a:close/>
                </a:path>
                <a:path w="730885" h="462914">
                  <a:moveTo>
                    <a:pt x="730338" y="398614"/>
                  </a:moveTo>
                  <a:lnTo>
                    <a:pt x="703694" y="345503"/>
                  </a:lnTo>
                  <a:lnTo>
                    <a:pt x="687717" y="290474"/>
                  </a:lnTo>
                  <a:lnTo>
                    <a:pt x="679526" y="238340"/>
                  </a:lnTo>
                  <a:lnTo>
                    <a:pt x="676211" y="193916"/>
                  </a:lnTo>
                  <a:lnTo>
                    <a:pt x="644080" y="233349"/>
                  </a:lnTo>
                  <a:lnTo>
                    <a:pt x="625106" y="276009"/>
                  </a:lnTo>
                  <a:lnTo>
                    <a:pt x="616204" y="320624"/>
                  </a:lnTo>
                  <a:lnTo>
                    <a:pt x="614273" y="365925"/>
                  </a:lnTo>
                  <a:lnTo>
                    <a:pt x="616254" y="410641"/>
                  </a:lnTo>
                  <a:lnTo>
                    <a:pt x="643813" y="405638"/>
                  </a:lnTo>
                  <a:lnTo>
                    <a:pt x="672477" y="403009"/>
                  </a:lnTo>
                  <a:lnTo>
                    <a:pt x="701560" y="401193"/>
                  </a:lnTo>
                  <a:lnTo>
                    <a:pt x="730338" y="398614"/>
                  </a:lnTo>
                  <a:close/>
                </a:path>
              </a:pathLst>
            </a:custGeom>
            <a:solidFill>
              <a:srgbClr val="8CCC00"/>
            </a:solidFill>
          </p:spPr>
          <p:txBody>
            <a:bodyPr wrap="square" lIns="0" tIns="0" rIns="0" bIns="0" rtlCol="0"/>
            <a:lstStyle/>
            <a:p>
              <a:endParaRPr sz="1493" dirty="0"/>
            </a:p>
          </p:txBody>
        </p:sp>
        <p:sp>
          <p:nvSpPr>
            <p:cNvPr id="1838" name="object 3706">
              <a:extLst>
                <a:ext uri="{FF2B5EF4-FFF2-40B4-BE49-F238E27FC236}">
                  <a16:creationId xmlns:a16="http://schemas.microsoft.com/office/drawing/2014/main" id="{8D21D087-424D-4022-966B-6E415E0B108D}"/>
                </a:ext>
              </a:extLst>
            </p:cNvPr>
            <p:cNvSpPr/>
            <p:nvPr/>
          </p:nvSpPr>
          <p:spPr>
            <a:xfrm>
              <a:off x="844257" y="5171173"/>
              <a:ext cx="927735" cy="465455"/>
            </a:xfrm>
            <a:custGeom>
              <a:avLst/>
              <a:gdLst/>
              <a:ahLst/>
              <a:cxnLst/>
              <a:rect l="l" t="t" r="r" b="b"/>
              <a:pathLst>
                <a:path w="927735" h="465454">
                  <a:moveTo>
                    <a:pt x="125679" y="331304"/>
                  </a:moveTo>
                  <a:lnTo>
                    <a:pt x="109651" y="346621"/>
                  </a:lnTo>
                  <a:lnTo>
                    <a:pt x="95338" y="363029"/>
                  </a:lnTo>
                  <a:lnTo>
                    <a:pt x="82638" y="380314"/>
                  </a:lnTo>
                  <a:lnTo>
                    <a:pt x="71437" y="398297"/>
                  </a:lnTo>
                  <a:lnTo>
                    <a:pt x="78574" y="401370"/>
                  </a:lnTo>
                  <a:lnTo>
                    <a:pt x="85471" y="403136"/>
                  </a:lnTo>
                  <a:lnTo>
                    <a:pt x="92202" y="403771"/>
                  </a:lnTo>
                  <a:lnTo>
                    <a:pt x="98844" y="403504"/>
                  </a:lnTo>
                  <a:lnTo>
                    <a:pt x="105029" y="385279"/>
                  </a:lnTo>
                  <a:lnTo>
                    <a:pt x="111658" y="367055"/>
                  </a:lnTo>
                  <a:lnTo>
                    <a:pt x="118592" y="348996"/>
                  </a:lnTo>
                  <a:lnTo>
                    <a:pt x="125679" y="331304"/>
                  </a:lnTo>
                  <a:close/>
                </a:path>
                <a:path w="927735" h="465454">
                  <a:moveTo>
                    <a:pt x="157962" y="180098"/>
                  </a:moveTo>
                  <a:lnTo>
                    <a:pt x="120192" y="170268"/>
                  </a:lnTo>
                  <a:lnTo>
                    <a:pt x="82626" y="158978"/>
                  </a:lnTo>
                  <a:lnTo>
                    <a:pt x="47358" y="146151"/>
                  </a:lnTo>
                  <a:lnTo>
                    <a:pt x="16497" y="131673"/>
                  </a:lnTo>
                  <a:lnTo>
                    <a:pt x="11290" y="146570"/>
                  </a:lnTo>
                  <a:lnTo>
                    <a:pt x="8267" y="154025"/>
                  </a:lnTo>
                  <a:lnTo>
                    <a:pt x="3238" y="163995"/>
                  </a:lnTo>
                  <a:lnTo>
                    <a:pt x="0" y="169087"/>
                  </a:lnTo>
                  <a:lnTo>
                    <a:pt x="36944" y="179006"/>
                  </a:lnTo>
                  <a:lnTo>
                    <a:pt x="76047" y="185089"/>
                  </a:lnTo>
                  <a:lnTo>
                    <a:pt x="116598" y="185915"/>
                  </a:lnTo>
                  <a:lnTo>
                    <a:pt x="157962" y="180098"/>
                  </a:lnTo>
                  <a:close/>
                </a:path>
                <a:path w="927735" h="465454">
                  <a:moveTo>
                    <a:pt x="327964" y="110185"/>
                  </a:moveTo>
                  <a:lnTo>
                    <a:pt x="298716" y="87960"/>
                  </a:lnTo>
                  <a:lnTo>
                    <a:pt x="270027" y="64566"/>
                  </a:lnTo>
                  <a:lnTo>
                    <a:pt x="243547" y="40601"/>
                  </a:lnTo>
                  <a:lnTo>
                    <a:pt x="220916" y="16700"/>
                  </a:lnTo>
                  <a:lnTo>
                    <a:pt x="212356" y="21742"/>
                  </a:lnTo>
                  <a:lnTo>
                    <a:pt x="204050" y="27495"/>
                  </a:lnTo>
                  <a:lnTo>
                    <a:pt x="195961" y="33769"/>
                  </a:lnTo>
                  <a:lnTo>
                    <a:pt x="188074" y="40373"/>
                  </a:lnTo>
                  <a:lnTo>
                    <a:pt x="218097" y="63385"/>
                  </a:lnTo>
                  <a:lnTo>
                    <a:pt x="251460" y="83680"/>
                  </a:lnTo>
                  <a:lnTo>
                    <a:pt x="288112" y="99783"/>
                  </a:lnTo>
                  <a:lnTo>
                    <a:pt x="327964" y="110185"/>
                  </a:lnTo>
                  <a:close/>
                </a:path>
                <a:path w="927735" h="465454">
                  <a:moveTo>
                    <a:pt x="406908" y="370179"/>
                  </a:moveTo>
                  <a:lnTo>
                    <a:pt x="385267" y="391553"/>
                  </a:lnTo>
                  <a:lnTo>
                    <a:pt x="366814" y="414845"/>
                  </a:lnTo>
                  <a:lnTo>
                    <a:pt x="351256" y="439521"/>
                  </a:lnTo>
                  <a:lnTo>
                    <a:pt x="338302" y="465086"/>
                  </a:lnTo>
                  <a:lnTo>
                    <a:pt x="348475" y="462508"/>
                  </a:lnTo>
                  <a:lnTo>
                    <a:pt x="358292" y="459016"/>
                  </a:lnTo>
                  <a:lnTo>
                    <a:pt x="377405" y="450773"/>
                  </a:lnTo>
                  <a:lnTo>
                    <a:pt x="384035" y="430517"/>
                  </a:lnTo>
                  <a:lnTo>
                    <a:pt x="391299" y="410146"/>
                  </a:lnTo>
                  <a:lnTo>
                    <a:pt x="398995" y="389953"/>
                  </a:lnTo>
                  <a:lnTo>
                    <a:pt x="406908" y="370179"/>
                  </a:lnTo>
                  <a:close/>
                </a:path>
                <a:path w="927735" h="465454">
                  <a:moveTo>
                    <a:pt x="633234" y="432663"/>
                  </a:moveTo>
                  <a:lnTo>
                    <a:pt x="623951" y="404241"/>
                  </a:lnTo>
                  <a:lnTo>
                    <a:pt x="615873" y="373697"/>
                  </a:lnTo>
                  <a:lnTo>
                    <a:pt x="608876" y="342176"/>
                  </a:lnTo>
                  <a:lnTo>
                    <a:pt x="602843" y="310845"/>
                  </a:lnTo>
                  <a:lnTo>
                    <a:pt x="595007" y="347751"/>
                  </a:lnTo>
                  <a:lnTo>
                    <a:pt x="592721" y="384403"/>
                  </a:lnTo>
                  <a:lnTo>
                    <a:pt x="594969" y="420230"/>
                  </a:lnTo>
                  <a:lnTo>
                    <a:pt x="600760" y="454710"/>
                  </a:lnTo>
                  <a:lnTo>
                    <a:pt x="633234" y="432663"/>
                  </a:lnTo>
                  <a:close/>
                </a:path>
                <a:path w="927735" h="465454">
                  <a:moveTo>
                    <a:pt x="875080" y="357060"/>
                  </a:moveTo>
                  <a:lnTo>
                    <a:pt x="865276" y="327952"/>
                  </a:lnTo>
                  <a:lnTo>
                    <a:pt x="856767" y="296418"/>
                  </a:lnTo>
                  <a:lnTo>
                    <a:pt x="849439" y="263740"/>
                  </a:lnTo>
                  <a:lnTo>
                    <a:pt x="843165" y="231228"/>
                  </a:lnTo>
                  <a:lnTo>
                    <a:pt x="834923" y="271310"/>
                  </a:lnTo>
                  <a:lnTo>
                    <a:pt x="833132" y="311035"/>
                  </a:lnTo>
                  <a:lnTo>
                    <a:pt x="836523" y="349694"/>
                  </a:lnTo>
                  <a:lnTo>
                    <a:pt x="843788" y="386588"/>
                  </a:lnTo>
                  <a:lnTo>
                    <a:pt x="853135" y="380250"/>
                  </a:lnTo>
                  <a:lnTo>
                    <a:pt x="861352" y="373126"/>
                  </a:lnTo>
                  <a:lnTo>
                    <a:pt x="868616" y="365353"/>
                  </a:lnTo>
                  <a:lnTo>
                    <a:pt x="875080" y="357060"/>
                  </a:lnTo>
                  <a:close/>
                </a:path>
                <a:path w="927735" h="465454">
                  <a:moveTo>
                    <a:pt x="927519" y="32131"/>
                  </a:moveTo>
                  <a:lnTo>
                    <a:pt x="901852" y="12687"/>
                  </a:lnTo>
                  <a:lnTo>
                    <a:pt x="893292" y="5969"/>
                  </a:lnTo>
                  <a:lnTo>
                    <a:pt x="879017" y="5613"/>
                  </a:lnTo>
                  <a:lnTo>
                    <a:pt x="866521" y="4559"/>
                  </a:lnTo>
                  <a:lnTo>
                    <a:pt x="856056" y="3048"/>
                  </a:lnTo>
                  <a:lnTo>
                    <a:pt x="845578" y="825"/>
                  </a:lnTo>
                  <a:lnTo>
                    <a:pt x="840981" y="0"/>
                  </a:lnTo>
                  <a:lnTo>
                    <a:pt x="861034" y="10579"/>
                  </a:lnTo>
                  <a:lnTo>
                    <a:pt x="882142" y="19659"/>
                  </a:lnTo>
                  <a:lnTo>
                    <a:pt x="904303" y="26949"/>
                  </a:lnTo>
                  <a:lnTo>
                    <a:pt x="927519" y="32131"/>
                  </a:lnTo>
                  <a:close/>
                </a:path>
              </a:pathLst>
            </a:custGeom>
            <a:solidFill>
              <a:srgbClr val="9BD90A"/>
            </a:solidFill>
          </p:spPr>
          <p:txBody>
            <a:bodyPr wrap="square" lIns="0" tIns="0" rIns="0" bIns="0" rtlCol="0"/>
            <a:lstStyle/>
            <a:p>
              <a:endParaRPr sz="1493" dirty="0"/>
            </a:p>
          </p:txBody>
        </p:sp>
        <p:sp>
          <p:nvSpPr>
            <p:cNvPr id="1839" name="object 3707">
              <a:extLst>
                <a:ext uri="{FF2B5EF4-FFF2-40B4-BE49-F238E27FC236}">
                  <a16:creationId xmlns:a16="http://schemas.microsoft.com/office/drawing/2014/main" id="{28F95F4D-4B6C-4788-8E56-AA01F5BF6145}"/>
                </a:ext>
              </a:extLst>
            </p:cNvPr>
            <p:cNvSpPr/>
            <p:nvPr/>
          </p:nvSpPr>
          <p:spPr>
            <a:xfrm>
              <a:off x="1050604" y="5473044"/>
              <a:ext cx="137160" cy="140970"/>
            </a:xfrm>
            <a:custGeom>
              <a:avLst/>
              <a:gdLst/>
              <a:ahLst/>
              <a:cxnLst/>
              <a:rect l="l" t="t" r="r" b="b"/>
              <a:pathLst>
                <a:path w="137159" h="140970">
                  <a:moveTo>
                    <a:pt x="136740" y="0"/>
                  </a:moveTo>
                  <a:lnTo>
                    <a:pt x="98315" y="24256"/>
                  </a:lnTo>
                  <a:lnTo>
                    <a:pt x="62798" y="51296"/>
                  </a:lnTo>
                  <a:lnTo>
                    <a:pt x="30066" y="80711"/>
                  </a:lnTo>
                  <a:lnTo>
                    <a:pt x="0" y="112090"/>
                  </a:lnTo>
                  <a:lnTo>
                    <a:pt x="50063" y="140462"/>
                  </a:lnTo>
                  <a:lnTo>
                    <a:pt x="70637" y="104772"/>
                  </a:lnTo>
                  <a:lnTo>
                    <a:pt x="92216" y="69226"/>
                  </a:lnTo>
                  <a:lnTo>
                    <a:pt x="114387" y="34182"/>
                  </a:lnTo>
                  <a:lnTo>
                    <a:pt x="136740" y="0"/>
                  </a:lnTo>
                  <a:close/>
                </a:path>
              </a:pathLst>
            </a:custGeom>
            <a:solidFill>
              <a:srgbClr val="AAE614"/>
            </a:solidFill>
          </p:spPr>
          <p:txBody>
            <a:bodyPr wrap="square" lIns="0" tIns="0" rIns="0" bIns="0" rtlCol="0"/>
            <a:lstStyle/>
            <a:p>
              <a:endParaRPr sz="1493" dirty="0"/>
            </a:p>
          </p:txBody>
        </p:sp>
        <p:sp>
          <p:nvSpPr>
            <p:cNvPr id="1840" name="object 3708">
              <a:extLst>
                <a:ext uri="{FF2B5EF4-FFF2-40B4-BE49-F238E27FC236}">
                  <a16:creationId xmlns:a16="http://schemas.microsoft.com/office/drawing/2014/main" id="{F4F51E98-5693-42C9-A059-D9FC87BF3DDF}"/>
                </a:ext>
              </a:extLst>
            </p:cNvPr>
            <p:cNvSpPr/>
            <p:nvPr/>
          </p:nvSpPr>
          <p:spPr>
            <a:xfrm>
              <a:off x="1306132" y="5497788"/>
              <a:ext cx="59055" cy="135890"/>
            </a:xfrm>
            <a:custGeom>
              <a:avLst/>
              <a:gdLst/>
              <a:ahLst/>
              <a:cxnLst/>
              <a:rect l="l" t="t" r="r" b="b"/>
              <a:pathLst>
                <a:path w="59055" h="135889">
                  <a:moveTo>
                    <a:pt x="50076" y="0"/>
                  </a:moveTo>
                  <a:lnTo>
                    <a:pt x="34541" y="29001"/>
                  </a:lnTo>
                  <a:lnTo>
                    <a:pt x="21108" y="58535"/>
                  </a:lnTo>
                  <a:lnTo>
                    <a:pt x="9640" y="88491"/>
                  </a:lnTo>
                  <a:lnTo>
                    <a:pt x="0" y="118757"/>
                  </a:lnTo>
                  <a:lnTo>
                    <a:pt x="16214" y="122537"/>
                  </a:lnTo>
                  <a:lnTo>
                    <a:pt x="31457" y="126790"/>
                  </a:lnTo>
                  <a:lnTo>
                    <a:pt x="58991" y="135356"/>
                  </a:lnTo>
                  <a:lnTo>
                    <a:pt x="54446" y="101421"/>
                  </a:lnTo>
                  <a:lnTo>
                    <a:pt x="51100" y="67378"/>
                  </a:lnTo>
                  <a:lnTo>
                    <a:pt x="49470" y="33484"/>
                  </a:lnTo>
                  <a:lnTo>
                    <a:pt x="50076" y="0"/>
                  </a:lnTo>
                  <a:close/>
                </a:path>
              </a:pathLst>
            </a:custGeom>
            <a:solidFill>
              <a:srgbClr val="9BD90A"/>
            </a:solidFill>
          </p:spPr>
          <p:txBody>
            <a:bodyPr wrap="square" lIns="0" tIns="0" rIns="0" bIns="0" rtlCol="0"/>
            <a:lstStyle/>
            <a:p>
              <a:endParaRPr sz="1493" dirty="0"/>
            </a:p>
          </p:txBody>
        </p:sp>
        <p:sp>
          <p:nvSpPr>
            <p:cNvPr id="1841" name="object 3709">
              <a:extLst>
                <a:ext uri="{FF2B5EF4-FFF2-40B4-BE49-F238E27FC236}">
                  <a16:creationId xmlns:a16="http://schemas.microsoft.com/office/drawing/2014/main" id="{D7656033-42F2-4C5F-A771-1415EAE1C5EF}"/>
                </a:ext>
              </a:extLst>
            </p:cNvPr>
            <p:cNvSpPr/>
            <p:nvPr/>
          </p:nvSpPr>
          <p:spPr>
            <a:xfrm>
              <a:off x="855421" y="5447474"/>
              <a:ext cx="722630" cy="137795"/>
            </a:xfrm>
            <a:custGeom>
              <a:avLst/>
              <a:gdLst/>
              <a:ahLst/>
              <a:cxnLst/>
              <a:rect l="l" t="t" r="r" b="b"/>
              <a:pathLst>
                <a:path w="722630" h="137795">
                  <a:moveTo>
                    <a:pt x="69583" y="0"/>
                  </a:moveTo>
                  <a:lnTo>
                    <a:pt x="51549" y="6819"/>
                  </a:lnTo>
                  <a:lnTo>
                    <a:pt x="33947" y="14262"/>
                  </a:lnTo>
                  <a:lnTo>
                    <a:pt x="16764" y="22313"/>
                  </a:lnTo>
                  <a:lnTo>
                    <a:pt x="0" y="30899"/>
                  </a:lnTo>
                  <a:lnTo>
                    <a:pt x="4216" y="39090"/>
                  </a:lnTo>
                  <a:lnTo>
                    <a:pt x="16827" y="66040"/>
                  </a:lnTo>
                  <a:lnTo>
                    <a:pt x="29235" y="48641"/>
                  </a:lnTo>
                  <a:lnTo>
                    <a:pt x="42125" y="31737"/>
                  </a:lnTo>
                  <a:lnTo>
                    <a:pt x="55549" y="15481"/>
                  </a:lnTo>
                  <a:lnTo>
                    <a:pt x="69583" y="0"/>
                  </a:lnTo>
                  <a:close/>
                </a:path>
                <a:path w="722630" h="137795">
                  <a:moveTo>
                    <a:pt x="722185" y="132981"/>
                  </a:moveTo>
                  <a:lnTo>
                    <a:pt x="713270" y="109639"/>
                  </a:lnTo>
                  <a:lnTo>
                    <a:pt x="705192" y="86144"/>
                  </a:lnTo>
                  <a:lnTo>
                    <a:pt x="698195" y="62509"/>
                  </a:lnTo>
                  <a:lnTo>
                    <a:pt x="692505" y="38785"/>
                  </a:lnTo>
                  <a:lnTo>
                    <a:pt x="686587" y="63436"/>
                  </a:lnTo>
                  <a:lnTo>
                    <a:pt x="681964" y="88074"/>
                  </a:lnTo>
                  <a:lnTo>
                    <a:pt x="678573" y="112674"/>
                  </a:lnTo>
                  <a:lnTo>
                    <a:pt x="676351" y="137185"/>
                  </a:lnTo>
                  <a:lnTo>
                    <a:pt x="687616" y="135737"/>
                  </a:lnTo>
                  <a:lnTo>
                    <a:pt x="699033" y="134620"/>
                  </a:lnTo>
                  <a:lnTo>
                    <a:pt x="722185" y="132981"/>
                  </a:lnTo>
                  <a:close/>
                </a:path>
              </a:pathLst>
            </a:custGeom>
            <a:solidFill>
              <a:srgbClr val="AAE614"/>
            </a:solidFill>
          </p:spPr>
          <p:txBody>
            <a:bodyPr wrap="square" lIns="0" tIns="0" rIns="0" bIns="0" rtlCol="0"/>
            <a:lstStyle/>
            <a:p>
              <a:endParaRPr sz="1493" dirty="0"/>
            </a:p>
          </p:txBody>
        </p:sp>
        <p:sp>
          <p:nvSpPr>
            <p:cNvPr id="1842" name="object 3710">
              <a:extLst>
                <a:ext uri="{FF2B5EF4-FFF2-40B4-BE49-F238E27FC236}">
                  <a16:creationId xmlns:a16="http://schemas.microsoft.com/office/drawing/2014/main" id="{C727F9CD-0533-4228-9F0E-83D417D5D516}"/>
                </a:ext>
              </a:extLst>
            </p:cNvPr>
            <p:cNvSpPr/>
            <p:nvPr/>
          </p:nvSpPr>
          <p:spPr>
            <a:xfrm>
              <a:off x="1100924" y="5155374"/>
              <a:ext cx="325755" cy="92710"/>
            </a:xfrm>
            <a:custGeom>
              <a:avLst/>
              <a:gdLst/>
              <a:ahLst/>
              <a:cxnLst/>
              <a:rect l="l" t="t" r="r" b="b"/>
              <a:pathLst>
                <a:path w="325755" h="92710">
                  <a:moveTo>
                    <a:pt x="85890" y="92443"/>
                  </a:moveTo>
                  <a:lnTo>
                    <a:pt x="75412" y="76225"/>
                  </a:lnTo>
                  <a:lnTo>
                    <a:pt x="65430" y="59474"/>
                  </a:lnTo>
                  <a:lnTo>
                    <a:pt x="55867" y="42291"/>
                  </a:lnTo>
                  <a:lnTo>
                    <a:pt x="46685" y="24765"/>
                  </a:lnTo>
                  <a:lnTo>
                    <a:pt x="34201" y="23698"/>
                  </a:lnTo>
                  <a:lnTo>
                    <a:pt x="22148" y="22936"/>
                  </a:lnTo>
                  <a:lnTo>
                    <a:pt x="10693" y="22593"/>
                  </a:lnTo>
                  <a:lnTo>
                    <a:pt x="0" y="22809"/>
                  </a:lnTo>
                  <a:lnTo>
                    <a:pt x="20142" y="41694"/>
                  </a:lnTo>
                  <a:lnTo>
                    <a:pt x="41173" y="59664"/>
                  </a:lnTo>
                  <a:lnTo>
                    <a:pt x="63068" y="76619"/>
                  </a:lnTo>
                  <a:lnTo>
                    <a:pt x="85890" y="92443"/>
                  </a:lnTo>
                  <a:close/>
                </a:path>
                <a:path w="325755" h="92710">
                  <a:moveTo>
                    <a:pt x="325386" y="53975"/>
                  </a:moveTo>
                  <a:lnTo>
                    <a:pt x="317715" y="42189"/>
                  </a:lnTo>
                  <a:lnTo>
                    <a:pt x="310324" y="30086"/>
                  </a:lnTo>
                  <a:lnTo>
                    <a:pt x="303161" y="17754"/>
                  </a:lnTo>
                  <a:lnTo>
                    <a:pt x="296214" y="5219"/>
                  </a:lnTo>
                  <a:lnTo>
                    <a:pt x="276009" y="2222"/>
                  </a:lnTo>
                  <a:lnTo>
                    <a:pt x="266014" y="990"/>
                  </a:lnTo>
                  <a:lnTo>
                    <a:pt x="256146" y="0"/>
                  </a:lnTo>
                  <a:lnTo>
                    <a:pt x="272618" y="14452"/>
                  </a:lnTo>
                  <a:lnTo>
                    <a:pt x="289648" y="28308"/>
                  </a:lnTo>
                  <a:lnTo>
                    <a:pt x="307225" y="41503"/>
                  </a:lnTo>
                  <a:lnTo>
                    <a:pt x="325386" y="53975"/>
                  </a:lnTo>
                  <a:close/>
                </a:path>
              </a:pathLst>
            </a:custGeom>
            <a:solidFill>
              <a:srgbClr val="9BD90A"/>
            </a:solidFill>
          </p:spPr>
          <p:txBody>
            <a:bodyPr wrap="square" lIns="0" tIns="0" rIns="0" bIns="0" rtlCol="0"/>
            <a:lstStyle/>
            <a:p>
              <a:endParaRPr sz="1493" dirty="0"/>
            </a:p>
          </p:txBody>
        </p:sp>
        <p:pic>
          <p:nvPicPr>
            <p:cNvPr id="1843" name="object 3711">
              <a:extLst>
                <a:ext uri="{FF2B5EF4-FFF2-40B4-BE49-F238E27FC236}">
                  <a16:creationId xmlns:a16="http://schemas.microsoft.com/office/drawing/2014/main" id="{E407B8BB-7B0C-4C30-A15A-D389FCBEC199}"/>
                </a:ext>
              </a:extLst>
            </p:cNvPr>
            <p:cNvPicPr/>
            <p:nvPr/>
          </p:nvPicPr>
          <p:blipFill>
            <a:blip r:embed="rId6" cstate="print"/>
            <a:stretch>
              <a:fillRect/>
            </a:stretch>
          </p:blipFill>
          <p:spPr>
            <a:xfrm>
              <a:off x="1491804" y="5162416"/>
              <a:ext cx="129882" cy="67081"/>
            </a:xfrm>
            <a:prstGeom prst="rect">
              <a:avLst/>
            </a:prstGeom>
          </p:spPr>
        </p:pic>
        <p:sp>
          <p:nvSpPr>
            <p:cNvPr id="1844" name="object 3712">
              <a:extLst>
                <a:ext uri="{FF2B5EF4-FFF2-40B4-BE49-F238E27FC236}">
                  <a16:creationId xmlns:a16="http://schemas.microsoft.com/office/drawing/2014/main" id="{F360A63D-DBAB-4E60-BEAA-B1874DDF633F}"/>
                </a:ext>
              </a:extLst>
            </p:cNvPr>
            <p:cNvSpPr/>
            <p:nvPr/>
          </p:nvSpPr>
          <p:spPr>
            <a:xfrm>
              <a:off x="1253316" y="5163176"/>
              <a:ext cx="157480" cy="80645"/>
            </a:xfrm>
            <a:custGeom>
              <a:avLst/>
              <a:gdLst/>
              <a:ahLst/>
              <a:cxnLst/>
              <a:rect l="l" t="t" r="r" b="b"/>
              <a:pathLst>
                <a:path w="157480" h="80645">
                  <a:moveTo>
                    <a:pt x="41529" y="0"/>
                  </a:moveTo>
                  <a:lnTo>
                    <a:pt x="31307" y="4980"/>
                  </a:lnTo>
                  <a:lnTo>
                    <a:pt x="21393" y="10134"/>
                  </a:lnTo>
                  <a:lnTo>
                    <a:pt x="11164" y="14955"/>
                  </a:lnTo>
                  <a:lnTo>
                    <a:pt x="71882" y="59642"/>
                  </a:lnTo>
                  <a:lnTo>
                    <a:pt x="113003" y="73363"/>
                  </a:lnTo>
                  <a:lnTo>
                    <a:pt x="157175" y="80136"/>
                  </a:lnTo>
                  <a:lnTo>
                    <a:pt x="126018" y="61498"/>
                  </a:lnTo>
                  <a:lnTo>
                    <a:pt x="95265" y="41654"/>
                  </a:lnTo>
                  <a:lnTo>
                    <a:pt x="66556" y="21017"/>
                  </a:lnTo>
                  <a:lnTo>
                    <a:pt x="41529" y="0"/>
                  </a:lnTo>
                  <a:close/>
                </a:path>
              </a:pathLst>
            </a:custGeom>
            <a:solidFill>
              <a:srgbClr val="9BD90A"/>
            </a:solidFill>
          </p:spPr>
          <p:txBody>
            <a:bodyPr wrap="square" lIns="0" tIns="0" rIns="0" bIns="0" rtlCol="0"/>
            <a:lstStyle/>
            <a:p>
              <a:endParaRPr sz="1493" dirty="0"/>
            </a:p>
          </p:txBody>
        </p:sp>
        <p:pic>
          <p:nvPicPr>
            <p:cNvPr id="1845" name="object 3713">
              <a:extLst>
                <a:ext uri="{FF2B5EF4-FFF2-40B4-BE49-F238E27FC236}">
                  <a16:creationId xmlns:a16="http://schemas.microsoft.com/office/drawing/2014/main" id="{11059220-90EC-4EE6-B6A7-F5C7E16B3F48}"/>
                </a:ext>
              </a:extLst>
            </p:cNvPr>
            <p:cNvPicPr/>
            <p:nvPr/>
          </p:nvPicPr>
          <p:blipFill>
            <a:blip r:embed="rId7" cstate="print"/>
            <a:stretch>
              <a:fillRect/>
            </a:stretch>
          </p:blipFill>
          <p:spPr>
            <a:xfrm>
              <a:off x="1786056" y="5326236"/>
              <a:ext cx="65481" cy="87642"/>
            </a:xfrm>
            <a:prstGeom prst="rect">
              <a:avLst/>
            </a:prstGeom>
          </p:spPr>
        </p:pic>
        <p:sp>
          <p:nvSpPr>
            <p:cNvPr id="1846" name="object 3714">
              <a:extLst>
                <a:ext uri="{FF2B5EF4-FFF2-40B4-BE49-F238E27FC236}">
                  <a16:creationId xmlns:a16="http://schemas.microsoft.com/office/drawing/2014/main" id="{5A555217-1972-4FAE-8A83-FA3C57889143}"/>
                </a:ext>
              </a:extLst>
            </p:cNvPr>
            <p:cNvSpPr/>
            <p:nvPr/>
          </p:nvSpPr>
          <p:spPr>
            <a:xfrm>
              <a:off x="806851" y="5389332"/>
              <a:ext cx="1045844" cy="252095"/>
            </a:xfrm>
            <a:custGeom>
              <a:avLst/>
              <a:gdLst/>
              <a:ahLst/>
              <a:cxnLst/>
              <a:rect l="l" t="t" r="r" b="b"/>
              <a:pathLst>
                <a:path w="1045844" h="252095">
                  <a:moveTo>
                    <a:pt x="1045324" y="0"/>
                  </a:moveTo>
                  <a:lnTo>
                    <a:pt x="1028940" y="19930"/>
                  </a:lnTo>
                  <a:lnTo>
                    <a:pt x="1010821" y="37344"/>
                  </a:lnTo>
                  <a:lnTo>
                    <a:pt x="992564" y="51224"/>
                  </a:lnTo>
                  <a:lnTo>
                    <a:pt x="975766" y="60553"/>
                  </a:lnTo>
                  <a:lnTo>
                    <a:pt x="947574" y="81741"/>
                  </a:lnTo>
                  <a:lnTo>
                    <a:pt x="906888" y="140149"/>
                  </a:lnTo>
                  <a:lnTo>
                    <a:pt x="876846" y="163995"/>
                  </a:lnTo>
                  <a:lnTo>
                    <a:pt x="836158" y="177012"/>
                  </a:lnTo>
                  <a:lnTo>
                    <a:pt x="791867" y="182116"/>
                  </a:lnTo>
                  <a:lnTo>
                    <a:pt x="746647" y="185017"/>
                  </a:lnTo>
                  <a:lnTo>
                    <a:pt x="703173" y="191427"/>
                  </a:lnTo>
                  <a:lnTo>
                    <a:pt x="675995" y="202641"/>
                  </a:lnTo>
                  <a:lnTo>
                    <a:pt x="651211" y="218503"/>
                  </a:lnTo>
                  <a:lnTo>
                    <a:pt x="626874" y="233346"/>
                  </a:lnTo>
                  <a:lnTo>
                    <a:pt x="601040" y="241503"/>
                  </a:lnTo>
                  <a:lnTo>
                    <a:pt x="574872" y="238705"/>
                  </a:lnTo>
                  <a:lnTo>
                    <a:pt x="542066" y="229247"/>
                  </a:lnTo>
                  <a:lnTo>
                    <a:pt x="502676" y="218875"/>
                  </a:lnTo>
                  <a:lnTo>
                    <a:pt x="456755" y="213334"/>
                  </a:lnTo>
                  <a:lnTo>
                    <a:pt x="430667" y="217407"/>
                  </a:lnTo>
                  <a:lnTo>
                    <a:pt x="406392" y="226933"/>
                  </a:lnTo>
                  <a:lnTo>
                    <a:pt x="381705" y="235844"/>
                  </a:lnTo>
                  <a:lnTo>
                    <a:pt x="354380" y="238074"/>
                  </a:lnTo>
                  <a:lnTo>
                    <a:pt x="317855" y="227273"/>
                  </a:lnTo>
                  <a:lnTo>
                    <a:pt x="278703" y="207435"/>
                  </a:lnTo>
                  <a:lnTo>
                    <a:pt x="240086" y="186464"/>
                  </a:lnTo>
                  <a:lnTo>
                    <a:pt x="205168" y="172262"/>
                  </a:lnTo>
                  <a:lnTo>
                    <a:pt x="176989" y="170373"/>
                  </a:lnTo>
                  <a:lnTo>
                    <a:pt x="152995" y="175180"/>
                  </a:lnTo>
                  <a:lnTo>
                    <a:pt x="130589" y="178620"/>
                  </a:lnTo>
                  <a:lnTo>
                    <a:pt x="107175" y="172631"/>
                  </a:lnTo>
                  <a:lnTo>
                    <a:pt x="85651" y="153849"/>
                  </a:lnTo>
                  <a:lnTo>
                    <a:pt x="69527" y="128138"/>
                  </a:lnTo>
                  <a:lnTo>
                    <a:pt x="56149" y="100723"/>
                  </a:lnTo>
                  <a:lnTo>
                    <a:pt x="42862" y="76834"/>
                  </a:lnTo>
                  <a:lnTo>
                    <a:pt x="29148" y="62267"/>
                  </a:lnTo>
                  <a:lnTo>
                    <a:pt x="15340" y="51460"/>
                  </a:lnTo>
                  <a:lnTo>
                    <a:pt x="4577" y="39062"/>
                  </a:lnTo>
                  <a:lnTo>
                    <a:pt x="0" y="19723"/>
                  </a:lnTo>
                  <a:lnTo>
                    <a:pt x="4583" y="39943"/>
                  </a:lnTo>
                  <a:lnTo>
                    <a:pt x="15351" y="52897"/>
                  </a:lnTo>
                  <a:lnTo>
                    <a:pt x="29171" y="64185"/>
                  </a:lnTo>
                  <a:lnTo>
                    <a:pt x="42913" y="79400"/>
                  </a:lnTo>
                  <a:lnTo>
                    <a:pt x="56213" y="104325"/>
                  </a:lnTo>
                  <a:lnTo>
                    <a:pt x="69610" y="132929"/>
                  </a:lnTo>
                  <a:lnTo>
                    <a:pt x="85752" y="159758"/>
                  </a:lnTo>
                  <a:lnTo>
                    <a:pt x="107289" y="179362"/>
                  </a:lnTo>
                  <a:lnTo>
                    <a:pt x="130707" y="185629"/>
                  </a:lnTo>
                  <a:lnTo>
                    <a:pt x="153109" y="182059"/>
                  </a:lnTo>
                  <a:lnTo>
                    <a:pt x="177100" y="177067"/>
                  </a:lnTo>
                  <a:lnTo>
                    <a:pt x="205282" y="179069"/>
                  </a:lnTo>
                  <a:lnTo>
                    <a:pt x="240213" y="193903"/>
                  </a:lnTo>
                  <a:lnTo>
                    <a:pt x="278847" y="215801"/>
                  </a:lnTo>
                  <a:lnTo>
                    <a:pt x="318014" y="236523"/>
                  </a:lnTo>
                  <a:lnTo>
                    <a:pt x="354545" y="247827"/>
                  </a:lnTo>
                  <a:lnTo>
                    <a:pt x="381873" y="245518"/>
                  </a:lnTo>
                  <a:lnTo>
                    <a:pt x="406555" y="236239"/>
                  </a:lnTo>
                  <a:lnTo>
                    <a:pt x="430823" y="226321"/>
                  </a:lnTo>
                  <a:lnTo>
                    <a:pt x="456907" y="222097"/>
                  </a:lnTo>
                  <a:lnTo>
                    <a:pt x="502832" y="227905"/>
                  </a:lnTo>
                  <a:lnTo>
                    <a:pt x="542231" y="238755"/>
                  </a:lnTo>
                  <a:lnTo>
                    <a:pt x="575045" y="248645"/>
                  </a:lnTo>
                  <a:lnTo>
                    <a:pt x="601217" y="251574"/>
                  </a:lnTo>
                  <a:lnTo>
                    <a:pt x="627048" y="243086"/>
                  </a:lnTo>
                  <a:lnTo>
                    <a:pt x="651375" y="227623"/>
                  </a:lnTo>
                  <a:lnTo>
                    <a:pt x="676147" y="211096"/>
                  </a:lnTo>
                  <a:lnTo>
                    <a:pt x="703313" y="199415"/>
                  </a:lnTo>
                  <a:lnTo>
                    <a:pt x="746781" y="192767"/>
                  </a:lnTo>
                  <a:lnTo>
                    <a:pt x="792000" y="189772"/>
                  </a:lnTo>
                  <a:lnTo>
                    <a:pt x="836290" y="184477"/>
                  </a:lnTo>
                  <a:lnTo>
                    <a:pt x="876973" y="170929"/>
                  </a:lnTo>
                  <a:lnTo>
                    <a:pt x="906994" y="146081"/>
                  </a:lnTo>
                  <a:lnTo>
                    <a:pt x="947639" y="85202"/>
                  </a:lnTo>
                  <a:lnTo>
                    <a:pt x="975817" y="63118"/>
                  </a:lnTo>
                  <a:lnTo>
                    <a:pt x="992605" y="53399"/>
                  </a:lnTo>
                  <a:lnTo>
                    <a:pt x="1010851" y="38931"/>
                  </a:lnTo>
                  <a:lnTo>
                    <a:pt x="1028957" y="20777"/>
                  </a:lnTo>
                  <a:lnTo>
                    <a:pt x="1045324" y="0"/>
                  </a:lnTo>
                  <a:close/>
                </a:path>
              </a:pathLst>
            </a:custGeom>
            <a:solidFill>
              <a:srgbClr val="AAE614"/>
            </a:solidFill>
          </p:spPr>
          <p:txBody>
            <a:bodyPr wrap="square" lIns="0" tIns="0" rIns="0" bIns="0" rtlCol="0"/>
            <a:lstStyle/>
            <a:p>
              <a:endParaRPr sz="1493" dirty="0"/>
            </a:p>
          </p:txBody>
        </p:sp>
        <p:sp>
          <p:nvSpPr>
            <p:cNvPr id="1847" name="object 3715">
              <a:extLst>
                <a:ext uri="{FF2B5EF4-FFF2-40B4-BE49-F238E27FC236}">
                  <a16:creationId xmlns:a16="http://schemas.microsoft.com/office/drawing/2014/main" id="{F11DA168-E330-4496-8F6D-5285B24F9FBD}"/>
                </a:ext>
              </a:extLst>
            </p:cNvPr>
            <p:cNvSpPr/>
            <p:nvPr/>
          </p:nvSpPr>
          <p:spPr>
            <a:xfrm>
              <a:off x="1074433" y="5176522"/>
              <a:ext cx="827405" cy="194945"/>
            </a:xfrm>
            <a:custGeom>
              <a:avLst/>
              <a:gdLst/>
              <a:ahLst/>
              <a:cxnLst/>
              <a:rect l="l" t="t" r="r" b="b"/>
              <a:pathLst>
                <a:path w="827405" h="194945">
                  <a:moveTo>
                    <a:pt x="749871" y="0"/>
                  </a:moveTo>
                  <a:lnTo>
                    <a:pt x="585764" y="46966"/>
                  </a:lnTo>
                  <a:lnTo>
                    <a:pt x="472224" y="78687"/>
                  </a:lnTo>
                  <a:lnTo>
                    <a:pt x="411803" y="95250"/>
                  </a:lnTo>
                  <a:lnTo>
                    <a:pt x="350556" y="111765"/>
                  </a:lnTo>
                  <a:lnTo>
                    <a:pt x="289689" y="127844"/>
                  </a:lnTo>
                  <a:lnTo>
                    <a:pt x="230408" y="143098"/>
                  </a:lnTo>
                  <a:lnTo>
                    <a:pt x="173919" y="157142"/>
                  </a:lnTo>
                  <a:lnTo>
                    <a:pt x="121427" y="169586"/>
                  </a:lnTo>
                  <a:lnTo>
                    <a:pt x="74140" y="180043"/>
                  </a:lnTo>
                  <a:lnTo>
                    <a:pt x="33262" y="188126"/>
                  </a:lnTo>
                  <a:lnTo>
                    <a:pt x="0" y="193446"/>
                  </a:lnTo>
                  <a:lnTo>
                    <a:pt x="62957" y="194450"/>
                  </a:lnTo>
                  <a:lnTo>
                    <a:pt x="126694" y="193316"/>
                  </a:lnTo>
                  <a:lnTo>
                    <a:pt x="190697" y="190280"/>
                  </a:lnTo>
                  <a:lnTo>
                    <a:pt x="254454" y="185575"/>
                  </a:lnTo>
                  <a:lnTo>
                    <a:pt x="317449" y="179437"/>
                  </a:lnTo>
                  <a:lnTo>
                    <a:pt x="379170" y="172102"/>
                  </a:lnTo>
                  <a:lnTo>
                    <a:pt x="439104" y="163803"/>
                  </a:lnTo>
                  <a:lnTo>
                    <a:pt x="496737" y="154777"/>
                  </a:lnTo>
                  <a:lnTo>
                    <a:pt x="551556" y="145258"/>
                  </a:lnTo>
                  <a:lnTo>
                    <a:pt x="603046" y="135481"/>
                  </a:lnTo>
                  <a:lnTo>
                    <a:pt x="650696" y="125681"/>
                  </a:lnTo>
                  <a:lnTo>
                    <a:pt x="693991" y="116094"/>
                  </a:lnTo>
                  <a:lnTo>
                    <a:pt x="732418" y="106953"/>
                  </a:lnTo>
                  <a:lnTo>
                    <a:pt x="792613" y="90955"/>
                  </a:lnTo>
                  <a:lnTo>
                    <a:pt x="827176" y="79565"/>
                  </a:lnTo>
                  <a:lnTo>
                    <a:pt x="805973" y="45118"/>
                  </a:lnTo>
                  <a:lnTo>
                    <a:pt x="787871" y="22032"/>
                  </a:lnTo>
                  <a:lnTo>
                    <a:pt x="770096" y="7822"/>
                  </a:lnTo>
                  <a:lnTo>
                    <a:pt x="749871" y="0"/>
                  </a:lnTo>
                  <a:close/>
                </a:path>
              </a:pathLst>
            </a:custGeom>
            <a:solidFill>
              <a:srgbClr val="BBF230"/>
            </a:solidFill>
          </p:spPr>
          <p:txBody>
            <a:bodyPr wrap="square" lIns="0" tIns="0" rIns="0" bIns="0" rtlCol="0"/>
            <a:lstStyle/>
            <a:p>
              <a:endParaRPr sz="1493" dirty="0"/>
            </a:p>
          </p:txBody>
        </p:sp>
        <p:sp>
          <p:nvSpPr>
            <p:cNvPr id="1848" name="object 3716">
              <a:extLst>
                <a:ext uri="{FF2B5EF4-FFF2-40B4-BE49-F238E27FC236}">
                  <a16:creationId xmlns:a16="http://schemas.microsoft.com/office/drawing/2014/main" id="{BB1DB721-1EF0-4095-90D5-282FD4D30DCD}"/>
                </a:ext>
              </a:extLst>
            </p:cNvPr>
            <p:cNvSpPr/>
            <p:nvPr/>
          </p:nvSpPr>
          <p:spPr>
            <a:xfrm>
              <a:off x="1318578" y="5184778"/>
              <a:ext cx="575945" cy="149860"/>
            </a:xfrm>
            <a:custGeom>
              <a:avLst/>
              <a:gdLst/>
              <a:ahLst/>
              <a:cxnLst/>
              <a:rect l="l" t="t" r="r" b="b"/>
              <a:pathLst>
                <a:path w="575944" h="149860">
                  <a:moveTo>
                    <a:pt x="526656" y="0"/>
                  </a:moveTo>
                  <a:lnTo>
                    <a:pt x="280010" y="72555"/>
                  </a:lnTo>
                  <a:lnTo>
                    <a:pt x="167834" y="104838"/>
                  </a:lnTo>
                  <a:lnTo>
                    <a:pt x="116095" y="119372"/>
                  </a:lnTo>
                  <a:lnTo>
                    <a:pt x="69668" y="132064"/>
                  </a:lnTo>
                  <a:lnTo>
                    <a:pt x="30366" y="142338"/>
                  </a:lnTo>
                  <a:lnTo>
                    <a:pt x="0" y="149618"/>
                  </a:lnTo>
                  <a:lnTo>
                    <a:pt x="47923" y="147600"/>
                  </a:lnTo>
                  <a:lnTo>
                    <a:pt x="99124" y="143575"/>
                  </a:lnTo>
                  <a:lnTo>
                    <a:pt x="152623" y="137844"/>
                  </a:lnTo>
                  <a:lnTo>
                    <a:pt x="207439" y="130706"/>
                  </a:lnTo>
                  <a:lnTo>
                    <a:pt x="262592" y="122462"/>
                  </a:lnTo>
                  <a:lnTo>
                    <a:pt x="317103" y="113412"/>
                  </a:lnTo>
                  <a:lnTo>
                    <a:pt x="369990" y="103857"/>
                  </a:lnTo>
                  <a:lnTo>
                    <a:pt x="420274" y="94096"/>
                  </a:lnTo>
                  <a:lnTo>
                    <a:pt x="466976" y="84430"/>
                  </a:lnTo>
                  <a:lnTo>
                    <a:pt x="509114" y="75159"/>
                  </a:lnTo>
                  <a:lnTo>
                    <a:pt x="575779" y="59004"/>
                  </a:lnTo>
                  <a:lnTo>
                    <a:pt x="562226" y="37508"/>
                  </a:lnTo>
                  <a:lnTo>
                    <a:pt x="550051" y="20977"/>
                  </a:lnTo>
                  <a:lnTo>
                    <a:pt x="538459" y="8708"/>
                  </a:lnTo>
                  <a:lnTo>
                    <a:pt x="526656" y="0"/>
                  </a:lnTo>
                  <a:close/>
                </a:path>
              </a:pathLst>
            </a:custGeom>
            <a:solidFill>
              <a:srgbClr val="DBFF80"/>
            </a:solidFill>
          </p:spPr>
          <p:txBody>
            <a:bodyPr wrap="square" lIns="0" tIns="0" rIns="0" bIns="0" rtlCol="0"/>
            <a:lstStyle/>
            <a:p>
              <a:endParaRPr sz="1493" dirty="0"/>
            </a:p>
          </p:txBody>
        </p:sp>
        <p:pic>
          <p:nvPicPr>
            <p:cNvPr id="1849" name="object 3717">
              <a:extLst>
                <a:ext uri="{FF2B5EF4-FFF2-40B4-BE49-F238E27FC236}">
                  <a16:creationId xmlns:a16="http://schemas.microsoft.com/office/drawing/2014/main" id="{8DB50817-7AA8-4520-A944-0720AD68EFD6}"/>
                </a:ext>
              </a:extLst>
            </p:cNvPr>
            <p:cNvPicPr/>
            <p:nvPr/>
          </p:nvPicPr>
          <p:blipFill>
            <a:blip r:embed="rId8" cstate="print"/>
            <a:stretch>
              <a:fillRect/>
            </a:stretch>
          </p:blipFill>
          <p:spPr>
            <a:xfrm>
              <a:off x="1025608" y="5384442"/>
              <a:ext cx="135224" cy="95905"/>
            </a:xfrm>
            <a:prstGeom prst="rect">
              <a:avLst/>
            </a:prstGeom>
          </p:spPr>
        </p:pic>
        <p:sp>
          <p:nvSpPr>
            <p:cNvPr id="1850" name="object 3718">
              <a:extLst>
                <a:ext uri="{FF2B5EF4-FFF2-40B4-BE49-F238E27FC236}">
                  <a16:creationId xmlns:a16="http://schemas.microsoft.com/office/drawing/2014/main" id="{0ACE1E26-A844-4629-8638-2752991136B4}"/>
                </a:ext>
              </a:extLst>
            </p:cNvPr>
            <p:cNvSpPr/>
            <p:nvPr/>
          </p:nvSpPr>
          <p:spPr>
            <a:xfrm>
              <a:off x="1123823" y="5246826"/>
              <a:ext cx="558800" cy="194310"/>
            </a:xfrm>
            <a:custGeom>
              <a:avLst/>
              <a:gdLst/>
              <a:ahLst/>
              <a:cxnLst/>
              <a:rect l="l" t="t" r="r" b="b"/>
              <a:pathLst>
                <a:path w="558800" h="194310">
                  <a:moveTo>
                    <a:pt x="74523" y="71640"/>
                  </a:moveTo>
                  <a:lnTo>
                    <a:pt x="66840" y="65493"/>
                  </a:lnTo>
                  <a:lnTo>
                    <a:pt x="48793" y="57175"/>
                  </a:lnTo>
                  <a:lnTo>
                    <a:pt x="27063" y="49593"/>
                  </a:lnTo>
                  <a:lnTo>
                    <a:pt x="9664" y="46951"/>
                  </a:lnTo>
                  <a:lnTo>
                    <a:pt x="0" y="49631"/>
                  </a:lnTo>
                  <a:lnTo>
                    <a:pt x="1485" y="58000"/>
                  </a:lnTo>
                  <a:lnTo>
                    <a:pt x="9550" y="69570"/>
                  </a:lnTo>
                  <a:lnTo>
                    <a:pt x="19367" y="79921"/>
                  </a:lnTo>
                  <a:lnTo>
                    <a:pt x="33223" y="85674"/>
                  </a:lnTo>
                  <a:lnTo>
                    <a:pt x="53390" y="83477"/>
                  </a:lnTo>
                  <a:lnTo>
                    <a:pt x="70497" y="77127"/>
                  </a:lnTo>
                  <a:lnTo>
                    <a:pt x="74523" y="71640"/>
                  </a:lnTo>
                  <a:close/>
                </a:path>
                <a:path w="558800" h="194310">
                  <a:moveTo>
                    <a:pt x="236943" y="138722"/>
                  </a:moveTo>
                  <a:lnTo>
                    <a:pt x="228739" y="135674"/>
                  </a:lnTo>
                  <a:lnTo>
                    <a:pt x="211048" y="135420"/>
                  </a:lnTo>
                  <a:lnTo>
                    <a:pt x="193725" y="137896"/>
                  </a:lnTo>
                  <a:lnTo>
                    <a:pt x="183959" y="144487"/>
                  </a:lnTo>
                  <a:lnTo>
                    <a:pt x="179133" y="154279"/>
                  </a:lnTo>
                  <a:lnTo>
                    <a:pt x="176618" y="166370"/>
                  </a:lnTo>
                  <a:lnTo>
                    <a:pt x="176237" y="188683"/>
                  </a:lnTo>
                  <a:lnTo>
                    <a:pt x="184607" y="193776"/>
                  </a:lnTo>
                  <a:lnTo>
                    <a:pt x="199707" y="184975"/>
                  </a:lnTo>
                  <a:lnTo>
                    <a:pt x="219456" y="165620"/>
                  </a:lnTo>
                  <a:lnTo>
                    <a:pt x="234302" y="147675"/>
                  </a:lnTo>
                  <a:lnTo>
                    <a:pt x="236943" y="138722"/>
                  </a:lnTo>
                  <a:close/>
                </a:path>
                <a:path w="558800" h="194310">
                  <a:moveTo>
                    <a:pt x="252247" y="30480"/>
                  </a:moveTo>
                  <a:lnTo>
                    <a:pt x="248196" y="22377"/>
                  </a:lnTo>
                  <a:lnTo>
                    <a:pt x="229095" y="11569"/>
                  </a:lnTo>
                  <a:lnTo>
                    <a:pt x="204673" y="2387"/>
                  </a:lnTo>
                  <a:lnTo>
                    <a:pt x="188252" y="0"/>
                  </a:lnTo>
                  <a:lnTo>
                    <a:pt x="181648" y="4876"/>
                  </a:lnTo>
                  <a:lnTo>
                    <a:pt x="186639" y="17487"/>
                  </a:lnTo>
                  <a:lnTo>
                    <a:pt x="195872" y="30873"/>
                  </a:lnTo>
                  <a:lnTo>
                    <a:pt x="204406" y="39979"/>
                  </a:lnTo>
                  <a:lnTo>
                    <a:pt x="214807" y="44005"/>
                  </a:lnTo>
                  <a:lnTo>
                    <a:pt x="229628" y="42087"/>
                  </a:lnTo>
                  <a:lnTo>
                    <a:pt x="244843" y="36766"/>
                  </a:lnTo>
                  <a:lnTo>
                    <a:pt x="252247" y="30480"/>
                  </a:lnTo>
                  <a:close/>
                </a:path>
                <a:path w="558800" h="194310">
                  <a:moveTo>
                    <a:pt x="391223" y="131914"/>
                  </a:moveTo>
                  <a:lnTo>
                    <a:pt x="385673" y="126530"/>
                  </a:lnTo>
                  <a:lnTo>
                    <a:pt x="371563" y="126517"/>
                  </a:lnTo>
                  <a:lnTo>
                    <a:pt x="355727" y="127558"/>
                  </a:lnTo>
                  <a:lnTo>
                    <a:pt x="344144" y="129743"/>
                  </a:lnTo>
                  <a:lnTo>
                    <a:pt x="337959" y="138569"/>
                  </a:lnTo>
                  <a:lnTo>
                    <a:pt x="338277" y="159512"/>
                  </a:lnTo>
                  <a:lnTo>
                    <a:pt x="343763" y="180136"/>
                  </a:lnTo>
                  <a:lnTo>
                    <a:pt x="352221" y="185839"/>
                  </a:lnTo>
                  <a:lnTo>
                    <a:pt x="363474" y="178904"/>
                  </a:lnTo>
                  <a:lnTo>
                    <a:pt x="377342" y="161544"/>
                  </a:lnTo>
                  <a:lnTo>
                    <a:pt x="388391" y="143344"/>
                  </a:lnTo>
                  <a:lnTo>
                    <a:pt x="391223" y="131914"/>
                  </a:lnTo>
                  <a:close/>
                </a:path>
                <a:path w="558800" h="194310">
                  <a:moveTo>
                    <a:pt x="558533" y="108712"/>
                  </a:moveTo>
                  <a:lnTo>
                    <a:pt x="548805" y="100863"/>
                  </a:lnTo>
                  <a:lnTo>
                    <a:pt x="531012" y="100711"/>
                  </a:lnTo>
                  <a:lnTo>
                    <a:pt x="513626" y="102984"/>
                  </a:lnTo>
                  <a:lnTo>
                    <a:pt x="496036" y="106832"/>
                  </a:lnTo>
                  <a:lnTo>
                    <a:pt x="488556" y="113512"/>
                  </a:lnTo>
                  <a:lnTo>
                    <a:pt x="489470" y="124193"/>
                  </a:lnTo>
                  <a:lnTo>
                    <a:pt x="497103" y="139992"/>
                  </a:lnTo>
                  <a:lnTo>
                    <a:pt x="508127" y="154330"/>
                  </a:lnTo>
                  <a:lnTo>
                    <a:pt x="520623" y="158610"/>
                  </a:lnTo>
                  <a:lnTo>
                    <a:pt x="535000" y="150952"/>
                  </a:lnTo>
                  <a:lnTo>
                    <a:pt x="551675" y="129489"/>
                  </a:lnTo>
                  <a:lnTo>
                    <a:pt x="558533" y="108712"/>
                  </a:lnTo>
                  <a:close/>
                </a:path>
              </a:pathLst>
            </a:custGeom>
            <a:solidFill>
              <a:srgbClr val="9BD90A"/>
            </a:solidFill>
          </p:spPr>
          <p:txBody>
            <a:bodyPr wrap="square" lIns="0" tIns="0" rIns="0" bIns="0" rtlCol="0"/>
            <a:lstStyle/>
            <a:p>
              <a:endParaRPr sz="1493" dirty="0"/>
            </a:p>
          </p:txBody>
        </p:sp>
        <p:sp>
          <p:nvSpPr>
            <p:cNvPr id="1851" name="object 3719">
              <a:extLst>
                <a:ext uri="{FF2B5EF4-FFF2-40B4-BE49-F238E27FC236}">
                  <a16:creationId xmlns:a16="http://schemas.microsoft.com/office/drawing/2014/main" id="{04B5B2C4-AED9-4F60-A5F9-BC54F69675D5}"/>
                </a:ext>
              </a:extLst>
            </p:cNvPr>
            <p:cNvSpPr/>
            <p:nvPr/>
          </p:nvSpPr>
          <p:spPr>
            <a:xfrm>
              <a:off x="918994" y="5154845"/>
              <a:ext cx="569595" cy="320675"/>
            </a:xfrm>
            <a:custGeom>
              <a:avLst/>
              <a:gdLst/>
              <a:ahLst/>
              <a:cxnLst/>
              <a:rect l="l" t="t" r="r" b="b"/>
              <a:pathLst>
                <a:path w="569594" h="320675">
                  <a:moveTo>
                    <a:pt x="291747" y="0"/>
                  </a:moveTo>
                  <a:lnTo>
                    <a:pt x="249786" y="3031"/>
                  </a:lnTo>
                  <a:lnTo>
                    <a:pt x="186270" y="13285"/>
                  </a:lnTo>
                  <a:lnTo>
                    <a:pt x="143125" y="22228"/>
                  </a:lnTo>
                  <a:lnTo>
                    <a:pt x="89225" y="39300"/>
                  </a:lnTo>
                  <a:lnTo>
                    <a:pt x="38632" y="66951"/>
                  </a:lnTo>
                  <a:lnTo>
                    <a:pt x="5410" y="107634"/>
                  </a:lnTo>
                  <a:lnTo>
                    <a:pt x="0" y="132653"/>
                  </a:lnTo>
                  <a:lnTo>
                    <a:pt x="155" y="156198"/>
                  </a:lnTo>
                  <a:lnTo>
                    <a:pt x="16128" y="220012"/>
                  </a:lnTo>
                  <a:lnTo>
                    <a:pt x="48794" y="252979"/>
                  </a:lnTo>
                  <a:lnTo>
                    <a:pt x="86321" y="276754"/>
                  </a:lnTo>
                  <a:lnTo>
                    <a:pt x="142385" y="298729"/>
                  </a:lnTo>
                  <a:lnTo>
                    <a:pt x="215603" y="316531"/>
                  </a:lnTo>
                  <a:lnTo>
                    <a:pt x="264999" y="320435"/>
                  </a:lnTo>
                  <a:lnTo>
                    <a:pt x="324469" y="317675"/>
                  </a:lnTo>
                  <a:lnTo>
                    <a:pt x="395173" y="305754"/>
                  </a:lnTo>
                  <a:lnTo>
                    <a:pt x="472774" y="283115"/>
                  </a:lnTo>
                  <a:lnTo>
                    <a:pt x="520757" y="259500"/>
                  </a:lnTo>
                  <a:lnTo>
                    <a:pt x="558383" y="217473"/>
                  </a:lnTo>
                  <a:lnTo>
                    <a:pt x="569048" y="176302"/>
                  </a:lnTo>
                  <a:lnTo>
                    <a:pt x="569168" y="166574"/>
                  </a:lnTo>
                  <a:lnTo>
                    <a:pt x="568375" y="127026"/>
                  </a:lnTo>
                  <a:lnTo>
                    <a:pt x="546236" y="75939"/>
                  </a:lnTo>
                  <a:lnTo>
                    <a:pt x="513093" y="49679"/>
                  </a:lnTo>
                  <a:lnTo>
                    <a:pt x="459041" y="25909"/>
                  </a:lnTo>
                  <a:lnTo>
                    <a:pt x="396324" y="9220"/>
                  </a:lnTo>
                  <a:lnTo>
                    <a:pt x="340576" y="1323"/>
                  </a:lnTo>
                  <a:lnTo>
                    <a:pt x="291747" y="0"/>
                  </a:lnTo>
                  <a:close/>
                </a:path>
              </a:pathLst>
            </a:custGeom>
            <a:solidFill>
              <a:srgbClr val="E31B01"/>
            </a:solidFill>
          </p:spPr>
          <p:txBody>
            <a:bodyPr wrap="square" lIns="0" tIns="0" rIns="0" bIns="0" rtlCol="0"/>
            <a:lstStyle/>
            <a:p>
              <a:endParaRPr sz="1493" dirty="0"/>
            </a:p>
          </p:txBody>
        </p:sp>
        <p:sp>
          <p:nvSpPr>
            <p:cNvPr id="1852" name="object 3720">
              <a:extLst>
                <a:ext uri="{FF2B5EF4-FFF2-40B4-BE49-F238E27FC236}">
                  <a16:creationId xmlns:a16="http://schemas.microsoft.com/office/drawing/2014/main" id="{62FF751A-D4ED-4729-BA3D-781C2F6B0061}"/>
                </a:ext>
              </a:extLst>
            </p:cNvPr>
            <p:cNvSpPr/>
            <p:nvPr/>
          </p:nvSpPr>
          <p:spPr>
            <a:xfrm>
              <a:off x="1180289" y="5154871"/>
              <a:ext cx="307975" cy="320675"/>
            </a:xfrm>
            <a:custGeom>
              <a:avLst/>
              <a:gdLst/>
              <a:ahLst/>
              <a:cxnLst/>
              <a:rect l="l" t="t" r="r" b="b"/>
              <a:pathLst>
                <a:path w="307975" h="320675">
                  <a:moveTo>
                    <a:pt x="29362" y="0"/>
                  </a:moveTo>
                  <a:lnTo>
                    <a:pt x="43976" y="61351"/>
                  </a:lnTo>
                  <a:lnTo>
                    <a:pt x="47047" y="99099"/>
                  </a:lnTo>
                  <a:lnTo>
                    <a:pt x="46564" y="137012"/>
                  </a:lnTo>
                  <a:lnTo>
                    <a:pt x="36781" y="212156"/>
                  </a:lnTo>
                  <a:lnTo>
                    <a:pt x="27836" y="249393"/>
                  </a:lnTo>
                  <a:lnTo>
                    <a:pt x="15718" y="285691"/>
                  </a:lnTo>
                  <a:lnTo>
                    <a:pt x="0" y="320344"/>
                  </a:lnTo>
                  <a:lnTo>
                    <a:pt x="29059" y="320157"/>
                  </a:lnTo>
                  <a:lnTo>
                    <a:pt x="95836" y="313201"/>
                  </a:lnTo>
                  <a:lnTo>
                    <a:pt x="133883" y="305727"/>
                  </a:lnTo>
                  <a:lnTo>
                    <a:pt x="211479" y="283089"/>
                  </a:lnTo>
                  <a:lnTo>
                    <a:pt x="259461" y="259477"/>
                  </a:lnTo>
                  <a:lnTo>
                    <a:pt x="297092" y="217451"/>
                  </a:lnTo>
                  <a:lnTo>
                    <a:pt x="307746" y="176288"/>
                  </a:lnTo>
                  <a:lnTo>
                    <a:pt x="307866" y="166547"/>
                  </a:lnTo>
                  <a:lnTo>
                    <a:pt x="307073" y="127000"/>
                  </a:lnTo>
                  <a:lnTo>
                    <a:pt x="284938" y="75907"/>
                  </a:lnTo>
                  <a:lnTo>
                    <a:pt x="251793" y="49651"/>
                  </a:lnTo>
                  <a:lnTo>
                    <a:pt x="197739" y="25882"/>
                  </a:lnTo>
                  <a:lnTo>
                    <a:pt x="149672" y="12371"/>
                  </a:lnTo>
                  <a:lnTo>
                    <a:pt x="105602" y="4192"/>
                  </a:lnTo>
                  <a:lnTo>
                    <a:pt x="65506" y="388"/>
                  </a:lnTo>
                  <a:lnTo>
                    <a:pt x="29362" y="0"/>
                  </a:lnTo>
                  <a:close/>
                </a:path>
              </a:pathLst>
            </a:custGeom>
            <a:solidFill>
              <a:srgbClr val="C71805"/>
            </a:solidFill>
          </p:spPr>
          <p:txBody>
            <a:bodyPr wrap="square" lIns="0" tIns="0" rIns="0" bIns="0" rtlCol="0"/>
            <a:lstStyle/>
            <a:p>
              <a:endParaRPr sz="1493" dirty="0"/>
            </a:p>
          </p:txBody>
        </p:sp>
        <p:sp>
          <p:nvSpPr>
            <p:cNvPr id="1853" name="object 3721">
              <a:extLst>
                <a:ext uri="{FF2B5EF4-FFF2-40B4-BE49-F238E27FC236}">
                  <a16:creationId xmlns:a16="http://schemas.microsoft.com/office/drawing/2014/main" id="{697BFC7C-5310-42DA-813B-195F4AAC4031}"/>
                </a:ext>
              </a:extLst>
            </p:cNvPr>
            <p:cNvSpPr/>
            <p:nvPr/>
          </p:nvSpPr>
          <p:spPr>
            <a:xfrm>
              <a:off x="920822" y="5154845"/>
              <a:ext cx="565785" cy="279400"/>
            </a:xfrm>
            <a:custGeom>
              <a:avLst/>
              <a:gdLst/>
              <a:ahLst/>
              <a:cxnLst/>
              <a:rect l="l" t="t" r="r" b="b"/>
              <a:pathLst>
                <a:path w="565785" h="279400">
                  <a:moveTo>
                    <a:pt x="289919" y="0"/>
                  </a:moveTo>
                  <a:lnTo>
                    <a:pt x="247959" y="3031"/>
                  </a:lnTo>
                  <a:lnTo>
                    <a:pt x="184443" y="13285"/>
                  </a:lnTo>
                  <a:lnTo>
                    <a:pt x="141298" y="22228"/>
                  </a:lnTo>
                  <a:lnTo>
                    <a:pt x="87397" y="39300"/>
                  </a:lnTo>
                  <a:lnTo>
                    <a:pt x="36805" y="66951"/>
                  </a:lnTo>
                  <a:lnTo>
                    <a:pt x="3582" y="107634"/>
                  </a:lnTo>
                  <a:lnTo>
                    <a:pt x="0" y="149630"/>
                  </a:lnTo>
                  <a:lnTo>
                    <a:pt x="19294" y="185912"/>
                  </a:lnTo>
                  <a:lnTo>
                    <a:pt x="51391" y="215261"/>
                  </a:lnTo>
                  <a:lnTo>
                    <a:pt x="86215" y="236459"/>
                  </a:lnTo>
                  <a:lnTo>
                    <a:pt x="139829" y="257187"/>
                  </a:lnTo>
                  <a:lnTo>
                    <a:pt x="213046" y="274988"/>
                  </a:lnTo>
                  <a:lnTo>
                    <a:pt x="262445" y="278889"/>
                  </a:lnTo>
                  <a:lnTo>
                    <a:pt x="321916" y="276126"/>
                  </a:lnTo>
                  <a:lnTo>
                    <a:pt x="392621" y="264199"/>
                  </a:lnTo>
                  <a:lnTo>
                    <a:pt x="470221" y="241565"/>
                  </a:lnTo>
                  <a:lnTo>
                    <a:pt x="518201" y="217951"/>
                  </a:lnTo>
                  <a:lnTo>
                    <a:pt x="555826" y="175920"/>
                  </a:lnTo>
                  <a:lnTo>
                    <a:pt x="565584" y="117814"/>
                  </a:lnTo>
                  <a:lnTo>
                    <a:pt x="552963" y="86802"/>
                  </a:lnTo>
                  <a:lnTo>
                    <a:pt x="519534" y="54874"/>
                  </a:lnTo>
                  <a:lnTo>
                    <a:pt x="457213" y="25909"/>
                  </a:lnTo>
                  <a:lnTo>
                    <a:pt x="394497" y="9220"/>
                  </a:lnTo>
                  <a:lnTo>
                    <a:pt x="338749" y="1323"/>
                  </a:lnTo>
                  <a:lnTo>
                    <a:pt x="289919" y="0"/>
                  </a:lnTo>
                  <a:close/>
                </a:path>
              </a:pathLst>
            </a:custGeom>
            <a:solidFill>
              <a:srgbClr val="CC151B"/>
            </a:solidFill>
          </p:spPr>
          <p:txBody>
            <a:bodyPr wrap="square" lIns="0" tIns="0" rIns="0" bIns="0" rtlCol="0"/>
            <a:lstStyle/>
            <a:p>
              <a:endParaRPr sz="1493" dirty="0"/>
            </a:p>
          </p:txBody>
        </p:sp>
        <p:sp>
          <p:nvSpPr>
            <p:cNvPr id="1854" name="object 3722">
              <a:extLst>
                <a:ext uri="{FF2B5EF4-FFF2-40B4-BE49-F238E27FC236}">
                  <a16:creationId xmlns:a16="http://schemas.microsoft.com/office/drawing/2014/main" id="{566AA511-A605-40A0-87A3-267DA5AF54AA}"/>
                </a:ext>
              </a:extLst>
            </p:cNvPr>
            <p:cNvSpPr/>
            <p:nvPr/>
          </p:nvSpPr>
          <p:spPr>
            <a:xfrm>
              <a:off x="933941" y="5159177"/>
              <a:ext cx="544195" cy="264160"/>
            </a:xfrm>
            <a:custGeom>
              <a:avLst/>
              <a:gdLst/>
              <a:ahLst/>
              <a:cxnLst/>
              <a:rect l="l" t="t" r="r" b="b"/>
              <a:pathLst>
                <a:path w="544194" h="264160">
                  <a:moveTo>
                    <a:pt x="304181" y="0"/>
                  </a:moveTo>
                  <a:lnTo>
                    <a:pt x="251578" y="1210"/>
                  </a:lnTo>
                  <a:lnTo>
                    <a:pt x="208483" y="6630"/>
                  </a:lnTo>
                  <a:lnTo>
                    <a:pt x="133246" y="21223"/>
                  </a:lnTo>
                  <a:lnTo>
                    <a:pt x="81318" y="37756"/>
                  </a:lnTo>
                  <a:lnTo>
                    <a:pt x="32574" y="64503"/>
                  </a:lnTo>
                  <a:lnTo>
                    <a:pt x="538" y="103788"/>
                  </a:lnTo>
                  <a:lnTo>
                    <a:pt x="0" y="152869"/>
                  </a:lnTo>
                  <a:lnTo>
                    <a:pt x="30081" y="191982"/>
                  </a:lnTo>
                  <a:lnTo>
                    <a:pt x="71865" y="219730"/>
                  </a:lnTo>
                  <a:lnTo>
                    <a:pt x="131671" y="243295"/>
                  </a:lnTo>
                  <a:lnTo>
                    <a:pt x="202414" y="260403"/>
                  </a:lnTo>
                  <a:lnTo>
                    <a:pt x="250127" y="264130"/>
                  </a:lnTo>
                  <a:lnTo>
                    <a:pt x="307540" y="261438"/>
                  </a:lnTo>
                  <a:lnTo>
                    <a:pt x="375760" y="249927"/>
                  </a:lnTo>
                  <a:lnTo>
                    <a:pt x="464678" y="223308"/>
                  </a:lnTo>
                  <a:lnTo>
                    <a:pt x="511927" y="197062"/>
                  </a:lnTo>
                  <a:lnTo>
                    <a:pt x="538510" y="156684"/>
                  </a:lnTo>
                  <a:lnTo>
                    <a:pt x="543761" y="133955"/>
                  </a:lnTo>
                  <a:lnTo>
                    <a:pt x="538883" y="99439"/>
                  </a:lnTo>
                  <a:lnTo>
                    <a:pt x="508733" y="60608"/>
                  </a:lnTo>
                  <a:lnTo>
                    <a:pt x="438167" y="24934"/>
                  </a:lnTo>
                  <a:lnTo>
                    <a:pt x="366357" y="6680"/>
                  </a:lnTo>
                  <a:lnTo>
                    <a:pt x="304181" y="0"/>
                  </a:lnTo>
                  <a:close/>
                </a:path>
              </a:pathLst>
            </a:custGeom>
            <a:solidFill>
              <a:srgbClr val="FF5454"/>
            </a:solidFill>
          </p:spPr>
          <p:txBody>
            <a:bodyPr wrap="square" lIns="0" tIns="0" rIns="0" bIns="0" rtlCol="0"/>
            <a:lstStyle/>
            <a:p>
              <a:endParaRPr sz="1493" dirty="0"/>
            </a:p>
          </p:txBody>
        </p:sp>
        <p:sp>
          <p:nvSpPr>
            <p:cNvPr id="1855" name="object 3723">
              <a:extLst>
                <a:ext uri="{FF2B5EF4-FFF2-40B4-BE49-F238E27FC236}">
                  <a16:creationId xmlns:a16="http://schemas.microsoft.com/office/drawing/2014/main" id="{48A02623-DF11-4289-AF48-038293541F40}"/>
                </a:ext>
              </a:extLst>
            </p:cNvPr>
            <p:cNvSpPr/>
            <p:nvPr/>
          </p:nvSpPr>
          <p:spPr>
            <a:xfrm>
              <a:off x="1007077" y="5190799"/>
              <a:ext cx="398145" cy="175895"/>
            </a:xfrm>
            <a:custGeom>
              <a:avLst/>
              <a:gdLst/>
              <a:ahLst/>
              <a:cxnLst/>
              <a:rect l="l" t="t" r="r" b="b"/>
              <a:pathLst>
                <a:path w="398144" h="175895">
                  <a:moveTo>
                    <a:pt x="202588" y="0"/>
                  </a:moveTo>
                  <a:lnTo>
                    <a:pt x="159895" y="3830"/>
                  </a:lnTo>
                  <a:lnTo>
                    <a:pt x="97588" y="15658"/>
                  </a:lnTo>
                  <a:lnTo>
                    <a:pt x="59575" y="27760"/>
                  </a:lnTo>
                  <a:lnTo>
                    <a:pt x="23893" y="47332"/>
                  </a:lnTo>
                  <a:lnTo>
                    <a:pt x="0" y="109292"/>
                  </a:lnTo>
                  <a:lnTo>
                    <a:pt x="21911" y="131956"/>
                  </a:lnTo>
                  <a:lnTo>
                    <a:pt x="52391" y="146294"/>
                  </a:lnTo>
                  <a:lnTo>
                    <a:pt x="107067" y="164293"/>
                  </a:lnTo>
                  <a:lnTo>
                    <a:pt x="147916" y="173359"/>
                  </a:lnTo>
                  <a:lnTo>
                    <a:pt x="202927" y="175799"/>
                  </a:lnTo>
                  <a:lnTo>
                    <a:pt x="274829" y="165681"/>
                  </a:lnTo>
                  <a:lnTo>
                    <a:pt x="339900" y="146194"/>
                  </a:lnTo>
                  <a:lnTo>
                    <a:pt x="374476" y="126984"/>
                  </a:lnTo>
                  <a:lnTo>
                    <a:pt x="397832" y="83499"/>
                  </a:lnTo>
                  <a:lnTo>
                    <a:pt x="394361" y="64206"/>
                  </a:lnTo>
                  <a:lnTo>
                    <a:pt x="372393" y="41758"/>
                  </a:lnTo>
                  <a:lnTo>
                    <a:pt x="320790" y="18361"/>
                  </a:lnTo>
                  <a:lnTo>
                    <a:pt x="256192" y="3089"/>
                  </a:lnTo>
                  <a:lnTo>
                    <a:pt x="202588" y="0"/>
                  </a:lnTo>
                  <a:close/>
                </a:path>
              </a:pathLst>
            </a:custGeom>
            <a:solidFill>
              <a:srgbClr val="FF7373"/>
            </a:solidFill>
          </p:spPr>
          <p:txBody>
            <a:bodyPr wrap="square" lIns="0" tIns="0" rIns="0" bIns="0" rtlCol="0"/>
            <a:lstStyle/>
            <a:p>
              <a:endParaRPr sz="1493" dirty="0"/>
            </a:p>
          </p:txBody>
        </p:sp>
        <p:sp>
          <p:nvSpPr>
            <p:cNvPr id="1856" name="object 3724">
              <a:extLst>
                <a:ext uri="{FF2B5EF4-FFF2-40B4-BE49-F238E27FC236}">
                  <a16:creationId xmlns:a16="http://schemas.microsoft.com/office/drawing/2014/main" id="{CE99E0FD-4436-4F06-89AE-BCA70A599F0E}"/>
                </a:ext>
              </a:extLst>
            </p:cNvPr>
            <p:cNvSpPr/>
            <p:nvPr/>
          </p:nvSpPr>
          <p:spPr>
            <a:xfrm>
              <a:off x="1072385" y="5224981"/>
              <a:ext cx="254635" cy="114300"/>
            </a:xfrm>
            <a:custGeom>
              <a:avLst/>
              <a:gdLst/>
              <a:ahLst/>
              <a:cxnLst/>
              <a:rect l="l" t="t" r="r" b="b"/>
              <a:pathLst>
                <a:path w="254634" h="114300">
                  <a:moveTo>
                    <a:pt x="155096" y="0"/>
                  </a:moveTo>
                  <a:lnTo>
                    <a:pt x="130773" y="8192"/>
                  </a:lnTo>
                  <a:lnTo>
                    <a:pt x="120330" y="23605"/>
                  </a:lnTo>
                  <a:lnTo>
                    <a:pt x="103835" y="34386"/>
                  </a:lnTo>
                  <a:lnTo>
                    <a:pt x="78764" y="32132"/>
                  </a:lnTo>
                  <a:lnTo>
                    <a:pt x="51515" y="25975"/>
                  </a:lnTo>
                  <a:lnTo>
                    <a:pt x="24826" y="28710"/>
                  </a:lnTo>
                  <a:lnTo>
                    <a:pt x="1434" y="53131"/>
                  </a:lnTo>
                  <a:lnTo>
                    <a:pt x="0" y="81616"/>
                  </a:lnTo>
                  <a:lnTo>
                    <a:pt x="30275" y="84816"/>
                  </a:lnTo>
                  <a:lnTo>
                    <a:pt x="71091" y="77936"/>
                  </a:lnTo>
                  <a:lnTo>
                    <a:pt x="101282" y="76182"/>
                  </a:lnTo>
                  <a:lnTo>
                    <a:pt x="110693" y="85890"/>
                  </a:lnTo>
                  <a:lnTo>
                    <a:pt x="109597" y="98806"/>
                  </a:lnTo>
                  <a:lnTo>
                    <a:pt x="112336" y="109819"/>
                  </a:lnTo>
                  <a:lnTo>
                    <a:pt x="133252" y="113819"/>
                  </a:lnTo>
                  <a:lnTo>
                    <a:pt x="186689" y="105696"/>
                  </a:lnTo>
                  <a:lnTo>
                    <a:pt x="232891" y="93104"/>
                  </a:lnTo>
                  <a:lnTo>
                    <a:pt x="244480" y="83557"/>
                  </a:lnTo>
                  <a:lnTo>
                    <a:pt x="233340" y="76194"/>
                  </a:lnTo>
                  <a:lnTo>
                    <a:pt x="190396" y="64585"/>
                  </a:lnTo>
                  <a:lnTo>
                    <a:pt x="182359" y="58618"/>
                  </a:lnTo>
                  <a:lnTo>
                    <a:pt x="198484" y="51614"/>
                  </a:lnTo>
                  <a:lnTo>
                    <a:pt x="228314" y="45646"/>
                  </a:lnTo>
                  <a:lnTo>
                    <a:pt x="253167" y="38407"/>
                  </a:lnTo>
                  <a:lnTo>
                    <a:pt x="254366" y="27586"/>
                  </a:lnTo>
                  <a:lnTo>
                    <a:pt x="213232" y="10878"/>
                  </a:lnTo>
                  <a:lnTo>
                    <a:pt x="155096" y="0"/>
                  </a:lnTo>
                  <a:close/>
                </a:path>
              </a:pathLst>
            </a:custGeom>
            <a:solidFill>
              <a:srgbClr val="FF8080"/>
            </a:solidFill>
          </p:spPr>
          <p:txBody>
            <a:bodyPr wrap="square" lIns="0" tIns="0" rIns="0" bIns="0" rtlCol="0"/>
            <a:lstStyle/>
            <a:p>
              <a:endParaRPr sz="1493" dirty="0"/>
            </a:p>
          </p:txBody>
        </p:sp>
        <p:sp>
          <p:nvSpPr>
            <p:cNvPr id="1857" name="object 3725">
              <a:extLst>
                <a:ext uri="{FF2B5EF4-FFF2-40B4-BE49-F238E27FC236}">
                  <a16:creationId xmlns:a16="http://schemas.microsoft.com/office/drawing/2014/main" id="{68ABE4FC-B91E-4FB0-B70D-08402FFA1552}"/>
                </a:ext>
              </a:extLst>
            </p:cNvPr>
            <p:cNvSpPr/>
            <p:nvPr/>
          </p:nvSpPr>
          <p:spPr>
            <a:xfrm>
              <a:off x="1172204" y="5183952"/>
              <a:ext cx="255904" cy="92710"/>
            </a:xfrm>
            <a:custGeom>
              <a:avLst/>
              <a:gdLst/>
              <a:ahLst/>
              <a:cxnLst/>
              <a:rect l="l" t="t" r="r" b="b"/>
              <a:pathLst>
                <a:path w="255905" h="92710">
                  <a:moveTo>
                    <a:pt x="65462" y="0"/>
                  </a:moveTo>
                  <a:lnTo>
                    <a:pt x="17026" y="619"/>
                  </a:lnTo>
                  <a:lnTo>
                    <a:pt x="0" y="11425"/>
                  </a:lnTo>
                  <a:lnTo>
                    <a:pt x="7727" y="31257"/>
                  </a:lnTo>
                  <a:lnTo>
                    <a:pt x="15833" y="47902"/>
                  </a:lnTo>
                  <a:lnTo>
                    <a:pt x="23106" y="61381"/>
                  </a:lnTo>
                  <a:lnTo>
                    <a:pt x="28333" y="71712"/>
                  </a:lnTo>
                  <a:lnTo>
                    <a:pt x="45620" y="60519"/>
                  </a:lnTo>
                  <a:lnTo>
                    <a:pt x="53432" y="51219"/>
                  </a:lnTo>
                  <a:lnTo>
                    <a:pt x="55962" y="43764"/>
                  </a:lnTo>
                  <a:lnTo>
                    <a:pt x="57403" y="38107"/>
                  </a:lnTo>
                  <a:lnTo>
                    <a:pt x="75583" y="35599"/>
                  </a:lnTo>
                  <a:lnTo>
                    <a:pt x="128435" y="42743"/>
                  </a:lnTo>
                  <a:lnTo>
                    <a:pt x="159101" y="63974"/>
                  </a:lnTo>
                  <a:lnTo>
                    <a:pt x="157200" y="71000"/>
                  </a:lnTo>
                  <a:lnTo>
                    <a:pt x="143197" y="72519"/>
                  </a:lnTo>
                  <a:lnTo>
                    <a:pt x="125239" y="74841"/>
                  </a:lnTo>
                  <a:lnTo>
                    <a:pt x="106117" y="80275"/>
                  </a:lnTo>
                  <a:lnTo>
                    <a:pt x="88620" y="91130"/>
                  </a:lnTo>
                  <a:lnTo>
                    <a:pt x="114823" y="90792"/>
                  </a:lnTo>
                  <a:lnTo>
                    <a:pt x="145949" y="91049"/>
                  </a:lnTo>
                  <a:lnTo>
                    <a:pt x="233540" y="92616"/>
                  </a:lnTo>
                  <a:lnTo>
                    <a:pt x="255324" y="83576"/>
                  </a:lnTo>
                  <a:lnTo>
                    <a:pt x="243373" y="61512"/>
                  </a:lnTo>
                  <a:lnTo>
                    <a:pt x="211433" y="36236"/>
                  </a:lnTo>
                  <a:lnTo>
                    <a:pt x="173253" y="17559"/>
                  </a:lnTo>
                  <a:lnTo>
                    <a:pt x="124479" y="6626"/>
                  </a:lnTo>
                  <a:lnTo>
                    <a:pt x="65462" y="0"/>
                  </a:lnTo>
                  <a:close/>
                </a:path>
              </a:pathLst>
            </a:custGeom>
            <a:solidFill>
              <a:srgbClr val="BD0005"/>
            </a:solidFill>
          </p:spPr>
          <p:txBody>
            <a:bodyPr wrap="square" lIns="0" tIns="0" rIns="0" bIns="0" rtlCol="0"/>
            <a:lstStyle/>
            <a:p>
              <a:endParaRPr sz="1493" dirty="0"/>
            </a:p>
          </p:txBody>
        </p:sp>
        <p:pic>
          <p:nvPicPr>
            <p:cNvPr id="1858" name="object 3726">
              <a:extLst>
                <a:ext uri="{FF2B5EF4-FFF2-40B4-BE49-F238E27FC236}">
                  <a16:creationId xmlns:a16="http://schemas.microsoft.com/office/drawing/2014/main" id="{77B95F5B-17BC-48DD-B62F-5AF17AF8A8A6}"/>
                </a:ext>
              </a:extLst>
            </p:cNvPr>
            <p:cNvPicPr/>
            <p:nvPr/>
          </p:nvPicPr>
          <p:blipFill>
            <a:blip r:embed="rId9" cstate="print"/>
            <a:stretch>
              <a:fillRect/>
            </a:stretch>
          </p:blipFill>
          <p:spPr>
            <a:xfrm>
              <a:off x="978684" y="5204442"/>
              <a:ext cx="187223" cy="133862"/>
            </a:xfrm>
            <a:prstGeom prst="rect">
              <a:avLst/>
            </a:prstGeom>
          </p:spPr>
        </p:pic>
        <p:sp>
          <p:nvSpPr>
            <p:cNvPr id="1859" name="object 3727">
              <a:extLst>
                <a:ext uri="{FF2B5EF4-FFF2-40B4-BE49-F238E27FC236}">
                  <a16:creationId xmlns:a16="http://schemas.microsoft.com/office/drawing/2014/main" id="{27E97933-7130-48F2-8B86-3A2543EA34E4}"/>
                </a:ext>
              </a:extLst>
            </p:cNvPr>
            <p:cNvSpPr/>
            <p:nvPr/>
          </p:nvSpPr>
          <p:spPr>
            <a:xfrm>
              <a:off x="1112512" y="5289342"/>
              <a:ext cx="299085" cy="86360"/>
            </a:xfrm>
            <a:custGeom>
              <a:avLst/>
              <a:gdLst/>
              <a:ahLst/>
              <a:cxnLst/>
              <a:rect l="l" t="t" r="r" b="b"/>
              <a:pathLst>
                <a:path w="299084" h="86360">
                  <a:moveTo>
                    <a:pt x="150253" y="0"/>
                  </a:moveTo>
                  <a:lnTo>
                    <a:pt x="163553" y="11767"/>
                  </a:lnTo>
                  <a:lnTo>
                    <a:pt x="178058" y="19084"/>
                  </a:lnTo>
                  <a:lnTo>
                    <a:pt x="191657" y="23549"/>
                  </a:lnTo>
                  <a:lnTo>
                    <a:pt x="202234" y="26758"/>
                  </a:lnTo>
                  <a:lnTo>
                    <a:pt x="197630" y="34746"/>
                  </a:lnTo>
                  <a:lnTo>
                    <a:pt x="155384" y="51180"/>
                  </a:lnTo>
                  <a:lnTo>
                    <a:pt x="112947" y="54660"/>
                  </a:lnTo>
                  <a:lnTo>
                    <a:pt x="96670" y="52681"/>
                  </a:lnTo>
                  <a:lnTo>
                    <a:pt x="83616" y="48653"/>
                  </a:lnTo>
                  <a:lnTo>
                    <a:pt x="87989" y="42690"/>
                  </a:lnTo>
                  <a:lnTo>
                    <a:pt x="92835" y="34867"/>
                  </a:lnTo>
                  <a:lnTo>
                    <a:pt x="92058" y="25140"/>
                  </a:lnTo>
                  <a:lnTo>
                    <a:pt x="79565" y="13461"/>
                  </a:lnTo>
                  <a:lnTo>
                    <a:pt x="66376" y="23440"/>
                  </a:lnTo>
                  <a:lnTo>
                    <a:pt x="49412" y="34985"/>
                  </a:lnTo>
                  <a:lnTo>
                    <a:pt x="0" y="67081"/>
                  </a:lnTo>
                  <a:lnTo>
                    <a:pt x="898" y="77568"/>
                  </a:lnTo>
                  <a:lnTo>
                    <a:pt x="33345" y="83821"/>
                  </a:lnTo>
                  <a:lnTo>
                    <a:pt x="83558" y="86109"/>
                  </a:lnTo>
                  <a:lnTo>
                    <a:pt x="137756" y="84702"/>
                  </a:lnTo>
                  <a:lnTo>
                    <a:pt x="182156" y="79870"/>
                  </a:lnTo>
                  <a:lnTo>
                    <a:pt x="229820" y="66742"/>
                  </a:lnTo>
                  <a:lnTo>
                    <a:pt x="274280" y="47739"/>
                  </a:lnTo>
                  <a:lnTo>
                    <a:pt x="298640" y="29288"/>
                  </a:lnTo>
                  <a:lnTo>
                    <a:pt x="286004" y="17818"/>
                  </a:lnTo>
                  <a:lnTo>
                    <a:pt x="242202" y="11369"/>
                  </a:lnTo>
                  <a:lnTo>
                    <a:pt x="204570" y="6556"/>
                  </a:lnTo>
                  <a:lnTo>
                    <a:pt x="150253" y="0"/>
                  </a:lnTo>
                  <a:close/>
                </a:path>
              </a:pathLst>
            </a:custGeom>
            <a:solidFill>
              <a:srgbClr val="BD0005"/>
            </a:solidFill>
          </p:spPr>
          <p:txBody>
            <a:bodyPr wrap="square" lIns="0" tIns="0" rIns="0" bIns="0" rtlCol="0"/>
            <a:lstStyle/>
            <a:p>
              <a:endParaRPr sz="1493" dirty="0"/>
            </a:p>
          </p:txBody>
        </p:sp>
        <p:sp>
          <p:nvSpPr>
            <p:cNvPr id="1860" name="object 3728">
              <a:extLst>
                <a:ext uri="{FF2B5EF4-FFF2-40B4-BE49-F238E27FC236}">
                  <a16:creationId xmlns:a16="http://schemas.microsoft.com/office/drawing/2014/main" id="{86087CA5-7ADF-4CD9-9956-672B4569D9D1}"/>
                </a:ext>
              </a:extLst>
            </p:cNvPr>
            <p:cNvSpPr/>
            <p:nvPr/>
          </p:nvSpPr>
          <p:spPr>
            <a:xfrm>
              <a:off x="1172204" y="5181243"/>
              <a:ext cx="258445" cy="95885"/>
            </a:xfrm>
            <a:custGeom>
              <a:avLst/>
              <a:gdLst/>
              <a:ahLst/>
              <a:cxnLst/>
              <a:rect l="l" t="t" r="r" b="b"/>
              <a:pathLst>
                <a:path w="258444" h="95885">
                  <a:moveTo>
                    <a:pt x="57080" y="0"/>
                  </a:moveTo>
                  <a:lnTo>
                    <a:pt x="13883" y="2313"/>
                  </a:lnTo>
                  <a:lnTo>
                    <a:pt x="0" y="14135"/>
                  </a:lnTo>
                  <a:lnTo>
                    <a:pt x="7727" y="33966"/>
                  </a:lnTo>
                  <a:lnTo>
                    <a:pt x="15833" y="50612"/>
                  </a:lnTo>
                  <a:lnTo>
                    <a:pt x="23106" y="64091"/>
                  </a:lnTo>
                  <a:lnTo>
                    <a:pt x="28333" y="74422"/>
                  </a:lnTo>
                  <a:lnTo>
                    <a:pt x="31397" y="60766"/>
                  </a:lnTo>
                  <a:lnTo>
                    <a:pt x="35320" y="39519"/>
                  </a:lnTo>
                  <a:lnTo>
                    <a:pt x="37312" y="33058"/>
                  </a:lnTo>
                  <a:lnTo>
                    <a:pt x="60287" y="30641"/>
                  </a:lnTo>
                  <a:lnTo>
                    <a:pt x="87588" y="30491"/>
                  </a:lnTo>
                  <a:lnTo>
                    <a:pt x="115190" y="32909"/>
                  </a:lnTo>
                  <a:lnTo>
                    <a:pt x="158937" y="47012"/>
                  </a:lnTo>
                  <a:lnTo>
                    <a:pt x="186423" y="78384"/>
                  </a:lnTo>
                  <a:lnTo>
                    <a:pt x="119772" y="88421"/>
                  </a:lnTo>
                  <a:lnTo>
                    <a:pt x="88620" y="93840"/>
                  </a:lnTo>
                  <a:lnTo>
                    <a:pt x="114823" y="93502"/>
                  </a:lnTo>
                  <a:lnTo>
                    <a:pt x="145949" y="93759"/>
                  </a:lnTo>
                  <a:lnTo>
                    <a:pt x="233540" y="95326"/>
                  </a:lnTo>
                  <a:lnTo>
                    <a:pt x="257855" y="87100"/>
                  </a:lnTo>
                  <a:lnTo>
                    <a:pt x="250121" y="66394"/>
                  </a:lnTo>
                  <a:lnTo>
                    <a:pt x="219025" y="41389"/>
                  </a:lnTo>
                  <a:lnTo>
                    <a:pt x="173253" y="20269"/>
                  </a:lnTo>
                  <a:lnTo>
                    <a:pt x="115050" y="6287"/>
                  </a:lnTo>
                  <a:lnTo>
                    <a:pt x="57080" y="0"/>
                  </a:lnTo>
                  <a:close/>
                </a:path>
              </a:pathLst>
            </a:custGeom>
            <a:solidFill>
              <a:srgbClr val="E30013">
                <a:alpha val="50000"/>
              </a:srgbClr>
            </a:solidFill>
          </p:spPr>
          <p:txBody>
            <a:bodyPr wrap="square" lIns="0" tIns="0" rIns="0" bIns="0" rtlCol="0"/>
            <a:lstStyle/>
            <a:p>
              <a:endParaRPr sz="1493" dirty="0"/>
            </a:p>
          </p:txBody>
        </p:sp>
        <p:pic>
          <p:nvPicPr>
            <p:cNvPr id="1861" name="object 3729">
              <a:extLst>
                <a:ext uri="{FF2B5EF4-FFF2-40B4-BE49-F238E27FC236}">
                  <a16:creationId xmlns:a16="http://schemas.microsoft.com/office/drawing/2014/main" id="{AF3EEC2C-79E7-406C-A3F0-20CF807B2D16}"/>
                </a:ext>
              </a:extLst>
            </p:cNvPr>
            <p:cNvPicPr/>
            <p:nvPr/>
          </p:nvPicPr>
          <p:blipFill>
            <a:blip r:embed="rId10" cstate="print"/>
            <a:stretch>
              <a:fillRect/>
            </a:stretch>
          </p:blipFill>
          <p:spPr>
            <a:xfrm>
              <a:off x="978684" y="5204442"/>
              <a:ext cx="187218" cy="133862"/>
            </a:xfrm>
            <a:prstGeom prst="rect">
              <a:avLst/>
            </a:prstGeom>
          </p:spPr>
        </p:pic>
        <p:sp>
          <p:nvSpPr>
            <p:cNvPr id="1862" name="object 3730">
              <a:extLst>
                <a:ext uri="{FF2B5EF4-FFF2-40B4-BE49-F238E27FC236}">
                  <a16:creationId xmlns:a16="http://schemas.microsoft.com/office/drawing/2014/main" id="{D780D1C6-E2B0-4B6F-A9E9-A2F333CC0E66}"/>
                </a:ext>
              </a:extLst>
            </p:cNvPr>
            <p:cNvSpPr/>
            <p:nvPr/>
          </p:nvSpPr>
          <p:spPr>
            <a:xfrm>
              <a:off x="1112512" y="5289342"/>
              <a:ext cx="299085" cy="86360"/>
            </a:xfrm>
            <a:custGeom>
              <a:avLst/>
              <a:gdLst/>
              <a:ahLst/>
              <a:cxnLst/>
              <a:rect l="l" t="t" r="r" b="b"/>
              <a:pathLst>
                <a:path w="299084" h="86360">
                  <a:moveTo>
                    <a:pt x="150253" y="0"/>
                  </a:moveTo>
                  <a:lnTo>
                    <a:pt x="178758" y="8853"/>
                  </a:lnTo>
                  <a:lnTo>
                    <a:pt x="217326" y="19516"/>
                  </a:lnTo>
                  <a:lnTo>
                    <a:pt x="228257" y="22898"/>
                  </a:lnTo>
                  <a:lnTo>
                    <a:pt x="181831" y="53562"/>
                  </a:lnTo>
                  <a:lnTo>
                    <a:pt x="130526" y="62577"/>
                  </a:lnTo>
                  <a:lnTo>
                    <a:pt x="101765" y="61229"/>
                  </a:lnTo>
                  <a:lnTo>
                    <a:pt x="76280" y="57515"/>
                  </a:lnTo>
                  <a:lnTo>
                    <a:pt x="59042" y="52704"/>
                  </a:lnTo>
                  <a:lnTo>
                    <a:pt x="62816" y="46337"/>
                  </a:lnTo>
                  <a:lnTo>
                    <a:pt x="68713" y="37512"/>
                  </a:lnTo>
                  <a:lnTo>
                    <a:pt x="74904" y="26473"/>
                  </a:lnTo>
                  <a:lnTo>
                    <a:pt x="79565" y="13461"/>
                  </a:lnTo>
                  <a:lnTo>
                    <a:pt x="66376" y="23440"/>
                  </a:lnTo>
                  <a:lnTo>
                    <a:pt x="49412" y="34985"/>
                  </a:lnTo>
                  <a:lnTo>
                    <a:pt x="0" y="67081"/>
                  </a:lnTo>
                  <a:lnTo>
                    <a:pt x="898" y="77568"/>
                  </a:lnTo>
                  <a:lnTo>
                    <a:pt x="33345" y="83821"/>
                  </a:lnTo>
                  <a:lnTo>
                    <a:pt x="83558" y="86109"/>
                  </a:lnTo>
                  <a:lnTo>
                    <a:pt x="137756" y="84702"/>
                  </a:lnTo>
                  <a:lnTo>
                    <a:pt x="182156" y="79870"/>
                  </a:lnTo>
                  <a:lnTo>
                    <a:pt x="229820" y="66742"/>
                  </a:lnTo>
                  <a:lnTo>
                    <a:pt x="274280" y="47739"/>
                  </a:lnTo>
                  <a:lnTo>
                    <a:pt x="298640" y="29288"/>
                  </a:lnTo>
                  <a:lnTo>
                    <a:pt x="286004" y="17818"/>
                  </a:lnTo>
                  <a:lnTo>
                    <a:pt x="242202" y="11369"/>
                  </a:lnTo>
                  <a:lnTo>
                    <a:pt x="204570" y="6556"/>
                  </a:lnTo>
                  <a:lnTo>
                    <a:pt x="150253" y="0"/>
                  </a:lnTo>
                  <a:close/>
                </a:path>
              </a:pathLst>
            </a:custGeom>
            <a:solidFill>
              <a:srgbClr val="E30013">
                <a:alpha val="50000"/>
              </a:srgbClr>
            </a:solidFill>
          </p:spPr>
          <p:txBody>
            <a:bodyPr wrap="square" lIns="0" tIns="0" rIns="0" bIns="0" rtlCol="0"/>
            <a:lstStyle/>
            <a:p>
              <a:endParaRPr sz="1493" dirty="0"/>
            </a:p>
          </p:txBody>
        </p:sp>
        <p:sp>
          <p:nvSpPr>
            <p:cNvPr id="1863" name="object 3731">
              <a:extLst>
                <a:ext uri="{FF2B5EF4-FFF2-40B4-BE49-F238E27FC236}">
                  <a16:creationId xmlns:a16="http://schemas.microsoft.com/office/drawing/2014/main" id="{E336E9C9-87CD-450B-836B-787FED804B38}"/>
                </a:ext>
              </a:extLst>
            </p:cNvPr>
            <p:cNvSpPr/>
            <p:nvPr/>
          </p:nvSpPr>
          <p:spPr>
            <a:xfrm>
              <a:off x="1355985" y="5260109"/>
              <a:ext cx="31115" cy="6350"/>
            </a:xfrm>
            <a:custGeom>
              <a:avLst/>
              <a:gdLst/>
              <a:ahLst/>
              <a:cxnLst/>
              <a:rect l="l" t="t" r="r" b="b"/>
              <a:pathLst>
                <a:path w="31115" h="6350">
                  <a:moveTo>
                    <a:pt x="25041" y="0"/>
                  </a:moveTo>
                  <a:lnTo>
                    <a:pt x="16234" y="152"/>
                  </a:lnTo>
                  <a:lnTo>
                    <a:pt x="6317" y="657"/>
                  </a:lnTo>
                  <a:lnTo>
                    <a:pt x="0" y="2245"/>
                  </a:lnTo>
                  <a:lnTo>
                    <a:pt x="36" y="3925"/>
                  </a:lnTo>
                  <a:lnTo>
                    <a:pt x="348" y="5483"/>
                  </a:lnTo>
                  <a:lnTo>
                    <a:pt x="5787" y="6189"/>
                  </a:lnTo>
                  <a:lnTo>
                    <a:pt x="14640" y="6036"/>
                  </a:lnTo>
                  <a:lnTo>
                    <a:pt x="24503" y="5521"/>
                  </a:lnTo>
                  <a:lnTo>
                    <a:pt x="30874" y="3925"/>
                  </a:lnTo>
                  <a:lnTo>
                    <a:pt x="30818" y="2245"/>
                  </a:lnTo>
                  <a:lnTo>
                    <a:pt x="30510" y="707"/>
                  </a:lnTo>
                  <a:lnTo>
                    <a:pt x="25041" y="0"/>
                  </a:lnTo>
                  <a:close/>
                </a:path>
              </a:pathLst>
            </a:custGeom>
            <a:solidFill>
              <a:srgbClr val="FF9429">
                <a:alpha val="46998"/>
              </a:srgbClr>
            </a:solidFill>
          </p:spPr>
          <p:txBody>
            <a:bodyPr wrap="square" lIns="0" tIns="0" rIns="0" bIns="0" rtlCol="0"/>
            <a:lstStyle/>
            <a:p>
              <a:endParaRPr sz="1493" dirty="0"/>
            </a:p>
          </p:txBody>
        </p:sp>
        <p:sp>
          <p:nvSpPr>
            <p:cNvPr id="1864" name="object 3732">
              <a:extLst>
                <a:ext uri="{FF2B5EF4-FFF2-40B4-BE49-F238E27FC236}">
                  <a16:creationId xmlns:a16="http://schemas.microsoft.com/office/drawing/2014/main" id="{8C682348-34F9-405F-9410-59BC7829B7AF}"/>
                </a:ext>
              </a:extLst>
            </p:cNvPr>
            <p:cNvSpPr/>
            <p:nvPr/>
          </p:nvSpPr>
          <p:spPr>
            <a:xfrm>
              <a:off x="1362508" y="5261314"/>
              <a:ext cx="18415" cy="3810"/>
            </a:xfrm>
            <a:custGeom>
              <a:avLst/>
              <a:gdLst/>
              <a:ahLst/>
              <a:cxnLst/>
              <a:rect l="l" t="t" r="r" b="b"/>
              <a:pathLst>
                <a:path w="18415" h="3810">
                  <a:moveTo>
                    <a:pt x="13385" y="0"/>
                  </a:moveTo>
                  <a:lnTo>
                    <a:pt x="8572" y="253"/>
                  </a:lnTo>
                  <a:lnTo>
                    <a:pt x="3784" y="520"/>
                  </a:lnTo>
                  <a:lnTo>
                    <a:pt x="0" y="1447"/>
                  </a:lnTo>
                  <a:lnTo>
                    <a:pt x="368" y="3238"/>
                  </a:lnTo>
                  <a:lnTo>
                    <a:pt x="4394" y="3759"/>
                  </a:lnTo>
                  <a:lnTo>
                    <a:pt x="14020" y="3276"/>
                  </a:lnTo>
                  <a:lnTo>
                    <a:pt x="17792" y="2336"/>
                  </a:lnTo>
                  <a:lnTo>
                    <a:pt x="17437" y="533"/>
                  </a:lnTo>
                  <a:lnTo>
                    <a:pt x="13385" y="0"/>
                  </a:lnTo>
                  <a:close/>
                </a:path>
              </a:pathLst>
            </a:custGeom>
            <a:solidFill>
              <a:srgbClr val="FFCB61">
                <a:alpha val="46998"/>
              </a:srgbClr>
            </a:solidFill>
          </p:spPr>
          <p:txBody>
            <a:bodyPr wrap="square" lIns="0" tIns="0" rIns="0" bIns="0" rtlCol="0"/>
            <a:lstStyle/>
            <a:p>
              <a:endParaRPr sz="1493" dirty="0"/>
            </a:p>
          </p:txBody>
        </p:sp>
        <p:sp>
          <p:nvSpPr>
            <p:cNvPr id="1865" name="object 3733">
              <a:extLst>
                <a:ext uri="{FF2B5EF4-FFF2-40B4-BE49-F238E27FC236}">
                  <a16:creationId xmlns:a16="http://schemas.microsoft.com/office/drawing/2014/main" id="{0E9B658B-A0E8-4FFA-8171-D04902978C97}"/>
                </a:ext>
              </a:extLst>
            </p:cNvPr>
            <p:cNvSpPr/>
            <p:nvPr/>
          </p:nvSpPr>
          <p:spPr>
            <a:xfrm>
              <a:off x="1201617" y="5201929"/>
              <a:ext cx="13335" cy="11430"/>
            </a:xfrm>
            <a:custGeom>
              <a:avLst/>
              <a:gdLst/>
              <a:ahLst/>
              <a:cxnLst/>
              <a:rect l="l" t="t" r="r" b="b"/>
              <a:pathLst>
                <a:path w="13334" h="11429">
                  <a:moveTo>
                    <a:pt x="6730" y="0"/>
                  </a:moveTo>
                  <a:lnTo>
                    <a:pt x="3442" y="57"/>
                  </a:lnTo>
                  <a:lnTo>
                    <a:pt x="0" y="512"/>
                  </a:lnTo>
                  <a:lnTo>
                    <a:pt x="76" y="4744"/>
                  </a:lnTo>
                  <a:lnTo>
                    <a:pt x="3105" y="9377"/>
                  </a:lnTo>
                  <a:lnTo>
                    <a:pt x="6628" y="11193"/>
                  </a:lnTo>
                  <a:lnTo>
                    <a:pt x="9938" y="11136"/>
                  </a:lnTo>
                  <a:lnTo>
                    <a:pt x="13308" y="10674"/>
                  </a:lnTo>
                  <a:lnTo>
                    <a:pt x="13183" y="6342"/>
                  </a:lnTo>
                  <a:lnTo>
                    <a:pt x="10217" y="1808"/>
                  </a:lnTo>
                  <a:lnTo>
                    <a:pt x="6730" y="0"/>
                  </a:lnTo>
                  <a:close/>
                </a:path>
              </a:pathLst>
            </a:custGeom>
            <a:solidFill>
              <a:srgbClr val="FF9429">
                <a:alpha val="64999"/>
              </a:srgbClr>
            </a:solidFill>
          </p:spPr>
          <p:txBody>
            <a:bodyPr wrap="square" lIns="0" tIns="0" rIns="0" bIns="0" rtlCol="0"/>
            <a:lstStyle/>
            <a:p>
              <a:endParaRPr sz="1493" dirty="0"/>
            </a:p>
          </p:txBody>
        </p:sp>
        <p:sp>
          <p:nvSpPr>
            <p:cNvPr id="1866" name="object 3734">
              <a:extLst>
                <a:ext uri="{FF2B5EF4-FFF2-40B4-BE49-F238E27FC236}">
                  <a16:creationId xmlns:a16="http://schemas.microsoft.com/office/drawing/2014/main" id="{F3D1AADF-2EC3-472C-8CA2-98E00DD252B7}"/>
                </a:ext>
              </a:extLst>
            </p:cNvPr>
            <p:cNvSpPr/>
            <p:nvPr/>
          </p:nvSpPr>
          <p:spPr>
            <a:xfrm>
              <a:off x="1204017" y="5204193"/>
              <a:ext cx="8890" cy="6985"/>
            </a:xfrm>
            <a:custGeom>
              <a:avLst/>
              <a:gdLst/>
              <a:ahLst/>
              <a:cxnLst/>
              <a:rect l="l" t="t" r="r" b="b"/>
              <a:pathLst>
                <a:path w="8890" h="6985">
                  <a:moveTo>
                    <a:pt x="3962" y="0"/>
                  </a:moveTo>
                  <a:lnTo>
                    <a:pt x="2222" y="241"/>
                  </a:lnTo>
                  <a:lnTo>
                    <a:pt x="482" y="457"/>
                  </a:lnTo>
                  <a:lnTo>
                    <a:pt x="0" y="2044"/>
                  </a:lnTo>
                  <a:lnTo>
                    <a:pt x="1143" y="3759"/>
                  </a:lnTo>
                  <a:lnTo>
                    <a:pt x="2260" y="5460"/>
                  </a:lnTo>
                  <a:lnTo>
                    <a:pt x="4572" y="6654"/>
                  </a:lnTo>
                  <a:lnTo>
                    <a:pt x="8051" y="6210"/>
                  </a:lnTo>
                  <a:lnTo>
                    <a:pt x="8521" y="4622"/>
                  </a:lnTo>
                  <a:lnTo>
                    <a:pt x="6273" y="1193"/>
                  </a:lnTo>
                  <a:lnTo>
                    <a:pt x="3962" y="0"/>
                  </a:lnTo>
                  <a:close/>
                </a:path>
              </a:pathLst>
            </a:custGeom>
            <a:solidFill>
              <a:srgbClr val="FFCB61">
                <a:alpha val="64999"/>
              </a:srgbClr>
            </a:solidFill>
          </p:spPr>
          <p:txBody>
            <a:bodyPr wrap="square" lIns="0" tIns="0" rIns="0" bIns="0" rtlCol="0"/>
            <a:lstStyle/>
            <a:p>
              <a:endParaRPr sz="1493" dirty="0"/>
            </a:p>
          </p:txBody>
        </p:sp>
        <p:sp>
          <p:nvSpPr>
            <p:cNvPr id="1867" name="object 3735">
              <a:extLst>
                <a:ext uri="{FF2B5EF4-FFF2-40B4-BE49-F238E27FC236}">
                  <a16:creationId xmlns:a16="http://schemas.microsoft.com/office/drawing/2014/main" id="{2B693ACE-F738-46F0-A4DB-841621FF6772}"/>
                </a:ext>
              </a:extLst>
            </p:cNvPr>
            <p:cNvSpPr/>
            <p:nvPr/>
          </p:nvSpPr>
          <p:spPr>
            <a:xfrm>
              <a:off x="1354446" y="5246052"/>
              <a:ext cx="31750" cy="8890"/>
            </a:xfrm>
            <a:custGeom>
              <a:avLst/>
              <a:gdLst/>
              <a:ahLst/>
              <a:cxnLst/>
              <a:rect l="l" t="t" r="r" b="b"/>
              <a:pathLst>
                <a:path w="31750" h="8889">
                  <a:moveTo>
                    <a:pt x="30236" y="0"/>
                  </a:moveTo>
                  <a:lnTo>
                    <a:pt x="19249" y="188"/>
                  </a:lnTo>
                  <a:lnTo>
                    <a:pt x="4356" y="3203"/>
                  </a:lnTo>
                  <a:lnTo>
                    <a:pt x="0" y="5254"/>
                  </a:lnTo>
                  <a:lnTo>
                    <a:pt x="33" y="7211"/>
                  </a:lnTo>
                  <a:lnTo>
                    <a:pt x="1515" y="8674"/>
                  </a:lnTo>
                  <a:lnTo>
                    <a:pt x="12369" y="8483"/>
                  </a:lnTo>
                  <a:lnTo>
                    <a:pt x="27368" y="5463"/>
                  </a:lnTo>
                  <a:lnTo>
                    <a:pt x="31740" y="3390"/>
                  </a:lnTo>
                  <a:lnTo>
                    <a:pt x="31706" y="1463"/>
                  </a:lnTo>
                  <a:lnTo>
                    <a:pt x="30236" y="0"/>
                  </a:lnTo>
                  <a:close/>
                </a:path>
              </a:pathLst>
            </a:custGeom>
            <a:solidFill>
              <a:srgbClr val="FF9429">
                <a:alpha val="77999"/>
              </a:srgbClr>
            </a:solidFill>
          </p:spPr>
          <p:txBody>
            <a:bodyPr wrap="square" lIns="0" tIns="0" rIns="0" bIns="0" rtlCol="0"/>
            <a:lstStyle/>
            <a:p>
              <a:endParaRPr sz="1493" dirty="0"/>
            </a:p>
          </p:txBody>
        </p:sp>
        <p:sp>
          <p:nvSpPr>
            <p:cNvPr id="1868" name="object 3736">
              <a:extLst>
                <a:ext uri="{FF2B5EF4-FFF2-40B4-BE49-F238E27FC236}">
                  <a16:creationId xmlns:a16="http://schemas.microsoft.com/office/drawing/2014/main" id="{08208306-EB5F-4D3A-AB11-EF9891D5E719}"/>
                </a:ext>
              </a:extLst>
            </p:cNvPr>
            <p:cNvSpPr/>
            <p:nvPr/>
          </p:nvSpPr>
          <p:spPr>
            <a:xfrm>
              <a:off x="1360594" y="5247698"/>
              <a:ext cx="19685" cy="5715"/>
            </a:xfrm>
            <a:custGeom>
              <a:avLst/>
              <a:gdLst/>
              <a:ahLst/>
              <a:cxnLst/>
              <a:rect l="l" t="t" r="r" b="b"/>
              <a:pathLst>
                <a:path w="19684" h="5714">
                  <a:moveTo>
                    <a:pt x="17627" y="0"/>
                  </a:moveTo>
                  <a:lnTo>
                    <a:pt x="12941" y="76"/>
                  </a:lnTo>
                  <a:lnTo>
                    <a:pt x="8064" y="1054"/>
                  </a:lnTo>
                  <a:lnTo>
                    <a:pt x="3200" y="2032"/>
                  </a:lnTo>
                  <a:lnTo>
                    <a:pt x="0" y="3543"/>
                  </a:lnTo>
                  <a:lnTo>
                    <a:pt x="1828" y="5346"/>
                  </a:lnTo>
                  <a:lnTo>
                    <a:pt x="6502" y="5283"/>
                  </a:lnTo>
                  <a:lnTo>
                    <a:pt x="16230" y="3327"/>
                  </a:lnTo>
                  <a:lnTo>
                    <a:pt x="19431" y="1803"/>
                  </a:lnTo>
                  <a:lnTo>
                    <a:pt x="17627" y="0"/>
                  </a:lnTo>
                  <a:close/>
                </a:path>
              </a:pathLst>
            </a:custGeom>
            <a:solidFill>
              <a:srgbClr val="FFCB61">
                <a:alpha val="77999"/>
              </a:srgbClr>
            </a:solidFill>
          </p:spPr>
          <p:txBody>
            <a:bodyPr wrap="square" lIns="0" tIns="0" rIns="0" bIns="0" rtlCol="0"/>
            <a:lstStyle/>
            <a:p>
              <a:endParaRPr sz="1493" dirty="0"/>
            </a:p>
          </p:txBody>
        </p:sp>
        <p:sp>
          <p:nvSpPr>
            <p:cNvPr id="1869" name="object 3737">
              <a:extLst>
                <a:ext uri="{FF2B5EF4-FFF2-40B4-BE49-F238E27FC236}">
                  <a16:creationId xmlns:a16="http://schemas.microsoft.com/office/drawing/2014/main" id="{75E097B6-38B4-46F1-A11B-144B9788C226}"/>
                </a:ext>
              </a:extLst>
            </p:cNvPr>
            <p:cNvSpPr/>
            <p:nvPr/>
          </p:nvSpPr>
          <p:spPr>
            <a:xfrm>
              <a:off x="1240591" y="5205609"/>
              <a:ext cx="8255" cy="6985"/>
            </a:xfrm>
            <a:custGeom>
              <a:avLst/>
              <a:gdLst/>
              <a:ahLst/>
              <a:cxnLst/>
              <a:rect l="l" t="t" r="r" b="b"/>
              <a:pathLst>
                <a:path w="8255" h="6985">
                  <a:moveTo>
                    <a:pt x="6232" y="0"/>
                  </a:moveTo>
                  <a:lnTo>
                    <a:pt x="4192" y="34"/>
                  </a:lnTo>
                  <a:lnTo>
                    <a:pt x="2092" y="1116"/>
                  </a:lnTo>
                  <a:lnTo>
                    <a:pt x="0" y="4054"/>
                  </a:lnTo>
                  <a:lnTo>
                    <a:pt x="41" y="6445"/>
                  </a:lnTo>
                  <a:lnTo>
                    <a:pt x="1973" y="6688"/>
                  </a:lnTo>
                  <a:lnTo>
                    <a:pt x="3949" y="6651"/>
                  </a:lnTo>
                  <a:lnTo>
                    <a:pt x="6041" y="5574"/>
                  </a:lnTo>
                  <a:lnTo>
                    <a:pt x="8131" y="2659"/>
                  </a:lnTo>
                  <a:lnTo>
                    <a:pt x="8089" y="220"/>
                  </a:lnTo>
                  <a:lnTo>
                    <a:pt x="6232" y="0"/>
                  </a:lnTo>
                  <a:close/>
                </a:path>
              </a:pathLst>
            </a:custGeom>
            <a:solidFill>
              <a:srgbClr val="FF9429">
                <a:alpha val="30999"/>
              </a:srgbClr>
            </a:solidFill>
          </p:spPr>
          <p:txBody>
            <a:bodyPr wrap="square" lIns="0" tIns="0" rIns="0" bIns="0" rtlCol="0"/>
            <a:lstStyle/>
            <a:p>
              <a:endParaRPr sz="1493" dirty="0"/>
            </a:p>
          </p:txBody>
        </p:sp>
        <p:sp>
          <p:nvSpPr>
            <p:cNvPr id="1870" name="object 3738">
              <a:extLst>
                <a:ext uri="{FF2B5EF4-FFF2-40B4-BE49-F238E27FC236}">
                  <a16:creationId xmlns:a16="http://schemas.microsoft.com/office/drawing/2014/main" id="{31B0FE29-A60E-49DA-A3B5-F9A7997A0FFF}"/>
                </a:ext>
              </a:extLst>
            </p:cNvPr>
            <p:cNvSpPr/>
            <p:nvPr/>
          </p:nvSpPr>
          <p:spPr>
            <a:xfrm>
              <a:off x="1242068" y="5206946"/>
              <a:ext cx="5715" cy="4445"/>
            </a:xfrm>
            <a:custGeom>
              <a:avLst/>
              <a:gdLst/>
              <a:ahLst/>
              <a:cxnLst/>
              <a:rect l="l" t="t" r="r" b="b"/>
              <a:pathLst>
                <a:path w="5715" h="4445">
                  <a:moveTo>
                    <a:pt x="2908" y="0"/>
                  </a:moveTo>
                  <a:lnTo>
                    <a:pt x="1473" y="736"/>
                  </a:lnTo>
                  <a:lnTo>
                    <a:pt x="723" y="1777"/>
                  </a:lnTo>
                  <a:lnTo>
                    <a:pt x="0" y="2832"/>
                  </a:lnTo>
                  <a:lnTo>
                    <a:pt x="228" y="3759"/>
                  </a:lnTo>
                  <a:lnTo>
                    <a:pt x="1257" y="3873"/>
                  </a:lnTo>
                  <a:lnTo>
                    <a:pt x="2273" y="4000"/>
                  </a:lnTo>
                  <a:lnTo>
                    <a:pt x="3695" y="3263"/>
                  </a:lnTo>
                  <a:lnTo>
                    <a:pt x="4457" y="2235"/>
                  </a:lnTo>
                  <a:lnTo>
                    <a:pt x="5181" y="1181"/>
                  </a:lnTo>
                  <a:lnTo>
                    <a:pt x="4953" y="253"/>
                  </a:lnTo>
                  <a:lnTo>
                    <a:pt x="2908" y="0"/>
                  </a:lnTo>
                  <a:close/>
                </a:path>
              </a:pathLst>
            </a:custGeom>
            <a:solidFill>
              <a:srgbClr val="FFCB61">
                <a:alpha val="30999"/>
              </a:srgbClr>
            </a:solidFill>
          </p:spPr>
          <p:txBody>
            <a:bodyPr wrap="square" lIns="0" tIns="0" rIns="0" bIns="0" rtlCol="0"/>
            <a:lstStyle/>
            <a:p>
              <a:endParaRPr sz="1493" dirty="0"/>
            </a:p>
          </p:txBody>
        </p:sp>
        <p:sp>
          <p:nvSpPr>
            <p:cNvPr id="1871" name="object 3739">
              <a:extLst>
                <a:ext uri="{FF2B5EF4-FFF2-40B4-BE49-F238E27FC236}">
                  <a16:creationId xmlns:a16="http://schemas.microsoft.com/office/drawing/2014/main" id="{70DA2576-5ABD-47CE-82D9-1F51B4BFF3F7}"/>
                </a:ext>
              </a:extLst>
            </p:cNvPr>
            <p:cNvSpPr/>
            <p:nvPr/>
          </p:nvSpPr>
          <p:spPr>
            <a:xfrm>
              <a:off x="1344584" y="5233842"/>
              <a:ext cx="19685" cy="6985"/>
            </a:xfrm>
            <a:custGeom>
              <a:avLst/>
              <a:gdLst/>
              <a:ahLst/>
              <a:cxnLst/>
              <a:rect l="l" t="t" r="r" b="b"/>
              <a:pathLst>
                <a:path w="19684" h="6985">
                  <a:moveTo>
                    <a:pt x="18387" y="0"/>
                  </a:moveTo>
                  <a:lnTo>
                    <a:pt x="12082" y="110"/>
                  </a:lnTo>
                  <a:lnTo>
                    <a:pt x="2029" y="2954"/>
                  </a:lnTo>
                  <a:lnTo>
                    <a:pt x="0" y="4241"/>
                  </a:lnTo>
                  <a:lnTo>
                    <a:pt x="26" y="5671"/>
                  </a:lnTo>
                  <a:lnTo>
                    <a:pt x="1136" y="6425"/>
                  </a:lnTo>
                  <a:lnTo>
                    <a:pt x="7380" y="6316"/>
                  </a:lnTo>
                  <a:lnTo>
                    <a:pt x="17498" y="3462"/>
                  </a:lnTo>
                  <a:lnTo>
                    <a:pt x="19546" y="2156"/>
                  </a:lnTo>
                  <a:lnTo>
                    <a:pt x="19523" y="763"/>
                  </a:lnTo>
                  <a:lnTo>
                    <a:pt x="18387" y="0"/>
                  </a:lnTo>
                  <a:close/>
                </a:path>
              </a:pathLst>
            </a:custGeom>
            <a:solidFill>
              <a:srgbClr val="FF9429">
                <a:alpha val="86997"/>
              </a:srgbClr>
            </a:solidFill>
          </p:spPr>
          <p:txBody>
            <a:bodyPr wrap="square" lIns="0" tIns="0" rIns="0" bIns="0" rtlCol="0"/>
            <a:lstStyle/>
            <a:p>
              <a:endParaRPr sz="1493" dirty="0"/>
            </a:p>
          </p:txBody>
        </p:sp>
        <p:sp>
          <p:nvSpPr>
            <p:cNvPr id="1872" name="object 3740">
              <a:extLst>
                <a:ext uri="{FF2B5EF4-FFF2-40B4-BE49-F238E27FC236}">
                  <a16:creationId xmlns:a16="http://schemas.microsoft.com/office/drawing/2014/main" id="{304158D5-CBD1-4F81-A001-77CEB8A8DF66}"/>
                </a:ext>
              </a:extLst>
            </p:cNvPr>
            <p:cNvSpPr/>
            <p:nvPr/>
          </p:nvSpPr>
          <p:spPr>
            <a:xfrm>
              <a:off x="1348223" y="5234990"/>
              <a:ext cx="12700" cy="4445"/>
            </a:xfrm>
            <a:custGeom>
              <a:avLst/>
              <a:gdLst/>
              <a:ahLst/>
              <a:cxnLst/>
              <a:rect l="l" t="t" r="r" b="b"/>
              <a:pathLst>
                <a:path w="12700" h="4445">
                  <a:moveTo>
                    <a:pt x="10668" y="0"/>
                  </a:moveTo>
                  <a:lnTo>
                    <a:pt x="7645" y="266"/>
                  </a:lnTo>
                  <a:lnTo>
                    <a:pt x="4699" y="1092"/>
                  </a:lnTo>
                  <a:lnTo>
                    <a:pt x="1765" y="1917"/>
                  </a:lnTo>
                  <a:lnTo>
                    <a:pt x="0" y="3035"/>
                  </a:lnTo>
                  <a:lnTo>
                    <a:pt x="1600" y="4102"/>
                  </a:lnTo>
                  <a:lnTo>
                    <a:pt x="4597" y="3873"/>
                  </a:lnTo>
                  <a:lnTo>
                    <a:pt x="10515" y="2209"/>
                  </a:lnTo>
                  <a:lnTo>
                    <a:pt x="12242" y="1092"/>
                  </a:lnTo>
                  <a:lnTo>
                    <a:pt x="10668" y="0"/>
                  </a:lnTo>
                  <a:close/>
                </a:path>
              </a:pathLst>
            </a:custGeom>
            <a:solidFill>
              <a:srgbClr val="FFCB61">
                <a:alpha val="86997"/>
              </a:srgbClr>
            </a:solidFill>
          </p:spPr>
          <p:txBody>
            <a:bodyPr wrap="square" lIns="0" tIns="0" rIns="0" bIns="0" rtlCol="0"/>
            <a:lstStyle/>
            <a:p>
              <a:endParaRPr sz="1493" dirty="0"/>
            </a:p>
          </p:txBody>
        </p:sp>
        <p:sp>
          <p:nvSpPr>
            <p:cNvPr id="1873" name="object 3741">
              <a:extLst>
                <a:ext uri="{FF2B5EF4-FFF2-40B4-BE49-F238E27FC236}">
                  <a16:creationId xmlns:a16="http://schemas.microsoft.com/office/drawing/2014/main" id="{5FE850D2-9E87-458B-B8E5-75BFBBA8E63C}"/>
                </a:ext>
              </a:extLst>
            </p:cNvPr>
            <p:cNvSpPr/>
            <p:nvPr/>
          </p:nvSpPr>
          <p:spPr>
            <a:xfrm>
              <a:off x="1265672" y="5199243"/>
              <a:ext cx="19050" cy="17145"/>
            </a:xfrm>
            <a:custGeom>
              <a:avLst/>
              <a:gdLst/>
              <a:ahLst/>
              <a:cxnLst/>
              <a:rect l="l" t="t" r="r" b="b"/>
              <a:pathLst>
                <a:path w="19050" h="17145">
                  <a:moveTo>
                    <a:pt x="13588" y="0"/>
                  </a:moveTo>
                  <a:lnTo>
                    <a:pt x="8586" y="86"/>
                  </a:lnTo>
                  <a:lnTo>
                    <a:pt x="3640" y="3059"/>
                  </a:lnTo>
                  <a:lnTo>
                    <a:pt x="0" y="9890"/>
                  </a:lnTo>
                  <a:lnTo>
                    <a:pt x="100" y="15672"/>
                  </a:lnTo>
                  <a:lnTo>
                    <a:pt x="427" y="16444"/>
                  </a:lnTo>
                  <a:lnTo>
                    <a:pt x="5488" y="16880"/>
                  </a:lnTo>
                  <a:lnTo>
                    <a:pt x="10386" y="16792"/>
                  </a:lnTo>
                  <a:lnTo>
                    <a:pt x="15349" y="13803"/>
                  </a:lnTo>
                  <a:lnTo>
                    <a:pt x="19004" y="6965"/>
                  </a:lnTo>
                  <a:lnTo>
                    <a:pt x="18903" y="1183"/>
                  </a:lnTo>
                  <a:lnTo>
                    <a:pt x="18575" y="417"/>
                  </a:lnTo>
                  <a:lnTo>
                    <a:pt x="13588" y="0"/>
                  </a:lnTo>
                  <a:close/>
                </a:path>
              </a:pathLst>
            </a:custGeom>
            <a:solidFill>
              <a:srgbClr val="FF9429">
                <a:alpha val="88998"/>
              </a:srgbClr>
            </a:solidFill>
          </p:spPr>
          <p:txBody>
            <a:bodyPr wrap="square" lIns="0" tIns="0" rIns="0" bIns="0" rtlCol="0"/>
            <a:lstStyle/>
            <a:p>
              <a:endParaRPr sz="1493" dirty="0"/>
            </a:p>
          </p:txBody>
        </p:sp>
        <p:sp>
          <p:nvSpPr>
            <p:cNvPr id="1874" name="object 3742">
              <a:extLst>
                <a:ext uri="{FF2B5EF4-FFF2-40B4-BE49-F238E27FC236}">
                  <a16:creationId xmlns:a16="http://schemas.microsoft.com/office/drawing/2014/main" id="{C180ED67-9AF6-4406-A19B-770F8DFFE051}"/>
                </a:ext>
              </a:extLst>
            </p:cNvPr>
            <p:cNvSpPr/>
            <p:nvPr/>
          </p:nvSpPr>
          <p:spPr>
            <a:xfrm>
              <a:off x="1269067" y="5202684"/>
              <a:ext cx="12700" cy="10160"/>
            </a:xfrm>
            <a:custGeom>
              <a:avLst/>
              <a:gdLst/>
              <a:ahLst/>
              <a:cxnLst/>
              <a:rect l="l" t="t" r="r" b="b"/>
              <a:pathLst>
                <a:path w="12700" h="10160">
                  <a:moveTo>
                    <a:pt x="6032" y="0"/>
                  </a:moveTo>
                  <a:lnTo>
                    <a:pt x="2793" y="1968"/>
                  </a:lnTo>
                  <a:lnTo>
                    <a:pt x="1384" y="4597"/>
                  </a:lnTo>
                  <a:lnTo>
                    <a:pt x="0" y="7200"/>
                  </a:lnTo>
                  <a:lnTo>
                    <a:pt x="939" y="9525"/>
                  </a:lnTo>
                  <a:lnTo>
                    <a:pt x="6197" y="9982"/>
                  </a:lnTo>
                  <a:lnTo>
                    <a:pt x="9423" y="8026"/>
                  </a:lnTo>
                  <a:lnTo>
                    <a:pt x="10807" y="5397"/>
                  </a:lnTo>
                  <a:lnTo>
                    <a:pt x="12230" y="2768"/>
                  </a:lnTo>
                  <a:lnTo>
                    <a:pt x="11239" y="469"/>
                  </a:lnTo>
                  <a:lnTo>
                    <a:pt x="6032" y="0"/>
                  </a:lnTo>
                  <a:close/>
                </a:path>
              </a:pathLst>
            </a:custGeom>
            <a:solidFill>
              <a:srgbClr val="FFCB61">
                <a:alpha val="88998"/>
              </a:srgbClr>
            </a:solidFill>
          </p:spPr>
          <p:txBody>
            <a:bodyPr wrap="square" lIns="0" tIns="0" rIns="0" bIns="0" rtlCol="0"/>
            <a:lstStyle/>
            <a:p>
              <a:endParaRPr sz="1493" dirty="0"/>
            </a:p>
          </p:txBody>
        </p:sp>
        <p:sp>
          <p:nvSpPr>
            <p:cNvPr id="1875" name="object 3743">
              <a:extLst>
                <a:ext uri="{FF2B5EF4-FFF2-40B4-BE49-F238E27FC236}">
                  <a16:creationId xmlns:a16="http://schemas.microsoft.com/office/drawing/2014/main" id="{E0B7D22C-BFBE-46B2-94AB-DBD1703DBD42}"/>
                </a:ext>
              </a:extLst>
            </p:cNvPr>
            <p:cNvSpPr/>
            <p:nvPr/>
          </p:nvSpPr>
          <p:spPr>
            <a:xfrm>
              <a:off x="1331734" y="5220204"/>
              <a:ext cx="13335" cy="6985"/>
            </a:xfrm>
            <a:custGeom>
              <a:avLst/>
              <a:gdLst/>
              <a:ahLst/>
              <a:cxnLst/>
              <a:rect l="l" t="t" r="r" b="b"/>
              <a:pathLst>
                <a:path w="13334" h="6985">
                  <a:moveTo>
                    <a:pt x="11976" y="0"/>
                  </a:moveTo>
                  <a:lnTo>
                    <a:pt x="8846" y="53"/>
                  </a:lnTo>
                  <a:lnTo>
                    <a:pt x="6786" y="547"/>
                  </a:lnTo>
                  <a:lnTo>
                    <a:pt x="3547" y="2325"/>
                  </a:lnTo>
                  <a:lnTo>
                    <a:pt x="296" y="4052"/>
                  </a:lnTo>
                  <a:lnTo>
                    <a:pt x="0" y="4523"/>
                  </a:lnTo>
                  <a:lnTo>
                    <a:pt x="30" y="6288"/>
                  </a:lnTo>
                  <a:lnTo>
                    <a:pt x="1289" y="6713"/>
                  </a:lnTo>
                  <a:lnTo>
                    <a:pt x="13241" y="431"/>
                  </a:lnTo>
                  <a:lnTo>
                    <a:pt x="11976" y="0"/>
                  </a:lnTo>
                  <a:close/>
                </a:path>
              </a:pathLst>
            </a:custGeom>
            <a:solidFill>
              <a:srgbClr val="FF9429">
                <a:alpha val="59999"/>
              </a:srgbClr>
            </a:solidFill>
          </p:spPr>
          <p:txBody>
            <a:bodyPr wrap="square" lIns="0" tIns="0" rIns="0" bIns="0" rtlCol="0"/>
            <a:lstStyle/>
            <a:p>
              <a:endParaRPr sz="1493" dirty="0"/>
            </a:p>
          </p:txBody>
        </p:sp>
        <p:sp>
          <p:nvSpPr>
            <p:cNvPr id="1876" name="object 3744">
              <a:extLst>
                <a:ext uri="{FF2B5EF4-FFF2-40B4-BE49-F238E27FC236}">
                  <a16:creationId xmlns:a16="http://schemas.microsoft.com/office/drawing/2014/main" id="{88E37AC2-F7BF-46BD-AA33-EA3EB6A801FD}"/>
                </a:ext>
              </a:extLst>
            </p:cNvPr>
            <p:cNvSpPr/>
            <p:nvPr/>
          </p:nvSpPr>
          <p:spPr>
            <a:xfrm>
              <a:off x="1334108" y="5221415"/>
              <a:ext cx="8890" cy="4445"/>
            </a:xfrm>
            <a:custGeom>
              <a:avLst/>
              <a:gdLst/>
              <a:ahLst/>
              <a:cxnLst/>
              <a:rect l="l" t="t" r="r" b="b"/>
              <a:pathLst>
                <a:path w="8890" h="4445">
                  <a:moveTo>
                    <a:pt x="6591" y="0"/>
                  </a:moveTo>
                  <a:lnTo>
                    <a:pt x="4330" y="558"/>
                  </a:lnTo>
                  <a:lnTo>
                    <a:pt x="2514" y="1549"/>
                  </a:lnTo>
                  <a:lnTo>
                    <a:pt x="673" y="2540"/>
                  </a:lnTo>
                  <a:lnTo>
                    <a:pt x="0" y="3619"/>
                  </a:lnTo>
                  <a:lnTo>
                    <a:pt x="1930" y="4279"/>
                  </a:lnTo>
                  <a:lnTo>
                    <a:pt x="4190" y="3733"/>
                  </a:lnTo>
                  <a:lnTo>
                    <a:pt x="6007" y="2717"/>
                  </a:lnTo>
                  <a:lnTo>
                    <a:pt x="7835" y="1739"/>
                  </a:lnTo>
                  <a:lnTo>
                    <a:pt x="8547" y="673"/>
                  </a:lnTo>
                  <a:lnTo>
                    <a:pt x="6591" y="0"/>
                  </a:lnTo>
                  <a:close/>
                </a:path>
              </a:pathLst>
            </a:custGeom>
            <a:solidFill>
              <a:srgbClr val="FFCB61">
                <a:alpha val="59999"/>
              </a:srgbClr>
            </a:solidFill>
          </p:spPr>
          <p:txBody>
            <a:bodyPr wrap="square" lIns="0" tIns="0" rIns="0" bIns="0" rtlCol="0"/>
            <a:lstStyle/>
            <a:p>
              <a:endParaRPr sz="1493" dirty="0"/>
            </a:p>
          </p:txBody>
        </p:sp>
        <p:sp>
          <p:nvSpPr>
            <p:cNvPr id="1877" name="object 3745">
              <a:extLst>
                <a:ext uri="{FF2B5EF4-FFF2-40B4-BE49-F238E27FC236}">
                  <a16:creationId xmlns:a16="http://schemas.microsoft.com/office/drawing/2014/main" id="{A2ED355C-52CB-451A-9A05-342F1FED976C}"/>
                </a:ext>
              </a:extLst>
            </p:cNvPr>
            <p:cNvSpPr/>
            <p:nvPr/>
          </p:nvSpPr>
          <p:spPr>
            <a:xfrm>
              <a:off x="1301153" y="5206219"/>
              <a:ext cx="24765" cy="15875"/>
            </a:xfrm>
            <a:custGeom>
              <a:avLst/>
              <a:gdLst/>
              <a:ahLst/>
              <a:cxnLst/>
              <a:rect l="l" t="t" r="r" b="b"/>
              <a:pathLst>
                <a:path w="24765" h="15875">
                  <a:moveTo>
                    <a:pt x="21138" y="0"/>
                  </a:moveTo>
                  <a:lnTo>
                    <a:pt x="15455" y="96"/>
                  </a:lnTo>
                  <a:lnTo>
                    <a:pt x="10207" y="1891"/>
                  </a:lnTo>
                  <a:lnTo>
                    <a:pt x="0" y="9880"/>
                  </a:lnTo>
                  <a:lnTo>
                    <a:pt x="86" y="14849"/>
                  </a:lnTo>
                  <a:lnTo>
                    <a:pt x="3536" y="15643"/>
                  </a:lnTo>
                  <a:lnTo>
                    <a:pt x="9105" y="15545"/>
                  </a:lnTo>
                  <a:lnTo>
                    <a:pt x="14386" y="13715"/>
                  </a:lnTo>
                  <a:lnTo>
                    <a:pt x="24624" y="5729"/>
                  </a:lnTo>
                  <a:lnTo>
                    <a:pt x="24537" y="775"/>
                  </a:lnTo>
                  <a:lnTo>
                    <a:pt x="21138" y="0"/>
                  </a:lnTo>
                  <a:close/>
                </a:path>
              </a:pathLst>
            </a:custGeom>
            <a:solidFill>
              <a:srgbClr val="FF9429">
                <a:alpha val="63000"/>
              </a:srgbClr>
            </a:solidFill>
          </p:spPr>
          <p:txBody>
            <a:bodyPr wrap="square" lIns="0" tIns="0" rIns="0" bIns="0" rtlCol="0"/>
            <a:lstStyle/>
            <a:p>
              <a:endParaRPr sz="1493" dirty="0"/>
            </a:p>
          </p:txBody>
        </p:sp>
        <p:sp>
          <p:nvSpPr>
            <p:cNvPr id="1878" name="object 3746">
              <a:extLst>
                <a:ext uri="{FF2B5EF4-FFF2-40B4-BE49-F238E27FC236}">
                  <a16:creationId xmlns:a16="http://schemas.microsoft.com/office/drawing/2014/main" id="{DBED02C1-8817-4200-9F1A-61674A2A6651}"/>
                </a:ext>
              </a:extLst>
            </p:cNvPr>
            <p:cNvSpPr/>
            <p:nvPr/>
          </p:nvSpPr>
          <p:spPr>
            <a:xfrm>
              <a:off x="1305624" y="5209197"/>
              <a:ext cx="15875" cy="10160"/>
            </a:xfrm>
            <a:custGeom>
              <a:avLst/>
              <a:gdLst/>
              <a:ahLst/>
              <a:cxnLst/>
              <a:rect l="l" t="t" r="r" b="b"/>
              <a:pathLst>
                <a:path w="15875" h="10160">
                  <a:moveTo>
                    <a:pt x="10985" y="0"/>
                  </a:moveTo>
                  <a:lnTo>
                    <a:pt x="6642" y="1485"/>
                  </a:lnTo>
                  <a:lnTo>
                    <a:pt x="3594" y="3873"/>
                  </a:lnTo>
                  <a:lnTo>
                    <a:pt x="571" y="6248"/>
                  </a:lnTo>
                  <a:lnTo>
                    <a:pt x="0" y="8597"/>
                  </a:lnTo>
                  <a:lnTo>
                    <a:pt x="4673" y="9702"/>
                  </a:lnTo>
                  <a:lnTo>
                    <a:pt x="9017" y="8178"/>
                  </a:lnTo>
                  <a:lnTo>
                    <a:pt x="15087" y="3441"/>
                  </a:lnTo>
                  <a:lnTo>
                    <a:pt x="15671" y="1079"/>
                  </a:lnTo>
                  <a:lnTo>
                    <a:pt x="10985" y="0"/>
                  </a:lnTo>
                  <a:close/>
                </a:path>
              </a:pathLst>
            </a:custGeom>
            <a:solidFill>
              <a:srgbClr val="FFCB61">
                <a:alpha val="63000"/>
              </a:srgbClr>
            </a:solidFill>
          </p:spPr>
          <p:txBody>
            <a:bodyPr wrap="square" lIns="0" tIns="0" rIns="0" bIns="0" rtlCol="0"/>
            <a:lstStyle/>
            <a:p>
              <a:endParaRPr sz="1493" dirty="0"/>
            </a:p>
          </p:txBody>
        </p:sp>
        <p:sp>
          <p:nvSpPr>
            <p:cNvPr id="1879" name="object 3747">
              <a:extLst>
                <a:ext uri="{FF2B5EF4-FFF2-40B4-BE49-F238E27FC236}">
                  <a16:creationId xmlns:a16="http://schemas.microsoft.com/office/drawing/2014/main" id="{19E800F7-B816-4F0E-A7A1-0C5ED10C166B}"/>
                </a:ext>
              </a:extLst>
            </p:cNvPr>
            <p:cNvSpPr/>
            <p:nvPr/>
          </p:nvSpPr>
          <p:spPr>
            <a:xfrm>
              <a:off x="1075975" y="5226327"/>
              <a:ext cx="11430" cy="6350"/>
            </a:xfrm>
            <a:custGeom>
              <a:avLst/>
              <a:gdLst/>
              <a:ahLst/>
              <a:cxnLst/>
              <a:rect l="l" t="t" r="r" b="b"/>
              <a:pathLst>
                <a:path w="11430" h="6350">
                  <a:moveTo>
                    <a:pt x="3801" y="0"/>
                  </a:moveTo>
                  <a:lnTo>
                    <a:pt x="1278" y="43"/>
                  </a:lnTo>
                  <a:lnTo>
                    <a:pt x="0" y="436"/>
                  </a:lnTo>
                  <a:lnTo>
                    <a:pt x="35" y="2401"/>
                  </a:lnTo>
                  <a:lnTo>
                    <a:pt x="5306" y="5576"/>
                  </a:lnTo>
                  <a:lnTo>
                    <a:pt x="7432" y="6116"/>
                  </a:lnTo>
                  <a:lnTo>
                    <a:pt x="9965" y="6070"/>
                  </a:lnTo>
                  <a:lnTo>
                    <a:pt x="11240" y="5676"/>
                  </a:lnTo>
                  <a:lnTo>
                    <a:pt x="11207" y="3720"/>
                  </a:lnTo>
                  <a:lnTo>
                    <a:pt x="5941" y="534"/>
                  </a:lnTo>
                  <a:lnTo>
                    <a:pt x="3801" y="0"/>
                  </a:lnTo>
                  <a:close/>
                </a:path>
              </a:pathLst>
            </a:custGeom>
            <a:solidFill>
              <a:srgbClr val="FF9429">
                <a:alpha val="43998"/>
              </a:srgbClr>
            </a:solidFill>
          </p:spPr>
          <p:txBody>
            <a:bodyPr wrap="square" lIns="0" tIns="0" rIns="0" bIns="0" rtlCol="0"/>
            <a:lstStyle/>
            <a:p>
              <a:endParaRPr sz="1493" dirty="0"/>
            </a:p>
          </p:txBody>
        </p:sp>
        <p:sp>
          <p:nvSpPr>
            <p:cNvPr id="1880" name="object 3748">
              <a:extLst>
                <a:ext uri="{FF2B5EF4-FFF2-40B4-BE49-F238E27FC236}">
                  <a16:creationId xmlns:a16="http://schemas.microsoft.com/office/drawing/2014/main" id="{CF2B6C92-6B71-4A52-8058-4FB1480062DA}"/>
                </a:ext>
              </a:extLst>
            </p:cNvPr>
            <p:cNvSpPr/>
            <p:nvPr/>
          </p:nvSpPr>
          <p:spPr>
            <a:xfrm>
              <a:off x="1077978" y="5227444"/>
              <a:ext cx="7620" cy="4445"/>
            </a:xfrm>
            <a:custGeom>
              <a:avLst/>
              <a:gdLst/>
              <a:ahLst/>
              <a:cxnLst/>
              <a:rect l="l" t="t" r="r" b="b"/>
              <a:pathLst>
                <a:path w="7619" h="4445">
                  <a:moveTo>
                    <a:pt x="1828" y="0"/>
                  </a:moveTo>
                  <a:lnTo>
                    <a:pt x="927" y="304"/>
                  </a:lnTo>
                  <a:lnTo>
                    <a:pt x="0" y="584"/>
                  </a:lnTo>
                  <a:lnTo>
                    <a:pt x="457" y="1574"/>
                  </a:lnTo>
                  <a:lnTo>
                    <a:pt x="1943" y="2476"/>
                  </a:lnTo>
                  <a:lnTo>
                    <a:pt x="3429" y="3365"/>
                  </a:lnTo>
                  <a:lnTo>
                    <a:pt x="5384" y="3873"/>
                  </a:lnTo>
                  <a:lnTo>
                    <a:pt x="7239" y="3263"/>
                  </a:lnTo>
                  <a:lnTo>
                    <a:pt x="6769" y="2311"/>
                  </a:lnTo>
                  <a:lnTo>
                    <a:pt x="3784" y="495"/>
                  </a:lnTo>
                  <a:lnTo>
                    <a:pt x="1828" y="0"/>
                  </a:lnTo>
                  <a:close/>
                </a:path>
              </a:pathLst>
            </a:custGeom>
            <a:solidFill>
              <a:srgbClr val="FFCB61">
                <a:alpha val="43998"/>
              </a:srgbClr>
            </a:solidFill>
          </p:spPr>
          <p:txBody>
            <a:bodyPr wrap="square" lIns="0" tIns="0" rIns="0" bIns="0" rtlCol="0"/>
            <a:lstStyle/>
            <a:p>
              <a:endParaRPr sz="1493" dirty="0"/>
            </a:p>
          </p:txBody>
        </p:sp>
        <p:sp>
          <p:nvSpPr>
            <p:cNvPr id="1881" name="object 3749">
              <a:extLst>
                <a:ext uri="{FF2B5EF4-FFF2-40B4-BE49-F238E27FC236}">
                  <a16:creationId xmlns:a16="http://schemas.microsoft.com/office/drawing/2014/main" id="{7A91BFC3-3F29-4003-989C-C761FA144EAA}"/>
                </a:ext>
              </a:extLst>
            </p:cNvPr>
            <p:cNvSpPr/>
            <p:nvPr/>
          </p:nvSpPr>
          <p:spPr>
            <a:xfrm>
              <a:off x="1041482" y="5317467"/>
              <a:ext cx="11430" cy="5080"/>
            </a:xfrm>
            <a:custGeom>
              <a:avLst/>
              <a:gdLst/>
              <a:ahLst/>
              <a:cxnLst/>
              <a:rect l="l" t="t" r="r" b="b"/>
              <a:pathLst>
                <a:path w="11430" h="5079">
                  <a:moveTo>
                    <a:pt x="10124" y="0"/>
                  </a:moveTo>
                  <a:lnTo>
                    <a:pt x="0" y="4606"/>
                  </a:lnTo>
                  <a:lnTo>
                    <a:pt x="946" y="4997"/>
                  </a:lnTo>
                  <a:lnTo>
                    <a:pt x="3560" y="4952"/>
                  </a:lnTo>
                  <a:lnTo>
                    <a:pt x="4986" y="4681"/>
                  </a:lnTo>
                  <a:lnTo>
                    <a:pt x="10561" y="2129"/>
                  </a:lnTo>
                  <a:lnTo>
                    <a:pt x="11071" y="1552"/>
                  </a:lnTo>
                  <a:lnTo>
                    <a:pt x="11049" y="375"/>
                  </a:lnTo>
                  <a:lnTo>
                    <a:pt x="10124" y="0"/>
                  </a:lnTo>
                  <a:close/>
                </a:path>
              </a:pathLst>
            </a:custGeom>
            <a:solidFill>
              <a:srgbClr val="FF9429">
                <a:alpha val="53997"/>
              </a:srgbClr>
            </a:solidFill>
          </p:spPr>
          <p:txBody>
            <a:bodyPr wrap="square" lIns="0" tIns="0" rIns="0" bIns="0" rtlCol="0"/>
            <a:lstStyle/>
            <a:p>
              <a:endParaRPr sz="1493" dirty="0"/>
            </a:p>
          </p:txBody>
        </p:sp>
        <p:sp>
          <p:nvSpPr>
            <p:cNvPr id="1882" name="object 3750">
              <a:extLst>
                <a:ext uri="{FF2B5EF4-FFF2-40B4-BE49-F238E27FC236}">
                  <a16:creationId xmlns:a16="http://schemas.microsoft.com/office/drawing/2014/main" id="{D52494F0-52D1-4D5A-AF96-E86ADB92E8E0}"/>
                </a:ext>
              </a:extLst>
            </p:cNvPr>
            <p:cNvSpPr/>
            <p:nvPr/>
          </p:nvSpPr>
          <p:spPr>
            <a:xfrm>
              <a:off x="1043452" y="5318387"/>
              <a:ext cx="7620" cy="3175"/>
            </a:xfrm>
            <a:custGeom>
              <a:avLst/>
              <a:gdLst/>
              <a:ahLst/>
              <a:cxnLst/>
              <a:rect l="l" t="t" r="r" b="b"/>
              <a:pathLst>
                <a:path w="7619" h="3175">
                  <a:moveTo>
                    <a:pt x="5727" y="0"/>
                  </a:moveTo>
                  <a:lnTo>
                    <a:pt x="3886" y="355"/>
                  </a:lnTo>
                  <a:lnTo>
                    <a:pt x="2311" y="1054"/>
                  </a:lnTo>
                  <a:lnTo>
                    <a:pt x="723" y="1777"/>
                  </a:lnTo>
                  <a:lnTo>
                    <a:pt x="0" y="2590"/>
                  </a:lnTo>
                  <a:lnTo>
                    <a:pt x="698" y="2870"/>
                  </a:lnTo>
                  <a:lnTo>
                    <a:pt x="1396" y="3174"/>
                  </a:lnTo>
                  <a:lnTo>
                    <a:pt x="3238" y="2806"/>
                  </a:lnTo>
                  <a:lnTo>
                    <a:pt x="4825" y="2082"/>
                  </a:lnTo>
                  <a:lnTo>
                    <a:pt x="6413" y="1384"/>
                  </a:lnTo>
                  <a:lnTo>
                    <a:pt x="7124" y="546"/>
                  </a:lnTo>
                  <a:lnTo>
                    <a:pt x="6438" y="266"/>
                  </a:lnTo>
                  <a:lnTo>
                    <a:pt x="5727" y="0"/>
                  </a:lnTo>
                  <a:close/>
                </a:path>
              </a:pathLst>
            </a:custGeom>
            <a:solidFill>
              <a:srgbClr val="FFCB61">
                <a:alpha val="53997"/>
              </a:srgbClr>
            </a:solidFill>
          </p:spPr>
          <p:txBody>
            <a:bodyPr wrap="square" lIns="0" tIns="0" rIns="0" bIns="0" rtlCol="0"/>
            <a:lstStyle/>
            <a:p>
              <a:endParaRPr sz="1493" dirty="0"/>
            </a:p>
          </p:txBody>
        </p:sp>
        <p:sp>
          <p:nvSpPr>
            <p:cNvPr id="1883" name="object 3751">
              <a:extLst>
                <a:ext uri="{FF2B5EF4-FFF2-40B4-BE49-F238E27FC236}">
                  <a16:creationId xmlns:a16="http://schemas.microsoft.com/office/drawing/2014/main" id="{09753784-557D-4F3E-8810-3A510D1A1853}"/>
                </a:ext>
              </a:extLst>
            </p:cNvPr>
            <p:cNvSpPr/>
            <p:nvPr/>
          </p:nvSpPr>
          <p:spPr>
            <a:xfrm>
              <a:off x="1045072" y="5232589"/>
              <a:ext cx="22860" cy="8255"/>
            </a:xfrm>
            <a:custGeom>
              <a:avLst/>
              <a:gdLst/>
              <a:ahLst/>
              <a:cxnLst/>
              <a:rect l="l" t="t" r="r" b="b"/>
              <a:pathLst>
                <a:path w="22859" h="8254">
                  <a:moveTo>
                    <a:pt x="8034" y="0"/>
                  </a:moveTo>
                  <a:lnTo>
                    <a:pt x="1504" y="113"/>
                  </a:lnTo>
                  <a:lnTo>
                    <a:pt x="0" y="1004"/>
                  </a:lnTo>
                  <a:lnTo>
                    <a:pt x="31" y="2840"/>
                  </a:lnTo>
                  <a:lnTo>
                    <a:pt x="1915" y="4222"/>
                  </a:lnTo>
                  <a:lnTo>
                    <a:pt x="13853" y="7892"/>
                  </a:lnTo>
                  <a:lnTo>
                    <a:pt x="14701" y="7963"/>
                  </a:lnTo>
                  <a:lnTo>
                    <a:pt x="21192" y="7850"/>
                  </a:lnTo>
                  <a:lnTo>
                    <a:pt x="22690" y="6961"/>
                  </a:lnTo>
                  <a:lnTo>
                    <a:pt x="22658" y="5133"/>
                  </a:lnTo>
                  <a:lnTo>
                    <a:pt x="20787" y="3752"/>
                  </a:lnTo>
                  <a:lnTo>
                    <a:pt x="8862" y="69"/>
                  </a:lnTo>
                  <a:lnTo>
                    <a:pt x="8034" y="0"/>
                  </a:lnTo>
                  <a:close/>
                </a:path>
              </a:pathLst>
            </a:custGeom>
            <a:solidFill>
              <a:srgbClr val="FF9429">
                <a:alpha val="77999"/>
              </a:srgbClr>
            </a:solidFill>
          </p:spPr>
          <p:txBody>
            <a:bodyPr wrap="square" lIns="0" tIns="0" rIns="0" bIns="0" rtlCol="0"/>
            <a:lstStyle/>
            <a:p>
              <a:endParaRPr sz="1493" dirty="0"/>
            </a:p>
          </p:txBody>
        </p:sp>
        <p:sp>
          <p:nvSpPr>
            <p:cNvPr id="1884" name="object 3752">
              <a:extLst>
                <a:ext uri="{FF2B5EF4-FFF2-40B4-BE49-F238E27FC236}">
                  <a16:creationId xmlns:a16="http://schemas.microsoft.com/office/drawing/2014/main" id="{A6450A70-BD64-446B-9DFF-5A783A79939F}"/>
                </a:ext>
              </a:extLst>
            </p:cNvPr>
            <p:cNvSpPr/>
            <p:nvPr/>
          </p:nvSpPr>
          <p:spPr>
            <a:xfrm>
              <a:off x="1049233" y="5234043"/>
              <a:ext cx="14604" cy="5080"/>
            </a:xfrm>
            <a:custGeom>
              <a:avLst/>
              <a:gdLst/>
              <a:ahLst/>
              <a:cxnLst/>
              <a:rect l="l" t="t" r="r" b="b"/>
              <a:pathLst>
                <a:path w="14605" h="5079">
                  <a:moveTo>
                    <a:pt x="2159" y="0"/>
                  </a:moveTo>
                  <a:lnTo>
                    <a:pt x="0" y="1308"/>
                  </a:lnTo>
                  <a:lnTo>
                    <a:pt x="1841" y="2654"/>
                  </a:lnTo>
                  <a:lnTo>
                    <a:pt x="5219" y="3695"/>
                  </a:lnTo>
                  <a:lnTo>
                    <a:pt x="8597" y="4749"/>
                  </a:lnTo>
                  <a:lnTo>
                    <a:pt x="12204" y="5054"/>
                  </a:lnTo>
                  <a:lnTo>
                    <a:pt x="14363" y="3771"/>
                  </a:lnTo>
                  <a:lnTo>
                    <a:pt x="12534" y="2400"/>
                  </a:lnTo>
                  <a:lnTo>
                    <a:pt x="5778" y="330"/>
                  </a:lnTo>
                  <a:lnTo>
                    <a:pt x="2159" y="0"/>
                  </a:lnTo>
                  <a:close/>
                </a:path>
              </a:pathLst>
            </a:custGeom>
            <a:solidFill>
              <a:srgbClr val="FFCB61">
                <a:alpha val="77999"/>
              </a:srgbClr>
            </a:solidFill>
          </p:spPr>
          <p:txBody>
            <a:bodyPr wrap="square" lIns="0" tIns="0" rIns="0" bIns="0" rtlCol="0"/>
            <a:lstStyle/>
            <a:p>
              <a:endParaRPr sz="1493" dirty="0"/>
            </a:p>
          </p:txBody>
        </p:sp>
        <p:sp>
          <p:nvSpPr>
            <p:cNvPr id="1885" name="object 3753">
              <a:extLst>
                <a:ext uri="{FF2B5EF4-FFF2-40B4-BE49-F238E27FC236}">
                  <a16:creationId xmlns:a16="http://schemas.microsoft.com/office/drawing/2014/main" id="{E63FA500-2737-4F13-9C20-6020E2DADA56}"/>
                </a:ext>
              </a:extLst>
            </p:cNvPr>
            <p:cNvSpPr/>
            <p:nvPr/>
          </p:nvSpPr>
          <p:spPr>
            <a:xfrm>
              <a:off x="1026080" y="5304099"/>
              <a:ext cx="13335" cy="3175"/>
            </a:xfrm>
            <a:custGeom>
              <a:avLst/>
              <a:gdLst/>
              <a:ahLst/>
              <a:cxnLst/>
              <a:rect l="l" t="t" r="r" b="b"/>
              <a:pathLst>
                <a:path w="13334" h="3175">
                  <a:moveTo>
                    <a:pt x="12035" y="0"/>
                  </a:moveTo>
                  <a:lnTo>
                    <a:pt x="7524" y="77"/>
                  </a:lnTo>
                  <a:lnTo>
                    <a:pt x="2375" y="665"/>
                  </a:lnTo>
                  <a:lnTo>
                    <a:pt x="0" y="1427"/>
                  </a:lnTo>
                  <a:lnTo>
                    <a:pt x="99" y="2304"/>
                  </a:lnTo>
                  <a:lnTo>
                    <a:pt x="394" y="2888"/>
                  </a:lnTo>
                  <a:lnTo>
                    <a:pt x="1200" y="2942"/>
                  </a:lnTo>
                  <a:lnTo>
                    <a:pt x="5781" y="2858"/>
                  </a:lnTo>
                  <a:lnTo>
                    <a:pt x="10935" y="2304"/>
                  </a:lnTo>
                  <a:lnTo>
                    <a:pt x="13277" y="1512"/>
                  </a:lnTo>
                  <a:lnTo>
                    <a:pt x="13192" y="665"/>
                  </a:lnTo>
                  <a:lnTo>
                    <a:pt x="12878" y="56"/>
                  </a:lnTo>
                  <a:lnTo>
                    <a:pt x="12035" y="0"/>
                  </a:lnTo>
                  <a:close/>
                </a:path>
              </a:pathLst>
            </a:custGeom>
            <a:solidFill>
              <a:srgbClr val="FF9429">
                <a:alpha val="55999"/>
              </a:srgbClr>
            </a:solidFill>
          </p:spPr>
          <p:txBody>
            <a:bodyPr wrap="square" lIns="0" tIns="0" rIns="0" bIns="0" rtlCol="0"/>
            <a:lstStyle/>
            <a:p>
              <a:endParaRPr sz="1493" dirty="0"/>
            </a:p>
          </p:txBody>
        </p:sp>
        <p:sp>
          <p:nvSpPr>
            <p:cNvPr id="1886" name="object 3754">
              <a:extLst>
                <a:ext uri="{FF2B5EF4-FFF2-40B4-BE49-F238E27FC236}">
                  <a16:creationId xmlns:a16="http://schemas.microsoft.com/office/drawing/2014/main" id="{D575DE41-B13F-4733-AFC0-A11A8BE0E6A8}"/>
                </a:ext>
              </a:extLst>
            </p:cNvPr>
            <p:cNvSpPr/>
            <p:nvPr/>
          </p:nvSpPr>
          <p:spPr>
            <a:xfrm>
              <a:off x="1028801" y="5304652"/>
              <a:ext cx="8255" cy="1905"/>
            </a:xfrm>
            <a:custGeom>
              <a:avLst/>
              <a:gdLst/>
              <a:ahLst/>
              <a:cxnLst/>
              <a:rect l="l" t="t" r="r" b="b"/>
              <a:pathLst>
                <a:path w="8255" h="1904">
                  <a:moveTo>
                    <a:pt x="5626" y="0"/>
                  </a:moveTo>
                  <a:lnTo>
                    <a:pt x="1511" y="444"/>
                  </a:lnTo>
                  <a:lnTo>
                    <a:pt x="0" y="965"/>
                  </a:lnTo>
                  <a:lnTo>
                    <a:pt x="393" y="1714"/>
                  </a:lnTo>
                  <a:lnTo>
                    <a:pt x="2222" y="1828"/>
                  </a:lnTo>
                  <a:lnTo>
                    <a:pt x="4279" y="1612"/>
                  </a:lnTo>
                  <a:lnTo>
                    <a:pt x="6362" y="1384"/>
                  </a:lnTo>
                  <a:lnTo>
                    <a:pt x="7874" y="889"/>
                  </a:lnTo>
                  <a:lnTo>
                    <a:pt x="7467" y="127"/>
                  </a:lnTo>
                  <a:lnTo>
                    <a:pt x="5626" y="0"/>
                  </a:lnTo>
                  <a:close/>
                </a:path>
              </a:pathLst>
            </a:custGeom>
            <a:solidFill>
              <a:srgbClr val="FFCB61">
                <a:alpha val="55999"/>
              </a:srgbClr>
            </a:solidFill>
          </p:spPr>
          <p:txBody>
            <a:bodyPr wrap="square" lIns="0" tIns="0" rIns="0" bIns="0" rtlCol="0"/>
            <a:lstStyle/>
            <a:p>
              <a:endParaRPr sz="1493" dirty="0"/>
            </a:p>
          </p:txBody>
        </p:sp>
        <p:sp>
          <p:nvSpPr>
            <p:cNvPr id="1887" name="object 3755">
              <a:extLst>
                <a:ext uri="{FF2B5EF4-FFF2-40B4-BE49-F238E27FC236}">
                  <a16:creationId xmlns:a16="http://schemas.microsoft.com/office/drawing/2014/main" id="{A6104C10-2F05-4542-95DB-3FED1179AC25}"/>
                </a:ext>
              </a:extLst>
            </p:cNvPr>
            <p:cNvSpPr/>
            <p:nvPr/>
          </p:nvSpPr>
          <p:spPr>
            <a:xfrm>
              <a:off x="1023373" y="5245615"/>
              <a:ext cx="27940" cy="8255"/>
            </a:xfrm>
            <a:custGeom>
              <a:avLst/>
              <a:gdLst/>
              <a:ahLst/>
              <a:cxnLst/>
              <a:rect l="l" t="t" r="r" b="b"/>
              <a:pathLst>
                <a:path w="27940" h="8254">
                  <a:moveTo>
                    <a:pt x="10493" y="0"/>
                  </a:moveTo>
                  <a:lnTo>
                    <a:pt x="1458" y="157"/>
                  </a:lnTo>
                  <a:lnTo>
                    <a:pt x="0" y="1346"/>
                  </a:lnTo>
                  <a:lnTo>
                    <a:pt x="32" y="3214"/>
                  </a:lnTo>
                  <a:lnTo>
                    <a:pt x="3276" y="4939"/>
                  </a:lnTo>
                  <a:lnTo>
                    <a:pt x="17234" y="7974"/>
                  </a:lnTo>
                  <a:lnTo>
                    <a:pt x="26308" y="7816"/>
                  </a:lnTo>
                  <a:lnTo>
                    <a:pt x="27772" y="6614"/>
                  </a:lnTo>
                  <a:lnTo>
                    <a:pt x="27740" y="4752"/>
                  </a:lnTo>
                  <a:lnTo>
                    <a:pt x="24498" y="3047"/>
                  </a:lnTo>
                  <a:lnTo>
                    <a:pt x="10493" y="0"/>
                  </a:lnTo>
                  <a:close/>
                </a:path>
              </a:pathLst>
            </a:custGeom>
            <a:solidFill>
              <a:srgbClr val="FF9429">
                <a:alpha val="88000"/>
              </a:srgbClr>
            </a:solidFill>
          </p:spPr>
          <p:txBody>
            <a:bodyPr wrap="square" lIns="0" tIns="0" rIns="0" bIns="0" rtlCol="0"/>
            <a:lstStyle/>
            <a:p>
              <a:endParaRPr sz="1493" dirty="0"/>
            </a:p>
          </p:txBody>
        </p:sp>
        <p:sp>
          <p:nvSpPr>
            <p:cNvPr id="1888" name="object 3756">
              <a:extLst>
                <a:ext uri="{FF2B5EF4-FFF2-40B4-BE49-F238E27FC236}">
                  <a16:creationId xmlns:a16="http://schemas.microsoft.com/office/drawing/2014/main" id="{A565AA4D-6EDE-4390-B5D6-61640798AD79}"/>
                </a:ext>
              </a:extLst>
            </p:cNvPr>
            <p:cNvSpPr/>
            <p:nvPr/>
          </p:nvSpPr>
          <p:spPr>
            <a:xfrm>
              <a:off x="1028644" y="5247130"/>
              <a:ext cx="17780" cy="5080"/>
            </a:xfrm>
            <a:custGeom>
              <a:avLst/>
              <a:gdLst/>
              <a:ahLst/>
              <a:cxnLst/>
              <a:rect l="l" t="t" r="r" b="b"/>
              <a:pathLst>
                <a:path w="17780" h="5079">
                  <a:moveTo>
                    <a:pt x="1943" y="0"/>
                  </a:moveTo>
                  <a:lnTo>
                    <a:pt x="15290" y="4927"/>
                  </a:lnTo>
                  <a:lnTo>
                    <a:pt x="17259" y="3314"/>
                  </a:lnTo>
                  <a:lnTo>
                    <a:pt x="14617" y="1930"/>
                  </a:lnTo>
                  <a:lnTo>
                    <a:pt x="6172" y="76"/>
                  </a:lnTo>
                  <a:lnTo>
                    <a:pt x="1943" y="0"/>
                  </a:lnTo>
                  <a:close/>
                </a:path>
              </a:pathLst>
            </a:custGeom>
            <a:solidFill>
              <a:srgbClr val="FFCB61">
                <a:alpha val="88000"/>
              </a:srgbClr>
            </a:solidFill>
          </p:spPr>
          <p:txBody>
            <a:bodyPr wrap="square" lIns="0" tIns="0" rIns="0" bIns="0" rtlCol="0"/>
            <a:lstStyle/>
            <a:p>
              <a:endParaRPr sz="1493" dirty="0"/>
            </a:p>
          </p:txBody>
        </p:sp>
        <p:sp>
          <p:nvSpPr>
            <p:cNvPr id="1889" name="object 3757">
              <a:extLst>
                <a:ext uri="{FF2B5EF4-FFF2-40B4-BE49-F238E27FC236}">
                  <a16:creationId xmlns:a16="http://schemas.microsoft.com/office/drawing/2014/main" id="{B046EE9A-A8AC-42CC-BF8A-DBA7CA614B8E}"/>
                </a:ext>
              </a:extLst>
            </p:cNvPr>
            <p:cNvSpPr/>
            <p:nvPr/>
          </p:nvSpPr>
          <p:spPr>
            <a:xfrm>
              <a:off x="997782" y="5290474"/>
              <a:ext cx="36195" cy="8890"/>
            </a:xfrm>
            <a:custGeom>
              <a:avLst/>
              <a:gdLst/>
              <a:ahLst/>
              <a:cxnLst/>
              <a:rect l="l" t="t" r="r" b="b"/>
              <a:pathLst>
                <a:path w="36194" h="8889">
                  <a:moveTo>
                    <a:pt x="34582" y="0"/>
                  </a:moveTo>
                  <a:lnTo>
                    <a:pt x="21116" y="232"/>
                  </a:lnTo>
                  <a:lnTo>
                    <a:pt x="5809" y="2464"/>
                  </a:lnTo>
                  <a:lnTo>
                    <a:pt x="0" y="4692"/>
                  </a:lnTo>
                  <a:lnTo>
                    <a:pt x="34" y="6715"/>
                  </a:lnTo>
                  <a:lnTo>
                    <a:pt x="1441" y="8664"/>
                  </a:lnTo>
                  <a:lnTo>
                    <a:pt x="14843" y="8428"/>
                  </a:lnTo>
                  <a:lnTo>
                    <a:pt x="30168" y="6211"/>
                  </a:lnTo>
                  <a:lnTo>
                    <a:pt x="35990" y="3967"/>
                  </a:lnTo>
                  <a:lnTo>
                    <a:pt x="35955" y="1949"/>
                  </a:lnTo>
                  <a:lnTo>
                    <a:pt x="34582" y="0"/>
                  </a:lnTo>
                  <a:close/>
                </a:path>
              </a:pathLst>
            </a:custGeom>
            <a:solidFill>
              <a:srgbClr val="FF9429">
                <a:alpha val="75000"/>
              </a:srgbClr>
            </a:solidFill>
          </p:spPr>
          <p:txBody>
            <a:bodyPr wrap="square" lIns="0" tIns="0" rIns="0" bIns="0" rtlCol="0"/>
            <a:lstStyle/>
            <a:p>
              <a:endParaRPr sz="1493" dirty="0"/>
            </a:p>
          </p:txBody>
        </p:sp>
        <p:sp>
          <p:nvSpPr>
            <p:cNvPr id="1890" name="object 3758">
              <a:extLst>
                <a:ext uri="{FF2B5EF4-FFF2-40B4-BE49-F238E27FC236}">
                  <a16:creationId xmlns:a16="http://schemas.microsoft.com/office/drawing/2014/main" id="{9B9B6E6C-7952-4CA2-996F-91600004C92D}"/>
                </a:ext>
              </a:extLst>
            </p:cNvPr>
            <p:cNvSpPr/>
            <p:nvPr/>
          </p:nvSpPr>
          <p:spPr>
            <a:xfrm>
              <a:off x="1004958" y="5292126"/>
              <a:ext cx="22225" cy="5715"/>
            </a:xfrm>
            <a:custGeom>
              <a:avLst/>
              <a:gdLst/>
              <a:ahLst/>
              <a:cxnLst/>
              <a:rect l="l" t="t" r="r" b="b"/>
              <a:pathLst>
                <a:path w="22225" h="5714">
                  <a:moveTo>
                    <a:pt x="15062" y="0"/>
                  </a:moveTo>
                  <a:lnTo>
                    <a:pt x="3924" y="1625"/>
                  </a:lnTo>
                  <a:lnTo>
                    <a:pt x="0" y="3136"/>
                  </a:lnTo>
                  <a:lnTo>
                    <a:pt x="1473" y="5181"/>
                  </a:lnTo>
                  <a:lnTo>
                    <a:pt x="6578" y="5346"/>
                  </a:lnTo>
                  <a:lnTo>
                    <a:pt x="12141" y="4559"/>
                  </a:lnTo>
                  <a:lnTo>
                    <a:pt x="17716" y="3733"/>
                  </a:lnTo>
                  <a:lnTo>
                    <a:pt x="21628" y="2247"/>
                  </a:lnTo>
                  <a:lnTo>
                    <a:pt x="20154" y="165"/>
                  </a:lnTo>
                  <a:lnTo>
                    <a:pt x="15062" y="0"/>
                  </a:lnTo>
                  <a:close/>
                </a:path>
              </a:pathLst>
            </a:custGeom>
            <a:solidFill>
              <a:srgbClr val="FFCB61">
                <a:alpha val="75000"/>
              </a:srgbClr>
            </a:solidFill>
          </p:spPr>
          <p:txBody>
            <a:bodyPr wrap="square" lIns="0" tIns="0" rIns="0" bIns="0" rtlCol="0"/>
            <a:lstStyle/>
            <a:p>
              <a:endParaRPr sz="1493" dirty="0"/>
            </a:p>
          </p:txBody>
        </p:sp>
        <p:sp>
          <p:nvSpPr>
            <p:cNvPr id="1891" name="object 3759">
              <a:extLst>
                <a:ext uri="{FF2B5EF4-FFF2-40B4-BE49-F238E27FC236}">
                  <a16:creationId xmlns:a16="http://schemas.microsoft.com/office/drawing/2014/main" id="{66291132-43C4-4F42-836E-AE2196C47F18}"/>
                </a:ext>
              </a:extLst>
            </p:cNvPr>
            <p:cNvSpPr/>
            <p:nvPr/>
          </p:nvSpPr>
          <p:spPr>
            <a:xfrm>
              <a:off x="1008888" y="5260950"/>
              <a:ext cx="18415" cy="3810"/>
            </a:xfrm>
            <a:custGeom>
              <a:avLst/>
              <a:gdLst/>
              <a:ahLst/>
              <a:cxnLst/>
              <a:rect l="l" t="t" r="r" b="b"/>
              <a:pathLst>
                <a:path w="18415" h="3810">
                  <a:moveTo>
                    <a:pt x="7754" y="0"/>
                  </a:moveTo>
                  <a:lnTo>
                    <a:pt x="2435" y="94"/>
                  </a:lnTo>
                  <a:lnTo>
                    <a:pt x="347" y="362"/>
                  </a:lnTo>
                  <a:lnTo>
                    <a:pt x="17" y="1252"/>
                  </a:lnTo>
                  <a:lnTo>
                    <a:pt x="0" y="2278"/>
                  </a:lnTo>
                  <a:lnTo>
                    <a:pt x="3361" y="3156"/>
                  </a:lnTo>
                  <a:lnTo>
                    <a:pt x="10133" y="3534"/>
                  </a:lnTo>
                  <a:lnTo>
                    <a:pt x="15371" y="3444"/>
                  </a:lnTo>
                  <a:lnTo>
                    <a:pt x="17420" y="3194"/>
                  </a:lnTo>
                  <a:lnTo>
                    <a:pt x="17783" y="2278"/>
                  </a:lnTo>
                  <a:lnTo>
                    <a:pt x="17787" y="1252"/>
                  </a:lnTo>
                  <a:lnTo>
                    <a:pt x="14423" y="362"/>
                  </a:lnTo>
                  <a:lnTo>
                    <a:pt x="7754" y="0"/>
                  </a:lnTo>
                  <a:close/>
                </a:path>
              </a:pathLst>
            </a:custGeom>
            <a:solidFill>
              <a:srgbClr val="FF9429">
                <a:alpha val="92999"/>
              </a:srgbClr>
            </a:solidFill>
          </p:spPr>
          <p:txBody>
            <a:bodyPr wrap="square" lIns="0" tIns="0" rIns="0" bIns="0" rtlCol="0"/>
            <a:lstStyle/>
            <a:p>
              <a:endParaRPr sz="1493" dirty="0"/>
            </a:p>
          </p:txBody>
        </p:sp>
        <p:sp>
          <p:nvSpPr>
            <p:cNvPr id="1892" name="object 3760">
              <a:extLst>
                <a:ext uri="{FF2B5EF4-FFF2-40B4-BE49-F238E27FC236}">
                  <a16:creationId xmlns:a16="http://schemas.microsoft.com/office/drawing/2014/main" id="{14CADEF3-F32B-4A52-88D6-43D9292AF7D1}"/>
                </a:ext>
              </a:extLst>
            </p:cNvPr>
            <p:cNvSpPr/>
            <p:nvPr/>
          </p:nvSpPr>
          <p:spPr>
            <a:xfrm>
              <a:off x="1012554" y="5261621"/>
              <a:ext cx="10795" cy="2540"/>
            </a:xfrm>
            <a:custGeom>
              <a:avLst/>
              <a:gdLst/>
              <a:ahLst/>
              <a:cxnLst/>
              <a:rect l="l" t="t" r="r" b="b"/>
              <a:pathLst>
                <a:path w="10794" h="2539">
                  <a:moveTo>
                    <a:pt x="2806" y="0"/>
                  </a:moveTo>
                  <a:lnTo>
                    <a:pt x="380" y="279"/>
                  </a:lnTo>
                  <a:lnTo>
                    <a:pt x="0" y="1346"/>
                  </a:lnTo>
                  <a:lnTo>
                    <a:pt x="2082" y="1879"/>
                  </a:lnTo>
                  <a:lnTo>
                    <a:pt x="4864" y="2032"/>
                  </a:lnTo>
                  <a:lnTo>
                    <a:pt x="7658" y="2209"/>
                  </a:lnTo>
                  <a:lnTo>
                    <a:pt x="10045" y="1892"/>
                  </a:lnTo>
                  <a:lnTo>
                    <a:pt x="10439" y="850"/>
                  </a:lnTo>
                  <a:lnTo>
                    <a:pt x="8356" y="317"/>
                  </a:lnTo>
                  <a:lnTo>
                    <a:pt x="2806" y="0"/>
                  </a:lnTo>
                  <a:close/>
                </a:path>
              </a:pathLst>
            </a:custGeom>
            <a:solidFill>
              <a:srgbClr val="FFCB61">
                <a:alpha val="92999"/>
              </a:srgbClr>
            </a:solidFill>
          </p:spPr>
          <p:txBody>
            <a:bodyPr wrap="square" lIns="0" tIns="0" rIns="0" bIns="0" rtlCol="0"/>
            <a:lstStyle/>
            <a:p>
              <a:endParaRPr sz="1493" dirty="0"/>
            </a:p>
          </p:txBody>
        </p:sp>
        <p:sp>
          <p:nvSpPr>
            <p:cNvPr id="1893" name="object 3761">
              <a:extLst>
                <a:ext uri="{FF2B5EF4-FFF2-40B4-BE49-F238E27FC236}">
                  <a16:creationId xmlns:a16="http://schemas.microsoft.com/office/drawing/2014/main" id="{17BC5A4E-C01E-48AC-ABB4-E2C6D4BAE9D4}"/>
                </a:ext>
              </a:extLst>
            </p:cNvPr>
            <p:cNvSpPr/>
            <p:nvPr/>
          </p:nvSpPr>
          <p:spPr>
            <a:xfrm>
              <a:off x="1001333" y="5275295"/>
              <a:ext cx="18415" cy="3810"/>
            </a:xfrm>
            <a:custGeom>
              <a:avLst/>
              <a:gdLst/>
              <a:ahLst/>
              <a:cxnLst/>
              <a:rect l="l" t="t" r="r" b="b"/>
              <a:pathLst>
                <a:path w="18415" h="3810">
                  <a:moveTo>
                    <a:pt x="14127" y="0"/>
                  </a:moveTo>
                  <a:lnTo>
                    <a:pt x="4042" y="190"/>
                  </a:lnTo>
                  <a:lnTo>
                    <a:pt x="0" y="1011"/>
                  </a:lnTo>
                  <a:lnTo>
                    <a:pt x="54" y="2920"/>
                  </a:lnTo>
                  <a:lnTo>
                    <a:pt x="3981" y="3581"/>
                  </a:lnTo>
                  <a:lnTo>
                    <a:pt x="14229" y="3402"/>
                  </a:lnTo>
                  <a:lnTo>
                    <a:pt x="18266" y="2552"/>
                  </a:lnTo>
                  <a:lnTo>
                    <a:pt x="18227" y="672"/>
                  </a:lnTo>
                  <a:lnTo>
                    <a:pt x="14127" y="0"/>
                  </a:lnTo>
                  <a:close/>
                </a:path>
              </a:pathLst>
            </a:custGeom>
            <a:solidFill>
              <a:srgbClr val="FF9429">
                <a:alpha val="43998"/>
              </a:srgbClr>
            </a:solidFill>
          </p:spPr>
          <p:txBody>
            <a:bodyPr wrap="square" lIns="0" tIns="0" rIns="0" bIns="0" rtlCol="0"/>
            <a:lstStyle/>
            <a:p>
              <a:endParaRPr sz="1493" dirty="0"/>
            </a:p>
          </p:txBody>
        </p:sp>
        <p:sp>
          <p:nvSpPr>
            <p:cNvPr id="1894" name="object 3762">
              <a:extLst>
                <a:ext uri="{FF2B5EF4-FFF2-40B4-BE49-F238E27FC236}">
                  <a16:creationId xmlns:a16="http://schemas.microsoft.com/office/drawing/2014/main" id="{9949872A-0E08-4F02-8107-DD9C8351D8A1}"/>
                </a:ext>
              </a:extLst>
            </p:cNvPr>
            <p:cNvSpPr/>
            <p:nvPr/>
          </p:nvSpPr>
          <p:spPr>
            <a:xfrm>
              <a:off x="1005290" y="5276071"/>
              <a:ext cx="10795" cy="2540"/>
            </a:xfrm>
            <a:custGeom>
              <a:avLst/>
              <a:gdLst/>
              <a:ahLst/>
              <a:cxnLst/>
              <a:rect l="l" t="t" r="r" b="b"/>
              <a:pathLst>
                <a:path w="10794" h="2539">
                  <a:moveTo>
                    <a:pt x="7988" y="0"/>
                  </a:moveTo>
                  <a:lnTo>
                    <a:pt x="2298" y="101"/>
                  </a:lnTo>
                  <a:lnTo>
                    <a:pt x="0" y="571"/>
                  </a:lnTo>
                  <a:lnTo>
                    <a:pt x="25" y="1651"/>
                  </a:lnTo>
                  <a:lnTo>
                    <a:pt x="2336" y="2032"/>
                  </a:lnTo>
                  <a:lnTo>
                    <a:pt x="5194" y="1981"/>
                  </a:lnTo>
                  <a:lnTo>
                    <a:pt x="8039" y="1930"/>
                  </a:lnTo>
                  <a:lnTo>
                    <a:pt x="10350" y="1460"/>
                  </a:lnTo>
                  <a:lnTo>
                    <a:pt x="10337" y="368"/>
                  </a:lnTo>
                  <a:lnTo>
                    <a:pt x="7988" y="0"/>
                  </a:lnTo>
                  <a:close/>
                </a:path>
              </a:pathLst>
            </a:custGeom>
            <a:solidFill>
              <a:srgbClr val="FFCB61">
                <a:alpha val="43998"/>
              </a:srgbClr>
            </a:solidFill>
          </p:spPr>
          <p:txBody>
            <a:bodyPr wrap="square" lIns="0" tIns="0" rIns="0" bIns="0" rtlCol="0"/>
            <a:lstStyle/>
            <a:p>
              <a:endParaRPr sz="1493" dirty="0"/>
            </a:p>
          </p:txBody>
        </p:sp>
        <p:sp>
          <p:nvSpPr>
            <p:cNvPr id="1895" name="object 3763">
              <a:extLst>
                <a:ext uri="{FF2B5EF4-FFF2-40B4-BE49-F238E27FC236}">
                  <a16:creationId xmlns:a16="http://schemas.microsoft.com/office/drawing/2014/main" id="{947DF3BF-285B-42FF-9A34-E1BF8E732E72}"/>
                </a:ext>
              </a:extLst>
            </p:cNvPr>
            <p:cNvSpPr/>
            <p:nvPr/>
          </p:nvSpPr>
          <p:spPr>
            <a:xfrm>
              <a:off x="1152012" y="5347580"/>
              <a:ext cx="14604" cy="10795"/>
            </a:xfrm>
            <a:custGeom>
              <a:avLst/>
              <a:gdLst/>
              <a:ahLst/>
              <a:cxnLst/>
              <a:rect l="l" t="t" r="r" b="b"/>
              <a:pathLst>
                <a:path w="14605" h="10795">
                  <a:moveTo>
                    <a:pt x="12041" y="0"/>
                  </a:moveTo>
                  <a:lnTo>
                    <a:pt x="8681" y="58"/>
                  </a:lnTo>
                  <a:lnTo>
                    <a:pt x="5274" y="1408"/>
                  </a:lnTo>
                  <a:lnTo>
                    <a:pt x="0" y="6375"/>
                  </a:lnTo>
                  <a:lnTo>
                    <a:pt x="59" y="9736"/>
                  </a:lnTo>
                  <a:lnTo>
                    <a:pt x="2496" y="10189"/>
                  </a:lnTo>
                  <a:lnTo>
                    <a:pt x="5881" y="10130"/>
                  </a:lnTo>
                  <a:lnTo>
                    <a:pt x="9249" y="8774"/>
                  </a:lnTo>
                  <a:lnTo>
                    <a:pt x="14533" y="3809"/>
                  </a:lnTo>
                  <a:lnTo>
                    <a:pt x="14478" y="455"/>
                  </a:lnTo>
                  <a:lnTo>
                    <a:pt x="12041" y="0"/>
                  </a:lnTo>
                  <a:close/>
                </a:path>
              </a:pathLst>
            </a:custGeom>
            <a:solidFill>
              <a:srgbClr val="FF9429">
                <a:alpha val="86997"/>
              </a:srgbClr>
            </a:solidFill>
          </p:spPr>
          <p:txBody>
            <a:bodyPr wrap="square" lIns="0" tIns="0" rIns="0" bIns="0" rtlCol="0"/>
            <a:lstStyle/>
            <a:p>
              <a:endParaRPr sz="1493" dirty="0"/>
            </a:p>
          </p:txBody>
        </p:sp>
        <p:sp>
          <p:nvSpPr>
            <p:cNvPr id="1896" name="object 3764">
              <a:extLst>
                <a:ext uri="{FF2B5EF4-FFF2-40B4-BE49-F238E27FC236}">
                  <a16:creationId xmlns:a16="http://schemas.microsoft.com/office/drawing/2014/main" id="{E657187C-6C46-4913-983B-E8E0C4C5CCA3}"/>
                </a:ext>
              </a:extLst>
            </p:cNvPr>
            <p:cNvSpPr/>
            <p:nvPr/>
          </p:nvSpPr>
          <p:spPr>
            <a:xfrm>
              <a:off x="1154751" y="5349553"/>
              <a:ext cx="9525" cy="6350"/>
            </a:xfrm>
            <a:custGeom>
              <a:avLst/>
              <a:gdLst/>
              <a:ahLst/>
              <a:cxnLst/>
              <a:rect l="l" t="t" r="r" b="b"/>
              <a:pathLst>
                <a:path w="9525" h="6350">
                  <a:moveTo>
                    <a:pt x="5968" y="0"/>
                  </a:moveTo>
                  <a:lnTo>
                    <a:pt x="3416" y="1028"/>
                  </a:lnTo>
                  <a:lnTo>
                    <a:pt x="1752" y="2603"/>
                  </a:lnTo>
                  <a:lnTo>
                    <a:pt x="76" y="4152"/>
                  </a:lnTo>
                  <a:lnTo>
                    <a:pt x="0" y="5664"/>
                  </a:lnTo>
                  <a:lnTo>
                    <a:pt x="3060" y="6235"/>
                  </a:lnTo>
                  <a:lnTo>
                    <a:pt x="5664" y="5207"/>
                  </a:lnTo>
                  <a:lnTo>
                    <a:pt x="7315" y="3632"/>
                  </a:lnTo>
                  <a:lnTo>
                    <a:pt x="8991" y="2070"/>
                  </a:lnTo>
                  <a:lnTo>
                    <a:pt x="9080" y="584"/>
                  </a:lnTo>
                  <a:lnTo>
                    <a:pt x="5968" y="0"/>
                  </a:lnTo>
                  <a:close/>
                </a:path>
              </a:pathLst>
            </a:custGeom>
            <a:solidFill>
              <a:srgbClr val="FFCB61">
                <a:alpha val="86997"/>
              </a:srgbClr>
            </a:solidFill>
          </p:spPr>
          <p:txBody>
            <a:bodyPr wrap="square" lIns="0" tIns="0" rIns="0" bIns="0" rtlCol="0"/>
            <a:lstStyle/>
            <a:p>
              <a:endParaRPr sz="1493" dirty="0"/>
            </a:p>
          </p:txBody>
        </p:sp>
        <p:sp>
          <p:nvSpPr>
            <p:cNvPr id="1897" name="object 3765">
              <a:extLst>
                <a:ext uri="{FF2B5EF4-FFF2-40B4-BE49-F238E27FC236}">
                  <a16:creationId xmlns:a16="http://schemas.microsoft.com/office/drawing/2014/main" id="{F1C3E9DD-6FC5-4E43-9DB5-951015626A58}"/>
                </a:ext>
              </a:extLst>
            </p:cNvPr>
            <p:cNvSpPr/>
            <p:nvPr/>
          </p:nvSpPr>
          <p:spPr>
            <a:xfrm>
              <a:off x="1344195" y="5315032"/>
              <a:ext cx="26034" cy="5715"/>
            </a:xfrm>
            <a:custGeom>
              <a:avLst/>
              <a:gdLst/>
              <a:ahLst/>
              <a:cxnLst/>
              <a:rect l="l" t="t" r="r" b="b"/>
              <a:pathLst>
                <a:path w="26034" h="5714">
                  <a:moveTo>
                    <a:pt x="10562" y="0"/>
                  </a:moveTo>
                  <a:lnTo>
                    <a:pt x="1265" y="161"/>
                  </a:lnTo>
                  <a:lnTo>
                    <a:pt x="867" y="194"/>
                  </a:lnTo>
                  <a:lnTo>
                    <a:pt x="0" y="1687"/>
                  </a:lnTo>
                  <a:lnTo>
                    <a:pt x="25" y="3075"/>
                  </a:lnTo>
                  <a:lnTo>
                    <a:pt x="4360" y="4461"/>
                  </a:lnTo>
                  <a:lnTo>
                    <a:pt x="14879" y="5476"/>
                  </a:lnTo>
                  <a:lnTo>
                    <a:pt x="24426" y="5310"/>
                  </a:lnTo>
                  <a:lnTo>
                    <a:pt x="24693" y="5287"/>
                  </a:lnTo>
                  <a:lnTo>
                    <a:pt x="25565" y="3836"/>
                  </a:lnTo>
                  <a:lnTo>
                    <a:pt x="25542" y="2398"/>
                  </a:lnTo>
                  <a:lnTo>
                    <a:pt x="21200" y="1020"/>
                  </a:lnTo>
                  <a:lnTo>
                    <a:pt x="10562" y="0"/>
                  </a:lnTo>
                  <a:close/>
                </a:path>
              </a:pathLst>
            </a:custGeom>
            <a:solidFill>
              <a:srgbClr val="FF9429">
                <a:alpha val="48999"/>
              </a:srgbClr>
            </a:solidFill>
          </p:spPr>
          <p:txBody>
            <a:bodyPr wrap="square" lIns="0" tIns="0" rIns="0" bIns="0" rtlCol="0"/>
            <a:lstStyle/>
            <a:p>
              <a:endParaRPr sz="1493" dirty="0"/>
            </a:p>
          </p:txBody>
        </p:sp>
        <p:sp>
          <p:nvSpPr>
            <p:cNvPr id="1898" name="object 3766">
              <a:extLst>
                <a:ext uri="{FF2B5EF4-FFF2-40B4-BE49-F238E27FC236}">
                  <a16:creationId xmlns:a16="http://schemas.microsoft.com/office/drawing/2014/main" id="{13D35409-6F72-47A7-B382-5319ACC8E2BB}"/>
                </a:ext>
              </a:extLst>
            </p:cNvPr>
            <p:cNvSpPr/>
            <p:nvPr/>
          </p:nvSpPr>
          <p:spPr>
            <a:xfrm>
              <a:off x="1349364" y="5316032"/>
              <a:ext cx="15875" cy="3810"/>
            </a:xfrm>
            <a:custGeom>
              <a:avLst/>
              <a:gdLst/>
              <a:ahLst/>
              <a:cxnLst/>
              <a:rect l="l" t="t" r="r" b="b"/>
              <a:pathLst>
                <a:path w="15875" h="3810">
                  <a:moveTo>
                    <a:pt x="4432" y="0"/>
                  </a:moveTo>
                  <a:lnTo>
                    <a:pt x="876" y="292"/>
                  </a:lnTo>
                  <a:lnTo>
                    <a:pt x="0" y="1790"/>
                  </a:lnTo>
                  <a:lnTo>
                    <a:pt x="2844" y="2705"/>
                  </a:lnTo>
                  <a:lnTo>
                    <a:pt x="10782" y="3492"/>
                  </a:lnTo>
                  <a:lnTo>
                    <a:pt x="14363" y="3187"/>
                  </a:lnTo>
                  <a:lnTo>
                    <a:pt x="15252" y="1676"/>
                  </a:lnTo>
                  <a:lnTo>
                    <a:pt x="12395" y="787"/>
                  </a:lnTo>
                  <a:lnTo>
                    <a:pt x="8394" y="380"/>
                  </a:lnTo>
                  <a:lnTo>
                    <a:pt x="4432" y="0"/>
                  </a:lnTo>
                  <a:close/>
                </a:path>
              </a:pathLst>
            </a:custGeom>
            <a:solidFill>
              <a:srgbClr val="FFCB61">
                <a:alpha val="48999"/>
              </a:srgbClr>
            </a:solidFill>
          </p:spPr>
          <p:txBody>
            <a:bodyPr wrap="square" lIns="0" tIns="0" rIns="0" bIns="0" rtlCol="0"/>
            <a:lstStyle/>
            <a:p>
              <a:endParaRPr sz="1493" dirty="0"/>
            </a:p>
          </p:txBody>
        </p:sp>
        <p:sp>
          <p:nvSpPr>
            <p:cNvPr id="1899" name="object 3767">
              <a:extLst>
                <a:ext uri="{FF2B5EF4-FFF2-40B4-BE49-F238E27FC236}">
                  <a16:creationId xmlns:a16="http://schemas.microsoft.com/office/drawing/2014/main" id="{78537722-E446-4899-BFD9-F5D644C01ABE}"/>
                </a:ext>
              </a:extLst>
            </p:cNvPr>
            <p:cNvSpPr/>
            <p:nvPr/>
          </p:nvSpPr>
          <p:spPr>
            <a:xfrm>
              <a:off x="1178378" y="5351288"/>
              <a:ext cx="14604" cy="14604"/>
            </a:xfrm>
            <a:custGeom>
              <a:avLst/>
              <a:gdLst/>
              <a:ahLst/>
              <a:cxnLst/>
              <a:rect l="l" t="t" r="r" b="b"/>
              <a:pathLst>
                <a:path w="14605" h="14604">
                  <a:moveTo>
                    <a:pt x="9004" y="0"/>
                  </a:moveTo>
                  <a:lnTo>
                    <a:pt x="4919" y="71"/>
                  </a:lnTo>
                  <a:lnTo>
                    <a:pt x="1214" y="2909"/>
                  </a:lnTo>
                  <a:lnTo>
                    <a:pt x="58" y="7278"/>
                  </a:lnTo>
                  <a:lnTo>
                    <a:pt x="0" y="11858"/>
                  </a:lnTo>
                  <a:lnTo>
                    <a:pt x="1418" y="13894"/>
                  </a:lnTo>
                  <a:lnTo>
                    <a:pt x="5482" y="14053"/>
                  </a:lnTo>
                  <a:lnTo>
                    <a:pt x="9407" y="13988"/>
                  </a:lnTo>
                  <a:lnTo>
                    <a:pt x="13102" y="11151"/>
                  </a:lnTo>
                  <a:lnTo>
                    <a:pt x="14419" y="6295"/>
                  </a:lnTo>
                  <a:lnTo>
                    <a:pt x="14345" y="2190"/>
                  </a:lnTo>
                  <a:lnTo>
                    <a:pt x="12898" y="153"/>
                  </a:lnTo>
                  <a:lnTo>
                    <a:pt x="9004" y="0"/>
                  </a:lnTo>
                  <a:close/>
                </a:path>
              </a:pathLst>
            </a:custGeom>
            <a:solidFill>
              <a:srgbClr val="FF9429">
                <a:alpha val="38000"/>
              </a:srgbClr>
            </a:solidFill>
          </p:spPr>
          <p:txBody>
            <a:bodyPr wrap="square" lIns="0" tIns="0" rIns="0" bIns="0" rtlCol="0"/>
            <a:lstStyle/>
            <a:p>
              <a:endParaRPr sz="1493" dirty="0"/>
            </a:p>
          </p:txBody>
        </p:sp>
        <p:sp>
          <p:nvSpPr>
            <p:cNvPr id="1900" name="object 3768">
              <a:extLst>
                <a:ext uri="{FF2B5EF4-FFF2-40B4-BE49-F238E27FC236}">
                  <a16:creationId xmlns:a16="http://schemas.microsoft.com/office/drawing/2014/main" id="{FC9BEFD5-0BF2-47ED-880B-F3B84E4C3862}"/>
                </a:ext>
              </a:extLst>
            </p:cNvPr>
            <p:cNvSpPr/>
            <p:nvPr/>
          </p:nvSpPr>
          <p:spPr>
            <a:xfrm>
              <a:off x="1181012" y="5354269"/>
              <a:ext cx="9525" cy="8255"/>
            </a:xfrm>
            <a:custGeom>
              <a:avLst/>
              <a:gdLst/>
              <a:ahLst/>
              <a:cxnLst/>
              <a:rect l="l" t="t" r="r" b="b"/>
              <a:pathLst>
                <a:path w="9525" h="8254">
                  <a:moveTo>
                    <a:pt x="3403" y="0"/>
                  </a:moveTo>
                  <a:lnTo>
                    <a:pt x="1181" y="1701"/>
                  </a:lnTo>
                  <a:lnTo>
                    <a:pt x="0" y="6083"/>
                  </a:lnTo>
                  <a:lnTo>
                    <a:pt x="1295" y="7937"/>
                  </a:lnTo>
                  <a:lnTo>
                    <a:pt x="3479" y="8026"/>
                  </a:lnTo>
                  <a:lnTo>
                    <a:pt x="5651" y="8089"/>
                  </a:lnTo>
                  <a:lnTo>
                    <a:pt x="7899" y="6388"/>
                  </a:lnTo>
                  <a:lnTo>
                    <a:pt x="8483" y="4178"/>
                  </a:lnTo>
                  <a:lnTo>
                    <a:pt x="9080" y="2006"/>
                  </a:lnTo>
                  <a:lnTo>
                    <a:pt x="7785" y="165"/>
                  </a:lnTo>
                  <a:lnTo>
                    <a:pt x="3403" y="0"/>
                  </a:lnTo>
                  <a:close/>
                </a:path>
              </a:pathLst>
            </a:custGeom>
            <a:solidFill>
              <a:srgbClr val="FFCB61">
                <a:alpha val="38000"/>
              </a:srgbClr>
            </a:solidFill>
          </p:spPr>
          <p:txBody>
            <a:bodyPr wrap="square" lIns="0" tIns="0" rIns="0" bIns="0" rtlCol="0"/>
            <a:lstStyle/>
            <a:p>
              <a:endParaRPr sz="1493" dirty="0"/>
            </a:p>
          </p:txBody>
        </p:sp>
        <p:sp>
          <p:nvSpPr>
            <p:cNvPr id="1901" name="object 3769">
              <a:extLst>
                <a:ext uri="{FF2B5EF4-FFF2-40B4-BE49-F238E27FC236}">
                  <a16:creationId xmlns:a16="http://schemas.microsoft.com/office/drawing/2014/main" id="{69425394-B84E-4D15-A43B-AFAB3EC0DDA5}"/>
                </a:ext>
              </a:extLst>
            </p:cNvPr>
            <p:cNvSpPr/>
            <p:nvPr/>
          </p:nvSpPr>
          <p:spPr>
            <a:xfrm>
              <a:off x="1322453" y="5325096"/>
              <a:ext cx="25400" cy="11430"/>
            </a:xfrm>
            <a:custGeom>
              <a:avLst/>
              <a:gdLst/>
              <a:ahLst/>
              <a:cxnLst/>
              <a:rect l="l" t="t" r="r" b="b"/>
              <a:pathLst>
                <a:path w="25400" h="11429">
                  <a:moveTo>
                    <a:pt x="8019" y="0"/>
                  </a:moveTo>
                  <a:lnTo>
                    <a:pt x="2220" y="101"/>
                  </a:lnTo>
                  <a:lnTo>
                    <a:pt x="0" y="1018"/>
                  </a:lnTo>
                  <a:lnTo>
                    <a:pt x="51" y="3894"/>
                  </a:lnTo>
                  <a:lnTo>
                    <a:pt x="943" y="4981"/>
                  </a:lnTo>
                  <a:lnTo>
                    <a:pt x="13376" y="10633"/>
                  </a:lnTo>
                  <a:lnTo>
                    <a:pt x="16984" y="11276"/>
                  </a:lnTo>
                  <a:lnTo>
                    <a:pt x="22676" y="11177"/>
                  </a:lnTo>
                  <a:lnTo>
                    <a:pt x="24874" y="10271"/>
                  </a:lnTo>
                  <a:lnTo>
                    <a:pt x="24826" y="7370"/>
                  </a:lnTo>
                  <a:lnTo>
                    <a:pt x="23942" y="6289"/>
                  </a:lnTo>
                  <a:lnTo>
                    <a:pt x="11522" y="612"/>
                  </a:lnTo>
                  <a:lnTo>
                    <a:pt x="8019" y="0"/>
                  </a:lnTo>
                  <a:close/>
                </a:path>
              </a:pathLst>
            </a:custGeom>
            <a:solidFill>
              <a:srgbClr val="FF9429">
                <a:alpha val="58998"/>
              </a:srgbClr>
            </a:solidFill>
          </p:spPr>
          <p:txBody>
            <a:bodyPr wrap="square" lIns="0" tIns="0" rIns="0" bIns="0" rtlCol="0"/>
            <a:lstStyle/>
            <a:p>
              <a:endParaRPr sz="1493" dirty="0"/>
            </a:p>
          </p:txBody>
        </p:sp>
        <p:sp>
          <p:nvSpPr>
            <p:cNvPr id="1902" name="object 3770">
              <a:extLst>
                <a:ext uri="{FF2B5EF4-FFF2-40B4-BE49-F238E27FC236}">
                  <a16:creationId xmlns:a16="http://schemas.microsoft.com/office/drawing/2014/main" id="{0BBB3A79-1DBE-4071-A525-FA6409B0480A}"/>
                </a:ext>
              </a:extLst>
            </p:cNvPr>
            <p:cNvSpPr/>
            <p:nvPr/>
          </p:nvSpPr>
          <p:spPr>
            <a:xfrm>
              <a:off x="1326863" y="5327152"/>
              <a:ext cx="16510" cy="7620"/>
            </a:xfrm>
            <a:custGeom>
              <a:avLst/>
              <a:gdLst/>
              <a:ahLst/>
              <a:cxnLst/>
              <a:rect l="l" t="t" r="r" b="b"/>
              <a:pathLst>
                <a:path w="16509" h="7620">
                  <a:moveTo>
                    <a:pt x="3314" y="0"/>
                  </a:moveTo>
                  <a:lnTo>
                    <a:pt x="1676" y="698"/>
                  </a:lnTo>
                  <a:lnTo>
                    <a:pt x="0" y="1358"/>
                  </a:lnTo>
                  <a:lnTo>
                    <a:pt x="1511" y="3213"/>
                  </a:lnTo>
                  <a:lnTo>
                    <a:pt x="8572" y="6413"/>
                  </a:lnTo>
                  <a:lnTo>
                    <a:pt x="12750" y="7162"/>
                  </a:lnTo>
                  <a:lnTo>
                    <a:pt x="16027" y="5791"/>
                  </a:lnTo>
                  <a:lnTo>
                    <a:pt x="14541" y="3962"/>
                  </a:lnTo>
                  <a:lnTo>
                    <a:pt x="11010" y="2349"/>
                  </a:lnTo>
                  <a:lnTo>
                    <a:pt x="7505" y="749"/>
                  </a:lnTo>
                  <a:lnTo>
                    <a:pt x="3314" y="0"/>
                  </a:lnTo>
                  <a:close/>
                </a:path>
              </a:pathLst>
            </a:custGeom>
            <a:solidFill>
              <a:srgbClr val="FFCB61">
                <a:alpha val="58998"/>
              </a:srgbClr>
            </a:solidFill>
          </p:spPr>
          <p:txBody>
            <a:bodyPr wrap="square" lIns="0" tIns="0" rIns="0" bIns="0" rtlCol="0"/>
            <a:lstStyle/>
            <a:p>
              <a:endParaRPr sz="1493" dirty="0"/>
            </a:p>
          </p:txBody>
        </p:sp>
        <p:sp>
          <p:nvSpPr>
            <p:cNvPr id="1903" name="object 3771">
              <a:extLst>
                <a:ext uri="{FF2B5EF4-FFF2-40B4-BE49-F238E27FC236}">
                  <a16:creationId xmlns:a16="http://schemas.microsoft.com/office/drawing/2014/main" id="{A0DACDA2-37A4-4BD4-9CE6-8563D1D30C0A}"/>
                </a:ext>
              </a:extLst>
            </p:cNvPr>
            <p:cNvSpPr/>
            <p:nvPr/>
          </p:nvSpPr>
          <p:spPr>
            <a:xfrm>
              <a:off x="1212131" y="5349998"/>
              <a:ext cx="17780" cy="17780"/>
            </a:xfrm>
            <a:custGeom>
              <a:avLst/>
              <a:gdLst/>
              <a:ahLst/>
              <a:cxnLst/>
              <a:rect l="l" t="t" r="r" b="b"/>
              <a:pathLst>
                <a:path w="17780" h="17779">
                  <a:moveTo>
                    <a:pt x="12684" y="0"/>
                  </a:moveTo>
                  <a:lnTo>
                    <a:pt x="3162" y="199"/>
                  </a:lnTo>
                  <a:lnTo>
                    <a:pt x="86" y="3653"/>
                  </a:lnTo>
                  <a:lnTo>
                    <a:pt x="0" y="8847"/>
                  </a:lnTo>
                  <a:lnTo>
                    <a:pt x="330" y="13559"/>
                  </a:lnTo>
                  <a:lnTo>
                    <a:pt x="4411" y="17237"/>
                  </a:lnTo>
                  <a:lnTo>
                    <a:pt x="13881" y="17013"/>
                  </a:lnTo>
                  <a:lnTo>
                    <a:pt x="17166" y="13386"/>
                  </a:lnTo>
                  <a:lnTo>
                    <a:pt x="17068" y="8365"/>
                  </a:lnTo>
                  <a:lnTo>
                    <a:pt x="16751" y="3653"/>
                  </a:lnTo>
                  <a:lnTo>
                    <a:pt x="12684" y="0"/>
                  </a:lnTo>
                  <a:close/>
                </a:path>
              </a:pathLst>
            </a:custGeom>
            <a:solidFill>
              <a:srgbClr val="FF9429">
                <a:alpha val="29998"/>
              </a:srgbClr>
            </a:solidFill>
          </p:spPr>
          <p:txBody>
            <a:bodyPr wrap="square" lIns="0" tIns="0" rIns="0" bIns="0" rtlCol="0"/>
            <a:lstStyle/>
            <a:p>
              <a:endParaRPr sz="1493" dirty="0"/>
            </a:p>
          </p:txBody>
        </p:sp>
        <p:sp>
          <p:nvSpPr>
            <p:cNvPr id="1904" name="object 3772">
              <a:extLst>
                <a:ext uri="{FF2B5EF4-FFF2-40B4-BE49-F238E27FC236}">
                  <a16:creationId xmlns:a16="http://schemas.microsoft.com/office/drawing/2014/main" id="{1230F740-4906-47EF-83C7-BD5F6574D81C}"/>
                </a:ext>
              </a:extLst>
            </p:cNvPr>
            <p:cNvSpPr/>
            <p:nvPr/>
          </p:nvSpPr>
          <p:spPr>
            <a:xfrm>
              <a:off x="1215627" y="5353721"/>
              <a:ext cx="10160" cy="10160"/>
            </a:xfrm>
            <a:custGeom>
              <a:avLst/>
              <a:gdLst/>
              <a:ahLst/>
              <a:cxnLst/>
              <a:rect l="l" t="t" r="r" b="b"/>
              <a:pathLst>
                <a:path w="10159" h="10160">
                  <a:moveTo>
                    <a:pt x="7340" y="0"/>
                  </a:moveTo>
                  <a:lnTo>
                    <a:pt x="4686" y="50"/>
                  </a:lnTo>
                  <a:lnTo>
                    <a:pt x="2006" y="126"/>
                  </a:lnTo>
                  <a:lnTo>
                    <a:pt x="0" y="2362"/>
                  </a:lnTo>
                  <a:lnTo>
                    <a:pt x="215" y="5029"/>
                  </a:lnTo>
                  <a:lnTo>
                    <a:pt x="393" y="7696"/>
                  </a:lnTo>
                  <a:lnTo>
                    <a:pt x="2717" y="9804"/>
                  </a:lnTo>
                  <a:lnTo>
                    <a:pt x="5397" y="9715"/>
                  </a:lnTo>
                  <a:lnTo>
                    <a:pt x="8077" y="9651"/>
                  </a:lnTo>
                  <a:lnTo>
                    <a:pt x="10058" y="7416"/>
                  </a:lnTo>
                  <a:lnTo>
                    <a:pt x="9867" y="4737"/>
                  </a:lnTo>
                  <a:lnTo>
                    <a:pt x="9677" y="2082"/>
                  </a:lnTo>
                  <a:lnTo>
                    <a:pt x="7340" y="0"/>
                  </a:lnTo>
                  <a:close/>
                </a:path>
              </a:pathLst>
            </a:custGeom>
            <a:solidFill>
              <a:srgbClr val="FFCB61">
                <a:alpha val="29998"/>
              </a:srgbClr>
            </a:solidFill>
          </p:spPr>
          <p:txBody>
            <a:bodyPr wrap="square" lIns="0" tIns="0" rIns="0" bIns="0" rtlCol="0"/>
            <a:lstStyle/>
            <a:p>
              <a:endParaRPr sz="1493" dirty="0"/>
            </a:p>
          </p:txBody>
        </p:sp>
        <p:sp>
          <p:nvSpPr>
            <p:cNvPr id="1905" name="object 3773">
              <a:extLst>
                <a:ext uri="{FF2B5EF4-FFF2-40B4-BE49-F238E27FC236}">
                  <a16:creationId xmlns:a16="http://schemas.microsoft.com/office/drawing/2014/main" id="{F2DF0008-0893-4434-8246-B6E23E90C641}"/>
                </a:ext>
              </a:extLst>
            </p:cNvPr>
            <p:cNvSpPr/>
            <p:nvPr/>
          </p:nvSpPr>
          <p:spPr>
            <a:xfrm>
              <a:off x="1314698" y="5340084"/>
              <a:ext cx="13335" cy="5715"/>
            </a:xfrm>
            <a:custGeom>
              <a:avLst/>
              <a:gdLst/>
              <a:ahLst/>
              <a:cxnLst/>
              <a:rect l="l" t="t" r="r" b="b"/>
              <a:pathLst>
                <a:path w="13334" h="5714">
                  <a:moveTo>
                    <a:pt x="4305" y="0"/>
                  </a:moveTo>
                  <a:lnTo>
                    <a:pt x="1022" y="57"/>
                  </a:lnTo>
                  <a:lnTo>
                    <a:pt x="0" y="542"/>
                  </a:lnTo>
                  <a:lnTo>
                    <a:pt x="20" y="1828"/>
                  </a:lnTo>
                  <a:lnTo>
                    <a:pt x="754" y="2544"/>
                  </a:lnTo>
                  <a:lnTo>
                    <a:pt x="4158" y="3891"/>
                  </a:lnTo>
                  <a:lnTo>
                    <a:pt x="7548" y="5186"/>
                  </a:lnTo>
                  <a:lnTo>
                    <a:pt x="9052" y="5405"/>
                  </a:lnTo>
                  <a:lnTo>
                    <a:pt x="12212" y="5350"/>
                  </a:lnTo>
                  <a:lnTo>
                    <a:pt x="13242" y="4852"/>
                  </a:lnTo>
                  <a:lnTo>
                    <a:pt x="13218" y="3555"/>
                  </a:lnTo>
                  <a:lnTo>
                    <a:pt x="12476" y="2837"/>
                  </a:lnTo>
                  <a:lnTo>
                    <a:pt x="5720" y="195"/>
                  </a:lnTo>
                  <a:lnTo>
                    <a:pt x="4305" y="0"/>
                  </a:lnTo>
                  <a:close/>
                </a:path>
              </a:pathLst>
            </a:custGeom>
            <a:solidFill>
              <a:srgbClr val="FF9429">
                <a:alpha val="44999"/>
              </a:srgbClr>
            </a:solidFill>
          </p:spPr>
          <p:txBody>
            <a:bodyPr wrap="square" lIns="0" tIns="0" rIns="0" bIns="0" rtlCol="0"/>
            <a:lstStyle/>
            <a:p>
              <a:endParaRPr sz="1493" dirty="0"/>
            </a:p>
          </p:txBody>
        </p:sp>
        <p:sp>
          <p:nvSpPr>
            <p:cNvPr id="1906" name="object 3774">
              <a:extLst>
                <a:ext uri="{FF2B5EF4-FFF2-40B4-BE49-F238E27FC236}">
                  <a16:creationId xmlns:a16="http://schemas.microsoft.com/office/drawing/2014/main" id="{DE16444D-598D-4739-AA76-0ECB6713E98D}"/>
                </a:ext>
              </a:extLst>
            </p:cNvPr>
            <p:cNvSpPr/>
            <p:nvPr/>
          </p:nvSpPr>
          <p:spPr>
            <a:xfrm>
              <a:off x="1317085" y="5341047"/>
              <a:ext cx="8890" cy="3810"/>
            </a:xfrm>
            <a:custGeom>
              <a:avLst/>
              <a:gdLst/>
              <a:ahLst/>
              <a:cxnLst/>
              <a:rect l="l" t="t" r="r" b="b"/>
              <a:pathLst>
                <a:path w="8890" h="3810">
                  <a:moveTo>
                    <a:pt x="1536" y="0"/>
                  </a:moveTo>
                  <a:lnTo>
                    <a:pt x="774" y="368"/>
                  </a:lnTo>
                  <a:lnTo>
                    <a:pt x="0" y="762"/>
                  </a:lnTo>
                  <a:lnTo>
                    <a:pt x="927" y="1651"/>
                  </a:lnTo>
                  <a:lnTo>
                    <a:pt x="4762" y="3162"/>
                  </a:lnTo>
                  <a:lnTo>
                    <a:pt x="6921" y="3454"/>
                  </a:lnTo>
                  <a:lnTo>
                    <a:pt x="7721" y="3098"/>
                  </a:lnTo>
                  <a:lnTo>
                    <a:pt x="8470" y="2705"/>
                  </a:lnTo>
                  <a:lnTo>
                    <a:pt x="7569" y="1803"/>
                  </a:lnTo>
                  <a:lnTo>
                    <a:pt x="5638" y="1054"/>
                  </a:lnTo>
                  <a:lnTo>
                    <a:pt x="3733" y="317"/>
                  </a:lnTo>
                  <a:lnTo>
                    <a:pt x="1536" y="0"/>
                  </a:lnTo>
                  <a:close/>
                </a:path>
              </a:pathLst>
            </a:custGeom>
            <a:solidFill>
              <a:srgbClr val="FFCB61">
                <a:alpha val="44999"/>
              </a:srgbClr>
            </a:solidFill>
          </p:spPr>
          <p:txBody>
            <a:bodyPr wrap="square" lIns="0" tIns="0" rIns="0" bIns="0" rtlCol="0"/>
            <a:lstStyle/>
            <a:p>
              <a:endParaRPr sz="1493" dirty="0"/>
            </a:p>
          </p:txBody>
        </p:sp>
        <p:sp>
          <p:nvSpPr>
            <p:cNvPr id="1907" name="object 3775">
              <a:extLst>
                <a:ext uri="{FF2B5EF4-FFF2-40B4-BE49-F238E27FC236}">
                  <a16:creationId xmlns:a16="http://schemas.microsoft.com/office/drawing/2014/main" id="{CA7FCEA4-B2B4-48F8-83D9-CD4BCC42E0A8}"/>
                </a:ext>
              </a:extLst>
            </p:cNvPr>
            <p:cNvSpPr/>
            <p:nvPr/>
          </p:nvSpPr>
          <p:spPr>
            <a:xfrm>
              <a:off x="1249966" y="5354325"/>
              <a:ext cx="12700" cy="9525"/>
            </a:xfrm>
            <a:custGeom>
              <a:avLst/>
              <a:gdLst/>
              <a:ahLst/>
              <a:cxnLst/>
              <a:rect l="l" t="t" r="r" b="b"/>
              <a:pathLst>
                <a:path w="12700" h="9525">
                  <a:moveTo>
                    <a:pt x="5414" y="0"/>
                  </a:moveTo>
                  <a:lnTo>
                    <a:pt x="2488" y="51"/>
                  </a:lnTo>
                  <a:lnTo>
                    <a:pt x="0" y="497"/>
                  </a:lnTo>
                  <a:lnTo>
                    <a:pt x="100" y="3839"/>
                  </a:lnTo>
                  <a:lnTo>
                    <a:pt x="3774" y="7991"/>
                  </a:lnTo>
                  <a:lnTo>
                    <a:pt x="6873" y="9318"/>
                  </a:lnTo>
                  <a:lnTo>
                    <a:pt x="9805" y="9269"/>
                  </a:lnTo>
                  <a:lnTo>
                    <a:pt x="12317" y="8826"/>
                  </a:lnTo>
                  <a:lnTo>
                    <a:pt x="12258" y="5502"/>
                  </a:lnTo>
                  <a:lnTo>
                    <a:pt x="8537" y="1337"/>
                  </a:lnTo>
                  <a:lnTo>
                    <a:pt x="5414" y="0"/>
                  </a:lnTo>
                  <a:close/>
                </a:path>
              </a:pathLst>
            </a:custGeom>
            <a:solidFill>
              <a:srgbClr val="FF9429">
                <a:alpha val="72999"/>
              </a:srgbClr>
            </a:solidFill>
          </p:spPr>
          <p:txBody>
            <a:bodyPr wrap="square" lIns="0" tIns="0" rIns="0" bIns="0" rtlCol="0"/>
            <a:lstStyle/>
            <a:p>
              <a:endParaRPr sz="1493" dirty="0"/>
            </a:p>
          </p:txBody>
        </p:sp>
        <p:sp>
          <p:nvSpPr>
            <p:cNvPr id="1908" name="object 3776">
              <a:extLst>
                <a:ext uri="{FF2B5EF4-FFF2-40B4-BE49-F238E27FC236}">
                  <a16:creationId xmlns:a16="http://schemas.microsoft.com/office/drawing/2014/main" id="{9D4AE3DB-DF22-4EFF-9073-C63BD7D8F1B3}"/>
                </a:ext>
              </a:extLst>
            </p:cNvPr>
            <p:cNvSpPr/>
            <p:nvPr/>
          </p:nvSpPr>
          <p:spPr>
            <a:xfrm>
              <a:off x="1252253" y="5356153"/>
              <a:ext cx="8255" cy="5715"/>
            </a:xfrm>
            <a:custGeom>
              <a:avLst/>
              <a:gdLst/>
              <a:ahLst/>
              <a:cxnLst/>
              <a:rect l="l" t="t" r="r" b="b"/>
              <a:pathLst>
                <a:path w="8255" h="5714">
                  <a:moveTo>
                    <a:pt x="3035" y="0"/>
                  </a:moveTo>
                  <a:lnTo>
                    <a:pt x="152" y="520"/>
                  </a:lnTo>
                  <a:lnTo>
                    <a:pt x="0" y="1879"/>
                  </a:lnTo>
                  <a:lnTo>
                    <a:pt x="1257" y="3289"/>
                  </a:lnTo>
                  <a:lnTo>
                    <a:pt x="2514" y="4724"/>
                  </a:lnTo>
                  <a:lnTo>
                    <a:pt x="4711" y="5651"/>
                  </a:lnTo>
                  <a:lnTo>
                    <a:pt x="7607" y="5156"/>
                  </a:lnTo>
                  <a:lnTo>
                    <a:pt x="7734" y="3771"/>
                  </a:lnTo>
                  <a:lnTo>
                    <a:pt x="6477" y="2387"/>
                  </a:lnTo>
                  <a:lnTo>
                    <a:pt x="5219" y="927"/>
                  </a:lnTo>
                  <a:lnTo>
                    <a:pt x="3035" y="0"/>
                  </a:lnTo>
                  <a:close/>
                </a:path>
              </a:pathLst>
            </a:custGeom>
            <a:solidFill>
              <a:srgbClr val="FFCB61">
                <a:alpha val="72999"/>
              </a:srgbClr>
            </a:solidFill>
          </p:spPr>
          <p:txBody>
            <a:bodyPr wrap="square" lIns="0" tIns="0" rIns="0" bIns="0" rtlCol="0"/>
            <a:lstStyle/>
            <a:p>
              <a:endParaRPr sz="1493" dirty="0"/>
            </a:p>
          </p:txBody>
        </p:sp>
        <p:sp>
          <p:nvSpPr>
            <p:cNvPr id="1909" name="object 3777">
              <a:extLst>
                <a:ext uri="{FF2B5EF4-FFF2-40B4-BE49-F238E27FC236}">
                  <a16:creationId xmlns:a16="http://schemas.microsoft.com/office/drawing/2014/main" id="{787EF599-4CA1-436B-9702-F25DB40BD98D}"/>
                </a:ext>
              </a:extLst>
            </p:cNvPr>
            <p:cNvSpPr/>
            <p:nvPr/>
          </p:nvSpPr>
          <p:spPr>
            <a:xfrm>
              <a:off x="1283683" y="5351313"/>
              <a:ext cx="9525" cy="5715"/>
            </a:xfrm>
            <a:custGeom>
              <a:avLst/>
              <a:gdLst/>
              <a:ahLst/>
              <a:cxnLst/>
              <a:rect l="l" t="t" r="r" b="b"/>
              <a:pathLst>
                <a:path w="9525" h="5714">
                  <a:moveTo>
                    <a:pt x="3346" y="0"/>
                  </a:moveTo>
                  <a:lnTo>
                    <a:pt x="1272" y="36"/>
                  </a:lnTo>
                  <a:lnTo>
                    <a:pt x="0" y="376"/>
                  </a:lnTo>
                  <a:lnTo>
                    <a:pt x="32" y="2195"/>
                  </a:lnTo>
                  <a:lnTo>
                    <a:pt x="1919" y="3572"/>
                  </a:lnTo>
                  <a:lnTo>
                    <a:pt x="3989" y="5045"/>
                  </a:lnTo>
                  <a:lnTo>
                    <a:pt x="5969" y="5639"/>
                  </a:lnTo>
                  <a:lnTo>
                    <a:pt x="8052" y="5605"/>
                  </a:lnTo>
                  <a:lnTo>
                    <a:pt x="9336" y="5259"/>
                  </a:lnTo>
                  <a:lnTo>
                    <a:pt x="9307" y="3434"/>
                  </a:lnTo>
                  <a:lnTo>
                    <a:pt x="5335" y="588"/>
                  </a:lnTo>
                  <a:lnTo>
                    <a:pt x="3346" y="0"/>
                  </a:lnTo>
                  <a:close/>
                </a:path>
              </a:pathLst>
            </a:custGeom>
            <a:solidFill>
              <a:srgbClr val="FF9429">
                <a:alpha val="68998"/>
              </a:srgbClr>
            </a:solidFill>
          </p:spPr>
          <p:txBody>
            <a:bodyPr wrap="square" lIns="0" tIns="0" rIns="0" bIns="0" rtlCol="0"/>
            <a:lstStyle/>
            <a:p>
              <a:endParaRPr sz="1493" dirty="0"/>
            </a:p>
          </p:txBody>
        </p:sp>
        <p:sp>
          <p:nvSpPr>
            <p:cNvPr id="1910" name="object 3778">
              <a:extLst>
                <a:ext uri="{FF2B5EF4-FFF2-40B4-BE49-F238E27FC236}">
                  <a16:creationId xmlns:a16="http://schemas.microsoft.com/office/drawing/2014/main" id="{1F08EFB5-1F78-4E51-B9F6-AB863BA28E37}"/>
                </a:ext>
              </a:extLst>
            </p:cNvPr>
            <p:cNvSpPr/>
            <p:nvPr/>
          </p:nvSpPr>
          <p:spPr>
            <a:xfrm>
              <a:off x="1285382" y="5352374"/>
              <a:ext cx="6350" cy="3810"/>
            </a:xfrm>
            <a:custGeom>
              <a:avLst/>
              <a:gdLst/>
              <a:ahLst/>
              <a:cxnLst/>
              <a:rect l="l" t="t" r="r" b="b"/>
              <a:pathLst>
                <a:path w="6350" h="3810">
                  <a:moveTo>
                    <a:pt x="1714" y="0"/>
                  </a:moveTo>
                  <a:lnTo>
                    <a:pt x="838" y="254"/>
                  </a:lnTo>
                  <a:lnTo>
                    <a:pt x="0" y="469"/>
                  </a:lnTo>
                  <a:lnTo>
                    <a:pt x="253" y="1320"/>
                  </a:lnTo>
                  <a:lnTo>
                    <a:pt x="2590" y="3022"/>
                  </a:lnTo>
                  <a:lnTo>
                    <a:pt x="4241" y="3517"/>
                  </a:lnTo>
                  <a:lnTo>
                    <a:pt x="5956" y="3048"/>
                  </a:lnTo>
                  <a:lnTo>
                    <a:pt x="5702" y="2171"/>
                  </a:lnTo>
                  <a:lnTo>
                    <a:pt x="4533" y="1333"/>
                  </a:lnTo>
                  <a:lnTo>
                    <a:pt x="3365" y="508"/>
                  </a:lnTo>
                  <a:lnTo>
                    <a:pt x="1714" y="0"/>
                  </a:lnTo>
                  <a:close/>
                </a:path>
              </a:pathLst>
            </a:custGeom>
            <a:solidFill>
              <a:srgbClr val="FFCB61">
                <a:alpha val="68998"/>
              </a:srgbClr>
            </a:solidFill>
          </p:spPr>
          <p:txBody>
            <a:bodyPr wrap="square" lIns="0" tIns="0" rIns="0" bIns="0" rtlCol="0"/>
            <a:lstStyle/>
            <a:p>
              <a:endParaRPr sz="1493" dirty="0"/>
            </a:p>
          </p:txBody>
        </p:sp>
        <p:sp>
          <p:nvSpPr>
            <p:cNvPr id="1911" name="object 3779">
              <a:extLst>
                <a:ext uri="{FF2B5EF4-FFF2-40B4-BE49-F238E27FC236}">
                  <a16:creationId xmlns:a16="http://schemas.microsoft.com/office/drawing/2014/main" id="{7CA26519-7231-4BB7-A701-A2440910B0C1}"/>
                </a:ext>
              </a:extLst>
            </p:cNvPr>
            <p:cNvSpPr/>
            <p:nvPr/>
          </p:nvSpPr>
          <p:spPr>
            <a:xfrm>
              <a:off x="1075651" y="5209920"/>
              <a:ext cx="335915" cy="145415"/>
            </a:xfrm>
            <a:custGeom>
              <a:avLst/>
              <a:gdLst/>
              <a:ahLst/>
              <a:cxnLst/>
              <a:rect l="l" t="t" r="r" b="b"/>
              <a:pathLst>
                <a:path w="335915" h="145414">
                  <a:moveTo>
                    <a:pt x="28448" y="26479"/>
                  </a:moveTo>
                  <a:lnTo>
                    <a:pt x="25628" y="24714"/>
                  </a:lnTo>
                  <a:lnTo>
                    <a:pt x="19862" y="21069"/>
                  </a:lnTo>
                  <a:lnTo>
                    <a:pt x="10464" y="23456"/>
                  </a:lnTo>
                  <a:lnTo>
                    <a:pt x="0" y="24790"/>
                  </a:lnTo>
                  <a:lnTo>
                    <a:pt x="88" y="30378"/>
                  </a:lnTo>
                  <a:lnTo>
                    <a:pt x="7632" y="31076"/>
                  </a:lnTo>
                  <a:lnTo>
                    <a:pt x="10985" y="31521"/>
                  </a:lnTo>
                  <a:lnTo>
                    <a:pt x="17564" y="32143"/>
                  </a:lnTo>
                  <a:lnTo>
                    <a:pt x="21767" y="32677"/>
                  </a:lnTo>
                  <a:lnTo>
                    <a:pt x="27952" y="30429"/>
                  </a:lnTo>
                  <a:lnTo>
                    <a:pt x="28448" y="26479"/>
                  </a:lnTo>
                  <a:close/>
                </a:path>
                <a:path w="335915" h="145414">
                  <a:moveTo>
                    <a:pt x="82003" y="133197"/>
                  </a:moveTo>
                  <a:lnTo>
                    <a:pt x="81076" y="132346"/>
                  </a:lnTo>
                  <a:lnTo>
                    <a:pt x="78206" y="132651"/>
                  </a:lnTo>
                  <a:lnTo>
                    <a:pt x="77139" y="134277"/>
                  </a:lnTo>
                  <a:lnTo>
                    <a:pt x="75374" y="134912"/>
                  </a:lnTo>
                  <a:lnTo>
                    <a:pt x="72047" y="134607"/>
                  </a:lnTo>
                  <a:lnTo>
                    <a:pt x="69799" y="137744"/>
                  </a:lnTo>
                  <a:lnTo>
                    <a:pt x="65519" y="142455"/>
                  </a:lnTo>
                  <a:lnTo>
                    <a:pt x="67678" y="145249"/>
                  </a:lnTo>
                  <a:lnTo>
                    <a:pt x="73266" y="144348"/>
                  </a:lnTo>
                  <a:lnTo>
                    <a:pt x="76822" y="143662"/>
                  </a:lnTo>
                  <a:lnTo>
                    <a:pt x="78778" y="140157"/>
                  </a:lnTo>
                  <a:lnTo>
                    <a:pt x="78981" y="139471"/>
                  </a:lnTo>
                  <a:lnTo>
                    <a:pt x="78968" y="138747"/>
                  </a:lnTo>
                  <a:lnTo>
                    <a:pt x="80568" y="137096"/>
                  </a:lnTo>
                  <a:lnTo>
                    <a:pt x="81508" y="136042"/>
                  </a:lnTo>
                  <a:lnTo>
                    <a:pt x="81788" y="135394"/>
                  </a:lnTo>
                  <a:lnTo>
                    <a:pt x="81838" y="134912"/>
                  </a:lnTo>
                  <a:lnTo>
                    <a:pt x="82003" y="133197"/>
                  </a:lnTo>
                  <a:close/>
                </a:path>
                <a:path w="335915" h="145414">
                  <a:moveTo>
                    <a:pt x="309054" y="17627"/>
                  </a:moveTo>
                  <a:lnTo>
                    <a:pt x="308114" y="13957"/>
                  </a:lnTo>
                  <a:lnTo>
                    <a:pt x="304558" y="12903"/>
                  </a:lnTo>
                  <a:lnTo>
                    <a:pt x="303174" y="12484"/>
                  </a:lnTo>
                  <a:lnTo>
                    <a:pt x="301358" y="12636"/>
                  </a:lnTo>
                  <a:lnTo>
                    <a:pt x="299986" y="13398"/>
                  </a:lnTo>
                  <a:lnTo>
                    <a:pt x="298107" y="13665"/>
                  </a:lnTo>
                  <a:lnTo>
                    <a:pt x="297510" y="14287"/>
                  </a:lnTo>
                  <a:lnTo>
                    <a:pt x="297205" y="15049"/>
                  </a:lnTo>
                  <a:lnTo>
                    <a:pt x="295516" y="14770"/>
                  </a:lnTo>
                  <a:lnTo>
                    <a:pt x="296862" y="12369"/>
                  </a:lnTo>
                  <a:lnTo>
                    <a:pt x="296849" y="10388"/>
                  </a:lnTo>
                  <a:lnTo>
                    <a:pt x="295668" y="8343"/>
                  </a:lnTo>
                  <a:lnTo>
                    <a:pt x="290944" y="4267"/>
                  </a:lnTo>
                  <a:lnTo>
                    <a:pt x="283845" y="1701"/>
                  </a:lnTo>
                  <a:lnTo>
                    <a:pt x="276237" y="381"/>
                  </a:lnTo>
                  <a:lnTo>
                    <a:pt x="269963" y="0"/>
                  </a:lnTo>
                  <a:lnTo>
                    <a:pt x="268262" y="0"/>
                  </a:lnTo>
                  <a:lnTo>
                    <a:pt x="267055" y="2451"/>
                  </a:lnTo>
                  <a:lnTo>
                    <a:pt x="272135" y="6311"/>
                  </a:lnTo>
                  <a:lnTo>
                    <a:pt x="276567" y="7442"/>
                  </a:lnTo>
                  <a:lnTo>
                    <a:pt x="284670" y="10477"/>
                  </a:lnTo>
                  <a:lnTo>
                    <a:pt x="289039" y="11137"/>
                  </a:lnTo>
                  <a:lnTo>
                    <a:pt x="292760" y="16903"/>
                  </a:lnTo>
                  <a:lnTo>
                    <a:pt x="294068" y="19583"/>
                  </a:lnTo>
                  <a:lnTo>
                    <a:pt x="297954" y="19291"/>
                  </a:lnTo>
                  <a:lnTo>
                    <a:pt x="297980" y="20027"/>
                  </a:lnTo>
                  <a:lnTo>
                    <a:pt x="298069" y="19646"/>
                  </a:lnTo>
                  <a:lnTo>
                    <a:pt x="296811" y="27711"/>
                  </a:lnTo>
                  <a:lnTo>
                    <a:pt x="308775" y="28943"/>
                  </a:lnTo>
                  <a:lnTo>
                    <a:pt x="309054" y="17627"/>
                  </a:lnTo>
                  <a:close/>
                </a:path>
                <a:path w="335915" h="145414">
                  <a:moveTo>
                    <a:pt x="335711" y="41579"/>
                  </a:moveTo>
                  <a:lnTo>
                    <a:pt x="335191" y="37998"/>
                  </a:lnTo>
                  <a:lnTo>
                    <a:pt x="333019" y="35407"/>
                  </a:lnTo>
                  <a:lnTo>
                    <a:pt x="331127" y="33121"/>
                  </a:lnTo>
                  <a:lnTo>
                    <a:pt x="327583" y="30962"/>
                  </a:lnTo>
                  <a:lnTo>
                    <a:pt x="319989" y="31673"/>
                  </a:lnTo>
                  <a:lnTo>
                    <a:pt x="317576" y="36029"/>
                  </a:lnTo>
                  <a:lnTo>
                    <a:pt x="320776" y="42303"/>
                  </a:lnTo>
                  <a:lnTo>
                    <a:pt x="323583" y="43980"/>
                  </a:lnTo>
                  <a:lnTo>
                    <a:pt x="327952" y="46863"/>
                  </a:lnTo>
                  <a:lnTo>
                    <a:pt x="331330" y="46113"/>
                  </a:lnTo>
                  <a:lnTo>
                    <a:pt x="335711" y="41579"/>
                  </a:lnTo>
                  <a:close/>
                </a:path>
              </a:pathLst>
            </a:custGeom>
            <a:solidFill>
              <a:srgbClr val="FFFFFF"/>
            </a:solidFill>
          </p:spPr>
          <p:txBody>
            <a:bodyPr wrap="square" lIns="0" tIns="0" rIns="0" bIns="0" rtlCol="0"/>
            <a:lstStyle/>
            <a:p>
              <a:endParaRPr sz="1493" dirty="0"/>
            </a:p>
          </p:txBody>
        </p:sp>
        <p:sp>
          <p:nvSpPr>
            <p:cNvPr id="1912" name="object 3780">
              <a:extLst>
                <a:ext uri="{FF2B5EF4-FFF2-40B4-BE49-F238E27FC236}">
                  <a16:creationId xmlns:a16="http://schemas.microsoft.com/office/drawing/2014/main" id="{95843604-D911-4BDC-A0C0-8312E549DDB1}"/>
                </a:ext>
              </a:extLst>
            </p:cNvPr>
            <p:cNvSpPr/>
            <p:nvPr/>
          </p:nvSpPr>
          <p:spPr>
            <a:xfrm>
              <a:off x="966939" y="5382653"/>
              <a:ext cx="62865" cy="46990"/>
            </a:xfrm>
            <a:custGeom>
              <a:avLst/>
              <a:gdLst/>
              <a:ahLst/>
              <a:cxnLst/>
              <a:rect l="l" t="t" r="r" b="b"/>
              <a:pathLst>
                <a:path w="62865" h="46989">
                  <a:moveTo>
                    <a:pt x="35026" y="23202"/>
                  </a:moveTo>
                  <a:lnTo>
                    <a:pt x="31330" y="14757"/>
                  </a:lnTo>
                  <a:lnTo>
                    <a:pt x="23444" y="8331"/>
                  </a:lnTo>
                  <a:lnTo>
                    <a:pt x="15582" y="1917"/>
                  </a:lnTo>
                  <a:lnTo>
                    <a:pt x="6578" y="0"/>
                  </a:lnTo>
                  <a:lnTo>
                    <a:pt x="0" y="8026"/>
                  </a:lnTo>
                  <a:lnTo>
                    <a:pt x="3721" y="16497"/>
                  </a:lnTo>
                  <a:lnTo>
                    <a:pt x="19443" y="29298"/>
                  </a:lnTo>
                  <a:lnTo>
                    <a:pt x="28460" y="31216"/>
                  </a:lnTo>
                  <a:lnTo>
                    <a:pt x="35026" y="23202"/>
                  </a:lnTo>
                  <a:close/>
                </a:path>
                <a:path w="62865" h="46989">
                  <a:moveTo>
                    <a:pt x="62674" y="37134"/>
                  </a:moveTo>
                  <a:lnTo>
                    <a:pt x="61315" y="32092"/>
                  </a:lnTo>
                  <a:lnTo>
                    <a:pt x="57365" y="29908"/>
                  </a:lnTo>
                  <a:lnTo>
                    <a:pt x="53441" y="27711"/>
                  </a:lnTo>
                  <a:lnTo>
                    <a:pt x="48425" y="29197"/>
                  </a:lnTo>
                  <a:lnTo>
                    <a:pt x="43942" y="37261"/>
                  </a:lnTo>
                  <a:lnTo>
                    <a:pt x="45326" y="42291"/>
                  </a:lnTo>
                  <a:lnTo>
                    <a:pt x="53187" y="46672"/>
                  </a:lnTo>
                  <a:lnTo>
                    <a:pt x="58191" y="45173"/>
                  </a:lnTo>
                  <a:lnTo>
                    <a:pt x="62674" y="37134"/>
                  </a:lnTo>
                  <a:close/>
                </a:path>
              </a:pathLst>
            </a:custGeom>
            <a:solidFill>
              <a:srgbClr val="FF5226"/>
            </a:solidFill>
          </p:spPr>
          <p:txBody>
            <a:bodyPr wrap="square" lIns="0" tIns="0" rIns="0" bIns="0" rtlCol="0"/>
            <a:lstStyle/>
            <a:p>
              <a:endParaRPr sz="1493" dirty="0"/>
            </a:p>
          </p:txBody>
        </p:sp>
        <p:sp>
          <p:nvSpPr>
            <p:cNvPr id="1913" name="object 3781">
              <a:extLst>
                <a:ext uri="{FF2B5EF4-FFF2-40B4-BE49-F238E27FC236}">
                  <a16:creationId xmlns:a16="http://schemas.microsoft.com/office/drawing/2014/main" id="{A3426D0C-2016-4DA2-ABB7-BCE3256C287F}"/>
                </a:ext>
              </a:extLst>
            </p:cNvPr>
            <p:cNvSpPr/>
            <p:nvPr/>
          </p:nvSpPr>
          <p:spPr>
            <a:xfrm>
              <a:off x="1311899" y="5148559"/>
              <a:ext cx="565785" cy="319405"/>
            </a:xfrm>
            <a:custGeom>
              <a:avLst/>
              <a:gdLst/>
              <a:ahLst/>
              <a:cxnLst/>
              <a:rect l="l" t="t" r="r" b="b"/>
              <a:pathLst>
                <a:path w="565785" h="319404">
                  <a:moveTo>
                    <a:pt x="267226" y="0"/>
                  </a:moveTo>
                  <a:lnTo>
                    <a:pt x="218744" y="3914"/>
                  </a:lnTo>
                  <a:lnTo>
                    <a:pt x="179449" y="11286"/>
                  </a:lnTo>
                  <a:lnTo>
                    <a:pt x="123179" y="27889"/>
                  </a:lnTo>
                  <a:lnTo>
                    <a:pt x="86101" y="41074"/>
                  </a:lnTo>
                  <a:lnTo>
                    <a:pt x="43121" y="63223"/>
                  </a:lnTo>
                  <a:lnTo>
                    <a:pt x="9375" y="95197"/>
                  </a:lnTo>
                  <a:lnTo>
                    <a:pt x="1" y="137858"/>
                  </a:lnTo>
                  <a:lnTo>
                    <a:pt x="175" y="144733"/>
                  </a:lnTo>
                  <a:lnTo>
                    <a:pt x="0" y="169146"/>
                  </a:lnTo>
                  <a:lnTo>
                    <a:pt x="19323" y="220274"/>
                  </a:lnTo>
                  <a:lnTo>
                    <a:pt x="54605" y="253398"/>
                  </a:lnTo>
                  <a:lnTo>
                    <a:pt x="97660" y="278554"/>
                  </a:lnTo>
                  <a:lnTo>
                    <a:pt x="139562" y="295523"/>
                  </a:lnTo>
                  <a:lnTo>
                    <a:pt x="201992" y="309873"/>
                  </a:lnTo>
                  <a:lnTo>
                    <a:pt x="283662" y="319201"/>
                  </a:lnTo>
                  <a:lnTo>
                    <a:pt x="334159" y="317698"/>
                  </a:lnTo>
                  <a:lnTo>
                    <a:pt x="390716" y="308718"/>
                  </a:lnTo>
                  <a:lnTo>
                    <a:pt x="453048" y="289737"/>
                  </a:lnTo>
                  <a:lnTo>
                    <a:pt x="510693" y="261116"/>
                  </a:lnTo>
                  <a:lnTo>
                    <a:pt x="544823" y="231211"/>
                  </a:lnTo>
                  <a:lnTo>
                    <a:pt x="565608" y="177076"/>
                  </a:lnTo>
                  <a:lnTo>
                    <a:pt x="564529" y="120903"/>
                  </a:lnTo>
                  <a:lnTo>
                    <a:pt x="562319" y="112496"/>
                  </a:lnTo>
                  <a:lnTo>
                    <a:pt x="561316" y="107657"/>
                  </a:lnTo>
                  <a:lnTo>
                    <a:pt x="535430" y="62372"/>
                  </a:lnTo>
                  <a:lnTo>
                    <a:pt x="487142" y="35116"/>
                  </a:lnTo>
                  <a:lnTo>
                    <a:pt x="396978" y="11048"/>
                  </a:lnTo>
                  <a:lnTo>
                    <a:pt x="326201" y="1668"/>
                  </a:lnTo>
                  <a:lnTo>
                    <a:pt x="267226" y="0"/>
                  </a:lnTo>
                  <a:close/>
                </a:path>
              </a:pathLst>
            </a:custGeom>
            <a:solidFill>
              <a:srgbClr val="E31B01"/>
            </a:solidFill>
          </p:spPr>
          <p:txBody>
            <a:bodyPr wrap="square" lIns="0" tIns="0" rIns="0" bIns="0" rtlCol="0"/>
            <a:lstStyle/>
            <a:p>
              <a:endParaRPr sz="1493" dirty="0"/>
            </a:p>
          </p:txBody>
        </p:sp>
        <p:sp>
          <p:nvSpPr>
            <p:cNvPr id="1914" name="object 3782">
              <a:extLst>
                <a:ext uri="{FF2B5EF4-FFF2-40B4-BE49-F238E27FC236}">
                  <a16:creationId xmlns:a16="http://schemas.microsoft.com/office/drawing/2014/main" id="{26B320ED-38F7-4099-9BF0-827D3C401A29}"/>
                </a:ext>
              </a:extLst>
            </p:cNvPr>
            <p:cNvSpPr/>
            <p:nvPr/>
          </p:nvSpPr>
          <p:spPr>
            <a:xfrm>
              <a:off x="1589603" y="5148432"/>
              <a:ext cx="288290" cy="319405"/>
            </a:xfrm>
            <a:custGeom>
              <a:avLst/>
              <a:gdLst/>
              <a:ahLst/>
              <a:cxnLst/>
              <a:rect l="l" t="t" r="r" b="b"/>
              <a:pathLst>
                <a:path w="288289" h="319404">
                  <a:moveTo>
                    <a:pt x="11049" y="0"/>
                  </a:moveTo>
                  <a:lnTo>
                    <a:pt x="23667" y="55228"/>
                  </a:lnTo>
                  <a:lnTo>
                    <a:pt x="27911" y="95024"/>
                  </a:lnTo>
                  <a:lnTo>
                    <a:pt x="28874" y="135073"/>
                  </a:lnTo>
                  <a:lnTo>
                    <a:pt x="26974" y="174993"/>
                  </a:lnTo>
                  <a:lnTo>
                    <a:pt x="23260" y="211466"/>
                  </a:lnTo>
                  <a:lnTo>
                    <a:pt x="17745" y="247821"/>
                  </a:lnTo>
                  <a:lnTo>
                    <a:pt x="10101" y="283785"/>
                  </a:lnTo>
                  <a:lnTo>
                    <a:pt x="0" y="319087"/>
                  </a:lnTo>
                  <a:lnTo>
                    <a:pt x="38322" y="319045"/>
                  </a:lnTo>
                  <a:lnTo>
                    <a:pt x="80411" y="314969"/>
                  </a:lnTo>
                  <a:lnTo>
                    <a:pt x="126131" y="305650"/>
                  </a:lnTo>
                  <a:lnTo>
                    <a:pt x="175348" y="289877"/>
                  </a:lnTo>
                  <a:lnTo>
                    <a:pt x="232987" y="261247"/>
                  </a:lnTo>
                  <a:lnTo>
                    <a:pt x="267119" y="231335"/>
                  </a:lnTo>
                  <a:lnTo>
                    <a:pt x="287909" y="177203"/>
                  </a:lnTo>
                  <a:lnTo>
                    <a:pt x="287134" y="131711"/>
                  </a:lnTo>
                  <a:lnTo>
                    <a:pt x="286829" y="121018"/>
                  </a:lnTo>
                  <a:lnTo>
                    <a:pt x="284619" y="112623"/>
                  </a:lnTo>
                  <a:lnTo>
                    <a:pt x="283616" y="107784"/>
                  </a:lnTo>
                  <a:lnTo>
                    <a:pt x="257724" y="62499"/>
                  </a:lnTo>
                  <a:lnTo>
                    <a:pt x="209432" y="35247"/>
                  </a:lnTo>
                  <a:lnTo>
                    <a:pt x="119265" y="11175"/>
                  </a:lnTo>
                  <a:lnTo>
                    <a:pt x="61242" y="2949"/>
                  </a:lnTo>
                  <a:lnTo>
                    <a:pt x="35215" y="888"/>
                  </a:lnTo>
                  <a:lnTo>
                    <a:pt x="11049" y="0"/>
                  </a:lnTo>
                  <a:close/>
                </a:path>
              </a:pathLst>
            </a:custGeom>
            <a:solidFill>
              <a:srgbClr val="C71805"/>
            </a:solidFill>
          </p:spPr>
          <p:txBody>
            <a:bodyPr wrap="square" lIns="0" tIns="0" rIns="0" bIns="0" rtlCol="0"/>
            <a:lstStyle/>
            <a:p>
              <a:endParaRPr sz="1493" dirty="0"/>
            </a:p>
          </p:txBody>
        </p:sp>
        <p:sp>
          <p:nvSpPr>
            <p:cNvPr id="1915" name="object 3783">
              <a:extLst>
                <a:ext uri="{FF2B5EF4-FFF2-40B4-BE49-F238E27FC236}">
                  <a16:creationId xmlns:a16="http://schemas.microsoft.com/office/drawing/2014/main" id="{122738AD-E68C-4660-801D-7DA686DDA7B7}"/>
                </a:ext>
              </a:extLst>
            </p:cNvPr>
            <p:cNvSpPr/>
            <p:nvPr/>
          </p:nvSpPr>
          <p:spPr>
            <a:xfrm>
              <a:off x="1311911" y="5148559"/>
              <a:ext cx="564515" cy="278130"/>
            </a:xfrm>
            <a:custGeom>
              <a:avLst/>
              <a:gdLst/>
              <a:ahLst/>
              <a:cxnLst/>
              <a:rect l="l" t="t" r="r" b="b"/>
              <a:pathLst>
                <a:path w="564514" h="278129">
                  <a:moveTo>
                    <a:pt x="267211" y="0"/>
                  </a:moveTo>
                  <a:lnTo>
                    <a:pt x="218730" y="3915"/>
                  </a:lnTo>
                  <a:lnTo>
                    <a:pt x="179434" y="11288"/>
                  </a:lnTo>
                  <a:lnTo>
                    <a:pt x="123164" y="27894"/>
                  </a:lnTo>
                  <a:lnTo>
                    <a:pt x="86087" y="41080"/>
                  </a:lnTo>
                  <a:lnTo>
                    <a:pt x="43108" y="63229"/>
                  </a:lnTo>
                  <a:lnTo>
                    <a:pt x="9366" y="95203"/>
                  </a:lnTo>
                  <a:lnTo>
                    <a:pt x="0" y="137864"/>
                  </a:lnTo>
                  <a:lnTo>
                    <a:pt x="18585" y="178730"/>
                  </a:lnTo>
                  <a:lnTo>
                    <a:pt x="53867" y="211847"/>
                  </a:lnTo>
                  <a:lnTo>
                    <a:pt x="96921" y="236997"/>
                  </a:lnTo>
                  <a:lnTo>
                    <a:pt x="138824" y="253963"/>
                  </a:lnTo>
                  <a:lnTo>
                    <a:pt x="201249" y="268322"/>
                  </a:lnTo>
                  <a:lnTo>
                    <a:pt x="282921" y="277660"/>
                  </a:lnTo>
                  <a:lnTo>
                    <a:pt x="333421" y="276157"/>
                  </a:lnTo>
                  <a:lnTo>
                    <a:pt x="389984" y="267174"/>
                  </a:lnTo>
                  <a:lnTo>
                    <a:pt x="452323" y="248189"/>
                  </a:lnTo>
                  <a:lnTo>
                    <a:pt x="515620" y="215680"/>
                  </a:lnTo>
                  <a:lnTo>
                    <a:pt x="549839" y="181928"/>
                  </a:lnTo>
                  <a:lnTo>
                    <a:pt x="564353" y="124475"/>
                  </a:lnTo>
                  <a:lnTo>
                    <a:pt x="561301" y="107663"/>
                  </a:lnTo>
                  <a:lnTo>
                    <a:pt x="535420" y="62373"/>
                  </a:lnTo>
                  <a:lnTo>
                    <a:pt x="487130" y="35120"/>
                  </a:lnTo>
                  <a:lnTo>
                    <a:pt x="396963" y="11054"/>
                  </a:lnTo>
                  <a:lnTo>
                    <a:pt x="326186" y="1670"/>
                  </a:lnTo>
                  <a:lnTo>
                    <a:pt x="267211" y="0"/>
                  </a:lnTo>
                  <a:close/>
                </a:path>
              </a:pathLst>
            </a:custGeom>
            <a:solidFill>
              <a:srgbClr val="CC151B"/>
            </a:solidFill>
          </p:spPr>
          <p:txBody>
            <a:bodyPr wrap="square" lIns="0" tIns="0" rIns="0" bIns="0" rtlCol="0"/>
            <a:lstStyle/>
            <a:p>
              <a:endParaRPr sz="1493" dirty="0"/>
            </a:p>
          </p:txBody>
        </p:sp>
        <p:sp>
          <p:nvSpPr>
            <p:cNvPr id="1916" name="object 3784">
              <a:extLst>
                <a:ext uri="{FF2B5EF4-FFF2-40B4-BE49-F238E27FC236}">
                  <a16:creationId xmlns:a16="http://schemas.microsoft.com/office/drawing/2014/main" id="{5087BF85-354B-409C-B4FC-BEF87A045339}"/>
                </a:ext>
              </a:extLst>
            </p:cNvPr>
            <p:cNvSpPr/>
            <p:nvPr/>
          </p:nvSpPr>
          <p:spPr>
            <a:xfrm>
              <a:off x="1322040" y="5153545"/>
              <a:ext cx="545465" cy="262890"/>
            </a:xfrm>
            <a:custGeom>
              <a:avLst/>
              <a:gdLst/>
              <a:ahLst/>
              <a:cxnLst/>
              <a:rect l="l" t="t" r="r" b="b"/>
              <a:pathLst>
                <a:path w="545464" h="262889">
                  <a:moveTo>
                    <a:pt x="302389" y="0"/>
                  </a:moveTo>
                  <a:lnTo>
                    <a:pt x="237826" y="184"/>
                  </a:lnTo>
                  <a:lnTo>
                    <a:pt x="187097" y="6937"/>
                  </a:lnTo>
                  <a:lnTo>
                    <a:pt x="148046" y="16728"/>
                  </a:lnTo>
                  <a:lnTo>
                    <a:pt x="82796" y="38767"/>
                  </a:lnTo>
                  <a:lnTo>
                    <a:pt x="41436" y="60181"/>
                  </a:lnTo>
                  <a:lnTo>
                    <a:pt x="8988" y="91075"/>
                  </a:lnTo>
                  <a:lnTo>
                    <a:pt x="0" y="132252"/>
                  </a:lnTo>
                  <a:lnTo>
                    <a:pt x="17904" y="171185"/>
                  </a:lnTo>
                  <a:lnTo>
                    <a:pt x="51874" y="201964"/>
                  </a:lnTo>
                  <a:lnTo>
                    <a:pt x="93328" y="224832"/>
                  </a:lnTo>
                  <a:lnTo>
                    <a:pt x="133681" y="240033"/>
                  </a:lnTo>
                  <a:lnTo>
                    <a:pt x="193898" y="253375"/>
                  </a:lnTo>
                  <a:lnTo>
                    <a:pt x="272767" y="262305"/>
                  </a:lnTo>
                  <a:lnTo>
                    <a:pt x="321522" y="260813"/>
                  </a:lnTo>
                  <a:lnTo>
                    <a:pt x="376113" y="252113"/>
                  </a:lnTo>
                  <a:lnTo>
                    <a:pt x="436257" y="233776"/>
                  </a:lnTo>
                  <a:lnTo>
                    <a:pt x="507978" y="195035"/>
                  </a:lnTo>
                  <a:lnTo>
                    <a:pt x="539108" y="156619"/>
                  </a:lnTo>
                  <a:lnTo>
                    <a:pt x="545235" y="124111"/>
                  </a:lnTo>
                  <a:lnTo>
                    <a:pt x="541947" y="103093"/>
                  </a:lnTo>
                  <a:lnTo>
                    <a:pt x="516751" y="59422"/>
                  </a:lnTo>
                  <a:lnTo>
                    <a:pt x="470004" y="33136"/>
                  </a:lnTo>
                  <a:lnTo>
                    <a:pt x="382943" y="9913"/>
                  </a:lnTo>
                  <a:lnTo>
                    <a:pt x="302389" y="0"/>
                  </a:lnTo>
                  <a:close/>
                </a:path>
              </a:pathLst>
            </a:custGeom>
            <a:solidFill>
              <a:srgbClr val="FF5454"/>
            </a:solidFill>
          </p:spPr>
          <p:txBody>
            <a:bodyPr wrap="square" lIns="0" tIns="0" rIns="0" bIns="0" rtlCol="0"/>
            <a:lstStyle/>
            <a:p>
              <a:endParaRPr sz="1493" dirty="0"/>
            </a:p>
          </p:txBody>
        </p:sp>
        <p:sp>
          <p:nvSpPr>
            <p:cNvPr id="1917" name="object 3785">
              <a:extLst>
                <a:ext uri="{FF2B5EF4-FFF2-40B4-BE49-F238E27FC236}">
                  <a16:creationId xmlns:a16="http://schemas.microsoft.com/office/drawing/2014/main" id="{DE253A49-57AD-4C4E-A277-508926EE1279}"/>
                </a:ext>
              </a:extLst>
            </p:cNvPr>
            <p:cNvSpPr/>
            <p:nvPr/>
          </p:nvSpPr>
          <p:spPr>
            <a:xfrm>
              <a:off x="1395644" y="5184431"/>
              <a:ext cx="399415" cy="175260"/>
            </a:xfrm>
            <a:custGeom>
              <a:avLst/>
              <a:gdLst/>
              <a:ahLst/>
              <a:cxnLst/>
              <a:rect l="l" t="t" r="r" b="b"/>
              <a:pathLst>
                <a:path w="399414" h="175260">
                  <a:moveTo>
                    <a:pt x="208508" y="0"/>
                  </a:moveTo>
                  <a:lnTo>
                    <a:pt x="154368" y="2728"/>
                  </a:lnTo>
                  <a:lnTo>
                    <a:pt x="114820" y="10947"/>
                  </a:lnTo>
                  <a:lnTo>
                    <a:pt x="60627" y="28934"/>
                  </a:lnTo>
                  <a:lnTo>
                    <a:pt x="6599" y="67229"/>
                  </a:lnTo>
                  <a:lnTo>
                    <a:pt x="0" y="97371"/>
                  </a:lnTo>
                  <a:lnTo>
                    <a:pt x="18425" y="129336"/>
                  </a:lnTo>
                  <a:lnTo>
                    <a:pt x="52717" y="148787"/>
                  </a:lnTo>
                  <a:lnTo>
                    <a:pt x="90657" y="159333"/>
                  </a:lnTo>
                  <a:lnTo>
                    <a:pt x="154307" y="170824"/>
                  </a:lnTo>
                  <a:lnTo>
                    <a:pt x="199374" y="175194"/>
                  </a:lnTo>
                  <a:lnTo>
                    <a:pt x="254523" y="171691"/>
                  </a:lnTo>
                  <a:lnTo>
                    <a:pt x="319049" y="154318"/>
                  </a:lnTo>
                  <a:lnTo>
                    <a:pt x="371605" y="128668"/>
                  </a:lnTo>
                  <a:lnTo>
                    <a:pt x="394501" y="106522"/>
                  </a:lnTo>
                  <a:lnTo>
                    <a:pt x="399093" y="88699"/>
                  </a:lnTo>
                  <a:lnTo>
                    <a:pt x="396735" y="76022"/>
                  </a:lnTo>
                  <a:lnTo>
                    <a:pt x="344064" y="24816"/>
                  </a:lnTo>
                  <a:lnTo>
                    <a:pt x="280327" y="7811"/>
                  </a:lnTo>
                  <a:lnTo>
                    <a:pt x="208508" y="0"/>
                  </a:lnTo>
                  <a:close/>
                </a:path>
              </a:pathLst>
            </a:custGeom>
            <a:solidFill>
              <a:srgbClr val="FF7373"/>
            </a:solidFill>
          </p:spPr>
          <p:txBody>
            <a:bodyPr wrap="square" lIns="0" tIns="0" rIns="0" bIns="0" rtlCol="0"/>
            <a:lstStyle/>
            <a:p>
              <a:endParaRPr sz="1493" dirty="0"/>
            </a:p>
          </p:txBody>
        </p:sp>
        <p:sp>
          <p:nvSpPr>
            <p:cNvPr id="1918" name="object 3786">
              <a:extLst>
                <a:ext uri="{FF2B5EF4-FFF2-40B4-BE49-F238E27FC236}">
                  <a16:creationId xmlns:a16="http://schemas.microsoft.com/office/drawing/2014/main" id="{51AACB9A-923B-4722-9DBF-786538F2023B}"/>
                </a:ext>
              </a:extLst>
            </p:cNvPr>
            <p:cNvSpPr/>
            <p:nvPr/>
          </p:nvSpPr>
          <p:spPr>
            <a:xfrm>
              <a:off x="1466813" y="5217515"/>
              <a:ext cx="255270" cy="113664"/>
            </a:xfrm>
            <a:custGeom>
              <a:avLst/>
              <a:gdLst/>
              <a:ahLst/>
              <a:cxnLst/>
              <a:rect l="l" t="t" r="r" b="b"/>
              <a:pathLst>
                <a:path w="255269" h="113664">
                  <a:moveTo>
                    <a:pt x="128268" y="0"/>
                  </a:moveTo>
                  <a:lnTo>
                    <a:pt x="104962" y="5720"/>
                  </a:lnTo>
                  <a:lnTo>
                    <a:pt x="99669" y="17306"/>
                  </a:lnTo>
                  <a:lnTo>
                    <a:pt x="98970" y="30013"/>
                  </a:lnTo>
                  <a:lnTo>
                    <a:pt x="89446" y="39093"/>
                  </a:lnTo>
                  <a:lnTo>
                    <a:pt x="63663" y="39606"/>
                  </a:lnTo>
                  <a:lnTo>
                    <a:pt x="33535" y="36586"/>
                  </a:lnTo>
                  <a:lnTo>
                    <a:pt x="9002" y="42056"/>
                  </a:lnTo>
                  <a:lnTo>
                    <a:pt x="0" y="68036"/>
                  </a:lnTo>
                  <a:lnTo>
                    <a:pt x="14788" y="95569"/>
                  </a:lnTo>
                  <a:lnTo>
                    <a:pt x="46202" y="95422"/>
                  </a:lnTo>
                  <a:lnTo>
                    <a:pt x="82188" y="84461"/>
                  </a:lnTo>
                  <a:lnTo>
                    <a:pt x="110693" y="79555"/>
                  </a:lnTo>
                  <a:lnTo>
                    <a:pt x="127335" y="90890"/>
                  </a:lnTo>
                  <a:lnTo>
                    <a:pt x="135107" y="106265"/>
                  </a:lnTo>
                  <a:lnTo>
                    <a:pt x="155725" y="113107"/>
                  </a:lnTo>
                  <a:lnTo>
                    <a:pt x="210908" y="98846"/>
                  </a:lnTo>
                  <a:lnTo>
                    <a:pt x="248927" y="81830"/>
                  </a:lnTo>
                  <a:lnTo>
                    <a:pt x="254841" y="71424"/>
                  </a:lnTo>
                  <a:lnTo>
                    <a:pt x="239777" y="65536"/>
                  </a:lnTo>
                  <a:lnTo>
                    <a:pt x="191211" y="58949"/>
                  </a:lnTo>
                  <a:lnTo>
                    <a:pt x="179958" y="54066"/>
                  </a:lnTo>
                  <a:lnTo>
                    <a:pt x="188273" y="47049"/>
                  </a:lnTo>
                  <a:lnTo>
                    <a:pt x="229508" y="32003"/>
                  </a:lnTo>
                  <a:lnTo>
                    <a:pt x="239778" y="23706"/>
                  </a:lnTo>
                  <a:lnTo>
                    <a:pt x="228053" y="14713"/>
                  </a:lnTo>
                  <a:lnTo>
                    <a:pt x="183006" y="4892"/>
                  </a:lnTo>
                  <a:lnTo>
                    <a:pt x="128268" y="0"/>
                  </a:lnTo>
                  <a:close/>
                </a:path>
              </a:pathLst>
            </a:custGeom>
            <a:solidFill>
              <a:srgbClr val="FF8080"/>
            </a:solidFill>
          </p:spPr>
          <p:txBody>
            <a:bodyPr wrap="square" lIns="0" tIns="0" rIns="0" bIns="0" rtlCol="0"/>
            <a:lstStyle/>
            <a:p>
              <a:endParaRPr sz="1493" dirty="0"/>
            </a:p>
          </p:txBody>
        </p:sp>
        <p:sp>
          <p:nvSpPr>
            <p:cNvPr id="1919" name="object 3787">
              <a:extLst>
                <a:ext uri="{FF2B5EF4-FFF2-40B4-BE49-F238E27FC236}">
                  <a16:creationId xmlns:a16="http://schemas.microsoft.com/office/drawing/2014/main" id="{32501219-F0EF-47FC-8965-056EF23E98B2}"/>
                </a:ext>
              </a:extLst>
            </p:cNvPr>
            <p:cNvSpPr/>
            <p:nvPr/>
          </p:nvSpPr>
          <p:spPr>
            <a:xfrm>
              <a:off x="1515991" y="5177606"/>
              <a:ext cx="290830" cy="85725"/>
            </a:xfrm>
            <a:custGeom>
              <a:avLst/>
              <a:gdLst/>
              <a:ahLst/>
              <a:cxnLst/>
              <a:rect l="l" t="t" r="r" b="b"/>
              <a:pathLst>
                <a:path w="290830" h="85725">
                  <a:moveTo>
                    <a:pt x="118961" y="97"/>
                  </a:moveTo>
                  <a:lnTo>
                    <a:pt x="57505" y="0"/>
                  </a:lnTo>
                  <a:lnTo>
                    <a:pt x="10508" y="5743"/>
                  </a:lnTo>
                  <a:lnTo>
                    <a:pt x="0" y="17937"/>
                  </a:lnTo>
                  <a:lnTo>
                    <a:pt x="18831" y="36181"/>
                  </a:lnTo>
                  <a:lnTo>
                    <a:pt x="36215" y="51328"/>
                  </a:lnTo>
                  <a:lnTo>
                    <a:pt x="50983" y="63517"/>
                  </a:lnTo>
                  <a:lnTo>
                    <a:pt x="61963" y="72890"/>
                  </a:lnTo>
                  <a:lnTo>
                    <a:pt x="72489" y="60285"/>
                  </a:lnTo>
                  <a:lnTo>
                    <a:pt x="74833" y="50509"/>
                  </a:lnTo>
                  <a:lnTo>
                    <a:pt x="73059" y="43072"/>
                  </a:lnTo>
                  <a:lnTo>
                    <a:pt x="71234" y="37482"/>
                  </a:lnTo>
                  <a:lnTo>
                    <a:pt x="87602" y="33146"/>
                  </a:lnTo>
                  <a:lnTo>
                    <a:pt x="103801" y="31062"/>
                  </a:lnTo>
                  <a:lnTo>
                    <a:pt x="121742" y="31417"/>
                  </a:lnTo>
                  <a:lnTo>
                    <a:pt x="143332" y="34396"/>
                  </a:lnTo>
                  <a:lnTo>
                    <a:pt x="163864" y="39278"/>
                  </a:lnTo>
                  <a:lnTo>
                    <a:pt x="177685" y="45072"/>
                  </a:lnTo>
                  <a:lnTo>
                    <a:pt x="185373" y="51553"/>
                  </a:lnTo>
                  <a:lnTo>
                    <a:pt x="187502" y="58500"/>
                  </a:lnTo>
                  <a:lnTo>
                    <a:pt x="174671" y="61440"/>
                  </a:lnTo>
                  <a:lnTo>
                    <a:pt x="158434" y="65578"/>
                  </a:lnTo>
                  <a:lnTo>
                    <a:pt x="142827" y="72834"/>
                  </a:lnTo>
                  <a:lnTo>
                    <a:pt x="131889" y="85132"/>
                  </a:lnTo>
                  <a:lnTo>
                    <a:pt x="157315" y="82033"/>
                  </a:lnTo>
                  <a:lnTo>
                    <a:pt x="187886" y="78971"/>
                  </a:lnTo>
                  <a:lnTo>
                    <a:pt x="274383" y="71162"/>
                  </a:lnTo>
                  <a:lnTo>
                    <a:pt x="290542" y="60152"/>
                  </a:lnTo>
                  <a:lnTo>
                    <a:pt x="266330" y="40209"/>
                  </a:lnTo>
                  <a:lnTo>
                    <a:pt x="220760" y="19309"/>
                  </a:lnTo>
                  <a:lnTo>
                    <a:pt x="172847" y="5427"/>
                  </a:lnTo>
                  <a:lnTo>
                    <a:pt x="118961" y="97"/>
                  </a:lnTo>
                  <a:close/>
                </a:path>
              </a:pathLst>
            </a:custGeom>
            <a:solidFill>
              <a:srgbClr val="BD0005"/>
            </a:solidFill>
          </p:spPr>
          <p:txBody>
            <a:bodyPr wrap="square" lIns="0" tIns="0" rIns="0" bIns="0" rtlCol="0"/>
            <a:lstStyle/>
            <a:p>
              <a:endParaRPr sz="1493" dirty="0"/>
            </a:p>
          </p:txBody>
        </p:sp>
        <p:pic>
          <p:nvPicPr>
            <p:cNvPr id="1920" name="object 3788">
              <a:extLst>
                <a:ext uri="{FF2B5EF4-FFF2-40B4-BE49-F238E27FC236}">
                  <a16:creationId xmlns:a16="http://schemas.microsoft.com/office/drawing/2014/main" id="{D9E7F848-EDC2-46D7-A898-0D19E998C6C6}"/>
                </a:ext>
              </a:extLst>
            </p:cNvPr>
            <p:cNvPicPr/>
            <p:nvPr/>
          </p:nvPicPr>
          <p:blipFill>
            <a:blip r:embed="rId11" cstate="print"/>
            <a:stretch>
              <a:fillRect/>
            </a:stretch>
          </p:blipFill>
          <p:spPr>
            <a:xfrm>
              <a:off x="1369278" y="5214890"/>
              <a:ext cx="187426" cy="133741"/>
            </a:xfrm>
            <a:prstGeom prst="rect">
              <a:avLst/>
            </a:prstGeom>
          </p:spPr>
        </p:pic>
        <p:sp>
          <p:nvSpPr>
            <p:cNvPr id="1921" name="object 3789">
              <a:extLst>
                <a:ext uri="{FF2B5EF4-FFF2-40B4-BE49-F238E27FC236}">
                  <a16:creationId xmlns:a16="http://schemas.microsoft.com/office/drawing/2014/main" id="{E239A3F5-6605-4C74-8B3B-8DBEF22087EA}"/>
                </a:ext>
              </a:extLst>
            </p:cNvPr>
            <p:cNvSpPr/>
            <p:nvPr/>
          </p:nvSpPr>
          <p:spPr>
            <a:xfrm>
              <a:off x="1549126" y="5276247"/>
              <a:ext cx="270510" cy="93345"/>
            </a:xfrm>
            <a:custGeom>
              <a:avLst/>
              <a:gdLst/>
              <a:ahLst/>
              <a:cxnLst/>
              <a:rect l="l" t="t" r="r" b="b"/>
              <a:pathLst>
                <a:path w="270510" h="93345">
                  <a:moveTo>
                    <a:pt x="108762" y="0"/>
                  </a:moveTo>
                  <a:lnTo>
                    <a:pt x="128435" y="9897"/>
                  </a:lnTo>
                  <a:lnTo>
                    <a:pt x="146770" y="15387"/>
                  </a:lnTo>
                  <a:lnTo>
                    <a:pt x="174777" y="20192"/>
                  </a:lnTo>
                  <a:lnTo>
                    <a:pt x="174794" y="28365"/>
                  </a:lnTo>
                  <a:lnTo>
                    <a:pt x="122221" y="54066"/>
                  </a:lnTo>
                  <a:lnTo>
                    <a:pt x="103336" y="56516"/>
                  </a:lnTo>
                  <a:lnTo>
                    <a:pt x="86304" y="56340"/>
                  </a:lnTo>
                  <a:lnTo>
                    <a:pt x="71247" y="53860"/>
                  </a:lnTo>
                  <a:lnTo>
                    <a:pt x="72137" y="47663"/>
                  </a:lnTo>
                  <a:lnTo>
                    <a:pt x="72426" y="39627"/>
                  </a:lnTo>
                  <a:lnTo>
                    <a:pt x="66141" y="30357"/>
                  </a:lnTo>
                  <a:lnTo>
                    <a:pt x="47307" y="20459"/>
                  </a:lnTo>
                  <a:lnTo>
                    <a:pt x="40074" y="31446"/>
                  </a:lnTo>
                  <a:lnTo>
                    <a:pt x="30049" y="44348"/>
                  </a:lnTo>
                  <a:lnTo>
                    <a:pt x="0" y="80467"/>
                  </a:lnTo>
                  <a:lnTo>
                    <a:pt x="6828" y="90447"/>
                  </a:lnTo>
                  <a:lnTo>
                    <a:pt x="42088" y="93006"/>
                  </a:lnTo>
                  <a:lnTo>
                    <a:pt x="92464" y="89868"/>
                  </a:lnTo>
                  <a:lnTo>
                    <a:pt x="144637" y="82756"/>
                  </a:lnTo>
                  <a:lnTo>
                    <a:pt x="185293" y="73393"/>
                  </a:lnTo>
                  <a:lnTo>
                    <a:pt x="224433" y="55701"/>
                  </a:lnTo>
                  <a:lnTo>
                    <a:pt x="257098" y="32715"/>
                  </a:lnTo>
                  <a:lnTo>
                    <a:pt x="270428" y="12396"/>
                  </a:lnTo>
                  <a:lnTo>
                    <a:pt x="251561" y="2705"/>
                  </a:lnTo>
                  <a:lnTo>
                    <a:pt x="205085" y="1153"/>
                  </a:lnTo>
                  <a:lnTo>
                    <a:pt x="165569" y="523"/>
                  </a:lnTo>
                  <a:lnTo>
                    <a:pt x="108762" y="0"/>
                  </a:lnTo>
                  <a:close/>
                </a:path>
              </a:pathLst>
            </a:custGeom>
            <a:solidFill>
              <a:srgbClr val="BD0005"/>
            </a:solidFill>
          </p:spPr>
          <p:txBody>
            <a:bodyPr wrap="square" lIns="0" tIns="0" rIns="0" bIns="0" rtlCol="0"/>
            <a:lstStyle/>
            <a:p>
              <a:endParaRPr sz="1493" dirty="0"/>
            </a:p>
          </p:txBody>
        </p:sp>
        <p:sp>
          <p:nvSpPr>
            <p:cNvPr id="1922" name="object 3790">
              <a:extLst>
                <a:ext uri="{FF2B5EF4-FFF2-40B4-BE49-F238E27FC236}">
                  <a16:creationId xmlns:a16="http://schemas.microsoft.com/office/drawing/2014/main" id="{E0E0D022-7A47-44B9-8EEC-F33736B94DFE}"/>
                </a:ext>
              </a:extLst>
            </p:cNvPr>
            <p:cNvSpPr/>
            <p:nvPr/>
          </p:nvSpPr>
          <p:spPr>
            <a:xfrm>
              <a:off x="1515991" y="5175780"/>
              <a:ext cx="293370" cy="86995"/>
            </a:xfrm>
            <a:custGeom>
              <a:avLst/>
              <a:gdLst/>
              <a:ahLst/>
              <a:cxnLst/>
              <a:rect l="l" t="t" r="r" b="b"/>
              <a:pathLst>
                <a:path w="293369" h="86995">
                  <a:moveTo>
                    <a:pt x="108015" y="0"/>
                  </a:moveTo>
                  <a:lnTo>
                    <a:pt x="47775" y="116"/>
                  </a:lnTo>
                  <a:lnTo>
                    <a:pt x="6860" y="6928"/>
                  </a:lnTo>
                  <a:lnTo>
                    <a:pt x="0" y="19763"/>
                  </a:lnTo>
                  <a:lnTo>
                    <a:pt x="18831" y="38007"/>
                  </a:lnTo>
                  <a:lnTo>
                    <a:pt x="36215" y="53154"/>
                  </a:lnTo>
                  <a:lnTo>
                    <a:pt x="50983" y="65343"/>
                  </a:lnTo>
                  <a:lnTo>
                    <a:pt x="61963" y="74716"/>
                  </a:lnTo>
                  <a:lnTo>
                    <a:pt x="57198" y="61256"/>
                  </a:lnTo>
                  <a:lnTo>
                    <a:pt x="48945" y="40410"/>
                  </a:lnTo>
                  <a:lnTo>
                    <a:pt x="47231" y="33987"/>
                  </a:lnTo>
                  <a:lnTo>
                    <a:pt x="68315" y="29215"/>
                  </a:lnTo>
                  <a:lnTo>
                    <a:pt x="94916" y="26163"/>
                  </a:lnTo>
                  <a:lnTo>
                    <a:pt x="123265" y="25550"/>
                  </a:lnTo>
                  <a:lnTo>
                    <a:pt x="149593" y="28094"/>
                  </a:lnTo>
                  <a:lnTo>
                    <a:pt x="174026" y="34461"/>
                  </a:lnTo>
                  <a:lnTo>
                    <a:pt x="196430" y="43523"/>
                  </a:lnTo>
                  <a:lnTo>
                    <a:pt x="212701" y="53277"/>
                  </a:lnTo>
                  <a:lnTo>
                    <a:pt x="218732" y="61723"/>
                  </a:lnTo>
                  <a:lnTo>
                    <a:pt x="159263" y="78436"/>
                  </a:lnTo>
                  <a:lnTo>
                    <a:pt x="131889" y="86958"/>
                  </a:lnTo>
                  <a:lnTo>
                    <a:pt x="157315" y="83859"/>
                  </a:lnTo>
                  <a:lnTo>
                    <a:pt x="187886" y="80797"/>
                  </a:lnTo>
                  <a:lnTo>
                    <a:pt x="274383" y="72988"/>
                  </a:lnTo>
                  <a:lnTo>
                    <a:pt x="293152" y="65501"/>
                  </a:lnTo>
                  <a:lnTo>
                    <a:pt x="285655" y="51627"/>
                  </a:lnTo>
                  <a:lnTo>
                    <a:pt x="258620" y="34924"/>
                  </a:lnTo>
                  <a:lnTo>
                    <a:pt x="218774" y="18947"/>
                  </a:lnTo>
                  <a:lnTo>
                    <a:pt x="172847" y="7253"/>
                  </a:lnTo>
                  <a:lnTo>
                    <a:pt x="108015" y="0"/>
                  </a:lnTo>
                  <a:close/>
                </a:path>
              </a:pathLst>
            </a:custGeom>
            <a:solidFill>
              <a:srgbClr val="E30013">
                <a:alpha val="50000"/>
              </a:srgbClr>
            </a:solidFill>
          </p:spPr>
          <p:txBody>
            <a:bodyPr wrap="square" lIns="0" tIns="0" rIns="0" bIns="0" rtlCol="0"/>
            <a:lstStyle/>
            <a:p>
              <a:endParaRPr sz="1493" dirty="0"/>
            </a:p>
          </p:txBody>
        </p:sp>
        <p:pic>
          <p:nvPicPr>
            <p:cNvPr id="1923" name="object 3791">
              <a:extLst>
                <a:ext uri="{FF2B5EF4-FFF2-40B4-BE49-F238E27FC236}">
                  <a16:creationId xmlns:a16="http://schemas.microsoft.com/office/drawing/2014/main" id="{89107042-F36B-43D6-A915-AF6345620DBD}"/>
                </a:ext>
              </a:extLst>
            </p:cNvPr>
            <p:cNvPicPr/>
            <p:nvPr/>
          </p:nvPicPr>
          <p:blipFill>
            <a:blip r:embed="rId12" cstate="print"/>
            <a:stretch>
              <a:fillRect/>
            </a:stretch>
          </p:blipFill>
          <p:spPr>
            <a:xfrm>
              <a:off x="1369278" y="5214890"/>
              <a:ext cx="187426" cy="133741"/>
            </a:xfrm>
            <a:prstGeom prst="rect">
              <a:avLst/>
            </a:prstGeom>
          </p:spPr>
        </p:pic>
        <p:sp>
          <p:nvSpPr>
            <p:cNvPr id="1924" name="object 3792">
              <a:extLst>
                <a:ext uri="{FF2B5EF4-FFF2-40B4-BE49-F238E27FC236}">
                  <a16:creationId xmlns:a16="http://schemas.microsoft.com/office/drawing/2014/main" id="{4508DC11-ED61-457E-B843-C5430D846FBD}"/>
                </a:ext>
              </a:extLst>
            </p:cNvPr>
            <p:cNvSpPr/>
            <p:nvPr/>
          </p:nvSpPr>
          <p:spPr>
            <a:xfrm>
              <a:off x="1549126" y="5276247"/>
              <a:ext cx="270510" cy="93345"/>
            </a:xfrm>
            <a:custGeom>
              <a:avLst/>
              <a:gdLst/>
              <a:ahLst/>
              <a:cxnLst/>
              <a:rect l="l" t="t" r="r" b="b"/>
              <a:pathLst>
                <a:path w="270510" h="93345">
                  <a:moveTo>
                    <a:pt x="108762" y="0"/>
                  </a:moveTo>
                  <a:lnTo>
                    <a:pt x="141648" y="5475"/>
                  </a:lnTo>
                  <a:lnTo>
                    <a:pt x="185393" y="11626"/>
                  </a:lnTo>
                  <a:lnTo>
                    <a:pt x="198005" y="13715"/>
                  </a:lnTo>
                  <a:lnTo>
                    <a:pt x="170021" y="48129"/>
                  </a:lnTo>
                  <a:lnTo>
                    <a:pt x="125019" y="62245"/>
                  </a:lnTo>
                  <a:lnTo>
                    <a:pt x="96148" y="64011"/>
                  </a:lnTo>
                  <a:lnTo>
                    <a:pt x="69129" y="63152"/>
                  </a:lnTo>
                  <a:lnTo>
                    <a:pt x="49542" y="60363"/>
                  </a:lnTo>
                  <a:lnTo>
                    <a:pt x="49611" y="53844"/>
                  </a:lnTo>
                  <a:lnTo>
                    <a:pt x="50358" y="44730"/>
                  </a:lnTo>
                  <a:lnTo>
                    <a:pt x="50139" y="33457"/>
                  </a:lnTo>
                  <a:lnTo>
                    <a:pt x="47307" y="20459"/>
                  </a:lnTo>
                  <a:lnTo>
                    <a:pt x="40074" y="31446"/>
                  </a:lnTo>
                  <a:lnTo>
                    <a:pt x="30049" y="44348"/>
                  </a:lnTo>
                  <a:lnTo>
                    <a:pt x="0" y="80467"/>
                  </a:lnTo>
                  <a:lnTo>
                    <a:pt x="6828" y="90447"/>
                  </a:lnTo>
                  <a:lnTo>
                    <a:pt x="42088" y="93006"/>
                  </a:lnTo>
                  <a:lnTo>
                    <a:pt x="92464" y="89868"/>
                  </a:lnTo>
                  <a:lnTo>
                    <a:pt x="144637" y="82756"/>
                  </a:lnTo>
                  <a:lnTo>
                    <a:pt x="185293" y="73393"/>
                  </a:lnTo>
                  <a:lnTo>
                    <a:pt x="224433" y="55701"/>
                  </a:lnTo>
                  <a:lnTo>
                    <a:pt x="257098" y="32715"/>
                  </a:lnTo>
                  <a:lnTo>
                    <a:pt x="270428" y="12396"/>
                  </a:lnTo>
                  <a:lnTo>
                    <a:pt x="251561" y="2705"/>
                  </a:lnTo>
                  <a:lnTo>
                    <a:pt x="205085" y="1153"/>
                  </a:lnTo>
                  <a:lnTo>
                    <a:pt x="165569" y="523"/>
                  </a:lnTo>
                  <a:lnTo>
                    <a:pt x="108762" y="0"/>
                  </a:lnTo>
                  <a:close/>
                </a:path>
              </a:pathLst>
            </a:custGeom>
            <a:solidFill>
              <a:srgbClr val="E30013">
                <a:alpha val="50000"/>
              </a:srgbClr>
            </a:solidFill>
          </p:spPr>
          <p:txBody>
            <a:bodyPr wrap="square" lIns="0" tIns="0" rIns="0" bIns="0" rtlCol="0"/>
            <a:lstStyle/>
            <a:p>
              <a:endParaRPr sz="1493" dirty="0"/>
            </a:p>
          </p:txBody>
        </p:sp>
        <p:sp>
          <p:nvSpPr>
            <p:cNvPr id="1925" name="object 3793">
              <a:extLst>
                <a:ext uri="{FF2B5EF4-FFF2-40B4-BE49-F238E27FC236}">
                  <a16:creationId xmlns:a16="http://schemas.microsoft.com/office/drawing/2014/main" id="{45700569-C479-450C-B4C6-5B14B86F3089}"/>
                </a:ext>
              </a:extLst>
            </p:cNvPr>
            <p:cNvSpPr/>
            <p:nvPr/>
          </p:nvSpPr>
          <p:spPr>
            <a:xfrm>
              <a:off x="1734436" y="5235824"/>
              <a:ext cx="29845" cy="7620"/>
            </a:xfrm>
            <a:custGeom>
              <a:avLst/>
              <a:gdLst/>
              <a:ahLst/>
              <a:cxnLst/>
              <a:rect l="l" t="t" r="r" b="b"/>
              <a:pathLst>
                <a:path w="29844" h="7620">
                  <a:moveTo>
                    <a:pt x="28310" y="0"/>
                  </a:moveTo>
                  <a:lnTo>
                    <a:pt x="17707" y="186"/>
                  </a:lnTo>
                  <a:lnTo>
                    <a:pt x="4529" y="2375"/>
                  </a:lnTo>
                  <a:lnTo>
                    <a:pt x="0" y="4241"/>
                  </a:lnTo>
                  <a:lnTo>
                    <a:pt x="27" y="5952"/>
                  </a:lnTo>
                  <a:lnTo>
                    <a:pt x="1267" y="7462"/>
                  </a:lnTo>
                  <a:lnTo>
                    <a:pt x="11869" y="7276"/>
                  </a:lnTo>
                  <a:lnTo>
                    <a:pt x="25052" y="5105"/>
                  </a:lnTo>
                  <a:lnTo>
                    <a:pt x="29583" y="3245"/>
                  </a:lnTo>
                  <a:lnTo>
                    <a:pt x="29555" y="1544"/>
                  </a:lnTo>
                  <a:lnTo>
                    <a:pt x="28310" y="0"/>
                  </a:lnTo>
                  <a:close/>
                </a:path>
              </a:pathLst>
            </a:custGeom>
            <a:solidFill>
              <a:srgbClr val="FF9429">
                <a:alpha val="46998"/>
              </a:srgbClr>
            </a:solidFill>
          </p:spPr>
          <p:txBody>
            <a:bodyPr wrap="square" lIns="0" tIns="0" rIns="0" bIns="0" rtlCol="0"/>
            <a:lstStyle/>
            <a:p>
              <a:endParaRPr sz="1493" dirty="0"/>
            </a:p>
          </p:txBody>
        </p:sp>
        <p:sp>
          <p:nvSpPr>
            <p:cNvPr id="1926" name="object 3794">
              <a:extLst>
                <a:ext uri="{FF2B5EF4-FFF2-40B4-BE49-F238E27FC236}">
                  <a16:creationId xmlns:a16="http://schemas.microsoft.com/office/drawing/2014/main" id="{234BA740-B26E-4A69-9AEE-755169FB9584}"/>
                </a:ext>
              </a:extLst>
            </p:cNvPr>
            <p:cNvSpPr/>
            <p:nvPr/>
          </p:nvSpPr>
          <p:spPr>
            <a:xfrm>
              <a:off x="1740278" y="5237281"/>
              <a:ext cx="18415" cy="5080"/>
            </a:xfrm>
            <a:custGeom>
              <a:avLst/>
              <a:gdLst/>
              <a:ahLst/>
              <a:cxnLst/>
              <a:rect l="l" t="t" r="r" b="b"/>
              <a:pathLst>
                <a:path w="18414" h="5079">
                  <a:moveTo>
                    <a:pt x="12280" y="0"/>
                  </a:moveTo>
                  <a:lnTo>
                    <a:pt x="7708" y="762"/>
                  </a:lnTo>
                  <a:lnTo>
                    <a:pt x="3149" y="1498"/>
                  </a:lnTo>
                  <a:lnTo>
                    <a:pt x="0" y="2806"/>
                  </a:lnTo>
                  <a:lnTo>
                    <a:pt x="1396" y="4495"/>
                  </a:lnTo>
                  <a:lnTo>
                    <a:pt x="5626" y="4572"/>
                  </a:lnTo>
                  <a:lnTo>
                    <a:pt x="14757" y="3048"/>
                  </a:lnTo>
                  <a:lnTo>
                    <a:pt x="17894" y="1765"/>
                  </a:lnTo>
                  <a:lnTo>
                    <a:pt x="16509" y="88"/>
                  </a:lnTo>
                  <a:lnTo>
                    <a:pt x="12280" y="0"/>
                  </a:lnTo>
                  <a:close/>
                </a:path>
              </a:pathLst>
            </a:custGeom>
            <a:solidFill>
              <a:srgbClr val="FFCB61">
                <a:alpha val="46998"/>
              </a:srgbClr>
            </a:solidFill>
          </p:spPr>
          <p:txBody>
            <a:bodyPr wrap="square" lIns="0" tIns="0" rIns="0" bIns="0" rtlCol="0"/>
            <a:lstStyle/>
            <a:p>
              <a:endParaRPr sz="1493" dirty="0"/>
            </a:p>
          </p:txBody>
        </p:sp>
        <p:sp>
          <p:nvSpPr>
            <p:cNvPr id="1927" name="object 3795">
              <a:extLst>
                <a:ext uri="{FF2B5EF4-FFF2-40B4-BE49-F238E27FC236}">
                  <a16:creationId xmlns:a16="http://schemas.microsoft.com/office/drawing/2014/main" id="{E5426456-37A3-4B02-89BC-497EBF06F8EB}"/>
                </a:ext>
              </a:extLst>
            </p:cNvPr>
            <p:cNvSpPr/>
            <p:nvPr/>
          </p:nvSpPr>
          <p:spPr>
            <a:xfrm>
              <a:off x="1549841" y="5198268"/>
              <a:ext cx="17145" cy="10795"/>
            </a:xfrm>
            <a:custGeom>
              <a:avLst/>
              <a:gdLst/>
              <a:ahLst/>
              <a:cxnLst/>
              <a:rect l="l" t="t" r="r" b="b"/>
              <a:pathLst>
                <a:path w="17144" h="10795">
                  <a:moveTo>
                    <a:pt x="6111" y="0"/>
                  </a:moveTo>
                  <a:lnTo>
                    <a:pt x="2290" y="67"/>
                  </a:lnTo>
                  <a:lnTo>
                    <a:pt x="0" y="654"/>
                  </a:lnTo>
                  <a:lnTo>
                    <a:pt x="57" y="4010"/>
                  </a:lnTo>
                  <a:lnTo>
                    <a:pt x="6992" y="9129"/>
                  </a:lnTo>
                  <a:lnTo>
                    <a:pt x="10602" y="10236"/>
                  </a:lnTo>
                  <a:lnTo>
                    <a:pt x="14383" y="10169"/>
                  </a:lnTo>
                  <a:lnTo>
                    <a:pt x="16656" y="9567"/>
                  </a:lnTo>
                  <a:lnTo>
                    <a:pt x="16598" y="6227"/>
                  </a:lnTo>
                  <a:lnTo>
                    <a:pt x="13304" y="3807"/>
                  </a:lnTo>
                  <a:lnTo>
                    <a:pt x="9659" y="1090"/>
                  </a:lnTo>
                  <a:lnTo>
                    <a:pt x="6111" y="0"/>
                  </a:lnTo>
                  <a:close/>
                </a:path>
              </a:pathLst>
            </a:custGeom>
            <a:solidFill>
              <a:srgbClr val="FF9429">
                <a:alpha val="64999"/>
              </a:srgbClr>
            </a:solidFill>
          </p:spPr>
          <p:txBody>
            <a:bodyPr wrap="square" lIns="0" tIns="0" rIns="0" bIns="0" rtlCol="0"/>
            <a:lstStyle/>
            <a:p>
              <a:endParaRPr sz="1493" dirty="0"/>
            </a:p>
          </p:txBody>
        </p:sp>
        <p:sp>
          <p:nvSpPr>
            <p:cNvPr id="1928" name="object 3796">
              <a:extLst>
                <a:ext uri="{FF2B5EF4-FFF2-40B4-BE49-F238E27FC236}">
                  <a16:creationId xmlns:a16="http://schemas.microsoft.com/office/drawing/2014/main" id="{9C5BEC47-3A74-4D6A-A212-38DFD3DB1670}"/>
                </a:ext>
              </a:extLst>
            </p:cNvPr>
            <p:cNvSpPr/>
            <p:nvPr/>
          </p:nvSpPr>
          <p:spPr>
            <a:xfrm>
              <a:off x="1552829" y="5200211"/>
              <a:ext cx="10795" cy="6985"/>
            </a:xfrm>
            <a:custGeom>
              <a:avLst/>
              <a:gdLst/>
              <a:ahLst/>
              <a:cxnLst/>
              <a:rect l="l" t="t" r="r" b="b"/>
              <a:pathLst>
                <a:path w="10794" h="6985">
                  <a:moveTo>
                    <a:pt x="3136" y="0"/>
                  </a:moveTo>
                  <a:lnTo>
                    <a:pt x="0" y="812"/>
                  </a:lnTo>
                  <a:lnTo>
                    <a:pt x="444" y="2374"/>
                  </a:lnTo>
                  <a:lnTo>
                    <a:pt x="2514" y="3911"/>
                  </a:lnTo>
                  <a:lnTo>
                    <a:pt x="4584" y="5435"/>
                  </a:lnTo>
                  <a:lnTo>
                    <a:pt x="7543" y="6362"/>
                  </a:lnTo>
                  <a:lnTo>
                    <a:pt x="9080" y="5930"/>
                  </a:lnTo>
                  <a:lnTo>
                    <a:pt x="10655" y="5524"/>
                  </a:lnTo>
                  <a:lnTo>
                    <a:pt x="10236" y="3962"/>
                  </a:lnTo>
                  <a:lnTo>
                    <a:pt x="6095" y="888"/>
                  </a:lnTo>
                  <a:lnTo>
                    <a:pt x="3136" y="0"/>
                  </a:lnTo>
                  <a:close/>
                </a:path>
              </a:pathLst>
            </a:custGeom>
            <a:solidFill>
              <a:srgbClr val="FFCB61">
                <a:alpha val="64999"/>
              </a:srgbClr>
            </a:solidFill>
          </p:spPr>
          <p:txBody>
            <a:bodyPr wrap="square" lIns="0" tIns="0" rIns="0" bIns="0" rtlCol="0"/>
            <a:lstStyle/>
            <a:p>
              <a:endParaRPr sz="1493" dirty="0"/>
            </a:p>
          </p:txBody>
        </p:sp>
        <p:sp>
          <p:nvSpPr>
            <p:cNvPr id="1929" name="object 3797">
              <a:extLst>
                <a:ext uri="{FF2B5EF4-FFF2-40B4-BE49-F238E27FC236}">
                  <a16:creationId xmlns:a16="http://schemas.microsoft.com/office/drawing/2014/main" id="{98E5FA0F-51A3-44CA-A802-389AD14213F7}"/>
                </a:ext>
              </a:extLst>
            </p:cNvPr>
            <p:cNvSpPr/>
            <p:nvPr/>
          </p:nvSpPr>
          <p:spPr>
            <a:xfrm>
              <a:off x="1726683" y="5222031"/>
              <a:ext cx="28575" cy="10795"/>
            </a:xfrm>
            <a:custGeom>
              <a:avLst/>
              <a:gdLst/>
              <a:ahLst/>
              <a:cxnLst/>
              <a:rect l="l" t="t" r="r" b="b"/>
              <a:pathLst>
                <a:path w="28575" h="10795">
                  <a:moveTo>
                    <a:pt x="26421" y="0"/>
                  </a:moveTo>
                  <a:lnTo>
                    <a:pt x="18227" y="142"/>
                  </a:lnTo>
                  <a:lnTo>
                    <a:pt x="17139" y="275"/>
                  </a:lnTo>
                  <a:lnTo>
                    <a:pt x="2268" y="5431"/>
                  </a:lnTo>
                  <a:lnTo>
                    <a:pt x="0" y="7251"/>
                  </a:lnTo>
                  <a:lnTo>
                    <a:pt x="40" y="9593"/>
                  </a:lnTo>
                  <a:lnTo>
                    <a:pt x="1951" y="10639"/>
                  </a:lnTo>
                  <a:lnTo>
                    <a:pt x="10083" y="10498"/>
                  </a:lnTo>
                  <a:lnTo>
                    <a:pt x="11221" y="10359"/>
                  </a:lnTo>
                  <a:lnTo>
                    <a:pt x="26080" y="5190"/>
                  </a:lnTo>
                  <a:lnTo>
                    <a:pt x="28388" y="3362"/>
                  </a:lnTo>
                  <a:lnTo>
                    <a:pt x="28348" y="1056"/>
                  </a:lnTo>
                  <a:lnTo>
                    <a:pt x="26421" y="0"/>
                  </a:lnTo>
                  <a:close/>
                </a:path>
              </a:pathLst>
            </a:custGeom>
            <a:solidFill>
              <a:srgbClr val="FF9429">
                <a:alpha val="77999"/>
              </a:srgbClr>
            </a:solidFill>
          </p:spPr>
          <p:txBody>
            <a:bodyPr wrap="square" lIns="0" tIns="0" rIns="0" bIns="0" rtlCol="0"/>
            <a:lstStyle/>
            <a:p>
              <a:endParaRPr sz="1493" dirty="0"/>
            </a:p>
          </p:txBody>
        </p:sp>
        <p:sp>
          <p:nvSpPr>
            <p:cNvPr id="1930" name="object 3798">
              <a:extLst>
                <a:ext uri="{FF2B5EF4-FFF2-40B4-BE49-F238E27FC236}">
                  <a16:creationId xmlns:a16="http://schemas.microsoft.com/office/drawing/2014/main" id="{E19999F6-BF71-4D82-8ACF-92D4A4379C70}"/>
                </a:ext>
              </a:extLst>
            </p:cNvPr>
            <p:cNvSpPr/>
            <p:nvPr/>
          </p:nvSpPr>
          <p:spPr>
            <a:xfrm>
              <a:off x="1731882" y="5223931"/>
              <a:ext cx="18415" cy="6985"/>
            </a:xfrm>
            <a:custGeom>
              <a:avLst/>
              <a:gdLst/>
              <a:ahLst/>
              <a:cxnLst/>
              <a:rect l="l" t="t" r="r" b="b"/>
              <a:pathLst>
                <a:path w="18414" h="6985">
                  <a:moveTo>
                    <a:pt x="15227" y="0"/>
                  </a:moveTo>
                  <a:lnTo>
                    <a:pt x="10668" y="571"/>
                  </a:lnTo>
                  <a:lnTo>
                    <a:pt x="6438" y="2032"/>
                  </a:lnTo>
                  <a:lnTo>
                    <a:pt x="2260" y="3479"/>
                  </a:lnTo>
                  <a:lnTo>
                    <a:pt x="0" y="5270"/>
                  </a:lnTo>
                  <a:lnTo>
                    <a:pt x="2768" y="6832"/>
                  </a:lnTo>
                  <a:lnTo>
                    <a:pt x="7302" y="6273"/>
                  </a:lnTo>
                  <a:lnTo>
                    <a:pt x="15722" y="3352"/>
                  </a:lnTo>
                  <a:lnTo>
                    <a:pt x="17983" y="1549"/>
                  </a:lnTo>
                  <a:lnTo>
                    <a:pt x="15227" y="0"/>
                  </a:lnTo>
                  <a:close/>
                </a:path>
              </a:pathLst>
            </a:custGeom>
            <a:solidFill>
              <a:srgbClr val="FFCB61">
                <a:alpha val="77999"/>
              </a:srgbClr>
            </a:solidFill>
          </p:spPr>
          <p:txBody>
            <a:bodyPr wrap="square" lIns="0" tIns="0" rIns="0" bIns="0" rtlCol="0"/>
            <a:lstStyle/>
            <a:p>
              <a:endParaRPr sz="1493" dirty="0"/>
            </a:p>
          </p:txBody>
        </p:sp>
        <p:sp>
          <p:nvSpPr>
            <p:cNvPr id="1931" name="object 3799">
              <a:extLst>
                <a:ext uri="{FF2B5EF4-FFF2-40B4-BE49-F238E27FC236}">
                  <a16:creationId xmlns:a16="http://schemas.microsoft.com/office/drawing/2014/main" id="{CFAD9461-A57A-45BE-AFA9-185F7BB9BD84}"/>
                </a:ext>
              </a:extLst>
            </p:cNvPr>
            <p:cNvSpPr/>
            <p:nvPr/>
          </p:nvSpPr>
          <p:spPr>
            <a:xfrm>
              <a:off x="1590868" y="5197431"/>
              <a:ext cx="7620" cy="6985"/>
            </a:xfrm>
            <a:custGeom>
              <a:avLst/>
              <a:gdLst/>
              <a:ahLst/>
              <a:cxnLst/>
              <a:rect l="l" t="t" r="r" b="b"/>
              <a:pathLst>
                <a:path w="7619" h="6985">
                  <a:moveTo>
                    <a:pt x="2184" y="0"/>
                  </a:moveTo>
                  <a:lnTo>
                    <a:pt x="457" y="1511"/>
                  </a:lnTo>
                  <a:lnTo>
                    <a:pt x="228" y="3441"/>
                  </a:lnTo>
                  <a:lnTo>
                    <a:pt x="0" y="5321"/>
                  </a:lnTo>
                  <a:lnTo>
                    <a:pt x="1320" y="6870"/>
                  </a:lnTo>
                  <a:lnTo>
                    <a:pt x="5130" y="6921"/>
                  </a:lnTo>
                  <a:lnTo>
                    <a:pt x="6845" y="5397"/>
                  </a:lnTo>
                  <a:lnTo>
                    <a:pt x="7099" y="3505"/>
                  </a:lnTo>
                  <a:lnTo>
                    <a:pt x="7327" y="1587"/>
                  </a:lnTo>
                  <a:lnTo>
                    <a:pt x="5994" y="25"/>
                  </a:lnTo>
                  <a:lnTo>
                    <a:pt x="4102" y="25"/>
                  </a:lnTo>
                  <a:lnTo>
                    <a:pt x="2184" y="0"/>
                  </a:lnTo>
                  <a:close/>
                </a:path>
              </a:pathLst>
            </a:custGeom>
            <a:solidFill>
              <a:srgbClr val="FF9429">
                <a:alpha val="30999"/>
              </a:srgbClr>
            </a:solidFill>
          </p:spPr>
          <p:txBody>
            <a:bodyPr wrap="square" lIns="0" tIns="0" rIns="0" bIns="0" rtlCol="0"/>
            <a:lstStyle/>
            <a:p>
              <a:endParaRPr sz="1493" dirty="0"/>
            </a:p>
          </p:txBody>
        </p:sp>
        <p:sp>
          <p:nvSpPr>
            <p:cNvPr id="1932" name="object 3800">
              <a:extLst>
                <a:ext uri="{FF2B5EF4-FFF2-40B4-BE49-F238E27FC236}">
                  <a16:creationId xmlns:a16="http://schemas.microsoft.com/office/drawing/2014/main" id="{70C3F3B2-8FCA-4E0C-81B3-F417F25C3F88}"/>
                </a:ext>
              </a:extLst>
            </p:cNvPr>
            <p:cNvSpPr/>
            <p:nvPr/>
          </p:nvSpPr>
          <p:spPr>
            <a:xfrm>
              <a:off x="1592440" y="5198913"/>
              <a:ext cx="4445" cy="4445"/>
            </a:xfrm>
            <a:custGeom>
              <a:avLst/>
              <a:gdLst/>
              <a:ahLst/>
              <a:cxnLst/>
              <a:rect l="l" t="t" r="r" b="b"/>
              <a:pathLst>
                <a:path w="4444" h="4445">
                  <a:moveTo>
                    <a:pt x="1257" y="0"/>
                  </a:moveTo>
                  <a:lnTo>
                    <a:pt x="279" y="876"/>
                  </a:lnTo>
                  <a:lnTo>
                    <a:pt x="139" y="1955"/>
                  </a:lnTo>
                  <a:lnTo>
                    <a:pt x="0" y="3035"/>
                  </a:lnTo>
                  <a:lnTo>
                    <a:pt x="774" y="3911"/>
                  </a:lnTo>
                  <a:lnTo>
                    <a:pt x="1841" y="3924"/>
                  </a:lnTo>
                  <a:lnTo>
                    <a:pt x="2920" y="3924"/>
                  </a:lnTo>
                  <a:lnTo>
                    <a:pt x="3898" y="3073"/>
                  </a:lnTo>
                  <a:lnTo>
                    <a:pt x="4013" y="2006"/>
                  </a:lnTo>
                  <a:lnTo>
                    <a:pt x="4165" y="927"/>
                  </a:lnTo>
                  <a:lnTo>
                    <a:pt x="3416" y="38"/>
                  </a:lnTo>
                  <a:lnTo>
                    <a:pt x="2336" y="12"/>
                  </a:lnTo>
                  <a:lnTo>
                    <a:pt x="1257" y="0"/>
                  </a:lnTo>
                  <a:close/>
                </a:path>
              </a:pathLst>
            </a:custGeom>
            <a:solidFill>
              <a:srgbClr val="FFCB61">
                <a:alpha val="30999"/>
              </a:srgbClr>
            </a:solidFill>
          </p:spPr>
          <p:txBody>
            <a:bodyPr wrap="square" lIns="0" tIns="0" rIns="0" bIns="0" rtlCol="0"/>
            <a:lstStyle/>
            <a:p>
              <a:endParaRPr sz="1493" dirty="0"/>
            </a:p>
          </p:txBody>
        </p:sp>
        <p:sp>
          <p:nvSpPr>
            <p:cNvPr id="1933" name="object 3801">
              <a:extLst>
                <a:ext uri="{FF2B5EF4-FFF2-40B4-BE49-F238E27FC236}">
                  <a16:creationId xmlns:a16="http://schemas.microsoft.com/office/drawing/2014/main" id="{0FE9B31F-3B77-4F89-ADB0-CB89C3031115}"/>
                </a:ext>
              </a:extLst>
            </p:cNvPr>
            <p:cNvSpPr/>
            <p:nvPr/>
          </p:nvSpPr>
          <p:spPr>
            <a:xfrm>
              <a:off x="1709282" y="5212385"/>
              <a:ext cx="17145" cy="8255"/>
            </a:xfrm>
            <a:custGeom>
              <a:avLst/>
              <a:gdLst/>
              <a:ahLst/>
              <a:cxnLst/>
              <a:rect l="l" t="t" r="r" b="b"/>
              <a:pathLst>
                <a:path w="17144" h="8254">
                  <a:moveTo>
                    <a:pt x="15401" y="0"/>
                  </a:moveTo>
                  <a:lnTo>
                    <a:pt x="0" y="7114"/>
                  </a:lnTo>
                  <a:lnTo>
                    <a:pt x="1434" y="7695"/>
                  </a:lnTo>
                  <a:lnTo>
                    <a:pt x="16848" y="585"/>
                  </a:lnTo>
                  <a:lnTo>
                    <a:pt x="15401" y="0"/>
                  </a:lnTo>
                  <a:close/>
                </a:path>
              </a:pathLst>
            </a:custGeom>
            <a:solidFill>
              <a:srgbClr val="FF9429">
                <a:alpha val="86997"/>
              </a:srgbClr>
            </a:solidFill>
          </p:spPr>
          <p:txBody>
            <a:bodyPr wrap="square" lIns="0" tIns="0" rIns="0" bIns="0" rtlCol="0"/>
            <a:lstStyle/>
            <a:p>
              <a:endParaRPr sz="1493" dirty="0"/>
            </a:p>
          </p:txBody>
        </p:sp>
        <p:sp>
          <p:nvSpPr>
            <p:cNvPr id="1934" name="object 3802">
              <a:extLst>
                <a:ext uri="{FF2B5EF4-FFF2-40B4-BE49-F238E27FC236}">
                  <a16:creationId xmlns:a16="http://schemas.microsoft.com/office/drawing/2014/main" id="{AAF64683-F550-4E46-BDA0-8EF7659860B7}"/>
                </a:ext>
              </a:extLst>
            </p:cNvPr>
            <p:cNvSpPr/>
            <p:nvPr/>
          </p:nvSpPr>
          <p:spPr>
            <a:xfrm>
              <a:off x="1712285" y="5213786"/>
              <a:ext cx="11430" cy="5080"/>
            </a:xfrm>
            <a:custGeom>
              <a:avLst/>
              <a:gdLst/>
              <a:ahLst/>
              <a:cxnLst/>
              <a:rect l="l" t="t" r="r" b="b"/>
              <a:pathLst>
                <a:path w="11430" h="5079">
                  <a:moveTo>
                    <a:pt x="8686" y="0"/>
                  </a:moveTo>
                  <a:lnTo>
                    <a:pt x="5867" y="533"/>
                  </a:lnTo>
                  <a:lnTo>
                    <a:pt x="3467" y="1663"/>
                  </a:lnTo>
                  <a:lnTo>
                    <a:pt x="1066" y="2793"/>
                  </a:lnTo>
                  <a:lnTo>
                    <a:pt x="0" y="4025"/>
                  </a:lnTo>
                  <a:lnTo>
                    <a:pt x="1054" y="4483"/>
                  </a:lnTo>
                  <a:lnTo>
                    <a:pt x="2146" y="4902"/>
                  </a:lnTo>
                  <a:lnTo>
                    <a:pt x="4965" y="4368"/>
                  </a:lnTo>
                  <a:lnTo>
                    <a:pt x="7365" y="3225"/>
                  </a:lnTo>
                  <a:lnTo>
                    <a:pt x="9778" y="2133"/>
                  </a:lnTo>
                  <a:lnTo>
                    <a:pt x="10858" y="876"/>
                  </a:lnTo>
                  <a:lnTo>
                    <a:pt x="8686" y="0"/>
                  </a:lnTo>
                  <a:close/>
                </a:path>
              </a:pathLst>
            </a:custGeom>
            <a:solidFill>
              <a:srgbClr val="FFCB61">
                <a:alpha val="86997"/>
              </a:srgbClr>
            </a:solidFill>
          </p:spPr>
          <p:txBody>
            <a:bodyPr wrap="square" lIns="0" tIns="0" rIns="0" bIns="0" rtlCol="0"/>
            <a:lstStyle/>
            <a:p>
              <a:endParaRPr sz="1493" dirty="0"/>
            </a:p>
          </p:txBody>
        </p:sp>
        <p:sp>
          <p:nvSpPr>
            <p:cNvPr id="1935" name="object 3803">
              <a:extLst>
                <a:ext uri="{FF2B5EF4-FFF2-40B4-BE49-F238E27FC236}">
                  <a16:creationId xmlns:a16="http://schemas.microsoft.com/office/drawing/2014/main" id="{E2BB9E84-C997-4D0C-93F8-6EF15DAFB18E}"/>
                </a:ext>
              </a:extLst>
            </p:cNvPr>
            <p:cNvSpPr/>
            <p:nvPr/>
          </p:nvSpPr>
          <p:spPr>
            <a:xfrm>
              <a:off x="1614982" y="5187790"/>
              <a:ext cx="17780" cy="17780"/>
            </a:xfrm>
            <a:custGeom>
              <a:avLst/>
              <a:gdLst/>
              <a:ahLst/>
              <a:cxnLst/>
              <a:rect l="l" t="t" r="r" b="b"/>
              <a:pathLst>
                <a:path w="17780" h="17779">
                  <a:moveTo>
                    <a:pt x="13015" y="0"/>
                  </a:moveTo>
                  <a:lnTo>
                    <a:pt x="3510" y="187"/>
                  </a:lnTo>
                  <a:lnTo>
                    <a:pt x="0" y="3942"/>
                  </a:lnTo>
                  <a:lnTo>
                    <a:pt x="84" y="8883"/>
                  </a:lnTo>
                  <a:lnTo>
                    <a:pt x="322" y="13560"/>
                  </a:lnTo>
                  <a:lnTo>
                    <a:pt x="4301" y="17260"/>
                  </a:lnTo>
                  <a:lnTo>
                    <a:pt x="13771" y="17053"/>
                  </a:lnTo>
                  <a:lnTo>
                    <a:pt x="17294" y="13297"/>
                  </a:lnTo>
                  <a:lnTo>
                    <a:pt x="17200" y="8429"/>
                  </a:lnTo>
                  <a:lnTo>
                    <a:pt x="16997" y="3705"/>
                  </a:lnTo>
                  <a:lnTo>
                    <a:pt x="13015" y="0"/>
                  </a:lnTo>
                  <a:close/>
                </a:path>
              </a:pathLst>
            </a:custGeom>
            <a:solidFill>
              <a:srgbClr val="FF9429">
                <a:alpha val="88998"/>
              </a:srgbClr>
            </a:solidFill>
          </p:spPr>
          <p:txBody>
            <a:bodyPr wrap="square" lIns="0" tIns="0" rIns="0" bIns="0" rtlCol="0"/>
            <a:lstStyle/>
            <a:p>
              <a:endParaRPr sz="1493" dirty="0"/>
            </a:p>
          </p:txBody>
        </p:sp>
        <p:sp>
          <p:nvSpPr>
            <p:cNvPr id="1936" name="object 3804">
              <a:extLst>
                <a:ext uri="{FF2B5EF4-FFF2-40B4-BE49-F238E27FC236}">
                  <a16:creationId xmlns:a16="http://schemas.microsoft.com/office/drawing/2014/main" id="{0A2C52F9-C171-4B85-A6E5-03CF1B50AAF5}"/>
                </a:ext>
              </a:extLst>
            </p:cNvPr>
            <p:cNvSpPr/>
            <p:nvPr/>
          </p:nvSpPr>
          <p:spPr>
            <a:xfrm>
              <a:off x="1618649" y="5191523"/>
              <a:ext cx="10160" cy="10160"/>
            </a:xfrm>
            <a:custGeom>
              <a:avLst/>
              <a:gdLst/>
              <a:ahLst/>
              <a:cxnLst/>
              <a:rect l="l" t="t" r="r" b="b"/>
              <a:pathLst>
                <a:path w="10160" h="10160">
                  <a:moveTo>
                    <a:pt x="7429" y="0"/>
                  </a:moveTo>
                  <a:lnTo>
                    <a:pt x="2082" y="114"/>
                  </a:lnTo>
                  <a:lnTo>
                    <a:pt x="0" y="2324"/>
                  </a:lnTo>
                  <a:lnTo>
                    <a:pt x="127" y="5003"/>
                  </a:lnTo>
                  <a:lnTo>
                    <a:pt x="266" y="7683"/>
                  </a:lnTo>
                  <a:lnTo>
                    <a:pt x="2527" y="9779"/>
                  </a:lnTo>
                  <a:lnTo>
                    <a:pt x="7886" y="9677"/>
                  </a:lnTo>
                  <a:lnTo>
                    <a:pt x="9944" y="7480"/>
                  </a:lnTo>
                  <a:lnTo>
                    <a:pt x="9715" y="2120"/>
                  </a:lnTo>
                  <a:lnTo>
                    <a:pt x="7429" y="0"/>
                  </a:lnTo>
                  <a:close/>
                </a:path>
              </a:pathLst>
            </a:custGeom>
            <a:solidFill>
              <a:srgbClr val="FFCB61">
                <a:alpha val="88998"/>
              </a:srgbClr>
            </a:solidFill>
          </p:spPr>
          <p:txBody>
            <a:bodyPr wrap="square" lIns="0" tIns="0" rIns="0" bIns="0" rtlCol="0"/>
            <a:lstStyle/>
            <a:p>
              <a:endParaRPr sz="1493" dirty="0"/>
            </a:p>
          </p:txBody>
        </p:sp>
        <p:sp>
          <p:nvSpPr>
            <p:cNvPr id="1937" name="object 3805">
              <a:extLst>
                <a:ext uri="{FF2B5EF4-FFF2-40B4-BE49-F238E27FC236}">
                  <a16:creationId xmlns:a16="http://schemas.microsoft.com/office/drawing/2014/main" id="{A402D8CD-8DD0-48E4-8AF1-A053EC0A68F0}"/>
                </a:ext>
              </a:extLst>
            </p:cNvPr>
            <p:cNvSpPr/>
            <p:nvPr/>
          </p:nvSpPr>
          <p:spPr>
            <a:xfrm>
              <a:off x="1689076" y="5201215"/>
              <a:ext cx="10795" cy="7620"/>
            </a:xfrm>
            <a:custGeom>
              <a:avLst/>
              <a:gdLst/>
              <a:ahLst/>
              <a:cxnLst/>
              <a:rect l="l" t="t" r="r" b="b"/>
              <a:pathLst>
                <a:path w="10794" h="7620">
                  <a:moveTo>
                    <a:pt x="8870" y="0"/>
                  </a:moveTo>
                  <a:lnTo>
                    <a:pt x="6373" y="44"/>
                  </a:lnTo>
                  <a:lnTo>
                    <a:pt x="3895" y="1025"/>
                  </a:lnTo>
                  <a:lnTo>
                    <a:pt x="0" y="4696"/>
                  </a:lnTo>
                  <a:lnTo>
                    <a:pt x="42" y="7169"/>
                  </a:lnTo>
                  <a:lnTo>
                    <a:pt x="1843" y="7505"/>
                  </a:lnTo>
                  <a:lnTo>
                    <a:pt x="4327" y="7461"/>
                  </a:lnTo>
                  <a:lnTo>
                    <a:pt x="6803" y="6461"/>
                  </a:lnTo>
                  <a:lnTo>
                    <a:pt x="10714" y="2780"/>
                  </a:lnTo>
                  <a:lnTo>
                    <a:pt x="10672" y="321"/>
                  </a:lnTo>
                  <a:lnTo>
                    <a:pt x="8870" y="0"/>
                  </a:lnTo>
                  <a:close/>
                </a:path>
              </a:pathLst>
            </a:custGeom>
            <a:solidFill>
              <a:srgbClr val="FF9429">
                <a:alpha val="59999"/>
              </a:srgbClr>
            </a:solidFill>
          </p:spPr>
          <p:txBody>
            <a:bodyPr wrap="square" lIns="0" tIns="0" rIns="0" bIns="0" rtlCol="0"/>
            <a:lstStyle/>
            <a:p>
              <a:endParaRPr sz="1493" dirty="0"/>
            </a:p>
          </p:txBody>
        </p:sp>
        <p:sp>
          <p:nvSpPr>
            <p:cNvPr id="1938" name="object 3806">
              <a:extLst>
                <a:ext uri="{FF2B5EF4-FFF2-40B4-BE49-F238E27FC236}">
                  <a16:creationId xmlns:a16="http://schemas.microsoft.com/office/drawing/2014/main" id="{FC15212A-2E9F-418E-9643-AA2B66D00A2A}"/>
                </a:ext>
              </a:extLst>
            </p:cNvPr>
            <p:cNvSpPr/>
            <p:nvPr/>
          </p:nvSpPr>
          <p:spPr>
            <a:xfrm>
              <a:off x="1691079" y="5202660"/>
              <a:ext cx="6985" cy="5080"/>
            </a:xfrm>
            <a:custGeom>
              <a:avLst/>
              <a:gdLst/>
              <a:ahLst/>
              <a:cxnLst/>
              <a:rect l="l" t="t" r="r" b="b"/>
              <a:pathLst>
                <a:path w="6985" h="5079">
                  <a:moveTo>
                    <a:pt x="4419" y="0"/>
                  </a:moveTo>
                  <a:lnTo>
                    <a:pt x="2514" y="774"/>
                  </a:lnTo>
                  <a:lnTo>
                    <a:pt x="1282" y="1930"/>
                  </a:lnTo>
                  <a:lnTo>
                    <a:pt x="63" y="3060"/>
                  </a:lnTo>
                  <a:lnTo>
                    <a:pt x="0" y="4178"/>
                  </a:lnTo>
                  <a:lnTo>
                    <a:pt x="1130" y="4406"/>
                  </a:lnTo>
                  <a:lnTo>
                    <a:pt x="2273" y="4597"/>
                  </a:lnTo>
                  <a:lnTo>
                    <a:pt x="4165" y="3860"/>
                  </a:lnTo>
                  <a:lnTo>
                    <a:pt x="5384" y="2692"/>
                  </a:lnTo>
                  <a:lnTo>
                    <a:pt x="6616" y="1549"/>
                  </a:lnTo>
                  <a:lnTo>
                    <a:pt x="6692" y="431"/>
                  </a:lnTo>
                  <a:lnTo>
                    <a:pt x="5575" y="228"/>
                  </a:lnTo>
                  <a:lnTo>
                    <a:pt x="4419" y="0"/>
                  </a:lnTo>
                  <a:close/>
                </a:path>
              </a:pathLst>
            </a:custGeom>
            <a:solidFill>
              <a:srgbClr val="FFCB61">
                <a:alpha val="59999"/>
              </a:srgbClr>
            </a:solidFill>
          </p:spPr>
          <p:txBody>
            <a:bodyPr wrap="square" lIns="0" tIns="0" rIns="0" bIns="0" rtlCol="0"/>
            <a:lstStyle/>
            <a:p>
              <a:endParaRPr sz="1493" dirty="0"/>
            </a:p>
          </p:txBody>
        </p:sp>
        <p:sp>
          <p:nvSpPr>
            <p:cNvPr id="1939" name="object 3807">
              <a:extLst>
                <a:ext uri="{FF2B5EF4-FFF2-40B4-BE49-F238E27FC236}">
                  <a16:creationId xmlns:a16="http://schemas.microsoft.com/office/drawing/2014/main" id="{B61B347C-56D0-4AC4-8E62-315A617C7E36}"/>
                </a:ext>
              </a:extLst>
            </p:cNvPr>
            <p:cNvSpPr/>
            <p:nvPr/>
          </p:nvSpPr>
          <p:spPr>
            <a:xfrm>
              <a:off x="1654854" y="5190057"/>
              <a:ext cx="19685" cy="17145"/>
            </a:xfrm>
            <a:custGeom>
              <a:avLst/>
              <a:gdLst/>
              <a:ahLst/>
              <a:cxnLst/>
              <a:rect l="l" t="t" r="r" b="b"/>
              <a:pathLst>
                <a:path w="19685" h="17145">
                  <a:moveTo>
                    <a:pt x="14413" y="0"/>
                  </a:moveTo>
                  <a:lnTo>
                    <a:pt x="9531" y="85"/>
                  </a:lnTo>
                  <a:lnTo>
                    <a:pt x="4391" y="2941"/>
                  </a:lnTo>
                  <a:lnTo>
                    <a:pt x="0" y="10021"/>
                  </a:lnTo>
                  <a:lnTo>
                    <a:pt x="110" y="16293"/>
                  </a:lnTo>
                  <a:lnTo>
                    <a:pt x="5088" y="16804"/>
                  </a:lnTo>
                  <a:lnTo>
                    <a:pt x="10114" y="16716"/>
                  </a:lnTo>
                  <a:lnTo>
                    <a:pt x="15212" y="13876"/>
                  </a:lnTo>
                  <a:lnTo>
                    <a:pt x="19603" y="6800"/>
                  </a:lnTo>
                  <a:lnTo>
                    <a:pt x="19498" y="510"/>
                  </a:lnTo>
                  <a:lnTo>
                    <a:pt x="14413" y="0"/>
                  </a:lnTo>
                  <a:close/>
                </a:path>
              </a:pathLst>
            </a:custGeom>
            <a:solidFill>
              <a:srgbClr val="FF9429">
                <a:alpha val="63000"/>
              </a:srgbClr>
            </a:solidFill>
          </p:spPr>
          <p:txBody>
            <a:bodyPr wrap="square" lIns="0" tIns="0" rIns="0" bIns="0" rtlCol="0"/>
            <a:lstStyle/>
            <a:p>
              <a:endParaRPr sz="1493" dirty="0"/>
            </a:p>
          </p:txBody>
        </p:sp>
        <p:sp>
          <p:nvSpPr>
            <p:cNvPr id="1940" name="object 3808">
              <a:extLst>
                <a:ext uri="{FF2B5EF4-FFF2-40B4-BE49-F238E27FC236}">
                  <a16:creationId xmlns:a16="http://schemas.microsoft.com/office/drawing/2014/main" id="{0B7D70F6-76E0-4F41-A282-1D84A78CAEC3}"/>
                </a:ext>
              </a:extLst>
            </p:cNvPr>
            <p:cNvSpPr/>
            <p:nvPr/>
          </p:nvSpPr>
          <p:spPr>
            <a:xfrm>
              <a:off x="1658379" y="5193466"/>
              <a:ext cx="12700" cy="10160"/>
            </a:xfrm>
            <a:custGeom>
              <a:avLst/>
              <a:gdLst/>
              <a:ahLst/>
              <a:cxnLst/>
              <a:rect l="l" t="t" r="r" b="b"/>
              <a:pathLst>
                <a:path w="12700" h="10160">
                  <a:moveTo>
                    <a:pt x="6629" y="0"/>
                  </a:moveTo>
                  <a:lnTo>
                    <a:pt x="3213" y="1917"/>
                  </a:lnTo>
                  <a:lnTo>
                    <a:pt x="1600" y="4508"/>
                  </a:lnTo>
                  <a:lnTo>
                    <a:pt x="0" y="7124"/>
                  </a:lnTo>
                  <a:lnTo>
                    <a:pt x="774" y="9461"/>
                  </a:lnTo>
                  <a:lnTo>
                    <a:pt x="5969" y="9994"/>
                  </a:lnTo>
                  <a:lnTo>
                    <a:pt x="9347" y="8089"/>
                  </a:lnTo>
                  <a:lnTo>
                    <a:pt x="12585" y="2870"/>
                  </a:lnTo>
                  <a:lnTo>
                    <a:pt x="11785" y="533"/>
                  </a:lnTo>
                  <a:lnTo>
                    <a:pt x="6629" y="0"/>
                  </a:lnTo>
                  <a:close/>
                </a:path>
              </a:pathLst>
            </a:custGeom>
            <a:solidFill>
              <a:srgbClr val="FFCB61">
                <a:alpha val="63000"/>
              </a:srgbClr>
            </a:solidFill>
          </p:spPr>
          <p:txBody>
            <a:bodyPr wrap="square" lIns="0" tIns="0" rIns="0" bIns="0" rtlCol="0"/>
            <a:lstStyle/>
            <a:p>
              <a:endParaRPr sz="1493" dirty="0"/>
            </a:p>
          </p:txBody>
        </p:sp>
        <p:sp>
          <p:nvSpPr>
            <p:cNvPr id="1941" name="object 3809">
              <a:extLst>
                <a:ext uri="{FF2B5EF4-FFF2-40B4-BE49-F238E27FC236}">
                  <a16:creationId xmlns:a16="http://schemas.microsoft.com/office/drawing/2014/main" id="{729B84B7-9C91-4CCF-BD72-993FF8147CA0}"/>
                </a:ext>
              </a:extLst>
            </p:cNvPr>
            <p:cNvSpPr/>
            <p:nvPr/>
          </p:nvSpPr>
          <p:spPr>
            <a:xfrm>
              <a:off x="1440010" y="5235268"/>
              <a:ext cx="13970" cy="5715"/>
            </a:xfrm>
            <a:custGeom>
              <a:avLst/>
              <a:gdLst/>
              <a:ahLst/>
              <a:cxnLst/>
              <a:rect l="l" t="t" r="r" b="b"/>
              <a:pathLst>
                <a:path w="13969" h="5714">
                  <a:moveTo>
                    <a:pt x="4522" y="0"/>
                  </a:moveTo>
                  <a:lnTo>
                    <a:pt x="985" y="60"/>
                  </a:lnTo>
                  <a:lnTo>
                    <a:pt x="0" y="569"/>
                  </a:lnTo>
                  <a:lnTo>
                    <a:pt x="20" y="1761"/>
                  </a:lnTo>
                  <a:lnTo>
                    <a:pt x="912" y="2545"/>
                  </a:lnTo>
                  <a:lnTo>
                    <a:pt x="4392" y="3827"/>
                  </a:lnTo>
                  <a:lnTo>
                    <a:pt x="7872" y="5072"/>
                  </a:lnTo>
                  <a:lnTo>
                    <a:pt x="8948" y="5196"/>
                  </a:lnTo>
                  <a:lnTo>
                    <a:pt x="12479" y="5136"/>
                  </a:lnTo>
                  <a:lnTo>
                    <a:pt x="13458" y="4635"/>
                  </a:lnTo>
                  <a:lnTo>
                    <a:pt x="13437" y="3387"/>
                  </a:lnTo>
                  <a:lnTo>
                    <a:pt x="12571" y="2621"/>
                  </a:lnTo>
                  <a:lnTo>
                    <a:pt x="5611" y="132"/>
                  </a:lnTo>
                  <a:lnTo>
                    <a:pt x="4522" y="0"/>
                  </a:lnTo>
                  <a:close/>
                </a:path>
              </a:pathLst>
            </a:custGeom>
            <a:solidFill>
              <a:srgbClr val="FF9429">
                <a:alpha val="43998"/>
              </a:srgbClr>
            </a:solidFill>
          </p:spPr>
          <p:txBody>
            <a:bodyPr wrap="square" lIns="0" tIns="0" rIns="0" bIns="0" rtlCol="0"/>
            <a:lstStyle/>
            <a:p>
              <a:endParaRPr sz="1493" dirty="0"/>
            </a:p>
          </p:txBody>
        </p:sp>
        <p:sp>
          <p:nvSpPr>
            <p:cNvPr id="1942" name="object 3810">
              <a:extLst>
                <a:ext uri="{FF2B5EF4-FFF2-40B4-BE49-F238E27FC236}">
                  <a16:creationId xmlns:a16="http://schemas.microsoft.com/office/drawing/2014/main" id="{900F066A-424C-463A-9A3D-BC1FF35BB7CF}"/>
                </a:ext>
              </a:extLst>
            </p:cNvPr>
            <p:cNvSpPr/>
            <p:nvPr/>
          </p:nvSpPr>
          <p:spPr>
            <a:xfrm>
              <a:off x="1442444" y="5236206"/>
              <a:ext cx="8890" cy="3810"/>
            </a:xfrm>
            <a:custGeom>
              <a:avLst/>
              <a:gdLst/>
              <a:ahLst/>
              <a:cxnLst/>
              <a:rect l="l" t="t" r="r" b="b"/>
              <a:pathLst>
                <a:path w="8890" h="3810">
                  <a:moveTo>
                    <a:pt x="1460" y="0"/>
                  </a:moveTo>
                  <a:lnTo>
                    <a:pt x="0" y="774"/>
                  </a:lnTo>
                  <a:lnTo>
                    <a:pt x="1003" y="1651"/>
                  </a:lnTo>
                  <a:lnTo>
                    <a:pt x="2971" y="2349"/>
                  </a:lnTo>
                  <a:lnTo>
                    <a:pt x="4940" y="3048"/>
                  </a:lnTo>
                  <a:lnTo>
                    <a:pt x="7150" y="3340"/>
                  </a:lnTo>
                  <a:lnTo>
                    <a:pt x="8597" y="2552"/>
                  </a:lnTo>
                  <a:lnTo>
                    <a:pt x="7607" y="1689"/>
                  </a:lnTo>
                  <a:lnTo>
                    <a:pt x="5638" y="965"/>
                  </a:lnTo>
                  <a:lnTo>
                    <a:pt x="3670" y="266"/>
                  </a:lnTo>
                  <a:lnTo>
                    <a:pt x="1460" y="0"/>
                  </a:lnTo>
                  <a:close/>
                </a:path>
              </a:pathLst>
            </a:custGeom>
            <a:solidFill>
              <a:srgbClr val="FFCB61">
                <a:alpha val="43998"/>
              </a:srgbClr>
            </a:solidFill>
          </p:spPr>
          <p:txBody>
            <a:bodyPr wrap="square" lIns="0" tIns="0" rIns="0" bIns="0" rtlCol="0"/>
            <a:lstStyle/>
            <a:p>
              <a:endParaRPr sz="1493" dirty="0"/>
            </a:p>
          </p:txBody>
        </p:sp>
        <p:sp>
          <p:nvSpPr>
            <p:cNvPr id="1943" name="object 3811">
              <a:extLst>
                <a:ext uri="{FF2B5EF4-FFF2-40B4-BE49-F238E27FC236}">
                  <a16:creationId xmlns:a16="http://schemas.microsoft.com/office/drawing/2014/main" id="{5367DBA3-E986-4E14-9CAF-4ECB3C7B88FF}"/>
                </a:ext>
              </a:extLst>
            </p:cNvPr>
            <p:cNvSpPr/>
            <p:nvPr/>
          </p:nvSpPr>
          <p:spPr>
            <a:xfrm>
              <a:off x="1459884" y="5325777"/>
              <a:ext cx="9525" cy="5715"/>
            </a:xfrm>
            <a:custGeom>
              <a:avLst/>
              <a:gdLst/>
              <a:ahLst/>
              <a:cxnLst/>
              <a:rect l="l" t="t" r="r" b="b"/>
              <a:pathLst>
                <a:path w="9525" h="5714">
                  <a:moveTo>
                    <a:pt x="7816" y="0"/>
                  </a:moveTo>
                  <a:lnTo>
                    <a:pt x="5735" y="34"/>
                  </a:lnTo>
                  <a:lnTo>
                    <a:pt x="3804" y="667"/>
                  </a:lnTo>
                  <a:lnTo>
                    <a:pt x="125" y="3473"/>
                  </a:lnTo>
                  <a:lnTo>
                    <a:pt x="0" y="5397"/>
                  </a:lnTo>
                  <a:lnTo>
                    <a:pt x="1213" y="5685"/>
                  </a:lnTo>
                  <a:lnTo>
                    <a:pt x="3314" y="5647"/>
                  </a:lnTo>
                  <a:lnTo>
                    <a:pt x="5201" y="5010"/>
                  </a:lnTo>
                  <a:lnTo>
                    <a:pt x="9048" y="2087"/>
                  </a:lnTo>
                  <a:lnTo>
                    <a:pt x="9015" y="294"/>
                  </a:lnTo>
                  <a:lnTo>
                    <a:pt x="7816" y="0"/>
                  </a:lnTo>
                  <a:close/>
                </a:path>
              </a:pathLst>
            </a:custGeom>
            <a:solidFill>
              <a:srgbClr val="FF9429">
                <a:alpha val="53997"/>
              </a:srgbClr>
            </a:solidFill>
          </p:spPr>
          <p:txBody>
            <a:bodyPr wrap="square" lIns="0" tIns="0" rIns="0" bIns="0" rtlCol="0"/>
            <a:lstStyle/>
            <a:p>
              <a:endParaRPr sz="1493" dirty="0"/>
            </a:p>
          </p:txBody>
        </p:sp>
        <p:sp>
          <p:nvSpPr>
            <p:cNvPr id="1944" name="object 3812">
              <a:extLst>
                <a:ext uri="{FF2B5EF4-FFF2-40B4-BE49-F238E27FC236}">
                  <a16:creationId xmlns:a16="http://schemas.microsoft.com/office/drawing/2014/main" id="{3479D038-45F1-4F7C-A8D7-DD904AEAE354}"/>
                </a:ext>
              </a:extLst>
            </p:cNvPr>
            <p:cNvSpPr/>
            <p:nvPr/>
          </p:nvSpPr>
          <p:spPr>
            <a:xfrm>
              <a:off x="1461504" y="5326865"/>
              <a:ext cx="6350" cy="3810"/>
            </a:xfrm>
            <a:custGeom>
              <a:avLst/>
              <a:gdLst/>
              <a:ahLst/>
              <a:cxnLst/>
              <a:rect l="l" t="t" r="r" b="b"/>
              <a:pathLst>
                <a:path w="6350" h="3810">
                  <a:moveTo>
                    <a:pt x="4114" y="0"/>
                  </a:moveTo>
                  <a:lnTo>
                    <a:pt x="2489" y="533"/>
                  </a:lnTo>
                  <a:lnTo>
                    <a:pt x="1358" y="1384"/>
                  </a:lnTo>
                  <a:lnTo>
                    <a:pt x="228" y="2260"/>
                  </a:lnTo>
                  <a:lnTo>
                    <a:pt x="0" y="3098"/>
                  </a:lnTo>
                  <a:lnTo>
                    <a:pt x="850" y="3314"/>
                  </a:lnTo>
                  <a:lnTo>
                    <a:pt x="1689" y="3505"/>
                  </a:lnTo>
                  <a:lnTo>
                    <a:pt x="3289" y="2984"/>
                  </a:lnTo>
                  <a:lnTo>
                    <a:pt x="4419" y="2108"/>
                  </a:lnTo>
                  <a:lnTo>
                    <a:pt x="5575" y="1257"/>
                  </a:lnTo>
                  <a:lnTo>
                    <a:pt x="5803" y="393"/>
                  </a:lnTo>
                  <a:lnTo>
                    <a:pt x="4114" y="0"/>
                  </a:lnTo>
                  <a:close/>
                </a:path>
              </a:pathLst>
            </a:custGeom>
            <a:solidFill>
              <a:srgbClr val="FFCB61">
                <a:alpha val="53997"/>
              </a:srgbClr>
            </a:solidFill>
          </p:spPr>
          <p:txBody>
            <a:bodyPr wrap="square" lIns="0" tIns="0" rIns="0" bIns="0" rtlCol="0"/>
            <a:lstStyle/>
            <a:p>
              <a:endParaRPr sz="1493" dirty="0"/>
            </a:p>
          </p:txBody>
        </p:sp>
        <p:sp>
          <p:nvSpPr>
            <p:cNvPr id="1945" name="object 3813">
              <a:extLst>
                <a:ext uri="{FF2B5EF4-FFF2-40B4-BE49-F238E27FC236}">
                  <a16:creationId xmlns:a16="http://schemas.microsoft.com/office/drawing/2014/main" id="{E9337A51-F05B-4520-B50A-9F3132F6FD43}"/>
                </a:ext>
              </a:extLst>
            </p:cNvPr>
            <p:cNvSpPr/>
            <p:nvPr/>
          </p:nvSpPr>
          <p:spPr>
            <a:xfrm>
              <a:off x="1413594" y="5244266"/>
              <a:ext cx="25400" cy="6985"/>
            </a:xfrm>
            <a:custGeom>
              <a:avLst/>
              <a:gdLst/>
              <a:ahLst/>
              <a:cxnLst/>
              <a:rect l="l" t="t" r="r" b="b"/>
              <a:pathLst>
                <a:path w="25400" h="6985">
                  <a:moveTo>
                    <a:pt x="9790" y="0"/>
                  </a:moveTo>
                  <a:lnTo>
                    <a:pt x="1141" y="152"/>
                  </a:lnTo>
                  <a:lnTo>
                    <a:pt x="0" y="1366"/>
                  </a:lnTo>
                  <a:lnTo>
                    <a:pt x="27" y="2908"/>
                  </a:lnTo>
                  <a:lnTo>
                    <a:pt x="3552" y="4416"/>
                  </a:lnTo>
                  <a:lnTo>
                    <a:pt x="15494" y="6373"/>
                  </a:lnTo>
                  <a:lnTo>
                    <a:pt x="24109" y="6225"/>
                  </a:lnTo>
                  <a:lnTo>
                    <a:pt x="25256" y="5022"/>
                  </a:lnTo>
                  <a:lnTo>
                    <a:pt x="25229" y="3473"/>
                  </a:lnTo>
                  <a:lnTo>
                    <a:pt x="21713" y="1965"/>
                  </a:lnTo>
                  <a:lnTo>
                    <a:pt x="9790" y="0"/>
                  </a:lnTo>
                  <a:close/>
                </a:path>
              </a:pathLst>
            </a:custGeom>
            <a:solidFill>
              <a:srgbClr val="FF9429">
                <a:alpha val="77999"/>
              </a:srgbClr>
            </a:solidFill>
          </p:spPr>
          <p:txBody>
            <a:bodyPr wrap="square" lIns="0" tIns="0" rIns="0" bIns="0" rtlCol="0"/>
            <a:lstStyle/>
            <a:p>
              <a:endParaRPr sz="1493" dirty="0"/>
            </a:p>
          </p:txBody>
        </p:sp>
        <p:sp>
          <p:nvSpPr>
            <p:cNvPr id="1946" name="object 3814">
              <a:extLst>
                <a:ext uri="{FF2B5EF4-FFF2-40B4-BE49-F238E27FC236}">
                  <a16:creationId xmlns:a16="http://schemas.microsoft.com/office/drawing/2014/main" id="{57E4A9BE-671C-46BD-A74E-F6586222D26A}"/>
                </a:ext>
              </a:extLst>
            </p:cNvPr>
            <p:cNvSpPr/>
            <p:nvPr/>
          </p:nvSpPr>
          <p:spPr>
            <a:xfrm>
              <a:off x="1418490" y="5245480"/>
              <a:ext cx="15875" cy="4445"/>
            </a:xfrm>
            <a:custGeom>
              <a:avLst/>
              <a:gdLst/>
              <a:ahLst/>
              <a:cxnLst/>
              <a:rect l="l" t="t" r="r" b="b"/>
              <a:pathLst>
                <a:path w="15875" h="4445">
                  <a:moveTo>
                    <a:pt x="5092" y="0"/>
                  </a:moveTo>
                  <a:lnTo>
                    <a:pt x="1397" y="76"/>
                  </a:lnTo>
                  <a:lnTo>
                    <a:pt x="0" y="1549"/>
                  </a:lnTo>
                  <a:lnTo>
                    <a:pt x="2590" y="2679"/>
                  </a:lnTo>
                  <a:lnTo>
                    <a:pt x="6477" y="3301"/>
                  </a:lnTo>
                  <a:lnTo>
                    <a:pt x="10363" y="3949"/>
                  </a:lnTo>
                  <a:lnTo>
                    <a:pt x="14058" y="3860"/>
                  </a:lnTo>
                  <a:lnTo>
                    <a:pt x="15455" y="2387"/>
                  </a:lnTo>
                  <a:lnTo>
                    <a:pt x="12865" y="1282"/>
                  </a:lnTo>
                  <a:lnTo>
                    <a:pt x="5092" y="0"/>
                  </a:lnTo>
                  <a:close/>
                </a:path>
              </a:pathLst>
            </a:custGeom>
            <a:solidFill>
              <a:srgbClr val="FFCB61">
                <a:alpha val="77999"/>
              </a:srgbClr>
            </a:solidFill>
          </p:spPr>
          <p:txBody>
            <a:bodyPr wrap="square" lIns="0" tIns="0" rIns="0" bIns="0" rtlCol="0"/>
            <a:lstStyle/>
            <a:p>
              <a:endParaRPr sz="1493" dirty="0"/>
            </a:p>
          </p:txBody>
        </p:sp>
        <p:sp>
          <p:nvSpPr>
            <p:cNvPr id="1947" name="object 3815">
              <a:extLst>
                <a:ext uri="{FF2B5EF4-FFF2-40B4-BE49-F238E27FC236}">
                  <a16:creationId xmlns:a16="http://schemas.microsoft.com/office/drawing/2014/main" id="{C817CCFB-BA4B-409A-A474-6AC9ACB75CA9}"/>
                </a:ext>
              </a:extLst>
            </p:cNvPr>
            <p:cNvSpPr/>
            <p:nvPr/>
          </p:nvSpPr>
          <p:spPr>
            <a:xfrm>
              <a:off x="1436065" y="5314478"/>
              <a:ext cx="12700" cy="3810"/>
            </a:xfrm>
            <a:custGeom>
              <a:avLst/>
              <a:gdLst/>
              <a:ahLst/>
              <a:cxnLst/>
              <a:rect l="l" t="t" r="r" b="b"/>
              <a:pathLst>
                <a:path w="12700" h="3810">
                  <a:moveTo>
                    <a:pt x="11718" y="0"/>
                  </a:moveTo>
                  <a:lnTo>
                    <a:pt x="7626" y="71"/>
                  </a:lnTo>
                  <a:lnTo>
                    <a:pt x="1533" y="1487"/>
                  </a:lnTo>
                  <a:lnTo>
                    <a:pt x="0" y="2318"/>
                  </a:lnTo>
                  <a:lnTo>
                    <a:pt x="14" y="3118"/>
                  </a:lnTo>
                  <a:lnTo>
                    <a:pt x="656" y="3648"/>
                  </a:lnTo>
                  <a:lnTo>
                    <a:pt x="4738" y="3577"/>
                  </a:lnTo>
                  <a:lnTo>
                    <a:pt x="10842" y="2160"/>
                  </a:lnTo>
                  <a:lnTo>
                    <a:pt x="12381" y="1335"/>
                  </a:lnTo>
                  <a:lnTo>
                    <a:pt x="12366" y="518"/>
                  </a:lnTo>
                  <a:lnTo>
                    <a:pt x="11718" y="0"/>
                  </a:lnTo>
                  <a:close/>
                </a:path>
              </a:pathLst>
            </a:custGeom>
            <a:solidFill>
              <a:srgbClr val="FF9429">
                <a:alpha val="55999"/>
              </a:srgbClr>
            </a:solidFill>
          </p:spPr>
          <p:txBody>
            <a:bodyPr wrap="square" lIns="0" tIns="0" rIns="0" bIns="0" rtlCol="0"/>
            <a:lstStyle/>
            <a:p>
              <a:endParaRPr sz="1493" dirty="0"/>
            </a:p>
          </p:txBody>
        </p:sp>
        <p:sp>
          <p:nvSpPr>
            <p:cNvPr id="1948" name="object 3816">
              <a:extLst>
                <a:ext uri="{FF2B5EF4-FFF2-40B4-BE49-F238E27FC236}">
                  <a16:creationId xmlns:a16="http://schemas.microsoft.com/office/drawing/2014/main" id="{8923C6AC-BE81-434D-BE54-8255166A6365}"/>
                </a:ext>
              </a:extLst>
            </p:cNvPr>
            <p:cNvSpPr/>
            <p:nvPr/>
          </p:nvSpPr>
          <p:spPr>
            <a:xfrm>
              <a:off x="1438422" y="5315153"/>
              <a:ext cx="8255" cy="2540"/>
            </a:xfrm>
            <a:custGeom>
              <a:avLst/>
              <a:gdLst/>
              <a:ahLst/>
              <a:cxnLst/>
              <a:rect l="l" t="t" r="r" b="b"/>
              <a:pathLst>
                <a:path w="8255" h="2539">
                  <a:moveTo>
                    <a:pt x="6832" y="0"/>
                  </a:moveTo>
                  <a:lnTo>
                    <a:pt x="4978" y="76"/>
                  </a:lnTo>
                  <a:lnTo>
                    <a:pt x="1193" y="965"/>
                  </a:lnTo>
                  <a:lnTo>
                    <a:pt x="0" y="1612"/>
                  </a:lnTo>
                  <a:lnTo>
                    <a:pt x="419" y="1943"/>
                  </a:lnTo>
                  <a:lnTo>
                    <a:pt x="812" y="2285"/>
                  </a:lnTo>
                  <a:lnTo>
                    <a:pt x="2692" y="2209"/>
                  </a:lnTo>
                  <a:lnTo>
                    <a:pt x="4584" y="1777"/>
                  </a:lnTo>
                  <a:lnTo>
                    <a:pt x="6477" y="1346"/>
                  </a:lnTo>
                  <a:lnTo>
                    <a:pt x="7658" y="711"/>
                  </a:lnTo>
                  <a:lnTo>
                    <a:pt x="6832" y="0"/>
                  </a:lnTo>
                  <a:close/>
                </a:path>
              </a:pathLst>
            </a:custGeom>
            <a:solidFill>
              <a:srgbClr val="FFCB61">
                <a:alpha val="55999"/>
              </a:srgbClr>
            </a:solidFill>
          </p:spPr>
          <p:txBody>
            <a:bodyPr wrap="square" lIns="0" tIns="0" rIns="0" bIns="0" rtlCol="0"/>
            <a:lstStyle/>
            <a:p>
              <a:endParaRPr sz="1493" dirty="0"/>
            </a:p>
          </p:txBody>
        </p:sp>
        <p:sp>
          <p:nvSpPr>
            <p:cNvPr id="1949" name="object 3817">
              <a:extLst>
                <a:ext uri="{FF2B5EF4-FFF2-40B4-BE49-F238E27FC236}">
                  <a16:creationId xmlns:a16="http://schemas.microsoft.com/office/drawing/2014/main" id="{95DDFA5F-E529-41ED-84DC-F025FA758535}"/>
                </a:ext>
              </a:extLst>
            </p:cNvPr>
            <p:cNvSpPr/>
            <p:nvPr/>
          </p:nvSpPr>
          <p:spPr>
            <a:xfrm>
              <a:off x="1399926" y="5258827"/>
              <a:ext cx="30480" cy="6985"/>
            </a:xfrm>
            <a:custGeom>
              <a:avLst/>
              <a:gdLst/>
              <a:ahLst/>
              <a:cxnLst/>
              <a:rect l="l" t="t" r="r" b="b"/>
              <a:pathLst>
                <a:path w="30480" h="6985">
                  <a:moveTo>
                    <a:pt x="12462" y="0"/>
                  </a:moveTo>
                  <a:lnTo>
                    <a:pt x="1591" y="189"/>
                  </a:lnTo>
                  <a:lnTo>
                    <a:pt x="971" y="241"/>
                  </a:lnTo>
                  <a:lnTo>
                    <a:pt x="0" y="1947"/>
                  </a:lnTo>
                  <a:lnTo>
                    <a:pt x="29" y="3615"/>
                  </a:lnTo>
                  <a:lnTo>
                    <a:pt x="5149" y="5219"/>
                  </a:lnTo>
                  <a:lnTo>
                    <a:pt x="17406" y="6367"/>
                  </a:lnTo>
                  <a:lnTo>
                    <a:pt x="28150" y="6180"/>
                  </a:lnTo>
                  <a:lnTo>
                    <a:pt x="28962" y="6108"/>
                  </a:lnTo>
                  <a:lnTo>
                    <a:pt x="29948" y="4400"/>
                  </a:lnTo>
                  <a:lnTo>
                    <a:pt x="29919" y="2766"/>
                  </a:lnTo>
                  <a:lnTo>
                    <a:pt x="24796" y="1143"/>
                  </a:lnTo>
                  <a:lnTo>
                    <a:pt x="12462" y="0"/>
                  </a:lnTo>
                  <a:close/>
                </a:path>
              </a:pathLst>
            </a:custGeom>
            <a:solidFill>
              <a:srgbClr val="FF9429">
                <a:alpha val="88000"/>
              </a:srgbClr>
            </a:solidFill>
          </p:spPr>
          <p:txBody>
            <a:bodyPr wrap="square" lIns="0" tIns="0" rIns="0" bIns="0" rtlCol="0"/>
            <a:lstStyle/>
            <a:p>
              <a:endParaRPr sz="1493" dirty="0"/>
            </a:p>
          </p:txBody>
        </p:sp>
        <p:sp>
          <p:nvSpPr>
            <p:cNvPr id="1950" name="object 3818">
              <a:extLst>
                <a:ext uri="{FF2B5EF4-FFF2-40B4-BE49-F238E27FC236}">
                  <a16:creationId xmlns:a16="http://schemas.microsoft.com/office/drawing/2014/main" id="{DBAB413F-B595-4B5C-AF61-7168B136D8CE}"/>
                </a:ext>
              </a:extLst>
            </p:cNvPr>
            <p:cNvSpPr/>
            <p:nvPr/>
          </p:nvSpPr>
          <p:spPr>
            <a:xfrm>
              <a:off x="1405977" y="5259997"/>
              <a:ext cx="18415" cy="4445"/>
            </a:xfrm>
            <a:custGeom>
              <a:avLst/>
              <a:gdLst/>
              <a:ahLst/>
              <a:cxnLst/>
              <a:rect l="l" t="t" r="r" b="b"/>
              <a:pathLst>
                <a:path w="18415" h="4445">
                  <a:moveTo>
                    <a:pt x="5168" y="0"/>
                  </a:moveTo>
                  <a:lnTo>
                    <a:pt x="990" y="342"/>
                  </a:lnTo>
                  <a:lnTo>
                    <a:pt x="0" y="2108"/>
                  </a:lnTo>
                  <a:lnTo>
                    <a:pt x="3352" y="3162"/>
                  </a:lnTo>
                  <a:lnTo>
                    <a:pt x="8013" y="3606"/>
                  </a:lnTo>
                  <a:lnTo>
                    <a:pt x="12674" y="4038"/>
                  </a:lnTo>
                  <a:lnTo>
                    <a:pt x="16840" y="3682"/>
                  </a:lnTo>
                  <a:lnTo>
                    <a:pt x="17843" y="1930"/>
                  </a:lnTo>
                  <a:lnTo>
                    <a:pt x="14478" y="863"/>
                  </a:lnTo>
                  <a:lnTo>
                    <a:pt x="5168" y="0"/>
                  </a:lnTo>
                  <a:close/>
                </a:path>
              </a:pathLst>
            </a:custGeom>
            <a:solidFill>
              <a:srgbClr val="FFCB61">
                <a:alpha val="88000"/>
              </a:srgbClr>
            </a:solidFill>
          </p:spPr>
          <p:txBody>
            <a:bodyPr wrap="square" lIns="0" tIns="0" rIns="0" bIns="0" rtlCol="0"/>
            <a:lstStyle/>
            <a:p>
              <a:endParaRPr sz="1493" dirty="0"/>
            </a:p>
          </p:txBody>
        </p:sp>
        <p:sp>
          <p:nvSpPr>
            <p:cNvPr id="1951" name="object 3819">
              <a:extLst>
                <a:ext uri="{FF2B5EF4-FFF2-40B4-BE49-F238E27FC236}">
                  <a16:creationId xmlns:a16="http://schemas.microsoft.com/office/drawing/2014/main" id="{21E5CA5C-BDBA-4E0E-88A4-0CB00EF87964}"/>
                </a:ext>
              </a:extLst>
            </p:cNvPr>
            <p:cNvSpPr/>
            <p:nvPr/>
          </p:nvSpPr>
          <p:spPr>
            <a:xfrm>
              <a:off x="1403069" y="5302409"/>
              <a:ext cx="33020" cy="10795"/>
            </a:xfrm>
            <a:custGeom>
              <a:avLst/>
              <a:gdLst/>
              <a:ahLst/>
              <a:cxnLst/>
              <a:rect l="l" t="t" r="r" b="b"/>
              <a:pathLst>
                <a:path w="33019" h="10795">
                  <a:moveTo>
                    <a:pt x="31054" y="0"/>
                  </a:moveTo>
                  <a:lnTo>
                    <a:pt x="20483" y="182"/>
                  </a:lnTo>
                  <a:lnTo>
                    <a:pt x="3531" y="4849"/>
                  </a:lnTo>
                  <a:lnTo>
                    <a:pt x="0" y="7036"/>
                  </a:lnTo>
                  <a:lnTo>
                    <a:pt x="40" y="9372"/>
                  </a:lnTo>
                  <a:lnTo>
                    <a:pt x="1924" y="10691"/>
                  </a:lnTo>
                  <a:lnTo>
                    <a:pt x="12527" y="10504"/>
                  </a:lnTo>
                  <a:lnTo>
                    <a:pt x="29477" y="5840"/>
                  </a:lnTo>
                  <a:lnTo>
                    <a:pt x="32996" y="3652"/>
                  </a:lnTo>
                  <a:lnTo>
                    <a:pt x="32955" y="1319"/>
                  </a:lnTo>
                  <a:lnTo>
                    <a:pt x="31054" y="0"/>
                  </a:lnTo>
                  <a:close/>
                </a:path>
              </a:pathLst>
            </a:custGeom>
            <a:solidFill>
              <a:srgbClr val="FF9429">
                <a:alpha val="75000"/>
              </a:srgbClr>
            </a:solidFill>
          </p:spPr>
          <p:txBody>
            <a:bodyPr wrap="square" lIns="0" tIns="0" rIns="0" bIns="0" rtlCol="0"/>
            <a:lstStyle/>
            <a:p>
              <a:endParaRPr sz="1493" dirty="0"/>
            </a:p>
          </p:txBody>
        </p:sp>
        <p:sp>
          <p:nvSpPr>
            <p:cNvPr id="1952" name="object 3820">
              <a:extLst>
                <a:ext uri="{FF2B5EF4-FFF2-40B4-BE49-F238E27FC236}">
                  <a16:creationId xmlns:a16="http://schemas.microsoft.com/office/drawing/2014/main" id="{9F1DB63B-5B2D-4783-8890-A9D74244EB39}"/>
                </a:ext>
              </a:extLst>
            </p:cNvPr>
            <p:cNvSpPr/>
            <p:nvPr/>
          </p:nvSpPr>
          <p:spPr>
            <a:xfrm>
              <a:off x="1409254" y="5304359"/>
              <a:ext cx="20955" cy="6985"/>
            </a:xfrm>
            <a:custGeom>
              <a:avLst/>
              <a:gdLst/>
              <a:ahLst/>
              <a:cxnLst/>
              <a:rect l="l" t="t" r="r" b="b"/>
              <a:pathLst>
                <a:path w="20955" h="6985">
                  <a:moveTo>
                    <a:pt x="18021" y="0"/>
                  </a:moveTo>
                  <a:lnTo>
                    <a:pt x="12928" y="368"/>
                  </a:lnTo>
                  <a:lnTo>
                    <a:pt x="2984" y="3124"/>
                  </a:lnTo>
                  <a:lnTo>
                    <a:pt x="0" y="4965"/>
                  </a:lnTo>
                  <a:lnTo>
                    <a:pt x="2603" y="6807"/>
                  </a:lnTo>
                  <a:lnTo>
                    <a:pt x="7696" y="6413"/>
                  </a:lnTo>
                  <a:lnTo>
                    <a:pt x="12674" y="5054"/>
                  </a:lnTo>
                  <a:lnTo>
                    <a:pt x="17640" y="3683"/>
                  </a:lnTo>
                  <a:lnTo>
                    <a:pt x="20624" y="1828"/>
                  </a:lnTo>
                  <a:lnTo>
                    <a:pt x="18021" y="0"/>
                  </a:lnTo>
                  <a:close/>
                </a:path>
              </a:pathLst>
            </a:custGeom>
            <a:solidFill>
              <a:srgbClr val="FFCB61">
                <a:alpha val="75000"/>
              </a:srgbClr>
            </a:solidFill>
          </p:spPr>
          <p:txBody>
            <a:bodyPr wrap="square" lIns="0" tIns="0" rIns="0" bIns="0" rtlCol="0"/>
            <a:lstStyle/>
            <a:p>
              <a:endParaRPr sz="1493" dirty="0"/>
            </a:p>
          </p:txBody>
        </p:sp>
        <p:sp>
          <p:nvSpPr>
            <p:cNvPr id="1953" name="object 3821">
              <a:extLst>
                <a:ext uri="{FF2B5EF4-FFF2-40B4-BE49-F238E27FC236}">
                  <a16:creationId xmlns:a16="http://schemas.microsoft.com/office/drawing/2014/main" id="{D9486BE2-FA06-49E8-86ED-ED58BBE12AD9}"/>
                </a:ext>
              </a:extLst>
            </p:cNvPr>
            <p:cNvSpPr/>
            <p:nvPr/>
          </p:nvSpPr>
          <p:spPr>
            <a:xfrm>
              <a:off x="1394301" y="5274899"/>
              <a:ext cx="18415" cy="3810"/>
            </a:xfrm>
            <a:custGeom>
              <a:avLst/>
              <a:gdLst/>
              <a:ahLst/>
              <a:cxnLst/>
              <a:rect l="l" t="t" r="r" b="b"/>
              <a:pathLst>
                <a:path w="18415" h="3810">
                  <a:moveTo>
                    <a:pt x="14628" y="0"/>
                  </a:moveTo>
                  <a:lnTo>
                    <a:pt x="9546" y="86"/>
                  </a:lnTo>
                  <a:lnTo>
                    <a:pt x="3714" y="375"/>
                  </a:lnTo>
                  <a:lnTo>
                    <a:pt x="0" y="1304"/>
                  </a:lnTo>
                  <a:lnTo>
                    <a:pt x="24" y="2281"/>
                  </a:lnTo>
                  <a:lnTo>
                    <a:pt x="221" y="3194"/>
                  </a:lnTo>
                  <a:lnTo>
                    <a:pt x="3346" y="3593"/>
                  </a:lnTo>
                  <a:lnTo>
                    <a:pt x="8616" y="3500"/>
                  </a:lnTo>
                  <a:lnTo>
                    <a:pt x="14280" y="3194"/>
                  </a:lnTo>
                  <a:lnTo>
                    <a:pt x="17981" y="2281"/>
                  </a:lnTo>
                  <a:lnTo>
                    <a:pt x="17946" y="1304"/>
                  </a:lnTo>
                  <a:lnTo>
                    <a:pt x="17773" y="413"/>
                  </a:lnTo>
                  <a:lnTo>
                    <a:pt x="14628" y="0"/>
                  </a:lnTo>
                  <a:close/>
                </a:path>
              </a:pathLst>
            </a:custGeom>
            <a:solidFill>
              <a:srgbClr val="FF9429">
                <a:alpha val="92999"/>
              </a:srgbClr>
            </a:solidFill>
          </p:spPr>
          <p:txBody>
            <a:bodyPr wrap="square" lIns="0" tIns="0" rIns="0" bIns="0" rtlCol="0"/>
            <a:lstStyle/>
            <a:p>
              <a:endParaRPr sz="1493" dirty="0"/>
            </a:p>
          </p:txBody>
        </p:sp>
        <p:sp>
          <p:nvSpPr>
            <p:cNvPr id="1954" name="object 3822">
              <a:extLst>
                <a:ext uri="{FF2B5EF4-FFF2-40B4-BE49-F238E27FC236}">
                  <a16:creationId xmlns:a16="http://schemas.microsoft.com/office/drawing/2014/main" id="{DB8CE4DC-6156-46C8-8075-F48309C7CA55}"/>
                </a:ext>
              </a:extLst>
            </p:cNvPr>
            <p:cNvSpPr/>
            <p:nvPr/>
          </p:nvSpPr>
          <p:spPr>
            <a:xfrm>
              <a:off x="1398129" y="5275592"/>
              <a:ext cx="10795" cy="2540"/>
            </a:xfrm>
            <a:custGeom>
              <a:avLst/>
              <a:gdLst/>
              <a:ahLst/>
              <a:cxnLst/>
              <a:rect l="l" t="t" r="r" b="b"/>
              <a:pathLst>
                <a:path w="10794" h="2539">
                  <a:moveTo>
                    <a:pt x="7797" y="0"/>
                  </a:moveTo>
                  <a:lnTo>
                    <a:pt x="2184" y="304"/>
                  </a:lnTo>
                  <a:lnTo>
                    <a:pt x="0" y="838"/>
                  </a:lnTo>
                  <a:lnTo>
                    <a:pt x="88" y="1384"/>
                  </a:lnTo>
                  <a:lnTo>
                    <a:pt x="203" y="1892"/>
                  </a:lnTo>
                  <a:lnTo>
                    <a:pt x="2565" y="2197"/>
                  </a:lnTo>
                  <a:lnTo>
                    <a:pt x="5372" y="2044"/>
                  </a:lnTo>
                  <a:lnTo>
                    <a:pt x="8166" y="1892"/>
                  </a:lnTo>
                  <a:lnTo>
                    <a:pt x="10337" y="1358"/>
                  </a:lnTo>
                  <a:lnTo>
                    <a:pt x="10248" y="850"/>
                  </a:lnTo>
                  <a:lnTo>
                    <a:pt x="10134" y="330"/>
                  </a:lnTo>
                  <a:lnTo>
                    <a:pt x="7797" y="0"/>
                  </a:lnTo>
                  <a:close/>
                </a:path>
              </a:pathLst>
            </a:custGeom>
            <a:solidFill>
              <a:srgbClr val="FFCB61">
                <a:alpha val="92999"/>
              </a:srgbClr>
            </a:solidFill>
          </p:spPr>
          <p:txBody>
            <a:bodyPr wrap="square" lIns="0" tIns="0" rIns="0" bIns="0" rtlCol="0"/>
            <a:lstStyle/>
            <a:p>
              <a:endParaRPr sz="1493" dirty="0"/>
            </a:p>
          </p:txBody>
        </p:sp>
        <p:sp>
          <p:nvSpPr>
            <p:cNvPr id="1955" name="object 3823">
              <a:extLst>
                <a:ext uri="{FF2B5EF4-FFF2-40B4-BE49-F238E27FC236}">
                  <a16:creationId xmlns:a16="http://schemas.microsoft.com/office/drawing/2014/main" id="{24E7D7B4-612C-4E3A-8560-EEB4C68EC305}"/>
                </a:ext>
              </a:extLst>
            </p:cNvPr>
            <p:cNvSpPr/>
            <p:nvPr/>
          </p:nvSpPr>
          <p:spPr>
            <a:xfrm>
              <a:off x="1395417" y="5289225"/>
              <a:ext cx="17780" cy="4445"/>
            </a:xfrm>
            <a:custGeom>
              <a:avLst/>
              <a:gdLst/>
              <a:ahLst/>
              <a:cxnLst/>
              <a:rect l="l" t="t" r="r" b="b"/>
              <a:pathLst>
                <a:path w="17780" h="4445">
                  <a:moveTo>
                    <a:pt x="16702" y="0"/>
                  </a:moveTo>
                  <a:lnTo>
                    <a:pt x="10250" y="115"/>
                  </a:lnTo>
                  <a:lnTo>
                    <a:pt x="3048" y="1064"/>
                  </a:lnTo>
                  <a:lnTo>
                    <a:pt x="0" y="2131"/>
                  </a:lnTo>
                  <a:lnTo>
                    <a:pt x="15" y="3098"/>
                  </a:lnTo>
                  <a:lnTo>
                    <a:pt x="635" y="4112"/>
                  </a:lnTo>
                  <a:lnTo>
                    <a:pt x="988" y="4129"/>
                  </a:lnTo>
                  <a:lnTo>
                    <a:pt x="7446" y="4014"/>
                  </a:lnTo>
                  <a:lnTo>
                    <a:pt x="14770" y="3071"/>
                  </a:lnTo>
                  <a:lnTo>
                    <a:pt x="17783" y="1997"/>
                  </a:lnTo>
                  <a:lnTo>
                    <a:pt x="17766" y="1019"/>
                  </a:lnTo>
                  <a:lnTo>
                    <a:pt x="17145" y="23"/>
                  </a:lnTo>
                  <a:lnTo>
                    <a:pt x="16702" y="0"/>
                  </a:lnTo>
                  <a:close/>
                </a:path>
              </a:pathLst>
            </a:custGeom>
            <a:solidFill>
              <a:srgbClr val="FF9429">
                <a:alpha val="43998"/>
              </a:srgbClr>
            </a:solidFill>
          </p:spPr>
          <p:txBody>
            <a:bodyPr wrap="square" lIns="0" tIns="0" rIns="0" bIns="0" rtlCol="0"/>
            <a:lstStyle/>
            <a:p>
              <a:endParaRPr sz="1493" dirty="0"/>
            </a:p>
          </p:txBody>
        </p:sp>
        <p:sp>
          <p:nvSpPr>
            <p:cNvPr id="1956" name="object 3824">
              <a:extLst>
                <a:ext uri="{FF2B5EF4-FFF2-40B4-BE49-F238E27FC236}">
                  <a16:creationId xmlns:a16="http://schemas.microsoft.com/office/drawing/2014/main" id="{15F968E7-E2F6-4404-9D93-8DB6F64317CE}"/>
                </a:ext>
              </a:extLst>
            </p:cNvPr>
            <p:cNvSpPr/>
            <p:nvPr/>
          </p:nvSpPr>
          <p:spPr>
            <a:xfrm>
              <a:off x="1399006" y="5290014"/>
              <a:ext cx="10795" cy="3175"/>
            </a:xfrm>
            <a:custGeom>
              <a:avLst/>
              <a:gdLst/>
              <a:ahLst/>
              <a:cxnLst/>
              <a:rect l="l" t="t" r="r" b="b"/>
              <a:pathLst>
                <a:path w="10794" h="3175">
                  <a:moveTo>
                    <a:pt x="7492" y="0"/>
                  </a:moveTo>
                  <a:lnTo>
                    <a:pt x="1981" y="698"/>
                  </a:lnTo>
                  <a:lnTo>
                    <a:pt x="0" y="1422"/>
                  </a:lnTo>
                  <a:lnTo>
                    <a:pt x="634" y="2425"/>
                  </a:lnTo>
                  <a:lnTo>
                    <a:pt x="3136" y="2552"/>
                  </a:lnTo>
                  <a:lnTo>
                    <a:pt x="5880" y="2197"/>
                  </a:lnTo>
                  <a:lnTo>
                    <a:pt x="8623" y="1854"/>
                  </a:lnTo>
                  <a:lnTo>
                    <a:pt x="10629" y="1143"/>
                  </a:lnTo>
                  <a:lnTo>
                    <a:pt x="10286" y="635"/>
                  </a:lnTo>
                  <a:lnTo>
                    <a:pt x="9982" y="114"/>
                  </a:lnTo>
                  <a:lnTo>
                    <a:pt x="7492" y="0"/>
                  </a:lnTo>
                  <a:close/>
                </a:path>
              </a:pathLst>
            </a:custGeom>
            <a:solidFill>
              <a:srgbClr val="FFCB61">
                <a:alpha val="43998"/>
              </a:srgbClr>
            </a:solidFill>
          </p:spPr>
          <p:txBody>
            <a:bodyPr wrap="square" lIns="0" tIns="0" rIns="0" bIns="0" rtlCol="0"/>
            <a:lstStyle/>
            <a:p>
              <a:endParaRPr sz="1493" dirty="0"/>
            </a:p>
          </p:txBody>
        </p:sp>
        <p:sp>
          <p:nvSpPr>
            <p:cNvPr id="1957" name="object 3825">
              <a:extLst>
                <a:ext uri="{FF2B5EF4-FFF2-40B4-BE49-F238E27FC236}">
                  <a16:creationId xmlns:a16="http://schemas.microsoft.com/office/drawing/2014/main" id="{C4B3312F-BAB3-486C-AD14-FC57FBEFF08C}"/>
                </a:ext>
              </a:extLst>
            </p:cNvPr>
            <p:cNvSpPr/>
            <p:nvPr/>
          </p:nvSpPr>
          <p:spPr>
            <a:xfrm>
              <a:off x="1586845" y="5342729"/>
              <a:ext cx="12065" cy="10795"/>
            </a:xfrm>
            <a:custGeom>
              <a:avLst/>
              <a:gdLst/>
              <a:ahLst/>
              <a:cxnLst/>
              <a:rect l="l" t="t" r="r" b="b"/>
              <a:pathLst>
                <a:path w="12065" h="10795">
                  <a:moveTo>
                    <a:pt x="7915" y="0"/>
                  </a:moveTo>
                  <a:lnTo>
                    <a:pt x="4896" y="55"/>
                  </a:lnTo>
                  <a:lnTo>
                    <a:pt x="1821" y="2064"/>
                  </a:lnTo>
                  <a:lnTo>
                    <a:pt x="0" y="6194"/>
                  </a:lnTo>
                  <a:lnTo>
                    <a:pt x="61" y="9639"/>
                  </a:lnTo>
                  <a:lnTo>
                    <a:pt x="551" y="10573"/>
                  </a:lnTo>
                  <a:lnTo>
                    <a:pt x="3710" y="10778"/>
                  </a:lnTo>
                  <a:lnTo>
                    <a:pt x="6824" y="10724"/>
                  </a:lnTo>
                  <a:lnTo>
                    <a:pt x="9860" y="8718"/>
                  </a:lnTo>
                  <a:lnTo>
                    <a:pt x="11697" y="4587"/>
                  </a:lnTo>
                  <a:lnTo>
                    <a:pt x="11636" y="1162"/>
                  </a:lnTo>
                  <a:lnTo>
                    <a:pt x="11143" y="222"/>
                  </a:lnTo>
                  <a:lnTo>
                    <a:pt x="7915" y="0"/>
                  </a:lnTo>
                  <a:close/>
                </a:path>
              </a:pathLst>
            </a:custGeom>
            <a:solidFill>
              <a:srgbClr val="FF9429">
                <a:alpha val="86997"/>
              </a:srgbClr>
            </a:solidFill>
          </p:spPr>
          <p:txBody>
            <a:bodyPr wrap="square" lIns="0" tIns="0" rIns="0" bIns="0" rtlCol="0"/>
            <a:lstStyle/>
            <a:p>
              <a:endParaRPr sz="1493" dirty="0"/>
            </a:p>
          </p:txBody>
        </p:sp>
        <p:sp>
          <p:nvSpPr>
            <p:cNvPr id="1958" name="object 3826">
              <a:extLst>
                <a:ext uri="{FF2B5EF4-FFF2-40B4-BE49-F238E27FC236}">
                  <a16:creationId xmlns:a16="http://schemas.microsoft.com/office/drawing/2014/main" id="{9D656A4A-4DA7-4E94-AA88-C851096B320F}"/>
                </a:ext>
              </a:extLst>
            </p:cNvPr>
            <p:cNvSpPr/>
            <p:nvPr/>
          </p:nvSpPr>
          <p:spPr>
            <a:xfrm>
              <a:off x="1588950" y="5344974"/>
              <a:ext cx="7620" cy="6350"/>
            </a:xfrm>
            <a:custGeom>
              <a:avLst/>
              <a:gdLst/>
              <a:ahLst/>
              <a:cxnLst/>
              <a:rect l="l" t="t" r="r" b="b"/>
              <a:pathLst>
                <a:path w="7619" h="6350">
                  <a:moveTo>
                    <a:pt x="3378" y="0"/>
                  </a:moveTo>
                  <a:lnTo>
                    <a:pt x="1460" y="1270"/>
                  </a:lnTo>
                  <a:lnTo>
                    <a:pt x="0" y="4622"/>
                  </a:lnTo>
                  <a:lnTo>
                    <a:pt x="736" y="6070"/>
                  </a:lnTo>
                  <a:lnTo>
                    <a:pt x="4102" y="6311"/>
                  </a:lnTo>
                  <a:lnTo>
                    <a:pt x="6032" y="5041"/>
                  </a:lnTo>
                  <a:lnTo>
                    <a:pt x="6769" y="3352"/>
                  </a:lnTo>
                  <a:lnTo>
                    <a:pt x="7505" y="1689"/>
                  </a:lnTo>
                  <a:lnTo>
                    <a:pt x="6743" y="228"/>
                  </a:lnTo>
                  <a:lnTo>
                    <a:pt x="5067" y="101"/>
                  </a:lnTo>
                  <a:lnTo>
                    <a:pt x="3378" y="0"/>
                  </a:lnTo>
                  <a:close/>
                </a:path>
              </a:pathLst>
            </a:custGeom>
            <a:solidFill>
              <a:srgbClr val="FFCB61">
                <a:alpha val="86997"/>
              </a:srgbClr>
            </a:solidFill>
          </p:spPr>
          <p:txBody>
            <a:bodyPr wrap="square" lIns="0" tIns="0" rIns="0" bIns="0" rtlCol="0"/>
            <a:lstStyle/>
            <a:p>
              <a:endParaRPr sz="1493" dirty="0"/>
            </a:p>
          </p:txBody>
        </p:sp>
        <p:sp>
          <p:nvSpPr>
            <p:cNvPr id="1959" name="object 3827">
              <a:extLst>
                <a:ext uri="{FF2B5EF4-FFF2-40B4-BE49-F238E27FC236}">
                  <a16:creationId xmlns:a16="http://schemas.microsoft.com/office/drawing/2014/main" id="{440E2BDB-EE9E-41EC-8A46-D4A102E0CD00}"/>
                </a:ext>
              </a:extLst>
            </p:cNvPr>
            <p:cNvSpPr/>
            <p:nvPr/>
          </p:nvSpPr>
          <p:spPr>
            <a:xfrm>
              <a:off x="1753016" y="5291010"/>
              <a:ext cx="26670" cy="5715"/>
            </a:xfrm>
            <a:custGeom>
              <a:avLst/>
              <a:gdLst/>
              <a:ahLst/>
              <a:cxnLst/>
              <a:rect l="l" t="t" r="r" b="b"/>
              <a:pathLst>
                <a:path w="26669" h="5714">
                  <a:moveTo>
                    <a:pt x="20345" y="0"/>
                  </a:moveTo>
                  <a:lnTo>
                    <a:pt x="5666" y="230"/>
                  </a:lnTo>
                  <a:lnTo>
                    <a:pt x="0" y="1371"/>
                  </a:lnTo>
                  <a:lnTo>
                    <a:pt x="22" y="4080"/>
                  </a:lnTo>
                  <a:lnTo>
                    <a:pt x="5841" y="5092"/>
                  </a:lnTo>
                  <a:lnTo>
                    <a:pt x="20461" y="4863"/>
                  </a:lnTo>
                  <a:lnTo>
                    <a:pt x="26200" y="3721"/>
                  </a:lnTo>
                  <a:lnTo>
                    <a:pt x="26197" y="1000"/>
                  </a:lnTo>
                  <a:lnTo>
                    <a:pt x="20345" y="0"/>
                  </a:lnTo>
                  <a:close/>
                </a:path>
              </a:pathLst>
            </a:custGeom>
            <a:solidFill>
              <a:srgbClr val="FF9429">
                <a:alpha val="48999"/>
              </a:srgbClr>
            </a:solidFill>
          </p:spPr>
          <p:txBody>
            <a:bodyPr wrap="square" lIns="0" tIns="0" rIns="0" bIns="0" rtlCol="0"/>
            <a:lstStyle/>
            <a:p>
              <a:endParaRPr sz="1493" dirty="0"/>
            </a:p>
          </p:txBody>
        </p:sp>
        <p:sp>
          <p:nvSpPr>
            <p:cNvPr id="1960" name="object 3828">
              <a:extLst>
                <a:ext uri="{FF2B5EF4-FFF2-40B4-BE49-F238E27FC236}">
                  <a16:creationId xmlns:a16="http://schemas.microsoft.com/office/drawing/2014/main" id="{923067EE-1D8E-4689-8ACA-922F31C2591B}"/>
                </a:ext>
              </a:extLst>
            </p:cNvPr>
            <p:cNvSpPr/>
            <p:nvPr/>
          </p:nvSpPr>
          <p:spPr>
            <a:xfrm>
              <a:off x="1758676" y="5292119"/>
              <a:ext cx="15240" cy="3175"/>
            </a:xfrm>
            <a:custGeom>
              <a:avLst/>
              <a:gdLst/>
              <a:ahLst/>
              <a:cxnLst/>
              <a:rect l="l" t="t" r="r" b="b"/>
              <a:pathLst>
                <a:path w="15239" h="3175">
                  <a:moveTo>
                    <a:pt x="11556" y="0"/>
                  </a:moveTo>
                  <a:lnTo>
                    <a:pt x="7454" y="50"/>
                  </a:lnTo>
                  <a:lnTo>
                    <a:pt x="3340" y="101"/>
                  </a:lnTo>
                  <a:lnTo>
                    <a:pt x="12" y="774"/>
                  </a:lnTo>
                  <a:lnTo>
                    <a:pt x="0" y="2298"/>
                  </a:lnTo>
                  <a:lnTo>
                    <a:pt x="3340" y="2870"/>
                  </a:lnTo>
                  <a:lnTo>
                    <a:pt x="11518" y="2768"/>
                  </a:lnTo>
                  <a:lnTo>
                    <a:pt x="14858" y="2095"/>
                  </a:lnTo>
                  <a:lnTo>
                    <a:pt x="14858" y="584"/>
                  </a:lnTo>
                  <a:lnTo>
                    <a:pt x="11556" y="0"/>
                  </a:lnTo>
                  <a:close/>
                </a:path>
              </a:pathLst>
            </a:custGeom>
            <a:solidFill>
              <a:srgbClr val="FFCB61">
                <a:alpha val="48999"/>
              </a:srgbClr>
            </a:solidFill>
          </p:spPr>
          <p:txBody>
            <a:bodyPr wrap="square" lIns="0" tIns="0" rIns="0" bIns="0" rtlCol="0"/>
            <a:lstStyle/>
            <a:p>
              <a:endParaRPr sz="1493" dirty="0"/>
            </a:p>
          </p:txBody>
        </p:sp>
        <p:sp>
          <p:nvSpPr>
            <p:cNvPr id="1961" name="object 3829">
              <a:extLst>
                <a:ext uri="{FF2B5EF4-FFF2-40B4-BE49-F238E27FC236}">
                  <a16:creationId xmlns:a16="http://schemas.microsoft.com/office/drawing/2014/main" id="{448B757D-49CD-4852-B503-2080DB934756}"/>
                </a:ext>
              </a:extLst>
            </p:cNvPr>
            <p:cNvSpPr/>
            <p:nvPr/>
          </p:nvSpPr>
          <p:spPr>
            <a:xfrm>
              <a:off x="1614221" y="5343729"/>
              <a:ext cx="15240" cy="14604"/>
            </a:xfrm>
            <a:custGeom>
              <a:avLst/>
              <a:gdLst/>
              <a:ahLst/>
              <a:cxnLst/>
              <a:rect l="l" t="t" r="r" b="b"/>
              <a:pathLst>
                <a:path w="15239" h="14604">
                  <a:moveTo>
                    <a:pt x="9308" y="0"/>
                  </a:moveTo>
                  <a:lnTo>
                    <a:pt x="5192" y="82"/>
                  </a:lnTo>
                  <a:lnTo>
                    <a:pt x="1331" y="361"/>
                  </a:lnTo>
                  <a:lnTo>
                    <a:pt x="0" y="2425"/>
                  </a:lnTo>
                  <a:lnTo>
                    <a:pt x="81" y="6520"/>
                  </a:lnTo>
                  <a:lnTo>
                    <a:pt x="1572" y="11359"/>
                  </a:lnTo>
                  <a:lnTo>
                    <a:pt x="5417" y="14054"/>
                  </a:lnTo>
                  <a:lnTo>
                    <a:pt x="9484" y="13975"/>
                  </a:lnTo>
                  <a:lnTo>
                    <a:pt x="13358" y="13696"/>
                  </a:lnTo>
                  <a:lnTo>
                    <a:pt x="14704" y="11633"/>
                  </a:lnTo>
                  <a:lnTo>
                    <a:pt x="14633" y="7510"/>
                  </a:lnTo>
                  <a:lnTo>
                    <a:pt x="13129" y="2685"/>
                  </a:lnTo>
                  <a:lnTo>
                    <a:pt x="9308" y="0"/>
                  </a:lnTo>
                  <a:close/>
                </a:path>
              </a:pathLst>
            </a:custGeom>
            <a:solidFill>
              <a:srgbClr val="FF9429">
                <a:alpha val="38000"/>
              </a:srgbClr>
            </a:solidFill>
          </p:spPr>
          <p:txBody>
            <a:bodyPr wrap="square" lIns="0" tIns="0" rIns="0" bIns="0" rtlCol="0"/>
            <a:lstStyle/>
            <a:p>
              <a:endParaRPr sz="1493" dirty="0"/>
            </a:p>
          </p:txBody>
        </p:sp>
        <p:sp>
          <p:nvSpPr>
            <p:cNvPr id="1962" name="object 3830">
              <a:extLst>
                <a:ext uri="{FF2B5EF4-FFF2-40B4-BE49-F238E27FC236}">
                  <a16:creationId xmlns:a16="http://schemas.microsoft.com/office/drawing/2014/main" id="{1F071EEE-9A95-4918-ABBD-B5DA96FD1D68}"/>
                </a:ext>
              </a:extLst>
            </p:cNvPr>
            <p:cNvSpPr/>
            <p:nvPr/>
          </p:nvSpPr>
          <p:spPr>
            <a:xfrm>
              <a:off x="1616972" y="5346677"/>
              <a:ext cx="9525" cy="8255"/>
            </a:xfrm>
            <a:custGeom>
              <a:avLst/>
              <a:gdLst/>
              <a:ahLst/>
              <a:cxnLst/>
              <a:rect l="l" t="t" r="r" b="b"/>
              <a:pathLst>
                <a:path w="9525" h="8254">
                  <a:moveTo>
                    <a:pt x="5562" y="0"/>
                  </a:moveTo>
                  <a:lnTo>
                    <a:pt x="3378" y="139"/>
                  </a:lnTo>
                  <a:lnTo>
                    <a:pt x="1193" y="304"/>
                  </a:lnTo>
                  <a:lnTo>
                    <a:pt x="0" y="2184"/>
                  </a:lnTo>
                  <a:lnTo>
                    <a:pt x="1320" y="6527"/>
                  </a:lnTo>
                  <a:lnTo>
                    <a:pt x="3644" y="8166"/>
                  </a:lnTo>
                  <a:lnTo>
                    <a:pt x="5816" y="8013"/>
                  </a:lnTo>
                  <a:lnTo>
                    <a:pt x="7988" y="7835"/>
                  </a:lnTo>
                  <a:lnTo>
                    <a:pt x="9207" y="5956"/>
                  </a:lnTo>
                  <a:lnTo>
                    <a:pt x="8534" y="3797"/>
                  </a:lnTo>
                  <a:lnTo>
                    <a:pt x="7873" y="1625"/>
                  </a:lnTo>
                  <a:lnTo>
                    <a:pt x="5562" y="0"/>
                  </a:lnTo>
                  <a:close/>
                </a:path>
              </a:pathLst>
            </a:custGeom>
            <a:solidFill>
              <a:srgbClr val="FFCB61">
                <a:alpha val="38000"/>
              </a:srgbClr>
            </a:solidFill>
          </p:spPr>
          <p:txBody>
            <a:bodyPr wrap="square" lIns="0" tIns="0" rIns="0" bIns="0" rtlCol="0"/>
            <a:lstStyle/>
            <a:p>
              <a:endParaRPr sz="1493" dirty="0"/>
            </a:p>
          </p:txBody>
        </p:sp>
        <p:sp>
          <p:nvSpPr>
            <p:cNvPr id="1963" name="object 3831">
              <a:extLst>
                <a:ext uri="{FF2B5EF4-FFF2-40B4-BE49-F238E27FC236}">
                  <a16:creationId xmlns:a16="http://schemas.microsoft.com/office/drawing/2014/main" id="{86F3F2B1-9A49-4E6F-AA5F-F3EEA7DE4296}"/>
                </a:ext>
              </a:extLst>
            </p:cNvPr>
            <p:cNvSpPr/>
            <p:nvPr/>
          </p:nvSpPr>
          <p:spPr>
            <a:xfrm>
              <a:off x="1737430" y="5303687"/>
              <a:ext cx="29209" cy="9525"/>
            </a:xfrm>
            <a:custGeom>
              <a:avLst/>
              <a:gdLst/>
              <a:ahLst/>
              <a:cxnLst/>
              <a:rect l="l" t="t" r="r" b="b"/>
              <a:pathLst>
                <a:path w="29210" h="9525">
                  <a:moveTo>
                    <a:pt x="10899" y="0"/>
                  </a:moveTo>
                  <a:lnTo>
                    <a:pt x="1719" y="157"/>
                  </a:lnTo>
                  <a:lnTo>
                    <a:pt x="0" y="1331"/>
                  </a:lnTo>
                  <a:lnTo>
                    <a:pt x="37" y="3483"/>
                  </a:lnTo>
                  <a:lnTo>
                    <a:pt x="2842" y="5250"/>
                  </a:lnTo>
                  <a:lnTo>
                    <a:pt x="18045" y="9346"/>
                  </a:lnTo>
                  <a:lnTo>
                    <a:pt x="27182" y="9184"/>
                  </a:lnTo>
                  <a:lnTo>
                    <a:pt x="28916" y="8028"/>
                  </a:lnTo>
                  <a:lnTo>
                    <a:pt x="28879" y="5884"/>
                  </a:lnTo>
                  <a:lnTo>
                    <a:pt x="26070" y="4081"/>
                  </a:lnTo>
                  <a:lnTo>
                    <a:pt x="10899" y="0"/>
                  </a:lnTo>
                  <a:close/>
                </a:path>
              </a:pathLst>
            </a:custGeom>
            <a:solidFill>
              <a:srgbClr val="FF9429">
                <a:alpha val="58998"/>
              </a:srgbClr>
            </a:solidFill>
          </p:spPr>
          <p:txBody>
            <a:bodyPr wrap="square" lIns="0" tIns="0" rIns="0" bIns="0" rtlCol="0"/>
            <a:lstStyle/>
            <a:p>
              <a:endParaRPr sz="1493" dirty="0"/>
            </a:p>
          </p:txBody>
        </p:sp>
        <p:sp>
          <p:nvSpPr>
            <p:cNvPr id="1964" name="object 3832">
              <a:extLst>
                <a:ext uri="{FF2B5EF4-FFF2-40B4-BE49-F238E27FC236}">
                  <a16:creationId xmlns:a16="http://schemas.microsoft.com/office/drawing/2014/main" id="{BCDD6493-7D3E-4705-80D1-1EC3B6286AED}"/>
                </a:ext>
              </a:extLst>
            </p:cNvPr>
            <p:cNvSpPr/>
            <p:nvPr/>
          </p:nvSpPr>
          <p:spPr>
            <a:xfrm>
              <a:off x="1742789" y="5305410"/>
              <a:ext cx="18415" cy="6350"/>
            </a:xfrm>
            <a:custGeom>
              <a:avLst/>
              <a:gdLst/>
              <a:ahLst/>
              <a:cxnLst/>
              <a:rect l="l" t="t" r="r" b="b"/>
              <a:pathLst>
                <a:path w="18414" h="6350">
                  <a:moveTo>
                    <a:pt x="2463" y="0"/>
                  </a:moveTo>
                  <a:lnTo>
                    <a:pt x="0" y="1676"/>
                  </a:lnTo>
                  <a:lnTo>
                    <a:pt x="2514" y="3289"/>
                  </a:lnTo>
                  <a:lnTo>
                    <a:pt x="11214" y="5613"/>
                  </a:lnTo>
                  <a:lnTo>
                    <a:pt x="15709" y="5892"/>
                  </a:lnTo>
                  <a:lnTo>
                    <a:pt x="16967" y="5079"/>
                  </a:lnTo>
                  <a:lnTo>
                    <a:pt x="18186" y="4241"/>
                  </a:lnTo>
                  <a:lnTo>
                    <a:pt x="15659" y="2590"/>
                  </a:lnTo>
                  <a:lnTo>
                    <a:pt x="11328" y="1447"/>
                  </a:lnTo>
                  <a:lnTo>
                    <a:pt x="6972" y="292"/>
                  </a:lnTo>
                  <a:lnTo>
                    <a:pt x="2463" y="0"/>
                  </a:lnTo>
                  <a:close/>
                </a:path>
              </a:pathLst>
            </a:custGeom>
            <a:solidFill>
              <a:srgbClr val="FFCB61">
                <a:alpha val="58998"/>
              </a:srgbClr>
            </a:solidFill>
          </p:spPr>
          <p:txBody>
            <a:bodyPr wrap="square" lIns="0" tIns="0" rIns="0" bIns="0" rtlCol="0"/>
            <a:lstStyle/>
            <a:p>
              <a:endParaRPr sz="1493" dirty="0"/>
            </a:p>
          </p:txBody>
        </p:sp>
        <p:sp>
          <p:nvSpPr>
            <p:cNvPr id="1965" name="object 3833">
              <a:extLst>
                <a:ext uri="{FF2B5EF4-FFF2-40B4-BE49-F238E27FC236}">
                  <a16:creationId xmlns:a16="http://schemas.microsoft.com/office/drawing/2014/main" id="{A4734DDB-9BBA-4202-9FD7-28C288AC601A}"/>
                </a:ext>
              </a:extLst>
            </p:cNvPr>
            <p:cNvSpPr/>
            <p:nvPr/>
          </p:nvSpPr>
          <p:spPr>
            <a:xfrm>
              <a:off x="1646121" y="5339019"/>
              <a:ext cx="20320" cy="17145"/>
            </a:xfrm>
            <a:custGeom>
              <a:avLst/>
              <a:gdLst/>
              <a:ahLst/>
              <a:cxnLst/>
              <a:rect l="l" t="t" r="r" b="b"/>
              <a:pathLst>
                <a:path w="20319" h="17145">
                  <a:moveTo>
                    <a:pt x="9968" y="0"/>
                  </a:moveTo>
                  <a:lnTo>
                    <a:pt x="4941" y="87"/>
                  </a:lnTo>
                  <a:lnTo>
                    <a:pt x="0" y="767"/>
                  </a:lnTo>
                  <a:lnTo>
                    <a:pt x="109" y="7001"/>
                  </a:lnTo>
                  <a:lnTo>
                    <a:pt x="4754" y="13932"/>
                  </a:lnTo>
                  <a:lnTo>
                    <a:pt x="9929" y="16579"/>
                  </a:lnTo>
                  <a:lnTo>
                    <a:pt x="14984" y="16490"/>
                  </a:lnTo>
                  <a:lnTo>
                    <a:pt x="19892" y="15822"/>
                  </a:lnTo>
                  <a:lnTo>
                    <a:pt x="19782" y="9571"/>
                  </a:lnTo>
                  <a:lnTo>
                    <a:pt x="15155" y="2642"/>
                  </a:lnTo>
                  <a:lnTo>
                    <a:pt x="9968" y="0"/>
                  </a:lnTo>
                  <a:close/>
                </a:path>
              </a:pathLst>
            </a:custGeom>
            <a:solidFill>
              <a:srgbClr val="FF9429">
                <a:alpha val="29998"/>
              </a:srgbClr>
            </a:solidFill>
          </p:spPr>
          <p:txBody>
            <a:bodyPr wrap="square" lIns="0" tIns="0" rIns="0" bIns="0" rtlCol="0"/>
            <a:lstStyle/>
            <a:p>
              <a:endParaRPr sz="1493" dirty="0"/>
            </a:p>
          </p:txBody>
        </p:sp>
        <p:sp>
          <p:nvSpPr>
            <p:cNvPr id="1966" name="object 3834">
              <a:extLst>
                <a:ext uri="{FF2B5EF4-FFF2-40B4-BE49-F238E27FC236}">
                  <a16:creationId xmlns:a16="http://schemas.microsoft.com/office/drawing/2014/main" id="{E9BE6E55-5CB8-4449-B054-6DF71A2E28C3}"/>
                </a:ext>
              </a:extLst>
            </p:cNvPr>
            <p:cNvSpPr/>
            <p:nvPr/>
          </p:nvSpPr>
          <p:spPr>
            <a:xfrm>
              <a:off x="1649691" y="5342354"/>
              <a:ext cx="13335" cy="10160"/>
            </a:xfrm>
            <a:custGeom>
              <a:avLst/>
              <a:gdLst/>
              <a:ahLst/>
              <a:cxnLst/>
              <a:rect l="l" t="t" r="r" b="b"/>
              <a:pathLst>
                <a:path w="13335" h="10160">
                  <a:moveTo>
                    <a:pt x="5841" y="0"/>
                  </a:moveTo>
                  <a:lnTo>
                    <a:pt x="698" y="711"/>
                  </a:lnTo>
                  <a:lnTo>
                    <a:pt x="0" y="3035"/>
                  </a:lnTo>
                  <a:lnTo>
                    <a:pt x="3428" y="8140"/>
                  </a:lnTo>
                  <a:lnTo>
                    <a:pt x="6896" y="9905"/>
                  </a:lnTo>
                  <a:lnTo>
                    <a:pt x="12026" y="9207"/>
                  </a:lnTo>
                  <a:lnTo>
                    <a:pt x="12725" y="6870"/>
                  </a:lnTo>
                  <a:lnTo>
                    <a:pt x="11036" y="4305"/>
                  </a:lnTo>
                  <a:lnTo>
                    <a:pt x="9309" y="1777"/>
                  </a:lnTo>
                  <a:lnTo>
                    <a:pt x="5841" y="0"/>
                  </a:lnTo>
                  <a:close/>
                </a:path>
              </a:pathLst>
            </a:custGeom>
            <a:solidFill>
              <a:srgbClr val="FFCB61">
                <a:alpha val="29998"/>
              </a:srgbClr>
            </a:solidFill>
          </p:spPr>
          <p:txBody>
            <a:bodyPr wrap="square" lIns="0" tIns="0" rIns="0" bIns="0" rtlCol="0"/>
            <a:lstStyle/>
            <a:p>
              <a:endParaRPr sz="1493" dirty="0"/>
            </a:p>
          </p:txBody>
        </p:sp>
        <p:sp>
          <p:nvSpPr>
            <p:cNvPr id="1967" name="object 3835">
              <a:extLst>
                <a:ext uri="{FF2B5EF4-FFF2-40B4-BE49-F238E27FC236}">
                  <a16:creationId xmlns:a16="http://schemas.microsoft.com/office/drawing/2014/main" id="{1FDD6C28-1734-4CB1-961E-D7A55B66C864}"/>
                </a:ext>
              </a:extLst>
            </p:cNvPr>
            <p:cNvSpPr/>
            <p:nvPr/>
          </p:nvSpPr>
          <p:spPr>
            <a:xfrm>
              <a:off x="1737916" y="5319183"/>
              <a:ext cx="15240" cy="4445"/>
            </a:xfrm>
            <a:custGeom>
              <a:avLst/>
              <a:gdLst/>
              <a:ahLst/>
              <a:cxnLst/>
              <a:rect l="l" t="t" r="r" b="b"/>
              <a:pathLst>
                <a:path w="15239" h="4445">
                  <a:moveTo>
                    <a:pt x="5743" y="0"/>
                  </a:moveTo>
                  <a:lnTo>
                    <a:pt x="818" y="83"/>
                  </a:lnTo>
                  <a:lnTo>
                    <a:pt x="0" y="731"/>
                  </a:lnTo>
                  <a:lnTo>
                    <a:pt x="17" y="1755"/>
                  </a:lnTo>
                  <a:lnTo>
                    <a:pt x="1748" y="2695"/>
                  </a:lnTo>
                  <a:lnTo>
                    <a:pt x="9362" y="4410"/>
                  </a:lnTo>
                  <a:lnTo>
                    <a:pt x="14296" y="4327"/>
                  </a:lnTo>
                  <a:lnTo>
                    <a:pt x="15091" y="3676"/>
                  </a:lnTo>
                  <a:lnTo>
                    <a:pt x="15073" y="2643"/>
                  </a:lnTo>
                  <a:lnTo>
                    <a:pt x="13368" y="1717"/>
                  </a:lnTo>
                  <a:lnTo>
                    <a:pt x="5743" y="0"/>
                  </a:lnTo>
                  <a:close/>
                </a:path>
              </a:pathLst>
            </a:custGeom>
            <a:solidFill>
              <a:srgbClr val="FF9429">
                <a:alpha val="44999"/>
              </a:srgbClr>
            </a:solidFill>
          </p:spPr>
          <p:txBody>
            <a:bodyPr wrap="square" lIns="0" tIns="0" rIns="0" bIns="0" rtlCol="0"/>
            <a:lstStyle/>
            <a:p>
              <a:endParaRPr sz="1493" dirty="0"/>
            </a:p>
          </p:txBody>
        </p:sp>
        <p:sp>
          <p:nvSpPr>
            <p:cNvPr id="1968" name="object 3836">
              <a:extLst>
                <a:ext uri="{FF2B5EF4-FFF2-40B4-BE49-F238E27FC236}">
                  <a16:creationId xmlns:a16="http://schemas.microsoft.com/office/drawing/2014/main" id="{D0BC0CDD-CA86-4D44-A5D9-15C00F4CD896}"/>
                </a:ext>
              </a:extLst>
            </p:cNvPr>
            <p:cNvSpPr/>
            <p:nvPr/>
          </p:nvSpPr>
          <p:spPr>
            <a:xfrm>
              <a:off x="1740773" y="5320015"/>
              <a:ext cx="9525" cy="3175"/>
            </a:xfrm>
            <a:custGeom>
              <a:avLst/>
              <a:gdLst/>
              <a:ahLst/>
              <a:cxnLst/>
              <a:rect l="l" t="t" r="r" b="b"/>
              <a:pathLst>
                <a:path w="9525" h="3175">
                  <a:moveTo>
                    <a:pt x="1079" y="0"/>
                  </a:moveTo>
                  <a:lnTo>
                    <a:pt x="0" y="889"/>
                  </a:lnTo>
                  <a:lnTo>
                    <a:pt x="1397" y="1651"/>
                  </a:lnTo>
                  <a:lnTo>
                    <a:pt x="5994" y="2679"/>
                  </a:lnTo>
                  <a:lnTo>
                    <a:pt x="8293" y="2743"/>
                  </a:lnTo>
                  <a:lnTo>
                    <a:pt x="9398" y="1866"/>
                  </a:lnTo>
                  <a:lnTo>
                    <a:pt x="7975" y="1104"/>
                  </a:lnTo>
                  <a:lnTo>
                    <a:pt x="5676" y="571"/>
                  </a:lnTo>
                  <a:lnTo>
                    <a:pt x="3390" y="50"/>
                  </a:lnTo>
                  <a:lnTo>
                    <a:pt x="1079" y="0"/>
                  </a:lnTo>
                  <a:close/>
                </a:path>
              </a:pathLst>
            </a:custGeom>
            <a:solidFill>
              <a:srgbClr val="FFCB61">
                <a:alpha val="44999"/>
              </a:srgbClr>
            </a:solidFill>
          </p:spPr>
          <p:txBody>
            <a:bodyPr wrap="square" lIns="0" tIns="0" rIns="0" bIns="0" rtlCol="0"/>
            <a:lstStyle/>
            <a:p>
              <a:endParaRPr sz="1493" dirty="0"/>
            </a:p>
          </p:txBody>
        </p:sp>
        <p:sp>
          <p:nvSpPr>
            <p:cNvPr id="1969" name="object 3837">
              <a:extLst>
                <a:ext uri="{FF2B5EF4-FFF2-40B4-BE49-F238E27FC236}">
                  <a16:creationId xmlns:a16="http://schemas.microsoft.com/office/drawing/2014/main" id="{46343238-4B40-46C5-8166-9911E4CB9EB4}"/>
                </a:ext>
              </a:extLst>
            </p:cNvPr>
            <p:cNvSpPr/>
            <p:nvPr/>
          </p:nvSpPr>
          <p:spPr>
            <a:xfrm>
              <a:off x="1683229" y="5339712"/>
              <a:ext cx="15875" cy="8890"/>
            </a:xfrm>
            <a:custGeom>
              <a:avLst/>
              <a:gdLst/>
              <a:ahLst/>
              <a:cxnLst/>
              <a:rect l="l" t="t" r="r" b="b"/>
              <a:pathLst>
                <a:path w="15875" h="8889">
                  <a:moveTo>
                    <a:pt x="5241" y="0"/>
                  </a:moveTo>
                  <a:lnTo>
                    <a:pt x="1724" y="61"/>
                  </a:lnTo>
                  <a:lnTo>
                    <a:pt x="0" y="609"/>
                  </a:lnTo>
                  <a:lnTo>
                    <a:pt x="75" y="3283"/>
                  </a:lnTo>
                  <a:lnTo>
                    <a:pt x="7276" y="7652"/>
                  </a:lnTo>
                  <a:lnTo>
                    <a:pt x="10188" y="8374"/>
                  </a:lnTo>
                  <a:lnTo>
                    <a:pt x="13674" y="8313"/>
                  </a:lnTo>
                  <a:lnTo>
                    <a:pt x="15400" y="7773"/>
                  </a:lnTo>
                  <a:lnTo>
                    <a:pt x="15341" y="5086"/>
                  </a:lnTo>
                  <a:lnTo>
                    <a:pt x="8140" y="730"/>
                  </a:lnTo>
                  <a:lnTo>
                    <a:pt x="5241" y="0"/>
                  </a:lnTo>
                  <a:close/>
                </a:path>
              </a:pathLst>
            </a:custGeom>
            <a:solidFill>
              <a:srgbClr val="FF9429">
                <a:alpha val="72999"/>
              </a:srgbClr>
            </a:solidFill>
          </p:spPr>
          <p:txBody>
            <a:bodyPr wrap="square" lIns="0" tIns="0" rIns="0" bIns="0" rtlCol="0"/>
            <a:lstStyle/>
            <a:p>
              <a:endParaRPr sz="1493" dirty="0"/>
            </a:p>
          </p:txBody>
        </p:sp>
        <p:sp>
          <p:nvSpPr>
            <p:cNvPr id="1970" name="object 3838">
              <a:extLst>
                <a:ext uri="{FF2B5EF4-FFF2-40B4-BE49-F238E27FC236}">
                  <a16:creationId xmlns:a16="http://schemas.microsoft.com/office/drawing/2014/main" id="{68D86B7E-FB46-41F7-9B2D-4E6C683EA190}"/>
                </a:ext>
              </a:extLst>
            </p:cNvPr>
            <p:cNvSpPr/>
            <p:nvPr/>
          </p:nvSpPr>
          <p:spPr>
            <a:xfrm>
              <a:off x="1685984" y="5341263"/>
              <a:ext cx="10160" cy="5715"/>
            </a:xfrm>
            <a:custGeom>
              <a:avLst/>
              <a:gdLst/>
              <a:ahLst/>
              <a:cxnLst/>
              <a:rect l="l" t="t" r="r" b="b"/>
              <a:pathLst>
                <a:path w="10160" h="5714">
                  <a:moveTo>
                    <a:pt x="2514" y="0"/>
                  </a:moveTo>
                  <a:lnTo>
                    <a:pt x="0" y="812"/>
                  </a:lnTo>
                  <a:lnTo>
                    <a:pt x="634" y="2120"/>
                  </a:lnTo>
                  <a:lnTo>
                    <a:pt x="2666" y="3378"/>
                  </a:lnTo>
                  <a:lnTo>
                    <a:pt x="4711" y="4597"/>
                  </a:lnTo>
                  <a:lnTo>
                    <a:pt x="7391" y="5270"/>
                  </a:lnTo>
                  <a:lnTo>
                    <a:pt x="8661" y="4876"/>
                  </a:lnTo>
                  <a:lnTo>
                    <a:pt x="9918" y="4457"/>
                  </a:lnTo>
                  <a:lnTo>
                    <a:pt x="9296" y="3149"/>
                  </a:lnTo>
                  <a:lnTo>
                    <a:pt x="7238" y="1904"/>
                  </a:lnTo>
                  <a:lnTo>
                    <a:pt x="5168" y="673"/>
                  </a:lnTo>
                  <a:lnTo>
                    <a:pt x="2514" y="0"/>
                  </a:lnTo>
                  <a:close/>
                </a:path>
              </a:pathLst>
            </a:custGeom>
            <a:solidFill>
              <a:srgbClr val="FFCB61">
                <a:alpha val="72999"/>
              </a:srgbClr>
            </a:solidFill>
          </p:spPr>
          <p:txBody>
            <a:bodyPr wrap="square" lIns="0" tIns="0" rIns="0" bIns="0" rtlCol="0"/>
            <a:lstStyle/>
            <a:p>
              <a:endParaRPr sz="1493" dirty="0"/>
            </a:p>
          </p:txBody>
        </p:sp>
        <p:sp>
          <p:nvSpPr>
            <p:cNvPr id="1971" name="object 3839">
              <a:extLst>
                <a:ext uri="{FF2B5EF4-FFF2-40B4-BE49-F238E27FC236}">
                  <a16:creationId xmlns:a16="http://schemas.microsoft.com/office/drawing/2014/main" id="{BE51842B-E10D-47E8-8A5D-99F9CE4422B0}"/>
                </a:ext>
              </a:extLst>
            </p:cNvPr>
            <p:cNvSpPr/>
            <p:nvPr/>
          </p:nvSpPr>
          <p:spPr>
            <a:xfrm>
              <a:off x="1714011" y="5333363"/>
              <a:ext cx="11430" cy="5080"/>
            </a:xfrm>
            <a:custGeom>
              <a:avLst/>
              <a:gdLst/>
              <a:ahLst/>
              <a:cxnLst/>
              <a:rect l="l" t="t" r="r" b="b"/>
              <a:pathLst>
                <a:path w="11430" h="5079">
                  <a:moveTo>
                    <a:pt x="3582" y="0"/>
                  </a:moveTo>
                  <a:lnTo>
                    <a:pt x="940" y="47"/>
                  </a:lnTo>
                  <a:lnTo>
                    <a:pt x="0" y="461"/>
                  </a:lnTo>
                  <a:lnTo>
                    <a:pt x="21" y="1665"/>
                  </a:lnTo>
                  <a:lnTo>
                    <a:pt x="551" y="2226"/>
                  </a:lnTo>
                  <a:lnTo>
                    <a:pt x="6279" y="4664"/>
                  </a:lnTo>
                  <a:lnTo>
                    <a:pt x="7672" y="4880"/>
                  </a:lnTo>
                  <a:lnTo>
                    <a:pt x="10436" y="4831"/>
                  </a:lnTo>
                  <a:lnTo>
                    <a:pt x="11365" y="4421"/>
                  </a:lnTo>
                  <a:lnTo>
                    <a:pt x="11343" y="3205"/>
                  </a:lnTo>
                  <a:lnTo>
                    <a:pt x="10825" y="2632"/>
                  </a:lnTo>
                  <a:lnTo>
                    <a:pt x="5072" y="232"/>
                  </a:lnTo>
                  <a:lnTo>
                    <a:pt x="3582" y="0"/>
                  </a:lnTo>
                  <a:close/>
                </a:path>
              </a:pathLst>
            </a:custGeom>
            <a:solidFill>
              <a:srgbClr val="FF9429">
                <a:alpha val="68998"/>
              </a:srgbClr>
            </a:solidFill>
          </p:spPr>
          <p:txBody>
            <a:bodyPr wrap="square" lIns="0" tIns="0" rIns="0" bIns="0" rtlCol="0"/>
            <a:lstStyle/>
            <a:p>
              <a:endParaRPr sz="1493" dirty="0"/>
            </a:p>
          </p:txBody>
        </p:sp>
        <p:sp>
          <p:nvSpPr>
            <p:cNvPr id="1972" name="object 3840">
              <a:extLst>
                <a:ext uri="{FF2B5EF4-FFF2-40B4-BE49-F238E27FC236}">
                  <a16:creationId xmlns:a16="http://schemas.microsoft.com/office/drawing/2014/main" id="{5FF08865-DB6E-42C4-B426-8D9E546DFFF9}"/>
                </a:ext>
              </a:extLst>
            </p:cNvPr>
            <p:cNvSpPr/>
            <p:nvPr/>
          </p:nvSpPr>
          <p:spPr>
            <a:xfrm>
              <a:off x="1716043" y="5334245"/>
              <a:ext cx="7620" cy="3175"/>
            </a:xfrm>
            <a:custGeom>
              <a:avLst/>
              <a:gdLst/>
              <a:ahLst/>
              <a:cxnLst/>
              <a:rect l="l" t="t" r="r" b="b"/>
              <a:pathLst>
                <a:path w="7619" h="3175">
                  <a:moveTo>
                    <a:pt x="1409" y="0"/>
                  </a:moveTo>
                  <a:lnTo>
                    <a:pt x="698" y="330"/>
                  </a:lnTo>
                  <a:lnTo>
                    <a:pt x="0" y="634"/>
                  </a:lnTo>
                  <a:lnTo>
                    <a:pt x="736" y="1435"/>
                  </a:lnTo>
                  <a:lnTo>
                    <a:pt x="2374" y="2133"/>
                  </a:lnTo>
                  <a:lnTo>
                    <a:pt x="4013" y="2806"/>
                  </a:lnTo>
                  <a:lnTo>
                    <a:pt x="5867" y="3111"/>
                  </a:lnTo>
                  <a:lnTo>
                    <a:pt x="6578" y="2793"/>
                  </a:lnTo>
                  <a:lnTo>
                    <a:pt x="7302" y="2489"/>
                  </a:lnTo>
                  <a:lnTo>
                    <a:pt x="6553" y="1663"/>
                  </a:lnTo>
                  <a:lnTo>
                    <a:pt x="4914" y="990"/>
                  </a:lnTo>
                  <a:lnTo>
                    <a:pt x="3302" y="317"/>
                  </a:lnTo>
                  <a:lnTo>
                    <a:pt x="1409" y="0"/>
                  </a:lnTo>
                  <a:close/>
                </a:path>
              </a:pathLst>
            </a:custGeom>
            <a:solidFill>
              <a:srgbClr val="FFCB61">
                <a:alpha val="68998"/>
              </a:srgbClr>
            </a:solidFill>
          </p:spPr>
          <p:txBody>
            <a:bodyPr wrap="square" lIns="0" tIns="0" rIns="0" bIns="0" rtlCol="0"/>
            <a:lstStyle/>
            <a:p>
              <a:endParaRPr sz="1493" dirty="0"/>
            </a:p>
          </p:txBody>
        </p:sp>
        <p:sp>
          <p:nvSpPr>
            <p:cNvPr id="1973" name="object 3841">
              <a:extLst>
                <a:ext uri="{FF2B5EF4-FFF2-40B4-BE49-F238E27FC236}">
                  <a16:creationId xmlns:a16="http://schemas.microsoft.com/office/drawing/2014/main" id="{2BDB44D2-15B5-45AF-888F-5CD508CA4FEC}"/>
                </a:ext>
              </a:extLst>
            </p:cNvPr>
            <p:cNvSpPr/>
            <p:nvPr/>
          </p:nvSpPr>
          <p:spPr>
            <a:xfrm>
              <a:off x="1454632" y="5196115"/>
              <a:ext cx="347345" cy="108585"/>
            </a:xfrm>
            <a:custGeom>
              <a:avLst/>
              <a:gdLst/>
              <a:ahLst/>
              <a:cxnLst/>
              <a:rect l="l" t="t" r="r" b="b"/>
              <a:pathLst>
                <a:path w="347344" h="108585">
                  <a:moveTo>
                    <a:pt x="18656" y="43992"/>
                  </a:moveTo>
                  <a:lnTo>
                    <a:pt x="18478" y="41262"/>
                  </a:lnTo>
                  <a:lnTo>
                    <a:pt x="17335" y="39852"/>
                  </a:lnTo>
                  <a:lnTo>
                    <a:pt x="15494" y="39255"/>
                  </a:lnTo>
                  <a:lnTo>
                    <a:pt x="11760" y="38049"/>
                  </a:lnTo>
                  <a:lnTo>
                    <a:pt x="6273" y="39776"/>
                  </a:lnTo>
                  <a:lnTo>
                    <a:pt x="0" y="42278"/>
                  </a:lnTo>
                  <a:lnTo>
                    <a:pt x="215" y="46990"/>
                  </a:lnTo>
                  <a:lnTo>
                    <a:pt x="5181" y="46469"/>
                  </a:lnTo>
                  <a:lnTo>
                    <a:pt x="6794" y="46456"/>
                  </a:lnTo>
                  <a:lnTo>
                    <a:pt x="10541" y="46647"/>
                  </a:lnTo>
                  <a:lnTo>
                    <a:pt x="12420" y="47574"/>
                  </a:lnTo>
                  <a:lnTo>
                    <a:pt x="15913" y="47332"/>
                  </a:lnTo>
                  <a:lnTo>
                    <a:pt x="17487" y="46659"/>
                  </a:lnTo>
                  <a:lnTo>
                    <a:pt x="18656" y="43992"/>
                  </a:lnTo>
                  <a:close/>
                </a:path>
                <a:path w="347344" h="108585">
                  <a:moveTo>
                    <a:pt x="284200" y="3022"/>
                  </a:moveTo>
                  <a:lnTo>
                    <a:pt x="279171" y="2146"/>
                  </a:lnTo>
                  <a:lnTo>
                    <a:pt x="275310" y="1473"/>
                  </a:lnTo>
                  <a:lnTo>
                    <a:pt x="269786" y="0"/>
                  </a:lnTo>
                  <a:lnTo>
                    <a:pt x="265430" y="2806"/>
                  </a:lnTo>
                  <a:lnTo>
                    <a:pt x="265137" y="4140"/>
                  </a:lnTo>
                  <a:lnTo>
                    <a:pt x="267423" y="6045"/>
                  </a:lnTo>
                  <a:lnTo>
                    <a:pt x="269074" y="6438"/>
                  </a:lnTo>
                  <a:lnTo>
                    <a:pt x="275043" y="8940"/>
                  </a:lnTo>
                  <a:lnTo>
                    <a:pt x="277215" y="9715"/>
                  </a:lnTo>
                  <a:lnTo>
                    <a:pt x="281940" y="11480"/>
                  </a:lnTo>
                  <a:lnTo>
                    <a:pt x="284200" y="3022"/>
                  </a:lnTo>
                  <a:close/>
                </a:path>
                <a:path w="347344" h="108585">
                  <a:moveTo>
                    <a:pt x="313016" y="24066"/>
                  </a:moveTo>
                  <a:lnTo>
                    <a:pt x="312585" y="20307"/>
                  </a:lnTo>
                  <a:lnTo>
                    <a:pt x="311226" y="18376"/>
                  </a:lnTo>
                  <a:lnTo>
                    <a:pt x="308343" y="16662"/>
                  </a:lnTo>
                  <a:lnTo>
                    <a:pt x="306628" y="15659"/>
                  </a:lnTo>
                  <a:lnTo>
                    <a:pt x="305231" y="15849"/>
                  </a:lnTo>
                  <a:lnTo>
                    <a:pt x="301739" y="14897"/>
                  </a:lnTo>
                  <a:lnTo>
                    <a:pt x="300596" y="14503"/>
                  </a:lnTo>
                  <a:lnTo>
                    <a:pt x="298284" y="15849"/>
                  </a:lnTo>
                  <a:lnTo>
                    <a:pt x="298132" y="16649"/>
                  </a:lnTo>
                  <a:lnTo>
                    <a:pt x="298450" y="18605"/>
                  </a:lnTo>
                  <a:lnTo>
                    <a:pt x="298881" y="19075"/>
                  </a:lnTo>
                  <a:lnTo>
                    <a:pt x="301155" y="20802"/>
                  </a:lnTo>
                  <a:lnTo>
                    <a:pt x="302006" y="22440"/>
                  </a:lnTo>
                  <a:lnTo>
                    <a:pt x="305777" y="24371"/>
                  </a:lnTo>
                  <a:lnTo>
                    <a:pt x="307873" y="25539"/>
                  </a:lnTo>
                  <a:lnTo>
                    <a:pt x="310286" y="24752"/>
                  </a:lnTo>
                  <a:lnTo>
                    <a:pt x="310921" y="24803"/>
                  </a:lnTo>
                  <a:lnTo>
                    <a:pt x="311492" y="24815"/>
                  </a:lnTo>
                  <a:lnTo>
                    <a:pt x="312635" y="24549"/>
                  </a:lnTo>
                  <a:lnTo>
                    <a:pt x="313016" y="24066"/>
                  </a:lnTo>
                  <a:close/>
                </a:path>
                <a:path w="347344" h="108585">
                  <a:moveTo>
                    <a:pt x="327799" y="34785"/>
                  </a:moveTo>
                  <a:lnTo>
                    <a:pt x="316471" y="25082"/>
                  </a:lnTo>
                  <a:lnTo>
                    <a:pt x="314718" y="27571"/>
                  </a:lnTo>
                  <a:lnTo>
                    <a:pt x="315836" y="29591"/>
                  </a:lnTo>
                  <a:lnTo>
                    <a:pt x="316826" y="31292"/>
                  </a:lnTo>
                  <a:lnTo>
                    <a:pt x="317614" y="33299"/>
                  </a:lnTo>
                  <a:lnTo>
                    <a:pt x="319735" y="36233"/>
                  </a:lnTo>
                  <a:lnTo>
                    <a:pt x="321665" y="37426"/>
                  </a:lnTo>
                  <a:lnTo>
                    <a:pt x="327799" y="34785"/>
                  </a:lnTo>
                  <a:close/>
                </a:path>
                <a:path w="347344" h="108585">
                  <a:moveTo>
                    <a:pt x="347154" y="94780"/>
                  </a:moveTo>
                  <a:lnTo>
                    <a:pt x="344309" y="91732"/>
                  </a:lnTo>
                  <a:lnTo>
                    <a:pt x="341160" y="92036"/>
                  </a:lnTo>
                  <a:lnTo>
                    <a:pt x="340779" y="92087"/>
                  </a:lnTo>
                  <a:lnTo>
                    <a:pt x="340575" y="92087"/>
                  </a:lnTo>
                  <a:lnTo>
                    <a:pt x="336562" y="92494"/>
                  </a:lnTo>
                  <a:lnTo>
                    <a:pt x="333641" y="96659"/>
                  </a:lnTo>
                  <a:lnTo>
                    <a:pt x="336169" y="100761"/>
                  </a:lnTo>
                  <a:lnTo>
                    <a:pt x="336257" y="100952"/>
                  </a:lnTo>
                  <a:lnTo>
                    <a:pt x="336689" y="101612"/>
                  </a:lnTo>
                  <a:lnTo>
                    <a:pt x="337248" y="102146"/>
                  </a:lnTo>
                  <a:lnTo>
                    <a:pt x="337883" y="102590"/>
                  </a:lnTo>
                  <a:lnTo>
                    <a:pt x="337616" y="103098"/>
                  </a:lnTo>
                  <a:lnTo>
                    <a:pt x="337286" y="103619"/>
                  </a:lnTo>
                  <a:lnTo>
                    <a:pt x="337070" y="104178"/>
                  </a:lnTo>
                  <a:lnTo>
                    <a:pt x="336257" y="106045"/>
                  </a:lnTo>
                  <a:lnTo>
                    <a:pt x="337629" y="107975"/>
                  </a:lnTo>
                  <a:lnTo>
                    <a:pt x="342226" y="106959"/>
                  </a:lnTo>
                  <a:lnTo>
                    <a:pt x="343941" y="105270"/>
                  </a:lnTo>
                  <a:lnTo>
                    <a:pt x="346760" y="101384"/>
                  </a:lnTo>
                  <a:lnTo>
                    <a:pt x="347116" y="100190"/>
                  </a:lnTo>
                  <a:lnTo>
                    <a:pt x="347154" y="94780"/>
                  </a:lnTo>
                  <a:close/>
                </a:path>
              </a:pathLst>
            </a:custGeom>
            <a:solidFill>
              <a:srgbClr val="FFFFFF"/>
            </a:solidFill>
          </p:spPr>
          <p:txBody>
            <a:bodyPr wrap="square" lIns="0" tIns="0" rIns="0" bIns="0" rtlCol="0"/>
            <a:lstStyle/>
            <a:p>
              <a:endParaRPr sz="1493" dirty="0"/>
            </a:p>
          </p:txBody>
        </p:sp>
        <p:sp>
          <p:nvSpPr>
            <p:cNvPr id="1974" name="object 3842">
              <a:extLst>
                <a:ext uri="{FF2B5EF4-FFF2-40B4-BE49-F238E27FC236}">
                  <a16:creationId xmlns:a16="http://schemas.microsoft.com/office/drawing/2014/main" id="{E98EDE34-41BA-4925-AE80-62D3D485B635}"/>
                </a:ext>
              </a:extLst>
            </p:cNvPr>
            <p:cNvSpPr/>
            <p:nvPr/>
          </p:nvSpPr>
          <p:spPr>
            <a:xfrm>
              <a:off x="1352981" y="5365864"/>
              <a:ext cx="62865" cy="46990"/>
            </a:xfrm>
            <a:custGeom>
              <a:avLst/>
              <a:gdLst/>
              <a:ahLst/>
              <a:cxnLst/>
              <a:rect l="l" t="t" r="r" b="b"/>
              <a:pathLst>
                <a:path w="62865" h="46989">
                  <a:moveTo>
                    <a:pt x="35026" y="23202"/>
                  </a:moveTo>
                  <a:lnTo>
                    <a:pt x="31330" y="14757"/>
                  </a:lnTo>
                  <a:lnTo>
                    <a:pt x="23444" y="8331"/>
                  </a:lnTo>
                  <a:lnTo>
                    <a:pt x="15595" y="1917"/>
                  </a:lnTo>
                  <a:lnTo>
                    <a:pt x="6553" y="0"/>
                  </a:lnTo>
                  <a:lnTo>
                    <a:pt x="0" y="8026"/>
                  </a:lnTo>
                  <a:lnTo>
                    <a:pt x="3733" y="16497"/>
                  </a:lnTo>
                  <a:lnTo>
                    <a:pt x="19443" y="29298"/>
                  </a:lnTo>
                  <a:lnTo>
                    <a:pt x="28460" y="31229"/>
                  </a:lnTo>
                  <a:lnTo>
                    <a:pt x="35026" y="23202"/>
                  </a:lnTo>
                  <a:close/>
                </a:path>
                <a:path w="62865" h="46989">
                  <a:moveTo>
                    <a:pt x="62687" y="37122"/>
                  </a:moveTo>
                  <a:lnTo>
                    <a:pt x="61277" y="32080"/>
                  </a:lnTo>
                  <a:lnTo>
                    <a:pt x="57365" y="29895"/>
                  </a:lnTo>
                  <a:lnTo>
                    <a:pt x="53441" y="27711"/>
                  </a:lnTo>
                  <a:lnTo>
                    <a:pt x="48399" y="29184"/>
                  </a:lnTo>
                  <a:lnTo>
                    <a:pt x="46189" y="33197"/>
                  </a:lnTo>
                  <a:lnTo>
                    <a:pt x="43929" y="37223"/>
                  </a:lnTo>
                  <a:lnTo>
                    <a:pt x="45300" y="42265"/>
                  </a:lnTo>
                  <a:lnTo>
                    <a:pt x="49212" y="44475"/>
                  </a:lnTo>
                  <a:lnTo>
                    <a:pt x="53200" y="46672"/>
                  </a:lnTo>
                  <a:lnTo>
                    <a:pt x="58191" y="45173"/>
                  </a:lnTo>
                  <a:lnTo>
                    <a:pt x="60413" y="41135"/>
                  </a:lnTo>
                  <a:lnTo>
                    <a:pt x="62687" y="37122"/>
                  </a:lnTo>
                  <a:close/>
                </a:path>
              </a:pathLst>
            </a:custGeom>
            <a:solidFill>
              <a:srgbClr val="FF5226"/>
            </a:solidFill>
          </p:spPr>
          <p:txBody>
            <a:bodyPr wrap="square" lIns="0" tIns="0" rIns="0" bIns="0" rtlCol="0"/>
            <a:lstStyle/>
            <a:p>
              <a:endParaRPr sz="1493" dirty="0"/>
            </a:p>
          </p:txBody>
        </p:sp>
        <p:sp>
          <p:nvSpPr>
            <p:cNvPr id="1975" name="object 3843">
              <a:extLst>
                <a:ext uri="{FF2B5EF4-FFF2-40B4-BE49-F238E27FC236}">
                  <a16:creationId xmlns:a16="http://schemas.microsoft.com/office/drawing/2014/main" id="{5B9C4A79-D2D2-4E39-A454-D0A55763D650}"/>
                </a:ext>
              </a:extLst>
            </p:cNvPr>
            <p:cNvSpPr/>
            <p:nvPr/>
          </p:nvSpPr>
          <p:spPr>
            <a:xfrm>
              <a:off x="1070445" y="5288816"/>
              <a:ext cx="572135" cy="318770"/>
            </a:xfrm>
            <a:custGeom>
              <a:avLst/>
              <a:gdLst/>
              <a:ahLst/>
              <a:cxnLst/>
              <a:rect l="l" t="t" r="r" b="b"/>
              <a:pathLst>
                <a:path w="572135" h="318770">
                  <a:moveTo>
                    <a:pt x="280226" y="0"/>
                  </a:moveTo>
                  <a:lnTo>
                    <a:pt x="207047" y="8289"/>
                  </a:lnTo>
                  <a:lnTo>
                    <a:pt x="124284" y="26296"/>
                  </a:lnTo>
                  <a:lnTo>
                    <a:pt x="70772" y="45926"/>
                  </a:lnTo>
                  <a:lnTo>
                    <a:pt x="22944" y="82688"/>
                  </a:lnTo>
                  <a:lnTo>
                    <a:pt x="2858" y="122706"/>
                  </a:lnTo>
                  <a:lnTo>
                    <a:pt x="0" y="146965"/>
                  </a:lnTo>
                  <a:lnTo>
                    <a:pt x="23" y="163740"/>
                  </a:lnTo>
                  <a:lnTo>
                    <a:pt x="6010" y="214804"/>
                  </a:lnTo>
                  <a:lnTo>
                    <a:pt x="46500" y="262322"/>
                  </a:lnTo>
                  <a:lnTo>
                    <a:pt x="87159" y="284184"/>
                  </a:lnTo>
                  <a:lnTo>
                    <a:pt x="155639" y="306809"/>
                  </a:lnTo>
                  <a:lnTo>
                    <a:pt x="217475" y="316946"/>
                  </a:lnTo>
                  <a:lnTo>
                    <a:pt x="271708" y="318418"/>
                  </a:lnTo>
                  <a:lnTo>
                    <a:pt x="317383" y="315049"/>
                  </a:lnTo>
                  <a:lnTo>
                    <a:pt x="388174" y="305179"/>
                  </a:lnTo>
                  <a:lnTo>
                    <a:pt x="432709" y="294400"/>
                  </a:lnTo>
                  <a:lnTo>
                    <a:pt x="480376" y="277280"/>
                  </a:lnTo>
                  <a:lnTo>
                    <a:pt x="524404" y="252773"/>
                  </a:lnTo>
                  <a:lnTo>
                    <a:pt x="558025" y="219833"/>
                  </a:lnTo>
                  <a:lnTo>
                    <a:pt x="572122" y="179879"/>
                  </a:lnTo>
                  <a:lnTo>
                    <a:pt x="571322" y="134984"/>
                  </a:lnTo>
                  <a:lnTo>
                    <a:pt x="533195" y="71643"/>
                  </a:lnTo>
                  <a:lnTo>
                    <a:pt x="478637" y="38363"/>
                  </a:lnTo>
                  <a:lnTo>
                    <a:pt x="425466" y="16774"/>
                  </a:lnTo>
                  <a:lnTo>
                    <a:pt x="387610" y="6671"/>
                  </a:lnTo>
                  <a:lnTo>
                    <a:pt x="339805" y="270"/>
                  </a:lnTo>
                  <a:lnTo>
                    <a:pt x="280226" y="0"/>
                  </a:lnTo>
                  <a:close/>
                </a:path>
              </a:pathLst>
            </a:custGeom>
            <a:solidFill>
              <a:srgbClr val="E31B01"/>
            </a:solidFill>
          </p:spPr>
          <p:txBody>
            <a:bodyPr wrap="square" lIns="0" tIns="0" rIns="0" bIns="0" rtlCol="0"/>
            <a:lstStyle/>
            <a:p>
              <a:endParaRPr sz="1493" dirty="0"/>
            </a:p>
          </p:txBody>
        </p:sp>
        <p:sp>
          <p:nvSpPr>
            <p:cNvPr id="1976" name="object 3844">
              <a:extLst>
                <a:ext uri="{FF2B5EF4-FFF2-40B4-BE49-F238E27FC236}">
                  <a16:creationId xmlns:a16="http://schemas.microsoft.com/office/drawing/2014/main" id="{6D43F37A-021A-4D98-B422-63623979BFB7}"/>
                </a:ext>
              </a:extLst>
            </p:cNvPr>
            <p:cNvSpPr/>
            <p:nvPr/>
          </p:nvSpPr>
          <p:spPr>
            <a:xfrm>
              <a:off x="1338290" y="5288146"/>
              <a:ext cx="304800" cy="319405"/>
            </a:xfrm>
            <a:custGeom>
              <a:avLst/>
              <a:gdLst/>
              <a:ahLst/>
              <a:cxnLst/>
              <a:rect l="l" t="t" r="r" b="b"/>
              <a:pathLst>
                <a:path w="304800" h="319404">
                  <a:moveTo>
                    <a:pt x="49390" y="0"/>
                  </a:moveTo>
                  <a:lnTo>
                    <a:pt x="54847" y="43030"/>
                  </a:lnTo>
                  <a:lnTo>
                    <a:pt x="54063" y="87669"/>
                  </a:lnTo>
                  <a:lnTo>
                    <a:pt x="49565" y="129339"/>
                  </a:lnTo>
                  <a:lnTo>
                    <a:pt x="35490" y="203053"/>
                  </a:lnTo>
                  <a:lnTo>
                    <a:pt x="25377" y="242279"/>
                  </a:lnTo>
                  <a:lnTo>
                    <a:pt x="13546" y="281031"/>
                  </a:lnTo>
                  <a:lnTo>
                    <a:pt x="0" y="319201"/>
                  </a:lnTo>
                  <a:lnTo>
                    <a:pt x="25192" y="317960"/>
                  </a:lnTo>
                  <a:lnTo>
                    <a:pt x="85699" y="311327"/>
                  </a:lnTo>
                  <a:lnTo>
                    <a:pt x="164861" y="295069"/>
                  </a:lnTo>
                  <a:lnTo>
                    <a:pt x="212529" y="277953"/>
                  </a:lnTo>
                  <a:lnTo>
                    <a:pt x="256560" y="253449"/>
                  </a:lnTo>
                  <a:lnTo>
                    <a:pt x="290182" y="220510"/>
                  </a:lnTo>
                  <a:lnTo>
                    <a:pt x="304279" y="180543"/>
                  </a:lnTo>
                  <a:lnTo>
                    <a:pt x="303479" y="135661"/>
                  </a:lnTo>
                  <a:lnTo>
                    <a:pt x="265352" y="72315"/>
                  </a:lnTo>
                  <a:lnTo>
                    <a:pt x="210794" y="39039"/>
                  </a:lnTo>
                  <a:lnTo>
                    <a:pt x="150671" y="15243"/>
                  </a:lnTo>
                  <a:lnTo>
                    <a:pt x="106386" y="4935"/>
                  </a:lnTo>
                  <a:lnTo>
                    <a:pt x="49390" y="0"/>
                  </a:lnTo>
                  <a:close/>
                </a:path>
              </a:pathLst>
            </a:custGeom>
            <a:solidFill>
              <a:srgbClr val="C71805"/>
            </a:solidFill>
          </p:spPr>
          <p:txBody>
            <a:bodyPr wrap="square" lIns="0" tIns="0" rIns="0" bIns="0" rtlCol="0"/>
            <a:lstStyle/>
            <a:p>
              <a:endParaRPr sz="1493" dirty="0"/>
            </a:p>
          </p:txBody>
        </p:sp>
        <p:sp>
          <p:nvSpPr>
            <p:cNvPr id="1977" name="object 3845">
              <a:extLst>
                <a:ext uri="{FF2B5EF4-FFF2-40B4-BE49-F238E27FC236}">
                  <a16:creationId xmlns:a16="http://schemas.microsoft.com/office/drawing/2014/main" id="{8408741C-3025-4073-B26D-D30D179DB803}"/>
                </a:ext>
              </a:extLst>
            </p:cNvPr>
            <p:cNvSpPr/>
            <p:nvPr/>
          </p:nvSpPr>
          <p:spPr>
            <a:xfrm>
              <a:off x="1070413" y="5288816"/>
              <a:ext cx="571500" cy="277495"/>
            </a:xfrm>
            <a:custGeom>
              <a:avLst/>
              <a:gdLst/>
              <a:ahLst/>
              <a:cxnLst/>
              <a:rect l="l" t="t" r="r" b="b"/>
              <a:pathLst>
                <a:path w="571500" h="277495">
                  <a:moveTo>
                    <a:pt x="280258" y="0"/>
                  </a:moveTo>
                  <a:lnTo>
                    <a:pt x="207079" y="8288"/>
                  </a:lnTo>
                  <a:lnTo>
                    <a:pt x="124317" y="26296"/>
                  </a:lnTo>
                  <a:lnTo>
                    <a:pt x="70807" y="45929"/>
                  </a:lnTo>
                  <a:lnTo>
                    <a:pt x="22980" y="82692"/>
                  </a:lnTo>
                  <a:lnTo>
                    <a:pt x="0" y="141605"/>
                  </a:lnTo>
                  <a:lnTo>
                    <a:pt x="5999" y="174938"/>
                  </a:lnTo>
                  <a:lnTo>
                    <a:pt x="32015" y="209957"/>
                  </a:lnTo>
                  <a:lnTo>
                    <a:pt x="86467" y="242629"/>
                  </a:lnTo>
                  <a:lnTo>
                    <a:pt x="154947" y="265265"/>
                  </a:lnTo>
                  <a:lnTo>
                    <a:pt x="216782" y="275406"/>
                  </a:lnTo>
                  <a:lnTo>
                    <a:pt x="271016" y="276878"/>
                  </a:lnTo>
                  <a:lnTo>
                    <a:pt x="316691" y="273508"/>
                  </a:lnTo>
                  <a:lnTo>
                    <a:pt x="387477" y="263620"/>
                  </a:lnTo>
                  <a:lnTo>
                    <a:pt x="432011" y="252834"/>
                  </a:lnTo>
                  <a:lnTo>
                    <a:pt x="479680" y="235716"/>
                  </a:lnTo>
                  <a:lnTo>
                    <a:pt x="523711" y="211217"/>
                  </a:lnTo>
                  <a:lnTo>
                    <a:pt x="557332" y="178290"/>
                  </a:lnTo>
                  <a:lnTo>
                    <a:pt x="571465" y="137225"/>
                  </a:lnTo>
                  <a:lnTo>
                    <a:pt x="560264" y="101536"/>
                  </a:lnTo>
                  <a:lnTo>
                    <a:pt x="534130" y="72386"/>
                  </a:lnTo>
                  <a:lnTo>
                    <a:pt x="478668" y="38362"/>
                  </a:lnTo>
                  <a:lnTo>
                    <a:pt x="425497" y="16778"/>
                  </a:lnTo>
                  <a:lnTo>
                    <a:pt x="387641" y="6675"/>
                  </a:lnTo>
                  <a:lnTo>
                    <a:pt x="339837" y="272"/>
                  </a:lnTo>
                  <a:lnTo>
                    <a:pt x="280258" y="0"/>
                  </a:lnTo>
                  <a:close/>
                </a:path>
              </a:pathLst>
            </a:custGeom>
            <a:solidFill>
              <a:srgbClr val="CC151B"/>
            </a:solidFill>
          </p:spPr>
          <p:txBody>
            <a:bodyPr wrap="square" lIns="0" tIns="0" rIns="0" bIns="0" rtlCol="0"/>
            <a:lstStyle/>
            <a:p>
              <a:endParaRPr sz="1493" dirty="0"/>
            </a:p>
          </p:txBody>
        </p:sp>
        <p:sp>
          <p:nvSpPr>
            <p:cNvPr id="1978" name="object 3846">
              <a:extLst>
                <a:ext uri="{FF2B5EF4-FFF2-40B4-BE49-F238E27FC236}">
                  <a16:creationId xmlns:a16="http://schemas.microsoft.com/office/drawing/2014/main" id="{AC5E7701-5445-4ED2-A0B3-36ABFB8AAF0E}"/>
                </a:ext>
              </a:extLst>
            </p:cNvPr>
            <p:cNvSpPr/>
            <p:nvPr/>
          </p:nvSpPr>
          <p:spPr>
            <a:xfrm>
              <a:off x="1080950" y="5292745"/>
              <a:ext cx="549910" cy="262890"/>
            </a:xfrm>
            <a:custGeom>
              <a:avLst/>
              <a:gdLst/>
              <a:ahLst/>
              <a:cxnLst/>
              <a:rect l="l" t="t" r="r" b="b"/>
              <a:pathLst>
                <a:path w="549910" h="262889">
                  <a:moveTo>
                    <a:pt x="282148" y="0"/>
                  </a:moveTo>
                  <a:lnTo>
                    <a:pt x="199023" y="8546"/>
                  </a:lnTo>
                  <a:lnTo>
                    <a:pt x="103845" y="30566"/>
                  </a:lnTo>
                  <a:lnTo>
                    <a:pt x="49979" y="54329"/>
                  </a:lnTo>
                  <a:lnTo>
                    <a:pt x="12701" y="93216"/>
                  </a:lnTo>
                  <a:lnTo>
                    <a:pt x="0" y="150308"/>
                  </a:lnTo>
                  <a:lnTo>
                    <a:pt x="21493" y="190566"/>
                  </a:lnTo>
                  <a:lnTo>
                    <a:pt x="82615" y="229716"/>
                  </a:lnTo>
                  <a:lnTo>
                    <a:pt x="148681" y="251571"/>
                  </a:lnTo>
                  <a:lnTo>
                    <a:pt x="208364" y="261399"/>
                  </a:lnTo>
                  <a:lnTo>
                    <a:pt x="260728" y="262872"/>
                  </a:lnTo>
                  <a:lnTo>
                    <a:pt x="304836" y="259664"/>
                  </a:lnTo>
                  <a:lnTo>
                    <a:pt x="373144" y="250724"/>
                  </a:lnTo>
                  <a:lnTo>
                    <a:pt x="416086" y="241699"/>
                  </a:lnTo>
                  <a:lnTo>
                    <a:pt x="462051" y="226829"/>
                  </a:lnTo>
                  <a:lnTo>
                    <a:pt x="504508" y="204570"/>
                  </a:lnTo>
                  <a:lnTo>
                    <a:pt x="536932" y="173379"/>
                  </a:lnTo>
                  <a:lnTo>
                    <a:pt x="549811" y="124474"/>
                  </a:lnTo>
                  <a:lnTo>
                    <a:pt x="528478" y="83926"/>
                  </a:lnTo>
                  <a:lnTo>
                    <a:pt x="492474" y="54114"/>
                  </a:lnTo>
                  <a:lnTo>
                    <a:pt x="433501" y="25397"/>
                  </a:lnTo>
                  <a:lnTo>
                    <a:pt x="396368" y="12464"/>
                  </a:lnTo>
                  <a:lnTo>
                    <a:pt x="346923" y="2652"/>
                  </a:lnTo>
                  <a:lnTo>
                    <a:pt x="282148" y="0"/>
                  </a:lnTo>
                  <a:close/>
                </a:path>
              </a:pathLst>
            </a:custGeom>
            <a:solidFill>
              <a:srgbClr val="FF5454"/>
            </a:solidFill>
          </p:spPr>
          <p:txBody>
            <a:bodyPr wrap="square" lIns="0" tIns="0" rIns="0" bIns="0" rtlCol="0"/>
            <a:lstStyle/>
            <a:p>
              <a:endParaRPr sz="1493" dirty="0"/>
            </a:p>
          </p:txBody>
        </p:sp>
        <p:sp>
          <p:nvSpPr>
            <p:cNvPr id="1979" name="object 3847">
              <a:extLst>
                <a:ext uri="{FF2B5EF4-FFF2-40B4-BE49-F238E27FC236}">
                  <a16:creationId xmlns:a16="http://schemas.microsoft.com/office/drawing/2014/main" id="{9D015DE3-C6E8-4280-AAC1-3E58FE3466C0}"/>
                </a:ext>
              </a:extLst>
            </p:cNvPr>
            <p:cNvSpPr/>
            <p:nvPr/>
          </p:nvSpPr>
          <p:spPr>
            <a:xfrm>
              <a:off x="1153388" y="5325041"/>
              <a:ext cx="402590" cy="175895"/>
            </a:xfrm>
            <a:custGeom>
              <a:avLst/>
              <a:gdLst/>
              <a:ahLst/>
              <a:cxnLst/>
              <a:rect l="l" t="t" r="r" b="b"/>
              <a:pathLst>
                <a:path w="402590" h="175895">
                  <a:moveTo>
                    <a:pt x="219719" y="0"/>
                  </a:moveTo>
                  <a:lnTo>
                    <a:pt x="145851" y="6422"/>
                  </a:lnTo>
                  <a:lnTo>
                    <a:pt x="76176" y="22542"/>
                  </a:lnTo>
                  <a:lnTo>
                    <a:pt x="36742" y="39936"/>
                  </a:lnTo>
                  <a:lnTo>
                    <a:pt x="9453" y="68411"/>
                  </a:lnTo>
                  <a:lnTo>
                    <a:pt x="0" y="101512"/>
                  </a:lnTo>
                  <a:lnTo>
                    <a:pt x="15623" y="125009"/>
                  </a:lnTo>
                  <a:lnTo>
                    <a:pt x="60317" y="150948"/>
                  </a:lnTo>
                  <a:lnTo>
                    <a:pt x="120083" y="169468"/>
                  </a:lnTo>
                  <a:lnTo>
                    <a:pt x="172265" y="175281"/>
                  </a:lnTo>
                  <a:lnTo>
                    <a:pt x="215531" y="173636"/>
                  </a:lnTo>
                  <a:lnTo>
                    <a:pt x="280381" y="165015"/>
                  </a:lnTo>
                  <a:lnTo>
                    <a:pt x="321268" y="154883"/>
                  </a:lnTo>
                  <a:lnTo>
                    <a:pt x="361877" y="137187"/>
                  </a:lnTo>
                  <a:lnTo>
                    <a:pt x="392879" y="109724"/>
                  </a:lnTo>
                  <a:lnTo>
                    <a:pt x="402363" y="76634"/>
                  </a:lnTo>
                  <a:lnTo>
                    <a:pt x="386849" y="52928"/>
                  </a:lnTo>
                  <a:lnTo>
                    <a:pt x="360596" y="37077"/>
                  </a:lnTo>
                  <a:lnTo>
                    <a:pt x="311415" y="16339"/>
                  </a:lnTo>
                  <a:lnTo>
                    <a:pt x="273470" y="5230"/>
                  </a:lnTo>
                  <a:lnTo>
                    <a:pt x="219719" y="0"/>
                  </a:lnTo>
                  <a:close/>
                </a:path>
              </a:pathLst>
            </a:custGeom>
            <a:solidFill>
              <a:srgbClr val="FF7373"/>
            </a:solidFill>
          </p:spPr>
          <p:txBody>
            <a:bodyPr wrap="square" lIns="0" tIns="0" rIns="0" bIns="0" rtlCol="0"/>
            <a:lstStyle/>
            <a:p>
              <a:endParaRPr sz="1493" dirty="0"/>
            </a:p>
          </p:txBody>
        </p:sp>
        <p:sp>
          <p:nvSpPr>
            <p:cNvPr id="1980" name="object 3848">
              <a:extLst>
                <a:ext uri="{FF2B5EF4-FFF2-40B4-BE49-F238E27FC236}">
                  <a16:creationId xmlns:a16="http://schemas.microsoft.com/office/drawing/2014/main" id="{69A7C337-6F0D-4F24-9A99-0B7C95534664}"/>
                </a:ext>
              </a:extLst>
            </p:cNvPr>
            <p:cNvSpPr/>
            <p:nvPr/>
          </p:nvSpPr>
          <p:spPr>
            <a:xfrm>
              <a:off x="1226637" y="5352981"/>
              <a:ext cx="266700" cy="112395"/>
            </a:xfrm>
            <a:custGeom>
              <a:avLst/>
              <a:gdLst/>
              <a:ahLst/>
              <a:cxnLst/>
              <a:rect l="l" t="t" r="r" b="b"/>
              <a:pathLst>
                <a:path w="266700" h="112395">
                  <a:moveTo>
                    <a:pt x="143227" y="0"/>
                  </a:moveTo>
                  <a:lnTo>
                    <a:pt x="88161" y="5378"/>
                  </a:lnTo>
                  <a:lnTo>
                    <a:pt x="39039" y="15578"/>
                  </a:lnTo>
                  <a:lnTo>
                    <a:pt x="24981" y="24503"/>
                  </a:lnTo>
                  <a:lnTo>
                    <a:pt x="34001" y="32408"/>
                  </a:lnTo>
                  <a:lnTo>
                    <a:pt x="73323" y="46169"/>
                  </a:lnTo>
                  <a:lnTo>
                    <a:pt x="79652" y="52533"/>
                  </a:lnTo>
                  <a:lnTo>
                    <a:pt x="61796" y="58702"/>
                  </a:lnTo>
                  <a:lnTo>
                    <a:pt x="30672" y="63134"/>
                  </a:lnTo>
                  <a:lnTo>
                    <a:pt x="4125" y="69083"/>
                  </a:lnTo>
                  <a:lnTo>
                    <a:pt x="0" y="79806"/>
                  </a:lnTo>
                  <a:lnTo>
                    <a:pt x="36142" y="98558"/>
                  </a:lnTo>
                  <a:lnTo>
                    <a:pt x="90689" y="112357"/>
                  </a:lnTo>
                  <a:lnTo>
                    <a:pt x="116979" y="105427"/>
                  </a:lnTo>
                  <a:lnTo>
                    <a:pt x="131499" y="90598"/>
                  </a:lnTo>
                  <a:lnTo>
                    <a:pt x="150734" y="80701"/>
                  </a:lnTo>
                  <a:lnTo>
                    <a:pt x="174923" y="84214"/>
                  </a:lnTo>
                  <a:lnTo>
                    <a:pt x="200205" y="91733"/>
                  </a:lnTo>
                  <a:lnTo>
                    <a:pt x="227353" y="90358"/>
                  </a:lnTo>
                  <a:lnTo>
                    <a:pt x="257135" y="67189"/>
                  </a:lnTo>
                  <a:lnTo>
                    <a:pt x="266294" y="38869"/>
                  </a:lnTo>
                  <a:lnTo>
                    <a:pt x="237207" y="34150"/>
                  </a:lnTo>
                  <a:lnTo>
                    <a:pt x="194954" y="38946"/>
                  </a:lnTo>
                  <a:lnTo>
                    <a:pt x="164615" y="39172"/>
                  </a:lnTo>
                  <a:lnTo>
                    <a:pt x="157945" y="29000"/>
                  </a:lnTo>
                  <a:lnTo>
                    <a:pt x="162542" y="16172"/>
                  </a:lnTo>
                  <a:lnTo>
                    <a:pt x="162829" y="5052"/>
                  </a:lnTo>
                  <a:lnTo>
                    <a:pt x="143227" y="0"/>
                  </a:lnTo>
                  <a:close/>
                </a:path>
              </a:pathLst>
            </a:custGeom>
            <a:solidFill>
              <a:srgbClr val="FF8080"/>
            </a:solidFill>
          </p:spPr>
          <p:txBody>
            <a:bodyPr wrap="square" lIns="0" tIns="0" rIns="0" bIns="0" rtlCol="0"/>
            <a:lstStyle/>
            <a:p>
              <a:endParaRPr sz="1493" dirty="0"/>
            </a:p>
          </p:txBody>
        </p:sp>
        <p:pic>
          <p:nvPicPr>
            <p:cNvPr id="1981" name="object 3849">
              <a:extLst>
                <a:ext uri="{FF2B5EF4-FFF2-40B4-BE49-F238E27FC236}">
                  <a16:creationId xmlns:a16="http://schemas.microsoft.com/office/drawing/2014/main" id="{9DBC9F4A-E201-4904-9CAC-1A0E70B7FF83}"/>
                </a:ext>
              </a:extLst>
            </p:cNvPr>
            <p:cNvPicPr/>
            <p:nvPr/>
          </p:nvPicPr>
          <p:blipFill>
            <a:blip r:embed="rId13" cstate="print"/>
            <a:stretch>
              <a:fillRect/>
            </a:stretch>
          </p:blipFill>
          <p:spPr>
            <a:xfrm>
              <a:off x="1130999" y="5404843"/>
              <a:ext cx="232946" cy="102736"/>
            </a:xfrm>
            <a:prstGeom prst="rect">
              <a:avLst/>
            </a:prstGeom>
          </p:spPr>
        </p:pic>
        <p:pic>
          <p:nvPicPr>
            <p:cNvPr id="1982" name="object 3850">
              <a:extLst>
                <a:ext uri="{FF2B5EF4-FFF2-40B4-BE49-F238E27FC236}">
                  <a16:creationId xmlns:a16="http://schemas.microsoft.com/office/drawing/2014/main" id="{D8F35EEB-00F9-4386-A6E4-CF997B008D77}"/>
                </a:ext>
              </a:extLst>
            </p:cNvPr>
            <p:cNvPicPr/>
            <p:nvPr/>
          </p:nvPicPr>
          <p:blipFill>
            <a:blip r:embed="rId14" cstate="print"/>
            <a:stretch>
              <a:fillRect/>
            </a:stretch>
          </p:blipFill>
          <p:spPr>
            <a:xfrm>
              <a:off x="1388549" y="5361501"/>
              <a:ext cx="192598" cy="132217"/>
            </a:xfrm>
            <a:prstGeom prst="rect">
              <a:avLst/>
            </a:prstGeom>
          </p:spPr>
        </p:pic>
        <p:sp>
          <p:nvSpPr>
            <p:cNvPr id="1983" name="object 3851">
              <a:extLst>
                <a:ext uri="{FF2B5EF4-FFF2-40B4-BE49-F238E27FC236}">
                  <a16:creationId xmlns:a16="http://schemas.microsoft.com/office/drawing/2014/main" id="{14D246D8-D774-47A0-B7D2-D2D679AA6CB2}"/>
                </a:ext>
              </a:extLst>
            </p:cNvPr>
            <p:cNvSpPr/>
            <p:nvPr/>
          </p:nvSpPr>
          <p:spPr>
            <a:xfrm>
              <a:off x="1161083" y="5315569"/>
              <a:ext cx="307975" cy="83820"/>
            </a:xfrm>
            <a:custGeom>
              <a:avLst/>
              <a:gdLst/>
              <a:ahLst/>
              <a:cxnLst/>
              <a:rect l="l" t="t" r="r" b="b"/>
              <a:pathLst>
                <a:path w="307975" h="83820">
                  <a:moveTo>
                    <a:pt x="174220" y="0"/>
                  </a:moveTo>
                  <a:lnTo>
                    <a:pt x="128980" y="2548"/>
                  </a:lnTo>
                  <a:lnTo>
                    <a:pt x="78257" y="13219"/>
                  </a:lnTo>
                  <a:lnTo>
                    <a:pt x="29110" y="29899"/>
                  </a:lnTo>
                  <a:lnTo>
                    <a:pt x="0" y="47049"/>
                  </a:lnTo>
                  <a:lnTo>
                    <a:pt x="9384" y="59127"/>
                  </a:lnTo>
                  <a:lnTo>
                    <a:pt x="50961" y="67794"/>
                  </a:lnTo>
                  <a:lnTo>
                    <a:pt x="86876" y="74513"/>
                  </a:lnTo>
                  <a:lnTo>
                    <a:pt x="138822" y="83803"/>
                  </a:lnTo>
                  <a:lnTo>
                    <a:pt x="128871" y="71399"/>
                  </a:lnTo>
                  <a:lnTo>
                    <a:pt x="116512" y="63369"/>
                  </a:lnTo>
                  <a:lnTo>
                    <a:pt x="104272" y="58225"/>
                  </a:lnTo>
                  <a:lnTo>
                    <a:pt x="94677" y="54479"/>
                  </a:lnTo>
                  <a:lnTo>
                    <a:pt x="101412" y="46751"/>
                  </a:lnTo>
                  <a:lnTo>
                    <a:pt x="111290" y="40766"/>
                  </a:lnTo>
                  <a:lnTo>
                    <a:pt x="126115" y="36148"/>
                  </a:lnTo>
                  <a:lnTo>
                    <a:pt x="147687" y="32520"/>
                  </a:lnTo>
                  <a:lnTo>
                    <a:pt x="171151" y="30609"/>
                  </a:lnTo>
                  <a:lnTo>
                    <a:pt x="190597" y="31215"/>
                  </a:lnTo>
                  <a:lnTo>
                    <a:pt x="206162" y="34017"/>
                  </a:lnTo>
                  <a:lnTo>
                    <a:pt x="217982" y="38693"/>
                  </a:lnTo>
                  <a:lnTo>
                    <a:pt x="212039" y="44416"/>
                  </a:lnTo>
                  <a:lnTo>
                    <a:pt x="205118" y="51974"/>
                  </a:lnTo>
                  <a:lnTo>
                    <a:pt x="203239" y="61717"/>
                  </a:lnTo>
                  <a:lnTo>
                    <a:pt x="212419" y="73999"/>
                  </a:lnTo>
                  <a:lnTo>
                    <a:pt x="228176" y="64711"/>
                  </a:lnTo>
                  <a:lnTo>
                    <a:pt x="248096" y="54055"/>
                  </a:lnTo>
                  <a:lnTo>
                    <a:pt x="305700" y="24557"/>
                  </a:lnTo>
                  <a:lnTo>
                    <a:pt x="307661" y="14073"/>
                  </a:lnTo>
                  <a:lnTo>
                    <a:pt x="277265" y="6196"/>
                  </a:lnTo>
                  <a:lnTo>
                    <a:pt x="228217" y="1360"/>
                  </a:lnTo>
                  <a:lnTo>
                    <a:pt x="174220" y="0"/>
                  </a:lnTo>
                  <a:close/>
                </a:path>
              </a:pathLst>
            </a:custGeom>
            <a:solidFill>
              <a:srgbClr val="BD0005"/>
            </a:solidFill>
          </p:spPr>
          <p:txBody>
            <a:bodyPr wrap="square" lIns="0" tIns="0" rIns="0" bIns="0" rtlCol="0"/>
            <a:lstStyle/>
            <a:p>
              <a:endParaRPr sz="1493" dirty="0"/>
            </a:p>
          </p:txBody>
        </p:sp>
        <p:pic>
          <p:nvPicPr>
            <p:cNvPr id="1984" name="object 3852">
              <a:extLst>
                <a:ext uri="{FF2B5EF4-FFF2-40B4-BE49-F238E27FC236}">
                  <a16:creationId xmlns:a16="http://schemas.microsoft.com/office/drawing/2014/main" id="{47142D4C-931A-4815-BC9E-CE6976673EA0}"/>
                </a:ext>
              </a:extLst>
            </p:cNvPr>
            <p:cNvPicPr/>
            <p:nvPr/>
          </p:nvPicPr>
          <p:blipFill>
            <a:blip r:embed="rId15" cstate="print"/>
            <a:stretch>
              <a:fillRect/>
            </a:stretch>
          </p:blipFill>
          <p:spPr>
            <a:xfrm>
              <a:off x="1128718" y="5404843"/>
              <a:ext cx="235227" cy="104012"/>
            </a:xfrm>
            <a:prstGeom prst="rect">
              <a:avLst/>
            </a:prstGeom>
          </p:spPr>
        </p:pic>
        <p:pic>
          <p:nvPicPr>
            <p:cNvPr id="1985" name="object 3853">
              <a:extLst>
                <a:ext uri="{FF2B5EF4-FFF2-40B4-BE49-F238E27FC236}">
                  <a16:creationId xmlns:a16="http://schemas.microsoft.com/office/drawing/2014/main" id="{087FF0E1-B611-4B9C-A5AC-991D437C5AA1}"/>
                </a:ext>
              </a:extLst>
            </p:cNvPr>
            <p:cNvPicPr/>
            <p:nvPr/>
          </p:nvPicPr>
          <p:blipFill>
            <a:blip r:embed="rId16" cstate="print"/>
            <a:stretch>
              <a:fillRect/>
            </a:stretch>
          </p:blipFill>
          <p:spPr>
            <a:xfrm>
              <a:off x="1388549" y="5361501"/>
              <a:ext cx="192598" cy="132217"/>
            </a:xfrm>
            <a:prstGeom prst="rect">
              <a:avLst/>
            </a:prstGeom>
          </p:spPr>
        </p:pic>
        <p:sp>
          <p:nvSpPr>
            <p:cNvPr id="1986" name="object 3854">
              <a:extLst>
                <a:ext uri="{FF2B5EF4-FFF2-40B4-BE49-F238E27FC236}">
                  <a16:creationId xmlns:a16="http://schemas.microsoft.com/office/drawing/2014/main" id="{772BBEBD-86FF-47E2-BD99-C8FE314E6234}"/>
                </a:ext>
              </a:extLst>
            </p:cNvPr>
            <p:cNvSpPr/>
            <p:nvPr/>
          </p:nvSpPr>
          <p:spPr>
            <a:xfrm>
              <a:off x="1161083" y="5315569"/>
              <a:ext cx="307975" cy="83820"/>
            </a:xfrm>
            <a:custGeom>
              <a:avLst/>
              <a:gdLst/>
              <a:ahLst/>
              <a:cxnLst/>
              <a:rect l="l" t="t" r="r" b="b"/>
              <a:pathLst>
                <a:path w="307975" h="83820">
                  <a:moveTo>
                    <a:pt x="174220" y="0"/>
                  </a:moveTo>
                  <a:lnTo>
                    <a:pt x="128980" y="2548"/>
                  </a:lnTo>
                  <a:lnTo>
                    <a:pt x="78257" y="13219"/>
                  </a:lnTo>
                  <a:lnTo>
                    <a:pt x="29110" y="29899"/>
                  </a:lnTo>
                  <a:lnTo>
                    <a:pt x="0" y="47049"/>
                  </a:lnTo>
                  <a:lnTo>
                    <a:pt x="9384" y="59127"/>
                  </a:lnTo>
                  <a:lnTo>
                    <a:pt x="50961" y="67794"/>
                  </a:lnTo>
                  <a:lnTo>
                    <a:pt x="86876" y="74513"/>
                  </a:lnTo>
                  <a:lnTo>
                    <a:pt x="138822" y="83803"/>
                  </a:lnTo>
                  <a:lnTo>
                    <a:pt x="113032" y="73530"/>
                  </a:lnTo>
                  <a:lnTo>
                    <a:pt x="77788" y="60947"/>
                  </a:lnTo>
                  <a:lnTo>
                    <a:pt x="67893" y="57031"/>
                  </a:lnTo>
                  <a:lnTo>
                    <a:pt x="122155" y="28810"/>
                  </a:lnTo>
                  <a:lnTo>
                    <a:pt x="175353" y="22443"/>
                  </a:lnTo>
                  <a:lnTo>
                    <a:pt x="203435" y="25243"/>
                  </a:lnTo>
                  <a:lnTo>
                    <a:pt x="227633" y="30234"/>
                  </a:lnTo>
                  <a:lnTo>
                    <a:pt x="243382" y="35899"/>
                  </a:lnTo>
                  <a:lnTo>
                    <a:pt x="237911" y="42055"/>
                  </a:lnTo>
                  <a:lnTo>
                    <a:pt x="229681" y="50558"/>
                  </a:lnTo>
                  <a:lnTo>
                    <a:pt x="220561" y="61255"/>
                  </a:lnTo>
                  <a:lnTo>
                    <a:pt x="212419" y="73999"/>
                  </a:lnTo>
                  <a:lnTo>
                    <a:pt x="228176" y="64711"/>
                  </a:lnTo>
                  <a:lnTo>
                    <a:pt x="248096" y="54055"/>
                  </a:lnTo>
                  <a:lnTo>
                    <a:pt x="305700" y="24557"/>
                  </a:lnTo>
                  <a:lnTo>
                    <a:pt x="307661" y="14073"/>
                  </a:lnTo>
                  <a:lnTo>
                    <a:pt x="277265" y="6196"/>
                  </a:lnTo>
                  <a:lnTo>
                    <a:pt x="228217" y="1360"/>
                  </a:lnTo>
                  <a:lnTo>
                    <a:pt x="174220" y="0"/>
                  </a:lnTo>
                  <a:close/>
                </a:path>
              </a:pathLst>
            </a:custGeom>
            <a:solidFill>
              <a:srgbClr val="E30013">
                <a:alpha val="50000"/>
              </a:srgbClr>
            </a:solidFill>
          </p:spPr>
          <p:txBody>
            <a:bodyPr wrap="square" lIns="0" tIns="0" rIns="0" bIns="0" rtlCol="0"/>
            <a:lstStyle/>
            <a:p>
              <a:endParaRPr sz="1493" dirty="0"/>
            </a:p>
          </p:txBody>
        </p:sp>
        <p:sp>
          <p:nvSpPr>
            <p:cNvPr id="1987" name="object 3855">
              <a:extLst>
                <a:ext uri="{FF2B5EF4-FFF2-40B4-BE49-F238E27FC236}">
                  <a16:creationId xmlns:a16="http://schemas.microsoft.com/office/drawing/2014/main" id="{DD7DFB64-25FC-4D49-9930-188F1706F198}"/>
                </a:ext>
              </a:extLst>
            </p:cNvPr>
            <p:cNvSpPr/>
            <p:nvPr/>
          </p:nvSpPr>
          <p:spPr>
            <a:xfrm>
              <a:off x="1169922" y="5417013"/>
              <a:ext cx="31115" cy="6350"/>
            </a:xfrm>
            <a:custGeom>
              <a:avLst/>
              <a:gdLst/>
              <a:ahLst/>
              <a:cxnLst/>
              <a:rect l="l" t="t" r="r" b="b"/>
              <a:pathLst>
                <a:path w="31115" h="6350">
                  <a:moveTo>
                    <a:pt x="24165" y="0"/>
                  </a:moveTo>
                  <a:lnTo>
                    <a:pt x="14730" y="24"/>
                  </a:lnTo>
                  <a:lnTo>
                    <a:pt x="6207" y="174"/>
                  </a:lnTo>
                  <a:lnTo>
                    <a:pt x="74" y="1308"/>
                  </a:lnTo>
                  <a:lnTo>
                    <a:pt x="0" y="4525"/>
                  </a:lnTo>
                  <a:lnTo>
                    <a:pt x="6678" y="5803"/>
                  </a:lnTo>
                  <a:lnTo>
                    <a:pt x="15212" y="5791"/>
                  </a:lnTo>
                  <a:lnTo>
                    <a:pt x="24463" y="5642"/>
                  </a:lnTo>
                  <a:lnTo>
                    <a:pt x="30744" y="4470"/>
                  </a:lnTo>
                  <a:lnTo>
                    <a:pt x="30838" y="1257"/>
                  </a:lnTo>
                  <a:lnTo>
                    <a:pt x="24165" y="0"/>
                  </a:lnTo>
                  <a:close/>
                </a:path>
              </a:pathLst>
            </a:custGeom>
            <a:solidFill>
              <a:srgbClr val="FF9429">
                <a:alpha val="46998"/>
              </a:srgbClr>
            </a:solidFill>
          </p:spPr>
          <p:txBody>
            <a:bodyPr wrap="square" lIns="0" tIns="0" rIns="0" bIns="0" rtlCol="0"/>
            <a:lstStyle/>
            <a:p>
              <a:endParaRPr sz="1493" dirty="0"/>
            </a:p>
          </p:txBody>
        </p:sp>
        <p:sp>
          <p:nvSpPr>
            <p:cNvPr id="1988" name="object 3856">
              <a:extLst>
                <a:ext uri="{FF2B5EF4-FFF2-40B4-BE49-F238E27FC236}">
                  <a16:creationId xmlns:a16="http://schemas.microsoft.com/office/drawing/2014/main" id="{CFB325CE-30B6-4E8A-A8E9-BA100EA719C9}"/>
                </a:ext>
              </a:extLst>
            </p:cNvPr>
            <p:cNvSpPr/>
            <p:nvPr/>
          </p:nvSpPr>
          <p:spPr>
            <a:xfrm>
              <a:off x="1176528" y="5418266"/>
              <a:ext cx="17780" cy="3810"/>
            </a:xfrm>
            <a:custGeom>
              <a:avLst/>
              <a:gdLst/>
              <a:ahLst/>
              <a:cxnLst/>
              <a:rect l="l" t="t" r="r" b="b"/>
              <a:pathLst>
                <a:path w="17780" h="3810">
                  <a:moveTo>
                    <a:pt x="13766" y="0"/>
                  </a:moveTo>
                  <a:lnTo>
                    <a:pt x="4102" y="0"/>
                  </a:lnTo>
                  <a:lnTo>
                    <a:pt x="126" y="761"/>
                  </a:lnTo>
                  <a:lnTo>
                    <a:pt x="0" y="2552"/>
                  </a:lnTo>
                  <a:lnTo>
                    <a:pt x="3860" y="3289"/>
                  </a:lnTo>
                  <a:lnTo>
                    <a:pt x="8686" y="3276"/>
                  </a:lnTo>
                  <a:lnTo>
                    <a:pt x="13512" y="3276"/>
                  </a:lnTo>
                  <a:lnTo>
                    <a:pt x="17500" y="2539"/>
                  </a:lnTo>
                  <a:lnTo>
                    <a:pt x="17602" y="723"/>
                  </a:lnTo>
                  <a:lnTo>
                    <a:pt x="13766" y="0"/>
                  </a:lnTo>
                  <a:close/>
                </a:path>
              </a:pathLst>
            </a:custGeom>
            <a:solidFill>
              <a:srgbClr val="FFCB61">
                <a:alpha val="46998"/>
              </a:srgbClr>
            </a:solidFill>
          </p:spPr>
          <p:txBody>
            <a:bodyPr wrap="square" lIns="0" tIns="0" rIns="0" bIns="0" rtlCol="0"/>
            <a:lstStyle/>
            <a:p>
              <a:endParaRPr sz="1493" dirty="0"/>
            </a:p>
          </p:txBody>
        </p:sp>
        <p:sp>
          <p:nvSpPr>
            <p:cNvPr id="1989" name="object 3857">
              <a:extLst>
                <a:ext uri="{FF2B5EF4-FFF2-40B4-BE49-F238E27FC236}">
                  <a16:creationId xmlns:a16="http://schemas.microsoft.com/office/drawing/2014/main" id="{9B1DC2F5-5128-400B-AE0B-803AEDDDF2F0}"/>
                </a:ext>
              </a:extLst>
            </p:cNvPr>
            <p:cNvSpPr/>
            <p:nvPr/>
          </p:nvSpPr>
          <p:spPr>
            <a:xfrm>
              <a:off x="1325478" y="5477986"/>
              <a:ext cx="12700" cy="12065"/>
            </a:xfrm>
            <a:custGeom>
              <a:avLst/>
              <a:gdLst/>
              <a:ahLst/>
              <a:cxnLst/>
              <a:rect l="l" t="t" r="r" b="b"/>
              <a:pathLst>
                <a:path w="12700" h="12064">
                  <a:moveTo>
                    <a:pt x="7432" y="0"/>
                  </a:moveTo>
                  <a:lnTo>
                    <a:pt x="4286" y="56"/>
                  </a:lnTo>
                  <a:lnTo>
                    <a:pt x="862" y="344"/>
                  </a:lnTo>
                  <a:lnTo>
                    <a:pt x="0" y="1810"/>
                  </a:lnTo>
                  <a:lnTo>
                    <a:pt x="66" y="5259"/>
                  </a:lnTo>
                  <a:lnTo>
                    <a:pt x="1523" y="9310"/>
                  </a:lnTo>
                  <a:lnTo>
                    <a:pt x="4747" y="11456"/>
                  </a:lnTo>
                  <a:lnTo>
                    <a:pt x="7921" y="11399"/>
                  </a:lnTo>
                  <a:lnTo>
                    <a:pt x="11289" y="11139"/>
                  </a:lnTo>
                  <a:lnTo>
                    <a:pt x="12184" y="9622"/>
                  </a:lnTo>
                  <a:lnTo>
                    <a:pt x="12127" y="6231"/>
                  </a:lnTo>
                  <a:lnTo>
                    <a:pt x="10641" y="2147"/>
                  </a:lnTo>
                  <a:lnTo>
                    <a:pt x="7432" y="0"/>
                  </a:lnTo>
                  <a:close/>
                </a:path>
              </a:pathLst>
            </a:custGeom>
            <a:solidFill>
              <a:srgbClr val="FF9429">
                <a:alpha val="64999"/>
              </a:srgbClr>
            </a:solidFill>
          </p:spPr>
          <p:txBody>
            <a:bodyPr wrap="square" lIns="0" tIns="0" rIns="0" bIns="0" rtlCol="0"/>
            <a:lstStyle/>
            <a:p>
              <a:endParaRPr sz="1493" dirty="0"/>
            </a:p>
          </p:txBody>
        </p:sp>
        <p:sp>
          <p:nvSpPr>
            <p:cNvPr id="1990" name="object 3858">
              <a:extLst>
                <a:ext uri="{FF2B5EF4-FFF2-40B4-BE49-F238E27FC236}">
                  <a16:creationId xmlns:a16="http://schemas.microsoft.com/office/drawing/2014/main" id="{8D48F63D-6DBD-49A9-BF3A-7071250DBE8C}"/>
                </a:ext>
              </a:extLst>
            </p:cNvPr>
            <p:cNvSpPr/>
            <p:nvPr/>
          </p:nvSpPr>
          <p:spPr>
            <a:xfrm>
              <a:off x="1327702" y="5480375"/>
              <a:ext cx="8255" cy="6985"/>
            </a:xfrm>
            <a:custGeom>
              <a:avLst/>
              <a:gdLst/>
              <a:ahLst/>
              <a:cxnLst/>
              <a:rect l="l" t="t" r="r" b="b"/>
              <a:pathLst>
                <a:path w="8255" h="6985">
                  <a:moveTo>
                    <a:pt x="4470" y="0"/>
                  </a:moveTo>
                  <a:lnTo>
                    <a:pt x="914" y="292"/>
                  </a:lnTo>
                  <a:lnTo>
                    <a:pt x="0" y="1841"/>
                  </a:lnTo>
                  <a:lnTo>
                    <a:pt x="647" y="3606"/>
                  </a:lnTo>
                  <a:lnTo>
                    <a:pt x="1282" y="5384"/>
                  </a:lnTo>
                  <a:lnTo>
                    <a:pt x="3251" y="6680"/>
                  </a:lnTo>
                  <a:lnTo>
                    <a:pt x="5041" y="6553"/>
                  </a:lnTo>
                  <a:lnTo>
                    <a:pt x="6807" y="6388"/>
                  </a:lnTo>
                  <a:lnTo>
                    <a:pt x="7734" y="4826"/>
                  </a:lnTo>
                  <a:lnTo>
                    <a:pt x="7086" y="3073"/>
                  </a:lnTo>
                  <a:lnTo>
                    <a:pt x="6438" y="1320"/>
                  </a:lnTo>
                  <a:lnTo>
                    <a:pt x="4470" y="0"/>
                  </a:lnTo>
                  <a:close/>
                </a:path>
              </a:pathLst>
            </a:custGeom>
            <a:solidFill>
              <a:srgbClr val="FFCB61">
                <a:alpha val="64999"/>
              </a:srgbClr>
            </a:solidFill>
          </p:spPr>
          <p:txBody>
            <a:bodyPr wrap="square" lIns="0" tIns="0" rIns="0" bIns="0" rtlCol="0"/>
            <a:lstStyle/>
            <a:p>
              <a:endParaRPr sz="1493" dirty="0"/>
            </a:p>
          </p:txBody>
        </p:sp>
        <p:sp>
          <p:nvSpPr>
            <p:cNvPr id="1991" name="object 3859">
              <a:extLst>
                <a:ext uri="{FF2B5EF4-FFF2-40B4-BE49-F238E27FC236}">
                  <a16:creationId xmlns:a16="http://schemas.microsoft.com/office/drawing/2014/main" id="{D3B8C643-C789-417E-8392-3C5A585472A6}"/>
                </a:ext>
              </a:extLst>
            </p:cNvPr>
            <p:cNvSpPr/>
            <p:nvPr/>
          </p:nvSpPr>
          <p:spPr>
            <a:xfrm>
              <a:off x="1166520" y="5428814"/>
              <a:ext cx="33020" cy="8255"/>
            </a:xfrm>
            <a:custGeom>
              <a:avLst/>
              <a:gdLst/>
              <a:ahLst/>
              <a:cxnLst/>
              <a:rect l="l" t="t" r="r" b="b"/>
              <a:pathLst>
                <a:path w="33019" h="8254">
                  <a:moveTo>
                    <a:pt x="31543" y="0"/>
                  </a:moveTo>
                  <a:lnTo>
                    <a:pt x="19263" y="213"/>
                  </a:lnTo>
                  <a:lnTo>
                    <a:pt x="5358" y="2209"/>
                  </a:lnTo>
                  <a:lnTo>
                    <a:pt x="0" y="4224"/>
                  </a:lnTo>
                  <a:lnTo>
                    <a:pt x="31" y="6059"/>
                  </a:lnTo>
                  <a:lnTo>
                    <a:pt x="1252" y="7869"/>
                  </a:lnTo>
                  <a:lnTo>
                    <a:pt x="13487" y="7656"/>
                  </a:lnTo>
                  <a:lnTo>
                    <a:pt x="27494" y="5664"/>
                  </a:lnTo>
                  <a:lnTo>
                    <a:pt x="32842" y="3645"/>
                  </a:lnTo>
                  <a:lnTo>
                    <a:pt x="32810" y="1797"/>
                  </a:lnTo>
                  <a:lnTo>
                    <a:pt x="31543" y="0"/>
                  </a:lnTo>
                  <a:close/>
                </a:path>
              </a:pathLst>
            </a:custGeom>
            <a:solidFill>
              <a:srgbClr val="FF9429">
                <a:alpha val="77999"/>
              </a:srgbClr>
            </a:solidFill>
          </p:spPr>
          <p:txBody>
            <a:bodyPr wrap="square" lIns="0" tIns="0" rIns="0" bIns="0" rtlCol="0"/>
            <a:lstStyle/>
            <a:p>
              <a:endParaRPr sz="1493" dirty="0"/>
            </a:p>
          </p:txBody>
        </p:sp>
        <p:sp>
          <p:nvSpPr>
            <p:cNvPr id="1992" name="object 3860">
              <a:extLst>
                <a:ext uri="{FF2B5EF4-FFF2-40B4-BE49-F238E27FC236}">
                  <a16:creationId xmlns:a16="http://schemas.microsoft.com/office/drawing/2014/main" id="{3808349E-6D9F-4719-A8F6-4D1A23F02570}"/>
                </a:ext>
              </a:extLst>
            </p:cNvPr>
            <p:cNvSpPr/>
            <p:nvPr/>
          </p:nvSpPr>
          <p:spPr>
            <a:xfrm>
              <a:off x="1173092" y="5430315"/>
              <a:ext cx="20320" cy="5080"/>
            </a:xfrm>
            <a:custGeom>
              <a:avLst/>
              <a:gdLst/>
              <a:ahLst/>
              <a:cxnLst/>
              <a:rect l="l" t="t" r="r" b="b"/>
              <a:pathLst>
                <a:path w="20319" h="5079">
                  <a:moveTo>
                    <a:pt x="13754" y="0"/>
                  </a:moveTo>
                  <a:lnTo>
                    <a:pt x="3581" y="1460"/>
                  </a:lnTo>
                  <a:lnTo>
                    <a:pt x="0" y="2806"/>
                  </a:lnTo>
                  <a:lnTo>
                    <a:pt x="1269" y="4698"/>
                  </a:lnTo>
                  <a:lnTo>
                    <a:pt x="5943" y="4876"/>
                  </a:lnTo>
                  <a:lnTo>
                    <a:pt x="11023" y="4127"/>
                  </a:lnTo>
                  <a:lnTo>
                    <a:pt x="16103" y="3416"/>
                  </a:lnTo>
                  <a:lnTo>
                    <a:pt x="19697" y="2070"/>
                  </a:lnTo>
                  <a:lnTo>
                    <a:pt x="18389" y="177"/>
                  </a:lnTo>
                  <a:lnTo>
                    <a:pt x="13754" y="0"/>
                  </a:lnTo>
                  <a:close/>
                </a:path>
              </a:pathLst>
            </a:custGeom>
            <a:solidFill>
              <a:srgbClr val="FFCB61">
                <a:alpha val="77999"/>
              </a:srgbClr>
            </a:solidFill>
          </p:spPr>
          <p:txBody>
            <a:bodyPr wrap="square" lIns="0" tIns="0" rIns="0" bIns="0" rtlCol="0"/>
            <a:lstStyle/>
            <a:p>
              <a:endParaRPr sz="1493" dirty="0"/>
            </a:p>
          </p:txBody>
        </p:sp>
        <p:sp>
          <p:nvSpPr>
            <p:cNvPr id="1993" name="object 3861">
              <a:extLst>
                <a:ext uri="{FF2B5EF4-FFF2-40B4-BE49-F238E27FC236}">
                  <a16:creationId xmlns:a16="http://schemas.microsoft.com/office/drawing/2014/main" id="{791E93DD-6915-4B94-B3AE-EE996CB37343}"/>
                </a:ext>
              </a:extLst>
            </p:cNvPr>
            <p:cNvSpPr/>
            <p:nvPr/>
          </p:nvSpPr>
          <p:spPr>
            <a:xfrm>
              <a:off x="1291431" y="5477205"/>
              <a:ext cx="9525" cy="6985"/>
            </a:xfrm>
            <a:custGeom>
              <a:avLst/>
              <a:gdLst/>
              <a:ahLst/>
              <a:cxnLst/>
              <a:rect l="l" t="t" r="r" b="b"/>
              <a:pathLst>
                <a:path w="9525" h="6985">
                  <a:moveTo>
                    <a:pt x="7471" y="0"/>
                  </a:moveTo>
                  <a:lnTo>
                    <a:pt x="5305" y="36"/>
                  </a:lnTo>
                  <a:lnTo>
                    <a:pt x="3210" y="909"/>
                  </a:lnTo>
                  <a:lnTo>
                    <a:pt x="0" y="4049"/>
                  </a:lnTo>
                  <a:lnTo>
                    <a:pt x="38" y="6194"/>
                  </a:lnTo>
                  <a:lnTo>
                    <a:pt x="1641" y="6485"/>
                  </a:lnTo>
                  <a:lnTo>
                    <a:pt x="3730" y="6447"/>
                  </a:lnTo>
                  <a:lnTo>
                    <a:pt x="5889" y="5545"/>
                  </a:lnTo>
                  <a:lnTo>
                    <a:pt x="9079" y="2432"/>
                  </a:lnTo>
                  <a:lnTo>
                    <a:pt x="9041" y="279"/>
                  </a:lnTo>
                  <a:lnTo>
                    <a:pt x="7471" y="0"/>
                  </a:lnTo>
                  <a:close/>
                </a:path>
              </a:pathLst>
            </a:custGeom>
            <a:solidFill>
              <a:srgbClr val="FF9429">
                <a:alpha val="30999"/>
              </a:srgbClr>
            </a:solidFill>
          </p:spPr>
          <p:txBody>
            <a:bodyPr wrap="square" lIns="0" tIns="0" rIns="0" bIns="0" rtlCol="0"/>
            <a:lstStyle/>
            <a:p>
              <a:endParaRPr sz="1493" dirty="0"/>
            </a:p>
          </p:txBody>
        </p:sp>
        <p:sp>
          <p:nvSpPr>
            <p:cNvPr id="1994" name="object 3862">
              <a:extLst>
                <a:ext uri="{FF2B5EF4-FFF2-40B4-BE49-F238E27FC236}">
                  <a16:creationId xmlns:a16="http://schemas.microsoft.com/office/drawing/2014/main" id="{57C4207A-D99D-4896-88CF-555C576B97A9}"/>
                </a:ext>
              </a:extLst>
            </p:cNvPr>
            <p:cNvSpPr/>
            <p:nvPr/>
          </p:nvSpPr>
          <p:spPr>
            <a:xfrm>
              <a:off x="1293144" y="5478467"/>
              <a:ext cx="5715" cy="4445"/>
            </a:xfrm>
            <a:custGeom>
              <a:avLst/>
              <a:gdLst/>
              <a:ahLst/>
              <a:cxnLst/>
              <a:rect l="l" t="t" r="r" b="b"/>
              <a:pathLst>
                <a:path w="5715" h="4445">
                  <a:moveTo>
                    <a:pt x="3670" y="0"/>
                  </a:moveTo>
                  <a:lnTo>
                    <a:pt x="2070" y="647"/>
                  </a:lnTo>
                  <a:lnTo>
                    <a:pt x="1054" y="1663"/>
                  </a:lnTo>
                  <a:lnTo>
                    <a:pt x="38" y="2628"/>
                  </a:lnTo>
                  <a:lnTo>
                    <a:pt x="0" y="3594"/>
                  </a:lnTo>
                  <a:lnTo>
                    <a:pt x="990" y="3784"/>
                  </a:lnTo>
                  <a:lnTo>
                    <a:pt x="1968" y="3949"/>
                  </a:lnTo>
                  <a:lnTo>
                    <a:pt x="3581" y="3301"/>
                  </a:lnTo>
                  <a:lnTo>
                    <a:pt x="4597" y="2298"/>
                  </a:lnTo>
                  <a:lnTo>
                    <a:pt x="5626" y="1295"/>
                  </a:lnTo>
                  <a:lnTo>
                    <a:pt x="5638" y="342"/>
                  </a:lnTo>
                  <a:lnTo>
                    <a:pt x="4673" y="165"/>
                  </a:lnTo>
                  <a:lnTo>
                    <a:pt x="3670" y="0"/>
                  </a:lnTo>
                  <a:close/>
                </a:path>
              </a:pathLst>
            </a:custGeom>
            <a:solidFill>
              <a:srgbClr val="FFCB61">
                <a:alpha val="30999"/>
              </a:srgbClr>
            </a:solidFill>
          </p:spPr>
          <p:txBody>
            <a:bodyPr wrap="square" lIns="0" tIns="0" rIns="0" bIns="0" rtlCol="0"/>
            <a:lstStyle/>
            <a:p>
              <a:endParaRPr sz="1493" dirty="0"/>
            </a:p>
          </p:txBody>
        </p:sp>
        <p:sp>
          <p:nvSpPr>
            <p:cNvPr id="1995" name="object 3863">
              <a:extLst>
                <a:ext uri="{FF2B5EF4-FFF2-40B4-BE49-F238E27FC236}">
                  <a16:creationId xmlns:a16="http://schemas.microsoft.com/office/drawing/2014/main" id="{E399054B-7F63-47B4-854B-A446A2917173}"/>
                </a:ext>
              </a:extLst>
            </p:cNvPr>
            <p:cNvSpPr/>
            <p:nvPr/>
          </p:nvSpPr>
          <p:spPr>
            <a:xfrm>
              <a:off x="1184854" y="5443948"/>
              <a:ext cx="20955" cy="6350"/>
            </a:xfrm>
            <a:custGeom>
              <a:avLst/>
              <a:gdLst/>
              <a:ahLst/>
              <a:cxnLst/>
              <a:rect l="l" t="t" r="r" b="b"/>
              <a:pathLst>
                <a:path w="20955" h="6350">
                  <a:moveTo>
                    <a:pt x="19488" y="0"/>
                  </a:moveTo>
                  <a:lnTo>
                    <a:pt x="12559" y="119"/>
                  </a:lnTo>
                  <a:lnTo>
                    <a:pt x="2668" y="2260"/>
                  </a:lnTo>
                  <a:lnTo>
                    <a:pt x="59" y="3555"/>
                  </a:lnTo>
                  <a:lnTo>
                    <a:pt x="0" y="4898"/>
                  </a:lnTo>
                  <a:lnTo>
                    <a:pt x="1002" y="5807"/>
                  </a:lnTo>
                  <a:lnTo>
                    <a:pt x="7893" y="5688"/>
                  </a:lnTo>
                  <a:lnTo>
                    <a:pt x="17807" y="3555"/>
                  </a:lnTo>
                  <a:lnTo>
                    <a:pt x="20517" y="2195"/>
                  </a:lnTo>
                  <a:lnTo>
                    <a:pt x="20494" y="916"/>
                  </a:lnTo>
                  <a:lnTo>
                    <a:pt x="19488" y="0"/>
                  </a:lnTo>
                  <a:close/>
                </a:path>
              </a:pathLst>
            </a:custGeom>
            <a:solidFill>
              <a:srgbClr val="FF9429">
                <a:alpha val="86997"/>
              </a:srgbClr>
            </a:solidFill>
          </p:spPr>
          <p:txBody>
            <a:bodyPr wrap="square" lIns="0" tIns="0" rIns="0" bIns="0" rtlCol="0"/>
            <a:lstStyle/>
            <a:p>
              <a:endParaRPr sz="1493" dirty="0"/>
            </a:p>
          </p:txBody>
        </p:sp>
        <p:sp>
          <p:nvSpPr>
            <p:cNvPr id="1996" name="object 3864">
              <a:extLst>
                <a:ext uri="{FF2B5EF4-FFF2-40B4-BE49-F238E27FC236}">
                  <a16:creationId xmlns:a16="http://schemas.microsoft.com/office/drawing/2014/main" id="{FA131931-FD36-4D33-95DE-5C5DD1DE9E41}"/>
                </a:ext>
              </a:extLst>
            </p:cNvPr>
            <p:cNvSpPr/>
            <p:nvPr/>
          </p:nvSpPr>
          <p:spPr>
            <a:xfrm>
              <a:off x="1188787" y="5445029"/>
              <a:ext cx="12700" cy="3810"/>
            </a:xfrm>
            <a:custGeom>
              <a:avLst/>
              <a:gdLst/>
              <a:ahLst/>
              <a:cxnLst/>
              <a:rect l="l" t="t" r="r" b="b"/>
              <a:pathLst>
                <a:path w="12700" h="3810">
                  <a:moveTo>
                    <a:pt x="11341" y="0"/>
                  </a:moveTo>
                  <a:lnTo>
                    <a:pt x="8305" y="101"/>
                  </a:lnTo>
                  <a:lnTo>
                    <a:pt x="2019" y="1460"/>
                  </a:lnTo>
                  <a:lnTo>
                    <a:pt x="0" y="2476"/>
                  </a:lnTo>
                  <a:lnTo>
                    <a:pt x="1257" y="3632"/>
                  </a:lnTo>
                  <a:lnTo>
                    <a:pt x="4317" y="3543"/>
                  </a:lnTo>
                  <a:lnTo>
                    <a:pt x="7467" y="2870"/>
                  </a:lnTo>
                  <a:lnTo>
                    <a:pt x="10629" y="2184"/>
                  </a:lnTo>
                  <a:lnTo>
                    <a:pt x="12649" y="1168"/>
                  </a:lnTo>
                  <a:lnTo>
                    <a:pt x="11341" y="0"/>
                  </a:lnTo>
                  <a:close/>
                </a:path>
              </a:pathLst>
            </a:custGeom>
            <a:solidFill>
              <a:srgbClr val="FFCB61">
                <a:alpha val="86997"/>
              </a:srgbClr>
            </a:solidFill>
          </p:spPr>
          <p:txBody>
            <a:bodyPr wrap="square" lIns="0" tIns="0" rIns="0" bIns="0" rtlCol="0"/>
            <a:lstStyle/>
            <a:p>
              <a:endParaRPr sz="1493" dirty="0"/>
            </a:p>
          </p:txBody>
        </p:sp>
        <p:sp>
          <p:nvSpPr>
            <p:cNvPr id="1997" name="object 3865">
              <a:extLst>
                <a:ext uri="{FF2B5EF4-FFF2-40B4-BE49-F238E27FC236}">
                  <a16:creationId xmlns:a16="http://schemas.microsoft.com/office/drawing/2014/main" id="{FC213D75-C5A0-4E43-BBCB-4B506AE75524}"/>
                </a:ext>
              </a:extLst>
            </p:cNvPr>
            <p:cNvSpPr/>
            <p:nvPr/>
          </p:nvSpPr>
          <p:spPr>
            <a:xfrm>
              <a:off x="1254915" y="5471921"/>
              <a:ext cx="21590" cy="16510"/>
            </a:xfrm>
            <a:custGeom>
              <a:avLst/>
              <a:gdLst/>
              <a:ahLst/>
              <a:cxnLst/>
              <a:rect l="l" t="t" r="r" b="b"/>
              <a:pathLst>
                <a:path w="21590" h="16510">
                  <a:moveTo>
                    <a:pt x="16580" y="0"/>
                  </a:moveTo>
                  <a:lnTo>
                    <a:pt x="11437" y="89"/>
                  </a:lnTo>
                  <a:lnTo>
                    <a:pt x="6184" y="2594"/>
                  </a:lnTo>
                  <a:lnTo>
                    <a:pt x="0" y="10098"/>
                  </a:lnTo>
                  <a:lnTo>
                    <a:pt x="98" y="15856"/>
                  </a:lnTo>
                  <a:lnTo>
                    <a:pt x="4501" y="16484"/>
                  </a:lnTo>
                  <a:lnTo>
                    <a:pt x="9599" y="16395"/>
                  </a:lnTo>
                  <a:lnTo>
                    <a:pt x="14858" y="13872"/>
                  </a:lnTo>
                  <a:lnTo>
                    <a:pt x="21049" y="6368"/>
                  </a:lnTo>
                  <a:lnTo>
                    <a:pt x="20950" y="613"/>
                  </a:lnTo>
                  <a:lnTo>
                    <a:pt x="16580" y="0"/>
                  </a:lnTo>
                  <a:close/>
                </a:path>
              </a:pathLst>
            </a:custGeom>
            <a:solidFill>
              <a:srgbClr val="FF9429">
                <a:alpha val="88998"/>
              </a:srgbClr>
            </a:solidFill>
          </p:spPr>
          <p:txBody>
            <a:bodyPr wrap="square" lIns="0" tIns="0" rIns="0" bIns="0" rtlCol="0"/>
            <a:lstStyle/>
            <a:p>
              <a:endParaRPr sz="1493" dirty="0"/>
            </a:p>
          </p:txBody>
        </p:sp>
        <p:sp>
          <p:nvSpPr>
            <p:cNvPr id="1998" name="object 3866">
              <a:extLst>
                <a:ext uri="{FF2B5EF4-FFF2-40B4-BE49-F238E27FC236}">
                  <a16:creationId xmlns:a16="http://schemas.microsoft.com/office/drawing/2014/main" id="{21DCC54E-D7C7-4DCB-85D1-6F14C114F790}"/>
                </a:ext>
              </a:extLst>
            </p:cNvPr>
            <p:cNvSpPr/>
            <p:nvPr/>
          </p:nvSpPr>
          <p:spPr>
            <a:xfrm>
              <a:off x="1258798" y="5475174"/>
              <a:ext cx="13335" cy="10160"/>
            </a:xfrm>
            <a:custGeom>
              <a:avLst/>
              <a:gdLst/>
              <a:ahLst/>
              <a:cxnLst/>
              <a:rect l="l" t="t" r="r" b="b"/>
              <a:pathLst>
                <a:path w="13334" h="10160">
                  <a:moveTo>
                    <a:pt x="7899" y="0"/>
                  </a:moveTo>
                  <a:lnTo>
                    <a:pt x="4178" y="1790"/>
                  </a:lnTo>
                  <a:lnTo>
                    <a:pt x="0" y="6883"/>
                  </a:lnTo>
                  <a:lnTo>
                    <a:pt x="330" y="9232"/>
                  </a:lnTo>
                  <a:lnTo>
                    <a:pt x="5346" y="9956"/>
                  </a:lnTo>
                  <a:lnTo>
                    <a:pt x="9093" y="8166"/>
                  </a:lnTo>
                  <a:lnTo>
                    <a:pt x="11188" y="5638"/>
                  </a:lnTo>
                  <a:lnTo>
                    <a:pt x="13296" y="3086"/>
                  </a:lnTo>
                  <a:lnTo>
                    <a:pt x="12966" y="749"/>
                  </a:lnTo>
                  <a:lnTo>
                    <a:pt x="7899" y="0"/>
                  </a:lnTo>
                  <a:close/>
                </a:path>
              </a:pathLst>
            </a:custGeom>
            <a:solidFill>
              <a:srgbClr val="FFCB61">
                <a:alpha val="88998"/>
              </a:srgbClr>
            </a:solidFill>
          </p:spPr>
          <p:txBody>
            <a:bodyPr wrap="square" lIns="0" tIns="0" rIns="0" bIns="0" rtlCol="0"/>
            <a:lstStyle/>
            <a:p>
              <a:endParaRPr sz="1493" dirty="0"/>
            </a:p>
          </p:txBody>
        </p:sp>
        <p:sp>
          <p:nvSpPr>
            <p:cNvPr id="1999" name="object 3867">
              <a:extLst>
                <a:ext uri="{FF2B5EF4-FFF2-40B4-BE49-F238E27FC236}">
                  <a16:creationId xmlns:a16="http://schemas.microsoft.com/office/drawing/2014/main" id="{5444D791-75DD-4D7F-8162-2C6C99F0668F}"/>
                </a:ext>
              </a:extLst>
            </p:cNvPr>
            <p:cNvSpPr/>
            <p:nvPr/>
          </p:nvSpPr>
          <p:spPr>
            <a:xfrm>
              <a:off x="1200017" y="5457971"/>
              <a:ext cx="14604" cy="6350"/>
            </a:xfrm>
            <a:custGeom>
              <a:avLst/>
              <a:gdLst/>
              <a:ahLst/>
              <a:cxnLst/>
              <a:rect l="l" t="t" r="r" b="b"/>
              <a:pathLst>
                <a:path w="14605" h="6350">
                  <a:moveTo>
                    <a:pt x="13260" y="0"/>
                  </a:moveTo>
                  <a:lnTo>
                    <a:pt x="9721" y="62"/>
                  </a:lnTo>
                  <a:lnTo>
                    <a:pt x="8127" y="350"/>
                  </a:lnTo>
                  <a:lnTo>
                    <a:pt x="761" y="3525"/>
                  </a:lnTo>
                  <a:lnTo>
                    <a:pt x="0" y="4338"/>
                  </a:lnTo>
                  <a:lnTo>
                    <a:pt x="21" y="5776"/>
                  </a:lnTo>
                  <a:lnTo>
                    <a:pt x="1158" y="6272"/>
                  </a:lnTo>
                  <a:lnTo>
                    <a:pt x="4819" y="6207"/>
                  </a:lnTo>
                  <a:lnTo>
                    <a:pt x="6337" y="5938"/>
                  </a:lnTo>
                  <a:lnTo>
                    <a:pt x="13677" y="2751"/>
                  </a:lnTo>
                  <a:lnTo>
                    <a:pt x="14443" y="1934"/>
                  </a:lnTo>
                  <a:lnTo>
                    <a:pt x="14416" y="497"/>
                  </a:lnTo>
                  <a:lnTo>
                    <a:pt x="13260" y="0"/>
                  </a:lnTo>
                  <a:close/>
                </a:path>
              </a:pathLst>
            </a:custGeom>
            <a:solidFill>
              <a:srgbClr val="FF9429">
                <a:alpha val="59999"/>
              </a:srgbClr>
            </a:solidFill>
          </p:spPr>
          <p:txBody>
            <a:bodyPr wrap="square" lIns="0" tIns="0" rIns="0" bIns="0" rtlCol="0"/>
            <a:lstStyle/>
            <a:p>
              <a:endParaRPr sz="1493" dirty="0"/>
            </a:p>
          </p:txBody>
        </p:sp>
        <p:sp>
          <p:nvSpPr>
            <p:cNvPr id="2000" name="object 3868">
              <a:extLst>
                <a:ext uri="{FF2B5EF4-FFF2-40B4-BE49-F238E27FC236}">
                  <a16:creationId xmlns:a16="http://schemas.microsoft.com/office/drawing/2014/main" id="{AA276C8C-83B8-411D-B571-C9F1CA186BFF}"/>
                </a:ext>
              </a:extLst>
            </p:cNvPr>
            <p:cNvSpPr/>
            <p:nvPr/>
          </p:nvSpPr>
          <p:spPr>
            <a:xfrm>
              <a:off x="1202601" y="5459106"/>
              <a:ext cx="9525" cy="4445"/>
            </a:xfrm>
            <a:custGeom>
              <a:avLst/>
              <a:gdLst/>
              <a:ahLst/>
              <a:cxnLst/>
              <a:rect l="l" t="t" r="r" b="b"/>
              <a:pathLst>
                <a:path w="9525" h="4445">
                  <a:moveTo>
                    <a:pt x="7531" y="0"/>
                  </a:moveTo>
                  <a:lnTo>
                    <a:pt x="5156" y="431"/>
                  </a:lnTo>
                  <a:lnTo>
                    <a:pt x="3073" y="1333"/>
                  </a:lnTo>
                  <a:lnTo>
                    <a:pt x="990" y="2209"/>
                  </a:lnTo>
                  <a:lnTo>
                    <a:pt x="0" y="3263"/>
                  </a:lnTo>
                  <a:lnTo>
                    <a:pt x="876" y="3632"/>
                  </a:lnTo>
                  <a:lnTo>
                    <a:pt x="1727" y="4013"/>
                  </a:lnTo>
                  <a:lnTo>
                    <a:pt x="4140" y="3594"/>
                  </a:lnTo>
                  <a:lnTo>
                    <a:pt x="6210" y="2692"/>
                  </a:lnTo>
                  <a:lnTo>
                    <a:pt x="8305" y="1790"/>
                  </a:lnTo>
                  <a:lnTo>
                    <a:pt x="9271" y="761"/>
                  </a:lnTo>
                  <a:lnTo>
                    <a:pt x="7531" y="0"/>
                  </a:lnTo>
                  <a:close/>
                </a:path>
              </a:pathLst>
            </a:custGeom>
            <a:solidFill>
              <a:srgbClr val="FFCB61">
                <a:alpha val="59999"/>
              </a:srgbClr>
            </a:solidFill>
          </p:spPr>
          <p:txBody>
            <a:bodyPr wrap="square" lIns="0" tIns="0" rIns="0" bIns="0" rtlCol="0"/>
            <a:lstStyle/>
            <a:p>
              <a:endParaRPr sz="1493" dirty="0"/>
            </a:p>
          </p:txBody>
        </p:sp>
        <p:sp>
          <p:nvSpPr>
            <p:cNvPr id="2001" name="object 3869">
              <a:extLst>
                <a:ext uri="{FF2B5EF4-FFF2-40B4-BE49-F238E27FC236}">
                  <a16:creationId xmlns:a16="http://schemas.microsoft.com/office/drawing/2014/main" id="{91071F29-4DB1-425A-B8CB-E18FC2335A52}"/>
                </a:ext>
              </a:extLst>
            </p:cNvPr>
            <p:cNvSpPr/>
            <p:nvPr/>
          </p:nvSpPr>
          <p:spPr>
            <a:xfrm>
              <a:off x="1215729" y="5464455"/>
              <a:ext cx="27305" cy="15240"/>
            </a:xfrm>
            <a:custGeom>
              <a:avLst/>
              <a:gdLst/>
              <a:ahLst/>
              <a:cxnLst/>
              <a:rect l="l" t="t" r="r" b="b"/>
              <a:pathLst>
                <a:path w="27305" h="15239">
                  <a:moveTo>
                    <a:pt x="24149" y="0"/>
                  </a:moveTo>
                  <a:lnTo>
                    <a:pt x="0" y="13941"/>
                  </a:lnTo>
                  <a:lnTo>
                    <a:pt x="2980" y="14832"/>
                  </a:lnTo>
                  <a:lnTo>
                    <a:pt x="9226" y="14724"/>
                  </a:lnTo>
                  <a:lnTo>
                    <a:pt x="14033" y="13432"/>
                  </a:lnTo>
                  <a:lnTo>
                    <a:pt x="26937" y="5584"/>
                  </a:lnTo>
                  <a:lnTo>
                    <a:pt x="27190" y="5096"/>
                  </a:lnTo>
                  <a:lnTo>
                    <a:pt x="27120" y="892"/>
                  </a:lnTo>
                  <a:lnTo>
                    <a:pt x="24149" y="0"/>
                  </a:lnTo>
                  <a:close/>
                </a:path>
              </a:pathLst>
            </a:custGeom>
            <a:solidFill>
              <a:srgbClr val="FF9429">
                <a:alpha val="63000"/>
              </a:srgbClr>
            </a:solidFill>
          </p:spPr>
          <p:txBody>
            <a:bodyPr wrap="square" lIns="0" tIns="0" rIns="0" bIns="0" rtlCol="0"/>
            <a:lstStyle/>
            <a:p>
              <a:endParaRPr sz="1493" dirty="0"/>
            </a:p>
          </p:txBody>
        </p:sp>
        <p:sp>
          <p:nvSpPr>
            <p:cNvPr id="2002" name="object 3870">
              <a:extLst>
                <a:ext uri="{FF2B5EF4-FFF2-40B4-BE49-F238E27FC236}">
                  <a16:creationId xmlns:a16="http://schemas.microsoft.com/office/drawing/2014/main" id="{104752AD-4C5C-4850-B0D7-F542C06661E7}"/>
                </a:ext>
              </a:extLst>
            </p:cNvPr>
            <p:cNvSpPr/>
            <p:nvPr/>
          </p:nvSpPr>
          <p:spPr>
            <a:xfrm>
              <a:off x="1220532" y="5467201"/>
              <a:ext cx="17780" cy="9525"/>
            </a:xfrm>
            <a:custGeom>
              <a:avLst/>
              <a:gdLst/>
              <a:ahLst/>
              <a:cxnLst/>
              <a:rect l="l" t="t" r="r" b="b"/>
              <a:pathLst>
                <a:path w="17780" h="9525">
                  <a:moveTo>
                    <a:pt x="13195" y="0"/>
                  </a:moveTo>
                  <a:lnTo>
                    <a:pt x="8496" y="1282"/>
                  </a:lnTo>
                  <a:lnTo>
                    <a:pt x="1193" y="5702"/>
                  </a:lnTo>
                  <a:lnTo>
                    <a:pt x="0" y="8026"/>
                  </a:lnTo>
                  <a:lnTo>
                    <a:pt x="2133" y="8699"/>
                  </a:lnTo>
                  <a:lnTo>
                    <a:pt x="4317" y="9334"/>
                  </a:lnTo>
                  <a:lnTo>
                    <a:pt x="9029" y="8064"/>
                  </a:lnTo>
                  <a:lnTo>
                    <a:pt x="12687" y="5854"/>
                  </a:lnTo>
                  <a:lnTo>
                    <a:pt x="16332" y="3644"/>
                  </a:lnTo>
                  <a:lnTo>
                    <a:pt x="17538" y="1295"/>
                  </a:lnTo>
                  <a:lnTo>
                    <a:pt x="13195" y="0"/>
                  </a:lnTo>
                  <a:close/>
                </a:path>
              </a:pathLst>
            </a:custGeom>
            <a:solidFill>
              <a:srgbClr val="FFCB61">
                <a:alpha val="63000"/>
              </a:srgbClr>
            </a:solidFill>
          </p:spPr>
          <p:txBody>
            <a:bodyPr wrap="square" lIns="0" tIns="0" rIns="0" bIns="0" rtlCol="0"/>
            <a:lstStyle/>
            <a:p>
              <a:endParaRPr sz="1493" dirty="0"/>
            </a:p>
          </p:txBody>
        </p:sp>
        <p:sp>
          <p:nvSpPr>
            <p:cNvPr id="2003" name="object 3871">
              <a:extLst>
                <a:ext uri="{FF2B5EF4-FFF2-40B4-BE49-F238E27FC236}">
                  <a16:creationId xmlns:a16="http://schemas.microsoft.com/office/drawing/2014/main" id="{D28C9089-F1F0-48E8-B67A-D22BD322C6D6}"/>
                </a:ext>
              </a:extLst>
            </p:cNvPr>
            <p:cNvSpPr/>
            <p:nvPr/>
          </p:nvSpPr>
          <p:spPr>
            <a:xfrm>
              <a:off x="1457762" y="5465123"/>
              <a:ext cx="10160" cy="6985"/>
            </a:xfrm>
            <a:custGeom>
              <a:avLst/>
              <a:gdLst/>
              <a:ahLst/>
              <a:cxnLst/>
              <a:rect l="l" t="t" r="r" b="b"/>
              <a:pathLst>
                <a:path w="10159" h="6985">
                  <a:moveTo>
                    <a:pt x="3815" y="0"/>
                  </a:moveTo>
                  <a:lnTo>
                    <a:pt x="1461" y="41"/>
                  </a:lnTo>
                  <a:lnTo>
                    <a:pt x="0" y="409"/>
                  </a:lnTo>
                  <a:lnTo>
                    <a:pt x="37" y="2550"/>
                  </a:lnTo>
                  <a:lnTo>
                    <a:pt x="1896" y="4049"/>
                  </a:lnTo>
                  <a:lnTo>
                    <a:pt x="4068" y="5763"/>
                  </a:lnTo>
                  <a:lnTo>
                    <a:pt x="6332" y="6485"/>
                  </a:lnTo>
                  <a:lnTo>
                    <a:pt x="8648" y="6444"/>
                  </a:lnTo>
                  <a:lnTo>
                    <a:pt x="10135" y="6087"/>
                  </a:lnTo>
                  <a:lnTo>
                    <a:pt x="10097" y="3935"/>
                  </a:lnTo>
                  <a:lnTo>
                    <a:pt x="6074" y="747"/>
                  </a:lnTo>
                  <a:lnTo>
                    <a:pt x="3815" y="0"/>
                  </a:lnTo>
                  <a:close/>
                </a:path>
              </a:pathLst>
            </a:custGeom>
            <a:solidFill>
              <a:srgbClr val="FF9429">
                <a:alpha val="43998"/>
              </a:srgbClr>
            </a:solidFill>
          </p:spPr>
          <p:txBody>
            <a:bodyPr wrap="square" lIns="0" tIns="0" rIns="0" bIns="0" rtlCol="0"/>
            <a:lstStyle/>
            <a:p>
              <a:endParaRPr sz="1493" dirty="0"/>
            </a:p>
          </p:txBody>
        </p:sp>
        <p:sp>
          <p:nvSpPr>
            <p:cNvPr id="2004" name="object 3872">
              <a:extLst>
                <a:ext uri="{FF2B5EF4-FFF2-40B4-BE49-F238E27FC236}">
                  <a16:creationId xmlns:a16="http://schemas.microsoft.com/office/drawing/2014/main" id="{59DAC5E3-1881-4C8D-9A1C-AB733B144D42}"/>
                </a:ext>
              </a:extLst>
            </p:cNvPr>
            <p:cNvSpPr/>
            <p:nvPr/>
          </p:nvSpPr>
          <p:spPr>
            <a:xfrm>
              <a:off x="1459597" y="5466368"/>
              <a:ext cx="6985" cy="4445"/>
            </a:xfrm>
            <a:custGeom>
              <a:avLst/>
              <a:gdLst/>
              <a:ahLst/>
              <a:cxnLst/>
              <a:rect l="l" t="t" r="r" b="b"/>
              <a:pathLst>
                <a:path w="6984" h="4445">
                  <a:moveTo>
                    <a:pt x="2006" y="0"/>
                  </a:moveTo>
                  <a:lnTo>
                    <a:pt x="1003" y="228"/>
                  </a:lnTo>
                  <a:lnTo>
                    <a:pt x="0" y="495"/>
                  </a:lnTo>
                  <a:lnTo>
                    <a:pt x="203" y="1473"/>
                  </a:lnTo>
                  <a:lnTo>
                    <a:pt x="1435" y="2451"/>
                  </a:lnTo>
                  <a:lnTo>
                    <a:pt x="2667" y="3403"/>
                  </a:lnTo>
                  <a:lnTo>
                    <a:pt x="4470" y="4013"/>
                  </a:lnTo>
                  <a:lnTo>
                    <a:pt x="5461" y="3784"/>
                  </a:lnTo>
                  <a:lnTo>
                    <a:pt x="6464" y="3517"/>
                  </a:lnTo>
                  <a:lnTo>
                    <a:pt x="6261" y="2527"/>
                  </a:lnTo>
                  <a:lnTo>
                    <a:pt x="5029" y="1549"/>
                  </a:lnTo>
                  <a:lnTo>
                    <a:pt x="3810" y="584"/>
                  </a:lnTo>
                  <a:lnTo>
                    <a:pt x="2006" y="0"/>
                  </a:lnTo>
                  <a:close/>
                </a:path>
              </a:pathLst>
            </a:custGeom>
            <a:solidFill>
              <a:srgbClr val="FFCB61">
                <a:alpha val="43998"/>
              </a:srgbClr>
            </a:solidFill>
          </p:spPr>
          <p:txBody>
            <a:bodyPr wrap="square" lIns="0" tIns="0" rIns="0" bIns="0" rtlCol="0"/>
            <a:lstStyle/>
            <a:p>
              <a:endParaRPr sz="1493" dirty="0"/>
            </a:p>
          </p:txBody>
        </p:sp>
        <p:sp>
          <p:nvSpPr>
            <p:cNvPr id="2005" name="object 3873">
              <a:extLst>
                <a:ext uri="{FF2B5EF4-FFF2-40B4-BE49-F238E27FC236}">
                  <a16:creationId xmlns:a16="http://schemas.microsoft.com/office/drawing/2014/main" id="{32A208DD-19D8-4E2C-A532-CA2515DFBED9}"/>
                </a:ext>
              </a:extLst>
            </p:cNvPr>
            <p:cNvSpPr/>
            <p:nvPr/>
          </p:nvSpPr>
          <p:spPr>
            <a:xfrm>
              <a:off x="1515677" y="5377512"/>
              <a:ext cx="12065" cy="5080"/>
            </a:xfrm>
            <a:custGeom>
              <a:avLst/>
              <a:gdLst/>
              <a:ahLst/>
              <a:cxnLst/>
              <a:rect l="l" t="t" r="r" b="b"/>
              <a:pathLst>
                <a:path w="12065" h="5079">
                  <a:moveTo>
                    <a:pt x="11099" y="0"/>
                  </a:moveTo>
                  <a:lnTo>
                    <a:pt x="7872" y="58"/>
                  </a:lnTo>
                  <a:lnTo>
                    <a:pt x="7125" y="161"/>
                  </a:lnTo>
                  <a:lnTo>
                    <a:pt x="890" y="2434"/>
                  </a:lnTo>
                  <a:lnTo>
                    <a:pt x="0" y="3185"/>
                  </a:lnTo>
                  <a:lnTo>
                    <a:pt x="20" y="4188"/>
                  </a:lnTo>
                  <a:lnTo>
                    <a:pt x="853" y="4619"/>
                  </a:lnTo>
                  <a:lnTo>
                    <a:pt x="4193" y="4562"/>
                  </a:lnTo>
                  <a:lnTo>
                    <a:pt x="4827" y="4479"/>
                  </a:lnTo>
                  <a:lnTo>
                    <a:pt x="11050" y="2218"/>
                  </a:lnTo>
                  <a:lnTo>
                    <a:pt x="11954" y="1461"/>
                  </a:lnTo>
                  <a:lnTo>
                    <a:pt x="11936" y="445"/>
                  </a:lnTo>
                  <a:lnTo>
                    <a:pt x="11099" y="0"/>
                  </a:lnTo>
                  <a:close/>
                </a:path>
              </a:pathLst>
            </a:custGeom>
            <a:solidFill>
              <a:srgbClr val="FF9429">
                <a:alpha val="53997"/>
              </a:srgbClr>
            </a:solidFill>
          </p:spPr>
          <p:txBody>
            <a:bodyPr wrap="square" lIns="0" tIns="0" rIns="0" bIns="0" rtlCol="0"/>
            <a:lstStyle/>
            <a:p>
              <a:endParaRPr sz="1493" dirty="0"/>
            </a:p>
          </p:txBody>
        </p:sp>
        <p:sp>
          <p:nvSpPr>
            <p:cNvPr id="2006" name="object 3874">
              <a:extLst>
                <a:ext uri="{FF2B5EF4-FFF2-40B4-BE49-F238E27FC236}">
                  <a16:creationId xmlns:a16="http://schemas.microsoft.com/office/drawing/2014/main" id="{417C7336-B953-4551-BD90-E7D2657C7030}"/>
                </a:ext>
              </a:extLst>
            </p:cNvPr>
            <p:cNvSpPr/>
            <p:nvPr/>
          </p:nvSpPr>
          <p:spPr>
            <a:xfrm>
              <a:off x="1517849" y="5378358"/>
              <a:ext cx="7620" cy="3175"/>
            </a:xfrm>
            <a:custGeom>
              <a:avLst/>
              <a:gdLst/>
              <a:ahLst/>
              <a:cxnLst/>
              <a:rect l="l" t="t" r="r" b="b"/>
              <a:pathLst>
                <a:path w="7619" h="3175">
                  <a:moveTo>
                    <a:pt x="6375" y="0"/>
                  </a:moveTo>
                  <a:lnTo>
                    <a:pt x="4444" y="254"/>
                  </a:lnTo>
                  <a:lnTo>
                    <a:pt x="2679" y="901"/>
                  </a:lnTo>
                  <a:lnTo>
                    <a:pt x="939" y="1536"/>
                  </a:lnTo>
                  <a:lnTo>
                    <a:pt x="0" y="2311"/>
                  </a:lnTo>
                  <a:lnTo>
                    <a:pt x="1244" y="2959"/>
                  </a:lnTo>
                  <a:lnTo>
                    <a:pt x="3162" y="2705"/>
                  </a:lnTo>
                  <a:lnTo>
                    <a:pt x="4927" y="2057"/>
                  </a:lnTo>
                  <a:lnTo>
                    <a:pt x="6680" y="1435"/>
                  </a:lnTo>
                  <a:lnTo>
                    <a:pt x="7607" y="635"/>
                  </a:lnTo>
                  <a:lnTo>
                    <a:pt x="6984" y="304"/>
                  </a:lnTo>
                  <a:lnTo>
                    <a:pt x="6375" y="0"/>
                  </a:lnTo>
                  <a:close/>
                </a:path>
              </a:pathLst>
            </a:custGeom>
            <a:solidFill>
              <a:srgbClr val="FFCB61">
                <a:alpha val="53997"/>
              </a:srgbClr>
            </a:solidFill>
          </p:spPr>
          <p:txBody>
            <a:bodyPr wrap="square" lIns="0" tIns="0" rIns="0" bIns="0" rtlCol="0"/>
            <a:lstStyle/>
            <a:p>
              <a:endParaRPr sz="1493" dirty="0"/>
            </a:p>
          </p:txBody>
        </p:sp>
        <p:sp>
          <p:nvSpPr>
            <p:cNvPr id="2007" name="object 3875">
              <a:extLst>
                <a:ext uri="{FF2B5EF4-FFF2-40B4-BE49-F238E27FC236}">
                  <a16:creationId xmlns:a16="http://schemas.microsoft.com/office/drawing/2014/main" id="{67723AFE-D902-402F-AE0A-A55C4B38E0C6}"/>
                </a:ext>
              </a:extLst>
            </p:cNvPr>
            <p:cNvSpPr/>
            <p:nvPr/>
          </p:nvSpPr>
          <p:spPr>
            <a:xfrm>
              <a:off x="1479118" y="5458126"/>
              <a:ext cx="21590" cy="8890"/>
            </a:xfrm>
            <a:custGeom>
              <a:avLst/>
              <a:gdLst/>
              <a:ahLst/>
              <a:cxnLst/>
              <a:rect l="l" t="t" r="r" b="b"/>
              <a:pathLst>
                <a:path w="21590" h="8889">
                  <a:moveTo>
                    <a:pt x="6717" y="0"/>
                  </a:moveTo>
                  <a:lnTo>
                    <a:pt x="1670" y="88"/>
                  </a:lnTo>
                  <a:lnTo>
                    <a:pt x="0" y="882"/>
                  </a:lnTo>
                  <a:lnTo>
                    <a:pt x="36" y="2978"/>
                  </a:lnTo>
                  <a:lnTo>
                    <a:pt x="1192" y="4117"/>
                  </a:lnTo>
                  <a:lnTo>
                    <a:pt x="11974" y="8384"/>
                  </a:lnTo>
                  <a:lnTo>
                    <a:pt x="14257" y="8709"/>
                  </a:lnTo>
                  <a:lnTo>
                    <a:pt x="19467" y="8618"/>
                  </a:lnTo>
                  <a:lnTo>
                    <a:pt x="21144" y="7825"/>
                  </a:lnTo>
                  <a:lnTo>
                    <a:pt x="21108" y="5741"/>
                  </a:lnTo>
                  <a:lnTo>
                    <a:pt x="19949" y="4599"/>
                  </a:lnTo>
                  <a:lnTo>
                    <a:pt x="9167" y="357"/>
                  </a:lnTo>
                  <a:lnTo>
                    <a:pt x="6717" y="0"/>
                  </a:lnTo>
                  <a:close/>
                </a:path>
              </a:pathLst>
            </a:custGeom>
            <a:solidFill>
              <a:srgbClr val="FF9429">
                <a:alpha val="77999"/>
              </a:srgbClr>
            </a:solidFill>
          </p:spPr>
          <p:txBody>
            <a:bodyPr wrap="square" lIns="0" tIns="0" rIns="0" bIns="0" rtlCol="0"/>
            <a:lstStyle/>
            <a:p>
              <a:endParaRPr sz="1493" dirty="0"/>
            </a:p>
          </p:txBody>
        </p:sp>
        <p:sp>
          <p:nvSpPr>
            <p:cNvPr id="2008" name="object 3876">
              <a:extLst>
                <a:ext uri="{FF2B5EF4-FFF2-40B4-BE49-F238E27FC236}">
                  <a16:creationId xmlns:a16="http://schemas.microsoft.com/office/drawing/2014/main" id="{C16CDB78-64DF-4CF1-B73C-14F9DB07C5B9}"/>
                </a:ext>
              </a:extLst>
            </p:cNvPr>
            <p:cNvSpPr/>
            <p:nvPr/>
          </p:nvSpPr>
          <p:spPr>
            <a:xfrm>
              <a:off x="1482906" y="5459722"/>
              <a:ext cx="13970" cy="5715"/>
            </a:xfrm>
            <a:custGeom>
              <a:avLst/>
              <a:gdLst/>
              <a:ahLst/>
              <a:cxnLst/>
              <a:rect l="l" t="t" r="r" b="b"/>
              <a:pathLst>
                <a:path w="13969" h="5714">
                  <a:moveTo>
                    <a:pt x="2514" y="0"/>
                  </a:moveTo>
                  <a:lnTo>
                    <a:pt x="0" y="1155"/>
                  </a:lnTo>
                  <a:lnTo>
                    <a:pt x="1460" y="2628"/>
                  </a:lnTo>
                  <a:lnTo>
                    <a:pt x="4533" y="3822"/>
                  </a:lnTo>
                  <a:lnTo>
                    <a:pt x="7581" y="5041"/>
                  </a:lnTo>
                  <a:lnTo>
                    <a:pt x="11048" y="5524"/>
                  </a:lnTo>
                  <a:lnTo>
                    <a:pt x="13550" y="4356"/>
                  </a:lnTo>
                  <a:lnTo>
                    <a:pt x="12103" y="2908"/>
                  </a:lnTo>
                  <a:lnTo>
                    <a:pt x="9029" y="1701"/>
                  </a:lnTo>
                  <a:lnTo>
                    <a:pt x="5981" y="495"/>
                  </a:lnTo>
                  <a:lnTo>
                    <a:pt x="2514" y="0"/>
                  </a:lnTo>
                  <a:close/>
                </a:path>
              </a:pathLst>
            </a:custGeom>
            <a:solidFill>
              <a:srgbClr val="FFCB61">
                <a:alpha val="77999"/>
              </a:srgbClr>
            </a:solidFill>
          </p:spPr>
          <p:txBody>
            <a:bodyPr wrap="square" lIns="0" tIns="0" rIns="0" bIns="0" rtlCol="0"/>
            <a:lstStyle/>
            <a:p>
              <a:endParaRPr sz="1493" dirty="0"/>
            </a:p>
          </p:txBody>
        </p:sp>
        <p:sp>
          <p:nvSpPr>
            <p:cNvPr id="2009" name="object 3877">
              <a:extLst>
                <a:ext uri="{FF2B5EF4-FFF2-40B4-BE49-F238E27FC236}">
                  <a16:creationId xmlns:a16="http://schemas.microsoft.com/office/drawing/2014/main" id="{FC0E924B-974F-4309-8B13-71A0584341DD}"/>
                </a:ext>
              </a:extLst>
            </p:cNvPr>
            <p:cNvSpPr/>
            <p:nvPr/>
          </p:nvSpPr>
          <p:spPr>
            <a:xfrm>
              <a:off x="1525129" y="5393551"/>
              <a:ext cx="13970" cy="3175"/>
            </a:xfrm>
            <a:custGeom>
              <a:avLst/>
              <a:gdLst/>
              <a:ahLst/>
              <a:cxnLst/>
              <a:rect l="l" t="t" r="r" b="b"/>
              <a:pathLst>
                <a:path w="13969" h="3175">
                  <a:moveTo>
                    <a:pt x="11117" y="0"/>
                  </a:moveTo>
                  <a:lnTo>
                    <a:pt x="7218" y="66"/>
                  </a:lnTo>
                  <a:lnTo>
                    <a:pt x="2743" y="317"/>
                  </a:lnTo>
                  <a:lnTo>
                    <a:pt x="0" y="1018"/>
                  </a:lnTo>
                  <a:lnTo>
                    <a:pt x="10" y="1696"/>
                  </a:lnTo>
                  <a:lnTo>
                    <a:pt x="190" y="2450"/>
                  </a:lnTo>
                  <a:lnTo>
                    <a:pt x="2456" y="2725"/>
                  </a:lnTo>
                  <a:lnTo>
                    <a:pt x="6266" y="2661"/>
                  </a:lnTo>
                  <a:lnTo>
                    <a:pt x="10770" y="2399"/>
                  </a:lnTo>
                  <a:lnTo>
                    <a:pt x="13463" y="1696"/>
                  </a:lnTo>
                  <a:lnTo>
                    <a:pt x="13469" y="938"/>
                  </a:lnTo>
                  <a:lnTo>
                    <a:pt x="13310" y="266"/>
                  </a:lnTo>
                  <a:lnTo>
                    <a:pt x="11117" y="0"/>
                  </a:lnTo>
                  <a:close/>
                </a:path>
              </a:pathLst>
            </a:custGeom>
            <a:solidFill>
              <a:srgbClr val="FF9429">
                <a:alpha val="55999"/>
              </a:srgbClr>
            </a:solidFill>
          </p:spPr>
          <p:txBody>
            <a:bodyPr wrap="square" lIns="0" tIns="0" rIns="0" bIns="0" rtlCol="0"/>
            <a:lstStyle/>
            <a:p>
              <a:endParaRPr sz="1493" dirty="0"/>
            </a:p>
          </p:txBody>
        </p:sp>
        <p:sp>
          <p:nvSpPr>
            <p:cNvPr id="2010" name="object 3878">
              <a:extLst>
                <a:ext uri="{FF2B5EF4-FFF2-40B4-BE49-F238E27FC236}">
                  <a16:creationId xmlns:a16="http://schemas.microsoft.com/office/drawing/2014/main" id="{97DE18B4-2CB2-4E70-AF06-FDE675054BD9}"/>
                </a:ext>
              </a:extLst>
            </p:cNvPr>
            <p:cNvSpPr/>
            <p:nvPr/>
          </p:nvSpPr>
          <p:spPr>
            <a:xfrm>
              <a:off x="1527973" y="5394058"/>
              <a:ext cx="8255" cy="1905"/>
            </a:xfrm>
            <a:custGeom>
              <a:avLst/>
              <a:gdLst/>
              <a:ahLst/>
              <a:cxnLst/>
              <a:rect l="l" t="t" r="r" b="b"/>
              <a:pathLst>
                <a:path w="8255" h="1904">
                  <a:moveTo>
                    <a:pt x="5829" y="0"/>
                  </a:moveTo>
                  <a:lnTo>
                    <a:pt x="3733" y="139"/>
                  </a:lnTo>
                  <a:lnTo>
                    <a:pt x="1625" y="266"/>
                  </a:lnTo>
                  <a:lnTo>
                    <a:pt x="0" y="685"/>
                  </a:lnTo>
                  <a:lnTo>
                    <a:pt x="190" y="1473"/>
                  </a:lnTo>
                  <a:lnTo>
                    <a:pt x="1981" y="1689"/>
                  </a:lnTo>
                  <a:lnTo>
                    <a:pt x="4063" y="1549"/>
                  </a:lnTo>
                  <a:lnTo>
                    <a:pt x="6184" y="1435"/>
                  </a:lnTo>
                  <a:lnTo>
                    <a:pt x="7797" y="1028"/>
                  </a:lnTo>
                  <a:lnTo>
                    <a:pt x="7721" y="622"/>
                  </a:lnTo>
                  <a:lnTo>
                    <a:pt x="7607" y="241"/>
                  </a:lnTo>
                  <a:lnTo>
                    <a:pt x="5829" y="0"/>
                  </a:lnTo>
                  <a:close/>
                </a:path>
              </a:pathLst>
            </a:custGeom>
            <a:solidFill>
              <a:srgbClr val="FFCB61">
                <a:alpha val="55999"/>
              </a:srgbClr>
            </a:solidFill>
          </p:spPr>
          <p:txBody>
            <a:bodyPr wrap="square" lIns="0" tIns="0" rIns="0" bIns="0" rtlCol="0"/>
            <a:lstStyle/>
            <a:p>
              <a:endParaRPr sz="1493" dirty="0"/>
            </a:p>
          </p:txBody>
        </p:sp>
        <p:sp>
          <p:nvSpPr>
            <p:cNvPr id="2011" name="object 3879">
              <a:extLst>
                <a:ext uri="{FF2B5EF4-FFF2-40B4-BE49-F238E27FC236}">
                  <a16:creationId xmlns:a16="http://schemas.microsoft.com/office/drawing/2014/main" id="{89150157-2819-4C68-A8C2-947F3E4DDCC4}"/>
                </a:ext>
              </a:extLst>
            </p:cNvPr>
            <p:cNvSpPr/>
            <p:nvPr/>
          </p:nvSpPr>
          <p:spPr>
            <a:xfrm>
              <a:off x="1499025" y="5446050"/>
              <a:ext cx="26670" cy="8890"/>
            </a:xfrm>
            <a:custGeom>
              <a:avLst/>
              <a:gdLst/>
              <a:ahLst/>
              <a:cxnLst/>
              <a:rect l="l" t="t" r="r" b="b"/>
              <a:pathLst>
                <a:path w="26669" h="8889">
                  <a:moveTo>
                    <a:pt x="9515" y="0"/>
                  </a:moveTo>
                  <a:lnTo>
                    <a:pt x="1638" y="137"/>
                  </a:lnTo>
                  <a:lnTo>
                    <a:pt x="0" y="1186"/>
                  </a:lnTo>
                  <a:lnTo>
                    <a:pt x="37" y="3210"/>
                  </a:lnTo>
                  <a:lnTo>
                    <a:pt x="2404" y="4824"/>
                  </a:lnTo>
                  <a:lnTo>
                    <a:pt x="16310" y="8812"/>
                  </a:lnTo>
                  <a:lnTo>
                    <a:pt x="16971" y="8864"/>
                  </a:lnTo>
                  <a:lnTo>
                    <a:pt x="24654" y="8729"/>
                  </a:lnTo>
                  <a:lnTo>
                    <a:pt x="26291" y="7681"/>
                  </a:lnTo>
                  <a:lnTo>
                    <a:pt x="26256" y="5633"/>
                  </a:lnTo>
                  <a:lnTo>
                    <a:pt x="23892" y="4024"/>
                  </a:lnTo>
                  <a:lnTo>
                    <a:pt x="9999" y="36"/>
                  </a:lnTo>
                  <a:lnTo>
                    <a:pt x="9515" y="0"/>
                  </a:lnTo>
                  <a:close/>
                </a:path>
              </a:pathLst>
            </a:custGeom>
            <a:solidFill>
              <a:srgbClr val="FF9429">
                <a:alpha val="88000"/>
              </a:srgbClr>
            </a:solidFill>
          </p:spPr>
          <p:txBody>
            <a:bodyPr wrap="square" lIns="0" tIns="0" rIns="0" bIns="0" rtlCol="0"/>
            <a:lstStyle/>
            <a:p>
              <a:endParaRPr sz="1493" dirty="0"/>
            </a:p>
          </p:txBody>
        </p:sp>
        <p:sp>
          <p:nvSpPr>
            <p:cNvPr id="2012" name="object 3880">
              <a:extLst>
                <a:ext uri="{FF2B5EF4-FFF2-40B4-BE49-F238E27FC236}">
                  <a16:creationId xmlns:a16="http://schemas.microsoft.com/office/drawing/2014/main" id="{D3A6C258-B1AD-40F9-ACB3-9BD2A2120331}"/>
                </a:ext>
              </a:extLst>
            </p:cNvPr>
            <p:cNvSpPr/>
            <p:nvPr/>
          </p:nvSpPr>
          <p:spPr>
            <a:xfrm>
              <a:off x="1503881" y="5447681"/>
              <a:ext cx="17145" cy="5715"/>
            </a:xfrm>
            <a:custGeom>
              <a:avLst/>
              <a:gdLst/>
              <a:ahLst/>
              <a:cxnLst/>
              <a:rect l="l" t="t" r="r" b="b"/>
              <a:pathLst>
                <a:path w="17144" h="5714">
                  <a:moveTo>
                    <a:pt x="2362" y="0"/>
                  </a:moveTo>
                  <a:lnTo>
                    <a:pt x="1155" y="749"/>
                  </a:lnTo>
                  <a:lnTo>
                    <a:pt x="0" y="1511"/>
                  </a:lnTo>
                  <a:lnTo>
                    <a:pt x="2222" y="3035"/>
                  </a:lnTo>
                  <a:lnTo>
                    <a:pt x="10058" y="5283"/>
                  </a:lnTo>
                  <a:lnTo>
                    <a:pt x="14211" y="5588"/>
                  </a:lnTo>
                  <a:lnTo>
                    <a:pt x="16598" y="4089"/>
                  </a:lnTo>
                  <a:lnTo>
                    <a:pt x="14376" y="2565"/>
                  </a:lnTo>
                  <a:lnTo>
                    <a:pt x="10439" y="1422"/>
                  </a:lnTo>
                  <a:lnTo>
                    <a:pt x="6515" y="317"/>
                  </a:lnTo>
                  <a:lnTo>
                    <a:pt x="2362" y="0"/>
                  </a:lnTo>
                  <a:close/>
                </a:path>
              </a:pathLst>
            </a:custGeom>
            <a:solidFill>
              <a:srgbClr val="FFCB61">
                <a:alpha val="88000"/>
              </a:srgbClr>
            </a:solidFill>
          </p:spPr>
          <p:txBody>
            <a:bodyPr wrap="square" lIns="0" tIns="0" rIns="0" bIns="0" rtlCol="0"/>
            <a:lstStyle/>
            <a:p>
              <a:endParaRPr sz="1493" dirty="0"/>
            </a:p>
          </p:txBody>
        </p:sp>
        <p:sp>
          <p:nvSpPr>
            <p:cNvPr id="2013" name="object 3881">
              <a:extLst>
                <a:ext uri="{FF2B5EF4-FFF2-40B4-BE49-F238E27FC236}">
                  <a16:creationId xmlns:a16="http://schemas.microsoft.com/office/drawing/2014/main" id="{EDE242C4-DAE1-498A-8C22-784AD7AB6DC1}"/>
                </a:ext>
              </a:extLst>
            </p:cNvPr>
            <p:cNvSpPr/>
            <p:nvPr/>
          </p:nvSpPr>
          <p:spPr>
            <a:xfrm>
              <a:off x="1527314" y="5402579"/>
              <a:ext cx="36830" cy="8255"/>
            </a:xfrm>
            <a:custGeom>
              <a:avLst/>
              <a:gdLst/>
              <a:ahLst/>
              <a:cxnLst/>
              <a:rect l="l" t="t" r="r" b="b"/>
              <a:pathLst>
                <a:path w="36830" h="8254">
                  <a:moveTo>
                    <a:pt x="31712" y="0"/>
                  </a:moveTo>
                  <a:lnTo>
                    <a:pt x="20439" y="198"/>
                  </a:lnTo>
                  <a:lnTo>
                    <a:pt x="6856" y="1437"/>
                  </a:lnTo>
                  <a:lnTo>
                    <a:pt x="0" y="3520"/>
                  </a:lnTo>
                  <a:lnTo>
                    <a:pt x="33" y="5490"/>
                  </a:lnTo>
                  <a:lnTo>
                    <a:pt x="874" y="7495"/>
                  </a:lnTo>
                  <a:lnTo>
                    <a:pt x="4938" y="7841"/>
                  </a:lnTo>
                  <a:lnTo>
                    <a:pt x="16233" y="7646"/>
                  </a:lnTo>
                  <a:lnTo>
                    <a:pt x="29945" y="6403"/>
                  </a:lnTo>
                  <a:lnTo>
                    <a:pt x="36816" y="4328"/>
                  </a:lnTo>
                  <a:lnTo>
                    <a:pt x="36783" y="2372"/>
                  </a:lnTo>
                  <a:lnTo>
                    <a:pt x="35939" y="371"/>
                  </a:lnTo>
                  <a:lnTo>
                    <a:pt x="31712" y="0"/>
                  </a:lnTo>
                  <a:close/>
                </a:path>
              </a:pathLst>
            </a:custGeom>
            <a:solidFill>
              <a:srgbClr val="FF9429">
                <a:alpha val="75000"/>
              </a:srgbClr>
            </a:solidFill>
          </p:spPr>
          <p:txBody>
            <a:bodyPr wrap="square" lIns="0" tIns="0" rIns="0" bIns="0" rtlCol="0"/>
            <a:lstStyle/>
            <a:p>
              <a:endParaRPr sz="1493" dirty="0"/>
            </a:p>
          </p:txBody>
        </p:sp>
        <p:sp>
          <p:nvSpPr>
            <p:cNvPr id="2014" name="object 3882">
              <a:extLst>
                <a:ext uri="{FF2B5EF4-FFF2-40B4-BE49-F238E27FC236}">
                  <a16:creationId xmlns:a16="http://schemas.microsoft.com/office/drawing/2014/main" id="{7B2CAFCC-86FD-4A8D-B69B-4CE402AE5439}"/>
                </a:ext>
              </a:extLst>
            </p:cNvPr>
            <p:cNvSpPr/>
            <p:nvPr/>
          </p:nvSpPr>
          <p:spPr>
            <a:xfrm>
              <a:off x="1534899" y="5404053"/>
              <a:ext cx="22225" cy="5080"/>
            </a:xfrm>
            <a:custGeom>
              <a:avLst/>
              <a:gdLst/>
              <a:ahLst/>
              <a:cxnLst/>
              <a:rect l="l" t="t" r="r" b="b"/>
              <a:pathLst>
                <a:path w="22225" h="5079">
                  <a:moveTo>
                    <a:pt x="15735" y="0"/>
                  </a:moveTo>
                  <a:lnTo>
                    <a:pt x="10007" y="520"/>
                  </a:lnTo>
                  <a:lnTo>
                    <a:pt x="4292" y="1041"/>
                  </a:lnTo>
                  <a:lnTo>
                    <a:pt x="0" y="2336"/>
                  </a:lnTo>
                  <a:lnTo>
                    <a:pt x="888" y="4470"/>
                  </a:lnTo>
                  <a:lnTo>
                    <a:pt x="5892" y="4914"/>
                  </a:lnTo>
                  <a:lnTo>
                    <a:pt x="17348" y="3848"/>
                  </a:lnTo>
                  <a:lnTo>
                    <a:pt x="21640" y="2552"/>
                  </a:lnTo>
                  <a:lnTo>
                    <a:pt x="20751" y="444"/>
                  </a:lnTo>
                  <a:lnTo>
                    <a:pt x="15735" y="0"/>
                  </a:lnTo>
                  <a:close/>
                </a:path>
              </a:pathLst>
            </a:custGeom>
            <a:solidFill>
              <a:srgbClr val="FFCB61">
                <a:alpha val="75000"/>
              </a:srgbClr>
            </a:solidFill>
          </p:spPr>
          <p:txBody>
            <a:bodyPr wrap="square" lIns="0" tIns="0" rIns="0" bIns="0" rtlCol="0"/>
            <a:lstStyle/>
            <a:p>
              <a:endParaRPr sz="1493" dirty="0"/>
            </a:p>
          </p:txBody>
        </p:sp>
        <p:sp>
          <p:nvSpPr>
            <p:cNvPr id="2015" name="object 3883">
              <a:extLst>
                <a:ext uri="{FF2B5EF4-FFF2-40B4-BE49-F238E27FC236}">
                  <a16:creationId xmlns:a16="http://schemas.microsoft.com/office/drawing/2014/main" id="{52811E51-BE0B-4490-89EF-858E45AA1460}"/>
                </a:ext>
              </a:extLst>
            </p:cNvPr>
            <p:cNvSpPr/>
            <p:nvPr/>
          </p:nvSpPr>
          <p:spPr>
            <a:xfrm>
              <a:off x="1526291" y="5436477"/>
              <a:ext cx="17780" cy="4445"/>
            </a:xfrm>
            <a:custGeom>
              <a:avLst/>
              <a:gdLst/>
              <a:ahLst/>
              <a:cxnLst/>
              <a:rect l="l" t="t" r="r" b="b"/>
              <a:pathLst>
                <a:path w="17780" h="4445">
                  <a:moveTo>
                    <a:pt x="7151" y="0"/>
                  </a:moveTo>
                  <a:lnTo>
                    <a:pt x="627" y="114"/>
                  </a:lnTo>
                  <a:lnTo>
                    <a:pt x="0" y="1075"/>
                  </a:lnTo>
                  <a:lnTo>
                    <a:pt x="19" y="2048"/>
                  </a:lnTo>
                  <a:lnTo>
                    <a:pt x="2876" y="3012"/>
                  </a:lnTo>
                  <a:lnTo>
                    <a:pt x="10281" y="3832"/>
                  </a:lnTo>
                  <a:lnTo>
                    <a:pt x="16811" y="3718"/>
                  </a:lnTo>
                  <a:lnTo>
                    <a:pt x="17450" y="2737"/>
                  </a:lnTo>
                  <a:lnTo>
                    <a:pt x="17431" y="1773"/>
                  </a:lnTo>
                  <a:lnTo>
                    <a:pt x="14586" y="814"/>
                  </a:lnTo>
                  <a:lnTo>
                    <a:pt x="7151" y="0"/>
                  </a:lnTo>
                  <a:close/>
                </a:path>
              </a:pathLst>
            </a:custGeom>
            <a:solidFill>
              <a:srgbClr val="FF9429">
                <a:alpha val="92999"/>
              </a:srgbClr>
            </a:solidFill>
          </p:spPr>
          <p:txBody>
            <a:bodyPr wrap="square" lIns="0" tIns="0" rIns="0" bIns="0" rtlCol="0"/>
            <a:lstStyle/>
            <a:p>
              <a:endParaRPr sz="1493" dirty="0"/>
            </a:p>
          </p:txBody>
        </p:sp>
        <p:sp>
          <p:nvSpPr>
            <p:cNvPr id="2016" name="object 3884">
              <a:extLst>
                <a:ext uri="{FF2B5EF4-FFF2-40B4-BE49-F238E27FC236}">
                  <a16:creationId xmlns:a16="http://schemas.microsoft.com/office/drawing/2014/main" id="{7167EE68-F372-4386-B1C4-78DFAD19329B}"/>
                </a:ext>
              </a:extLst>
            </p:cNvPr>
            <p:cNvSpPr/>
            <p:nvPr/>
          </p:nvSpPr>
          <p:spPr>
            <a:xfrm>
              <a:off x="1529803" y="5437170"/>
              <a:ext cx="10795" cy="2540"/>
            </a:xfrm>
            <a:custGeom>
              <a:avLst/>
              <a:gdLst/>
              <a:ahLst/>
              <a:cxnLst/>
              <a:rect l="l" t="t" r="r" b="b"/>
              <a:pathLst>
                <a:path w="10794" h="2539">
                  <a:moveTo>
                    <a:pt x="3111" y="0"/>
                  </a:moveTo>
                  <a:lnTo>
                    <a:pt x="647" y="190"/>
                  </a:lnTo>
                  <a:lnTo>
                    <a:pt x="0" y="1193"/>
                  </a:lnTo>
                  <a:lnTo>
                    <a:pt x="1904" y="1841"/>
                  </a:lnTo>
                  <a:lnTo>
                    <a:pt x="7302" y="2438"/>
                  </a:lnTo>
                  <a:lnTo>
                    <a:pt x="9778" y="2260"/>
                  </a:lnTo>
                  <a:lnTo>
                    <a:pt x="10439" y="1244"/>
                  </a:lnTo>
                  <a:lnTo>
                    <a:pt x="8534" y="596"/>
                  </a:lnTo>
                  <a:lnTo>
                    <a:pt x="5816" y="292"/>
                  </a:lnTo>
                  <a:lnTo>
                    <a:pt x="3111" y="0"/>
                  </a:lnTo>
                  <a:close/>
                </a:path>
              </a:pathLst>
            </a:custGeom>
            <a:solidFill>
              <a:srgbClr val="FFCB61">
                <a:alpha val="92999"/>
              </a:srgbClr>
            </a:solidFill>
          </p:spPr>
          <p:txBody>
            <a:bodyPr wrap="square" lIns="0" tIns="0" rIns="0" bIns="0" rtlCol="0"/>
            <a:lstStyle/>
            <a:p>
              <a:endParaRPr sz="1493" dirty="0"/>
            </a:p>
          </p:txBody>
        </p:sp>
        <p:sp>
          <p:nvSpPr>
            <p:cNvPr id="2017" name="object 3885">
              <a:extLst>
                <a:ext uri="{FF2B5EF4-FFF2-40B4-BE49-F238E27FC236}">
                  <a16:creationId xmlns:a16="http://schemas.microsoft.com/office/drawing/2014/main" id="{483EC5F2-2210-4532-BCC2-35DD5C58E2C2}"/>
                </a:ext>
              </a:extLst>
            </p:cNvPr>
            <p:cNvSpPr/>
            <p:nvPr/>
          </p:nvSpPr>
          <p:spPr>
            <a:xfrm>
              <a:off x="1537101" y="5422691"/>
              <a:ext cx="18415" cy="3810"/>
            </a:xfrm>
            <a:custGeom>
              <a:avLst/>
              <a:gdLst/>
              <a:ahLst/>
              <a:cxnLst/>
              <a:rect l="l" t="t" r="r" b="b"/>
              <a:pathLst>
                <a:path w="18415" h="3810">
                  <a:moveTo>
                    <a:pt x="8246" y="0"/>
                  </a:moveTo>
                  <a:lnTo>
                    <a:pt x="3057" y="90"/>
                  </a:lnTo>
                  <a:lnTo>
                    <a:pt x="220" y="507"/>
                  </a:lnTo>
                  <a:lnTo>
                    <a:pt x="96" y="1025"/>
                  </a:lnTo>
                  <a:lnTo>
                    <a:pt x="0" y="2443"/>
                  </a:lnTo>
                  <a:lnTo>
                    <a:pt x="3624" y="3275"/>
                  </a:lnTo>
                  <a:lnTo>
                    <a:pt x="9865" y="3490"/>
                  </a:lnTo>
                  <a:lnTo>
                    <a:pt x="15007" y="3400"/>
                  </a:lnTo>
                  <a:lnTo>
                    <a:pt x="17886" y="2970"/>
                  </a:lnTo>
                  <a:lnTo>
                    <a:pt x="18021" y="2443"/>
                  </a:lnTo>
                  <a:lnTo>
                    <a:pt x="18124" y="1025"/>
                  </a:lnTo>
                  <a:lnTo>
                    <a:pt x="14495" y="189"/>
                  </a:lnTo>
                  <a:lnTo>
                    <a:pt x="8246" y="0"/>
                  </a:lnTo>
                  <a:close/>
                </a:path>
              </a:pathLst>
            </a:custGeom>
            <a:solidFill>
              <a:srgbClr val="FF9429">
                <a:alpha val="43998"/>
              </a:srgbClr>
            </a:solidFill>
          </p:spPr>
          <p:txBody>
            <a:bodyPr wrap="square" lIns="0" tIns="0" rIns="0" bIns="0" rtlCol="0"/>
            <a:lstStyle/>
            <a:p>
              <a:endParaRPr sz="1493" dirty="0"/>
            </a:p>
          </p:txBody>
        </p:sp>
        <p:sp>
          <p:nvSpPr>
            <p:cNvPr id="2018" name="object 3886">
              <a:extLst>
                <a:ext uri="{FF2B5EF4-FFF2-40B4-BE49-F238E27FC236}">
                  <a16:creationId xmlns:a16="http://schemas.microsoft.com/office/drawing/2014/main" id="{6F7A10C5-ACB0-4473-B76C-72A47D965E92}"/>
                </a:ext>
              </a:extLst>
            </p:cNvPr>
            <p:cNvSpPr/>
            <p:nvPr/>
          </p:nvSpPr>
          <p:spPr>
            <a:xfrm>
              <a:off x="1540885" y="5423388"/>
              <a:ext cx="10795" cy="2540"/>
            </a:xfrm>
            <a:custGeom>
              <a:avLst/>
              <a:gdLst/>
              <a:ahLst/>
              <a:cxnLst/>
              <a:rect l="l" t="t" r="r" b="b"/>
              <a:pathLst>
                <a:path w="10794" h="2539">
                  <a:moveTo>
                    <a:pt x="2679" y="0"/>
                  </a:moveTo>
                  <a:lnTo>
                    <a:pt x="279" y="342"/>
                  </a:lnTo>
                  <a:lnTo>
                    <a:pt x="0" y="1422"/>
                  </a:lnTo>
                  <a:lnTo>
                    <a:pt x="2197" y="1917"/>
                  </a:lnTo>
                  <a:lnTo>
                    <a:pt x="5029" y="1993"/>
                  </a:lnTo>
                  <a:lnTo>
                    <a:pt x="7861" y="2095"/>
                  </a:lnTo>
                  <a:lnTo>
                    <a:pt x="10274" y="1752"/>
                  </a:lnTo>
                  <a:lnTo>
                    <a:pt x="10401" y="1206"/>
                  </a:lnTo>
                  <a:lnTo>
                    <a:pt x="10553" y="673"/>
                  </a:lnTo>
                  <a:lnTo>
                    <a:pt x="8356" y="165"/>
                  </a:lnTo>
                  <a:lnTo>
                    <a:pt x="5524" y="88"/>
                  </a:lnTo>
                  <a:lnTo>
                    <a:pt x="2679" y="0"/>
                  </a:lnTo>
                  <a:close/>
                </a:path>
              </a:pathLst>
            </a:custGeom>
            <a:solidFill>
              <a:srgbClr val="FFCB61">
                <a:alpha val="43998"/>
              </a:srgbClr>
            </a:solidFill>
          </p:spPr>
          <p:txBody>
            <a:bodyPr wrap="square" lIns="0" tIns="0" rIns="0" bIns="0" rtlCol="0"/>
            <a:lstStyle/>
            <a:p>
              <a:endParaRPr sz="1493" dirty="0"/>
            </a:p>
          </p:txBody>
        </p:sp>
        <p:sp>
          <p:nvSpPr>
            <p:cNvPr id="2019" name="object 3887">
              <a:extLst>
                <a:ext uri="{FF2B5EF4-FFF2-40B4-BE49-F238E27FC236}">
                  <a16:creationId xmlns:a16="http://schemas.microsoft.com/office/drawing/2014/main" id="{316C11D8-B4E3-4177-A4D3-5F61CA59B008}"/>
                </a:ext>
              </a:extLst>
            </p:cNvPr>
            <p:cNvSpPr/>
            <p:nvPr/>
          </p:nvSpPr>
          <p:spPr>
            <a:xfrm>
              <a:off x="1411390" y="5336638"/>
              <a:ext cx="16510" cy="10160"/>
            </a:xfrm>
            <a:custGeom>
              <a:avLst/>
              <a:gdLst/>
              <a:ahLst/>
              <a:cxnLst/>
              <a:rect l="l" t="t" r="r" b="b"/>
              <a:pathLst>
                <a:path w="16509" h="10160">
                  <a:moveTo>
                    <a:pt x="14102" y="0"/>
                  </a:moveTo>
                  <a:lnTo>
                    <a:pt x="10413" y="63"/>
                  </a:lnTo>
                  <a:lnTo>
                    <a:pt x="7152" y="1078"/>
                  </a:lnTo>
                  <a:lnTo>
                    <a:pt x="0" y="6173"/>
                  </a:lnTo>
                  <a:lnTo>
                    <a:pt x="52" y="9228"/>
                  </a:lnTo>
                  <a:lnTo>
                    <a:pt x="2066" y="9735"/>
                  </a:lnTo>
                  <a:lnTo>
                    <a:pt x="5833" y="9670"/>
                  </a:lnTo>
                  <a:lnTo>
                    <a:pt x="9057" y="8660"/>
                  </a:lnTo>
                  <a:lnTo>
                    <a:pt x="12728" y="6019"/>
                  </a:lnTo>
                  <a:lnTo>
                    <a:pt x="16195" y="3587"/>
                  </a:lnTo>
                  <a:lnTo>
                    <a:pt x="16138" y="521"/>
                  </a:lnTo>
                  <a:lnTo>
                    <a:pt x="14102" y="0"/>
                  </a:lnTo>
                  <a:close/>
                </a:path>
              </a:pathLst>
            </a:custGeom>
            <a:solidFill>
              <a:srgbClr val="FF9429">
                <a:alpha val="86997"/>
              </a:srgbClr>
            </a:solidFill>
          </p:spPr>
          <p:txBody>
            <a:bodyPr wrap="square" lIns="0" tIns="0" rIns="0" bIns="0" rtlCol="0"/>
            <a:lstStyle/>
            <a:p>
              <a:endParaRPr sz="1493" dirty="0"/>
            </a:p>
          </p:txBody>
        </p:sp>
        <p:sp>
          <p:nvSpPr>
            <p:cNvPr id="2020" name="object 3888">
              <a:extLst>
                <a:ext uri="{FF2B5EF4-FFF2-40B4-BE49-F238E27FC236}">
                  <a16:creationId xmlns:a16="http://schemas.microsoft.com/office/drawing/2014/main" id="{2F715512-3D5E-4C88-81CC-D5554759FFE7}"/>
                </a:ext>
              </a:extLst>
            </p:cNvPr>
            <p:cNvSpPr/>
            <p:nvPr/>
          </p:nvSpPr>
          <p:spPr>
            <a:xfrm>
              <a:off x="1414296" y="5338488"/>
              <a:ext cx="10795" cy="6350"/>
            </a:xfrm>
            <a:custGeom>
              <a:avLst/>
              <a:gdLst/>
              <a:ahLst/>
              <a:cxnLst/>
              <a:rect l="l" t="t" r="r" b="b"/>
              <a:pathLst>
                <a:path w="10794" h="6350">
                  <a:moveTo>
                    <a:pt x="7492" y="0"/>
                  </a:moveTo>
                  <a:lnTo>
                    <a:pt x="4660" y="876"/>
                  </a:lnTo>
                  <a:lnTo>
                    <a:pt x="2590" y="2374"/>
                  </a:lnTo>
                  <a:lnTo>
                    <a:pt x="520" y="3822"/>
                  </a:lnTo>
                  <a:lnTo>
                    <a:pt x="0" y="5321"/>
                  </a:lnTo>
                  <a:lnTo>
                    <a:pt x="2908" y="6057"/>
                  </a:lnTo>
                  <a:lnTo>
                    <a:pt x="5740" y="5168"/>
                  </a:lnTo>
                  <a:lnTo>
                    <a:pt x="9880" y="2209"/>
                  </a:lnTo>
                  <a:lnTo>
                    <a:pt x="10388" y="723"/>
                  </a:lnTo>
                  <a:lnTo>
                    <a:pt x="8953" y="342"/>
                  </a:lnTo>
                  <a:lnTo>
                    <a:pt x="7492" y="0"/>
                  </a:lnTo>
                  <a:close/>
                </a:path>
              </a:pathLst>
            </a:custGeom>
            <a:solidFill>
              <a:srgbClr val="FFCB61">
                <a:alpha val="86997"/>
              </a:srgbClr>
            </a:solidFill>
          </p:spPr>
          <p:txBody>
            <a:bodyPr wrap="square" lIns="0" tIns="0" rIns="0" bIns="0" rtlCol="0"/>
            <a:lstStyle/>
            <a:p>
              <a:endParaRPr sz="1493" dirty="0"/>
            </a:p>
          </p:txBody>
        </p:sp>
        <p:sp>
          <p:nvSpPr>
            <p:cNvPr id="2021" name="object 3889">
              <a:extLst>
                <a:ext uri="{FF2B5EF4-FFF2-40B4-BE49-F238E27FC236}">
                  <a16:creationId xmlns:a16="http://schemas.microsoft.com/office/drawing/2014/main" id="{388DCEEB-C5F9-4955-B16B-2AE5822F31EE}"/>
                </a:ext>
              </a:extLst>
            </p:cNvPr>
            <p:cNvSpPr/>
            <p:nvPr/>
          </p:nvSpPr>
          <p:spPr>
            <a:xfrm>
              <a:off x="1202036" y="5363206"/>
              <a:ext cx="25400" cy="6350"/>
            </a:xfrm>
            <a:custGeom>
              <a:avLst/>
              <a:gdLst/>
              <a:ahLst/>
              <a:cxnLst/>
              <a:rect l="l" t="t" r="r" b="b"/>
              <a:pathLst>
                <a:path w="25400" h="6350">
                  <a:moveTo>
                    <a:pt x="9656" y="0"/>
                  </a:moveTo>
                  <a:lnTo>
                    <a:pt x="1080" y="149"/>
                  </a:lnTo>
                  <a:lnTo>
                    <a:pt x="0" y="1377"/>
                  </a:lnTo>
                  <a:lnTo>
                    <a:pt x="24" y="2864"/>
                  </a:lnTo>
                  <a:lnTo>
                    <a:pt x="3619" y="4323"/>
                  </a:lnTo>
                  <a:lnTo>
                    <a:pt x="15124" y="6065"/>
                  </a:lnTo>
                  <a:lnTo>
                    <a:pt x="23741" y="5915"/>
                  </a:lnTo>
                  <a:lnTo>
                    <a:pt x="24801" y="4719"/>
                  </a:lnTo>
                  <a:lnTo>
                    <a:pt x="24776" y="3208"/>
                  </a:lnTo>
                  <a:lnTo>
                    <a:pt x="21209" y="1757"/>
                  </a:lnTo>
                  <a:lnTo>
                    <a:pt x="9656" y="0"/>
                  </a:lnTo>
                  <a:close/>
                </a:path>
              </a:pathLst>
            </a:custGeom>
            <a:solidFill>
              <a:srgbClr val="FF9429">
                <a:alpha val="48999"/>
              </a:srgbClr>
            </a:solidFill>
          </p:spPr>
          <p:txBody>
            <a:bodyPr wrap="square" lIns="0" tIns="0" rIns="0" bIns="0" rtlCol="0"/>
            <a:lstStyle/>
            <a:p>
              <a:endParaRPr sz="1493" dirty="0"/>
            </a:p>
          </p:txBody>
        </p:sp>
        <p:sp>
          <p:nvSpPr>
            <p:cNvPr id="2022" name="object 3890">
              <a:extLst>
                <a:ext uri="{FF2B5EF4-FFF2-40B4-BE49-F238E27FC236}">
                  <a16:creationId xmlns:a16="http://schemas.microsoft.com/office/drawing/2014/main" id="{0EAFAC6C-DF52-4C65-B362-A3DCA8C21939}"/>
                </a:ext>
              </a:extLst>
            </p:cNvPr>
            <p:cNvSpPr/>
            <p:nvPr/>
          </p:nvSpPr>
          <p:spPr>
            <a:xfrm>
              <a:off x="1206875" y="5364350"/>
              <a:ext cx="15240" cy="3810"/>
            </a:xfrm>
            <a:custGeom>
              <a:avLst/>
              <a:gdLst/>
              <a:ahLst/>
              <a:cxnLst/>
              <a:rect l="l" t="t" r="r" b="b"/>
              <a:pathLst>
                <a:path w="15240" h="3810">
                  <a:moveTo>
                    <a:pt x="4902" y="0"/>
                  </a:moveTo>
                  <a:lnTo>
                    <a:pt x="1282" y="101"/>
                  </a:lnTo>
                  <a:lnTo>
                    <a:pt x="622" y="825"/>
                  </a:lnTo>
                  <a:lnTo>
                    <a:pt x="0" y="1574"/>
                  </a:lnTo>
                  <a:lnTo>
                    <a:pt x="2565" y="2628"/>
                  </a:lnTo>
                  <a:lnTo>
                    <a:pt x="6426" y="3200"/>
                  </a:lnTo>
                  <a:lnTo>
                    <a:pt x="10236" y="3784"/>
                  </a:lnTo>
                  <a:lnTo>
                    <a:pt x="13868" y="3670"/>
                  </a:lnTo>
                  <a:lnTo>
                    <a:pt x="15113" y="2222"/>
                  </a:lnTo>
                  <a:lnTo>
                    <a:pt x="12547" y="1168"/>
                  </a:lnTo>
                  <a:lnTo>
                    <a:pt x="4902" y="0"/>
                  </a:lnTo>
                  <a:close/>
                </a:path>
              </a:pathLst>
            </a:custGeom>
            <a:solidFill>
              <a:srgbClr val="FFCB61">
                <a:alpha val="48999"/>
              </a:srgbClr>
            </a:solidFill>
          </p:spPr>
          <p:txBody>
            <a:bodyPr wrap="square" lIns="0" tIns="0" rIns="0" bIns="0" rtlCol="0"/>
            <a:lstStyle/>
            <a:p>
              <a:endParaRPr sz="1493" dirty="0"/>
            </a:p>
          </p:txBody>
        </p:sp>
        <p:sp>
          <p:nvSpPr>
            <p:cNvPr id="2023" name="object 3891">
              <a:extLst>
                <a:ext uri="{FF2B5EF4-FFF2-40B4-BE49-F238E27FC236}">
                  <a16:creationId xmlns:a16="http://schemas.microsoft.com/office/drawing/2014/main" id="{54AEA459-9105-402A-9A40-9DA0899989C4}"/>
                </a:ext>
              </a:extLst>
            </p:cNvPr>
            <p:cNvSpPr/>
            <p:nvPr/>
          </p:nvSpPr>
          <p:spPr>
            <a:xfrm>
              <a:off x="1387208" y="5327623"/>
              <a:ext cx="15875" cy="13970"/>
            </a:xfrm>
            <a:custGeom>
              <a:avLst/>
              <a:gdLst/>
              <a:ahLst/>
              <a:cxnLst/>
              <a:rect l="l" t="t" r="r" b="b"/>
              <a:pathLst>
                <a:path w="15875" h="13970">
                  <a:moveTo>
                    <a:pt x="11336" y="0"/>
                  </a:moveTo>
                  <a:lnTo>
                    <a:pt x="7167" y="74"/>
                  </a:lnTo>
                  <a:lnTo>
                    <a:pt x="3073" y="2500"/>
                  </a:lnTo>
                  <a:lnTo>
                    <a:pt x="0" y="8157"/>
                  </a:lnTo>
                  <a:lnTo>
                    <a:pt x="84" y="12967"/>
                  </a:lnTo>
                  <a:lnTo>
                    <a:pt x="291" y="13472"/>
                  </a:lnTo>
                  <a:lnTo>
                    <a:pt x="4513" y="13854"/>
                  </a:lnTo>
                  <a:lnTo>
                    <a:pt x="8491" y="13783"/>
                  </a:lnTo>
                  <a:lnTo>
                    <a:pt x="12598" y="11339"/>
                  </a:lnTo>
                  <a:lnTo>
                    <a:pt x="15672" y="5729"/>
                  </a:lnTo>
                  <a:lnTo>
                    <a:pt x="15586" y="870"/>
                  </a:lnTo>
                  <a:lnTo>
                    <a:pt x="15379" y="366"/>
                  </a:lnTo>
                  <a:lnTo>
                    <a:pt x="11336" y="0"/>
                  </a:lnTo>
                  <a:close/>
                </a:path>
              </a:pathLst>
            </a:custGeom>
            <a:solidFill>
              <a:srgbClr val="FF9429">
                <a:alpha val="38000"/>
              </a:srgbClr>
            </a:solidFill>
          </p:spPr>
          <p:txBody>
            <a:bodyPr wrap="square" lIns="0" tIns="0" rIns="0" bIns="0" rtlCol="0"/>
            <a:lstStyle/>
            <a:p>
              <a:endParaRPr sz="1493" dirty="0"/>
            </a:p>
          </p:txBody>
        </p:sp>
        <p:sp>
          <p:nvSpPr>
            <p:cNvPr id="2024" name="object 3892">
              <a:extLst>
                <a:ext uri="{FF2B5EF4-FFF2-40B4-BE49-F238E27FC236}">
                  <a16:creationId xmlns:a16="http://schemas.microsoft.com/office/drawing/2014/main" id="{D891186F-3562-44FE-84C0-83AFB5216FF7}"/>
                </a:ext>
              </a:extLst>
            </p:cNvPr>
            <p:cNvSpPr/>
            <p:nvPr/>
          </p:nvSpPr>
          <p:spPr>
            <a:xfrm>
              <a:off x="1389980" y="5330470"/>
              <a:ext cx="10160" cy="8255"/>
            </a:xfrm>
            <a:custGeom>
              <a:avLst/>
              <a:gdLst/>
              <a:ahLst/>
              <a:cxnLst/>
              <a:rect l="l" t="t" r="r" b="b"/>
              <a:pathLst>
                <a:path w="10159" h="8254">
                  <a:moveTo>
                    <a:pt x="5041" y="0"/>
                  </a:moveTo>
                  <a:lnTo>
                    <a:pt x="2374" y="1587"/>
                  </a:lnTo>
                  <a:lnTo>
                    <a:pt x="1181" y="3733"/>
                  </a:lnTo>
                  <a:lnTo>
                    <a:pt x="0" y="5880"/>
                  </a:lnTo>
                  <a:lnTo>
                    <a:pt x="800" y="7797"/>
                  </a:lnTo>
                  <a:lnTo>
                    <a:pt x="2933" y="8000"/>
                  </a:lnTo>
                  <a:lnTo>
                    <a:pt x="5080" y="8166"/>
                  </a:lnTo>
                  <a:lnTo>
                    <a:pt x="7747" y="6578"/>
                  </a:lnTo>
                  <a:lnTo>
                    <a:pt x="10096" y="2273"/>
                  </a:lnTo>
                  <a:lnTo>
                    <a:pt x="9321" y="368"/>
                  </a:lnTo>
                  <a:lnTo>
                    <a:pt x="5041" y="0"/>
                  </a:lnTo>
                  <a:close/>
                </a:path>
              </a:pathLst>
            </a:custGeom>
            <a:solidFill>
              <a:srgbClr val="FFCB61">
                <a:alpha val="38000"/>
              </a:srgbClr>
            </a:solidFill>
          </p:spPr>
          <p:txBody>
            <a:bodyPr wrap="square" lIns="0" tIns="0" rIns="0" bIns="0" rtlCol="0"/>
            <a:lstStyle/>
            <a:p>
              <a:endParaRPr sz="1493" dirty="0"/>
            </a:p>
          </p:txBody>
        </p:sp>
        <p:sp>
          <p:nvSpPr>
            <p:cNvPr id="2025" name="object 3893">
              <a:extLst>
                <a:ext uri="{FF2B5EF4-FFF2-40B4-BE49-F238E27FC236}">
                  <a16:creationId xmlns:a16="http://schemas.microsoft.com/office/drawing/2014/main" id="{E184FE7F-1806-4A31-A39E-3483A6834E79}"/>
                </a:ext>
              </a:extLst>
            </p:cNvPr>
            <p:cNvSpPr/>
            <p:nvPr/>
          </p:nvSpPr>
          <p:spPr>
            <a:xfrm>
              <a:off x="1228446" y="5348382"/>
              <a:ext cx="22860" cy="12700"/>
            </a:xfrm>
            <a:custGeom>
              <a:avLst/>
              <a:gdLst/>
              <a:ahLst/>
              <a:cxnLst/>
              <a:rect l="l" t="t" r="r" b="b"/>
              <a:pathLst>
                <a:path w="22859" h="12700">
                  <a:moveTo>
                    <a:pt x="7601" y="0"/>
                  </a:moveTo>
                  <a:lnTo>
                    <a:pt x="2490" y="89"/>
                  </a:lnTo>
                  <a:lnTo>
                    <a:pt x="0" y="915"/>
                  </a:lnTo>
                  <a:lnTo>
                    <a:pt x="65" y="4634"/>
                  </a:lnTo>
                  <a:lnTo>
                    <a:pt x="171" y="4839"/>
                  </a:lnTo>
                  <a:lnTo>
                    <a:pt x="10928" y="11088"/>
                  </a:lnTo>
                  <a:lnTo>
                    <a:pt x="15086" y="12103"/>
                  </a:lnTo>
                  <a:lnTo>
                    <a:pt x="20230" y="12013"/>
                  </a:lnTo>
                  <a:lnTo>
                    <a:pt x="22731" y="11192"/>
                  </a:lnTo>
                  <a:lnTo>
                    <a:pt x="22669" y="7473"/>
                  </a:lnTo>
                  <a:lnTo>
                    <a:pt x="22574" y="7290"/>
                  </a:lnTo>
                  <a:lnTo>
                    <a:pt x="11804" y="1029"/>
                  </a:lnTo>
                  <a:lnTo>
                    <a:pt x="7601" y="0"/>
                  </a:lnTo>
                  <a:close/>
                </a:path>
              </a:pathLst>
            </a:custGeom>
            <a:solidFill>
              <a:srgbClr val="FF9429">
                <a:alpha val="58998"/>
              </a:srgbClr>
            </a:solidFill>
          </p:spPr>
          <p:txBody>
            <a:bodyPr wrap="square" lIns="0" tIns="0" rIns="0" bIns="0" rtlCol="0"/>
            <a:lstStyle/>
            <a:p>
              <a:endParaRPr sz="1493" dirty="0"/>
            </a:p>
          </p:txBody>
        </p:sp>
        <p:sp>
          <p:nvSpPr>
            <p:cNvPr id="2026" name="object 3894">
              <a:extLst>
                <a:ext uri="{FF2B5EF4-FFF2-40B4-BE49-F238E27FC236}">
                  <a16:creationId xmlns:a16="http://schemas.microsoft.com/office/drawing/2014/main" id="{30AB61B7-1EB2-45F4-B756-CF6BA55C017D}"/>
                </a:ext>
              </a:extLst>
            </p:cNvPr>
            <p:cNvSpPr/>
            <p:nvPr/>
          </p:nvSpPr>
          <p:spPr>
            <a:xfrm>
              <a:off x="1232485" y="5350638"/>
              <a:ext cx="15240" cy="7620"/>
            </a:xfrm>
            <a:custGeom>
              <a:avLst/>
              <a:gdLst/>
              <a:ahLst/>
              <a:cxnLst/>
              <a:rect l="l" t="t" r="r" b="b"/>
              <a:pathLst>
                <a:path w="15240" h="7620">
                  <a:moveTo>
                    <a:pt x="3632" y="0"/>
                  </a:moveTo>
                  <a:lnTo>
                    <a:pt x="0" y="1181"/>
                  </a:lnTo>
                  <a:lnTo>
                    <a:pt x="990" y="3098"/>
                  </a:lnTo>
                  <a:lnTo>
                    <a:pt x="4038" y="4876"/>
                  </a:lnTo>
                  <a:lnTo>
                    <a:pt x="7073" y="6654"/>
                  </a:lnTo>
                  <a:lnTo>
                    <a:pt x="10998" y="7607"/>
                  </a:lnTo>
                  <a:lnTo>
                    <a:pt x="14668" y="6426"/>
                  </a:lnTo>
                  <a:lnTo>
                    <a:pt x="13665" y="4508"/>
                  </a:lnTo>
                  <a:lnTo>
                    <a:pt x="7581" y="952"/>
                  </a:lnTo>
                  <a:lnTo>
                    <a:pt x="3632" y="0"/>
                  </a:lnTo>
                  <a:close/>
                </a:path>
              </a:pathLst>
            </a:custGeom>
            <a:solidFill>
              <a:srgbClr val="FFCB61">
                <a:alpha val="58998"/>
              </a:srgbClr>
            </a:solidFill>
          </p:spPr>
          <p:txBody>
            <a:bodyPr wrap="square" lIns="0" tIns="0" rIns="0" bIns="0" rtlCol="0"/>
            <a:lstStyle/>
            <a:p>
              <a:endParaRPr sz="1493" dirty="0"/>
            </a:p>
          </p:txBody>
        </p:sp>
        <p:sp>
          <p:nvSpPr>
            <p:cNvPr id="2027" name="object 3895">
              <a:extLst>
                <a:ext uri="{FF2B5EF4-FFF2-40B4-BE49-F238E27FC236}">
                  <a16:creationId xmlns:a16="http://schemas.microsoft.com/office/drawing/2014/main" id="{2170609E-36C9-4DA7-90F9-1A96F2BA2B7E}"/>
                </a:ext>
              </a:extLst>
            </p:cNvPr>
            <p:cNvSpPr/>
            <p:nvPr/>
          </p:nvSpPr>
          <p:spPr>
            <a:xfrm>
              <a:off x="1351773" y="5323921"/>
              <a:ext cx="17780" cy="17145"/>
            </a:xfrm>
            <a:custGeom>
              <a:avLst/>
              <a:gdLst/>
              <a:ahLst/>
              <a:cxnLst/>
              <a:rect l="l" t="t" r="r" b="b"/>
              <a:pathLst>
                <a:path w="17780" h="17145">
                  <a:moveTo>
                    <a:pt x="10362" y="0"/>
                  </a:moveTo>
                  <a:lnTo>
                    <a:pt x="5388" y="86"/>
                  </a:lnTo>
                  <a:lnTo>
                    <a:pt x="1046" y="3630"/>
                  </a:lnTo>
                  <a:lnTo>
                    <a:pt x="106" y="8355"/>
                  </a:lnTo>
                  <a:lnTo>
                    <a:pt x="0" y="14154"/>
                  </a:lnTo>
                  <a:lnTo>
                    <a:pt x="2227" y="16978"/>
                  </a:lnTo>
                  <a:lnTo>
                    <a:pt x="6712" y="17087"/>
                  </a:lnTo>
                  <a:lnTo>
                    <a:pt x="11891" y="16996"/>
                  </a:lnTo>
                  <a:lnTo>
                    <a:pt x="16185" y="13460"/>
                  </a:lnTo>
                  <a:lnTo>
                    <a:pt x="17219" y="8355"/>
                  </a:lnTo>
                  <a:lnTo>
                    <a:pt x="17239" y="2965"/>
                  </a:lnTo>
                  <a:lnTo>
                    <a:pt x="15016" y="112"/>
                  </a:lnTo>
                  <a:lnTo>
                    <a:pt x="10362" y="0"/>
                  </a:lnTo>
                  <a:close/>
                </a:path>
              </a:pathLst>
            </a:custGeom>
            <a:solidFill>
              <a:srgbClr val="FF9429">
                <a:alpha val="29998"/>
              </a:srgbClr>
            </a:solidFill>
          </p:spPr>
          <p:txBody>
            <a:bodyPr wrap="square" lIns="0" tIns="0" rIns="0" bIns="0" rtlCol="0"/>
            <a:lstStyle/>
            <a:p>
              <a:endParaRPr sz="1493" dirty="0"/>
            </a:p>
          </p:txBody>
        </p:sp>
        <p:sp>
          <p:nvSpPr>
            <p:cNvPr id="2028" name="object 3896">
              <a:extLst>
                <a:ext uri="{FF2B5EF4-FFF2-40B4-BE49-F238E27FC236}">
                  <a16:creationId xmlns:a16="http://schemas.microsoft.com/office/drawing/2014/main" id="{D8890846-3D97-4E5D-ACCD-9EB88441FC64}"/>
                </a:ext>
              </a:extLst>
            </p:cNvPr>
            <p:cNvSpPr/>
            <p:nvPr/>
          </p:nvSpPr>
          <p:spPr>
            <a:xfrm>
              <a:off x="1355040" y="5327561"/>
              <a:ext cx="10795" cy="10160"/>
            </a:xfrm>
            <a:custGeom>
              <a:avLst/>
              <a:gdLst/>
              <a:ahLst/>
              <a:cxnLst/>
              <a:rect l="l" t="t" r="r" b="b"/>
              <a:pathLst>
                <a:path w="10794" h="10160">
                  <a:moveTo>
                    <a:pt x="3644" y="0"/>
                  </a:moveTo>
                  <a:lnTo>
                    <a:pt x="1054" y="2120"/>
                  </a:lnTo>
                  <a:lnTo>
                    <a:pt x="533" y="4800"/>
                  </a:lnTo>
                  <a:lnTo>
                    <a:pt x="0" y="7454"/>
                  </a:lnTo>
                  <a:lnTo>
                    <a:pt x="1727" y="9677"/>
                  </a:lnTo>
                  <a:lnTo>
                    <a:pt x="7061" y="9817"/>
                  </a:lnTo>
                  <a:lnTo>
                    <a:pt x="9626" y="7696"/>
                  </a:lnTo>
                  <a:lnTo>
                    <a:pt x="10706" y="2362"/>
                  </a:lnTo>
                  <a:lnTo>
                    <a:pt x="8978" y="139"/>
                  </a:lnTo>
                  <a:lnTo>
                    <a:pt x="3644" y="0"/>
                  </a:lnTo>
                  <a:close/>
                </a:path>
              </a:pathLst>
            </a:custGeom>
            <a:solidFill>
              <a:srgbClr val="FFCB61">
                <a:alpha val="29998"/>
              </a:srgbClr>
            </a:solidFill>
          </p:spPr>
          <p:txBody>
            <a:bodyPr wrap="square" lIns="0" tIns="0" rIns="0" bIns="0" rtlCol="0"/>
            <a:lstStyle/>
            <a:p>
              <a:endParaRPr sz="1493" dirty="0"/>
            </a:p>
          </p:txBody>
        </p:sp>
        <p:sp>
          <p:nvSpPr>
            <p:cNvPr id="2029" name="object 3897">
              <a:extLst>
                <a:ext uri="{FF2B5EF4-FFF2-40B4-BE49-F238E27FC236}">
                  <a16:creationId xmlns:a16="http://schemas.microsoft.com/office/drawing/2014/main" id="{5909D5F3-AE89-457D-982E-62C54DAD4D53}"/>
                </a:ext>
              </a:extLst>
            </p:cNvPr>
            <p:cNvSpPr/>
            <p:nvPr/>
          </p:nvSpPr>
          <p:spPr>
            <a:xfrm>
              <a:off x="1250423" y="5340203"/>
              <a:ext cx="12700" cy="6350"/>
            </a:xfrm>
            <a:custGeom>
              <a:avLst/>
              <a:gdLst/>
              <a:ahLst/>
              <a:cxnLst/>
              <a:rect l="l" t="t" r="r" b="b"/>
              <a:pathLst>
                <a:path w="12700" h="6350">
                  <a:moveTo>
                    <a:pt x="3929" y="0"/>
                  </a:moveTo>
                  <a:lnTo>
                    <a:pt x="1150" y="49"/>
                  </a:lnTo>
                  <a:lnTo>
                    <a:pt x="0" y="482"/>
                  </a:lnTo>
                  <a:lnTo>
                    <a:pt x="27" y="2077"/>
                  </a:lnTo>
                  <a:lnTo>
                    <a:pt x="323" y="2503"/>
                  </a:lnTo>
                  <a:lnTo>
                    <a:pt x="3333" y="3976"/>
                  </a:lnTo>
                  <a:lnTo>
                    <a:pt x="6292" y="5462"/>
                  </a:lnTo>
                  <a:lnTo>
                    <a:pt x="8230" y="5851"/>
                  </a:lnTo>
                  <a:lnTo>
                    <a:pt x="10999" y="5805"/>
                  </a:lnTo>
                  <a:lnTo>
                    <a:pt x="12177" y="5355"/>
                  </a:lnTo>
                  <a:lnTo>
                    <a:pt x="12150" y="3792"/>
                  </a:lnTo>
                  <a:lnTo>
                    <a:pt x="11842" y="3354"/>
                  </a:lnTo>
                  <a:lnTo>
                    <a:pt x="5860" y="395"/>
                  </a:lnTo>
                  <a:lnTo>
                    <a:pt x="3929" y="0"/>
                  </a:lnTo>
                  <a:close/>
                </a:path>
              </a:pathLst>
            </a:custGeom>
            <a:solidFill>
              <a:srgbClr val="FF9429">
                <a:alpha val="44999"/>
              </a:srgbClr>
            </a:solidFill>
          </p:spPr>
          <p:txBody>
            <a:bodyPr wrap="square" lIns="0" tIns="0" rIns="0" bIns="0" rtlCol="0"/>
            <a:lstStyle/>
            <a:p>
              <a:endParaRPr sz="1493" dirty="0"/>
            </a:p>
          </p:txBody>
        </p:sp>
        <p:sp>
          <p:nvSpPr>
            <p:cNvPr id="2030" name="object 3898">
              <a:extLst>
                <a:ext uri="{FF2B5EF4-FFF2-40B4-BE49-F238E27FC236}">
                  <a16:creationId xmlns:a16="http://schemas.microsoft.com/office/drawing/2014/main" id="{64F9C2CD-AFA0-404D-AD22-BE41F47EB03E}"/>
                </a:ext>
              </a:extLst>
            </p:cNvPr>
            <p:cNvSpPr/>
            <p:nvPr/>
          </p:nvSpPr>
          <p:spPr>
            <a:xfrm>
              <a:off x="1252569" y="5341270"/>
              <a:ext cx="8255" cy="3810"/>
            </a:xfrm>
            <a:custGeom>
              <a:avLst/>
              <a:gdLst/>
              <a:ahLst/>
              <a:cxnLst/>
              <a:rect l="l" t="t" r="r" b="b"/>
              <a:pathLst>
                <a:path w="8255" h="3810">
                  <a:moveTo>
                    <a:pt x="1739" y="0"/>
                  </a:moveTo>
                  <a:lnTo>
                    <a:pt x="888" y="342"/>
                  </a:lnTo>
                  <a:lnTo>
                    <a:pt x="0" y="673"/>
                  </a:lnTo>
                  <a:lnTo>
                    <a:pt x="673" y="1600"/>
                  </a:lnTo>
                  <a:lnTo>
                    <a:pt x="2374" y="2451"/>
                  </a:lnTo>
                  <a:lnTo>
                    <a:pt x="4051" y="3301"/>
                  </a:lnTo>
                  <a:lnTo>
                    <a:pt x="6146" y="3708"/>
                  </a:lnTo>
                  <a:lnTo>
                    <a:pt x="6997" y="3403"/>
                  </a:lnTo>
                  <a:lnTo>
                    <a:pt x="7873" y="3060"/>
                  </a:lnTo>
                  <a:lnTo>
                    <a:pt x="7188" y="2095"/>
                  </a:lnTo>
                  <a:lnTo>
                    <a:pt x="5511" y="1257"/>
                  </a:lnTo>
                  <a:lnTo>
                    <a:pt x="3797" y="419"/>
                  </a:lnTo>
                  <a:lnTo>
                    <a:pt x="1739" y="0"/>
                  </a:lnTo>
                  <a:close/>
                </a:path>
              </a:pathLst>
            </a:custGeom>
            <a:solidFill>
              <a:srgbClr val="FFCB61">
                <a:alpha val="44999"/>
              </a:srgbClr>
            </a:solidFill>
          </p:spPr>
          <p:txBody>
            <a:bodyPr wrap="square" lIns="0" tIns="0" rIns="0" bIns="0" rtlCol="0"/>
            <a:lstStyle/>
            <a:p>
              <a:endParaRPr sz="1493" dirty="0"/>
            </a:p>
          </p:txBody>
        </p:sp>
        <p:sp>
          <p:nvSpPr>
            <p:cNvPr id="2031" name="object 3899">
              <a:extLst>
                <a:ext uri="{FF2B5EF4-FFF2-40B4-BE49-F238E27FC236}">
                  <a16:creationId xmlns:a16="http://schemas.microsoft.com/office/drawing/2014/main" id="{89F3EDF7-F21D-4226-9F61-8C527F902CC2}"/>
                </a:ext>
              </a:extLst>
            </p:cNvPr>
            <p:cNvSpPr/>
            <p:nvPr/>
          </p:nvSpPr>
          <p:spPr>
            <a:xfrm>
              <a:off x="1319952" y="5325477"/>
              <a:ext cx="11430" cy="10160"/>
            </a:xfrm>
            <a:custGeom>
              <a:avLst/>
              <a:gdLst/>
              <a:ahLst/>
              <a:cxnLst/>
              <a:rect l="l" t="t" r="r" b="b"/>
              <a:pathLst>
                <a:path w="11430" h="10160">
                  <a:moveTo>
                    <a:pt x="5786" y="0"/>
                  </a:moveTo>
                  <a:lnTo>
                    <a:pt x="2982" y="48"/>
                  </a:lnTo>
                  <a:lnTo>
                    <a:pt x="63" y="399"/>
                  </a:lnTo>
                  <a:lnTo>
                    <a:pt x="0" y="4235"/>
                  </a:lnTo>
                  <a:lnTo>
                    <a:pt x="2197" y="8006"/>
                  </a:lnTo>
                  <a:lnTo>
                    <a:pt x="5164" y="9640"/>
                  </a:lnTo>
                  <a:lnTo>
                    <a:pt x="7930" y="9592"/>
                  </a:lnTo>
                  <a:lnTo>
                    <a:pt x="10858" y="9213"/>
                  </a:lnTo>
                  <a:lnTo>
                    <a:pt x="11007" y="8818"/>
                  </a:lnTo>
                  <a:lnTo>
                    <a:pt x="10900" y="5403"/>
                  </a:lnTo>
                  <a:lnTo>
                    <a:pt x="10177" y="4175"/>
                  </a:lnTo>
                  <a:lnTo>
                    <a:pt x="8712" y="1606"/>
                  </a:lnTo>
                  <a:lnTo>
                    <a:pt x="5786" y="0"/>
                  </a:lnTo>
                  <a:close/>
                </a:path>
              </a:pathLst>
            </a:custGeom>
            <a:solidFill>
              <a:srgbClr val="FF9429">
                <a:alpha val="72999"/>
              </a:srgbClr>
            </a:solidFill>
          </p:spPr>
          <p:txBody>
            <a:bodyPr wrap="square" lIns="0" tIns="0" rIns="0" bIns="0" rtlCol="0"/>
            <a:lstStyle/>
            <a:p>
              <a:endParaRPr sz="1493" dirty="0"/>
            </a:p>
          </p:txBody>
        </p:sp>
        <p:sp>
          <p:nvSpPr>
            <p:cNvPr id="2032" name="object 3900">
              <a:extLst>
                <a:ext uri="{FF2B5EF4-FFF2-40B4-BE49-F238E27FC236}">
                  <a16:creationId xmlns:a16="http://schemas.microsoft.com/office/drawing/2014/main" id="{53EFE65F-0597-4124-B5D1-84614916C07A}"/>
                </a:ext>
              </a:extLst>
            </p:cNvPr>
            <p:cNvSpPr/>
            <p:nvPr/>
          </p:nvSpPr>
          <p:spPr>
            <a:xfrm>
              <a:off x="1321846" y="5327431"/>
              <a:ext cx="7620" cy="6350"/>
            </a:xfrm>
            <a:custGeom>
              <a:avLst/>
              <a:gdLst/>
              <a:ahLst/>
              <a:cxnLst/>
              <a:rect l="l" t="t" r="r" b="b"/>
              <a:pathLst>
                <a:path w="7619" h="6350">
                  <a:moveTo>
                    <a:pt x="3505" y="0"/>
                  </a:moveTo>
                  <a:lnTo>
                    <a:pt x="2006" y="190"/>
                  </a:lnTo>
                  <a:lnTo>
                    <a:pt x="520" y="355"/>
                  </a:lnTo>
                  <a:lnTo>
                    <a:pt x="0" y="1701"/>
                  </a:lnTo>
                  <a:lnTo>
                    <a:pt x="863" y="3187"/>
                  </a:lnTo>
                  <a:lnTo>
                    <a:pt x="1714" y="4673"/>
                  </a:lnTo>
                  <a:lnTo>
                    <a:pt x="3644" y="5727"/>
                  </a:lnTo>
                  <a:lnTo>
                    <a:pt x="5143" y="5549"/>
                  </a:lnTo>
                  <a:lnTo>
                    <a:pt x="6616" y="5359"/>
                  </a:lnTo>
                  <a:lnTo>
                    <a:pt x="7137" y="4013"/>
                  </a:lnTo>
                  <a:lnTo>
                    <a:pt x="5410" y="1041"/>
                  </a:lnTo>
                  <a:lnTo>
                    <a:pt x="3505" y="0"/>
                  </a:lnTo>
                  <a:close/>
                </a:path>
              </a:pathLst>
            </a:custGeom>
            <a:solidFill>
              <a:srgbClr val="FFCB61">
                <a:alpha val="72999"/>
              </a:srgbClr>
            </a:solidFill>
          </p:spPr>
          <p:txBody>
            <a:bodyPr wrap="square" lIns="0" tIns="0" rIns="0" bIns="0" rtlCol="0"/>
            <a:lstStyle/>
            <a:p>
              <a:endParaRPr sz="1493" dirty="0"/>
            </a:p>
          </p:txBody>
        </p:sp>
        <p:sp>
          <p:nvSpPr>
            <p:cNvPr id="2033" name="object 3901">
              <a:extLst>
                <a:ext uri="{FF2B5EF4-FFF2-40B4-BE49-F238E27FC236}">
                  <a16:creationId xmlns:a16="http://schemas.microsoft.com/office/drawing/2014/main" id="{E5B852DE-9ACB-47B9-BEE8-F01BCEE0A6BC}"/>
                </a:ext>
              </a:extLst>
            </p:cNvPr>
            <p:cNvSpPr/>
            <p:nvPr/>
          </p:nvSpPr>
          <p:spPr>
            <a:xfrm>
              <a:off x="1288013" y="5330520"/>
              <a:ext cx="8890" cy="6350"/>
            </a:xfrm>
            <a:custGeom>
              <a:avLst/>
              <a:gdLst/>
              <a:ahLst/>
              <a:cxnLst/>
              <a:rect l="l" t="t" r="r" b="b"/>
              <a:pathLst>
                <a:path w="8890" h="6350">
                  <a:moveTo>
                    <a:pt x="3461" y="0"/>
                  </a:moveTo>
                  <a:lnTo>
                    <a:pt x="1526" y="35"/>
                  </a:lnTo>
                  <a:lnTo>
                    <a:pt x="0" y="343"/>
                  </a:lnTo>
                  <a:lnTo>
                    <a:pt x="34" y="2373"/>
                  </a:lnTo>
                  <a:lnTo>
                    <a:pt x="2944" y="5161"/>
                  </a:lnTo>
                  <a:lnTo>
                    <a:pt x="4920" y="5905"/>
                  </a:lnTo>
                  <a:lnTo>
                    <a:pt x="6969" y="5868"/>
                  </a:lnTo>
                  <a:lnTo>
                    <a:pt x="8385" y="5576"/>
                  </a:lnTo>
                  <a:lnTo>
                    <a:pt x="8350" y="3557"/>
                  </a:lnTo>
                  <a:lnTo>
                    <a:pt x="5446" y="767"/>
                  </a:lnTo>
                  <a:lnTo>
                    <a:pt x="3461" y="0"/>
                  </a:lnTo>
                  <a:close/>
                </a:path>
              </a:pathLst>
            </a:custGeom>
            <a:solidFill>
              <a:srgbClr val="FF9429">
                <a:alpha val="68998"/>
              </a:srgbClr>
            </a:solidFill>
          </p:spPr>
          <p:txBody>
            <a:bodyPr wrap="square" lIns="0" tIns="0" rIns="0" bIns="0" rtlCol="0"/>
            <a:lstStyle/>
            <a:p>
              <a:endParaRPr sz="1493" dirty="0"/>
            </a:p>
          </p:txBody>
        </p:sp>
        <p:sp>
          <p:nvSpPr>
            <p:cNvPr id="2034" name="object 3902">
              <a:extLst>
                <a:ext uri="{FF2B5EF4-FFF2-40B4-BE49-F238E27FC236}">
                  <a16:creationId xmlns:a16="http://schemas.microsoft.com/office/drawing/2014/main" id="{B14D1DF2-DF96-409C-A222-F0C1834C5DC0}"/>
                </a:ext>
              </a:extLst>
            </p:cNvPr>
            <p:cNvSpPr/>
            <p:nvPr/>
          </p:nvSpPr>
          <p:spPr>
            <a:xfrm>
              <a:off x="1289603" y="5331680"/>
              <a:ext cx="5715" cy="3810"/>
            </a:xfrm>
            <a:custGeom>
              <a:avLst/>
              <a:gdLst/>
              <a:ahLst/>
              <a:cxnLst/>
              <a:rect l="l" t="t" r="r" b="b"/>
              <a:pathLst>
                <a:path w="5715" h="3810">
                  <a:moveTo>
                    <a:pt x="1816" y="0"/>
                  </a:moveTo>
                  <a:lnTo>
                    <a:pt x="914" y="165"/>
                  </a:lnTo>
                  <a:lnTo>
                    <a:pt x="0" y="368"/>
                  </a:lnTo>
                  <a:lnTo>
                    <a:pt x="12" y="1244"/>
                  </a:lnTo>
                  <a:lnTo>
                    <a:pt x="952" y="2146"/>
                  </a:lnTo>
                  <a:lnTo>
                    <a:pt x="1879" y="3035"/>
                  </a:lnTo>
                  <a:lnTo>
                    <a:pt x="3365" y="3619"/>
                  </a:lnTo>
                  <a:lnTo>
                    <a:pt x="5219" y="3251"/>
                  </a:lnTo>
                  <a:lnTo>
                    <a:pt x="5181" y="2362"/>
                  </a:lnTo>
                  <a:lnTo>
                    <a:pt x="3314" y="558"/>
                  </a:lnTo>
                  <a:lnTo>
                    <a:pt x="1816" y="0"/>
                  </a:lnTo>
                  <a:close/>
                </a:path>
              </a:pathLst>
            </a:custGeom>
            <a:solidFill>
              <a:srgbClr val="FFCB61">
                <a:alpha val="68998"/>
              </a:srgbClr>
            </a:solidFill>
          </p:spPr>
          <p:txBody>
            <a:bodyPr wrap="square" lIns="0" tIns="0" rIns="0" bIns="0" rtlCol="0"/>
            <a:lstStyle/>
            <a:p>
              <a:endParaRPr sz="1493" dirty="0"/>
            </a:p>
          </p:txBody>
        </p:sp>
        <p:sp>
          <p:nvSpPr>
            <p:cNvPr id="2035" name="object 3903">
              <a:extLst>
                <a:ext uri="{FF2B5EF4-FFF2-40B4-BE49-F238E27FC236}">
                  <a16:creationId xmlns:a16="http://schemas.microsoft.com/office/drawing/2014/main" id="{6F12A010-5F4F-4477-AF6B-DFC8F3224C6E}"/>
                </a:ext>
              </a:extLst>
            </p:cNvPr>
            <p:cNvSpPr/>
            <p:nvPr/>
          </p:nvSpPr>
          <p:spPr>
            <a:xfrm>
              <a:off x="1154404" y="5324398"/>
              <a:ext cx="419100" cy="105410"/>
            </a:xfrm>
            <a:custGeom>
              <a:avLst/>
              <a:gdLst/>
              <a:ahLst/>
              <a:cxnLst/>
              <a:rect l="l" t="t" r="r" b="b"/>
              <a:pathLst>
                <a:path w="419100" h="105410">
                  <a:moveTo>
                    <a:pt x="16637" y="98869"/>
                  </a:moveTo>
                  <a:lnTo>
                    <a:pt x="13449" y="93649"/>
                  </a:lnTo>
                  <a:lnTo>
                    <a:pt x="10007" y="88011"/>
                  </a:lnTo>
                  <a:lnTo>
                    <a:pt x="1193" y="93611"/>
                  </a:lnTo>
                  <a:lnTo>
                    <a:pt x="0" y="101473"/>
                  </a:lnTo>
                  <a:lnTo>
                    <a:pt x="1917" y="104889"/>
                  </a:lnTo>
                  <a:lnTo>
                    <a:pt x="10299" y="104444"/>
                  </a:lnTo>
                  <a:lnTo>
                    <a:pt x="16637" y="98869"/>
                  </a:lnTo>
                  <a:close/>
                </a:path>
                <a:path w="419100" h="105410">
                  <a:moveTo>
                    <a:pt x="270129" y="1574"/>
                  </a:moveTo>
                  <a:lnTo>
                    <a:pt x="266522" y="635"/>
                  </a:lnTo>
                  <a:lnTo>
                    <a:pt x="264541" y="139"/>
                  </a:lnTo>
                  <a:lnTo>
                    <a:pt x="262407" y="0"/>
                  </a:lnTo>
                  <a:lnTo>
                    <a:pt x="258635" y="139"/>
                  </a:lnTo>
                  <a:lnTo>
                    <a:pt x="257492" y="1155"/>
                  </a:lnTo>
                  <a:lnTo>
                    <a:pt x="254546" y="1600"/>
                  </a:lnTo>
                  <a:lnTo>
                    <a:pt x="254584" y="4127"/>
                  </a:lnTo>
                  <a:lnTo>
                    <a:pt x="257302" y="4445"/>
                  </a:lnTo>
                  <a:lnTo>
                    <a:pt x="258470" y="5130"/>
                  </a:lnTo>
                  <a:lnTo>
                    <a:pt x="261493" y="5930"/>
                  </a:lnTo>
                  <a:lnTo>
                    <a:pt x="263321" y="5715"/>
                  </a:lnTo>
                  <a:lnTo>
                    <a:pt x="265074" y="6261"/>
                  </a:lnTo>
                  <a:lnTo>
                    <a:pt x="268668" y="7327"/>
                  </a:lnTo>
                  <a:lnTo>
                    <a:pt x="270129" y="1574"/>
                  </a:lnTo>
                  <a:close/>
                </a:path>
                <a:path w="419100" h="105410">
                  <a:moveTo>
                    <a:pt x="287477" y="5588"/>
                  </a:moveTo>
                  <a:lnTo>
                    <a:pt x="283578" y="3530"/>
                  </a:lnTo>
                  <a:lnTo>
                    <a:pt x="281432" y="2425"/>
                  </a:lnTo>
                  <a:lnTo>
                    <a:pt x="279412" y="2438"/>
                  </a:lnTo>
                  <a:lnTo>
                    <a:pt x="277393" y="3784"/>
                  </a:lnTo>
                  <a:lnTo>
                    <a:pt x="275310" y="5143"/>
                  </a:lnTo>
                  <a:lnTo>
                    <a:pt x="275590" y="7759"/>
                  </a:lnTo>
                  <a:lnTo>
                    <a:pt x="277482" y="9093"/>
                  </a:lnTo>
                  <a:lnTo>
                    <a:pt x="278511" y="9842"/>
                  </a:lnTo>
                  <a:lnTo>
                    <a:pt x="279501" y="10248"/>
                  </a:lnTo>
                  <a:lnTo>
                    <a:pt x="280784" y="10490"/>
                  </a:lnTo>
                  <a:lnTo>
                    <a:pt x="284848" y="11341"/>
                  </a:lnTo>
                  <a:lnTo>
                    <a:pt x="287477" y="5588"/>
                  </a:lnTo>
                  <a:close/>
                </a:path>
                <a:path w="419100" h="105410">
                  <a:moveTo>
                    <a:pt x="298196" y="10922"/>
                  </a:moveTo>
                  <a:lnTo>
                    <a:pt x="294462" y="9728"/>
                  </a:lnTo>
                  <a:lnTo>
                    <a:pt x="292976" y="9271"/>
                  </a:lnTo>
                  <a:lnTo>
                    <a:pt x="291795" y="9423"/>
                  </a:lnTo>
                  <a:lnTo>
                    <a:pt x="288404" y="11823"/>
                  </a:lnTo>
                  <a:lnTo>
                    <a:pt x="288594" y="14478"/>
                  </a:lnTo>
                  <a:lnTo>
                    <a:pt x="291592" y="16611"/>
                  </a:lnTo>
                  <a:lnTo>
                    <a:pt x="292481" y="16751"/>
                  </a:lnTo>
                  <a:lnTo>
                    <a:pt x="297789" y="16738"/>
                  </a:lnTo>
                  <a:lnTo>
                    <a:pt x="298196" y="10922"/>
                  </a:lnTo>
                  <a:close/>
                </a:path>
                <a:path w="419100" h="105410">
                  <a:moveTo>
                    <a:pt x="404901" y="56324"/>
                  </a:moveTo>
                  <a:lnTo>
                    <a:pt x="401599" y="52146"/>
                  </a:lnTo>
                  <a:lnTo>
                    <a:pt x="400608" y="50914"/>
                  </a:lnTo>
                  <a:lnTo>
                    <a:pt x="399605" y="49491"/>
                  </a:lnTo>
                  <a:lnTo>
                    <a:pt x="396862" y="47942"/>
                  </a:lnTo>
                  <a:lnTo>
                    <a:pt x="395173" y="47828"/>
                  </a:lnTo>
                  <a:lnTo>
                    <a:pt x="390410" y="46964"/>
                  </a:lnTo>
                  <a:lnTo>
                    <a:pt x="387705" y="50914"/>
                  </a:lnTo>
                  <a:lnTo>
                    <a:pt x="391833" y="54762"/>
                  </a:lnTo>
                  <a:lnTo>
                    <a:pt x="393039" y="56438"/>
                  </a:lnTo>
                  <a:lnTo>
                    <a:pt x="397967" y="61709"/>
                  </a:lnTo>
                  <a:lnTo>
                    <a:pt x="404901" y="56324"/>
                  </a:lnTo>
                  <a:close/>
                </a:path>
                <a:path w="419100" h="105410">
                  <a:moveTo>
                    <a:pt x="410679" y="71805"/>
                  </a:moveTo>
                  <a:lnTo>
                    <a:pt x="407860" y="64630"/>
                  </a:lnTo>
                  <a:lnTo>
                    <a:pt x="404418" y="63766"/>
                  </a:lnTo>
                  <a:lnTo>
                    <a:pt x="403364" y="63500"/>
                  </a:lnTo>
                  <a:lnTo>
                    <a:pt x="402526" y="64147"/>
                  </a:lnTo>
                  <a:lnTo>
                    <a:pt x="401383" y="67183"/>
                  </a:lnTo>
                  <a:lnTo>
                    <a:pt x="403428" y="75514"/>
                  </a:lnTo>
                  <a:lnTo>
                    <a:pt x="410679" y="71805"/>
                  </a:lnTo>
                  <a:close/>
                </a:path>
                <a:path w="419100" h="105410">
                  <a:moveTo>
                    <a:pt x="418719" y="86296"/>
                  </a:moveTo>
                  <a:lnTo>
                    <a:pt x="416674" y="84658"/>
                  </a:lnTo>
                  <a:lnTo>
                    <a:pt x="415937" y="84074"/>
                  </a:lnTo>
                  <a:lnTo>
                    <a:pt x="414985" y="83870"/>
                  </a:lnTo>
                  <a:lnTo>
                    <a:pt x="412445" y="85407"/>
                  </a:lnTo>
                  <a:lnTo>
                    <a:pt x="412330" y="86893"/>
                  </a:lnTo>
                  <a:lnTo>
                    <a:pt x="410794" y="89928"/>
                  </a:lnTo>
                  <a:lnTo>
                    <a:pt x="411022" y="91363"/>
                  </a:lnTo>
                  <a:lnTo>
                    <a:pt x="412038" y="92430"/>
                  </a:lnTo>
                  <a:lnTo>
                    <a:pt x="412254" y="93218"/>
                  </a:lnTo>
                  <a:lnTo>
                    <a:pt x="412978" y="93726"/>
                  </a:lnTo>
                  <a:lnTo>
                    <a:pt x="413740" y="93459"/>
                  </a:lnTo>
                  <a:lnTo>
                    <a:pt x="414312" y="93332"/>
                  </a:lnTo>
                  <a:lnTo>
                    <a:pt x="415759" y="93370"/>
                  </a:lnTo>
                  <a:lnTo>
                    <a:pt x="416979" y="92265"/>
                  </a:lnTo>
                  <a:lnTo>
                    <a:pt x="417982" y="88722"/>
                  </a:lnTo>
                  <a:lnTo>
                    <a:pt x="418719" y="86296"/>
                  </a:lnTo>
                  <a:close/>
                </a:path>
              </a:pathLst>
            </a:custGeom>
            <a:solidFill>
              <a:srgbClr val="FFFFFF"/>
            </a:solidFill>
          </p:spPr>
          <p:txBody>
            <a:bodyPr wrap="square" lIns="0" tIns="0" rIns="0" bIns="0" rtlCol="0"/>
            <a:lstStyle/>
            <a:p>
              <a:endParaRPr sz="1493" dirty="0"/>
            </a:p>
          </p:txBody>
        </p:sp>
        <p:sp>
          <p:nvSpPr>
            <p:cNvPr id="2036" name="object 3904">
              <a:extLst>
                <a:ext uri="{FF2B5EF4-FFF2-40B4-BE49-F238E27FC236}">
                  <a16:creationId xmlns:a16="http://schemas.microsoft.com/office/drawing/2014/main" id="{721BAC0C-495F-4240-B5C4-66675CB581BF}"/>
                </a:ext>
              </a:extLst>
            </p:cNvPr>
            <p:cNvSpPr/>
            <p:nvPr/>
          </p:nvSpPr>
          <p:spPr>
            <a:xfrm>
              <a:off x="1100391" y="5516079"/>
              <a:ext cx="62865" cy="46990"/>
            </a:xfrm>
            <a:custGeom>
              <a:avLst/>
              <a:gdLst/>
              <a:ahLst/>
              <a:cxnLst/>
              <a:rect l="l" t="t" r="r" b="b"/>
              <a:pathLst>
                <a:path w="62865" h="46989">
                  <a:moveTo>
                    <a:pt x="35039" y="23202"/>
                  </a:moveTo>
                  <a:lnTo>
                    <a:pt x="31318" y="14757"/>
                  </a:lnTo>
                  <a:lnTo>
                    <a:pt x="23456" y="8331"/>
                  </a:lnTo>
                  <a:lnTo>
                    <a:pt x="15608" y="1917"/>
                  </a:lnTo>
                  <a:lnTo>
                    <a:pt x="6565" y="0"/>
                  </a:lnTo>
                  <a:lnTo>
                    <a:pt x="0" y="8039"/>
                  </a:lnTo>
                  <a:lnTo>
                    <a:pt x="3733" y="16484"/>
                  </a:lnTo>
                  <a:lnTo>
                    <a:pt x="19469" y="29286"/>
                  </a:lnTo>
                  <a:lnTo>
                    <a:pt x="28473" y="31229"/>
                  </a:lnTo>
                  <a:lnTo>
                    <a:pt x="35039" y="23202"/>
                  </a:lnTo>
                  <a:close/>
                </a:path>
                <a:path w="62865" h="46989">
                  <a:moveTo>
                    <a:pt x="62674" y="37109"/>
                  </a:moveTo>
                  <a:lnTo>
                    <a:pt x="61290" y="32080"/>
                  </a:lnTo>
                  <a:lnTo>
                    <a:pt x="57365" y="29908"/>
                  </a:lnTo>
                  <a:lnTo>
                    <a:pt x="53428" y="27698"/>
                  </a:lnTo>
                  <a:lnTo>
                    <a:pt x="48412" y="29184"/>
                  </a:lnTo>
                  <a:lnTo>
                    <a:pt x="43954" y="37236"/>
                  </a:lnTo>
                  <a:lnTo>
                    <a:pt x="45313" y="42265"/>
                  </a:lnTo>
                  <a:lnTo>
                    <a:pt x="49237" y="44488"/>
                  </a:lnTo>
                  <a:lnTo>
                    <a:pt x="53187" y="46659"/>
                  </a:lnTo>
                  <a:lnTo>
                    <a:pt x="58178" y="45161"/>
                  </a:lnTo>
                  <a:lnTo>
                    <a:pt x="62674" y="37109"/>
                  </a:lnTo>
                  <a:close/>
                </a:path>
              </a:pathLst>
            </a:custGeom>
            <a:solidFill>
              <a:srgbClr val="FF5226"/>
            </a:solidFill>
          </p:spPr>
          <p:txBody>
            <a:bodyPr wrap="square" lIns="0" tIns="0" rIns="0" bIns="0" rtlCol="0"/>
            <a:lstStyle/>
            <a:p>
              <a:endParaRPr sz="1493" dirty="0"/>
            </a:p>
          </p:txBody>
        </p:sp>
      </p:grpSp>
    </p:spTree>
    <p:extLst>
      <p:ext uri="{BB962C8B-B14F-4D97-AF65-F5344CB8AC3E}">
        <p14:creationId xmlns:p14="http://schemas.microsoft.com/office/powerpoint/2010/main" val="1118775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0B39F2FA-C07E-4355-A559-87605EC27AD6}"/>
              </a:ext>
            </a:extLst>
          </p:cNvPr>
          <p:cNvSpPr>
            <a:spLocks noGrp="1"/>
          </p:cNvSpPr>
          <p:nvPr>
            <p:ph type="sldNum" sz="quarter" idx="12"/>
          </p:nvPr>
        </p:nvSpPr>
        <p:spPr/>
        <p:txBody>
          <a:bodyPr vert="horz" lIns="91440" tIns="45720" rIns="91440" bIns="45720" rtlCol="0" anchor="ctr"/>
          <a:lstStyle/>
          <a:p>
            <a:fld id="{67B04227-7E0D-CC41-96C5-A6713E1AB6ED}" type="slidenum">
              <a:rPr lang="en-US" sz="1200" smtClean="0">
                <a:solidFill>
                  <a:srgbClr val="7A9A91"/>
                </a:solidFill>
                <a:latin typeface="Ubuntu" panose="020B0504030602030204" pitchFamily="34" charset="0"/>
              </a:rPr>
              <a:pPr/>
              <a:t>19</a:t>
            </a:fld>
            <a:endParaRPr lang="en-US" sz="1200" dirty="0">
              <a:solidFill>
                <a:srgbClr val="7A9A91"/>
              </a:solidFill>
              <a:latin typeface="Ubuntu" panose="020B0504030602030204" pitchFamily="34" charset="0"/>
            </a:endParaRPr>
          </a:p>
        </p:txBody>
      </p:sp>
      <p:sp>
        <p:nvSpPr>
          <p:cNvPr id="24" name="object 2">
            <a:extLst>
              <a:ext uri="{FF2B5EF4-FFF2-40B4-BE49-F238E27FC236}">
                <a16:creationId xmlns:a16="http://schemas.microsoft.com/office/drawing/2014/main" id="{74019F1F-5114-4A54-A4BE-D2A397642964}"/>
              </a:ext>
            </a:extLst>
          </p:cNvPr>
          <p:cNvSpPr txBox="1"/>
          <p:nvPr/>
        </p:nvSpPr>
        <p:spPr>
          <a:xfrm>
            <a:off x="1543441" y="4735355"/>
            <a:ext cx="1480857" cy="343714"/>
          </a:xfrm>
          <a:prstGeom prst="rect">
            <a:avLst/>
          </a:prstGeom>
        </p:spPr>
        <p:txBody>
          <a:bodyPr vert="horz" wrap="square" lIns="0" tIns="11206" rIns="0" bIns="0" rtlCol="0">
            <a:spAutoFit/>
          </a:bodyPr>
          <a:lstStyle>
            <a:defPPr>
              <a:defRPr lang="en-US"/>
            </a:defPPr>
            <a:lvl1pPr marL="11206" algn="ctr" defTabSz="685800">
              <a:lnSpc>
                <a:spcPct val="90000"/>
              </a:lnSpc>
              <a:spcBef>
                <a:spcPts val="88"/>
              </a:spcBef>
              <a:buNone/>
              <a:defRPr sz="2400" b="1" spc="-18">
                <a:solidFill>
                  <a:srgbClr val="016A5F"/>
                </a:solidFill>
                <a:latin typeface="Ubuntu" panose="020B0504030602030204" pitchFamily="34" charset="0"/>
                <a:ea typeface="+mj-ea"/>
                <a:cs typeface="+mj-cs"/>
              </a:defRPr>
            </a:lvl1pPr>
          </a:lstStyle>
          <a:p>
            <a:r>
              <a:rPr dirty="0"/>
              <a:t>CLOSING</a:t>
            </a:r>
          </a:p>
        </p:txBody>
      </p:sp>
      <p:sp>
        <p:nvSpPr>
          <p:cNvPr id="25" name="object 3">
            <a:extLst>
              <a:ext uri="{FF2B5EF4-FFF2-40B4-BE49-F238E27FC236}">
                <a16:creationId xmlns:a16="http://schemas.microsoft.com/office/drawing/2014/main" id="{88AE0D89-B945-48DD-B7A4-EF797C05672F}"/>
              </a:ext>
            </a:extLst>
          </p:cNvPr>
          <p:cNvSpPr/>
          <p:nvPr/>
        </p:nvSpPr>
        <p:spPr>
          <a:xfrm>
            <a:off x="283061" y="4510367"/>
            <a:ext cx="6324600" cy="4671029"/>
          </a:xfrm>
          <a:custGeom>
            <a:avLst/>
            <a:gdLst/>
            <a:ahLst/>
            <a:cxnLst/>
            <a:rect l="l" t="t" r="r" b="b"/>
            <a:pathLst>
              <a:path w="7167880" h="4991100">
                <a:moveTo>
                  <a:pt x="152400" y="0"/>
                </a:moveTo>
                <a:lnTo>
                  <a:pt x="104231" y="7769"/>
                </a:lnTo>
                <a:lnTo>
                  <a:pt x="62396" y="29405"/>
                </a:lnTo>
                <a:lnTo>
                  <a:pt x="29405" y="62396"/>
                </a:lnTo>
                <a:lnTo>
                  <a:pt x="7769" y="104231"/>
                </a:lnTo>
                <a:lnTo>
                  <a:pt x="0" y="152400"/>
                </a:lnTo>
                <a:lnTo>
                  <a:pt x="0" y="4838700"/>
                </a:lnTo>
                <a:lnTo>
                  <a:pt x="7769" y="4886868"/>
                </a:lnTo>
                <a:lnTo>
                  <a:pt x="29405" y="4928703"/>
                </a:lnTo>
                <a:lnTo>
                  <a:pt x="62396" y="4961694"/>
                </a:lnTo>
                <a:lnTo>
                  <a:pt x="104231" y="4983330"/>
                </a:lnTo>
                <a:lnTo>
                  <a:pt x="152400" y="4991100"/>
                </a:lnTo>
                <a:lnTo>
                  <a:pt x="7014972" y="4991100"/>
                </a:lnTo>
                <a:lnTo>
                  <a:pt x="7063140" y="4983330"/>
                </a:lnTo>
                <a:lnTo>
                  <a:pt x="7104975" y="4961694"/>
                </a:lnTo>
                <a:lnTo>
                  <a:pt x="7137966" y="4928703"/>
                </a:lnTo>
                <a:lnTo>
                  <a:pt x="7159602" y="4886868"/>
                </a:lnTo>
                <a:lnTo>
                  <a:pt x="7167372" y="4838700"/>
                </a:lnTo>
                <a:lnTo>
                  <a:pt x="7167372" y="152400"/>
                </a:lnTo>
                <a:lnTo>
                  <a:pt x="7159602" y="104231"/>
                </a:lnTo>
                <a:lnTo>
                  <a:pt x="7137966" y="62396"/>
                </a:lnTo>
                <a:lnTo>
                  <a:pt x="7104975" y="29405"/>
                </a:lnTo>
                <a:lnTo>
                  <a:pt x="7063140" y="7769"/>
                </a:lnTo>
                <a:lnTo>
                  <a:pt x="7014972" y="0"/>
                </a:lnTo>
                <a:lnTo>
                  <a:pt x="152400" y="0"/>
                </a:lnTo>
                <a:close/>
              </a:path>
            </a:pathLst>
          </a:custGeom>
          <a:ln w="38100">
            <a:solidFill>
              <a:srgbClr val="39BB9C"/>
            </a:solidFill>
          </a:ln>
        </p:spPr>
        <p:txBody>
          <a:bodyPr wrap="square" lIns="0" tIns="0" rIns="0" bIns="0" rtlCol="0"/>
          <a:lstStyle/>
          <a:p>
            <a:endParaRPr sz="1493" dirty="0"/>
          </a:p>
        </p:txBody>
      </p:sp>
      <p:sp>
        <p:nvSpPr>
          <p:cNvPr id="26" name="object 4">
            <a:extLst>
              <a:ext uri="{FF2B5EF4-FFF2-40B4-BE49-F238E27FC236}">
                <a16:creationId xmlns:a16="http://schemas.microsoft.com/office/drawing/2014/main" id="{D79E59A4-8460-4EB4-9CB6-E2321FDB32E7}"/>
              </a:ext>
            </a:extLst>
          </p:cNvPr>
          <p:cNvSpPr txBox="1"/>
          <p:nvPr/>
        </p:nvSpPr>
        <p:spPr>
          <a:xfrm>
            <a:off x="3143250" y="4715010"/>
            <a:ext cx="3240617" cy="380308"/>
          </a:xfrm>
          <a:prstGeom prst="rect">
            <a:avLst/>
          </a:prstGeom>
        </p:spPr>
        <p:txBody>
          <a:bodyPr vert="horz" wrap="square" lIns="0" tIns="8965" rIns="0" bIns="0" rtlCol="0">
            <a:spAutoFit/>
          </a:bodyPr>
          <a:lstStyle/>
          <a:p>
            <a:pPr marL="11206" marR="4483">
              <a:lnSpc>
                <a:spcPct val="101200"/>
              </a:lnSpc>
              <a:spcBef>
                <a:spcPts val="71"/>
              </a:spcBef>
            </a:pPr>
            <a:r>
              <a:rPr sz="1200" spc="-9" dirty="0">
                <a:latin typeface="Ubuntu" panose="020B0504030602030204" pitchFamily="34" charset="0"/>
                <a:cs typeface="Microsoft Sans Serif"/>
              </a:rPr>
              <a:t>Summary</a:t>
            </a:r>
            <a:r>
              <a:rPr sz="1200" spc="-49" dirty="0">
                <a:latin typeface="Ubuntu" panose="020B0504030602030204" pitchFamily="34" charset="0"/>
                <a:cs typeface="Microsoft Sans Serif"/>
              </a:rPr>
              <a:t> </a:t>
            </a:r>
            <a:r>
              <a:rPr sz="1200" spc="35" dirty="0">
                <a:latin typeface="Ubuntu" panose="020B0504030602030204" pitchFamily="34" charset="0"/>
                <a:cs typeface="Microsoft Sans Serif"/>
              </a:rPr>
              <a:t>statement,</a:t>
            </a:r>
            <a:r>
              <a:rPr sz="1200" spc="-44" dirty="0">
                <a:latin typeface="Ubuntu" panose="020B0504030602030204" pitchFamily="34" charset="0"/>
                <a:cs typeface="Microsoft Sans Serif"/>
              </a:rPr>
              <a:t> </a:t>
            </a:r>
            <a:r>
              <a:rPr sz="1200" spc="-31" dirty="0">
                <a:latin typeface="Ubuntu" panose="020B0504030602030204" pitchFamily="34" charset="0"/>
                <a:cs typeface="Microsoft Sans Serif"/>
              </a:rPr>
              <a:t>ask</a:t>
            </a:r>
            <a:r>
              <a:rPr sz="1200" spc="-49" dirty="0">
                <a:latin typeface="Ubuntu" panose="020B0504030602030204" pitchFamily="34" charset="0"/>
                <a:cs typeface="Microsoft Sans Serif"/>
              </a:rPr>
              <a:t> </a:t>
            </a:r>
            <a:r>
              <a:rPr sz="1200" spc="49" dirty="0">
                <a:latin typeface="Ubuntu" panose="020B0504030602030204" pitchFamily="34" charset="0"/>
                <a:cs typeface="Microsoft Sans Serif"/>
              </a:rPr>
              <a:t>them</a:t>
            </a:r>
            <a:r>
              <a:rPr sz="1200" spc="-44" dirty="0">
                <a:latin typeface="Ubuntu" panose="020B0504030602030204" pitchFamily="34" charset="0"/>
                <a:cs typeface="Microsoft Sans Serif"/>
              </a:rPr>
              <a:t> </a:t>
            </a:r>
            <a:r>
              <a:rPr sz="1200" spc="88" dirty="0">
                <a:latin typeface="Ubuntu" panose="020B0504030602030204" pitchFamily="34" charset="0"/>
                <a:cs typeface="Microsoft Sans Serif"/>
              </a:rPr>
              <a:t>to</a:t>
            </a:r>
            <a:r>
              <a:rPr sz="1200" spc="-49" dirty="0">
                <a:latin typeface="Ubuntu" panose="020B0504030602030204" pitchFamily="34" charset="0"/>
                <a:cs typeface="Microsoft Sans Serif"/>
              </a:rPr>
              <a:t> </a:t>
            </a:r>
            <a:r>
              <a:rPr sz="1200" spc="26" dirty="0">
                <a:latin typeface="Ubuntu" panose="020B0504030602030204" pitchFamily="34" charset="0"/>
                <a:cs typeface="Microsoft Sans Serif"/>
              </a:rPr>
              <a:t>take </a:t>
            </a:r>
            <a:r>
              <a:rPr sz="1200" spc="-313" dirty="0">
                <a:latin typeface="Ubuntu" panose="020B0504030602030204" pitchFamily="34" charset="0"/>
                <a:cs typeface="Microsoft Sans Serif"/>
              </a:rPr>
              <a:t> </a:t>
            </a:r>
            <a:r>
              <a:rPr sz="1200" spc="9" dirty="0">
                <a:latin typeface="Ubuntu" panose="020B0504030602030204" pitchFamily="34" charset="0"/>
                <a:cs typeface="Microsoft Sans Serif"/>
              </a:rPr>
              <a:t>specific</a:t>
            </a:r>
            <a:r>
              <a:rPr sz="1200" spc="-49" dirty="0">
                <a:latin typeface="Ubuntu" panose="020B0504030602030204" pitchFamily="34" charset="0"/>
                <a:cs typeface="Microsoft Sans Serif"/>
              </a:rPr>
              <a:t> </a:t>
            </a:r>
            <a:r>
              <a:rPr sz="1200" spc="26" dirty="0">
                <a:latin typeface="Ubuntu" panose="020B0504030602030204" pitchFamily="34" charset="0"/>
                <a:cs typeface="Microsoft Sans Serif"/>
              </a:rPr>
              <a:t>action</a:t>
            </a:r>
            <a:r>
              <a:rPr sz="1200" spc="-44" dirty="0">
                <a:latin typeface="Ubuntu" panose="020B0504030602030204" pitchFamily="34" charset="0"/>
                <a:cs typeface="Microsoft Sans Serif"/>
              </a:rPr>
              <a:t> </a:t>
            </a:r>
            <a:r>
              <a:rPr sz="1200" spc="4" dirty="0">
                <a:latin typeface="Ubuntu" panose="020B0504030602030204" pitchFamily="34" charset="0"/>
                <a:cs typeface="Microsoft Sans Serif"/>
              </a:rPr>
              <a:t>and</a:t>
            </a:r>
            <a:r>
              <a:rPr sz="1200" spc="-49" dirty="0">
                <a:latin typeface="Ubuntu" panose="020B0504030602030204" pitchFamily="34" charset="0"/>
                <a:cs typeface="Microsoft Sans Serif"/>
              </a:rPr>
              <a:t> </a:t>
            </a:r>
            <a:r>
              <a:rPr sz="1200" spc="35" dirty="0">
                <a:latin typeface="Ubuntu" panose="020B0504030602030204" pitchFamily="34" charset="0"/>
                <a:cs typeface="Microsoft Sans Serif"/>
              </a:rPr>
              <a:t>thank</a:t>
            </a:r>
            <a:r>
              <a:rPr sz="1200" spc="-44" dirty="0">
                <a:latin typeface="Ubuntu" panose="020B0504030602030204" pitchFamily="34" charset="0"/>
                <a:cs typeface="Microsoft Sans Serif"/>
              </a:rPr>
              <a:t> </a:t>
            </a:r>
            <a:r>
              <a:rPr sz="1200" spc="49" dirty="0">
                <a:latin typeface="Ubuntu" panose="020B0504030602030204" pitchFamily="34" charset="0"/>
                <a:cs typeface="Microsoft Sans Serif"/>
              </a:rPr>
              <a:t>them</a:t>
            </a:r>
            <a:endParaRPr sz="1200" dirty="0">
              <a:latin typeface="Ubuntu" panose="020B0504030602030204" pitchFamily="34" charset="0"/>
              <a:cs typeface="Microsoft Sans Serif"/>
            </a:endParaRPr>
          </a:p>
        </p:txBody>
      </p:sp>
      <p:sp>
        <p:nvSpPr>
          <p:cNvPr id="28" name="object 6">
            <a:extLst>
              <a:ext uri="{FF2B5EF4-FFF2-40B4-BE49-F238E27FC236}">
                <a16:creationId xmlns:a16="http://schemas.microsoft.com/office/drawing/2014/main" id="{1EC6A982-78D1-41FD-B6E5-33E96854A76B}"/>
              </a:ext>
            </a:extLst>
          </p:cNvPr>
          <p:cNvSpPr/>
          <p:nvPr/>
        </p:nvSpPr>
        <p:spPr>
          <a:xfrm>
            <a:off x="283061" y="498764"/>
            <a:ext cx="6324600" cy="3889235"/>
          </a:xfrm>
          <a:custGeom>
            <a:avLst/>
            <a:gdLst/>
            <a:ahLst/>
            <a:cxnLst/>
            <a:rect l="l" t="t" r="r" b="b"/>
            <a:pathLst>
              <a:path w="7167880" h="4058920">
                <a:moveTo>
                  <a:pt x="152400" y="0"/>
                </a:moveTo>
                <a:lnTo>
                  <a:pt x="104231" y="7769"/>
                </a:lnTo>
                <a:lnTo>
                  <a:pt x="62396" y="29405"/>
                </a:lnTo>
                <a:lnTo>
                  <a:pt x="29405" y="62396"/>
                </a:lnTo>
                <a:lnTo>
                  <a:pt x="7769" y="104231"/>
                </a:lnTo>
                <a:lnTo>
                  <a:pt x="0" y="152400"/>
                </a:lnTo>
                <a:lnTo>
                  <a:pt x="0" y="3906012"/>
                </a:lnTo>
                <a:lnTo>
                  <a:pt x="7769" y="3954180"/>
                </a:lnTo>
                <a:lnTo>
                  <a:pt x="29405" y="3996015"/>
                </a:lnTo>
                <a:lnTo>
                  <a:pt x="62396" y="4029006"/>
                </a:lnTo>
                <a:lnTo>
                  <a:pt x="104231" y="4050642"/>
                </a:lnTo>
                <a:lnTo>
                  <a:pt x="152400" y="4058412"/>
                </a:lnTo>
                <a:lnTo>
                  <a:pt x="7014972" y="4058412"/>
                </a:lnTo>
                <a:lnTo>
                  <a:pt x="7063140" y="4050642"/>
                </a:lnTo>
                <a:lnTo>
                  <a:pt x="7104975" y="4029006"/>
                </a:lnTo>
                <a:lnTo>
                  <a:pt x="7137966" y="3996015"/>
                </a:lnTo>
                <a:lnTo>
                  <a:pt x="7159602" y="3954180"/>
                </a:lnTo>
                <a:lnTo>
                  <a:pt x="7167372" y="3906012"/>
                </a:lnTo>
                <a:lnTo>
                  <a:pt x="7167372" y="152400"/>
                </a:lnTo>
                <a:lnTo>
                  <a:pt x="7159602" y="104231"/>
                </a:lnTo>
                <a:lnTo>
                  <a:pt x="7137966" y="62396"/>
                </a:lnTo>
                <a:lnTo>
                  <a:pt x="7104975" y="29405"/>
                </a:lnTo>
                <a:lnTo>
                  <a:pt x="7063140" y="7769"/>
                </a:lnTo>
                <a:lnTo>
                  <a:pt x="7014972" y="0"/>
                </a:lnTo>
                <a:lnTo>
                  <a:pt x="152400" y="0"/>
                </a:lnTo>
                <a:close/>
              </a:path>
            </a:pathLst>
          </a:custGeom>
          <a:ln w="38100">
            <a:solidFill>
              <a:srgbClr val="39BB9C"/>
            </a:solidFill>
          </a:ln>
        </p:spPr>
        <p:txBody>
          <a:bodyPr wrap="square" lIns="0" tIns="0" rIns="0" bIns="0" rtlCol="0"/>
          <a:lstStyle/>
          <a:p>
            <a:endParaRPr sz="1493" dirty="0"/>
          </a:p>
        </p:txBody>
      </p:sp>
      <p:sp>
        <p:nvSpPr>
          <p:cNvPr id="29" name="object 7">
            <a:extLst>
              <a:ext uri="{FF2B5EF4-FFF2-40B4-BE49-F238E27FC236}">
                <a16:creationId xmlns:a16="http://schemas.microsoft.com/office/drawing/2014/main" id="{B8F70F19-36C4-4CB8-8430-A951A5F3F01B}"/>
              </a:ext>
            </a:extLst>
          </p:cNvPr>
          <p:cNvSpPr txBox="1"/>
          <p:nvPr/>
        </p:nvSpPr>
        <p:spPr>
          <a:xfrm>
            <a:off x="1652419" y="666151"/>
            <a:ext cx="4729331" cy="195981"/>
          </a:xfrm>
          <a:prstGeom prst="rect">
            <a:avLst/>
          </a:prstGeom>
        </p:spPr>
        <p:txBody>
          <a:bodyPr vert="horz" wrap="square" lIns="0" tIns="11206" rIns="0" bIns="0" rtlCol="0">
            <a:spAutoFit/>
          </a:bodyPr>
          <a:lstStyle/>
          <a:p>
            <a:pPr marL="11206">
              <a:spcBef>
                <a:spcPts val="88"/>
              </a:spcBef>
            </a:pPr>
            <a:r>
              <a:rPr sz="1200" spc="-22" dirty="0">
                <a:latin typeface="Ubuntu" panose="020B0504030602030204" pitchFamily="34" charset="0"/>
                <a:cs typeface="Microsoft Sans Serif"/>
              </a:rPr>
              <a:t>(</a:t>
            </a:r>
            <a:r>
              <a:rPr sz="1200" spc="-53" dirty="0">
                <a:latin typeface="Ubuntu" panose="020B0504030602030204" pitchFamily="34" charset="0"/>
                <a:cs typeface="Microsoft Sans Serif"/>
              </a:rPr>
              <a:t>c</a:t>
            </a:r>
            <a:r>
              <a:rPr sz="1200" spc="35" dirty="0">
                <a:latin typeface="Ubuntu" panose="020B0504030602030204" pitchFamily="34" charset="0"/>
                <a:cs typeface="Microsoft Sans Serif"/>
              </a:rPr>
              <a:t>ontinued)</a:t>
            </a:r>
            <a:endParaRPr sz="1200" dirty="0">
              <a:latin typeface="Ubuntu" panose="020B0504030602030204" pitchFamily="34" charset="0"/>
              <a:cs typeface="Microsoft Sans Serif"/>
            </a:endParaRPr>
          </a:p>
        </p:txBody>
      </p:sp>
      <p:grpSp>
        <p:nvGrpSpPr>
          <p:cNvPr id="30" name="object 8">
            <a:extLst>
              <a:ext uri="{FF2B5EF4-FFF2-40B4-BE49-F238E27FC236}">
                <a16:creationId xmlns:a16="http://schemas.microsoft.com/office/drawing/2014/main" id="{FC5952C2-7ED3-4052-BC1E-FAB2F15C4E93}"/>
              </a:ext>
            </a:extLst>
          </p:cNvPr>
          <p:cNvGrpSpPr/>
          <p:nvPr/>
        </p:nvGrpSpPr>
        <p:grpSpPr>
          <a:xfrm>
            <a:off x="689722" y="4736365"/>
            <a:ext cx="705971" cy="384922"/>
            <a:chOff x="441773" y="4632550"/>
            <a:chExt cx="800100" cy="436245"/>
          </a:xfrm>
        </p:grpSpPr>
        <p:sp>
          <p:nvSpPr>
            <p:cNvPr id="31" name="object 9">
              <a:extLst>
                <a:ext uri="{FF2B5EF4-FFF2-40B4-BE49-F238E27FC236}">
                  <a16:creationId xmlns:a16="http://schemas.microsoft.com/office/drawing/2014/main" id="{18AB8A14-FE98-4BD8-8238-C9D6DF38184B}"/>
                </a:ext>
              </a:extLst>
            </p:cNvPr>
            <p:cNvSpPr/>
            <p:nvPr/>
          </p:nvSpPr>
          <p:spPr>
            <a:xfrm>
              <a:off x="441774" y="4688490"/>
              <a:ext cx="800100" cy="380365"/>
            </a:xfrm>
            <a:custGeom>
              <a:avLst/>
              <a:gdLst/>
              <a:ahLst/>
              <a:cxnLst/>
              <a:rect l="l" t="t" r="r" b="b"/>
              <a:pathLst>
                <a:path w="800100" h="380364">
                  <a:moveTo>
                    <a:pt x="749221" y="0"/>
                  </a:moveTo>
                  <a:lnTo>
                    <a:pt x="22540" y="102133"/>
                  </a:lnTo>
                  <a:lnTo>
                    <a:pt x="10265" y="125146"/>
                  </a:lnTo>
                  <a:lnTo>
                    <a:pt x="2945" y="154228"/>
                  </a:lnTo>
                  <a:lnTo>
                    <a:pt x="0" y="183368"/>
                  </a:lnTo>
                  <a:lnTo>
                    <a:pt x="856" y="206581"/>
                  </a:lnTo>
                  <a:lnTo>
                    <a:pt x="11638" y="248177"/>
                  </a:lnTo>
                  <a:lnTo>
                    <a:pt x="30582" y="283017"/>
                  </a:lnTo>
                  <a:lnTo>
                    <a:pt x="56600" y="311585"/>
                  </a:lnTo>
                  <a:lnTo>
                    <a:pt x="88610" y="334393"/>
                  </a:lnTo>
                  <a:lnTo>
                    <a:pt x="125534" y="351951"/>
                  </a:lnTo>
                  <a:lnTo>
                    <a:pt x="166291" y="364770"/>
                  </a:lnTo>
                  <a:lnTo>
                    <a:pt x="209801" y="373364"/>
                  </a:lnTo>
                  <a:lnTo>
                    <a:pt x="254983" y="378241"/>
                  </a:lnTo>
                  <a:lnTo>
                    <a:pt x="300757" y="379915"/>
                  </a:lnTo>
                  <a:lnTo>
                    <a:pt x="346044" y="378896"/>
                  </a:lnTo>
                  <a:lnTo>
                    <a:pt x="389762" y="375696"/>
                  </a:lnTo>
                  <a:lnTo>
                    <a:pt x="430889" y="370818"/>
                  </a:lnTo>
                  <a:lnTo>
                    <a:pt x="471653" y="364189"/>
                  </a:lnTo>
                  <a:lnTo>
                    <a:pt x="514559" y="355216"/>
                  </a:lnTo>
                  <a:lnTo>
                    <a:pt x="558371" y="343714"/>
                  </a:lnTo>
                  <a:lnTo>
                    <a:pt x="601909" y="329488"/>
                  </a:lnTo>
                  <a:lnTo>
                    <a:pt x="643993" y="312345"/>
                  </a:lnTo>
                  <a:lnTo>
                    <a:pt x="683446" y="292092"/>
                  </a:lnTo>
                  <a:lnTo>
                    <a:pt x="719088" y="268534"/>
                  </a:lnTo>
                  <a:lnTo>
                    <a:pt x="749739" y="241478"/>
                  </a:lnTo>
                  <a:lnTo>
                    <a:pt x="774220" y="210730"/>
                  </a:lnTo>
                  <a:lnTo>
                    <a:pt x="791352" y="176097"/>
                  </a:lnTo>
                  <a:lnTo>
                    <a:pt x="799956" y="137384"/>
                  </a:lnTo>
                  <a:lnTo>
                    <a:pt x="798853" y="94399"/>
                  </a:lnTo>
                  <a:lnTo>
                    <a:pt x="793278" y="71876"/>
                  </a:lnTo>
                  <a:lnTo>
                    <a:pt x="782414" y="44675"/>
                  </a:lnTo>
                  <a:lnTo>
                    <a:pt x="767361" y="18736"/>
                  </a:lnTo>
                  <a:lnTo>
                    <a:pt x="749221" y="0"/>
                  </a:lnTo>
                  <a:close/>
                </a:path>
              </a:pathLst>
            </a:custGeom>
            <a:solidFill>
              <a:srgbClr val="E16F0F"/>
            </a:solidFill>
          </p:spPr>
          <p:txBody>
            <a:bodyPr wrap="square" lIns="0" tIns="0" rIns="0" bIns="0" rtlCol="0"/>
            <a:lstStyle/>
            <a:p>
              <a:endParaRPr sz="1493" dirty="0"/>
            </a:p>
          </p:txBody>
        </p:sp>
        <p:sp>
          <p:nvSpPr>
            <p:cNvPr id="32" name="object 10">
              <a:extLst>
                <a:ext uri="{FF2B5EF4-FFF2-40B4-BE49-F238E27FC236}">
                  <a16:creationId xmlns:a16="http://schemas.microsoft.com/office/drawing/2014/main" id="{FCC92CCF-DDCF-4EDB-9625-82A8A9B62298}"/>
                </a:ext>
              </a:extLst>
            </p:cNvPr>
            <p:cNvSpPr/>
            <p:nvPr/>
          </p:nvSpPr>
          <p:spPr>
            <a:xfrm>
              <a:off x="441773" y="4711777"/>
              <a:ext cx="603885" cy="346710"/>
            </a:xfrm>
            <a:custGeom>
              <a:avLst/>
              <a:gdLst/>
              <a:ahLst/>
              <a:cxnLst/>
              <a:rect l="l" t="t" r="r" b="b"/>
              <a:pathLst>
                <a:path w="603885" h="346710">
                  <a:moveTo>
                    <a:pt x="583535" y="0"/>
                  </a:moveTo>
                  <a:lnTo>
                    <a:pt x="22538" y="78841"/>
                  </a:lnTo>
                  <a:lnTo>
                    <a:pt x="10269" y="101854"/>
                  </a:lnTo>
                  <a:lnTo>
                    <a:pt x="2948" y="130937"/>
                  </a:lnTo>
                  <a:lnTo>
                    <a:pt x="0" y="160076"/>
                  </a:lnTo>
                  <a:lnTo>
                    <a:pt x="857" y="183301"/>
                  </a:lnTo>
                  <a:lnTo>
                    <a:pt x="13363" y="229083"/>
                  </a:lnTo>
                  <a:lnTo>
                    <a:pt x="35810" y="266591"/>
                  </a:lnTo>
                  <a:lnTo>
                    <a:pt x="66699" y="296491"/>
                  </a:lnTo>
                  <a:lnTo>
                    <a:pt x="104541" y="319490"/>
                  </a:lnTo>
                  <a:lnTo>
                    <a:pt x="147849" y="336296"/>
                  </a:lnTo>
                  <a:lnTo>
                    <a:pt x="170277" y="342379"/>
                  </a:lnTo>
                  <a:lnTo>
                    <a:pt x="171661" y="342734"/>
                  </a:lnTo>
                  <a:lnTo>
                    <a:pt x="209105" y="346329"/>
                  </a:lnTo>
                  <a:lnTo>
                    <a:pt x="246039" y="346559"/>
                  </a:lnTo>
                  <a:lnTo>
                    <a:pt x="281611" y="344276"/>
                  </a:lnTo>
                  <a:lnTo>
                    <a:pt x="350698" y="335447"/>
                  </a:lnTo>
                  <a:lnTo>
                    <a:pt x="388494" y="329676"/>
                  </a:lnTo>
                  <a:lnTo>
                    <a:pt x="427006" y="321915"/>
                  </a:lnTo>
                  <a:lnTo>
                    <a:pt x="464888" y="311056"/>
                  </a:lnTo>
                  <a:lnTo>
                    <a:pt x="500793" y="295993"/>
                  </a:lnTo>
                  <a:lnTo>
                    <a:pt x="533372" y="275618"/>
                  </a:lnTo>
                  <a:lnTo>
                    <a:pt x="561278" y="248824"/>
                  </a:lnTo>
                  <a:lnTo>
                    <a:pt x="583164" y="214504"/>
                  </a:lnTo>
                  <a:lnTo>
                    <a:pt x="597681" y="171552"/>
                  </a:lnTo>
                  <a:lnTo>
                    <a:pt x="603482" y="118860"/>
                  </a:lnTo>
                  <a:lnTo>
                    <a:pt x="599220" y="55321"/>
                  </a:lnTo>
                  <a:lnTo>
                    <a:pt x="597106" y="43910"/>
                  </a:lnTo>
                  <a:lnTo>
                    <a:pt x="593687" y="30313"/>
                  </a:lnTo>
                  <a:lnTo>
                    <a:pt x="589113" y="15389"/>
                  </a:lnTo>
                  <a:lnTo>
                    <a:pt x="583535" y="0"/>
                  </a:lnTo>
                  <a:close/>
                </a:path>
              </a:pathLst>
            </a:custGeom>
            <a:solidFill>
              <a:srgbClr val="EF881F"/>
            </a:solidFill>
          </p:spPr>
          <p:txBody>
            <a:bodyPr wrap="square" lIns="0" tIns="0" rIns="0" bIns="0" rtlCol="0"/>
            <a:lstStyle/>
            <a:p>
              <a:endParaRPr sz="1493" dirty="0"/>
            </a:p>
          </p:txBody>
        </p:sp>
        <p:sp>
          <p:nvSpPr>
            <p:cNvPr id="33" name="object 11">
              <a:extLst>
                <a:ext uri="{FF2B5EF4-FFF2-40B4-BE49-F238E27FC236}">
                  <a16:creationId xmlns:a16="http://schemas.microsoft.com/office/drawing/2014/main" id="{34444A80-12C2-4FEA-9DB5-2CC46DF8E2F4}"/>
                </a:ext>
              </a:extLst>
            </p:cNvPr>
            <p:cNvSpPr/>
            <p:nvPr/>
          </p:nvSpPr>
          <p:spPr>
            <a:xfrm>
              <a:off x="441775" y="4729623"/>
              <a:ext cx="464184" cy="314325"/>
            </a:xfrm>
            <a:custGeom>
              <a:avLst/>
              <a:gdLst/>
              <a:ahLst/>
              <a:cxnLst/>
              <a:rect l="l" t="t" r="r" b="b"/>
              <a:pathLst>
                <a:path w="464184" h="314325">
                  <a:moveTo>
                    <a:pt x="456568" y="0"/>
                  </a:moveTo>
                  <a:lnTo>
                    <a:pt x="22533" y="60998"/>
                  </a:lnTo>
                  <a:lnTo>
                    <a:pt x="10264" y="84010"/>
                  </a:lnTo>
                  <a:lnTo>
                    <a:pt x="2945" y="113093"/>
                  </a:lnTo>
                  <a:lnTo>
                    <a:pt x="0" y="142233"/>
                  </a:lnTo>
                  <a:lnTo>
                    <a:pt x="854" y="165417"/>
                  </a:lnTo>
                  <a:lnTo>
                    <a:pt x="14658" y="219162"/>
                  </a:lnTo>
                  <a:lnTo>
                    <a:pt x="37096" y="253306"/>
                  </a:lnTo>
                  <a:lnTo>
                    <a:pt x="67769" y="276808"/>
                  </a:lnTo>
                  <a:lnTo>
                    <a:pt x="106276" y="298627"/>
                  </a:lnTo>
                  <a:lnTo>
                    <a:pt x="165968" y="312764"/>
                  </a:lnTo>
                  <a:lnTo>
                    <a:pt x="197090" y="314295"/>
                  </a:lnTo>
                  <a:lnTo>
                    <a:pt x="228755" y="311861"/>
                  </a:lnTo>
                  <a:lnTo>
                    <a:pt x="276384" y="301860"/>
                  </a:lnTo>
                  <a:lnTo>
                    <a:pt x="320286" y="285853"/>
                  </a:lnTo>
                  <a:lnTo>
                    <a:pt x="359725" y="264080"/>
                  </a:lnTo>
                  <a:lnTo>
                    <a:pt x="393964" y="236784"/>
                  </a:lnTo>
                  <a:lnTo>
                    <a:pt x="422266" y="204205"/>
                  </a:lnTo>
                  <a:lnTo>
                    <a:pt x="443894" y="166584"/>
                  </a:lnTo>
                  <a:lnTo>
                    <a:pt x="458112" y="124162"/>
                  </a:lnTo>
                  <a:lnTo>
                    <a:pt x="464182" y="77181"/>
                  </a:lnTo>
                  <a:lnTo>
                    <a:pt x="461368" y="25882"/>
                  </a:lnTo>
                  <a:lnTo>
                    <a:pt x="459230" y="12836"/>
                  </a:lnTo>
                  <a:lnTo>
                    <a:pt x="456568" y="0"/>
                  </a:lnTo>
                  <a:close/>
                </a:path>
              </a:pathLst>
            </a:custGeom>
            <a:solidFill>
              <a:srgbClr val="FAA143"/>
            </a:solidFill>
          </p:spPr>
          <p:txBody>
            <a:bodyPr wrap="square" lIns="0" tIns="0" rIns="0" bIns="0" rtlCol="0"/>
            <a:lstStyle/>
            <a:p>
              <a:endParaRPr sz="1493" dirty="0"/>
            </a:p>
          </p:txBody>
        </p:sp>
        <p:sp>
          <p:nvSpPr>
            <p:cNvPr id="34" name="object 12">
              <a:extLst>
                <a:ext uri="{FF2B5EF4-FFF2-40B4-BE49-F238E27FC236}">
                  <a16:creationId xmlns:a16="http://schemas.microsoft.com/office/drawing/2014/main" id="{B8CB36AC-FFB0-4F82-B462-98DD4E6B8B75}"/>
                </a:ext>
              </a:extLst>
            </p:cNvPr>
            <p:cNvSpPr/>
            <p:nvPr/>
          </p:nvSpPr>
          <p:spPr>
            <a:xfrm>
              <a:off x="442015" y="4688497"/>
              <a:ext cx="791845" cy="300990"/>
            </a:xfrm>
            <a:custGeom>
              <a:avLst/>
              <a:gdLst/>
              <a:ahLst/>
              <a:cxnLst/>
              <a:rect l="l" t="t" r="r" b="b"/>
              <a:pathLst>
                <a:path w="791844" h="300989">
                  <a:moveTo>
                    <a:pt x="748990" y="0"/>
                  </a:moveTo>
                  <a:lnTo>
                    <a:pt x="22303" y="102127"/>
                  </a:lnTo>
                  <a:lnTo>
                    <a:pt x="6397" y="136924"/>
                  </a:lnTo>
                  <a:lnTo>
                    <a:pt x="0" y="178894"/>
                  </a:lnTo>
                  <a:lnTo>
                    <a:pt x="19773" y="217382"/>
                  </a:lnTo>
                  <a:lnTo>
                    <a:pt x="48446" y="247346"/>
                  </a:lnTo>
                  <a:lnTo>
                    <a:pt x="84516" y="269667"/>
                  </a:lnTo>
                  <a:lnTo>
                    <a:pt x="126493" y="285252"/>
                  </a:lnTo>
                  <a:lnTo>
                    <a:pt x="172887" y="295004"/>
                  </a:lnTo>
                  <a:lnTo>
                    <a:pt x="222206" y="299827"/>
                  </a:lnTo>
                  <a:lnTo>
                    <a:pt x="272962" y="300627"/>
                  </a:lnTo>
                  <a:lnTo>
                    <a:pt x="323662" y="298308"/>
                  </a:lnTo>
                  <a:lnTo>
                    <a:pt x="372817" y="293773"/>
                  </a:lnTo>
                  <a:lnTo>
                    <a:pt x="418936" y="287928"/>
                  </a:lnTo>
                  <a:lnTo>
                    <a:pt x="464883" y="280834"/>
                  </a:lnTo>
                  <a:lnTo>
                    <a:pt x="513386" y="271644"/>
                  </a:lnTo>
                  <a:lnTo>
                    <a:pt x="562762" y="259899"/>
                  </a:lnTo>
                  <a:lnTo>
                    <a:pt x="611330" y="245140"/>
                  </a:lnTo>
                  <a:lnTo>
                    <a:pt x="657409" y="226910"/>
                  </a:lnTo>
                  <a:lnTo>
                    <a:pt x="699316" y="204748"/>
                  </a:lnTo>
                  <a:lnTo>
                    <a:pt x="735370" y="178197"/>
                  </a:lnTo>
                  <a:lnTo>
                    <a:pt x="763888" y="146798"/>
                  </a:lnTo>
                  <a:lnTo>
                    <a:pt x="783190" y="110092"/>
                  </a:lnTo>
                  <a:lnTo>
                    <a:pt x="791587" y="67651"/>
                  </a:lnTo>
                  <a:lnTo>
                    <a:pt x="783813" y="48212"/>
                  </a:lnTo>
                  <a:lnTo>
                    <a:pt x="773860" y="29059"/>
                  </a:lnTo>
                  <a:lnTo>
                    <a:pt x="762121" y="12281"/>
                  </a:lnTo>
                  <a:lnTo>
                    <a:pt x="748990" y="0"/>
                  </a:lnTo>
                  <a:close/>
                </a:path>
              </a:pathLst>
            </a:custGeom>
            <a:solidFill>
              <a:srgbClr val="FFDF80">
                <a:alpha val="50000"/>
              </a:srgbClr>
            </a:solidFill>
          </p:spPr>
          <p:txBody>
            <a:bodyPr wrap="square" lIns="0" tIns="0" rIns="0" bIns="0" rtlCol="0"/>
            <a:lstStyle/>
            <a:p>
              <a:endParaRPr sz="1493" dirty="0"/>
            </a:p>
          </p:txBody>
        </p:sp>
        <p:sp>
          <p:nvSpPr>
            <p:cNvPr id="35" name="object 13">
              <a:extLst>
                <a:ext uri="{FF2B5EF4-FFF2-40B4-BE49-F238E27FC236}">
                  <a16:creationId xmlns:a16="http://schemas.microsoft.com/office/drawing/2014/main" id="{A06E4314-FBB3-447C-AA32-95C7B1D7FA2E}"/>
                </a:ext>
              </a:extLst>
            </p:cNvPr>
            <p:cNvSpPr/>
            <p:nvPr/>
          </p:nvSpPr>
          <p:spPr>
            <a:xfrm>
              <a:off x="443002" y="4689027"/>
              <a:ext cx="786765" cy="264795"/>
            </a:xfrm>
            <a:custGeom>
              <a:avLst/>
              <a:gdLst/>
              <a:ahLst/>
              <a:cxnLst/>
              <a:rect l="l" t="t" r="r" b="b"/>
              <a:pathLst>
                <a:path w="786765" h="264795">
                  <a:moveTo>
                    <a:pt x="746302" y="0"/>
                  </a:moveTo>
                  <a:lnTo>
                    <a:pt x="23101" y="101638"/>
                  </a:lnTo>
                  <a:lnTo>
                    <a:pt x="4233" y="141266"/>
                  </a:lnTo>
                  <a:lnTo>
                    <a:pt x="0" y="166547"/>
                  </a:lnTo>
                  <a:lnTo>
                    <a:pt x="19163" y="196803"/>
                  </a:lnTo>
                  <a:lnTo>
                    <a:pt x="82673" y="238571"/>
                  </a:lnTo>
                  <a:lnTo>
                    <a:pt x="124042" y="251320"/>
                  </a:lnTo>
                  <a:lnTo>
                    <a:pt x="169837" y="259470"/>
                  </a:lnTo>
                  <a:lnTo>
                    <a:pt x="218568" y="263638"/>
                  </a:lnTo>
                  <a:lnTo>
                    <a:pt x="268747" y="264443"/>
                  </a:lnTo>
                  <a:lnTo>
                    <a:pt x="318887" y="262502"/>
                  </a:lnTo>
                  <a:lnTo>
                    <a:pt x="367498" y="258434"/>
                  </a:lnTo>
                  <a:lnTo>
                    <a:pt x="413092" y="252856"/>
                  </a:lnTo>
                  <a:lnTo>
                    <a:pt x="458461" y="245650"/>
                  </a:lnTo>
                  <a:lnTo>
                    <a:pt x="506312" y="236161"/>
                  </a:lnTo>
                  <a:lnTo>
                    <a:pt x="555044" y="224207"/>
                  </a:lnTo>
                  <a:lnTo>
                    <a:pt x="603056" y="209602"/>
                  </a:lnTo>
                  <a:lnTo>
                    <a:pt x="648749" y="192163"/>
                  </a:lnTo>
                  <a:lnTo>
                    <a:pt x="690520" y="171707"/>
                  </a:lnTo>
                  <a:lnTo>
                    <a:pt x="726770" y="148050"/>
                  </a:lnTo>
                  <a:lnTo>
                    <a:pt x="755898" y="121007"/>
                  </a:lnTo>
                  <a:lnTo>
                    <a:pt x="786384" y="56032"/>
                  </a:lnTo>
                  <a:lnTo>
                    <a:pt x="781241" y="44349"/>
                  </a:lnTo>
                  <a:lnTo>
                    <a:pt x="756881" y="7315"/>
                  </a:lnTo>
                  <a:lnTo>
                    <a:pt x="746302" y="0"/>
                  </a:lnTo>
                  <a:close/>
                </a:path>
              </a:pathLst>
            </a:custGeom>
            <a:solidFill>
              <a:srgbClr val="FFDF80"/>
            </a:solidFill>
          </p:spPr>
          <p:txBody>
            <a:bodyPr wrap="square" lIns="0" tIns="0" rIns="0" bIns="0" rtlCol="0"/>
            <a:lstStyle/>
            <a:p>
              <a:endParaRPr sz="1493" dirty="0"/>
            </a:p>
          </p:txBody>
        </p:sp>
        <p:sp>
          <p:nvSpPr>
            <p:cNvPr id="36" name="object 14">
              <a:extLst>
                <a:ext uri="{FF2B5EF4-FFF2-40B4-BE49-F238E27FC236}">
                  <a16:creationId xmlns:a16="http://schemas.microsoft.com/office/drawing/2014/main" id="{9B55EE0B-5775-4D74-8F8D-5E3486C019A7}"/>
                </a:ext>
              </a:extLst>
            </p:cNvPr>
            <p:cNvSpPr/>
            <p:nvPr/>
          </p:nvSpPr>
          <p:spPr>
            <a:xfrm>
              <a:off x="452170" y="4632550"/>
              <a:ext cx="762635" cy="295275"/>
            </a:xfrm>
            <a:custGeom>
              <a:avLst/>
              <a:gdLst/>
              <a:ahLst/>
              <a:cxnLst/>
              <a:rect l="l" t="t" r="r" b="b"/>
              <a:pathLst>
                <a:path w="762635" h="295275">
                  <a:moveTo>
                    <a:pt x="496076" y="0"/>
                  </a:moveTo>
                  <a:lnTo>
                    <a:pt x="430696" y="2684"/>
                  </a:lnTo>
                  <a:lnTo>
                    <a:pt x="362043" y="10081"/>
                  </a:lnTo>
                  <a:lnTo>
                    <a:pt x="293668" y="21942"/>
                  </a:lnTo>
                  <a:lnTo>
                    <a:pt x="230078" y="37383"/>
                  </a:lnTo>
                  <a:lnTo>
                    <a:pt x="172124" y="55883"/>
                  </a:lnTo>
                  <a:lnTo>
                    <a:pt x="120829" y="76903"/>
                  </a:lnTo>
                  <a:lnTo>
                    <a:pt x="77214" y="99905"/>
                  </a:lnTo>
                  <a:lnTo>
                    <a:pt x="42302" y="124349"/>
                  </a:lnTo>
                  <a:lnTo>
                    <a:pt x="2673" y="175406"/>
                  </a:lnTo>
                  <a:lnTo>
                    <a:pt x="0" y="200942"/>
                  </a:lnTo>
                  <a:lnTo>
                    <a:pt x="9608" y="224752"/>
                  </a:lnTo>
                  <a:lnTo>
                    <a:pt x="61776" y="262908"/>
                  </a:lnTo>
                  <a:lnTo>
                    <a:pt x="102073" y="276781"/>
                  </a:lnTo>
                  <a:lnTo>
                    <a:pt x="150338" y="286869"/>
                  </a:lnTo>
                  <a:lnTo>
                    <a:pt x="205439" y="292935"/>
                  </a:lnTo>
                  <a:lnTo>
                    <a:pt x="266247" y="294742"/>
                  </a:lnTo>
                  <a:lnTo>
                    <a:pt x="331629" y="292054"/>
                  </a:lnTo>
                  <a:lnTo>
                    <a:pt x="400456" y="284635"/>
                  </a:lnTo>
                  <a:lnTo>
                    <a:pt x="468661" y="272797"/>
                  </a:lnTo>
                  <a:lnTo>
                    <a:pt x="532250" y="257359"/>
                  </a:lnTo>
                  <a:lnTo>
                    <a:pt x="590202" y="238861"/>
                  </a:lnTo>
                  <a:lnTo>
                    <a:pt x="641495" y="217842"/>
                  </a:lnTo>
                  <a:lnTo>
                    <a:pt x="685108" y="194841"/>
                  </a:lnTo>
                  <a:lnTo>
                    <a:pt x="720018" y="170398"/>
                  </a:lnTo>
                  <a:lnTo>
                    <a:pt x="759644" y="119341"/>
                  </a:lnTo>
                  <a:lnTo>
                    <a:pt x="762317" y="93805"/>
                  </a:lnTo>
                  <a:lnTo>
                    <a:pt x="752708" y="69995"/>
                  </a:lnTo>
                  <a:lnTo>
                    <a:pt x="700541" y="31839"/>
                  </a:lnTo>
                  <a:lnTo>
                    <a:pt x="660244" y="17965"/>
                  </a:lnTo>
                  <a:lnTo>
                    <a:pt x="611981" y="7877"/>
                  </a:lnTo>
                  <a:lnTo>
                    <a:pt x="556881" y="1809"/>
                  </a:lnTo>
                  <a:lnTo>
                    <a:pt x="496076" y="0"/>
                  </a:lnTo>
                  <a:close/>
                </a:path>
              </a:pathLst>
            </a:custGeom>
            <a:solidFill>
              <a:srgbClr val="FFECB3"/>
            </a:solidFill>
          </p:spPr>
          <p:txBody>
            <a:bodyPr wrap="square" lIns="0" tIns="0" rIns="0" bIns="0" rtlCol="0"/>
            <a:lstStyle/>
            <a:p>
              <a:endParaRPr sz="1493" dirty="0"/>
            </a:p>
          </p:txBody>
        </p:sp>
        <p:sp>
          <p:nvSpPr>
            <p:cNvPr id="37" name="object 15">
              <a:extLst>
                <a:ext uri="{FF2B5EF4-FFF2-40B4-BE49-F238E27FC236}">
                  <a16:creationId xmlns:a16="http://schemas.microsoft.com/office/drawing/2014/main" id="{0FA66F2B-CC72-479E-A25C-EBB483471732}"/>
                </a:ext>
              </a:extLst>
            </p:cNvPr>
            <p:cNvSpPr/>
            <p:nvPr/>
          </p:nvSpPr>
          <p:spPr>
            <a:xfrm>
              <a:off x="537349" y="4656264"/>
              <a:ext cx="656590" cy="250190"/>
            </a:xfrm>
            <a:custGeom>
              <a:avLst/>
              <a:gdLst/>
              <a:ahLst/>
              <a:cxnLst/>
              <a:rect l="l" t="t" r="r" b="b"/>
              <a:pathLst>
                <a:path w="656590" h="250189">
                  <a:moveTo>
                    <a:pt x="6985" y="205625"/>
                  </a:moveTo>
                  <a:lnTo>
                    <a:pt x="6845" y="204584"/>
                  </a:lnTo>
                  <a:lnTo>
                    <a:pt x="6705" y="203568"/>
                  </a:lnTo>
                  <a:lnTo>
                    <a:pt x="5080" y="202933"/>
                  </a:lnTo>
                  <a:lnTo>
                    <a:pt x="1384" y="203454"/>
                  </a:lnTo>
                  <a:lnTo>
                    <a:pt x="0" y="204508"/>
                  </a:lnTo>
                  <a:lnTo>
                    <a:pt x="152" y="205524"/>
                  </a:lnTo>
                  <a:lnTo>
                    <a:pt x="292" y="206565"/>
                  </a:lnTo>
                  <a:lnTo>
                    <a:pt x="1905" y="207175"/>
                  </a:lnTo>
                  <a:lnTo>
                    <a:pt x="3771" y="206921"/>
                  </a:lnTo>
                  <a:lnTo>
                    <a:pt x="5600" y="206654"/>
                  </a:lnTo>
                  <a:lnTo>
                    <a:pt x="6985" y="205625"/>
                  </a:lnTo>
                  <a:close/>
                </a:path>
                <a:path w="656590" h="250189">
                  <a:moveTo>
                    <a:pt x="21297" y="155854"/>
                  </a:moveTo>
                  <a:lnTo>
                    <a:pt x="21158" y="154889"/>
                  </a:lnTo>
                  <a:lnTo>
                    <a:pt x="21018" y="153936"/>
                  </a:lnTo>
                  <a:lnTo>
                    <a:pt x="19507" y="153339"/>
                  </a:lnTo>
                  <a:lnTo>
                    <a:pt x="16052" y="153822"/>
                  </a:lnTo>
                  <a:lnTo>
                    <a:pt x="14770" y="154813"/>
                  </a:lnTo>
                  <a:lnTo>
                    <a:pt x="15036" y="156743"/>
                  </a:lnTo>
                  <a:lnTo>
                    <a:pt x="16548" y="157340"/>
                  </a:lnTo>
                  <a:lnTo>
                    <a:pt x="20002" y="156845"/>
                  </a:lnTo>
                  <a:lnTo>
                    <a:pt x="21297" y="155854"/>
                  </a:lnTo>
                  <a:close/>
                </a:path>
                <a:path w="656590" h="250189">
                  <a:moveTo>
                    <a:pt x="28194" y="222491"/>
                  </a:moveTo>
                  <a:lnTo>
                    <a:pt x="27914" y="220510"/>
                  </a:lnTo>
                  <a:lnTo>
                    <a:pt x="27635" y="218516"/>
                  </a:lnTo>
                  <a:lnTo>
                    <a:pt x="24511" y="217309"/>
                  </a:lnTo>
                  <a:lnTo>
                    <a:pt x="17373" y="218313"/>
                  </a:lnTo>
                  <a:lnTo>
                    <a:pt x="14706" y="220332"/>
                  </a:lnTo>
                  <a:lnTo>
                    <a:pt x="15265" y="224307"/>
                  </a:lnTo>
                  <a:lnTo>
                    <a:pt x="18389" y="225539"/>
                  </a:lnTo>
                  <a:lnTo>
                    <a:pt x="25527" y="224536"/>
                  </a:lnTo>
                  <a:lnTo>
                    <a:pt x="28194" y="222491"/>
                  </a:lnTo>
                  <a:close/>
                </a:path>
                <a:path w="656590" h="250189">
                  <a:moveTo>
                    <a:pt x="37617" y="104978"/>
                  </a:moveTo>
                  <a:lnTo>
                    <a:pt x="37426" y="103632"/>
                  </a:lnTo>
                  <a:lnTo>
                    <a:pt x="37236" y="102298"/>
                  </a:lnTo>
                  <a:lnTo>
                    <a:pt x="35153" y="101485"/>
                  </a:lnTo>
                  <a:lnTo>
                    <a:pt x="30353" y="102158"/>
                  </a:lnTo>
                  <a:lnTo>
                    <a:pt x="28562" y="103517"/>
                  </a:lnTo>
                  <a:lnTo>
                    <a:pt x="28943" y="106197"/>
                  </a:lnTo>
                  <a:lnTo>
                    <a:pt x="31038" y="106997"/>
                  </a:lnTo>
                  <a:lnTo>
                    <a:pt x="35839" y="106324"/>
                  </a:lnTo>
                  <a:lnTo>
                    <a:pt x="37617" y="104978"/>
                  </a:lnTo>
                  <a:close/>
                </a:path>
                <a:path w="656590" h="250189">
                  <a:moveTo>
                    <a:pt x="43395" y="214071"/>
                  </a:moveTo>
                  <a:lnTo>
                    <a:pt x="43230" y="212902"/>
                  </a:lnTo>
                  <a:lnTo>
                    <a:pt x="43065" y="211721"/>
                  </a:lnTo>
                  <a:lnTo>
                    <a:pt x="41224" y="211023"/>
                  </a:lnTo>
                  <a:lnTo>
                    <a:pt x="37020" y="211607"/>
                  </a:lnTo>
                  <a:lnTo>
                    <a:pt x="35445" y="212788"/>
                  </a:lnTo>
                  <a:lnTo>
                    <a:pt x="35775" y="215150"/>
                  </a:lnTo>
                  <a:lnTo>
                    <a:pt x="37617" y="215874"/>
                  </a:lnTo>
                  <a:lnTo>
                    <a:pt x="41821" y="215277"/>
                  </a:lnTo>
                  <a:lnTo>
                    <a:pt x="43395" y="214071"/>
                  </a:lnTo>
                  <a:close/>
                </a:path>
                <a:path w="656590" h="250189">
                  <a:moveTo>
                    <a:pt x="78854" y="192874"/>
                  </a:moveTo>
                  <a:lnTo>
                    <a:pt x="78638" y="191376"/>
                  </a:lnTo>
                  <a:lnTo>
                    <a:pt x="78422" y="189877"/>
                  </a:lnTo>
                  <a:lnTo>
                    <a:pt x="76085" y="188976"/>
                  </a:lnTo>
                  <a:lnTo>
                    <a:pt x="70764" y="189725"/>
                  </a:lnTo>
                  <a:lnTo>
                    <a:pt x="68770" y="191236"/>
                  </a:lnTo>
                  <a:lnTo>
                    <a:pt x="69202" y="194233"/>
                  </a:lnTo>
                  <a:lnTo>
                    <a:pt x="71526" y="195135"/>
                  </a:lnTo>
                  <a:lnTo>
                    <a:pt x="76847" y="194386"/>
                  </a:lnTo>
                  <a:lnTo>
                    <a:pt x="78854" y="192874"/>
                  </a:lnTo>
                  <a:close/>
                </a:path>
                <a:path w="656590" h="250189">
                  <a:moveTo>
                    <a:pt x="86271" y="154838"/>
                  </a:moveTo>
                  <a:lnTo>
                    <a:pt x="85991" y="152831"/>
                  </a:lnTo>
                  <a:lnTo>
                    <a:pt x="85712" y="150837"/>
                  </a:lnTo>
                  <a:lnTo>
                    <a:pt x="82575" y="149618"/>
                  </a:lnTo>
                  <a:lnTo>
                    <a:pt x="75399" y="150622"/>
                  </a:lnTo>
                  <a:lnTo>
                    <a:pt x="72732" y="152666"/>
                  </a:lnTo>
                  <a:lnTo>
                    <a:pt x="73291" y="156667"/>
                  </a:lnTo>
                  <a:lnTo>
                    <a:pt x="76415" y="157899"/>
                  </a:lnTo>
                  <a:lnTo>
                    <a:pt x="83591" y="156883"/>
                  </a:lnTo>
                  <a:lnTo>
                    <a:pt x="86271" y="154838"/>
                  </a:lnTo>
                  <a:close/>
                </a:path>
                <a:path w="656590" h="250189">
                  <a:moveTo>
                    <a:pt x="109816" y="68173"/>
                  </a:moveTo>
                  <a:lnTo>
                    <a:pt x="109677" y="67208"/>
                  </a:lnTo>
                  <a:lnTo>
                    <a:pt x="109537" y="66217"/>
                  </a:lnTo>
                  <a:lnTo>
                    <a:pt x="108013" y="65633"/>
                  </a:lnTo>
                  <a:lnTo>
                    <a:pt x="104508" y="66128"/>
                  </a:lnTo>
                  <a:lnTo>
                    <a:pt x="103200" y="67106"/>
                  </a:lnTo>
                  <a:lnTo>
                    <a:pt x="103479" y="69075"/>
                  </a:lnTo>
                  <a:lnTo>
                    <a:pt x="105003" y="69659"/>
                  </a:lnTo>
                  <a:lnTo>
                    <a:pt x="108521" y="69164"/>
                  </a:lnTo>
                  <a:lnTo>
                    <a:pt x="109816" y="68173"/>
                  </a:lnTo>
                  <a:close/>
                </a:path>
                <a:path w="656590" h="250189">
                  <a:moveTo>
                    <a:pt x="113499" y="174078"/>
                  </a:moveTo>
                  <a:lnTo>
                    <a:pt x="113233" y="172186"/>
                  </a:lnTo>
                  <a:lnTo>
                    <a:pt x="112966" y="170307"/>
                  </a:lnTo>
                  <a:lnTo>
                    <a:pt x="110032" y="169164"/>
                  </a:lnTo>
                  <a:lnTo>
                    <a:pt x="103276" y="170103"/>
                  </a:lnTo>
                  <a:lnTo>
                    <a:pt x="100774" y="172021"/>
                  </a:lnTo>
                  <a:lnTo>
                    <a:pt x="101295" y="175793"/>
                  </a:lnTo>
                  <a:lnTo>
                    <a:pt x="104241" y="176936"/>
                  </a:lnTo>
                  <a:lnTo>
                    <a:pt x="110985" y="175983"/>
                  </a:lnTo>
                  <a:lnTo>
                    <a:pt x="113499" y="174078"/>
                  </a:lnTo>
                  <a:close/>
                </a:path>
                <a:path w="656590" h="250189">
                  <a:moveTo>
                    <a:pt x="113842" y="135102"/>
                  </a:moveTo>
                  <a:lnTo>
                    <a:pt x="113601" y="133362"/>
                  </a:lnTo>
                  <a:lnTo>
                    <a:pt x="113360" y="131635"/>
                  </a:lnTo>
                  <a:lnTo>
                    <a:pt x="110642" y="130568"/>
                  </a:lnTo>
                  <a:lnTo>
                    <a:pt x="104406" y="131445"/>
                  </a:lnTo>
                  <a:lnTo>
                    <a:pt x="102108" y="133210"/>
                  </a:lnTo>
                  <a:lnTo>
                    <a:pt x="102590" y="136677"/>
                  </a:lnTo>
                  <a:lnTo>
                    <a:pt x="105283" y="137744"/>
                  </a:lnTo>
                  <a:lnTo>
                    <a:pt x="111518" y="136867"/>
                  </a:lnTo>
                  <a:lnTo>
                    <a:pt x="113842" y="135102"/>
                  </a:lnTo>
                  <a:close/>
                </a:path>
                <a:path w="656590" h="250189">
                  <a:moveTo>
                    <a:pt x="151511" y="103022"/>
                  </a:moveTo>
                  <a:lnTo>
                    <a:pt x="151257" y="101206"/>
                  </a:lnTo>
                  <a:lnTo>
                    <a:pt x="151003" y="99390"/>
                  </a:lnTo>
                  <a:lnTo>
                    <a:pt x="148158" y="98272"/>
                  </a:lnTo>
                  <a:lnTo>
                    <a:pt x="141617" y="99187"/>
                  </a:lnTo>
                  <a:lnTo>
                    <a:pt x="139192" y="101041"/>
                  </a:lnTo>
                  <a:lnTo>
                    <a:pt x="139700" y="104686"/>
                  </a:lnTo>
                  <a:lnTo>
                    <a:pt x="142544" y="105791"/>
                  </a:lnTo>
                  <a:lnTo>
                    <a:pt x="149085" y="104876"/>
                  </a:lnTo>
                  <a:lnTo>
                    <a:pt x="151511" y="103022"/>
                  </a:lnTo>
                  <a:close/>
                </a:path>
                <a:path w="656590" h="250189">
                  <a:moveTo>
                    <a:pt x="173189" y="248551"/>
                  </a:moveTo>
                  <a:lnTo>
                    <a:pt x="173050" y="247523"/>
                  </a:lnTo>
                  <a:lnTo>
                    <a:pt x="172910" y="246494"/>
                  </a:lnTo>
                  <a:lnTo>
                    <a:pt x="171272" y="245833"/>
                  </a:lnTo>
                  <a:lnTo>
                    <a:pt x="167563" y="246354"/>
                  </a:lnTo>
                  <a:lnTo>
                    <a:pt x="166179" y="247434"/>
                  </a:lnTo>
                  <a:lnTo>
                    <a:pt x="166471" y="249491"/>
                  </a:lnTo>
                  <a:lnTo>
                    <a:pt x="168097" y="250139"/>
                  </a:lnTo>
                  <a:lnTo>
                    <a:pt x="171805" y="249618"/>
                  </a:lnTo>
                  <a:lnTo>
                    <a:pt x="173189" y="248551"/>
                  </a:lnTo>
                  <a:close/>
                </a:path>
                <a:path w="656590" h="250189">
                  <a:moveTo>
                    <a:pt x="173545" y="107543"/>
                  </a:moveTo>
                  <a:lnTo>
                    <a:pt x="173380" y="106349"/>
                  </a:lnTo>
                  <a:lnTo>
                    <a:pt x="173215" y="105156"/>
                  </a:lnTo>
                  <a:lnTo>
                    <a:pt x="171373" y="104470"/>
                  </a:lnTo>
                  <a:lnTo>
                    <a:pt x="167144" y="105054"/>
                  </a:lnTo>
                  <a:lnTo>
                    <a:pt x="165557" y="106235"/>
                  </a:lnTo>
                  <a:lnTo>
                    <a:pt x="165900" y="108610"/>
                  </a:lnTo>
                  <a:lnTo>
                    <a:pt x="167741" y="109321"/>
                  </a:lnTo>
                  <a:lnTo>
                    <a:pt x="171970" y="108737"/>
                  </a:lnTo>
                  <a:lnTo>
                    <a:pt x="173545" y="107543"/>
                  </a:lnTo>
                  <a:close/>
                </a:path>
                <a:path w="656590" h="250189">
                  <a:moveTo>
                    <a:pt x="178181" y="214960"/>
                  </a:moveTo>
                  <a:lnTo>
                    <a:pt x="177927" y="213169"/>
                  </a:lnTo>
                  <a:lnTo>
                    <a:pt x="177673" y="211378"/>
                  </a:lnTo>
                  <a:lnTo>
                    <a:pt x="174879" y="210299"/>
                  </a:lnTo>
                  <a:lnTo>
                    <a:pt x="168503" y="211201"/>
                  </a:lnTo>
                  <a:lnTo>
                    <a:pt x="166128" y="213004"/>
                  </a:lnTo>
                  <a:lnTo>
                    <a:pt x="166624" y="216585"/>
                  </a:lnTo>
                  <a:lnTo>
                    <a:pt x="169405" y="217652"/>
                  </a:lnTo>
                  <a:lnTo>
                    <a:pt x="175793" y="216750"/>
                  </a:lnTo>
                  <a:lnTo>
                    <a:pt x="178181" y="214960"/>
                  </a:lnTo>
                  <a:close/>
                </a:path>
                <a:path w="656590" h="250189">
                  <a:moveTo>
                    <a:pt x="184023" y="70472"/>
                  </a:moveTo>
                  <a:lnTo>
                    <a:pt x="183857" y="69316"/>
                  </a:lnTo>
                  <a:lnTo>
                    <a:pt x="183692" y="68173"/>
                  </a:lnTo>
                  <a:lnTo>
                    <a:pt x="181889" y="67462"/>
                  </a:lnTo>
                  <a:lnTo>
                    <a:pt x="177761" y="68033"/>
                  </a:lnTo>
                  <a:lnTo>
                    <a:pt x="176225" y="69215"/>
                  </a:lnTo>
                  <a:lnTo>
                    <a:pt x="176542" y="71526"/>
                  </a:lnTo>
                  <a:lnTo>
                    <a:pt x="178358" y="72224"/>
                  </a:lnTo>
                  <a:lnTo>
                    <a:pt x="182473" y="71640"/>
                  </a:lnTo>
                  <a:lnTo>
                    <a:pt x="184023" y="70472"/>
                  </a:lnTo>
                  <a:close/>
                </a:path>
                <a:path w="656590" h="250189">
                  <a:moveTo>
                    <a:pt x="207264" y="186131"/>
                  </a:moveTo>
                  <a:lnTo>
                    <a:pt x="207022" y="184442"/>
                  </a:lnTo>
                  <a:lnTo>
                    <a:pt x="206781" y="182740"/>
                  </a:lnTo>
                  <a:lnTo>
                    <a:pt x="204139" y="181711"/>
                  </a:lnTo>
                  <a:lnTo>
                    <a:pt x="198069" y="182562"/>
                  </a:lnTo>
                  <a:lnTo>
                    <a:pt x="195795" y="184277"/>
                  </a:lnTo>
                  <a:lnTo>
                    <a:pt x="196278" y="187667"/>
                  </a:lnTo>
                  <a:lnTo>
                    <a:pt x="198932" y="188722"/>
                  </a:lnTo>
                  <a:lnTo>
                    <a:pt x="205003" y="187871"/>
                  </a:lnTo>
                  <a:lnTo>
                    <a:pt x="207264" y="186131"/>
                  </a:lnTo>
                  <a:close/>
                </a:path>
                <a:path w="656590" h="250189">
                  <a:moveTo>
                    <a:pt x="211861" y="92494"/>
                  </a:moveTo>
                  <a:lnTo>
                    <a:pt x="211721" y="91478"/>
                  </a:lnTo>
                  <a:lnTo>
                    <a:pt x="211582" y="90436"/>
                  </a:lnTo>
                  <a:lnTo>
                    <a:pt x="209969" y="89827"/>
                  </a:lnTo>
                  <a:lnTo>
                    <a:pt x="206298" y="90335"/>
                  </a:lnTo>
                  <a:lnTo>
                    <a:pt x="204927" y="91376"/>
                  </a:lnTo>
                  <a:lnTo>
                    <a:pt x="205219" y="93433"/>
                  </a:lnTo>
                  <a:lnTo>
                    <a:pt x="206819" y="94056"/>
                  </a:lnTo>
                  <a:lnTo>
                    <a:pt x="210489" y="93535"/>
                  </a:lnTo>
                  <a:lnTo>
                    <a:pt x="211861" y="92494"/>
                  </a:lnTo>
                  <a:close/>
                </a:path>
                <a:path w="656590" h="250189">
                  <a:moveTo>
                    <a:pt x="217982" y="247269"/>
                  </a:moveTo>
                  <a:lnTo>
                    <a:pt x="217855" y="246329"/>
                  </a:lnTo>
                  <a:lnTo>
                    <a:pt x="217728" y="245389"/>
                  </a:lnTo>
                  <a:lnTo>
                    <a:pt x="216242" y="244805"/>
                  </a:lnTo>
                  <a:lnTo>
                    <a:pt x="212877" y="245287"/>
                  </a:lnTo>
                  <a:lnTo>
                    <a:pt x="211645" y="246253"/>
                  </a:lnTo>
                  <a:lnTo>
                    <a:pt x="211899" y="248119"/>
                  </a:lnTo>
                  <a:lnTo>
                    <a:pt x="213360" y="248704"/>
                  </a:lnTo>
                  <a:lnTo>
                    <a:pt x="216725" y="248221"/>
                  </a:lnTo>
                  <a:lnTo>
                    <a:pt x="217982" y="247269"/>
                  </a:lnTo>
                  <a:close/>
                </a:path>
                <a:path w="656590" h="250189">
                  <a:moveTo>
                    <a:pt x="235877" y="122021"/>
                  </a:moveTo>
                  <a:lnTo>
                    <a:pt x="235737" y="121043"/>
                  </a:lnTo>
                  <a:lnTo>
                    <a:pt x="235597" y="120078"/>
                  </a:lnTo>
                  <a:lnTo>
                    <a:pt x="234073" y="119468"/>
                  </a:lnTo>
                  <a:lnTo>
                    <a:pt x="230543" y="119964"/>
                  </a:lnTo>
                  <a:lnTo>
                    <a:pt x="229235" y="120967"/>
                  </a:lnTo>
                  <a:lnTo>
                    <a:pt x="229501" y="122923"/>
                  </a:lnTo>
                  <a:lnTo>
                    <a:pt x="231038" y="123520"/>
                  </a:lnTo>
                  <a:lnTo>
                    <a:pt x="234569" y="123024"/>
                  </a:lnTo>
                  <a:lnTo>
                    <a:pt x="235877" y="122021"/>
                  </a:lnTo>
                  <a:close/>
                </a:path>
                <a:path w="656590" h="250189">
                  <a:moveTo>
                    <a:pt x="257962" y="82054"/>
                  </a:moveTo>
                  <a:lnTo>
                    <a:pt x="257822" y="81026"/>
                  </a:lnTo>
                  <a:lnTo>
                    <a:pt x="257683" y="80022"/>
                  </a:lnTo>
                  <a:lnTo>
                    <a:pt x="256095" y="79413"/>
                  </a:lnTo>
                  <a:lnTo>
                    <a:pt x="252476" y="79921"/>
                  </a:lnTo>
                  <a:lnTo>
                    <a:pt x="251117" y="80949"/>
                  </a:lnTo>
                  <a:lnTo>
                    <a:pt x="251409" y="82981"/>
                  </a:lnTo>
                  <a:lnTo>
                    <a:pt x="252984" y="83591"/>
                  </a:lnTo>
                  <a:lnTo>
                    <a:pt x="256616" y="83083"/>
                  </a:lnTo>
                  <a:lnTo>
                    <a:pt x="257962" y="82054"/>
                  </a:lnTo>
                  <a:close/>
                </a:path>
                <a:path w="656590" h="250189">
                  <a:moveTo>
                    <a:pt x="312801" y="8902"/>
                  </a:moveTo>
                  <a:lnTo>
                    <a:pt x="312597" y="7454"/>
                  </a:lnTo>
                  <a:lnTo>
                    <a:pt x="312394" y="6007"/>
                  </a:lnTo>
                  <a:lnTo>
                    <a:pt x="310134" y="5130"/>
                  </a:lnTo>
                  <a:lnTo>
                    <a:pt x="304965" y="5854"/>
                  </a:lnTo>
                  <a:lnTo>
                    <a:pt x="303034" y="7315"/>
                  </a:lnTo>
                  <a:lnTo>
                    <a:pt x="303441" y="10210"/>
                  </a:lnTo>
                  <a:lnTo>
                    <a:pt x="305701" y="11087"/>
                  </a:lnTo>
                  <a:lnTo>
                    <a:pt x="310870" y="10363"/>
                  </a:lnTo>
                  <a:lnTo>
                    <a:pt x="312801" y="8902"/>
                  </a:lnTo>
                  <a:close/>
                </a:path>
                <a:path w="656590" h="250189">
                  <a:moveTo>
                    <a:pt x="332587" y="192151"/>
                  </a:moveTo>
                  <a:lnTo>
                    <a:pt x="332359" y="190550"/>
                  </a:lnTo>
                  <a:lnTo>
                    <a:pt x="332143" y="188976"/>
                  </a:lnTo>
                  <a:lnTo>
                    <a:pt x="329666" y="188010"/>
                  </a:lnTo>
                  <a:lnTo>
                    <a:pt x="323964" y="188810"/>
                  </a:lnTo>
                  <a:lnTo>
                    <a:pt x="321843" y="190423"/>
                  </a:lnTo>
                  <a:lnTo>
                    <a:pt x="322287" y="193598"/>
                  </a:lnTo>
                  <a:lnTo>
                    <a:pt x="324777" y="194551"/>
                  </a:lnTo>
                  <a:lnTo>
                    <a:pt x="330466" y="193751"/>
                  </a:lnTo>
                  <a:lnTo>
                    <a:pt x="332587" y="192151"/>
                  </a:lnTo>
                  <a:close/>
                </a:path>
                <a:path w="656590" h="250189">
                  <a:moveTo>
                    <a:pt x="345541" y="5588"/>
                  </a:moveTo>
                  <a:lnTo>
                    <a:pt x="345401" y="4597"/>
                  </a:lnTo>
                  <a:lnTo>
                    <a:pt x="345262" y="3619"/>
                  </a:lnTo>
                  <a:lnTo>
                    <a:pt x="343750" y="3035"/>
                  </a:lnTo>
                  <a:lnTo>
                    <a:pt x="340258" y="3530"/>
                  </a:lnTo>
                  <a:lnTo>
                    <a:pt x="338950" y="4508"/>
                  </a:lnTo>
                  <a:lnTo>
                    <a:pt x="339217" y="6477"/>
                  </a:lnTo>
                  <a:lnTo>
                    <a:pt x="340753" y="7061"/>
                  </a:lnTo>
                  <a:lnTo>
                    <a:pt x="342493" y="6807"/>
                  </a:lnTo>
                  <a:lnTo>
                    <a:pt x="344246" y="6565"/>
                  </a:lnTo>
                  <a:lnTo>
                    <a:pt x="345541" y="5588"/>
                  </a:lnTo>
                  <a:close/>
                </a:path>
                <a:path w="656590" h="250189">
                  <a:moveTo>
                    <a:pt x="358368" y="72478"/>
                  </a:moveTo>
                  <a:lnTo>
                    <a:pt x="358101" y="70535"/>
                  </a:lnTo>
                  <a:lnTo>
                    <a:pt x="357822" y="68592"/>
                  </a:lnTo>
                  <a:lnTo>
                    <a:pt x="354799" y="67411"/>
                  </a:lnTo>
                  <a:lnTo>
                    <a:pt x="347827" y="68389"/>
                  </a:lnTo>
                  <a:lnTo>
                    <a:pt x="345236" y="70358"/>
                  </a:lnTo>
                  <a:lnTo>
                    <a:pt x="345782" y="74244"/>
                  </a:lnTo>
                  <a:lnTo>
                    <a:pt x="348818" y="75425"/>
                  </a:lnTo>
                  <a:lnTo>
                    <a:pt x="355790" y="74447"/>
                  </a:lnTo>
                  <a:lnTo>
                    <a:pt x="358368" y="72478"/>
                  </a:lnTo>
                  <a:close/>
                </a:path>
                <a:path w="656590" h="250189">
                  <a:moveTo>
                    <a:pt x="365467" y="231559"/>
                  </a:moveTo>
                  <a:lnTo>
                    <a:pt x="365328" y="230543"/>
                  </a:lnTo>
                  <a:lnTo>
                    <a:pt x="365188" y="229514"/>
                  </a:lnTo>
                  <a:lnTo>
                    <a:pt x="363575" y="228892"/>
                  </a:lnTo>
                  <a:lnTo>
                    <a:pt x="359930" y="229400"/>
                  </a:lnTo>
                  <a:lnTo>
                    <a:pt x="358571" y="230441"/>
                  </a:lnTo>
                  <a:lnTo>
                    <a:pt x="358851" y="232498"/>
                  </a:lnTo>
                  <a:lnTo>
                    <a:pt x="360451" y="233121"/>
                  </a:lnTo>
                  <a:lnTo>
                    <a:pt x="364109" y="232613"/>
                  </a:lnTo>
                  <a:lnTo>
                    <a:pt x="365467" y="231559"/>
                  </a:lnTo>
                  <a:close/>
                </a:path>
                <a:path w="656590" h="250189">
                  <a:moveTo>
                    <a:pt x="382701" y="92494"/>
                  </a:moveTo>
                  <a:lnTo>
                    <a:pt x="382473" y="90868"/>
                  </a:lnTo>
                  <a:lnTo>
                    <a:pt x="382244" y="89242"/>
                  </a:lnTo>
                  <a:lnTo>
                    <a:pt x="379691" y="88252"/>
                  </a:lnTo>
                  <a:lnTo>
                    <a:pt x="373862" y="89065"/>
                  </a:lnTo>
                  <a:lnTo>
                    <a:pt x="371703" y="90728"/>
                  </a:lnTo>
                  <a:lnTo>
                    <a:pt x="372160" y="93967"/>
                  </a:lnTo>
                  <a:lnTo>
                    <a:pt x="374700" y="94983"/>
                  </a:lnTo>
                  <a:lnTo>
                    <a:pt x="380530" y="94157"/>
                  </a:lnTo>
                  <a:lnTo>
                    <a:pt x="382701" y="92494"/>
                  </a:lnTo>
                  <a:close/>
                </a:path>
                <a:path w="656590" h="250189">
                  <a:moveTo>
                    <a:pt x="403618" y="191236"/>
                  </a:moveTo>
                  <a:lnTo>
                    <a:pt x="403377" y="189484"/>
                  </a:lnTo>
                  <a:lnTo>
                    <a:pt x="403123" y="187718"/>
                  </a:lnTo>
                  <a:lnTo>
                    <a:pt x="400367" y="186651"/>
                  </a:lnTo>
                  <a:lnTo>
                    <a:pt x="394042" y="187540"/>
                  </a:lnTo>
                  <a:lnTo>
                    <a:pt x="391693" y="189318"/>
                  </a:lnTo>
                  <a:lnTo>
                    <a:pt x="392188" y="192849"/>
                  </a:lnTo>
                  <a:lnTo>
                    <a:pt x="394944" y="193916"/>
                  </a:lnTo>
                  <a:lnTo>
                    <a:pt x="401256" y="193040"/>
                  </a:lnTo>
                  <a:lnTo>
                    <a:pt x="403618" y="191236"/>
                  </a:lnTo>
                  <a:close/>
                </a:path>
                <a:path w="656590" h="250189">
                  <a:moveTo>
                    <a:pt x="405434" y="25869"/>
                  </a:moveTo>
                  <a:lnTo>
                    <a:pt x="405155" y="23926"/>
                  </a:lnTo>
                  <a:lnTo>
                    <a:pt x="404888" y="21983"/>
                  </a:lnTo>
                  <a:lnTo>
                    <a:pt x="401828" y="20789"/>
                  </a:lnTo>
                  <a:lnTo>
                    <a:pt x="394843" y="21767"/>
                  </a:lnTo>
                  <a:lnTo>
                    <a:pt x="392239" y="23761"/>
                  </a:lnTo>
                  <a:lnTo>
                    <a:pt x="392785" y="27647"/>
                  </a:lnTo>
                  <a:lnTo>
                    <a:pt x="395833" y="28841"/>
                  </a:lnTo>
                  <a:lnTo>
                    <a:pt x="402831" y="27863"/>
                  </a:lnTo>
                  <a:lnTo>
                    <a:pt x="405434" y="25869"/>
                  </a:lnTo>
                  <a:close/>
                </a:path>
                <a:path w="656590" h="250189">
                  <a:moveTo>
                    <a:pt x="429094" y="167665"/>
                  </a:moveTo>
                  <a:lnTo>
                    <a:pt x="428942" y="166598"/>
                  </a:lnTo>
                  <a:lnTo>
                    <a:pt x="428790" y="165531"/>
                  </a:lnTo>
                  <a:lnTo>
                    <a:pt x="427101" y="164871"/>
                  </a:lnTo>
                  <a:lnTo>
                    <a:pt x="423265" y="165404"/>
                  </a:lnTo>
                  <a:lnTo>
                    <a:pt x="421817" y="166509"/>
                  </a:lnTo>
                  <a:lnTo>
                    <a:pt x="422122" y="168643"/>
                  </a:lnTo>
                  <a:lnTo>
                    <a:pt x="423811" y="169303"/>
                  </a:lnTo>
                  <a:lnTo>
                    <a:pt x="425716" y="169024"/>
                  </a:lnTo>
                  <a:lnTo>
                    <a:pt x="427647" y="168757"/>
                  </a:lnTo>
                  <a:lnTo>
                    <a:pt x="429094" y="167665"/>
                  </a:lnTo>
                  <a:close/>
                </a:path>
                <a:path w="656590" h="250189">
                  <a:moveTo>
                    <a:pt x="430428" y="6019"/>
                  </a:moveTo>
                  <a:lnTo>
                    <a:pt x="430187" y="4292"/>
                  </a:lnTo>
                  <a:lnTo>
                    <a:pt x="429945" y="2578"/>
                  </a:lnTo>
                  <a:lnTo>
                    <a:pt x="427253" y="1524"/>
                  </a:lnTo>
                  <a:lnTo>
                    <a:pt x="421132" y="2387"/>
                  </a:lnTo>
                  <a:lnTo>
                    <a:pt x="418833" y="4140"/>
                  </a:lnTo>
                  <a:lnTo>
                    <a:pt x="419315" y="7569"/>
                  </a:lnTo>
                  <a:lnTo>
                    <a:pt x="422008" y="8623"/>
                  </a:lnTo>
                  <a:lnTo>
                    <a:pt x="428129" y="7759"/>
                  </a:lnTo>
                  <a:lnTo>
                    <a:pt x="430428" y="6019"/>
                  </a:lnTo>
                  <a:close/>
                </a:path>
                <a:path w="656590" h="250189">
                  <a:moveTo>
                    <a:pt x="447992" y="100965"/>
                  </a:moveTo>
                  <a:lnTo>
                    <a:pt x="447814" y="99695"/>
                  </a:lnTo>
                  <a:lnTo>
                    <a:pt x="447636" y="98437"/>
                  </a:lnTo>
                  <a:lnTo>
                    <a:pt x="445630" y="97650"/>
                  </a:lnTo>
                  <a:lnTo>
                    <a:pt x="441045" y="98285"/>
                  </a:lnTo>
                  <a:lnTo>
                    <a:pt x="439343" y="99606"/>
                  </a:lnTo>
                  <a:lnTo>
                    <a:pt x="439699" y="102133"/>
                  </a:lnTo>
                  <a:lnTo>
                    <a:pt x="441693" y="102908"/>
                  </a:lnTo>
                  <a:lnTo>
                    <a:pt x="446278" y="102273"/>
                  </a:lnTo>
                  <a:lnTo>
                    <a:pt x="447992" y="100965"/>
                  </a:lnTo>
                  <a:close/>
                </a:path>
                <a:path w="656590" h="250189">
                  <a:moveTo>
                    <a:pt x="493293" y="112242"/>
                  </a:moveTo>
                  <a:lnTo>
                    <a:pt x="493102" y="110909"/>
                  </a:lnTo>
                  <a:lnTo>
                    <a:pt x="492912" y="109575"/>
                  </a:lnTo>
                  <a:lnTo>
                    <a:pt x="490829" y="108762"/>
                  </a:lnTo>
                  <a:lnTo>
                    <a:pt x="486041" y="109435"/>
                  </a:lnTo>
                  <a:lnTo>
                    <a:pt x="484263" y="110794"/>
                  </a:lnTo>
                  <a:lnTo>
                    <a:pt x="484644" y="113461"/>
                  </a:lnTo>
                  <a:lnTo>
                    <a:pt x="486727" y="114261"/>
                  </a:lnTo>
                  <a:lnTo>
                    <a:pt x="491502" y="113588"/>
                  </a:lnTo>
                  <a:lnTo>
                    <a:pt x="493293" y="112242"/>
                  </a:lnTo>
                  <a:close/>
                </a:path>
                <a:path w="656590" h="250189">
                  <a:moveTo>
                    <a:pt x="513194" y="2997"/>
                  </a:moveTo>
                  <a:lnTo>
                    <a:pt x="513029" y="1854"/>
                  </a:lnTo>
                  <a:lnTo>
                    <a:pt x="512864" y="711"/>
                  </a:lnTo>
                  <a:lnTo>
                    <a:pt x="511086" y="0"/>
                  </a:lnTo>
                  <a:lnTo>
                    <a:pt x="506996" y="571"/>
                  </a:lnTo>
                  <a:lnTo>
                    <a:pt x="505472" y="1739"/>
                  </a:lnTo>
                  <a:lnTo>
                    <a:pt x="505802" y="4025"/>
                  </a:lnTo>
                  <a:lnTo>
                    <a:pt x="507580" y="4724"/>
                  </a:lnTo>
                  <a:lnTo>
                    <a:pt x="511670" y="4152"/>
                  </a:lnTo>
                  <a:lnTo>
                    <a:pt x="513194" y="2997"/>
                  </a:lnTo>
                  <a:close/>
                </a:path>
                <a:path w="656590" h="250189">
                  <a:moveTo>
                    <a:pt x="537349" y="136715"/>
                  </a:moveTo>
                  <a:lnTo>
                    <a:pt x="537171" y="135483"/>
                  </a:lnTo>
                  <a:lnTo>
                    <a:pt x="536994" y="134251"/>
                  </a:lnTo>
                  <a:lnTo>
                    <a:pt x="535076" y="133502"/>
                  </a:lnTo>
                  <a:lnTo>
                    <a:pt x="530669" y="134112"/>
                  </a:lnTo>
                  <a:lnTo>
                    <a:pt x="529031" y="135369"/>
                  </a:lnTo>
                  <a:lnTo>
                    <a:pt x="529374" y="137833"/>
                  </a:lnTo>
                  <a:lnTo>
                    <a:pt x="531291" y="138582"/>
                  </a:lnTo>
                  <a:lnTo>
                    <a:pt x="535698" y="137960"/>
                  </a:lnTo>
                  <a:lnTo>
                    <a:pt x="537349" y="136715"/>
                  </a:lnTo>
                  <a:close/>
                </a:path>
                <a:path w="656590" h="250189">
                  <a:moveTo>
                    <a:pt x="614476" y="143167"/>
                  </a:moveTo>
                  <a:lnTo>
                    <a:pt x="614337" y="142176"/>
                  </a:lnTo>
                  <a:lnTo>
                    <a:pt x="614197" y="141160"/>
                  </a:lnTo>
                  <a:lnTo>
                    <a:pt x="612622" y="140538"/>
                  </a:lnTo>
                  <a:lnTo>
                    <a:pt x="608977" y="141058"/>
                  </a:lnTo>
                  <a:lnTo>
                    <a:pt x="607631" y="142074"/>
                  </a:lnTo>
                  <a:lnTo>
                    <a:pt x="607910" y="144094"/>
                  </a:lnTo>
                  <a:lnTo>
                    <a:pt x="609498" y="144729"/>
                  </a:lnTo>
                  <a:lnTo>
                    <a:pt x="613130" y="144208"/>
                  </a:lnTo>
                  <a:lnTo>
                    <a:pt x="614476" y="143167"/>
                  </a:lnTo>
                  <a:close/>
                </a:path>
                <a:path w="656590" h="250189">
                  <a:moveTo>
                    <a:pt x="656323" y="93941"/>
                  </a:moveTo>
                  <a:lnTo>
                    <a:pt x="656132" y="92621"/>
                  </a:lnTo>
                  <a:lnTo>
                    <a:pt x="655942" y="91300"/>
                  </a:lnTo>
                  <a:lnTo>
                    <a:pt x="653884" y="90525"/>
                  </a:lnTo>
                  <a:lnTo>
                    <a:pt x="651535" y="90843"/>
                  </a:lnTo>
                  <a:lnTo>
                    <a:pt x="649185" y="91186"/>
                  </a:lnTo>
                  <a:lnTo>
                    <a:pt x="647420" y="92506"/>
                  </a:lnTo>
                  <a:lnTo>
                    <a:pt x="647788" y="95148"/>
                  </a:lnTo>
                  <a:lnTo>
                    <a:pt x="649846" y="95935"/>
                  </a:lnTo>
                  <a:lnTo>
                    <a:pt x="652208" y="95592"/>
                  </a:lnTo>
                  <a:lnTo>
                    <a:pt x="654558" y="95275"/>
                  </a:lnTo>
                  <a:lnTo>
                    <a:pt x="656323" y="93941"/>
                  </a:lnTo>
                  <a:close/>
                </a:path>
              </a:pathLst>
            </a:custGeom>
            <a:solidFill>
              <a:srgbClr val="FFD580"/>
            </a:solidFill>
          </p:spPr>
          <p:txBody>
            <a:bodyPr wrap="square" lIns="0" tIns="0" rIns="0" bIns="0" rtlCol="0"/>
            <a:lstStyle/>
            <a:p>
              <a:endParaRPr sz="1493" dirty="0"/>
            </a:p>
          </p:txBody>
        </p:sp>
        <p:sp>
          <p:nvSpPr>
            <p:cNvPr id="38" name="object 16">
              <a:extLst>
                <a:ext uri="{FF2B5EF4-FFF2-40B4-BE49-F238E27FC236}">
                  <a16:creationId xmlns:a16="http://schemas.microsoft.com/office/drawing/2014/main" id="{CB5B3B4F-A52D-49B3-8F07-D8B584B30EC7}"/>
                </a:ext>
              </a:extLst>
            </p:cNvPr>
            <p:cNvSpPr/>
            <p:nvPr/>
          </p:nvSpPr>
          <p:spPr>
            <a:xfrm>
              <a:off x="473710" y="4660036"/>
              <a:ext cx="718820" cy="250825"/>
            </a:xfrm>
            <a:custGeom>
              <a:avLst/>
              <a:gdLst/>
              <a:ahLst/>
              <a:cxnLst/>
              <a:rect l="l" t="t" r="r" b="b"/>
              <a:pathLst>
                <a:path w="718819" h="250825">
                  <a:moveTo>
                    <a:pt x="8128" y="164350"/>
                  </a:moveTo>
                  <a:lnTo>
                    <a:pt x="7962" y="163144"/>
                  </a:lnTo>
                  <a:lnTo>
                    <a:pt x="7797" y="161937"/>
                  </a:lnTo>
                  <a:lnTo>
                    <a:pt x="5918" y="161213"/>
                  </a:lnTo>
                  <a:lnTo>
                    <a:pt x="1612" y="161823"/>
                  </a:lnTo>
                  <a:lnTo>
                    <a:pt x="0" y="163029"/>
                  </a:lnTo>
                  <a:lnTo>
                    <a:pt x="342" y="165442"/>
                  </a:lnTo>
                  <a:lnTo>
                    <a:pt x="2222" y="166179"/>
                  </a:lnTo>
                  <a:lnTo>
                    <a:pt x="6527" y="165569"/>
                  </a:lnTo>
                  <a:lnTo>
                    <a:pt x="8128" y="164350"/>
                  </a:lnTo>
                  <a:close/>
                </a:path>
                <a:path w="718819" h="250825">
                  <a:moveTo>
                    <a:pt x="27901" y="134581"/>
                  </a:moveTo>
                  <a:lnTo>
                    <a:pt x="27660" y="132880"/>
                  </a:lnTo>
                  <a:lnTo>
                    <a:pt x="27419" y="131178"/>
                  </a:lnTo>
                  <a:lnTo>
                    <a:pt x="24777" y="130149"/>
                  </a:lnTo>
                  <a:lnTo>
                    <a:pt x="18707" y="131013"/>
                  </a:lnTo>
                  <a:lnTo>
                    <a:pt x="16446" y="132715"/>
                  </a:lnTo>
                  <a:lnTo>
                    <a:pt x="16929" y="136131"/>
                  </a:lnTo>
                  <a:lnTo>
                    <a:pt x="19570" y="137134"/>
                  </a:lnTo>
                  <a:lnTo>
                    <a:pt x="25641" y="136283"/>
                  </a:lnTo>
                  <a:lnTo>
                    <a:pt x="27901" y="134581"/>
                  </a:lnTo>
                  <a:close/>
                </a:path>
                <a:path w="718819" h="250825">
                  <a:moveTo>
                    <a:pt x="75222" y="93726"/>
                  </a:moveTo>
                  <a:lnTo>
                    <a:pt x="74930" y="91668"/>
                  </a:lnTo>
                  <a:lnTo>
                    <a:pt x="74637" y="89623"/>
                  </a:lnTo>
                  <a:lnTo>
                    <a:pt x="71424" y="88379"/>
                  </a:lnTo>
                  <a:lnTo>
                    <a:pt x="64084" y="89408"/>
                  </a:lnTo>
                  <a:lnTo>
                    <a:pt x="61353" y="91490"/>
                  </a:lnTo>
                  <a:lnTo>
                    <a:pt x="61937" y="95592"/>
                  </a:lnTo>
                  <a:lnTo>
                    <a:pt x="65138" y="96824"/>
                  </a:lnTo>
                  <a:lnTo>
                    <a:pt x="72478" y="95796"/>
                  </a:lnTo>
                  <a:lnTo>
                    <a:pt x="75222" y="93726"/>
                  </a:lnTo>
                  <a:close/>
                </a:path>
                <a:path w="718819" h="250825">
                  <a:moveTo>
                    <a:pt x="107035" y="210299"/>
                  </a:moveTo>
                  <a:lnTo>
                    <a:pt x="106870" y="209130"/>
                  </a:lnTo>
                  <a:lnTo>
                    <a:pt x="106705" y="207949"/>
                  </a:lnTo>
                  <a:lnTo>
                    <a:pt x="104863" y="207251"/>
                  </a:lnTo>
                  <a:lnTo>
                    <a:pt x="100660" y="207835"/>
                  </a:lnTo>
                  <a:lnTo>
                    <a:pt x="99085" y="209016"/>
                  </a:lnTo>
                  <a:lnTo>
                    <a:pt x="99415" y="211378"/>
                  </a:lnTo>
                  <a:lnTo>
                    <a:pt x="101257" y="212102"/>
                  </a:lnTo>
                  <a:lnTo>
                    <a:pt x="105460" y="211505"/>
                  </a:lnTo>
                  <a:lnTo>
                    <a:pt x="107035" y="210299"/>
                  </a:lnTo>
                  <a:close/>
                </a:path>
                <a:path w="718819" h="250825">
                  <a:moveTo>
                    <a:pt x="139915" y="228625"/>
                  </a:moveTo>
                  <a:lnTo>
                    <a:pt x="139750" y="227431"/>
                  </a:lnTo>
                  <a:lnTo>
                    <a:pt x="139585" y="226237"/>
                  </a:lnTo>
                  <a:lnTo>
                    <a:pt x="137718" y="225526"/>
                  </a:lnTo>
                  <a:lnTo>
                    <a:pt x="133464" y="226136"/>
                  </a:lnTo>
                  <a:lnTo>
                    <a:pt x="131876" y="227330"/>
                  </a:lnTo>
                  <a:lnTo>
                    <a:pt x="132207" y="229717"/>
                  </a:lnTo>
                  <a:lnTo>
                    <a:pt x="134061" y="230454"/>
                  </a:lnTo>
                  <a:lnTo>
                    <a:pt x="138328" y="229857"/>
                  </a:lnTo>
                  <a:lnTo>
                    <a:pt x="139915" y="228625"/>
                  </a:lnTo>
                  <a:close/>
                </a:path>
                <a:path w="718819" h="250825">
                  <a:moveTo>
                    <a:pt x="173951" y="208229"/>
                  </a:moveTo>
                  <a:lnTo>
                    <a:pt x="173697" y="206375"/>
                  </a:lnTo>
                  <a:lnTo>
                    <a:pt x="173443" y="204533"/>
                  </a:lnTo>
                  <a:lnTo>
                    <a:pt x="170561" y="203403"/>
                  </a:lnTo>
                  <a:lnTo>
                    <a:pt x="163944" y="204343"/>
                  </a:lnTo>
                  <a:lnTo>
                    <a:pt x="161493" y="206209"/>
                  </a:lnTo>
                  <a:lnTo>
                    <a:pt x="162013" y="209905"/>
                  </a:lnTo>
                  <a:lnTo>
                    <a:pt x="164884" y="211023"/>
                  </a:lnTo>
                  <a:lnTo>
                    <a:pt x="171500" y="210096"/>
                  </a:lnTo>
                  <a:lnTo>
                    <a:pt x="173951" y="208229"/>
                  </a:lnTo>
                  <a:close/>
                </a:path>
                <a:path w="718819" h="250825">
                  <a:moveTo>
                    <a:pt x="193509" y="50266"/>
                  </a:moveTo>
                  <a:lnTo>
                    <a:pt x="193370" y="49288"/>
                  </a:lnTo>
                  <a:lnTo>
                    <a:pt x="193230" y="48310"/>
                  </a:lnTo>
                  <a:lnTo>
                    <a:pt x="191719" y="47726"/>
                  </a:lnTo>
                  <a:lnTo>
                    <a:pt x="188239" y="48221"/>
                  </a:lnTo>
                  <a:lnTo>
                    <a:pt x="186944" y="49199"/>
                  </a:lnTo>
                  <a:lnTo>
                    <a:pt x="187210" y="51155"/>
                  </a:lnTo>
                  <a:lnTo>
                    <a:pt x="188734" y="51727"/>
                  </a:lnTo>
                  <a:lnTo>
                    <a:pt x="192201" y="51244"/>
                  </a:lnTo>
                  <a:lnTo>
                    <a:pt x="193509" y="50266"/>
                  </a:lnTo>
                  <a:close/>
                </a:path>
                <a:path w="718819" h="250825">
                  <a:moveTo>
                    <a:pt x="205613" y="70345"/>
                  </a:moveTo>
                  <a:lnTo>
                    <a:pt x="205397" y="68821"/>
                  </a:lnTo>
                  <a:lnTo>
                    <a:pt x="205181" y="67297"/>
                  </a:lnTo>
                  <a:lnTo>
                    <a:pt x="202806" y="66370"/>
                  </a:lnTo>
                  <a:lnTo>
                    <a:pt x="197345" y="67144"/>
                  </a:lnTo>
                  <a:lnTo>
                    <a:pt x="195313" y="68681"/>
                  </a:lnTo>
                  <a:lnTo>
                    <a:pt x="195745" y="71729"/>
                  </a:lnTo>
                  <a:lnTo>
                    <a:pt x="198120" y="72644"/>
                  </a:lnTo>
                  <a:lnTo>
                    <a:pt x="203581" y="71882"/>
                  </a:lnTo>
                  <a:lnTo>
                    <a:pt x="205613" y="70345"/>
                  </a:lnTo>
                  <a:close/>
                </a:path>
                <a:path w="718819" h="250825">
                  <a:moveTo>
                    <a:pt x="212293" y="132511"/>
                  </a:moveTo>
                  <a:lnTo>
                    <a:pt x="212166" y="131572"/>
                  </a:lnTo>
                  <a:lnTo>
                    <a:pt x="212039" y="130644"/>
                  </a:lnTo>
                  <a:lnTo>
                    <a:pt x="210566" y="130060"/>
                  </a:lnTo>
                  <a:lnTo>
                    <a:pt x="207187" y="130530"/>
                  </a:lnTo>
                  <a:lnTo>
                    <a:pt x="205930" y="131508"/>
                  </a:lnTo>
                  <a:lnTo>
                    <a:pt x="206184" y="133375"/>
                  </a:lnTo>
                  <a:lnTo>
                    <a:pt x="207670" y="133959"/>
                  </a:lnTo>
                  <a:lnTo>
                    <a:pt x="209346" y="133718"/>
                  </a:lnTo>
                  <a:lnTo>
                    <a:pt x="211035" y="133489"/>
                  </a:lnTo>
                  <a:lnTo>
                    <a:pt x="212293" y="132511"/>
                  </a:lnTo>
                  <a:close/>
                </a:path>
                <a:path w="718819" h="250825">
                  <a:moveTo>
                    <a:pt x="214490" y="247357"/>
                  </a:moveTo>
                  <a:lnTo>
                    <a:pt x="214198" y="245262"/>
                  </a:lnTo>
                  <a:lnTo>
                    <a:pt x="213906" y="243192"/>
                  </a:lnTo>
                  <a:lnTo>
                    <a:pt x="210629" y="241896"/>
                  </a:lnTo>
                  <a:lnTo>
                    <a:pt x="203149" y="242951"/>
                  </a:lnTo>
                  <a:lnTo>
                    <a:pt x="200342" y="245097"/>
                  </a:lnTo>
                  <a:lnTo>
                    <a:pt x="200939" y="249262"/>
                  </a:lnTo>
                  <a:lnTo>
                    <a:pt x="204216" y="250545"/>
                  </a:lnTo>
                  <a:lnTo>
                    <a:pt x="211696" y="249491"/>
                  </a:lnTo>
                  <a:lnTo>
                    <a:pt x="214490" y="247357"/>
                  </a:lnTo>
                  <a:close/>
                </a:path>
                <a:path w="718819" h="250825">
                  <a:moveTo>
                    <a:pt x="304507" y="56476"/>
                  </a:moveTo>
                  <a:lnTo>
                    <a:pt x="304368" y="55448"/>
                  </a:lnTo>
                  <a:lnTo>
                    <a:pt x="304228" y="54432"/>
                  </a:lnTo>
                  <a:lnTo>
                    <a:pt x="302641" y="53822"/>
                  </a:lnTo>
                  <a:lnTo>
                    <a:pt x="299021" y="54330"/>
                  </a:lnTo>
                  <a:lnTo>
                    <a:pt x="297675" y="55346"/>
                  </a:lnTo>
                  <a:lnTo>
                    <a:pt x="297967" y="57404"/>
                  </a:lnTo>
                  <a:lnTo>
                    <a:pt x="299542" y="57988"/>
                  </a:lnTo>
                  <a:lnTo>
                    <a:pt x="303161" y="57480"/>
                  </a:lnTo>
                  <a:lnTo>
                    <a:pt x="304507" y="56476"/>
                  </a:lnTo>
                  <a:close/>
                </a:path>
                <a:path w="718819" h="250825">
                  <a:moveTo>
                    <a:pt x="311315" y="230454"/>
                  </a:moveTo>
                  <a:lnTo>
                    <a:pt x="311124" y="229082"/>
                  </a:lnTo>
                  <a:lnTo>
                    <a:pt x="310934" y="227698"/>
                  </a:lnTo>
                  <a:lnTo>
                    <a:pt x="308787" y="226872"/>
                  </a:lnTo>
                  <a:lnTo>
                    <a:pt x="303834" y="227571"/>
                  </a:lnTo>
                  <a:lnTo>
                    <a:pt x="301993" y="228955"/>
                  </a:lnTo>
                  <a:lnTo>
                    <a:pt x="302387" y="231711"/>
                  </a:lnTo>
                  <a:lnTo>
                    <a:pt x="304533" y="232537"/>
                  </a:lnTo>
                  <a:lnTo>
                    <a:pt x="309486" y="231838"/>
                  </a:lnTo>
                  <a:lnTo>
                    <a:pt x="311315" y="230454"/>
                  </a:lnTo>
                  <a:close/>
                </a:path>
                <a:path w="718819" h="250825">
                  <a:moveTo>
                    <a:pt x="331660" y="151726"/>
                  </a:moveTo>
                  <a:lnTo>
                    <a:pt x="331508" y="150609"/>
                  </a:lnTo>
                  <a:lnTo>
                    <a:pt x="331355" y="149491"/>
                  </a:lnTo>
                  <a:lnTo>
                    <a:pt x="329615" y="148805"/>
                  </a:lnTo>
                  <a:lnTo>
                    <a:pt x="325589" y="149377"/>
                  </a:lnTo>
                  <a:lnTo>
                    <a:pt x="324091" y="150520"/>
                  </a:lnTo>
                  <a:lnTo>
                    <a:pt x="324256" y="151625"/>
                  </a:lnTo>
                  <a:lnTo>
                    <a:pt x="324408" y="152755"/>
                  </a:lnTo>
                  <a:lnTo>
                    <a:pt x="326161" y="153428"/>
                  </a:lnTo>
                  <a:lnTo>
                    <a:pt x="330187" y="152857"/>
                  </a:lnTo>
                  <a:lnTo>
                    <a:pt x="331660" y="151726"/>
                  </a:lnTo>
                  <a:close/>
                </a:path>
                <a:path w="718819" h="250825">
                  <a:moveTo>
                    <a:pt x="349364" y="93192"/>
                  </a:moveTo>
                  <a:lnTo>
                    <a:pt x="349199" y="92049"/>
                  </a:lnTo>
                  <a:lnTo>
                    <a:pt x="349034" y="90893"/>
                  </a:lnTo>
                  <a:lnTo>
                    <a:pt x="347243" y="90195"/>
                  </a:lnTo>
                  <a:lnTo>
                    <a:pt x="343115" y="90766"/>
                  </a:lnTo>
                  <a:lnTo>
                    <a:pt x="341579" y="91948"/>
                  </a:lnTo>
                  <a:lnTo>
                    <a:pt x="341896" y="94246"/>
                  </a:lnTo>
                  <a:lnTo>
                    <a:pt x="343700" y="94957"/>
                  </a:lnTo>
                  <a:lnTo>
                    <a:pt x="347827" y="94373"/>
                  </a:lnTo>
                  <a:lnTo>
                    <a:pt x="349364" y="93192"/>
                  </a:lnTo>
                  <a:close/>
                </a:path>
                <a:path w="718819" h="250825">
                  <a:moveTo>
                    <a:pt x="365975" y="123266"/>
                  </a:moveTo>
                  <a:lnTo>
                    <a:pt x="365772" y="121793"/>
                  </a:lnTo>
                  <a:lnTo>
                    <a:pt x="365569" y="120319"/>
                  </a:lnTo>
                  <a:lnTo>
                    <a:pt x="363270" y="119430"/>
                  </a:lnTo>
                  <a:lnTo>
                    <a:pt x="357974" y="120167"/>
                  </a:lnTo>
                  <a:lnTo>
                    <a:pt x="356006" y="121666"/>
                  </a:lnTo>
                  <a:lnTo>
                    <a:pt x="356425" y="124599"/>
                  </a:lnTo>
                  <a:lnTo>
                    <a:pt x="358724" y="125501"/>
                  </a:lnTo>
                  <a:lnTo>
                    <a:pt x="364020" y="124752"/>
                  </a:lnTo>
                  <a:lnTo>
                    <a:pt x="365975" y="123266"/>
                  </a:lnTo>
                  <a:close/>
                </a:path>
                <a:path w="718819" h="250825">
                  <a:moveTo>
                    <a:pt x="388708" y="120891"/>
                  </a:moveTo>
                  <a:lnTo>
                    <a:pt x="388467" y="119164"/>
                  </a:lnTo>
                  <a:lnTo>
                    <a:pt x="388226" y="117436"/>
                  </a:lnTo>
                  <a:lnTo>
                    <a:pt x="385533" y="116395"/>
                  </a:lnTo>
                  <a:lnTo>
                    <a:pt x="379361" y="117259"/>
                  </a:lnTo>
                  <a:lnTo>
                    <a:pt x="377075" y="119011"/>
                  </a:lnTo>
                  <a:lnTo>
                    <a:pt x="377558" y="122453"/>
                  </a:lnTo>
                  <a:lnTo>
                    <a:pt x="380238" y="123482"/>
                  </a:lnTo>
                  <a:lnTo>
                    <a:pt x="386410" y="122618"/>
                  </a:lnTo>
                  <a:lnTo>
                    <a:pt x="388708" y="120891"/>
                  </a:lnTo>
                  <a:close/>
                </a:path>
                <a:path w="718819" h="250825">
                  <a:moveTo>
                    <a:pt x="396049" y="41490"/>
                  </a:moveTo>
                  <a:lnTo>
                    <a:pt x="395833" y="39979"/>
                  </a:lnTo>
                  <a:lnTo>
                    <a:pt x="395617" y="38455"/>
                  </a:lnTo>
                  <a:lnTo>
                    <a:pt x="393268" y="37541"/>
                  </a:lnTo>
                  <a:lnTo>
                    <a:pt x="387858" y="38303"/>
                  </a:lnTo>
                  <a:lnTo>
                    <a:pt x="385838" y="39839"/>
                  </a:lnTo>
                  <a:lnTo>
                    <a:pt x="386270" y="42862"/>
                  </a:lnTo>
                  <a:lnTo>
                    <a:pt x="388620" y="43776"/>
                  </a:lnTo>
                  <a:lnTo>
                    <a:pt x="394030" y="43014"/>
                  </a:lnTo>
                  <a:lnTo>
                    <a:pt x="396049" y="41490"/>
                  </a:lnTo>
                  <a:close/>
                </a:path>
                <a:path w="718819" h="250825">
                  <a:moveTo>
                    <a:pt x="402971" y="231825"/>
                  </a:moveTo>
                  <a:lnTo>
                    <a:pt x="402818" y="230733"/>
                  </a:lnTo>
                  <a:lnTo>
                    <a:pt x="402666" y="229654"/>
                  </a:lnTo>
                  <a:lnTo>
                    <a:pt x="400977" y="229006"/>
                  </a:lnTo>
                  <a:lnTo>
                    <a:pt x="397116" y="229552"/>
                  </a:lnTo>
                  <a:lnTo>
                    <a:pt x="395668" y="230632"/>
                  </a:lnTo>
                  <a:lnTo>
                    <a:pt x="395973" y="232816"/>
                  </a:lnTo>
                  <a:lnTo>
                    <a:pt x="397662" y="233451"/>
                  </a:lnTo>
                  <a:lnTo>
                    <a:pt x="401523" y="232905"/>
                  </a:lnTo>
                  <a:lnTo>
                    <a:pt x="402971" y="231825"/>
                  </a:lnTo>
                  <a:close/>
                </a:path>
                <a:path w="718819" h="250825">
                  <a:moveTo>
                    <a:pt x="411010" y="141643"/>
                  </a:moveTo>
                  <a:lnTo>
                    <a:pt x="410730" y="139649"/>
                  </a:lnTo>
                  <a:lnTo>
                    <a:pt x="410451" y="137655"/>
                  </a:lnTo>
                  <a:lnTo>
                    <a:pt x="407339" y="136436"/>
                  </a:lnTo>
                  <a:lnTo>
                    <a:pt x="400202" y="137439"/>
                  </a:lnTo>
                  <a:lnTo>
                    <a:pt x="397548" y="139471"/>
                  </a:lnTo>
                  <a:lnTo>
                    <a:pt x="398106" y="143459"/>
                  </a:lnTo>
                  <a:lnTo>
                    <a:pt x="401218" y="144665"/>
                  </a:lnTo>
                  <a:lnTo>
                    <a:pt x="408355" y="143662"/>
                  </a:lnTo>
                  <a:lnTo>
                    <a:pt x="411010" y="141643"/>
                  </a:lnTo>
                  <a:close/>
                </a:path>
                <a:path w="718819" h="250825">
                  <a:moveTo>
                    <a:pt x="453085" y="215925"/>
                  </a:moveTo>
                  <a:lnTo>
                    <a:pt x="452932" y="214807"/>
                  </a:lnTo>
                  <a:lnTo>
                    <a:pt x="452780" y="213702"/>
                  </a:lnTo>
                  <a:lnTo>
                    <a:pt x="451040" y="213017"/>
                  </a:lnTo>
                  <a:lnTo>
                    <a:pt x="447065" y="213575"/>
                  </a:lnTo>
                  <a:lnTo>
                    <a:pt x="445579" y="214718"/>
                  </a:lnTo>
                  <a:lnTo>
                    <a:pt x="445897" y="216928"/>
                  </a:lnTo>
                  <a:lnTo>
                    <a:pt x="447624" y="217589"/>
                  </a:lnTo>
                  <a:lnTo>
                    <a:pt x="451599" y="217030"/>
                  </a:lnTo>
                  <a:lnTo>
                    <a:pt x="453085" y="215925"/>
                  </a:lnTo>
                  <a:close/>
                </a:path>
                <a:path w="718819" h="250825">
                  <a:moveTo>
                    <a:pt x="461962" y="152323"/>
                  </a:moveTo>
                  <a:lnTo>
                    <a:pt x="461721" y="150583"/>
                  </a:lnTo>
                  <a:lnTo>
                    <a:pt x="461479" y="148856"/>
                  </a:lnTo>
                  <a:lnTo>
                    <a:pt x="458762" y="147789"/>
                  </a:lnTo>
                  <a:lnTo>
                    <a:pt x="452551" y="148666"/>
                  </a:lnTo>
                  <a:lnTo>
                    <a:pt x="450227" y="150431"/>
                  </a:lnTo>
                  <a:lnTo>
                    <a:pt x="450723" y="153898"/>
                  </a:lnTo>
                  <a:lnTo>
                    <a:pt x="453428" y="154952"/>
                  </a:lnTo>
                  <a:lnTo>
                    <a:pt x="459651" y="154089"/>
                  </a:lnTo>
                  <a:lnTo>
                    <a:pt x="461962" y="152323"/>
                  </a:lnTo>
                  <a:close/>
                </a:path>
                <a:path w="718819" h="250825">
                  <a:moveTo>
                    <a:pt x="467042" y="78143"/>
                  </a:moveTo>
                  <a:lnTo>
                    <a:pt x="466864" y="76885"/>
                  </a:lnTo>
                  <a:lnTo>
                    <a:pt x="466686" y="75653"/>
                  </a:lnTo>
                  <a:lnTo>
                    <a:pt x="464743" y="74891"/>
                  </a:lnTo>
                  <a:lnTo>
                    <a:pt x="460286" y="75514"/>
                  </a:lnTo>
                  <a:lnTo>
                    <a:pt x="458622" y="76784"/>
                  </a:lnTo>
                  <a:lnTo>
                    <a:pt x="458978" y="79273"/>
                  </a:lnTo>
                  <a:lnTo>
                    <a:pt x="460921" y="80022"/>
                  </a:lnTo>
                  <a:lnTo>
                    <a:pt x="465378" y="79387"/>
                  </a:lnTo>
                  <a:lnTo>
                    <a:pt x="467042" y="78143"/>
                  </a:lnTo>
                  <a:close/>
                </a:path>
                <a:path w="718819" h="250825">
                  <a:moveTo>
                    <a:pt x="482663" y="216458"/>
                  </a:moveTo>
                  <a:lnTo>
                    <a:pt x="482396" y="214579"/>
                  </a:lnTo>
                  <a:lnTo>
                    <a:pt x="482130" y="212686"/>
                  </a:lnTo>
                  <a:lnTo>
                    <a:pt x="479196" y="211543"/>
                  </a:lnTo>
                  <a:lnTo>
                    <a:pt x="472452" y="212496"/>
                  </a:lnTo>
                  <a:lnTo>
                    <a:pt x="469950" y="214388"/>
                  </a:lnTo>
                  <a:lnTo>
                    <a:pt x="470484" y="218173"/>
                  </a:lnTo>
                  <a:lnTo>
                    <a:pt x="473417" y="219290"/>
                  </a:lnTo>
                  <a:lnTo>
                    <a:pt x="480161" y="218338"/>
                  </a:lnTo>
                  <a:lnTo>
                    <a:pt x="482663" y="216458"/>
                  </a:lnTo>
                  <a:close/>
                </a:path>
                <a:path w="718819" h="250825">
                  <a:moveTo>
                    <a:pt x="490321" y="114719"/>
                  </a:moveTo>
                  <a:lnTo>
                    <a:pt x="490054" y="112839"/>
                  </a:lnTo>
                  <a:lnTo>
                    <a:pt x="489788" y="110947"/>
                  </a:lnTo>
                  <a:lnTo>
                    <a:pt x="486854" y="109816"/>
                  </a:lnTo>
                  <a:lnTo>
                    <a:pt x="480123" y="110756"/>
                  </a:lnTo>
                  <a:lnTo>
                    <a:pt x="477621" y="112649"/>
                  </a:lnTo>
                  <a:lnTo>
                    <a:pt x="478155" y="116433"/>
                  </a:lnTo>
                  <a:lnTo>
                    <a:pt x="481076" y="117563"/>
                  </a:lnTo>
                  <a:lnTo>
                    <a:pt x="487819" y="116611"/>
                  </a:lnTo>
                  <a:lnTo>
                    <a:pt x="490321" y="114719"/>
                  </a:lnTo>
                  <a:close/>
                </a:path>
                <a:path w="718819" h="250825">
                  <a:moveTo>
                    <a:pt x="499668" y="66840"/>
                  </a:moveTo>
                  <a:lnTo>
                    <a:pt x="499452" y="65265"/>
                  </a:lnTo>
                  <a:lnTo>
                    <a:pt x="499237" y="63690"/>
                  </a:lnTo>
                  <a:lnTo>
                    <a:pt x="496747" y="62725"/>
                  </a:lnTo>
                  <a:lnTo>
                    <a:pt x="491109" y="63525"/>
                  </a:lnTo>
                  <a:lnTo>
                    <a:pt x="488988" y="65125"/>
                  </a:lnTo>
                  <a:lnTo>
                    <a:pt x="489432" y="68287"/>
                  </a:lnTo>
                  <a:lnTo>
                    <a:pt x="491921" y="69253"/>
                  </a:lnTo>
                  <a:lnTo>
                    <a:pt x="497547" y="68453"/>
                  </a:lnTo>
                  <a:lnTo>
                    <a:pt x="499668" y="66840"/>
                  </a:lnTo>
                  <a:close/>
                </a:path>
                <a:path w="718819" h="250825">
                  <a:moveTo>
                    <a:pt x="513956" y="199428"/>
                  </a:moveTo>
                  <a:lnTo>
                    <a:pt x="513753" y="197980"/>
                  </a:lnTo>
                  <a:lnTo>
                    <a:pt x="513549" y="196545"/>
                  </a:lnTo>
                  <a:lnTo>
                    <a:pt x="511302" y="195668"/>
                  </a:lnTo>
                  <a:lnTo>
                    <a:pt x="506145" y="196392"/>
                  </a:lnTo>
                  <a:lnTo>
                    <a:pt x="504215" y="197853"/>
                  </a:lnTo>
                  <a:lnTo>
                    <a:pt x="504621" y="200748"/>
                  </a:lnTo>
                  <a:lnTo>
                    <a:pt x="506882" y="201625"/>
                  </a:lnTo>
                  <a:lnTo>
                    <a:pt x="512038" y="200901"/>
                  </a:lnTo>
                  <a:lnTo>
                    <a:pt x="513956" y="199428"/>
                  </a:lnTo>
                  <a:close/>
                </a:path>
                <a:path w="718819" h="250825">
                  <a:moveTo>
                    <a:pt x="520674" y="133731"/>
                  </a:moveTo>
                  <a:lnTo>
                    <a:pt x="520509" y="132562"/>
                  </a:lnTo>
                  <a:lnTo>
                    <a:pt x="520344" y="131406"/>
                  </a:lnTo>
                  <a:lnTo>
                    <a:pt x="518528" y="130721"/>
                  </a:lnTo>
                  <a:lnTo>
                    <a:pt x="514400" y="131292"/>
                  </a:lnTo>
                  <a:lnTo>
                    <a:pt x="512851" y="132461"/>
                  </a:lnTo>
                  <a:lnTo>
                    <a:pt x="513168" y="134785"/>
                  </a:lnTo>
                  <a:lnTo>
                    <a:pt x="514997" y="135483"/>
                  </a:lnTo>
                  <a:lnTo>
                    <a:pt x="519112" y="134912"/>
                  </a:lnTo>
                  <a:lnTo>
                    <a:pt x="520674" y="133731"/>
                  </a:lnTo>
                  <a:close/>
                </a:path>
                <a:path w="718819" h="250825">
                  <a:moveTo>
                    <a:pt x="533755" y="197510"/>
                  </a:moveTo>
                  <a:lnTo>
                    <a:pt x="533577" y="196291"/>
                  </a:lnTo>
                  <a:lnTo>
                    <a:pt x="533400" y="195059"/>
                  </a:lnTo>
                  <a:lnTo>
                    <a:pt x="531482" y="194284"/>
                  </a:lnTo>
                  <a:lnTo>
                    <a:pt x="527075" y="194906"/>
                  </a:lnTo>
                  <a:lnTo>
                    <a:pt x="525424" y="196176"/>
                  </a:lnTo>
                  <a:lnTo>
                    <a:pt x="525767" y="198640"/>
                  </a:lnTo>
                  <a:lnTo>
                    <a:pt x="527710" y="199377"/>
                  </a:lnTo>
                  <a:lnTo>
                    <a:pt x="532104" y="198755"/>
                  </a:lnTo>
                  <a:lnTo>
                    <a:pt x="533755" y="197510"/>
                  </a:lnTo>
                  <a:close/>
                </a:path>
                <a:path w="718819" h="250825">
                  <a:moveTo>
                    <a:pt x="542671" y="61925"/>
                  </a:moveTo>
                  <a:lnTo>
                    <a:pt x="542378" y="59855"/>
                  </a:lnTo>
                  <a:lnTo>
                    <a:pt x="542086" y="57785"/>
                  </a:lnTo>
                  <a:lnTo>
                    <a:pt x="538873" y="56553"/>
                  </a:lnTo>
                  <a:lnTo>
                    <a:pt x="531482" y="57594"/>
                  </a:lnTo>
                  <a:lnTo>
                    <a:pt x="528739" y="59664"/>
                  </a:lnTo>
                  <a:lnTo>
                    <a:pt x="529310" y="63804"/>
                  </a:lnTo>
                  <a:lnTo>
                    <a:pt x="532536" y="65049"/>
                  </a:lnTo>
                  <a:lnTo>
                    <a:pt x="539915" y="64008"/>
                  </a:lnTo>
                  <a:lnTo>
                    <a:pt x="542671" y="61925"/>
                  </a:lnTo>
                  <a:close/>
                </a:path>
                <a:path w="718819" h="250825">
                  <a:moveTo>
                    <a:pt x="545414" y="129794"/>
                  </a:moveTo>
                  <a:lnTo>
                    <a:pt x="545223" y="128422"/>
                  </a:lnTo>
                  <a:lnTo>
                    <a:pt x="545033" y="127050"/>
                  </a:lnTo>
                  <a:lnTo>
                    <a:pt x="542886" y="126199"/>
                  </a:lnTo>
                  <a:lnTo>
                    <a:pt x="537959" y="126898"/>
                  </a:lnTo>
                  <a:lnTo>
                    <a:pt x="536130" y="128295"/>
                  </a:lnTo>
                  <a:lnTo>
                    <a:pt x="536511" y="131038"/>
                  </a:lnTo>
                  <a:lnTo>
                    <a:pt x="538657" y="131876"/>
                  </a:lnTo>
                  <a:lnTo>
                    <a:pt x="543585" y="131178"/>
                  </a:lnTo>
                  <a:lnTo>
                    <a:pt x="545414" y="129794"/>
                  </a:lnTo>
                  <a:close/>
                </a:path>
                <a:path w="718819" h="250825">
                  <a:moveTo>
                    <a:pt x="555993" y="17576"/>
                  </a:moveTo>
                  <a:lnTo>
                    <a:pt x="555752" y="15824"/>
                  </a:lnTo>
                  <a:lnTo>
                    <a:pt x="555510" y="14071"/>
                  </a:lnTo>
                  <a:lnTo>
                    <a:pt x="552818" y="13030"/>
                  </a:lnTo>
                  <a:lnTo>
                    <a:pt x="546582" y="13906"/>
                  </a:lnTo>
                  <a:lnTo>
                    <a:pt x="544271" y="15659"/>
                  </a:lnTo>
                  <a:lnTo>
                    <a:pt x="544766" y="19151"/>
                  </a:lnTo>
                  <a:lnTo>
                    <a:pt x="547471" y="20193"/>
                  </a:lnTo>
                  <a:lnTo>
                    <a:pt x="553694" y="19316"/>
                  </a:lnTo>
                  <a:lnTo>
                    <a:pt x="555993" y="17576"/>
                  </a:lnTo>
                  <a:close/>
                </a:path>
                <a:path w="718819" h="250825">
                  <a:moveTo>
                    <a:pt x="622249" y="75031"/>
                  </a:moveTo>
                  <a:lnTo>
                    <a:pt x="621995" y="73266"/>
                  </a:lnTo>
                  <a:lnTo>
                    <a:pt x="621741" y="71488"/>
                  </a:lnTo>
                  <a:lnTo>
                    <a:pt x="618985" y="70421"/>
                  </a:lnTo>
                  <a:lnTo>
                    <a:pt x="612622" y="71310"/>
                  </a:lnTo>
                  <a:lnTo>
                    <a:pt x="610260" y="73113"/>
                  </a:lnTo>
                  <a:lnTo>
                    <a:pt x="610755" y="76657"/>
                  </a:lnTo>
                  <a:lnTo>
                    <a:pt x="613524" y="77724"/>
                  </a:lnTo>
                  <a:lnTo>
                    <a:pt x="619887" y="76835"/>
                  </a:lnTo>
                  <a:lnTo>
                    <a:pt x="622249" y="75031"/>
                  </a:lnTo>
                  <a:close/>
                </a:path>
                <a:path w="718819" h="250825">
                  <a:moveTo>
                    <a:pt x="637159" y="3848"/>
                  </a:moveTo>
                  <a:lnTo>
                    <a:pt x="636955" y="2362"/>
                  </a:lnTo>
                  <a:lnTo>
                    <a:pt x="636752" y="889"/>
                  </a:lnTo>
                  <a:lnTo>
                    <a:pt x="634453" y="0"/>
                  </a:lnTo>
                  <a:lnTo>
                    <a:pt x="629196" y="736"/>
                  </a:lnTo>
                  <a:lnTo>
                    <a:pt x="627227" y="2235"/>
                  </a:lnTo>
                  <a:lnTo>
                    <a:pt x="627634" y="5181"/>
                  </a:lnTo>
                  <a:lnTo>
                    <a:pt x="629945" y="6070"/>
                  </a:lnTo>
                  <a:lnTo>
                    <a:pt x="635203" y="5321"/>
                  </a:lnTo>
                  <a:lnTo>
                    <a:pt x="637159" y="3848"/>
                  </a:lnTo>
                  <a:close/>
                </a:path>
                <a:path w="718819" h="250825">
                  <a:moveTo>
                    <a:pt x="649541" y="118376"/>
                  </a:moveTo>
                  <a:lnTo>
                    <a:pt x="649363" y="117094"/>
                  </a:lnTo>
                  <a:lnTo>
                    <a:pt x="649185" y="115811"/>
                  </a:lnTo>
                  <a:lnTo>
                    <a:pt x="647166" y="115036"/>
                  </a:lnTo>
                  <a:lnTo>
                    <a:pt x="642569" y="115684"/>
                  </a:lnTo>
                  <a:lnTo>
                    <a:pt x="640854" y="116979"/>
                  </a:lnTo>
                  <a:lnTo>
                    <a:pt x="641210" y="119545"/>
                  </a:lnTo>
                  <a:lnTo>
                    <a:pt x="643216" y="120319"/>
                  </a:lnTo>
                  <a:lnTo>
                    <a:pt x="647814" y="119672"/>
                  </a:lnTo>
                  <a:lnTo>
                    <a:pt x="649541" y="118376"/>
                  </a:lnTo>
                  <a:close/>
                </a:path>
                <a:path w="718819" h="250825">
                  <a:moveTo>
                    <a:pt x="673468" y="106514"/>
                  </a:moveTo>
                  <a:lnTo>
                    <a:pt x="673239" y="104914"/>
                  </a:lnTo>
                  <a:lnTo>
                    <a:pt x="673011" y="103301"/>
                  </a:lnTo>
                  <a:lnTo>
                    <a:pt x="670521" y="102323"/>
                  </a:lnTo>
                  <a:lnTo>
                    <a:pt x="664756" y="103124"/>
                  </a:lnTo>
                  <a:lnTo>
                    <a:pt x="662609" y="104762"/>
                  </a:lnTo>
                  <a:lnTo>
                    <a:pt x="663067" y="107975"/>
                  </a:lnTo>
                  <a:lnTo>
                    <a:pt x="665568" y="108966"/>
                  </a:lnTo>
                  <a:lnTo>
                    <a:pt x="671334" y="108153"/>
                  </a:lnTo>
                  <a:lnTo>
                    <a:pt x="673468" y="106514"/>
                  </a:lnTo>
                  <a:close/>
                </a:path>
                <a:path w="718819" h="250825">
                  <a:moveTo>
                    <a:pt x="718235" y="46101"/>
                  </a:moveTo>
                  <a:lnTo>
                    <a:pt x="717994" y="44373"/>
                  </a:lnTo>
                  <a:lnTo>
                    <a:pt x="717753" y="42633"/>
                  </a:lnTo>
                  <a:lnTo>
                    <a:pt x="715035" y="41592"/>
                  </a:lnTo>
                  <a:lnTo>
                    <a:pt x="708812" y="42468"/>
                  </a:lnTo>
                  <a:lnTo>
                    <a:pt x="706501" y="44221"/>
                  </a:lnTo>
                  <a:lnTo>
                    <a:pt x="706996" y="47688"/>
                  </a:lnTo>
                  <a:lnTo>
                    <a:pt x="709701" y="48755"/>
                  </a:lnTo>
                  <a:lnTo>
                    <a:pt x="715924" y="47879"/>
                  </a:lnTo>
                  <a:lnTo>
                    <a:pt x="718235" y="46101"/>
                  </a:lnTo>
                  <a:close/>
                </a:path>
              </a:pathLst>
            </a:custGeom>
            <a:solidFill>
              <a:srgbClr val="FFD580"/>
            </a:solidFill>
          </p:spPr>
          <p:txBody>
            <a:bodyPr wrap="square" lIns="0" tIns="0" rIns="0" bIns="0" rtlCol="0"/>
            <a:lstStyle/>
            <a:p>
              <a:endParaRPr sz="1493" dirty="0"/>
            </a:p>
          </p:txBody>
        </p:sp>
        <p:sp>
          <p:nvSpPr>
            <p:cNvPr id="39" name="object 17">
              <a:extLst>
                <a:ext uri="{FF2B5EF4-FFF2-40B4-BE49-F238E27FC236}">
                  <a16:creationId xmlns:a16="http://schemas.microsoft.com/office/drawing/2014/main" id="{A26FCAB1-C4F0-4E96-A661-2017F85370B3}"/>
                </a:ext>
              </a:extLst>
            </p:cNvPr>
            <p:cNvSpPr/>
            <p:nvPr/>
          </p:nvSpPr>
          <p:spPr>
            <a:xfrm>
              <a:off x="499491" y="4642916"/>
              <a:ext cx="675005" cy="262890"/>
            </a:xfrm>
            <a:custGeom>
              <a:avLst/>
              <a:gdLst/>
              <a:ahLst/>
              <a:cxnLst/>
              <a:rect l="l" t="t" r="r" b="b"/>
              <a:pathLst>
                <a:path w="675005" h="262889">
                  <a:moveTo>
                    <a:pt x="7467" y="212204"/>
                  </a:moveTo>
                  <a:lnTo>
                    <a:pt x="7315" y="211086"/>
                  </a:lnTo>
                  <a:lnTo>
                    <a:pt x="7162" y="209994"/>
                  </a:lnTo>
                  <a:lnTo>
                    <a:pt x="5435" y="209321"/>
                  </a:lnTo>
                  <a:lnTo>
                    <a:pt x="1473" y="209880"/>
                  </a:lnTo>
                  <a:lnTo>
                    <a:pt x="0" y="210997"/>
                  </a:lnTo>
                  <a:lnTo>
                    <a:pt x="304" y="213220"/>
                  </a:lnTo>
                  <a:lnTo>
                    <a:pt x="2032" y="213880"/>
                  </a:lnTo>
                  <a:lnTo>
                    <a:pt x="5994" y="213321"/>
                  </a:lnTo>
                  <a:lnTo>
                    <a:pt x="7467" y="212204"/>
                  </a:lnTo>
                  <a:close/>
                </a:path>
                <a:path w="675005" h="262889">
                  <a:moveTo>
                    <a:pt x="19291" y="120383"/>
                  </a:moveTo>
                  <a:lnTo>
                    <a:pt x="19151" y="119341"/>
                  </a:lnTo>
                  <a:lnTo>
                    <a:pt x="19011" y="118300"/>
                  </a:lnTo>
                  <a:lnTo>
                    <a:pt x="17399" y="117678"/>
                  </a:lnTo>
                  <a:lnTo>
                    <a:pt x="13703" y="118198"/>
                  </a:lnTo>
                  <a:lnTo>
                    <a:pt x="12319" y="119240"/>
                  </a:lnTo>
                  <a:lnTo>
                    <a:pt x="12611" y="121323"/>
                  </a:lnTo>
                  <a:lnTo>
                    <a:pt x="14236" y="121958"/>
                  </a:lnTo>
                  <a:lnTo>
                    <a:pt x="16078" y="121691"/>
                  </a:lnTo>
                  <a:lnTo>
                    <a:pt x="17932" y="121437"/>
                  </a:lnTo>
                  <a:lnTo>
                    <a:pt x="19291" y="120383"/>
                  </a:lnTo>
                  <a:close/>
                </a:path>
                <a:path w="675005" h="262889">
                  <a:moveTo>
                    <a:pt x="29222" y="201549"/>
                  </a:moveTo>
                  <a:lnTo>
                    <a:pt x="28930" y="199504"/>
                  </a:lnTo>
                  <a:lnTo>
                    <a:pt x="28638" y="197459"/>
                  </a:lnTo>
                  <a:lnTo>
                    <a:pt x="25438" y="196215"/>
                  </a:lnTo>
                  <a:lnTo>
                    <a:pt x="18148" y="197231"/>
                  </a:lnTo>
                  <a:lnTo>
                    <a:pt x="15443" y="199313"/>
                  </a:lnTo>
                  <a:lnTo>
                    <a:pt x="16014" y="203403"/>
                  </a:lnTo>
                  <a:lnTo>
                    <a:pt x="19189" y="204635"/>
                  </a:lnTo>
                  <a:lnTo>
                    <a:pt x="26479" y="203606"/>
                  </a:lnTo>
                  <a:lnTo>
                    <a:pt x="29222" y="201549"/>
                  </a:lnTo>
                  <a:close/>
                </a:path>
                <a:path w="675005" h="262889">
                  <a:moveTo>
                    <a:pt x="41046" y="180530"/>
                  </a:moveTo>
                  <a:lnTo>
                    <a:pt x="40817" y="178892"/>
                  </a:lnTo>
                  <a:lnTo>
                    <a:pt x="40589" y="177241"/>
                  </a:lnTo>
                  <a:lnTo>
                    <a:pt x="38023" y="176237"/>
                  </a:lnTo>
                  <a:lnTo>
                    <a:pt x="32118" y="177063"/>
                  </a:lnTo>
                  <a:lnTo>
                    <a:pt x="29933" y="178739"/>
                  </a:lnTo>
                  <a:lnTo>
                    <a:pt x="30403" y="182029"/>
                  </a:lnTo>
                  <a:lnTo>
                    <a:pt x="32956" y="183019"/>
                  </a:lnTo>
                  <a:lnTo>
                    <a:pt x="38862" y="182194"/>
                  </a:lnTo>
                  <a:lnTo>
                    <a:pt x="41046" y="180530"/>
                  </a:lnTo>
                  <a:close/>
                </a:path>
                <a:path w="675005" h="262889">
                  <a:moveTo>
                    <a:pt x="66268" y="142113"/>
                  </a:moveTo>
                  <a:lnTo>
                    <a:pt x="66103" y="140957"/>
                  </a:lnTo>
                  <a:lnTo>
                    <a:pt x="65938" y="139801"/>
                  </a:lnTo>
                  <a:lnTo>
                    <a:pt x="64122" y="139103"/>
                  </a:lnTo>
                  <a:lnTo>
                    <a:pt x="59982" y="139687"/>
                  </a:lnTo>
                  <a:lnTo>
                    <a:pt x="58445" y="140855"/>
                  </a:lnTo>
                  <a:lnTo>
                    <a:pt x="58762" y="143167"/>
                  </a:lnTo>
                  <a:lnTo>
                    <a:pt x="60579" y="143865"/>
                  </a:lnTo>
                  <a:lnTo>
                    <a:pt x="64706" y="143281"/>
                  </a:lnTo>
                  <a:lnTo>
                    <a:pt x="66268" y="142113"/>
                  </a:lnTo>
                  <a:close/>
                </a:path>
                <a:path w="675005" h="262889">
                  <a:moveTo>
                    <a:pt x="97599" y="175133"/>
                  </a:moveTo>
                  <a:lnTo>
                    <a:pt x="97307" y="173075"/>
                  </a:lnTo>
                  <a:lnTo>
                    <a:pt x="97015" y="171030"/>
                  </a:lnTo>
                  <a:lnTo>
                    <a:pt x="93802" y="169773"/>
                  </a:lnTo>
                  <a:lnTo>
                    <a:pt x="86423" y="170815"/>
                  </a:lnTo>
                  <a:lnTo>
                    <a:pt x="83667" y="172897"/>
                  </a:lnTo>
                  <a:lnTo>
                    <a:pt x="84251" y="177012"/>
                  </a:lnTo>
                  <a:lnTo>
                    <a:pt x="87477" y="178269"/>
                  </a:lnTo>
                  <a:lnTo>
                    <a:pt x="94843" y="177228"/>
                  </a:lnTo>
                  <a:lnTo>
                    <a:pt x="97599" y="175133"/>
                  </a:lnTo>
                  <a:close/>
                </a:path>
                <a:path w="675005" h="262889">
                  <a:moveTo>
                    <a:pt x="107619" y="109943"/>
                  </a:moveTo>
                  <a:lnTo>
                    <a:pt x="107467" y="108839"/>
                  </a:lnTo>
                  <a:lnTo>
                    <a:pt x="107315" y="107721"/>
                  </a:lnTo>
                  <a:lnTo>
                    <a:pt x="105549" y="107022"/>
                  </a:lnTo>
                  <a:lnTo>
                    <a:pt x="101549" y="107594"/>
                  </a:lnTo>
                  <a:lnTo>
                    <a:pt x="100063" y="108737"/>
                  </a:lnTo>
                  <a:lnTo>
                    <a:pt x="100380" y="110959"/>
                  </a:lnTo>
                  <a:lnTo>
                    <a:pt x="102120" y="111645"/>
                  </a:lnTo>
                  <a:lnTo>
                    <a:pt x="106108" y="111086"/>
                  </a:lnTo>
                  <a:lnTo>
                    <a:pt x="107619" y="109943"/>
                  </a:lnTo>
                  <a:close/>
                </a:path>
                <a:path w="675005" h="262889">
                  <a:moveTo>
                    <a:pt x="120065" y="73507"/>
                  </a:moveTo>
                  <a:lnTo>
                    <a:pt x="119888" y="72237"/>
                  </a:lnTo>
                  <a:lnTo>
                    <a:pt x="119710" y="70954"/>
                  </a:lnTo>
                  <a:lnTo>
                    <a:pt x="117703" y="70180"/>
                  </a:lnTo>
                  <a:lnTo>
                    <a:pt x="113144" y="70815"/>
                  </a:lnTo>
                  <a:lnTo>
                    <a:pt x="111442" y="72123"/>
                  </a:lnTo>
                  <a:lnTo>
                    <a:pt x="111798" y="74676"/>
                  </a:lnTo>
                  <a:lnTo>
                    <a:pt x="113792" y="75450"/>
                  </a:lnTo>
                  <a:lnTo>
                    <a:pt x="118351" y="74815"/>
                  </a:lnTo>
                  <a:lnTo>
                    <a:pt x="120065" y="73507"/>
                  </a:lnTo>
                  <a:close/>
                </a:path>
                <a:path w="675005" h="262889">
                  <a:moveTo>
                    <a:pt x="157695" y="260045"/>
                  </a:moveTo>
                  <a:lnTo>
                    <a:pt x="157454" y="258368"/>
                  </a:lnTo>
                  <a:lnTo>
                    <a:pt x="157213" y="256654"/>
                  </a:lnTo>
                  <a:lnTo>
                    <a:pt x="154571" y="255638"/>
                  </a:lnTo>
                  <a:lnTo>
                    <a:pt x="148526" y="256489"/>
                  </a:lnTo>
                  <a:lnTo>
                    <a:pt x="146265" y="258191"/>
                  </a:lnTo>
                  <a:lnTo>
                    <a:pt x="146735" y="261581"/>
                  </a:lnTo>
                  <a:lnTo>
                    <a:pt x="149390" y="262610"/>
                  </a:lnTo>
                  <a:lnTo>
                    <a:pt x="155435" y="261759"/>
                  </a:lnTo>
                  <a:lnTo>
                    <a:pt x="157695" y="260045"/>
                  </a:lnTo>
                  <a:close/>
                </a:path>
                <a:path w="675005" h="262889">
                  <a:moveTo>
                    <a:pt x="171881" y="225818"/>
                  </a:moveTo>
                  <a:lnTo>
                    <a:pt x="171665" y="224320"/>
                  </a:lnTo>
                  <a:lnTo>
                    <a:pt x="171450" y="222821"/>
                  </a:lnTo>
                  <a:lnTo>
                    <a:pt x="169113" y="221919"/>
                  </a:lnTo>
                  <a:lnTo>
                    <a:pt x="163753" y="222669"/>
                  </a:lnTo>
                  <a:lnTo>
                    <a:pt x="161772" y="224193"/>
                  </a:lnTo>
                  <a:lnTo>
                    <a:pt x="162204" y="227177"/>
                  </a:lnTo>
                  <a:lnTo>
                    <a:pt x="164515" y="228092"/>
                  </a:lnTo>
                  <a:lnTo>
                    <a:pt x="169875" y="227330"/>
                  </a:lnTo>
                  <a:lnTo>
                    <a:pt x="171881" y="225818"/>
                  </a:lnTo>
                  <a:close/>
                </a:path>
                <a:path w="675005" h="262889">
                  <a:moveTo>
                    <a:pt x="197053" y="192265"/>
                  </a:moveTo>
                  <a:lnTo>
                    <a:pt x="196875" y="191033"/>
                  </a:lnTo>
                  <a:lnTo>
                    <a:pt x="196697" y="189788"/>
                  </a:lnTo>
                  <a:lnTo>
                    <a:pt x="194767" y="189039"/>
                  </a:lnTo>
                  <a:lnTo>
                    <a:pt x="190334" y="189661"/>
                  </a:lnTo>
                  <a:lnTo>
                    <a:pt x="188671" y="190919"/>
                  </a:lnTo>
                  <a:lnTo>
                    <a:pt x="189014" y="193395"/>
                  </a:lnTo>
                  <a:lnTo>
                    <a:pt x="190969" y="194157"/>
                  </a:lnTo>
                  <a:lnTo>
                    <a:pt x="195389" y="193535"/>
                  </a:lnTo>
                  <a:lnTo>
                    <a:pt x="197053" y="192265"/>
                  </a:lnTo>
                  <a:close/>
                </a:path>
                <a:path w="675005" h="262889">
                  <a:moveTo>
                    <a:pt x="222199" y="171678"/>
                  </a:moveTo>
                  <a:lnTo>
                    <a:pt x="222021" y="170459"/>
                  </a:lnTo>
                  <a:lnTo>
                    <a:pt x="221843" y="169227"/>
                  </a:lnTo>
                  <a:lnTo>
                    <a:pt x="219938" y="168503"/>
                  </a:lnTo>
                  <a:lnTo>
                    <a:pt x="215582" y="169113"/>
                  </a:lnTo>
                  <a:lnTo>
                    <a:pt x="213956" y="170332"/>
                  </a:lnTo>
                  <a:lnTo>
                    <a:pt x="214299" y="172796"/>
                  </a:lnTo>
                  <a:lnTo>
                    <a:pt x="216192" y="173520"/>
                  </a:lnTo>
                  <a:lnTo>
                    <a:pt x="220560" y="172910"/>
                  </a:lnTo>
                  <a:lnTo>
                    <a:pt x="222199" y="171678"/>
                  </a:lnTo>
                  <a:close/>
                </a:path>
                <a:path w="675005" h="262889">
                  <a:moveTo>
                    <a:pt x="233451" y="254355"/>
                  </a:moveTo>
                  <a:lnTo>
                    <a:pt x="233260" y="253034"/>
                  </a:lnTo>
                  <a:lnTo>
                    <a:pt x="233070" y="251714"/>
                  </a:lnTo>
                  <a:lnTo>
                    <a:pt x="231000" y="250913"/>
                  </a:lnTo>
                  <a:lnTo>
                    <a:pt x="226250" y="251574"/>
                  </a:lnTo>
                  <a:lnTo>
                    <a:pt x="224485" y="252920"/>
                  </a:lnTo>
                  <a:lnTo>
                    <a:pt x="224853" y="255562"/>
                  </a:lnTo>
                  <a:lnTo>
                    <a:pt x="226923" y="256374"/>
                  </a:lnTo>
                  <a:lnTo>
                    <a:pt x="231673" y="255714"/>
                  </a:lnTo>
                  <a:lnTo>
                    <a:pt x="233451" y="254355"/>
                  </a:lnTo>
                  <a:close/>
                </a:path>
                <a:path w="675005" h="262889">
                  <a:moveTo>
                    <a:pt x="240842" y="148323"/>
                  </a:moveTo>
                  <a:lnTo>
                    <a:pt x="240703" y="147332"/>
                  </a:lnTo>
                  <a:lnTo>
                    <a:pt x="240563" y="146342"/>
                  </a:lnTo>
                  <a:lnTo>
                    <a:pt x="239014" y="145732"/>
                  </a:lnTo>
                  <a:lnTo>
                    <a:pt x="235470" y="146227"/>
                  </a:lnTo>
                  <a:lnTo>
                    <a:pt x="234162" y="147231"/>
                  </a:lnTo>
                  <a:lnTo>
                    <a:pt x="234442" y="149225"/>
                  </a:lnTo>
                  <a:lnTo>
                    <a:pt x="235978" y="149821"/>
                  </a:lnTo>
                  <a:lnTo>
                    <a:pt x="237744" y="149567"/>
                  </a:lnTo>
                  <a:lnTo>
                    <a:pt x="239522" y="149326"/>
                  </a:lnTo>
                  <a:lnTo>
                    <a:pt x="240842" y="148323"/>
                  </a:lnTo>
                  <a:close/>
                </a:path>
                <a:path w="675005" h="262889">
                  <a:moveTo>
                    <a:pt x="243852" y="47510"/>
                  </a:moveTo>
                  <a:lnTo>
                    <a:pt x="243674" y="46266"/>
                  </a:lnTo>
                  <a:lnTo>
                    <a:pt x="243497" y="45034"/>
                  </a:lnTo>
                  <a:lnTo>
                    <a:pt x="241579" y="44284"/>
                  </a:lnTo>
                  <a:lnTo>
                    <a:pt x="237159" y="44907"/>
                  </a:lnTo>
                  <a:lnTo>
                    <a:pt x="235508" y="46151"/>
                  </a:lnTo>
                  <a:lnTo>
                    <a:pt x="235864" y="48628"/>
                  </a:lnTo>
                  <a:lnTo>
                    <a:pt x="237794" y="49390"/>
                  </a:lnTo>
                  <a:lnTo>
                    <a:pt x="242201" y="48768"/>
                  </a:lnTo>
                  <a:lnTo>
                    <a:pt x="243852" y="47510"/>
                  </a:lnTo>
                  <a:close/>
                </a:path>
                <a:path w="675005" h="262889">
                  <a:moveTo>
                    <a:pt x="271856" y="207924"/>
                  </a:moveTo>
                  <a:lnTo>
                    <a:pt x="271627" y="206286"/>
                  </a:lnTo>
                  <a:lnTo>
                    <a:pt x="271399" y="204647"/>
                  </a:lnTo>
                  <a:lnTo>
                    <a:pt x="268820" y="203657"/>
                  </a:lnTo>
                  <a:lnTo>
                    <a:pt x="262953" y="204470"/>
                  </a:lnTo>
                  <a:lnTo>
                    <a:pt x="260781" y="206146"/>
                  </a:lnTo>
                  <a:lnTo>
                    <a:pt x="261239" y="209410"/>
                  </a:lnTo>
                  <a:lnTo>
                    <a:pt x="263791" y="210413"/>
                  </a:lnTo>
                  <a:lnTo>
                    <a:pt x="269659" y="209588"/>
                  </a:lnTo>
                  <a:lnTo>
                    <a:pt x="271856" y="207924"/>
                  </a:lnTo>
                  <a:close/>
                </a:path>
                <a:path w="675005" h="262889">
                  <a:moveTo>
                    <a:pt x="292735" y="39039"/>
                  </a:moveTo>
                  <a:lnTo>
                    <a:pt x="292519" y="37490"/>
                  </a:lnTo>
                  <a:lnTo>
                    <a:pt x="292303" y="35941"/>
                  </a:lnTo>
                  <a:lnTo>
                    <a:pt x="289877" y="35013"/>
                  </a:lnTo>
                  <a:lnTo>
                    <a:pt x="284378" y="35788"/>
                  </a:lnTo>
                  <a:lnTo>
                    <a:pt x="282308" y="37350"/>
                  </a:lnTo>
                  <a:lnTo>
                    <a:pt x="282740" y="40436"/>
                  </a:lnTo>
                  <a:lnTo>
                    <a:pt x="285153" y="41363"/>
                  </a:lnTo>
                  <a:lnTo>
                    <a:pt x="290664" y="40589"/>
                  </a:lnTo>
                  <a:lnTo>
                    <a:pt x="292735" y="39039"/>
                  </a:lnTo>
                  <a:close/>
                </a:path>
                <a:path w="675005" h="262889">
                  <a:moveTo>
                    <a:pt x="332689" y="32423"/>
                  </a:moveTo>
                  <a:lnTo>
                    <a:pt x="332486" y="30988"/>
                  </a:lnTo>
                  <a:lnTo>
                    <a:pt x="332282" y="29540"/>
                  </a:lnTo>
                  <a:lnTo>
                    <a:pt x="330022" y="28663"/>
                  </a:lnTo>
                  <a:lnTo>
                    <a:pt x="324866" y="29387"/>
                  </a:lnTo>
                  <a:lnTo>
                    <a:pt x="322935" y="30848"/>
                  </a:lnTo>
                  <a:lnTo>
                    <a:pt x="323342" y="33731"/>
                  </a:lnTo>
                  <a:lnTo>
                    <a:pt x="325602" y="34620"/>
                  </a:lnTo>
                  <a:lnTo>
                    <a:pt x="330758" y="33883"/>
                  </a:lnTo>
                  <a:lnTo>
                    <a:pt x="332689" y="32423"/>
                  </a:lnTo>
                  <a:close/>
                </a:path>
                <a:path w="675005" h="262889">
                  <a:moveTo>
                    <a:pt x="334645" y="254647"/>
                  </a:moveTo>
                  <a:lnTo>
                    <a:pt x="334441" y="253212"/>
                  </a:lnTo>
                  <a:lnTo>
                    <a:pt x="334238" y="251815"/>
                  </a:lnTo>
                  <a:lnTo>
                    <a:pt x="332028" y="250952"/>
                  </a:lnTo>
                  <a:lnTo>
                    <a:pt x="326974" y="251650"/>
                  </a:lnTo>
                  <a:lnTo>
                    <a:pt x="325069" y="253098"/>
                  </a:lnTo>
                  <a:lnTo>
                    <a:pt x="325475" y="255930"/>
                  </a:lnTo>
                  <a:lnTo>
                    <a:pt x="327685" y="256781"/>
                  </a:lnTo>
                  <a:lnTo>
                    <a:pt x="332740" y="256070"/>
                  </a:lnTo>
                  <a:lnTo>
                    <a:pt x="334645" y="254647"/>
                  </a:lnTo>
                  <a:close/>
                </a:path>
                <a:path w="675005" h="262889">
                  <a:moveTo>
                    <a:pt x="346163" y="184581"/>
                  </a:moveTo>
                  <a:lnTo>
                    <a:pt x="345884" y="182575"/>
                  </a:lnTo>
                  <a:lnTo>
                    <a:pt x="345605" y="180568"/>
                  </a:lnTo>
                  <a:lnTo>
                    <a:pt x="342468" y="179349"/>
                  </a:lnTo>
                  <a:lnTo>
                    <a:pt x="335292" y="180352"/>
                  </a:lnTo>
                  <a:lnTo>
                    <a:pt x="332613" y="182397"/>
                  </a:lnTo>
                  <a:lnTo>
                    <a:pt x="333184" y="186410"/>
                  </a:lnTo>
                  <a:lnTo>
                    <a:pt x="336308" y="187617"/>
                  </a:lnTo>
                  <a:lnTo>
                    <a:pt x="343496" y="186613"/>
                  </a:lnTo>
                  <a:lnTo>
                    <a:pt x="346163" y="184581"/>
                  </a:lnTo>
                  <a:close/>
                </a:path>
                <a:path w="675005" h="262889">
                  <a:moveTo>
                    <a:pt x="401688" y="131762"/>
                  </a:moveTo>
                  <a:lnTo>
                    <a:pt x="401561" y="130835"/>
                  </a:lnTo>
                  <a:lnTo>
                    <a:pt x="401421" y="129882"/>
                  </a:lnTo>
                  <a:lnTo>
                    <a:pt x="399961" y="129324"/>
                  </a:lnTo>
                  <a:lnTo>
                    <a:pt x="396582" y="129794"/>
                  </a:lnTo>
                  <a:lnTo>
                    <a:pt x="395325" y="130733"/>
                  </a:lnTo>
                  <a:lnTo>
                    <a:pt x="395592" y="132626"/>
                  </a:lnTo>
                  <a:lnTo>
                    <a:pt x="397065" y="133210"/>
                  </a:lnTo>
                  <a:lnTo>
                    <a:pt x="400431" y="132727"/>
                  </a:lnTo>
                  <a:lnTo>
                    <a:pt x="401688" y="131762"/>
                  </a:lnTo>
                  <a:close/>
                </a:path>
                <a:path w="675005" h="262889">
                  <a:moveTo>
                    <a:pt x="405053" y="212839"/>
                  </a:moveTo>
                  <a:lnTo>
                    <a:pt x="404863" y="211455"/>
                  </a:lnTo>
                  <a:lnTo>
                    <a:pt x="404672" y="210058"/>
                  </a:lnTo>
                  <a:lnTo>
                    <a:pt x="402475" y="209207"/>
                  </a:lnTo>
                  <a:lnTo>
                    <a:pt x="397459" y="209905"/>
                  </a:lnTo>
                  <a:lnTo>
                    <a:pt x="395592" y="211328"/>
                  </a:lnTo>
                  <a:lnTo>
                    <a:pt x="395986" y="214109"/>
                  </a:lnTo>
                  <a:lnTo>
                    <a:pt x="398170" y="214998"/>
                  </a:lnTo>
                  <a:lnTo>
                    <a:pt x="403186" y="214287"/>
                  </a:lnTo>
                  <a:lnTo>
                    <a:pt x="405053" y="212839"/>
                  </a:lnTo>
                  <a:close/>
                </a:path>
                <a:path w="675005" h="262889">
                  <a:moveTo>
                    <a:pt x="412369" y="39433"/>
                  </a:moveTo>
                  <a:lnTo>
                    <a:pt x="412216" y="38328"/>
                  </a:lnTo>
                  <a:lnTo>
                    <a:pt x="412064" y="37211"/>
                  </a:lnTo>
                  <a:lnTo>
                    <a:pt x="410324" y="36525"/>
                  </a:lnTo>
                  <a:lnTo>
                    <a:pt x="408317" y="36817"/>
                  </a:lnTo>
                  <a:lnTo>
                    <a:pt x="406336" y="37084"/>
                  </a:lnTo>
                  <a:lnTo>
                    <a:pt x="404850" y="38227"/>
                  </a:lnTo>
                  <a:lnTo>
                    <a:pt x="405155" y="40449"/>
                  </a:lnTo>
                  <a:lnTo>
                    <a:pt x="406908" y="41122"/>
                  </a:lnTo>
                  <a:lnTo>
                    <a:pt x="410883" y="40563"/>
                  </a:lnTo>
                  <a:lnTo>
                    <a:pt x="412369" y="39433"/>
                  </a:lnTo>
                  <a:close/>
                </a:path>
                <a:path w="675005" h="262889">
                  <a:moveTo>
                    <a:pt x="516890" y="79044"/>
                  </a:moveTo>
                  <a:lnTo>
                    <a:pt x="516597" y="76974"/>
                  </a:lnTo>
                  <a:lnTo>
                    <a:pt x="516305" y="74904"/>
                  </a:lnTo>
                  <a:lnTo>
                    <a:pt x="513092" y="73672"/>
                  </a:lnTo>
                  <a:lnTo>
                    <a:pt x="505701" y="74714"/>
                  </a:lnTo>
                  <a:lnTo>
                    <a:pt x="502958" y="76784"/>
                  </a:lnTo>
                  <a:lnTo>
                    <a:pt x="503529" y="80924"/>
                  </a:lnTo>
                  <a:lnTo>
                    <a:pt x="506755" y="82169"/>
                  </a:lnTo>
                  <a:lnTo>
                    <a:pt x="514134" y="81127"/>
                  </a:lnTo>
                  <a:lnTo>
                    <a:pt x="516890" y="79044"/>
                  </a:lnTo>
                  <a:close/>
                </a:path>
                <a:path w="675005" h="262889">
                  <a:moveTo>
                    <a:pt x="518134" y="5397"/>
                  </a:moveTo>
                  <a:lnTo>
                    <a:pt x="517842" y="3327"/>
                  </a:lnTo>
                  <a:lnTo>
                    <a:pt x="517550" y="1257"/>
                  </a:lnTo>
                  <a:lnTo>
                    <a:pt x="514324" y="0"/>
                  </a:lnTo>
                  <a:lnTo>
                    <a:pt x="506933" y="1041"/>
                  </a:lnTo>
                  <a:lnTo>
                    <a:pt x="504164" y="3136"/>
                  </a:lnTo>
                  <a:lnTo>
                    <a:pt x="504748" y="7277"/>
                  </a:lnTo>
                  <a:lnTo>
                    <a:pt x="507987" y="8521"/>
                  </a:lnTo>
                  <a:lnTo>
                    <a:pt x="515378" y="7480"/>
                  </a:lnTo>
                  <a:lnTo>
                    <a:pt x="518134" y="5397"/>
                  </a:lnTo>
                  <a:close/>
                </a:path>
                <a:path w="675005" h="262889">
                  <a:moveTo>
                    <a:pt x="527710" y="205092"/>
                  </a:moveTo>
                  <a:lnTo>
                    <a:pt x="527519" y="203720"/>
                  </a:lnTo>
                  <a:lnTo>
                    <a:pt x="527329" y="202349"/>
                  </a:lnTo>
                  <a:lnTo>
                    <a:pt x="525208" y="201510"/>
                  </a:lnTo>
                  <a:lnTo>
                    <a:pt x="520319" y="202209"/>
                  </a:lnTo>
                  <a:lnTo>
                    <a:pt x="518490" y="203593"/>
                  </a:lnTo>
                  <a:lnTo>
                    <a:pt x="518871" y="206324"/>
                  </a:lnTo>
                  <a:lnTo>
                    <a:pt x="521017" y="207149"/>
                  </a:lnTo>
                  <a:lnTo>
                    <a:pt x="525894" y="206463"/>
                  </a:lnTo>
                  <a:lnTo>
                    <a:pt x="527710" y="205092"/>
                  </a:lnTo>
                  <a:close/>
                </a:path>
                <a:path w="675005" h="262889">
                  <a:moveTo>
                    <a:pt x="537502" y="67132"/>
                  </a:moveTo>
                  <a:lnTo>
                    <a:pt x="537362" y="66141"/>
                  </a:lnTo>
                  <a:lnTo>
                    <a:pt x="537222" y="65151"/>
                  </a:lnTo>
                  <a:lnTo>
                    <a:pt x="535673" y="64554"/>
                  </a:lnTo>
                  <a:lnTo>
                    <a:pt x="532155" y="65049"/>
                  </a:lnTo>
                  <a:lnTo>
                    <a:pt x="530847" y="66040"/>
                  </a:lnTo>
                  <a:lnTo>
                    <a:pt x="531126" y="68021"/>
                  </a:lnTo>
                  <a:lnTo>
                    <a:pt x="532663" y="68618"/>
                  </a:lnTo>
                  <a:lnTo>
                    <a:pt x="536181" y="68122"/>
                  </a:lnTo>
                  <a:lnTo>
                    <a:pt x="537502" y="67132"/>
                  </a:lnTo>
                  <a:close/>
                </a:path>
                <a:path w="675005" h="262889">
                  <a:moveTo>
                    <a:pt x="550062" y="178625"/>
                  </a:moveTo>
                  <a:lnTo>
                    <a:pt x="549871" y="177279"/>
                  </a:lnTo>
                  <a:lnTo>
                    <a:pt x="549681" y="175958"/>
                  </a:lnTo>
                  <a:lnTo>
                    <a:pt x="547611" y="175158"/>
                  </a:lnTo>
                  <a:lnTo>
                    <a:pt x="542848" y="175818"/>
                  </a:lnTo>
                  <a:lnTo>
                    <a:pt x="541083" y="177165"/>
                  </a:lnTo>
                  <a:lnTo>
                    <a:pt x="541451" y="179832"/>
                  </a:lnTo>
                  <a:lnTo>
                    <a:pt x="543534" y="180644"/>
                  </a:lnTo>
                  <a:lnTo>
                    <a:pt x="548284" y="179971"/>
                  </a:lnTo>
                  <a:lnTo>
                    <a:pt x="550062" y="178625"/>
                  </a:lnTo>
                  <a:close/>
                </a:path>
                <a:path w="675005" h="262889">
                  <a:moveTo>
                    <a:pt x="555650" y="103962"/>
                  </a:moveTo>
                  <a:lnTo>
                    <a:pt x="555510" y="102958"/>
                  </a:lnTo>
                  <a:lnTo>
                    <a:pt x="555371" y="101955"/>
                  </a:lnTo>
                  <a:lnTo>
                    <a:pt x="553783" y="101320"/>
                  </a:lnTo>
                  <a:lnTo>
                    <a:pt x="550176" y="101828"/>
                  </a:lnTo>
                  <a:lnTo>
                    <a:pt x="548817" y="102870"/>
                  </a:lnTo>
                  <a:lnTo>
                    <a:pt x="549109" y="104889"/>
                  </a:lnTo>
                  <a:lnTo>
                    <a:pt x="550684" y="105498"/>
                  </a:lnTo>
                  <a:lnTo>
                    <a:pt x="554304" y="104990"/>
                  </a:lnTo>
                  <a:lnTo>
                    <a:pt x="555650" y="103962"/>
                  </a:lnTo>
                  <a:close/>
                </a:path>
                <a:path w="675005" h="262889">
                  <a:moveTo>
                    <a:pt x="571728" y="66776"/>
                  </a:moveTo>
                  <a:lnTo>
                    <a:pt x="571500" y="65138"/>
                  </a:lnTo>
                  <a:lnTo>
                    <a:pt x="571271" y="63500"/>
                  </a:lnTo>
                  <a:lnTo>
                    <a:pt x="568718" y="62509"/>
                  </a:lnTo>
                  <a:lnTo>
                    <a:pt x="562851" y="63334"/>
                  </a:lnTo>
                  <a:lnTo>
                    <a:pt x="560666" y="64998"/>
                  </a:lnTo>
                  <a:lnTo>
                    <a:pt x="561124" y="68262"/>
                  </a:lnTo>
                  <a:lnTo>
                    <a:pt x="563676" y="69253"/>
                  </a:lnTo>
                  <a:lnTo>
                    <a:pt x="569544" y="68427"/>
                  </a:lnTo>
                  <a:lnTo>
                    <a:pt x="571728" y="66776"/>
                  </a:lnTo>
                  <a:close/>
                </a:path>
                <a:path w="675005" h="262889">
                  <a:moveTo>
                    <a:pt x="597522" y="126720"/>
                  </a:moveTo>
                  <a:lnTo>
                    <a:pt x="597293" y="125120"/>
                  </a:lnTo>
                  <a:lnTo>
                    <a:pt x="597065" y="123507"/>
                  </a:lnTo>
                  <a:lnTo>
                    <a:pt x="594550" y="122542"/>
                  </a:lnTo>
                  <a:lnTo>
                    <a:pt x="588797" y="123355"/>
                  </a:lnTo>
                  <a:lnTo>
                    <a:pt x="586651" y="124968"/>
                  </a:lnTo>
                  <a:lnTo>
                    <a:pt x="587108" y="128181"/>
                  </a:lnTo>
                  <a:lnTo>
                    <a:pt x="589622" y="129159"/>
                  </a:lnTo>
                  <a:lnTo>
                    <a:pt x="595363" y="128346"/>
                  </a:lnTo>
                  <a:lnTo>
                    <a:pt x="597522" y="126720"/>
                  </a:lnTo>
                  <a:close/>
                </a:path>
                <a:path w="675005" h="262889">
                  <a:moveTo>
                    <a:pt x="607021" y="171373"/>
                  </a:moveTo>
                  <a:lnTo>
                    <a:pt x="606742" y="169379"/>
                  </a:lnTo>
                  <a:lnTo>
                    <a:pt x="606463" y="167373"/>
                  </a:lnTo>
                  <a:lnTo>
                    <a:pt x="603326" y="166154"/>
                  </a:lnTo>
                  <a:lnTo>
                    <a:pt x="596125" y="167170"/>
                  </a:lnTo>
                  <a:lnTo>
                    <a:pt x="593445" y="169202"/>
                  </a:lnTo>
                  <a:lnTo>
                    <a:pt x="594004" y="173215"/>
                  </a:lnTo>
                  <a:lnTo>
                    <a:pt x="597141" y="174434"/>
                  </a:lnTo>
                  <a:lnTo>
                    <a:pt x="604342" y="173431"/>
                  </a:lnTo>
                  <a:lnTo>
                    <a:pt x="607021" y="171373"/>
                  </a:lnTo>
                  <a:close/>
                </a:path>
                <a:path w="675005" h="262889">
                  <a:moveTo>
                    <a:pt x="611009" y="53352"/>
                  </a:moveTo>
                  <a:lnTo>
                    <a:pt x="610768" y="51600"/>
                  </a:lnTo>
                  <a:lnTo>
                    <a:pt x="610527" y="49872"/>
                  </a:lnTo>
                  <a:lnTo>
                    <a:pt x="607809" y="48818"/>
                  </a:lnTo>
                  <a:lnTo>
                    <a:pt x="601611" y="49695"/>
                  </a:lnTo>
                  <a:lnTo>
                    <a:pt x="599300" y="51447"/>
                  </a:lnTo>
                  <a:lnTo>
                    <a:pt x="599782" y="54927"/>
                  </a:lnTo>
                  <a:lnTo>
                    <a:pt x="602488" y="55968"/>
                  </a:lnTo>
                  <a:lnTo>
                    <a:pt x="608698" y="55092"/>
                  </a:lnTo>
                  <a:lnTo>
                    <a:pt x="611009" y="53352"/>
                  </a:lnTo>
                  <a:close/>
                </a:path>
                <a:path w="675005" h="262889">
                  <a:moveTo>
                    <a:pt x="639495" y="50812"/>
                  </a:moveTo>
                  <a:lnTo>
                    <a:pt x="639267" y="49212"/>
                  </a:lnTo>
                  <a:lnTo>
                    <a:pt x="639038" y="47612"/>
                  </a:lnTo>
                  <a:lnTo>
                    <a:pt x="636536" y="46634"/>
                  </a:lnTo>
                  <a:lnTo>
                    <a:pt x="630809" y="47447"/>
                  </a:lnTo>
                  <a:lnTo>
                    <a:pt x="628650" y="49072"/>
                  </a:lnTo>
                  <a:lnTo>
                    <a:pt x="629107" y="52273"/>
                  </a:lnTo>
                  <a:lnTo>
                    <a:pt x="631621" y="53251"/>
                  </a:lnTo>
                  <a:lnTo>
                    <a:pt x="637362" y="52451"/>
                  </a:lnTo>
                  <a:lnTo>
                    <a:pt x="639495" y="50812"/>
                  </a:lnTo>
                  <a:close/>
                </a:path>
                <a:path w="675005" h="262889">
                  <a:moveTo>
                    <a:pt x="664819" y="61633"/>
                  </a:moveTo>
                  <a:lnTo>
                    <a:pt x="664654" y="60502"/>
                  </a:lnTo>
                  <a:lnTo>
                    <a:pt x="664502" y="59385"/>
                  </a:lnTo>
                  <a:lnTo>
                    <a:pt x="662736" y="58699"/>
                  </a:lnTo>
                  <a:lnTo>
                    <a:pt x="658710" y="59258"/>
                  </a:lnTo>
                  <a:lnTo>
                    <a:pt x="657212" y="60401"/>
                  </a:lnTo>
                  <a:lnTo>
                    <a:pt x="657529" y="62661"/>
                  </a:lnTo>
                  <a:lnTo>
                    <a:pt x="659282" y="63334"/>
                  </a:lnTo>
                  <a:lnTo>
                    <a:pt x="663308" y="62776"/>
                  </a:lnTo>
                  <a:lnTo>
                    <a:pt x="664819" y="61633"/>
                  </a:lnTo>
                  <a:close/>
                </a:path>
                <a:path w="675005" h="262889">
                  <a:moveTo>
                    <a:pt x="674636" y="126199"/>
                  </a:moveTo>
                  <a:lnTo>
                    <a:pt x="674484" y="125082"/>
                  </a:lnTo>
                  <a:lnTo>
                    <a:pt x="674319" y="123952"/>
                  </a:lnTo>
                  <a:lnTo>
                    <a:pt x="672579" y="123278"/>
                  </a:lnTo>
                  <a:lnTo>
                    <a:pt x="668566" y="123837"/>
                  </a:lnTo>
                  <a:lnTo>
                    <a:pt x="667042" y="124980"/>
                  </a:lnTo>
                  <a:lnTo>
                    <a:pt x="667359" y="127228"/>
                  </a:lnTo>
                  <a:lnTo>
                    <a:pt x="669137" y="127914"/>
                  </a:lnTo>
                  <a:lnTo>
                    <a:pt x="671131" y="127622"/>
                  </a:lnTo>
                  <a:lnTo>
                    <a:pt x="673150" y="127342"/>
                  </a:lnTo>
                  <a:lnTo>
                    <a:pt x="674636" y="126199"/>
                  </a:lnTo>
                  <a:close/>
                </a:path>
              </a:pathLst>
            </a:custGeom>
            <a:solidFill>
              <a:srgbClr val="FFD580"/>
            </a:solidFill>
          </p:spPr>
          <p:txBody>
            <a:bodyPr wrap="square" lIns="0" tIns="0" rIns="0" bIns="0" rtlCol="0"/>
            <a:lstStyle/>
            <a:p>
              <a:endParaRPr sz="1493" dirty="0"/>
            </a:p>
          </p:txBody>
        </p:sp>
        <p:sp>
          <p:nvSpPr>
            <p:cNvPr id="40" name="object 18">
              <a:extLst>
                <a:ext uri="{FF2B5EF4-FFF2-40B4-BE49-F238E27FC236}">
                  <a16:creationId xmlns:a16="http://schemas.microsoft.com/office/drawing/2014/main" id="{2792B001-1CC0-4DD5-852A-E06EFC733FFE}"/>
                </a:ext>
              </a:extLst>
            </p:cNvPr>
            <p:cNvSpPr/>
            <p:nvPr/>
          </p:nvSpPr>
          <p:spPr>
            <a:xfrm>
              <a:off x="805027" y="4694592"/>
              <a:ext cx="172720" cy="168910"/>
            </a:xfrm>
            <a:custGeom>
              <a:avLst/>
              <a:gdLst/>
              <a:ahLst/>
              <a:cxnLst/>
              <a:rect l="l" t="t" r="r" b="b"/>
              <a:pathLst>
                <a:path w="172719" h="168910">
                  <a:moveTo>
                    <a:pt x="13855" y="165227"/>
                  </a:moveTo>
                  <a:lnTo>
                    <a:pt x="13563" y="163156"/>
                  </a:lnTo>
                  <a:lnTo>
                    <a:pt x="13271" y="161112"/>
                  </a:lnTo>
                  <a:lnTo>
                    <a:pt x="10071" y="159893"/>
                  </a:lnTo>
                  <a:lnTo>
                    <a:pt x="2743" y="160921"/>
                  </a:lnTo>
                  <a:lnTo>
                    <a:pt x="0" y="162979"/>
                  </a:lnTo>
                  <a:lnTo>
                    <a:pt x="584" y="167093"/>
                  </a:lnTo>
                  <a:lnTo>
                    <a:pt x="3784" y="168313"/>
                  </a:lnTo>
                  <a:lnTo>
                    <a:pt x="11112" y="167284"/>
                  </a:lnTo>
                  <a:lnTo>
                    <a:pt x="13855" y="165227"/>
                  </a:lnTo>
                  <a:close/>
                </a:path>
                <a:path w="172719" h="168910">
                  <a:moveTo>
                    <a:pt x="20485" y="20218"/>
                  </a:moveTo>
                  <a:lnTo>
                    <a:pt x="20345" y="19227"/>
                  </a:lnTo>
                  <a:lnTo>
                    <a:pt x="20205" y="18237"/>
                  </a:lnTo>
                  <a:lnTo>
                    <a:pt x="18656" y="17627"/>
                  </a:lnTo>
                  <a:lnTo>
                    <a:pt x="15113" y="18135"/>
                  </a:lnTo>
                  <a:lnTo>
                    <a:pt x="13792" y="19138"/>
                  </a:lnTo>
                  <a:lnTo>
                    <a:pt x="14071" y="21120"/>
                  </a:lnTo>
                  <a:lnTo>
                    <a:pt x="15621" y="21717"/>
                  </a:lnTo>
                  <a:lnTo>
                    <a:pt x="19151" y="21221"/>
                  </a:lnTo>
                  <a:lnTo>
                    <a:pt x="20485" y="20218"/>
                  </a:lnTo>
                  <a:close/>
                </a:path>
                <a:path w="172719" h="168910">
                  <a:moveTo>
                    <a:pt x="99517" y="161163"/>
                  </a:moveTo>
                  <a:lnTo>
                    <a:pt x="99326" y="159778"/>
                  </a:lnTo>
                  <a:lnTo>
                    <a:pt x="99136" y="158381"/>
                  </a:lnTo>
                  <a:lnTo>
                    <a:pt x="96939" y="157530"/>
                  </a:lnTo>
                  <a:lnTo>
                    <a:pt x="91922" y="158229"/>
                  </a:lnTo>
                  <a:lnTo>
                    <a:pt x="90055" y="159651"/>
                  </a:lnTo>
                  <a:lnTo>
                    <a:pt x="90449" y="162433"/>
                  </a:lnTo>
                  <a:lnTo>
                    <a:pt x="92633" y="163322"/>
                  </a:lnTo>
                  <a:lnTo>
                    <a:pt x="97650" y="162610"/>
                  </a:lnTo>
                  <a:lnTo>
                    <a:pt x="99517" y="161163"/>
                  </a:lnTo>
                  <a:close/>
                </a:path>
                <a:path w="172719" h="168910">
                  <a:moveTo>
                    <a:pt x="172605" y="3810"/>
                  </a:moveTo>
                  <a:lnTo>
                    <a:pt x="172402" y="2362"/>
                  </a:lnTo>
                  <a:lnTo>
                    <a:pt x="172199" y="889"/>
                  </a:lnTo>
                  <a:lnTo>
                    <a:pt x="169900" y="0"/>
                  </a:lnTo>
                  <a:lnTo>
                    <a:pt x="164668" y="736"/>
                  </a:lnTo>
                  <a:lnTo>
                    <a:pt x="162712" y="2222"/>
                  </a:lnTo>
                  <a:lnTo>
                    <a:pt x="163118" y="5143"/>
                  </a:lnTo>
                  <a:lnTo>
                    <a:pt x="165417" y="6045"/>
                  </a:lnTo>
                  <a:lnTo>
                    <a:pt x="170649" y="5308"/>
                  </a:lnTo>
                  <a:lnTo>
                    <a:pt x="172605" y="3810"/>
                  </a:lnTo>
                  <a:close/>
                </a:path>
              </a:pathLst>
            </a:custGeom>
            <a:solidFill>
              <a:srgbClr val="FFD580"/>
            </a:solidFill>
          </p:spPr>
          <p:txBody>
            <a:bodyPr wrap="square" lIns="0" tIns="0" rIns="0" bIns="0" rtlCol="0"/>
            <a:lstStyle/>
            <a:p>
              <a:endParaRPr sz="1493" dirty="0"/>
            </a:p>
          </p:txBody>
        </p:sp>
      </p:grpSp>
      <p:sp>
        <p:nvSpPr>
          <p:cNvPr id="41" name="object 3">
            <a:extLst>
              <a:ext uri="{FF2B5EF4-FFF2-40B4-BE49-F238E27FC236}">
                <a16:creationId xmlns:a16="http://schemas.microsoft.com/office/drawing/2014/main" id="{1DAD049A-2DB8-48DF-B3D1-41CBBABBE668}"/>
              </a:ext>
            </a:extLst>
          </p:cNvPr>
          <p:cNvSpPr txBox="1"/>
          <p:nvPr/>
        </p:nvSpPr>
        <p:spPr>
          <a:xfrm>
            <a:off x="616831" y="610773"/>
            <a:ext cx="968749" cy="343714"/>
          </a:xfrm>
          <a:prstGeom prst="rect">
            <a:avLst/>
          </a:prstGeom>
        </p:spPr>
        <p:txBody>
          <a:bodyPr vert="horz" wrap="square" lIns="0" tIns="11206" rIns="0" bIns="0" rtlCol="0">
            <a:spAutoFit/>
          </a:bodyPr>
          <a:lstStyle>
            <a:defPPr>
              <a:defRPr lang="en-US"/>
            </a:defPPr>
            <a:lvl1pPr marL="11206" algn="ctr" defTabSz="685800">
              <a:lnSpc>
                <a:spcPct val="90000"/>
              </a:lnSpc>
              <a:spcBef>
                <a:spcPts val="88"/>
              </a:spcBef>
              <a:buNone/>
              <a:defRPr sz="2400" b="1" spc="-18">
                <a:solidFill>
                  <a:srgbClr val="016A5F"/>
                </a:solidFill>
                <a:latin typeface="Ubuntu" panose="020B0504030602030204" pitchFamily="34" charset="0"/>
                <a:ea typeface="+mj-ea"/>
                <a:cs typeface="+mj-cs"/>
              </a:defRPr>
            </a:lvl1pPr>
          </a:lstStyle>
          <a:p>
            <a:r>
              <a:rPr dirty="0"/>
              <a:t>BODY</a:t>
            </a:r>
          </a:p>
        </p:txBody>
      </p:sp>
    </p:spTree>
    <p:extLst>
      <p:ext uri="{BB962C8B-B14F-4D97-AF65-F5344CB8AC3E}">
        <p14:creationId xmlns:p14="http://schemas.microsoft.com/office/powerpoint/2010/main" val="3018444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B6F832F-8931-BC4B-A636-2B1520945015}"/>
              </a:ext>
            </a:extLst>
          </p:cNvPr>
          <p:cNvSpPr txBox="1">
            <a:spLocks/>
          </p:cNvSpPr>
          <p:nvPr/>
        </p:nvSpPr>
        <p:spPr>
          <a:xfrm>
            <a:off x="284288" y="3691061"/>
            <a:ext cx="5062818" cy="452722"/>
          </a:xfrm>
          <a:prstGeom prst="rect">
            <a:avLst/>
          </a:prstGeom>
        </p:spPr>
        <p:txBody>
          <a:bodyPr vert="horz" lIns="80682" tIns="40341" rIns="80682" bIns="40341" rtlCol="0" anchor="t">
            <a:noAutofit/>
          </a:bodyPr>
          <a:lstStyle>
            <a:lvl1pPr algn="ctr" defTabSz="777240" rtl="0" eaLnBrk="1" latinLnBrk="0" hangingPunct="1">
              <a:lnSpc>
                <a:spcPct val="90000"/>
              </a:lnSpc>
              <a:spcBef>
                <a:spcPct val="0"/>
              </a:spcBef>
              <a:buNone/>
              <a:defRPr sz="3600" b="1" kern="1200">
                <a:solidFill>
                  <a:schemeClr val="bg1"/>
                </a:solidFill>
                <a:latin typeface="Ubuntu" panose="020B0504030602030204" pitchFamily="34" charset="0"/>
                <a:ea typeface="+mj-ea"/>
                <a:cs typeface="+mj-cs"/>
              </a:defRPr>
            </a:lvl1pPr>
          </a:lstStyle>
          <a:p>
            <a:pPr algn="l"/>
            <a:r>
              <a:rPr lang="en-US" sz="3200" dirty="0">
                <a:solidFill>
                  <a:srgbClr val="016A5F"/>
                </a:solidFill>
              </a:rPr>
              <a:t>Lesson 1: </a:t>
            </a:r>
          </a:p>
          <a:p>
            <a:pPr algn="l"/>
            <a:r>
              <a:rPr lang="en-US" sz="3200" b="0" dirty="0">
                <a:solidFill>
                  <a:srgbClr val="016A5F"/>
                </a:solidFill>
              </a:rPr>
              <a:t>Sharing your Story</a:t>
            </a:r>
          </a:p>
        </p:txBody>
      </p:sp>
    </p:spTree>
    <p:extLst>
      <p:ext uri="{BB962C8B-B14F-4D97-AF65-F5344CB8AC3E}">
        <p14:creationId xmlns:p14="http://schemas.microsoft.com/office/powerpoint/2010/main" val="1615316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5CA17C3F-97F8-4FA8-B97B-4DF392EFD1F6}"/>
              </a:ext>
            </a:extLst>
          </p:cNvPr>
          <p:cNvSpPr txBox="1">
            <a:spLocks/>
          </p:cNvSpPr>
          <p:nvPr/>
        </p:nvSpPr>
        <p:spPr>
          <a:xfrm>
            <a:off x="284288" y="3691061"/>
            <a:ext cx="5062818" cy="452722"/>
          </a:xfrm>
          <a:prstGeom prst="rect">
            <a:avLst/>
          </a:prstGeom>
        </p:spPr>
        <p:txBody>
          <a:bodyPr vert="horz" lIns="80682" tIns="40341" rIns="80682" bIns="40341" rtlCol="0" anchor="t">
            <a:noAutofit/>
          </a:bodyPr>
          <a:lstStyle>
            <a:lvl1pPr algn="ctr" defTabSz="777240" rtl="0" eaLnBrk="1" latinLnBrk="0" hangingPunct="1">
              <a:lnSpc>
                <a:spcPct val="90000"/>
              </a:lnSpc>
              <a:spcBef>
                <a:spcPct val="0"/>
              </a:spcBef>
              <a:buNone/>
              <a:defRPr sz="3600" b="1" kern="1200">
                <a:solidFill>
                  <a:schemeClr val="bg1"/>
                </a:solidFill>
                <a:latin typeface="Ubuntu" panose="020B0504030602030204" pitchFamily="34" charset="0"/>
                <a:ea typeface="+mj-ea"/>
                <a:cs typeface="+mj-cs"/>
              </a:defRPr>
            </a:lvl1pPr>
          </a:lstStyle>
          <a:p>
            <a:pPr algn="l"/>
            <a:r>
              <a:rPr lang="en-US" sz="3200" dirty="0">
                <a:solidFill>
                  <a:srgbClr val="016A5F"/>
                </a:solidFill>
              </a:rPr>
              <a:t>Lesson 3: </a:t>
            </a:r>
          </a:p>
          <a:p>
            <a:pPr algn="l"/>
            <a:r>
              <a:rPr lang="en-US" sz="3200" b="0" dirty="0">
                <a:solidFill>
                  <a:srgbClr val="016A5F"/>
                </a:solidFill>
              </a:rPr>
              <a:t>Delivering a Speech</a:t>
            </a:r>
          </a:p>
        </p:txBody>
      </p:sp>
    </p:spTree>
    <p:extLst>
      <p:ext uri="{BB962C8B-B14F-4D97-AF65-F5344CB8AC3E}">
        <p14:creationId xmlns:p14="http://schemas.microsoft.com/office/powerpoint/2010/main" val="3720991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6" name="CuadroTexto 1805">
            <a:extLst>
              <a:ext uri="{FF2B5EF4-FFF2-40B4-BE49-F238E27FC236}">
                <a16:creationId xmlns:a16="http://schemas.microsoft.com/office/drawing/2014/main" id="{4CB4FE15-8F70-42C9-919B-CB595EEC7088}"/>
              </a:ext>
            </a:extLst>
          </p:cNvPr>
          <p:cNvSpPr txBox="1"/>
          <p:nvPr/>
        </p:nvSpPr>
        <p:spPr>
          <a:xfrm>
            <a:off x="406357" y="4504305"/>
            <a:ext cx="6069442" cy="1216102"/>
          </a:xfrm>
          <a:prstGeom prst="rect">
            <a:avLst/>
          </a:prstGeom>
          <a:noFill/>
        </p:spPr>
        <p:txBody>
          <a:bodyPr wrap="square">
            <a:spAutoFit/>
          </a:bodyPr>
          <a:lstStyle/>
          <a:p>
            <a:pPr marL="895350" lvl="1">
              <a:buClr>
                <a:srgbClr val="016A5F"/>
              </a:buClr>
              <a:buSzPct val="150000"/>
            </a:pPr>
            <a:r>
              <a:rPr lang="en-US" sz="1200" b="1" spc="-9" dirty="0">
                <a:solidFill>
                  <a:srgbClr val="016A5F"/>
                </a:solidFill>
                <a:latin typeface="Ubuntu" panose="020B0504030602030204" pitchFamily="34" charset="0"/>
                <a:cs typeface="Arial"/>
              </a:rPr>
              <a:t>OPENING</a:t>
            </a:r>
            <a:endParaRPr lang="en-US" sz="1200" dirty="0">
              <a:latin typeface="Ubuntu" panose="020B0504030602030204" pitchFamily="34" charset="0"/>
              <a:cs typeface="Arial"/>
            </a:endParaRPr>
          </a:p>
          <a:p>
            <a:pPr marL="1168864" marR="418011">
              <a:lnSpc>
                <a:spcPct val="120000"/>
              </a:lnSpc>
              <a:spcBef>
                <a:spcPts val="560"/>
              </a:spcBef>
            </a:pPr>
            <a:r>
              <a:rPr lang="en-US" sz="1200" spc="13" dirty="0">
                <a:latin typeface="Ubuntu" panose="020B0504030602030204" pitchFamily="34" charset="0"/>
                <a:cs typeface="Microsoft Sans Serif"/>
              </a:rPr>
              <a:t>Do</a:t>
            </a:r>
            <a:r>
              <a:rPr lang="en-US" sz="1200" spc="-53" dirty="0">
                <a:latin typeface="Ubuntu" panose="020B0504030602030204" pitchFamily="34" charset="0"/>
                <a:cs typeface="Microsoft Sans Serif"/>
              </a:rPr>
              <a:t> </a:t>
            </a:r>
            <a:r>
              <a:rPr lang="en-US" sz="1200" spc="22" dirty="0">
                <a:latin typeface="Ubuntu" panose="020B0504030602030204" pitchFamily="34" charset="0"/>
                <a:cs typeface="Microsoft Sans Serif"/>
              </a:rPr>
              <a:t>you</a:t>
            </a:r>
            <a:r>
              <a:rPr lang="en-US" sz="1200" spc="-49" dirty="0">
                <a:latin typeface="Ubuntu" panose="020B0504030602030204" pitchFamily="34" charset="0"/>
                <a:cs typeface="Microsoft Sans Serif"/>
              </a:rPr>
              <a:t> </a:t>
            </a:r>
            <a:r>
              <a:rPr lang="en-US" sz="1200" spc="-18" dirty="0">
                <a:latin typeface="Ubuntu" panose="020B0504030602030204" pitchFamily="34" charset="0"/>
                <a:cs typeface="Microsoft Sans Serif"/>
              </a:rPr>
              <a:t>have</a:t>
            </a:r>
            <a:r>
              <a:rPr lang="en-US" sz="1200" spc="-49" dirty="0">
                <a:latin typeface="Ubuntu" panose="020B0504030602030204" pitchFamily="34" charset="0"/>
                <a:cs typeface="Microsoft Sans Serif"/>
              </a:rPr>
              <a:t> </a:t>
            </a:r>
            <a:r>
              <a:rPr lang="en-US" sz="1200" spc="-13" dirty="0">
                <a:latin typeface="Ubuntu" panose="020B0504030602030204" pitchFamily="34" charset="0"/>
                <a:cs typeface="Microsoft Sans Serif"/>
              </a:rPr>
              <a:t>an</a:t>
            </a:r>
            <a:r>
              <a:rPr lang="en-US" sz="1200" spc="-53" dirty="0">
                <a:latin typeface="Ubuntu" panose="020B0504030602030204" pitchFamily="34" charset="0"/>
                <a:cs typeface="Microsoft Sans Serif"/>
              </a:rPr>
              <a:t> </a:t>
            </a:r>
            <a:r>
              <a:rPr lang="en-US" sz="1200" spc="26" dirty="0">
                <a:latin typeface="Ubuntu" panose="020B0504030602030204" pitchFamily="34" charset="0"/>
                <a:cs typeface="Microsoft Sans Serif"/>
              </a:rPr>
              <a:t>opening</a:t>
            </a:r>
            <a:r>
              <a:rPr lang="en-US" sz="1200" spc="-49" dirty="0">
                <a:latin typeface="Ubuntu" panose="020B0504030602030204" pitchFamily="34" charset="0"/>
                <a:cs typeface="Microsoft Sans Serif"/>
              </a:rPr>
              <a:t> </a:t>
            </a:r>
            <a:r>
              <a:rPr lang="en-US" sz="1200" spc="49" dirty="0">
                <a:latin typeface="Ubuntu" panose="020B0504030602030204" pitchFamily="34" charset="0"/>
                <a:cs typeface="Microsoft Sans Serif"/>
              </a:rPr>
              <a:t>statement</a:t>
            </a:r>
            <a:r>
              <a:rPr lang="en-US" sz="1200" spc="-53" dirty="0">
                <a:latin typeface="Ubuntu" panose="020B0504030602030204" pitchFamily="34" charset="0"/>
                <a:cs typeface="Microsoft Sans Serif"/>
              </a:rPr>
              <a:t> </a:t>
            </a:r>
            <a:r>
              <a:rPr lang="en-US" sz="1200" spc="4" dirty="0">
                <a:latin typeface="Ubuntu" panose="020B0504030602030204" pitchFamily="34" charset="0"/>
                <a:cs typeface="Microsoft Sans Serif"/>
              </a:rPr>
              <a:t>and</a:t>
            </a:r>
            <a:r>
              <a:rPr lang="en-US" sz="1200" spc="-49" dirty="0">
                <a:latin typeface="Ubuntu" panose="020B0504030602030204" pitchFamily="34" charset="0"/>
                <a:cs typeface="Microsoft Sans Serif"/>
              </a:rPr>
              <a:t> </a:t>
            </a:r>
            <a:r>
              <a:rPr lang="en-US" sz="1200" spc="-22" dirty="0">
                <a:latin typeface="Ubuntu" panose="020B0504030602030204" pitchFamily="34" charset="0"/>
                <a:cs typeface="Microsoft Sans Serif"/>
              </a:rPr>
              <a:t>is</a:t>
            </a:r>
            <a:r>
              <a:rPr lang="en-US" sz="1200" spc="-49" dirty="0">
                <a:latin typeface="Ubuntu" panose="020B0504030602030204" pitchFamily="34" charset="0"/>
                <a:cs typeface="Microsoft Sans Serif"/>
              </a:rPr>
              <a:t> </a:t>
            </a:r>
            <a:r>
              <a:rPr lang="en-US" sz="1200" spc="101" dirty="0">
                <a:latin typeface="Ubuntu" panose="020B0504030602030204" pitchFamily="34" charset="0"/>
                <a:cs typeface="Microsoft Sans Serif"/>
              </a:rPr>
              <a:t>it</a:t>
            </a:r>
            <a:r>
              <a:rPr lang="en-US" sz="1200" spc="-53" dirty="0">
                <a:latin typeface="Ubuntu" panose="020B0504030602030204" pitchFamily="34" charset="0"/>
                <a:cs typeface="Microsoft Sans Serif"/>
              </a:rPr>
              <a:t> </a:t>
            </a:r>
            <a:r>
              <a:rPr lang="en-US" sz="1200" spc="31" dirty="0">
                <a:latin typeface="Ubuntu" panose="020B0504030602030204" pitchFamily="34" charset="0"/>
                <a:cs typeface="Microsoft Sans Serif"/>
              </a:rPr>
              <a:t>something </a:t>
            </a:r>
            <a:r>
              <a:rPr lang="en-US" sz="1200" spc="-361" dirty="0">
                <a:latin typeface="Ubuntu" panose="020B0504030602030204" pitchFamily="34" charset="0"/>
                <a:cs typeface="Microsoft Sans Serif"/>
              </a:rPr>
              <a:t> </a:t>
            </a:r>
            <a:r>
              <a:rPr lang="en-US" sz="1200" spc="79" dirty="0">
                <a:latin typeface="Ubuntu" panose="020B0504030602030204" pitchFamily="34" charset="0"/>
                <a:cs typeface="Microsoft Sans Serif"/>
              </a:rPr>
              <a:t>that</a:t>
            </a:r>
            <a:r>
              <a:rPr lang="en-US" sz="1200" spc="-57" dirty="0">
                <a:latin typeface="Ubuntu" panose="020B0504030602030204" pitchFamily="34" charset="0"/>
                <a:cs typeface="Microsoft Sans Serif"/>
              </a:rPr>
              <a:t> </a:t>
            </a:r>
            <a:r>
              <a:rPr lang="en-US" sz="1200" spc="57" dirty="0">
                <a:latin typeface="Ubuntu" panose="020B0504030602030204" pitchFamily="34" charset="0"/>
                <a:cs typeface="Microsoft Sans Serif"/>
              </a:rPr>
              <a:t>will</a:t>
            </a:r>
            <a:r>
              <a:rPr lang="en-US" sz="1200" spc="-53" dirty="0">
                <a:latin typeface="Ubuntu" panose="020B0504030602030204" pitchFamily="34" charset="0"/>
                <a:cs typeface="Microsoft Sans Serif"/>
              </a:rPr>
              <a:t> </a:t>
            </a:r>
            <a:r>
              <a:rPr lang="en-US" sz="1200" spc="4" dirty="0">
                <a:latin typeface="Ubuntu" panose="020B0504030602030204" pitchFamily="34" charset="0"/>
                <a:cs typeface="Microsoft Sans Serif"/>
              </a:rPr>
              <a:t>catch</a:t>
            </a:r>
            <a:r>
              <a:rPr lang="en-US" sz="1200" spc="-53" dirty="0">
                <a:latin typeface="Ubuntu" panose="020B0504030602030204" pitchFamily="34" charset="0"/>
                <a:cs typeface="Microsoft Sans Serif"/>
              </a:rPr>
              <a:t> </a:t>
            </a:r>
            <a:r>
              <a:rPr lang="en-US" sz="1200" spc="66" dirty="0">
                <a:latin typeface="Ubuntu" panose="020B0504030602030204" pitchFamily="34" charset="0"/>
                <a:cs typeface="Microsoft Sans Serif"/>
              </a:rPr>
              <a:t>the</a:t>
            </a:r>
            <a:r>
              <a:rPr lang="en-US" sz="1200" spc="-53" dirty="0">
                <a:latin typeface="Ubuntu" panose="020B0504030602030204" pitchFamily="34" charset="0"/>
                <a:cs typeface="Microsoft Sans Serif"/>
              </a:rPr>
              <a:t> </a:t>
            </a:r>
            <a:r>
              <a:rPr lang="en-US" sz="1200" spc="-4" dirty="0">
                <a:latin typeface="Ubuntu" panose="020B0504030602030204" pitchFamily="34" charset="0"/>
                <a:cs typeface="Microsoft Sans Serif"/>
              </a:rPr>
              <a:t>audience’s</a:t>
            </a:r>
            <a:r>
              <a:rPr lang="en-US" sz="1200" spc="-53" dirty="0">
                <a:latin typeface="Ubuntu" panose="020B0504030602030204" pitchFamily="34" charset="0"/>
                <a:cs typeface="Microsoft Sans Serif"/>
              </a:rPr>
              <a:t> </a:t>
            </a:r>
            <a:r>
              <a:rPr lang="en-US" sz="1200" spc="31" dirty="0">
                <a:latin typeface="Ubuntu" panose="020B0504030602030204" pitchFamily="34" charset="0"/>
                <a:cs typeface="Microsoft Sans Serif"/>
              </a:rPr>
              <a:t>attention?</a:t>
            </a:r>
            <a:endParaRPr lang="en-US" sz="1200" dirty="0">
              <a:latin typeface="Ubuntu" panose="020B0504030602030204" pitchFamily="34" charset="0"/>
              <a:cs typeface="Microsoft Sans Serif"/>
            </a:endParaRPr>
          </a:p>
          <a:p>
            <a:pPr marL="1168864">
              <a:lnSpc>
                <a:spcPct val="120000"/>
              </a:lnSpc>
            </a:pPr>
            <a:r>
              <a:rPr lang="en-US" sz="1200" spc="13" dirty="0">
                <a:latin typeface="Ubuntu" panose="020B0504030602030204" pitchFamily="34" charset="0"/>
                <a:cs typeface="Microsoft Sans Serif"/>
              </a:rPr>
              <a:t>Do</a:t>
            </a:r>
            <a:r>
              <a:rPr lang="en-US" sz="1200" spc="-53" dirty="0">
                <a:latin typeface="Ubuntu" panose="020B0504030602030204" pitchFamily="34" charset="0"/>
                <a:cs typeface="Microsoft Sans Serif"/>
              </a:rPr>
              <a:t> </a:t>
            </a:r>
            <a:r>
              <a:rPr lang="en-US" sz="1200" spc="22" dirty="0">
                <a:latin typeface="Ubuntu" panose="020B0504030602030204" pitchFamily="34" charset="0"/>
                <a:cs typeface="Microsoft Sans Serif"/>
              </a:rPr>
              <a:t>you</a:t>
            </a:r>
            <a:r>
              <a:rPr lang="en-US" sz="1200" spc="-53" dirty="0">
                <a:latin typeface="Ubuntu" panose="020B0504030602030204" pitchFamily="34" charset="0"/>
                <a:cs typeface="Microsoft Sans Serif"/>
              </a:rPr>
              <a:t> </a:t>
            </a:r>
            <a:r>
              <a:rPr lang="en-US" sz="1200" spc="-62" dirty="0">
                <a:latin typeface="Ubuntu" panose="020B0504030602030204" pitchFamily="34" charset="0"/>
                <a:cs typeface="Microsoft Sans Serif"/>
              </a:rPr>
              <a:t>s</a:t>
            </a:r>
            <a:r>
              <a:rPr lang="en-US" sz="1200" spc="-88" dirty="0">
                <a:latin typeface="Ubuntu" panose="020B0504030602030204" pitchFamily="34" charset="0"/>
                <a:cs typeface="Microsoft Sans Serif"/>
              </a:rPr>
              <a:t>a</a:t>
            </a:r>
            <a:r>
              <a:rPr lang="en-US" sz="1200" spc="-4" dirty="0">
                <a:latin typeface="Ubuntu" panose="020B0504030602030204" pitchFamily="34" charset="0"/>
                <a:cs typeface="Microsoft Sans Serif"/>
              </a:rPr>
              <a:t>y</a:t>
            </a:r>
            <a:r>
              <a:rPr lang="en-US" sz="1200" spc="-53" dirty="0">
                <a:latin typeface="Ubuntu" panose="020B0504030602030204" pitchFamily="34" charset="0"/>
                <a:cs typeface="Microsoft Sans Serif"/>
              </a:rPr>
              <a:t> </a:t>
            </a:r>
            <a:r>
              <a:rPr lang="en-US" sz="1200" spc="53" dirty="0">
                <a:latin typeface="Ubuntu" panose="020B0504030602030204" pitchFamily="34" charset="0"/>
                <a:cs typeface="Microsoft Sans Serif"/>
              </a:rPr>
              <a:t>w</a:t>
            </a:r>
            <a:r>
              <a:rPr lang="en-US" sz="1200" spc="13" dirty="0">
                <a:latin typeface="Ubuntu" panose="020B0504030602030204" pitchFamily="34" charset="0"/>
                <a:cs typeface="Microsoft Sans Serif"/>
              </a:rPr>
              <a:t>h</a:t>
            </a:r>
            <a:r>
              <a:rPr lang="en-US" sz="1200" spc="-4" dirty="0">
                <a:latin typeface="Ubuntu" panose="020B0504030602030204" pitchFamily="34" charset="0"/>
                <a:cs typeface="Microsoft Sans Serif"/>
              </a:rPr>
              <a:t>y</a:t>
            </a:r>
            <a:r>
              <a:rPr lang="en-US" sz="1200" spc="-53" dirty="0">
                <a:latin typeface="Ubuntu" panose="020B0504030602030204" pitchFamily="34" charset="0"/>
                <a:cs typeface="Microsoft Sans Serif"/>
              </a:rPr>
              <a:t> </a:t>
            </a:r>
            <a:r>
              <a:rPr lang="en-US" sz="1200" spc="22" dirty="0">
                <a:latin typeface="Ubuntu" panose="020B0504030602030204" pitchFamily="34" charset="0"/>
                <a:cs typeface="Microsoft Sans Serif"/>
              </a:rPr>
              <a:t>you</a:t>
            </a:r>
            <a:r>
              <a:rPr lang="en-US" sz="1200" spc="-53" dirty="0">
                <a:latin typeface="Ubuntu" panose="020B0504030602030204" pitchFamily="34" charset="0"/>
                <a:cs typeface="Microsoft Sans Serif"/>
              </a:rPr>
              <a:t> </a:t>
            </a:r>
            <a:r>
              <a:rPr lang="en-US" sz="1200" spc="9" dirty="0">
                <a:latin typeface="Ubuntu" panose="020B0504030602030204" pitchFamily="34" charset="0"/>
                <a:cs typeface="Microsoft Sans Serif"/>
              </a:rPr>
              <a:t>are</a:t>
            </a:r>
            <a:r>
              <a:rPr lang="en-US" sz="1200" spc="-53" dirty="0">
                <a:latin typeface="Ubuntu" panose="020B0504030602030204" pitchFamily="34" charset="0"/>
                <a:cs typeface="Microsoft Sans Serif"/>
              </a:rPr>
              <a:t> </a:t>
            </a:r>
            <a:r>
              <a:rPr lang="en-US" sz="1200" spc="44" dirty="0">
                <a:latin typeface="Ubuntu" panose="020B0504030602030204" pitchFamily="34" charset="0"/>
                <a:cs typeface="Microsoft Sans Serif"/>
              </a:rPr>
              <a:t>talking</a:t>
            </a:r>
            <a:r>
              <a:rPr lang="en-US" sz="1200" spc="-53" dirty="0">
                <a:latin typeface="Ubuntu" panose="020B0504030602030204" pitchFamily="34" charset="0"/>
                <a:cs typeface="Microsoft Sans Serif"/>
              </a:rPr>
              <a:t> </a:t>
            </a:r>
            <a:r>
              <a:rPr lang="en-US" sz="1200" spc="150" dirty="0">
                <a:latin typeface="Ubuntu" panose="020B0504030602030204" pitchFamily="34" charset="0"/>
                <a:cs typeface="Microsoft Sans Serif"/>
              </a:rPr>
              <a:t>t</a:t>
            </a:r>
            <a:r>
              <a:rPr lang="en-US" sz="1200" spc="44" dirty="0">
                <a:latin typeface="Ubuntu" panose="020B0504030602030204" pitchFamily="34" charset="0"/>
                <a:cs typeface="Microsoft Sans Serif"/>
              </a:rPr>
              <a:t>o</a:t>
            </a:r>
            <a:r>
              <a:rPr lang="en-US" sz="1200" spc="-53" dirty="0">
                <a:latin typeface="Ubuntu" panose="020B0504030602030204" pitchFamily="34" charset="0"/>
                <a:cs typeface="Microsoft Sans Serif"/>
              </a:rPr>
              <a:t> </a:t>
            </a:r>
            <a:r>
              <a:rPr lang="en-US" sz="1200" spc="49" dirty="0">
                <a:latin typeface="Ubuntu" panose="020B0504030602030204" pitchFamily="34" charset="0"/>
                <a:cs typeface="Microsoft Sans Serif"/>
              </a:rPr>
              <a:t>them</a:t>
            </a:r>
            <a:r>
              <a:rPr lang="en-US" sz="1200" spc="-216" dirty="0">
                <a:latin typeface="Ubuntu" panose="020B0504030602030204" pitchFamily="34" charset="0"/>
                <a:cs typeface="Microsoft Sans Serif"/>
              </a:rPr>
              <a:t>?</a:t>
            </a:r>
            <a:endParaRPr lang="en-US" sz="1200" dirty="0">
              <a:latin typeface="Ubuntu" panose="020B0504030602030204" pitchFamily="34" charset="0"/>
              <a:cs typeface="Microsoft Sans Serif"/>
            </a:endParaRPr>
          </a:p>
          <a:p>
            <a:pPr marL="1168864">
              <a:lnSpc>
                <a:spcPct val="120000"/>
              </a:lnSpc>
            </a:pPr>
            <a:r>
              <a:rPr lang="en-US" sz="1200" spc="13" dirty="0">
                <a:latin typeface="Ubuntu" panose="020B0504030602030204" pitchFamily="34" charset="0"/>
                <a:cs typeface="Microsoft Sans Serif"/>
              </a:rPr>
              <a:t>Do</a:t>
            </a:r>
            <a:r>
              <a:rPr lang="en-US" sz="1200" spc="-62" dirty="0">
                <a:latin typeface="Ubuntu" panose="020B0504030602030204" pitchFamily="34" charset="0"/>
                <a:cs typeface="Microsoft Sans Serif"/>
              </a:rPr>
              <a:t> </a:t>
            </a:r>
            <a:r>
              <a:rPr lang="en-US" sz="1200" spc="22" dirty="0">
                <a:latin typeface="Ubuntu" panose="020B0504030602030204" pitchFamily="34" charset="0"/>
                <a:cs typeface="Microsoft Sans Serif"/>
              </a:rPr>
              <a:t>you</a:t>
            </a:r>
            <a:r>
              <a:rPr lang="en-US" sz="1200" spc="-57" dirty="0">
                <a:latin typeface="Ubuntu" panose="020B0504030602030204" pitchFamily="34" charset="0"/>
                <a:cs typeface="Microsoft Sans Serif"/>
              </a:rPr>
              <a:t> </a:t>
            </a:r>
            <a:r>
              <a:rPr lang="en-US" sz="1200" spc="40" dirty="0">
                <a:latin typeface="Ubuntu" panose="020B0504030602030204" pitchFamily="34" charset="0"/>
                <a:cs typeface="Microsoft Sans Serif"/>
              </a:rPr>
              <a:t>introduce</a:t>
            </a:r>
            <a:r>
              <a:rPr lang="en-US" sz="1200" spc="-57" dirty="0">
                <a:latin typeface="Ubuntu" panose="020B0504030602030204" pitchFamily="34" charset="0"/>
                <a:cs typeface="Microsoft Sans Serif"/>
              </a:rPr>
              <a:t> </a:t>
            </a:r>
            <a:r>
              <a:rPr lang="en-US" sz="1200" spc="9" dirty="0">
                <a:latin typeface="Ubuntu" panose="020B0504030602030204" pitchFamily="34" charset="0"/>
                <a:cs typeface="Microsoft Sans Serif"/>
              </a:rPr>
              <a:t>yourself?</a:t>
            </a:r>
            <a:endParaRPr lang="en-US" sz="1200" dirty="0">
              <a:latin typeface="Ubuntu" panose="020B0504030602030204" pitchFamily="34" charset="0"/>
              <a:cs typeface="Microsoft Sans Serif"/>
            </a:endParaRPr>
          </a:p>
        </p:txBody>
      </p:sp>
      <p:sp>
        <p:nvSpPr>
          <p:cNvPr id="2" name="Marcador de número de diapositiva 1">
            <a:extLst>
              <a:ext uri="{FF2B5EF4-FFF2-40B4-BE49-F238E27FC236}">
                <a16:creationId xmlns:a16="http://schemas.microsoft.com/office/drawing/2014/main" id="{E1866158-B0FE-4D53-AB43-F535805EE1D0}"/>
              </a:ext>
            </a:extLst>
          </p:cNvPr>
          <p:cNvSpPr>
            <a:spLocks noGrp="1"/>
          </p:cNvSpPr>
          <p:nvPr>
            <p:ph type="sldNum" sz="quarter" idx="12"/>
          </p:nvPr>
        </p:nvSpPr>
        <p:spPr/>
        <p:txBody>
          <a:bodyPr vert="horz" lIns="91440" tIns="45720" rIns="91440" bIns="45720" rtlCol="0" anchor="ctr"/>
          <a:lstStyle/>
          <a:p>
            <a:fld id="{67B04227-7E0D-CC41-96C5-A6713E1AB6ED}" type="slidenum">
              <a:rPr lang="en-US" sz="1200" smtClean="0">
                <a:solidFill>
                  <a:srgbClr val="7A9A91"/>
                </a:solidFill>
                <a:latin typeface="Ubuntu" panose="020B0504030602030204" pitchFamily="34" charset="0"/>
              </a:rPr>
              <a:pPr/>
              <a:t>21</a:t>
            </a:fld>
            <a:endParaRPr lang="en-US" sz="1200" dirty="0">
              <a:solidFill>
                <a:srgbClr val="7A9A91"/>
              </a:solidFill>
              <a:latin typeface="Ubuntu" panose="020B0504030602030204" pitchFamily="34" charset="0"/>
            </a:endParaRPr>
          </a:p>
        </p:txBody>
      </p:sp>
      <p:pic>
        <p:nvPicPr>
          <p:cNvPr id="23" name="object 3">
            <a:extLst>
              <a:ext uri="{FF2B5EF4-FFF2-40B4-BE49-F238E27FC236}">
                <a16:creationId xmlns:a16="http://schemas.microsoft.com/office/drawing/2014/main" id="{E6A77AFA-8DCB-44E4-BB54-688BAB329C0D}"/>
              </a:ext>
            </a:extLst>
          </p:cNvPr>
          <p:cNvPicPr/>
          <p:nvPr/>
        </p:nvPicPr>
        <p:blipFill>
          <a:blip r:embed="rId2" cstate="print"/>
          <a:stretch>
            <a:fillRect/>
          </a:stretch>
        </p:blipFill>
        <p:spPr>
          <a:xfrm>
            <a:off x="1276552" y="4621966"/>
            <a:ext cx="72000" cy="72000"/>
          </a:xfrm>
          <a:prstGeom prst="rect">
            <a:avLst/>
          </a:prstGeom>
        </p:spPr>
      </p:pic>
      <p:grpSp>
        <p:nvGrpSpPr>
          <p:cNvPr id="25" name="object 5">
            <a:extLst>
              <a:ext uri="{FF2B5EF4-FFF2-40B4-BE49-F238E27FC236}">
                <a16:creationId xmlns:a16="http://schemas.microsoft.com/office/drawing/2014/main" id="{45B0655E-3BB2-4B00-BD6F-D9F73EF44471}"/>
              </a:ext>
            </a:extLst>
          </p:cNvPr>
          <p:cNvGrpSpPr/>
          <p:nvPr/>
        </p:nvGrpSpPr>
        <p:grpSpPr>
          <a:xfrm>
            <a:off x="399696" y="2595846"/>
            <a:ext cx="310403" cy="282949"/>
            <a:chOff x="452989" y="2696120"/>
            <a:chExt cx="351790" cy="320675"/>
          </a:xfrm>
        </p:grpSpPr>
        <p:sp>
          <p:nvSpPr>
            <p:cNvPr id="26" name="object 6">
              <a:extLst>
                <a:ext uri="{FF2B5EF4-FFF2-40B4-BE49-F238E27FC236}">
                  <a16:creationId xmlns:a16="http://schemas.microsoft.com/office/drawing/2014/main" id="{59B694CD-6DD7-4682-9215-11E7343FDFAC}"/>
                </a:ext>
              </a:extLst>
            </p:cNvPr>
            <p:cNvSpPr/>
            <p:nvPr/>
          </p:nvSpPr>
          <p:spPr>
            <a:xfrm>
              <a:off x="522537" y="2696120"/>
              <a:ext cx="282575" cy="256540"/>
            </a:xfrm>
            <a:custGeom>
              <a:avLst/>
              <a:gdLst/>
              <a:ahLst/>
              <a:cxnLst/>
              <a:rect l="l" t="t" r="r" b="b"/>
              <a:pathLst>
                <a:path w="282575" h="256539">
                  <a:moveTo>
                    <a:pt x="282184" y="0"/>
                  </a:moveTo>
                  <a:lnTo>
                    <a:pt x="268751" y="10452"/>
                  </a:lnTo>
                  <a:lnTo>
                    <a:pt x="248732" y="29401"/>
                  </a:lnTo>
                  <a:lnTo>
                    <a:pt x="235557" y="42723"/>
                  </a:lnTo>
                  <a:lnTo>
                    <a:pt x="175621" y="105935"/>
                  </a:lnTo>
                  <a:lnTo>
                    <a:pt x="127949" y="155242"/>
                  </a:lnTo>
                  <a:lnTo>
                    <a:pt x="87086" y="196121"/>
                  </a:lnTo>
                  <a:lnTo>
                    <a:pt x="66989" y="213398"/>
                  </a:lnTo>
                  <a:lnTo>
                    <a:pt x="61857" y="211955"/>
                  </a:lnTo>
                  <a:lnTo>
                    <a:pt x="57117" y="206086"/>
                  </a:lnTo>
                  <a:lnTo>
                    <a:pt x="49807" y="195049"/>
                  </a:lnTo>
                  <a:lnTo>
                    <a:pt x="36967" y="178105"/>
                  </a:lnTo>
                  <a:lnTo>
                    <a:pt x="19509" y="161951"/>
                  </a:lnTo>
                  <a:lnTo>
                    <a:pt x="4898" y="157291"/>
                  </a:lnTo>
                  <a:lnTo>
                    <a:pt x="0" y="169359"/>
                  </a:lnTo>
                  <a:lnTo>
                    <a:pt x="11681" y="203390"/>
                  </a:lnTo>
                  <a:lnTo>
                    <a:pt x="32317" y="236728"/>
                  </a:lnTo>
                  <a:lnTo>
                    <a:pt x="63310" y="256465"/>
                  </a:lnTo>
                  <a:lnTo>
                    <a:pt x="75021" y="255749"/>
                  </a:lnTo>
                  <a:lnTo>
                    <a:pt x="85881" y="251171"/>
                  </a:lnTo>
                  <a:lnTo>
                    <a:pt x="94841" y="243052"/>
                  </a:lnTo>
                  <a:lnTo>
                    <a:pt x="275600" y="12166"/>
                  </a:lnTo>
                  <a:lnTo>
                    <a:pt x="282184" y="0"/>
                  </a:lnTo>
                  <a:close/>
                </a:path>
              </a:pathLst>
            </a:custGeom>
            <a:solidFill>
              <a:srgbClr val="016A5F"/>
            </a:solidFill>
          </p:spPr>
          <p:txBody>
            <a:bodyPr wrap="square" lIns="0" tIns="0" rIns="0" bIns="0" rtlCol="0"/>
            <a:lstStyle/>
            <a:p>
              <a:endParaRPr sz="1493" dirty="0"/>
            </a:p>
          </p:txBody>
        </p:sp>
        <p:pic>
          <p:nvPicPr>
            <p:cNvPr id="27" name="object 7">
              <a:extLst>
                <a:ext uri="{FF2B5EF4-FFF2-40B4-BE49-F238E27FC236}">
                  <a16:creationId xmlns:a16="http://schemas.microsoft.com/office/drawing/2014/main" id="{23114301-4B9D-4759-8E02-D5B4C5DBF574}"/>
                </a:ext>
              </a:extLst>
            </p:cNvPr>
            <p:cNvPicPr/>
            <p:nvPr/>
          </p:nvPicPr>
          <p:blipFill>
            <a:blip r:embed="rId3" cstate="print"/>
            <a:stretch>
              <a:fillRect/>
            </a:stretch>
          </p:blipFill>
          <p:spPr>
            <a:xfrm>
              <a:off x="452989" y="2763151"/>
              <a:ext cx="253403" cy="253415"/>
            </a:xfrm>
            <a:prstGeom prst="rect">
              <a:avLst/>
            </a:prstGeom>
          </p:spPr>
        </p:pic>
      </p:grpSp>
      <p:sp>
        <p:nvSpPr>
          <p:cNvPr id="29" name="object 9">
            <a:extLst>
              <a:ext uri="{FF2B5EF4-FFF2-40B4-BE49-F238E27FC236}">
                <a16:creationId xmlns:a16="http://schemas.microsoft.com/office/drawing/2014/main" id="{083DB576-1BE4-4577-ABF9-69EBC4C2384C}"/>
              </a:ext>
            </a:extLst>
          </p:cNvPr>
          <p:cNvSpPr/>
          <p:nvPr/>
        </p:nvSpPr>
        <p:spPr>
          <a:xfrm>
            <a:off x="410849" y="706055"/>
            <a:ext cx="6447304" cy="134471"/>
          </a:xfrm>
          <a:custGeom>
            <a:avLst/>
            <a:gdLst/>
            <a:ahLst/>
            <a:cxnLst/>
            <a:rect l="l" t="t" r="r" b="b"/>
            <a:pathLst>
              <a:path w="7306945" h="152400">
                <a:moveTo>
                  <a:pt x="0" y="152400"/>
                </a:moveTo>
                <a:lnTo>
                  <a:pt x="7306772" y="152400"/>
                </a:lnTo>
                <a:lnTo>
                  <a:pt x="7306772" y="0"/>
                </a:lnTo>
                <a:lnTo>
                  <a:pt x="0" y="0"/>
                </a:lnTo>
                <a:lnTo>
                  <a:pt x="0" y="152400"/>
                </a:lnTo>
                <a:close/>
              </a:path>
            </a:pathLst>
          </a:custGeom>
          <a:solidFill>
            <a:srgbClr val="016A5F">
              <a:alpha val="9999"/>
            </a:srgbClr>
          </a:solidFill>
        </p:spPr>
        <p:txBody>
          <a:bodyPr wrap="square" lIns="0" tIns="0" rIns="0" bIns="0" rtlCol="0"/>
          <a:lstStyle/>
          <a:p>
            <a:endParaRPr sz="1493" dirty="0"/>
          </a:p>
        </p:txBody>
      </p:sp>
      <p:sp>
        <p:nvSpPr>
          <p:cNvPr id="37" name="object 17">
            <a:extLst>
              <a:ext uri="{FF2B5EF4-FFF2-40B4-BE49-F238E27FC236}">
                <a16:creationId xmlns:a16="http://schemas.microsoft.com/office/drawing/2014/main" id="{D7A0C011-934C-4EDB-A3CE-53949F46A25C}"/>
              </a:ext>
            </a:extLst>
          </p:cNvPr>
          <p:cNvSpPr/>
          <p:nvPr/>
        </p:nvSpPr>
        <p:spPr>
          <a:xfrm>
            <a:off x="1366113" y="4855196"/>
            <a:ext cx="122400" cy="121584"/>
          </a:xfrm>
          <a:custGeom>
            <a:avLst/>
            <a:gdLst/>
            <a:ahLst/>
            <a:cxnLst/>
            <a:rect l="l" t="t" r="r" b="b"/>
            <a:pathLst>
              <a:path w="147319" h="137795">
                <a:moveTo>
                  <a:pt x="0" y="137363"/>
                </a:moveTo>
                <a:lnTo>
                  <a:pt x="146773" y="137363"/>
                </a:lnTo>
                <a:lnTo>
                  <a:pt x="146773" y="0"/>
                </a:lnTo>
                <a:lnTo>
                  <a:pt x="0" y="0"/>
                </a:lnTo>
                <a:lnTo>
                  <a:pt x="0" y="137363"/>
                </a:lnTo>
                <a:close/>
              </a:path>
            </a:pathLst>
          </a:custGeom>
          <a:ln w="12700">
            <a:solidFill>
              <a:srgbClr val="39BB9C"/>
            </a:solidFill>
          </a:ln>
        </p:spPr>
        <p:txBody>
          <a:bodyPr wrap="square" lIns="0" tIns="0" rIns="0" bIns="0" rtlCol="0"/>
          <a:lstStyle/>
          <a:p>
            <a:endParaRPr sz="1493" dirty="0"/>
          </a:p>
        </p:txBody>
      </p:sp>
      <p:pic>
        <p:nvPicPr>
          <p:cNvPr id="40" name="object 20">
            <a:extLst>
              <a:ext uri="{FF2B5EF4-FFF2-40B4-BE49-F238E27FC236}">
                <a16:creationId xmlns:a16="http://schemas.microsoft.com/office/drawing/2014/main" id="{50F535DF-6ADF-4274-AB6D-243613B39D57}"/>
              </a:ext>
            </a:extLst>
          </p:cNvPr>
          <p:cNvPicPr/>
          <p:nvPr/>
        </p:nvPicPr>
        <p:blipFill>
          <a:blip r:embed="rId4" cstate="print"/>
          <a:stretch>
            <a:fillRect/>
          </a:stretch>
        </p:blipFill>
        <p:spPr>
          <a:xfrm>
            <a:off x="437272" y="4575303"/>
            <a:ext cx="593622" cy="353639"/>
          </a:xfrm>
          <a:prstGeom prst="rect">
            <a:avLst/>
          </a:prstGeom>
        </p:spPr>
      </p:pic>
      <p:pic>
        <p:nvPicPr>
          <p:cNvPr id="41" name="object 21">
            <a:extLst>
              <a:ext uri="{FF2B5EF4-FFF2-40B4-BE49-F238E27FC236}">
                <a16:creationId xmlns:a16="http://schemas.microsoft.com/office/drawing/2014/main" id="{400DF7F4-F914-4557-8EB4-47785D587597}"/>
              </a:ext>
            </a:extLst>
          </p:cNvPr>
          <p:cNvPicPr/>
          <p:nvPr/>
        </p:nvPicPr>
        <p:blipFill>
          <a:blip r:embed="rId5" cstate="print"/>
          <a:stretch>
            <a:fillRect/>
          </a:stretch>
        </p:blipFill>
        <p:spPr>
          <a:xfrm>
            <a:off x="380831" y="7531578"/>
            <a:ext cx="638932" cy="346922"/>
          </a:xfrm>
          <a:prstGeom prst="rect">
            <a:avLst/>
          </a:prstGeom>
        </p:spPr>
      </p:pic>
      <p:grpSp>
        <p:nvGrpSpPr>
          <p:cNvPr id="42" name="object 22">
            <a:extLst>
              <a:ext uri="{FF2B5EF4-FFF2-40B4-BE49-F238E27FC236}">
                <a16:creationId xmlns:a16="http://schemas.microsoft.com/office/drawing/2014/main" id="{21B8B17F-9616-420E-8CAF-42E9864F9932}"/>
              </a:ext>
            </a:extLst>
          </p:cNvPr>
          <p:cNvGrpSpPr/>
          <p:nvPr/>
        </p:nvGrpSpPr>
        <p:grpSpPr>
          <a:xfrm>
            <a:off x="306215" y="6059897"/>
            <a:ext cx="644899" cy="359709"/>
            <a:chOff x="347042" y="6406100"/>
            <a:chExt cx="730885" cy="407670"/>
          </a:xfrm>
        </p:grpSpPr>
        <p:sp>
          <p:nvSpPr>
            <p:cNvPr id="43" name="object 23">
              <a:extLst>
                <a:ext uri="{FF2B5EF4-FFF2-40B4-BE49-F238E27FC236}">
                  <a16:creationId xmlns:a16="http://schemas.microsoft.com/office/drawing/2014/main" id="{1AFC9B81-4A83-42D2-9954-5D7E2BBE8AA7}"/>
                </a:ext>
              </a:extLst>
            </p:cNvPr>
            <p:cNvSpPr/>
            <p:nvPr/>
          </p:nvSpPr>
          <p:spPr>
            <a:xfrm>
              <a:off x="428059" y="6601036"/>
              <a:ext cx="642620" cy="206375"/>
            </a:xfrm>
            <a:custGeom>
              <a:avLst/>
              <a:gdLst/>
              <a:ahLst/>
              <a:cxnLst/>
              <a:rect l="l" t="t" r="r" b="b"/>
              <a:pathLst>
                <a:path w="642619" h="206375">
                  <a:moveTo>
                    <a:pt x="641350" y="0"/>
                  </a:moveTo>
                  <a:lnTo>
                    <a:pt x="617053" y="52376"/>
                  </a:lnTo>
                  <a:lnTo>
                    <a:pt x="549068" y="95994"/>
                  </a:lnTo>
                  <a:lnTo>
                    <a:pt x="501893" y="113119"/>
                  </a:lnTo>
                  <a:lnTo>
                    <a:pt x="447636" y="126374"/>
                  </a:lnTo>
                  <a:lnTo>
                    <a:pt x="387578" y="135201"/>
                  </a:lnTo>
                  <a:lnTo>
                    <a:pt x="322999" y="139039"/>
                  </a:lnTo>
                  <a:lnTo>
                    <a:pt x="258325" y="137454"/>
                  </a:lnTo>
                  <a:lnTo>
                    <a:pt x="197996" y="130728"/>
                  </a:lnTo>
                  <a:lnTo>
                    <a:pt x="143310" y="119375"/>
                  </a:lnTo>
                  <a:lnTo>
                    <a:pt x="95567" y="103908"/>
                  </a:lnTo>
                  <a:lnTo>
                    <a:pt x="56065" y="84842"/>
                  </a:lnTo>
                  <a:lnTo>
                    <a:pt x="6983" y="37968"/>
                  </a:lnTo>
                  <a:lnTo>
                    <a:pt x="0" y="11188"/>
                  </a:lnTo>
                  <a:lnTo>
                    <a:pt x="1168" y="78498"/>
                  </a:lnTo>
                  <a:lnTo>
                    <a:pt x="27280" y="130005"/>
                  </a:lnTo>
                  <a:lnTo>
                    <a:pt x="96745" y="171221"/>
                  </a:lnTo>
                  <a:lnTo>
                    <a:pt x="144487" y="186685"/>
                  </a:lnTo>
                  <a:lnTo>
                    <a:pt x="199171" y="198035"/>
                  </a:lnTo>
                  <a:lnTo>
                    <a:pt x="259497" y="204756"/>
                  </a:lnTo>
                  <a:lnTo>
                    <a:pt x="324167" y="206336"/>
                  </a:lnTo>
                  <a:lnTo>
                    <a:pt x="388747" y="202499"/>
                  </a:lnTo>
                  <a:lnTo>
                    <a:pt x="448806" y="193675"/>
                  </a:lnTo>
                  <a:lnTo>
                    <a:pt x="503065" y="180423"/>
                  </a:lnTo>
                  <a:lnTo>
                    <a:pt x="550241" y="163302"/>
                  </a:lnTo>
                  <a:lnTo>
                    <a:pt x="589056" y="142872"/>
                  </a:lnTo>
                  <a:lnTo>
                    <a:pt x="636475" y="94316"/>
                  </a:lnTo>
                  <a:lnTo>
                    <a:pt x="642518" y="67309"/>
                  </a:lnTo>
                  <a:lnTo>
                    <a:pt x="641350" y="0"/>
                  </a:lnTo>
                  <a:close/>
                </a:path>
              </a:pathLst>
            </a:custGeom>
            <a:solidFill>
              <a:srgbClr val="AC6833"/>
            </a:solidFill>
          </p:spPr>
          <p:txBody>
            <a:bodyPr wrap="square" lIns="0" tIns="0" rIns="0" bIns="0" rtlCol="0"/>
            <a:lstStyle/>
            <a:p>
              <a:endParaRPr sz="1493" dirty="0"/>
            </a:p>
          </p:txBody>
        </p:sp>
        <p:sp>
          <p:nvSpPr>
            <p:cNvPr id="44" name="object 24">
              <a:extLst>
                <a:ext uri="{FF2B5EF4-FFF2-40B4-BE49-F238E27FC236}">
                  <a16:creationId xmlns:a16="http://schemas.microsoft.com/office/drawing/2014/main" id="{2095E5DA-BAB9-4F51-BA11-E33CB8C3F34B}"/>
                </a:ext>
              </a:extLst>
            </p:cNvPr>
            <p:cNvSpPr/>
            <p:nvPr/>
          </p:nvSpPr>
          <p:spPr>
            <a:xfrm>
              <a:off x="428056" y="6473196"/>
              <a:ext cx="641350" cy="267335"/>
            </a:xfrm>
            <a:custGeom>
              <a:avLst/>
              <a:gdLst/>
              <a:ahLst/>
              <a:cxnLst/>
              <a:rect l="l" t="t" r="r" b="b"/>
              <a:pathLst>
                <a:path w="641350" h="267334">
                  <a:moveTo>
                    <a:pt x="318338" y="0"/>
                  </a:moveTo>
                  <a:lnTo>
                    <a:pt x="253759" y="3837"/>
                  </a:lnTo>
                  <a:lnTo>
                    <a:pt x="193702" y="12662"/>
                  </a:lnTo>
                  <a:lnTo>
                    <a:pt x="139447" y="25916"/>
                  </a:lnTo>
                  <a:lnTo>
                    <a:pt x="92275" y="43038"/>
                  </a:lnTo>
                  <a:lnTo>
                    <a:pt x="53463" y="63470"/>
                  </a:lnTo>
                  <a:lnTo>
                    <a:pt x="6046" y="112023"/>
                  </a:lnTo>
                  <a:lnTo>
                    <a:pt x="0" y="139026"/>
                  </a:lnTo>
                  <a:lnTo>
                    <a:pt x="6983" y="165807"/>
                  </a:lnTo>
                  <a:lnTo>
                    <a:pt x="56065" y="212683"/>
                  </a:lnTo>
                  <a:lnTo>
                    <a:pt x="95567" y="231751"/>
                  </a:lnTo>
                  <a:lnTo>
                    <a:pt x="143310" y="247218"/>
                  </a:lnTo>
                  <a:lnTo>
                    <a:pt x="197996" y="258572"/>
                  </a:lnTo>
                  <a:lnTo>
                    <a:pt x="258325" y="265296"/>
                  </a:lnTo>
                  <a:lnTo>
                    <a:pt x="322999" y="266877"/>
                  </a:lnTo>
                  <a:lnTo>
                    <a:pt x="387578" y="263040"/>
                  </a:lnTo>
                  <a:lnTo>
                    <a:pt x="447636" y="254214"/>
                  </a:lnTo>
                  <a:lnTo>
                    <a:pt x="501893" y="240960"/>
                  </a:lnTo>
                  <a:lnTo>
                    <a:pt x="549068" y="223837"/>
                  </a:lnTo>
                  <a:lnTo>
                    <a:pt x="587882" y="203404"/>
                  </a:lnTo>
                  <a:lnTo>
                    <a:pt x="635303" y="154845"/>
                  </a:lnTo>
                  <a:lnTo>
                    <a:pt x="641350" y="127838"/>
                  </a:lnTo>
                  <a:lnTo>
                    <a:pt x="634366" y="101058"/>
                  </a:lnTo>
                  <a:lnTo>
                    <a:pt x="585280" y="54185"/>
                  </a:lnTo>
                  <a:lnTo>
                    <a:pt x="545776" y="35120"/>
                  </a:lnTo>
                  <a:lnTo>
                    <a:pt x="498030" y="19654"/>
                  </a:lnTo>
                  <a:lnTo>
                    <a:pt x="443343" y="8303"/>
                  </a:lnTo>
                  <a:lnTo>
                    <a:pt x="383012" y="1580"/>
                  </a:lnTo>
                  <a:lnTo>
                    <a:pt x="318338" y="0"/>
                  </a:lnTo>
                  <a:close/>
                </a:path>
              </a:pathLst>
            </a:custGeom>
            <a:solidFill>
              <a:srgbClr val="CD7B3E"/>
            </a:solidFill>
          </p:spPr>
          <p:txBody>
            <a:bodyPr wrap="square" lIns="0" tIns="0" rIns="0" bIns="0" rtlCol="0"/>
            <a:lstStyle/>
            <a:p>
              <a:endParaRPr sz="1493" dirty="0"/>
            </a:p>
          </p:txBody>
        </p:sp>
        <p:sp>
          <p:nvSpPr>
            <p:cNvPr id="45" name="object 25">
              <a:extLst>
                <a:ext uri="{FF2B5EF4-FFF2-40B4-BE49-F238E27FC236}">
                  <a16:creationId xmlns:a16="http://schemas.microsoft.com/office/drawing/2014/main" id="{339134E1-7794-41E2-808A-DEBE982337C2}"/>
                </a:ext>
              </a:extLst>
            </p:cNvPr>
            <p:cNvSpPr/>
            <p:nvPr/>
          </p:nvSpPr>
          <p:spPr>
            <a:xfrm>
              <a:off x="696436" y="6470023"/>
              <a:ext cx="13970" cy="13970"/>
            </a:xfrm>
            <a:custGeom>
              <a:avLst/>
              <a:gdLst/>
              <a:ahLst/>
              <a:cxnLst/>
              <a:rect l="l" t="t" r="r" b="b"/>
              <a:pathLst>
                <a:path w="13970" h="13970">
                  <a:moveTo>
                    <a:pt x="10210" y="0"/>
                  </a:moveTo>
                  <a:lnTo>
                    <a:pt x="2895" y="127"/>
                  </a:lnTo>
                  <a:lnTo>
                    <a:pt x="0" y="3124"/>
                  </a:lnTo>
                  <a:lnTo>
                    <a:pt x="126" y="10439"/>
                  </a:lnTo>
                  <a:lnTo>
                    <a:pt x="3136" y="13347"/>
                  </a:lnTo>
                  <a:lnTo>
                    <a:pt x="10439" y="13220"/>
                  </a:lnTo>
                  <a:lnTo>
                    <a:pt x="13347" y="10210"/>
                  </a:lnTo>
                  <a:lnTo>
                    <a:pt x="13284" y="6553"/>
                  </a:lnTo>
                  <a:lnTo>
                    <a:pt x="13220" y="2895"/>
                  </a:lnTo>
                  <a:lnTo>
                    <a:pt x="10210" y="0"/>
                  </a:lnTo>
                  <a:close/>
                </a:path>
              </a:pathLst>
            </a:custGeom>
            <a:solidFill>
              <a:srgbClr val="AD612A"/>
            </a:solidFill>
          </p:spPr>
          <p:txBody>
            <a:bodyPr wrap="square" lIns="0" tIns="0" rIns="0" bIns="0" rtlCol="0"/>
            <a:lstStyle/>
            <a:p>
              <a:endParaRPr sz="1493" dirty="0"/>
            </a:p>
          </p:txBody>
        </p:sp>
        <p:sp>
          <p:nvSpPr>
            <p:cNvPr id="46" name="object 26">
              <a:extLst>
                <a:ext uri="{FF2B5EF4-FFF2-40B4-BE49-F238E27FC236}">
                  <a16:creationId xmlns:a16="http://schemas.microsoft.com/office/drawing/2014/main" id="{390AABC1-0BC1-482E-A0EF-2E4FAAC2EC6B}"/>
                </a:ext>
              </a:extLst>
            </p:cNvPr>
            <p:cNvSpPr/>
            <p:nvPr/>
          </p:nvSpPr>
          <p:spPr>
            <a:xfrm>
              <a:off x="941555" y="6669411"/>
              <a:ext cx="13970" cy="13970"/>
            </a:xfrm>
            <a:custGeom>
              <a:avLst/>
              <a:gdLst/>
              <a:ahLst/>
              <a:cxnLst/>
              <a:rect l="l" t="t" r="r" b="b"/>
              <a:pathLst>
                <a:path w="13969" h="13970">
                  <a:moveTo>
                    <a:pt x="10210" y="0"/>
                  </a:moveTo>
                  <a:lnTo>
                    <a:pt x="2895" y="127"/>
                  </a:lnTo>
                  <a:lnTo>
                    <a:pt x="0" y="3149"/>
                  </a:lnTo>
                  <a:lnTo>
                    <a:pt x="127" y="10452"/>
                  </a:lnTo>
                  <a:lnTo>
                    <a:pt x="3136" y="13360"/>
                  </a:lnTo>
                  <a:lnTo>
                    <a:pt x="10439" y="13233"/>
                  </a:lnTo>
                  <a:lnTo>
                    <a:pt x="13347" y="10223"/>
                  </a:lnTo>
                  <a:lnTo>
                    <a:pt x="13284" y="6565"/>
                  </a:lnTo>
                  <a:lnTo>
                    <a:pt x="13220" y="2921"/>
                  </a:lnTo>
                  <a:lnTo>
                    <a:pt x="10210" y="0"/>
                  </a:lnTo>
                  <a:close/>
                </a:path>
              </a:pathLst>
            </a:custGeom>
            <a:solidFill>
              <a:srgbClr val="793D1C"/>
            </a:solidFill>
          </p:spPr>
          <p:txBody>
            <a:bodyPr wrap="square" lIns="0" tIns="0" rIns="0" bIns="0" rtlCol="0"/>
            <a:lstStyle/>
            <a:p>
              <a:endParaRPr sz="1493" dirty="0"/>
            </a:p>
          </p:txBody>
        </p:sp>
        <p:sp>
          <p:nvSpPr>
            <p:cNvPr id="47" name="object 27">
              <a:extLst>
                <a:ext uri="{FF2B5EF4-FFF2-40B4-BE49-F238E27FC236}">
                  <a16:creationId xmlns:a16="http://schemas.microsoft.com/office/drawing/2014/main" id="{1D7AA4D3-0B28-422A-A858-2BCCEEDF9913}"/>
                </a:ext>
              </a:extLst>
            </p:cNvPr>
            <p:cNvSpPr/>
            <p:nvPr/>
          </p:nvSpPr>
          <p:spPr>
            <a:xfrm>
              <a:off x="704889" y="6510101"/>
              <a:ext cx="13970" cy="13970"/>
            </a:xfrm>
            <a:custGeom>
              <a:avLst/>
              <a:gdLst/>
              <a:ahLst/>
              <a:cxnLst/>
              <a:rect l="l" t="t" r="r" b="b"/>
              <a:pathLst>
                <a:path w="13970" h="13970">
                  <a:moveTo>
                    <a:pt x="10210" y="0"/>
                  </a:moveTo>
                  <a:lnTo>
                    <a:pt x="2895" y="126"/>
                  </a:lnTo>
                  <a:lnTo>
                    <a:pt x="0" y="3149"/>
                  </a:lnTo>
                  <a:lnTo>
                    <a:pt x="126" y="10452"/>
                  </a:lnTo>
                  <a:lnTo>
                    <a:pt x="3136" y="13360"/>
                  </a:lnTo>
                  <a:lnTo>
                    <a:pt x="10439" y="13233"/>
                  </a:lnTo>
                  <a:lnTo>
                    <a:pt x="13347" y="10223"/>
                  </a:lnTo>
                  <a:lnTo>
                    <a:pt x="13284" y="6565"/>
                  </a:lnTo>
                  <a:lnTo>
                    <a:pt x="13220" y="2920"/>
                  </a:lnTo>
                  <a:lnTo>
                    <a:pt x="10210" y="0"/>
                  </a:lnTo>
                  <a:close/>
                </a:path>
              </a:pathLst>
            </a:custGeom>
            <a:solidFill>
              <a:srgbClr val="A75C31"/>
            </a:solidFill>
          </p:spPr>
          <p:txBody>
            <a:bodyPr wrap="square" lIns="0" tIns="0" rIns="0" bIns="0" rtlCol="0"/>
            <a:lstStyle/>
            <a:p>
              <a:endParaRPr sz="1493" dirty="0"/>
            </a:p>
          </p:txBody>
        </p:sp>
        <p:sp>
          <p:nvSpPr>
            <p:cNvPr id="48" name="object 28">
              <a:extLst>
                <a:ext uri="{FF2B5EF4-FFF2-40B4-BE49-F238E27FC236}">
                  <a16:creationId xmlns:a16="http://schemas.microsoft.com/office/drawing/2014/main" id="{8A8653CF-65B5-4DCD-ABCC-DF9B3ABB58C5}"/>
                </a:ext>
              </a:extLst>
            </p:cNvPr>
            <p:cNvSpPr/>
            <p:nvPr/>
          </p:nvSpPr>
          <p:spPr>
            <a:xfrm>
              <a:off x="723405" y="6582704"/>
              <a:ext cx="13970" cy="13970"/>
            </a:xfrm>
            <a:custGeom>
              <a:avLst/>
              <a:gdLst/>
              <a:ahLst/>
              <a:cxnLst/>
              <a:rect l="l" t="t" r="r" b="b"/>
              <a:pathLst>
                <a:path w="13970" h="13970">
                  <a:moveTo>
                    <a:pt x="10210" y="0"/>
                  </a:moveTo>
                  <a:lnTo>
                    <a:pt x="2908"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7542C"/>
            </a:solidFill>
          </p:spPr>
          <p:txBody>
            <a:bodyPr wrap="square" lIns="0" tIns="0" rIns="0" bIns="0" rtlCol="0"/>
            <a:lstStyle/>
            <a:p>
              <a:endParaRPr sz="1493" dirty="0"/>
            </a:p>
          </p:txBody>
        </p:sp>
        <p:sp>
          <p:nvSpPr>
            <p:cNvPr id="49" name="object 29">
              <a:extLst>
                <a:ext uri="{FF2B5EF4-FFF2-40B4-BE49-F238E27FC236}">
                  <a16:creationId xmlns:a16="http://schemas.microsoft.com/office/drawing/2014/main" id="{D29D72BB-1289-4D2D-B43F-20B9AA514334}"/>
                </a:ext>
              </a:extLst>
            </p:cNvPr>
            <p:cNvSpPr/>
            <p:nvPr/>
          </p:nvSpPr>
          <p:spPr>
            <a:xfrm>
              <a:off x="944670" y="6641636"/>
              <a:ext cx="13970" cy="13970"/>
            </a:xfrm>
            <a:custGeom>
              <a:avLst/>
              <a:gdLst/>
              <a:ahLst/>
              <a:cxnLst/>
              <a:rect l="l" t="t" r="r" b="b"/>
              <a:pathLst>
                <a:path w="13969" h="13970">
                  <a:moveTo>
                    <a:pt x="10223" y="0"/>
                  </a:moveTo>
                  <a:lnTo>
                    <a:pt x="2908" y="127"/>
                  </a:lnTo>
                  <a:lnTo>
                    <a:pt x="0" y="3136"/>
                  </a:lnTo>
                  <a:lnTo>
                    <a:pt x="139" y="10439"/>
                  </a:lnTo>
                  <a:lnTo>
                    <a:pt x="3149" y="13347"/>
                  </a:lnTo>
                  <a:lnTo>
                    <a:pt x="10452" y="13220"/>
                  </a:lnTo>
                  <a:lnTo>
                    <a:pt x="13360" y="10210"/>
                  </a:lnTo>
                  <a:lnTo>
                    <a:pt x="13296" y="6553"/>
                  </a:lnTo>
                  <a:lnTo>
                    <a:pt x="13233" y="2908"/>
                  </a:lnTo>
                  <a:lnTo>
                    <a:pt x="10223" y="0"/>
                  </a:lnTo>
                  <a:close/>
                </a:path>
              </a:pathLst>
            </a:custGeom>
            <a:solidFill>
              <a:srgbClr val="8C4D28"/>
            </a:solidFill>
          </p:spPr>
          <p:txBody>
            <a:bodyPr wrap="square" lIns="0" tIns="0" rIns="0" bIns="0" rtlCol="0"/>
            <a:lstStyle/>
            <a:p>
              <a:endParaRPr sz="1493" dirty="0"/>
            </a:p>
          </p:txBody>
        </p:sp>
        <p:sp>
          <p:nvSpPr>
            <p:cNvPr id="50" name="object 30">
              <a:extLst>
                <a:ext uri="{FF2B5EF4-FFF2-40B4-BE49-F238E27FC236}">
                  <a16:creationId xmlns:a16="http://schemas.microsoft.com/office/drawing/2014/main" id="{9B7BC2ED-4AB7-4FA1-AAE8-8F976E92FC03}"/>
                </a:ext>
              </a:extLst>
            </p:cNvPr>
            <p:cNvSpPr/>
            <p:nvPr/>
          </p:nvSpPr>
          <p:spPr>
            <a:xfrm>
              <a:off x="691941" y="6603225"/>
              <a:ext cx="13970" cy="13970"/>
            </a:xfrm>
            <a:custGeom>
              <a:avLst/>
              <a:gdLst/>
              <a:ahLst/>
              <a:cxnLst/>
              <a:rect l="l" t="t" r="r" b="b"/>
              <a:pathLst>
                <a:path w="13970" h="13970">
                  <a:moveTo>
                    <a:pt x="10210" y="0"/>
                  </a:moveTo>
                  <a:lnTo>
                    <a:pt x="2895" y="126"/>
                  </a:lnTo>
                  <a:lnTo>
                    <a:pt x="0" y="3149"/>
                  </a:lnTo>
                  <a:lnTo>
                    <a:pt x="126" y="10452"/>
                  </a:lnTo>
                  <a:lnTo>
                    <a:pt x="3136" y="13360"/>
                  </a:lnTo>
                  <a:lnTo>
                    <a:pt x="10439" y="13233"/>
                  </a:lnTo>
                  <a:lnTo>
                    <a:pt x="13347" y="10223"/>
                  </a:lnTo>
                  <a:lnTo>
                    <a:pt x="13284" y="6565"/>
                  </a:lnTo>
                  <a:lnTo>
                    <a:pt x="13220" y="2920"/>
                  </a:lnTo>
                  <a:lnTo>
                    <a:pt x="10210" y="0"/>
                  </a:lnTo>
                  <a:close/>
                </a:path>
              </a:pathLst>
            </a:custGeom>
            <a:solidFill>
              <a:srgbClr val="A65A31"/>
            </a:solidFill>
          </p:spPr>
          <p:txBody>
            <a:bodyPr wrap="square" lIns="0" tIns="0" rIns="0" bIns="0" rtlCol="0"/>
            <a:lstStyle/>
            <a:p>
              <a:endParaRPr sz="1493" dirty="0"/>
            </a:p>
          </p:txBody>
        </p:sp>
        <p:sp>
          <p:nvSpPr>
            <p:cNvPr id="51" name="object 31">
              <a:extLst>
                <a:ext uri="{FF2B5EF4-FFF2-40B4-BE49-F238E27FC236}">
                  <a16:creationId xmlns:a16="http://schemas.microsoft.com/office/drawing/2014/main" id="{79185F98-551C-4983-BBF2-B078BE290B6C}"/>
                </a:ext>
              </a:extLst>
            </p:cNvPr>
            <p:cNvSpPr/>
            <p:nvPr/>
          </p:nvSpPr>
          <p:spPr>
            <a:xfrm>
              <a:off x="943265" y="6700654"/>
              <a:ext cx="13335" cy="13335"/>
            </a:xfrm>
            <a:custGeom>
              <a:avLst/>
              <a:gdLst/>
              <a:ahLst/>
              <a:cxnLst/>
              <a:rect l="l" t="t" r="r" b="b"/>
              <a:pathLst>
                <a:path w="13334" h="13334">
                  <a:moveTo>
                    <a:pt x="10210" y="0"/>
                  </a:moveTo>
                  <a:lnTo>
                    <a:pt x="2895" y="127"/>
                  </a:lnTo>
                  <a:lnTo>
                    <a:pt x="0" y="3124"/>
                  </a:lnTo>
                  <a:lnTo>
                    <a:pt x="127" y="10439"/>
                  </a:lnTo>
                  <a:lnTo>
                    <a:pt x="3124" y="13335"/>
                  </a:lnTo>
                  <a:lnTo>
                    <a:pt x="10439" y="13208"/>
                  </a:lnTo>
                  <a:lnTo>
                    <a:pt x="13335" y="10198"/>
                  </a:lnTo>
                  <a:lnTo>
                    <a:pt x="13271" y="6553"/>
                  </a:lnTo>
                  <a:lnTo>
                    <a:pt x="13208" y="2895"/>
                  </a:lnTo>
                  <a:lnTo>
                    <a:pt x="10210" y="0"/>
                  </a:lnTo>
                  <a:close/>
                </a:path>
              </a:pathLst>
            </a:custGeom>
            <a:solidFill>
              <a:srgbClr val="70411E"/>
            </a:solidFill>
          </p:spPr>
          <p:txBody>
            <a:bodyPr wrap="square" lIns="0" tIns="0" rIns="0" bIns="0" rtlCol="0"/>
            <a:lstStyle/>
            <a:p>
              <a:endParaRPr sz="1493" dirty="0"/>
            </a:p>
          </p:txBody>
        </p:sp>
        <p:sp>
          <p:nvSpPr>
            <p:cNvPr id="52" name="object 32">
              <a:extLst>
                <a:ext uri="{FF2B5EF4-FFF2-40B4-BE49-F238E27FC236}">
                  <a16:creationId xmlns:a16="http://schemas.microsoft.com/office/drawing/2014/main" id="{FA8D2CB2-6F9D-4AB2-B2C4-99D41E414CA1}"/>
                </a:ext>
              </a:extLst>
            </p:cNvPr>
            <p:cNvSpPr/>
            <p:nvPr/>
          </p:nvSpPr>
          <p:spPr>
            <a:xfrm>
              <a:off x="719480" y="6671431"/>
              <a:ext cx="13970" cy="13335"/>
            </a:xfrm>
            <a:custGeom>
              <a:avLst/>
              <a:gdLst/>
              <a:ahLst/>
              <a:cxnLst/>
              <a:rect l="l" t="t" r="r" b="b"/>
              <a:pathLst>
                <a:path w="13970" h="13334">
                  <a:moveTo>
                    <a:pt x="10210" y="0"/>
                  </a:moveTo>
                  <a:lnTo>
                    <a:pt x="2895" y="126"/>
                  </a:lnTo>
                  <a:lnTo>
                    <a:pt x="0" y="3136"/>
                  </a:lnTo>
                  <a:lnTo>
                    <a:pt x="126" y="10439"/>
                  </a:lnTo>
                  <a:lnTo>
                    <a:pt x="3136" y="13334"/>
                  </a:lnTo>
                  <a:lnTo>
                    <a:pt x="10439" y="13207"/>
                  </a:lnTo>
                  <a:lnTo>
                    <a:pt x="13347" y="10210"/>
                  </a:lnTo>
                  <a:lnTo>
                    <a:pt x="13284" y="6553"/>
                  </a:lnTo>
                  <a:lnTo>
                    <a:pt x="13220" y="2908"/>
                  </a:lnTo>
                  <a:lnTo>
                    <a:pt x="10210" y="0"/>
                  </a:lnTo>
                  <a:close/>
                </a:path>
              </a:pathLst>
            </a:custGeom>
            <a:solidFill>
              <a:srgbClr val="995A2B"/>
            </a:solidFill>
          </p:spPr>
          <p:txBody>
            <a:bodyPr wrap="square" lIns="0" tIns="0" rIns="0" bIns="0" rtlCol="0"/>
            <a:lstStyle/>
            <a:p>
              <a:endParaRPr sz="1493" dirty="0"/>
            </a:p>
          </p:txBody>
        </p:sp>
        <p:sp>
          <p:nvSpPr>
            <p:cNvPr id="53" name="object 33">
              <a:extLst>
                <a:ext uri="{FF2B5EF4-FFF2-40B4-BE49-F238E27FC236}">
                  <a16:creationId xmlns:a16="http://schemas.microsoft.com/office/drawing/2014/main" id="{2566F994-86FA-4505-BD09-5ECA562AA1F1}"/>
                </a:ext>
              </a:extLst>
            </p:cNvPr>
            <p:cNvSpPr/>
            <p:nvPr/>
          </p:nvSpPr>
          <p:spPr>
            <a:xfrm>
              <a:off x="529666" y="6703233"/>
              <a:ext cx="13970" cy="13970"/>
            </a:xfrm>
            <a:custGeom>
              <a:avLst/>
              <a:gdLst/>
              <a:ahLst/>
              <a:cxnLst/>
              <a:rect l="l" t="t" r="r" b="b"/>
              <a:pathLst>
                <a:path w="13970" h="13970">
                  <a:moveTo>
                    <a:pt x="10210" y="0"/>
                  </a:moveTo>
                  <a:lnTo>
                    <a:pt x="2908" y="127"/>
                  </a:lnTo>
                  <a:lnTo>
                    <a:pt x="0" y="3136"/>
                  </a:lnTo>
                  <a:lnTo>
                    <a:pt x="126" y="10439"/>
                  </a:lnTo>
                  <a:lnTo>
                    <a:pt x="3136" y="13360"/>
                  </a:lnTo>
                  <a:lnTo>
                    <a:pt x="10439" y="13233"/>
                  </a:lnTo>
                  <a:lnTo>
                    <a:pt x="13347" y="10210"/>
                  </a:lnTo>
                  <a:lnTo>
                    <a:pt x="13284" y="6565"/>
                  </a:lnTo>
                  <a:lnTo>
                    <a:pt x="13220" y="2908"/>
                  </a:lnTo>
                  <a:lnTo>
                    <a:pt x="10210" y="0"/>
                  </a:lnTo>
                  <a:close/>
                </a:path>
              </a:pathLst>
            </a:custGeom>
            <a:solidFill>
              <a:srgbClr val="AE5F33"/>
            </a:solidFill>
          </p:spPr>
          <p:txBody>
            <a:bodyPr wrap="square" lIns="0" tIns="0" rIns="0" bIns="0" rtlCol="0"/>
            <a:lstStyle/>
            <a:p>
              <a:endParaRPr sz="1493" dirty="0"/>
            </a:p>
          </p:txBody>
        </p:sp>
        <p:sp>
          <p:nvSpPr>
            <p:cNvPr id="54" name="object 34">
              <a:extLst>
                <a:ext uri="{FF2B5EF4-FFF2-40B4-BE49-F238E27FC236}">
                  <a16:creationId xmlns:a16="http://schemas.microsoft.com/office/drawing/2014/main" id="{29E461CE-B761-43C4-8A59-05C49EA97E6D}"/>
                </a:ext>
              </a:extLst>
            </p:cNvPr>
            <p:cNvSpPr/>
            <p:nvPr/>
          </p:nvSpPr>
          <p:spPr>
            <a:xfrm>
              <a:off x="737408" y="6528826"/>
              <a:ext cx="13970" cy="13970"/>
            </a:xfrm>
            <a:custGeom>
              <a:avLst/>
              <a:gdLst/>
              <a:ahLst/>
              <a:cxnLst/>
              <a:rect l="l" t="t" r="r" b="b"/>
              <a:pathLst>
                <a:path w="13970" h="13970">
                  <a:moveTo>
                    <a:pt x="10210" y="0"/>
                  </a:moveTo>
                  <a:lnTo>
                    <a:pt x="2895" y="127"/>
                  </a:lnTo>
                  <a:lnTo>
                    <a:pt x="0" y="3149"/>
                  </a:lnTo>
                  <a:lnTo>
                    <a:pt x="126" y="10452"/>
                  </a:lnTo>
                  <a:lnTo>
                    <a:pt x="3136" y="13360"/>
                  </a:lnTo>
                  <a:lnTo>
                    <a:pt x="10439" y="13233"/>
                  </a:lnTo>
                  <a:lnTo>
                    <a:pt x="13347" y="10210"/>
                  </a:lnTo>
                  <a:lnTo>
                    <a:pt x="13284" y="6565"/>
                  </a:lnTo>
                  <a:lnTo>
                    <a:pt x="13220" y="2908"/>
                  </a:lnTo>
                  <a:lnTo>
                    <a:pt x="10210" y="0"/>
                  </a:lnTo>
                  <a:close/>
                </a:path>
              </a:pathLst>
            </a:custGeom>
            <a:solidFill>
              <a:srgbClr val="9B562C"/>
            </a:solidFill>
          </p:spPr>
          <p:txBody>
            <a:bodyPr wrap="square" lIns="0" tIns="0" rIns="0" bIns="0" rtlCol="0"/>
            <a:lstStyle/>
            <a:p>
              <a:endParaRPr sz="1493" dirty="0"/>
            </a:p>
          </p:txBody>
        </p:sp>
        <p:sp>
          <p:nvSpPr>
            <p:cNvPr id="55" name="object 35">
              <a:extLst>
                <a:ext uri="{FF2B5EF4-FFF2-40B4-BE49-F238E27FC236}">
                  <a16:creationId xmlns:a16="http://schemas.microsoft.com/office/drawing/2014/main" id="{867F2805-DF6E-47AB-8AFE-E38F80638329}"/>
                </a:ext>
              </a:extLst>
            </p:cNvPr>
            <p:cNvSpPr/>
            <p:nvPr/>
          </p:nvSpPr>
          <p:spPr>
            <a:xfrm>
              <a:off x="598065" y="6480515"/>
              <a:ext cx="13970" cy="13335"/>
            </a:xfrm>
            <a:custGeom>
              <a:avLst/>
              <a:gdLst/>
              <a:ahLst/>
              <a:cxnLst/>
              <a:rect l="l" t="t" r="r" b="b"/>
              <a:pathLst>
                <a:path w="13970" h="13335">
                  <a:moveTo>
                    <a:pt x="10210" y="0"/>
                  </a:moveTo>
                  <a:lnTo>
                    <a:pt x="2908" y="127"/>
                  </a:lnTo>
                  <a:lnTo>
                    <a:pt x="0" y="3124"/>
                  </a:lnTo>
                  <a:lnTo>
                    <a:pt x="126" y="10439"/>
                  </a:lnTo>
                  <a:lnTo>
                    <a:pt x="3136" y="13335"/>
                  </a:lnTo>
                  <a:lnTo>
                    <a:pt x="10439" y="13208"/>
                  </a:lnTo>
                  <a:lnTo>
                    <a:pt x="13347" y="10210"/>
                  </a:lnTo>
                  <a:lnTo>
                    <a:pt x="13284" y="6553"/>
                  </a:lnTo>
                  <a:lnTo>
                    <a:pt x="13220" y="2895"/>
                  </a:lnTo>
                  <a:lnTo>
                    <a:pt x="10210" y="0"/>
                  </a:lnTo>
                  <a:close/>
                </a:path>
              </a:pathLst>
            </a:custGeom>
            <a:solidFill>
              <a:srgbClr val="804924"/>
            </a:solidFill>
          </p:spPr>
          <p:txBody>
            <a:bodyPr wrap="square" lIns="0" tIns="0" rIns="0" bIns="0" rtlCol="0"/>
            <a:lstStyle/>
            <a:p>
              <a:endParaRPr sz="1493" dirty="0"/>
            </a:p>
          </p:txBody>
        </p:sp>
        <p:sp>
          <p:nvSpPr>
            <p:cNvPr id="56" name="object 36">
              <a:extLst>
                <a:ext uri="{FF2B5EF4-FFF2-40B4-BE49-F238E27FC236}">
                  <a16:creationId xmlns:a16="http://schemas.microsoft.com/office/drawing/2014/main" id="{A1D2B307-98CC-4769-8C49-AAE96D89220B}"/>
                </a:ext>
              </a:extLst>
            </p:cNvPr>
            <p:cNvSpPr/>
            <p:nvPr/>
          </p:nvSpPr>
          <p:spPr>
            <a:xfrm>
              <a:off x="636374" y="6486261"/>
              <a:ext cx="13970" cy="13970"/>
            </a:xfrm>
            <a:custGeom>
              <a:avLst/>
              <a:gdLst/>
              <a:ahLst/>
              <a:cxnLst/>
              <a:rect l="l" t="t" r="r" b="b"/>
              <a:pathLst>
                <a:path w="13970" h="13970">
                  <a:moveTo>
                    <a:pt x="10210" y="0"/>
                  </a:moveTo>
                  <a:lnTo>
                    <a:pt x="2908" y="126"/>
                  </a:lnTo>
                  <a:lnTo>
                    <a:pt x="0" y="3136"/>
                  </a:lnTo>
                  <a:lnTo>
                    <a:pt x="126" y="10452"/>
                  </a:lnTo>
                  <a:lnTo>
                    <a:pt x="3136" y="13360"/>
                  </a:lnTo>
                  <a:lnTo>
                    <a:pt x="10439" y="13233"/>
                  </a:lnTo>
                  <a:lnTo>
                    <a:pt x="13347" y="10223"/>
                  </a:lnTo>
                  <a:lnTo>
                    <a:pt x="13284" y="6565"/>
                  </a:lnTo>
                  <a:lnTo>
                    <a:pt x="13220" y="2908"/>
                  </a:lnTo>
                  <a:lnTo>
                    <a:pt x="10210" y="0"/>
                  </a:lnTo>
                  <a:close/>
                </a:path>
              </a:pathLst>
            </a:custGeom>
            <a:solidFill>
              <a:srgbClr val="964D22"/>
            </a:solidFill>
          </p:spPr>
          <p:txBody>
            <a:bodyPr wrap="square" lIns="0" tIns="0" rIns="0" bIns="0" rtlCol="0"/>
            <a:lstStyle/>
            <a:p>
              <a:endParaRPr sz="1493" dirty="0"/>
            </a:p>
          </p:txBody>
        </p:sp>
        <p:sp>
          <p:nvSpPr>
            <p:cNvPr id="57" name="object 37">
              <a:extLst>
                <a:ext uri="{FF2B5EF4-FFF2-40B4-BE49-F238E27FC236}">
                  <a16:creationId xmlns:a16="http://schemas.microsoft.com/office/drawing/2014/main" id="{3011CCB4-A253-4744-950E-C065DB50B81C}"/>
                </a:ext>
              </a:extLst>
            </p:cNvPr>
            <p:cNvSpPr/>
            <p:nvPr/>
          </p:nvSpPr>
          <p:spPr>
            <a:xfrm>
              <a:off x="891988" y="6595897"/>
              <a:ext cx="13970" cy="13970"/>
            </a:xfrm>
            <a:custGeom>
              <a:avLst/>
              <a:gdLst/>
              <a:ahLst/>
              <a:cxnLst/>
              <a:rect l="l" t="t" r="r" b="b"/>
              <a:pathLst>
                <a:path w="13969" h="13970">
                  <a:moveTo>
                    <a:pt x="10210" y="0"/>
                  </a:moveTo>
                  <a:lnTo>
                    <a:pt x="2908" y="127"/>
                  </a:lnTo>
                  <a:lnTo>
                    <a:pt x="0" y="3136"/>
                  </a:lnTo>
                  <a:lnTo>
                    <a:pt x="139" y="10439"/>
                  </a:lnTo>
                  <a:lnTo>
                    <a:pt x="3136" y="13347"/>
                  </a:lnTo>
                  <a:lnTo>
                    <a:pt x="10452" y="13220"/>
                  </a:lnTo>
                  <a:lnTo>
                    <a:pt x="13360" y="10198"/>
                  </a:lnTo>
                  <a:lnTo>
                    <a:pt x="13296" y="6553"/>
                  </a:lnTo>
                  <a:lnTo>
                    <a:pt x="13233" y="2895"/>
                  </a:lnTo>
                  <a:lnTo>
                    <a:pt x="10210" y="0"/>
                  </a:lnTo>
                  <a:close/>
                </a:path>
              </a:pathLst>
            </a:custGeom>
            <a:solidFill>
              <a:srgbClr val="9B562C"/>
            </a:solidFill>
          </p:spPr>
          <p:txBody>
            <a:bodyPr wrap="square" lIns="0" tIns="0" rIns="0" bIns="0" rtlCol="0"/>
            <a:lstStyle/>
            <a:p>
              <a:endParaRPr sz="1493" dirty="0"/>
            </a:p>
          </p:txBody>
        </p:sp>
        <p:sp>
          <p:nvSpPr>
            <p:cNvPr id="58" name="object 38">
              <a:extLst>
                <a:ext uri="{FF2B5EF4-FFF2-40B4-BE49-F238E27FC236}">
                  <a16:creationId xmlns:a16="http://schemas.microsoft.com/office/drawing/2014/main" id="{59DA250D-AEFD-40F0-9241-EA5002FDC791}"/>
                </a:ext>
              </a:extLst>
            </p:cNvPr>
            <p:cNvSpPr/>
            <p:nvPr/>
          </p:nvSpPr>
          <p:spPr>
            <a:xfrm>
              <a:off x="755916" y="6521809"/>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895"/>
                  </a:lnTo>
                  <a:lnTo>
                    <a:pt x="10210" y="0"/>
                  </a:lnTo>
                  <a:close/>
                </a:path>
              </a:pathLst>
            </a:custGeom>
            <a:solidFill>
              <a:srgbClr val="A85B30"/>
            </a:solidFill>
          </p:spPr>
          <p:txBody>
            <a:bodyPr wrap="square" lIns="0" tIns="0" rIns="0" bIns="0" rtlCol="0"/>
            <a:lstStyle/>
            <a:p>
              <a:endParaRPr sz="1493" dirty="0"/>
            </a:p>
          </p:txBody>
        </p:sp>
        <p:sp>
          <p:nvSpPr>
            <p:cNvPr id="59" name="object 39">
              <a:extLst>
                <a:ext uri="{FF2B5EF4-FFF2-40B4-BE49-F238E27FC236}">
                  <a16:creationId xmlns:a16="http://schemas.microsoft.com/office/drawing/2014/main" id="{4F346B23-776B-4687-989D-8344D4532468}"/>
                </a:ext>
              </a:extLst>
            </p:cNvPr>
            <p:cNvSpPr/>
            <p:nvPr/>
          </p:nvSpPr>
          <p:spPr>
            <a:xfrm>
              <a:off x="633058" y="6644189"/>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B5D33"/>
            </a:solidFill>
          </p:spPr>
          <p:txBody>
            <a:bodyPr wrap="square" lIns="0" tIns="0" rIns="0" bIns="0" rtlCol="0"/>
            <a:lstStyle/>
            <a:p>
              <a:endParaRPr sz="1493" dirty="0"/>
            </a:p>
          </p:txBody>
        </p:sp>
        <p:sp>
          <p:nvSpPr>
            <p:cNvPr id="60" name="object 40">
              <a:extLst>
                <a:ext uri="{FF2B5EF4-FFF2-40B4-BE49-F238E27FC236}">
                  <a16:creationId xmlns:a16="http://schemas.microsoft.com/office/drawing/2014/main" id="{9949ED43-606E-466F-8B90-F912DB88CEAA}"/>
                </a:ext>
              </a:extLst>
            </p:cNvPr>
            <p:cNvSpPr/>
            <p:nvPr/>
          </p:nvSpPr>
          <p:spPr>
            <a:xfrm>
              <a:off x="768553" y="6534457"/>
              <a:ext cx="13970" cy="13970"/>
            </a:xfrm>
            <a:custGeom>
              <a:avLst/>
              <a:gdLst/>
              <a:ahLst/>
              <a:cxnLst/>
              <a:rect l="l" t="t" r="r" b="b"/>
              <a:pathLst>
                <a:path w="13970" h="13970">
                  <a:moveTo>
                    <a:pt x="10210" y="0"/>
                  </a:moveTo>
                  <a:lnTo>
                    <a:pt x="2908"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8562B"/>
            </a:solidFill>
          </p:spPr>
          <p:txBody>
            <a:bodyPr wrap="square" lIns="0" tIns="0" rIns="0" bIns="0" rtlCol="0"/>
            <a:lstStyle/>
            <a:p>
              <a:endParaRPr sz="1493" dirty="0"/>
            </a:p>
          </p:txBody>
        </p:sp>
        <p:sp>
          <p:nvSpPr>
            <p:cNvPr id="61" name="object 41">
              <a:extLst>
                <a:ext uri="{FF2B5EF4-FFF2-40B4-BE49-F238E27FC236}">
                  <a16:creationId xmlns:a16="http://schemas.microsoft.com/office/drawing/2014/main" id="{A55F6561-003C-4C4E-84BF-330EB0D7C5FC}"/>
                </a:ext>
              </a:extLst>
            </p:cNvPr>
            <p:cNvSpPr/>
            <p:nvPr/>
          </p:nvSpPr>
          <p:spPr>
            <a:xfrm>
              <a:off x="684573" y="6698485"/>
              <a:ext cx="13970" cy="13970"/>
            </a:xfrm>
            <a:custGeom>
              <a:avLst/>
              <a:gdLst/>
              <a:ahLst/>
              <a:cxnLst/>
              <a:rect l="l" t="t" r="r" b="b"/>
              <a:pathLst>
                <a:path w="13970" h="13970">
                  <a:moveTo>
                    <a:pt x="10210" y="0"/>
                  </a:moveTo>
                  <a:lnTo>
                    <a:pt x="2908" y="127"/>
                  </a:lnTo>
                  <a:lnTo>
                    <a:pt x="0" y="3124"/>
                  </a:lnTo>
                  <a:lnTo>
                    <a:pt x="126" y="10426"/>
                  </a:lnTo>
                  <a:lnTo>
                    <a:pt x="3136" y="13347"/>
                  </a:lnTo>
                  <a:lnTo>
                    <a:pt x="10439" y="13220"/>
                  </a:lnTo>
                  <a:lnTo>
                    <a:pt x="13347" y="10198"/>
                  </a:lnTo>
                  <a:lnTo>
                    <a:pt x="13284" y="6553"/>
                  </a:lnTo>
                  <a:lnTo>
                    <a:pt x="13220" y="2895"/>
                  </a:lnTo>
                  <a:lnTo>
                    <a:pt x="10210" y="0"/>
                  </a:lnTo>
                  <a:close/>
                </a:path>
              </a:pathLst>
            </a:custGeom>
            <a:solidFill>
              <a:srgbClr val="97592A"/>
            </a:solidFill>
          </p:spPr>
          <p:txBody>
            <a:bodyPr wrap="square" lIns="0" tIns="0" rIns="0" bIns="0" rtlCol="0"/>
            <a:lstStyle/>
            <a:p>
              <a:endParaRPr sz="1493" dirty="0"/>
            </a:p>
          </p:txBody>
        </p:sp>
        <p:sp>
          <p:nvSpPr>
            <p:cNvPr id="62" name="object 42">
              <a:extLst>
                <a:ext uri="{FF2B5EF4-FFF2-40B4-BE49-F238E27FC236}">
                  <a16:creationId xmlns:a16="http://schemas.microsoft.com/office/drawing/2014/main" id="{4EBA9819-28B5-4132-BA66-45E8C04D571C}"/>
                </a:ext>
              </a:extLst>
            </p:cNvPr>
            <p:cNvSpPr/>
            <p:nvPr/>
          </p:nvSpPr>
          <p:spPr>
            <a:xfrm>
              <a:off x="1054473" y="6629267"/>
              <a:ext cx="13970" cy="13970"/>
            </a:xfrm>
            <a:custGeom>
              <a:avLst/>
              <a:gdLst/>
              <a:ahLst/>
              <a:cxnLst/>
              <a:rect l="l" t="t" r="r" b="b"/>
              <a:pathLst>
                <a:path w="13969" h="13970">
                  <a:moveTo>
                    <a:pt x="10210" y="0"/>
                  </a:moveTo>
                  <a:lnTo>
                    <a:pt x="2921" y="126"/>
                  </a:lnTo>
                  <a:lnTo>
                    <a:pt x="0" y="3149"/>
                  </a:lnTo>
                  <a:lnTo>
                    <a:pt x="127" y="10452"/>
                  </a:lnTo>
                  <a:lnTo>
                    <a:pt x="3149" y="13360"/>
                  </a:lnTo>
                  <a:lnTo>
                    <a:pt x="10452" y="13233"/>
                  </a:lnTo>
                  <a:lnTo>
                    <a:pt x="13347" y="10210"/>
                  </a:lnTo>
                  <a:lnTo>
                    <a:pt x="13284" y="6565"/>
                  </a:lnTo>
                  <a:lnTo>
                    <a:pt x="13220" y="2908"/>
                  </a:lnTo>
                  <a:lnTo>
                    <a:pt x="10210" y="0"/>
                  </a:lnTo>
                  <a:close/>
                </a:path>
              </a:pathLst>
            </a:custGeom>
            <a:solidFill>
              <a:srgbClr val="844826"/>
            </a:solidFill>
          </p:spPr>
          <p:txBody>
            <a:bodyPr wrap="square" lIns="0" tIns="0" rIns="0" bIns="0" rtlCol="0"/>
            <a:lstStyle/>
            <a:p>
              <a:endParaRPr sz="1493" dirty="0"/>
            </a:p>
          </p:txBody>
        </p:sp>
        <p:sp>
          <p:nvSpPr>
            <p:cNvPr id="63" name="object 43">
              <a:extLst>
                <a:ext uri="{FF2B5EF4-FFF2-40B4-BE49-F238E27FC236}">
                  <a16:creationId xmlns:a16="http://schemas.microsoft.com/office/drawing/2014/main" id="{78DB6186-6A53-4D98-B152-67BD699F79C2}"/>
                </a:ext>
              </a:extLst>
            </p:cNvPr>
            <p:cNvSpPr/>
            <p:nvPr/>
          </p:nvSpPr>
          <p:spPr>
            <a:xfrm>
              <a:off x="652811" y="6485818"/>
              <a:ext cx="13970" cy="13970"/>
            </a:xfrm>
            <a:custGeom>
              <a:avLst/>
              <a:gdLst/>
              <a:ahLst/>
              <a:cxnLst/>
              <a:rect l="l" t="t" r="r" b="b"/>
              <a:pathLst>
                <a:path w="13970" h="13970">
                  <a:moveTo>
                    <a:pt x="10210" y="0"/>
                  </a:moveTo>
                  <a:lnTo>
                    <a:pt x="2908" y="126"/>
                  </a:lnTo>
                  <a:lnTo>
                    <a:pt x="0" y="3149"/>
                  </a:lnTo>
                  <a:lnTo>
                    <a:pt x="126" y="10452"/>
                  </a:lnTo>
                  <a:lnTo>
                    <a:pt x="3136" y="13360"/>
                  </a:lnTo>
                  <a:lnTo>
                    <a:pt x="10439" y="13233"/>
                  </a:lnTo>
                  <a:lnTo>
                    <a:pt x="13347" y="10223"/>
                  </a:lnTo>
                  <a:lnTo>
                    <a:pt x="13284" y="6565"/>
                  </a:lnTo>
                  <a:lnTo>
                    <a:pt x="13220" y="2920"/>
                  </a:lnTo>
                  <a:lnTo>
                    <a:pt x="10210" y="0"/>
                  </a:lnTo>
                  <a:close/>
                </a:path>
              </a:pathLst>
            </a:custGeom>
            <a:solidFill>
              <a:srgbClr val="8B4E28"/>
            </a:solidFill>
          </p:spPr>
          <p:txBody>
            <a:bodyPr wrap="square" lIns="0" tIns="0" rIns="0" bIns="0" rtlCol="0"/>
            <a:lstStyle/>
            <a:p>
              <a:endParaRPr sz="1493" dirty="0"/>
            </a:p>
          </p:txBody>
        </p:sp>
        <p:sp>
          <p:nvSpPr>
            <p:cNvPr id="64" name="object 44">
              <a:extLst>
                <a:ext uri="{FF2B5EF4-FFF2-40B4-BE49-F238E27FC236}">
                  <a16:creationId xmlns:a16="http://schemas.microsoft.com/office/drawing/2014/main" id="{456990FA-9461-44D1-9A46-B20EB69B1F71}"/>
                </a:ext>
              </a:extLst>
            </p:cNvPr>
            <p:cNvSpPr/>
            <p:nvPr/>
          </p:nvSpPr>
          <p:spPr>
            <a:xfrm>
              <a:off x="587185" y="6629876"/>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85D32"/>
            </a:solidFill>
          </p:spPr>
          <p:txBody>
            <a:bodyPr wrap="square" lIns="0" tIns="0" rIns="0" bIns="0" rtlCol="0"/>
            <a:lstStyle/>
            <a:p>
              <a:endParaRPr sz="1493" dirty="0"/>
            </a:p>
          </p:txBody>
        </p:sp>
        <p:sp>
          <p:nvSpPr>
            <p:cNvPr id="65" name="object 45">
              <a:extLst>
                <a:ext uri="{FF2B5EF4-FFF2-40B4-BE49-F238E27FC236}">
                  <a16:creationId xmlns:a16="http://schemas.microsoft.com/office/drawing/2014/main" id="{E2012C1F-51BF-49FB-A580-CDA33F217897}"/>
                </a:ext>
              </a:extLst>
            </p:cNvPr>
            <p:cNvSpPr/>
            <p:nvPr/>
          </p:nvSpPr>
          <p:spPr>
            <a:xfrm>
              <a:off x="603902" y="6497413"/>
              <a:ext cx="13970" cy="13335"/>
            </a:xfrm>
            <a:custGeom>
              <a:avLst/>
              <a:gdLst/>
              <a:ahLst/>
              <a:cxnLst/>
              <a:rect l="l" t="t" r="r" b="b"/>
              <a:pathLst>
                <a:path w="13970" h="13334">
                  <a:moveTo>
                    <a:pt x="10210" y="0"/>
                  </a:moveTo>
                  <a:lnTo>
                    <a:pt x="2895" y="127"/>
                  </a:lnTo>
                  <a:lnTo>
                    <a:pt x="0" y="3136"/>
                  </a:lnTo>
                  <a:lnTo>
                    <a:pt x="126" y="10439"/>
                  </a:lnTo>
                  <a:lnTo>
                    <a:pt x="3136" y="13335"/>
                  </a:lnTo>
                  <a:lnTo>
                    <a:pt x="10439" y="13208"/>
                  </a:lnTo>
                  <a:lnTo>
                    <a:pt x="13347" y="10210"/>
                  </a:lnTo>
                  <a:lnTo>
                    <a:pt x="13284" y="6553"/>
                  </a:lnTo>
                  <a:lnTo>
                    <a:pt x="13220" y="2895"/>
                  </a:lnTo>
                  <a:lnTo>
                    <a:pt x="10210" y="0"/>
                  </a:lnTo>
                  <a:close/>
                </a:path>
              </a:pathLst>
            </a:custGeom>
            <a:solidFill>
              <a:srgbClr val="A0592F"/>
            </a:solidFill>
          </p:spPr>
          <p:txBody>
            <a:bodyPr wrap="square" lIns="0" tIns="0" rIns="0" bIns="0" rtlCol="0"/>
            <a:lstStyle/>
            <a:p>
              <a:endParaRPr sz="1493" dirty="0"/>
            </a:p>
          </p:txBody>
        </p:sp>
        <p:sp>
          <p:nvSpPr>
            <p:cNvPr id="66" name="object 46">
              <a:extLst>
                <a:ext uri="{FF2B5EF4-FFF2-40B4-BE49-F238E27FC236}">
                  <a16:creationId xmlns:a16="http://schemas.microsoft.com/office/drawing/2014/main" id="{DFF31C06-AEAD-487F-BF11-B818A697C1F0}"/>
                </a:ext>
              </a:extLst>
            </p:cNvPr>
            <p:cNvSpPr/>
            <p:nvPr/>
          </p:nvSpPr>
          <p:spPr>
            <a:xfrm>
              <a:off x="574593" y="6519301"/>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85B30"/>
            </a:solidFill>
          </p:spPr>
          <p:txBody>
            <a:bodyPr wrap="square" lIns="0" tIns="0" rIns="0" bIns="0" rtlCol="0"/>
            <a:lstStyle/>
            <a:p>
              <a:endParaRPr sz="1493" dirty="0"/>
            </a:p>
          </p:txBody>
        </p:sp>
        <p:sp>
          <p:nvSpPr>
            <p:cNvPr id="67" name="object 47">
              <a:extLst>
                <a:ext uri="{FF2B5EF4-FFF2-40B4-BE49-F238E27FC236}">
                  <a16:creationId xmlns:a16="http://schemas.microsoft.com/office/drawing/2014/main" id="{F2EDC1C4-B01A-4F5D-825E-873B65D46286}"/>
                </a:ext>
              </a:extLst>
            </p:cNvPr>
            <p:cNvSpPr/>
            <p:nvPr/>
          </p:nvSpPr>
          <p:spPr>
            <a:xfrm>
              <a:off x="858290" y="6630939"/>
              <a:ext cx="13335" cy="13970"/>
            </a:xfrm>
            <a:custGeom>
              <a:avLst/>
              <a:gdLst/>
              <a:ahLst/>
              <a:cxnLst/>
              <a:rect l="l" t="t" r="r" b="b"/>
              <a:pathLst>
                <a:path w="13334" h="13970">
                  <a:moveTo>
                    <a:pt x="10198" y="0"/>
                  </a:moveTo>
                  <a:lnTo>
                    <a:pt x="2895" y="126"/>
                  </a:lnTo>
                  <a:lnTo>
                    <a:pt x="0" y="3136"/>
                  </a:lnTo>
                  <a:lnTo>
                    <a:pt x="127" y="10439"/>
                  </a:lnTo>
                  <a:lnTo>
                    <a:pt x="3124" y="13347"/>
                  </a:lnTo>
                  <a:lnTo>
                    <a:pt x="10426" y="13220"/>
                  </a:lnTo>
                  <a:lnTo>
                    <a:pt x="13335" y="10198"/>
                  </a:lnTo>
                  <a:lnTo>
                    <a:pt x="13271" y="6553"/>
                  </a:lnTo>
                  <a:lnTo>
                    <a:pt x="13208" y="2895"/>
                  </a:lnTo>
                  <a:lnTo>
                    <a:pt x="10198" y="0"/>
                  </a:lnTo>
                  <a:close/>
                </a:path>
              </a:pathLst>
            </a:custGeom>
            <a:solidFill>
              <a:srgbClr val="95542B"/>
            </a:solidFill>
          </p:spPr>
          <p:txBody>
            <a:bodyPr wrap="square" lIns="0" tIns="0" rIns="0" bIns="0" rtlCol="0"/>
            <a:lstStyle/>
            <a:p>
              <a:endParaRPr sz="1493" dirty="0"/>
            </a:p>
          </p:txBody>
        </p:sp>
        <p:sp>
          <p:nvSpPr>
            <p:cNvPr id="68" name="object 48">
              <a:extLst>
                <a:ext uri="{FF2B5EF4-FFF2-40B4-BE49-F238E27FC236}">
                  <a16:creationId xmlns:a16="http://schemas.microsoft.com/office/drawing/2014/main" id="{C58904AC-128C-4DC8-AF65-553887B6F42E}"/>
                </a:ext>
              </a:extLst>
            </p:cNvPr>
            <p:cNvSpPr/>
            <p:nvPr/>
          </p:nvSpPr>
          <p:spPr>
            <a:xfrm>
              <a:off x="512537" y="6695253"/>
              <a:ext cx="13970" cy="13970"/>
            </a:xfrm>
            <a:custGeom>
              <a:avLst/>
              <a:gdLst/>
              <a:ahLst/>
              <a:cxnLst/>
              <a:rect l="l" t="t" r="r" b="b"/>
              <a:pathLst>
                <a:path w="13970" h="13970">
                  <a:moveTo>
                    <a:pt x="10223" y="0"/>
                  </a:moveTo>
                  <a:lnTo>
                    <a:pt x="2908" y="126"/>
                  </a:lnTo>
                  <a:lnTo>
                    <a:pt x="0" y="3136"/>
                  </a:lnTo>
                  <a:lnTo>
                    <a:pt x="126" y="10439"/>
                  </a:lnTo>
                  <a:lnTo>
                    <a:pt x="3149" y="13347"/>
                  </a:lnTo>
                  <a:lnTo>
                    <a:pt x="10452" y="13220"/>
                  </a:lnTo>
                  <a:lnTo>
                    <a:pt x="13360" y="10210"/>
                  </a:lnTo>
                  <a:lnTo>
                    <a:pt x="13296" y="6565"/>
                  </a:lnTo>
                  <a:lnTo>
                    <a:pt x="13233" y="2908"/>
                  </a:lnTo>
                  <a:lnTo>
                    <a:pt x="10223" y="0"/>
                  </a:lnTo>
                  <a:close/>
                </a:path>
              </a:pathLst>
            </a:custGeom>
            <a:solidFill>
              <a:srgbClr val="9D592B"/>
            </a:solidFill>
          </p:spPr>
          <p:txBody>
            <a:bodyPr wrap="square" lIns="0" tIns="0" rIns="0" bIns="0" rtlCol="0"/>
            <a:lstStyle/>
            <a:p>
              <a:endParaRPr sz="1493" dirty="0"/>
            </a:p>
          </p:txBody>
        </p:sp>
        <p:sp>
          <p:nvSpPr>
            <p:cNvPr id="69" name="object 49">
              <a:extLst>
                <a:ext uri="{FF2B5EF4-FFF2-40B4-BE49-F238E27FC236}">
                  <a16:creationId xmlns:a16="http://schemas.microsoft.com/office/drawing/2014/main" id="{CBF62986-31CF-4D02-BC42-B5FF14C39DD7}"/>
                </a:ext>
              </a:extLst>
            </p:cNvPr>
            <p:cNvSpPr/>
            <p:nvPr/>
          </p:nvSpPr>
          <p:spPr>
            <a:xfrm>
              <a:off x="1008919" y="6549441"/>
              <a:ext cx="13970" cy="13970"/>
            </a:xfrm>
            <a:custGeom>
              <a:avLst/>
              <a:gdLst/>
              <a:ahLst/>
              <a:cxnLst/>
              <a:rect l="l" t="t" r="r" b="b"/>
              <a:pathLst>
                <a:path w="13969" h="13970">
                  <a:moveTo>
                    <a:pt x="10210" y="0"/>
                  </a:moveTo>
                  <a:lnTo>
                    <a:pt x="2908" y="127"/>
                  </a:lnTo>
                  <a:lnTo>
                    <a:pt x="0" y="3149"/>
                  </a:lnTo>
                  <a:lnTo>
                    <a:pt x="127" y="10452"/>
                  </a:lnTo>
                  <a:lnTo>
                    <a:pt x="3136" y="13360"/>
                  </a:lnTo>
                  <a:lnTo>
                    <a:pt x="10439" y="13233"/>
                  </a:lnTo>
                  <a:lnTo>
                    <a:pt x="13347" y="10223"/>
                  </a:lnTo>
                  <a:lnTo>
                    <a:pt x="13284" y="6565"/>
                  </a:lnTo>
                  <a:lnTo>
                    <a:pt x="13220" y="2921"/>
                  </a:lnTo>
                  <a:lnTo>
                    <a:pt x="10210" y="0"/>
                  </a:lnTo>
                  <a:close/>
                </a:path>
              </a:pathLst>
            </a:custGeom>
            <a:solidFill>
              <a:srgbClr val="814A25"/>
            </a:solidFill>
          </p:spPr>
          <p:txBody>
            <a:bodyPr wrap="square" lIns="0" tIns="0" rIns="0" bIns="0" rtlCol="0"/>
            <a:lstStyle/>
            <a:p>
              <a:endParaRPr sz="1493" dirty="0"/>
            </a:p>
          </p:txBody>
        </p:sp>
        <p:sp>
          <p:nvSpPr>
            <p:cNvPr id="70" name="object 50">
              <a:extLst>
                <a:ext uri="{FF2B5EF4-FFF2-40B4-BE49-F238E27FC236}">
                  <a16:creationId xmlns:a16="http://schemas.microsoft.com/office/drawing/2014/main" id="{AFA62538-5DD0-4F72-A766-B9DA1E1E2E59}"/>
                </a:ext>
              </a:extLst>
            </p:cNvPr>
            <p:cNvSpPr/>
            <p:nvPr/>
          </p:nvSpPr>
          <p:spPr>
            <a:xfrm>
              <a:off x="829833" y="6700730"/>
              <a:ext cx="13970" cy="13970"/>
            </a:xfrm>
            <a:custGeom>
              <a:avLst/>
              <a:gdLst/>
              <a:ahLst/>
              <a:cxnLst/>
              <a:rect l="l" t="t" r="r" b="b"/>
              <a:pathLst>
                <a:path w="13969" h="13970">
                  <a:moveTo>
                    <a:pt x="10210" y="0"/>
                  </a:moveTo>
                  <a:lnTo>
                    <a:pt x="2895" y="126"/>
                  </a:lnTo>
                  <a:lnTo>
                    <a:pt x="0" y="3124"/>
                  </a:lnTo>
                  <a:lnTo>
                    <a:pt x="127" y="10439"/>
                  </a:lnTo>
                  <a:lnTo>
                    <a:pt x="3136" y="13347"/>
                  </a:lnTo>
                  <a:lnTo>
                    <a:pt x="10439" y="13220"/>
                  </a:lnTo>
                  <a:lnTo>
                    <a:pt x="13347" y="10210"/>
                  </a:lnTo>
                  <a:lnTo>
                    <a:pt x="13284" y="6553"/>
                  </a:lnTo>
                  <a:lnTo>
                    <a:pt x="13220" y="2895"/>
                  </a:lnTo>
                  <a:lnTo>
                    <a:pt x="10210" y="0"/>
                  </a:lnTo>
                  <a:close/>
                </a:path>
              </a:pathLst>
            </a:custGeom>
            <a:solidFill>
              <a:srgbClr val="AD612A"/>
            </a:solidFill>
          </p:spPr>
          <p:txBody>
            <a:bodyPr wrap="square" lIns="0" tIns="0" rIns="0" bIns="0" rtlCol="0"/>
            <a:lstStyle/>
            <a:p>
              <a:endParaRPr sz="1493" dirty="0"/>
            </a:p>
          </p:txBody>
        </p:sp>
        <p:sp>
          <p:nvSpPr>
            <p:cNvPr id="71" name="object 51">
              <a:extLst>
                <a:ext uri="{FF2B5EF4-FFF2-40B4-BE49-F238E27FC236}">
                  <a16:creationId xmlns:a16="http://schemas.microsoft.com/office/drawing/2014/main" id="{185D7EA9-4D0E-431A-83D5-6B4B2988AEAA}"/>
                </a:ext>
              </a:extLst>
            </p:cNvPr>
            <p:cNvSpPr/>
            <p:nvPr/>
          </p:nvSpPr>
          <p:spPr>
            <a:xfrm>
              <a:off x="989808" y="6583368"/>
              <a:ext cx="13970" cy="13970"/>
            </a:xfrm>
            <a:custGeom>
              <a:avLst/>
              <a:gdLst/>
              <a:ahLst/>
              <a:cxnLst/>
              <a:rect l="l" t="t" r="r" b="b"/>
              <a:pathLst>
                <a:path w="13969" h="13970">
                  <a:moveTo>
                    <a:pt x="10210" y="0"/>
                  </a:moveTo>
                  <a:lnTo>
                    <a:pt x="2895"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8A4C27"/>
            </a:solidFill>
          </p:spPr>
          <p:txBody>
            <a:bodyPr wrap="square" lIns="0" tIns="0" rIns="0" bIns="0" rtlCol="0"/>
            <a:lstStyle/>
            <a:p>
              <a:endParaRPr sz="1493" dirty="0"/>
            </a:p>
          </p:txBody>
        </p:sp>
        <p:sp>
          <p:nvSpPr>
            <p:cNvPr id="72" name="object 52">
              <a:extLst>
                <a:ext uri="{FF2B5EF4-FFF2-40B4-BE49-F238E27FC236}">
                  <a16:creationId xmlns:a16="http://schemas.microsoft.com/office/drawing/2014/main" id="{B7D12CEA-E674-471A-AF05-1C0F56DC6AE0}"/>
                </a:ext>
              </a:extLst>
            </p:cNvPr>
            <p:cNvSpPr/>
            <p:nvPr/>
          </p:nvSpPr>
          <p:spPr>
            <a:xfrm>
              <a:off x="711951" y="6665152"/>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55B2E"/>
            </a:solidFill>
          </p:spPr>
          <p:txBody>
            <a:bodyPr wrap="square" lIns="0" tIns="0" rIns="0" bIns="0" rtlCol="0"/>
            <a:lstStyle/>
            <a:p>
              <a:endParaRPr sz="1493" dirty="0"/>
            </a:p>
          </p:txBody>
        </p:sp>
        <p:sp>
          <p:nvSpPr>
            <p:cNvPr id="73" name="object 53">
              <a:extLst>
                <a:ext uri="{FF2B5EF4-FFF2-40B4-BE49-F238E27FC236}">
                  <a16:creationId xmlns:a16="http://schemas.microsoft.com/office/drawing/2014/main" id="{60E65E19-88C8-4137-86C5-6A2784FDCE8A}"/>
                </a:ext>
              </a:extLst>
            </p:cNvPr>
            <p:cNvSpPr/>
            <p:nvPr/>
          </p:nvSpPr>
          <p:spPr>
            <a:xfrm>
              <a:off x="470650" y="6568011"/>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F5F34"/>
            </a:solidFill>
          </p:spPr>
          <p:txBody>
            <a:bodyPr wrap="square" lIns="0" tIns="0" rIns="0" bIns="0" rtlCol="0"/>
            <a:lstStyle/>
            <a:p>
              <a:endParaRPr sz="1493" dirty="0"/>
            </a:p>
          </p:txBody>
        </p:sp>
        <p:sp>
          <p:nvSpPr>
            <p:cNvPr id="74" name="object 54">
              <a:extLst>
                <a:ext uri="{FF2B5EF4-FFF2-40B4-BE49-F238E27FC236}">
                  <a16:creationId xmlns:a16="http://schemas.microsoft.com/office/drawing/2014/main" id="{05DE8974-B38D-4676-9E0F-E9446AE1E9A2}"/>
                </a:ext>
              </a:extLst>
            </p:cNvPr>
            <p:cNvSpPr/>
            <p:nvPr/>
          </p:nvSpPr>
          <p:spPr>
            <a:xfrm>
              <a:off x="609984" y="6585862"/>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45B2F"/>
            </a:solidFill>
          </p:spPr>
          <p:txBody>
            <a:bodyPr wrap="square" lIns="0" tIns="0" rIns="0" bIns="0" rtlCol="0"/>
            <a:lstStyle/>
            <a:p>
              <a:endParaRPr sz="1493" dirty="0"/>
            </a:p>
          </p:txBody>
        </p:sp>
        <p:sp>
          <p:nvSpPr>
            <p:cNvPr id="75" name="object 55">
              <a:extLst>
                <a:ext uri="{FF2B5EF4-FFF2-40B4-BE49-F238E27FC236}">
                  <a16:creationId xmlns:a16="http://schemas.microsoft.com/office/drawing/2014/main" id="{666C979F-EDD6-4BBF-BF1C-4CE3DB33E785}"/>
                </a:ext>
              </a:extLst>
            </p:cNvPr>
            <p:cNvSpPr/>
            <p:nvPr/>
          </p:nvSpPr>
          <p:spPr>
            <a:xfrm>
              <a:off x="680373" y="6713697"/>
              <a:ext cx="13970" cy="13970"/>
            </a:xfrm>
            <a:custGeom>
              <a:avLst/>
              <a:gdLst/>
              <a:ahLst/>
              <a:cxnLst/>
              <a:rect l="l" t="t" r="r" b="b"/>
              <a:pathLst>
                <a:path w="13970" h="13970">
                  <a:moveTo>
                    <a:pt x="10223" y="0"/>
                  </a:moveTo>
                  <a:lnTo>
                    <a:pt x="2908" y="126"/>
                  </a:lnTo>
                  <a:lnTo>
                    <a:pt x="0" y="3124"/>
                  </a:lnTo>
                  <a:lnTo>
                    <a:pt x="139" y="10439"/>
                  </a:lnTo>
                  <a:lnTo>
                    <a:pt x="3149" y="13347"/>
                  </a:lnTo>
                  <a:lnTo>
                    <a:pt x="10452" y="13220"/>
                  </a:lnTo>
                  <a:lnTo>
                    <a:pt x="13360" y="10210"/>
                  </a:lnTo>
                  <a:lnTo>
                    <a:pt x="13296" y="6553"/>
                  </a:lnTo>
                  <a:lnTo>
                    <a:pt x="13233" y="2895"/>
                  </a:lnTo>
                  <a:lnTo>
                    <a:pt x="10223" y="0"/>
                  </a:lnTo>
                  <a:close/>
                </a:path>
              </a:pathLst>
            </a:custGeom>
            <a:solidFill>
              <a:srgbClr val="97592A"/>
            </a:solidFill>
          </p:spPr>
          <p:txBody>
            <a:bodyPr wrap="square" lIns="0" tIns="0" rIns="0" bIns="0" rtlCol="0"/>
            <a:lstStyle/>
            <a:p>
              <a:endParaRPr sz="1493" dirty="0"/>
            </a:p>
          </p:txBody>
        </p:sp>
        <p:sp>
          <p:nvSpPr>
            <p:cNvPr id="76" name="object 56">
              <a:extLst>
                <a:ext uri="{FF2B5EF4-FFF2-40B4-BE49-F238E27FC236}">
                  <a16:creationId xmlns:a16="http://schemas.microsoft.com/office/drawing/2014/main" id="{FA3454F8-3187-4EED-ACD1-44824E563887}"/>
                </a:ext>
              </a:extLst>
            </p:cNvPr>
            <p:cNvSpPr/>
            <p:nvPr/>
          </p:nvSpPr>
          <p:spPr>
            <a:xfrm>
              <a:off x="801145" y="6709129"/>
              <a:ext cx="13970" cy="13970"/>
            </a:xfrm>
            <a:custGeom>
              <a:avLst/>
              <a:gdLst/>
              <a:ahLst/>
              <a:cxnLst/>
              <a:rect l="l" t="t" r="r" b="b"/>
              <a:pathLst>
                <a:path w="13969" h="13970">
                  <a:moveTo>
                    <a:pt x="10223" y="0"/>
                  </a:moveTo>
                  <a:lnTo>
                    <a:pt x="2908" y="126"/>
                  </a:lnTo>
                  <a:lnTo>
                    <a:pt x="0" y="3136"/>
                  </a:lnTo>
                  <a:lnTo>
                    <a:pt x="139" y="10439"/>
                  </a:lnTo>
                  <a:lnTo>
                    <a:pt x="3149" y="13347"/>
                  </a:lnTo>
                  <a:lnTo>
                    <a:pt x="10452" y="13220"/>
                  </a:lnTo>
                  <a:lnTo>
                    <a:pt x="13360" y="10210"/>
                  </a:lnTo>
                  <a:lnTo>
                    <a:pt x="13296" y="6553"/>
                  </a:lnTo>
                  <a:lnTo>
                    <a:pt x="13233" y="2908"/>
                  </a:lnTo>
                  <a:lnTo>
                    <a:pt x="10223" y="0"/>
                  </a:lnTo>
                  <a:close/>
                </a:path>
              </a:pathLst>
            </a:custGeom>
            <a:solidFill>
              <a:srgbClr val="864B27"/>
            </a:solidFill>
          </p:spPr>
          <p:txBody>
            <a:bodyPr wrap="square" lIns="0" tIns="0" rIns="0" bIns="0" rtlCol="0"/>
            <a:lstStyle/>
            <a:p>
              <a:endParaRPr sz="1493" dirty="0"/>
            </a:p>
          </p:txBody>
        </p:sp>
        <p:sp>
          <p:nvSpPr>
            <p:cNvPr id="77" name="object 57">
              <a:extLst>
                <a:ext uri="{FF2B5EF4-FFF2-40B4-BE49-F238E27FC236}">
                  <a16:creationId xmlns:a16="http://schemas.microsoft.com/office/drawing/2014/main" id="{4A8CB31B-AF8B-4E78-B2DC-26D1636415F9}"/>
                </a:ext>
              </a:extLst>
            </p:cNvPr>
            <p:cNvSpPr/>
            <p:nvPr/>
          </p:nvSpPr>
          <p:spPr>
            <a:xfrm>
              <a:off x="972117" y="6510901"/>
              <a:ext cx="13970" cy="13970"/>
            </a:xfrm>
            <a:custGeom>
              <a:avLst/>
              <a:gdLst/>
              <a:ahLst/>
              <a:cxnLst/>
              <a:rect l="l" t="t" r="r" b="b"/>
              <a:pathLst>
                <a:path w="13969" h="13970">
                  <a:moveTo>
                    <a:pt x="10210" y="0"/>
                  </a:moveTo>
                  <a:lnTo>
                    <a:pt x="2908" y="126"/>
                  </a:lnTo>
                  <a:lnTo>
                    <a:pt x="0" y="3149"/>
                  </a:lnTo>
                  <a:lnTo>
                    <a:pt x="127" y="10452"/>
                  </a:lnTo>
                  <a:lnTo>
                    <a:pt x="3136" y="13360"/>
                  </a:lnTo>
                  <a:lnTo>
                    <a:pt x="10439" y="13233"/>
                  </a:lnTo>
                  <a:lnTo>
                    <a:pt x="13347" y="10210"/>
                  </a:lnTo>
                  <a:lnTo>
                    <a:pt x="13284" y="6565"/>
                  </a:lnTo>
                  <a:lnTo>
                    <a:pt x="13220" y="2908"/>
                  </a:lnTo>
                  <a:lnTo>
                    <a:pt x="10210" y="0"/>
                  </a:lnTo>
                  <a:close/>
                </a:path>
              </a:pathLst>
            </a:custGeom>
            <a:solidFill>
              <a:srgbClr val="804924"/>
            </a:solidFill>
          </p:spPr>
          <p:txBody>
            <a:bodyPr wrap="square" lIns="0" tIns="0" rIns="0" bIns="0" rtlCol="0"/>
            <a:lstStyle/>
            <a:p>
              <a:endParaRPr sz="1493" dirty="0"/>
            </a:p>
          </p:txBody>
        </p:sp>
        <p:sp>
          <p:nvSpPr>
            <p:cNvPr id="78" name="object 58">
              <a:extLst>
                <a:ext uri="{FF2B5EF4-FFF2-40B4-BE49-F238E27FC236}">
                  <a16:creationId xmlns:a16="http://schemas.microsoft.com/office/drawing/2014/main" id="{74308AFB-C609-4E4F-B7E9-5828CD5ECDB9}"/>
                </a:ext>
              </a:extLst>
            </p:cNvPr>
            <p:cNvSpPr/>
            <p:nvPr/>
          </p:nvSpPr>
          <p:spPr>
            <a:xfrm>
              <a:off x="922234" y="6705575"/>
              <a:ext cx="13970" cy="13335"/>
            </a:xfrm>
            <a:custGeom>
              <a:avLst/>
              <a:gdLst/>
              <a:ahLst/>
              <a:cxnLst/>
              <a:rect l="l" t="t" r="r" b="b"/>
              <a:pathLst>
                <a:path w="13969" h="13334">
                  <a:moveTo>
                    <a:pt x="10210" y="0"/>
                  </a:moveTo>
                  <a:lnTo>
                    <a:pt x="2895" y="126"/>
                  </a:lnTo>
                  <a:lnTo>
                    <a:pt x="0" y="3124"/>
                  </a:lnTo>
                  <a:lnTo>
                    <a:pt x="127" y="10439"/>
                  </a:lnTo>
                  <a:lnTo>
                    <a:pt x="3136" y="13334"/>
                  </a:lnTo>
                  <a:lnTo>
                    <a:pt x="10439" y="13207"/>
                  </a:lnTo>
                  <a:lnTo>
                    <a:pt x="13347" y="10210"/>
                  </a:lnTo>
                  <a:lnTo>
                    <a:pt x="13284" y="6540"/>
                  </a:lnTo>
                  <a:lnTo>
                    <a:pt x="13220" y="2895"/>
                  </a:lnTo>
                  <a:lnTo>
                    <a:pt x="10210" y="0"/>
                  </a:lnTo>
                  <a:close/>
                </a:path>
              </a:pathLst>
            </a:custGeom>
            <a:solidFill>
              <a:srgbClr val="793D1C"/>
            </a:solidFill>
          </p:spPr>
          <p:txBody>
            <a:bodyPr wrap="square" lIns="0" tIns="0" rIns="0" bIns="0" rtlCol="0"/>
            <a:lstStyle/>
            <a:p>
              <a:endParaRPr sz="1493" dirty="0"/>
            </a:p>
          </p:txBody>
        </p:sp>
        <p:sp>
          <p:nvSpPr>
            <p:cNvPr id="79" name="object 59">
              <a:extLst>
                <a:ext uri="{FF2B5EF4-FFF2-40B4-BE49-F238E27FC236}">
                  <a16:creationId xmlns:a16="http://schemas.microsoft.com/office/drawing/2014/main" id="{EF83EE6A-7ACF-4B82-9B86-FFFEFFADEC01}"/>
                </a:ext>
              </a:extLst>
            </p:cNvPr>
            <p:cNvSpPr/>
            <p:nvPr/>
          </p:nvSpPr>
          <p:spPr>
            <a:xfrm>
              <a:off x="603976" y="6489008"/>
              <a:ext cx="13970" cy="13970"/>
            </a:xfrm>
            <a:custGeom>
              <a:avLst/>
              <a:gdLst/>
              <a:ahLst/>
              <a:cxnLst/>
              <a:rect l="l" t="t" r="r" b="b"/>
              <a:pathLst>
                <a:path w="13970" h="13970">
                  <a:moveTo>
                    <a:pt x="10210" y="0"/>
                  </a:moveTo>
                  <a:lnTo>
                    <a:pt x="2895" y="126"/>
                  </a:lnTo>
                  <a:lnTo>
                    <a:pt x="0" y="3149"/>
                  </a:lnTo>
                  <a:lnTo>
                    <a:pt x="126" y="10452"/>
                  </a:lnTo>
                  <a:lnTo>
                    <a:pt x="3136" y="13360"/>
                  </a:lnTo>
                  <a:lnTo>
                    <a:pt x="10439" y="13233"/>
                  </a:lnTo>
                  <a:lnTo>
                    <a:pt x="13347" y="10223"/>
                  </a:lnTo>
                  <a:lnTo>
                    <a:pt x="13284" y="6565"/>
                  </a:lnTo>
                  <a:lnTo>
                    <a:pt x="13220" y="2908"/>
                  </a:lnTo>
                  <a:lnTo>
                    <a:pt x="10210" y="0"/>
                  </a:lnTo>
                  <a:close/>
                </a:path>
              </a:pathLst>
            </a:custGeom>
            <a:solidFill>
              <a:srgbClr val="9D552E"/>
            </a:solidFill>
          </p:spPr>
          <p:txBody>
            <a:bodyPr wrap="square" lIns="0" tIns="0" rIns="0" bIns="0" rtlCol="0"/>
            <a:lstStyle/>
            <a:p>
              <a:endParaRPr sz="1493" dirty="0"/>
            </a:p>
          </p:txBody>
        </p:sp>
        <p:sp>
          <p:nvSpPr>
            <p:cNvPr id="80" name="object 60">
              <a:extLst>
                <a:ext uri="{FF2B5EF4-FFF2-40B4-BE49-F238E27FC236}">
                  <a16:creationId xmlns:a16="http://schemas.microsoft.com/office/drawing/2014/main" id="{6AF90EA1-2198-4BC4-8D21-3C4E34655D7F}"/>
                </a:ext>
              </a:extLst>
            </p:cNvPr>
            <p:cNvSpPr/>
            <p:nvPr/>
          </p:nvSpPr>
          <p:spPr>
            <a:xfrm>
              <a:off x="780125" y="6587045"/>
              <a:ext cx="13970" cy="13970"/>
            </a:xfrm>
            <a:custGeom>
              <a:avLst/>
              <a:gdLst/>
              <a:ahLst/>
              <a:cxnLst/>
              <a:rect l="l" t="t" r="r" b="b"/>
              <a:pathLst>
                <a:path w="13970" h="13970">
                  <a:moveTo>
                    <a:pt x="10210" y="0"/>
                  </a:moveTo>
                  <a:lnTo>
                    <a:pt x="2895" y="127"/>
                  </a:lnTo>
                  <a:lnTo>
                    <a:pt x="0" y="3149"/>
                  </a:lnTo>
                  <a:lnTo>
                    <a:pt x="126" y="10452"/>
                  </a:lnTo>
                  <a:lnTo>
                    <a:pt x="3136" y="13360"/>
                  </a:lnTo>
                  <a:lnTo>
                    <a:pt x="10439" y="13233"/>
                  </a:lnTo>
                  <a:lnTo>
                    <a:pt x="13347" y="10223"/>
                  </a:lnTo>
                  <a:lnTo>
                    <a:pt x="13284" y="6565"/>
                  </a:lnTo>
                  <a:lnTo>
                    <a:pt x="13220" y="2921"/>
                  </a:lnTo>
                  <a:lnTo>
                    <a:pt x="10210" y="0"/>
                  </a:lnTo>
                  <a:close/>
                </a:path>
              </a:pathLst>
            </a:custGeom>
            <a:solidFill>
              <a:srgbClr val="A45B2F"/>
            </a:solidFill>
          </p:spPr>
          <p:txBody>
            <a:bodyPr wrap="square" lIns="0" tIns="0" rIns="0" bIns="0" rtlCol="0"/>
            <a:lstStyle/>
            <a:p>
              <a:endParaRPr sz="1493" dirty="0"/>
            </a:p>
          </p:txBody>
        </p:sp>
        <p:sp>
          <p:nvSpPr>
            <p:cNvPr id="81" name="object 61">
              <a:extLst>
                <a:ext uri="{FF2B5EF4-FFF2-40B4-BE49-F238E27FC236}">
                  <a16:creationId xmlns:a16="http://schemas.microsoft.com/office/drawing/2014/main" id="{63BE156A-E27B-40EB-BBCF-46910D32CD92}"/>
                </a:ext>
              </a:extLst>
            </p:cNvPr>
            <p:cNvSpPr/>
            <p:nvPr/>
          </p:nvSpPr>
          <p:spPr>
            <a:xfrm>
              <a:off x="533816" y="6686533"/>
              <a:ext cx="13970" cy="13335"/>
            </a:xfrm>
            <a:custGeom>
              <a:avLst/>
              <a:gdLst/>
              <a:ahLst/>
              <a:cxnLst/>
              <a:rect l="l" t="t" r="r" b="b"/>
              <a:pathLst>
                <a:path w="13970" h="13334">
                  <a:moveTo>
                    <a:pt x="10210" y="0"/>
                  </a:moveTo>
                  <a:lnTo>
                    <a:pt x="2895" y="127"/>
                  </a:lnTo>
                  <a:lnTo>
                    <a:pt x="0" y="3124"/>
                  </a:lnTo>
                  <a:lnTo>
                    <a:pt x="126" y="10439"/>
                  </a:lnTo>
                  <a:lnTo>
                    <a:pt x="3136" y="13335"/>
                  </a:lnTo>
                  <a:lnTo>
                    <a:pt x="10439" y="13208"/>
                  </a:lnTo>
                  <a:lnTo>
                    <a:pt x="13347" y="10210"/>
                  </a:lnTo>
                  <a:lnTo>
                    <a:pt x="13284" y="6553"/>
                  </a:lnTo>
                  <a:lnTo>
                    <a:pt x="13220" y="2895"/>
                  </a:lnTo>
                  <a:lnTo>
                    <a:pt x="10210" y="0"/>
                  </a:lnTo>
                  <a:close/>
                </a:path>
              </a:pathLst>
            </a:custGeom>
            <a:solidFill>
              <a:srgbClr val="AA5C32"/>
            </a:solidFill>
          </p:spPr>
          <p:txBody>
            <a:bodyPr wrap="square" lIns="0" tIns="0" rIns="0" bIns="0" rtlCol="0"/>
            <a:lstStyle/>
            <a:p>
              <a:endParaRPr sz="1493" dirty="0"/>
            </a:p>
          </p:txBody>
        </p:sp>
        <p:sp>
          <p:nvSpPr>
            <p:cNvPr id="82" name="object 62">
              <a:extLst>
                <a:ext uri="{FF2B5EF4-FFF2-40B4-BE49-F238E27FC236}">
                  <a16:creationId xmlns:a16="http://schemas.microsoft.com/office/drawing/2014/main" id="{1E92AF9E-CE30-4607-A650-C0723590941E}"/>
                </a:ext>
              </a:extLst>
            </p:cNvPr>
            <p:cNvSpPr/>
            <p:nvPr/>
          </p:nvSpPr>
          <p:spPr>
            <a:xfrm>
              <a:off x="699438" y="6528601"/>
              <a:ext cx="13970" cy="13970"/>
            </a:xfrm>
            <a:custGeom>
              <a:avLst/>
              <a:gdLst/>
              <a:ahLst/>
              <a:cxnLst/>
              <a:rect l="l" t="t" r="r" b="b"/>
              <a:pathLst>
                <a:path w="13970" h="13970">
                  <a:moveTo>
                    <a:pt x="10210" y="0"/>
                  </a:moveTo>
                  <a:lnTo>
                    <a:pt x="2908" y="127"/>
                  </a:lnTo>
                  <a:lnTo>
                    <a:pt x="0" y="3136"/>
                  </a:lnTo>
                  <a:lnTo>
                    <a:pt x="126" y="10439"/>
                  </a:lnTo>
                  <a:lnTo>
                    <a:pt x="3136" y="13347"/>
                  </a:lnTo>
                  <a:lnTo>
                    <a:pt x="10452" y="13220"/>
                  </a:lnTo>
                  <a:lnTo>
                    <a:pt x="13347" y="10198"/>
                  </a:lnTo>
                  <a:lnTo>
                    <a:pt x="13284" y="6553"/>
                  </a:lnTo>
                  <a:lnTo>
                    <a:pt x="13220" y="2895"/>
                  </a:lnTo>
                  <a:lnTo>
                    <a:pt x="10210" y="0"/>
                  </a:lnTo>
                  <a:close/>
                </a:path>
              </a:pathLst>
            </a:custGeom>
            <a:solidFill>
              <a:srgbClr val="90532A"/>
            </a:solidFill>
          </p:spPr>
          <p:txBody>
            <a:bodyPr wrap="square" lIns="0" tIns="0" rIns="0" bIns="0" rtlCol="0"/>
            <a:lstStyle/>
            <a:p>
              <a:endParaRPr sz="1493" dirty="0"/>
            </a:p>
          </p:txBody>
        </p:sp>
        <p:sp>
          <p:nvSpPr>
            <p:cNvPr id="83" name="object 63">
              <a:extLst>
                <a:ext uri="{FF2B5EF4-FFF2-40B4-BE49-F238E27FC236}">
                  <a16:creationId xmlns:a16="http://schemas.microsoft.com/office/drawing/2014/main" id="{46A4E5CF-74EF-4A6A-98E3-60B224F9E5BA}"/>
                </a:ext>
              </a:extLst>
            </p:cNvPr>
            <p:cNvSpPr/>
            <p:nvPr/>
          </p:nvSpPr>
          <p:spPr>
            <a:xfrm>
              <a:off x="790910" y="6576190"/>
              <a:ext cx="13970" cy="13970"/>
            </a:xfrm>
            <a:custGeom>
              <a:avLst/>
              <a:gdLst/>
              <a:ahLst/>
              <a:cxnLst/>
              <a:rect l="l" t="t" r="r" b="b"/>
              <a:pathLst>
                <a:path w="13970" h="13970">
                  <a:moveTo>
                    <a:pt x="10223" y="0"/>
                  </a:moveTo>
                  <a:lnTo>
                    <a:pt x="2908" y="127"/>
                  </a:lnTo>
                  <a:lnTo>
                    <a:pt x="0" y="3136"/>
                  </a:lnTo>
                  <a:lnTo>
                    <a:pt x="126" y="10439"/>
                  </a:lnTo>
                  <a:lnTo>
                    <a:pt x="3136" y="13347"/>
                  </a:lnTo>
                  <a:lnTo>
                    <a:pt x="10452" y="13220"/>
                  </a:lnTo>
                  <a:lnTo>
                    <a:pt x="13347" y="10210"/>
                  </a:lnTo>
                  <a:lnTo>
                    <a:pt x="13284" y="6553"/>
                  </a:lnTo>
                  <a:lnTo>
                    <a:pt x="13220" y="2908"/>
                  </a:lnTo>
                  <a:lnTo>
                    <a:pt x="10223" y="0"/>
                  </a:lnTo>
                  <a:close/>
                </a:path>
              </a:pathLst>
            </a:custGeom>
            <a:solidFill>
              <a:srgbClr val="8F5228"/>
            </a:solidFill>
          </p:spPr>
          <p:txBody>
            <a:bodyPr wrap="square" lIns="0" tIns="0" rIns="0" bIns="0" rtlCol="0"/>
            <a:lstStyle/>
            <a:p>
              <a:endParaRPr sz="1493" dirty="0"/>
            </a:p>
          </p:txBody>
        </p:sp>
        <p:sp>
          <p:nvSpPr>
            <p:cNvPr id="84" name="object 64">
              <a:extLst>
                <a:ext uri="{FF2B5EF4-FFF2-40B4-BE49-F238E27FC236}">
                  <a16:creationId xmlns:a16="http://schemas.microsoft.com/office/drawing/2014/main" id="{608B167F-24D4-4656-867A-170291733F24}"/>
                </a:ext>
              </a:extLst>
            </p:cNvPr>
            <p:cNvSpPr/>
            <p:nvPr/>
          </p:nvSpPr>
          <p:spPr>
            <a:xfrm>
              <a:off x="961129" y="6622929"/>
              <a:ext cx="13970" cy="13970"/>
            </a:xfrm>
            <a:custGeom>
              <a:avLst/>
              <a:gdLst/>
              <a:ahLst/>
              <a:cxnLst/>
              <a:rect l="l" t="t" r="r" b="b"/>
              <a:pathLst>
                <a:path w="13969" h="13970">
                  <a:moveTo>
                    <a:pt x="10210" y="0"/>
                  </a:moveTo>
                  <a:lnTo>
                    <a:pt x="2908"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9E562E"/>
            </a:solidFill>
          </p:spPr>
          <p:txBody>
            <a:bodyPr wrap="square" lIns="0" tIns="0" rIns="0" bIns="0" rtlCol="0"/>
            <a:lstStyle/>
            <a:p>
              <a:endParaRPr sz="1493" dirty="0"/>
            </a:p>
          </p:txBody>
        </p:sp>
        <p:sp>
          <p:nvSpPr>
            <p:cNvPr id="85" name="object 65">
              <a:extLst>
                <a:ext uri="{FF2B5EF4-FFF2-40B4-BE49-F238E27FC236}">
                  <a16:creationId xmlns:a16="http://schemas.microsoft.com/office/drawing/2014/main" id="{D45D7212-438D-4D52-B0B4-62EC8B2AC9F4}"/>
                </a:ext>
              </a:extLst>
            </p:cNvPr>
            <p:cNvSpPr/>
            <p:nvPr/>
          </p:nvSpPr>
          <p:spPr>
            <a:xfrm>
              <a:off x="559065" y="6709869"/>
              <a:ext cx="13970" cy="13970"/>
            </a:xfrm>
            <a:custGeom>
              <a:avLst/>
              <a:gdLst/>
              <a:ahLst/>
              <a:cxnLst/>
              <a:rect l="l" t="t" r="r" b="b"/>
              <a:pathLst>
                <a:path w="13970" h="13970">
                  <a:moveTo>
                    <a:pt x="10210" y="0"/>
                  </a:moveTo>
                  <a:lnTo>
                    <a:pt x="2908" y="127"/>
                  </a:lnTo>
                  <a:lnTo>
                    <a:pt x="0" y="3124"/>
                  </a:lnTo>
                  <a:lnTo>
                    <a:pt x="126" y="10426"/>
                  </a:lnTo>
                  <a:lnTo>
                    <a:pt x="3136" y="13347"/>
                  </a:lnTo>
                  <a:lnTo>
                    <a:pt x="10439" y="13220"/>
                  </a:lnTo>
                  <a:lnTo>
                    <a:pt x="13347" y="10198"/>
                  </a:lnTo>
                  <a:lnTo>
                    <a:pt x="13284" y="6553"/>
                  </a:lnTo>
                  <a:lnTo>
                    <a:pt x="13220" y="2895"/>
                  </a:lnTo>
                  <a:lnTo>
                    <a:pt x="10210" y="0"/>
                  </a:lnTo>
                  <a:close/>
                </a:path>
              </a:pathLst>
            </a:custGeom>
            <a:solidFill>
              <a:srgbClr val="AD5E33"/>
            </a:solidFill>
          </p:spPr>
          <p:txBody>
            <a:bodyPr wrap="square" lIns="0" tIns="0" rIns="0" bIns="0" rtlCol="0"/>
            <a:lstStyle/>
            <a:p>
              <a:endParaRPr sz="1493" dirty="0"/>
            </a:p>
          </p:txBody>
        </p:sp>
        <p:sp>
          <p:nvSpPr>
            <p:cNvPr id="86" name="object 66">
              <a:extLst>
                <a:ext uri="{FF2B5EF4-FFF2-40B4-BE49-F238E27FC236}">
                  <a16:creationId xmlns:a16="http://schemas.microsoft.com/office/drawing/2014/main" id="{8B75775B-FF32-4B9E-9200-03832742DE78}"/>
                </a:ext>
              </a:extLst>
            </p:cNvPr>
            <p:cNvSpPr/>
            <p:nvPr/>
          </p:nvSpPr>
          <p:spPr>
            <a:xfrm>
              <a:off x="921829" y="6686090"/>
              <a:ext cx="13335" cy="13970"/>
            </a:xfrm>
            <a:custGeom>
              <a:avLst/>
              <a:gdLst/>
              <a:ahLst/>
              <a:cxnLst/>
              <a:rect l="l" t="t" r="r" b="b"/>
              <a:pathLst>
                <a:path w="13334" h="13970">
                  <a:moveTo>
                    <a:pt x="10198" y="0"/>
                  </a:moveTo>
                  <a:lnTo>
                    <a:pt x="2895" y="127"/>
                  </a:lnTo>
                  <a:lnTo>
                    <a:pt x="0" y="3136"/>
                  </a:lnTo>
                  <a:lnTo>
                    <a:pt x="127" y="10426"/>
                  </a:lnTo>
                  <a:lnTo>
                    <a:pt x="3124" y="13347"/>
                  </a:lnTo>
                  <a:lnTo>
                    <a:pt x="10439" y="13220"/>
                  </a:lnTo>
                  <a:lnTo>
                    <a:pt x="13335" y="10198"/>
                  </a:lnTo>
                  <a:lnTo>
                    <a:pt x="13271" y="6553"/>
                  </a:lnTo>
                  <a:lnTo>
                    <a:pt x="13208" y="2908"/>
                  </a:lnTo>
                  <a:lnTo>
                    <a:pt x="10198" y="0"/>
                  </a:lnTo>
                  <a:close/>
                </a:path>
              </a:pathLst>
            </a:custGeom>
            <a:solidFill>
              <a:srgbClr val="7F4725"/>
            </a:solidFill>
          </p:spPr>
          <p:txBody>
            <a:bodyPr wrap="square" lIns="0" tIns="0" rIns="0" bIns="0" rtlCol="0"/>
            <a:lstStyle/>
            <a:p>
              <a:endParaRPr sz="1493" dirty="0"/>
            </a:p>
          </p:txBody>
        </p:sp>
        <p:sp>
          <p:nvSpPr>
            <p:cNvPr id="87" name="object 67">
              <a:extLst>
                <a:ext uri="{FF2B5EF4-FFF2-40B4-BE49-F238E27FC236}">
                  <a16:creationId xmlns:a16="http://schemas.microsoft.com/office/drawing/2014/main" id="{FF01D1EF-3B1E-4216-81E1-87E6A4B888E2}"/>
                </a:ext>
              </a:extLst>
            </p:cNvPr>
            <p:cNvSpPr/>
            <p:nvPr/>
          </p:nvSpPr>
          <p:spPr>
            <a:xfrm>
              <a:off x="772502" y="6730115"/>
              <a:ext cx="13970" cy="13970"/>
            </a:xfrm>
            <a:custGeom>
              <a:avLst/>
              <a:gdLst/>
              <a:ahLst/>
              <a:cxnLst/>
              <a:rect l="l" t="t" r="r" b="b"/>
              <a:pathLst>
                <a:path w="13970" h="13970">
                  <a:moveTo>
                    <a:pt x="10210" y="0"/>
                  </a:moveTo>
                  <a:lnTo>
                    <a:pt x="2908" y="127"/>
                  </a:lnTo>
                  <a:lnTo>
                    <a:pt x="0" y="3136"/>
                  </a:lnTo>
                  <a:lnTo>
                    <a:pt x="126" y="10439"/>
                  </a:lnTo>
                  <a:lnTo>
                    <a:pt x="3136" y="13360"/>
                  </a:lnTo>
                  <a:lnTo>
                    <a:pt x="10439" y="13233"/>
                  </a:lnTo>
                  <a:lnTo>
                    <a:pt x="13347" y="10210"/>
                  </a:lnTo>
                  <a:lnTo>
                    <a:pt x="13284" y="6565"/>
                  </a:lnTo>
                  <a:lnTo>
                    <a:pt x="13220" y="2895"/>
                  </a:lnTo>
                  <a:lnTo>
                    <a:pt x="10210" y="0"/>
                  </a:lnTo>
                  <a:close/>
                </a:path>
              </a:pathLst>
            </a:custGeom>
            <a:solidFill>
              <a:srgbClr val="794522"/>
            </a:solidFill>
          </p:spPr>
          <p:txBody>
            <a:bodyPr wrap="square" lIns="0" tIns="0" rIns="0" bIns="0" rtlCol="0"/>
            <a:lstStyle/>
            <a:p>
              <a:endParaRPr sz="1493" dirty="0"/>
            </a:p>
          </p:txBody>
        </p:sp>
        <p:sp>
          <p:nvSpPr>
            <p:cNvPr id="88" name="object 68">
              <a:extLst>
                <a:ext uri="{FF2B5EF4-FFF2-40B4-BE49-F238E27FC236}">
                  <a16:creationId xmlns:a16="http://schemas.microsoft.com/office/drawing/2014/main" id="{1F5B2078-2FC6-4B74-9392-EFA9B75B66C6}"/>
                </a:ext>
              </a:extLst>
            </p:cNvPr>
            <p:cNvSpPr/>
            <p:nvPr/>
          </p:nvSpPr>
          <p:spPr>
            <a:xfrm>
              <a:off x="838174" y="6627375"/>
              <a:ext cx="13970" cy="13970"/>
            </a:xfrm>
            <a:custGeom>
              <a:avLst/>
              <a:gdLst/>
              <a:ahLst/>
              <a:cxnLst/>
              <a:rect l="l" t="t" r="r" b="b"/>
              <a:pathLst>
                <a:path w="13969" h="13970">
                  <a:moveTo>
                    <a:pt x="10210" y="0"/>
                  </a:moveTo>
                  <a:lnTo>
                    <a:pt x="2908" y="127"/>
                  </a:lnTo>
                  <a:lnTo>
                    <a:pt x="0" y="3124"/>
                  </a:lnTo>
                  <a:lnTo>
                    <a:pt x="127" y="10439"/>
                  </a:lnTo>
                  <a:lnTo>
                    <a:pt x="3136" y="13347"/>
                  </a:lnTo>
                  <a:lnTo>
                    <a:pt x="10452" y="13220"/>
                  </a:lnTo>
                  <a:lnTo>
                    <a:pt x="13347" y="10210"/>
                  </a:lnTo>
                  <a:lnTo>
                    <a:pt x="13284" y="6553"/>
                  </a:lnTo>
                  <a:lnTo>
                    <a:pt x="13220" y="2895"/>
                  </a:lnTo>
                  <a:lnTo>
                    <a:pt x="10210" y="0"/>
                  </a:lnTo>
                  <a:close/>
                </a:path>
              </a:pathLst>
            </a:custGeom>
            <a:solidFill>
              <a:srgbClr val="A65A31"/>
            </a:solidFill>
          </p:spPr>
          <p:txBody>
            <a:bodyPr wrap="square" lIns="0" tIns="0" rIns="0" bIns="0" rtlCol="0"/>
            <a:lstStyle/>
            <a:p>
              <a:endParaRPr sz="1493" dirty="0"/>
            </a:p>
          </p:txBody>
        </p:sp>
        <p:sp>
          <p:nvSpPr>
            <p:cNvPr id="89" name="object 69">
              <a:extLst>
                <a:ext uri="{FF2B5EF4-FFF2-40B4-BE49-F238E27FC236}">
                  <a16:creationId xmlns:a16="http://schemas.microsoft.com/office/drawing/2014/main" id="{81450121-FF59-4420-AA6F-C4D74850761D}"/>
                </a:ext>
              </a:extLst>
            </p:cNvPr>
            <p:cNvSpPr/>
            <p:nvPr/>
          </p:nvSpPr>
          <p:spPr>
            <a:xfrm>
              <a:off x="426358" y="6592453"/>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198"/>
                  </a:lnTo>
                  <a:lnTo>
                    <a:pt x="13284" y="6553"/>
                  </a:lnTo>
                  <a:lnTo>
                    <a:pt x="13220" y="2895"/>
                  </a:lnTo>
                  <a:lnTo>
                    <a:pt x="10210" y="0"/>
                  </a:lnTo>
                  <a:close/>
                </a:path>
              </a:pathLst>
            </a:custGeom>
            <a:solidFill>
              <a:srgbClr val="BD6A2F"/>
            </a:solidFill>
          </p:spPr>
          <p:txBody>
            <a:bodyPr wrap="square" lIns="0" tIns="0" rIns="0" bIns="0" rtlCol="0"/>
            <a:lstStyle/>
            <a:p>
              <a:endParaRPr sz="1493" dirty="0"/>
            </a:p>
          </p:txBody>
        </p:sp>
        <p:sp>
          <p:nvSpPr>
            <p:cNvPr id="90" name="object 70">
              <a:extLst>
                <a:ext uri="{FF2B5EF4-FFF2-40B4-BE49-F238E27FC236}">
                  <a16:creationId xmlns:a16="http://schemas.microsoft.com/office/drawing/2014/main" id="{91A7F197-29E5-42F2-93F7-BA064FBCEEFA}"/>
                </a:ext>
              </a:extLst>
            </p:cNvPr>
            <p:cNvSpPr/>
            <p:nvPr/>
          </p:nvSpPr>
          <p:spPr>
            <a:xfrm>
              <a:off x="601482" y="6573292"/>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C582D"/>
            </a:solidFill>
          </p:spPr>
          <p:txBody>
            <a:bodyPr wrap="square" lIns="0" tIns="0" rIns="0" bIns="0" rtlCol="0"/>
            <a:lstStyle/>
            <a:p>
              <a:endParaRPr sz="1493" dirty="0"/>
            </a:p>
          </p:txBody>
        </p:sp>
        <p:sp>
          <p:nvSpPr>
            <p:cNvPr id="91" name="object 71">
              <a:extLst>
                <a:ext uri="{FF2B5EF4-FFF2-40B4-BE49-F238E27FC236}">
                  <a16:creationId xmlns:a16="http://schemas.microsoft.com/office/drawing/2014/main" id="{88EECE9E-98D2-4597-89BF-2FA3F02E9948}"/>
                </a:ext>
              </a:extLst>
            </p:cNvPr>
            <p:cNvSpPr/>
            <p:nvPr/>
          </p:nvSpPr>
          <p:spPr>
            <a:xfrm>
              <a:off x="901672" y="6585694"/>
              <a:ext cx="13970" cy="13970"/>
            </a:xfrm>
            <a:custGeom>
              <a:avLst/>
              <a:gdLst/>
              <a:ahLst/>
              <a:cxnLst/>
              <a:rect l="l" t="t" r="r" b="b"/>
              <a:pathLst>
                <a:path w="13969" h="13970">
                  <a:moveTo>
                    <a:pt x="10210" y="0"/>
                  </a:moveTo>
                  <a:lnTo>
                    <a:pt x="2895"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A95C31"/>
            </a:solidFill>
          </p:spPr>
          <p:txBody>
            <a:bodyPr wrap="square" lIns="0" tIns="0" rIns="0" bIns="0" rtlCol="0"/>
            <a:lstStyle/>
            <a:p>
              <a:endParaRPr sz="1493" dirty="0"/>
            </a:p>
          </p:txBody>
        </p:sp>
        <p:sp>
          <p:nvSpPr>
            <p:cNvPr id="92" name="object 72">
              <a:extLst>
                <a:ext uri="{FF2B5EF4-FFF2-40B4-BE49-F238E27FC236}">
                  <a16:creationId xmlns:a16="http://schemas.microsoft.com/office/drawing/2014/main" id="{E15D1921-4F4E-4DF2-98B5-D940DC7B546B}"/>
                </a:ext>
              </a:extLst>
            </p:cNvPr>
            <p:cNvSpPr/>
            <p:nvPr/>
          </p:nvSpPr>
          <p:spPr>
            <a:xfrm>
              <a:off x="562792" y="6538759"/>
              <a:ext cx="13970" cy="13970"/>
            </a:xfrm>
            <a:custGeom>
              <a:avLst/>
              <a:gdLst/>
              <a:ahLst/>
              <a:cxnLst/>
              <a:rect l="l" t="t" r="r" b="b"/>
              <a:pathLst>
                <a:path w="13970" h="13970">
                  <a:moveTo>
                    <a:pt x="10210" y="0"/>
                  </a:moveTo>
                  <a:lnTo>
                    <a:pt x="2908"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75B30"/>
            </a:solidFill>
          </p:spPr>
          <p:txBody>
            <a:bodyPr wrap="square" lIns="0" tIns="0" rIns="0" bIns="0" rtlCol="0"/>
            <a:lstStyle/>
            <a:p>
              <a:endParaRPr sz="1493" dirty="0"/>
            </a:p>
          </p:txBody>
        </p:sp>
        <p:sp>
          <p:nvSpPr>
            <p:cNvPr id="93" name="object 73">
              <a:extLst>
                <a:ext uri="{FF2B5EF4-FFF2-40B4-BE49-F238E27FC236}">
                  <a16:creationId xmlns:a16="http://schemas.microsoft.com/office/drawing/2014/main" id="{99C190A5-FB6E-4A44-B313-70ED04722D10}"/>
                </a:ext>
              </a:extLst>
            </p:cNvPr>
            <p:cNvSpPr/>
            <p:nvPr/>
          </p:nvSpPr>
          <p:spPr>
            <a:xfrm>
              <a:off x="790446" y="6590794"/>
              <a:ext cx="13970" cy="13970"/>
            </a:xfrm>
            <a:custGeom>
              <a:avLst/>
              <a:gdLst/>
              <a:ahLst/>
              <a:cxnLst/>
              <a:rect l="l" t="t" r="r" b="b"/>
              <a:pathLst>
                <a:path w="13970" h="13970">
                  <a:moveTo>
                    <a:pt x="10223" y="0"/>
                  </a:moveTo>
                  <a:lnTo>
                    <a:pt x="2908" y="126"/>
                  </a:lnTo>
                  <a:lnTo>
                    <a:pt x="0" y="3149"/>
                  </a:lnTo>
                  <a:lnTo>
                    <a:pt x="139" y="10452"/>
                  </a:lnTo>
                  <a:lnTo>
                    <a:pt x="3149" y="13347"/>
                  </a:lnTo>
                  <a:lnTo>
                    <a:pt x="10452" y="13220"/>
                  </a:lnTo>
                  <a:lnTo>
                    <a:pt x="13360" y="10210"/>
                  </a:lnTo>
                  <a:lnTo>
                    <a:pt x="13296" y="6565"/>
                  </a:lnTo>
                  <a:lnTo>
                    <a:pt x="13233" y="2908"/>
                  </a:lnTo>
                  <a:lnTo>
                    <a:pt x="10223" y="0"/>
                  </a:lnTo>
                  <a:close/>
                </a:path>
              </a:pathLst>
            </a:custGeom>
            <a:solidFill>
              <a:srgbClr val="9E582E"/>
            </a:solidFill>
          </p:spPr>
          <p:txBody>
            <a:bodyPr wrap="square" lIns="0" tIns="0" rIns="0" bIns="0" rtlCol="0"/>
            <a:lstStyle/>
            <a:p>
              <a:endParaRPr sz="1493" dirty="0"/>
            </a:p>
          </p:txBody>
        </p:sp>
        <p:sp>
          <p:nvSpPr>
            <p:cNvPr id="94" name="object 74">
              <a:extLst>
                <a:ext uri="{FF2B5EF4-FFF2-40B4-BE49-F238E27FC236}">
                  <a16:creationId xmlns:a16="http://schemas.microsoft.com/office/drawing/2014/main" id="{60562664-472B-47EA-9A60-D85F069CB144}"/>
                </a:ext>
              </a:extLst>
            </p:cNvPr>
            <p:cNvSpPr/>
            <p:nvPr/>
          </p:nvSpPr>
          <p:spPr>
            <a:xfrm>
              <a:off x="455465" y="6663655"/>
              <a:ext cx="13970" cy="13970"/>
            </a:xfrm>
            <a:custGeom>
              <a:avLst/>
              <a:gdLst/>
              <a:ahLst/>
              <a:cxnLst/>
              <a:rect l="l" t="t" r="r" b="b"/>
              <a:pathLst>
                <a:path w="13970" h="13970">
                  <a:moveTo>
                    <a:pt x="10210" y="0"/>
                  </a:moveTo>
                  <a:lnTo>
                    <a:pt x="2895"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55B2E"/>
            </a:solidFill>
          </p:spPr>
          <p:txBody>
            <a:bodyPr wrap="square" lIns="0" tIns="0" rIns="0" bIns="0" rtlCol="0"/>
            <a:lstStyle/>
            <a:p>
              <a:endParaRPr sz="1493" dirty="0"/>
            </a:p>
          </p:txBody>
        </p:sp>
        <p:sp>
          <p:nvSpPr>
            <p:cNvPr id="95" name="object 75">
              <a:extLst>
                <a:ext uri="{FF2B5EF4-FFF2-40B4-BE49-F238E27FC236}">
                  <a16:creationId xmlns:a16="http://schemas.microsoft.com/office/drawing/2014/main" id="{8228DEE3-E3C2-459C-BE8C-019F7394DA7E}"/>
                </a:ext>
              </a:extLst>
            </p:cNvPr>
            <p:cNvSpPr/>
            <p:nvPr/>
          </p:nvSpPr>
          <p:spPr>
            <a:xfrm>
              <a:off x="823208" y="6543569"/>
              <a:ext cx="13335" cy="13970"/>
            </a:xfrm>
            <a:custGeom>
              <a:avLst/>
              <a:gdLst/>
              <a:ahLst/>
              <a:cxnLst/>
              <a:rect l="l" t="t" r="r" b="b"/>
              <a:pathLst>
                <a:path w="13334" h="13970">
                  <a:moveTo>
                    <a:pt x="10198" y="0"/>
                  </a:moveTo>
                  <a:lnTo>
                    <a:pt x="2908" y="126"/>
                  </a:lnTo>
                  <a:lnTo>
                    <a:pt x="0" y="3136"/>
                  </a:lnTo>
                  <a:lnTo>
                    <a:pt x="127" y="10439"/>
                  </a:lnTo>
                  <a:lnTo>
                    <a:pt x="3136" y="13347"/>
                  </a:lnTo>
                  <a:lnTo>
                    <a:pt x="10439" y="13220"/>
                  </a:lnTo>
                  <a:lnTo>
                    <a:pt x="13335" y="10210"/>
                  </a:lnTo>
                  <a:lnTo>
                    <a:pt x="13271" y="6553"/>
                  </a:lnTo>
                  <a:lnTo>
                    <a:pt x="13208" y="2908"/>
                  </a:lnTo>
                  <a:lnTo>
                    <a:pt x="10198" y="0"/>
                  </a:lnTo>
                  <a:close/>
                </a:path>
              </a:pathLst>
            </a:custGeom>
            <a:solidFill>
              <a:srgbClr val="9A572C"/>
            </a:solidFill>
          </p:spPr>
          <p:txBody>
            <a:bodyPr wrap="square" lIns="0" tIns="0" rIns="0" bIns="0" rtlCol="0"/>
            <a:lstStyle/>
            <a:p>
              <a:endParaRPr sz="1493" dirty="0"/>
            </a:p>
          </p:txBody>
        </p:sp>
        <p:sp>
          <p:nvSpPr>
            <p:cNvPr id="96" name="object 76">
              <a:extLst>
                <a:ext uri="{FF2B5EF4-FFF2-40B4-BE49-F238E27FC236}">
                  <a16:creationId xmlns:a16="http://schemas.microsoft.com/office/drawing/2014/main" id="{E9EC134A-0408-41F6-83B0-26A142E43B22}"/>
                </a:ext>
              </a:extLst>
            </p:cNvPr>
            <p:cNvSpPr/>
            <p:nvPr/>
          </p:nvSpPr>
          <p:spPr>
            <a:xfrm>
              <a:off x="689662" y="6472247"/>
              <a:ext cx="13970" cy="13970"/>
            </a:xfrm>
            <a:custGeom>
              <a:avLst/>
              <a:gdLst/>
              <a:ahLst/>
              <a:cxnLst/>
              <a:rect l="l" t="t" r="r" b="b"/>
              <a:pathLst>
                <a:path w="13970" h="13970">
                  <a:moveTo>
                    <a:pt x="10210" y="0"/>
                  </a:moveTo>
                  <a:lnTo>
                    <a:pt x="2908" y="126"/>
                  </a:lnTo>
                  <a:lnTo>
                    <a:pt x="0" y="3149"/>
                  </a:lnTo>
                  <a:lnTo>
                    <a:pt x="126" y="10452"/>
                  </a:lnTo>
                  <a:lnTo>
                    <a:pt x="3136" y="13360"/>
                  </a:lnTo>
                  <a:lnTo>
                    <a:pt x="10439" y="13233"/>
                  </a:lnTo>
                  <a:lnTo>
                    <a:pt x="13347" y="10223"/>
                  </a:lnTo>
                  <a:lnTo>
                    <a:pt x="13284" y="6565"/>
                  </a:lnTo>
                  <a:lnTo>
                    <a:pt x="13220" y="2920"/>
                  </a:lnTo>
                  <a:lnTo>
                    <a:pt x="10210" y="0"/>
                  </a:lnTo>
                  <a:close/>
                </a:path>
              </a:pathLst>
            </a:custGeom>
            <a:solidFill>
              <a:srgbClr val="AD612A"/>
            </a:solidFill>
          </p:spPr>
          <p:txBody>
            <a:bodyPr wrap="square" lIns="0" tIns="0" rIns="0" bIns="0" rtlCol="0"/>
            <a:lstStyle/>
            <a:p>
              <a:endParaRPr sz="1493" dirty="0"/>
            </a:p>
          </p:txBody>
        </p:sp>
        <p:sp>
          <p:nvSpPr>
            <p:cNvPr id="97" name="object 77">
              <a:extLst>
                <a:ext uri="{FF2B5EF4-FFF2-40B4-BE49-F238E27FC236}">
                  <a16:creationId xmlns:a16="http://schemas.microsoft.com/office/drawing/2014/main" id="{5BB02245-283A-44F6-8D32-A1D367858417}"/>
                </a:ext>
              </a:extLst>
            </p:cNvPr>
            <p:cNvSpPr/>
            <p:nvPr/>
          </p:nvSpPr>
          <p:spPr>
            <a:xfrm>
              <a:off x="1002512" y="6581076"/>
              <a:ext cx="13970" cy="13970"/>
            </a:xfrm>
            <a:custGeom>
              <a:avLst/>
              <a:gdLst/>
              <a:ahLst/>
              <a:cxnLst/>
              <a:rect l="l" t="t" r="r" b="b"/>
              <a:pathLst>
                <a:path w="13969" h="13970">
                  <a:moveTo>
                    <a:pt x="10210" y="0"/>
                  </a:moveTo>
                  <a:lnTo>
                    <a:pt x="2908"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884B28"/>
            </a:solidFill>
          </p:spPr>
          <p:txBody>
            <a:bodyPr wrap="square" lIns="0" tIns="0" rIns="0" bIns="0" rtlCol="0"/>
            <a:lstStyle/>
            <a:p>
              <a:endParaRPr sz="1493" dirty="0"/>
            </a:p>
          </p:txBody>
        </p:sp>
        <p:sp>
          <p:nvSpPr>
            <p:cNvPr id="98" name="object 78">
              <a:extLst>
                <a:ext uri="{FF2B5EF4-FFF2-40B4-BE49-F238E27FC236}">
                  <a16:creationId xmlns:a16="http://schemas.microsoft.com/office/drawing/2014/main" id="{5D11B7DC-324D-4F99-BCF3-E12F17799B3A}"/>
                </a:ext>
              </a:extLst>
            </p:cNvPr>
            <p:cNvSpPr/>
            <p:nvPr/>
          </p:nvSpPr>
          <p:spPr>
            <a:xfrm>
              <a:off x="727588" y="6730372"/>
              <a:ext cx="13970" cy="13335"/>
            </a:xfrm>
            <a:custGeom>
              <a:avLst/>
              <a:gdLst/>
              <a:ahLst/>
              <a:cxnLst/>
              <a:rect l="l" t="t" r="r" b="b"/>
              <a:pathLst>
                <a:path w="13970" h="13334">
                  <a:moveTo>
                    <a:pt x="10210" y="0"/>
                  </a:moveTo>
                  <a:lnTo>
                    <a:pt x="2908" y="127"/>
                  </a:lnTo>
                  <a:lnTo>
                    <a:pt x="0" y="3124"/>
                  </a:lnTo>
                  <a:lnTo>
                    <a:pt x="126" y="10439"/>
                  </a:lnTo>
                  <a:lnTo>
                    <a:pt x="3136" y="13335"/>
                  </a:lnTo>
                  <a:lnTo>
                    <a:pt x="10452" y="13208"/>
                  </a:lnTo>
                  <a:lnTo>
                    <a:pt x="13347" y="10210"/>
                  </a:lnTo>
                  <a:lnTo>
                    <a:pt x="13284" y="6553"/>
                  </a:lnTo>
                  <a:lnTo>
                    <a:pt x="13220" y="2895"/>
                  </a:lnTo>
                  <a:lnTo>
                    <a:pt x="10210" y="0"/>
                  </a:lnTo>
                  <a:close/>
                </a:path>
              </a:pathLst>
            </a:custGeom>
            <a:solidFill>
              <a:srgbClr val="925229"/>
            </a:solidFill>
          </p:spPr>
          <p:txBody>
            <a:bodyPr wrap="square" lIns="0" tIns="0" rIns="0" bIns="0" rtlCol="0"/>
            <a:lstStyle/>
            <a:p>
              <a:endParaRPr sz="1493" dirty="0"/>
            </a:p>
          </p:txBody>
        </p:sp>
        <p:sp>
          <p:nvSpPr>
            <p:cNvPr id="99" name="object 79">
              <a:extLst>
                <a:ext uri="{FF2B5EF4-FFF2-40B4-BE49-F238E27FC236}">
                  <a16:creationId xmlns:a16="http://schemas.microsoft.com/office/drawing/2014/main" id="{4F5E477D-9EFC-40E0-A0E9-9E9258D17113}"/>
                </a:ext>
              </a:extLst>
            </p:cNvPr>
            <p:cNvSpPr/>
            <p:nvPr/>
          </p:nvSpPr>
          <p:spPr>
            <a:xfrm>
              <a:off x="786999" y="6532182"/>
              <a:ext cx="13970" cy="13970"/>
            </a:xfrm>
            <a:custGeom>
              <a:avLst/>
              <a:gdLst/>
              <a:ahLst/>
              <a:cxnLst/>
              <a:rect l="l" t="t" r="r" b="b"/>
              <a:pathLst>
                <a:path w="13970" h="13970">
                  <a:moveTo>
                    <a:pt x="10210" y="0"/>
                  </a:moveTo>
                  <a:lnTo>
                    <a:pt x="2908" y="126"/>
                  </a:lnTo>
                  <a:lnTo>
                    <a:pt x="0" y="3149"/>
                  </a:lnTo>
                  <a:lnTo>
                    <a:pt x="126" y="10452"/>
                  </a:lnTo>
                  <a:lnTo>
                    <a:pt x="3136" y="13360"/>
                  </a:lnTo>
                  <a:lnTo>
                    <a:pt x="10439" y="13233"/>
                  </a:lnTo>
                  <a:lnTo>
                    <a:pt x="13347" y="10223"/>
                  </a:lnTo>
                  <a:lnTo>
                    <a:pt x="13284" y="6565"/>
                  </a:lnTo>
                  <a:lnTo>
                    <a:pt x="13220" y="2920"/>
                  </a:lnTo>
                  <a:lnTo>
                    <a:pt x="10210" y="0"/>
                  </a:lnTo>
                  <a:close/>
                </a:path>
              </a:pathLst>
            </a:custGeom>
            <a:solidFill>
              <a:srgbClr val="B6662D"/>
            </a:solidFill>
          </p:spPr>
          <p:txBody>
            <a:bodyPr wrap="square" lIns="0" tIns="0" rIns="0" bIns="0" rtlCol="0"/>
            <a:lstStyle/>
            <a:p>
              <a:endParaRPr sz="1493" dirty="0"/>
            </a:p>
          </p:txBody>
        </p:sp>
        <p:sp>
          <p:nvSpPr>
            <p:cNvPr id="100" name="object 80">
              <a:extLst>
                <a:ext uri="{FF2B5EF4-FFF2-40B4-BE49-F238E27FC236}">
                  <a16:creationId xmlns:a16="http://schemas.microsoft.com/office/drawing/2014/main" id="{36C4F908-0102-4ADA-A395-39A6A8763803}"/>
                </a:ext>
              </a:extLst>
            </p:cNvPr>
            <p:cNvSpPr/>
            <p:nvPr/>
          </p:nvSpPr>
          <p:spPr>
            <a:xfrm>
              <a:off x="932003" y="6700467"/>
              <a:ext cx="13970" cy="13970"/>
            </a:xfrm>
            <a:custGeom>
              <a:avLst/>
              <a:gdLst/>
              <a:ahLst/>
              <a:cxnLst/>
              <a:rect l="l" t="t" r="r" b="b"/>
              <a:pathLst>
                <a:path w="13969" h="13970">
                  <a:moveTo>
                    <a:pt x="10210" y="0"/>
                  </a:moveTo>
                  <a:lnTo>
                    <a:pt x="2908" y="126"/>
                  </a:lnTo>
                  <a:lnTo>
                    <a:pt x="0" y="3136"/>
                  </a:lnTo>
                  <a:lnTo>
                    <a:pt x="127" y="10439"/>
                  </a:lnTo>
                  <a:lnTo>
                    <a:pt x="3136" y="13360"/>
                  </a:lnTo>
                  <a:lnTo>
                    <a:pt x="10452" y="13233"/>
                  </a:lnTo>
                  <a:lnTo>
                    <a:pt x="13347" y="10210"/>
                  </a:lnTo>
                  <a:lnTo>
                    <a:pt x="13284" y="6565"/>
                  </a:lnTo>
                  <a:lnTo>
                    <a:pt x="13220" y="2908"/>
                  </a:lnTo>
                  <a:lnTo>
                    <a:pt x="10210" y="0"/>
                  </a:lnTo>
                  <a:close/>
                </a:path>
              </a:pathLst>
            </a:custGeom>
            <a:solidFill>
              <a:srgbClr val="793D1C"/>
            </a:solidFill>
          </p:spPr>
          <p:txBody>
            <a:bodyPr wrap="square" lIns="0" tIns="0" rIns="0" bIns="0" rtlCol="0"/>
            <a:lstStyle/>
            <a:p>
              <a:endParaRPr sz="1493" dirty="0"/>
            </a:p>
          </p:txBody>
        </p:sp>
        <p:sp>
          <p:nvSpPr>
            <p:cNvPr id="101" name="object 81">
              <a:extLst>
                <a:ext uri="{FF2B5EF4-FFF2-40B4-BE49-F238E27FC236}">
                  <a16:creationId xmlns:a16="http://schemas.microsoft.com/office/drawing/2014/main" id="{5B2933D7-2DBB-4501-900A-7ECB6295B909}"/>
                </a:ext>
              </a:extLst>
            </p:cNvPr>
            <p:cNvSpPr/>
            <p:nvPr/>
          </p:nvSpPr>
          <p:spPr>
            <a:xfrm>
              <a:off x="552381" y="6542315"/>
              <a:ext cx="13970" cy="13970"/>
            </a:xfrm>
            <a:custGeom>
              <a:avLst/>
              <a:gdLst/>
              <a:ahLst/>
              <a:cxnLst/>
              <a:rect l="l" t="t" r="r" b="b"/>
              <a:pathLst>
                <a:path w="13970" h="13970">
                  <a:moveTo>
                    <a:pt x="10210" y="0"/>
                  </a:moveTo>
                  <a:lnTo>
                    <a:pt x="2895"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0592F"/>
            </a:solidFill>
          </p:spPr>
          <p:txBody>
            <a:bodyPr wrap="square" lIns="0" tIns="0" rIns="0" bIns="0" rtlCol="0"/>
            <a:lstStyle/>
            <a:p>
              <a:endParaRPr sz="1493" dirty="0"/>
            </a:p>
          </p:txBody>
        </p:sp>
        <p:sp>
          <p:nvSpPr>
            <p:cNvPr id="102" name="object 82">
              <a:extLst>
                <a:ext uri="{FF2B5EF4-FFF2-40B4-BE49-F238E27FC236}">
                  <a16:creationId xmlns:a16="http://schemas.microsoft.com/office/drawing/2014/main" id="{2748E2F3-AF2C-4A87-B58C-707019C5E933}"/>
                </a:ext>
              </a:extLst>
            </p:cNvPr>
            <p:cNvSpPr/>
            <p:nvPr/>
          </p:nvSpPr>
          <p:spPr>
            <a:xfrm>
              <a:off x="879292" y="6483762"/>
              <a:ext cx="13970" cy="13970"/>
            </a:xfrm>
            <a:custGeom>
              <a:avLst/>
              <a:gdLst/>
              <a:ahLst/>
              <a:cxnLst/>
              <a:rect l="l" t="t" r="r" b="b"/>
              <a:pathLst>
                <a:path w="13969" h="13970">
                  <a:moveTo>
                    <a:pt x="10223" y="0"/>
                  </a:moveTo>
                  <a:lnTo>
                    <a:pt x="2920" y="126"/>
                  </a:lnTo>
                  <a:lnTo>
                    <a:pt x="0" y="3149"/>
                  </a:lnTo>
                  <a:lnTo>
                    <a:pt x="139" y="10452"/>
                  </a:lnTo>
                  <a:lnTo>
                    <a:pt x="3149" y="13360"/>
                  </a:lnTo>
                  <a:lnTo>
                    <a:pt x="10452" y="13233"/>
                  </a:lnTo>
                  <a:lnTo>
                    <a:pt x="13360" y="10223"/>
                  </a:lnTo>
                  <a:lnTo>
                    <a:pt x="13296" y="6565"/>
                  </a:lnTo>
                  <a:lnTo>
                    <a:pt x="13233" y="2920"/>
                  </a:lnTo>
                  <a:lnTo>
                    <a:pt x="10223" y="0"/>
                  </a:lnTo>
                  <a:close/>
                </a:path>
              </a:pathLst>
            </a:custGeom>
            <a:solidFill>
              <a:srgbClr val="864B27"/>
            </a:solidFill>
          </p:spPr>
          <p:txBody>
            <a:bodyPr wrap="square" lIns="0" tIns="0" rIns="0" bIns="0" rtlCol="0"/>
            <a:lstStyle/>
            <a:p>
              <a:endParaRPr sz="1493" dirty="0"/>
            </a:p>
          </p:txBody>
        </p:sp>
        <p:sp>
          <p:nvSpPr>
            <p:cNvPr id="103" name="object 83">
              <a:extLst>
                <a:ext uri="{FF2B5EF4-FFF2-40B4-BE49-F238E27FC236}">
                  <a16:creationId xmlns:a16="http://schemas.microsoft.com/office/drawing/2014/main" id="{641935E0-F4A2-4A62-8B5D-D3D1D7974FFB}"/>
                </a:ext>
              </a:extLst>
            </p:cNvPr>
            <p:cNvSpPr/>
            <p:nvPr/>
          </p:nvSpPr>
          <p:spPr>
            <a:xfrm>
              <a:off x="690001" y="6693307"/>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75C31"/>
            </a:solidFill>
          </p:spPr>
          <p:txBody>
            <a:bodyPr wrap="square" lIns="0" tIns="0" rIns="0" bIns="0" rtlCol="0"/>
            <a:lstStyle/>
            <a:p>
              <a:endParaRPr sz="1493" dirty="0"/>
            </a:p>
          </p:txBody>
        </p:sp>
        <p:sp>
          <p:nvSpPr>
            <p:cNvPr id="104" name="object 84">
              <a:extLst>
                <a:ext uri="{FF2B5EF4-FFF2-40B4-BE49-F238E27FC236}">
                  <a16:creationId xmlns:a16="http://schemas.microsoft.com/office/drawing/2014/main" id="{80E8B890-7379-4B23-9119-D4036234901D}"/>
                </a:ext>
              </a:extLst>
            </p:cNvPr>
            <p:cNvSpPr/>
            <p:nvPr/>
          </p:nvSpPr>
          <p:spPr>
            <a:xfrm>
              <a:off x="964328" y="6527398"/>
              <a:ext cx="13970" cy="13970"/>
            </a:xfrm>
            <a:custGeom>
              <a:avLst/>
              <a:gdLst/>
              <a:ahLst/>
              <a:cxnLst/>
              <a:rect l="l" t="t" r="r" b="b"/>
              <a:pathLst>
                <a:path w="13969" h="13970">
                  <a:moveTo>
                    <a:pt x="10210" y="0"/>
                  </a:moveTo>
                  <a:lnTo>
                    <a:pt x="2908"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98522D"/>
            </a:solidFill>
          </p:spPr>
          <p:txBody>
            <a:bodyPr wrap="square" lIns="0" tIns="0" rIns="0" bIns="0" rtlCol="0"/>
            <a:lstStyle/>
            <a:p>
              <a:endParaRPr sz="1493" dirty="0"/>
            </a:p>
          </p:txBody>
        </p:sp>
        <p:sp>
          <p:nvSpPr>
            <p:cNvPr id="105" name="object 85">
              <a:extLst>
                <a:ext uri="{FF2B5EF4-FFF2-40B4-BE49-F238E27FC236}">
                  <a16:creationId xmlns:a16="http://schemas.microsoft.com/office/drawing/2014/main" id="{7612EC31-3BCB-47E2-8815-F1941471690D}"/>
                </a:ext>
              </a:extLst>
            </p:cNvPr>
            <p:cNvSpPr/>
            <p:nvPr/>
          </p:nvSpPr>
          <p:spPr>
            <a:xfrm>
              <a:off x="912197" y="6561451"/>
              <a:ext cx="13970" cy="13970"/>
            </a:xfrm>
            <a:custGeom>
              <a:avLst/>
              <a:gdLst/>
              <a:ahLst/>
              <a:cxnLst/>
              <a:rect l="l" t="t" r="r" b="b"/>
              <a:pathLst>
                <a:path w="13969" h="13970">
                  <a:moveTo>
                    <a:pt x="10210" y="0"/>
                  </a:moveTo>
                  <a:lnTo>
                    <a:pt x="2908"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824925"/>
            </a:solidFill>
          </p:spPr>
          <p:txBody>
            <a:bodyPr wrap="square" lIns="0" tIns="0" rIns="0" bIns="0" rtlCol="0"/>
            <a:lstStyle/>
            <a:p>
              <a:endParaRPr sz="1493" dirty="0"/>
            </a:p>
          </p:txBody>
        </p:sp>
        <p:sp>
          <p:nvSpPr>
            <p:cNvPr id="106" name="object 86">
              <a:extLst>
                <a:ext uri="{FF2B5EF4-FFF2-40B4-BE49-F238E27FC236}">
                  <a16:creationId xmlns:a16="http://schemas.microsoft.com/office/drawing/2014/main" id="{E2BC6773-120F-4134-91AB-448CF297CAD5}"/>
                </a:ext>
              </a:extLst>
            </p:cNvPr>
            <p:cNvSpPr/>
            <p:nvPr/>
          </p:nvSpPr>
          <p:spPr>
            <a:xfrm>
              <a:off x="906665" y="6674995"/>
              <a:ext cx="13970" cy="13970"/>
            </a:xfrm>
            <a:custGeom>
              <a:avLst/>
              <a:gdLst/>
              <a:ahLst/>
              <a:cxnLst/>
              <a:rect l="l" t="t" r="r" b="b"/>
              <a:pathLst>
                <a:path w="13969" h="13970">
                  <a:moveTo>
                    <a:pt x="10210" y="0"/>
                  </a:moveTo>
                  <a:lnTo>
                    <a:pt x="2895"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AD612A"/>
            </a:solidFill>
          </p:spPr>
          <p:txBody>
            <a:bodyPr wrap="square" lIns="0" tIns="0" rIns="0" bIns="0" rtlCol="0"/>
            <a:lstStyle/>
            <a:p>
              <a:endParaRPr sz="1493" dirty="0"/>
            </a:p>
          </p:txBody>
        </p:sp>
        <p:sp>
          <p:nvSpPr>
            <p:cNvPr id="107" name="object 87">
              <a:extLst>
                <a:ext uri="{FF2B5EF4-FFF2-40B4-BE49-F238E27FC236}">
                  <a16:creationId xmlns:a16="http://schemas.microsoft.com/office/drawing/2014/main" id="{DD06BEEF-4EC2-47EB-9B91-ADB556EDE759}"/>
                </a:ext>
              </a:extLst>
            </p:cNvPr>
            <p:cNvSpPr/>
            <p:nvPr/>
          </p:nvSpPr>
          <p:spPr>
            <a:xfrm>
              <a:off x="449398" y="6552856"/>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35C2E"/>
            </a:solidFill>
          </p:spPr>
          <p:txBody>
            <a:bodyPr wrap="square" lIns="0" tIns="0" rIns="0" bIns="0" rtlCol="0"/>
            <a:lstStyle/>
            <a:p>
              <a:endParaRPr sz="1493" dirty="0"/>
            </a:p>
          </p:txBody>
        </p:sp>
        <p:sp>
          <p:nvSpPr>
            <p:cNvPr id="108" name="object 88">
              <a:extLst>
                <a:ext uri="{FF2B5EF4-FFF2-40B4-BE49-F238E27FC236}">
                  <a16:creationId xmlns:a16="http://schemas.microsoft.com/office/drawing/2014/main" id="{43225FB5-8E7C-48D4-894B-9764032BB410}"/>
                </a:ext>
              </a:extLst>
            </p:cNvPr>
            <p:cNvSpPr/>
            <p:nvPr/>
          </p:nvSpPr>
          <p:spPr>
            <a:xfrm>
              <a:off x="927007" y="6583559"/>
              <a:ext cx="13970" cy="13970"/>
            </a:xfrm>
            <a:custGeom>
              <a:avLst/>
              <a:gdLst/>
              <a:ahLst/>
              <a:cxnLst/>
              <a:rect l="l" t="t" r="r" b="b"/>
              <a:pathLst>
                <a:path w="13969" h="13970">
                  <a:moveTo>
                    <a:pt x="10210" y="0"/>
                  </a:moveTo>
                  <a:lnTo>
                    <a:pt x="2908" y="127"/>
                  </a:lnTo>
                  <a:lnTo>
                    <a:pt x="0" y="3136"/>
                  </a:lnTo>
                  <a:lnTo>
                    <a:pt x="127" y="10452"/>
                  </a:lnTo>
                  <a:lnTo>
                    <a:pt x="3136" y="13360"/>
                  </a:lnTo>
                  <a:lnTo>
                    <a:pt x="10452" y="13233"/>
                  </a:lnTo>
                  <a:lnTo>
                    <a:pt x="13347" y="10223"/>
                  </a:lnTo>
                  <a:lnTo>
                    <a:pt x="13284" y="6565"/>
                  </a:lnTo>
                  <a:lnTo>
                    <a:pt x="13220" y="2908"/>
                  </a:lnTo>
                  <a:lnTo>
                    <a:pt x="10210" y="0"/>
                  </a:lnTo>
                  <a:close/>
                </a:path>
              </a:pathLst>
            </a:custGeom>
            <a:solidFill>
              <a:srgbClr val="98522D"/>
            </a:solidFill>
          </p:spPr>
          <p:txBody>
            <a:bodyPr wrap="square" lIns="0" tIns="0" rIns="0" bIns="0" rtlCol="0"/>
            <a:lstStyle/>
            <a:p>
              <a:endParaRPr sz="1493" dirty="0"/>
            </a:p>
          </p:txBody>
        </p:sp>
        <p:sp>
          <p:nvSpPr>
            <p:cNvPr id="109" name="object 89">
              <a:extLst>
                <a:ext uri="{FF2B5EF4-FFF2-40B4-BE49-F238E27FC236}">
                  <a16:creationId xmlns:a16="http://schemas.microsoft.com/office/drawing/2014/main" id="{71F4AD8F-DD58-46BB-9AB9-182CE9BC0E70}"/>
                </a:ext>
              </a:extLst>
            </p:cNvPr>
            <p:cNvSpPr/>
            <p:nvPr/>
          </p:nvSpPr>
          <p:spPr>
            <a:xfrm>
              <a:off x="1003466" y="6596984"/>
              <a:ext cx="13970" cy="13970"/>
            </a:xfrm>
            <a:custGeom>
              <a:avLst/>
              <a:gdLst/>
              <a:ahLst/>
              <a:cxnLst/>
              <a:rect l="l" t="t" r="r" b="b"/>
              <a:pathLst>
                <a:path w="13969" h="13970">
                  <a:moveTo>
                    <a:pt x="10210" y="0"/>
                  </a:moveTo>
                  <a:lnTo>
                    <a:pt x="2908" y="127"/>
                  </a:lnTo>
                  <a:lnTo>
                    <a:pt x="0" y="3136"/>
                  </a:lnTo>
                  <a:lnTo>
                    <a:pt x="127" y="10439"/>
                  </a:lnTo>
                  <a:lnTo>
                    <a:pt x="3136" y="13347"/>
                  </a:lnTo>
                  <a:lnTo>
                    <a:pt x="10439" y="13220"/>
                  </a:lnTo>
                  <a:lnTo>
                    <a:pt x="13347" y="10198"/>
                  </a:lnTo>
                  <a:lnTo>
                    <a:pt x="13284" y="6553"/>
                  </a:lnTo>
                  <a:lnTo>
                    <a:pt x="13220" y="2895"/>
                  </a:lnTo>
                  <a:lnTo>
                    <a:pt x="10210" y="0"/>
                  </a:lnTo>
                  <a:close/>
                </a:path>
              </a:pathLst>
            </a:custGeom>
            <a:solidFill>
              <a:srgbClr val="AD612A"/>
            </a:solidFill>
          </p:spPr>
          <p:txBody>
            <a:bodyPr wrap="square" lIns="0" tIns="0" rIns="0" bIns="0" rtlCol="0"/>
            <a:lstStyle/>
            <a:p>
              <a:endParaRPr sz="1493" dirty="0"/>
            </a:p>
          </p:txBody>
        </p:sp>
        <p:sp>
          <p:nvSpPr>
            <p:cNvPr id="110" name="object 90">
              <a:extLst>
                <a:ext uri="{FF2B5EF4-FFF2-40B4-BE49-F238E27FC236}">
                  <a16:creationId xmlns:a16="http://schemas.microsoft.com/office/drawing/2014/main" id="{2C323BA5-BB89-4618-BC25-E6D050ED6A26}"/>
                </a:ext>
              </a:extLst>
            </p:cNvPr>
            <p:cNvSpPr/>
            <p:nvPr/>
          </p:nvSpPr>
          <p:spPr>
            <a:xfrm>
              <a:off x="560914" y="6635742"/>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C5E32"/>
            </a:solidFill>
          </p:spPr>
          <p:txBody>
            <a:bodyPr wrap="square" lIns="0" tIns="0" rIns="0" bIns="0" rtlCol="0"/>
            <a:lstStyle/>
            <a:p>
              <a:endParaRPr sz="1493" dirty="0"/>
            </a:p>
          </p:txBody>
        </p:sp>
        <p:sp>
          <p:nvSpPr>
            <p:cNvPr id="111" name="object 91">
              <a:extLst>
                <a:ext uri="{FF2B5EF4-FFF2-40B4-BE49-F238E27FC236}">
                  <a16:creationId xmlns:a16="http://schemas.microsoft.com/office/drawing/2014/main" id="{F5517905-441E-4E65-A387-BA07E6C2F8E3}"/>
                </a:ext>
              </a:extLst>
            </p:cNvPr>
            <p:cNvSpPr/>
            <p:nvPr/>
          </p:nvSpPr>
          <p:spPr>
            <a:xfrm>
              <a:off x="445743" y="6638157"/>
              <a:ext cx="13970" cy="13970"/>
            </a:xfrm>
            <a:custGeom>
              <a:avLst/>
              <a:gdLst/>
              <a:ahLst/>
              <a:cxnLst/>
              <a:rect l="l" t="t" r="r" b="b"/>
              <a:pathLst>
                <a:path w="13970" h="13970">
                  <a:moveTo>
                    <a:pt x="10210" y="0"/>
                  </a:moveTo>
                  <a:lnTo>
                    <a:pt x="2908" y="127"/>
                  </a:lnTo>
                  <a:lnTo>
                    <a:pt x="0" y="3136"/>
                  </a:lnTo>
                  <a:lnTo>
                    <a:pt x="126" y="10439"/>
                  </a:lnTo>
                  <a:lnTo>
                    <a:pt x="3136" y="13347"/>
                  </a:lnTo>
                  <a:lnTo>
                    <a:pt x="10452" y="13220"/>
                  </a:lnTo>
                  <a:lnTo>
                    <a:pt x="13347" y="10210"/>
                  </a:lnTo>
                  <a:lnTo>
                    <a:pt x="13284" y="6553"/>
                  </a:lnTo>
                  <a:lnTo>
                    <a:pt x="13220" y="2908"/>
                  </a:lnTo>
                  <a:lnTo>
                    <a:pt x="10210" y="0"/>
                  </a:lnTo>
                  <a:close/>
                </a:path>
              </a:pathLst>
            </a:custGeom>
            <a:solidFill>
              <a:srgbClr val="A35C2E"/>
            </a:solidFill>
          </p:spPr>
          <p:txBody>
            <a:bodyPr wrap="square" lIns="0" tIns="0" rIns="0" bIns="0" rtlCol="0"/>
            <a:lstStyle/>
            <a:p>
              <a:endParaRPr sz="1493" dirty="0"/>
            </a:p>
          </p:txBody>
        </p:sp>
        <p:sp>
          <p:nvSpPr>
            <p:cNvPr id="112" name="object 92">
              <a:extLst>
                <a:ext uri="{FF2B5EF4-FFF2-40B4-BE49-F238E27FC236}">
                  <a16:creationId xmlns:a16="http://schemas.microsoft.com/office/drawing/2014/main" id="{0ABCEF78-6E98-4C92-849F-C577A28B9958}"/>
                </a:ext>
              </a:extLst>
            </p:cNvPr>
            <p:cNvSpPr/>
            <p:nvPr/>
          </p:nvSpPr>
          <p:spPr>
            <a:xfrm>
              <a:off x="903584" y="6669702"/>
              <a:ext cx="13970" cy="13970"/>
            </a:xfrm>
            <a:custGeom>
              <a:avLst/>
              <a:gdLst/>
              <a:ahLst/>
              <a:cxnLst/>
              <a:rect l="l" t="t" r="r" b="b"/>
              <a:pathLst>
                <a:path w="13969" h="13970">
                  <a:moveTo>
                    <a:pt x="10210" y="0"/>
                  </a:moveTo>
                  <a:lnTo>
                    <a:pt x="2908" y="127"/>
                  </a:lnTo>
                  <a:lnTo>
                    <a:pt x="0" y="3136"/>
                  </a:lnTo>
                  <a:lnTo>
                    <a:pt x="139" y="10439"/>
                  </a:lnTo>
                  <a:lnTo>
                    <a:pt x="3136" y="13347"/>
                  </a:lnTo>
                  <a:lnTo>
                    <a:pt x="10452" y="13220"/>
                  </a:lnTo>
                  <a:lnTo>
                    <a:pt x="13360" y="10210"/>
                  </a:lnTo>
                  <a:lnTo>
                    <a:pt x="13296" y="6553"/>
                  </a:lnTo>
                  <a:lnTo>
                    <a:pt x="13233" y="2908"/>
                  </a:lnTo>
                  <a:lnTo>
                    <a:pt x="10210" y="0"/>
                  </a:lnTo>
                  <a:close/>
                </a:path>
              </a:pathLst>
            </a:custGeom>
            <a:solidFill>
              <a:srgbClr val="95522B"/>
            </a:solidFill>
          </p:spPr>
          <p:txBody>
            <a:bodyPr wrap="square" lIns="0" tIns="0" rIns="0" bIns="0" rtlCol="0"/>
            <a:lstStyle/>
            <a:p>
              <a:endParaRPr sz="1493" dirty="0"/>
            </a:p>
          </p:txBody>
        </p:sp>
        <p:sp>
          <p:nvSpPr>
            <p:cNvPr id="113" name="object 93">
              <a:extLst>
                <a:ext uri="{FF2B5EF4-FFF2-40B4-BE49-F238E27FC236}">
                  <a16:creationId xmlns:a16="http://schemas.microsoft.com/office/drawing/2014/main" id="{0E90BDBB-DC66-4518-94C9-D2FB28CF44F3}"/>
                </a:ext>
              </a:extLst>
            </p:cNvPr>
            <p:cNvSpPr/>
            <p:nvPr/>
          </p:nvSpPr>
          <p:spPr>
            <a:xfrm>
              <a:off x="556088" y="6529521"/>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3532A"/>
            </a:solidFill>
          </p:spPr>
          <p:txBody>
            <a:bodyPr wrap="square" lIns="0" tIns="0" rIns="0" bIns="0" rtlCol="0"/>
            <a:lstStyle/>
            <a:p>
              <a:endParaRPr sz="1493" dirty="0"/>
            </a:p>
          </p:txBody>
        </p:sp>
        <p:sp>
          <p:nvSpPr>
            <p:cNvPr id="114" name="object 94">
              <a:extLst>
                <a:ext uri="{FF2B5EF4-FFF2-40B4-BE49-F238E27FC236}">
                  <a16:creationId xmlns:a16="http://schemas.microsoft.com/office/drawing/2014/main" id="{71019917-33B7-4E75-9D8A-4132E9381D62}"/>
                </a:ext>
              </a:extLst>
            </p:cNvPr>
            <p:cNvSpPr/>
            <p:nvPr/>
          </p:nvSpPr>
          <p:spPr>
            <a:xfrm>
              <a:off x="738825" y="6721888"/>
              <a:ext cx="13970" cy="13970"/>
            </a:xfrm>
            <a:custGeom>
              <a:avLst/>
              <a:gdLst/>
              <a:ahLst/>
              <a:cxnLst/>
              <a:rect l="l" t="t" r="r" b="b"/>
              <a:pathLst>
                <a:path w="13970" h="13970">
                  <a:moveTo>
                    <a:pt x="10210" y="0"/>
                  </a:moveTo>
                  <a:lnTo>
                    <a:pt x="2895" y="127"/>
                  </a:lnTo>
                  <a:lnTo>
                    <a:pt x="0" y="3124"/>
                  </a:lnTo>
                  <a:lnTo>
                    <a:pt x="126" y="10426"/>
                  </a:lnTo>
                  <a:lnTo>
                    <a:pt x="3136" y="13347"/>
                  </a:lnTo>
                  <a:lnTo>
                    <a:pt x="10439" y="13220"/>
                  </a:lnTo>
                  <a:lnTo>
                    <a:pt x="13347" y="10198"/>
                  </a:lnTo>
                  <a:lnTo>
                    <a:pt x="13284" y="6553"/>
                  </a:lnTo>
                  <a:lnTo>
                    <a:pt x="13220" y="2895"/>
                  </a:lnTo>
                  <a:lnTo>
                    <a:pt x="10210" y="0"/>
                  </a:lnTo>
                  <a:close/>
                </a:path>
              </a:pathLst>
            </a:custGeom>
            <a:solidFill>
              <a:srgbClr val="A35731"/>
            </a:solidFill>
          </p:spPr>
          <p:txBody>
            <a:bodyPr wrap="square" lIns="0" tIns="0" rIns="0" bIns="0" rtlCol="0"/>
            <a:lstStyle/>
            <a:p>
              <a:endParaRPr sz="1493" dirty="0"/>
            </a:p>
          </p:txBody>
        </p:sp>
        <p:sp>
          <p:nvSpPr>
            <p:cNvPr id="115" name="object 95">
              <a:extLst>
                <a:ext uri="{FF2B5EF4-FFF2-40B4-BE49-F238E27FC236}">
                  <a16:creationId xmlns:a16="http://schemas.microsoft.com/office/drawing/2014/main" id="{8DE02DB0-D11C-4249-8F00-5278B46CA8F4}"/>
                </a:ext>
              </a:extLst>
            </p:cNvPr>
            <p:cNvSpPr/>
            <p:nvPr/>
          </p:nvSpPr>
          <p:spPr>
            <a:xfrm>
              <a:off x="733802" y="6551849"/>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0592F"/>
            </a:solidFill>
          </p:spPr>
          <p:txBody>
            <a:bodyPr wrap="square" lIns="0" tIns="0" rIns="0" bIns="0" rtlCol="0"/>
            <a:lstStyle/>
            <a:p>
              <a:endParaRPr sz="1493" dirty="0"/>
            </a:p>
          </p:txBody>
        </p:sp>
        <p:sp>
          <p:nvSpPr>
            <p:cNvPr id="116" name="object 96">
              <a:extLst>
                <a:ext uri="{FF2B5EF4-FFF2-40B4-BE49-F238E27FC236}">
                  <a16:creationId xmlns:a16="http://schemas.microsoft.com/office/drawing/2014/main" id="{645966CE-C9B1-4027-B667-908277599D25}"/>
                </a:ext>
              </a:extLst>
            </p:cNvPr>
            <p:cNvSpPr/>
            <p:nvPr/>
          </p:nvSpPr>
          <p:spPr>
            <a:xfrm>
              <a:off x="900341" y="6657949"/>
              <a:ext cx="13970" cy="13970"/>
            </a:xfrm>
            <a:custGeom>
              <a:avLst/>
              <a:gdLst/>
              <a:ahLst/>
              <a:cxnLst/>
              <a:rect l="l" t="t" r="r" b="b"/>
              <a:pathLst>
                <a:path w="13969" h="13970">
                  <a:moveTo>
                    <a:pt x="10223" y="0"/>
                  </a:moveTo>
                  <a:lnTo>
                    <a:pt x="2908" y="126"/>
                  </a:lnTo>
                  <a:lnTo>
                    <a:pt x="0" y="3124"/>
                  </a:lnTo>
                  <a:lnTo>
                    <a:pt x="127" y="10439"/>
                  </a:lnTo>
                  <a:lnTo>
                    <a:pt x="3136" y="13347"/>
                  </a:lnTo>
                  <a:lnTo>
                    <a:pt x="10452" y="13220"/>
                  </a:lnTo>
                  <a:lnTo>
                    <a:pt x="13347" y="10198"/>
                  </a:lnTo>
                  <a:lnTo>
                    <a:pt x="13284" y="6553"/>
                  </a:lnTo>
                  <a:lnTo>
                    <a:pt x="13220" y="2895"/>
                  </a:lnTo>
                  <a:lnTo>
                    <a:pt x="10223" y="0"/>
                  </a:lnTo>
                  <a:close/>
                </a:path>
              </a:pathLst>
            </a:custGeom>
            <a:solidFill>
              <a:srgbClr val="8E4E29"/>
            </a:solidFill>
          </p:spPr>
          <p:txBody>
            <a:bodyPr wrap="square" lIns="0" tIns="0" rIns="0" bIns="0" rtlCol="0"/>
            <a:lstStyle/>
            <a:p>
              <a:endParaRPr sz="1493" dirty="0"/>
            </a:p>
          </p:txBody>
        </p:sp>
        <p:sp>
          <p:nvSpPr>
            <p:cNvPr id="117" name="object 97">
              <a:extLst>
                <a:ext uri="{FF2B5EF4-FFF2-40B4-BE49-F238E27FC236}">
                  <a16:creationId xmlns:a16="http://schemas.microsoft.com/office/drawing/2014/main" id="{587D52BB-8460-49ED-86F1-7609CDA2F5D4}"/>
                </a:ext>
              </a:extLst>
            </p:cNvPr>
            <p:cNvSpPr/>
            <p:nvPr/>
          </p:nvSpPr>
          <p:spPr>
            <a:xfrm>
              <a:off x="704268" y="6662339"/>
              <a:ext cx="13970" cy="13970"/>
            </a:xfrm>
            <a:custGeom>
              <a:avLst/>
              <a:gdLst/>
              <a:ahLst/>
              <a:cxnLst/>
              <a:rect l="l" t="t" r="r" b="b"/>
              <a:pathLst>
                <a:path w="13970" h="13970">
                  <a:moveTo>
                    <a:pt x="10210" y="0"/>
                  </a:moveTo>
                  <a:lnTo>
                    <a:pt x="2908" y="127"/>
                  </a:lnTo>
                  <a:lnTo>
                    <a:pt x="0" y="3136"/>
                  </a:lnTo>
                  <a:lnTo>
                    <a:pt x="126" y="10439"/>
                  </a:lnTo>
                  <a:lnTo>
                    <a:pt x="3136" y="13347"/>
                  </a:lnTo>
                  <a:lnTo>
                    <a:pt x="10452" y="13220"/>
                  </a:lnTo>
                  <a:lnTo>
                    <a:pt x="13347" y="10198"/>
                  </a:lnTo>
                  <a:lnTo>
                    <a:pt x="13284" y="6553"/>
                  </a:lnTo>
                  <a:lnTo>
                    <a:pt x="13220" y="2895"/>
                  </a:lnTo>
                  <a:lnTo>
                    <a:pt x="10210" y="0"/>
                  </a:lnTo>
                  <a:close/>
                </a:path>
              </a:pathLst>
            </a:custGeom>
            <a:solidFill>
              <a:srgbClr val="97592A"/>
            </a:solidFill>
          </p:spPr>
          <p:txBody>
            <a:bodyPr wrap="square" lIns="0" tIns="0" rIns="0" bIns="0" rtlCol="0"/>
            <a:lstStyle/>
            <a:p>
              <a:endParaRPr sz="1493" dirty="0"/>
            </a:p>
          </p:txBody>
        </p:sp>
        <p:sp>
          <p:nvSpPr>
            <p:cNvPr id="118" name="object 98">
              <a:extLst>
                <a:ext uri="{FF2B5EF4-FFF2-40B4-BE49-F238E27FC236}">
                  <a16:creationId xmlns:a16="http://schemas.microsoft.com/office/drawing/2014/main" id="{6CAB485F-AC43-49E5-8BDE-8EE2B7FBBFDB}"/>
                </a:ext>
              </a:extLst>
            </p:cNvPr>
            <p:cNvSpPr/>
            <p:nvPr/>
          </p:nvSpPr>
          <p:spPr>
            <a:xfrm>
              <a:off x="828047" y="6632496"/>
              <a:ext cx="13970" cy="13970"/>
            </a:xfrm>
            <a:custGeom>
              <a:avLst/>
              <a:gdLst/>
              <a:ahLst/>
              <a:cxnLst/>
              <a:rect l="l" t="t" r="r" b="b"/>
              <a:pathLst>
                <a:path w="13969" h="13970">
                  <a:moveTo>
                    <a:pt x="10210" y="0"/>
                  </a:moveTo>
                  <a:lnTo>
                    <a:pt x="2908" y="127"/>
                  </a:lnTo>
                  <a:lnTo>
                    <a:pt x="0" y="3136"/>
                  </a:lnTo>
                  <a:lnTo>
                    <a:pt x="127" y="10439"/>
                  </a:lnTo>
                  <a:lnTo>
                    <a:pt x="3136" y="13347"/>
                  </a:lnTo>
                  <a:lnTo>
                    <a:pt x="10439" y="13220"/>
                  </a:lnTo>
                  <a:lnTo>
                    <a:pt x="13347" y="10198"/>
                  </a:lnTo>
                  <a:lnTo>
                    <a:pt x="13284" y="6553"/>
                  </a:lnTo>
                  <a:lnTo>
                    <a:pt x="13220" y="2895"/>
                  </a:lnTo>
                  <a:lnTo>
                    <a:pt x="10210" y="0"/>
                  </a:lnTo>
                  <a:close/>
                </a:path>
              </a:pathLst>
            </a:custGeom>
            <a:solidFill>
              <a:srgbClr val="A65A31"/>
            </a:solidFill>
          </p:spPr>
          <p:txBody>
            <a:bodyPr wrap="square" lIns="0" tIns="0" rIns="0" bIns="0" rtlCol="0"/>
            <a:lstStyle/>
            <a:p>
              <a:endParaRPr sz="1493" dirty="0"/>
            </a:p>
          </p:txBody>
        </p:sp>
        <p:sp>
          <p:nvSpPr>
            <p:cNvPr id="119" name="object 99">
              <a:extLst>
                <a:ext uri="{FF2B5EF4-FFF2-40B4-BE49-F238E27FC236}">
                  <a16:creationId xmlns:a16="http://schemas.microsoft.com/office/drawing/2014/main" id="{7795C050-33AE-4133-8F29-47796320BB9C}"/>
                </a:ext>
              </a:extLst>
            </p:cNvPr>
            <p:cNvSpPr/>
            <p:nvPr/>
          </p:nvSpPr>
          <p:spPr>
            <a:xfrm>
              <a:off x="715592" y="6645749"/>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198"/>
                  </a:lnTo>
                  <a:lnTo>
                    <a:pt x="13284" y="6553"/>
                  </a:lnTo>
                  <a:lnTo>
                    <a:pt x="13220" y="2895"/>
                  </a:lnTo>
                  <a:lnTo>
                    <a:pt x="10210" y="0"/>
                  </a:lnTo>
                  <a:close/>
                </a:path>
              </a:pathLst>
            </a:custGeom>
            <a:solidFill>
              <a:srgbClr val="BD6A2F"/>
            </a:solidFill>
          </p:spPr>
          <p:txBody>
            <a:bodyPr wrap="square" lIns="0" tIns="0" rIns="0" bIns="0" rtlCol="0"/>
            <a:lstStyle/>
            <a:p>
              <a:endParaRPr sz="1493" dirty="0"/>
            </a:p>
          </p:txBody>
        </p:sp>
        <p:sp>
          <p:nvSpPr>
            <p:cNvPr id="120" name="object 100">
              <a:extLst>
                <a:ext uri="{FF2B5EF4-FFF2-40B4-BE49-F238E27FC236}">
                  <a16:creationId xmlns:a16="http://schemas.microsoft.com/office/drawing/2014/main" id="{1679C1A0-B803-4383-BEB2-53345DAF2D0A}"/>
                </a:ext>
              </a:extLst>
            </p:cNvPr>
            <p:cNvSpPr/>
            <p:nvPr/>
          </p:nvSpPr>
          <p:spPr>
            <a:xfrm>
              <a:off x="584318" y="6505954"/>
              <a:ext cx="13970" cy="13970"/>
            </a:xfrm>
            <a:custGeom>
              <a:avLst/>
              <a:gdLst/>
              <a:ahLst/>
              <a:cxnLst/>
              <a:rect l="l" t="t" r="r" b="b"/>
              <a:pathLst>
                <a:path w="13970" h="13970">
                  <a:moveTo>
                    <a:pt x="10210" y="0"/>
                  </a:moveTo>
                  <a:lnTo>
                    <a:pt x="2895" y="126"/>
                  </a:lnTo>
                  <a:lnTo>
                    <a:pt x="0" y="3136"/>
                  </a:lnTo>
                  <a:lnTo>
                    <a:pt x="126" y="10452"/>
                  </a:lnTo>
                  <a:lnTo>
                    <a:pt x="3136" y="13360"/>
                  </a:lnTo>
                  <a:lnTo>
                    <a:pt x="10439" y="13233"/>
                  </a:lnTo>
                  <a:lnTo>
                    <a:pt x="13347" y="10223"/>
                  </a:lnTo>
                  <a:lnTo>
                    <a:pt x="13284" y="6565"/>
                  </a:lnTo>
                  <a:lnTo>
                    <a:pt x="13220" y="2908"/>
                  </a:lnTo>
                  <a:lnTo>
                    <a:pt x="10210" y="0"/>
                  </a:lnTo>
                  <a:close/>
                </a:path>
              </a:pathLst>
            </a:custGeom>
            <a:solidFill>
              <a:srgbClr val="9E582E"/>
            </a:solidFill>
          </p:spPr>
          <p:txBody>
            <a:bodyPr wrap="square" lIns="0" tIns="0" rIns="0" bIns="0" rtlCol="0"/>
            <a:lstStyle/>
            <a:p>
              <a:endParaRPr sz="1493" dirty="0"/>
            </a:p>
          </p:txBody>
        </p:sp>
        <p:sp>
          <p:nvSpPr>
            <p:cNvPr id="121" name="object 101">
              <a:extLst>
                <a:ext uri="{FF2B5EF4-FFF2-40B4-BE49-F238E27FC236}">
                  <a16:creationId xmlns:a16="http://schemas.microsoft.com/office/drawing/2014/main" id="{B39C915A-0D16-4812-83A1-7EB9474B9380}"/>
                </a:ext>
              </a:extLst>
            </p:cNvPr>
            <p:cNvSpPr/>
            <p:nvPr/>
          </p:nvSpPr>
          <p:spPr>
            <a:xfrm>
              <a:off x="848808" y="6623402"/>
              <a:ext cx="13970" cy="13970"/>
            </a:xfrm>
            <a:custGeom>
              <a:avLst/>
              <a:gdLst/>
              <a:ahLst/>
              <a:cxnLst/>
              <a:rect l="l" t="t" r="r" b="b"/>
              <a:pathLst>
                <a:path w="13969" h="13970">
                  <a:moveTo>
                    <a:pt x="10210" y="0"/>
                  </a:moveTo>
                  <a:lnTo>
                    <a:pt x="2908" y="127"/>
                  </a:lnTo>
                  <a:lnTo>
                    <a:pt x="0" y="3136"/>
                  </a:lnTo>
                  <a:lnTo>
                    <a:pt x="127" y="10439"/>
                  </a:lnTo>
                  <a:lnTo>
                    <a:pt x="3136" y="13347"/>
                  </a:lnTo>
                  <a:lnTo>
                    <a:pt x="10439" y="13220"/>
                  </a:lnTo>
                  <a:lnTo>
                    <a:pt x="13347" y="10198"/>
                  </a:lnTo>
                  <a:lnTo>
                    <a:pt x="13284" y="6553"/>
                  </a:lnTo>
                  <a:lnTo>
                    <a:pt x="13220" y="2895"/>
                  </a:lnTo>
                  <a:lnTo>
                    <a:pt x="10210" y="0"/>
                  </a:lnTo>
                  <a:close/>
                </a:path>
              </a:pathLst>
            </a:custGeom>
            <a:solidFill>
              <a:srgbClr val="93532A"/>
            </a:solidFill>
          </p:spPr>
          <p:txBody>
            <a:bodyPr wrap="square" lIns="0" tIns="0" rIns="0" bIns="0" rtlCol="0"/>
            <a:lstStyle/>
            <a:p>
              <a:endParaRPr sz="1493" dirty="0"/>
            </a:p>
          </p:txBody>
        </p:sp>
        <p:sp>
          <p:nvSpPr>
            <p:cNvPr id="122" name="object 102">
              <a:extLst>
                <a:ext uri="{FF2B5EF4-FFF2-40B4-BE49-F238E27FC236}">
                  <a16:creationId xmlns:a16="http://schemas.microsoft.com/office/drawing/2014/main" id="{2E414753-C4D5-4616-A725-0274E30335DF}"/>
                </a:ext>
              </a:extLst>
            </p:cNvPr>
            <p:cNvSpPr/>
            <p:nvPr/>
          </p:nvSpPr>
          <p:spPr>
            <a:xfrm>
              <a:off x="954942" y="6602566"/>
              <a:ext cx="13335" cy="13970"/>
            </a:xfrm>
            <a:custGeom>
              <a:avLst/>
              <a:gdLst/>
              <a:ahLst/>
              <a:cxnLst/>
              <a:rect l="l" t="t" r="r" b="b"/>
              <a:pathLst>
                <a:path w="13334" h="13970">
                  <a:moveTo>
                    <a:pt x="10198" y="0"/>
                  </a:moveTo>
                  <a:lnTo>
                    <a:pt x="2908" y="127"/>
                  </a:lnTo>
                  <a:lnTo>
                    <a:pt x="0" y="3136"/>
                  </a:lnTo>
                  <a:lnTo>
                    <a:pt x="127" y="10439"/>
                  </a:lnTo>
                  <a:lnTo>
                    <a:pt x="3136" y="13347"/>
                  </a:lnTo>
                  <a:lnTo>
                    <a:pt x="10439" y="13220"/>
                  </a:lnTo>
                  <a:lnTo>
                    <a:pt x="13335" y="10210"/>
                  </a:lnTo>
                  <a:lnTo>
                    <a:pt x="13271" y="6553"/>
                  </a:lnTo>
                  <a:lnTo>
                    <a:pt x="13208" y="2908"/>
                  </a:lnTo>
                  <a:lnTo>
                    <a:pt x="10198" y="0"/>
                  </a:lnTo>
                  <a:close/>
                </a:path>
              </a:pathLst>
            </a:custGeom>
            <a:solidFill>
              <a:srgbClr val="95522B"/>
            </a:solidFill>
          </p:spPr>
          <p:txBody>
            <a:bodyPr wrap="square" lIns="0" tIns="0" rIns="0" bIns="0" rtlCol="0"/>
            <a:lstStyle/>
            <a:p>
              <a:endParaRPr sz="1493" dirty="0"/>
            </a:p>
          </p:txBody>
        </p:sp>
        <p:sp>
          <p:nvSpPr>
            <p:cNvPr id="123" name="object 103">
              <a:extLst>
                <a:ext uri="{FF2B5EF4-FFF2-40B4-BE49-F238E27FC236}">
                  <a16:creationId xmlns:a16="http://schemas.microsoft.com/office/drawing/2014/main" id="{940A1425-846A-4D2A-A569-FD4BC052303B}"/>
                </a:ext>
              </a:extLst>
            </p:cNvPr>
            <p:cNvSpPr/>
            <p:nvPr/>
          </p:nvSpPr>
          <p:spPr>
            <a:xfrm>
              <a:off x="604285" y="6591710"/>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95C31"/>
            </a:solidFill>
          </p:spPr>
          <p:txBody>
            <a:bodyPr wrap="square" lIns="0" tIns="0" rIns="0" bIns="0" rtlCol="0"/>
            <a:lstStyle/>
            <a:p>
              <a:endParaRPr sz="1493" dirty="0"/>
            </a:p>
          </p:txBody>
        </p:sp>
        <p:sp>
          <p:nvSpPr>
            <p:cNvPr id="124" name="object 104">
              <a:extLst>
                <a:ext uri="{FF2B5EF4-FFF2-40B4-BE49-F238E27FC236}">
                  <a16:creationId xmlns:a16="http://schemas.microsoft.com/office/drawing/2014/main" id="{9C89EB8D-22EF-4EBA-BA1F-0FA8427A7D43}"/>
                </a:ext>
              </a:extLst>
            </p:cNvPr>
            <p:cNvSpPr/>
            <p:nvPr/>
          </p:nvSpPr>
          <p:spPr>
            <a:xfrm>
              <a:off x="968702" y="6518619"/>
              <a:ext cx="13970" cy="13970"/>
            </a:xfrm>
            <a:custGeom>
              <a:avLst/>
              <a:gdLst/>
              <a:ahLst/>
              <a:cxnLst/>
              <a:rect l="l" t="t" r="r" b="b"/>
              <a:pathLst>
                <a:path w="13969" h="13970">
                  <a:moveTo>
                    <a:pt x="10210" y="0"/>
                  </a:moveTo>
                  <a:lnTo>
                    <a:pt x="2895" y="126"/>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8F4F2A"/>
            </a:solidFill>
          </p:spPr>
          <p:txBody>
            <a:bodyPr wrap="square" lIns="0" tIns="0" rIns="0" bIns="0" rtlCol="0"/>
            <a:lstStyle/>
            <a:p>
              <a:endParaRPr sz="1493" dirty="0"/>
            </a:p>
          </p:txBody>
        </p:sp>
        <p:sp>
          <p:nvSpPr>
            <p:cNvPr id="125" name="object 105">
              <a:extLst>
                <a:ext uri="{FF2B5EF4-FFF2-40B4-BE49-F238E27FC236}">
                  <a16:creationId xmlns:a16="http://schemas.microsoft.com/office/drawing/2014/main" id="{9AA1A56D-6E7E-4D31-B1FB-F8F36BC6AB64}"/>
                </a:ext>
              </a:extLst>
            </p:cNvPr>
            <p:cNvSpPr/>
            <p:nvPr/>
          </p:nvSpPr>
          <p:spPr>
            <a:xfrm>
              <a:off x="712631" y="6484420"/>
              <a:ext cx="13970" cy="13970"/>
            </a:xfrm>
            <a:custGeom>
              <a:avLst/>
              <a:gdLst/>
              <a:ahLst/>
              <a:cxnLst/>
              <a:rect l="l" t="t" r="r" b="b"/>
              <a:pathLst>
                <a:path w="13970" h="13970">
                  <a:moveTo>
                    <a:pt x="10210" y="0"/>
                  </a:moveTo>
                  <a:lnTo>
                    <a:pt x="2908" y="127"/>
                  </a:lnTo>
                  <a:lnTo>
                    <a:pt x="0" y="3136"/>
                  </a:lnTo>
                  <a:lnTo>
                    <a:pt x="126" y="10439"/>
                  </a:lnTo>
                  <a:lnTo>
                    <a:pt x="3136" y="13347"/>
                  </a:lnTo>
                  <a:lnTo>
                    <a:pt x="10452" y="13220"/>
                  </a:lnTo>
                  <a:lnTo>
                    <a:pt x="13347" y="10210"/>
                  </a:lnTo>
                  <a:lnTo>
                    <a:pt x="13284" y="6553"/>
                  </a:lnTo>
                  <a:lnTo>
                    <a:pt x="13220" y="2908"/>
                  </a:lnTo>
                  <a:lnTo>
                    <a:pt x="10210" y="0"/>
                  </a:lnTo>
                  <a:close/>
                </a:path>
              </a:pathLst>
            </a:custGeom>
            <a:solidFill>
              <a:srgbClr val="96512C"/>
            </a:solidFill>
          </p:spPr>
          <p:txBody>
            <a:bodyPr wrap="square" lIns="0" tIns="0" rIns="0" bIns="0" rtlCol="0"/>
            <a:lstStyle/>
            <a:p>
              <a:endParaRPr sz="1493" dirty="0"/>
            </a:p>
          </p:txBody>
        </p:sp>
        <p:sp>
          <p:nvSpPr>
            <p:cNvPr id="126" name="object 106">
              <a:extLst>
                <a:ext uri="{FF2B5EF4-FFF2-40B4-BE49-F238E27FC236}">
                  <a16:creationId xmlns:a16="http://schemas.microsoft.com/office/drawing/2014/main" id="{B7EC9F71-4B5D-4CCB-9C1B-5C39051301B0}"/>
                </a:ext>
              </a:extLst>
            </p:cNvPr>
            <p:cNvSpPr/>
            <p:nvPr/>
          </p:nvSpPr>
          <p:spPr>
            <a:xfrm>
              <a:off x="971908" y="6533993"/>
              <a:ext cx="13970" cy="13970"/>
            </a:xfrm>
            <a:custGeom>
              <a:avLst/>
              <a:gdLst/>
              <a:ahLst/>
              <a:cxnLst/>
              <a:rect l="l" t="t" r="r" b="b"/>
              <a:pathLst>
                <a:path w="13969" h="13970">
                  <a:moveTo>
                    <a:pt x="10210" y="0"/>
                  </a:moveTo>
                  <a:lnTo>
                    <a:pt x="2908" y="127"/>
                  </a:lnTo>
                  <a:lnTo>
                    <a:pt x="0" y="3136"/>
                  </a:lnTo>
                  <a:lnTo>
                    <a:pt x="127" y="10439"/>
                  </a:lnTo>
                  <a:lnTo>
                    <a:pt x="3136" y="13347"/>
                  </a:lnTo>
                  <a:lnTo>
                    <a:pt x="10439" y="13220"/>
                  </a:lnTo>
                  <a:lnTo>
                    <a:pt x="13347" y="10198"/>
                  </a:lnTo>
                  <a:lnTo>
                    <a:pt x="13284" y="6553"/>
                  </a:lnTo>
                  <a:lnTo>
                    <a:pt x="13220" y="2895"/>
                  </a:lnTo>
                  <a:lnTo>
                    <a:pt x="10210" y="0"/>
                  </a:lnTo>
                  <a:close/>
                </a:path>
              </a:pathLst>
            </a:custGeom>
            <a:solidFill>
              <a:srgbClr val="7E4823"/>
            </a:solidFill>
          </p:spPr>
          <p:txBody>
            <a:bodyPr wrap="square" lIns="0" tIns="0" rIns="0" bIns="0" rtlCol="0"/>
            <a:lstStyle/>
            <a:p>
              <a:endParaRPr sz="1493" dirty="0"/>
            </a:p>
          </p:txBody>
        </p:sp>
        <p:sp>
          <p:nvSpPr>
            <p:cNvPr id="127" name="object 107">
              <a:extLst>
                <a:ext uri="{FF2B5EF4-FFF2-40B4-BE49-F238E27FC236}">
                  <a16:creationId xmlns:a16="http://schemas.microsoft.com/office/drawing/2014/main" id="{9C754E12-3489-4978-BCF9-BC9FA9993382}"/>
                </a:ext>
              </a:extLst>
            </p:cNvPr>
            <p:cNvSpPr/>
            <p:nvPr/>
          </p:nvSpPr>
          <p:spPr>
            <a:xfrm>
              <a:off x="708337" y="6472745"/>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854C25"/>
            </a:solidFill>
          </p:spPr>
          <p:txBody>
            <a:bodyPr wrap="square" lIns="0" tIns="0" rIns="0" bIns="0" rtlCol="0"/>
            <a:lstStyle/>
            <a:p>
              <a:endParaRPr sz="1493" dirty="0"/>
            </a:p>
          </p:txBody>
        </p:sp>
        <p:sp>
          <p:nvSpPr>
            <p:cNvPr id="128" name="object 108">
              <a:extLst>
                <a:ext uri="{FF2B5EF4-FFF2-40B4-BE49-F238E27FC236}">
                  <a16:creationId xmlns:a16="http://schemas.microsoft.com/office/drawing/2014/main" id="{09723616-9656-4AA5-ABE9-98AD7605C61A}"/>
                </a:ext>
              </a:extLst>
            </p:cNvPr>
            <p:cNvSpPr/>
            <p:nvPr/>
          </p:nvSpPr>
          <p:spPr>
            <a:xfrm>
              <a:off x="557481" y="6517613"/>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198"/>
                  </a:lnTo>
                  <a:lnTo>
                    <a:pt x="13284" y="6553"/>
                  </a:lnTo>
                  <a:lnTo>
                    <a:pt x="13220" y="2908"/>
                  </a:lnTo>
                  <a:lnTo>
                    <a:pt x="10210" y="0"/>
                  </a:lnTo>
                  <a:close/>
                </a:path>
              </a:pathLst>
            </a:custGeom>
            <a:solidFill>
              <a:srgbClr val="A25A2E"/>
            </a:solidFill>
          </p:spPr>
          <p:txBody>
            <a:bodyPr wrap="square" lIns="0" tIns="0" rIns="0" bIns="0" rtlCol="0"/>
            <a:lstStyle/>
            <a:p>
              <a:endParaRPr sz="1493" dirty="0"/>
            </a:p>
          </p:txBody>
        </p:sp>
        <p:sp>
          <p:nvSpPr>
            <p:cNvPr id="129" name="object 109">
              <a:extLst>
                <a:ext uri="{FF2B5EF4-FFF2-40B4-BE49-F238E27FC236}">
                  <a16:creationId xmlns:a16="http://schemas.microsoft.com/office/drawing/2014/main" id="{EA38ADD7-30AA-435B-A97F-749EAF415257}"/>
                </a:ext>
              </a:extLst>
            </p:cNvPr>
            <p:cNvSpPr/>
            <p:nvPr/>
          </p:nvSpPr>
          <p:spPr>
            <a:xfrm>
              <a:off x="545279" y="6630123"/>
              <a:ext cx="13970" cy="13970"/>
            </a:xfrm>
            <a:custGeom>
              <a:avLst/>
              <a:gdLst/>
              <a:ahLst/>
              <a:cxnLst/>
              <a:rect l="l" t="t" r="r" b="b"/>
              <a:pathLst>
                <a:path w="13970" h="13970">
                  <a:moveTo>
                    <a:pt x="10210" y="0"/>
                  </a:moveTo>
                  <a:lnTo>
                    <a:pt x="2895"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A5C32"/>
            </a:solidFill>
          </p:spPr>
          <p:txBody>
            <a:bodyPr wrap="square" lIns="0" tIns="0" rIns="0" bIns="0" rtlCol="0"/>
            <a:lstStyle/>
            <a:p>
              <a:endParaRPr sz="1493" dirty="0"/>
            </a:p>
          </p:txBody>
        </p:sp>
        <p:sp>
          <p:nvSpPr>
            <p:cNvPr id="130" name="object 110">
              <a:extLst>
                <a:ext uri="{FF2B5EF4-FFF2-40B4-BE49-F238E27FC236}">
                  <a16:creationId xmlns:a16="http://schemas.microsoft.com/office/drawing/2014/main" id="{B1210AB9-882A-45FB-9833-2AB6F8CAB4A2}"/>
                </a:ext>
              </a:extLst>
            </p:cNvPr>
            <p:cNvSpPr/>
            <p:nvPr/>
          </p:nvSpPr>
          <p:spPr>
            <a:xfrm>
              <a:off x="977423" y="6675194"/>
              <a:ext cx="13970" cy="13970"/>
            </a:xfrm>
            <a:custGeom>
              <a:avLst/>
              <a:gdLst/>
              <a:ahLst/>
              <a:cxnLst/>
              <a:rect l="l" t="t" r="r" b="b"/>
              <a:pathLst>
                <a:path w="13969" h="13970">
                  <a:moveTo>
                    <a:pt x="10210" y="0"/>
                  </a:moveTo>
                  <a:lnTo>
                    <a:pt x="2908" y="126"/>
                  </a:lnTo>
                  <a:lnTo>
                    <a:pt x="0" y="3136"/>
                  </a:lnTo>
                  <a:lnTo>
                    <a:pt x="127" y="10439"/>
                  </a:lnTo>
                  <a:lnTo>
                    <a:pt x="3136" y="13347"/>
                  </a:lnTo>
                  <a:lnTo>
                    <a:pt x="10452" y="13220"/>
                  </a:lnTo>
                  <a:lnTo>
                    <a:pt x="13347" y="10198"/>
                  </a:lnTo>
                  <a:lnTo>
                    <a:pt x="13284" y="6553"/>
                  </a:lnTo>
                  <a:lnTo>
                    <a:pt x="13220" y="2895"/>
                  </a:lnTo>
                  <a:lnTo>
                    <a:pt x="10210" y="0"/>
                  </a:lnTo>
                  <a:close/>
                </a:path>
              </a:pathLst>
            </a:custGeom>
            <a:solidFill>
              <a:srgbClr val="8B4C28"/>
            </a:solidFill>
          </p:spPr>
          <p:txBody>
            <a:bodyPr wrap="square" lIns="0" tIns="0" rIns="0" bIns="0" rtlCol="0"/>
            <a:lstStyle/>
            <a:p>
              <a:endParaRPr sz="1493" dirty="0"/>
            </a:p>
          </p:txBody>
        </p:sp>
        <p:sp>
          <p:nvSpPr>
            <p:cNvPr id="131" name="object 111">
              <a:extLst>
                <a:ext uri="{FF2B5EF4-FFF2-40B4-BE49-F238E27FC236}">
                  <a16:creationId xmlns:a16="http://schemas.microsoft.com/office/drawing/2014/main" id="{E1A03F27-47E2-42DA-8672-42313D6849EB}"/>
                </a:ext>
              </a:extLst>
            </p:cNvPr>
            <p:cNvSpPr/>
            <p:nvPr/>
          </p:nvSpPr>
          <p:spPr>
            <a:xfrm>
              <a:off x="503318" y="6514877"/>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8C5128"/>
            </a:solidFill>
          </p:spPr>
          <p:txBody>
            <a:bodyPr wrap="square" lIns="0" tIns="0" rIns="0" bIns="0" rtlCol="0"/>
            <a:lstStyle/>
            <a:p>
              <a:endParaRPr sz="1493" dirty="0"/>
            </a:p>
          </p:txBody>
        </p:sp>
        <p:sp>
          <p:nvSpPr>
            <p:cNvPr id="132" name="object 112">
              <a:extLst>
                <a:ext uri="{FF2B5EF4-FFF2-40B4-BE49-F238E27FC236}">
                  <a16:creationId xmlns:a16="http://schemas.microsoft.com/office/drawing/2014/main" id="{39CA1855-33AF-47AC-83C5-03A5CC4C50E8}"/>
                </a:ext>
              </a:extLst>
            </p:cNvPr>
            <p:cNvSpPr/>
            <p:nvPr/>
          </p:nvSpPr>
          <p:spPr>
            <a:xfrm>
              <a:off x="802398" y="6702179"/>
              <a:ext cx="13970" cy="13335"/>
            </a:xfrm>
            <a:custGeom>
              <a:avLst/>
              <a:gdLst/>
              <a:ahLst/>
              <a:cxnLst/>
              <a:rect l="l" t="t" r="r" b="b"/>
              <a:pathLst>
                <a:path w="13969" h="13334">
                  <a:moveTo>
                    <a:pt x="10210" y="0"/>
                  </a:moveTo>
                  <a:lnTo>
                    <a:pt x="2895" y="126"/>
                  </a:lnTo>
                  <a:lnTo>
                    <a:pt x="0" y="3124"/>
                  </a:lnTo>
                  <a:lnTo>
                    <a:pt x="126" y="10426"/>
                  </a:lnTo>
                  <a:lnTo>
                    <a:pt x="3136" y="13334"/>
                  </a:lnTo>
                  <a:lnTo>
                    <a:pt x="10439" y="13207"/>
                  </a:lnTo>
                  <a:lnTo>
                    <a:pt x="13347" y="10198"/>
                  </a:lnTo>
                  <a:lnTo>
                    <a:pt x="13284" y="6540"/>
                  </a:lnTo>
                  <a:lnTo>
                    <a:pt x="13220" y="2895"/>
                  </a:lnTo>
                  <a:lnTo>
                    <a:pt x="10210" y="0"/>
                  </a:lnTo>
                  <a:close/>
                </a:path>
              </a:pathLst>
            </a:custGeom>
            <a:solidFill>
              <a:srgbClr val="894D27"/>
            </a:solidFill>
          </p:spPr>
          <p:txBody>
            <a:bodyPr wrap="square" lIns="0" tIns="0" rIns="0" bIns="0" rtlCol="0"/>
            <a:lstStyle/>
            <a:p>
              <a:endParaRPr sz="1493" dirty="0"/>
            </a:p>
          </p:txBody>
        </p:sp>
        <p:sp>
          <p:nvSpPr>
            <p:cNvPr id="133" name="object 113">
              <a:extLst>
                <a:ext uri="{FF2B5EF4-FFF2-40B4-BE49-F238E27FC236}">
                  <a16:creationId xmlns:a16="http://schemas.microsoft.com/office/drawing/2014/main" id="{6819B9A8-C5CC-4FC7-89B8-B76EE252364B}"/>
                </a:ext>
              </a:extLst>
            </p:cNvPr>
            <p:cNvSpPr/>
            <p:nvPr/>
          </p:nvSpPr>
          <p:spPr>
            <a:xfrm>
              <a:off x="722661" y="6493187"/>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25A2E"/>
            </a:solidFill>
          </p:spPr>
          <p:txBody>
            <a:bodyPr wrap="square" lIns="0" tIns="0" rIns="0" bIns="0" rtlCol="0"/>
            <a:lstStyle/>
            <a:p>
              <a:endParaRPr sz="1493" dirty="0"/>
            </a:p>
          </p:txBody>
        </p:sp>
        <p:sp>
          <p:nvSpPr>
            <p:cNvPr id="134" name="object 114">
              <a:extLst>
                <a:ext uri="{FF2B5EF4-FFF2-40B4-BE49-F238E27FC236}">
                  <a16:creationId xmlns:a16="http://schemas.microsoft.com/office/drawing/2014/main" id="{593D6502-731A-48A0-B9FB-8C056B6349D3}"/>
                </a:ext>
              </a:extLst>
            </p:cNvPr>
            <p:cNvSpPr/>
            <p:nvPr/>
          </p:nvSpPr>
          <p:spPr>
            <a:xfrm>
              <a:off x="914576" y="6706071"/>
              <a:ext cx="13970" cy="13970"/>
            </a:xfrm>
            <a:custGeom>
              <a:avLst/>
              <a:gdLst/>
              <a:ahLst/>
              <a:cxnLst/>
              <a:rect l="l" t="t" r="r" b="b"/>
              <a:pathLst>
                <a:path w="13969" h="13970">
                  <a:moveTo>
                    <a:pt x="10198" y="0"/>
                  </a:moveTo>
                  <a:lnTo>
                    <a:pt x="2895" y="126"/>
                  </a:lnTo>
                  <a:lnTo>
                    <a:pt x="0" y="3124"/>
                  </a:lnTo>
                  <a:lnTo>
                    <a:pt x="127" y="10426"/>
                  </a:lnTo>
                  <a:lnTo>
                    <a:pt x="3136" y="13347"/>
                  </a:lnTo>
                  <a:lnTo>
                    <a:pt x="10439" y="13220"/>
                  </a:lnTo>
                  <a:lnTo>
                    <a:pt x="13347" y="10198"/>
                  </a:lnTo>
                  <a:lnTo>
                    <a:pt x="13284" y="6553"/>
                  </a:lnTo>
                  <a:lnTo>
                    <a:pt x="13220" y="2895"/>
                  </a:lnTo>
                  <a:lnTo>
                    <a:pt x="10198" y="0"/>
                  </a:lnTo>
                  <a:close/>
                </a:path>
              </a:pathLst>
            </a:custGeom>
            <a:solidFill>
              <a:srgbClr val="744220"/>
            </a:solidFill>
          </p:spPr>
          <p:txBody>
            <a:bodyPr wrap="square" lIns="0" tIns="0" rIns="0" bIns="0" rtlCol="0"/>
            <a:lstStyle/>
            <a:p>
              <a:endParaRPr sz="1493" dirty="0"/>
            </a:p>
          </p:txBody>
        </p:sp>
        <p:sp>
          <p:nvSpPr>
            <p:cNvPr id="135" name="object 115">
              <a:extLst>
                <a:ext uri="{FF2B5EF4-FFF2-40B4-BE49-F238E27FC236}">
                  <a16:creationId xmlns:a16="http://schemas.microsoft.com/office/drawing/2014/main" id="{1FF7484E-3407-40FF-B6B7-52BD47720A20}"/>
                </a:ext>
              </a:extLst>
            </p:cNvPr>
            <p:cNvSpPr/>
            <p:nvPr/>
          </p:nvSpPr>
          <p:spPr>
            <a:xfrm>
              <a:off x="915616" y="6668343"/>
              <a:ext cx="13970" cy="13970"/>
            </a:xfrm>
            <a:custGeom>
              <a:avLst/>
              <a:gdLst/>
              <a:ahLst/>
              <a:cxnLst/>
              <a:rect l="l" t="t" r="r" b="b"/>
              <a:pathLst>
                <a:path w="13969" h="13970">
                  <a:moveTo>
                    <a:pt x="10210" y="0"/>
                  </a:moveTo>
                  <a:lnTo>
                    <a:pt x="2908"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99532D"/>
            </a:solidFill>
          </p:spPr>
          <p:txBody>
            <a:bodyPr wrap="square" lIns="0" tIns="0" rIns="0" bIns="0" rtlCol="0"/>
            <a:lstStyle/>
            <a:p>
              <a:endParaRPr sz="1493" dirty="0"/>
            </a:p>
          </p:txBody>
        </p:sp>
        <p:sp>
          <p:nvSpPr>
            <p:cNvPr id="136" name="object 116">
              <a:extLst>
                <a:ext uri="{FF2B5EF4-FFF2-40B4-BE49-F238E27FC236}">
                  <a16:creationId xmlns:a16="http://schemas.microsoft.com/office/drawing/2014/main" id="{38F43C81-50C0-4310-9E35-5B06D0A1BE0D}"/>
                </a:ext>
              </a:extLst>
            </p:cNvPr>
            <p:cNvSpPr/>
            <p:nvPr/>
          </p:nvSpPr>
          <p:spPr>
            <a:xfrm>
              <a:off x="484577" y="6679469"/>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8562A"/>
            </a:solidFill>
          </p:spPr>
          <p:txBody>
            <a:bodyPr wrap="square" lIns="0" tIns="0" rIns="0" bIns="0" rtlCol="0"/>
            <a:lstStyle/>
            <a:p>
              <a:endParaRPr sz="1493" dirty="0"/>
            </a:p>
          </p:txBody>
        </p:sp>
        <p:sp>
          <p:nvSpPr>
            <p:cNvPr id="137" name="object 117">
              <a:extLst>
                <a:ext uri="{FF2B5EF4-FFF2-40B4-BE49-F238E27FC236}">
                  <a16:creationId xmlns:a16="http://schemas.microsoft.com/office/drawing/2014/main" id="{5381C5AF-C6F7-4A1C-8EC5-6E95C3BE294E}"/>
                </a:ext>
              </a:extLst>
            </p:cNvPr>
            <p:cNvSpPr/>
            <p:nvPr/>
          </p:nvSpPr>
          <p:spPr>
            <a:xfrm>
              <a:off x="604226" y="6515786"/>
              <a:ext cx="13970" cy="13335"/>
            </a:xfrm>
            <a:custGeom>
              <a:avLst/>
              <a:gdLst/>
              <a:ahLst/>
              <a:cxnLst/>
              <a:rect l="l" t="t" r="r" b="b"/>
              <a:pathLst>
                <a:path w="13970" h="13334">
                  <a:moveTo>
                    <a:pt x="10210" y="0"/>
                  </a:moveTo>
                  <a:lnTo>
                    <a:pt x="2895" y="126"/>
                  </a:lnTo>
                  <a:lnTo>
                    <a:pt x="0" y="3136"/>
                  </a:lnTo>
                  <a:lnTo>
                    <a:pt x="126" y="10439"/>
                  </a:lnTo>
                  <a:lnTo>
                    <a:pt x="3136" y="13334"/>
                  </a:lnTo>
                  <a:lnTo>
                    <a:pt x="10439" y="13207"/>
                  </a:lnTo>
                  <a:lnTo>
                    <a:pt x="13347" y="10198"/>
                  </a:lnTo>
                  <a:lnTo>
                    <a:pt x="13284" y="6553"/>
                  </a:lnTo>
                  <a:lnTo>
                    <a:pt x="13220" y="2895"/>
                  </a:lnTo>
                  <a:lnTo>
                    <a:pt x="10210" y="0"/>
                  </a:lnTo>
                  <a:close/>
                </a:path>
              </a:pathLst>
            </a:custGeom>
            <a:solidFill>
              <a:srgbClr val="A45B2F"/>
            </a:solidFill>
          </p:spPr>
          <p:txBody>
            <a:bodyPr wrap="square" lIns="0" tIns="0" rIns="0" bIns="0" rtlCol="0"/>
            <a:lstStyle/>
            <a:p>
              <a:endParaRPr sz="1493" dirty="0"/>
            </a:p>
          </p:txBody>
        </p:sp>
        <p:sp>
          <p:nvSpPr>
            <p:cNvPr id="138" name="object 118">
              <a:extLst>
                <a:ext uri="{FF2B5EF4-FFF2-40B4-BE49-F238E27FC236}">
                  <a16:creationId xmlns:a16="http://schemas.microsoft.com/office/drawing/2014/main" id="{D3E9676B-3577-45DE-BD25-E22B14286DB9}"/>
                </a:ext>
              </a:extLst>
            </p:cNvPr>
            <p:cNvSpPr/>
            <p:nvPr/>
          </p:nvSpPr>
          <p:spPr>
            <a:xfrm>
              <a:off x="784997" y="6721920"/>
              <a:ext cx="13970" cy="13970"/>
            </a:xfrm>
            <a:custGeom>
              <a:avLst/>
              <a:gdLst/>
              <a:ahLst/>
              <a:cxnLst/>
              <a:rect l="l" t="t" r="r" b="b"/>
              <a:pathLst>
                <a:path w="13970" h="13970">
                  <a:moveTo>
                    <a:pt x="10210" y="0"/>
                  </a:moveTo>
                  <a:lnTo>
                    <a:pt x="2908"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70411E"/>
            </a:solidFill>
          </p:spPr>
          <p:txBody>
            <a:bodyPr wrap="square" lIns="0" tIns="0" rIns="0" bIns="0" rtlCol="0"/>
            <a:lstStyle/>
            <a:p>
              <a:endParaRPr sz="1493" dirty="0"/>
            </a:p>
          </p:txBody>
        </p:sp>
        <p:sp>
          <p:nvSpPr>
            <p:cNvPr id="139" name="object 119">
              <a:extLst>
                <a:ext uri="{FF2B5EF4-FFF2-40B4-BE49-F238E27FC236}">
                  <a16:creationId xmlns:a16="http://schemas.microsoft.com/office/drawing/2014/main" id="{FAFFFFAC-1CE6-4D57-ADE0-90DDB948E738}"/>
                </a:ext>
              </a:extLst>
            </p:cNvPr>
            <p:cNvSpPr/>
            <p:nvPr/>
          </p:nvSpPr>
          <p:spPr>
            <a:xfrm>
              <a:off x="1034061" y="6651165"/>
              <a:ext cx="13335" cy="13970"/>
            </a:xfrm>
            <a:custGeom>
              <a:avLst/>
              <a:gdLst/>
              <a:ahLst/>
              <a:cxnLst/>
              <a:rect l="l" t="t" r="r" b="b"/>
              <a:pathLst>
                <a:path w="13334" h="13970">
                  <a:moveTo>
                    <a:pt x="10198" y="0"/>
                  </a:moveTo>
                  <a:lnTo>
                    <a:pt x="2895" y="127"/>
                  </a:lnTo>
                  <a:lnTo>
                    <a:pt x="0" y="3136"/>
                  </a:lnTo>
                  <a:lnTo>
                    <a:pt x="127" y="10439"/>
                  </a:lnTo>
                  <a:lnTo>
                    <a:pt x="3124" y="13347"/>
                  </a:lnTo>
                  <a:lnTo>
                    <a:pt x="10439" y="13220"/>
                  </a:lnTo>
                  <a:lnTo>
                    <a:pt x="13335" y="10198"/>
                  </a:lnTo>
                  <a:lnTo>
                    <a:pt x="13271" y="6553"/>
                  </a:lnTo>
                  <a:lnTo>
                    <a:pt x="13208" y="2908"/>
                  </a:lnTo>
                  <a:lnTo>
                    <a:pt x="10198" y="0"/>
                  </a:lnTo>
                  <a:close/>
                </a:path>
              </a:pathLst>
            </a:custGeom>
            <a:solidFill>
              <a:srgbClr val="814825"/>
            </a:solidFill>
          </p:spPr>
          <p:txBody>
            <a:bodyPr wrap="square" lIns="0" tIns="0" rIns="0" bIns="0" rtlCol="0"/>
            <a:lstStyle/>
            <a:p>
              <a:endParaRPr sz="1493" dirty="0"/>
            </a:p>
          </p:txBody>
        </p:sp>
        <p:sp>
          <p:nvSpPr>
            <p:cNvPr id="140" name="object 120">
              <a:extLst>
                <a:ext uri="{FF2B5EF4-FFF2-40B4-BE49-F238E27FC236}">
                  <a16:creationId xmlns:a16="http://schemas.microsoft.com/office/drawing/2014/main" id="{93288BC3-8D32-4AB3-B09F-D0A70B468A76}"/>
                </a:ext>
              </a:extLst>
            </p:cNvPr>
            <p:cNvSpPr/>
            <p:nvPr/>
          </p:nvSpPr>
          <p:spPr>
            <a:xfrm>
              <a:off x="740926" y="6641060"/>
              <a:ext cx="13970" cy="13335"/>
            </a:xfrm>
            <a:custGeom>
              <a:avLst/>
              <a:gdLst/>
              <a:ahLst/>
              <a:cxnLst/>
              <a:rect l="l" t="t" r="r" b="b"/>
              <a:pathLst>
                <a:path w="13970" h="13334">
                  <a:moveTo>
                    <a:pt x="10210" y="0"/>
                  </a:moveTo>
                  <a:lnTo>
                    <a:pt x="2895" y="127"/>
                  </a:lnTo>
                  <a:lnTo>
                    <a:pt x="0" y="3124"/>
                  </a:lnTo>
                  <a:lnTo>
                    <a:pt x="126" y="10426"/>
                  </a:lnTo>
                  <a:lnTo>
                    <a:pt x="3136" y="13335"/>
                  </a:lnTo>
                  <a:lnTo>
                    <a:pt x="10439" y="13208"/>
                  </a:lnTo>
                  <a:lnTo>
                    <a:pt x="13347" y="10198"/>
                  </a:lnTo>
                  <a:lnTo>
                    <a:pt x="13284" y="6553"/>
                  </a:lnTo>
                  <a:lnTo>
                    <a:pt x="13220" y="2895"/>
                  </a:lnTo>
                  <a:lnTo>
                    <a:pt x="10210" y="0"/>
                  </a:lnTo>
                  <a:close/>
                </a:path>
              </a:pathLst>
            </a:custGeom>
            <a:solidFill>
              <a:srgbClr val="A1592E"/>
            </a:solidFill>
          </p:spPr>
          <p:txBody>
            <a:bodyPr wrap="square" lIns="0" tIns="0" rIns="0" bIns="0" rtlCol="0"/>
            <a:lstStyle/>
            <a:p>
              <a:endParaRPr sz="1493" dirty="0"/>
            </a:p>
          </p:txBody>
        </p:sp>
        <p:sp>
          <p:nvSpPr>
            <p:cNvPr id="141" name="object 121">
              <a:extLst>
                <a:ext uri="{FF2B5EF4-FFF2-40B4-BE49-F238E27FC236}">
                  <a16:creationId xmlns:a16="http://schemas.microsoft.com/office/drawing/2014/main" id="{9BA2E33A-706C-4A7B-89C9-367EE872A044}"/>
                </a:ext>
              </a:extLst>
            </p:cNvPr>
            <p:cNvSpPr/>
            <p:nvPr/>
          </p:nvSpPr>
          <p:spPr>
            <a:xfrm>
              <a:off x="984036" y="6594609"/>
              <a:ext cx="13970" cy="13970"/>
            </a:xfrm>
            <a:custGeom>
              <a:avLst/>
              <a:gdLst/>
              <a:ahLst/>
              <a:cxnLst/>
              <a:rect l="l" t="t" r="r" b="b"/>
              <a:pathLst>
                <a:path w="13969" h="13970">
                  <a:moveTo>
                    <a:pt x="10210" y="0"/>
                  </a:moveTo>
                  <a:lnTo>
                    <a:pt x="2895" y="126"/>
                  </a:lnTo>
                  <a:lnTo>
                    <a:pt x="0" y="3149"/>
                  </a:lnTo>
                  <a:lnTo>
                    <a:pt x="127" y="10452"/>
                  </a:lnTo>
                  <a:lnTo>
                    <a:pt x="3136" y="13360"/>
                  </a:lnTo>
                  <a:lnTo>
                    <a:pt x="10439" y="13233"/>
                  </a:lnTo>
                  <a:lnTo>
                    <a:pt x="13347" y="10223"/>
                  </a:lnTo>
                  <a:lnTo>
                    <a:pt x="13284" y="6565"/>
                  </a:lnTo>
                  <a:lnTo>
                    <a:pt x="13220" y="2920"/>
                  </a:lnTo>
                  <a:lnTo>
                    <a:pt x="10210" y="0"/>
                  </a:lnTo>
                  <a:close/>
                </a:path>
              </a:pathLst>
            </a:custGeom>
            <a:solidFill>
              <a:srgbClr val="9D552E"/>
            </a:solidFill>
          </p:spPr>
          <p:txBody>
            <a:bodyPr wrap="square" lIns="0" tIns="0" rIns="0" bIns="0" rtlCol="0"/>
            <a:lstStyle/>
            <a:p>
              <a:endParaRPr sz="1493" dirty="0"/>
            </a:p>
          </p:txBody>
        </p:sp>
        <p:sp>
          <p:nvSpPr>
            <p:cNvPr id="142" name="object 122">
              <a:extLst>
                <a:ext uri="{FF2B5EF4-FFF2-40B4-BE49-F238E27FC236}">
                  <a16:creationId xmlns:a16="http://schemas.microsoft.com/office/drawing/2014/main" id="{B9693055-5C5B-4F16-9333-18EFA899AA2D}"/>
                </a:ext>
              </a:extLst>
            </p:cNvPr>
            <p:cNvSpPr/>
            <p:nvPr/>
          </p:nvSpPr>
          <p:spPr>
            <a:xfrm>
              <a:off x="976431" y="6684801"/>
              <a:ext cx="13970" cy="13970"/>
            </a:xfrm>
            <a:custGeom>
              <a:avLst/>
              <a:gdLst/>
              <a:ahLst/>
              <a:cxnLst/>
              <a:rect l="l" t="t" r="r" b="b"/>
              <a:pathLst>
                <a:path w="13969" h="13970">
                  <a:moveTo>
                    <a:pt x="10223" y="0"/>
                  </a:moveTo>
                  <a:lnTo>
                    <a:pt x="2908" y="127"/>
                  </a:lnTo>
                  <a:lnTo>
                    <a:pt x="0" y="3136"/>
                  </a:lnTo>
                  <a:lnTo>
                    <a:pt x="139" y="10439"/>
                  </a:lnTo>
                  <a:lnTo>
                    <a:pt x="3149" y="13347"/>
                  </a:lnTo>
                  <a:lnTo>
                    <a:pt x="10452" y="13220"/>
                  </a:lnTo>
                  <a:lnTo>
                    <a:pt x="13360" y="10210"/>
                  </a:lnTo>
                  <a:lnTo>
                    <a:pt x="13296" y="6553"/>
                  </a:lnTo>
                  <a:lnTo>
                    <a:pt x="13233" y="2908"/>
                  </a:lnTo>
                  <a:lnTo>
                    <a:pt x="10223" y="0"/>
                  </a:lnTo>
                  <a:close/>
                </a:path>
              </a:pathLst>
            </a:custGeom>
            <a:solidFill>
              <a:srgbClr val="8A4A29"/>
            </a:solidFill>
          </p:spPr>
          <p:txBody>
            <a:bodyPr wrap="square" lIns="0" tIns="0" rIns="0" bIns="0" rtlCol="0"/>
            <a:lstStyle/>
            <a:p>
              <a:endParaRPr sz="1493" dirty="0"/>
            </a:p>
          </p:txBody>
        </p:sp>
        <p:sp>
          <p:nvSpPr>
            <p:cNvPr id="143" name="object 123">
              <a:extLst>
                <a:ext uri="{FF2B5EF4-FFF2-40B4-BE49-F238E27FC236}">
                  <a16:creationId xmlns:a16="http://schemas.microsoft.com/office/drawing/2014/main" id="{C7B075EC-5935-4AFD-80DE-74E56A711450}"/>
                </a:ext>
              </a:extLst>
            </p:cNvPr>
            <p:cNvSpPr/>
            <p:nvPr/>
          </p:nvSpPr>
          <p:spPr>
            <a:xfrm>
              <a:off x="1043646" y="6553141"/>
              <a:ext cx="13970" cy="13970"/>
            </a:xfrm>
            <a:custGeom>
              <a:avLst/>
              <a:gdLst/>
              <a:ahLst/>
              <a:cxnLst/>
              <a:rect l="l" t="t" r="r" b="b"/>
              <a:pathLst>
                <a:path w="13969" h="13970">
                  <a:moveTo>
                    <a:pt x="10210" y="0"/>
                  </a:moveTo>
                  <a:lnTo>
                    <a:pt x="2908" y="126"/>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784322"/>
            </a:solidFill>
          </p:spPr>
          <p:txBody>
            <a:bodyPr wrap="square" lIns="0" tIns="0" rIns="0" bIns="0" rtlCol="0"/>
            <a:lstStyle/>
            <a:p>
              <a:endParaRPr sz="1493" dirty="0"/>
            </a:p>
          </p:txBody>
        </p:sp>
        <p:sp>
          <p:nvSpPr>
            <p:cNvPr id="144" name="object 124">
              <a:extLst>
                <a:ext uri="{FF2B5EF4-FFF2-40B4-BE49-F238E27FC236}">
                  <a16:creationId xmlns:a16="http://schemas.microsoft.com/office/drawing/2014/main" id="{5CFD4916-2D7C-4ADB-8601-54B79146CD64}"/>
                </a:ext>
              </a:extLst>
            </p:cNvPr>
            <p:cNvSpPr/>
            <p:nvPr/>
          </p:nvSpPr>
          <p:spPr>
            <a:xfrm>
              <a:off x="1055295" y="6594130"/>
              <a:ext cx="13970" cy="13970"/>
            </a:xfrm>
            <a:custGeom>
              <a:avLst/>
              <a:gdLst/>
              <a:ahLst/>
              <a:cxnLst/>
              <a:rect l="l" t="t" r="r" b="b"/>
              <a:pathLst>
                <a:path w="13969" h="13970">
                  <a:moveTo>
                    <a:pt x="10210" y="0"/>
                  </a:moveTo>
                  <a:lnTo>
                    <a:pt x="2895" y="126"/>
                  </a:lnTo>
                  <a:lnTo>
                    <a:pt x="0" y="3149"/>
                  </a:lnTo>
                  <a:lnTo>
                    <a:pt x="127" y="10452"/>
                  </a:lnTo>
                  <a:lnTo>
                    <a:pt x="3136" y="13360"/>
                  </a:lnTo>
                  <a:lnTo>
                    <a:pt x="10439" y="13233"/>
                  </a:lnTo>
                  <a:lnTo>
                    <a:pt x="13347" y="10223"/>
                  </a:lnTo>
                  <a:lnTo>
                    <a:pt x="13284" y="6565"/>
                  </a:lnTo>
                  <a:lnTo>
                    <a:pt x="13220" y="2920"/>
                  </a:lnTo>
                  <a:lnTo>
                    <a:pt x="10210" y="0"/>
                  </a:lnTo>
                  <a:close/>
                </a:path>
              </a:pathLst>
            </a:custGeom>
            <a:solidFill>
              <a:srgbClr val="A45C28"/>
            </a:solidFill>
          </p:spPr>
          <p:txBody>
            <a:bodyPr wrap="square" lIns="0" tIns="0" rIns="0" bIns="0" rtlCol="0"/>
            <a:lstStyle/>
            <a:p>
              <a:endParaRPr sz="1493" dirty="0"/>
            </a:p>
          </p:txBody>
        </p:sp>
        <p:sp>
          <p:nvSpPr>
            <p:cNvPr id="145" name="object 125">
              <a:extLst>
                <a:ext uri="{FF2B5EF4-FFF2-40B4-BE49-F238E27FC236}">
                  <a16:creationId xmlns:a16="http://schemas.microsoft.com/office/drawing/2014/main" id="{B41FE794-B358-4273-A325-267CE9987971}"/>
                </a:ext>
              </a:extLst>
            </p:cNvPr>
            <p:cNvSpPr/>
            <p:nvPr/>
          </p:nvSpPr>
          <p:spPr>
            <a:xfrm>
              <a:off x="723287" y="6472751"/>
              <a:ext cx="13970" cy="13970"/>
            </a:xfrm>
            <a:custGeom>
              <a:avLst/>
              <a:gdLst/>
              <a:ahLst/>
              <a:cxnLst/>
              <a:rect l="l" t="t" r="r" b="b"/>
              <a:pathLst>
                <a:path w="13970" h="13970">
                  <a:moveTo>
                    <a:pt x="10210" y="0"/>
                  </a:moveTo>
                  <a:lnTo>
                    <a:pt x="2908" y="127"/>
                  </a:lnTo>
                  <a:lnTo>
                    <a:pt x="0" y="3136"/>
                  </a:lnTo>
                  <a:lnTo>
                    <a:pt x="126" y="10439"/>
                  </a:lnTo>
                  <a:lnTo>
                    <a:pt x="3136" y="13347"/>
                  </a:lnTo>
                  <a:lnTo>
                    <a:pt x="10452" y="13220"/>
                  </a:lnTo>
                  <a:lnTo>
                    <a:pt x="13347" y="10210"/>
                  </a:lnTo>
                  <a:lnTo>
                    <a:pt x="13284" y="6553"/>
                  </a:lnTo>
                  <a:lnTo>
                    <a:pt x="13220" y="2908"/>
                  </a:lnTo>
                  <a:lnTo>
                    <a:pt x="10210" y="0"/>
                  </a:lnTo>
                  <a:close/>
                </a:path>
              </a:pathLst>
            </a:custGeom>
            <a:solidFill>
              <a:srgbClr val="7D4924"/>
            </a:solidFill>
          </p:spPr>
          <p:txBody>
            <a:bodyPr wrap="square" lIns="0" tIns="0" rIns="0" bIns="0" rtlCol="0"/>
            <a:lstStyle/>
            <a:p>
              <a:endParaRPr sz="1493" dirty="0"/>
            </a:p>
          </p:txBody>
        </p:sp>
        <p:sp>
          <p:nvSpPr>
            <p:cNvPr id="146" name="object 126">
              <a:extLst>
                <a:ext uri="{FF2B5EF4-FFF2-40B4-BE49-F238E27FC236}">
                  <a16:creationId xmlns:a16="http://schemas.microsoft.com/office/drawing/2014/main" id="{57313AAF-5038-49F4-B645-CD3210FC5EF3}"/>
                </a:ext>
              </a:extLst>
            </p:cNvPr>
            <p:cNvSpPr/>
            <p:nvPr/>
          </p:nvSpPr>
          <p:spPr>
            <a:xfrm>
              <a:off x="547554" y="6551811"/>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5542B"/>
            </a:solidFill>
          </p:spPr>
          <p:txBody>
            <a:bodyPr wrap="square" lIns="0" tIns="0" rIns="0" bIns="0" rtlCol="0"/>
            <a:lstStyle/>
            <a:p>
              <a:endParaRPr sz="1493" dirty="0"/>
            </a:p>
          </p:txBody>
        </p:sp>
        <p:sp>
          <p:nvSpPr>
            <p:cNvPr id="147" name="object 127">
              <a:extLst>
                <a:ext uri="{FF2B5EF4-FFF2-40B4-BE49-F238E27FC236}">
                  <a16:creationId xmlns:a16="http://schemas.microsoft.com/office/drawing/2014/main" id="{2905D6B3-A2D1-4D36-90EF-73EC553665CF}"/>
                </a:ext>
              </a:extLst>
            </p:cNvPr>
            <p:cNvSpPr/>
            <p:nvPr/>
          </p:nvSpPr>
          <p:spPr>
            <a:xfrm>
              <a:off x="729989" y="6499575"/>
              <a:ext cx="13970" cy="13970"/>
            </a:xfrm>
            <a:custGeom>
              <a:avLst/>
              <a:gdLst/>
              <a:ahLst/>
              <a:cxnLst/>
              <a:rect l="l" t="t" r="r" b="b"/>
              <a:pathLst>
                <a:path w="13970" h="13970">
                  <a:moveTo>
                    <a:pt x="10210" y="0"/>
                  </a:moveTo>
                  <a:lnTo>
                    <a:pt x="2895" y="126"/>
                  </a:lnTo>
                  <a:lnTo>
                    <a:pt x="0" y="3149"/>
                  </a:lnTo>
                  <a:lnTo>
                    <a:pt x="126" y="10452"/>
                  </a:lnTo>
                  <a:lnTo>
                    <a:pt x="3136" y="13360"/>
                  </a:lnTo>
                  <a:lnTo>
                    <a:pt x="10439" y="13233"/>
                  </a:lnTo>
                  <a:lnTo>
                    <a:pt x="13347" y="10223"/>
                  </a:lnTo>
                  <a:lnTo>
                    <a:pt x="13284" y="6565"/>
                  </a:lnTo>
                  <a:lnTo>
                    <a:pt x="13220" y="2908"/>
                  </a:lnTo>
                  <a:lnTo>
                    <a:pt x="10210" y="0"/>
                  </a:lnTo>
                  <a:close/>
                </a:path>
              </a:pathLst>
            </a:custGeom>
            <a:solidFill>
              <a:srgbClr val="A75B30"/>
            </a:solidFill>
          </p:spPr>
          <p:txBody>
            <a:bodyPr wrap="square" lIns="0" tIns="0" rIns="0" bIns="0" rtlCol="0"/>
            <a:lstStyle/>
            <a:p>
              <a:endParaRPr sz="1493" dirty="0"/>
            </a:p>
          </p:txBody>
        </p:sp>
        <p:sp>
          <p:nvSpPr>
            <p:cNvPr id="148" name="object 128">
              <a:extLst>
                <a:ext uri="{FF2B5EF4-FFF2-40B4-BE49-F238E27FC236}">
                  <a16:creationId xmlns:a16="http://schemas.microsoft.com/office/drawing/2014/main" id="{0B744217-4560-4F95-8D01-F6DDD2302905}"/>
                </a:ext>
              </a:extLst>
            </p:cNvPr>
            <p:cNvSpPr/>
            <p:nvPr/>
          </p:nvSpPr>
          <p:spPr>
            <a:xfrm>
              <a:off x="973921" y="6616566"/>
              <a:ext cx="13970" cy="13970"/>
            </a:xfrm>
            <a:custGeom>
              <a:avLst/>
              <a:gdLst/>
              <a:ahLst/>
              <a:cxnLst/>
              <a:rect l="l" t="t" r="r" b="b"/>
              <a:pathLst>
                <a:path w="13969" h="13970">
                  <a:moveTo>
                    <a:pt x="10223" y="0"/>
                  </a:moveTo>
                  <a:lnTo>
                    <a:pt x="2908" y="126"/>
                  </a:lnTo>
                  <a:lnTo>
                    <a:pt x="0" y="3149"/>
                  </a:lnTo>
                  <a:lnTo>
                    <a:pt x="126" y="10452"/>
                  </a:lnTo>
                  <a:lnTo>
                    <a:pt x="3149" y="13347"/>
                  </a:lnTo>
                  <a:lnTo>
                    <a:pt x="10452" y="13220"/>
                  </a:lnTo>
                  <a:lnTo>
                    <a:pt x="13360" y="10223"/>
                  </a:lnTo>
                  <a:lnTo>
                    <a:pt x="13296" y="6565"/>
                  </a:lnTo>
                  <a:lnTo>
                    <a:pt x="13233" y="2920"/>
                  </a:lnTo>
                  <a:lnTo>
                    <a:pt x="10223" y="0"/>
                  </a:lnTo>
                  <a:close/>
                </a:path>
              </a:pathLst>
            </a:custGeom>
            <a:solidFill>
              <a:srgbClr val="7E4823"/>
            </a:solidFill>
          </p:spPr>
          <p:txBody>
            <a:bodyPr wrap="square" lIns="0" tIns="0" rIns="0" bIns="0" rtlCol="0"/>
            <a:lstStyle/>
            <a:p>
              <a:endParaRPr sz="1493" dirty="0"/>
            </a:p>
          </p:txBody>
        </p:sp>
        <p:sp>
          <p:nvSpPr>
            <p:cNvPr id="149" name="object 129">
              <a:extLst>
                <a:ext uri="{FF2B5EF4-FFF2-40B4-BE49-F238E27FC236}">
                  <a16:creationId xmlns:a16="http://schemas.microsoft.com/office/drawing/2014/main" id="{0521FE02-7727-42D1-BA42-8089F99FF48E}"/>
                </a:ext>
              </a:extLst>
            </p:cNvPr>
            <p:cNvSpPr/>
            <p:nvPr/>
          </p:nvSpPr>
          <p:spPr>
            <a:xfrm>
              <a:off x="650440" y="6726194"/>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85D32"/>
            </a:solidFill>
          </p:spPr>
          <p:txBody>
            <a:bodyPr wrap="square" lIns="0" tIns="0" rIns="0" bIns="0" rtlCol="0"/>
            <a:lstStyle/>
            <a:p>
              <a:endParaRPr sz="1493" dirty="0"/>
            </a:p>
          </p:txBody>
        </p:sp>
        <p:sp>
          <p:nvSpPr>
            <p:cNvPr id="150" name="object 130">
              <a:extLst>
                <a:ext uri="{FF2B5EF4-FFF2-40B4-BE49-F238E27FC236}">
                  <a16:creationId xmlns:a16="http://schemas.microsoft.com/office/drawing/2014/main" id="{92C6932A-905E-41A6-8F8A-4C6D7C981681}"/>
                </a:ext>
              </a:extLst>
            </p:cNvPr>
            <p:cNvSpPr/>
            <p:nvPr/>
          </p:nvSpPr>
          <p:spPr>
            <a:xfrm>
              <a:off x="1008063" y="6574514"/>
              <a:ext cx="13970" cy="13335"/>
            </a:xfrm>
            <a:custGeom>
              <a:avLst/>
              <a:gdLst/>
              <a:ahLst/>
              <a:cxnLst/>
              <a:rect l="l" t="t" r="r" b="b"/>
              <a:pathLst>
                <a:path w="13969" h="13334">
                  <a:moveTo>
                    <a:pt x="10223" y="0"/>
                  </a:moveTo>
                  <a:lnTo>
                    <a:pt x="2908" y="126"/>
                  </a:lnTo>
                  <a:lnTo>
                    <a:pt x="0" y="3136"/>
                  </a:lnTo>
                  <a:lnTo>
                    <a:pt x="126" y="10439"/>
                  </a:lnTo>
                  <a:lnTo>
                    <a:pt x="3149" y="13334"/>
                  </a:lnTo>
                  <a:lnTo>
                    <a:pt x="10452" y="13207"/>
                  </a:lnTo>
                  <a:lnTo>
                    <a:pt x="13360" y="10210"/>
                  </a:lnTo>
                  <a:lnTo>
                    <a:pt x="13296" y="6553"/>
                  </a:lnTo>
                  <a:lnTo>
                    <a:pt x="13233" y="2908"/>
                  </a:lnTo>
                  <a:lnTo>
                    <a:pt x="10223" y="0"/>
                  </a:lnTo>
                  <a:close/>
                </a:path>
              </a:pathLst>
            </a:custGeom>
            <a:solidFill>
              <a:srgbClr val="864B27"/>
            </a:solidFill>
          </p:spPr>
          <p:txBody>
            <a:bodyPr wrap="square" lIns="0" tIns="0" rIns="0" bIns="0" rtlCol="0"/>
            <a:lstStyle/>
            <a:p>
              <a:endParaRPr sz="1493" dirty="0"/>
            </a:p>
          </p:txBody>
        </p:sp>
        <p:sp>
          <p:nvSpPr>
            <p:cNvPr id="151" name="object 131">
              <a:extLst>
                <a:ext uri="{FF2B5EF4-FFF2-40B4-BE49-F238E27FC236}">
                  <a16:creationId xmlns:a16="http://schemas.microsoft.com/office/drawing/2014/main" id="{EE874BF1-1B4F-4CB1-9ECF-01E3E302FCC5}"/>
                </a:ext>
              </a:extLst>
            </p:cNvPr>
            <p:cNvSpPr/>
            <p:nvPr/>
          </p:nvSpPr>
          <p:spPr>
            <a:xfrm>
              <a:off x="657584" y="6553871"/>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198"/>
                  </a:lnTo>
                  <a:lnTo>
                    <a:pt x="13284" y="6553"/>
                  </a:lnTo>
                  <a:lnTo>
                    <a:pt x="13220" y="2895"/>
                  </a:lnTo>
                  <a:lnTo>
                    <a:pt x="10210" y="0"/>
                  </a:lnTo>
                  <a:close/>
                </a:path>
              </a:pathLst>
            </a:custGeom>
            <a:solidFill>
              <a:srgbClr val="925429"/>
            </a:solidFill>
          </p:spPr>
          <p:txBody>
            <a:bodyPr wrap="square" lIns="0" tIns="0" rIns="0" bIns="0" rtlCol="0"/>
            <a:lstStyle/>
            <a:p>
              <a:endParaRPr sz="1493" dirty="0"/>
            </a:p>
          </p:txBody>
        </p:sp>
        <p:sp>
          <p:nvSpPr>
            <p:cNvPr id="152" name="object 132">
              <a:extLst>
                <a:ext uri="{FF2B5EF4-FFF2-40B4-BE49-F238E27FC236}">
                  <a16:creationId xmlns:a16="http://schemas.microsoft.com/office/drawing/2014/main" id="{783D3E23-9972-4A41-A2E9-25DB20D286AC}"/>
                </a:ext>
              </a:extLst>
            </p:cNvPr>
            <p:cNvSpPr/>
            <p:nvPr/>
          </p:nvSpPr>
          <p:spPr>
            <a:xfrm>
              <a:off x="478293" y="6546838"/>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15B2D"/>
            </a:solidFill>
          </p:spPr>
          <p:txBody>
            <a:bodyPr wrap="square" lIns="0" tIns="0" rIns="0" bIns="0" rtlCol="0"/>
            <a:lstStyle/>
            <a:p>
              <a:endParaRPr sz="1493" dirty="0"/>
            </a:p>
          </p:txBody>
        </p:sp>
        <p:sp>
          <p:nvSpPr>
            <p:cNvPr id="153" name="object 133">
              <a:extLst>
                <a:ext uri="{FF2B5EF4-FFF2-40B4-BE49-F238E27FC236}">
                  <a16:creationId xmlns:a16="http://schemas.microsoft.com/office/drawing/2014/main" id="{BF36DBAD-79C0-4250-8237-4DC07B8B10A0}"/>
                </a:ext>
              </a:extLst>
            </p:cNvPr>
            <p:cNvSpPr/>
            <p:nvPr/>
          </p:nvSpPr>
          <p:spPr>
            <a:xfrm>
              <a:off x="515920" y="6563523"/>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45B2F"/>
            </a:solidFill>
          </p:spPr>
          <p:txBody>
            <a:bodyPr wrap="square" lIns="0" tIns="0" rIns="0" bIns="0" rtlCol="0"/>
            <a:lstStyle/>
            <a:p>
              <a:endParaRPr sz="1493" dirty="0"/>
            </a:p>
          </p:txBody>
        </p:sp>
        <p:sp>
          <p:nvSpPr>
            <p:cNvPr id="154" name="object 134">
              <a:extLst>
                <a:ext uri="{FF2B5EF4-FFF2-40B4-BE49-F238E27FC236}">
                  <a16:creationId xmlns:a16="http://schemas.microsoft.com/office/drawing/2014/main" id="{F0D6D6EC-2E63-4630-9F3E-CCBCD1CA7FB0}"/>
                </a:ext>
              </a:extLst>
            </p:cNvPr>
            <p:cNvSpPr/>
            <p:nvPr/>
          </p:nvSpPr>
          <p:spPr>
            <a:xfrm>
              <a:off x="616873" y="6506512"/>
              <a:ext cx="13970" cy="13970"/>
            </a:xfrm>
            <a:custGeom>
              <a:avLst/>
              <a:gdLst/>
              <a:ahLst/>
              <a:cxnLst/>
              <a:rect l="l" t="t" r="r" b="b"/>
              <a:pathLst>
                <a:path w="13970" h="13970">
                  <a:moveTo>
                    <a:pt x="10210" y="0"/>
                  </a:moveTo>
                  <a:lnTo>
                    <a:pt x="2895" y="126"/>
                  </a:lnTo>
                  <a:lnTo>
                    <a:pt x="0" y="3136"/>
                  </a:lnTo>
                  <a:lnTo>
                    <a:pt x="126" y="10452"/>
                  </a:lnTo>
                  <a:lnTo>
                    <a:pt x="3136" y="13360"/>
                  </a:lnTo>
                  <a:lnTo>
                    <a:pt x="10439" y="13233"/>
                  </a:lnTo>
                  <a:lnTo>
                    <a:pt x="13347" y="10223"/>
                  </a:lnTo>
                  <a:lnTo>
                    <a:pt x="13284" y="6565"/>
                  </a:lnTo>
                  <a:lnTo>
                    <a:pt x="13220" y="2908"/>
                  </a:lnTo>
                  <a:lnTo>
                    <a:pt x="10210" y="0"/>
                  </a:lnTo>
                  <a:close/>
                </a:path>
              </a:pathLst>
            </a:custGeom>
            <a:solidFill>
              <a:srgbClr val="97542C"/>
            </a:solidFill>
          </p:spPr>
          <p:txBody>
            <a:bodyPr wrap="square" lIns="0" tIns="0" rIns="0" bIns="0" rtlCol="0"/>
            <a:lstStyle/>
            <a:p>
              <a:endParaRPr sz="1493" dirty="0"/>
            </a:p>
          </p:txBody>
        </p:sp>
        <p:sp>
          <p:nvSpPr>
            <p:cNvPr id="155" name="object 135">
              <a:extLst>
                <a:ext uri="{FF2B5EF4-FFF2-40B4-BE49-F238E27FC236}">
                  <a16:creationId xmlns:a16="http://schemas.microsoft.com/office/drawing/2014/main" id="{78D6EA5C-7634-4DB9-BE95-F9DC688B03B6}"/>
                </a:ext>
              </a:extLst>
            </p:cNvPr>
            <p:cNvSpPr/>
            <p:nvPr/>
          </p:nvSpPr>
          <p:spPr>
            <a:xfrm>
              <a:off x="471340" y="6535113"/>
              <a:ext cx="13970" cy="13970"/>
            </a:xfrm>
            <a:custGeom>
              <a:avLst/>
              <a:gdLst/>
              <a:ahLst/>
              <a:cxnLst/>
              <a:rect l="l" t="t" r="r" b="b"/>
              <a:pathLst>
                <a:path w="13970" h="13970">
                  <a:moveTo>
                    <a:pt x="10210" y="0"/>
                  </a:moveTo>
                  <a:lnTo>
                    <a:pt x="2895"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F5F34"/>
            </a:solidFill>
          </p:spPr>
          <p:txBody>
            <a:bodyPr wrap="square" lIns="0" tIns="0" rIns="0" bIns="0" rtlCol="0"/>
            <a:lstStyle/>
            <a:p>
              <a:endParaRPr sz="1493" dirty="0"/>
            </a:p>
          </p:txBody>
        </p:sp>
        <p:sp>
          <p:nvSpPr>
            <p:cNvPr id="156" name="object 136">
              <a:extLst>
                <a:ext uri="{FF2B5EF4-FFF2-40B4-BE49-F238E27FC236}">
                  <a16:creationId xmlns:a16="http://schemas.microsoft.com/office/drawing/2014/main" id="{45C40656-C095-4BAF-A4A8-C84AE3CF77D8}"/>
                </a:ext>
              </a:extLst>
            </p:cNvPr>
            <p:cNvSpPr/>
            <p:nvPr/>
          </p:nvSpPr>
          <p:spPr>
            <a:xfrm>
              <a:off x="988383" y="6567051"/>
              <a:ext cx="13970" cy="13970"/>
            </a:xfrm>
            <a:custGeom>
              <a:avLst/>
              <a:gdLst/>
              <a:ahLst/>
              <a:cxnLst/>
              <a:rect l="l" t="t" r="r" b="b"/>
              <a:pathLst>
                <a:path w="13969" h="13970">
                  <a:moveTo>
                    <a:pt x="10223" y="0"/>
                  </a:moveTo>
                  <a:lnTo>
                    <a:pt x="2908" y="127"/>
                  </a:lnTo>
                  <a:lnTo>
                    <a:pt x="0" y="3136"/>
                  </a:lnTo>
                  <a:lnTo>
                    <a:pt x="126" y="10439"/>
                  </a:lnTo>
                  <a:lnTo>
                    <a:pt x="3149" y="13347"/>
                  </a:lnTo>
                  <a:lnTo>
                    <a:pt x="10452" y="13220"/>
                  </a:lnTo>
                  <a:lnTo>
                    <a:pt x="13360" y="10210"/>
                  </a:lnTo>
                  <a:lnTo>
                    <a:pt x="13296" y="6553"/>
                  </a:lnTo>
                  <a:lnTo>
                    <a:pt x="13233" y="2908"/>
                  </a:lnTo>
                  <a:lnTo>
                    <a:pt x="10223" y="0"/>
                  </a:lnTo>
                  <a:close/>
                </a:path>
              </a:pathLst>
            </a:custGeom>
            <a:solidFill>
              <a:srgbClr val="8E4E29"/>
            </a:solidFill>
          </p:spPr>
          <p:txBody>
            <a:bodyPr wrap="square" lIns="0" tIns="0" rIns="0" bIns="0" rtlCol="0"/>
            <a:lstStyle/>
            <a:p>
              <a:endParaRPr sz="1493" dirty="0"/>
            </a:p>
          </p:txBody>
        </p:sp>
        <p:sp>
          <p:nvSpPr>
            <p:cNvPr id="157" name="object 137">
              <a:extLst>
                <a:ext uri="{FF2B5EF4-FFF2-40B4-BE49-F238E27FC236}">
                  <a16:creationId xmlns:a16="http://schemas.microsoft.com/office/drawing/2014/main" id="{1F1056EA-97B3-460D-9239-586E4F578E83}"/>
                </a:ext>
              </a:extLst>
            </p:cNvPr>
            <p:cNvSpPr/>
            <p:nvPr/>
          </p:nvSpPr>
          <p:spPr>
            <a:xfrm>
              <a:off x="487641" y="6545896"/>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6552A"/>
            </a:solidFill>
          </p:spPr>
          <p:txBody>
            <a:bodyPr wrap="square" lIns="0" tIns="0" rIns="0" bIns="0" rtlCol="0"/>
            <a:lstStyle/>
            <a:p>
              <a:endParaRPr sz="1493" dirty="0"/>
            </a:p>
          </p:txBody>
        </p:sp>
        <p:sp>
          <p:nvSpPr>
            <p:cNvPr id="158" name="object 138">
              <a:extLst>
                <a:ext uri="{FF2B5EF4-FFF2-40B4-BE49-F238E27FC236}">
                  <a16:creationId xmlns:a16="http://schemas.microsoft.com/office/drawing/2014/main" id="{85D76756-E562-418A-ADA3-98E0794730D2}"/>
                </a:ext>
              </a:extLst>
            </p:cNvPr>
            <p:cNvSpPr/>
            <p:nvPr/>
          </p:nvSpPr>
          <p:spPr>
            <a:xfrm>
              <a:off x="493951" y="6628179"/>
              <a:ext cx="13970" cy="13970"/>
            </a:xfrm>
            <a:custGeom>
              <a:avLst/>
              <a:gdLst/>
              <a:ahLst/>
              <a:cxnLst/>
              <a:rect l="l" t="t" r="r" b="b"/>
              <a:pathLst>
                <a:path w="13970" h="13970">
                  <a:moveTo>
                    <a:pt x="10210" y="0"/>
                  </a:moveTo>
                  <a:lnTo>
                    <a:pt x="2895"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65C2F"/>
            </a:solidFill>
          </p:spPr>
          <p:txBody>
            <a:bodyPr wrap="square" lIns="0" tIns="0" rIns="0" bIns="0" rtlCol="0"/>
            <a:lstStyle/>
            <a:p>
              <a:endParaRPr sz="1493" dirty="0"/>
            </a:p>
          </p:txBody>
        </p:sp>
        <p:sp>
          <p:nvSpPr>
            <p:cNvPr id="159" name="object 139">
              <a:extLst>
                <a:ext uri="{FF2B5EF4-FFF2-40B4-BE49-F238E27FC236}">
                  <a16:creationId xmlns:a16="http://schemas.microsoft.com/office/drawing/2014/main" id="{E355F09E-CD7C-4232-A1C9-55CF82012494}"/>
                </a:ext>
              </a:extLst>
            </p:cNvPr>
            <p:cNvSpPr/>
            <p:nvPr/>
          </p:nvSpPr>
          <p:spPr>
            <a:xfrm>
              <a:off x="723788" y="6546661"/>
              <a:ext cx="13970" cy="13970"/>
            </a:xfrm>
            <a:custGeom>
              <a:avLst/>
              <a:gdLst/>
              <a:ahLst/>
              <a:cxnLst/>
              <a:rect l="l" t="t" r="r" b="b"/>
              <a:pathLst>
                <a:path w="13970" h="13970">
                  <a:moveTo>
                    <a:pt x="10210" y="0"/>
                  </a:moveTo>
                  <a:lnTo>
                    <a:pt x="2895" y="126"/>
                  </a:lnTo>
                  <a:lnTo>
                    <a:pt x="0" y="3149"/>
                  </a:lnTo>
                  <a:lnTo>
                    <a:pt x="126" y="10452"/>
                  </a:lnTo>
                  <a:lnTo>
                    <a:pt x="3136" y="13347"/>
                  </a:lnTo>
                  <a:lnTo>
                    <a:pt x="10439" y="13220"/>
                  </a:lnTo>
                  <a:lnTo>
                    <a:pt x="13347" y="10210"/>
                  </a:lnTo>
                  <a:lnTo>
                    <a:pt x="13284" y="6565"/>
                  </a:lnTo>
                  <a:lnTo>
                    <a:pt x="13220" y="2908"/>
                  </a:lnTo>
                  <a:lnTo>
                    <a:pt x="10210" y="0"/>
                  </a:lnTo>
                  <a:close/>
                </a:path>
              </a:pathLst>
            </a:custGeom>
            <a:solidFill>
              <a:srgbClr val="96552A"/>
            </a:solidFill>
          </p:spPr>
          <p:txBody>
            <a:bodyPr wrap="square" lIns="0" tIns="0" rIns="0" bIns="0" rtlCol="0"/>
            <a:lstStyle/>
            <a:p>
              <a:endParaRPr sz="1493" dirty="0"/>
            </a:p>
          </p:txBody>
        </p:sp>
        <p:sp>
          <p:nvSpPr>
            <p:cNvPr id="160" name="object 140">
              <a:extLst>
                <a:ext uri="{FF2B5EF4-FFF2-40B4-BE49-F238E27FC236}">
                  <a16:creationId xmlns:a16="http://schemas.microsoft.com/office/drawing/2014/main" id="{9139F0DD-70CD-4237-BAFD-198FDFF45515}"/>
                </a:ext>
              </a:extLst>
            </p:cNvPr>
            <p:cNvSpPr/>
            <p:nvPr/>
          </p:nvSpPr>
          <p:spPr>
            <a:xfrm>
              <a:off x="873881" y="6691604"/>
              <a:ext cx="13335" cy="13970"/>
            </a:xfrm>
            <a:custGeom>
              <a:avLst/>
              <a:gdLst/>
              <a:ahLst/>
              <a:cxnLst/>
              <a:rect l="l" t="t" r="r" b="b"/>
              <a:pathLst>
                <a:path w="13334" h="13970">
                  <a:moveTo>
                    <a:pt x="10198" y="0"/>
                  </a:moveTo>
                  <a:lnTo>
                    <a:pt x="2882" y="126"/>
                  </a:lnTo>
                  <a:lnTo>
                    <a:pt x="0" y="3136"/>
                  </a:lnTo>
                  <a:lnTo>
                    <a:pt x="127" y="10439"/>
                  </a:lnTo>
                  <a:lnTo>
                    <a:pt x="3124" y="13360"/>
                  </a:lnTo>
                  <a:lnTo>
                    <a:pt x="10426" y="13233"/>
                  </a:lnTo>
                  <a:lnTo>
                    <a:pt x="13335" y="10210"/>
                  </a:lnTo>
                  <a:lnTo>
                    <a:pt x="13271" y="6565"/>
                  </a:lnTo>
                  <a:lnTo>
                    <a:pt x="13208" y="2908"/>
                  </a:lnTo>
                  <a:lnTo>
                    <a:pt x="10198" y="0"/>
                  </a:lnTo>
                  <a:close/>
                </a:path>
              </a:pathLst>
            </a:custGeom>
            <a:solidFill>
              <a:srgbClr val="9D552E"/>
            </a:solidFill>
          </p:spPr>
          <p:txBody>
            <a:bodyPr wrap="square" lIns="0" tIns="0" rIns="0" bIns="0" rtlCol="0"/>
            <a:lstStyle/>
            <a:p>
              <a:endParaRPr sz="1493" dirty="0"/>
            </a:p>
          </p:txBody>
        </p:sp>
        <p:sp>
          <p:nvSpPr>
            <p:cNvPr id="161" name="object 141">
              <a:extLst>
                <a:ext uri="{FF2B5EF4-FFF2-40B4-BE49-F238E27FC236}">
                  <a16:creationId xmlns:a16="http://schemas.microsoft.com/office/drawing/2014/main" id="{6CBA02C3-75A7-44CD-A3C9-F13D181D8D58}"/>
                </a:ext>
              </a:extLst>
            </p:cNvPr>
            <p:cNvSpPr/>
            <p:nvPr/>
          </p:nvSpPr>
          <p:spPr>
            <a:xfrm>
              <a:off x="699799" y="6572544"/>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0592F"/>
            </a:solidFill>
          </p:spPr>
          <p:txBody>
            <a:bodyPr wrap="square" lIns="0" tIns="0" rIns="0" bIns="0" rtlCol="0"/>
            <a:lstStyle/>
            <a:p>
              <a:endParaRPr sz="1493" dirty="0"/>
            </a:p>
          </p:txBody>
        </p:sp>
        <p:sp>
          <p:nvSpPr>
            <p:cNvPr id="162" name="object 142">
              <a:extLst>
                <a:ext uri="{FF2B5EF4-FFF2-40B4-BE49-F238E27FC236}">
                  <a16:creationId xmlns:a16="http://schemas.microsoft.com/office/drawing/2014/main" id="{9232B69C-6FDE-4034-8311-D9C0A3BF6F2A}"/>
                </a:ext>
              </a:extLst>
            </p:cNvPr>
            <p:cNvSpPr/>
            <p:nvPr/>
          </p:nvSpPr>
          <p:spPr>
            <a:xfrm>
              <a:off x="869424" y="6512751"/>
              <a:ext cx="13970" cy="13970"/>
            </a:xfrm>
            <a:custGeom>
              <a:avLst/>
              <a:gdLst/>
              <a:ahLst/>
              <a:cxnLst/>
              <a:rect l="l" t="t" r="r" b="b"/>
              <a:pathLst>
                <a:path w="13969" h="13970">
                  <a:moveTo>
                    <a:pt x="10223" y="0"/>
                  </a:moveTo>
                  <a:lnTo>
                    <a:pt x="2908" y="126"/>
                  </a:lnTo>
                  <a:lnTo>
                    <a:pt x="0" y="3136"/>
                  </a:lnTo>
                  <a:lnTo>
                    <a:pt x="139" y="10439"/>
                  </a:lnTo>
                  <a:lnTo>
                    <a:pt x="3149" y="13347"/>
                  </a:lnTo>
                  <a:lnTo>
                    <a:pt x="10452" y="13220"/>
                  </a:lnTo>
                  <a:lnTo>
                    <a:pt x="13360" y="10210"/>
                  </a:lnTo>
                  <a:lnTo>
                    <a:pt x="13296" y="6553"/>
                  </a:lnTo>
                  <a:lnTo>
                    <a:pt x="13233" y="2908"/>
                  </a:lnTo>
                  <a:lnTo>
                    <a:pt x="10223" y="0"/>
                  </a:lnTo>
                  <a:close/>
                </a:path>
              </a:pathLst>
            </a:custGeom>
            <a:solidFill>
              <a:srgbClr val="AD612A"/>
            </a:solidFill>
          </p:spPr>
          <p:txBody>
            <a:bodyPr wrap="square" lIns="0" tIns="0" rIns="0" bIns="0" rtlCol="0"/>
            <a:lstStyle/>
            <a:p>
              <a:endParaRPr sz="1493" dirty="0"/>
            </a:p>
          </p:txBody>
        </p:sp>
        <p:sp>
          <p:nvSpPr>
            <p:cNvPr id="163" name="object 143">
              <a:extLst>
                <a:ext uri="{FF2B5EF4-FFF2-40B4-BE49-F238E27FC236}">
                  <a16:creationId xmlns:a16="http://schemas.microsoft.com/office/drawing/2014/main" id="{055A24C4-26D3-4516-8176-9823C0870080}"/>
                </a:ext>
              </a:extLst>
            </p:cNvPr>
            <p:cNvSpPr/>
            <p:nvPr/>
          </p:nvSpPr>
          <p:spPr>
            <a:xfrm>
              <a:off x="966546" y="6679911"/>
              <a:ext cx="13970" cy="13970"/>
            </a:xfrm>
            <a:custGeom>
              <a:avLst/>
              <a:gdLst/>
              <a:ahLst/>
              <a:cxnLst/>
              <a:rect l="l" t="t" r="r" b="b"/>
              <a:pathLst>
                <a:path w="13969" h="13970">
                  <a:moveTo>
                    <a:pt x="10210" y="0"/>
                  </a:moveTo>
                  <a:lnTo>
                    <a:pt x="2908" y="126"/>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70411E"/>
            </a:solidFill>
          </p:spPr>
          <p:txBody>
            <a:bodyPr wrap="square" lIns="0" tIns="0" rIns="0" bIns="0" rtlCol="0"/>
            <a:lstStyle/>
            <a:p>
              <a:endParaRPr sz="1493" dirty="0"/>
            </a:p>
          </p:txBody>
        </p:sp>
        <p:sp>
          <p:nvSpPr>
            <p:cNvPr id="164" name="object 144">
              <a:extLst>
                <a:ext uri="{FF2B5EF4-FFF2-40B4-BE49-F238E27FC236}">
                  <a16:creationId xmlns:a16="http://schemas.microsoft.com/office/drawing/2014/main" id="{B24176C5-CD4A-4671-A47F-7FC854350D61}"/>
                </a:ext>
              </a:extLst>
            </p:cNvPr>
            <p:cNvSpPr/>
            <p:nvPr/>
          </p:nvSpPr>
          <p:spPr>
            <a:xfrm>
              <a:off x="591350" y="6513224"/>
              <a:ext cx="13970" cy="13970"/>
            </a:xfrm>
            <a:custGeom>
              <a:avLst/>
              <a:gdLst/>
              <a:ahLst/>
              <a:cxnLst/>
              <a:rect l="l" t="t" r="r" b="b"/>
              <a:pathLst>
                <a:path w="13970" h="13970">
                  <a:moveTo>
                    <a:pt x="10210" y="0"/>
                  </a:moveTo>
                  <a:lnTo>
                    <a:pt x="2895"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0532A"/>
            </a:solidFill>
          </p:spPr>
          <p:txBody>
            <a:bodyPr wrap="square" lIns="0" tIns="0" rIns="0" bIns="0" rtlCol="0"/>
            <a:lstStyle/>
            <a:p>
              <a:endParaRPr sz="1493" dirty="0"/>
            </a:p>
          </p:txBody>
        </p:sp>
        <p:sp>
          <p:nvSpPr>
            <p:cNvPr id="165" name="object 145">
              <a:extLst>
                <a:ext uri="{FF2B5EF4-FFF2-40B4-BE49-F238E27FC236}">
                  <a16:creationId xmlns:a16="http://schemas.microsoft.com/office/drawing/2014/main" id="{9BB6DFFB-B381-4B52-B093-8898B7E814A8}"/>
                </a:ext>
              </a:extLst>
            </p:cNvPr>
            <p:cNvSpPr/>
            <p:nvPr/>
          </p:nvSpPr>
          <p:spPr>
            <a:xfrm>
              <a:off x="465184" y="6637212"/>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E5F33"/>
            </a:solidFill>
          </p:spPr>
          <p:txBody>
            <a:bodyPr wrap="square" lIns="0" tIns="0" rIns="0" bIns="0" rtlCol="0"/>
            <a:lstStyle/>
            <a:p>
              <a:endParaRPr sz="1493" dirty="0"/>
            </a:p>
          </p:txBody>
        </p:sp>
        <p:sp>
          <p:nvSpPr>
            <p:cNvPr id="166" name="object 146">
              <a:extLst>
                <a:ext uri="{FF2B5EF4-FFF2-40B4-BE49-F238E27FC236}">
                  <a16:creationId xmlns:a16="http://schemas.microsoft.com/office/drawing/2014/main" id="{909C2CD3-C6B9-46AD-9376-B6EDB5A5D690}"/>
                </a:ext>
              </a:extLst>
            </p:cNvPr>
            <p:cNvSpPr/>
            <p:nvPr/>
          </p:nvSpPr>
          <p:spPr>
            <a:xfrm>
              <a:off x="596793" y="6711858"/>
              <a:ext cx="13970" cy="13970"/>
            </a:xfrm>
            <a:custGeom>
              <a:avLst/>
              <a:gdLst/>
              <a:ahLst/>
              <a:cxnLst/>
              <a:rect l="l" t="t" r="r" b="b"/>
              <a:pathLst>
                <a:path w="13970" h="13970">
                  <a:moveTo>
                    <a:pt x="10210" y="0"/>
                  </a:moveTo>
                  <a:lnTo>
                    <a:pt x="2895" y="126"/>
                  </a:lnTo>
                  <a:lnTo>
                    <a:pt x="0" y="3149"/>
                  </a:lnTo>
                  <a:lnTo>
                    <a:pt x="126" y="10452"/>
                  </a:lnTo>
                  <a:lnTo>
                    <a:pt x="3136" y="13360"/>
                  </a:lnTo>
                  <a:lnTo>
                    <a:pt x="10439" y="13233"/>
                  </a:lnTo>
                  <a:lnTo>
                    <a:pt x="13347" y="10223"/>
                  </a:lnTo>
                  <a:lnTo>
                    <a:pt x="13284" y="6565"/>
                  </a:lnTo>
                  <a:lnTo>
                    <a:pt x="13220" y="2920"/>
                  </a:lnTo>
                  <a:lnTo>
                    <a:pt x="10210" y="0"/>
                  </a:lnTo>
                  <a:close/>
                </a:path>
              </a:pathLst>
            </a:custGeom>
            <a:solidFill>
              <a:srgbClr val="BD6A2F"/>
            </a:solidFill>
          </p:spPr>
          <p:txBody>
            <a:bodyPr wrap="square" lIns="0" tIns="0" rIns="0" bIns="0" rtlCol="0"/>
            <a:lstStyle/>
            <a:p>
              <a:endParaRPr sz="1493" dirty="0"/>
            </a:p>
          </p:txBody>
        </p:sp>
        <p:sp>
          <p:nvSpPr>
            <p:cNvPr id="167" name="object 147">
              <a:extLst>
                <a:ext uri="{FF2B5EF4-FFF2-40B4-BE49-F238E27FC236}">
                  <a16:creationId xmlns:a16="http://schemas.microsoft.com/office/drawing/2014/main" id="{2CFD298D-C2ED-419D-82A1-C1AA28959BE8}"/>
                </a:ext>
              </a:extLst>
            </p:cNvPr>
            <p:cNvSpPr/>
            <p:nvPr/>
          </p:nvSpPr>
          <p:spPr>
            <a:xfrm>
              <a:off x="505697" y="6521471"/>
              <a:ext cx="13970" cy="13970"/>
            </a:xfrm>
            <a:custGeom>
              <a:avLst/>
              <a:gdLst/>
              <a:ahLst/>
              <a:cxnLst/>
              <a:rect l="l" t="t" r="r" b="b"/>
              <a:pathLst>
                <a:path w="13970" h="13970">
                  <a:moveTo>
                    <a:pt x="10210" y="0"/>
                  </a:moveTo>
                  <a:lnTo>
                    <a:pt x="2895" y="126"/>
                  </a:lnTo>
                  <a:lnTo>
                    <a:pt x="0" y="3136"/>
                  </a:lnTo>
                  <a:lnTo>
                    <a:pt x="126" y="10439"/>
                  </a:lnTo>
                  <a:lnTo>
                    <a:pt x="3136" y="13347"/>
                  </a:lnTo>
                  <a:lnTo>
                    <a:pt x="10439" y="13220"/>
                  </a:lnTo>
                  <a:lnTo>
                    <a:pt x="13347" y="10198"/>
                  </a:lnTo>
                  <a:lnTo>
                    <a:pt x="13284" y="6553"/>
                  </a:lnTo>
                  <a:lnTo>
                    <a:pt x="13220" y="2895"/>
                  </a:lnTo>
                  <a:lnTo>
                    <a:pt x="10210" y="0"/>
                  </a:lnTo>
                  <a:close/>
                </a:path>
              </a:pathLst>
            </a:custGeom>
            <a:solidFill>
              <a:srgbClr val="A95C31"/>
            </a:solidFill>
          </p:spPr>
          <p:txBody>
            <a:bodyPr wrap="square" lIns="0" tIns="0" rIns="0" bIns="0" rtlCol="0"/>
            <a:lstStyle/>
            <a:p>
              <a:endParaRPr sz="1493" dirty="0"/>
            </a:p>
          </p:txBody>
        </p:sp>
        <p:sp>
          <p:nvSpPr>
            <p:cNvPr id="168" name="object 148">
              <a:extLst>
                <a:ext uri="{FF2B5EF4-FFF2-40B4-BE49-F238E27FC236}">
                  <a16:creationId xmlns:a16="http://schemas.microsoft.com/office/drawing/2014/main" id="{47193E09-4A88-4F7F-BD44-27C43345206D}"/>
                </a:ext>
              </a:extLst>
            </p:cNvPr>
            <p:cNvSpPr/>
            <p:nvPr/>
          </p:nvSpPr>
          <p:spPr>
            <a:xfrm>
              <a:off x="708192" y="6692883"/>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65C31"/>
            </a:solidFill>
          </p:spPr>
          <p:txBody>
            <a:bodyPr wrap="square" lIns="0" tIns="0" rIns="0" bIns="0" rtlCol="0"/>
            <a:lstStyle/>
            <a:p>
              <a:endParaRPr sz="1493" dirty="0"/>
            </a:p>
          </p:txBody>
        </p:sp>
        <p:sp>
          <p:nvSpPr>
            <p:cNvPr id="169" name="object 149">
              <a:extLst>
                <a:ext uri="{FF2B5EF4-FFF2-40B4-BE49-F238E27FC236}">
                  <a16:creationId xmlns:a16="http://schemas.microsoft.com/office/drawing/2014/main" id="{BE80DBD0-692D-41ED-BAD2-CD0D5D034FA8}"/>
                </a:ext>
              </a:extLst>
            </p:cNvPr>
            <p:cNvSpPr/>
            <p:nvPr/>
          </p:nvSpPr>
          <p:spPr>
            <a:xfrm>
              <a:off x="885036" y="6673291"/>
              <a:ext cx="13970" cy="13970"/>
            </a:xfrm>
            <a:custGeom>
              <a:avLst/>
              <a:gdLst/>
              <a:ahLst/>
              <a:cxnLst/>
              <a:rect l="l" t="t" r="r" b="b"/>
              <a:pathLst>
                <a:path w="13969" h="13970">
                  <a:moveTo>
                    <a:pt x="10223" y="0"/>
                  </a:moveTo>
                  <a:lnTo>
                    <a:pt x="2908" y="127"/>
                  </a:lnTo>
                  <a:lnTo>
                    <a:pt x="0" y="3136"/>
                  </a:lnTo>
                  <a:lnTo>
                    <a:pt x="127" y="10439"/>
                  </a:lnTo>
                  <a:lnTo>
                    <a:pt x="3136" y="13347"/>
                  </a:lnTo>
                  <a:lnTo>
                    <a:pt x="10452" y="13220"/>
                  </a:lnTo>
                  <a:lnTo>
                    <a:pt x="13347" y="10210"/>
                  </a:lnTo>
                  <a:lnTo>
                    <a:pt x="13284" y="6553"/>
                  </a:lnTo>
                  <a:lnTo>
                    <a:pt x="13220" y="2908"/>
                  </a:lnTo>
                  <a:lnTo>
                    <a:pt x="10223" y="0"/>
                  </a:lnTo>
                  <a:close/>
                </a:path>
              </a:pathLst>
            </a:custGeom>
            <a:solidFill>
              <a:srgbClr val="804924"/>
            </a:solidFill>
          </p:spPr>
          <p:txBody>
            <a:bodyPr wrap="square" lIns="0" tIns="0" rIns="0" bIns="0" rtlCol="0"/>
            <a:lstStyle/>
            <a:p>
              <a:endParaRPr sz="1493" dirty="0"/>
            </a:p>
          </p:txBody>
        </p:sp>
        <p:sp>
          <p:nvSpPr>
            <p:cNvPr id="170" name="object 150">
              <a:extLst>
                <a:ext uri="{FF2B5EF4-FFF2-40B4-BE49-F238E27FC236}">
                  <a16:creationId xmlns:a16="http://schemas.microsoft.com/office/drawing/2014/main" id="{BFF9B1A5-3A68-473A-B97A-3C00C84382A8}"/>
                </a:ext>
              </a:extLst>
            </p:cNvPr>
            <p:cNvSpPr/>
            <p:nvPr/>
          </p:nvSpPr>
          <p:spPr>
            <a:xfrm>
              <a:off x="529507" y="6656455"/>
              <a:ext cx="13970" cy="13970"/>
            </a:xfrm>
            <a:custGeom>
              <a:avLst/>
              <a:gdLst/>
              <a:ahLst/>
              <a:cxnLst/>
              <a:rect l="l" t="t" r="r" b="b"/>
              <a:pathLst>
                <a:path w="13970" h="13970">
                  <a:moveTo>
                    <a:pt x="10210" y="0"/>
                  </a:moveTo>
                  <a:lnTo>
                    <a:pt x="2908" y="127"/>
                  </a:lnTo>
                  <a:lnTo>
                    <a:pt x="0" y="3136"/>
                  </a:lnTo>
                  <a:lnTo>
                    <a:pt x="126" y="10439"/>
                  </a:lnTo>
                  <a:lnTo>
                    <a:pt x="3136" y="13347"/>
                  </a:lnTo>
                  <a:lnTo>
                    <a:pt x="10452" y="13220"/>
                  </a:lnTo>
                  <a:lnTo>
                    <a:pt x="13347" y="10210"/>
                  </a:lnTo>
                  <a:lnTo>
                    <a:pt x="13284" y="6553"/>
                  </a:lnTo>
                  <a:lnTo>
                    <a:pt x="13220" y="2908"/>
                  </a:lnTo>
                  <a:lnTo>
                    <a:pt x="10210" y="0"/>
                  </a:lnTo>
                  <a:close/>
                </a:path>
              </a:pathLst>
            </a:custGeom>
            <a:solidFill>
              <a:srgbClr val="A75C2F"/>
            </a:solidFill>
          </p:spPr>
          <p:txBody>
            <a:bodyPr wrap="square" lIns="0" tIns="0" rIns="0" bIns="0" rtlCol="0"/>
            <a:lstStyle/>
            <a:p>
              <a:endParaRPr sz="1493" dirty="0"/>
            </a:p>
          </p:txBody>
        </p:sp>
        <p:sp>
          <p:nvSpPr>
            <p:cNvPr id="171" name="object 151">
              <a:extLst>
                <a:ext uri="{FF2B5EF4-FFF2-40B4-BE49-F238E27FC236}">
                  <a16:creationId xmlns:a16="http://schemas.microsoft.com/office/drawing/2014/main" id="{A9FB2074-F056-41DC-8CBC-B83E4EE888C4}"/>
                </a:ext>
              </a:extLst>
            </p:cNvPr>
            <p:cNvSpPr/>
            <p:nvPr/>
          </p:nvSpPr>
          <p:spPr>
            <a:xfrm>
              <a:off x="775811" y="6594177"/>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198"/>
                  </a:lnTo>
                  <a:lnTo>
                    <a:pt x="13284" y="6553"/>
                  </a:lnTo>
                  <a:lnTo>
                    <a:pt x="13220" y="2895"/>
                  </a:lnTo>
                  <a:lnTo>
                    <a:pt x="10210" y="0"/>
                  </a:lnTo>
                  <a:close/>
                </a:path>
              </a:pathLst>
            </a:custGeom>
            <a:solidFill>
              <a:srgbClr val="A45A30"/>
            </a:solidFill>
          </p:spPr>
          <p:txBody>
            <a:bodyPr wrap="square" lIns="0" tIns="0" rIns="0" bIns="0" rtlCol="0"/>
            <a:lstStyle/>
            <a:p>
              <a:endParaRPr sz="1493" dirty="0"/>
            </a:p>
          </p:txBody>
        </p:sp>
        <p:sp>
          <p:nvSpPr>
            <p:cNvPr id="172" name="object 152">
              <a:extLst>
                <a:ext uri="{FF2B5EF4-FFF2-40B4-BE49-F238E27FC236}">
                  <a16:creationId xmlns:a16="http://schemas.microsoft.com/office/drawing/2014/main" id="{BF812CEA-1F78-4464-BDF9-7939B6F0171D}"/>
                </a:ext>
              </a:extLst>
            </p:cNvPr>
            <p:cNvSpPr/>
            <p:nvPr/>
          </p:nvSpPr>
          <p:spPr>
            <a:xfrm>
              <a:off x="828274" y="6539237"/>
              <a:ext cx="13970" cy="13970"/>
            </a:xfrm>
            <a:custGeom>
              <a:avLst/>
              <a:gdLst/>
              <a:ahLst/>
              <a:cxnLst/>
              <a:rect l="l" t="t" r="r" b="b"/>
              <a:pathLst>
                <a:path w="13969" h="13970">
                  <a:moveTo>
                    <a:pt x="10223" y="0"/>
                  </a:moveTo>
                  <a:lnTo>
                    <a:pt x="2908" y="127"/>
                  </a:lnTo>
                  <a:lnTo>
                    <a:pt x="0" y="3136"/>
                  </a:lnTo>
                  <a:lnTo>
                    <a:pt x="139" y="10439"/>
                  </a:lnTo>
                  <a:lnTo>
                    <a:pt x="3149" y="13347"/>
                  </a:lnTo>
                  <a:lnTo>
                    <a:pt x="10452" y="13220"/>
                  </a:lnTo>
                  <a:lnTo>
                    <a:pt x="13360" y="10210"/>
                  </a:lnTo>
                  <a:lnTo>
                    <a:pt x="13296" y="6553"/>
                  </a:lnTo>
                  <a:lnTo>
                    <a:pt x="13233" y="2908"/>
                  </a:lnTo>
                  <a:lnTo>
                    <a:pt x="10223" y="0"/>
                  </a:lnTo>
                  <a:close/>
                </a:path>
              </a:pathLst>
            </a:custGeom>
            <a:solidFill>
              <a:srgbClr val="A1592E"/>
            </a:solidFill>
          </p:spPr>
          <p:txBody>
            <a:bodyPr wrap="square" lIns="0" tIns="0" rIns="0" bIns="0" rtlCol="0"/>
            <a:lstStyle/>
            <a:p>
              <a:endParaRPr sz="1493" dirty="0"/>
            </a:p>
          </p:txBody>
        </p:sp>
        <p:sp>
          <p:nvSpPr>
            <p:cNvPr id="173" name="object 153">
              <a:extLst>
                <a:ext uri="{FF2B5EF4-FFF2-40B4-BE49-F238E27FC236}">
                  <a16:creationId xmlns:a16="http://schemas.microsoft.com/office/drawing/2014/main" id="{E1661CE4-0331-4B4F-99BF-D6DD0720663D}"/>
                </a:ext>
              </a:extLst>
            </p:cNvPr>
            <p:cNvSpPr/>
            <p:nvPr/>
          </p:nvSpPr>
          <p:spPr>
            <a:xfrm>
              <a:off x="538966" y="6504031"/>
              <a:ext cx="13970" cy="13970"/>
            </a:xfrm>
            <a:custGeom>
              <a:avLst/>
              <a:gdLst/>
              <a:ahLst/>
              <a:cxnLst/>
              <a:rect l="l" t="t" r="r" b="b"/>
              <a:pathLst>
                <a:path w="13970" h="13970">
                  <a:moveTo>
                    <a:pt x="10210" y="0"/>
                  </a:moveTo>
                  <a:lnTo>
                    <a:pt x="2895"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5542B"/>
            </a:solidFill>
          </p:spPr>
          <p:txBody>
            <a:bodyPr wrap="square" lIns="0" tIns="0" rIns="0" bIns="0" rtlCol="0"/>
            <a:lstStyle/>
            <a:p>
              <a:endParaRPr sz="1493" dirty="0"/>
            </a:p>
          </p:txBody>
        </p:sp>
        <p:sp>
          <p:nvSpPr>
            <p:cNvPr id="174" name="object 154">
              <a:extLst>
                <a:ext uri="{FF2B5EF4-FFF2-40B4-BE49-F238E27FC236}">
                  <a16:creationId xmlns:a16="http://schemas.microsoft.com/office/drawing/2014/main" id="{B10F8FC6-788D-44BB-9F81-B8056D14A012}"/>
                </a:ext>
              </a:extLst>
            </p:cNvPr>
            <p:cNvSpPr/>
            <p:nvPr/>
          </p:nvSpPr>
          <p:spPr>
            <a:xfrm>
              <a:off x="801291" y="6607270"/>
              <a:ext cx="13970" cy="13970"/>
            </a:xfrm>
            <a:custGeom>
              <a:avLst/>
              <a:gdLst/>
              <a:ahLst/>
              <a:cxnLst/>
              <a:rect l="l" t="t" r="r" b="b"/>
              <a:pathLst>
                <a:path w="13969"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D572D"/>
            </a:solidFill>
          </p:spPr>
          <p:txBody>
            <a:bodyPr wrap="square" lIns="0" tIns="0" rIns="0" bIns="0" rtlCol="0"/>
            <a:lstStyle/>
            <a:p>
              <a:endParaRPr sz="1493" dirty="0"/>
            </a:p>
          </p:txBody>
        </p:sp>
        <p:sp>
          <p:nvSpPr>
            <p:cNvPr id="175" name="object 155">
              <a:extLst>
                <a:ext uri="{FF2B5EF4-FFF2-40B4-BE49-F238E27FC236}">
                  <a16:creationId xmlns:a16="http://schemas.microsoft.com/office/drawing/2014/main" id="{EDD8A5B5-8438-42F6-B21A-2A8FEDCA18D5}"/>
                </a:ext>
              </a:extLst>
            </p:cNvPr>
            <p:cNvSpPr/>
            <p:nvPr/>
          </p:nvSpPr>
          <p:spPr>
            <a:xfrm>
              <a:off x="716274" y="6699281"/>
              <a:ext cx="13970" cy="13335"/>
            </a:xfrm>
            <a:custGeom>
              <a:avLst/>
              <a:gdLst/>
              <a:ahLst/>
              <a:cxnLst/>
              <a:rect l="l" t="t" r="r" b="b"/>
              <a:pathLst>
                <a:path w="13970" h="13334">
                  <a:moveTo>
                    <a:pt x="10210" y="0"/>
                  </a:moveTo>
                  <a:lnTo>
                    <a:pt x="2908" y="126"/>
                  </a:lnTo>
                  <a:lnTo>
                    <a:pt x="0" y="3124"/>
                  </a:lnTo>
                  <a:lnTo>
                    <a:pt x="126" y="10426"/>
                  </a:lnTo>
                  <a:lnTo>
                    <a:pt x="3136" y="13334"/>
                  </a:lnTo>
                  <a:lnTo>
                    <a:pt x="10439" y="13207"/>
                  </a:lnTo>
                  <a:lnTo>
                    <a:pt x="13347" y="10198"/>
                  </a:lnTo>
                  <a:lnTo>
                    <a:pt x="13284" y="6553"/>
                  </a:lnTo>
                  <a:lnTo>
                    <a:pt x="13220" y="2895"/>
                  </a:lnTo>
                  <a:lnTo>
                    <a:pt x="10210" y="0"/>
                  </a:lnTo>
                  <a:close/>
                </a:path>
              </a:pathLst>
            </a:custGeom>
            <a:solidFill>
              <a:srgbClr val="A85D32"/>
            </a:solidFill>
          </p:spPr>
          <p:txBody>
            <a:bodyPr wrap="square" lIns="0" tIns="0" rIns="0" bIns="0" rtlCol="0"/>
            <a:lstStyle/>
            <a:p>
              <a:endParaRPr sz="1493" dirty="0"/>
            </a:p>
          </p:txBody>
        </p:sp>
        <p:sp>
          <p:nvSpPr>
            <p:cNvPr id="176" name="object 156">
              <a:extLst>
                <a:ext uri="{FF2B5EF4-FFF2-40B4-BE49-F238E27FC236}">
                  <a16:creationId xmlns:a16="http://schemas.microsoft.com/office/drawing/2014/main" id="{2A3FA9A5-6615-4592-B6B0-3CBC5FA581DC}"/>
                </a:ext>
              </a:extLst>
            </p:cNvPr>
            <p:cNvSpPr/>
            <p:nvPr/>
          </p:nvSpPr>
          <p:spPr>
            <a:xfrm>
              <a:off x="895841" y="6707269"/>
              <a:ext cx="13970" cy="13970"/>
            </a:xfrm>
            <a:custGeom>
              <a:avLst/>
              <a:gdLst/>
              <a:ahLst/>
              <a:cxnLst/>
              <a:rect l="l" t="t" r="r" b="b"/>
              <a:pathLst>
                <a:path w="13969" h="13970">
                  <a:moveTo>
                    <a:pt x="10210" y="0"/>
                  </a:moveTo>
                  <a:lnTo>
                    <a:pt x="2895" y="127"/>
                  </a:lnTo>
                  <a:lnTo>
                    <a:pt x="0" y="3124"/>
                  </a:lnTo>
                  <a:lnTo>
                    <a:pt x="127" y="10426"/>
                  </a:lnTo>
                  <a:lnTo>
                    <a:pt x="3136" y="13347"/>
                  </a:lnTo>
                  <a:lnTo>
                    <a:pt x="10439" y="13220"/>
                  </a:lnTo>
                  <a:lnTo>
                    <a:pt x="13347" y="10198"/>
                  </a:lnTo>
                  <a:lnTo>
                    <a:pt x="13284" y="6553"/>
                  </a:lnTo>
                  <a:lnTo>
                    <a:pt x="13220" y="2895"/>
                  </a:lnTo>
                  <a:lnTo>
                    <a:pt x="10210" y="0"/>
                  </a:lnTo>
                  <a:close/>
                </a:path>
              </a:pathLst>
            </a:custGeom>
            <a:solidFill>
              <a:srgbClr val="854925"/>
            </a:solidFill>
          </p:spPr>
          <p:txBody>
            <a:bodyPr wrap="square" lIns="0" tIns="0" rIns="0" bIns="0" rtlCol="0"/>
            <a:lstStyle/>
            <a:p>
              <a:endParaRPr sz="1493" dirty="0"/>
            </a:p>
          </p:txBody>
        </p:sp>
        <p:sp>
          <p:nvSpPr>
            <p:cNvPr id="177" name="object 157">
              <a:extLst>
                <a:ext uri="{FF2B5EF4-FFF2-40B4-BE49-F238E27FC236}">
                  <a16:creationId xmlns:a16="http://schemas.microsoft.com/office/drawing/2014/main" id="{EB6A6DF2-28C5-4658-9DAD-CC2BF18630D6}"/>
                </a:ext>
              </a:extLst>
            </p:cNvPr>
            <p:cNvSpPr/>
            <p:nvPr/>
          </p:nvSpPr>
          <p:spPr>
            <a:xfrm>
              <a:off x="869659" y="6593350"/>
              <a:ext cx="13970" cy="13970"/>
            </a:xfrm>
            <a:custGeom>
              <a:avLst/>
              <a:gdLst/>
              <a:ahLst/>
              <a:cxnLst/>
              <a:rect l="l" t="t" r="r" b="b"/>
              <a:pathLst>
                <a:path w="13969" h="13970">
                  <a:moveTo>
                    <a:pt x="10210" y="0"/>
                  </a:moveTo>
                  <a:lnTo>
                    <a:pt x="2908" y="127"/>
                  </a:lnTo>
                  <a:lnTo>
                    <a:pt x="0" y="3136"/>
                  </a:lnTo>
                  <a:lnTo>
                    <a:pt x="127" y="10439"/>
                  </a:lnTo>
                  <a:lnTo>
                    <a:pt x="3136" y="13347"/>
                  </a:lnTo>
                  <a:lnTo>
                    <a:pt x="10452" y="13220"/>
                  </a:lnTo>
                  <a:lnTo>
                    <a:pt x="13347" y="10210"/>
                  </a:lnTo>
                  <a:lnTo>
                    <a:pt x="13284" y="6553"/>
                  </a:lnTo>
                  <a:lnTo>
                    <a:pt x="13220" y="2908"/>
                  </a:lnTo>
                  <a:lnTo>
                    <a:pt x="10210" y="0"/>
                  </a:lnTo>
                  <a:close/>
                </a:path>
              </a:pathLst>
            </a:custGeom>
            <a:solidFill>
              <a:srgbClr val="9C582D"/>
            </a:solidFill>
          </p:spPr>
          <p:txBody>
            <a:bodyPr wrap="square" lIns="0" tIns="0" rIns="0" bIns="0" rtlCol="0"/>
            <a:lstStyle/>
            <a:p>
              <a:endParaRPr sz="1493" dirty="0"/>
            </a:p>
          </p:txBody>
        </p:sp>
        <p:sp>
          <p:nvSpPr>
            <p:cNvPr id="178" name="object 158">
              <a:extLst>
                <a:ext uri="{FF2B5EF4-FFF2-40B4-BE49-F238E27FC236}">
                  <a16:creationId xmlns:a16="http://schemas.microsoft.com/office/drawing/2014/main" id="{D5C9E9C8-63A9-481E-A079-E51BD98A594F}"/>
                </a:ext>
              </a:extLst>
            </p:cNvPr>
            <p:cNvSpPr/>
            <p:nvPr/>
          </p:nvSpPr>
          <p:spPr>
            <a:xfrm>
              <a:off x="894119" y="6515353"/>
              <a:ext cx="13970" cy="13970"/>
            </a:xfrm>
            <a:custGeom>
              <a:avLst/>
              <a:gdLst/>
              <a:ahLst/>
              <a:cxnLst/>
              <a:rect l="l" t="t" r="r" b="b"/>
              <a:pathLst>
                <a:path w="13969" h="13970">
                  <a:moveTo>
                    <a:pt x="10210" y="0"/>
                  </a:moveTo>
                  <a:lnTo>
                    <a:pt x="2908"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8D4E29"/>
            </a:solidFill>
          </p:spPr>
          <p:txBody>
            <a:bodyPr wrap="square" lIns="0" tIns="0" rIns="0" bIns="0" rtlCol="0"/>
            <a:lstStyle/>
            <a:p>
              <a:endParaRPr sz="1493" dirty="0"/>
            </a:p>
          </p:txBody>
        </p:sp>
        <p:sp>
          <p:nvSpPr>
            <p:cNvPr id="179" name="object 159">
              <a:extLst>
                <a:ext uri="{FF2B5EF4-FFF2-40B4-BE49-F238E27FC236}">
                  <a16:creationId xmlns:a16="http://schemas.microsoft.com/office/drawing/2014/main" id="{AE29EB90-3854-4D54-AFD2-AD543CC65227}"/>
                </a:ext>
              </a:extLst>
            </p:cNvPr>
            <p:cNvSpPr/>
            <p:nvPr/>
          </p:nvSpPr>
          <p:spPr>
            <a:xfrm>
              <a:off x="705564" y="6595625"/>
              <a:ext cx="13970" cy="13970"/>
            </a:xfrm>
            <a:custGeom>
              <a:avLst/>
              <a:gdLst/>
              <a:ahLst/>
              <a:cxnLst/>
              <a:rect l="l" t="t" r="r" b="b"/>
              <a:pathLst>
                <a:path w="13970" h="13970">
                  <a:moveTo>
                    <a:pt x="10223" y="0"/>
                  </a:moveTo>
                  <a:lnTo>
                    <a:pt x="2908" y="126"/>
                  </a:lnTo>
                  <a:lnTo>
                    <a:pt x="0" y="3136"/>
                  </a:lnTo>
                  <a:lnTo>
                    <a:pt x="126" y="10452"/>
                  </a:lnTo>
                  <a:lnTo>
                    <a:pt x="3149" y="13347"/>
                  </a:lnTo>
                  <a:lnTo>
                    <a:pt x="10452" y="13220"/>
                  </a:lnTo>
                  <a:lnTo>
                    <a:pt x="13360" y="10223"/>
                  </a:lnTo>
                  <a:lnTo>
                    <a:pt x="13296" y="6565"/>
                  </a:lnTo>
                  <a:lnTo>
                    <a:pt x="13233" y="2908"/>
                  </a:lnTo>
                  <a:lnTo>
                    <a:pt x="10223" y="0"/>
                  </a:lnTo>
                  <a:close/>
                </a:path>
              </a:pathLst>
            </a:custGeom>
            <a:solidFill>
              <a:srgbClr val="95542B"/>
            </a:solidFill>
          </p:spPr>
          <p:txBody>
            <a:bodyPr wrap="square" lIns="0" tIns="0" rIns="0" bIns="0" rtlCol="0"/>
            <a:lstStyle/>
            <a:p>
              <a:endParaRPr sz="1493" dirty="0"/>
            </a:p>
          </p:txBody>
        </p:sp>
        <p:sp>
          <p:nvSpPr>
            <p:cNvPr id="180" name="object 160">
              <a:extLst>
                <a:ext uri="{FF2B5EF4-FFF2-40B4-BE49-F238E27FC236}">
                  <a16:creationId xmlns:a16="http://schemas.microsoft.com/office/drawing/2014/main" id="{FDA83E24-994E-4861-9AC0-FE8EBDEEF8F1}"/>
                </a:ext>
              </a:extLst>
            </p:cNvPr>
            <p:cNvSpPr/>
            <p:nvPr/>
          </p:nvSpPr>
          <p:spPr>
            <a:xfrm>
              <a:off x="712795" y="6490362"/>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0592F"/>
            </a:solidFill>
          </p:spPr>
          <p:txBody>
            <a:bodyPr wrap="square" lIns="0" tIns="0" rIns="0" bIns="0" rtlCol="0"/>
            <a:lstStyle/>
            <a:p>
              <a:endParaRPr sz="1493" dirty="0"/>
            </a:p>
          </p:txBody>
        </p:sp>
        <p:sp>
          <p:nvSpPr>
            <p:cNvPr id="181" name="object 161">
              <a:extLst>
                <a:ext uri="{FF2B5EF4-FFF2-40B4-BE49-F238E27FC236}">
                  <a16:creationId xmlns:a16="http://schemas.microsoft.com/office/drawing/2014/main" id="{3B1F80D7-417C-4D36-954B-32168CB4456A}"/>
                </a:ext>
              </a:extLst>
            </p:cNvPr>
            <p:cNvSpPr/>
            <p:nvPr/>
          </p:nvSpPr>
          <p:spPr>
            <a:xfrm>
              <a:off x="963799" y="6510328"/>
              <a:ext cx="13970" cy="13970"/>
            </a:xfrm>
            <a:custGeom>
              <a:avLst/>
              <a:gdLst/>
              <a:ahLst/>
              <a:cxnLst/>
              <a:rect l="l" t="t" r="r" b="b"/>
              <a:pathLst>
                <a:path w="13969" h="13970">
                  <a:moveTo>
                    <a:pt x="10210" y="0"/>
                  </a:moveTo>
                  <a:lnTo>
                    <a:pt x="2895" y="127"/>
                  </a:lnTo>
                  <a:lnTo>
                    <a:pt x="0" y="3124"/>
                  </a:lnTo>
                  <a:lnTo>
                    <a:pt x="127" y="10439"/>
                  </a:lnTo>
                  <a:lnTo>
                    <a:pt x="3136" y="13347"/>
                  </a:lnTo>
                  <a:lnTo>
                    <a:pt x="10439" y="13220"/>
                  </a:lnTo>
                  <a:lnTo>
                    <a:pt x="13347" y="10210"/>
                  </a:lnTo>
                  <a:lnTo>
                    <a:pt x="13284" y="6553"/>
                  </a:lnTo>
                  <a:lnTo>
                    <a:pt x="13220" y="2895"/>
                  </a:lnTo>
                  <a:lnTo>
                    <a:pt x="10210" y="0"/>
                  </a:lnTo>
                  <a:close/>
                </a:path>
              </a:pathLst>
            </a:custGeom>
            <a:solidFill>
              <a:srgbClr val="814A25"/>
            </a:solidFill>
          </p:spPr>
          <p:txBody>
            <a:bodyPr wrap="square" lIns="0" tIns="0" rIns="0" bIns="0" rtlCol="0"/>
            <a:lstStyle/>
            <a:p>
              <a:endParaRPr sz="1493" dirty="0"/>
            </a:p>
          </p:txBody>
        </p:sp>
        <p:sp>
          <p:nvSpPr>
            <p:cNvPr id="182" name="object 162">
              <a:extLst>
                <a:ext uri="{FF2B5EF4-FFF2-40B4-BE49-F238E27FC236}">
                  <a16:creationId xmlns:a16="http://schemas.microsoft.com/office/drawing/2014/main" id="{2371F558-B0D1-4A05-8C38-9201D8737B36}"/>
                </a:ext>
              </a:extLst>
            </p:cNvPr>
            <p:cNvSpPr/>
            <p:nvPr/>
          </p:nvSpPr>
          <p:spPr>
            <a:xfrm>
              <a:off x="833279" y="6571345"/>
              <a:ext cx="13970" cy="13970"/>
            </a:xfrm>
            <a:custGeom>
              <a:avLst/>
              <a:gdLst/>
              <a:ahLst/>
              <a:cxnLst/>
              <a:rect l="l" t="t" r="r" b="b"/>
              <a:pathLst>
                <a:path w="13969" h="13970">
                  <a:moveTo>
                    <a:pt x="10210" y="0"/>
                  </a:moveTo>
                  <a:lnTo>
                    <a:pt x="2908" y="126"/>
                  </a:lnTo>
                  <a:lnTo>
                    <a:pt x="0" y="3149"/>
                  </a:lnTo>
                  <a:lnTo>
                    <a:pt x="127" y="10452"/>
                  </a:lnTo>
                  <a:lnTo>
                    <a:pt x="3136" y="13360"/>
                  </a:lnTo>
                  <a:lnTo>
                    <a:pt x="10439" y="13233"/>
                  </a:lnTo>
                  <a:lnTo>
                    <a:pt x="13347" y="10210"/>
                  </a:lnTo>
                  <a:lnTo>
                    <a:pt x="13284" y="6565"/>
                  </a:lnTo>
                  <a:lnTo>
                    <a:pt x="13220" y="2920"/>
                  </a:lnTo>
                  <a:lnTo>
                    <a:pt x="10210" y="0"/>
                  </a:lnTo>
                  <a:close/>
                </a:path>
              </a:pathLst>
            </a:custGeom>
            <a:solidFill>
              <a:srgbClr val="A45A30"/>
            </a:solidFill>
          </p:spPr>
          <p:txBody>
            <a:bodyPr wrap="square" lIns="0" tIns="0" rIns="0" bIns="0" rtlCol="0"/>
            <a:lstStyle/>
            <a:p>
              <a:endParaRPr sz="1493" dirty="0"/>
            </a:p>
          </p:txBody>
        </p:sp>
        <p:sp>
          <p:nvSpPr>
            <p:cNvPr id="183" name="object 163">
              <a:extLst>
                <a:ext uri="{FF2B5EF4-FFF2-40B4-BE49-F238E27FC236}">
                  <a16:creationId xmlns:a16="http://schemas.microsoft.com/office/drawing/2014/main" id="{10F96D32-6707-4DE5-B581-C6618CBAFF4F}"/>
                </a:ext>
              </a:extLst>
            </p:cNvPr>
            <p:cNvSpPr/>
            <p:nvPr/>
          </p:nvSpPr>
          <p:spPr>
            <a:xfrm>
              <a:off x="964971" y="6661986"/>
              <a:ext cx="13970" cy="13970"/>
            </a:xfrm>
            <a:custGeom>
              <a:avLst/>
              <a:gdLst/>
              <a:ahLst/>
              <a:cxnLst/>
              <a:rect l="l" t="t" r="r" b="b"/>
              <a:pathLst>
                <a:path w="13969" h="13970">
                  <a:moveTo>
                    <a:pt x="10223" y="0"/>
                  </a:moveTo>
                  <a:lnTo>
                    <a:pt x="2908" y="126"/>
                  </a:lnTo>
                  <a:lnTo>
                    <a:pt x="0" y="3149"/>
                  </a:lnTo>
                  <a:lnTo>
                    <a:pt x="126" y="10452"/>
                  </a:lnTo>
                  <a:lnTo>
                    <a:pt x="3149" y="13360"/>
                  </a:lnTo>
                  <a:lnTo>
                    <a:pt x="10452" y="13233"/>
                  </a:lnTo>
                  <a:lnTo>
                    <a:pt x="13360" y="10210"/>
                  </a:lnTo>
                  <a:lnTo>
                    <a:pt x="13296" y="6565"/>
                  </a:lnTo>
                  <a:lnTo>
                    <a:pt x="13233" y="2908"/>
                  </a:lnTo>
                  <a:lnTo>
                    <a:pt x="10223" y="0"/>
                  </a:lnTo>
                  <a:close/>
                </a:path>
              </a:pathLst>
            </a:custGeom>
            <a:solidFill>
              <a:srgbClr val="8F4D2A"/>
            </a:solidFill>
          </p:spPr>
          <p:txBody>
            <a:bodyPr wrap="square" lIns="0" tIns="0" rIns="0" bIns="0" rtlCol="0"/>
            <a:lstStyle/>
            <a:p>
              <a:endParaRPr sz="1493" dirty="0"/>
            </a:p>
          </p:txBody>
        </p:sp>
        <p:sp>
          <p:nvSpPr>
            <p:cNvPr id="184" name="object 164">
              <a:extLst>
                <a:ext uri="{FF2B5EF4-FFF2-40B4-BE49-F238E27FC236}">
                  <a16:creationId xmlns:a16="http://schemas.microsoft.com/office/drawing/2014/main" id="{4B971594-D690-45C0-BB10-E4770EF865AE}"/>
                </a:ext>
              </a:extLst>
            </p:cNvPr>
            <p:cNvSpPr/>
            <p:nvPr/>
          </p:nvSpPr>
          <p:spPr>
            <a:xfrm>
              <a:off x="615698" y="6707818"/>
              <a:ext cx="13970" cy="13970"/>
            </a:xfrm>
            <a:custGeom>
              <a:avLst/>
              <a:gdLst/>
              <a:ahLst/>
              <a:cxnLst/>
              <a:rect l="l" t="t" r="r" b="b"/>
              <a:pathLst>
                <a:path w="13970" h="13970">
                  <a:moveTo>
                    <a:pt x="10210" y="0"/>
                  </a:moveTo>
                  <a:lnTo>
                    <a:pt x="2908" y="126"/>
                  </a:lnTo>
                  <a:lnTo>
                    <a:pt x="0" y="3149"/>
                  </a:lnTo>
                  <a:lnTo>
                    <a:pt x="126" y="10452"/>
                  </a:lnTo>
                  <a:lnTo>
                    <a:pt x="3136" y="13360"/>
                  </a:lnTo>
                  <a:lnTo>
                    <a:pt x="10439" y="13233"/>
                  </a:lnTo>
                  <a:lnTo>
                    <a:pt x="13347" y="10223"/>
                  </a:lnTo>
                  <a:lnTo>
                    <a:pt x="13284" y="6565"/>
                  </a:lnTo>
                  <a:lnTo>
                    <a:pt x="13220" y="2920"/>
                  </a:lnTo>
                  <a:lnTo>
                    <a:pt x="10210" y="0"/>
                  </a:lnTo>
                  <a:close/>
                </a:path>
              </a:pathLst>
            </a:custGeom>
            <a:solidFill>
              <a:srgbClr val="BD6A2F"/>
            </a:solidFill>
          </p:spPr>
          <p:txBody>
            <a:bodyPr wrap="square" lIns="0" tIns="0" rIns="0" bIns="0" rtlCol="0"/>
            <a:lstStyle/>
            <a:p>
              <a:endParaRPr sz="1493" dirty="0"/>
            </a:p>
          </p:txBody>
        </p:sp>
        <p:sp>
          <p:nvSpPr>
            <p:cNvPr id="185" name="object 165">
              <a:extLst>
                <a:ext uri="{FF2B5EF4-FFF2-40B4-BE49-F238E27FC236}">
                  <a16:creationId xmlns:a16="http://schemas.microsoft.com/office/drawing/2014/main" id="{6B472C75-C234-4652-A859-1575129AA730}"/>
                </a:ext>
              </a:extLst>
            </p:cNvPr>
            <p:cNvSpPr/>
            <p:nvPr/>
          </p:nvSpPr>
          <p:spPr>
            <a:xfrm>
              <a:off x="546737" y="6699000"/>
              <a:ext cx="13970" cy="13970"/>
            </a:xfrm>
            <a:custGeom>
              <a:avLst/>
              <a:gdLst/>
              <a:ahLst/>
              <a:cxnLst/>
              <a:rect l="l" t="t" r="r" b="b"/>
              <a:pathLst>
                <a:path w="13970" h="13970">
                  <a:moveTo>
                    <a:pt x="10210" y="0"/>
                  </a:moveTo>
                  <a:lnTo>
                    <a:pt x="2895" y="127"/>
                  </a:lnTo>
                  <a:lnTo>
                    <a:pt x="0" y="3124"/>
                  </a:lnTo>
                  <a:lnTo>
                    <a:pt x="126" y="10439"/>
                  </a:lnTo>
                  <a:lnTo>
                    <a:pt x="3136" y="13347"/>
                  </a:lnTo>
                  <a:lnTo>
                    <a:pt x="10439" y="13220"/>
                  </a:lnTo>
                  <a:lnTo>
                    <a:pt x="13347" y="10210"/>
                  </a:lnTo>
                  <a:lnTo>
                    <a:pt x="13284" y="6553"/>
                  </a:lnTo>
                  <a:lnTo>
                    <a:pt x="13220" y="2895"/>
                  </a:lnTo>
                  <a:lnTo>
                    <a:pt x="10210" y="0"/>
                  </a:lnTo>
                  <a:close/>
                </a:path>
              </a:pathLst>
            </a:custGeom>
            <a:solidFill>
              <a:srgbClr val="AA5C32"/>
            </a:solidFill>
          </p:spPr>
          <p:txBody>
            <a:bodyPr wrap="square" lIns="0" tIns="0" rIns="0" bIns="0" rtlCol="0"/>
            <a:lstStyle/>
            <a:p>
              <a:endParaRPr sz="1493" dirty="0"/>
            </a:p>
          </p:txBody>
        </p:sp>
        <p:sp>
          <p:nvSpPr>
            <p:cNvPr id="186" name="object 166">
              <a:extLst>
                <a:ext uri="{FF2B5EF4-FFF2-40B4-BE49-F238E27FC236}">
                  <a16:creationId xmlns:a16="http://schemas.microsoft.com/office/drawing/2014/main" id="{9ED9B6A4-5545-488A-A406-A6920A64F97D}"/>
                </a:ext>
              </a:extLst>
            </p:cNvPr>
            <p:cNvSpPr/>
            <p:nvPr/>
          </p:nvSpPr>
          <p:spPr>
            <a:xfrm>
              <a:off x="765431" y="6715119"/>
              <a:ext cx="13970" cy="13335"/>
            </a:xfrm>
            <a:custGeom>
              <a:avLst/>
              <a:gdLst/>
              <a:ahLst/>
              <a:cxnLst/>
              <a:rect l="l" t="t" r="r" b="b"/>
              <a:pathLst>
                <a:path w="13970" h="13334">
                  <a:moveTo>
                    <a:pt x="10210" y="0"/>
                  </a:moveTo>
                  <a:lnTo>
                    <a:pt x="2895" y="126"/>
                  </a:lnTo>
                  <a:lnTo>
                    <a:pt x="0" y="3124"/>
                  </a:lnTo>
                  <a:lnTo>
                    <a:pt x="126" y="10439"/>
                  </a:lnTo>
                  <a:lnTo>
                    <a:pt x="3136" y="13334"/>
                  </a:lnTo>
                  <a:lnTo>
                    <a:pt x="10439" y="13207"/>
                  </a:lnTo>
                  <a:lnTo>
                    <a:pt x="13347" y="10210"/>
                  </a:lnTo>
                  <a:lnTo>
                    <a:pt x="13284" y="6540"/>
                  </a:lnTo>
                  <a:lnTo>
                    <a:pt x="13220" y="2895"/>
                  </a:lnTo>
                  <a:lnTo>
                    <a:pt x="10210" y="0"/>
                  </a:lnTo>
                  <a:close/>
                </a:path>
              </a:pathLst>
            </a:custGeom>
            <a:solidFill>
              <a:srgbClr val="97522C"/>
            </a:solidFill>
          </p:spPr>
          <p:txBody>
            <a:bodyPr wrap="square" lIns="0" tIns="0" rIns="0" bIns="0" rtlCol="0"/>
            <a:lstStyle/>
            <a:p>
              <a:endParaRPr sz="1493" dirty="0"/>
            </a:p>
          </p:txBody>
        </p:sp>
        <p:sp>
          <p:nvSpPr>
            <p:cNvPr id="187" name="object 167">
              <a:extLst>
                <a:ext uri="{FF2B5EF4-FFF2-40B4-BE49-F238E27FC236}">
                  <a16:creationId xmlns:a16="http://schemas.microsoft.com/office/drawing/2014/main" id="{00CD30DA-15F9-4B55-AA09-78DC339A5C4D}"/>
                </a:ext>
              </a:extLst>
            </p:cNvPr>
            <p:cNvSpPr/>
            <p:nvPr/>
          </p:nvSpPr>
          <p:spPr>
            <a:xfrm>
              <a:off x="709641" y="6479122"/>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7E4823"/>
            </a:solidFill>
          </p:spPr>
          <p:txBody>
            <a:bodyPr wrap="square" lIns="0" tIns="0" rIns="0" bIns="0" rtlCol="0"/>
            <a:lstStyle/>
            <a:p>
              <a:endParaRPr sz="1493" dirty="0"/>
            </a:p>
          </p:txBody>
        </p:sp>
        <p:sp>
          <p:nvSpPr>
            <p:cNvPr id="188" name="object 168">
              <a:extLst>
                <a:ext uri="{FF2B5EF4-FFF2-40B4-BE49-F238E27FC236}">
                  <a16:creationId xmlns:a16="http://schemas.microsoft.com/office/drawing/2014/main" id="{00F1B2AA-A09B-4566-AF23-3C5040D30254}"/>
                </a:ext>
              </a:extLst>
            </p:cNvPr>
            <p:cNvSpPr/>
            <p:nvPr/>
          </p:nvSpPr>
          <p:spPr>
            <a:xfrm>
              <a:off x="476459" y="6530051"/>
              <a:ext cx="13970" cy="13970"/>
            </a:xfrm>
            <a:custGeom>
              <a:avLst/>
              <a:gdLst/>
              <a:ahLst/>
              <a:cxnLst/>
              <a:rect l="l" t="t" r="r" b="b"/>
              <a:pathLst>
                <a:path w="13970" h="13970">
                  <a:moveTo>
                    <a:pt x="10210" y="0"/>
                  </a:moveTo>
                  <a:lnTo>
                    <a:pt x="2908"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BD6A2F"/>
            </a:solidFill>
          </p:spPr>
          <p:txBody>
            <a:bodyPr wrap="square" lIns="0" tIns="0" rIns="0" bIns="0" rtlCol="0"/>
            <a:lstStyle/>
            <a:p>
              <a:endParaRPr sz="1493" dirty="0"/>
            </a:p>
          </p:txBody>
        </p:sp>
        <p:sp>
          <p:nvSpPr>
            <p:cNvPr id="189" name="object 169">
              <a:extLst>
                <a:ext uri="{FF2B5EF4-FFF2-40B4-BE49-F238E27FC236}">
                  <a16:creationId xmlns:a16="http://schemas.microsoft.com/office/drawing/2014/main" id="{A653AE36-F847-48D7-875C-E74E36D51A1C}"/>
                </a:ext>
              </a:extLst>
            </p:cNvPr>
            <p:cNvSpPr/>
            <p:nvPr/>
          </p:nvSpPr>
          <p:spPr>
            <a:xfrm>
              <a:off x="813461" y="6685340"/>
              <a:ext cx="13970" cy="13970"/>
            </a:xfrm>
            <a:custGeom>
              <a:avLst/>
              <a:gdLst/>
              <a:ahLst/>
              <a:cxnLst/>
              <a:rect l="l" t="t" r="r" b="b"/>
              <a:pathLst>
                <a:path w="13969" h="13970">
                  <a:moveTo>
                    <a:pt x="10210" y="0"/>
                  </a:moveTo>
                  <a:lnTo>
                    <a:pt x="2908" y="126"/>
                  </a:lnTo>
                  <a:lnTo>
                    <a:pt x="0" y="3136"/>
                  </a:lnTo>
                  <a:lnTo>
                    <a:pt x="127" y="10439"/>
                  </a:lnTo>
                  <a:lnTo>
                    <a:pt x="3136" y="13360"/>
                  </a:lnTo>
                  <a:lnTo>
                    <a:pt x="10452" y="13233"/>
                  </a:lnTo>
                  <a:lnTo>
                    <a:pt x="13347" y="10210"/>
                  </a:lnTo>
                  <a:lnTo>
                    <a:pt x="13284" y="6565"/>
                  </a:lnTo>
                  <a:lnTo>
                    <a:pt x="13220" y="2908"/>
                  </a:lnTo>
                  <a:lnTo>
                    <a:pt x="10210" y="0"/>
                  </a:lnTo>
                  <a:close/>
                </a:path>
              </a:pathLst>
            </a:custGeom>
            <a:solidFill>
              <a:srgbClr val="7F4925"/>
            </a:solidFill>
          </p:spPr>
          <p:txBody>
            <a:bodyPr wrap="square" lIns="0" tIns="0" rIns="0" bIns="0" rtlCol="0"/>
            <a:lstStyle/>
            <a:p>
              <a:endParaRPr sz="1493" dirty="0"/>
            </a:p>
          </p:txBody>
        </p:sp>
        <p:sp>
          <p:nvSpPr>
            <p:cNvPr id="190" name="object 170">
              <a:extLst>
                <a:ext uri="{FF2B5EF4-FFF2-40B4-BE49-F238E27FC236}">
                  <a16:creationId xmlns:a16="http://schemas.microsoft.com/office/drawing/2014/main" id="{CE2F80B8-1A94-40C0-AE8E-B9E4DD06F98E}"/>
                </a:ext>
              </a:extLst>
            </p:cNvPr>
            <p:cNvSpPr/>
            <p:nvPr/>
          </p:nvSpPr>
          <p:spPr>
            <a:xfrm>
              <a:off x="755723" y="6469555"/>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834B25"/>
            </a:solidFill>
          </p:spPr>
          <p:txBody>
            <a:bodyPr wrap="square" lIns="0" tIns="0" rIns="0" bIns="0" rtlCol="0"/>
            <a:lstStyle/>
            <a:p>
              <a:endParaRPr sz="1493" dirty="0"/>
            </a:p>
          </p:txBody>
        </p:sp>
        <p:sp>
          <p:nvSpPr>
            <p:cNvPr id="191" name="object 171">
              <a:extLst>
                <a:ext uri="{FF2B5EF4-FFF2-40B4-BE49-F238E27FC236}">
                  <a16:creationId xmlns:a16="http://schemas.microsoft.com/office/drawing/2014/main" id="{DD983DAF-554F-44E4-A0F7-08C8C0AA5241}"/>
                </a:ext>
              </a:extLst>
            </p:cNvPr>
            <p:cNvSpPr/>
            <p:nvPr/>
          </p:nvSpPr>
          <p:spPr>
            <a:xfrm>
              <a:off x="776681" y="6529637"/>
              <a:ext cx="13970" cy="13970"/>
            </a:xfrm>
            <a:custGeom>
              <a:avLst/>
              <a:gdLst/>
              <a:ahLst/>
              <a:cxnLst/>
              <a:rect l="l" t="t" r="r" b="b"/>
              <a:pathLst>
                <a:path w="13970" h="13970">
                  <a:moveTo>
                    <a:pt x="10210" y="0"/>
                  </a:moveTo>
                  <a:lnTo>
                    <a:pt x="2908"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B6662D"/>
            </a:solidFill>
          </p:spPr>
          <p:txBody>
            <a:bodyPr wrap="square" lIns="0" tIns="0" rIns="0" bIns="0" rtlCol="0"/>
            <a:lstStyle/>
            <a:p>
              <a:endParaRPr sz="1493" dirty="0"/>
            </a:p>
          </p:txBody>
        </p:sp>
        <p:sp>
          <p:nvSpPr>
            <p:cNvPr id="192" name="object 172">
              <a:extLst>
                <a:ext uri="{FF2B5EF4-FFF2-40B4-BE49-F238E27FC236}">
                  <a16:creationId xmlns:a16="http://schemas.microsoft.com/office/drawing/2014/main" id="{5A8C4039-E97D-4FB0-BC52-8BB9D124BFBD}"/>
                </a:ext>
              </a:extLst>
            </p:cNvPr>
            <p:cNvSpPr/>
            <p:nvPr/>
          </p:nvSpPr>
          <p:spPr>
            <a:xfrm>
              <a:off x="895531" y="6505769"/>
              <a:ext cx="13970" cy="13970"/>
            </a:xfrm>
            <a:custGeom>
              <a:avLst/>
              <a:gdLst/>
              <a:ahLst/>
              <a:cxnLst/>
              <a:rect l="l" t="t" r="r" b="b"/>
              <a:pathLst>
                <a:path w="13969" h="13970">
                  <a:moveTo>
                    <a:pt x="10210" y="0"/>
                  </a:moveTo>
                  <a:lnTo>
                    <a:pt x="2908" y="126"/>
                  </a:lnTo>
                  <a:lnTo>
                    <a:pt x="0" y="3149"/>
                  </a:lnTo>
                  <a:lnTo>
                    <a:pt x="127" y="10452"/>
                  </a:lnTo>
                  <a:lnTo>
                    <a:pt x="3136" y="13347"/>
                  </a:lnTo>
                  <a:lnTo>
                    <a:pt x="10439" y="13220"/>
                  </a:lnTo>
                  <a:lnTo>
                    <a:pt x="13347" y="10223"/>
                  </a:lnTo>
                  <a:lnTo>
                    <a:pt x="13284" y="6565"/>
                  </a:lnTo>
                  <a:lnTo>
                    <a:pt x="13220" y="2920"/>
                  </a:lnTo>
                  <a:lnTo>
                    <a:pt x="10210" y="0"/>
                  </a:lnTo>
                  <a:close/>
                </a:path>
              </a:pathLst>
            </a:custGeom>
            <a:solidFill>
              <a:srgbClr val="AD612A"/>
            </a:solidFill>
          </p:spPr>
          <p:txBody>
            <a:bodyPr wrap="square" lIns="0" tIns="0" rIns="0" bIns="0" rtlCol="0"/>
            <a:lstStyle/>
            <a:p>
              <a:endParaRPr sz="1493" dirty="0"/>
            </a:p>
          </p:txBody>
        </p:sp>
        <p:sp>
          <p:nvSpPr>
            <p:cNvPr id="193" name="object 173">
              <a:extLst>
                <a:ext uri="{FF2B5EF4-FFF2-40B4-BE49-F238E27FC236}">
                  <a16:creationId xmlns:a16="http://schemas.microsoft.com/office/drawing/2014/main" id="{C3F595D4-1FB9-4A65-8A85-85927424089C}"/>
                </a:ext>
              </a:extLst>
            </p:cNvPr>
            <p:cNvSpPr/>
            <p:nvPr/>
          </p:nvSpPr>
          <p:spPr>
            <a:xfrm>
              <a:off x="427087" y="6603409"/>
              <a:ext cx="13970" cy="13970"/>
            </a:xfrm>
            <a:custGeom>
              <a:avLst/>
              <a:gdLst/>
              <a:ahLst/>
              <a:cxnLst/>
              <a:rect l="l" t="t" r="r" b="b"/>
              <a:pathLst>
                <a:path w="13970" h="13970">
                  <a:moveTo>
                    <a:pt x="10210" y="0"/>
                  </a:moveTo>
                  <a:lnTo>
                    <a:pt x="2908" y="126"/>
                  </a:lnTo>
                  <a:lnTo>
                    <a:pt x="0" y="3149"/>
                  </a:lnTo>
                  <a:lnTo>
                    <a:pt x="126" y="10452"/>
                  </a:lnTo>
                  <a:lnTo>
                    <a:pt x="3136" y="13360"/>
                  </a:lnTo>
                  <a:lnTo>
                    <a:pt x="10439" y="13233"/>
                  </a:lnTo>
                  <a:lnTo>
                    <a:pt x="13347" y="10210"/>
                  </a:lnTo>
                  <a:lnTo>
                    <a:pt x="13284" y="6565"/>
                  </a:lnTo>
                  <a:lnTo>
                    <a:pt x="13220" y="2908"/>
                  </a:lnTo>
                  <a:lnTo>
                    <a:pt x="10210" y="0"/>
                  </a:lnTo>
                  <a:close/>
                </a:path>
              </a:pathLst>
            </a:custGeom>
            <a:solidFill>
              <a:srgbClr val="A15B2D"/>
            </a:solidFill>
          </p:spPr>
          <p:txBody>
            <a:bodyPr wrap="square" lIns="0" tIns="0" rIns="0" bIns="0" rtlCol="0"/>
            <a:lstStyle/>
            <a:p>
              <a:endParaRPr sz="1493" dirty="0"/>
            </a:p>
          </p:txBody>
        </p:sp>
        <p:sp>
          <p:nvSpPr>
            <p:cNvPr id="194" name="object 174">
              <a:extLst>
                <a:ext uri="{FF2B5EF4-FFF2-40B4-BE49-F238E27FC236}">
                  <a16:creationId xmlns:a16="http://schemas.microsoft.com/office/drawing/2014/main" id="{4B2CF4FF-DAB3-44F6-A67D-6BBE1823061F}"/>
                </a:ext>
              </a:extLst>
            </p:cNvPr>
            <p:cNvSpPr/>
            <p:nvPr/>
          </p:nvSpPr>
          <p:spPr>
            <a:xfrm>
              <a:off x="1019432" y="6567487"/>
              <a:ext cx="13970" cy="13970"/>
            </a:xfrm>
            <a:custGeom>
              <a:avLst/>
              <a:gdLst/>
              <a:ahLst/>
              <a:cxnLst/>
              <a:rect l="l" t="t" r="r" b="b"/>
              <a:pathLst>
                <a:path w="13969" h="13970">
                  <a:moveTo>
                    <a:pt x="10210" y="0"/>
                  </a:moveTo>
                  <a:lnTo>
                    <a:pt x="2908" y="126"/>
                  </a:lnTo>
                  <a:lnTo>
                    <a:pt x="0" y="3136"/>
                  </a:lnTo>
                  <a:lnTo>
                    <a:pt x="127" y="10452"/>
                  </a:lnTo>
                  <a:lnTo>
                    <a:pt x="3136" y="13360"/>
                  </a:lnTo>
                  <a:lnTo>
                    <a:pt x="10439" y="13233"/>
                  </a:lnTo>
                  <a:lnTo>
                    <a:pt x="13347" y="10210"/>
                  </a:lnTo>
                  <a:lnTo>
                    <a:pt x="13284" y="6565"/>
                  </a:lnTo>
                  <a:lnTo>
                    <a:pt x="13220" y="2908"/>
                  </a:lnTo>
                  <a:lnTo>
                    <a:pt x="10210" y="0"/>
                  </a:lnTo>
                  <a:close/>
                </a:path>
              </a:pathLst>
            </a:custGeom>
            <a:solidFill>
              <a:srgbClr val="96512C"/>
            </a:solidFill>
          </p:spPr>
          <p:txBody>
            <a:bodyPr wrap="square" lIns="0" tIns="0" rIns="0" bIns="0" rtlCol="0"/>
            <a:lstStyle/>
            <a:p>
              <a:endParaRPr sz="1493" dirty="0"/>
            </a:p>
          </p:txBody>
        </p:sp>
        <p:sp>
          <p:nvSpPr>
            <p:cNvPr id="195" name="object 175">
              <a:extLst>
                <a:ext uri="{FF2B5EF4-FFF2-40B4-BE49-F238E27FC236}">
                  <a16:creationId xmlns:a16="http://schemas.microsoft.com/office/drawing/2014/main" id="{427AC7A4-B706-4707-9950-A0BD284C5D0C}"/>
                </a:ext>
              </a:extLst>
            </p:cNvPr>
            <p:cNvSpPr/>
            <p:nvPr/>
          </p:nvSpPr>
          <p:spPr>
            <a:xfrm>
              <a:off x="451789" y="6577443"/>
              <a:ext cx="83185" cy="134620"/>
            </a:xfrm>
            <a:custGeom>
              <a:avLst/>
              <a:gdLst/>
              <a:ahLst/>
              <a:cxnLst/>
              <a:rect l="l" t="t" r="r" b="b"/>
              <a:pathLst>
                <a:path w="83184" h="134620">
                  <a:moveTo>
                    <a:pt x="13347" y="10210"/>
                  </a:moveTo>
                  <a:lnTo>
                    <a:pt x="13284" y="6553"/>
                  </a:lnTo>
                  <a:lnTo>
                    <a:pt x="13220" y="2908"/>
                  </a:lnTo>
                  <a:lnTo>
                    <a:pt x="10210" y="0"/>
                  </a:lnTo>
                  <a:lnTo>
                    <a:pt x="2895" y="127"/>
                  </a:lnTo>
                  <a:lnTo>
                    <a:pt x="0" y="3136"/>
                  </a:lnTo>
                  <a:lnTo>
                    <a:pt x="127" y="10439"/>
                  </a:lnTo>
                  <a:lnTo>
                    <a:pt x="3136" y="13347"/>
                  </a:lnTo>
                  <a:lnTo>
                    <a:pt x="10439" y="13220"/>
                  </a:lnTo>
                  <a:lnTo>
                    <a:pt x="13347" y="10210"/>
                  </a:lnTo>
                  <a:close/>
                </a:path>
                <a:path w="83184" h="134620">
                  <a:moveTo>
                    <a:pt x="82969" y="131114"/>
                  </a:moveTo>
                  <a:lnTo>
                    <a:pt x="82905" y="127469"/>
                  </a:lnTo>
                  <a:lnTo>
                    <a:pt x="82842" y="123812"/>
                  </a:lnTo>
                  <a:lnTo>
                    <a:pt x="79832" y="120904"/>
                  </a:lnTo>
                  <a:lnTo>
                    <a:pt x="72529" y="121031"/>
                  </a:lnTo>
                  <a:lnTo>
                    <a:pt x="69621" y="124040"/>
                  </a:lnTo>
                  <a:lnTo>
                    <a:pt x="69748" y="131343"/>
                  </a:lnTo>
                  <a:lnTo>
                    <a:pt x="72758" y="134264"/>
                  </a:lnTo>
                  <a:lnTo>
                    <a:pt x="80060" y="134137"/>
                  </a:lnTo>
                  <a:lnTo>
                    <a:pt x="82969" y="131114"/>
                  </a:lnTo>
                  <a:close/>
                </a:path>
              </a:pathLst>
            </a:custGeom>
            <a:solidFill>
              <a:srgbClr val="A0592F"/>
            </a:solidFill>
          </p:spPr>
          <p:txBody>
            <a:bodyPr wrap="square" lIns="0" tIns="0" rIns="0" bIns="0" rtlCol="0"/>
            <a:lstStyle/>
            <a:p>
              <a:endParaRPr sz="1493" dirty="0"/>
            </a:p>
          </p:txBody>
        </p:sp>
        <p:sp>
          <p:nvSpPr>
            <p:cNvPr id="196" name="object 176">
              <a:extLst>
                <a:ext uri="{FF2B5EF4-FFF2-40B4-BE49-F238E27FC236}">
                  <a16:creationId xmlns:a16="http://schemas.microsoft.com/office/drawing/2014/main" id="{0242E8B7-4FE0-440C-9B10-794297182566}"/>
                </a:ext>
              </a:extLst>
            </p:cNvPr>
            <p:cNvSpPr/>
            <p:nvPr/>
          </p:nvSpPr>
          <p:spPr>
            <a:xfrm>
              <a:off x="599267" y="6484821"/>
              <a:ext cx="13970" cy="13335"/>
            </a:xfrm>
            <a:custGeom>
              <a:avLst/>
              <a:gdLst/>
              <a:ahLst/>
              <a:cxnLst/>
              <a:rect l="l" t="t" r="r" b="b"/>
              <a:pathLst>
                <a:path w="13970" h="13335">
                  <a:moveTo>
                    <a:pt x="10223" y="0"/>
                  </a:moveTo>
                  <a:lnTo>
                    <a:pt x="2908" y="127"/>
                  </a:lnTo>
                  <a:lnTo>
                    <a:pt x="0" y="3136"/>
                  </a:lnTo>
                  <a:lnTo>
                    <a:pt x="139" y="10439"/>
                  </a:lnTo>
                  <a:lnTo>
                    <a:pt x="3149" y="13335"/>
                  </a:lnTo>
                  <a:lnTo>
                    <a:pt x="10452" y="13208"/>
                  </a:lnTo>
                  <a:lnTo>
                    <a:pt x="13360" y="10210"/>
                  </a:lnTo>
                  <a:lnTo>
                    <a:pt x="13296" y="6553"/>
                  </a:lnTo>
                  <a:lnTo>
                    <a:pt x="13233" y="2908"/>
                  </a:lnTo>
                  <a:lnTo>
                    <a:pt x="10223" y="0"/>
                  </a:lnTo>
                  <a:close/>
                </a:path>
              </a:pathLst>
            </a:custGeom>
            <a:solidFill>
              <a:srgbClr val="8A4C27"/>
            </a:solidFill>
          </p:spPr>
          <p:txBody>
            <a:bodyPr wrap="square" lIns="0" tIns="0" rIns="0" bIns="0" rtlCol="0"/>
            <a:lstStyle/>
            <a:p>
              <a:endParaRPr sz="1493" dirty="0"/>
            </a:p>
          </p:txBody>
        </p:sp>
        <p:sp>
          <p:nvSpPr>
            <p:cNvPr id="197" name="object 177">
              <a:extLst>
                <a:ext uri="{FF2B5EF4-FFF2-40B4-BE49-F238E27FC236}">
                  <a16:creationId xmlns:a16="http://schemas.microsoft.com/office/drawing/2014/main" id="{F5D3CE33-DBDB-4F62-964A-1BEE6BDF7495}"/>
                </a:ext>
              </a:extLst>
            </p:cNvPr>
            <p:cNvSpPr/>
            <p:nvPr/>
          </p:nvSpPr>
          <p:spPr>
            <a:xfrm>
              <a:off x="861028" y="6641463"/>
              <a:ext cx="13970" cy="13970"/>
            </a:xfrm>
            <a:custGeom>
              <a:avLst/>
              <a:gdLst/>
              <a:ahLst/>
              <a:cxnLst/>
              <a:rect l="l" t="t" r="r" b="b"/>
              <a:pathLst>
                <a:path w="13969" h="13970">
                  <a:moveTo>
                    <a:pt x="10223" y="0"/>
                  </a:moveTo>
                  <a:lnTo>
                    <a:pt x="2908" y="126"/>
                  </a:lnTo>
                  <a:lnTo>
                    <a:pt x="0" y="3149"/>
                  </a:lnTo>
                  <a:lnTo>
                    <a:pt x="139" y="10452"/>
                  </a:lnTo>
                  <a:lnTo>
                    <a:pt x="3149" y="13347"/>
                  </a:lnTo>
                  <a:lnTo>
                    <a:pt x="10452" y="13220"/>
                  </a:lnTo>
                  <a:lnTo>
                    <a:pt x="13360" y="10223"/>
                  </a:lnTo>
                  <a:lnTo>
                    <a:pt x="13296" y="6565"/>
                  </a:lnTo>
                  <a:lnTo>
                    <a:pt x="13233" y="2920"/>
                  </a:lnTo>
                  <a:lnTo>
                    <a:pt x="10223" y="0"/>
                  </a:lnTo>
                  <a:close/>
                </a:path>
              </a:pathLst>
            </a:custGeom>
            <a:solidFill>
              <a:srgbClr val="9F582E"/>
            </a:solidFill>
          </p:spPr>
          <p:txBody>
            <a:bodyPr wrap="square" lIns="0" tIns="0" rIns="0" bIns="0" rtlCol="0"/>
            <a:lstStyle/>
            <a:p>
              <a:endParaRPr sz="1493" dirty="0"/>
            </a:p>
          </p:txBody>
        </p:sp>
        <p:sp>
          <p:nvSpPr>
            <p:cNvPr id="198" name="object 178">
              <a:extLst>
                <a:ext uri="{FF2B5EF4-FFF2-40B4-BE49-F238E27FC236}">
                  <a16:creationId xmlns:a16="http://schemas.microsoft.com/office/drawing/2014/main" id="{E1C1D49D-7B08-49BF-8438-1BFA67EB8283}"/>
                </a:ext>
              </a:extLst>
            </p:cNvPr>
            <p:cNvSpPr/>
            <p:nvPr/>
          </p:nvSpPr>
          <p:spPr>
            <a:xfrm>
              <a:off x="581322" y="6636963"/>
              <a:ext cx="13970" cy="13970"/>
            </a:xfrm>
            <a:custGeom>
              <a:avLst/>
              <a:gdLst/>
              <a:ahLst/>
              <a:cxnLst/>
              <a:rect l="l" t="t" r="r" b="b"/>
              <a:pathLst>
                <a:path w="13970" h="13970">
                  <a:moveTo>
                    <a:pt x="10210" y="0"/>
                  </a:moveTo>
                  <a:lnTo>
                    <a:pt x="2895" y="126"/>
                  </a:lnTo>
                  <a:lnTo>
                    <a:pt x="0" y="3149"/>
                  </a:lnTo>
                  <a:lnTo>
                    <a:pt x="126" y="10452"/>
                  </a:lnTo>
                  <a:lnTo>
                    <a:pt x="3136" y="13347"/>
                  </a:lnTo>
                  <a:lnTo>
                    <a:pt x="10439" y="13220"/>
                  </a:lnTo>
                  <a:lnTo>
                    <a:pt x="13347" y="10223"/>
                  </a:lnTo>
                  <a:lnTo>
                    <a:pt x="13284" y="6565"/>
                  </a:lnTo>
                  <a:lnTo>
                    <a:pt x="13220" y="2920"/>
                  </a:lnTo>
                  <a:lnTo>
                    <a:pt x="10210" y="0"/>
                  </a:lnTo>
                  <a:close/>
                </a:path>
              </a:pathLst>
            </a:custGeom>
            <a:solidFill>
              <a:srgbClr val="B05F34"/>
            </a:solidFill>
          </p:spPr>
          <p:txBody>
            <a:bodyPr wrap="square" lIns="0" tIns="0" rIns="0" bIns="0" rtlCol="0"/>
            <a:lstStyle/>
            <a:p>
              <a:endParaRPr sz="1493" dirty="0"/>
            </a:p>
          </p:txBody>
        </p:sp>
        <p:sp>
          <p:nvSpPr>
            <p:cNvPr id="199" name="object 179">
              <a:extLst>
                <a:ext uri="{FF2B5EF4-FFF2-40B4-BE49-F238E27FC236}">
                  <a16:creationId xmlns:a16="http://schemas.microsoft.com/office/drawing/2014/main" id="{B232E4B9-5873-44AD-B32C-FCB3623638BC}"/>
                </a:ext>
              </a:extLst>
            </p:cNvPr>
            <p:cNvSpPr/>
            <p:nvPr/>
          </p:nvSpPr>
          <p:spPr>
            <a:xfrm>
              <a:off x="700256" y="6597291"/>
              <a:ext cx="13970" cy="13970"/>
            </a:xfrm>
            <a:custGeom>
              <a:avLst/>
              <a:gdLst/>
              <a:ahLst/>
              <a:cxnLst/>
              <a:rect l="l" t="t" r="r" b="b"/>
              <a:pathLst>
                <a:path w="13970" h="13970">
                  <a:moveTo>
                    <a:pt x="10210" y="0"/>
                  </a:moveTo>
                  <a:lnTo>
                    <a:pt x="2908" y="126"/>
                  </a:lnTo>
                  <a:lnTo>
                    <a:pt x="0" y="3149"/>
                  </a:lnTo>
                  <a:lnTo>
                    <a:pt x="126" y="10452"/>
                  </a:lnTo>
                  <a:lnTo>
                    <a:pt x="3136" y="13360"/>
                  </a:lnTo>
                  <a:lnTo>
                    <a:pt x="10439" y="13233"/>
                  </a:lnTo>
                  <a:lnTo>
                    <a:pt x="13347" y="10210"/>
                  </a:lnTo>
                  <a:lnTo>
                    <a:pt x="13284" y="6565"/>
                  </a:lnTo>
                  <a:lnTo>
                    <a:pt x="13220" y="2908"/>
                  </a:lnTo>
                  <a:lnTo>
                    <a:pt x="10210" y="0"/>
                  </a:lnTo>
                  <a:close/>
                </a:path>
              </a:pathLst>
            </a:custGeom>
            <a:solidFill>
              <a:srgbClr val="A3592F"/>
            </a:solidFill>
          </p:spPr>
          <p:txBody>
            <a:bodyPr wrap="square" lIns="0" tIns="0" rIns="0" bIns="0" rtlCol="0"/>
            <a:lstStyle/>
            <a:p>
              <a:endParaRPr sz="1493" dirty="0"/>
            </a:p>
          </p:txBody>
        </p:sp>
        <p:sp>
          <p:nvSpPr>
            <p:cNvPr id="200" name="object 180">
              <a:extLst>
                <a:ext uri="{FF2B5EF4-FFF2-40B4-BE49-F238E27FC236}">
                  <a16:creationId xmlns:a16="http://schemas.microsoft.com/office/drawing/2014/main" id="{80D239C9-95B5-40FF-91C4-1943D1B9450E}"/>
                </a:ext>
              </a:extLst>
            </p:cNvPr>
            <p:cNvSpPr/>
            <p:nvPr/>
          </p:nvSpPr>
          <p:spPr>
            <a:xfrm>
              <a:off x="706989" y="6568692"/>
              <a:ext cx="13970" cy="13970"/>
            </a:xfrm>
            <a:custGeom>
              <a:avLst/>
              <a:gdLst/>
              <a:ahLst/>
              <a:cxnLst/>
              <a:rect l="l" t="t" r="r" b="b"/>
              <a:pathLst>
                <a:path w="13970" h="13970">
                  <a:moveTo>
                    <a:pt x="10210" y="0"/>
                  </a:moveTo>
                  <a:lnTo>
                    <a:pt x="2908"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8C5128"/>
            </a:solidFill>
          </p:spPr>
          <p:txBody>
            <a:bodyPr wrap="square" lIns="0" tIns="0" rIns="0" bIns="0" rtlCol="0"/>
            <a:lstStyle/>
            <a:p>
              <a:endParaRPr sz="1493" dirty="0"/>
            </a:p>
          </p:txBody>
        </p:sp>
        <p:sp>
          <p:nvSpPr>
            <p:cNvPr id="201" name="object 181">
              <a:extLst>
                <a:ext uri="{FF2B5EF4-FFF2-40B4-BE49-F238E27FC236}">
                  <a16:creationId xmlns:a16="http://schemas.microsoft.com/office/drawing/2014/main" id="{0CEC76B5-EBFC-4316-ABDC-512F0BDE6AC9}"/>
                </a:ext>
              </a:extLst>
            </p:cNvPr>
            <p:cNvSpPr/>
            <p:nvPr/>
          </p:nvSpPr>
          <p:spPr>
            <a:xfrm>
              <a:off x="963080" y="6539316"/>
              <a:ext cx="13970" cy="13970"/>
            </a:xfrm>
            <a:custGeom>
              <a:avLst/>
              <a:gdLst/>
              <a:ahLst/>
              <a:cxnLst/>
              <a:rect l="l" t="t" r="r" b="b"/>
              <a:pathLst>
                <a:path w="13969" h="13970">
                  <a:moveTo>
                    <a:pt x="10210" y="0"/>
                  </a:moveTo>
                  <a:lnTo>
                    <a:pt x="2895"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7E4823"/>
            </a:solidFill>
          </p:spPr>
          <p:txBody>
            <a:bodyPr wrap="square" lIns="0" tIns="0" rIns="0" bIns="0" rtlCol="0"/>
            <a:lstStyle/>
            <a:p>
              <a:endParaRPr sz="1493" dirty="0"/>
            </a:p>
          </p:txBody>
        </p:sp>
        <p:sp>
          <p:nvSpPr>
            <p:cNvPr id="202" name="object 182">
              <a:extLst>
                <a:ext uri="{FF2B5EF4-FFF2-40B4-BE49-F238E27FC236}">
                  <a16:creationId xmlns:a16="http://schemas.microsoft.com/office/drawing/2014/main" id="{E36AF842-72E5-4F80-8D8E-A8DDDB416CF2}"/>
                </a:ext>
              </a:extLst>
            </p:cNvPr>
            <p:cNvSpPr/>
            <p:nvPr/>
          </p:nvSpPr>
          <p:spPr>
            <a:xfrm>
              <a:off x="879742" y="6696787"/>
              <a:ext cx="13970" cy="13970"/>
            </a:xfrm>
            <a:custGeom>
              <a:avLst/>
              <a:gdLst/>
              <a:ahLst/>
              <a:cxnLst/>
              <a:rect l="l" t="t" r="r" b="b"/>
              <a:pathLst>
                <a:path w="13969" h="13970">
                  <a:moveTo>
                    <a:pt x="10223" y="0"/>
                  </a:moveTo>
                  <a:lnTo>
                    <a:pt x="2920" y="126"/>
                  </a:lnTo>
                  <a:lnTo>
                    <a:pt x="0" y="3124"/>
                  </a:lnTo>
                  <a:lnTo>
                    <a:pt x="126" y="10426"/>
                  </a:lnTo>
                  <a:lnTo>
                    <a:pt x="3149" y="13347"/>
                  </a:lnTo>
                  <a:lnTo>
                    <a:pt x="10464" y="13220"/>
                  </a:lnTo>
                  <a:lnTo>
                    <a:pt x="13360" y="10198"/>
                  </a:lnTo>
                  <a:lnTo>
                    <a:pt x="13296" y="6553"/>
                  </a:lnTo>
                  <a:lnTo>
                    <a:pt x="13233" y="2895"/>
                  </a:lnTo>
                  <a:lnTo>
                    <a:pt x="10223" y="0"/>
                  </a:lnTo>
                  <a:close/>
                </a:path>
              </a:pathLst>
            </a:custGeom>
            <a:solidFill>
              <a:srgbClr val="8A4A29"/>
            </a:solidFill>
          </p:spPr>
          <p:txBody>
            <a:bodyPr wrap="square" lIns="0" tIns="0" rIns="0" bIns="0" rtlCol="0"/>
            <a:lstStyle/>
            <a:p>
              <a:endParaRPr sz="1493" dirty="0"/>
            </a:p>
          </p:txBody>
        </p:sp>
        <p:sp>
          <p:nvSpPr>
            <p:cNvPr id="203" name="object 183">
              <a:extLst>
                <a:ext uri="{FF2B5EF4-FFF2-40B4-BE49-F238E27FC236}">
                  <a16:creationId xmlns:a16="http://schemas.microsoft.com/office/drawing/2014/main" id="{6B8CAFA4-6783-461D-8FBF-AD523675A9F1}"/>
                </a:ext>
              </a:extLst>
            </p:cNvPr>
            <p:cNvSpPr/>
            <p:nvPr/>
          </p:nvSpPr>
          <p:spPr>
            <a:xfrm>
              <a:off x="612231" y="6491885"/>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B6662D"/>
            </a:solidFill>
          </p:spPr>
          <p:txBody>
            <a:bodyPr wrap="square" lIns="0" tIns="0" rIns="0" bIns="0" rtlCol="0"/>
            <a:lstStyle/>
            <a:p>
              <a:endParaRPr sz="1493" dirty="0"/>
            </a:p>
          </p:txBody>
        </p:sp>
        <p:sp>
          <p:nvSpPr>
            <p:cNvPr id="204" name="object 184">
              <a:extLst>
                <a:ext uri="{FF2B5EF4-FFF2-40B4-BE49-F238E27FC236}">
                  <a16:creationId xmlns:a16="http://schemas.microsoft.com/office/drawing/2014/main" id="{4F15F17F-B55D-4CE6-851A-CDEB97266D8E}"/>
                </a:ext>
              </a:extLst>
            </p:cNvPr>
            <p:cNvSpPr/>
            <p:nvPr/>
          </p:nvSpPr>
          <p:spPr>
            <a:xfrm>
              <a:off x="575871" y="6542477"/>
              <a:ext cx="13970" cy="13970"/>
            </a:xfrm>
            <a:custGeom>
              <a:avLst/>
              <a:gdLst/>
              <a:ahLst/>
              <a:cxnLst/>
              <a:rect l="l" t="t" r="r" b="b"/>
              <a:pathLst>
                <a:path w="13970" h="13970">
                  <a:moveTo>
                    <a:pt x="10210" y="0"/>
                  </a:moveTo>
                  <a:lnTo>
                    <a:pt x="2895" y="126"/>
                  </a:lnTo>
                  <a:lnTo>
                    <a:pt x="0" y="3136"/>
                  </a:lnTo>
                  <a:lnTo>
                    <a:pt x="126" y="10439"/>
                  </a:lnTo>
                  <a:lnTo>
                    <a:pt x="3136" y="13347"/>
                  </a:lnTo>
                  <a:lnTo>
                    <a:pt x="10439" y="13220"/>
                  </a:lnTo>
                  <a:lnTo>
                    <a:pt x="13347" y="10198"/>
                  </a:lnTo>
                  <a:lnTo>
                    <a:pt x="13284" y="6553"/>
                  </a:lnTo>
                  <a:lnTo>
                    <a:pt x="13220" y="2895"/>
                  </a:lnTo>
                  <a:lnTo>
                    <a:pt x="10210" y="0"/>
                  </a:lnTo>
                  <a:close/>
                </a:path>
              </a:pathLst>
            </a:custGeom>
            <a:solidFill>
              <a:srgbClr val="97542C"/>
            </a:solidFill>
          </p:spPr>
          <p:txBody>
            <a:bodyPr wrap="square" lIns="0" tIns="0" rIns="0" bIns="0" rtlCol="0"/>
            <a:lstStyle/>
            <a:p>
              <a:endParaRPr sz="1493" dirty="0"/>
            </a:p>
          </p:txBody>
        </p:sp>
        <p:sp>
          <p:nvSpPr>
            <p:cNvPr id="205" name="object 185">
              <a:extLst>
                <a:ext uri="{FF2B5EF4-FFF2-40B4-BE49-F238E27FC236}">
                  <a16:creationId xmlns:a16="http://schemas.microsoft.com/office/drawing/2014/main" id="{64567389-238C-4FE6-B6AB-984375C47F27}"/>
                </a:ext>
              </a:extLst>
            </p:cNvPr>
            <p:cNvSpPr/>
            <p:nvPr/>
          </p:nvSpPr>
          <p:spPr>
            <a:xfrm>
              <a:off x="986544" y="6673180"/>
              <a:ext cx="13970" cy="13970"/>
            </a:xfrm>
            <a:custGeom>
              <a:avLst/>
              <a:gdLst/>
              <a:ahLst/>
              <a:cxnLst/>
              <a:rect l="l" t="t" r="r" b="b"/>
              <a:pathLst>
                <a:path w="13969" h="13970">
                  <a:moveTo>
                    <a:pt x="10223" y="0"/>
                  </a:moveTo>
                  <a:lnTo>
                    <a:pt x="2908" y="126"/>
                  </a:lnTo>
                  <a:lnTo>
                    <a:pt x="0" y="3136"/>
                  </a:lnTo>
                  <a:lnTo>
                    <a:pt x="126" y="10439"/>
                  </a:lnTo>
                  <a:lnTo>
                    <a:pt x="3149" y="13347"/>
                  </a:lnTo>
                  <a:lnTo>
                    <a:pt x="10452" y="13220"/>
                  </a:lnTo>
                  <a:lnTo>
                    <a:pt x="13360" y="10210"/>
                  </a:lnTo>
                  <a:lnTo>
                    <a:pt x="13296" y="6553"/>
                  </a:lnTo>
                  <a:lnTo>
                    <a:pt x="13233" y="2908"/>
                  </a:lnTo>
                  <a:lnTo>
                    <a:pt x="10223" y="0"/>
                  </a:lnTo>
                  <a:close/>
                </a:path>
              </a:pathLst>
            </a:custGeom>
            <a:solidFill>
              <a:srgbClr val="A45C28"/>
            </a:solidFill>
          </p:spPr>
          <p:txBody>
            <a:bodyPr wrap="square" lIns="0" tIns="0" rIns="0" bIns="0" rtlCol="0"/>
            <a:lstStyle/>
            <a:p>
              <a:endParaRPr sz="1493" dirty="0"/>
            </a:p>
          </p:txBody>
        </p:sp>
        <p:sp>
          <p:nvSpPr>
            <p:cNvPr id="206" name="object 186">
              <a:extLst>
                <a:ext uri="{FF2B5EF4-FFF2-40B4-BE49-F238E27FC236}">
                  <a16:creationId xmlns:a16="http://schemas.microsoft.com/office/drawing/2014/main" id="{56AACD5A-489D-4A96-8FF2-0E4A77D34D2B}"/>
                </a:ext>
              </a:extLst>
            </p:cNvPr>
            <p:cNvSpPr/>
            <p:nvPr/>
          </p:nvSpPr>
          <p:spPr>
            <a:xfrm>
              <a:off x="986989" y="6635346"/>
              <a:ext cx="13970" cy="13970"/>
            </a:xfrm>
            <a:custGeom>
              <a:avLst/>
              <a:gdLst/>
              <a:ahLst/>
              <a:cxnLst/>
              <a:rect l="l" t="t" r="r" b="b"/>
              <a:pathLst>
                <a:path w="13969" h="13970">
                  <a:moveTo>
                    <a:pt x="10210" y="0"/>
                  </a:moveTo>
                  <a:lnTo>
                    <a:pt x="2908" y="126"/>
                  </a:lnTo>
                  <a:lnTo>
                    <a:pt x="0" y="3136"/>
                  </a:lnTo>
                  <a:lnTo>
                    <a:pt x="127" y="10439"/>
                  </a:lnTo>
                  <a:lnTo>
                    <a:pt x="3136" y="13347"/>
                  </a:lnTo>
                  <a:lnTo>
                    <a:pt x="10452" y="13220"/>
                  </a:lnTo>
                  <a:lnTo>
                    <a:pt x="13347" y="10210"/>
                  </a:lnTo>
                  <a:lnTo>
                    <a:pt x="13284" y="6553"/>
                  </a:lnTo>
                  <a:lnTo>
                    <a:pt x="13220" y="2908"/>
                  </a:lnTo>
                  <a:lnTo>
                    <a:pt x="10210" y="0"/>
                  </a:lnTo>
                  <a:close/>
                </a:path>
              </a:pathLst>
            </a:custGeom>
            <a:solidFill>
              <a:srgbClr val="8F4F2A"/>
            </a:solidFill>
          </p:spPr>
          <p:txBody>
            <a:bodyPr wrap="square" lIns="0" tIns="0" rIns="0" bIns="0" rtlCol="0"/>
            <a:lstStyle/>
            <a:p>
              <a:endParaRPr sz="1493" dirty="0"/>
            </a:p>
          </p:txBody>
        </p:sp>
        <p:sp>
          <p:nvSpPr>
            <p:cNvPr id="207" name="object 187">
              <a:extLst>
                <a:ext uri="{FF2B5EF4-FFF2-40B4-BE49-F238E27FC236}">
                  <a16:creationId xmlns:a16="http://schemas.microsoft.com/office/drawing/2014/main" id="{CD962DC6-30C1-4033-8A0B-07FC0BFA6F5F}"/>
                </a:ext>
              </a:extLst>
            </p:cNvPr>
            <p:cNvSpPr/>
            <p:nvPr/>
          </p:nvSpPr>
          <p:spPr>
            <a:xfrm>
              <a:off x="763125" y="6512065"/>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3592F"/>
            </a:solidFill>
          </p:spPr>
          <p:txBody>
            <a:bodyPr wrap="square" lIns="0" tIns="0" rIns="0" bIns="0" rtlCol="0"/>
            <a:lstStyle/>
            <a:p>
              <a:endParaRPr sz="1493" dirty="0"/>
            </a:p>
          </p:txBody>
        </p:sp>
        <p:sp>
          <p:nvSpPr>
            <p:cNvPr id="208" name="object 188">
              <a:extLst>
                <a:ext uri="{FF2B5EF4-FFF2-40B4-BE49-F238E27FC236}">
                  <a16:creationId xmlns:a16="http://schemas.microsoft.com/office/drawing/2014/main" id="{03D07EA2-07F1-4893-885A-ECEB8F565E3C}"/>
                </a:ext>
              </a:extLst>
            </p:cNvPr>
            <p:cNvSpPr/>
            <p:nvPr/>
          </p:nvSpPr>
          <p:spPr>
            <a:xfrm>
              <a:off x="541063" y="6575671"/>
              <a:ext cx="13970" cy="13970"/>
            </a:xfrm>
            <a:custGeom>
              <a:avLst/>
              <a:gdLst/>
              <a:ahLst/>
              <a:cxnLst/>
              <a:rect l="l" t="t" r="r" b="b"/>
              <a:pathLst>
                <a:path w="13970" h="13970">
                  <a:moveTo>
                    <a:pt x="10223" y="0"/>
                  </a:moveTo>
                  <a:lnTo>
                    <a:pt x="2908" y="127"/>
                  </a:lnTo>
                  <a:lnTo>
                    <a:pt x="0" y="3136"/>
                  </a:lnTo>
                  <a:lnTo>
                    <a:pt x="126" y="10439"/>
                  </a:lnTo>
                  <a:lnTo>
                    <a:pt x="3149" y="13347"/>
                  </a:lnTo>
                  <a:lnTo>
                    <a:pt x="10452" y="13220"/>
                  </a:lnTo>
                  <a:lnTo>
                    <a:pt x="13360" y="10198"/>
                  </a:lnTo>
                  <a:lnTo>
                    <a:pt x="13296" y="6553"/>
                  </a:lnTo>
                  <a:lnTo>
                    <a:pt x="13233" y="2895"/>
                  </a:lnTo>
                  <a:lnTo>
                    <a:pt x="10223" y="0"/>
                  </a:lnTo>
                  <a:close/>
                </a:path>
              </a:pathLst>
            </a:custGeom>
            <a:solidFill>
              <a:srgbClr val="A45A30"/>
            </a:solidFill>
          </p:spPr>
          <p:txBody>
            <a:bodyPr wrap="square" lIns="0" tIns="0" rIns="0" bIns="0" rtlCol="0"/>
            <a:lstStyle/>
            <a:p>
              <a:endParaRPr sz="1493" dirty="0"/>
            </a:p>
          </p:txBody>
        </p:sp>
        <p:sp>
          <p:nvSpPr>
            <p:cNvPr id="209" name="object 189">
              <a:extLst>
                <a:ext uri="{FF2B5EF4-FFF2-40B4-BE49-F238E27FC236}">
                  <a16:creationId xmlns:a16="http://schemas.microsoft.com/office/drawing/2014/main" id="{25C18466-5AB0-47AC-B28D-7D4B6BC4C721}"/>
                </a:ext>
              </a:extLst>
            </p:cNvPr>
            <p:cNvSpPr/>
            <p:nvPr/>
          </p:nvSpPr>
          <p:spPr>
            <a:xfrm>
              <a:off x="898564" y="6603397"/>
              <a:ext cx="13970" cy="13970"/>
            </a:xfrm>
            <a:custGeom>
              <a:avLst/>
              <a:gdLst/>
              <a:ahLst/>
              <a:cxnLst/>
              <a:rect l="l" t="t" r="r" b="b"/>
              <a:pathLst>
                <a:path w="13969" h="13970">
                  <a:moveTo>
                    <a:pt x="10198" y="0"/>
                  </a:moveTo>
                  <a:lnTo>
                    <a:pt x="2895" y="127"/>
                  </a:lnTo>
                  <a:lnTo>
                    <a:pt x="0" y="3136"/>
                  </a:lnTo>
                  <a:lnTo>
                    <a:pt x="127" y="10439"/>
                  </a:lnTo>
                  <a:lnTo>
                    <a:pt x="3136" y="13347"/>
                  </a:lnTo>
                  <a:lnTo>
                    <a:pt x="10439" y="13220"/>
                  </a:lnTo>
                  <a:lnTo>
                    <a:pt x="13347" y="10210"/>
                  </a:lnTo>
                  <a:lnTo>
                    <a:pt x="13284" y="6553"/>
                  </a:lnTo>
                  <a:lnTo>
                    <a:pt x="13220" y="2908"/>
                  </a:lnTo>
                  <a:lnTo>
                    <a:pt x="10198" y="0"/>
                  </a:lnTo>
                  <a:close/>
                </a:path>
              </a:pathLst>
            </a:custGeom>
            <a:solidFill>
              <a:srgbClr val="A25A2E"/>
            </a:solidFill>
          </p:spPr>
          <p:txBody>
            <a:bodyPr wrap="square" lIns="0" tIns="0" rIns="0" bIns="0" rtlCol="0"/>
            <a:lstStyle/>
            <a:p>
              <a:endParaRPr sz="1493" dirty="0"/>
            </a:p>
          </p:txBody>
        </p:sp>
        <p:sp>
          <p:nvSpPr>
            <p:cNvPr id="210" name="object 190">
              <a:extLst>
                <a:ext uri="{FF2B5EF4-FFF2-40B4-BE49-F238E27FC236}">
                  <a16:creationId xmlns:a16="http://schemas.microsoft.com/office/drawing/2014/main" id="{1F36C265-1E7D-482F-9333-EF7C0BA7FE63}"/>
                </a:ext>
              </a:extLst>
            </p:cNvPr>
            <p:cNvSpPr/>
            <p:nvPr/>
          </p:nvSpPr>
          <p:spPr>
            <a:xfrm>
              <a:off x="789398" y="6702144"/>
              <a:ext cx="13970" cy="13970"/>
            </a:xfrm>
            <a:custGeom>
              <a:avLst/>
              <a:gdLst/>
              <a:ahLst/>
              <a:cxnLst/>
              <a:rect l="l" t="t" r="r" b="b"/>
              <a:pathLst>
                <a:path w="13970" h="13970">
                  <a:moveTo>
                    <a:pt x="10210" y="0"/>
                  </a:moveTo>
                  <a:lnTo>
                    <a:pt x="2895" y="127"/>
                  </a:lnTo>
                  <a:lnTo>
                    <a:pt x="0" y="3124"/>
                  </a:lnTo>
                  <a:lnTo>
                    <a:pt x="126" y="10426"/>
                  </a:lnTo>
                  <a:lnTo>
                    <a:pt x="3136" y="13347"/>
                  </a:lnTo>
                  <a:lnTo>
                    <a:pt x="10439" y="13220"/>
                  </a:lnTo>
                  <a:lnTo>
                    <a:pt x="13347" y="10198"/>
                  </a:lnTo>
                  <a:lnTo>
                    <a:pt x="13284" y="6553"/>
                  </a:lnTo>
                  <a:lnTo>
                    <a:pt x="13220" y="2895"/>
                  </a:lnTo>
                  <a:lnTo>
                    <a:pt x="10210" y="0"/>
                  </a:lnTo>
                  <a:close/>
                </a:path>
              </a:pathLst>
            </a:custGeom>
            <a:solidFill>
              <a:srgbClr val="AD612A"/>
            </a:solidFill>
          </p:spPr>
          <p:txBody>
            <a:bodyPr wrap="square" lIns="0" tIns="0" rIns="0" bIns="0" rtlCol="0"/>
            <a:lstStyle/>
            <a:p>
              <a:endParaRPr sz="1493" dirty="0"/>
            </a:p>
          </p:txBody>
        </p:sp>
        <p:sp>
          <p:nvSpPr>
            <p:cNvPr id="211" name="object 191">
              <a:extLst>
                <a:ext uri="{FF2B5EF4-FFF2-40B4-BE49-F238E27FC236}">
                  <a16:creationId xmlns:a16="http://schemas.microsoft.com/office/drawing/2014/main" id="{D8731045-F93F-46F7-859F-6018D7F7AE9E}"/>
                </a:ext>
              </a:extLst>
            </p:cNvPr>
            <p:cNvSpPr/>
            <p:nvPr/>
          </p:nvSpPr>
          <p:spPr>
            <a:xfrm>
              <a:off x="1028807" y="6563329"/>
              <a:ext cx="13970" cy="13970"/>
            </a:xfrm>
            <a:custGeom>
              <a:avLst/>
              <a:gdLst/>
              <a:ahLst/>
              <a:cxnLst/>
              <a:rect l="l" t="t" r="r" b="b"/>
              <a:pathLst>
                <a:path w="13969" h="13970">
                  <a:moveTo>
                    <a:pt x="10210" y="0"/>
                  </a:moveTo>
                  <a:lnTo>
                    <a:pt x="2908" y="126"/>
                  </a:lnTo>
                  <a:lnTo>
                    <a:pt x="0" y="3149"/>
                  </a:lnTo>
                  <a:lnTo>
                    <a:pt x="127" y="10452"/>
                  </a:lnTo>
                  <a:lnTo>
                    <a:pt x="3136" y="13360"/>
                  </a:lnTo>
                  <a:lnTo>
                    <a:pt x="10439" y="13233"/>
                  </a:lnTo>
                  <a:lnTo>
                    <a:pt x="13347" y="10223"/>
                  </a:lnTo>
                  <a:lnTo>
                    <a:pt x="13284" y="6565"/>
                  </a:lnTo>
                  <a:lnTo>
                    <a:pt x="13220" y="2920"/>
                  </a:lnTo>
                  <a:lnTo>
                    <a:pt x="10210" y="0"/>
                  </a:lnTo>
                  <a:close/>
                </a:path>
              </a:pathLst>
            </a:custGeom>
            <a:solidFill>
              <a:srgbClr val="784322"/>
            </a:solidFill>
          </p:spPr>
          <p:txBody>
            <a:bodyPr wrap="square" lIns="0" tIns="0" rIns="0" bIns="0" rtlCol="0"/>
            <a:lstStyle/>
            <a:p>
              <a:endParaRPr sz="1493" dirty="0"/>
            </a:p>
          </p:txBody>
        </p:sp>
        <p:sp>
          <p:nvSpPr>
            <p:cNvPr id="212" name="object 192">
              <a:extLst>
                <a:ext uri="{FF2B5EF4-FFF2-40B4-BE49-F238E27FC236}">
                  <a16:creationId xmlns:a16="http://schemas.microsoft.com/office/drawing/2014/main" id="{84E94255-E8DD-48C9-83A1-25D5C8D7A00F}"/>
                </a:ext>
              </a:extLst>
            </p:cNvPr>
            <p:cNvSpPr/>
            <p:nvPr/>
          </p:nvSpPr>
          <p:spPr>
            <a:xfrm>
              <a:off x="875324" y="6586950"/>
              <a:ext cx="13970" cy="13970"/>
            </a:xfrm>
            <a:custGeom>
              <a:avLst/>
              <a:gdLst/>
              <a:ahLst/>
              <a:cxnLst/>
              <a:rect l="l" t="t" r="r" b="b"/>
              <a:pathLst>
                <a:path w="13969" h="13970">
                  <a:moveTo>
                    <a:pt x="10210" y="0"/>
                  </a:moveTo>
                  <a:lnTo>
                    <a:pt x="2921" y="126"/>
                  </a:lnTo>
                  <a:lnTo>
                    <a:pt x="0" y="3149"/>
                  </a:lnTo>
                  <a:lnTo>
                    <a:pt x="127" y="10452"/>
                  </a:lnTo>
                  <a:lnTo>
                    <a:pt x="3149" y="13347"/>
                  </a:lnTo>
                  <a:lnTo>
                    <a:pt x="10452" y="13220"/>
                  </a:lnTo>
                  <a:lnTo>
                    <a:pt x="13347" y="10210"/>
                  </a:lnTo>
                  <a:lnTo>
                    <a:pt x="13284" y="6565"/>
                  </a:lnTo>
                  <a:lnTo>
                    <a:pt x="13220" y="2920"/>
                  </a:lnTo>
                  <a:lnTo>
                    <a:pt x="10210" y="0"/>
                  </a:lnTo>
                  <a:close/>
                </a:path>
              </a:pathLst>
            </a:custGeom>
            <a:solidFill>
              <a:srgbClr val="A95C31"/>
            </a:solidFill>
          </p:spPr>
          <p:txBody>
            <a:bodyPr wrap="square" lIns="0" tIns="0" rIns="0" bIns="0" rtlCol="0"/>
            <a:lstStyle/>
            <a:p>
              <a:endParaRPr sz="1493" dirty="0"/>
            </a:p>
          </p:txBody>
        </p:sp>
        <p:sp>
          <p:nvSpPr>
            <p:cNvPr id="213" name="object 193">
              <a:extLst>
                <a:ext uri="{FF2B5EF4-FFF2-40B4-BE49-F238E27FC236}">
                  <a16:creationId xmlns:a16="http://schemas.microsoft.com/office/drawing/2014/main" id="{2DFFEE95-943E-4D1B-AC8B-0D9B1CB7E2A1}"/>
                </a:ext>
              </a:extLst>
            </p:cNvPr>
            <p:cNvSpPr/>
            <p:nvPr/>
          </p:nvSpPr>
          <p:spPr>
            <a:xfrm>
              <a:off x="454620" y="6652404"/>
              <a:ext cx="13970" cy="13970"/>
            </a:xfrm>
            <a:custGeom>
              <a:avLst/>
              <a:gdLst/>
              <a:ahLst/>
              <a:cxnLst/>
              <a:rect l="l" t="t" r="r" b="b"/>
              <a:pathLst>
                <a:path w="13970" h="13970">
                  <a:moveTo>
                    <a:pt x="10210" y="0"/>
                  </a:moveTo>
                  <a:lnTo>
                    <a:pt x="2908"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55B2E"/>
            </a:solidFill>
          </p:spPr>
          <p:txBody>
            <a:bodyPr wrap="square" lIns="0" tIns="0" rIns="0" bIns="0" rtlCol="0"/>
            <a:lstStyle/>
            <a:p>
              <a:endParaRPr sz="1493" dirty="0"/>
            </a:p>
          </p:txBody>
        </p:sp>
        <p:sp>
          <p:nvSpPr>
            <p:cNvPr id="214" name="object 194">
              <a:extLst>
                <a:ext uri="{FF2B5EF4-FFF2-40B4-BE49-F238E27FC236}">
                  <a16:creationId xmlns:a16="http://schemas.microsoft.com/office/drawing/2014/main" id="{66B92072-751A-4E3B-A4EA-91D4E54330A0}"/>
                </a:ext>
              </a:extLst>
            </p:cNvPr>
            <p:cNvSpPr/>
            <p:nvPr/>
          </p:nvSpPr>
          <p:spPr>
            <a:xfrm>
              <a:off x="858899" y="6511660"/>
              <a:ext cx="13970" cy="13970"/>
            </a:xfrm>
            <a:custGeom>
              <a:avLst/>
              <a:gdLst/>
              <a:ahLst/>
              <a:cxnLst/>
              <a:rect l="l" t="t" r="r" b="b"/>
              <a:pathLst>
                <a:path w="13969" h="13970">
                  <a:moveTo>
                    <a:pt x="10210" y="0"/>
                  </a:moveTo>
                  <a:lnTo>
                    <a:pt x="2895" y="127"/>
                  </a:lnTo>
                  <a:lnTo>
                    <a:pt x="0" y="3136"/>
                  </a:lnTo>
                  <a:lnTo>
                    <a:pt x="127" y="10439"/>
                  </a:lnTo>
                  <a:lnTo>
                    <a:pt x="3136" y="13347"/>
                  </a:lnTo>
                  <a:lnTo>
                    <a:pt x="10439" y="13220"/>
                  </a:lnTo>
                  <a:lnTo>
                    <a:pt x="13347" y="10198"/>
                  </a:lnTo>
                  <a:lnTo>
                    <a:pt x="13284" y="6553"/>
                  </a:lnTo>
                  <a:lnTo>
                    <a:pt x="13220" y="2908"/>
                  </a:lnTo>
                  <a:lnTo>
                    <a:pt x="10210" y="0"/>
                  </a:lnTo>
                  <a:close/>
                </a:path>
              </a:pathLst>
            </a:custGeom>
            <a:solidFill>
              <a:srgbClr val="9B542E"/>
            </a:solidFill>
          </p:spPr>
          <p:txBody>
            <a:bodyPr wrap="square" lIns="0" tIns="0" rIns="0" bIns="0" rtlCol="0"/>
            <a:lstStyle/>
            <a:p>
              <a:endParaRPr sz="1493" dirty="0"/>
            </a:p>
          </p:txBody>
        </p:sp>
        <p:sp>
          <p:nvSpPr>
            <p:cNvPr id="215" name="object 195">
              <a:extLst>
                <a:ext uri="{FF2B5EF4-FFF2-40B4-BE49-F238E27FC236}">
                  <a16:creationId xmlns:a16="http://schemas.microsoft.com/office/drawing/2014/main" id="{DE67F3EA-F0E1-4CF9-B29D-D374D5513E9D}"/>
                </a:ext>
              </a:extLst>
            </p:cNvPr>
            <p:cNvSpPr/>
            <p:nvPr/>
          </p:nvSpPr>
          <p:spPr>
            <a:xfrm>
              <a:off x="663851" y="6624161"/>
              <a:ext cx="13970" cy="13970"/>
            </a:xfrm>
            <a:custGeom>
              <a:avLst/>
              <a:gdLst/>
              <a:ahLst/>
              <a:cxnLst/>
              <a:rect l="l" t="t" r="r" b="b"/>
              <a:pathLst>
                <a:path w="13970" h="13970">
                  <a:moveTo>
                    <a:pt x="10210" y="0"/>
                  </a:moveTo>
                  <a:lnTo>
                    <a:pt x="2908" y="126"/>
                  </a:lnTo>
                  <a:lnTo>
                    <a:pt x="0" y="3149"/>
                  </a:lnTo>
                  <a:lnTo>
                    <a:pt x="126" y="10452"/>
                  </a:lnTo>
                  <a:lnTo>
                    <a:pt x="3136" y="13360"/>
                  </a:lnTo>
                  <a:lnTo>
                    <a:pt x="10452" y="13233"/>
                  </a:lnTo>
                  <a:lnTo>
                    <a:pt x="13347" y="10210"/>
                  </a:lnTo>
                  <a:lnTo>
                    <a:pt x="13284" y="6565"/>
                  </a:lnTo>
                  <a:lnTo>
                    <a:pt x="13220" y="2908"/>
                  </a:lnTo>
                  <a:lnTo>
                    <a:pt x="10210" y="0"/>
                  </a:lnTo>
                  <a:close/>
                </a:path>
              </a:pathLst>
            </a:custGeom>
            <a:solidFill>
              <a:srgbClr val="964D22"/>
            </a:solidFill>
          </p:spPr>
          <p:txBody>
            <a:bodyPr wrap="square" lIns="0" tIns="0" rIns="0" bIns="0" rtlCol="0"/>
            <a:lstStyle/>
            <a:p>
              <a:endParaRPr sz="1493" dirty="0"/>
            </a:p>
          </p:txBody>
        </p:sp>
        <p:sp>
          <p:nvSpPr>
            <p:cNvPr id="216" name="object 196">
              <a:extLst>
                <a:ext uri="{FF2B5EF4-FFF2-40B4-BE49-F238E27FC236}">
                  <a16:creationId xmlns:a16="http://schemas.microsoft.com/office/drawing/2014/main" id="{7C9254F6-0651-4563-82B3-81351D2D6988}"/>
                </a:ext>
              </a:extLst>
            </p:cNvPr>
            <p:cNvSpPr/>
            <p:nvPr/>
          </p:nvSpPr>
          <p:spPr>
            <a:xfrm>
              <a:off x="672758" y="6721462"/>
              <a:ext cx="13970" cy="13335"/>
            </a:xfrm>
            <a:custGeom>
              <a:avLst/>
              <a:gdLst/>
              <a:ahLst/>
              <a:cxnLst/>
              <a:rect l="l" t="t" r="r" b="b"/>
              <a:pathLst>
                <a:path w="13970" h="13334">
                  <a:moveTo>
                    <a:pt x="10210" y="0"/>
                  </a:moveTo>
                  <a:lnTo>
                    <a:pt x="2908" y="126"/>
                  </a:lnTo>
                  <a:lnTo>
                    <a:pt x="0" y="3124"/>
                  </a:lnTo>
                  <a:lnTo>
                    <a:pt x="126" y="10426"/>
                  </a:lnTo>
                  <a:lnTo>
                    <a:pt x="3136" y="13334"/>
                  </a:lnTo>
                  <a:lnTo>
                    <a:pt x="10439" y="13207"/>
                  </a:lnTo>
                  <a:lnTo>
                    <a:pt x="13347" y="10198"/>
                  </a:lnTo>
                  <a:lnTo>
                    <a:pt x="13284" y="6553"/>
                  </a:lnTo>
                  <a:lnTo>
                    <a:pt x="13220" y="2895"/>
                  </a:lnTo>
                  <a:lnTo>
                    <a:pt x="10210" y="0"/>
                  </a:lnTo>
                  <a:close/>
                </a:path>
              </a:pathLst>
            </a:custGeom>
            <a:solidFill>
              <a:srgbClr val="9F552F"/>
            </a:solidFill>
          </p:spPr>
          <p:txBody>
            <a:bodyPr wrap="square" lIns="0" tIns="0" rIns="0" bIns="0" rtlCol="0"/>
            <a:lstStyle/>
            <a:p>
              <a:endParaRPr sz="1493" dirty="0"/>
            </a:p>
          </p:txBody>
        </p:sp>
        <p:sp>
          <p:nvSpPr>
            <p:cNvPr id="217" name="object 197">
              <a:extLst>
                <a:ext uri="{FF2B5EF4-FFF2-40B4-BE49-F238E27FC236}">
                  <a16:creationId xmlns:a16="http://schemas.microsoft.com/office/drawing/2014/main" id="{2CA9EA02-A932-4BE0-ACC6-825031FEFF6B}"/>
                </a:ext>
              </a:extLst>
            </p:cNvPr>
            <p:cNvSpPr/>
            <p:nvPr/>
          </p:nvSpPr>
          <p:spPr>
            <a:xfrm>
              <a:off x="994238" y="6521176"/>
              <a:ext cx="13970" cy="13970"/>
            </a:xfrm>
            <a:custGeom>
              <a:avLst/>
              <a:gdLst/>
              <a:ahLst/>
              <a:cxnLst/>
              <a:rect l="l" t="t" r="r" b="b"/>
              <a:pathLst>
                <a:path w="13969" h="13970">
                  <a:moveTo>
                    <a:pt x="10223" y="0"/>
                  </a:moveTo>
                  <a:lnTo>
                    <a:pt x="2908" y="127"/>
                  </a:lnTo>
                  <a:lnTo>
                    <a:pt x="0" y="3136"/>
                  </a:lnTo>
                  <a:lnTo>
                    <a:pt x="126" y="10439"/>
                  </a:lnTo>
                  <a:lnTo>
                    <a:pt x="3149" y="13347"/>
                  </a:lnTo>
                  <a:lnTo>
                    <a:pt x="10452" y="13220"/>
                  </a:lnTo>
                  <a:lnTo>
                    <a:pt x="13360" y="10210"/>
                  </a:lnTo>
                  <a:lnTo>
                    <a:pt x="13296" y="6553"/>
                  </a:lnTo>
                  <a:lnTo>
                    <a:pt x="13233" y="2908"/>
                  </a:lnTo>
                  <a:lnTo>
                    <a:pt x="10223" y="0"/>
                  </a:lnTo>
                  <a:close/>
                </a:path>
              </a:pathLst>
            </a:custGeom>
            <a:solidFill>
              <a:srgbClr val="97522C"/>
            </a:solidFill>
          </p:spPr>
          <p:txBody>
            <a:bodyPr wrap="square" lIns="0" tIns="0" rIns="0" bIns="0" rtlCol="0"/>
            <a:lstStyle/>
            <a:p>
              <a:endParaRPr sz="1493" dirty="0"/>
            </a:p>
          </p:txBody>
        </p:sp>
        <p:sp>
          <p:nvSpPr>
            <p:cNvPr id="218" name="object 198">
              <a:extLst>
                <a:ext uri="{FF2B5EF4-FFF2-40B4-BE49-F238E27FC236}">
                  <a16:creationId xmlns:a16="http://schemas.microsoft.com/office/drawing/2014/main" id="{A36EB820-0BDF-4EA4-A4B8-5A083CAB2180}"/>
                </a:ext>
              </a:extLst>
            </p:cNvPr>
            <p:cNvSpPr/>
            <p:nvPr/>
          </p:nvSpPr>
          <p:spPr>
            <a:xfrm>
              <a:off x="787185" y="6605862"/>
              <a:ext cx="13970" cy="13970"/>
            </a:xfrm>
            <a:custGeom>
              <a:avLst/>
              <a:gdLst/>
              <a:ahLst/>
              <a:cxnLst/>
              <a:rect l="l" t="t" r="r" b="b"/>
              <a:pathLst>
                <a:path w="13970" h="13970">
                  <a:moveTo>
                    <a:pt x="10210" y="0"/>
                  </a:moveTo>
                  <a:lnTo>
                    <a:pt x="2908" y="126"/>
                  </a:lnTo>
                  <a:lnTo>
                    <a:pt x="0" y="3149"/>
                  </a:lnTo>
                  <a:lnTo>
                    <a:pt x="126" y="10452"/>
                  </a:lnTo>
                  <a:lnTo>
                    <a:pt x="3136" y="13347"/>
                  </a:lnTo>
                  <a:lnTo>
                    <a:pt x="10452" y="13220"/>
                  </a:lnTo>
                  <a:lnTo>
                    <a:pt x="13347" y="10210"/>
                  </a:lnTo>
                  <a:lnTo>
                    <a:pt x="13284" y="6565"/>
                  </a:lnTo>
                  <a:lnTo>
                    <a:pt x="13220" y="2908"/>
                  </a:lnTo>
                  <a:lnTo>
                    <a:pt x="10210" y="0"/>
                  </a:lnTo>
                  <a:close/>
                </a:path>
              </a:pathLst>
            </a:custGeom>
            <a:solidFill>
              <a:srgbClr val="A65B30"/>
            </a:solidFill>
          </p:spPr>
          <p:txBody>
            <a:bodyPr wrap="square" lIns="0" tIns="0" rIns="0" bIns="0" rtlCol="0"/>
            <a:lstStyle/>
            <a:p>
              <a:endParaRPr sz="1493" dirty="0"/>
            </a:p>
          </p:txBody>
        </p:sp>
        <p:sp>
          <p:nvSpPr>
            <p:cNvPr id="219" name="object 199">
              <a:extLst>
                <a:ext uri="{FF2B5EF4-FFF2-40B4-BE49-F238E27FC236}">
                  <a16:creationId xmlns:a16="http://schemas.microsoft.com/office/drawing/2014/main" id="{F80C58B6-6D63-491B-AA6F-D516C0255EDE}"/>
                </a:ext>
              </a:extLst>
            </p:cNvPr>
            <p:cNvSpPr/>
            <p:nvPr/>
          </p:nvSpPr>
          <p:spPr>
            <a:xfrm>
              <a:off x="587618" y="6702845"/>
              <a:ext cx="13970" cy="13970"/>
            </a:xfrm>
            <a:custGeom>
              <a:avLst/>
              <a:gdLst/>
              <a:ahLst/>
              <a:cxnLst/>
              <a:rect l="l" t="t" r="r" b="b"/>
              <a:pathLst>
                <a:path w="13970" h="13970">
                  <a:moveTo>
                    <a:pt x="10210" y="0"/>
                  </a:moveTo>
                  <a:lnTo>
                    <a:pt x="2908" y="126"/>
                  </a:lnTo>
                  <a:lnTo>
                    <a:pt x="0" y="3149"/>
                  </a:lnTo>
                  <a:lnTo>
                    <a:pt x="126" y="10452"/>
                  </a:lnTo>
                  <a:lnTo>
                    <a:pt x="3136" y="13360"/>
                  </a:lnTo>
                  <a:lnTo>
                    <a:pt x="10439" y="13233"/>
                  </a:lnTo>
                  <a:lnTo>
                    <a:pt x="13347" y="10223"/>
                  </a:lnTo>
                  <a:lnTo>
                    <a:pt x="13284" y="6565"/>
                  </a:lnTo>
                  <a:lnTo>
                    <a:pt x="13220" y="2908"/>
                  </a:lnTo>
                  <a:lnTo>
                    <a:pt x="10210" y="0"/>
                  </a:lnTo>
                  <a:close/>
                </a:path>
              </a:pathLst>
            </a:custGeom>
            <a:solidFill>
              <a:srgbClr val="AF5F34"/>
            </a:solidFill>
          </p:spPr>
          <p:txBody>
            <a:bodyPr wrap="square" lIns="0" tIns="0" rIns="0" bIns="0" rtlCol="0"/>
            <a:lstStyle/>
            <a:p>
              <a:endParaRPr sz="1493" dirty="0"/>
            </a:p>
          </p:txBody>
        </p:sp>
        <p:sp>
          <p:nvSpPr>
            <p:cNvPr id="220" name="object 200">
              <a:extLst>
                <a:ext uri="{FF2B5EF4-FFF2-40B4-BE49-F238E27FC236}">
                  <a16:creationId xmlns:a16="http://schemas.microsoft.com/office/drawing/2014/main" id="{56287FD9-9534-4400-8899-A1DFC32A1D18}"/>
                </a:ext>
              </a:extLst>
            </p:cNvPr>
            <p:cNvSpPr/>
            <p:nvPr/>
          </p:nvSpPr>
          <p:spPr>
            <a:xfrm>
              <a:off x="658174" y="6710667"/>
              <a:ext cx="13970" cy="13970"/>
            </a:xfrm>
            <a:custGeom>
              <a:avLst/>
              <a:gdLst/>
              <a:ahLst/>
              <a:cxnLst/>
              <a:rect l="l" t="t" r="r" b="b"/>
              <a:pathLst>
                <a:path w="13970" h="13970">
                  <a:moveTo>
                    <a:pt x="10210" y="0"/>
                  </a:moveTo>
                  <a:lnTo>
                    <a:pt x="2908" y="127"/>
                  </a:lnTo>
                  <a:lnTo>
                    <a:pt x="0" y="3124"/>
                  </a:lnTo>
                  <a:lnTo>
                    <a:pt x="126" y="10426"/>
                  </a:lnTo>
                  <a:lnTo>
                    <a:pt x="3136" y="13347"/>
                  </a:lnTo>
                  <a:lnTo>
                    <a:pt x="10439" y="13220"/>
                  </a:lnTo>
                  <a:lnTo>
                    <a:pt x="13347" y="10198"/>
                  </a:lnTo>
                  <a:lnTo>
                    <a:pt x="13284" y="6553"/>
                  </a:lnTo>
                  <a:lnTo>
                    <a:pt x="13220" y="2895"/>
                  </a:lnTo>
                  <a:lnTo>
                    <a:pt x="10210" y="0"/>
                  </a:lnTo>
                  <a:close/>
                </a:path>
              </a:pathLst>
            </a:custGeom>
            <a:solidFill>
              <a:srgbClr val="AC5E32"/>
            </a:solidFill>
          </p:spPr>
          <p:txBody>
            <a:bodyPr wrap="square" lIns="0" tIns="0" rIns="0" bIns="0" rtlCol="0"/>
            <a:lstStyle/>
            <a:p>
              <a:endParaRPr sz="1493" dirty="0"/>
            </a:p>
          </p:txBody>
        </p:sp>
        <p:sp>
          <p:nvSpPr>
            <p:cNvPr id="221" name="object 201">
              <a:extLst>
                <a:ext uri="{FF2B5EF4-FFF2-40B4-BE49-F238E27FC236}">
                  <a16:creationId xmlns:a16="http://schemas.microsoft.com/office/drawing/2014/main" id="{B07CCED3-90A3-4084-95BE-0228ED756CB3}"/>
                </a:ext>
              </a:extLst>
            </p:cNvPr>
            <p:cNvSpPr/>
            <p:nvPr/>
          </p:nvSpPr>
          <p:spPr>
            <a:xfrm>
              <a:off x="641135" y="6559932"/>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D572D"/>
            </a:solidFill>
          </p:spPr>
          <p:txBody>
            <a:bodyPr wrap="square" lIns="0" tIns="0" rIns="0" bIns="0" rtlCol="0"/>
            <a:lstStyle/>
            <a:p>
              <a:endParaRPr sz="1493" dirty="0"/>
            </a:p>
          </p:txBody>
        </p:sp>
        <p:sp>
          <p:nvSpPr>
            <p:cNvPr id="222" name="object 202">
              <a:extLst>
                <a:ext uri="{FF2B5EF4-FFF2-40B4-BE49-F238E27FC236}">
                  <a16:creationId xmlns:a16="http://schemas.microsoft.com/office/drawing/2014/main" id="{EFBD1056-4ED0-4309-B1C0-A716A676C1EC}"/>
                </a:ext>
              </a:extLst>
            </p:cNvPr>
            <p:cNvSpPr/>
            <p:nvPr/>
          </p:nvSpPr>
          <p:spPr>
            <a:xfrm>
              <a:off x="629775" y="6587240"/>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3532A"/>
            </a:solidFill>
          </p:spPr>
          <p:txBody>
            <a:bodyPr wrap="square" lIns="0" tIns="0" rIns="0" bIns="0" rtlCol="0"/>
            <a:lstStyle/>
            <a:p>
              <a:endParaRPr sz="1493" dirty="0"/>
            </a:p>
          </p:txBody>
        </p:sp>
        <p:sp>
          <p:nvSpPr>
            <p:cNvPr id="223" name="object 203">
              <a:extLst>
                <a:ext uri="{FF2B5EF4-FFF2-40B4-BE49-F238E27FC236}">
                  <a16:creationId xmlns:a16="http://schemas.microsoft.com/office/drawing/2014/main" id="{42FC1AE1-377A-4D40-8C53-DC88DF2D6A22}"/>
                </a:ext>
              </a:extLst>
            </p:cNvPr>
            <p:cNvSpPr/>
            <p:nvPr/>
          </p:nvSpPr>
          <p:spPr>
            <a:xfrm>
              <a:off x="482597" y="6616594"/>
              <a:ext cx="13970" cy="13970"/>
            </a:xfrm>
            <a:custGeom>
              <a:avLst/>
              <a:gdLst/>
              <a:ahLst/>
              <a:cxnLst/>
              <a:rect l="l" t="t" r="r" b="b"/>
              <a:pathLst>
                <a:path w="13970" h="13970">
                  <a:moveTo>
                    <a:pt x="10210" y="0"/>
                  </a:moveTo>
                  <a:lnTo>
                    <a:pt x="2895"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D592B"/>
            </a:solidFill>
          </p:spPr>
          <p:txBody>
            <a:bodyPr wrap="square" lIns="0" tIns="0" rIns="0" bIns="0" rtlCol="0"/>
            <a:lstStyle/>
            <a:p>
              <a:endParaRPr sz="1493" dirty="0"/>
            </a:p>
          </p:txBody>
        </p:sp>
        <p:sp>
          <p:nvSpPr>
            <p:cNvPr id="224" name="object 204">
              <a:extLst>
                <a:ext uri="{FF2B5EF4-FFF2-40B4-BE49-F238E27FC236}">
                  <a16:creationId xmlns:a16="http://schemas.microsoft.com/office/drawing/2014/main" id="{F9D1B6A0-E18F-4E37-8061-DE4C6255B46E}"/>
                </a:ext>
              </a:extLst>
            </p:cNvPr>
            <p:cNvSpPr/>
            <p:nvPr/>
          </p:nvSpPr>
          <p:spPr>
            <a:xfrm>
              <a:off x="855297" y="6607949"/>
              <a:ext cx="13970" cy="13970"/>
            </a:xfrm>
            <a:custGeom>
              <a:avLst/>
              <a:gdLst/>
              <a:ahLst/>
              <a:cxnLst/>
              <a:rect l="l" t="t" r="r" b="b"/>
              <a:pathLst>
                <a:path w="13969" h="13970">
                  <a:moveTo>
                    <a:pt x="10198" y="0"/>
                  </a:moveTo>
                  <a:lnTo>
                    <a:pt x="2895" y="127"/>
                  </a:lnTo>
                  <a:lnTo>
                    <a:pt x="0" y="3136"/>
                  </a:lnTo>
                  <a:lnTo>
                    <a:pt x="127" y="10439"/>
                  </a:lnTo>
                  <a:lnTo>
                    <a:pt x="3136" y="13347"/>
                  </a:lnTo>
                  <a:lnTo>
                    <a:pt x="10439" y="13220"/>
                  </a:lnTo>
                  <a:lnTo>
                    <a:pt x="13347" y="10210"/>
                  </a:lnTo>
                  <a:lnTo>
                    <a:pt x="13284" y="6553"/>
                  </a:lnTo>
                  <a:lnTo>
                    <a:pt x="13220" y="2908"/>
                  </a:lnTo>
                  <a:lnTo>
                    <a:pt x="10198" y="0"/>
                  </a:lnTo>
                  <a:close/>
                </a:path>
              </a:pathLst>
            </a:custGeom>
            <a:solidFill>
              <a:srgbClr val="A65B30"/>
            </a:solidFill>
          </p:spPr>
          <p:txBody>
            <a:bodyPr wrap="square" lIns="0" tIns="0" rIns="0" bIns="0" rtlCol="0"/>
            <a:lstStyle/>
            <a:p>
              <a:endParaRPr sz="1493" dirty="0"/>
            </a:p>
          </p:txBody>
        </p:sp>
        <p:sp>
          <p:nvSpPr>
            <p:cNvPr id="225" name="object 205">
              <a:extLst>
                <a:ext uri="{FF2B5EF4-FFF2-40B4-BE49-F238E27FC236}">
                  <a16:creationId xmlns:a16="http://schemas.microsoft.com/office/drawing/2014/main" id="{62C648B7-0FE5-4358-A207-B163263CE3EB}"/>
                </a:ext>
              </a:extLst>
            </p:cNvPr>
            <p:cNvSpPr/>
            <p:nvPr/>
          </p:nvSpPr>
          <p:spPr>
            <a:xfrm>
              <a:off x="1020839" y="6656656"/>
              <a:ext cx="13970" cy="13970"/>
            </a:xfrm>
            <a:custGeom>
              <a:avLst/>
              <a:gdLst/>
              <a:ahLst/>
              <a:cxnLst/>
              <a:rect l="l" t="t" r="r" b="b"/>
              <a:pathLst>
                <a:path w="13969" h="13970">
                  <a:moveTo>
                    <a:pt x="10210" y="0"/>
                  </a:moveTo>
                  <a:lnTo>
                    <a:pt x="2908" y="127"/>
                  </a:lnTo>
                  <a:lnTo>
                    <a:pt x="0" y="3136"/>
                  </a:lnTo>
                  <a:lnTo>
                    <a:pt x="127" y="10439"/>
                  </a:lnTo>
                  <a:lnTo>
                    <a:pt x="3136" y="13347"/>
                  </a:lnTo>
                  <a:lnTo>
                    <a:pt x="10439" y="13220"/>
                  </a:lnTo>
                  <a:lnTo>
                    <a:pt x="13347" y="10198"/>
                  </a:lnTo>
                  <a:lnTo>
                    <a:pt x="13284" y="6553"/>
                  </a:lnTo>
                  <a:lnTo>
                    <a:pt x="13220" y="2895"/>
                  </a:lnTo>
                  <a:lnTo>
                    <a:pt x="10210" y="0"/>
                  </a:lnTo>
                  <a:close/>
                </a:path>
              </a:pathLst>
            </a:custGeom>
            <a:solidFill>
              <a:srgbClr val="764221"/>
            </a:solidFill>
          </p:spPr>
          <p:txBody>
            <a:bodyPr wrap="square" lIns="0" tIns="0" rIns="0" bIns="0" rtlCol="0"/>
            <a:lstStyle/>
            <a:p>
              <a:endParaRPr sz="1493" dirty="0"/>
            </a:p>
          </p:txBody>
        </p:sp>
        <p:sp>
          <p:nvSpPr>
            <p:cNvPr id="226" name="object 206">
              <a:extLst>
                <a:ext uri="{FF2B5EF4-FFF2-40B4-BE49-F238E27FC236}">
                  <a16:creationId xmlns:a16="http://schemas.microsoft.com/office/drawing/2014/main" id="{7B9B8254-233F-4C05-9101-57152FE39027}"/>
                </a:ext>
              </a:extLst>
            </p:cNvPr>
            <p:cNvSpPr/>
            <p:nvPr/>
          </p:nvSpPr>
          <p:spPr>
            <a:xfrm>
              <a:off x="554214" y="6649667"/>
              <a:ext cx="13970" cy="13970"/>
            </a:xfrm>
            <a:custGeom>
              <a:avLst/>
              <a:gdLst/>
              <a:ahLst/>
              <a:cxnLst/>
              <a:rect l="l" t="t" r="r" b="b"/>
              <a:pathLst>
                <a:path w="13970" h="13970">
                  <a:moveTo>
                    <a:pt x="10210" y="0"/>
                  </a:moveTo>
                  <a:lnTo>
                    <a:pt x="2908" y="126"/>
                  </a:lnTo>
                  <a:lnTo>
                    <a:pt x="0" y="3149"/>
                  </a:lnTo>
                  <a:lnTo>
                    <a:pt x="126" y="10452"/>
                  </a:lnTo>
                  <a:lnTo>
                    <a:pt x="3136" y="13347"/>
                  </a:lnTo>
                  <a:lnTo>
                    <a:pt x="10439" y="13220"/>
                  </a:lnTo>
                  <a:lnTo>
                    <a:pt x="13347" y="10223"/>
                  </a:lnTo>
                  <a:lnTo>
                    <a:pt x="13284" y="6565"/>
                  </a:lnTo>
                  <a:lnTo>
                    <a:pt x="13220" y="2920"/>
                  </a:lnTo>
                  <a:lnTo>
                    <a:pt x="10210" y="0"/>
                  </a:lnTo>
                  <a:close/>
                </a:path>
              </a:pathLst>
            </a:custGeom>
            <a:solidFill>
              <a:srgbClr val="AD5E33"/>
            </a:solidFill>
          </p:spPr>
          <p:txBody>
            <a:bodyPr wrap="square" lIns="0" tIns="0" rIns="0" bIns="0" rtlCol="0"/>
            <a:lstStyle/>
            <a:p>
              <a:endParaRPr sz="1493" dirty="0"/>
            </a:p>
          </p:txBody>
        </p:sp>
        <p:sp>
          <p:nvSpPr>
            <p:cNvPr id="227" name="object 207">
              <a:extLst>
                <a:ext uri="{FF2B5EF4-FFF2-40B4-BE49-F238E27FC236}">
                  <a16:creationId xmlns:a16="http://schemas.microsoft.com/office/drawing/2014/main" id="{8145296E-3B55-4133-9FDE-67CAEA45F5C3}"/>
                </a:ext>
              </a:extLst>
            </p:cNvPr>
            <p:cNvSpPr/>
            <p:nvPr/>
          </p:nvSpPr>
          <p:spPr>
            <a:xfrm>
              <a:off x="828935" y="6647160"/>
              <a:ext cx="13970" cy="13970"/>
            </a:xfrm>
            <a:custGeom>
              <a:avLst/>
              <a:gdLst/>
              <a:ahLst/>
              <a:cxnLst/>
              <a:rect l="l" t="t" r="r" b="b"/>
              <a:pathLst>
                <a:path w="13969" h="13970">
                  <a:moveTo>
                    <a:pt x="10223" y="0"/>
                  </a:moveTo>
                  <a:lnTo>
                    <a:pt x="2908" y="126"/>
                  </a:lnTo>
                  <a:lnTo>
                    <a:pt x="0" y="3136"/>
                  </a:lnTo>
                  <a:lnTo>
                    <a:pt x="126" y="10439"/>
                  </a:lnTo>
                  <a:lnTo>
                    <a:pt x="3149" y="13347"/>
                  </a:lnTo>
                  <a:lnTo>
                    <a:pt x="10452" y="13220"/>
                  </a:lnTo>
                  <a:lnTo>
                    <a:pt x="13360" y="10198"/>
                  </a:lnTo>
                  <a:lnTo>
                    <a:pt x="13296" y="6553"/>
                  </a:lnTo>
                  <a:lnTo>
                    <a:pt x="13233" y="2895"/>
                  </a:lnTo>
                  <a:lnTo>
                    <a:pt x="10223" y="0"/>
                  </a:lnTo>
                  <a:close/>
                </a:path>
              </a:pathLst>
            </a:custGeom>
            <a:solidFill>
              <a:srgbClr val="915229"/>
            </a:solidFill>
          </p:spPr>
          <p:txBody>
            <a:bodyPr wrap="square" lIns="0" tIns="0" rIns="0" bIns="0" rtlCol="0"/>
            <a:lstStyle/>
            <a:p>
              <a:endParaRPr sz="1493" dirty="0"/>
            </a:p>
          </p:txBody>
        </p:sp>
        <p:sp>
          <p:nvSpPr>
            <p:cNvPr id="228" name="object 208">
              <a:extLst>
                <a:ext uri="{FF2B5EF4-FFF2-40B4-BE49-F238E27FC236}">
                  <a16:creationId xmlns:a16="http://schemas.microsoft.com/office/drawing/2014/main" id="{83ED21CF-CF26-44E1-86FE-73480E791502}"/>
                </a:ext>
              </a:extLst>
            </p:cNvPr>
            <p:cNvSpPr/>
            <p:nvPr/>
          </p:nvSpPr>
          <p:spPr>
            <a:xfrm>
              <a:off x="433227" y="6639495"/>
              <a:ext cx="13970" cy="13970"/>
            </a:xfrm>
            <a:custGeom>
              <a:avLst/>
              <a:gdLst/>
              <a:ahLst/>
              <a:cxnLst/>
              <a:rect l="l" t="t" r="r" b="b"/>
              <a:pathLst>
                <a:path w="13970" h="13970">
                  <a:moveTo>
                    <a:pt x="10210" y="0"/>
                  </a:moveTo>
                  <a:lnTo>
                    <a:pt x="2908" y="127"/>
                  </a:lnTo>
                  <a:lnTo>
                    <a:pt x="0" y="3136"/>
                  </a:lnTo>
                  <a:lnTo>
                    <a:pt x="126" y="10439"/>
                  </a:lnTo>
                  <a:lnTo>
                    <a:pt x="3136" y="13347"/>
                  </a:lnTo>
                  <a:lnTo>
                    <a:pt x="10452" y="13220"/>
                  </a:lnTo>
                  <a:lnTo>
                    <a:pt x="13347" y="10210"/>
                  </a:lnTo>
                  <a:lnTo>
                    <a:pt x="13284" y="6553"/>
                  </a:lnTo>
                  <a:lnTo>
                    <a:pt x="13220" y="2908"/>
                  </a:lnTo>
                  <a:lnTo>
                    <a:pt x="10210" y="0"/>
                  </a:lnTo>
                  <a:close/>
                </a:path>
              </a:pathLst>
            </a:custGeom>
            <a:solidFill>
              <a:srgbClr val="A0592F"/>
            </a:solidFill>
          </p:spPr>
          <p:txBody>
            <a:bodyPr wrap="square" lIns="0" tIns="0" rIns="0" bIns="0" rtlCol="0"/>
            <a:lstStyle/>
            <a:p>
              <a:endParaRPr sz="1493" dirty="0"/>
            </a:p>
          </p:txBody>
        </p:sp>
        <p:sp>
          <p:nvSpPr>
            <p:cNvPr id="229" name="object 209">
              <a:extLst>
                <a:ext uri="{FF2B5EF4-FFF2-40B4-BE49-F238E27FC236}">
                  <a16:creationId xmlns:a16="http://schemas.microsoft.com/office/drawing/2014/main" id="{27EA2860-E3D9-424E-9004-B5C77B5CCC54}"/>
                </a:ext>
              </a:extLst>
            </p:cNvPr>
            <p:cNvSpPr/>
            <p:nvPr/>
          </p:nvSpPr>
          <p:spPr>
            <a:xfrm>
              <a:off x="659555" y="6476907"/>
              <a:ext cx="13970" cy="13970"/>
            </a:xfrm>
            <a:custGeom>
              <a:avLst/>
              <a:gdLst/>
              <a:ahLst/>
              <a:cxnLst/>
              <a:rect l="l" t="t" r="r" b="b"/>
              <a:pathLst>
                <a:path w="13970" h="13970">
                  <a:moveTo>
                    <a:pt x="10210" y="0"/>
                  </a:moveTo>
                  <a:lnTo>
                    <a:pt x="2908" y="127"/>
                  </a:lnTo>
                  <a:lnTo>
                    <a:pt x="0" y="3124"/>
                  </a:lnTo>
                  <a:lnTo>
                    <a:pt x="126" y="10439"/>
                  </a:lnTo>
                  <a:lnTo>
                    <a:pt x="3136" y="13347"/>
                  </a:lnTo>
                  <a:lnTo>
                    <a:pt x="10439" y="13220"/>
                  </a:lnTo>
                  <a:lnTo>
                    <a:pt x="13347" y="10210"/>
                  </a:lnTo>
                  <a:lnTo>
                    <a:pt x="13284" y="6553"/>
                  </a:lnTo>
                  <a:lnTo>
                    <a:pt x="13220" y="2895"/>
                  </a:lnTo>
                  <a:lnTo>
                    <a:pt x="10210" y="0"/>
                  </a:lnTo>
                  <a:close/>
                </a:path>
              </a:pathLst>
            </a:custGeom>
            <a:solidFill>
              <a:srgbClr val="9D552E"/>
            </a:solidFill>
          </p:spPr>
          <p:txBody>
            <a:bodyPr wrap="square" lIns="0" tIns="0" rIns="0" bIns="0" rtlCol="0"/>
            <a:lstStyle/>
            <a:p>
              <a:endParaRPr sz="1493" dirty="0"/>
            </a:p>
          </p:txBody>
        </p:sp>
        <p:sp>
          <p:nvSpPr>
            <p:cNvPr id="230" name="object 210">
              <a:extLst>
                <a:ext uri="{FF2B5EF4-FFF2-40B4-BE49-F238E27FC236}">
                  <a16:creationId xmlns:a16="http://schemas.microsoft.com/office/drawing/2014/main" id="{1873179D-FF66-462A-947E-A30F92A807E1}"/>
                </a:ext>
              </a:extLst>
            </p:cNvPr>
            <p:cNvSpPr/>
            <p:nvPr/>
          </p:nvSpPr>
          <p:spPr>
            <a:xfrm>
              <a:off x="777803" y="6709606"/>
              <a:ext cx="13970" cy="13970"/>
            </a:xfrm>
            <a:custGeom>
              <a:avLst/>
              <a:gdLst/>
              <a:ahLst/>
              <a:cxnLst/>
              <a:rect l="l" t="t" r="r" b="b"/>
              <a:pathLst>
                <a:path w="13970" h="13970">
                  <a:moveTo>
                    <a:pt x="10210" y="0"/>
                  </a:moveTo>
                  <a:lnTo>
                    <a:pt x="2908" y="127"/>
                  </a:lnTo>
                  <a:lnTo>
                    <a:pt x="0" y="3149"/>
                  </a:lnTo>
                  <a:lnTo>
                    <a:pt x="126" y="10452"/>
                  </a:lnTo>
                  <a:lnTo>
                    <a:pt x="3136" y="13360"/>
                  </a:lnTo>
                  <a:lnTo>
                    <a:pt x="10439" y="13233"/>
                  </a:lnTo>
                  <a:lnTo>
                    <a:pt x="13347" y="10223"/>
                  </a:lnTo>
                  <a:lnTo>
                    <a:pt x="13284" y="6565"/>
                  </a:lnTo>
                  <a:lnTo>
                    <a:pt x="13220" y="2921"/>
                  </a:lnTo>
                  <a:lnTo>
                    <a:pt x="10210" y="0"/>
                  </a:lnTo>
                  <a:close/>
                </a:path>
              </a:pathLst>
            </a:custGeom>
            <a:solidFill>
              <a:srgbClr val="96512C"/>
            </a:solidFill>
          </p:spPr>
          <p:txBody>
            <a:bodyPr wrap="square" lIns="0" tIns="0" rIns="0" bIns="0" rtlCol="0"/>
            <a:lstStyle/>
            <a:p>
              <a:endParaRPr sz="1493" dirty="0"/>
            </a:p>
          </p:txBody>
        </p:sp>
        <p:sp>
          <p:nvSpPr>
            <p:cNvPr id="231" name="object 211">
              <a:extLst>
                <a:ext uri="{FF2B5EF4-FFF2-40B4-BE49-F238E27FC236}">
                  <a16:creationId xmlns:a16="http://schemas.microsoft.com/office/drawing/2014/main" id="{422E2779-8A87-46C4-A328-2D7E2CD4044D}"/>
                </a:ext>
              </a:extLst>
            </p:cNvPr>
            <p:cNvSpPr/>
            <p:nvPr/>
          </p:nvSpPr>
          <p:spPr>
            <a:xfrm>
              <a:off x="521969" y="6573156"/>
              <a:ext cx="13970" cy="13970"/>
            </a:xfrm>
            <a:custGeom>
              <a:avLst/>
              <a:gdLst/>
              <a:ahLst/>
              <a:cxnLst/>
              <a:rect l="l" t="t" r="r" b="b"/>
              <a:pathLst>
                <a:path w="13970" h="13970">
                  <a:moveTo>
                    <a:pt x="10210" y="0"/>
                  </a:moveTo>
                  <a:lnTo>
                    <a:pt x="2908"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B6662D"/>
            </a:solidFill>
          </p:spPr>
          <p:txBody>
            <a:bodyPr wrap="square" lIns="0" tIns="0" rIns="0" bIns="0" rtlCol="0"/>
            <a:lstStyle/>
            <a:p>
              <a:endParaRPr sz="1493" dirty="0"/>
            </a:p>
          </p:txBody>
        </p:sp>
        <p:sp>
          <p:nvSpPr>
            <p:cNvPr id="232" name="object 212">
              <a:extLst>
                <a:ext uri="{FF2B5EF4-FFF2-40B4-BE49-F238E27FC236}">
                  <a16:creationId xmlns:a16="http://schemas.microsoft.com/office/drawing/2014/main" id="{C0868C9C-F812-4C5F-BA0D-D9274B07A080}"/>
                </a:ext>
              </a:extLst>
            </p:cNvPr>
            <p:cNvSpPr/>
            <p:nvPr/>
          </p:nvSpPr>
          <p:spPr>
            <a:xfrm>
              <a:off x="548868" y="6667945"/>
              <a:ext cx="13970" cy="13970"/>
            </a:xfrm>
            <a:custGeom>
              <a:avLst/>
              <a:gdLst/>
              <a:ahLst/>
              <a:cxnLst/>
              <a:rect l="l" t="t" r="r" b="b"/>
              <a:pathLst>
                <a:path w="13970" h="13970">
                  <a:moveTo>
                    <a:pt x="10210" y="0"/>
                  </a:moveTo>
                  <a:lnTo>
                    <a:pt x="2908"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C5E32"/>
            </a:solidFill>
          </p:spPr>
          <p:txBody>
            <a:bodyPr wrap="square" lIns="0" tIns="0" rIns="0" bIns="0" rtlCol="0"/>
            <a:lstStyle/>
            <a:p>
              <a:endParaRPr sz="1493" dirty="0"/>
            </a:p>
          </p:txBody>
        </p:sp>
        <p:sp>
          <p:nvSpPr>
            <p:cNvPr id="233" name="object 213">
              <a:extLst>
                <a:ext uri="{FF2B5EF4-FFF2-40B4-BE49-F238E27FC236}">
                  <a16:creationId xmlns:a16="http://schemas.microsoft.com/office/drawing/2014/main" id="{063FC14D-4F4C-4967-9E79-C586488EDFFB}"/>
                </a:ext>
              </a:extLst>
            </p:cNvPr>
            <p:cNvSpPr/>
            <p:nvPr/>
          </p:nvSpPr>
          <p:spPr>
            <a:xfrm>
              <a:off x="865087" y="6619611"/>
              <a:ext cx="13970" cy="13970"/>
            </a:xfrm>
            <a:custGeom>
              <a:avLst/>
              <a:gdLst/>
              <a:ahLst/>
              <a:cxnLst/>
              <a:rect l="l" t="t" r="r" b="b"/>
              <a:pathLst>
                <a:path w="13969" h="13970">
                  <a:moveTo>
                    <a:pt x="10210" y="0"/>
                  </a:moveTo>
                  <a:lnTo>
                    <a:pt x="2908"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8D5127"/>
            </a:solidFill>
          </p:spPr>
          <p:txBody>
            <a:bodyPr wrap="square" lIns="0" tIns="0" rIns="0" bIns="0" rtlCol="0"/>
            <a:lstStyle/>
            <a:p>
              <a:endParaRPr sz="1493" dirty="0"/>
            </a:p>
          </p:txBody>
        </p:sp>
        <p:sp>
          <p:nvSpPr>
            <p:cNvPr id="234" name="object 214">
              <a:extLst>
                <a:ext uri="{FF2B5EF4-FFF2-40B4-BE49-F238E27FC236}">
                  <a16:creationId xmlns:a16="http://schemas.microsoft.com/office/drawing/2014/main" id="{32D7CFC9-4CD9-4BA8-89FD-3C196586CF55}"/>
                </a:ext>
              </a:extLst>
            </p:cNvPr>
            <p:cNvSpPr/>
            <p:nvPr/>
          </p:nvSpPr>
          <p:spPr>
            <a:xfrm>
              <a:off x="802759" y="6685272"/>
              <a:ext cx="13970" cy="13970"/>
            </a:xfrm>
            <a:custGeom>
              <a:avLst/>
              <a:gdLst/>
              <a:ahLst/>
              <a:cxnLst/>
              <a:rect l="l" t="t" r="r" b="b"/>
              <a:pathLst>
                <a:path w="13969" h="13970">
                  <a:moveTo>
                    <a:pt x="10210" y="0"/>
                  </a:moveTo>
                  <a:lnTo>
                    <a:pt x="2895" y="126"/>
                  </a:lnTo>
                  <a:lnTo>
                    <a:pt x="0" y="3149"/>
                  </a:lnTo>
                  <a:lnTo>
                    <a:pt x="126" y="10439"/>
                  </a:lnTo>
                  <a:lnTo>
                    <a:pt x="3136" y="13360"/>
                  </a:lnTo>
                  <a:lnTo>
                    <a:pt x="10439" y="13233"/>
                  </a:lnTo>
                  <a:lnTo>
                    <a:pt x="13347" y="10210"/>
                  </a:lnTo>
                  <a:lnTo>
                    <a:pt x="13284" y="6565"/>
                  </a:lnTo>
                  <a:lnTo>
                    <a:pt x="13220" y="2920"/>
                  </a:lnTo>
                  <a:lnTo>
                    <a:pt x="10210" y="0"/>
                  </a:lnTo>
                  <a:close/>
                </a:path>
              </a:pathLst>
            </a:custGeom>
            <a:solidFill>
              <a:srgbClr val="874C26"/>
            </a:solidFill>
          </p:spPr>
          <p:txBody>
            <a:bodyPr wrap="square" lIns="0" tIns="0" rIns="0" bIns="0" rtlCol="0"/>
            <a:lstStyle/>
            <a:p>
              <a:endParaRPr sz="1493" dirty="0"/>
            </a:p>
          </p:txBody>
        </p:sp>
        <p:sp>
          <p:nvSpPr>
            <p:cNvPr id="235" name="object 215">
              <a:extLst>
                <a:ext uri="{FF2B5EF4-FFF2-40B4-BE49-F238E27FC236}">
                  <a16:creationId xmlns:a16="http://schemas.microsoft.com/office/drawing/2014/main" id="{DCC8763B-34D5-4777-BC17-AA820AA7A716}"/>
                </a:ext>
              </a:extLst>
            </p:cNvPr>
            <p:cNvSpPr/>
            <p:nvPr/>
          </p:nvSpPr>
          <p:spPr>
            <a:xfrm>
              <a:off x="850993" y="6616840"/>
              <a:ext cx="13970" cy="13970"/>
            </a:xfrm>
            <a:custGeom>
              <a:avLst/>
              <a:gdLst/>
              <a:ahLst/>
              <a:cxnLst/>
              <a:rect l="l" t="t" r="r" b="b"/>
              <a:pathLst>
                <a:path w="13969" h="13970">
                  <a:moveTo>
                    <a:pt x="10210" y="0"/>
                  </a:moveTo>
                  <a:lnTo>
                    <a:pt x="2895" y="127"/>
                  </a:lnTo>
                  <a:lnTo>
                    <a:pt x="0" y="3136"/>
                  </a:lnTo>
                  <a:lnTo>
                    <a:pt x="127" y="10452"/>
                  </a:lnTo>
                  <a:lnTo>
                    <a:pt x="3136" y="13360"/>
                  </a:lnTo>
                  <a:lnTo>
                    <a:pt x="10439" y="13233"/>
                  </a:lnTo>
                  <a:lnTo>
                    <a:pt x="13347" y="10223"/>
                  </a:lnTo>
                  <a:lnTo>
                    <a:pt x="13284" y="6565"/>
                  </a:lnTo>
                  <a:lnTo>
                    <a:pt x="13220" y="2908"/>
                  </a:lnTo>
                  <a:lnTo>
                    <a:pt x="10210" y="0"/>
                  </a:lnTo>
                  <a:close/>
                </a:path>
              </a:pathLst>
            </a:custGeom>
            <a:solidFill>
              <a:srgbClr val="A65B30"/>
            </a:solidFill>
          </p:spPr>
          <p:txBody>
            <a:bodyPr wrap="square" lIns="0" tIns="0" rIns="0" bIns="0" rtlCol="0"/>
            <a:lstStyle/>
            <a:p>
              <a:endParaRPr sz="1493" dirty="0"/>
            </a:p>
          </p:txBody>
        </p:sp>
        <p:sp>
          <p:nvSpPr>
            <p:cNvPr id="236" name="object 216">
              <a:extLst>
                <a:ext uri="{FF2B5EF4-FFF2-40B4-BE49-F238E27FC236}">
                  <a16:creationId xmlns:a16="http://schemas.microsoft.com/office/drawing/2014/main" id="{4B3EBEE6-94DE-4695-881C-0FA2E92120E8}"/>
                </a:ext>
              </a:extLst>
            </p:cNvPr>
            <p:cNvSpPr/>
            <p:nvPr/>
          </p:nvSpPr>
          <p:spPr>
            <a:xfrm>
              <a:off x="637148" y="6476810"/>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895"/>
                  </a:lnTo>
                  <a:lnTo>
                    <a:pt x="10210" y="0"/>
                  </a:lnTo>
                  <a:close/>
                </a:path>
              </a:pathLst>
            </a:custGeom>
            <a:solidFill>
              <a:srgbClr val="7F4925"/>
            </a:solidFill>
          </p:spPr>
          <p:txBody>
            <a:bodyPr wrap="square" lIns="0" tIns="0" rIns="0" bIns="0" rtlCol="0"/>
            <a:lstStyle/>
            <a:p>
              <a:endParaRPr sz="1493" dirty="0"/>
            </a:p>
          </p:txBody>
        </p:sp>
        <p:sp>
          <p:nvSpPr>
            <p:cNvPr id="237" name="object 217">
              <a:extLst>
                <a:ext uri="{FF2B5EF4-FFF2-40B4-BE49-F238E27FC236}">
                  <a16:creationId xmlns:a16="http://schemas.microsoft.com/office/drawing/2014/main" id="{DD5B13A8-2730-404A-8EC9-636FF61B6378}"/>
                </a:ext>
              </a:extLst>
            </p:cNvPr>
            <p:cNvSpPr/>
            <p:nvPr/>
          </p:nvSpPr>
          <p:spPr>
            <a:xfrm>
              <a:off x="698346" y="6731338"/>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895"/>
                  </a:lnTo>
                  <a:lnTo>
                    <a:pt x="10210" y="0"/>
                  </a:lnTo>
                  <a:close/>
                </a:path>
              </a:pathLst>
            </a:custGeom>
            <a:solidFill>
              <a:srgbClr val="9C542D"/>
            </a:solidFill>
          </p:spPr>
          <p:txBody>
            <a:bodyPr wrap="square" lIns="0" tIns="0" rIns="0" bIns="0" rtlCol="0"/>
            <a:lstStyle/>
            <a:p>
              <a:endParaRPr sz="1493" dirty="0"/>
            </a:p>
          </p:txBody>
        </p:sp>
        <p:sp>
          <p:nvSpPr>
            <p:cNvPr id="238" name="object 218">
              <a:extLst>
                <a:ext uri="{FF2B5EF4-FFF2-40B4-BE49-F238E27FC236}">
                  <a16:creationId xmlns:a16="http://schemas.microsoft.com/office/drawing/2014/main" id="{6E7882C9-9F51-4CDF-9CEA-F851A2C1C0CA}"/>
                </a:ext>
              </a:extLst>
            </p:cNvPr>
            <p:cNvSpPr/>
            <p:nvPr/>
          </p:nvSpPr>
          <p:spPr>
            <a:xfrm>
              <a:off x="820294" y="6704761"/>
              <a:ext cx="13970" cy="13970"/>
            </a:xfrm>
            <a:custGeom>
              <a:avLst/>
              <a:gdLst/>
              <a:ahLst/>
              <a:cxnLst/>
              <a:rect l="l" t="t" r="r" b="b"/>
              <a:pathLst>
                <a:path w="13969" h="13970">
                  <a:moveTo>
                    <a:pt x="10223" y="0"/>
                  </a:moveTo>
                  <a:lnTo>
                    <a:pt x="2908" y="127"/>
                  </a:lnTo>
                  <a:lnTo>
                    <a:pt x="0" y="3124"/>
                  </a:lnTo>
                  <a:lnTo>
                    <a:pt x="126" y="10426"/>
                  </a:lnTo>
                  <a:lnTo>
                    <a:pt x="3149" y="13347"/>
                  </a:lnTo>
                  <a:lnTo>
                    <a:pt x="10452" y="13220"/>
                  </a:lnTo>
                  <a:lnTo>
                    <a:pt x="13360" y="10198"/>
                  </a:lnTo>
                  <a:lnTo>
                    <a:pt x="13296" y="6553"/>
                  </a:lnTo>
                  <a:lnTo>
                    <a:pt x="13233" y="2895"/>
                  </a:lnTo>
                  <a:lnTo>
                    <a:pt x="10223" y="0"/>
                  </a:lnTo>
                  <a:close/>
                </a:path>
              </a:pathLst>
            </a:custGeom>
            <a:solidFill>
              <a:srgbClr val="8F4F2A"/>
            </a:solidFill>
          </p:spPr>
          <p:txBody>
            <a:bodyPr wrap="square" lIns="0" tIns="0" rIns="0" bIns="0" rtlCol="0"/>
            <a:lstStyle/>
            <a:p>
              <a:endParaRPr sz="1493" dirty="0"/>
            </a:p>
          </p:txBody>
        </p:sp>
        <p:sp>
          <p:nvSpPr>
            <p:cNvPr id="239" name="object 219">
              <a:extLst>
                <a:ext uri="{FF2B5EF4-FFF2-40B4-BE49-F238E27FC236}">
                  <a16:creationId xmlns:a16="http://schemas.microsoft.com/office/drawing/2014/main" id="{A87DE67B-09D5-43E3-8AA5-572778A1ABE6}"/>
                </a:ext>
              </a:extLst>
            </p:cNvPr>
            <p:cNvSpPr/>
            <p:nvPr/>
          </p:nvSpPr>
          <p:spPr>
            <a:xfrm>
              <a:off x="991974" y="6626213"/>
              <a:ext cx="13970" cy="13970"/>
            </a:xfrm>
            <a:custGeom>
              <a:avLst/>
              <a:gdLst/>
              <a:ahLst/>
              <a:cxnLst/>
              <a:rect l="l" t="t" r="r" b="b"/>
              <a:pathLst>
                <a:path w="13969" h="13970">
                  <a:moveTo>
                    <a:pt x="10223" y="0"/>
                  </a:moveTo>
                  <a:lnTo>
                    <a:pt x="2908" y="127"/>
                  </a:lnTo>
                  <a:lnTo>
                    <a:pt x="0" y="3136"/>
                  </a:lnTo>
                  <a:lnTo>
                    <a:pt x="127" y="10439"/>
                  </a:lnTo>
                  <a:lnTo>
                    <a:pt x="3136" y="13347"/>
                  </a:lnTo>
                  <a:lnTo>
                    <a:pt x="10452" y="13220"/>
                  </a:lnTo>
                  <a:lnTo>
                    <a:pt x="13347" y="10210"/>
                  </a:lnTo>
                  <a:lnTo>
                    <a:pt x="13284" y="6553"/>
                  </a:lnTo>
                  <a:lnTo>
                    <a:pt x="13220" y="2908"/>
                  </a:lnTo>
                  <a:lnTo>
                    <a:pt x="10223" y="0"/>
                  </a:lnTo>
                  <a:close/>
                </a:path>
              </a:pathLst>
            </a:custGeom>
            <a:solidFill>
              <a:srgbClr val="864B27"/>
            </a:solidFill>
          </p:spPr>
          <p:txBody>
            <a:bodyPr wrap="square" lIns="0" tIns="0" rIns="0" bIns="0" rtlCol="0"/>
            <a:lstStyle/>
            <a:p>
              <a:endParaRPr sz="1493" dirty="0"/>
            </a:p>
          </p:txBody>
        </p:sp>
        <p:sp>
          <p:nvSpPr>
            <p:cNvPr id="240" name="object 220">
              <a:extLst>
                <a:ext uri="{FF2B5EF4-FFF2-40B4-BE49-F238E27FC236}">
                  <a16:creationId xmlns:a16="http://schemas.microsoft.com/office/drawing/2014/main" id="{16947DE8-AF0D-4ABE-9030-606FC90823F6}"/>
                </a:ext>
              </a:extLst>
            </p:cNvPr>
            <p:cNvSpPr/>
            <p:nvPr/>
          </p:nvSpPr>
          <p:spPr>
            <a:xfrm>
              <a:off x="503831" y="6578375"/>
              <a:ext cx="13970" cy="13970"/>
            </a:xfrm>
            <a:custGeom>
              <a:avLst/>
              <a:gdLst/>
              <a:ahLst/>
              <a:cxnLst/>
              <a:rect l="l" t="t" r="r" b="b"/>
              <a:pathLst>
                <a:path w="13970" h="13970">
                  <a:moveTo>
                    <a:pt x="10223" y="0"/>
                  </a:moveTo>
                  <a:lnTo>
                    <a:pt x="2908" y="127"/>
                  </a:lnTo>
                  <a:lnTo>
                    <a:pt x="0" y="3136"/>
                  </a:lnTo>
                  <a:lnTo>
                    <a:pt x="126" y="10439"/>
                  </a:lnTo>
                  <a:lnTo>
                    <a:pt x="3136" y="13347"/>
                  </a:lnTo>
                  <a:lnTo>
                    <a:pt x="10452" y="13220"/>
                  </a:lnTo>
                  <a:lnTo>
                    <a:pt x="13347" y="10210"/>
                  </a:lnTo>
                  <a:lnTo>
                    <a:pt x="13284" y="6553"/>
                  </a:lnTo>
                  <a:lnTo>
                    <a:pt x="13220" y="2908"/>
                  </a:lnTo>
                  <a:lnTo>
                    <a:pt x="10223" y="0"/>
                  </a:lnTo>
                  <a:close/>
                </a:path>
              </a:pathLst>
            </a:custGeom>
            <a:solidFill>
              <a:srgbClr val="9D572D"/>
            </a:solidFill>
          </p:spPr>
          <p:txBody>
            <a:bodyPr wrap="square" lIns="0" tIns="0" rIns="0" bIns="0" rtlCol="0"/>
            <a:lstStyle/>
            <a:p>
              <a:endParaRPr sz="1493" dirty="0"/>
            </a:p>
          </p:txBody>
        </p:sp>
        <p:sp>
          <p:nvSpPr>
            <p:cNvPr id="241" name="object 221">
              <a:extLst>
                <a:ext uri="{FF2B5EF4-FFF2-40B4-BE49-F238E27FC236}">
                  <a16:creationId xmlns:a16="http://schemas.microsoft.com/office/drawing/2014/main" id="{8D75B839-79D6-4F89-97C3-75139512F717}"/>
                </a:ext>
              </a:extLst>
            </p:cNvPr>
            <p:cNvSpPr/>
            <p:nvPr/>
          </p:nvSpPr>
          <p:spPr>
            <a:xfrm>
              <a:off x="766918" y="6706135"/>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8D4F27"/>
            </a:solidFill>
          </p:spPr>
          <p:txBody>
            <a:bodyPr wrap="square" lIns="0" tIns="0" rIns="0" bIns="0" rtlCol="0"/>
            <a:lstStyle/>
            <a:p>
              <a:endParaRPr sz="1493" dirty="0"/>
            </a:p>
          </p:txBody>
        </p:sp>
        <p:sp>
          <p:nvSpPr>
            <p:cNvPr id="242" name="object 222">
              <a:extLst>
                <a:ext uri="{FF2B5EF4-FFF2-40B4-BE49-F238E27FC236}">
                  <a16:creationId xmlns:a16="http://schemas.microsoft.com/office/drawing/2014/main" id="{D2806109-E717-4254-B7CB-208E81BC6428}"/>
                </a:ext>
              </a:extLst>
            </p:cNvPr>
            <p:cNvSpPr/>
            <p:nvPr/>
          </p:nvSpPr>
          <p:spPr>
            <a:xfrm>
              <a:off x="742698" y="6568805"/>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8C5128"/>
            </a:solidFill>
          </p:spPr>
          <p:txBody>
            <a:bodyPr wrap="square" lIns="0" tIns="0" rIns="0" bIns="0" rtlCol="0"/>
            <a:lstStyle/>
            <a:p>
              <a:endParaRPr sz="1493" dirty="0"/>
            </a:p>
          </p:txBody>
        </p:sp>
        <p:sp>
          <p:nvSpPr>
            <p:cNvPr id="243" name="object 223">
              <a:extLst>
                <a:ext uri="{FF2B5EF4-FFF2-40B4-BE49-F238E27FC236}">
                  <a16:creationId xmlns:a16="http://schemas.microsoft.com/office/drawing/2014/main" id="{DED5A02C-B617-44F4-AAAA-1ED5D19BB105}"/>
                </a:ext>
              </a:extLst>
            </p:cNvPr>
            <p:cNvSpPr/>
            <p:nvPr/>
          </p:nvSpPr>
          <p:spPr>
            <a:xfrm>
              <a:off x="773338" y="6611424"/>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895"/>
                  </a:lnTo>
                  <a:lnTo>
                    <a:pt x="10210" y="0"/>
                  </a:lnTo>
                  <a:close/>
                </a:path>
              </a:pathLst>
            </a:custGeom>
            <a:solidFill>
              <a:srgbClr val="9C582D"/>
            </a:solidFill>
          </p:spPr>
          <p:txBody>
            <a:bodyPr wrap="square" lIns="0" tIns="0" rIns="0" bIns="0" rtlCol="0"/>
            <a:lstStyle/>
            <a:p>
              <a:endParaRPr sz="1493" dirty="0"/>
            </a:p>
          </p:txBody>
        </p:sp>
        <p:sp>
          <p:nvSpPr>
            <p:cNvPr id="244" name="object 224">
              <a:extLst>
                <a:ext uri="{FF2B5EF4-FFF2-40B4-BE49-F238E27FC236}">
                  <a16:creationId xmlns:a16="http://schemas.microsoft.com/office/drawing/2014/main" id="{8BEC62E7-6218-4D85-8547-0CD17CA9B162}"/>
                </a:ext>
              </a:extLst>
            </p:cNvPr>
            <p:cNvSpPr/>
            <p:nvPr/>
          </p:nvSpPr>
          <p:spPr>
            <a:xfrm>
              <a:off x="1024449" y="6649658"/>
              <a:ext cx="13970" cy="13970"/>
            </a:xfrm>
            <a:custGeom>
              <a:avLst/>
              <a:gdLst/>
              <a:ahLst/>
              <a:cxnLst/>
              <a:rect l="l" t="t" r="r" b="b"/>
              <a:pathLst>
                <a:path w="13969" h="13970">
                  <a:moveTo>
                    <a:pt x="10223" y="0"/>
                  </a:moveTo>
                  <a:lnTo>
                    <a:pt x="2908" y="127"/>
                  </a:lnTo>
                  <a:lnTo>
                    <a:pt x="0" y="3136"/>
                  </a:lnTo>
                  <a:lnTo>
                    <a:pt x="139" y="10439"/>
                  </a:lnTo>
                  <a:lnTo>
                    <a:pt x="3149" y="13347"/>
                  </a:lnTo>
                  <a:lnTo>
                    <a:pt x="10452" y="13220"/>
                  </a:lnTo>
                  <a:lnTo>
                    <a:pt x="13360" y="10210"/>
                  </a:lnTo>
                  <a:lnTo>
                    <a:pt x="13296" y="6553"/>
                  </a:lnTo>
                  <a:lnTo>
                    <a:pt x="13233" y="2908"/>
                  </a:lnTo>
                  <a:lnTo>
                    <a:pt x="10223" y="0"/>
                  </a:lnTo>
                  <a:close/>
                </a:path>
              </a:pathLst>
            </a:custGeom>
            <a:solidFill>
              <a:srgbClr val="734021"/>
            </a:solidFill>
          </p:spPr>
          <p:txBody>
            <a:bodyPr wrap="square" lIns="0" tIns="0" rIns="0" bIns="0" rtlCol="0"/>
            <a:lstStyle/>
            <a:p>
              <a:endParaRPr sz="1493" dirty="0"/>
            </a:p>
          </p:txBody>
        </p:sp>
        <p:sp>
          <p:nvSpPr>
            <p:cNvPr id="245" name="object 225">
              <a:extLst>
                <a:ext uri="{FF2B5EF4-FFF2-40B4-BE49-F238E27FC236}">
                  <a16:creationId xmlns:a16="http://schemas.microsoft.com/office/drawing/2014/main" id="{716E3433-897D-4763-B501-E281140B2370}"/>
                </a:ext>
              </a:extLst>
            </p:cNvPr>
            <p:cNvSpPr/>
            <p:nvPr/>
          </p:nvSpPr>
          <p:spPr>
            <a:xfrm>
              <a:off x="684015" y="6535993"/>
              <a:ext cx="13970" cy="13970"/>
            </a:xfrm>
            <a:custGeom>
              <a:avLst/>
              <a:gdLst/>
              <a:ahLst/>
              <a:cxnLst/>
              <a:rect l="l" t="t" r="r" b="b"/>
              <a:pathLst>
                <a:path w="13970" h="13970">
                  <a:moveTo>
                    <a:pt x="10210" y="0"/>
                  </a:moveTo>
                  <a:lnTo>
                    <a:pt x="2895" y="127"/>
                  </a:lnTo>
                  <a:lnTo>
                    <a:pt x="0" y="3149"/>
                  </a:lnTo>
                  <a:lnTo>
                    <a:pt x="126" y="10452"/>
                  </a:lnTo>
                  <a:lnTo>
                    <a:pt x="3136" y="13360"/>
                  </a:lnTo>
                  <a:lnTo>
                    <a:pt x="10439" y="13233"/>
                  </a:lnTo>
                  <a:lnTo>
                    <a:pt x="13347" y="10223"/>
                  </a:lnTo>
                  <a:lnTo>
                    <a:pt x="13284" y="6565"/>
                  </a:lnTo>
                  <a:lnTo>
                    <a:pt x="13220" y="2921"/>
                  </a:lnTo>
                  <a:lnTo>
                    <a:pt x="10210" y="0"/>
                  </a:lnTo>
                  <a:close/>
                </a:path>
              </a:pathLst>
            </a:custGeom>
            <a:solidFill>
              <a:srgbClr val="9D572D"/>
            </a:solidFill>
          </p:spPr>
          <p:txBody>
            <a:bodyPr wrap="square" lIns="0" tIns="0" rIns="0" bIns="0" rtlCol="0"/>
            <a:lstStyle/>
            <a:p>
              <a:endParaRPr sz="1493" dirty="0"/>
            </a:p>
          </p:txBody>
        </p:sp>
        <p:sp>
          <p:nvSpPr>
            <p:cNvPr id="246" name="object 226">
              <a:extLst>
                <a:ext uri="{FF2B5EF4-FFF2-40B4-BE49-F238E27FC236}">
                  <a16:creationId xmlns:a16="http://schemas.microsoft.com/office/drawing/2014/main" id="{686FCDD2-6266-4513-BA98-DA6B2F59EB6F}"/>
                </a:ext>
              </a:extLst>
            </p:cNvPr>
            <p:cNvSpPr/>
            <p:nvPr/>
          </p:nvSpPr>
          <p:spPr>
            <a:xfrm>
              <a:off x="802747" y="6577333"/>
              <a:ext cx="13970" cy="13970"/>
            </a:xfrm>
            <a:custGeom>
              <a:avLst/>
              <a:gdLst/>
              <a:ahLst/>
              <a:cxnLst/>
              <a:rect l="l" t="t" r="r" b="b"/>
              <a:pathLst>
                <a:path w="13969" h="13970">
                  <a:moveTo>
                    <a:pt x="10223" y="0"/>
                  </a:moveTo>
                  <a:lnTo>
                    <a:pt x="2908" y="126"/>
                  </a:lnTo>
                  <a:lnTo>
                    <a:pt x="0" y="3136"/>
                  </a:lnTo>
                  <a:lnTo>
                    <a:pt x="126" y="10439"/>
                  </a:lnTo>
                  <a:lnTo>
                    <a:pt x="3136" y="13347"/>
                  </a:lnTo>
                  <a:lnTo>
                    <a:pt x="10452" y="13220"/>
                  </a:lnTo>
                  <a:lnTo>
                    <a:pt x="13347" y="10210"/>
                  </a:lnTo>
                  <a:lnTo>
                    <a:pt x="13284" y="6553"/>
                  </a:lnTo>
                  <a:lnTo>
                    <a:pt x="13220" y="2908"/>
                  </a:lnTo>
                  <a:lnTo>
                    <a:pt x="10223" y="0"/>
                  </a:lnTo>
                  <a:close/>
                </a:path>
              </a:pathLst>
            </a:custGeom>
            <a:solidFill>
              <a:srgbClr val="A65B30"/>
            </a:solidFill>
          </p:spPr>
          <p:txBody>
            <a:bodyPr wrap="square" lIns="0" tIns="0" rIns="0" bIns="0" rtlCol="0"/>
            <a:lstStyle/>
            <a:p>
              <a:endParaRPr sz="1493" dirty="0"/>
            </a:p>
          </p:txBody>
        </p:sp>
        <p:sp>
          <p:nvSpPr>
            <p:cNvPr id="247" name="object 227">
              <a:extLst>
                <a:ext uri="{FF2B5EF4-FFF2-40B4-BE49-F238E27FC236}">
                  <a16:creationId xmlns:a16="http://schemas.microsoft.com/office/drawing/2014/main" id="{0D5B5F66-9360-441A-A2C7-AA2D6F662927}"/>
                </a:ext>
              </a:extLst>
            </p:cNvPr>
            <p:cNvSpPr/>
            <p:nvPr/>
          </p:nvSpPr>
          <p:spPr>
            <a:xfrm>
              <a:off x="1009864" y="6602731"/>
              <a:ext cx="13970" cy="13970"/>
            </a:xfrm>
            <a:custGeom>
              <a:avLst/>
              <a:gdLst/>
              <a:ahLst/>
              <a:cxnLst/>
              <a:rect l="l" t="t" r="r" b="b"/>
              <a:pathLst>
                <a:path w="13969" h="13970">
                  <a:moveTo>
                    <a:pt x="10210" y="0"/>
                  </a:moveTo>
                  <a:lnTo>
                    <a:pt x="2895"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8F4D2A"/>
            </a:solidFill>
          </p:spPr>
          <p:txBody>
            <a:bodyPr wrap="square" lIns="0" tIns="0" rIns="0" bIns="0" rtlCol="0"/>
            <a:lstStyle/>
            <a:p>
              <a:endParaRPr sz="1493" dirty="0"/>
            </a:p>
          </p:txBody>
        </p:sp>
        <p:sp>
          <p:nvSpPr>
            <p:cNvPr id="248" name="object 228">
              <a:extLst>
                <a:ext uri="{FF2B5EF4-FFF2-40B4-BE49-F238E27FC236}">
                  <a16:creationId xmlns:a16="http://schemas.microsoft.com/office/drawing/2014/main" id="{4D5819F0-69C9-4A1F-A884-F3F68AF86CF8}"/>
                </a:ext>
              </a:extLst>
            </p:cNvPr>
            <p:cNvSpPr/>
            <p:nvPr/>
          </p:nvSpPr>
          <p:spPr>
            <a:xfrm>
              <a:off x="519257" y="6654566"/>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198"/>
                  </a:lnTo>
                  <a:lnTo>
                    <a:pt x="13284" y="6553"/>
                  </a:lnTo>
                  <a:lnTo>
                    <a:pt x="13220" y="2895"/>
                  </a:lnTo>
                  <a:lnTo>
                    <a:pt x="10210" y="0"/>
                  </a:lnTo>
                  <a:close/>
                </a:path>
              </a:pathLst>
            </a:custGeom>
            <a:solidFill>
              <a:srgbClr val="B05F34"/>
            </a:solidFill>
          </p:spPr>
          <p:txBody>
            <a:bodyPr wrap="square" lIns="0" tIns="0" rIns="0" bIns="0" rtlCol="0"/>
            <a:lstStyle/>
            <a:p>
              <a:endParaRPr sz="1493" dirty="0"/>
            </a:p>
          </p:txBody>
        </p:sp>
        <p:sp>
          <p:nvSpPr>
            <p:cNvPr id="249" name="object 229">
              <a:extLst>
                <a:ext uri="{FF2B5EF4-FFF2-40B4-BE49-F238E27FC236}">
                  <a16:creationId xmlns:a16="http://schemas.microsoft.com/office/drawing/2014/main" id="{DD849BBD-F8AB-4DA9-8ACE-9AF77AC1CC46}"/>
                </a:ext>
              </a:extLst>
            </p:cNvPr>
            <p:cNvSpPr/>
            <p:nvPr/>
          </p:nvSpPr>
          <p:spPr>
            <a:xfrm>
              <a:off x="577877" y="6703348"/>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85D32"/>
            </a:solidFill>
          </p:spPr>
          <p:txBody>
            <a:bodyPr wrap="square" lIns="0" tIns="0" rIns="0" bIns="0" rtlCol="0"/>
            <a:lstStyle/>
            <a:p>
              <a:endParaRPr sz="1493" dirty="0"/>
            </a:p>
          </p:txBody>
        </p:sp>
        <p:sp>
          <p:nvSpPr>
            <p:cNvPr id="250" name="object 230">
              <a:extLst>
                <a:ext uri="{FF2B5EF4-FFF2-40B4-BE49-F238E27FC236}">
                  <a16:creationId xmlns:a16="http://schemas.microsoft.com/office/drawing/2014/main" id="{F025381B-2015-4FC9-85FF-8348186803AB}"/>
                </a:ext>
              </a:extLst>
            </p:cNvPr>
            <p:cNvSpPr/>
            <p:nvPr/>
          </p:nvSpPr>
          <p:spPr>
            <a:xfrm>
              <a:off x="700812" y="6478037"/>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8522D"/>
            </a:solidFill>
          </p:spPr>
          <p:txBody>
            <a:bodyPr wrap="square" lIns="0" tIns="0" rIns="0" bIns="0" rtlCol="0"/>
            <a:lstStyle/>
            <a:p>
              <a:endParaRPr sz="1493" dirty="0"/>
            </a:p>
          </p:txBody>
        </p:sp>
        <p:sp>
          <p:nvSpPr>
            <p:cNvPr id="251" name="object 231">
              <a:extLst>
                <a:ext uri="{FF2B5EF4-FFF2-40B4-BE49-F238E27FC236}">
                  <a16:creationId xmlns:a16="http://schemas.microsoft.com/office/drawing/2014/main" id="{229A44FF-EA7F-4DD3-AA6B-491506135FE3}"/>
                </a:ext>
              </a:extLst>
            </p:cNvPr>
            <p:cNvSpPr/>
            <p:nvPr/>
          </p:nvSpPr>
          <p:spPr>
            <a:xfrm>
              <a:off x="883596" y="6598902"/>
              <a:ext cx="13970" cy="13970"/>
            </a:xfrm>
            <a:custGeom>
              <a:avLst/>
              <a:gdLst/>
              <a:ahLst/>
              <a:cxnLst/>
              <a:rect l="l" t="t" r="r" b="b"/>
              <a:pathLst>
                <a:path w="13969" h="13970">
                  <a:moveTo>
                    <a:pt x="10210" y="0"/>
                  </a:moveTo>
                  <a:lnTo>
                    <a:pt x="2908" y="126"/>
                  </a:lnTo>
                  <a:lnTo>
                    <a:pt x="0" y="3136"/>
                  </a:lnTo>
                  <a:lnTo>
                    <a:pt x="127" y="10439"/>
                  </a:lnTo>
                  <a:lnTo>
                    <a:pt x="3136" y="13347"/>
                  </a:lnTo>
                  <a:lnTo>
                    <a:pt x="10452" y="13220"/>
                  </a:lnTo>
                  <a:lnTo>
                    <a:pt x="13347" y="10210"/>
                  </a:lnTo>
                  <a:lnTo>
                    <a:pt x="13284" y="6553"/>
                  </a:lnTo>
                  <a:lnTo>
                    <a:pt x="13220" y="2908"/>
                  </a:lnTo>
                  <a:lnTo>
                    <a:pt x="10210" y="0"/>
                  </a:lnTo>
                  <a:close/>
                </a:path>
              </a:pathLst>
            </a:custGeom>
            <a:solidFill>
              <a:srgbClr val="A0592F"/>
            </a:solidFill>
          </p:spPr>
          <p:txBody>
            <a:bodyPr wrap="square" lIns="0" tIns="0" rIns="0" bIns="0" rtlCol="0"/>
            <a:lstStyle/>
            <a:p>
              <a:endParaRPr sz="1493" dirty="0"/>
            </a:p>
          </p:txBody>
        </p:sp>
        <p:sp>
          <p:nvSpPr>
            <p:cNvPr id="252" name="object 232">
              <a:extLst>
                <a:ext uri="{FF2B5EF4-FFF2-40B4-BE49-F238E27FC236}">
                  <a16:creationId xmlns:a16="http://schemas.microsoft.com/office/drawing/2014/main" id="{2F936284-F372-413E-B0B9-BC0566911460}"/>
                </a:ext>
              </a:extLst>
            </p:cNvPr>
            <p:cNvSpPr/>
            <p:nvPr/>
          </p:nvSpPr>
          <p:spPr>
            <a:xfrm>
              <a:off x="723692" y="6640368"/>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198"/>
                  </a:lnTo>
                  <a:lnTo>
                    <a:pt x="13284" y="6553"/>
                  </a:lnTo>
                  <a:lnTo>
                    <a:pt x="13220" y="2895"/>
                  </a:lnTo>
                  <a:lnTo>
                    <a:pt x="10210" y="0"/>
                  </a:lnTo>
                  <a:close/>
                </a:path>
              </a:pathLst>
            </a:custGeom>
            <a:solidFill>
              <a:srgbClr val="9A572C"/>
            </a:solidFill>
          </p:spPr>
          <p:txBody>
            <a:bodyPr wrap="square" lIns="0" tIns="0" rIns="0" bIns="0" rtlCol="0"/>
            <a:lstStyle/>
            <a:p>
              <a:endParaRPr sz="1493" dirty="0"/>
            </a:p>
          </p:txBody>
        </p:sp>
        <p:sp>
          <p:nvSpPr>
            <p:cNvPr id="253" name="object 233">
              <a:extLst>
                <a:ext uri="{FF2B5EF4-FFF2-40B4-BE49-F238E27FC236}">
                  <a16:creationId xmlns:a16="http://schemas.microsoft.com/office/drawing/2014/main" id="{A6C5EC20-D654-4D70-9F55-804515681595}"/>
                </a:ext>
              </a:extLst>
            </p:cNvPr>
            <p:cNvSpPr/>
            <p:nvPr/>
          </p:nvSpPr>
          <p:spPr>
            <a:xfrm>
              <a:off x="535666" y="6647609"/>
              <a:ext cx="13970" cy="13970"/>
            </a:xfrm>
            <a:custGeom>
              <a:avLst/>
              <a:gdLst/>
              <a:ahLst/>
              <a:cxnLst/>
              <a:rect l="l" t="t" r="r" b="b"/>
              <a:pathLst>
                <a:path w="13970" h="13970">
                  <a:moveTo>
                    <a:pt x="10210" y="0"/>
                  </a:moveTo>
                  <a:lnTo>
                    <a:pt x="2908"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F5F34"/>
            </a:solidFill>
          </p:spPr>
          <p:txBody>
            <a:bodyPr wrap="square" lIns="0" tIns="0" rIns="0" bIns="0" rtlCol="0"/>
            <a:lstStyle/>
            <a:p>
              <a:endParaRPr sz="1493" dirty="0"/>
            </a:p>
          </p:txBody>
        </p:sp>
        <p:sp>
          <p:nvSpPr>
            <p:cNvPr id="254" name="object 234">
              <a:extLst>
                <a:ext uri="{FF2B5EF4-FFF2-40B4-BE49-F238E27FC236}">
                  <a16:creationId xmlns:a16="http://schemas.microsoft.com/office/drawing/2014/main" id="{7C054FF2-B4D6-48AD-8E20-A0FB88C5C3E2}"/>
                </a:ext>
              </a:extLst>
            </p:cNvPr>
            <p:cNvSpPr/>
            <p:nvPr/>
          </p:nvSpPr>
          <p:spPr>
            <a:xfrm>
              <a:off x="616722" y="6595375"/>
              <a:ext cx="13970" cy="13970"/>
            </a:xfrm>
            <a:custGeom>
              <a:avLst/>
              <a:gdLst/>
              <a:ahLst/>
              <a:cxnLst/>
              <a:rect l="l" t="t" r="r" b="b"/>
              <a:pathLst>
                <a:path w="13970" h="13970">
                  <a:moveTo>
                    <a:pt x="10210" y="0"/>
                  </a:moveTo>
                  <a:lnTo>
                    <a:pt x="2908" y="127"/>
                  </a:lnTo>
                  <a:lnTo>
                    <a:pt x="0" y="3149"/>
                  </a:lnTo>
                  <a:lnTo>
                    <a:pt x="126" y="10452"/>
                  </a:lnTo>
                  <a:lnTo>
                    <a:pt x="3136" y="13360"/>
                  </a:lnTo>
                  <a:lnTo>
                    <a:pt x="10439" y="13233"/>
                  </a:lnTo>
                  <a:lnTo>
                    <a:pt x="13347" y="10210"/>
                  </a:lnTo>
                  <a:lnTo>
                    <a:pt x="13284" y="6565"/>
                  </a:lnTo>
                  <a:lnTo>
                    <a:pt x="13220" y="2908"/>
                  </a:lnTo>
                  <a:lnTo>
                    <a:pt x="10210" y="0"/>
                  </a:lnTo>
                  <a:close/>
                </a:path>
              </a:pathLst>
            </a:custGeom>
            <a:solidFill>
              <a:srgbClr val="A0592F"/>
            </a:solidFill>
          </p:spPr>
          <p:txBody>
            <a:bodyPr wrap="square" lIns="0" tIns="0" rIns="0" bIns="0" rtlCol="0"/>
            <a:lstStyle/>
            <a:p>
              <a:endParaRPr sz="1493" dirty="0"/>
            </a:p>
          </p:txBody>
        </p:sp>
        <p:sp>
          <p:nvSpPr>
            <p:cNvPr id="255" name="object 235">
              <a:extLst>
                <a:ext uri="{FF2B5EF4-FFF2-40B4-BE49-F238E27FC236}">
                  <a16:creationId xmlns:a16="http://schemas.microsoft.com/office/drawing/2014/main" id="{3589C8F1-EC15-46C5-990A-086FC48BB8A7}"/>
                </a:ext>
              </a:extLst>
            </p:cNvPr>
            <p:cNvSpPr/>
            <p:nvPr/>
          </p:nvSpPr>
          <p:spPr>
            <a:xfrm>
              <a:off x="996716" y="6607613"/>
              <a:ext cx="13970" cy="13970"/>
            </a:xfrm>
            <a:custGeom>
              <a:avLst/>
              <a:gdLst/>
              <a:ahLst/>
              <a:cxnLst/>
              <a:rect l="l" t="t" r="r" b="b"/>
              <a:pathLst>
                <a:path w="13969" h="13970">
                  <a:moveTo>
                    <a:pt x="10223" y="0"/>
                  </a:moveTo>
                  <a:lnTo>
                    <a:pt x="2908" y="127"/>
                  </a:lnTo>
                  <a:lnTo>
                    <a:pt x="0" y="3136"/>
                  </a:lnTo>
                  <a:lnTo>
                    <a:pt x="126" y="10439"/>
                  </a:lnTo>
                  <a:lnTo>
                    <a:pt x="3149" y="13347"/>
                  </a:lnTo>
                  <a:lnTo>
                    <a:pt x="10452" y="13220"/>
                  </a:lnTo>
                  <a:lnTo>
                    <a:pt x="13360" y="10210"/>
                  </a:lnTo>
                  <a:lnTo>
                    <a:pt x="13296" y="6553"/>
                  </a:lnTo>
                  <a:lnTo>
                    <a:pt x="13233" y="2908"/>
                  </a:lnTo>
                  <a:lnTo>
                    <a:pt x="10223" y="0"/>
                  </a:lnTo>
                  <a:close/>
                </a:path>
              </a:pathLst>
            </a:custGeom>
            <a:solidFill>
              <a:srgbClr val="97522C"/>
            </a:solidFill>
          </p:spPr>
          <p:txBody>
            <a:bodyPr wrap="square" lIns="0" tIns="0" rIns="0" bIns="0" rtlCol="0"/>
            <a:lstStyle/>
            <a:p>
              <a:endParaRPr sz="1493" dirty="0"/>
            </a:p>
          </p:txBody>
        </p:sp>
        <p:sp>
          <p:nvSpPr>
            <p:cNvPr id="256" name="object 236">
              <a:extLst>
                <a:ext uri="{FF2B5EF4-FFF2-40B4-BE49-F238E27FC236}">
                  <a16:creationId xmlns:a16="http://schemas.microsoft.com/office/drawing/2014/main" id="{50FF34BD-8442-4758-B8C8-9A16F7A6D633}"/>
                </a:ext>
              </a:extLst>
            </p:cNvPr>
            <p:cNvSpPr/>
            <p:nvPr/>
          </p:nvSpPr>
          <p:spPr>
            <a:xfrm>
              <a:off x="666377" y="6715283"/>
              <a:ext cx="13970" cy="13970"/>
            </a:xfrm>
            <a:custGeom>
              <a:avLst/>
              <a:gdLst/>
              <a:ahLst/>
              <a:cxnLst/>
              <a:rect l="l" t="t" r="r" b="b"/>
              <a:pathLst>
                <a:path w="13970" h="13970">
                  <a:moveTo>
                    <a:pt x="10210" y="0"/>
                  </a:moveTo>
                  <a:lnTo>
                    <a:pt x="2895"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65C31"/>
            </a:solidFill>
          </p:spPr>
          <p:txBody>
            <a:bodyPr wrap="square" lIns="0" tIns="0" rIns="0" bIns="0" rtlCol="0"/>
            <a:lstStyle/>
            <a:p>
              <a:endParaRPr sz="1493" dirty="0"/>
            </a:p>
          </p:txBody>
        </p:sp>
        <p:sp>
          <p:nvSpPr>
            <p:cNvPr id="257" name="object 237">
              <a:extLst>
                <a:ext uri="{FF2B5EF4-FFF2-40B4-BE49-F238E27FC236}">
                  <a16:creationId xmlns:a16="http://schemas.microsoft.com/office/drawing/2014/main" id="{4050C494-6B92-429B-A2C0-9DD0C5A4C854}"/>
                </a:ext>
              </a:extLst>
            </p:cNvPr>
            <p:cNvSpPr/>
            <p:nvPr/>
          </p:nvSpPr>
          <p:spPr>
            <a:xfrm>
              <a:off x="1047628" y="6624897"/>
              <a:ext cx="13335" cy="13970"/>
            </a:xfrm>
            <a:custGeom>
              <a:avLst/>
              <a:gdLst/>
              <a:ahLst/>
              <a:cxnLst/>
              <a:rect l="l" t="t" r="r" b="b"/>
              <a:pathLst>
                <a:path w="13334" h="13970">
                  <a:moveTo>
                    <a:pt x="10198" y="0"/>
                  </a:moveTo>
                  <a:lnTo>
                    <a:pt x="2895" y="127"/>
                  </a:lnTo>
                  <a:lnTo>
                    <a:pt x="0" y="3136"/>
                  </a:lnTo>
                  <a:lnTo>
                    <a:pt x="127" y="10439"/>
                  </a:lnTo>
                  <a:lnTo>
                    <a:pt x="3124" y="13347"/>
                  </a:lnTo>
                  <a:lnTo>
                    <a:pt x="10439" y="13220"/>
                  </a:lnTo>
                  <a:lnTo>
                    <a:pt x="13335" y="10198"/>
                  </a:lnTo>
                  <a:lnTo>
                    <a:pt x="13271" y="6553"/>
                  </a:lnTo>
                  <a:lnTo>
                    <a:pt x="13208" y="2895"/>
                  </a:lnTo>
                  <a:lnTo>
                    <a:pt x="10198" y="0"/>
                  </a:lnTo>
                  <a:close/>
                </a:path>
              </a:pathLst>
            </a:custGeom>
            <a:solidFill>
              <a:srgbClr val="7C4522"/>
            </a:solidFill>
          </p:spPr>
          <p:txBody>
            <a:bodyPr wrap="square" lIns="0" tIns="0" rIns="0" bIns="0" rtlCol="0"/>
            <a:lstStyle/>
            <a:p>
              <a:endParaRPr sz="1493" dirty="0"/>
            </a:p>
          </p:txBody>
        </p:sp>
        <p:sp>
          <p:nvSpPr>
            <p:cNvPr id="258" name="object 238">
              <a:extLst>
                <a:ext uri="{FF2B5EF4-FFF2-40B4-BE49-F238E27FC236}">
                  <a16:creationId xmlns:a16="http://schemas.microsoft.com/office/drawing/2014/main" id="{6CD31845-0C05-4B43-BC6B-1BD8E63D4654}"/>
                </a:ext>
              </a:extLst>
            </p:cNvPr>
            <p:cNvSpPr/>
            <p:nvPr/>
          </p:nvSpPr>
          <p:spPr>
            <a:xfrm>
              <a:off x="654119" y="6645420"/>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D68C5E"/>
            </a:solidFill>
          </p:spPr>
          <p:txBody>
            <a:bodyPr wrap="square" lIns="0" tIns="0" rIns="0" bIns="0" rtlCol="0"/>
            <a:lstStyle/>
            <a:p>
              <a:endParaRPr sz="1493" dirty="0"/>
            </a:p>
          </p:txBody>
        </p:sp>
        <p:sp>
          <p:nvSpPr>
            <p:cNvPr id="259" name="object 239">
              <a:extLst>
                <a:ext uri="{FF2B5EF4-FFF2-40B4-BE49-F238E27FC236}">
                  <a16:creationId xmlns:a16="http://schemas.microsoft.com/office/drawing/2014/main" id="{AEC67F19-58AC-4362-9B93-8CBA3CBB90C5}"/>
                </a:ext>
              </a:extLst>
            </p:cNvPr>
            <p:cNvSpPr/>
            <p:nvPr/>
          </p:nvSpPr>
          <p:spPr>
            <a:xfrm>
              <a:off x="955133" y="6643637"/>
              <a:ext cx="13970" cy="13970"/>
            </a:xfrm>
            <a:custGeom>
              <a:avLst/>
              <a:gdLst/>
              <a:ahLst/>
              <a:cxnLst/>
              <a:rect l="l" t="t" r="r" b="b"/>
              <a:pathLst>
                <a:path w="13969" h="13970">
                  <a:moveTo>
                    <a:pt x="10210" y="0"/>
                  </a:moveTo>
                  <a:lnTo>
                    <a:pt x="2908" y="126"/>
                  </a:lnTo>
                  <a:lnTo>
                    <a:pt x="0" y="3149"/>
                  </a:lnTo>
                  <a:lnTo>
                    <a:pt x="127" y="10452"/>
                  </a:lnTo>
                  <a:lnTo>
                    <a:pt x="3136" y="13360"/>
                  </a:lnTo>
                  <a:lnTo>
                    <a:pt x="10439" y="13233"/>
                  </a:lnTo>
                  <a:lnTo>
                    <a:pt x="13347" y="10223"/>
                  </a:lnTo>
                  <a:lnTo>
                    <a:pt x="13284" y="6565"/>
                  </a:lnTo>
                  <a:lnTo>
                    <a:pt x="13220" y="2920"/>
                  </a:lnTo>
                  <a:lnTo>
                    <a:pt x="10210" y="0"/>
                  </a:lnTo>
                  <a:close/>
                </a:path>
              </a:pathLst>
            </a:custGeom>
            <a:solidFill>
              <a:srgbClr val="99532D"/>
            </a:solidFill>
          </p:spPr>
          <p:txBody>
            <a:bodyPr wrap="square" lIns="0" tIns="0" rIns="0" bIns="0" rtlCol="0"/>
            <a:lstStyle/>
            <a:p>
              <a:endParaRPr sz="1493" dirty="0"/>
            </a:p>
          </p:txBody>
        </p:sp>
        <p:sp>
          <p:nvSpPr>
            <p:cNvPr id="260" name="object 240">
              <a:extLst>
                <a:ext uri="{FF2B5EF4-FFF2-40B4-BE49-F238E27FC236}">
                  <a16:creationId xmlns:a16="http://schemas.microsoft.com/office/drawing/2014/main" id="{DC13B3B1-C0C1-4D64-85B9-1A1470A18499}"/>
                </a:ext>
              </a:extLst>
            </p:cNvPr>
            <p:cNvSpPr/>
            <p:nvPr/>
          </p:nvSpPr>
          <p:spPr>
            <a:xfrm>
              <a:off x="679996" y="6473193"/>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04F2A"/>
            </a:solidFill>
          </p:spPr>
          <p:txBody>
            <a:bodyPr wrap="square" lIns="0" tIns="0" rIns="0" bIns="0" rtlCol="0"/>
            <a:lstStyle/>
            <a:p>
              <a:endParaRPr sz="1493" dirty="0"/>
            </a:p>
          </p:txBody>
        </p:sp>
        <p:sp>
          <p:nvSpPr>
            <p:cNvPr id="261" name="object 241">
              <a:extLst>
                <a:ext uri="{FF2B5EF4-FFF2-40B4-BE49-F238E27FC236}">
                  <a16:creationId xmlns:a16="http://schemas.microsoft.com/office/drawing/2014/main" id="{68D5ACBA-9FE6-4CEE-88C0-9C8E84FC2699}"/>
                </a:ext>
              </a:extLst>
            </p:cNvPr>
            <p:cNvSpPr/>
            <p:nvPr/>
          </p:nvSpPr>
          <p:spPr>
            <a:xfrm>
              <a:off x="887495" y="6714101"/>
              <a:ext cx="13335" cy="13970"/>
            </a:xfrm>
            <a:custGeom>
              <a:avLst/>
              <a:gdLst/>
              <a:ahLst/>
              <a:cxnLst/>
              <a:rect l="l" t="t" r="r" b="b"/>
              <a:pathLst>
                <a:path w="13334" h="13970">
                  <a:moveTo>
                    <a:pt x="10198" y="0"/>
                  </a:moveTo>
                  <a:lnTo>
                    <a:pt x="2908" y="127"/>
                  </a:lnTo>
                  <a:lnTo>
                    <a:pt x="0" y="3124"/>
                  </a:lnTo>
                  <a:lnTo>
                    <a:pt x="127" y="10426"/>
                  </a:lnTo>
                  <a:lnTo>
                    <a:pt x="3136" y="13347"/>
                  </a:lnTo>
                  <a:lnTo>
                    <a:pt x="10439" y="13220"/>
                  </a:lnTo>
                  <a:lnTo>
                    <a:pt x="13335" y="10198"/>
                  </a:lnTo>
                  <a:lnTo>
                    <a:pt x="13271" y="6553"/>
                  </a:lnTo>
                  <a:lnTo>
                    <a:pt x="13208" y="2895"/>
                  </a:lnTo>
                  <a:lnTo>
                    <a:pt x="10198" y="0"/>
                  </a:lnTo>
                  <a:close/>
                </a:path>
              </a:pathLst>
            </a:custGeom>
            <a:solidFill>
              <a:srgbClr val="824725"/>
            </a:solidFill>
          </p:spPr>
          <p:txBody>
            <a:bodyPr wrap="square" lIns="0" tIns="0" rIns="0" bIns="0" rtlCol="0"/>
            <a:lstStyle/>
            <a:p>
              <a:endParaRPr sz="1493" dirty="0"/>
            </a:p>
          </p:txBody>
        </p:sp>
        <p:sp>
          <p:nvSpPr>
            <p:cNvPr id="262" name="object 242">
              <a:extLst>
                <a:ext uri="{FF2B5EF4-FFF2-40B4-BE49-F238E27FC236}">
                  <a16:creationId xmlns:a16="http://schemas.microsoft.com/office/drawing/2014/main" id="{0C12C1A2-E7C3-4066-BC99-98489D805918}"/>
                </a:ext>
              </a:extLst>
            </p:cNvPr>
            <p:cNvSpPr/>
            <p:nvPr/>
          </p:nvSpPr>
          <p:spPr>
            <a:xfrm>
              <a:off x="1058858" y="6610370"/>
              <a:ext cx="13970" cy="13970"/>
            </a:xfrm>
            <a:custGeom>
              <a:avLst/>
              <a:gdLst/>
              <a:ahLst/>
              <a:cxnLst/>
              <a:rect l="l" t="t" r="r" b="b"/>
              <a:pathLst>
                <a:path w="13969" h="13970">
                  <a:moveTo>
                    <a:pt x="10223" y="0"/>
                  </a:moveTo>
                  <a:lnTo>
                    <a:pt x="2908" y="126"/>
                  </a:lnTo>
                  <a:lnTo>
                    <a:pt x="0" y="3124"/>
                  </a:lnTo>
                  <a:lnTo>
                    <a:pt x="127" y="10426"/>
                  </a:lnTo>
                  <a:lnTo>
                    <a:pt x="3136" y="13347"/>
                  </a:lnTo>
                  <a:lnTo>
                    <a:pt x="10452" y="13220"/>
                  </a:lnTo>
                  <a:lnTo>
                    <a:pt x="13347" y="10198"/>
                  </a:lnTo>
                  <a:lnTo>
                    <a:pt x="13284" y="6553"/>
                  </a:lnTo>
                  <a:lnTo>
                    <a:pt x="13220" y="2895"/>
                  </a:lnTo>
                  <a:lnTo>
                    <a:pt x="10223" y="0"/>
                  </a:lnTo>
                  <a:close/>
                </a:path>
              </a:pathLst>
            </a:custGeom>
            <a:solidFill>
              <a:srgbClr val="7F4725"/>
            </a:solidFill>
          </p:spPr>
          <p:txBody>
            <a:bodyPr wrap="square" lIns="0" tIns="0" rIns="0" bIns="0" rtlCol="0"/>
            <a:lstStyle/>
            <a:p>
              <a:endParaRPr sz="1493" dirty="0"/>
            </a:p>
          </p:txBody>
        </p:sp>
        <p:sp>
          <p:nvSpPr>
            <p:cNvPr id="263" name="object 243">
              <a:extLst>
                <a:ext uri="{FF2B5EF4-FFF2-40B4-BE49-F238E27FC236}">
                  <a16:creationId xmlns:a16="http://schemas.microsoft.com/office/drawing/2014/main" id="{BCA58DC6-1269-40C7-AFBD-4F529BAF49CE}"/>
                </a:ext>
              </a:extLst>
            </p:cNvPr>
            <p:cNvSpPr/>
            <p:nvPr/>
          </p:nvSpPr>
          <p:spPr>
            <a:xfrm>
              <a:off x="873860" y="6535468"/>
              <a:ext cx="13970" cy="13970"/>
            </a:xfrm>
            <a:custGeom>
              <a:avLst/>
              <a:gdLst/>
              <a:ahLst/>
              <a:cxnLst/>
              <a:rect l="l" t="t" r="r" b="b"/>
              <a:pathLst>
                <a:path w="13969" h="13970">
                  <a:moveTo>
                    <a:pt x="10210" y="0"/>
                  </a:moveTo>
                  <a:lnTo>
                    <a:pt x="2895" y="126"/>
                  </a:lnTo>
                  <a:lnTo>
                    <a:pt x="0" y="3149"/>
                  </a:lnTo>
                  <a:lnTo>
                    <a:pt x="127" y="10452"/>
                  </a:lnTo>
                  <a:lnTo>
                    <a:pt x="3136" y="13347"/>
                  </a:lnTo>
                  <a:lnTo>
                    <a:pt x="10439" y="13220"/>
                  </a:lnTo>
                  <a:lnTo>
                    <a:pt x="13347" y="10223"/>
                  </a:lnTo>
                  <a:lnTo>
                    <a:pt x="13284" y="6565"/>
                  </a:lnTo>
                  <a:lnTo>
                    <a:pt x="13220" y="2920"/>
                  </a:lnTo>
                  <a:lnTo>
                    <a:pt x="10210" y="0"/>
                  </a:lnTo>
                  <a:close/>
                </a:path>
              </a:pathLst>
            </a:custGeom>
            <a:solidFill>
              <a:srgbClr val="9D552E"/>
            </a:solidFill>
          </p:spPr>
          <p:txBody>
            <a:bodyPr wrap="square" lIns="0" tIns="0" rIns="0" bIns="0" rtlCol="0"/>
            <a:lstStyle/>
            <a:p>
              <a:endParaRPr sz="1493" dirty="0"/>
            </a:p>
          </p:txBody>
        </p:sp>
        <p:sp>
          <p:nvSpPr>
            <p:cNvPr id="264" name="object 244">
              <a:extLst>
                <a:ext uri="{FF2B5EF4-FFF2-40B4-BE49-F238E27FC236}">
                  <a16:creationId xmlns:a16="http://schemas.microsoft.com/office/drawing/2014/main" id="{4E3C84D3-1A28-49B5-BF93-9EC2E5B9F1A9}"/>
                </a:ext>
              </a:extLst>
            </p:cNvPr>
            <p:cNvSpPr/>
            <p:nvPr/>
          </p:nvSpPr>
          <p:spPr>
            <a:xfrm>
              <a:off x="512453" y="6583254"/>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C582D"/>
            </a:solidFill>
          </p:spPr>
          <p:txBody>
            <a:bodyPr wrap="square" lIns="0" tIns="0" rIns="0" bIns="0" rtlCol="0"/>
            <a:lstStyle/>
            <a:p>
              <a:endParaRPr sz="1493" dirty="0"/>
            </a:p>
          </p:txBody>
        </p:sp>
        <p:sp>
          <p:nvSpPr>
            <p:cNvPr id="265" name="object 245">
              <a:extLst>
                <a:ext uri="{FF2B5EF4-FFF2-40B4-BE49-F238E27FC236}">
                  <a16:creationId xmlns:a16="http://schemas.microsoft.com/office/drawing/2014/main" id="{3B3A37CB-C0FF-45E6-BFD9-C6A509B7673E}"/>
                </a:ext>
              </a:extLst>
            </p:cNvPr>
            <p:cNvSpPr/>
            <p:nvPr/>
          </p:nvSpPr>
          <p:spPr>
            <a:xfrm>
              <a:off x="793465" y="6613316"/>
              <a:ext cx="13970" cy="13970"/>
            </a:xfrm>
            <a:custGeom>
              <a:avLst/>
              <a:gdLst/>
              <a:ahLst/>
              <a:cxnLst/>
              <a:rect l="l" t="t" r="r" b="b"/>
              <a:pathLst>
                <a:path w="13970" h="13970">
                  <a:moveTo>
                    <a:pt x="10210" y="0"/>
                  </a:moveTo>
                  <a:lnTo>
                    <a:pt x="2908" y="126"/>
                  </a:lnTo>
                  <a:lnTo>
                    <a:pt x="0" y="3149"/>
                  </a:lnTo>
                  <a:lnTo>
                    <a:pt x="126" y="10452"/>
                  </a:lnTo>
                  <a:lnTo>
                    <a:pt x="3136" y="13360"/>
                  </a:lnTo>
                  <a:lnTo>
                    <a:pt x="10439" y="13233"/>
                  </a:lnTo>
                  <a:lnTo>
                    <a:pt x="13347" y="10223"/>
                  </a:lnTo>
                  <a:lnTo>
                    <a:pt x="13284" y="6565"/>
                  </a:lnTo>
                  <a:lnTo>
                    <a:pt x="13220" y="2920"/>
                  </a:lnTo>
                  <a:lnTo>
                    <a:pt x="10210" y="0"/>
                  </a:lnTo>
                  <a:close/>
                </a:path>
              </a:pathLst>
            </a:custGeom>
            <a:solidFill>
              <a:srgbClr val="97542C"/>
            </a:solidFill>
          </p:spPr>
          <p:txBody>
            <a:bodyPr wrap="square" lIns="0" tIns="0" rIns="0" bIns="0" rtlCol="0"/>
            <a:lstStyle/>
            <a:p>
              <a:endParaRPr sz="1493" dirty="0"/>
            </a:p>
          </p:txBody>
        </p:sp>
        <p:sp>
          <p:nvSpPr>
            <p:cNvPr id="266" name="object 246">
              <a:extLst>
                <a:ext uri="{FF2B5EF4-FFF2-40B4-BE49-F238E27FC236}">
                  <a16:creationId xmlns:a16="http://schemas.microsoft.com/office/drawing/2014/main" id="{42F9345D-2F72-46BB-AFAA-DEB11EC7A9A5}"/>
                </a:ext>
              </a:extLst>
            </p:cNvPr>
            <p:cNvSpPr/>
            <p:nvPr/>
          </p:nvSpPr>
          <p:spPr>
            <a:xfrm>
              <a:off x="898931" y="6716211"/>
              <a:ext cx="13970" cy="13970"/>
            </a:xfrm>
            <a:custGeom>
              <a:avLst/>
              <a:gdLst/>
              <a:ahLst/>
              <a:cxnLst/>
              <a:rect l="l" t="t" r="r" b="b"/>
              <a:pathLst>
                <a:path w="13969" h="13970">
                  <a:moveTo>
                    <a:pt x="10210" y="0"/>
                  </a:moveTo>
                  <a:lnTo>
                    <a:pt x="2908" y="127"/>
                  </a:lnTo>
                  <a:lnTo>
                    <a:pt x="0" y="3124"/>
                  </a:lnTo>
                  <a:lnTo>
                    <a:pt x="127" y="10439"/>
                  </a:lnTo>
                  <a:lnTo>
                    <a:pt x="3136" y="13347"/>
                  </a:lnTo>
                  <a:lnTo>
                    <a:pt x="10452" y="13220"/>
                  </a:lnTo>
                  <a:lnTo>
                    <a:pt x="13347" y="10210"/>
                  </a:lnTo>
                  <a:lnTo>
                    <a:pt x="13284" y="6553"/>
                  </a:lnTo>
                  <a:lnTo>
                    <a:pt x="13220" y="2895"/>
                  </a:lnTo>
                  <a:lnTo>
                    <a:pt x="10210" y="0"/>
                  </a:lnTo>
                  <a:close/>
                </a:path>
              </a:pathLst>
            </a:custGeom>
            <a:solidFill>
              <a:srgbClr val="884928"/>
            </a:solidFill>
          </p:spPr>
          <p:txBody>
            <a:bodyPr wrap="square" lIns="0" tIns="0" rIns="0" bIns="0" rtlCol="0"/>
            <a:lstStyle/>
            <a:p>
              <a:endParaRPr sz="1493" dirty="0"/>
            </a:p>
          </p:txBody>
        </p:sp>
        <p:sp>
          <p:nvSpPr>
            <p:cNvPr id="267" name="object 247">
              <a:extLst>
                <a:ext uri="{FF2B5EF4-FFF2-40B4-BE49-F238E27FC236}">
                  <a16:creationId xmlns:a16="http://schemas.microsoft.com/office/drawing/2014/main" id="{D1AF68D6-E7AE-45F8-A14C-18E76FAC513F}"/>
                </a:ext>
              </a:extLst>
            </p:cNvPr>
            <p:cNvSpPr/>
            <p:nvPr/>
          </p:nvSpPr>
          <p:spPr>
            <a:xfrm>
              <a:off x="925487" y="6563337"/>
              <a:ext cx="13970" cy="13970"/>
            </a:xfrm>
            <a:custGeom>
              <a:avLst/>
              <a:gdLst/>
              <a:ahLst/>
              <a:cxnLst/>
              <a:rect l="l" t="t" r="r" b="b"/>
              <a:pathLst>
                <a:path w="13969" h="13970">
                  <a:moveTo>
                    <a:pt x="10210" y="0"/>
                  </a:moveTo>
                  <a:lnTo>
                    <a:pt x="2895"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9C542D"/>
            </a:solidFill>
          </p:spPr>
          <p:txBody>
            <a:bodyPr wrap="square" lIns="0" tIns="0" rIns="0" bIns="0" rtlCol="0"/>
            <a:lstStyle/>
            <a:p>
              <a:endParaRPr sz="1493" dirty="0"/>
            </a:p>
          </p:txBody>
        </p:sp>
        <p:sp>
          <p:nvSpPr>
            <p:cNvPr id="268" name="object 248">
              <a:extLst>
                <a:ext uri="{FF2B5EF4-FFF2-40B4-BE49-F238E27FC236}">
                  <a16:creationId xmlns:a16="http://schemas.microsoft.com/office/drawing/2014/main" id="{3AB0941D-653B-4673-B343-0A4FB6F1BF1C}"/>
                </a:ext>
              </a:extLst>
            </p:cNvPr>
            <p:cNvSpPr/>
            <p:nvPr/>
          </p:nvSpPr>
          <p:spPr>
            <a:xfrm>
              <a:off x="542730" y="6652576"/>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A5C32"/>
            </a:solidFill>
          </p:spPr>
          <p:txBody>
            <a:bodyPr wrap="square" lIns="0" tIns="0" rIns="0" bIns="0" rtlCol="0"/>
            <a:lstStyle/>
            <a:p>
              <a:endParaRPr sz="1493" dirty="0"/>
            </a:p>
          </p:txBody>
        </p:sp>
        <p:sp>
          <p:nvSpPr>
            <p:cNvPr id="269" name="object 249">
              <a:extLst>
                <a:ext uri="{FF2B5EF4-FFF2-40B4-BE49-F238E27FC236}">
                  <a16:creationId xmlns:a16="http://schemas.microsoft.com/office/drawing/2014/main" id="{2A2A3E79-3EE4-4AC6-B2E9-EF00045C3AE4}"/>
                </a:ext>
              </a:extLst>
            </p:cNvPr>
            <p:cNvSpPr/>
            <p:nvPr/>
          </p:nvSpPr>
          <p:spPr>
            <a:xfrm>
              <a:off x="596648" y="6596735"/>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3532A"/>
            </a:solidFill>
          </p:spPr>
          <p:txBody>
            <a:bodyPr wrap="square" lIns="0" tIns="0" rIns="0" bIns="0" rtlCol="0"/>
            <a:lstStyle/>
            <a:p>
              <a:endParaRPr sz="1493" dirty="0"/>
            </a:p>
          </p:txBody>
        </p:sp>
        <p:sp>
          <p:nvSpPr>
            <p:cNvPr id="270" name="object 250">
              <a:extLst>
                <a:ext uri="{FF2B5EF4-FFF2-40B4-BE49-F238E27FC236}">
                  <a16:creationId xmlns:a16="http://schemas.microsoft.com/office/drawing/2014/main" id="{8514448E-645B-4E5E-A257-2ED3467BD1EF}"/>
                </a:ext>
              </a:extLst>
            </p:cNvPr>
            <p:cNvSpPr/>
            <p:nvPr/>
          </p:nvSpPr>
          <p:spPr>
            <a:xfrm>
              <a:off x="496436" y="6587177"/>
              <a:ext cx="13970" cy="13970"/>
            </a:xfrm>
            <a:custGeom>
              <a:avLst/>
              <a:gdLst/>
              <a:ahLst/>
              <a:cxnLst/>
              <a:rect l="l" t="t" r="r" b="b"/>
              <a:pathLst>
                <a:path w="13970" h="13970">
                  <a:moveTo>
                    <a:pt x="10210" y="0"/>
                  </a:moveTo>
                  <a:lnTo>
                    <a:pt x="2895" y="126"/>
                  </a:lnTo>
                  <a:lnTo>
                    <a:pt x="0" y="3149"/>
                  </a:lnTo>
                  <a:lnTo>
                    <a:pt x="126" y="10452"/>
                  </a:lnTo>
                  <a:lnTo>
                    <a:pt x="3136" y="13347"/>
                  </a:lnTo>
                  <a:lnTo>
                    <a:pt x="10439" y="13220"/>
                  </a:lnTo>
                  <a:lnTo>
                    <a:pt x="13347" y="10210"/>
                  </a:lnTo>
                  <a:lnTo>
                    <a:pt x="13284" y="6565"/>
                  </a:lnTo>
                  <a:lnTo>
                    <a:pt x="13220" y="2908"/>
                  </a:lnTo>
                  <a:lnTo>
                    <a:pt x="10210" y="0"/>
                  </a:lnTo>
                  <a:close/>
                </a:path>
              </a:pathLst>
            </a:custGeom>
            <a:solidFill>
              <a:srgbClr val="95542B"/>
            </a:solidFill>
          </p:spPr>
          <p:txBody>
            <a:bodyPr wrap="square" lIns="0" tIns="0" rIns="0" bIns="0" rtlCol="0"/>
            <a:lstStyle/>
            <a:p>
              <a:endParaRPr sz="1493" dirty="0"/>
            </a:p>
          </p:txBody>
        </p:sp>
        <p:sp>
          <p:nvSpPr>
            <p:cNvPr id="271" name="object 251">
              <a:extLst>
                <a:ext uri="{FF2B5EF4-FFF2-40B4-BE49-F238E27FC236}">
                  <a16:creationId xmlns:a16="http://schemas.microsoft.com/office/drawing/2014/main" id="{0BDA36A4-B9BF-4C8F-A8BD-1407BE912AF0}"/>
                </a:ext>
              </a:extLst>
            </p:cNvPr>
            <p:cNvSpPr/>
            <p:nvPr/>
          </p:nvSpPr>
          <p:spPr>
            <a:xfrm>
              <a:off x="748877" y="6732539"/>
              <a:ext cx="13970" cy="13970"/>
            </a:xfrm>
            <a:custGeom>
              <a:avLst/>
              <a:gdLst/>
              <a:ahLst/>
              <a:cxnLst/>
              <a:rect l="l" t="t" r="r" b="b"/>
              <a:pathLst>
                <a:path w="13970" h="13970">
                  <a:moveTo>
                    <a:pt x="10210" y="0"/>
                  </a:moveTo>
                  <a:lnTo>
                    <a:pt x="2895" y="126"/>
                  </a:lnTo>
                  <a:lnTo>
                    <a:pt x="0" y="3124"/>
                  </a:lnTo>
                  <a:lnTo>
                    <a:pt x="126" y="10439"/>
                  </a:lnTo>
                  <a:lnTo>
                    <a:pt x="3136" y="13347"/>
                  </a:lnTo>
                  <a:lnTo>
                    <a:pt x="10439" y="13220"/>
                  </a:lnTo>
                  <a:lnTo>
                    <a:pt x="13347" y="10210"/>
                  </a:lnTo>
                  <a:lnTo>
                    <a:pt x="13284" y="6553"/>
                  </a:lnTo>
                  <a:lnTo>
                    <a:pt x="13220" y="2895"/>
                  </a:lnTo>
                  <a:lnTo>
                    <a:pt x="10210" y="0"/>
                  </a:lnTo>
                  <a:close/>
                </a:path>
              </a:pathLst>
            </a:custGeom>
            <a:solidFill>
              <a:srgbClr val="98522D"/>
            </a:solidFill>
          </p:spPr>
          <p:txBody>
            <a:bodyPr wrap="square" lIns="0" tIns="0" rIns="0" bIns="0" rtlCol="0"/>
            <a:lstStyle/>
            <a:p>
              <a:endParaRPr sz="1493" dirty="0"/>
            </a:p>
          </p:txBody>
        </p:sp>
        <p:sp>
          <p:nvSpPr>
            <p:cNvPr id="272" name="object 252">
              <a:extLst>
                <a:ext uri="{FF2B5EF4-FFF2-40B4-BE49-F238E27FC236}">
                  <a16:creationId xmlns:a16="http://schemas.microsoft.com/office/drawing/2014/main" id="{F8116A85-01DA-414D-8952-3D65D3934F7E}"/>
                </a:ext>
              </a:extLst>
            </p:cNvPr>
            <p:cNvSpPr/>
            <p:nvPr/>
          </p:nvSpPr>
          <p:spPr>
            <a:xfrm>
              <a:off x="699523" y="6487618"/>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834B25"/>
            </a:solidFill>
          </p:spPr>
          <p:txBody>
            <a:bodyPr wrap="square" lIns="0" tIns="0" rIns="0" bIns="0" rtlCol="0"/>
            <a:lstStyle/>
            <a:p>
              <a:endParaRPr sz="1493" dirty="0"/>
            </a:p>
          </p:txBody>
        </p:sp>
        <p:sp>
          <p:nvSpPr>
            <p:cNvPr id="273" name="object 253">
              <a:extLst>
                <a:ext uri="{FF2B5EF4-FFF2-40B4-BE49-F238E27FC236}">
                  <a16:creationId xmlns:a16="http://schemas.microsoft.com/office/drawing/2014/main" id="{8AA23E00-97D7-4EA8-843F-E47D547F002E}"/>
                </a:ext>
              </a:extLst>
            </p:cNvPr>
            <p:cNvSpPr/>
            <p:nvPr/>
          </p:nvSpPr>
          <p:spPr>
            <a:xfrm>
              <a:off x="593476" y="6581619"/>
              <a:ext cx="13970" cy="13335"/>
            </a:xfrm>
            <a:custGeom>
              <a:avLst/>
              <a:gdLst/>
              <a:ahLst/>
              <a:cxnLst/>
              <a:rect l="l" t="t" r="r" b="b"/>
              <a:pathLst>
                <a:path w="13970" h="13334">
                  <a:moveTo>
                    <a:pt x="10210" y="0"/>
                  </a:moveTo>
                  <a:lnTo>
                    <a:pt x="2908" y="127"/>
                  </a:lnTo>
                  <a:lnTo>
                    <a:pt x="0" y="3136"/>
                  </a:lnTo>
                  <a:lnTo>
                    <a:pt x="126" y="10439"/>
                  </a:lnTo>
                  <a:lnTo>
                    <a:pt x="3136" y="13335"/>
                  </a:lnTo>
                  <a:lnTo>
                    <a:pt x="10452" y="13208"/>
                  </a:lnTo>
                  <a:lnTo>
                    <a:pt x="13347" y="10210"/>
                  </a:lnTo>
                  <a:lnTo>
                    <a:pt x="13284" y="6553"/>
                  </a:lnTo>
                  <a:lnTo>
                    <a:pt x="13220" y="2908"/>
                  </a:lnTo>
                  <a:lnTo>
                    <a:pt x="10210" y="0"/>
                  </a:lnTo>
                  <a:close/>
                </a:path>
              </a:pathLst>
            </a:custGeom>
            <a:solidFill>
              <a:srgbClr val="99562B"/>
            </a:solidFill>
          </p:spPr>
          <p:txBody>
            <a:bodyPr wrap="square" lIns="0" tIns="0" rIns="0" bIns="0" rtlCol="0"/>
            <a:lstStyle/>
            <a:p>
              <a:endParaRPr sz="1493" dirty="0"/>
            </a:p>
          </p:txBody>
        </p:sp>
        <p:sp>
          <p:nvSpPr>
            <p:cNvPr id="274" name="object 254">
              <a:extLst>
                <a:ext uri="{FF2B5EF4-FFF2-40B4-BE49-F238E27FC236}">
                  <a16:creationId xmlns:a16="http://schemas.microsoft.com/office/drawing/2014/main" id="{7342E91A-FAB8-407F-969D-27B6B7858FE0}"/>
                </a:ext>
              </a:extLst>
            </p:cNvPr>
            <p:cNvSpPr/>
            <p:nvPr/>
          </p:nvSpPr>
          <p:spPr>
            <a:xfrm>
              <a:off x="846729" y="6473889"/>
              <a:ext cx="13970" cy="13970"/>
            </a:xfrm>
            <a:custGeom>
              <a:avLst/>
              <a:gdLst/>
              <a:ahLst/>
              <a:cxnLst/>
              <a:rect l="l" t="t" r="r" b="b"/>
              <a:pathLst>
                <a:path w="13969" h="13970">
                  <a:moveTo>
                    <a:pt x="10210" y="0"/>
                  </a:moveTo>
                  <a:lnTo>
                    <a:pt x="2908"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814A25"/>
            </a:solidFill>
          </p:spPr>
          <p:txBody>
            <a:bodyPr wrap="square" lIns="0" tIns="0" rIns="0" bIns="0" rtlCol="0"/>
            <a:lstStyle/>
            <a:p>
              <a:endParaRPr sz="1493" dirty="0"/>
            </a:p>
          </p:txBody>
        </p:sp>
        <p:sp>
          <p:nvSpPr>
            <p:cNvPr id="275" name="object 255">
              <a:extLst>
                <a:ext uri="{FF2B5EF4-FFF2-40B4-BE49-F238E27FC236}">
                  <a16:creationId xmlns:a16="http://schemas.microsoft.com/office/drawing/2014/main" id="{F34DD4FA-E9EF-4E33-8363-1DA5A1B0933B}"/>
                </a:ext>
              </a:extLst>
            </p:cNvPr>
            <p:cNvSpPr/>
            <p:nvPr/>
          </p:nvSpPr>
          <p:spPr>
            <a:xfrm>
              <a:off x="977172" y="6652371"/>
              <a:ext cx="13335" cy="13970"/>
            </a:xfrm>
            <a:custGeom>
              <a:avLst/>
              <a:gdLst/>
              <a:ahLst/>
              <a:cxnLst/>
              <a:rect l="l" t="t" r="r" b="b"/>
              <a:pathLst>
                <a:path w="13334" h="13970">
                  <a:moveTo>
                    <a:pt x="10198" y="0"/>
                  </a:moveTo>
                  <a:lnTo>
                    <a:pt x="2895" y="126"/>
                  </a:lnTo>
                  <a:lnTo>
                    <a:pt x="0" y="3136"/>
                  </a:lnTo>
                  <a:lnTo>
                    <a:pt x="127" y="10439"/>
                  </a:lnTo>
                  <a:lnTo>
                    <a:pt x="3124" y="13347"/>
                  </a:lnTo>
                  <a:lnTo>
                    <a:pt x="10439" y="13220"/>
                  </a:lnTo>
                  <a:lnTo>
                    <a:pt x="13335" y="10198"/>
                  </a:lnTo>
                  <a:lnTo>
                    <a:pt x="13271" y="6553"/>
                  </a:lnTo>
                  <a:lnTo>
                    <a:pt x="13208" y="2895"/>
                  </a:lnTo>
                  <a:lnTo>
                    <a:pt x="10198" y="0"/>
                  </a:lnTo>
                  <a:close/>
                </a:path>
              </a:pathLst>
            </a:custGeom>
            <a:solidFill>
              <a:srgbClr val="784322"/>
            </a:solidFill>
          </p:spPr>
          <p:txBody>
            <a:bodyPr wrap="square" lIns="0" tIns="0" rIns="0" bIns="0" rtlCol="0"/>
            <a:lstStyle/>
            <a:p>
              <a:endParaRPr sz="1493" dirty="0"/>
            </a:p>
          </p:txBody>
        </p:sp>
        <p:sp>
          <p:nvSpPr>
            <p:cNvPr id="276" name="object 256">
              <a:extLst>
                <a:ext uri="{FF2B5EF4-FFF2-40B4-BE49-F238E27FC236}">
                  <a16:creationId xmlns:a16="http://schemas.microsoft.com/office/drawing/2014/main" id="{4A888C82-6047-4FE2-8795-FEFC8ADFB131}"/>
                </a:ext>
              </a:extLst>
            </p:cNvPr>
            <p:cNvSpPr/>
            <p:nvPr/>
          </p:nvSpPr>
          <p:spPr>
            <a:xfrm>
              <a:off x="830677" y="6562969"/>
              <a:ext cx="13970" cy="13970"/>
            </a:xfrm>
            <a:custGeom>
              <a:avLst/>
              <a:gdLst/>
              <a:ahLst/>
              <a:cxnLst/>
              <a:rect l="l" t="t" r="r" b="b"/>
              <a:pathLst>
                <a:path w="13969" h="13970">
                  <a:moveTo>
                    <a:pt x="10210" y="0"/>
                  </a:moveTo>
                  <a:lnTo>
                    <a:pt x="2908" y="127"/>
                  </a:lnTo>
                  <a:lnTo>
                    <a:pt x="0" y="3136"/>
                  </a:lnTo>
                  <a:lnTo>
                    <a:pt x="127" y="10439"/>
                  </a:lnTo>
                  <a:lnTo>
                    <a:pt x="3136" y="13347"/>
                  </a:lnTo>
                  <a:lnTo>
                    <a:pt x="10439" y="13220"/>
                  </a:lnTo>
                  <a:lnTo>
                    <a:pt x="13347" y="10210"/>
                  </a:lnTo>
                  <a:lnTo>
                    <a:pt x="13284" y="6553"/>
                  </a:lnTo>
                  <a:lnTo>
                    <a:pt x="13220" y="2895"/>
                  </a:lnTo>
                  <a:lnTo>
                    <a:pt x="10210" y="0"/>
                  </a:lnTo>
                  <a:close/>
                </a:path>
              </a:pathLst>
            </a:custGeom>
            <a:solidFill>
              <a:srgbClr val="9D572D"/>
            </a:solidFill>
          </p:spPr>
          <p:txBody>
            <a:bodyPr wrap="square" lIns="0" tIns="0" rIns="0" bIns="0" rtlCol="0"/>
            <a:lstStyle/>
            <a:p>
              <a:endParaRPr sz="1493" dirty="0"/>
            </a:p>
          </p:txBody>
        </p:sp>
        <p:sp>
          <p:nvSpPr>
            <p:cNvPr id="277" name="object 257">
              <a:extLst>
                <a:ext uri="{FF2B5EF4-FFF2-40B4-BE49-F238E27FC236}">
                  <a16:creationId xmlns:a16="http://schemas.microsoft.com/office/drawing/2014/main" id="{1EAABED2-1EE0-4468-BF86-A98AF691C241}"/>
                </a:ext>
              </a:extLst>
            </p:cNvPr>
            <p:cNvSpPr/>
            <p:nvPr/>
          </p:nvSpPr>
          <p:spPr>
            <a:xfrm>
              <a:off x="425301" y="6582159"/>
              <a:ext cx="13970" cy="13970"/>
            </a:xfrm>
            <a:custGeom>
              <a:avLst/>
              <a:gdLst/>
              <a:ahLst/>
              <a:cxnLst/>
              <a:rect l="l" t="t" r="r" b="b"/>
              <a:pathLst>
                <a:path w="13970" h="13970">
                  <a:moveTo>
                    <a:pt x="10223" y="0"/>
                  </a:moveTo>
                  <a:lnTo>
                    <a:pt x="2908" y="127"/>
                  </a:lnTo>
                  <a:lnTo>
                    <a:pt x="0" y="3136"/>
                  </a:lnTo>
                  <a:lnTo>
                    <a:pt x="139" y="10439"/>
                  </a:lnTo>
                  <a:lnTo>
                    <a:pt x="3149" y="13347"/>
                  </a:lnTo>
                  <a:lnTo>
                    <a:pt x="10452" y="13220"/>
                  </a:lnTo>
                  <a:lnTo>
                    <a:pt x="13360" y="10210"/>
                  </a:lnTo>
                  <a:lnTo>
                    <a:pt x="13296" y="6553"/>
                  </a:lnTo>
                  <a:lnTo>
                    <a:pt x="13233" y="2908"/>
                  </a:lnTo>
                  <a:lnTo>
                    <a:pt x="10223" y="0"/>
                  </a:lnTo>
                  <a:close/>
                </a:path>
              </a:pathLst>
            </a:custGeom>
            <a:solidFill>
              <a:srgbClr val="9D592B"/>
            </a:solidFill>
          </p:spPr>
          <p:txBody>
            <a:bodyPr wrap="square" lIns="0" tIns="0" rIns="0" bIns="0" rtlCol="0"/>
            <a:lstStyle/>
            <a:p>
              <a:endParaRPr sz="1493" dirty="0"/>
            </a:p>
          </p:txBody>
        </p:sp>
        <p:sp>
          <p:nvSpPr>
            <p:cNvPr id="278" name="object 258">
              <a:extLst>
                <a:ext uri="{FF2B5EF4-FFF2-40B4-BE49-F238E27FC236}">
                  <a16:creationId xmlns:a16="http://schemas.microsoft.com/office/drawing/2014/main" id="{2FF9F8BB-F649-4D32-A157-CCAF1EC2F62B}"/>
                </a:ext>
              </a:extLst>
            </p:cNvPr>
            <p:cNvSpPr/>
            <p:nvPr/>
          </p:nvSpPr>
          <p:spPr>
            <a:xfrm>
              <a:off x="807905" y="6656410"/>
              <a:ext cx="13970" cy="13970"/>
            </a:xfrm>
            <a:custGeom>
              <a:avLst/>
              <a:gdLst/>
              <a:ahLst/>
              <a:cxnLst/>
              <a:rect l="l" t="t" r="r" b="b"/>
              <a:pathLst>
                <a:path w="13969" h="13970">
                  <a:moveTo>
                    <a:pt x="10210" y="0"/>
                  </a:moveTo>
                  <a:lnTo>
                    <a:pt x="2920" y="126"/>
                  </a:lnTo>
                  <a:lnTo>
                    <a:pt x="0" y="3149"/>
                  </a:lnTo>
                  <a:lnTo>
                    <a:pt x="126" y="10452"/>
                  </a:lnTo>
                  <a:lnTo>
                    <a:pt x="3149" y="13360"/>
                  </a:lnTo>
                  <a:lnTo>
                    <a:pt x="10452" y="13233"/>
                  </a:lnTo>
                  <a:lnTo>
                    <a:pt x="13347" y="10223"/>
                  </a:lnTo>
                  <a:lnTo>
                    <a:pt x="13284" y="6565"/>
                  </a:lnTo>
                  <a:lnTo>
                    <a:pt x="13220" y="2920"/>
                  </a:lnTo>
                  <a:lnTo>
                    <a:pt x="10210" y="0"/>
                  </a:lnTo>
                  <a:close/>
                </a:path>
              </a:pathLst>
            </a:custGeom>
            <a:solidFill>
              <a:srgbClr val="A3592F"/>
            </a:solidFill>
          </p:spPr>
          <p:txBody>
            <a:bodyPr wrap="square" lIns="0" tIns="0" rIns="0" bIns="0" rtlCol="0"/>
            <a:lstStyle/>
            <a:p>
              <a:endParaRPr sz="1493" dirty="0"/>
            </a:p>
          </p:txBody>
        </p:sp>
        <p:sp>
          <p:nvSpPr>
            <p:cNvPr id="279" name="object 259">
              <a:extLst>
                <a:ext uri="{FF2B5EF4-FFF2-40B4-BE49-F238E27FC236}">
                  <a16:creationId xmlns:a16="http://schemas.microsoft.com/office/drawing/2014/main" id="{C367A261-D6A2-4ADC-9C45-CB5395066115}"/>
                </a:ext>
              </a:extLst>
            </p:cNvPr>
            <p:cNvSpPr/>
            <p:nvPr/>
          </p:nvSpPr>
          <p:spPr>
            <a:xfrm>
              <a:off x="844763" y="6639448"/>
              <a:ext cx="13970" cy="13970"/>
            </a:xfrm>
            <a:custGeom>
              <a:avLst/>
              <a:gdLst/>
              <a:ahLst/>
              <a:cxnLst/>
              <a:rect l="l" t="t" r="r" b="b"/>
              <a:pathLst>
                <a:path w="13969" h="13970">
                  <a:moveTo>
                    <a:pt x="10210" y="0"/>
                  </a:moveTo>
                  <a:lnTo>
                    <a:pt x="2908" y="127"/>
                  </a:lnTo>
                  <a:lnTo>
                    <a:pt x="0" y="3136"/>
                  </a:lnTo>
                  <a:lnTo>
                    <a:pt x="127" y="10439"/>
                  </a:lnTo>
                  <a:lnTo>
                    <a:pt x="3136" y="13347"/>
                  </a:lnTo>
                  <a:lnTo>
                    <a:pt x="10452" y="13220"/>
                  </a:lnTo>
                  <a:lnTo>
                    <a:pt x="13347" y="10210"/>
                  </a:lnTo>
                  <a:lnTo>
                    <a:pt x="13284" y="6553"/>
                  </a:lnTo>
                  <a:lnTo>
                    <a:pt x="13220" y="2908"/>
                  </a:lnTo>
                  <a:lnTo>
                    <a:pt x="10210" y="0"/>
                  </a:lnTo>
                  <a:close/>
                </a:path>
              </a:pathLst>
            </a:custGeom>
            <a:solidFill>
              <a:srgbClr val="99562B"/>
            </a:solidFill>
          </p:spPr>
          <p:txBody>
            <a:bodyPr wrap="square" lIns="0" tIns="0" rIns="0" bIns="0" rtlCol="0"/>
            <a:lstStyle/>
            <a:p>
              <a:endParaRPr sz="1493" dirty="0"/>
            </a:p>
          </p:txBody>
        </p:sp>
        <p:sp>
          <p:nvSpPr>
            <p:cNvPr id="280" name="object 260">
              <a:extLst>
                <a:ext uri="{FF2B5EF4-FFF2-40B4-BE49-F238E27FC236}">
                  <a16:creationId xmlns:a16="http://schemas.microsoft.com/office/drawing/2014/main" id="{4078B46C-5C9F-4EF3-8C5F-9BC2165449A9}"/>
                </a:ext>
              </a:extLst>
            </p:cNvPr>
            <p:cNvSpPr/>
            <p:nvPr/>
          </p:nvSpPr>
          <p:spPr>
            <a:xfrm>
              <a:off x="922754" y="6578246"/>
              <a:ext cx="13970" cy="13970"/>
            </a:xfrm>
            <a:custGeom>
              <a:avLst/>
              <a:gdLst/>
              <a:ahLst/>
              <a:cxnLst/>
              <a:rect l="l" t="t" r="r" b="b"/>
              <a:pathLst>
                <a:path w="13969" h="13970">
                  <a:moveTo>
                    <a:pt x="10210" y="0"/>
                  </a:moveTo>
                  <a:lnTo>
                    <a:pt x="2895"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95522B"/>
            </a:solidFill>
          </p:spPr>
          <p:txBody>
            <a:bodyPr wrap="square" lIns="0" tIns="0" rIns="0" bIns="0" rtlCol="0"/>
            <a:lstStyle/>
            <a:p>
              <a:endParaRPr sz="1493" dirty="0"/>
            </a:p>
          </p:txBody>
        </p:sp>
        <p:sp>
          <p:nvSpPr>
            <p:cNvPr id="281" name="object 261">
              <a:extLst>
                <a:ext uri="{FF2B5EF4-FFF2-40B4-BE49-F238E27FC236}">
                  <a16:creationId xmlns:a16="http://schemas.microsoft.com/office/drawing/2014/main" id="{AD0DE296-22F2-4BFB-90A9-CF94BB8FC2BC}"/>
                </a:ext>
              </a:extLst>
            </p:cNvPr>
            <p:cNvSpPr/>
            <p:nvPr/>
          </p:nvSpPr>
          <p:spPr>
            <a:xfrm>
              <a:off x="623505" y="6653602"/>
              <a:ext cx="13970" cy="13970"/>
            </a:xfrm>
            <a:custGeom>
              <a:avLst/>
              <a:gdLst/>
              <a:ahLst/>
              <a:cxnLst/>
              <a:rect l="l" t="t" r="r" b="b"/>
              <a:pathLst>
                <a:path w="13970" h="13970">
                  <a:moveTo>
                    <a:pt x="10210" y="0"/>
                  </a:moveTo>
                  <a:lnTo>
                    <a:pt x="2895" y="126"/>
                  </a:lnTo>
                  <a:lnTo>
                    <a:pt x="0" y="3149"/>
                  </a:lnTo>
                  <a:lnTo>
                    <a:pt x="126" y="10452"/>
                  </a:lnTo>
                  <a:lnTo>
                    <a:pt x="3136" y="13347"/>
                  </a:lnTo>
                  <a:lnTo>
                    <a:pt x="10439" y="13220"/>
                  </a:lnTo>
                  <a:lnTo>
                    <a:pt x="13347" y="10210"/>
                  </a:lnTo>
                  <a:lnTo>
                    <a:pt x="13284" y="6565"/>
                  </a:lnTo>
                  <a:lnTo>
                    <a:pt x="13220" y="2908"/>
                  </a:lnTo>
                  <a:lnTo>
                    <a:pt x="10210" y="0"/>
                  </a:lnTo>
                  <a:close/>
                </a:path>
              </a:pathLst>
            </a:custGeom>
            <a:solidFill>
              <a:srgbClr val="A75C31"/>
            </a:solidFill>
          </p:spPr>
          <p:txBody>
            <a:bodyPr wrap="square" lIns="0" tIns="0" rIns="0" bIns="0" rtlCol="0"/>
            <a:lstStyle/>
            <a:p>
              <a:endParaRPr sz="1493" dirty="0"/>
            </a:p>
          </p:txBody>
        </p:sp>
        <p:sp>
          <p:nvSpPr>
            <p:cNvPr id="282" name="object 262">
              <a:extLst>
                <a:ext uri="{FF2B5EF4-FFF2-40B4-BE49-F238E27FC236}">
                  <a16:creationId xmlns:a16="http://schemas.microsoft.com/office/drawing/2014/main" id="{BFE68FE2-3AD5-480F-A2B8-7276754DB115}"/>
                </a:ext>
              </a:extLst>
            </p:cNvPr>
            <p:cNvSpPr/>
            <p:nvPr/>
          </p:nvSpPr>
          <p:spPr>
            <a:xfrm>
              <a:off x="490212" y="6613293"/>
              <a:ext cx="13970" cy="13970"/>
            </a:xfrm>
            <a:custGeom>
              <a:avLst/>
              <a:gdLst/>
              <a:ahLst/>
              <a:cxnLst/>
              <a:rect l="l" t="t" r="r" b="b"/>
              <a:pathLst>
                <a:path w="13970" h="13970">
                  <a:moveTo>
                    <a:pt x="10223" y="0"/>
                  </a:moveTo>
                  <a:lnTo>
                    <a:pt x="2908" y="126"/>
                  </a:lnTo>
                  <a:lnTo>
                    <a:pt x="0" y="3136"/>
                  </a:lnTo>
                  <a:lnTo>
                    <a:pt x="126" y="10439"/>
                  </a:lnTo>
                  <a:lnTo>
                    <a:pt x="3149" y="13347"/>
                  </a:lnTo>
                  <a:lnTo>
                    <a:pt x="10452" y="13220"/>
                  </a:lnTo>
                  <a:lnTo>
                    <a:pt x="13360" y="10210"/>
                  </a:lnTo>
                  <a:lnTo>
                    <a:pt x="13296" y="6553"/>
                  </a:lnTo>
                  <a:lnTo>
                    <a:pt x="13233" y="2908"/>
                  </a:lnTo>
                  <a:lnTo>
                    <a:pt x="10223" y="0"/>
                  </a:lnTo>
                  <a:close/>
                </a:path>
              </a:pathLst>
            </a:custGeom>
            <a:solidFill>
              <a:srgbClr val="A65C2F"/>
            </a:solidFill>
          </p:spPr>
          <p:txBody>
            <a:bodyPr wrap="square" lIns="0" tIns="0" rIns="0" bIns="0" rtlCol="0"/>
            <a:lstStyle/>
            <a:p>
              <a:endParaRPr sz="1493" dirty="0"/>
            </a:p>
          </p:txBody>
        </p:sp>
        <p:sp>
          <p:nvSpPr>
            <p:cNvPr id="283" name="object 263">
              <a:extLst>
                <a:ext uri="{FF2B5EF4-FFF2-40B4-BE49-F238E27FC236}">
                  <a16:creationId xmlns:a16="http://schemas.microsoft.com/office/drawing/2014/main" id="{2A28C1BF-F236-46A8-8652-40E1379A1A45}"/>
                </a:ext>
              </a:extLst>
            </p:cNvPr>
            <p:cNvSpPr/>
            <p:nvPr/>
          </p:nvSpPr>
          <p:spPr>
            <a:xfrm>
              <a:off x="466342" y="6651147"/>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35C2E"/>
            </a:solidFill>
          </p:spPr>
          <p:txBody>
            <a:bodyPr wrap="square" lIns="0" tIns="0" rIns="0" bIns="0" rtlCol="0"/>
            <a:lstStyle/>
            <a:p>
              <a:endParaRPr sz="1493" dirty="0"/>
            </a:p>
          </p:txBody>
        </p:sp>
        <p:sp>
          <p:nvSpPr>
            <p:cNvPr id="284" name="object 264">
              <a:extLst>
                <a:ext uri="{FF2B5EF4-FFF2-40B4-BE49-F238E27FC236}">
                  <a16:creationId xmlns:a16="http://schemas.microsoft.com/office/drawing/2014/main" id="{2A704B9E-55C4-4ED2-8ADB-8323E477A51B}"/>
                </a:ext>
              </a:extLst>
            </p:cNvPr>
            <p:cNvSpPr/>
            <p:nvPr/>
          </p:nvSpPr>
          <p:spPr>
            <a:xfrm>
              <a:off x="830546" y="6472615"/>
              <a:ext cx="13970" cy="13970"/>
            </a:xfrm>
            <a:custGeom>
              <a:avLst/>
              <a:gdLst/>
              <a:ahLst/>
              <a:cxnLst/>
              <a:rect l="l" t="t" r="r" b="b"/>
              <a:pathLst>
                <a:path w="13969" h="13970">
                  <a:moveTo>
                    <a:pt x="10198" y="0"/>
                  </a:moveTo>
                  <a:lnTo>
                    <a:pt x="2895" y="127"/>
                  </a:lnTo>
                  <a:lnTo>
                    <a:pt x="0" y="3124"/>
                  </a:lnTo>
                  <a:lnTo>
                    <a:pt x="127" y="10439"/>
                  </a:lnTo>
                  <a:lnTo>
                    <a:pt x="3136" y="13347"/>
                  </a:lnTo>
                  <a:lnTo>
                    <a:pt x="10439" y="13220"/>
                  </a:lnTo>
                  <a:lnTo>
                    <a:pt x="13347" y="10210"/>
                  </a:lnTo>
                  <a:lnTo>
                    <a:pt x="13284" y="6553"/>
                  </a:lnTo>
                  <a:lnTo>
                    <a:pt x="13220" y="2895"/>
                  </a:lnTo>
                  <a:lnTo>
                    <a:pt x="10198" y="0"/>
                  </a:lnTo>
                  <a:close/>
                </a:path>
              </a:pathLst>
            </a:custGeom>
            <a:solidFill>
              <a:srgbClr val="7F4925"/>
            </a:solidFill>
          </p:spPr>
          <p:txBody>
            <a:bodyPr wrap="square" lIns="0" tIns="0" rIns="0" bIns="0" rtlCol="0"/>
            <a:lstStyle/>
            <a:p>
              <a:endParaRPr sz="1493" dirty="0"/>
            </a:p>
          </p:txBody>
        </p:sp>
        <p:sp>
          <p:nvSpPr>
            <p:cNvPr id="285" name="object 265">
              <a:extLst>
                <a:ext uri="{FF2B5EF4-FFF2-40B4-BE49-F238E27FC236}">
                  <a16:creationId xmlns:a16="http://schemas.microsoft.com/office/drawing/2014/main" id="{748CEB1C-C89C-4915-9A7E-B338AA8D4826}"/>
                </a:ext>
              </a:extLst>
            </p:cNvPr>
            <p:cNvSpPr/>
            <p:nvPr/>
          </p:nvSpPr>
          <p:spPr>
            <a:xfrm>
              <a:off x="426245" y="6630638"/>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65C2F"/>
            </a:solidFill>
          </p:spPr>
          <p:txBody>
            <a:bodyPr wrap="square" lIns="0" tIns="0" rIns="0" bIns="0" rtlCol="0"/>
            <a:lstStyle/>
            <a:p>
              <a:endParaRPr sz="1493" dirty="0"/>
            </a:p>
          </p:txBody>
        </p:sp>
        <p:sp>
          <p:nvSpPr>
            <p:cNvPr id="286" name="object 266">
              <a:extLst>
                <a:ext uri="{FF2B5EF4-FFF2-40B4-BE49-F238E27FC236}">
                  <a16:creationId xmlns:a16="http://schemas.microsoft.com/office/drawing/2014/main" id="{18B8925B-BDF9-48B6-A387-6CD1E4EEA622}"/>
                </a:ext>
              </a:extLst>
            </p:cNvPr>
            <p:cNvSpPr/>
            <p:nvPr/>
          </p:nvSpPr>
          <p:spPr>
            <a:xfrm>
              <a:off x="690758" y="6727310"/>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895"/>
                  </a:lnTo>
                  <a:lnTo>
                    <a:pt x="10210" y="0"/>
                  </a:lnTo>
                  <a:close/>
                </a:path>
              </a:pathLst>
            </a:custGeom>
            <a:solidFill>
              <a:srgbClr val="885026"/>
            </a:solidFill>
          </p:spPr>
          <p:txBody>
            <a:bodyPr wrap="square" lIns="0" tIns="0" rIns="0" bIns="0" rtlCol="0"/>
            <a:lstStyle/>
            <a:p>
              <a:endParaRPr sz="1493" dirty="0"/>
            </a:p>
          </p:txBody>
        </p:sp>
        <p:sp>
          <p:nvSpPr>
            <p:cNvPr id="287" name="object 267">
              <a:extLst>
                <a:ext uri="{FF2B5EF4-FFF2-40B4-BE49-F238E27FC236}">
                  <a16:creationId xmlns:a16="http://schemas.microsoft.com/office/drawing/2014/main" id="{29EB41DE-3384-4581-90F5-DD0B1B9B9C13}"/>
                </a:ext>
              </a:extLst>
            </p:cNvPr>
            <p:cNvSpPr/>
            <p:nvPr/>
          </p:nvSpPr>
          <p:spPr>
            <a:xfrm>
              <a:off x="932988" y="6557517"/>
              <a:ext cx="13970" cy="13970"/>
            </a:xfrm>
            <a:custGeom>
              <a:avLst/>
              <a:gdLst/>
              <a:ahLst/>
              <a:cxnLst/>
              <a:rect l="l" t="t" r="r" b="b"/>
              <a:pathLst>
                <a:path w="13969" h="13970">
                  <a:moveTo>
                    <a:pt x="10210" y="0"/>
                  </a:moveTo>
                  <a:lnTo>
                    <a:pt x="2908"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94502B"/>
            </a:solidFill>
          </p:spPr>
          <p:txBody>
            <a:bodyPr wrap="square" lIns="0" tIns="0" rIns="0" bIns="0" rtlCol="0"/>
            <a:lstStyle/>
            <a:p>
              <a:endParaRPr sz="1493" dirty="0"/>
            </a:p>
          </p:txBody>
        </p:sp>
        <p:sp>
          <p:nvSpPr>
            <p:cNvPr id="288" name="object 268">
              <a:extLst>
                <a:ext uri="{FF2B5EF4-FFF2-40B4-BE49-F238E27FC236}">
                  <a16:creationId xmlns:a16="http://schemas.microsoft.com/office/drawing/2014/main" id="{C46711F7-74A6-4DFD-8750-56EF24ABFC7B}"/>
                </a:ext>
              </a:extLst>
            </p:cNvPr>
            <p:cNvSpPr/>
            <p:nvPr/>
          </p:nvSpPr>
          <p:spPr>
            <a:xfrm>
              <a:off x="540650" y="6567488"/>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25A2E"/>
            </a:solidFill>
          </p:spPr>
          <p:txBody>
            <a:bodyPr wrap="square" lIns="0" tIns="0" rIns="0" bIns="0" rtlCol="0"/>
            <a:lstStyle/>
            <a:p>
              <a:endParaRPr sz="1493" dirty="0"/>
            </a:p>
          </p:txBody>
        </p:sp>
        <p:sp>
          <p:nvSpPr>
            <p:cNvPr id="289" name="object 269">
              <a:extLst>
                <a:ext uri="{FF2B5EF4-FFF2-40B4-BE49-F238E27FC236}">
                  <a16:creationId xmlns:a16="http://schemas.microsoft.com/office/drawing/2014/main" id="{01047646-2829-40AB-B953-6A69B8B4E7BB}"/>
                </a:ext>
              </a:extLst>
            </p:cNvPr>
            <p:cNvSpPr/>
            <p:nvPr/>
          </p:nvSpPr>
          <p:spPr>
            <a:xfrm>
              <a:off x="972512" y="6608598"/>
              <a:ext cx="13970" cy="13970"/>
            </a:xfrm>
            <a:custGeom>
              <a:avLst/>
              <a:gdLst/>
              <a:ahLst/>
              <a:cxnLst/>
              <a:rect l="l" t="t" r="r" b="b"/>
              <a:pathLst>
                <a:path w="13969" h="13970">
                  <a:moveTo>
                    <a:pt x="10210" y="0"/>
                  </a:moveTo>
                  <a:lnTo>
                    <a:pt x="2895" y="126"/>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814A25"/>
            </a:solidFill>
          </p:spPr>
          <p:txBody>
            <a:bodyPr wrap="square" lIns="0" tIns="0" rIns="0" bIns="0" rtlCol="0"/>
            <a:lstStyle/>
            <a:p>
              <a:endParaRPr sz="1493" dirty="0"/>
            </a:p>
          </p:txBody>
        </p:sp>
        <p:sp>
          <p:nvSpPr>
            <p:cNvPr id="290" name="object 270">
              <a:extLst>
                <a:ext uri="{FF2B5EF4-FFF2-40B4-BE49-F238E27FC236}">
                  <a16:creationId xmlns:a16="http://schemas.microsoft.com/office/drawing/2014/main" id="{E9EEFA93-DDEE-418B-A08E-73BA480DD21A}"/>
                </a:ext>
              </a:extLst>
            </p:cNvPr>
            <p:cNvSpPr/>
            <p:nvPr/>
          </p:nvSpPr>
          <p:spPr>
            <a:xfrm>
              <a:off x="961059" y="6653449"/>
              <a:ext cx="13970" cy="13970"/>
            </a:xfrm>
            <a:custGeom>
              <a:avLst/>
              <a:gdLst/>
              <a:ahLst/>
              <a:cxnLst/>
              <a:rect l="l" t="t" r="r" b="b"/>
              <a:pathLst>
                <a:path w="13969" h="13970">
                  <a:moveTo>
                    <a:pt x="10223" y="0"/>
                  </a:moveTo>
                  <a:lnTo>
                    <a:pt x="2908" y="127"/>
                  </a:lnTo>
                  <a:lnTo>
                    <a:pt x="0" y="3136"/>
                  </a:lnTo>
                  <a:lnTo>
                    <a:pt x="139" y="10439"/>
                  </a:lnTo>
                  <a:lnTo>
                    <a:pt x="3149" y="13347"/>
                  </a:lnTo>
                  <a:lnTo>
                    <a:pt x="10452" y="13220"/>
                  </a:lnTo>
                  <a:lnTo>
                    <a:pt x="13360" y="10210"/>
                  </a:lnTo>
                  <a:lnTo>
                    <a:pt x="13296" y="6553"/>
                  </a:lnTo>
                  <a:lnTo>
                    <a:pt x="13233" y="2908"/>
                  </a:lnTo>
                  <a:lnTo>
                    <a:pt x="10223" y="0"/>
                  </a:lnTo>
                  <a:close/>
                </a:path>
              </a:pathLst>
            </a:custGeom>
            <a:solidFill>
              <a:srgbClr val="97522C"/>
            </a:solidFill>
          </p:spPr>
          <p:txBody>
            <a:bodyPr wrap="square" lIns="0" tIns="0" rIns="0" bIns="0" rtlCol="0"/>
            <a:lstStyle/>
            <a:p>
              <a:endParaRPr sz="1493" dirty="0"/>
            </a:p>
          </p:txBody>
        </p:sp>
        <p:sp>
          <p:nvSpPr>
            <p:cNvPr id="291" name="object 271">
              <a:extLst>
                <a:ext uri="{FF2B5EF4-FFF2-40B4-BE49-F238E27FC236}">
                  <a16:creationId xmlns:a16="http://schemas.microsoft.com/office/drawing/2014/main" id="{E625100D-0E5E-4851-8F5A-18FD9CA1B53B}"/>
                </a:ext>
              </a:extLst>
            </p:cNvPr>
            <p:cNvSpPr/>
            <p:nvPr/>
          </p:nvSpPr>
          <p:spPr>
            <a:xfrm>
              <a:off x="833607" y="6528786"/>
              <a:ext cx="13335" cy="13970"/>
            </a:xfrm>
            <a:custGeom>
              <a:avLst/>
              <a:gdLst/>
              <a:ahLst/>
              <a:cxnLst/>
              <a:rect l="l" t="t" r="r" b="b"/>
              <a:pathLst>
                <a:path w="13334" h="13970">
                  <a:moveTo>
                    <a:pt x="10198" y="0"/>
                  </a:moveTo>
                  <a:lnTo>
                    <a:pt x="2908" y="126"/>
                  </a:lnTo>
                  <a:lnTo>
                    <a:pt x="0" y="3136"/>
                  </a:lnTo>
                  <a:lnTo>
                    <a:pt x="127" y="10439"/>
                  </a:lnTo>
                  <a:lnTo>
                    <a:pt x="3136" y="13347"/>
                  </a:lnTo>
                  <a:lnTo>
                    <a:pt x="10439" y="13220"/>
                  </a:lnTo>
                  <a:lnTo>
                    <a:pt x="13335" y="10210"/>
                  </a:lnTo>
                  <a:lnTo>
                    <a:pt x="13271" y="6553"/>
                  </a:lnTo>
                  <a:lnTo>
                    <a:pt x="13208" y="2908"/>
                  </a:lnTo>
                  <a:lnTo>
                    <a:pt x="10198" y="0"/>
                  </a:lnTo>
                  <a:close/>
                </a:path>
              </a:pathLst>
            </a:custGeom>
            <a:solidFill>
              <a:srgbClr val="9A572C"/>
            </a:solidFill>
          </p:spPr>
          <p:txBody>
            <a:bodyPr wrap="square" lIns="0" tIns="0" rIns="0" bIns="0" rtlCol="0"/>
            <a:lstStyle/>
            <a:p>
              <a:endParaRPr sz="1493" dirty="0"/>
            </a:p>
          </p:txBody>
        </p:sp>
        <p:sp>
          <p:nvSpPr>
            <p:cNvPr id="292" name="object 272">
              <a:extLst>
                <a:ext uri="{FF2B5EF4-FFF2-40B4-BE49-F238E27FC236}">
                  <a16:creationId xmlns:a16="http://schemas.microsoft.com/office/drawing/2014/main" id="{8296FC2C-3366-4EBA-BF7F-266B1DC3C1FC}"/>
                </a:ext>
              </a:extLst>
            </p:cNvPr>
            <p:cNvSpPr/>
            <p:nvPr/>
          </p:nvSpPr>
          <p:spPr>
            <a:xfrm>
              <a:off x="475881" y="6610564"/>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95C31"/>
            </a:solidFill>
          </p:spPr>
          <p:txBody>
            <a:bodyPr wrap="square" lIns="0" tIns="0" rIns="0" bIns="0" rtlCol="0"/>
            <a:lstStyle/>
            <a:p>
              <a:endParaRPr sz="1493" dirty="0"/>
            </a:p>
          </p:txBody>
        </p:sp>
        <p:sp>
          <p:nvSpPr>
            <p:cNvPr id="293" name="object 273">
              <a:extLst>
                <a:ext uri="{FF2B5EF4-FFF2-40B4-BE49-F238E27FC236}">
                  <a16:creationId xmlns:a16="http://schemas.microsoft.com/office/drawing/2014/main" id="{4C09C770-1387-45A7-B589-C883DEC4AE0D}"/>
                </a:ext>
              </a:extLst>
            </p:cNvPr>
            <p:cNvSpPr/>
            <p:nvPr/>
          </p:nvSpPr>
          <p:spPr>
            <a:xfrm>
              <a:off x="599400" y="6524584"/>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0592F"/>
            </a:solidFill>
          </p:spPr>
          <p:txBody>
            <a:bodyPr wrap="square" lIns="0" tIns="0" rIns="0" bIns="0" rtlCol="0"/>
            <a:lstStyle/>
            <a:p>
              <a:endParaRPr sz="1493" dirty="0"/>
            </a:p>
          </p:txBody>
        </p:sp>
        <p:sp>
          <p:nvSpPr>
            <p:cNvPr id="294" name="object 274">
              <a:extLst>
                <a:ext uri="{FF2B5EF4-FFF2-40B4-BE49-F238E27FC236}">
                  <a16:creationId xmlns:a16="http://schemas.microsoft.com/office/drawing/2014/main" id="{3AB1E5FD-6C51-4677-A19B-726F86D18D59}"/>
                </a:ext>
              </a:extLst>
            </p:cNvPr>
            <p:cNvSpPr/>
            <p:nvPr/>
          </p:nvSpPr>
          <p:spPr>
            <a:xfrm>
              <a:off x="782957" y="6712793"/>
              <a:ext cx="13970" cy="13970"/>
            </a:xfrm>
            <a:custGeom>
              <a:avLst/>
              <a:gdLst/>
              <a:ahLst/>
              <a:cxnLst/>
              <a:rect l="l" t="t" r="r" b="b"/>
              <a:pathLst>
                <a:path w="13970" h="13970">
                  <a:moveTo>
                    <a:pt x="10223" y="0"/>
                  </a:moveTo>
                  <a:lnTo>
                    <a:pt x="2908" y="127"/>
                  </a:lnTo>
                  <a:lnTo>
                    <a:pt x="0" y="3124"/>
                  </a:lnTo>
                  <a:lnTo>
                    <a:pt x="126" y="10426"/>
                  </a:lnTo>
                  <a:lnTo>
                    <a:pt x="3136" y="13347"/>
                  </a:lnTo>
                  <a:lnTo>
                    <a:pt x="10452" y="13220"/>
                  </a:lnTo>
                  <a:lnTo>
                    <a:pt x="13347" y="10198"/>
                  </a:lnTo>
                  <a:lnTo>
                    <a:pt x="13284" y="6553"/>
                  </a:lnTo>
                  <a:lnTo>
                    <a:pt x="13220" y="2895"/>
                  </a:lnTo>
                  <a:lnTo>
                    <a:pt x="10223" y="0"/>
                  </a:lnTo>
                  <a:close/>
                </a:path>
              </a:pathLst>
            </a:custGeom>
            <a:solidFill>
              <a:srgbClr val="904F2A"/>
            </a:solidFill>
          </p:spPr>
          <p:txBody>
            <a:bodyPr wrap="square" lIns="0" tIns="0" rIns="0" bIns="0" rtlCol="0"/>
            <a:lstStyle/>
            <a:p>
              <a:endParaRPr sz="1493" dirty="0"/>
            </a:p>
          </p:txBody>
        </p:sp>
        <p:sp>
          <p:nvSpPr>
            <p:cNvPr id="295" name="object 275">
              <a:extLst>
                <a:ext uri="{FF2B5EF4-FFF2-40B4-BE49-F238E27FC236}">
                  <a16:creationId xmlns:a16="http://schemas.microsoft.com/office/drawing/2014/main" id="{4AF1F0F0-6FAC-4D99-97BC-EBBE8ACBB7B9}"/>
                </a:ext>
              </a:extLst>
            </p:cNvPr>
            <p:cNvSpPr/>
            <p:nvPr/>
          </p:nvSpPr>
          <p:spPr>
            <a:xfrm>
              <a:off x="996113" y="6587522"/>
              <a:ext cx="13970" cy="13970"/>
            </a:xfrm>
            <a:custGeom>
              <a:avLst/>
              <a:gdLst/>
              <a:ahLst/>
              <a:cxnLst/>
              <a:rect l="l" t="t" r="r" b="b"/>
              <a:pathLst>
                <a:path w="13969" h="13970">
                  <a:moveTo>
                    <a:pt x="10223" y="0"/>
                  </a:moveTo>
                  <a:lnTo>
                    <a:pt x="2908" y="127"/>
                  </a:lnTo>
                  <a:lnTo>
                    <a:pt x="0" y="3136"/>
                  </a:lnTo>
                  <a:lnTo>
                    <a:pt x="126" y="10439"/>
                  </a:lnTo>
                  <a:lnTo>
                    <a:pt x="3149" y="13347"/>
                  </a:lnTo>
                  <a:lnTo>
                    <a:pt x="10452" y="13220"/>
                  </a:lnTo>
                  <a:lnTo>
                    <a:pt x="13360" y="10210"/>
                  </a:lnTo>
                  <a:lnTo>
                    <a:pt x="13296" y="6553"/>
                  </a:lnTo>
                  <a:lnTo>
                    <a:pt x="13233" y="2908"/>
                  </a:lnTo>
                  <a:lnTo>
                    <a:pt x="10223" y="0"/>
                  </a:lnTo>
                  <a:close/>
                </a:path>
              </a:pathLst>
            </a:custGeom>
            <a:solidFill>
              <a:srgbClr val="8D4E29"/>
            </a:solidFill>
          </p:spPr>
          <p:txBody>
            <a:bodyPr wrap="square" lIns="0" tIns="0" rIns="0" bIns="0" rtlCol="0"/>
            <a:lstStyle/>
            <a:p>
              <a:endParaRPr sz="1493" dirty="0"/>
            </a:p>
          </p:txBody>
        </p:sp>
        <p:sp>
          <p:nvSpPr>
            <p:cNvPr id="296" name="object 276">
              <a:extLst>
                <a:ext uri="{FF2B5EF4-FFF2-40B4-BE49-F238E27FC236}">
                  <a16:creationId xmlns:a16="http://schemas.microsoft.com/office/drawing/2014/main" id="{E81DC7D3-AC3B-4FAD-83EB-DCED0BC14091}"/>
                </a:ext>
              </a:extLst>
            </p:cNvPr>
            <p:cNvSpPr/>
            <p:nvPr/>
          </p:nvSpPr>
          <p:spPr>
            <a:xfrm>
              <a:off x="524165" y="6552359"/>
              <a:ext cx="13970" cy="13970"/>
            </a:xfrm>
            <a:custGeom>
              <a:avLst/>
              <a:gdLst/>
              <a:ahLst/>
              <a:cxnLst/>
              <a:rect l="l" t="t" r="r" b="b"/>
              <a:pathLst>
                <a:path w="13970" h="13970">
                  <a:moveTo>
                    <a:pt x="10210" y="0"/>
                  </a:moveTo>
                  <a:lnTo>
                    <a:pt x="2895"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3592F"/>
            </a:solidFill>
          </p:spPr>
          <p:txBody>
            <a:bodyPr wrap="square" lIns="0" tIns="0" rIns="0" bIns="0" rtlCol="0"/>
            <a:lstStyle/>
            <a:p>
              <a:endParaRPr sz="1493" dirty="0"/>
            </a:p>
          </p:txBody>
        </p:sp>
        <p:sp>
          <p:nvSpPr>
            <p:cNvPr id="297" name="object 277">
              <a:extLst>
                <a:ext uri="{FF2B5EF4-FFF2-40B4-BE49-F238E27FC236}">
                  <a16:creationId xmlns:a16="http://schemas.microsoft.com/office/drawing/2014/main" id="{03E4ECAC-0C75-4003-A443-FDC6C0E3833E}"/>
                </a:ext>
              </a:extLst>
            </p:cNvPr>
            <p:cNvSpPr/>
            <p:nvPr/>
          </p:nvSpPr>
          <p:spPr>
            <a:xfrm>
              <a:off x="765619" y="6550316"/>
              <a:ext cx="129539" cy="48895"/>
            </a:xfrm>
            <a:custGeom>
              <a:avLst/>
              <a:gdLst/>
              <a:ahLst/>
              <a:cxnLst/>
              <a:rect l="l" t="t" r="r" b="b"/>
              <a:pathLst>
                <a:path w="129540" h="48895">
                  <a:moveTo>
                    <a:pt x="13347" y="10223"/>
                  </a:moveTo>
                  <a:lnTo>
                    <a:pt x="13284" y="6565"/>
                  </a:lnTo>
                  <a:lnTo>
                    <a:pt x="13220" y="2921"/>
                  </a:lnTo>
                  <a:lnTo>
                    <a:pt x="10210" y="0"/>
                  </a:lnTo>
                  <a:lnTo>
                    <a:pt x="2908" y="127"/>
                  </a:lnTo>
                  <a:lnTo>
                    <a:pt x="0" y="3149"/>
                  </a:lnTo>
                  <a:lnTo>
                    <a:pt x="127" y="10452"/>
                  </a:lnTo>
                  <a:lnTo>
                    <a:pt x="3136" y="13347"/>
                  </a:lnTo>
                  <a:lnTo>
                    <a:pt x="10439" y="13220"/>
                  </a:lnTo>
                  <a:lnTo>
                    <a:pt x="13347" y="10223"/>
                  </a:lnTo>
                  <a:close/>
                </a:path>
                <a:path w="129540" h="48895">
                  <a:moveTo>
                    <a:pt x="129463" y="45694"/>
                  </a:moveTo>
                  <a:lnTo>
                    <a:pt x="129400" y="42037"/>
                  </a:lnTo>
                  <a:lnTo>
                    <a:pt x="129336" y="38392"/>
                  </a:lnTo>
                  <a:lnTo>
                    <a:pt x="126326" y="35471"/>
                  </a:lnTo>
                  <a:lnTo>
                    <a:pt x="119024" y="35598"/>
                  </a:lnTo>
                  <a:lnTo>
                    <a:pt x="116128" y="38620"/>
                  </a:lnTo>
                  <a:lnTo>
                    <a:pt x="116255" y="45923"/>
                  </a:lnTo>
                  <a:lnTo>
                    <a:pt x="119253" y="48831"/>
                  </a:lnTo>
                  <a:lnTo>
                    <a:pt x="126555" y="48704"/>
                  </a:lnTo>
                  <a:lnTo>
                    <a:pt x="129463" y="45694"/>
                  </a:lnTo>
                  <a:close/>
                </a:path>
              </a:pathLst>
            </a:custGeom>
            <a:solidFill>
              <a:srgbClr val="B6662D"/>
            </a:solidFill>
          </p:spPr>
          <p:txBody>
            <a:bodyPr wrap="square" lIns="0" tIns="0" rIns="0" bIns="0" rtlCol="0"/>
            <a:lstStyle/>
            <a:p>
              <a:endParaRPr sz="1493" dirty="0"/>
            </a:p>
          </p:txBody>
        </p:sp>
        <p:sp>
          <p:nvSpPr>
            <p:cNvPr id="298" name="object 278">
              <a:extLst>
                <a:ext uri="{FF2B5EF4-FFF2-40B4-BE49-F238E27FC236}">
                  <a16:creationId xmlns:a16="http://schemas.microsoft.com/office/drawing/2014/main" id="{B033468E-33F5-4739-86CC-B11B1A90C644}"/>
                </a:ext>
              </a:extLst>
            </p:cNvPr>
            <p:cNvSpPr/>
            <p:nvPr/>
          </p:nvSpPr>
          <p:spPr>
            <a:xfrm>
              <a:off x="904732" y="6569683"/>
              <a:ext cx="13970" cy="13970"/>
            </a:xfrm>
            <a:custGeom>
              <a:avLst/>
              <a:gdLst/>
              <a:ahLst/>
              <a:cxnLst/>
              <a:rect l="l" t="t" r="r" b="b"/>
              <a:pathLst>
                <a:path w="13969" h="13970">
                  <a:moveTo>
                    <a:pt x="10223" y="0"/>
                  </a:moveTo>
                  <a:lnTo>
                    <a:pt x="2908" y="126"/>
                  </a:lnTo>
                  <a:lnTo>
                    <a:pt x="0" y="3136"/>
                  </a:lnTo>
                  <a:lnTo>
                    <a:pt x="139" y="10439"/>
                  </a:lnTo>
                  <a:lnTo>
                    <a:pt x="3149" y="13347"/>
                  </a:lnTo>
                  <a:lnTo>
                    <a:pt x="10452" y="13220"/>
                  </a:lnTo>
                  <a:lnTo>
                    <a:pt x="13360" y="10210"/>
                  </a:lnTo>
                  <a:lnTo>
                    <a:pt x="13296" y="6553"/>
                  </a:lnTo>
                  <a:lnTo>
                    <a:pt x="13233" y="2908"/>
                  </a:lnTo>
                  <a:lnTo>
                    <a:pt x="10223" y="0"/>
                  </a:lnTo>
                  <a:close/>
                </a:path>
              </a:pathLst>
            </a:custGeom>
            <a:solidFill>
              <a:srgbClr val="99532D"/>
            </a:solidFill>
          </p:spPr>
          <p:txBody>
            <a:bodyPr wrap="square" lIns="0" tIns="0" rIns="0" bIns="0" rtlCol="0"/>
            <a:lstStyle/>
            <a:p>
              <a:endParaRPr sz="1493" dirty="0"/>
            </a:p>
          </p:txBody>
        </p:sp>
        <p:sp>
          <p:nvSpPr>
            <p:cNvPr id="299" name="object 279">
              <a:extLst>
                <a:ext uri="{FF2B5EF4-FFF2-40B4-BE49-F238E27FC236}">
                  <a16:creationId xmlns:a16="http://schemas.microsoft.com/office/drawing/2014/main" id="{FB512199-5270-4F38-B34F-B9094BE1511E}"/>
                </a:ext>
              </a:extLst>
            </p:cNvPr>
            <p:cNvSpPr/>
            <p:nvPr/>
          </p:nvSpPr>
          <p:spPr>
            <a:xfrm>
              <a:off x="869941" y="6502683"/>
              <a:ext cx="13970" cy="13970"/>
            </a:xfrm>
            <a:custGeom>
              <a:avLst/>
              <a:gdLst/>
              <a:ahLst/>
              <a:cxnLst/>
              <a:rect l="l" t="t" r="r" b="b"/>
              <a:pathLst>
                <a:path w="13969" h="13970">
                  <a:moveTo>
                    <a:pt x="10210" y="0"/>
                  </a:moveTo>
                  <a:lnTo>
                    <a:pt x="2921" y="127"/>
                  </a:lnTo>
                  <a:lnTo>
                    <a:pt x="0" y="3136"/>
                  </a:lnTo>
                  <a:lnTo>
                    <a:pt x="127" y="10439"/>
                  </a:lnTo>
                  <a:lnTo>
                    <a:pt x="3149" y="13347"/>
                  </a:lnTo>
                  <a:lnTo>
                    <a:pt x="10452" y="13220"/>
                  </a:lnTo>
                  <a:lnTo>
                    <a:pt x="13347" y="10210"/>
                  </a:lnTo>
                  <a:lnTo>
                    <a:pt x="13284" y="6553"/>
                  </a:lnTo>
                  <a:lnTo>
                    <a:pt x="13220" y="2908"/>
                  </a:lnTo>
                  <a:lnTo>
                    <a:pt x="10210" y="0"/>
                  </a:lnTo>
                  <a:close/>
                </a:path>
              </a:pathLst>
            </a:custGeom>
            <a:solidFill>
              <a:srgbClr val="95522B"/>
            </a:solidFill>
          </p:spPr>
          <p:txBody>
            <a:bodyPr wrap="square" lIns="0" tIns="0" rIns="0" bIns="0" rtlCol="0"/>
            <a:lstStyle/>
            <a:p>
              <a:endParaRPr sz="1493" dirty="0"/>
            </a:p>
          </p:txBody>
        </p:sp>
        <p:sp>
          <p:nvSpPr>
            <p:cNvPr id="300" name="object 280">
              <a:extLst>
                <a:ext uri="{FF2B5EF4-FFF2-40B4-BE49-F238E27FC236}">
                  <a16:creationId xmlns:a16="http://schemas.microsoft.com/office/drawing/2014/main" id="{F1727594-33BF-4D44-84E9-AE59CDE199BE}"/>
                </a:ext>
              </a:extLst>
            </p:cNvPr>
            <p:cNvSpPr/>
            <p:nvPr/>
          </p:nvSpPr>
          <p:spPr>
            <a:xfrm>
              <a:off x="1000850" y="6674647"/>
              <a:ext cx="13970" cy="13970"/>
            </a:xfrm>
            <a:custGeom>
              <a:avLst/>
              <a:gdLst/>
              <a:ahLst/>
              <a:cxnLst/>
              <a:rect l="l" t="t" r="r" b="b"/>
              <a:pathLst>
                <a:path w="13969" h="13970">
                  <a:moveTo>
                    <a:pt x="10210" y="0"/>
                  </a:moveTo>
                  <a:lnTo>
                    <a:pt x="2908"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A45C28"/>
            </a:solidFill>
          </p:spPr>
          <p:txBody>
            <a:bodyPr wrap="square" lIns="0" tIns="0" rIns="0" bIns="0" rtlCol="0"/>
            <a:lstStyle/>
            <a:p>
              <a:endParaRPr sz="1493" dirty="0"/>
            </a:p>
          </p:txBody>
        </p:sp>
        <p:sp>
          <p:nvSpPr>
            <p:cNvPr id="301" name="object 281">
              <a:extLst>
                <a:ext uri="{FF2B5EF4-FFF2-40B4-BE49-F238E27FC236}">
                  <a16:creationId xmlns:a16="http://schemas.microsoft.com/office/drawing/2014/main" id="{E9F691F9-0C56-42D3-829C-D3D5751BDA3E}"/>
                </a:ext>
              </a:extLst>
            </p:cNvPr>
            <p:cNvSpPr/>
            <p:nvPr/>
          </p:nvSpPr>
          <p:spPr>
            <a:xfrm>
              <a:off x="835985" y="6558734"/>
              <a:ext cx="13970" cy="13970"/>
            </a:xfrm>
            <a:custGeom>
              <a:avLst/>
              <a:gdLst/>
              <a:ahLst/>
              <a:cxnLst/>
              <a:rect l="l" t="t" r="r" b="b"/>
              <a:pathLst>
                <a:path w="13969" h="13970">
                  <a:moveTo>
                    <a:pt x="10223" y="0"/>
                  </a:moveTo>
                  <a:lnTo>
                    <a:pt x="2908" y="127"/>
                  </a:lnTo>
                  <a:lnTo>
                    <a:pt x="0" y="3124"/>
                  </a:lnTo>
                  <a:lnTo>
                    <a:pt x="126" y="10439"/>
                  </a:lnTo>
                  <a:lnTo>
                    <a:pt x="3149" y="13347"/>
                  </a:lnTo>
                  <a:lnTo>
                    <a:pt x="10452" y="13220"/>
                  </a:lnTo>
                  <a:lnTo>
                    <a:pt x="13360" y="10198"/>
                  </a:lnTo>
                  <a:lnTo>
                    <a:pt x="13296" y="6553"/>
                  </a:lnTo>
                  <a:lnTo>
                    <a:pt x="13233" y="2895"/>
                  </a:lnTo>
                  <a:lnTo>
                    <a:pt x="10223" y="0"/>
                  </a:lnTo>
                  <a:close/>
                </a:path>
              </a:pathLst>
            </a:custGeom>
            <a:solidFill>
              <a:srgbClr val="A65B30"/>
            </a:solidFill>
          </p:spPr>
          <p:txBody>
            <a:bodyPr wrap="square" lIns="0" tIns="0" rIns="0" bIns="0" rtlCol="0"/>
            <a:lstStyle/>
            <a:p>
              <a:endParaRPr sz="1493" dirty="0"/>
            </a:p>
          </p:txBody>
        </p:sp>
        <p:sp>
          <p:nvSpPr>
            <p:cNvPr id="302" name="object 282">
              <a:extLst>
                <a:ext uri="{FF2B5EF4-FFF2-40B4-BE49-F238E27FC236}">
                  <a16:creationId xmlns:a16="http://schemas.microsoft.com/office/drawing/2014/main" id="{DE3290C8-FDA9-403C-9695-9E994F8532C8}"/>
                </a:ext>
              </a:extLst>
            </p:cNvPr>
            <p:cNvSpPr/>
            <p:nvPr/>
          </p:nvSpPr>
          <p:spPr>
            <a:xfrm>
              <a:off x="656983" y="6612882"/>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5542B"/>
            </a:solidFill>
          </p:spPr>
          <p:txBody>
            <a:bodyPr wrap="square" lIns="0" tIns="0" rIns="0" bIns="0" rtlCol="0"/>
            <a:lstStyle/>
            <a:p>
              <a:endParaRPr sz="1493" dirty="0"/>
            </a:p>
          </p:txBody>
        </p:sp>
        <p:sp>
          <p:nvSpPr>
            <p:cNvPr id="303" name="object 283">
              <a:extLst>
                <a:ext uri="{FF2B5EF4-FFF2-40B4-BE49-F238E27FC236}">
                  <a16:creationId xmlns:a16="http://schemas.microsoft.com/office/drawing/2014/main" id="{07ABB864-9263-4500-BBBE-D8C16C8465B4}"/>
                </a:ext>
              </a:extLst>
            </p:cNvPr>
            <p:cNvSpPr/>
            <p:nvPr/>
          </p:nvSpPr>
          <p:spPr>
            <a:xfrm>
              <a:off x="511639" y="6595755"/>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D572D"/>
            </a:solidFill>
          </p:spPr>
          <p:txBody>
            <a:bodyPr wrap="square" lIns="0" tIns="0" rIns="0" bIns="0" rtlCol="0"/>
            <a:lstStyle/>
            <a:p>
              <a:endParaRPr sz="1493" dirty="0"/>
            </a:p>
          </p:txBody>
        </p:sp>
        <p:sp>
          <p:nvSpPr>
            <p:cNvPr id="304" name="object 284">
              <a:extLst>
                <a:ext uri="{FF2B5EF4-FFF2-40B4-BE49-F238E27FC236}">
                  <a16:creationId xmlns:a16="http://schemas.microsoft.com/office/drawing/2014/main" id="{E04293F6-6AB2-48B7-8007-89F1A54EB0CE}"/>
                </a:ext>
              </a:extLst>
            </p:cNvPr>
            <p:cNvSpPr/>
            <p:nvPr/>
          </p:nvSpPr>
          <p:spPr>
            <a:xfrm>
              <a:off x="499098" y="6594272"/>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8D5127"/>
            </a:solidFill>
          </p:spPr>
          <p:txBody>
            <a:bodyPr wrap="square" lIns="0" tIns="0" rIns="0" bIns="0" rtlCol="0"/>
            <a:lstStyle/>
            <a:p>
              <a:endParaRPr sz="1493" dirty="0"/>
            </a:p>
          </p:txBody>
        </p:sp>
        <p:sp>
          <p:nvSpPr>
            <p:cNvPr id="305" name="object 285">
              <a:extLst>
                <a:ext uri="{FF2B5EF4-FFF2-40B4-BE49-F238E27FC236}">
                  <a16:creationId xmlns:a16="http://schemas.microsoft.com/office/drawing/2014/main" id="{2C110E40-ADF8-4922-A343-86887C89DF6B}"/>
                </a:ext>
              </a:extLst>
            </p:cNvPr>
            <p:cNvSpPr/>
            <p:nvPr/>
          </p:nvSpPr>
          <p:spPr>
            <a:xfrm>
              <a:off x="769974" y="6523281"/>
              <a:ext cx="13970" cy="13970"/>
            </a:xfrm>
            <a:custGeom>
              <a:avLst/>
              <a:gdLst/>
              <a:ahLst/>
              <a:cxnLst/>
              <a:rect l="l" t="t" r="r" b="b"/>
              <a:pathLst>
                <a:path w="13970" h="13970">
                  <a:moveTo>
                    <a:pt x="10210" y="0"/>
                  </a:moveTo>
                  <a:lnTo>
                    <a:pt x="2895" y="127"/>
                  </a:lnTo>
                  <a:lnTo>
                    <a:pt x="0" y="3136"/>
                  </a:lnTo>
                  <a:lnTo>
                    <a:pt x="126" y="10452"/>
                  </a:lnTo>
                  <a:lnTo>
                    <a:pt x="3136" y="13360"/>
                  </a:lnTo>
                  <a:lnTo>
                    <a:pt x="10439" y="13233"/>
                  </a:lnTo>
                  <a:lnTo>
                    <a:pt x="13347" y="10223"/>
                  </a:lnTo>
                  <a:lnTo>
                    <a:pt x="13284" y="6565"/>
                  </a:lnTo>
                  <a:lnTo>
                    <a:pt x="13220" y="2908"/>
                  </a:lnTo>
                  <a:lnTo>
                    <a:pt x="10210" y="0"/>
                  </a:lnTo>
                  <a:close/>
                </a:path>
              </a:pathLst>
            </a:custGeom>
            <a:solidFill>
              <a:srgbClr val="95542B"/>
            </a:solidFill>
          </p:spPr>
          <p:txBody>
            <a:bodyPr wrap="square" lIns="0" tIns="0" rIns="0" bIns="0" rtlCol="0"/>
            <a:lstStyle/>
            <a:p>
              <a:endParaRPr sz="1493" dirty="0"/>
            </a:p>
          </p:txBody>
        </p:sp>
        <p:sp>
          <p:nvSpPr>
            <p:cNvPr id="306" name="object 286">
              <a:extLst>
                <a:ext uri="{FF2B5EF4-FFF2-40B4-BE49-F238E27FC236}">
                  <a16:creationId xmlns:a16="http://schemas.microsoft.com/office/drawing/2014/main" id="{D743DAB4-0A50-4279-A926-165C86B9BEA8}"/>
                </a:ext>
              </a:extLst>
            </p:cNvPr>
            <p:cNvSpPr/>
            <p:nvPr/>
          </p:nvSpPr>
          <p:spPr>
            <a:xfrm>
              <a:off x="867054" y="6699795"/>
              <a:ext cx="13970" cy="13970"/>
            </a:xfrm>
            <a:custGeom>
              <a:avLst/>
              <a:gdLst/>
              <a:ahLst/>
              <a:cxnLst/>
              <a:rect l="l" t="t" r="r" b="b"/>
              <a:pathLst>
                <a:path w="13969" h="13970">
                  <a:moveTo>
                    <a:pt x="10223" y="0"/>
                  </a:moveTo>
                  <a:lnTo>
                    <a:pt x="2908" y="127"/>
                  </a:lnTo>
                  <a:lnTo>
                    <a:pt x="0" y="3124"/>
                  </a:lnTo>
                  <a:lnTo>
                    <a:pt x="139" y="10439"/>
                  </a:lnTo>
                  <a:lnTo>
                    <a:pt x="3149" y="13347"/>
                  </a:lnTo>
                  <a:lnTo>
                    <a:pt x="10452" y="13220"/>
                  </a:lnTo>
                  <a:lnTo>
                    <a:pt x="13360" y="10210"/>
                  </a:lnTo>
                  <a:lnTo>
                    <a:pt x="13296" y="6553"/>
                  </a:lnTo>
                  <a:lnTo>
                    <a:pt x="13233" y="2895"/>
                  </a:lnTo>
                  <a:lnTo>
                    <a:pt x="10223" y="0"/>
                  </a:lnTo>
                  <a:close/>
                </a:path>
              </a:pathLst>
            </a:custGeom>
            <a:solidFill>
              <a:srgbClr val="7E4623"/>
            </a:solidFill>
          </p:spPr>
          <p:txBody>
            <a:bodyPr wrap="square" lIns="0" tIns="0" rIns="0" bIns="0" rtlCol="0"/>
            <a:lstStyle/>
            <a:p>
              <a:endParaRPr sz="1493" dirty="0"/>
            </a:p>
          </p:txBody>
        </p:sp>
        <p:sp>
          <p:nvSpPr>
            <p:cNvPr id="307" name="object 287">
              <a:extLst>
                <a:ext uri="{FF2B5EF4-FFF2-40B4-BE49-F238E27FC236}">
                  <a16:creationId xmlns:a16="http://schemas.microsoft.com/office/drawing/2014/main" id="{9419FAA2-0F99-404F-8FA4-CADDC7CCCBEA}"/>
                </a:ext>
              </a:extLst>
            </p:cNvPr>
            <p:cNvSpPr/>
            <p:nvPr/>
          </p:nvSpPr>
          <p:spPr>
            <a:xfrm>
              <a:off x="621452" y="6663875"/>
              <a:ext cx="13970" cy="13970"/>
            </a:xfrm>
            <a:custGeom>
              <a:avLst/>
              <a:gdLst/>
              <a:ahLst/>
              <a:cxnLst/>
              <a:rect l="l" t="t" r="r" b="b"/>
              <a:pathLst>
                <a:path w="13970" h="13970">
                  <a:moveTo>
                    <a:pt x="10210" y="0"/>
                  </a:moveTo>
                  <a:lnTo>
                    <a:pt x="2895" y="126"/>
                  </a:lnTo>
                  <a:lnTo>
                    <a:pt x="0" y="3149"/>
                  </a:lnTo>
                  <a:lnTo>
                    <a:pt x="126" y="10452"/>
                  </a:lnTo>
                  <a:lnTo>
                    <a:pt x="3136" y="13347"/>
                  </a:lnTo>
                  <a:lnTo>
                    <a:pt x="10439" y="13220"/>
                  </a:lnTo>
                  <a:lnTo>
                    <a:pt x="13347" y="10223"/>
                  </a:lnTo>
                  <a:lnTo>
                    <a:pt x="13284" y="6565"/>
                  </a:lnTo>
                  <a:lnTo>
                    <a:pt x="13220" y="2920"/>
                  </a:lnTo>
                  <a:lnTo>
                    <a:pt x="10210" y="0"/>
                  </a:lnTo>
                  <a:close/>
                </a:path>
              </a:pathLst>
            </a:custGeom>
            <a:solidFill>
              <a:srgbClr val="AF5F34"/>
            </a:solidFill>
          </p:spPr>
          <p:txBody>
            <a:bodyPr wrap="square" lIns="0" tIns="0" rIns="0" bIns="0" rtlCol="0"/>
            <a:lstStyle/>
            <a:p>
              <a:endParaRPr sz="1493" dirty="0"/>
            </a:p>
          </p:txBody>
        </p:sp>
        <p:sp>
          <p:nvSpPr>
            <p:cNvPr id="308" name="object 288">
              <a:extLst>
                <a:ext uri="{FF2B5EF4-FFF2-40B4-BE49-F238E27FC236}">
                  <a16:creationId xmlns:a16="http://schemas.microsoft.com/office/drawing/2014/main" id="{004DCE4F-98E8-4620-AB13-15160D550A44}"/>
                </a:ext>
              </a:extLst>
            </p:cNvPr>
            <p:cNvSpPr/>
            <p:nvPr/>
          </p:nvSpPr>
          <p:spPr>
            <a:xfrm>
              <a:off x="694038" y="6716210"/>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65831"/>
            </a:solidFill>
          </p:spPr>
          <p:txBody>
            <a:bodyPr wrap="square" lIns="0" tIns="0" rIns="0" bIns="0" rtlCol="0"/>
            <a:lstStyle/>
            <a:p>
              <a:endParaRPr sz="1493" dirty="0"/>
            </a:p>
          </p:txBody>
        </p:sp>
        <p:sp>
          <p:nvSpPr>
            <p:cNvPr id="309" name="object 289">
              <a:extLst>
                <a:ext uri="{FF2B5EF4-FFF2-40B4-BE49-F238E27FC236}">
                  <a16:creationId xmlns:a16="http://schemas.microsoft.com/office/drawing/2014/main" id="{7157660B-C3E1-467A-8761-3D3A9F50E5EB}"/>
                </a:ext>
              </a:extLst>
            </p:cNvPr>
            <p:cNvSpPr/>
            <p:nvPr/>
          </p:nvSpPr>
          <p:spPr>
            <a:xfrm>
              <a:off x="757167" y="6721112"/>
              <a:ext cx="13970" cy="13970"/>
            </a:xfrm>
            <a:custGeom>
              <a:avLst/>
              <a:gdLst/>
              <a:ahLst/>
              <a:cxnLst/>
              <a:rect l="l" t="t" r="r" b="b"/>
              <a:pathLst>
                <a:path w="13970" h="13970">
                  <a:moveTo>
                    <a:pt x="10210" y="0"/>
                  </a:moveTo>
                  <a:lnTo>
                    <a:pt x="2908" y="127"/>
                  </a:lnTo>
                  <a:lnTo>
                    <a:pt x="0" y="3136"/>
                  </a:lnTo>
                  <a:lnTo>
                    <a:pt x="126" y="10452"/>
                  </a:lnTo>
                  <a:lnTo>
                    <a:pt x="3136" y="13347"/>
                  </a:lnTo>
                  <a:lnTo>
                    <a:pt x="10439" y="13220"/>
                  </a:lnTo>
                  <a:lnTo>
                    <a:pt x="13347" y="10223"/>
                  </a:lnTo>
                  <a:lnTo>
                    <a:pt x="13284" y="6553"/>
                  </a:lnTo>
                  <a:lnTo>
                    <a:pt x="13220" y="2908"/>
                  </a:lnTo>
                  <a:lnTo>
                    <a:pt x="10210" y="0"/>
                  </a:lnTo>
                  <a:close/>
                </a:path>
              </a:pathLst>
            </a:custGeom>
            <a:solidFill>
              <a:srgbClr val="8A4C27"/>
            </a:solidFill>
          </p:spPr>
          <p:txBody>
            <a:bodyPr wrap="square" lIns="0" tIns="0" rIns="0" bIns="0" rtlCol="0"/>
            <a:lstStyle/>
            <a:p>
              <a:endParaRPr sz="1493" dirty="0"/>
            </a:p>
          </p:txBody>
        </p:sp>
        <p:sp>
          <p:nvSpPr>
            <p:cNvPr id="310" name="object 290">
              <a:extLst>
                <a:ext uri="{FF2B5EF4-FFF2-40B4-BE49-F238E27FC236}">
                  <a16:creationId xmlns:a16="http://schemas.microsoft.com/office/drawing/2014/main" id="{30976012-3CAB-4086-984E-D046D6FDAABB}"/>
                </a:ext>
              </a:extLst>
            </p:cNvPr>
            <p:cNvSpPr/>
            <p:nvPr/>
          </p:nvSpPr>
          <p:spPr>
            <a:xfrm>
              <a:off x="891463" y="6696450"/>
              <a:ext cx="13970" cy="13970"/>
            </a:xfrm>
            <a:custGeom>
              <a:avLst/>
              <a:gdLst/>
              <a:ahLst/>
              <a:cxnLst/>
              <a:rect l="l" t="t" r="r" b="b"/>
              <a:pathLst>
                <a:path w="13969" h="13970">
                  <a:moveTo>
                    <a:pt x="10210" y="0"/>
                  </a:moveTo>
                  <a:lnTo>
                    <a:pt x="2895" y="127"/>
                  </a:lnTo>
                  <a:lnTo>
                    <a:pt x="0" y="3124"/>
                  </a:lnTo>
                  <a:lnTo>
                    <a:pt x="127" y="10426"/>
                  </a:lnTo>
                  <a:lnTo>
                    <a:pt x="3136" y="13347"/>
                  </a:lnTo>
                  <a:lnTo>
                    <a:pt x="10439" y="13220"/>
                  </a:lnTo>
                  <a:lnTo>
                    <a:pt x="13347" y="10198"/>
                  </a:lnTo>
                  <a:lnTo>
                    <a:pt x="13284" y="6553"/>
                  </a:lnTo>
                  <a:lnTo>
                    <a:pt x="13220" y="2895"/>
                  </a:lnTo>
                  <a:lnTo>
                    <a:pt x="10210" y="0"/>
                  </a:lnTo>
                  <a:close/>
                </a:path>
              </a:pathLst>
            </a:custGeom>
            <a:solidFill>
              <a:srgbClr val="7F4725"/>
            </a:solidFill>
          </p:spPr>
          <p:txBody>
            <a:bodyPr wrap="square" lIns="0" tIns="0" rIns="0" bIns="0" rtlCol="0"/>
            <a:lstStyle/>
            <a:p>
              <a:endParaRPr sz="1493" dirty="0"/>
            </a:p>
          </p:txBody>
        </p:sp>
        <p:sp>
          <p:nvSpPr>
            <p:cNvPr id="311" name="object 291">
              <a:extLst>
                <a:ext uri="{FF2B5EF4-FFF2-40B4-BE49-F238E27FC236}">
                  <a16:creationId xmlns:a16="http://schemas.microsoft.com/office/drawing/2014/main" id="{FAD30DCA-540C-47AA-B15F-9F1D1C635EB8}"/>
                </a:ext>
              </a:extLst>
            </p:cNvPr>
            <p:cNvSpPr/>
            <p:nvPr/>
          </p:nvSpPr>
          <p:spPr>
            <a:xfrm>
              <a:off x="487282" y="6536066"/>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55B30"/>
            </a:solidFill>
          </p:spPr>
          <p:txBody>
            <a:bodyPr wrap="square" lIns="0" tIns="0" rIns="0" bIns="0" rtlCol="0"/>
            <a:lstStyle/>
            <a:p>
              <a:endParaRPr sz="1493" dirty="0"/>
            </a:p>
          </p:txBody>
        </p:sp>
        <p:sp>
          <p:nvSpPr>
            <p:cNvPr id="312" name="object 292">
              <a:extLst>
                <a:ext uri="{FF2B5EF4-FFF2-40B4-BE49-F238E27FC236}">
                  <a16:creationId xmlns:a16="http://schemas.microsoft.com/office/drawing/2014/main" id="{80013D3A-8B0F-4ECC-A4A7-459C991E4E00}"/>
                </a:ext>
              </a:extLst>
            </p:cNvPr>
            <p:cNvSpPr/>
            <p:nvPr/>
          </p:nvSpPr>
          <p:spPr>
            <a:xfrm>
              <a:off x="708724" y="6649097"/>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0592F"/>
            </a:solidFill>
          </p:spPr>
          <p:txBody>
            <a:bodyPr wrap="square" lIns="0" tIns="0" rIns="0" bIns="0" rtlCol="0"/>
            <a:lstStyle/>
            <a:p>
              <a:endParaRPr sz="1493" dirty="0"/>
            </a:p>
          </p:txBody>
        </p:sp>
        <p:sp>
          <p:nvSpPr>
            <p:cNvPr id="313" name="object 293">
              <a:extLst>
                <a:ext uri="{FF2B5EF4-FFF2-40B4-BE49-F238E27FC236}">
                  <a16:creationId xmlns:a16="http://schemas.microsoft.com/office/drawing/2014/main" id="{8A8C127F-2F22-4366-AEBE-4EB91C94FB8E}"/>
                </a:ext>
              </a:extLst>
            </p:cNvPr>
            <p:cNvSpPr/>
            <p:nvPr/>
          </p:nvSpPr>
          <p:spPr>
            <a:xfrm>
              <a:off x="783239" y="6697144"/>
              <a:ext cx="13970" cy="13970"/>
            </a:xfrm>
            <a:custGeom>
              <a:avLst/>
              <a:gdLst/>
              <a:ahLst/>
              <a:cxnLst/>
              <a:rect l="l" t="t" r="r" b="b"/>
              <a:pathLst>
                <a:path w="13970" h="13970">
                  <a:moveTo>
                    <a:pt x="10210" y="0"/>
                  </a:moveTo>
                  <a:lnTo>
                    <a:pt x="2908"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6512C"/>
            </a:solidFill>
          </p:spPr>
          <p:txBody>
            <a:bodyPr wrap="square" lIns="0" tIns="0" rIns="0" bIns="0" rtlCol="0"/>
            <a:lstStyle/>
            <a:p>
              <a:endParaRPr sz="1493" dirty="0"/>
            </a:p>
          </p:txBody>
        </p:sp>
        <p:sp>
          <p:nvSpPr>
            <p:cNvPr id="314" name="object 294">
              <a:extLst>
                <a:ext uri="{FF2B5EF4-FFF2-40B4-BE49-F238E27FC236}">
                  <a16:creationId xmlns:a16="http://schemas.microsoft.com/office/drawing/2014/main" id="{6596ED23-B30B-41BE-A910-755929E46F00}"/>
                </a:ext>
              </a:extLst>
            </p:cNvPr>
            <p:cNvSpPr/>
            <p:nvPr/>
          </p:nvSpPr>
          <p:spPr>
            <a:xfrm>
              <a:off x="582301" y="6609886"/>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E582E"/>
            </a:solidFill>
          </p:spPr>
          <p:txBody>
            <a:bodyPr wrap="square" lIns="0" tIns="0" rIns="0" bIns="0" rtlCol="0"/>
            <a:lstStyle/>
            <a:p>
              <a:endParaRPr sz="1493" dirty="0"/>
            </a:p>
          </p:txBody>
        </p:sp>
        <p:sp>
          <p:nvSpPr>
            <p:cNvPr id="315" name="object 295">
              <a:extLst>
                <a:ext uri="{FF2B5EF4-FFF2-40B4-BE49-F238E27FC236}">
                  <a16:creationId xmlns:a16="http://schemas.microsoft.com/office/drawing/2014/main" id="{12191A1B-DFFF-4643-956B-B98BFB9953D2}"/>
                </a:ext>
              </a:extLst>
            </p:cNvPr>
            <p:cNvSpPr/>
            <p:nvPr/>
          </p:nvSpPr>
          <p:spPr>
            <a:xfrm>
              <a:off x="1004065" y="6663912"/>
              <a:ext cx="13970" cy="13970"/>
            </a:xfrm>
            <a:custGeom>
              <a:avLst/>
              <a:gdLst/>
              <a:ahLst/>
              <a:cxnLst/>
              <a:rect l="l" t="t" r="r" b="b"/>
              <a:pathLst>
                <a:path w="13969" h="13970">
                  <a:moveTo>
                    <a:pt x="10210" y="0"/>
                  </a:moveTo>
                  <a:lnTo>
                    <a:pt x="2908"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8A4A29"/>
            </a:solidFill>
          </p:spPr>
          <p:txBody>
            <a:bodyPr wrap="square" lIns="0" tIns="0" rIns="0" bIns="0" rtlCol="0"/>
            <a:lstStyle/>
            <a:p>
              <a:endParaRPr sz="1493" dirty="0"/>
            </a:p>
          </p:txBody>
        </p:sp>
        <p:sp>
          <p:nvSpPr>
            <p:cNvPr id="316" name="object 296">
              <a:extLst>
                <a:ext uri="{FF2B5EF4-FFF2-40B4-BE49-F238E27FC236}">
                  <a16:creationId xmlns:a16="http://schemas.microsoft.com/office/drawing/2014/main" id="{62F20E38-33FD-432A-BEFE-28BF929B3525}"/>
                </a:ext>
              </a:extLst>
            </p:cNvPr>
            <p:cNvSpPr/>
            <p:nvPr/>
          </p:nvSpPr>
          <p:spPr>
            <a:xfrm>
              <a:off x="738108" y="6578522"/>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B562C"/>
            </a:solidFill>
          </p:spPr>
          <p:txBody>
            <a:bodyPr wrap="square" lIns="0" tIns="0" rIns="0" bIns="0" rtlCol="0"/>
            <a:lstStyle/>
            <a:p>
              <a:endParaRPr sz="1493" dirty="0"/>
            </a:p>
          </p:txBody>
        </p:sp>
        <p:sp>
          <p:nvSpPr>
            <p:cNvPr id="317" name="object 297">
              <a:extLst>
                <a:ext uri="{FF2B5EF4-FFF2-40B4-BE49-F238E27FC236}">
                  <a16:creationId xmlns:a16="http://schemas.microsoft.com/office/drawing/2014/main" id="{35E6B1B7-B33D-432D-95B3-A74D68ABA70E}"/>
                </a:ext>
              </a:extLst>
            </p:cNvPr>
            <p:cNvSpPr/>
            <p:nvPr/>
          </p:nvSpPr>
          <p:spPr>
            <a:xfrm>
              <a:off x="618515" y="6696694"/>
              <a:ext cx="13970" cy="13970"/>
            </a:xfrm>
            <a:custGeom>
              <a:avLst/>
              <a:gdLst/>
              <a:ahLst/>
              <a:cxnLst/>
              <a:rect l="l" t="t" r="r" b="b"/>
              <a:pathLst>
                <a:path w="13970" h="13970">
                  <a:moveTo>
                    <a:pt x="10210" y="0"/>
                  </a:moveTo>
                  <a:lnTo>
                    <a:pt x="2908" y="126"/>
                  </a:lnTo>
                  <a:lnTo>
                    <a:pt x="0" y="3124"/>
                  </a:lnTo>
                  <a:lnTo>
                    <a:pt x="126" y="10439"/>
                  </a:lnTo>
                  <a:lnTo>
                    <a:pt x="3136" y="13347"/>
                  </a:lnTo>
                  <a:lnTo>
                    <a:pt x="10439" y="13220"/>
                  </a:lnTo>
                  <a:lnTo>
                    <a:pt x="13347" y="10210"/>
                  </a:lnTo>
                  <a:lnTo>
                    <a:pt x="13284" y="6553"/>
                  </a:lnTo>
                  <a:lnTo>
                    <a:pt x="13220" y="2895"/>
                  </a:lnTo>
                  <a:lnTo>
                    <a:pt x="10210" y="0"/>
                  </a:lnTo>
                  <a:close/>
                </a:path>
              </a:pathLst>
            </a:custGeom>
            <a:solidFill>
              <a:srgbClr val="AE5F33"/>
            </a:solidFill>
          </p:spPr>
          <p:txBody>
            <a:bodyPr wrap="square" lIns="0" tIns="0" rIns="0" bIns="0" rtlCol="0"/>
            <a:lstStyle/>
            <a:p>
              <a:endParaRPr sz="1493" dirty="0"/>
            </a:p>
          </p:txBody>
        </p:sp>
        <p:sp>
          <p:nvSpPr>
            <p:cNvPr id="318" name="object 298">
              <a:extLst>
                <a:ext uri="{FF2B5EF4-FFF2-40B4-BE49-F238E27FC236}">
                  <a16:creationId xmlns:a16="http://schemas.microsoft.com/office/drawing/2014/main" id="{924E899F-5857-4E4E-B88E-D751514F6EC9}"/>
                </a:ext>
              </a:extLst>
            </p:cNvPr>
            <p:cNvSpPr/>
            <p:nvPr/>
          </p:nvSpPr>
          <p:spPr>
            <a:xfrm>
              <a:off x="952559" y="6663352"/>
              <a:ext cx="13970" cy="13970"/>
            </a:xfrm>
            <a:custGeom>
              <a:avLst/>
              <a:gdLst/>
              <a:ahLst/>
              <a:cxnLst/>
              <a:rect l="l" t="t" r="r" b="b"/>
              <a:pathLst>
                <a:path w="13969" h="13970">
                  <a:moveTo>
                    <a:pt x="10210" y="0"/>
                  </a:moveTo>
                  <a:lnTo>
                    <a:pt x="2908" y="127"/>
                  </a:lnTo>
                  <a:lnTo>
                    <a:pt x="0" y="3136"/>
                  </a:lnTo>
                  <a:lnTo>
                    <a:pt x="127" y="10439"/>
                  </a:lnTo>
                  <a:lnTo>
                    <a:pt x="3136" y="13347"/>
                  </a:lnTo>
                  <a:lnTo>
                    <a:pt x="10452" y="13220"/>
                  </a:lnTo>
                  <a:lnTo>
                    <a:pt x="13347" y="10198"/>
                  </a:lnTo>
                  <a:lnTo>
                    <a:pt x="13284" y="6553"/>
                  </a:lnTo>
                  <a:lnTo>
                    <a:pt x="13220" y="2895"/>
                  </a:lnTo>
                  <a:lnTo>
                    <a:pt x="10210" y="0"/>
                  </a:lnTo>
                  <a:close/>
                </a:path>
              </a:pathLst>
            </a:custGeom>
            <a:solidFill>
              <a:srgbClr val="854925"/>
            </a:solidFill>
          </p:spPr>
          <p:txBody>
            <a:bodyPr wrap="square" lIns="0" tIns="0" rIns="0" bIns="0" rtlCol="0"/>
            <a:lstStyle/>
            <a:p>
              <a:endParaRPr sz="1493" dirty="0"/>
            </a:p>
          </p:txBody>
        </p:sp>
        <p:sp>
          <p:nvSpPr>
            <p:cNvPr id="319" name="object 299">
              <a:extLst>
                <a:ext uri="{FF2B5EF4-FFF2-40B4-BE49-F238E27FC236}">
                  <a16:creationId xmlns:a16="http://schemas.microsoft.com/office/drawing/2014/main" id="{DA961953-DF4D-456C-8CA9-6D8AEA56CE59}"/>
                </a:ext>
              </a:extLst>
            </p:cNvPr>
            <p:cNvSpPr/>
            <p:nvPr/>
          </p:nvSpPr>
          <p:spPr>
            <a:xfrm>
              <a:off x="443886" y="6583508"/>
              <a:ext cx="13970" cy="13335"/>
            </a:xfrm>
            <a:custGeom>
              <a:avLst/>
              <a:gdLst/>
              <a:ahLst/>
              <a:cxnLst/>
              <a:rect l="l" t="t" r="r" b="b"/>
              <a:pathLst>
                <a:path w="13970" h="13334">
                  <a:moveTo>
                    <a:pt x="10210" y="0"/>
                  </a:moveTo>
                  <a:lnTo>
                    <a:pt x="2895" y="127"/>
                  </a:lnTo>
                  <a:lnTo>
                    <a:pt x="0" y="3136"/>
                  </a:lnTo>
                  <a:lnTo>
                    <a:pt x="126" y="10439"/>
                  </a:lnTo>
                  <a:lnTo>
                    <a:pt x="3136" y="13335"/>
                  </a:lnTo>
                  <a:lnTo>
                    <a:pt x="10439" y="13208"/>
                  </a:lnTo>
                  <a:lnTo>
                    <a:pt x="13347" y="10210"/>
                  </a:lnTo>
                  <a:lnTo>
                    <a:pt x="13284" y="6553"/>
                  </a:lnTo>
                  <a:lnTo>
                    <a:pt x="13220" y="2908"/>
                  </a:lnTo>
                  <a:lnTo>
                    <a:pt x="10210" y="0"/>
                  </a:lnTo>
                  <a:close/>
                </a:path>
              </a:pathLst>
            </a:custGeom>
            <a:solidFill>
              <a:srgbClr val="A55B2E"/>
            </a:solidFill>
          </p:spPr>
          <p:txBody>
            <a:bodyPr wrap="square" lIns="0" tIns="0" rIns="0" bIns="0" rtlCol="0"/>
            <a:lstStyle/>
            <a:p>
              <a:endParaRPr sz="1493" dirty="0"/>
            </a:p>
          </p:txBody>
        </p:sp>
        <p:sp>
          <p:nvSpPr>
            <p:cNvPr id="320" name="object 300">
              <a:extLst>
                <a:ext uri="{FF2B5EF4-FFF2-40B4-BE49-F238E27FC236}">
                  <a16:creationId xmlns:a16="http://schemas.microsoft.com/office/drawing/2014/main" id="{27AA582E-D4FE-4276-B4F0-D0DB854BA166}"/>
                </a:ext>
              </a:extLst>
            </p:cNvPr>
            <p:cNvSpPr/>
            <p:nvPr/>
          </p:nvSpPr>
          <p:spPr>
            <a:xfrm>
              <a:off x="692329" y="6534864"/>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5542B"/>
            </a:solidFill>
          </p:spPr>
          <p:txBody>
            <a:bodyPr wrap="square" lIns="0" tIns="0" rIns="0" bIns="0" rtlCol="0"/>
            <a:lstStyle/>
            <a:p>
              <a:endParaRPr sz="1493" dirty="0"/>
            </a:p>
          </p:txBody>
        </p:sp>
        <p:sp>
          <p:nvSpPr>
            <p:cNvPr id="321" name="object 301">
              <a:extLst>
                <a:ext uri="{FF2B5EF4-FFF2-40B4-BE49-F238E27FC236}">
                  <a16:creationId xmlns:a16="http://schemas.microsoft.com/office/drawing/2014/main" id="{BD2B97B1-2E0C-4278-B5BF-09695A597347}"/>
                </a:ext>
              </a:extLst>
            </p:cNvPr>
            <p:cNvSpPr/>
            <p:nvPr/>
          </p:nvSpPr>
          <p:spPr>
            <a:xfrm>
              <a:off x="806602" y="6715790"/>
              <a:ext cx="13970" cy="13970"/>
            </a:xfrm>
            <a:custGeom>
              <a:avLst/>
              <a:gdLst/>
              <a:ahLst/>
              <a:cxnLst/>
              <a:rect l="l" t="t" r="r" b="b"/>
              <a:pathLst>
                <a:path w="13969" h="13970">
                  <a:moveTo>
                    <a:pt x="10210" y="0"/>
                  </a:moveTo>
                  <a:lnTo>
                    <a:pt x="2908" y="126"/>
                  </a:lnTo>
                  <a:lnTo>
                    <a:pt x="0" y="3124"/>
                  </a:lnTo>
                  <a:lnTo>
                    <a:pt x="126" y="10426"/>
                  </a:lnTo>
                  <a:lnTo>
                    <a:pt x="3136" y="13347"/>
                  </a:lnTo>
                  <a:lnTo>
                    <a:pt x="10439" y="13220"/>
                  </a:lnTo>
                  <a:lnTo>
                    <a:pt x="13347" y="10198"/>
                  </a:lnTo>
                  <a:lnTo>
                    <a:pt x="13284" y="6553"/>
                  </a:lnTo>
                  <a:lnTo>
                    <a:pt x="13220" y="2895"/>
                  </a:lnTo>
                  <a:lnTo>
                    <a:pt x="10210" y="0"/>
                  </a:lnTo>
                  <a:close/>
                </a:path>
              </a:pathLst>
            </a:custGeom>
            <a:solidFill>
              <a:srgbClr val="754420"/>
            </a:solidFill>
          </p:spPr>
          <p:txBody>
            <a:bodyPr wrap="square" lIns="0" tIns="0" rIns="0" bIns="0" rtlCol="0"/>
            <a:lstStyle/>
            <a:p>
              <a:endParaRPr sz="1493" dirty="0"/>
            </a:p>
          </p:txBody>
        </p:sp>
        <p:sp>
          <p:nvSpPr>
            <p:cNvPr id="322" name="object 302">
              <a:extLst>
                <a:ext uri="{FF2B5EF4-FFF2-40B4-BE49-F238E27FC236}">
                  <a16:creationId xmlns:a16="http://schemas.microsoft.com/office/drawing/2014/main" id="{9E212DBA-0C31-462A-92E6-9D21E5807F03}"/>
                </a:ext>
              </a:extLst>
            </p:cNvPr>
            <p:cNvSpPr/>
            <p:nvPr/>
          </p:nvSpPr>
          <p:spPr>
            <a:xfrm>
              <a:off x="1020512" y="6529204"/>
              <a:ext cx="13970" cy="13970"/>
            </a:xfrm>
            <a:custGeom>
              <a:avLst/>
              <a:gdLst/>
              <a:ahLst/>
              <a:cxnLst/>
              <a:rect l="l" t="t" r="r" b="b"/>
              <a:pathLst>
                <a:path w="13969" h="13970">
                  <a:moveTo>
                    <a:pt x="10210" y="0"/>
                  </a:moveTo>
                  <a:lnTo>
                    <a:pt x="2895"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834B25"/>
            </a:solidFill>
          </p:spPr>
          <p:txBody>
            <a:bodyPr wrap="square" lIns="0" tIns="0" rIns="0" bIns="0" rtlCol="0"/>
            <a:lstStyle/>
            <a:p>
              <a:endParaRPr sz="1493" dirty="0"/>
            </a:p>
          </p:txBody>
        </p:sp>
        <p:sp>
          <p:nvSpPr>
            <p:cNvPr id="323" name="object 303">
              <a:extLst>
                <a:ext uri="{FF2B5EF4-FFF2-40B4-BE49-F238E27FC236}">
                  <a16:creationId xmlns:a16="http://schemas.microsoft.com/office/drawing/2014/main" id="{DF5910E5-7172-459F-8E66-198BDA3136A6}"/>
                </a:ext>
              </a:extLst>
            </p:cNvPr>
            <p:cNvSpPr/>
            <p:nvPr/>
          </p:nvSpPr>
          <p:spPr>
            <a:xfrm>
              <a:off x="575706" y="6534057"/>
              <a:ext cx="13970" cy="13970"/>
            </a:xfrm>
            <a:custGeom>
              <a:avLst/>
              <a:gdLst/>
              <a:ahLst/>
              <a:cxnLst/>
              <a:rect l="l" t="t" r="r" b="b"/>
              <a:pathLst>
                <a:path w="13970" h="13970">
                  <a:moveTo>
                    <a:pt x="10210" y="0"/>
                  </a:moveTo>
                  <a:lnTo>
                    <a:pt x="2895" y="126"/>
                  </a:lnTo>
                  <a:lnTo>
                    <a:pt x="0" y="3124"/>
                  </a:lnTo>
                  <a:lnTo>
                    <a:pt x="126" y="10439"/>
                  </a:lnTo>
                  <a:lnTo>
                    <a:pt x="3136" y="13347"/>
                  </a:lnTo>
                  <a:lnTo>
                    <a:pt x="10439" y="13220"/>
                  </a:lnTo>
                  <a:lnTo>
                    <a:pt x="13347" y="10210"/>
                  </a:lnTo>
                  <a:lnTo>
                    <a:pt x="13284" y="6553"/>
                  </a:lnTo>
                  <a:lnTo>
                    <a:pt x="13220" y="2895"/>
                  </a:lnTo>
                  <a:lnTo>
                    <a:pt x="10210" y="0"/>
                  </a:lnTo>
                  <a:close/>
                </a:path>
              </a:pathLst>
            </a:custGeom>
            <a:solidFill>
              <a:srgbClr val="98562B"/>
            </a:solidFill>
          </p:spPr>
          <p:txBody>
            <a:bodyPr wrap="square" lIns="0" tIns="0" rIns="0" bIns="0" rtlCol="0"/>
            <a:lstStyle/>
            <a:p>
              <a:endParaRPr sz="1493" dirty="0"/>
            </a:p>
          </p:txBody>
        </p:sp>
        <p:sp>
          <p:nvSpPr>
            <p:cNvPr id="324" name="object 304">
              <a:extLst>
                <a:ext uri="{FF2B5EF4-FFF2-40B4-BE49-F238E27FC236}">
                  <a16:creationId xmlns:a16="http://schemas.microsoft.com/office/drawing/2014/main" id="{1C541E88-F133-4E62-8D2F-3749EB2EE7A6}"/>
                </a:ext>
              </a:extLst>
            </p:cNvPr>
            <p:cNvSpPr/>
            <p:nvPr/>
          </p:nvSpPr>
          <p:spPr>
            <a:xfrm>
              <a:off x="834616" y="6712909"/>
              <a:ext cx="13970" cy="13970"/>
            </a:xfrm>
            <a:custGeom>
              <a:avLst/>
              <a:gdLst/>
              <a:ahLst/>
              <a:cxnLst/>
              <a:rect l="l" t="t" r="r" b="b"/>
              <a:pathLst>
                <a:path w="13969" h="13970">
                  <a:moveTo>
                    <a:pt x="10210" y="0"/>
                  </a:moveTo>
                  <a:lnTo>
                    <a:pt x="2895" y="127"/>
                  </a:lnTo>
                  <a:lnTo>
                    <a:pt x="0" y="3124"/>
                  </a:lnTo>
                  <a:lnTo>
                    <a:pt x="127" y="10439"/>
                  </a:lnTo>
                  <a:lnTo>
                    <a:pt x="3136" y="13347"/>
                  </a:lnTo>
                  <a:lnTo>
                    <a:pt x="10439" y="13220"/>
                  </a:lnTo>
                  <a:lnTo>
                    <a:pt x="13347" y="10210"/>
                  </a:lnTo>
                  <a:lnTo>
                    <a:pt x="13284" y="6553"/>
                  </a:lnTo>
                  <a:lnTo>
                    <a:pt x="13220" y="2895"/>
                  </a:lnTo>
                  <a:lnTo>
                    <a:pt x="10210" y="0"/>
                  </a:lnTo>
                  <a:close/>
                </a:path>
              </a:pathLst>
            </a:custGeom>
            <a:solidFill>
              <a:srgbClr val="7F4725"/>
            </a:solidFill>
          </p:spPr>
          <p:txBody>
            <a:bodyPr wrap="square" lIns="0" tIns="0" rIns="0" bIns="0" rtlCol="0"/>
            <a:lstStyle/>
            <a:p>
              <a:endParaRPr sz="1493" dirty="0"/>
            </a:p>
          </p:txBody>
        </p:sp>
        <p:sp>
          <p:nvSpPr>
            <p:cNvPr id="325" name="object 305">
              <a:extLst>
                <a:ext uri="{FF2B5EF4-FFF2-40B4-BE49-F238E27FC236}">
                  <a16:creationId xmlns:a16="http://schemas.microsoft.com/office/drawing/2014/main" id="{9EDD316E-9DAF-415B-9B35-AEF711CF6B47}"/>
                </a:ext>
              </a:extLst>
            </p:cNvPr>
            <p:cNvSpPr/>
            <p:nvPr/>
          </p:nvSpPr>
          <p:spPr>
            <a:xfrm>
              <a:off x="811470" y="6565997"/>
              <a:ext cx="13970" cy="13970"/>
            </a:xfrm>
            <a:custGeom>
              <a:avLst/>
              <a:gdLst/>
              <a:ahLst/>
              <a:cxnLst/>
              <a:rect l="l" t="t" r="r" b="b"/>
              <a:pathLst>
                <a:path w="13969" h="13970">
                  <a:moveTo>
                    <a:pt x="10210" y="0"/>
                  </a:moveTo>
                  <a:lnTo>
                    <a:pt x="2908" y="126"/>
                  </a:lnTo>
                  <a:lnTo>
                    <a:pt x="0" y="3149"/>
                  </a:lnTo>
                  <a:lnTo>
                    <a:pt x="126" y="10452"/>
                  </a:lnTo>
                  <a:lnTo>
                    <a:pt x="3136" y="13360"/>
                  </a:lnTo>
                  <a:lnTo>
                    <a:pt x="10439" y="13233"/>
                  </a:lnTo>
                  <a:lnTo>
                    <a:pt x="13347" y="10210"/>
                  </a:lnTo>
                  <a:lnTo>
                    <a:pt x="13284" y="6565"/>
                  </a:lnTo>
                  <a:lnTo>
                    <a:pt x="13220" y="2908"/>
                  </a:lnTo>
                  <a:lnTo>
                    <a:pt x="10210" y="0"/>
                  </a:lnTo>
                  <a:close/>
                </a:path>
              </a:pathLst>
            </a:custGeom>
            <a:solidFill>
              <a:srgbClr val="A0592F"/>
            </a:solidFill>
          </p:spPr>
          <p:txBody>
            <a:bodyPr wrap="square" lIns="0" tIns="0" rIns="0" bIns="0" rtlCol="0"/>
            <a:lstStyle/>
            <a:p>
              <a:endParaRPr sz="1493" dirty="0"/>
            </a:p>
          </p:txBody>
        </p:sp>
        <p:sp>
          <p:nvSpPr>
            <p:cNvPr id="326" name="object 306">
              <a:extLst>
                <a:ext uri="{FF2B5EF4-FFF2-40B4-BE49-F238E27FC236}">
                  <a16:creationId xmlns:a16="http://schemas.microsoft.com/office/drawing/2014/main" id="{A7E228B1-72EF-4B78-ABB5-21B7781378C1}"/>
                </a:ext>
              </a:extLst>
            </p:cNvPr>
            <p:cNvSpPr/>
            <p:nvPr/>
          </p:nvSpPr>
          <p:spPr>
            <a:xfrm>
              <a:off x="943068" y="6634949"/>
              <a:ext cx="13970" cy="13970"/>
            </a:xfrm>
            <a:custGeom>
              <a:avLst/>
              <a:gdLst/>
              <a:ahLst/>
              <a:cxnLst/>
              <a:rect l="l" t="t" r="r" b="b"/>
              <a:pathLst>
                <a:path w="13969" h="13970">
                  <a:moveTo>
                    <a:pt x="10210" y="0"/>
                  </a:moveTo>
                  <a:lnTo>
                    <a:pt x="2908" y="126"/>
                  </a:lnTo>
                  <a:lnTo>
                    <a:pt x="0" y="3149"/>
                  </a:lnTo>
                  <a:lnTo>
                    <a:pt x="127" y="10452"/>
                  </a:lnTo>
                  <a:lnTo>
                    <a:pt x="3136" y="13360"/>
                  </a:lnTo>
                  <a:lnTo>
                    <a:pt x="10452" y="13233"/>
                  </a:lnTo>
                  <a:lnTo>
                    <a:pt x="13347" y="10223"/>
                  </a:lnTo>
                  <a:lnTo>
                    <a:pt x="13284" y="6565"/>
                  </a:lnTo>
                  <a:lnTo>
                    <a:pt x="13220" y="2920"/>
                  </a:lnTo>
                  <a:lnTo>
                    <a:pt x="10210" y="0"/>
                  </a:lnTo>
                  <a:close/>
                </a:path>
              </a:pathLst>
            </a:custGeom>
            <a:solidFill>
              <a:srgbClr val="93512A"/>
            </a:solidFill>
          </p:spPr>
          <p:txBody>
            <a:bodyPr wrap="square" lIns="0" tIns="0" rIns="0" bIns="0" rtlCol="0"/>
            <a:lstStyle/>
            <a:p>
              <a:endParaRPr sz="1493" dirty="0"/>
            </a:p>
          </p:txBody>
        </p:sp>
        <p:sp>
          <p:nvSpPr>
            <p:cNvPr id="327" name="object 307">
              <a:extLst>
                <a:ext uri="{FF2B5EF4-FFF2-40B4-BE49-F238E27FC236}">
                  <a16:creationId xmlns:a16="http://schemas.microsoft.com/office/drawing/2014/main" id="{BE2E0602-D298-4ADD-9AEF-E1F6FE2663BA}"/>
                </a:ext>
              </a:extLst>
            </p:cNvPr>
            <p:cNvSpPr/>
            <p:nvPr/>
          </p:nvSpPr>
          <p:spPr>
            <a:xfrm>
              <a:off x="758797" y="6704580"/>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A542E"/>
            </a:solidFill>
          </p:spPr>
          <p:txBody>
            <a:bodyPr wrap="square" lIns="0" tIns="0" rIns="0" bIns="0" rtlCol="0"/>
            <a:lstStyle/>
            <a:p>
              <a:endParaRPr sz="1493" dirty="0"/>
            </a:p>
          </p:txBody>
        </p:sp>
        <p:sp>
          <p:nvSpPr>
            <p:cNvPr id="328" name="object 308">
              <a:extLst>
                <a:ext uri="{FF2B5EF4-FFF2-40B4-BE49-F238E27FC236}">
                  <a16:creationId xmlns:a16="http://schemas.microsoft.com/office/drawing/2014/main" id="{AF2BED34-0FD3-429B-934C-12B68F343571}"/>
                </a:ext>
              </a:extLst>
            </p:cNvPr>
            <p:cNvSpPr/>
            <p:nvPr/>
          </p:nvSpPr>
          <p:spPr>
            <a:xfrm>
              <a:off x="655504" y="6621059"/>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8D5127"/>
            </a:solidFill>
          </p:spPr>
          <p:txBody>
            <a:bodyPr wrap="square" lIns="0" tIns="0" rIns="0" bIns="0" rtlCol="0"/>
            <a:lstStyle/>
            <a:p>
              <a:endParaRPr sz="1493" dirty="0"/>
            </a:p>
          </p:txBody>
        </p:sp>
        <p:sp>
          <p:nvSpPr>
            <p:cNvPr id="329" name="object 309">
              <a:extLst>
                <a:ext uri="{FF2B5EF4-FFF2-40B4-BE49-F238E27FC236}">
                  <a16:creationId xmlns:a16="http://schemas.microsoft.com/office/drawing/2014/main" id="{98E3DC7C-BF54-4735-8726-3D35C23FD170}"/>
                </a:ext>
              </a:extLst>
            </p:cNvPr>
            <p:cNvSpPr/>
            <p:nvPr/>
          </p:nvSpPr>
          <p:spPr>
            <a:xfrm>
              <a:off x="663219" y="6653192"/>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DB7A3C"/>
            </a:solidFill>
          </p:spPr>
          <p:txBody>
            <a:bodyPr wrap="square" lIns="0" tIns="0" rIns="0" bIns="0" rtlCol="0"/>
            <a:lstStyle/>
            <a:p>
              <a:endParaRPr sz="1493" dirty="0"/>
            </a:p>
          </p:txBody>
        </p:sp>
        <p:sp>
          <p:nvSpPr>
            <p:cNvPr id="330" name="object 310">
              <a:extLst>
                <a:ext uri="{FF2B5EF4-FFF2-40B4-BE49-F238E27FC236}">
                  <a16:creationId xmlns:a16="http://schemas.microsoft.com/office/drawing/2014/main" id="{DB4403AE-03FE-4C60-BEB0-589F2A9C0BC3}"/>
                </a:ext>
              </a:extLst>
            </p:cNvPr>
            <p:cNvSpPr/>
            <p:nvPr/>
          </p:nvSpPr>
          <p:spPr>
            <a:xfrm>
              <a:off x="985800" y="6522996"/>
              <a:ext cx="13970" cy="13970"/>
            </a:xfrm>
            <a:custGeom>
              <a:avLst/>
              <a:gdLst/>
              <a:ahLst/>
              <a:cxnLst/>
              <a:rect l="l" t="t" r="r" b="b"/>
              <a:pathLst>
                <a:path w="13969" h="13970">
                  <a:moveTo>
                    <a:pt x="10210" y="0"/>
                  </a:moveTo>
                  <a:lnTo>
                    <a:pt x="2895"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864B27"/>
            </a:solidFill>
          </p:spPr>
          <p:txBody>
            <a:bodyPr wrap="square" lIns="0" tIns="0" rIns="0" bIns="0" rtlCol="0"/>
            <a:lstStyle/>
            <a:p>
              <a:endParaRPr sz="1493" dirty="0"/>
            </a:p>
          </p:txBody>
        </p:sp>
        <p:sp>
          <p:nvSpPr>
            <p:cNvPr id="331" name="object 311">
              <a:extLst>
                <a:ext uri="{FF2B5EF4-FFF2-40B4-BE49-F238E27FC236}">
                  <a16:creationId xmlns:a16="http://schemas.microsoft.com/office/drawing/2014/main" id="{1430A7E4-E9E7-4AE1-AB29-D18BF59D89D8}"/>
                </a:ext>
              </a:extLst>
            </p:cNvPr>
            <p:cNvSpPr/>
            <p:nvPr/>
          </p:nvSpPr>
          <p:spPr>
            <a:xfrm>
              <a:off x="537749" y="6634149"/>
              <a:ext cx="13970" cy="13970"/>
            </a:xfrm>
            <a:custGeom>
              <a:avLst/>
              <a:gdLst/>
              <a:ahLst/>
              <a:cxnLst/>
              <a:rect l="l" t="t" r="r" b="b"/>
              <a:pathLst>
                <a:path w="13970" h="13970">
                  <a:moveTo>
                    <a:pt x="10210" y="0"/>
                  </a:moveTo>
                  <a:lnTo>
                    <a:pt x="2908" y="126"/>
                  </a:lnTo>
                  <a:lnTo>
                    <a:pt x="0" y="3136"/>
                  </a:lnTo>
                  <a:lnTo>
                    <a:pt x="126" y="10439"/>
                  </a:lnTo>
                  <a:lnTo>
                    <a:pt x="3136" y="13347"/>
                  </a:lnTo>
                  <a:lnTo>
                    <a:pt x="10452" y="13220"/>
                  </a:lnTo>
                  <a:lnTo>
                    <a:pt x="13347" y="10210"/>
                  </a:lnTo>
                  <a:lnTo>
                    <a:pt x="13284" y="6553"/>
                  </a:lnTo>
                  <a:lnTo>
                    <a:pt x="13220" y="2908"/>
                  </a:lnTo>
                  <a:lnTo>
                    <a:pt x="10210" y="0"/>
                  </a:lnTo>
                  <a:close/>
                </a:path>
              </a:pathLst>
            </a:custGeom>
            <a:solidFill>
              <a:srgbClr val="A65C31"/>
            </a:solidFill>
          </p:spPr>
          <p:txBody>
            <a:bodyPr wrap="square" lIns="0" tIns="0" rIns="0" bIns="0" rtlCol="0"/>
            <a:lstStyle/>
            <a:p>
              <a:endParaRPr sz="1493" dirty="0"/>
            </a:p>
          </p:txBody>
        </p:sp>
        <p:sp>
          <p:nvSpPr>
            <p:cNvPr id="332" name="object 312">
              <a:extLst>
                <a:ext uri="{FF2B5EF4-FFF2-40B4-BE49-F238E27FC236}">
                  <a16:creationId xmlns:a16="http://schemas.microsoft.com/office/drawing/2014/main" id="{7C166D71-4655-4FBE-A114-18EEEC6474E8}"/>
                </a:ext>
              </a:extLst>
            </p:cNvPr>
            <p:cNvSpPr/>
            <p:nvPr/>
          </p:nvSpPr>
          <p:spPr>
            <a:xfrm>
              <a:off x="760152" y="6640676"/>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E582E"/>
            </a:solidFill>
          </p:spPr>
          <p:txBody>
            <a:bodyPr wrap="square" lIns="0" tIns="0" rIns="0" bIns="0" rtlCol="0"/>
            <a:lstStyle/>
            <a:p>
              <a:endParaRPr sz="1493" dirty="0"/>
            </a:p>
          </p:txBody>
        </p:sp>
        <p:sp>
          <p:nvSpPr>
            <p:cNvPr id="333" name="object 313">
              <a:extLst>
                <a:ext uri="{FF2B5EF4-FFF2-40B4-BE49-F238E27FC236}">
                  <a16:creationId xmlns:a16="http://schemas.microsoft.com/office/drawing/2014/main" id="{0200CDA5-08A2-4173-8B1F-1498F38508F8}"/>
                </a:ext>
              </a:extLst>
            </p:cNvPr>
            <p:cNvSpPr/>
            <p:nvPr/>
          </p:nvSpPr>
          <p:spPr>
            <a:xfrm>
              <a:off x="689549" y="6479616"/>
              <a:ext cx="13970" cy="13970"/>
            </a:xfrm>
            <a:custGeom>
              <a:avLst/>
              <a:gdLst/>
              <a:ahLst/>
              <a:cxnLst/>
              <a:rect l="l" t="t" r="r" b="b"/>
              <a:pathLst>
                <a:path w="13970" h="13970">
                  <a:moveTo>
                    <a:pt x="10210" y="0"/>
                  </a:moveTo>
                  <a:lnTo>
                    <a:pt x="2908" y="127"/>
                  </a:lnTo>
                  <a:lnTo>
                    <a:pt x="0" y="3136"/>
                  </a:lnTo>
                  <a:lnTo>
                    <a:pt x="126" y="10439"/>
                  </a:lnTo>
                  <a:lnTo>
                    <a:pt x="3136" y="13347"/>
                  </a:lnTo>
                  <a:lnTo>
                    <a:pt x="10452" y="13220"/>
                  </a:lnTo>
                  <a:lnTo>
                    <a:pt x="13347" y="10210"/>
                  </a:lnTo>
                  <a:lnTo>
                    <a:pt x="13284" y="6553"/>
                  </a:lnTo>
                  <a:lnTo>
                    <a:pt x="13220" y="2908"/>
                  </a:lnTo>
                  <a:lnTo>
                    <a:pt x="10210" y="0"/>
                  </a:lnTo>
                  <a:close/>
                </a:path>
              </a:pathLst>
            </a:custGeom>
            <a:solidFill>
              <a:srgbClr val="8B4E28"/>
            </a:solidFill>
          </p:spPr>
          <p:txBody>
            <a:bodyPr wrap="square" lIns="0" tIns="0" rIns="0" bIns="0" rtlCol="0"/>
            <a:lstStyle/>
            <a:p>
              <a:endParaRPr sz="1493" dirty="0"/>
            </a:p>
          </p:txBody>
        </p:sp>
        <p:sp>
          <p:nvSpPr>
            <p:cNvPr id="334" name="object 314">
              <a:extLst>
                <a:ext uri="{FF2B5EF4-FFF2-40B4-BE49-F238E27FC236}">
                  <a16:creationId xmlns:a16="http://schemas.microsoft.com/office/drawing/2014/main" id="{C9671FD9-C9A1-486B-913E-A402C8E04932}"/>
                </a:ext>
              </a:extLst>
            </p:cNvPr>
            <p:cNvSpPr/>
            <p:nvPr/>
          </p:nvSpPr>
          <p:spPr>
            <a:xfrm>
              <a:off x="808056" y="6695790"/>
              <a:ext cx="13970" cy="13970"/>
            </a:xfrm>
            <a:custGeom>
              <a:avLst/>
              <a:gdLst/>
              <a:ahLst/>
              <a:cxnLst/>
              <a:rect l="l" t="t" r="r" b="b"/>
              <a:pathLst>
                <a:path w="13969" h="13970">
                  <a:moveTo>
                    <a:pt x="10210" y="0"/>
                  </a:moveTo>
                  <a:lnTo>
                    <a:pt x="2908" y="127"/>
                  </a:lnTo>
                  <a:lnTo>
                    <a:pt x="0" y="3136"/>
                  </a:lnTo>
                  <a:lnTo>
                    <a:pt x="126" y="10439"/>
                  </a:lnTo>
                  <a:lnTo>
                    <a:pt x="3136" y="13360"/>
                  </a:lnTo>
                  <a:lnTo>
                    <a:pt x="10452" y="13233"/>
                  </a:lnTo>
                  <a:lnTo>
                    <a:pt x="13360" y="10210"/>
                  </a:lnTo>
                  <a:lnTo>
                    <a:pt x="13296" y="6565"/>
                  </a:lnTo>
                  <a:lnTo>
                    <a:pt x="13233" y="2908"/>
                  </a:lnTo>
                  <a:lnTo>
                    <a:pt x="10210" y="0"/>
                  </a:lnTo>
                  <a:close/>
                </a:path>
              </a:pathLst>
            </a:custGeom>
            <a:solidFill>
              <a:srgbClr val="8A4C27"/>
            </a:solidFill>
          </p:spPr>
          <p:txBody>
            <a:bodyPr wrap="square" lIns="0" tIns="0" rIns="0" bIns="0" rtlCol="0"/>
            <a:lstStyle/>
            <a:p>
              <a:endParaRPr sz="1493" dirty="0"/>
            </a:p>
          </p:txBody>
        </p:sp>
        <p:sp>
          <p:nvSpPr>
            <p:cNvPr id="335" name="object 315">
              <a:extLst>
                <a:ext uri="{FF2B5EF4-FFF2-40B4-BE49-F238E27FC236}">
                  <a16:creationId xmlns:a16="http://schemas.microsoft.com/office/drawing/2014/main" id="{04E7A96F-37AA-44F0-8A9A-D1D56309353F}"/>
                </a:ext>
              </a:extLst>
            </p:cNvPr>
            <p:cNvSpPr/>
            <p:nvPr/>
          </p:nvSpPr>
          <p:spPr>
            <a:xfrm>
              <a:off x="644423" y="6623531"/>
              <a:ext cx="13970" cy="13970"/>
            </a:xfrm>
            <a:custGeom>
              <a:avLst/>
              <a:gdLst/>
              <a:ahLst/>
              <a:cxnLst/>
              <a:rect l="l" t="t" r="r" b="b"/>
              <a:pathLst>
                <a:path w="13970" h="13970">
                  <a:moveTo>
                    <a:pt x="10210" y="0"/>
                  </a:moveTo>
                  <a:lnTo>
                    <a:pt x="2908" y="126"/>
                  </a:lnTo>
                  <a:lnTo>
                    <a:pt x="0" y="3136"/>
                  </a:lnTo>
                  <a:lnTo>
                    <a:pt x="126" y="10439"/>
                  </a:lnTo>
                  <a:lnTo>
                    <a:pt x="3136" y="13347"/>
                  </a:lnTo>
                  <a:lnTo>
                    <a:pt x="10439" y="13220"/>
                  </a:lnTo>
                  <a:lnTo>
                    <a:pt x="13347" y="10198"/>
                  </a:lnTo>
                  <a:lnTo>
                    <a:pt x="13284" y="6553"/>
                  </a:lnTo>
                  <a:lnTo>
                    <a:pt x="13220" y="2895"/>
                  </a:lnTo>
                  <a:lnTo>
                    <a:pt x="10210" y="0"/>
                  </a:lnTo>
                  <a:close/>
                </a:path>
              </a:pathLst>
            </a:custGeom>
            <a:solidFill>
              <a:srgbClr val="E38F56"/>
            </a:solidFill>
          </p:spPr>
          <p:txBody>
            <a:bodyPr wrap="square" lIns="0" tIns="0" rIns="0" bIns="0" rtlCol="0"/>
            <a:lstStyle/>
            <a:p>
              <a:endParaRPr sz="1493" dirty="0"/>
            </a:p>
          </p:txBody>
        </p:sp>
        <p:sp>
          <p:nvSpPr>
            <p:cNvPr id="336" name="object 316">
              <a:extLst>
                <a:ext uri="{FF2B5EF4-FFF2-40B4-BE49-F238E27FC236}">
                  <a16:creationId xmlns:a16="http://schemas.microsoft.com/office/drawing/2014/main" id="{2EDAF277-6BB9-4DC7-809D-04675A831F4C}"/>
                </a:ext>
              </a:extLst>
            </p:cNvPr>
            <p:cNvSpPr/>
            <p:nvPr/>
          </p:nvSpPr>
          <p:spPr>
            <a:xfrm>
              <a:off x="967035" y="6628551"/>
              <a:ext cx="13970" cy="13970"/>
            </a:xfrm>
            <a:custGeom>
              <a:avLst/>
              <a:gdLst/>
              <a:ahLst/>
              <a:cxnLst/>
              <a:rect l="l" t="t" r="r" b="b"/>
              <a:pathLst>
                <a:path w="13969" h="13970">
                  <a:moveTo>
                    <a:pt x="10223" y="0"/>
                  </a:moveTo>
                  <a:lnTo>
                    <a:pt x="2908" y="127"/>
                  </a:lnTo>
                  <a:lnTo>
                    <a:pt x="0" y="3149"/>
                  </a:lnTo>
                  <a:lnTo>
                    <a:pt x="139" y="10452"/>
                  </a:lnTo>
                  <a:lnTo>
                    <a:pt x="3149" y="13360"/>
                  </a:lnTo>
                  <a:lnTo>
                    <a:pt x="10452" y="13233"/>
                  </a:lnTo>
                  <a:lnTo>
                    <a:pt x="13360" y="10223"/>
                  </a:lnTo>
                  <a:lnTo>
                    <a:pt x="13296" y="6565"/>
                  </a:lnTo>
                  <a:lnTo>
                    <a:pt x="13233" y="2921"/>
                  </a:lnTo>
                  <a:lnTo>
                    <a:pt x="10223" y="0"/>
                  </a:lnTo>
                  <a:close/>
                </a:path>
              </a:pathLst>
            </a:custGeom>
            <a:solidFill>
              <a:srgbClr val="924F2A"/>
            </a:solidFill>
          </p:spPr>
          <p:txBody>
            <a:bodyPr wrap="square" lIns="0" tIns="0" rIns="0" bIns="0" rtlCol="0"/>
            <a:lstStyle/>
            <a:p>
              <a:endParaRPr sz="1493" dirty="0"/>
            </a:p>
          </p:txBody>
        </p:sp>
        <p:sp>
          <p:nvSpPr>
            <p:cNvPr id="337" name="object 317">
              <a:extLst>
                <a:ext uri="{FF2B5EF4-FFF2-40B4-BE49-F238E27FC236}">
                  <a16:creationId xmlns:a16="http://schemas.microsoft.com/office/drawing/2014/main" id="{6A446CCB-5DA6-4F90-8A7D-55E69E9CA363}"/>
                </a:ext>
              </a:extLst>
            </p:cNvPr>
            <p:cNvSpPr/>
            <p:nvPr/>
          </p:nvSpPr>
          <p:spPr>
            <a:xfrm>
              <a:off x="914595" y="6660375"/>
              <a:ext cx="13970" cy="13970"/>
            </a:xfrm>
            <a:custGeom>
              <a:avLst/>
              <a:gdLst/>
              <a:ahLst/>
              <a:cxnLst/>
              <a:rect l="l" t="t" r="r" b="b"/>
              <a:pathLst>
                <a:path w="13969" h="13970">
                  <a:moveTo>
                    <a:pt x="10223" y="0"/>
                  </a:moveTo>
                  <a:lnTo>
                    <a:pt x="2908" y="127"/>
                  </a:lnTo>
                  <a:lnTo>
                    <a:pt x="0" y="3136"/>
                  </a:lnTo>
                  <a:lnTo>
                    <a:pt x="126" y="10439"/>
                  </a:lnTo>
                  <a:lnTo>
                    <a:pt x="3149" y="13347"/>
                  </a:lnTo>
                  <a:lnTo>
                    <a:pt x="10452" y="13220"/>
                  </a:lnTo>
                  <a:lnTo>
                    <a:pt x="13360" y="10210"/>
                  </a:lnTo>
                  <a:lnTo>
                    <a:pt x="13296" y="6553"/>
                  </a:lnTo>
                  <a:lnTo>
                    <a:pt x="13233" y="2908"/>
                  </a:lnTo>
                  <a:lnTo>
                    <a:pt x="10223" y="0"/>
                  </a:lnTo>
                  <a:close/>
                </a:path>
              </a:pathLst>
            </a:custGeom>
            <a:solidFill>
              <a:srgbClr val="9A532C"/>
            </a:solidFill>
          </p:spPr>
          <p:txBody>
            <a:bodyPr wrap="square" lIns="0" tIns="0" rIns="0" bIns="0" rtlCol="0"/>
            <a:lstStyle/>
            <a:p>
              <a:endParaRPr sz="1493" dirty="0"/>
            </a:p>
          </p:txBody>
        </p:sp>
        <p:sp>
          <p:nvSpPr>
            <p:cNvPr id="338" name="object 318">
              <a:extLst>
                <a:ext uri="{FF2B5EF4-FFF2-40B4-BE49-F238E27FC236}">
                  <a16:creationId xmlns:a16="http://schemas.microsoft.com/office/drawing/2014/main" id="{4984DEE7-4366-4B20-B29A-21F41E906A84}"/>
                </a:ext>
              </a:extLst>
            </p:cNvPr>
            <p:cNvSpPr/>
            <p:nvPr/>
          </p:nvSpPr>
          <p:spPr>
            <a:xfrm>
              <a:off x="696398" y="6590995"/>
              <a:ext cx="13970" cy="13970"/>
            </a:xfrm>
            <a:custGeom>
              <a:avLst/>
              <a:gdLst/>
              <a:ahLst/>
              <a:cxnLst/>
              <a:rect l="l" t="t" r="r" b="b"/>
              <a:pathLst>
                <a:path w="13970" h="13970">
                  <a:moveTo>
                    <a:pt x="10210" y="0"/>
                  </a:moveTo>
                  <a:lnTo>
                    <a:pt x="2895" y="126"/>
                  </a:lnTo>
                  <a:lnTo>
                    <a:pt x="0" y="3149"/>
                  </a:lnTo>
                  <a:lnTo>
                    <a:pt x="126" y="10452"/>
                  </a:lnTo>
                  <a:lnTo>
                    <a:pt x="3136" y="13347"/>
                  </a:lnTo>
                  <a:lnTo>
                    <a:pt x="10439" y="13220"/>
                  </a:lnTo>
                  <a:lnTo>
                    <a:pt x="13347" y="10223"/>
                  </a:lnTo>
                  <a:lnTo>
                    <a:pt x="13284" y="6565"/>
                  </a:lnTo>
                  <a:lnTo>
                    <a:pt x="13220" y="2920"/>
                  </a:lnTo>
                  <a:lnTo>
                    <a:pt x="10210" y="0"/>
                  </a:lnTo>
                  <a:close/>
                </a:path>
              </a:pathLst>
            </a:custGeom>
            <a:solidFill>
              <a:srgbClr val="A95C31"/>
            </a:solidFill>
          </p:spPr>
          <p:txBody>
            <a:bodyPr wrap="square" lIns="0" tIns="0" rIns="0" bIns="0" rtlCol="0"/>
            <a:lstStyle/>
            <a:p>
              <a:endParaRPr sz="1493" dirty="0"/>
            </a:p>
          </p:txBody>
        </p:sp>
        <p:sp>
          <p:nvSpPr>
            <p:cNvPr id="339" name="object 319">
              <a:extLst>
                <a:ext uri="{FF2B5EF4-FFF2-40B4-BE49-F238E27FC236}">
                  <a16:creationId xmlns:a16="http://schemas.microsoft.com/office/drawing/2014/main" id="{4957032A-97EE-46A0-900D-8D6202971A30}"/>
                </a:ext>
              </a:extLst>
            </p:cNvPr>
            <p:cNvSpPr/>
            <p:nvPr/>
          </p:nvSpPr>
          <p:spPr>
            <a:xfrm>
              <a:off x="960445" y="6498960"/>
              <a:ext cx="13970" cy="13970"/>
            </a:xfrm>
            <a:custGeom>
              <a:avLst/>
              <a:gdLst/>
              <a:ahLst/>
              <a:cxnLst/>
              <a:rect l="l" t="t" r="r" b="b"/>
              <a:pathLst>
                <a:path w="13969" h="13970">
                  <a:moveTo>
                    <a:pt x="10223" y="0"/>
                  </a:moveTo>
                  <a:lnTo>
                    <a:pt x="2908" y="127"/>
                  </a:lnTo>
                  <a:lnTo>
                    <a:pt x="0" y="3136"/>
                  </a:lnTo>
                  <a:lnTo>
                    <a:pt x="139" y="10439"/>
                  </a:lnTo>
                  <a:lnTo>
                    <a:pt x="3149" y="13347"/>
                  </a:lnTo>
                  <a:lnTo>
                    <a:pt x="10452" y="13220"/>
                  </a:lnTo>
                  <a:lnTo>
                    <a:pt x="13360" y="10210"/>
                  </a:lnTo>
                  <a:lnTo>
                    <a:pt x="13296" y="6553"/>
                  </a:lnTo>
                  <a:lnTo>
                    <a:pt x="13233" y="2895"/>
                  </a:lnTo>
                  <a:lnTo>
                    <a:pt x="10223" y="0"/>
                  </a:lnTo>
                  <a:close/>
                </a:path>
              </a:pathLst>
            </a:custGeom>
            <a:solidFill>
              <a:srgbClr val="894D27"/>
            </a:solidFill>
          </p:spPr>
          <p:txBody>
            <a:bodyPr wrap="square" lIns="0" tIns="0" rIns="0" bIns="0" rtlCol="0"/>
            <a:lstStyle/>
            <a:p>
              <a:endParaRPr sz="1493" dirty="0"/>
            </a:p>
          </p:txBody>
        </p:sp>
        <p:sp>
          <p:nvSpPr>
            <p:cNvPr id="340" name="object 320">
              <a:extLst>
                <a:ext uri="{FF2B5EF4-FFF2-40B4-BE49-F238E27FC236}">
                  <a16:creationId xmlns:a16="http://schemas.microsoft.com/office/drawing/2014/main" id="{39552639-3FAA-41E3-A76D-1AE3EE0CD701}"/>
                </a:ext>
              </a:extLst>
            </p:cNvPr>
            <p:cNvSpPr/>
            <p:nvPr/>
          </p:nvSpPr>
          <p:spPr>
            <a:xfrm>
              <a:off x="952258" y="6613526"/>
              <a:ext cx="13970" cy="13970"/>
            </a:xfrm>
            <a:custGeom>
              <a:avLst/>
              <a:gdLst/>
              <a:ahLst/>
              <a:cxnLst/>
              <a:rect l="l" t="t" r="r" b="b"/>
              <a:pathLst>
                <a:path w="13969" h="13970">
                  <a:moveTo>
                    <a:pt x="10210" y="0"/>
                  </a:moveTo>
                  <a:lnTo>
                    <a:pt x="2895" y="127"/>
                  </a:lnTo>
                  <a:lnTo>
                    <a:pt x="0" y="3136"/>
                  </a:lnTo>
                  <a:lnTo>
                    <a:pt x="127" y="10439"/>
                  </a:lnTo>
                  <a:lnTo>
                    <a:pt x="3136" y="13347"/>
                  </a:lnTo>
                  <a:lnTo>
                    <a:pt x="10452" y="13220"/>
                  </a:lnTo>
                  <a:lnTo>
                    <a:pt x="13347" y="10210"/>
                  </a:lnTo>
                  <a:lnTo>
                    <a:pt x="13284" y="6553"/>
                  </a:lnTo>
                  <a:lnTo>
                    <a:pt x="13220" y="2908"/>
                  </a:lnTo>
                  <a:lnTo>
                    <a:pt x="10210" y="0"/>
                  </a:lnTo>
                  <a:close/>
                </a:path>
              </a:pathLst>
            </a:custGeom>
            <a:solidFill>
              <a:srgbClr val="834B25"/>
            </a:solidFill>
          </p:spPr>
          <p:txBody>
            <a:bodyPr wrap="square" lIns="0" tIns="0" rIns="0" bIns="0" rtlCol="0"/>
            <a:lstStyle/>
            <a:p>
              <a:endParaRPr sz="1493" dirty="0"/>
            </a:p>
          </p:txBody>
        </p:sp>
        <p:sp>
          <p:nvSpPr>
            <p:cNvPr id="341" name="object 321">
              <a:extLst>
                <a:ext uri="{FF2B5EF4-FFF2-40B4-BE49-F238E27FC236}">
                  <a16:creationId xmlns:a16="http://schemas.microsoft.com/office/drawing/2014/main" id="{976C194E-3D43-487D-BE37-650BD52BF34B}"/>
                </a:ext>
              </a:extLst>
            </p:cNvPr>
            <p:cNvSpPr/>
            <p:nvPr/>
          </p:nvSpPr>
          <p:spPr>
            <a:xfrm>
              <a:off x="788252" y="6667038"/>
              <a:ext cx="13970" cy="13335"/>
            </a:xfrm>
            <a:custGeom>
              <a:avLst/>
              <a:gdLst/>
              <a:ahLst/>
              <a:cxnLst/>
              <a:rect l="l" t="t" r="r" b="b"/>
              <a:pathLst>
                <a:path w="13970" h="13334">
                  <a:moveTo>
                    <a:pt x="10210" y="0"/>
                  </a:moveTo>
                  <a:lnTo>
                    <a:pt x="2908" y="126"/>
                  </a:lnTo>
                  <a:lnTo>
                    <a:pt x="0" y="3136"/>
                  </a:lnTo>
                  <a:lnTo>
                    <a:pt x="126" y="10439"/>
                  </a:lnTo>
                  <a:lnTo>
                    <a:pt x="3136" y="13334"/>
                  </a:lnTo>
                  <a:lnTo>
                    <a:pt x="10439" y="13207"/>
                  </a:lnTo>
                  <a:lnTo>
                    <a:pt x="13347" y="10210"/>
                  </a:lnTo>
                  <a:lnTo>
                    <a:pt x="13284" y="6553"/>
                  </a:lnTo>
                  <a:lnTo>
                    <a:pt x="13220" y="2908"/>
                  </a:lnTo>
                  <a:lnTo>
                    <a:pt x="10210" y="0"/>
                  </a:lnTo>
                  <a:close/>
                </a:path>
              </a:pathLst>
            </a:custGeom>
            <a:solidFill>
              <a:srgbClr val="915229"/>
            </a:solidFill>
          </p:spPr>
          <p:txBody>
            <a:bodyPr wrap="square" lIns="0" tIns="0" rIns="0" bIns="0" rtlCol="0"/>
            <a:lstStyle/>
            <a:p>
              <a:endParaRPr sz="1493" dirty="0"/>
            </a:p>
          </p:txBody>
        </p:sp>
        <p:sp>
          <p:nvSpPr>
            <p:cNvPr id="342" name="object 322">
              <a:extLst>
                <a:ext uri="{FF2B5EF4-FFF2-40B4-BE49-F238E27FC236}">
                  <a16:creationId xmlns:a16="http://schemas.microsoft.com/office/drawing/2014/main" id="{83B4177F-5F64-48AD-BC7D-7DDA85B3A2AE}"/>
                </a:ext>
              </a:extLst>
            </p:cNvPr>
            <p:cNvSpPr/>
            <p:nvPr/>
          </p:nvSpPr>
          <p:spPr>
            <a:xfrm>
              <a:off x="893983" y="6616387"/>
              <a:ext cx="13970" cy="13970"/>
            </a:xfrm>
            <a:custGeom>
              <a:avLst/>
              <a:gdLst/>
              <a:ahLst/>
              <a:cxnLst/>
              <a:rect l="l" t="t" r="r" b="b"/>
              <a:pathLst>
                <a:path w="13969" h="13970">
                  <a:moveTo>
                    <a:pt x="10223" y="0"/>
                  </a:moveTo>
                  <a:lnTo>
                    <a:pt x="2920" y="126"/>
                  </a:lnTo>
                  <a:lnTo>
                    <a:pt x="0" y="3136"/>
                  </a:lnTo>
                  <a:lnTo>
                    <a:pt x="126" y="10439"/>
                  </a:lnTo>
                  <a:lnTo>
                    <a:pt x="3149" y="13347"/>
                  </a:lnTo>
                  <a:lnTo>
                    <a:pt x="10464" y="13220"/>
                  </a:lnTo>
                  <a:lnTo>
                    <a:pt x="13360" y="10210"/>
                  </a:lnTo>
                  <a:lnTo>
                    <a:pt x="13296" y="6553"/>
                  </a:lnTo>
                  <a:lnTo>
                    <a:pt x="13233" y="2908"/>
                  </a:lnTo>
                  <a:lnTo>
                    <a:pt x="10223" y="0"/>
                  </a:lnTo>
                  <a:close/>
                </a:path>
              </a:pathLst>
            </a:custGeom>
            <a:solidFill>
              <a:srgbClr val="A65A31"/>
            </a:solidFill>
          </p:spPr>
          <p:txBody>
            <a:bodyPr wrap="square" lIns="0" tIns="0" rIns="0" bIns="0" rtlCol="0"/>
            <a:lstStyle/>
            <a:p>
              <a:endParaRPr sz="1493" dirty="0"/>
            </a:p>
          </p:txBody>
        </p:sp>
        <p:sp>
          <p:nvSpPr>
            <p:cNvPr id="343" name="object 323">
              <a:extLst>
                <a:ext uri="{FF2B5EF4-FFF2-40B4-BE49-F238E27FC236}">
                  <a16:creationId xmlns:a16="http://schemas.microsoft.com/office/drawing/2014/main" id="{50196D28-83AB-4756-9F24-DA33654677B6}"/>
                </a:ext>
              </a:extLst>
            </p:cNvPr>
            <p:cNvSpPr/>
            <p:nvPr/>
          </p:nvSpPr>
          <p:spPr>
            <a:xfrm>
              <a:off x="751724" y="6564869"/>
              <a:ext cx="13970" cy="13970"/>
            </a:xfrm>
            <a:custGeom>
              <a:avLst/>
              <a:gdLst/>
              <a:ahLst/>
              <a:cxnLst/>
              <a:rect l="l" t="t" r="r" b="b"/>
              <a:pathLst>
                <a:path w="13970" h="13970">
                  <a:moveTo>
                    <a:pt x="10210" y="0"/>
                  </a:moveTo>
                  <a:lnTo>
                    <a:pt x="2908" y="126"/>
                  </a:lnTo>
                  <a:lnTo>
                    <a:pt x="0" y="3136"/>
                  </a:lnTo>
                  <a:lnTo>
                    <a:pt x="126" y="10452"/>
                  </a:lnTo>
                  <a:lnTo>
                    <a:pt x="3136" y="13360"/>
                  </a:lnTo>
                  <a:lnTo>
                    <a:pt x="10439" y="13233"/>
                  </a:lnTo>
                  <a:lnTo>
                    <a:pt x="13347" y="10223"/>
                  </a:lnTo>
                  <a:lnTo>
                    <a:pt x="13284" y="6565"/>
                  </a:lnTo>
                  <a:lnTo>
                    <a:pt x="13220" y="2908"/>
                  </a:lnTo>
                  <a:lnTo>
                    <a:pt x="10210" y="0"/>
                  </a:lnTo>
                  <a:close/>
                </a:path>
              </a:pathLst>
            </a:custGeom>
            <a:solidFill>
              <a:srgbClr val="8C5128"/>
            </a:solidFill>
          </p:spPr>
          <p:txBody>
            <a:bodyPr wrap="square" lIns="0" tIns="0" rIns="0" bIns="0" rtlCol="0"/>
            <a:lstStyle/>
            <a:p>
              <a:endParaRPr sz="1493" dirty="0"/>
            </a:p>
          </p:txBody>
        </p:sp>
        <p:sp>
          <p:nvSpPr>
            <p:cNvPr id="344" name="object 324">
              <a:extLst>
                <a:ext uri="{FF2B5EF4-FFF2-40B4-BE49-F238E27FC236}">
                  <a16:creationId xmlns:a16="http://schemas.microsoft.com/office/drawing/2014/main" id="{F2A8EFA5-7B4B-4C54-B2C2-6DB70C63C1D7}"/>
                </a:ext>
              </a:extLst>
            </p:cNvPr>
            <p:cNvSpPr/>
            <p:nvPr/>
          </p:nvSpPr>
          <p:spPr>
            <a:xfrm>
              <a:off x="863959" y="6706716"/>
              <a:ext cx="13970" cy="13970"/>
            </a:xfrm>
            <a:custGeom>
              <a:avLst/>
              <a:gdLst/>
              <a:ahLst/>
              <a:cxnLst/>
              <a:rect l="l" t="t" r="r" b="b"/>
              <a:pathLst>
                <a:path w="13969" h="13970">
                  <a:moveTo>
                    <a:pt x="10198" y="0"/>
                  </a:moveTo>
                  <a:lnTo>
                    <a:pt x="2895" y="127"/>
                  </a:lnTo>
                  <a:lnTo>
                    <a:pt x="0" y="3136"/>
                  </a:lnTo>
                  <a:lnTo>
                    <a:pt x="127" y="10439"/>
                  </a:lnTo>
                  <a:lnTo>
                    <a:pt x="3136" y="13347"/>
                  </a:lnTo>
                  <a:lnTo>
                    <a:pt x="10439" y="13220"/>
                  </a:lnTo>
                  <a:lnTo>
                    <a:pt x="13347" y="10210"/>
                  </a:lnTo>
                  <a:lnTo>
                    <a:pt x="13284" y="6553"/>
                  </a:lnTo>
                  <a:lnTo>
                    <a:pt x="13220" y="2908"/>
                  </a:lnTo>
                  <a:lnTo>
                    <a:pt x="10198" y="0"/>
                  </a:lnTo>
                  <a:close/>
                </a:path>
              </a:pathLst>
            </a:custGeom>
            <a:solidFill>
              <a:srgbClr val="A45C28"/>
            </a:solidFill>
          </p:spPr>
          <p:txBody>
            <a:bodyPr wrap="square" lIns="0" tIns="0" rIns="0" bIns="0" rtlCol="0"/>
            <a:lstStyle/>
            <a:p>
              <a:endParaRPr sz="1493" dirty="0"/>
            </a:p>
          </p:txBody>
        </p:sp>
        <p:sp>
          <p:nvSpPr>
            <p:cNvPr id="345" name="object 325">
              <a:extLst>
                <a:ext uri="{FF2B5EF4-FFF2-40B4-BE49-F238E27FC236}">
                  <a16:creationId xmlns:a16="http://schemas.microsoft.com/office/drawing/2014/main" id="{B94FAE98-7990-4AAE-99BF-0B3CA89DEECB}"/>
                </a:ext>
              </a:extLst>
            </p:cNvPr>
            <p:cNvSpPr/>
            <p:nvPr/>
          </p:nvSpPr>
          <p:spPr>
            <a:xfrm>
              <a:off x="882498" y="6704741"/>
              <a:ext cx="13970" cy="13970"/>
            </a:xfrm>
            <a:custGeom>
              <a:avLst/>
              <a:gdLst/>
              <a:ahLst/>
              <a:cxnLst/>
              <a:rect l="l" t="t" r="r" b="b"/>
              <a:pathLst>
                <a:path w="13969" h="13970">
                  <a:moveTo>
                    <a:pt x="10210" y="0"/>
                  </a:moveTo>
                  <a:lnTo>
                    <a:pt x="2921" y="127"/>
                  </a:lnTo>
                  <a:lnTo>
                    <a:pt x="0" y="3124"/>
                  </a:lnTo>
                  <a:lnTo>
                    <a:pt x="127" y="10426"/>
                  </a:lnTo>
                  <a:lnTo>
                    <a:pt x="3149" y="13347"/>
                  </a:lnTo>
                  <a:lnTo>
                    <a:pt x="10452" y="13220"/>
                  </a:lnTo>
                  <a:lnTo>
                    <a:pt x="13347" y="10198"/>
                  </a:lnTo>
                  <a:lnTo>
                    <a:pt x="13284" y="6553"/>
                  </a:lnTo>
                  <a:lnTo>
                    <a:pt x="13220" y="2895"/>
                  </a:lnTo>
                  <a:lnTo>
                    <a:pt x="10210" y="0"/>
                  </a:lnTo>
                  <a:close/>
                </a:path>
              </a:pathLst>
            </a:custGeom>
            <a:solidFill>
              <a:srgbClr val="874A26"/>
            </a:solidFill>
          </p:spPr>
          <p:txBody>
            <a:bodyPr wrap="square" lIns="0" tIns="0" rIns="0" bIns="0" rtlCol="0"/>
            <a:lstStyle/>
            <a:p>
              <a:endParaRPr sz="1493" dirty="0"/>
            </a:p>
          </p:txBody>
        </p:sp>
        <p:sp>
          <p:nvSpPr>
            <p:cNvPr id="346" name="object 326">
              <a:extLst>
                <a:ext uri="{FF2B5EF4-FFF2-40B4-BE49-F238E27FC236}">
                  <a16:creationId xmlns:a16="http://schemas.microsoft.com/office/drawing/2014/main" id="{7DF8FC6C-9F05-4E42-849C-C6BCFF6DFF93}"/>
                </a:ext>
              </a:extLst>
            </p:cNvPr>
            <p:cNvSpPr/>
            <p:nvPr/>
          </p:nvSpPr>
          <p:spPr>
            <a:xfrm>
              <a:off x="966247" y="6595751"/>
              <a:ext cx="13970" cy="13970"/>
            </a:xfrm>
            <a:custGeom>
              <a:avLst/>
              <a:gdLst/>
              <a:ahLst/>
              <a:cxnLst/>
              <a:rect l="l" t="t" r="r" b="b"/>
              <a:pathLst>
                <a:path w="13969" h="13970">
                  <a:moveTo>
                    <a:pt x="10210" y="0"/>
                  </a:moveTo>
                  <a:lnTo>
                    <a:pt x="2895" y="126"/>
                  </a:lnTo>
                  <a:lnTo>
                    <a:pt x="0" y="3136"/>
                  </a:lnTo>
                  <a:lnTo>
                    <a:pt x="127" y="10439"/>
                  </a:lnTo>
                  <a:lnTo>
                    <a:pt x="3136" y="13347"/>
                  </a:lnTo>
                  <a:lnTo>
                    <a:pt x="10439" y="13220"/>
                  </a:lnTo>
                  <a:lnTo>
                    <a:pt x="13347" y="10198"/>
                  </a:lnTo>
                  <a:lnTo>
                    <a:pt x="13284" y="6553"/>
                  </a:lnTo>
                  <a:lnTo>
                    <a:pt x="13220" y="2895"/>
                  </a:lnTo>
                  <a:lnTo>
                    <a:pt x="10210" y="0"/>
                  </a:lnTo>
                  <a:close/>
                </a:path>
              </a:pathLst>
            </a:custGeom>
            <a:solidFill>
              <a:srgbClr val="844A26"/>
            </a:solidFill>
          </p:spPr>
          <p:txBody>
            <a:bodyPr wrap="square" lIns="0" tIns="0" rIns="0" bIns="0" rtlCol="0"/>
            <a:lstStyle/>
            <a:p>
              <a:endParaRPr sz="1493" dirty="0"/>
            </a:p>
          </p:txBody>
        </p:sp>
        <p:sp>
          <p:nvSpPr>
            <p:cNvPr id="347" name="object 327">
              <a:extLst>
                <a:ext uri="{FF2B5EF4-FFF2-40B4-BE49-F238E27FC236}">
                  <a16:creationId xmlns:a16="http://schemas.microsoft.com/office/drawing/2014/main" id="{97ED12D0-9FB1-4A5B-9E8E-770297668F26}"/>
                </a:ext>
              </a:extLst>
            </p:cNvPr>
            <p:cNvSpPr/>
            <p:nvPr/>
          </p:nvSpPr>
          <p:spPr>
            <a:xfrm>
              <a:off x="823277" y="6717699"/>
              <a:ext cx="13970" cy="13970"/>
            </a:xfrm>
            <a:custGeom>
              <a:avLst/>
              <a:gdLst/>
              <a:ahLst/>
              <a:cxnLst/>
              <a:rect l="l" t="t" r="r" b="b"/>
              <a:pathLst>
                <a:path w="13969" h="13970">
                  <a:moveTo>
                    <a:pt x="10210" y="0"/>
                  </a:moveTo>
                  <a:lnTo>
                    <a:pt x="2895" y="126"/>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894B27"/>
            </a:solidFill>
          </p:spPr>
          <p:txBody>
            <a:bodyPr wrap="square" lIns="0" tIns="0" rIns="0" bIns="0" rtlCol="0"/>
            <a:lstStyle/>
            <a:p>
              <a:endParaRPr sz="1493" dirty="0"/>
            </a:p>
          </p:txBody>
        </p:sp>
        <p:sp>
          <p:nvSpPr>
            <p:cNvPr id="348" name="object 328">
              <a:extLst>
                <a:ext uri="{FF2B5EF4-FFF2-40B4-BE49-F238E27FC236}">
                  <a16:creationId xmlns:a16="http://schemas.microsoft.com/office/drawing/2014/main" id="{28E314CB-7F9A-4D85-925B-8D5C3C7F9247}"/>
                </a:ext>
              </a:extLst>
            </p:cNvPr>
            <p:cNvSpPr/>
            <p:nvPr/>
          </p:nvSpPr>
          <p:spPr>
            <a:xfrm>
              <a:off x="802591" y="6598583"/>
              <a:ext cx="13970" cy="13970"/>
            </a:xfrm>
            <a:custGeom>
              <a:avLst/>
              <a:gdLst/>
              <a:ahLst/>
              <a:cxnLst/>
              <a:rect l="l" t="t" r="r" b="b"/>
              <a:pathLst>
                <a:path w="13969" h="13970">
                  <a:moveTo>
                    <a:pt x="10198" y="0"/>
                  </a:moveTo>
                  <a:lnTo>
                    <a:pt x="2895" y="127"/>
                  </a:lnTo>
                  <a:lnTo>
                    <a:pt x="0" y="3136"/>
                  </a:lnTo>
                  <a:lnTo>
                    <a:pt x="126" y="10439"/>
                  </a:lnTo>
                  <a:lnTo>
                    <a:pt x="3136" y="13347"/>
                  </a:lnTo>
                  <a:lnTo>
                    <a:pt x="10439" y="13220"/>
                  </a:lnTo>
                  <a:lnTo>
                    <a:pt x="13347" y="10210"/>
                  </a:lnTo>
                  <a:lnTo>
                    <a:pt x="13284" y="6553"/>
                  </a:lnTo>
                  <a:lnTo>
                    <a:pt x="13220" y="2908"/>
                  </a:lnTo>
                  <a:lnTo>
                    <a:pt x="10198" y="0"/>
                  </a:lnTo>
                  <a:close/>
                </a:path>
              </a:pathLst>
            </a:custGeom>
            <a:solidFill>
              <a:srgbClr val="98562B"/>
            </a:solidFill>
          </p:spPr>
          <p:txBody>
            <a:bodyPr wrap="square" lIns="0" tIns="0" rIns="0" bIns="0" rtlCol="0"/>
            <a:lstStyle/>
            <a:p>
              <a:endParaRPr sz="1493" dirty="0"/>
            </a:p>
          </p:txBody>
        </p:sp>
        <p:sp>
          <p:nvSpPr>
            <p:cNvPr id="349" name="object 329">
              <a:extLst>
                <a:ext uri="{FF2B5EF4-FFF2-40B4-BE49-F238E27FC236}">
                  <a16:creationId xmlns:a16="http://schemas.microsoft.com/office/drawing/2014/main" id="{A654A748-0CA6-4340-8501-689788FCA9C9}"/>
                </a:ext>
              </a:extLst>
            </p:cNvPr>
            <p:cNvSpPr/>
            <p:nvPr/>
          </p:nvSpPr>
          <p:spPr>
            <a:xfrm>
              <a:off x="784651" y="6501136"/>
              <a:ext cx="13970" cy="13970"/>
            </a:xfrm>
            <a:custGeom>
              <a:avLst/>
              <a:gdLst/>
              <a:ahLst/>
              <a:cxnLst/>
              <a:rect l="l" t="t" r="r" b="b"/>
              <a:pathLst>
                <a:path w="13970" h="13970">
                  <a:moveTo>
                    <a:pt x="10210" y="0"/>
                  </a:moveTo>
                  <a:lnTo>
                    <a:pt x="2908" y="127"/>
                  </a:lnTo>
                  <a:lnTo>
                    <a:pt x="0" y="3124"/>
                  </a:lnTo>
                  <a:lnTo>
                    <a:pt x="126" y="10439"/>
                  </a:lnTo>
                  <a:lnTo>
                    <a:pt x="3136" y="13347"/>
                  </a:lnTo>
                  <a:lnTo>
                    <a:pt x="10439" y="13220"/>
                  </a:lnTo>
                  <a:lnTo>
                    <a:pt x="13347" y="10210"/>
                  </a:lnTo>
                  <a:lnTo>
                    <a:pt x="13284" y="6553"/>
                  </a:lnTo>
                  <a:lnTo>
                    <a:pt x="13220" y="2895"/>
                  </a:lnTo>
                  <a:lnTo>
                    <a:pt x="10210" y="0"/>
                  </a:lnTo>
                  <a:close/>
                </a:path>
              </a:pathLst>
            </a:custGeom>
            <a:solidFill>
              <a:srgbClr val="9D572D"/>
            </a:solidFill>
          </p:spPr>
          <p:txBody>
            <a:bodyPr wrap="square" lIns="0" tIns="0" rIns="0" bIns="0" rtlCol="0"/>
            <a:lstStyle/>
            <a:p>
              <a:endParaRPr sz="1493" dirty="0"/>
            </a:p>
          </p:txBody>
        </p:sp>
        <p:sp>
          <p:nvSpPr>
            <p:cNvPr id="350" name="object 330">
              <a:extLst>
                <a:ext uri="{FF2B5EF4-FFF2-40B4-BE49-F238E27FC236}">
                  <a16:creationId xmlns:a16="http://schemas.microsoft.com/office/drawing/2014/main" id="{A5462F92-A1C2-4DB9-AB55-AF1D8A0F3DCF}"/>
                </a:ext>
              </a:extLst>
            </p:cNvPr>
            <p:cNvSpPr/>
            <p:nvPr/>
          </p:nvSpPr>
          <p:spPr>
            <a:xfrm>
              <a:off x="576263" y="6526460"/>
              <a:ext cx="13970" cy="13970"/>
            </a:xfrm>
            <a:custGeom>
              <a:avLst/>
              <a:gdLst/>
              <a:ahLst/>
              <a:cxnLst/>
              <a:rect l="l" t="t" r="r" b="b"/>
              <a:pathLst>
                <a:path w="13970" h="13970">
                  <a:moveTo>
                    <a:pt x="10210" y="0"/>
                  </a:moveTo>
                  <a:lnTo>
                    <a:pt x="2908" y="126"/>
                  </a:lnTo>
                  <a:lnTo>
                    <a:pt x="0" y="3149"/>
                  </a:lnTo>
                  <a:lnTo>
                    <a:pt x="126" y="10452"/>
                  </a:lnTo>
                  <a:lnTo>
                    <a:pt x="3136" y="13360"/>
                  </a:lnTo>
                  <a:lnTo>
                    <a:pt x="10439" y="13233"/>
                  </a:lnTo>
                  <a:lnTo>
                    <a:pt x="13347" y="10223"/>
                  </a:lnTo>
                  <a:lnTo>
                    <a:pt x="13284" y="6565"/>
                  </a:lnTo>
                  <a:lnTo>
                    <a:pt x="13220" y="2920"/>
                  </a:lnTo>
                  <a:lnTo>
                    <a:pt x="10210" y="0"/>
                  </a:lnTo>
                  <a:close/>
                </a:path>
              </a:pathLst>
            </a:custGeom>
            <a:solidFill>
              <a:srgbClr val="A85B30"/>
            </a:solidFill>
          </p:spPr>
          <p:txBody>
            <a:bodyPr wrap="square" lIns="0" tIns="0" rIns="0" bIns="0" rtlCol="0"/>
            <a:lstStyle/>
            <a:p>
              <a:endParaRPr sz="1493" dirty="0"/>
            </a:p>
          </p:txBody>
        </p:sp>
        <p:sp>
          <p:nvSpPr>
            <p:cNvPr id="351" name="object 331">
              <a:extLst>
                <a:ext uri="{FF2B5EF4-FFF2-40B4-BE49-F238E27FC236}">
                  <a16:creationId xmlns:a16="http://schemas.microsoft.com/office/drawing/2014/main" id="{13E5ACB7-A96A-47AC-BCBC-A480BE37651A}"/>
                </a:ext>
              </a:extLst>
            </p:cNvPr>
            <p:cNvSpPr/>
            <p:nvPr/>
          </p:nvSpPr>
          <p:spPr>
            <a:xfrm>
              <a:off x="996223" y="6562298"/>
              <a:ext cx="13970" cy="13970"/>
            </a:xfrm>
            <a:custGeom>
              <a:avLst/>
              <a:gdLst/>
              <a:ahLst/>
              <a:cxnLst/>
              <a:rect l="l" t="t" r="r" b="b"/>
              <a:pathLst>
                <a:path w="13969" h="13970">
                  <a:moveTo>
                    <a:pt x="10223" y="0"/>
                  </a:moveTo>
                  <a:lnTo>
                    <a:pt x="2908" y="126"/>
                  </a:lnTo>
                  <a:lnTo>
                    <a:pt x="0" y="3136"/>
                  </a:lnTo>
                  <a:lnTo>
                    <a:pt x="126" y="10439"/>
                  </a:lnTo>
                  <a:lnTo>
                    <a:pt x="3149" y="13347"/>
                  </a:lnTo>
                  <a:lnTo>
                    <a:pt x="10452" y="13220"/>
                  </a:lnTo>
                  <a:lnTo>
                    <a:pt x="13360" y="10198"/>
                  </a:lnTo>
                  <a:lnTo>
                    <a:pt x="13296" y="6553"/>
                  </a:lnTo>
                  <a:lnTo>
                    <a:pt x="13233" y="2895"/>
                  </a:lnTo>
                  <a:lnTo>
                    <a:pt x="10223" y="0"/>
                  </a:lnTo>
                  <a:close/>
                </a:path>
              </a:pathLst>
            </a:custGeom>
            <a:solidFill>
              <a:srgbClr val="9A532C"/>
            </a:solidFill>
          </p:spPr>
          <p:txBody>
            <a:bodyPr wrap="square" lIns="0" tIns="0" rIns="0" bIns="0" rtlCol="0"/>
            <a:lstStyle/>
            <a:p>
              <a:endParaRPr sz="1493" dirty="0"/>
            </a:p>
          </p:txBody>
        </p:sp>
        <p:sp>
          <p:nvSpPr>
            <p:cNvPr id="352" name="object 332">
              <a:extLst>
                <a:ext uri="{FF2B5EF4-FFF2-40B4-BE49-F238E27FC236}">
                  <a16:creationId xmlns:a16="http://schemas.microsoft.com/office/drawing/2014/main" id="{05287CE7-2E11-4D81-AFD7-1D2D8B67070E}"/>
                </a:ext>
              </a:extLst>
            </p:cNvPr>
            <p:cNvSpPr/>
            <p:nvPr/>
          </p:nvSpPr>
          <p:spPr>
            <a:xfrm>
              <a:off x="878730" y="6607690"/>
              <a:ext cx="13970" cy="13970"/>
            </a:xfrm>
            <a:custGeom>
              <a:avLst/>
              <a:gdLst/>
              <a:ahLst/>
              <a:cxnLst/>
              <a:rect l="l" t="t" r="r" b="b"/>
              <a:pathLst>
                <a:path w="13969" h="13970">
                  <a:moveTo>
                    <a:pt x="10210" y="0"/>
                  </a:moveTo>
                  <a:lnTo>
                    <a:pt x="2908" y="126"/>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8E5229"/>
            </a:solidFill>
          </p:spPr>
          <p:txBody>
            <a:bodyPr wrap="square" lIns="0" tIns="0" rIns="0" bIns="0" rtlCol="0"/>
            <a:lstStyle/>
            <a:p>
              <a:endParaRPr sz="1493" dirty="0"/>
            </a:p>
          </p:txBody>
        </p:sp>
        <p:sp>
          <p:nvSpPr>
            <p:cNvPr id="353" name="object 333">
              <a:extLst>
                <a:ext uri="{FF2B5EF4-FFF2-40B4-BE49-F238E27FC236}">
                  <a16:creationId xmlns:a16="http://schemas.microsoft.com/office/drawing/2014/main" id="{E679EE42-800A-448A-93C2-C7EDC697D94F}"/>
                </a:ext>
              </a:extLst>
            </p:cNvPr>
            <p:cNvSpPr/>
            <p:nvPr/>
          </p:nvSpPr>
          <p:spPr>
            <a:xfrm>
              <a:off x="628827" y="6673014"/>
              <a:ext cx="13970" cy="13970"/>
            </a:xfrm>
            <a:custGeom>
              <a:avLst/>
              <a:gdLst/>
              <a:ahLst/>
              <a:cxnLst/>
              <a:rect l="l" t="t" r="r" b="b"/>
              <a:pathLst>
                <a:path w="13970" h="13970">
                  <a:moveTo>
                    <a:pt x="10223" y="0"/>
                  </a:moveTo>
                  <a:lnTo>
                    <a:pt x="2908" y="127"/>
                  </a:lnTo>
                  <a:lnTo>
                    <a:pt x="0" y="3136"/>
                  </a:lnTo>
                  <a:lnTo>
                    <a:pt x="126" y="10439"/>
                  </a:lnTo>
                  <a:lnTo>
                    <a:pt x="3136" y="13347"/>
                  </a:lnTo>
                  <a:lnTo>
                    <a:pt x="10452" y="13220"/>
                  </a:lnTo>
                  <a:lnTo>
                    <a:pt x="13347" y="10210"/>
                  </a:lnTo>
                  <a:lnTo>
                    <a:pt x="13284" y="6553"/>
                  </a:lnTo>
                  <a:lnTo>
                    <a:pt x="13220" y="2908"/>
                  </a:lnTo>
                  <a:lnTo>
                    <a:pt x="10223" y="0"/>
                  </a:lnTo>
                  <a:close/>
                </a:path>
              </a:pathLst>
            </a:custGeom>
            <a:solidFill>
              <a:srgbClr val="9C582B"/>
            </a:solidFill>
          </p:spPr>
          <p:txBody>
            <a:bodyPr wrap="square" lIns="0" tIns="0" rIns="0" bIns="0" rtlCol="0"/>
            <a:lstStyle/>
            <a:p>
              <a:endParaRPr sz="1493" dirty="0"/>
            </a:p>
          </p:txBody>
        </p:sp>
        <p:sp>
          <p:nvSpPr>
            <p:cNvPr id="354" name="object 334">
              <a:extLst>
                <a:ext uri="{FF2B5EF4-FFF2-40B4-BE49-F238E27FC236}">
                  <a16:creationId xmlns:a16="http://schemas.microsoft.com/office/drawing/2014/main" id="{C1513337-755E-4228-A58C-7C70025D52C4}"/>
                </a:ext>
              </a:extLst>
            </p:cNvPr>
            <p:cNvSpPr/>
            <p:nvPr/>
          </p:nvSpPr>
          <p:spPr>
            <a:xfrm>
              <a:off x="613206" y="6714370"/>
              <a:ext cx="13970" cy="13970"/>
            </a:xfrm>
            <a:custGeom>
              <a:avLst/>
              <a:gdLst/>
              <a:ahLst/>
              <a:cxnLst/>
              <a:rect l="l" t="t" r="r" b="b"/>
              <a:pathLst>
                <a:path w="13970" h="13970">
                  <a:moveTo>
                    <a:pt x="10210" y="0"/>
                  </a:moveTo>
                  <a:lnTo>
                    <a:pt x="2908" y="126"/>
                  </a:lnTo>
                  <a:lnTo>
                    <a:pt x="0" y="3136"/>
                  </a:lnTo>
                  <a:lnTo>
                    <a:pt x="126" y="10452"/>
                  </a:lnTo>
                  <a:lnTo>
                    <a:pt x="3136" y="13347"/>
                  </a:lnTo>
                  <a:lnTo>
                    <a:pt x="10452" y="13220"/>
                  </a:lnTo>
                  <a:lnTo>
                    <a:pt x="13347" y="10223"/>
                  </a:lnTo>
                  <a:lnTo>
                    <a:pt x="13284" y="6565"/>
                  </a:lnTo>
                  <a:lnTo>
                    <a:pt x="13220" y="2908"/>
                  </a:lnTo>
                  <a:lnTo>
                    <a:pt x="10210" y="0"/>
                  </a:lnTo>
                  <a:close/>
                </a:path>
              </a:pathLst>
            </a:custGeom>
            <a:solidFill>
              <a:srgbClr val="AE5F33"/>
            </a:solidFill>
          </p:spPr>
          <p:txBody>
            <a:bodyPr wrap="square" lIns="0" tIns="0" rIns="0" bIns="0" rtlCol="0"/>
            <a:lstStyle/>
            <a:p>
              <a:endParaRPr sz="1493" dirty="0"/>
            </a:p>
          </p:txBody>
        </p:sp>
        <p:sp>
          <p:nvSpPr>
            <p:cNvPr id="355" name="object 335">
              <a:extLst>
                <a:ext uri="{FF2B5EF4-FFF2-40B4-BE49-F238E27FC236}">
                  <a16:creationId xmlns:a16="http://schemas.microsoft.com/office/drawing/2014/main" id="{DF44CB3E-10C5-4531-BA34-4A821B36D51F}"/>
                </a:ext>
              </a:extLst>
            </p:cNvPr>
            <p:cNvSpPr/>
            <p:nvPr/>
          </p:nvSpPr>
          <p:spPr>
            <a:xfrm>
              <a:off x="541276" y="6544730"/>
              <a:ext cx="13970" cy="13970"/>
            </a:xfrm>
            <a:custGeom>
              <a:avLst/>
              <a:gdLst/>
              <a:ahLst/>
              <a:cxnLst/>
              <a:rect l="l" t="t" r="r" b="b"/>
              <a:pathLst>
                <a:path w="13970" h="13970">
                  <a:moveTo>
                    <a:pt x="10210" y="0"/>
                  </a:moveTo>
                  <a:lnTo>
                    <a:pt x="2908" y="126"/>
                  </a:lnTo>
                  <a:lnTo>
                    <a:pt x="0" y="3136"/>
                  </a:lnTo>
                  <a:lnTo>
                    <a:pt x="126" y="10452"/>
                  </a:lnTo>
                  <a:lnTo>
                    <a:pt x="3136" y="13347"/>
                  </a:lnTo>
                  <a:lnTo>
                    <a:pt x="10439" y="13220"/>
                  </a:lnTo>
                  <a:lnTo>
                    <a:pt x="13347" y="10223"/>
                  </a:lnTo>
                  <a:lnTo>
                    <a:pt x="13284" y="6565"/>
                  </a:lnTo>
                  <a:lnTo>
                    <a:pt x="13220" y="2908"/>
                  </a:lnTo>
                  <a:lnTo>
                    <a:pt x="10210" y="0"/>
                  </a:lnTo>
                  <a:close/>
                </a:path>
              </a:pathLst>
            </a:custGeom>
            <a:solidFill>
              <a:srgbClr val="A55B30"/>
            </a:solidFill>
          </p:spPr>
          <p:txBody>
            <a:bodyPr wrap="square" lIns="0" tIns="0" rIns="0" bIns="0" rtlCol="0"/>
            <a:lstStyle/>
            <a:p>
              <a:endParaRPr sz="1493" dirty="0"/>
            </a:p>
          </p:txBody>
        </p:sp>
        <p:sp>
          <p:nvSpPr>
            <p:cNvPr id="356" name="object 336">
              <a:extLst>
                <a:ext uri="{FF2B5EF4-FFF2-40B4-BE49-F238E27FC236}">
                  <a16:creationId xmlns:a16="http://schemas.microsoft.com/office/drawing/2014/main" id="{573E0305-9A34-4AB5-9956-154F34DC90DA}"/>
                </a:ext>
              </a:extLst>
            </p:cNvPr>
            <p:cNvSpPr/>
            <p:nvPr/>
          </p:nvSpPr>
          <p:spPr>
            <a:xfrm>
              <a:off x="641565" y="6647280"/>
              <a:ext cx="13970" cy="13970"/>
            </a:xfrm>
            <a:custGeom>
              <a:avLst/>
              <a:gdLst/>
              <a:ahLst/>
              <a:cxnLst/>
              <a:rect l="l" t="t" r="r" b="b"/>
              <a:pathLst>
                <a:path w="13970" h="13970">
                  <a:moveTo>
                    <a:pt x="10210" y="0"/>
                  </a:moveTo>
                  <a:lnTo>
                    <a:pt x="2908" y="127"/>
                  </a:lnTo>
                  <a:lnTo>
                    <a:pt x="0" y="3124"/>
                  </a:lnTo>
                  <a:lnTo>
                    <a:pt x="126" y="10439"/>
                  </a:lnTo>
                  <a:lnTo>
                    <a:pt x="3136" y="13347"/>
                  </a:lnTo>
                  <a:lnTo>
                    <a:pt x="10452" y="13220"/>
                  </a:lnTo>
                  <a:lnTo>
                    <a:pt x="13347" y="10210"/>
                  </a:lnTo>
                  <a:lnTo>
                    <a:pt x="13284" y="6553"/>
                  </a:lnTo>
                  <a:lnTo>
                    <a:pt x="13220" y="2895"/>
                  </a:lnTo>
                  <a:lnTo>
                    <a:pt x="10210" y="0"/>
                  </a:lnTo>
                  <a:close/>
                </a:path>
              </a:pathLst>
            </a:custGeom>
            <a:solidFill>
              <a:srgbClr val="AA5C32"/>
            </a:solidFill>
          </p:spPr>
          <p:txBody>
            <a:bodyPr wrap="square" lIns="0" tIns="0" rIns="0" bIns="0" rtlCol="0"/>
            <a:lstStyle/>
            <a:p>
              <a:endParaRPr sz="1493" dirty="0"/>
            </a:p>
          </p:txBody>
        </p:sp>
        <p:sp>
          <p:nvSpPr>
            <p:cNvPr id="357" name="object 337">
              <a:extLst>
                <a:ext uri="{FF2B5EF4-FFF2-40B4-BE49-F238E27FC236}">
                  <a16:creationId xmlns:a16="http://schemas.microsoft.com/office/drawing/2014/main" id="{8478969B-D65F-453D-B756-C61CE3038A1F}"/>
                </a:ext>
              </a:extLst>
            </p:cNvPr>
            <p:cNvSpPr/>
            <p:nvPr/>
          </p:nvSpPr>
          <p:spPr>
            <a:xfrm>
              <a:off x="731333" y="6560697"/>
              <a:ext cx="13970" cy="13970"/>
            </a:xfrm>
            <a:custGeom>
              <a:avLst/>
              <a:gdLst/>
              <a:ahLst/>
              <a:cxnLst/>
              <a:rect l="l" t="t" r="r" b="b"/>
              <a:pathLst>
                <a:path w="13970" h="13970">
                  <a:moveTo>
                    <a:pt x="10210" y="0"/>
                  </a:moveTo>
                  <a:lnTo>
                    <a:pt x="2895" y="126"/>
                  </a:lnTo>
                  <a:lnTo>
                    <a:pt x="0" y="3149"/>
                  </a:lnTo>
                  <a:lnTo>
                    <a:pt x="126" y="10452"/>
                  </a:lnTo>
                  <a:lnTo>
                    <a:pt x="3136" y="13360"/>
                  </a:lnTo>
                  <a:lnTo>
                    <a:pt x="10439" y="13233"/>
                  </a:lnTo>
                  <a:lnTo>
                    <a:pt x="13347" y="10223"/>
                  </a:lnTo>
                  <a:lnTo>
                    <a:pt x="13284" y="6565"/>
                  </a:lnTo>
                  <a:lnTo>
                    <a:pt x="13220" y="2920"/>
                  </a:lnTo>
                  <a:lnTo>
                    <a:pt x="10210" y="0"/>
                  </a:lnTo>
                  <a:close/>
                </a:path>
              </a:pathLst>
            </a:custGeom>
            <a:solidFill>
              <a:srgbClr val="8D5127"/>
            </a:solidFill>
          </p:spPr>
          <p:txBody>
            <a:bodyPr wrap="square" lIns="0" tIns="0" rIns="0" bIns="0" rtlCol="0"/>
            <a:lstStyle/>
            <a:p>
              <a:endParaRPr sz="1493" dirty="0"/>
            </a:p>
          </p:txBody>
        </p:sp>
        <p:sp>
          <p:nvSpPr>
            <p:cNvPr id="358" name="object 338">
              <a:extLst>
                <a:ext uri="{FF2B5EF4-FFF2-40B4-BE49-F238E27FC236}">
                  <a16:creationId xmlns:a16="http://schemas.microsoft.com/office/drawing/2014/main" id="{3FB93DC5-BC60-497E-9697-9CA9EA162A16}"/>
                </a:ext>
              </a:extLst>
            </p:cNvPr>
            <p:cNvSpPr/>
            <p:nvPr/>
          </p:nvSpPr>
          <p:spPr>
            <a:xfrm>
              <a:off x="741666" y="6628571"/>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5542B"/>
            </a:solidFill>
          </p:spPr>
          <p:txBody>
            <a:bodyPr wrap="square" lIns="0" tIns="0" rIns="0" bIns="0" rtlCol="0"/>
            <a:lstStyle/>
            <a:p>
              <a:endParaRPr sz="1493" dirty="0"/>
            </a:p>
          </p:txBody>
        </p:sp>
        <p:sp>
          <p:nvSpPr>
            <p:cNvPr id="359" name="object 339">
              <a:extLst>
                <a:ext uri="{FF2B5EF4-FFF2-40B4-BE49-F238E27FC236}">
                  <a16:creationId xmlns:a16="http://schemas.microsoft.com/office/drawing/2014/main" id="{B0194331-5591-41B7-871E-18918EAC56A6}"/>
                </a:ext>
              </a:extLst>
            </p:cNvPr>
            <p:cNvSpPr/>
            <p:nvPr/>
          </p:nvSpPr>
          <p:spPr>
            <a:xfrm>
              <a:off x="826659" y="6482217"/>
              <a:ext cx="13970" cy="13970"/>
            </a:xfrm>
            <a:custGeom>
              <a:avLst/>
              <a:gdLst/>
              <a:ahLst/>
              <a:cxnLst/>
              <a:rect l="l" t="t" r="r" b="b"/>
              <a:pathLst>
                <a:path w="13969" h="13970">
                  <a:moveTo>
                    <a:pt x="10210" y="0"/>
                  </a:moveTo>
                  <a:lnTo>
                    <a:pt x="2908" y="127"/>
                  </a:lnTo>
                  <a:lnTo>
                    <a:pt x="0" y="3136"/>
                  </a:lnTo>
                  <a:lnTo>
                    <a:pt x="127" y="10439"/>
                  </a:lnTo>
                  <a:lnTo>
                    <a:pt x="3136" y="13347"/>
                  </a:lnTo>
                  <a:lnTo>
                    <a:pt x="10452" y="13220"/>
                  </a:lnTo>
                  <a:lnTo>
                    <a:pt x="13347" y="10210"/>
                  </a:lnTo>
                  <a:lnTo>
                    <a:pt x="13284" y="6553"/>
                  </a:lnTo>
                  <a:lnTo>
                    <a:pt x="13220" y="2908"/>
                  </a:lnTo>
                  <a:lnTo>
                    <a:pt x="10210" y="0"/>
                  </a:lnTo>
                  <a:close/>
                </a:path>
              </a:pathLst>
            </a:custGeom>
            <a:solidFill>
              <a:srgbClr val="8B4E28"/>
            </a:solidFill>
          </p:spPr>
          <p:txBody>
            <a:bodyPr wrap="square" lIns="0" tIns="0" rIns="0" bIns="0" rtlCol="0"/>
            <a:lstStyle/>
            <a:p>
              <a:endParaRPr sz="1493" dirty="0"/>
            </a:p>
          </p:txBody>
        </p:sp>
        <p:sp>
          <p:nvSpPr>
            <p:cNvPr id="360" name="object 340">
              <a:extLst>
                <a:ext uri="{FF2B5EF4-FFF2-40B4-BE49-F238E27FC236}">
                  <a16:creationId xmlns:a16="http://schemas.microsoft.com/office/drawing/2014/main" id="{E839EFCE-8B93-47D5-8D2C-42CE3D93880A}"/>
                </a:ext>
              </a:extLst>
            </p:cNvPr>
            <p:cNvSpPr/>
            <p:nvPr/>
          </p:nvSpPr>
          <p:spPr>
            <a:xfrm>
              <a:off x="721570" y="6689754"/>
              <a:ext cx="13970" cy="13970"/>
            </a:xfrm>
            <a:custGeom>
              <a:avLst/>
              <a:gdLst/>
              <a:ahLst/>
              <a:cxnLst/>
              <a:rect l="l" t="t" r="r" b="b"/>
              <a:pathLst>
                <a:path w="13970" h="13970">
                  <a:moveTo>
                    <a:pt x="10223" y="0"/>
                  </a:moveTo>
                  <a:lnTo>
                    <a:pt x="2920" y="126"/>
                  </a:lnTo>
                  <a:lnTo>
                    <a:pt x="0" y="3149"/>
                  </a:lnTo>
                  <a:lnTo>
                    <a:pt x="126" y="10439"/>
                  </a:lnTo>
                  <a:lnTo>
                    <a:pt x="3149" y="13360"/>
                  </a:lnTo>
                  <a:lnTo>
                    <a:pt x="10452" y="13233"/>
                  </a:lnTo>
                  <a:lnTo>
                    <a:pt x="13360" y="10210"/>
                  </a:lnTo>
                  <a:lnTo>
                    <a:pt x="13296" y="6565"/>
                  </a:lnTo>
                  <a:lnTo>
                    <a:pt x="13233" y="2920"/>
                  </a:lnTo>
                  <a:lnTo>
                    <a:pt x="10223" y="0"/>
                  </a:lnTo>
                  <a:close/>
                </a:path>
              </a:pathLst>
            </a:custGeom>
            <a:solidFill>
              <a:srgbClr val="A15325"/>
            </a:solidFill>
          </p:spPr>
          <p:txBody>
            <a:bodyPr wrap="square" lIns="0" tIns="0" rIns="0" bIns="0" rtlCol="0"/>
            <a:lstStyle/>
            <a:p>
              <a:endParaRPr sz="1493" dirty="0"/>
            </a:p>
          </p:txBody>
        </p:sp>
        <p:sp>
          <p:nvSpPr>
            <p:cNvPr id="361" name="object 341">
              <a:extLst>
                <a:ext uri="{FF2B5EF4-FFF2-40B4-BE49-F238E27FC236}">
                  <a16:creationId xmlns:a16="http://schemas.microsoft.com/office/drawing/2014/main" id="{3F62B325-E708-4572-B608-8CE7393E4292}"/>
                </a:ext>
              </a:extLst>
            </p:cNvPr>
            <p:cNvSpPr/>
            <p:nvPr/>
          </p:nvSpPr>
          <p:spPr>
            <a:xfrm>
              <a:off x="821681" y="6653280"/>
              <a:ext cx="13970" cy="13970"/>
            </a:xfrm>
            <a:custGeom>
              <a:avLst/>
              <a:gdLst/>
              <a:ahLst/>
              <a:cxnLst/>
              <a:rect l="l" t="t" r="r" b="b"/>
              <a:pathLst>
                <a:path w="13969" h="13970">
                  <a:moveTo>
                    <a:pt x="10223" y="0"/>
                  </a:moveTo>
                  <a:lnTo>
                    <a:pt x="2920" y="127"/>
                  </a:lnTo>
                  <a:lnTo>
                    <a:pt x="0" y="3136"/>
                  </a:lnTo>
                  <a:lnTo>
                    <a:pt x="126" y="10439"/>
                  </a:lnTo>
                  <a:lnTo>
                    <a:pt x="3149" y="13347"/>
                  </a:lnTo>
                  <a:lnTo>
                    <a:pt x="10452" y="13220"/>
                  </a:lnTo>
                  <a:lnTo>
                    <a:pt x="13360" y="10210"/>
                  </a:lnTo>
                  <a:lnTo>
                    <a:pt x="13296" y="6553"/>
                  </a:lnTo>
                  <a:lnTo>
                    <a:pt x="13233" y="2908"/>
                  </a:lnTo>
                  <a:lnTo>
                    <a:pt x="10223" y="0"/>
                  </a:lnTo>
                  <a:close/>
                </a:path>
              </a:pathLst>
            </a:custGeom>
            <a:solidFill>
              <a:srgbClr val="A75C31"/>
            </a:solidFill>
          </p:spPr>
          <p:txBody>
            <a:bodyPr wrap="square" lIns="0" tIns="0" rIns="0" bIns="0" rtlCol="0"/>
            <a:lstStyle/>
            <a:p>
              <a:endParaRPr sz="1493" dirty="0"/>
            </a:p>
          </p:txBody>
        </p:sp>
        <p:sp>
          <p:nvSpPr>
            <p:cNvPr id="362" name="object 342">
              <a:extLst>
                <a:ext uri="{FF2B5EF4-FFF2-40B4-BE49-F238E27FC236}">
                  <a16:creationId xmlns:a16="http://schemas.microsoft.com/office/drawing/2014/main" id="{45E5826D-4F57-43C4-A24F-C9AD823A8087}"/>
                </a:ext>
              </a:extLst>
            </p:cNvPr>
            <p:cNvSpPr/>
            <p:nvPr/>
          </p:nvSpPr>
          <p:spPr>
            <a:xfrm>
              <a:off x="621826" y="6581513"/>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198"/>
                  </a:lnTo>
                  <a:lnTo>
                    <a:pt x="13284" y="6553"/>
                  </a:lnTo>
                  <a:lnTo>
                    <a:pt x="13220" y="2895"/>
                  </a:lnTo>
                  <a:lnTo>
                    <a:pt x="10210" y="0"/>
                  </a:lnTo>
                  <a:close/>
                </a:path>
              </a:pathLst>
            </a:custGeom>
            <a:solidFill>
              <a:srgbClr val="9F582E"/>
            </a:solidFill>
          </p:spPr>
          <p:txBody>
            <a:bodyPr wrap="square" lIns="0" tIns="0" rIns="0" bIns="0" rtlCol="0"/>
            <a:lstStyle/>
            <a:p>
              <a:endParaRPr sz="1493" dirty="0"/>
            </a:p>
          </p:txBody>
        </p:sp>
        <p:sp>
          <p:nvSpPr>
            <p:cNvPr id="363" name="object 343">
              <a:extLst>
                <a:ext uri="{FF2B5EF4-FFF2-40B4-BE49-F238E27FC236}">
                  <a16:creationId xmlns:a16="http://schemas.microsoft.com/office/drawing/2014/main" id="{FFADA70B-6BC1-4D31-B7F2-F0BAC6F9075E}"/>
                </a:ext>
              </a:extLst>
            </p:cNvPr>
            <p:cNvSpPr/>
            <p:nvPr/>
          </p:nvSpPr>
          <p:spPr>
            <a:xfrm>
              <a:off x="938396" y="6648708"/>
              <a:ext cx="13970" cy="13970"/>
            </a:xfrm>
            <a:custGeom>
              <a:avLst/>
              <a:gdLst/>
              <a:ahLst/>
              <a:cxnLst/>
              <a:rect l="l" t="t" r="r" b="b"/>
              <a:pathLst>
                <a:path w="13969" h="13970">
                  <a:moveTo>
                    <a:pt x="10210" y="0"/>
                  </a:moveTo>
                  <a:lnTo>
                    <a:pt x="2895" y="127"/>
                  </a:lnTo>
                  <a:lnTo>
                    <a:pt x="0" y="3124"/>
                  </a:lnTo>
                  <a:lnTo>
                    <a:pt x="127" y="10439"/>
                  </a:lnTo>
                  <a:lnTo>
                    <a:pt x="3136" y="13347"/>
                  </a:lnTo>
                  <a:lnTo>
                    <a:pt x="10439" y="13220"/>
                  </a:lnTo>
                  <a:lnTo>
                    <a:pt x="13347" y="10210"/>
                  </a:lnTo>
                  <a:lnTo>
                    <a:pt x="13284" y="6553"/>
                  </a:lnTo>
                  <a:lnTo>
                    <a:pt x="13220" y="2895"/>
                  </a:lnTo>
                  <a:lnTo>
                    <a:pt x="10210" y="0"/>
                  </a:lnTo>
                  <a:close/>
                </a:path>
              </a:pathLst>
            </a:custGeom>
            <a:solidFill>
              <a:srgbClr val="904F2A"/>
            </a:solidFill>
          </p:spPr>
          <p:txBody>
            <a:bodyPr wrap="square" lIns="0" tIns="0" rIns="0" bIns="0" rtlCol="0"/>
            <a:lstStyle/>
            <a:p>
              <a:endParaRPr sz="1493" dirty="0"/>
            </a:p>
          </p:txBody>
        </p:sp>
        <p:sp>
          <p:nvSpPr>
            <p:cNvPr id="364" name="object 344">
              <a:extLst>
                <a:ext uri="{FF2B5EF4-FFF2-40B4-BE49-F238E27FC236}">
                  <a16:creationId xmlns:a16="http://schemas.microsoft.com/office/drawing/2014/main" id="{180C6BE6-F4B2-4692-88B8-6E7403D66633}"/>
                </a:ext>
              </a:extLst>
            </p:cNvPr>
            <p:cNvSpPr/>
            <p:nvPr/>
          </p:nvSpPr>
          <p:spPr>
            <a:xfrm>
              <a:off x="706785" y="6518395"/>
              <a:ext cx="13970" cy="13970"/>
            </a:xfrm>
            <a:custGeom>
              <a:avLst/>
              <a:gdLst/>
              <a:ahLst/>
              <a:cxnLst/>
              <a:rect l="l" t="t" r="r" b="b"/>
              <a:pathLst>
                <a:path w="13970" h="13970">
                  <a:moveTo>
                    <a:pt x="10210" y="0"/>
                  </a:moveTo>
                  <a:lnTo>
                    <a:pt x="2908" y="127"/>
                  </a:lnTo>
                  <a:lnTo>
                    <a:pt x="0" y="3136"/>
                  </a:lnTo>
                  <a:lnTo>
                    <a:pt x="126" y="10439"/>
                  </a:lnTo>
                  <a:lnTo>
                    <a:pt x="3136" y="13347"/>
                  </a:lnTo>
                  <a:lnTo>
                    <a:pt x="10452" y="13220"/>
                  </a:lnTo>
                  <a:lnTo>
                    <a:pt x="13347" y="10210"/>
                  </a:lnTo>
                  <a:lnTo>
                    <a:pt x="13284" y="6553"/>
                  </a:lnTo>
                  <a:lnTo>
                    <a:pt x="13220" y="2908"/>
                  </a:lnTo>
                  <a:lnTo>
                    <a:pt x="10210" y="0"/>
                  </a:lnTo>
                  <a:close/>
                </a:path>
              </a:pathLst>
            </a:custGeom>
            <a:solidFill>
              <a:srgbClr val="925429"/>
            </a:solidFill>
          </p:spPr>
          <p:txBody>
            <a:bodyPr wrap="square" lIns="0" tIns="0" rIns="0" bIns="0" rtlCol="0"/>
            <a:lstStyle/>
            <a:p>
              <a:endParaRPr sz="1493" dirty="0"/>
            </a:p>
          </p:txBody>
        </p:sp>
        <p:sp>
          <p:nvSpPr>
            <p:cNvPr id="365" name="object 345">
              <a:extLst>
                <a:ext uri="{FF2B5EF4-FFF2-40B4-BE49-F238E27FC236}">
                  <a16:creationId xmlns:a16="http://schemas.microsoft.com/office/drawing/2014/main" id="{8B4821CE-AD91-4B0D-81B7-D39B32A5A8E7}"/>
                </a:ext>
              </a:extLst>
            </p:cNvPr>
            <p:cNvSpPr/>
            <p:nvPr/>
          </p:nvSpPr>
          <p:spPr>
            <a:xfrm>
              <a:off x="493483" y="6522223"/>
              <a:ext cx="13970" cy="13970"/>
            </a:xfrm>
            <a:custGeom>
              <a:avLst/>
              <a:gdLst/>
              <a:ahLst/>
              <a:cxnLst/>
              <a:rect l="l" t="t" r="r" b="b"/>
              <a:pathLst>
                <a:path w="13970" h="13970">
                  <a:moveTo>
                    <a:pt x="10210" y="0"/>
                  </a:moveTo>
                  <a:lnTo>
                    <a:pt x="2895" y="127"/>
                  </a:lnTo>
                  <a:lnTo>
                    <a:pt x="0" y="3149"/>
                  </a:lnTo>
                  <a:lnTo>
                    <a:pt x="126" y="10452"/>
                  </a:lnTo>
                  <a:lnTo>
                    <a:pt x="3136" y="13360"/>
                  </a:lnTo>
                  <a:lnTo>
                    <a:pt x="10439" y="13233"/>
                  </a:lnTo>
                  <a:lnTo>
                    <a:pt x="13347" y="10223"/>
                  </a:lnTo>
                  <a:lnTo>
                    <a:pt x="13284" y="6565"/>
                  </a:lnTo>
                  <a:lnTo>
                    <a:pt x="13220" y="2921"/>
                  </a:lnTo>
                  <a:lnTo>
                    <a:pt x="10210" y="0"/>
                  </a:lnTo>
                  <a:close/>
                </a:path>
              </a:pathLst>
            </a:custGeom>
            <a:solidFill>
              <a:srgbClr val="9E582E"/>
            </a:solidFill>
          </p:spPr>
          <p:txBody>
            <a:bodyPr wrap="square" lIns="0" tIns="0" rIns="0" bIns="0" rtlCol="0"/>
            <a:lstStyle/>
            <a:p>
              <a:endParaRPr sz="1493" dirty="0"/>
            </a:p>
          </p:txBody>
        </p:sp>
        <p:sp>
          <p:nvSpPr>
            <p:cNvPr id="366" name="object 346">
              <a:extLst>
                <a:ext uri="{FF2B5EF4-FFF2-40B4-BE49-F238E27FC236}">
                  <a16:creationId xmlns:a16="http://schemas.microsoft.com/office/drawing/2014/main" id="{349F5873-2A34-4F7C-BD40-B42A46952C06}"/>
                </a:ext>
              </a:extLst>
            </p:cNvPr>
            <p:cNvSpPr/>
            <p:nvPr/>
          </p:nvSpPr>
          <p:spPr>
            <a:xfrm>
              <a:off x="888177" y="6485331"/>
              <a:ext cx="13970" cy="13970"/>
            </a:xfrm>
            <a:custGeom>
              <a:avLst/>
              <a:gdLst/>
              <a:ahLst/>
              <a:cxnLst/>
              <a:rect l="l" t="t" r="r" b="b"/>
              <a:pathLst>
                <a:path w="13969" h="13970">
                  <a:moveTo>
                    <a:pt x="10210" y="0"/>
                  </a:moveTo>
                  <a:lnTo>
                    <a:pt x="2908" y="126"/>
                  </a:lnTo>
                  <a:lnTo>
                    <a:pt x="0" y="3136"/>
                  </a:lnTo>
                  <a:lnTo>
                    <a:pt x="127" y="10452"/>
                  </a:lnTo>
                  <a:lnTo>
                    <a:pt x="3136" y="13347"/>
                  </a:lnTo>
                  <a:lnTo>
                    <a:pt x="10452" y="13220"/>
                  </a:lnTo>
                  <a:lnTo>
                    <a:pt x="13347" y="10223"/>
                  </a:lnTo>
                  <a:lnTo>
                    <a:pt x="13284" y="6565"/>
                  </a:lnTo>
                  <a:lnTo>
                    <a:pt x="13220" y="2908"/>
                  </a:lnTo>
                  <a:lnTo>
                    <a:pt x="10210" y="0"/>
                  </a:lnTo>
                  <a:close/>
                </a:path>
              </a:pathLst>
            </a:custGeom>
            <a:solidFill>
              <a:srgbClr val="96512C"/>
            </a:solidFill>
          </p:spPr>
          <p:txBody>
            <a:bodyPr wrap="square" lIns="0" tIns="0" rIns="0" bIns="0" rtlCol="0"/>
            <a:lstStyle/>
            <a:p>
              <a:endParaRPr sz="1493" dirty="0"/>
            </a:p>
          </p:txBody>
        </p:sp>
        <p:sp>
          <p:nvSpPr>
            <p:cNvPr id="367" name="object 347">
              <a:extLst>
                <a:ext uri="{FF2B5EF4-FFF2-40B4-BE49-F238E27FC236}">
                  <a16:creationId xmlns:a16="http://schemas.microsoft.com/office/drawing/2014/main" id="{66435020-21B4-423D-AD51-78E991F58EE0}"/>
                </a:ext>
              </a:extLst>
            </p:cNvPr>
            <p:cNvSpPr/>
            <p:nvPr/>
          </p:nvSpPr>
          <p:spPr>
            <a:xfrm>
              <a:off x="782999" y="6615356"/>
              <a:ext cx="13970" cy="13970"/>
            </a:xfrm>
            <a:custGeom>
              <a:avLst/>
              <a:gdLst/>
              <a:ahLst/>
              <a:cxnLst/>
              <a:rect l="l" t="t" r="r" b="b"/>
              <a:pathLst>
                <a:path w="13970" h="13970">
                  <a:moveTo>
                    <a:pt x="10223" y="0"/>
                  </a:moveTo>
                  <a:lnTo>
                    <a:pt x="2908" y="127"/>
                  </a:lnTo>
                  <a:lnTo>
                    <a:pt x="0" y="3136"/>
                  </a:lnTo>
                  <a:lnTo>
                    <a:pt x="139" y="10439"/>
                  </a:lnTo>
                  <a:lnTo>
                    <a:pt x="3149" y="13347"/>
                  </a:lnTo>
                  <a:lnTo>
                    <a:pt x="10452" y="13220"/>
                  </a:lnTo>
                  <a:lnTo>
                    <a:pt x="13360" y="10210"/>
                  </a:lnTo>
                  <a:lnTo>
                    <a:pt x="13296" y="6553"/>
                  </a:lnTo>
                  <a:lnTo>
                    <a:pt x="13233" y="2895"/>
                  </a:lnTo>
                  <a:lnTo>
                    <a:pt x="10223" y="0"/>
                  </a:lnTo>
                  <a:close/>
                </a:path>
              </a:pathLst>
            </a:custGeom>
            <a:solidFill>
              <a:srgbClr val="8F5228"/>
            </a:solidFill>
          </p:spPr>
          <p:txBody>
            <a:bodyPr wrap="square" lIns="0" tIns="0" rIns="0" bIns="0" rtlCol="0"/>
            <a:lstStyle/>
            <a:p>
              <a:endParaRPr sz="1493" dirty="0"/>
            </a:p>
          </p:txBody>
        </p:sp>
        <p:sp>
          <p:nvSpPr>
            <p:cNvPr id="368" name="object 348">
              <a:extLst>
                <a:ext uri="{FF2B5EF4-FFF2-40B4-BE49-F238E27FC236}">
                  <a16:creationId xmlns:a16="http://schemas.microsoft.com/office/drawing/2014/main" id="{507F63CD-3581-4EA1-B0B8-D20CE91EBDD6}"/>
                </a:ext>
              </a:extLst>
            </p:cNvPr>
            <p:cNvSpPr/>
            <p:nvPr/>
          </p:nvSpPr>
          <p:spPr>
            <a:xfrm>
              <a:off x="619070" y="6561227"/>
              <a:ext cx="13970" cy="13970"/>
            </a:xfrm>
            <a:custGeom>
              <a:avLst/>
              <a:gdLst/>
              <a:ahLst/>
              <a:cxnLst/>
              <a:rect l="l" t="t" r="r" b="b"/>
              <a:pathLst>
                <a:path w="13970" h="13970">
                  <a:moveTo>
                    <a:pt x="10210" y="0"/>
                  </a:moveTo>
                  <a:lnTo>
                    <a:pt x="2908"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7542C"/>
            </a:solidFill>
          </p:spPr>
          <p:txBody>
            <a:bodyPr wrap="square" lIns="0" tIns="0" rIns="0" bIns="0" rtlCol="0"/>
            <a:lstStyle/>
            <a:p>
              <a:endParaRPr sz="1493" dirty="0"/>
            </a:p>
          </p:txBody>
        </p:sp>
        <p:sp>
          <p:nvSpPr>
            <p:cNvPr id="369" name="object 349">
              <a:extLst>
                <a:ext uri="{FF2B5EF4-FFF2-40B4-BE49-F238E27FC236}">
                  <a16:creationId xmlns:a16="http://schemas.microsoft.com/office/drawing/2014/main" id="{E733DA71-E687-4361-913E-C63D8FE09E39}"/>
                </a:ext>
              </a:extLst>
            </p:cNvPr>
            <p:cNvSpPr/>
            <p:nvPr/>
          </p:nvSpPr>
          <p:spPr>
            <a:xfrm>
              <a:off x="1017704" y="6637343"/>
              <a:ext cx="13970" cy="13335"/>
            </a:xfrm>
            <a:custGeom>
              <a:avLst/>
              <a:gdLst/>
              <a:ahLst/>
              <a:cxnLst/>
              <a:rect l="l" t="t" r="r" b="b"/>
              <a:pathLst>
                <a:path w="13969" h="13334">
                  <a:moveTo>
                    <a:pt x="10210" y="0"/>
                  </a:moveTo>
                  <a:lnTo>
                    <a:pt x="2908" y="127"/>
                  </a:lnTo>
                  <a:lnTo>
                    <a:pt x="0" y="3136"/>
                  </a:lnTo>
                  <a:lnTo>
                    <a:pt x="127" y="10439"/>
                  </a:lnTo>
                  <a:lnTo>
                    <a:pt x="3136" y="13335"/>
                  </a:lnTo>
                  <a:lnTo>
                    <a:pt x="10452" y="13208"/>
                  </a:lnTo>
                  <a:lnTo>
                    <a:pt x="13347" y="10210"/>
                  </a:lnTo>
                  <a:lnTo>
                    <a:pt x="13284" y="6553"/>
                  </a:lnTo>
                  <a:lnTo>
                    <a:pt x="13220" y="2908"/>
                  </a:lnTo>
                  <a:lnTo>
                    <a:pt x="10210" y="0"/>
                  </a:lnTo>
                  <a:close/>
                </a:path>
              </a:pathLst>
            </a:custGeom>
            <a:solidFill>
              <a:srgbClr val="7B4623"/>
            </a:solidFill>
          </p:spPr>
          <p:txBody>
            <a:bodyPr wrap="square" lIns="0" tIns="0" rIns="0" bIns="0" rtlCol="0"/>
            <a:lstStyle/>
            <a:p>
              <a:endParaRPr sz="1493" dirty="0"/>
            </a:p>
          </p:txBody>
        </p:sp>
        <p:sp>
          <p:nvSpPr>
            <p:cNvPr id="370" name="object 350">
              <a:extLst>
                <a:ext uri="{FF2B5EF4-FFF2-40B4-BE49-F238E27FC236}">
                  <a16:creationId xmlns:a16="http://schemas.microsoft.com/office/drawing/2014/main" id="{1CDBEF3D-494B-4B08-B2FD-A72271034B2C}"/>
                </a:ext>
              </a:extLst>
            </p:cNvPr>
            <p:cNvSpPr/>
            <p:nvPr/>
          </p:nvSpPr>
          <p:spPr>
            <a:xfrm>
              <a:off x="749783" y="6622722"/>
              <a:ext cx="13970" cy="13970"/>
            </a:xfrm>
            <a:custGeom>
              <a:avLst/>
              <a:gdLst/>
              <a:ahLst/>
              <a:cxnLst/>
              <a:rect l="l" t="t" r="r" b="b"/>
              <a:pathLst>
                <a:path w="13970" h="13970">
                  <a:moveTo>
                    <a:pt x="10210" y="0"/>
                  </a:moveTo>
                  <a:lnTo>
                    <a:pt x="2895" y="126"/>
                  </a:lnTo>
                  <a:lnTo>
                    <a:pt x="0" y="3149"/>
                  </a:lnTo>
                  <a:lnTo>
                    <a:pt x="126" y="10452"/>
                  </a:lnTo>
                  <a:lnTo>
                    <a:pt x="3136" y="13360"/>
                  </a:lnTo>
                  <a:lnTo>
                    <a:pt x="10439" y="13233"/>
                  </a:lnTo>
                  <a:lnTo>
                    <a:pt x="13347" y="10210"/>
                  </a:lnTo>
                  <a:lnTo>
                    <a:pt x="13284" y="6565"/>
                  </a:lnTo>
                  <a:lnTo>
                    <a:pt x="13220" y="2908"/>
                  </a:lnTo>
                  <a:lnTo>
                    <a:pt x="10210" y="0"/>
                  </a:lnTo>
                  <a:close/>
                </a:path>
              </a:pathLst>
            </a:custGeom>
            <a:solidFill>
              <a:srgbClr val="A3592F"/>
            </a:solidFill>
          </p:spPr>
          <p:txBody>
            <a:bodyPr wrap="square" lIns="0" tIns="0" rIns="0" bIns="0" rtlCol="0"/>
            <a:lstStyle/>
            <a:p>
              <a:endParaRPr sz="1493" dirty="0"/>
            </a:p>
          </p:txBody>
        </p:sp>
        <p:sp>
          <p:nvSpPr>
            <p:cNvPr id="371" name="object 351">
              <a:extLst>
                <a:ext uri="{FF2B5EF4-FFF2-40B4-BE49-F238E27FC236}">
                  <a16:creationId xmlns:a16="http://schemas.microsoft.com/office/drawing/2014/main" id="{5012AE35-134D-4F68-BB9B-B70470C9D90C}"/>
                </a:ext>
              </a:extLst>
            </p:cNvPr>
            <p:cNvSpPr/>
            <p:nvPr/>
          </p:nvSpPr>
          <p:spPr>
            <a:xfrm>
              <a:off x="893272" y="6666085"/>
              <a:ext cx="13970" cy="13970"/>
            </a:xfrm>
            <a:custGeom>
              <a:avLst/>
              <a:gdLst/>
              <a:ahLst/>
              <a:cxnLst/>
              <a:rect l="l" t="t" r="r" b="b"/>
              <a:pathLst>
                <a:path w="13969" h="13970">
                  <a:moveTo>
                    <a:pt x="10198" y="0"/>
                  </a:moveTo>
                  <a:lnTo>
                    <a:pt x="2895" y="126"/>
                  </a:lnTo>
                  <a:lnTo>
                    <a:pt x="0" y="3149"/>
                  </a:lnTo>
                  <a:lnTo>
                    <a:pt x="127" y="10452"/>
                  </a:lnTo>
                  <a:lnTo>
                    <a:pt x="3124" y="13360"/>
                  </a:lnTo>
                  <a:lnTo>
                    <a:pt x="10439" y="13233"/>
                  </a:lnTo>
                  <a:lnTo>
                    <a:pt x="13347" y="10223"/>
                  </a:lnTo>
                  <a:lnTo>
                    <a:pt x="13284" y="6565"/>
                  </a:lnTo>
                  <a:lnTo>
                    <a:pt x="13220" y="2920"/>
                  </a:lnTo>
                  <a:lnTo>
                    <a:pt x="10198" y="0"/>
                  </a:lnTo>
                  <a:close/>
                </a:path>
              </a:pathLst>
            </a:custGeom>
            <a:solidFill>
              <a:srgbClr val="8D4E29"/>
            </a:solidFill>
          </p:spPr>
          <p:txBody>
            <a:bodyPr wrap="square" lIns="0" tIns="0" rIns="0" bIns="0" rtlCol="0"/>
            <a:lstStyle/>
            <a:p>
              <a:endParaRPr sz="1493" dirty="0"/>
            </a:p>
          </p:txBody>
        </p:sp>
        <p:sp>
          <p:nvSpPr>
            <p:cNvPr id="372" name="object 352">
              <a:extLst>
                <a:ext uri="{FF2B5EF4-FFF2-40B4-BE49-F238E27FC236}">
                  <a16:creationId xmlns:a16="http://schemas.microsoft.com/office/drawing/2014/main" id="{D19B5FC9-D83B-4558-B629-4A34DB599507}"/>
                </a:ext>
              </a:extLst>
            </p:cNvPr>
            <p:cNvSpPr/>
            <p:nvPr/>
          </p:nvSpPr>
          <p:spPr>
            <a:xfrm>
              <a:off x="907619" y="6684881"/>
              <a:ext cx="13970" cy="13970"/>
            </a:xfrm>
            <a:custGeom>
              <a:avLst/>
              <a:gdLst/>
              <a:ahLst/>
              <a:cxnLst/>
              <a:rect l="l" t="t" r="r" b="b"/>
              <a:pathLst>
                <a:path w="13969" h="13970">
                  <a:moveTo>
                    <a:pt x="10223" y="0"/>
                  </a:moveTo>
                  <a:lnTo>
                    <a:pt x="2908" y="126"/>
                  </a:lnTo>
                  <a:lnTo>
                    <a:pt x="0" y="3136"/>
                  </a:lnTo>
                  <a:lnTo>
                    <a:pt x="139" y="10439"/>
                  </a:lnTo>
                  <a:lnTo>
                    <a:pt x="3149" y="13347"/>
                  </a:lnTo>
                  <a:lnTo>
                    <a:pt x="10452" y="13220"/>
                  </a:lnTo>
                  <a:lnTo>
                    <a:pt x="13360" y="10210"/>
                  </a:lnTo>
                  <a:lnTo>
                    <a:pt x="13296" y="6553"/>
                  </a:lnTo>
                  <a:lnTo>
                    <a:pt x="13233" y="2908"/>
                  </a:lnTo>
                  <a:lnTo>
                    <a:pt x="10223" y="0"/>
                  </a:lnTo>
                  <a:close/>
                </a:path>
              </a:pathLst>
            </a:custGeom>
            <a:solidFill>
              <a:srgbClr val="784322"/>
            </a:solidFill>
          </p:spPr>
          <p:txBody>
            <a:bodyPr wrap="square" lIns="0" tIns="0" rIns="0" bIns="0" rtlCol="0"/>
            <a:lstStyle/>
            <a:p>
              <a:endParaRPr sz="1493" dirty="0"/>
            </a:p>
          </p:txBody>
        </p:sp>
        <p:sp>
          <p:nvSpPr>
            <p:cNvPr id="373" name="object 353">
              <a:extLst>
                <a:ext uri="{FF2B5EF4-FFF2-40B4-BE49-F238E27FC236}">
                  <a16:creationId xmlns:a16="http://schemas.microsoft.com/office/drawing/2014/main" id="{76FB19BF-BD36-45CC-8F82-EE8165064C18}"/>
                </a:ext>
              </a:extLst>
            </p:cNvPr>
            <p:cNvSpPr/>
            <p:nvPr/>
          </p:nvSpPr>
          <p:spPr>
            <a:xfrm>
              <a:off x="612604" y="6722189"/>
              <a:ext cx="13970" cy="13970"/>
            </a:xfrm>
            <a:custGeom>
              <a:avLst/>
              <a:gdLst/>
              <a:ahLst/>
              <a:cxnLst/>
              <a:rect l="l" t="t" r="r" b="b"/>
              <a:pathLst>
                <a:path w="13970" h="13970">
                  <a:moveTo>
                    <a:pt x="10223" y="0"/>
                  </a:moveTo>
                  <a:lnTo>
                    <a:pt x="2908" y="127"/>
                  </a:lnTo>
                  <a:lnTo>
                    <a:pt x="0" y="3136"/>
                  </a:lnTo>
                  <a:lnTo>
                    <a:pt x="126" y="10439"/>
                  </a:lnTo>
                  <a:lnTo>
                    <a:pt x="3149" y="13347"/>
                  </a:lnTo>
                  <a:lnTo>
                    <a:pt x="10452" y="13220"/>
                  </a:lnTo>
                  <a:lnTo>
                    <a:pt x="13360" y="10210"/>
                  </a:lnTo>
                  <a:lnTo>
                    <a:pt x="13296" y="6565"/>
                  </a:lnTo>
                  <a:lnTo>
                    <a:pt x="13233" y="2908"/>
                  </a:lnTo>
                  <a:lnTo>
                    <a:pt x="10223" y="0"/>
                  </a:lnTo>
                  <a:close/>
                </a:path>
              </a:pathLst>
            </a:custGeom>
            <a:solidFill>
              <a:srgbClr val="97592A"/>
            </a:solidFill>
          </p:spPr>
          <p:txBody>
            <a:bodyPr wrap="square" lIns="0" tIns="0" rIns="0" bIns="0" rtlCol="0"/>
            <a:lstStyle/>
            <a:p>
              <a:endParaRPr sz="1493" dirty="0"/>
            </a:p>
          </p:txBody>
        </p:sp>
        <p:sp>
          <p:nvSpPr>
            <p:cNvPr id="374" name="object 354">
              <a:extLst>
                <a:ext uri="{FF2B5EF4-FFF2-40B4-BE49-F238E27FC236}">
                  <a16:creationId xmlns:a16="http://schemas.microsoft.com/office/drawing/2014/main" id="{2B81D3FE-25A4-433F-8CC5-A6C275068F73}"/>
                </a:ext>
              </a:extLst>
            </p:cNvPr>
            <p:cNvSpPr/>
            <p:nvPr/>
          </p:nvSpPr>
          <p:spPr>
            <a:xfrm>
              <a:off x="973089" y="6524934"/>
              <a:ext cx="13335" cy="13970"/>
            </a:xfrm>
            <a:custGeom>
              <a:avLst/>
              <a:gdLst/>
              <a:ahLst/>
              <a:cxnLst/>
              <a:rect l="l" t="t" r="r" b="b"/>
              <a:pathLst>
                <a:path w="13334" h="13970">
                  <a:moveTo>
                    <a:pt x="10198" y="0"/>
                  </a:moveTo>
                  <a:lnTo>
                    <a:pt x="2882" y="126"/>
                  </a:lnTo>
                  <a:lnTo>
                    <a:pt x="0" y="3136"/>
                  </a:lnTo>
                  <a:lnTo>
                    <a:pt x="127" y="10439"/>
                  </a:lnTo>
                  <a:lnTo>
                    <a:pt x="3124" y="13347"/>
                  </a:lnTo>
                  <a:lnTo>
                    <a:pt x="10426" y="13220"/>
                  </a:lnTo>
                  <a:lnTo>
                    <a:pt x="13335" y="10210"/>
                  </a:lnTo>
                  <a:lnTo>
                    <a:pt x="13271" y="6553"/>
                  </a:lnTo>
                  <a:lnTo>
                    <a:pt x="13208" y="2908"/>
                  </a:lnTo>
                  <a:lnTo>
                    <a:pt x="10198" y="0"/>
                  </a:lnTo>
                  <a:close/>
                </a:path>
              </a:pathLst>
            </a:custGeom>
            <a:solidFill>
              <a:srgbClr val="99532D"/>
            </a:solidFill>
          </p:spPr>
          <p:txBody>
            <a:bodyPr wrap="square" lIns="0" tIns="0" rIns="0" bIns="0" rtlCol="0"/>
            <a:lstStyle/>
            <a:p>
              <a:endParaRPr sz="1493" dirty="0"/>
            </a:p>
          </p:txBody>
        </p:sp>
        <p:sp>
          <p:nvSpPr>
            <p:cNvPr id="375" name="object 355">
              <a:extLst>
                <a:ext uri="{FF2B5EF4-FFF2-40B4-BE49-F238E27FC236}">
                  <a16:creationId xmlns:a16="http://schemas.microsoft.com/office/drawing/2014/main" id="{1C69BCCF-530F-4B7D-9EC3-BBFA41DF4412}"/>
                </a:ext>
              </a:extLst>
            </p:cNvPr>
            <p:cNvSpPr/>
            <p:nvPr/>
          </p:nvSpPr>
          <p:spPr>
            <a:xfrm>
              <a:off x="461591" y="6540271"/>
              <a:ext cx="13970" cy="13970"/>
            </a:xfrm>
            <a:custGeom>
              <a:avLst/>
              <a:gdLst/>
              <a:ahLst/>
              <a:cxnLst/>
              <a:rect l="l" t="t" r="r" b="b"/>
              <a:pathLst>
                <a:path w="13970" h="13970">
                  <a:moveTo>
                    <a:pt x="10210" y="0"/>
                  </a:moveTo>
                  <a:lnTo>
                    <a:pt x="2895" y="127"/>
                  </a:lnTo>
                  <a:lnTo>
                    <a:pt x="0" y="3124"/>
                  </a:lnTo>
                  <a:lnTo>
                    <a:pt x="126" y="10439"/>
                  </a:lnTo>
                  <a:lnTo>
                    <a:pt x="3136" y="13347"/>
                  </a:lnTo>
                  <a:lnTo>
                    <a:pt x="10439" y="13220"/>
                  </a:lnTo>
                  <a:lnTo>
                    <a:pt x="13347" y="10210"/>
                  </a:lnTo>
                  <a:lnTo>
                    <a:pt x="13284" y="6553"/>
                  </a:lnTo>
                  <a:lnTo>
                    <a:pt x="13220" y="2895"/>
                  </a:lnTo>
                  <a:lnTo>
                    <a:pt x="10210" y="0"/>
                  </a:lnTo>
                  <a:close/>
                </a:path>
              </a:pathLst>
            </a:custGeom>
            <a:solidFill>
              <a:srgbClr val="AC5D33"/>
            </a:solidFill>
          </p:spPr>
          <p:txBody>
            <a:bodyPr wrap="square" lIns="0" tIns="0" rIns="0" bIns="0" rtlCol="0"/>
            <a:lstStyle/>
            <a:p>
              <a:endParaRPr sz="1493" dirty="0"/>
            </a:p>
          </p:txBody>
        </p:sp>
        <p:sp>
          <p:nvSpPr>
            <p:cNvPr id="376" name="object 356">
              <a:extLst>
                <a:ext uri="{FF2B5EF4-FFF2-40B4-BE49-F238E27FC236}">
                  <a16:creationId xmlns:a16="http://schemas.microsoft.com/office/drawing/2014/main" id="{CDBB4AA6-6AFD-476B-8AED-F63106A04D66}"/>
                </a:ext>
              </a:extLst>
            </p:cNvPr>
            <p:cNvSpPr/>
            <p:nvPr/>
          </p:nvSpPr>
          <p:spPr>
            <a:xfrm>
              <a:off x="896241" y="6573152"/>
              <a:ext cx="13970" cy="13970"/>
            </a:xfrm>
            <a:custGeom>
              <a:avLst/>
              <a:gdLst/>
              <a:ahLst/>
              <a:cxnLst/>
              <a:rect l="l" t="t" r="r" b="b"/>
              <a:pathLst>
                <a:path w="13969" h="13970">
                  <a:moveTo>
                    <a:pt x="10198" y="0"/>
                  </a:moveTo>
                  <a:lnTo>
                    <a:pt x="2895" y="127"/>
                  </a:lnTo>
                  <a:lnTo>
                    <a:pt x="0" y="3136"/>
                  </a:lnTo>
                  <a:lnTo>
                    <a:pt x="127" y="10439"/>
                  </a:lnTo>
                  <a:lnTo>
                    <a:pt x="3136" y="13347"/>
                  </a:lnTo>
                  <a:lnTo>
                    <a:pt x="10439" y="13220"/>
                  </a:lnTo>
                  <a:lnTo>
                    <a:pt x="13347" y="10210"/>
                  </a:lnTo>
                  <a:lnTo>
                    <a:pt x="13284" y="6553"/>
                  </a:lnTo>
                  <a:lnTo>
                    <a:pt x="13220" y="2908"/>
                  </a:lnTo>
                  <a:lnTo>
                    <a:pt x="10198" y="0"/>
                  </a:lnTo>
                  <a:close/>
                </a:path>
              </a:pathLst>
            </a:custGeom>
            <a:solidFill>
              <a:srgbClr val="A1592E"/>
            </a:solidFill>
          </p:spPr>
          <p:txBody>
            <a:bodyPr wrap="square" lIns="0" tIns="0" rIns="0" bIns="0" rtlCol="0"/>
            <a:lstStyle/>
            <a:p>
              <a:endParaRPr sz="1493" dirty="0"/>
            </a:p>
          </p:txBody>
        </p:sp>
        <p:sp>
          <p:nvSpPr>
            <p:cNvPr id="377" name="object 357">
              <a:extLst>
                <a:ext uri="{FF2B5EF4-FFF2-40B4-BE49-F238E27FC236}">
                  <a16:creationId xmlns:a16="http://schemas.microsoft.com/office/drawing/2014/main" id="{228E2CBC-6554-4083-8481-38A03D2AF7AE}"/>
                </a:ext>
              </a:extLst>
            </p:cNvPr>
            <p:cNvSpPr/>
            <p:nvPr/>
          </p:nvSpPr>
          <p:spPr>
            <a:xfrm>
              <a:off x="895976" y="6677741"/>
              <a:ext cx="13970" cy="13335"/>
            </a:xfrm>
            <a:custGeom>
              <a:avLst/>
              <a:gdLst/>
              <a:ahLst/>
              <a:cxnLst/>
              <a:rect l="l" t="t" r="r" b="b"/>
              <a:pathLst>
                <a:path w="13969" h="13334">
                  <a:moveTo>
                    <a:pt x="10223" y="0"/>
                  </a:moveTo>
                  <a:lnTo>
                    <a:pt x="2920" y="127"/>
                  </a:lnTo>
                  <a:lnTo>
                    <a:pt x="0" y="3124"/>
                  </a:lnTo>
                  <a:lnTo>
                    <a:pt x="126" y="10439"/>
                  </a:lnTo>
                  <a:lnTo>
                    <a:pt x="3149" y="13335"/>
                  </a:lnTo>
                  <a:lnTo>
                    <a:pt x="10464" y="13208"/>
                  </a:lnTo>
                  <a:lnTo>
                    <a:pt x="13360" y="10210"/>
                  </a:lnTo>
                  <a:lnTo>
                    <a:pt x="13296" y="6553"/>
                  </a:lnTo>
                  <a:lnTo>
                    <a:pt x="13233" y="2895"/>
                  </a:lnTo>
                  <a:lnTo>
                    <a:pt x="10223" y="0"/>
                  </a:lnTo>
                  <a:close/>
                </a:path>
              </a:pathLst>
            </a:custGeom>
            <a:solidFill>
              <a:srgbClr val="864B27"/>
            </a:solidFill>
          </p:spPr>
          <p:txBody>
            <a:bodyPr wrap="square" lIns="0" tIns="0" rIns="0" bIns="0" rtlCol="0"/>
            <a:lstStyle/>
            <a:p>
              <a:endParaRPr sz="1493" dirty="0"/>
            </a:p>
          </p:txBody>
        </p:sp>
        <p:sp>
          <p:nvSpPr>
            <p:cNvPr id="378" name="object 358">
              <a:extLst>
                <a:ext uri="{FF2B5EF4-FFF2-40B4-BE49-F238E27FC236}">
                  <a16:creationId xmlns:a16="http://schemas.microsoft.com/office/drawing/2014/main" id="{B501B20D-1989-419D-8FD1-1C3D130CB252}"/>
                </a:ext>
              </a:extLst>
            </p:cNvPr>
            <p:cNvSpPr/>
            <p:nvPr/>
          </p:nvSpPr>
          <p:spPr>
            <a:xfrm>
              <a:off x="880210" y="6513486"/>
              <a:ext cx="13335" cy="13970"/>
            </a:xfrm>
            <a:custGeom>
              <a:avLst/>
              <a:gdLst/>
              <a:ahLst/>
              <a:cxnLst/>
              <a:rect l="l" t="t" r="r" b="b"/>
              <a:pathLst>
                <a:path w="13334" h="13970">
                  <a:moveTo>
                    <a:pt x="10198" y="0"/>
                  </a:moveTo>
                  <a:lnTo>
                    <a:pt x="2882" y="126"/>
                  </a:lnTo>
                  <a:lnTo>
                    <a:pt x="0" y="3149"/>
                  </a:lnTo>
                  <a:lnTo>
                    <a:pt x="127" y="10452"/>
                  </a:lnTo>
                  <a:lnTo>
                    <a:pt x="3124" y="13360"/>
                  </a:lnTo>
                  <a:lnTo>
                    <a:pt x="10426" y="13233"/>
                  </a:lnTo>
                  <a:lnTo>
                    <a:pt x="13335" y="10223"/>
                  </a:lnTo>
                  <a:lnTo>
                    <a:pt x="13271" y="6565"/>
                  </a:lnTo>
                  <a:lnTo>
                    <a:pt x="13208" y="2920"/>
                  </a:lnTo>
                  <a:lnTo>
                    <a:pt x="10198" y="0"/>
                  </a:lnTo>
                  <a:close/>
                </a:path>
              </a:pathLst>
            </a:custGeom>
            <a:solidFill>
              <a:srgbClr val="94502B"/>
            </a:solidFill>
          </p:spPr>
          <p:txBody>
            <a:bodyPr wrap="square" lIns="0" tIns="0" rIns="0" bIns="0" rtlCol="0"/>
            <a:lstStyle/>
            <a:p>
              <a:endParaRPr sz="1493" dirty="0"/>
            </a:p>
          </p:txBody>
        </p:sp>
        <p:sp>
          <p:nvSpPr>
            <p:cNvPr id="379" name="object 359">
              <a:extLst>
                <a:ext uri="{FF2B5EF4-FFF2-40B4-BE49-F238E27FC236}">
                  <a16:creationId xmlns:a16="http://schemas.microsoft.com/office/drawing/2014/main" id="{853BEBAC-D705-428E-A4FF-30EA0007E808}"/>
                </a:ext>
              </a:extLst>
            </p:cNvPr>
            <p:cNvSpPr/>
            <p:nvPr/>
          </p:nvSpPr>
          <p:spPr>
            <a:xfrm>
              <a:off x="815519" y="6639812"/>
              <a:ext cx="13335" cy="13970"/>
            </a:xfrm>
            <a:custGeom>
              <a:avLst/>
              <a:gdLst/>
              <a:ahLst/>
              <a:cxnLst/>
              <a:rect l="l" t="t" r="r" b="b"/>
              <a:pathLst>
                <a:path w="13334" h="13970">
                  <a:moveTo>
                    <a:pt x="10198" y="0"/>
                  </a:moveTo>
                  <a:lnTo>
                    <a:pt x="2882" y="127"/>
                  </a:lnTo>
                  <a:lnTo>
                    <a:pt x="0" y="3136"/>
                  </a:lnTo>
                  <a:lnTo>
                    <a:pt x="127" y="10439"/>
                  </a:lnTo>
                  <a:lnTo>
                    <a:pt x="3124" y="13347"/>
                  </a:lnTo>
                  <a:lnTo>
                    <a:pt x="10426" y="13220"/>
                  </a:lnTo>
                  <a:lnTo>
                    <a:pt x="13335" y="10210"/>
                  </a:lnTo>
                  <a:lnTo>
                    <a:pt x="13271" y="6553"/>
                  </a:lnTo>
                  <a:lnTo>
                    <a:pt x="13208" y="2908"/>
                  </a:lnTo>
                  <a:lnTo>
                    <a:pt x="10198" y="0"/>
                  </a:lnTo>
                  <a:close/>
                </a:path>
              </a:pathLst>
            </a:custGeom>
            <a:solidFill>
              <a:srgbClr val="98562B"/>
            </a:solidFill>
          </p:spPr>
          <p:txBody>
            <a:bodyPr wrap="square" lIns="0" tIns="0" rIns="0" bIns="0" rtlCol="0"/>
            <a:lstStyle/>
            <a:p>
              <a:endParaRPr sz="1493" dirty="0"/>
            </a:p>
          </p:txBody>
        </p:sp>
        <p:sp>
          <p:nvSpPr>
            <p:cNvPr id="380" name="object 360">
              <a:extLst>
                <a:ext uri="{FF2B5EF4-FFF2-40B4-BE49-F238E27FC236}">
                  <a16:creationId xmlns:a16="http://schemas.microsoft.com/office/drawing/2014/main" id="{9F06B214-ED5B-40AF-BF87-4C35C5E0F9E8}"/>
                </a:ext>
              </a:extLst>
            </p:cNvPr>
            <p:cNvSpPr/>
            <p:nvPr/>
          </p:nvSpPr>
          <p:spPr>
            <a:xfrm>
              <a:off x="558810" y="6504351"/>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A572C"/>
            </a:solidFill>
          </p:spPr>
          <p:txBody>
            <a:bodyPr wrap="square" lIns="0" tIns="0" rIns="0" bIns="0" rtlCol="0"/>
            <a:lstStyle/>
            <a:p>
              <a:endParaRPr sz="1493" dirty="0"/>
            </a:p>
          </p:txBody>
        </p:sp>
        <p:sp>
          <p:nvSpPr>
            <p:cNvPr id="381" name="object 361">
              <a:extLst>
                <a:ext uri="{FF2B5EF4-FFF2-40B4-BE49-F238E27FC236}">
                  <a16:creationId xmlns:a16="http://schemas.microsoft.com/office/drawing/2014/main" id="{03B38BC7-1392-4BAD-9AD1-21298BDCD423}"/>
                </a:ext>
              </a:extLst>
            </p:cNvPr>
            <p:cNvSpPr/>
            <p:nvPr/>
          </p:nvSpPr>
          <p:spPr>
            <a:xfrm>
              <a:off x="925177" y="6494802"/>
              <a:ext cx="13970" cy="13335"/>
            </a:xfrm>
            <a:custGeom>
              <a:avLst/>
              <a:gdLst/>
              <a:ahLst/>
              <a:cxnLst/>
              <a:rect l="l" t="t" r="r" b="b"/>
              <a:pathLst>
                <a:path w="13969" h="13334">
                  <a:moveTo>
                    <a:pt x="10210" y="0"/>
                  </a:moveTo>
                  <a:lnTo>
                    <a:pt x="2908" y="127"/>
                  </a:lnTo>
                  <a:lnTo>
                    <a:pt x="0" y="3136"/>
                  </a:lnTo>
                  <a:lnTo>
                    <a:pt x="127" y="10439"/>
                  </a:lnTo>
                  <a:lnTo>
                    <a:pt x="3136" y="13335"/>
                  </a:lnTo>
                  <a:lnTo>
                    <a:pt x="10439" y="13208"/>
                  </a:lnTo>
                  <a:lnTo>
                    <a:pt x="13347" y="10210"/>
                  </a:lnTo>
                  <a:lnTo>
                    <a:pt x="13284" y="6553"/>
                  </a:lnTo>
                  <a:lnTo>
                    <a:pt x="13220" y="2908"/>
                  </a:lnTo>
                  <a:lnTo>
                    <a:pt x="10210" y="0"/>
                  </a:lnTo>
                  <a:close/>
                </a:path>
              </a:pathLst>
            </a:custGeom>
            <a:solidFill>
              <a:srgbClr val="9C542D"/>
            </a:solidFill>
          </p:spPr>
          <p:txBody>
            <a:bodyPr wrap="square" lIns="0" tIns="0" rIns="0" bIns="0" rtlCol="0"/>
            <a:lstStyle/>
            <a:p>
              <a:endParaRPr sz="1493" dirty="0"/>
            </a:p>
          </p:txBody>
        </p:sp>
        <p:sp>
          <p:nvSpPr>
            <p:cNvPr id="382" name="object 362">
              <a:extLst>
                <a:ext uri="{FF2B5EF4-FFF2-40B4-BE49-F238E27FC236}">
                  <a16:creationId xmlns:a16="http://schemas.microsoft.com/office/drawing/2014/main" id="{78286A53-59C2-458D-AA6D-B70CCDFDAE76}"/>
                </a:ext>
              </a:extLst>
            </p:cNvPr>
            <p:cNvSpPr/>
            <p:nvPr/>
          </p:nvSpPr>
          <p:spPr>
            <a:xfrm>
              <a:off x="1014522" y="6580762"/>
              <a:ext cx="13335" cy="13970"/>
            </a:xfrm>
            <a:custGeom>
              <a:avLst/>
              <a:gdLst/>
              <a:ahLst/>
              <a:cxnLst/>
              <a:rect l="l" t="t" r="r" b="b"/>
              <a:pathLst>
                <a:path w="13334" h="13970">
                  <a:moveTo>
                    <a:pt x="10198" y="0"/>
                  </a:moveTo>
                  <a:lnTo>
                    <a:pt x="2882" y="127"/>
                  </a:lnTo>
                  <a:lnTo>
                    <a:pt x="0" y="3136"/>
                  </a:lnTo>
                  <a:lnTo>
                    <a:pt x="127" y="10439"/>
                  </a:lnTo>
                  <a:lnTo>
                    <a:pt x="3124" y="13347"/>
                  </a:lnTo>
                  <a:lnTo>
                    <a:pt x="10426" y="13220"/>
                  </a:lnTo>
                  <a:lnTo>
                    <a:pt x="13335" y="10210"/>
                  </a:lnTo>
                  <a:lnTo>
                    <a:pt x="13271" y="6553"/>
                  </a:lnTo>
                  <a:lnTo>
                    <a:pt x="13208" y="2908"/>
                  </a:lnTo>
                  <a:lnTo>
                    <a:pt x="10198" y="0"/>
                  </a:lnTo>
                  <a:close/>
                </a:path>
              </a:pathLst>
            </a:custGeom>
            <a:solidFill>
              <a:srgbClr val="91502B"/>
            </a:solidFill>
          </p:spPr>
          <p:txBody>
            <a:bodyPr wrap="square" lIns="0" tIns="0" rIns="0" bIns="0" rtlCol="0"/>
            <a:lstStyle/>
            <a:p>
              <a:endParaRPr sz="1493" dirty="0"/>
            </a:p>
          </p:txBody>
        </p:sp>
        <p:sp>
          <p:nvSpPr>
            <p:cNvPr id="383" name="object 363">
              <a:extLst>
                <a:ext uri="{FF2B5EF4-FFF2-40B4-BE49-F238E27FC236}">
                  <a16:creationId xmlns:a16="http://schemas.microsoft.com/office/drawing/2014/main" id="{8C98639A-8AD1-46B3-A5A7-05258875AD77}"/>
                </a:ext>
              </a:extLst>
            </p:cNvPr>
            <p:cNvSpPr/>
            <p:nvPr/>
          </p:nvSpPr>
          <p:spPr>
            <a:xfrm>
              <a:off x="468311" y="6545859"/>
              <a:ext cx="13970" cy="13970"/>
            </a:xfrm>
            <a:custGeom>
              <a:avLst/>
              <a:gdLst/>
              <a:ahLst/>
              <a:cxnLst/>
              <a:rect l="l" t="t" r="r" b="b"/>
              <a:pathLst>
                <a:path w="13970" h="13970">
                  <a:moveTo>
                    <a:pt x="10223" y="0"/>
                  </a:moveTo>
                  <a:lnTo>
                    <a:pt x="2908" y="126"/>
                  </a:lnTo>
                  <a:lnTo>
                    <a:pt x="0" y="3136"/>
                  </a:lnTo>
                  <a:lnTo>
                    <a:pt x="126" y="10439"/>
                  </a:lnTo>
                  <a:lnTo>
                    <a:pt x="3149" y="13347"/>
                  </a:lnTo>
                  <a:lnTo>
                    <a:pt x="10452" y="13220"/>
                  </a:lnTo>
                  <a:lnTo>
                    <a:pt x="13360" y="10210"/>
                  </a:lnTo>
                  <a:lnTo>
                    <a:pt x="13296" y="6553"/>
                  </a:lnTo>
                  <a:lnTo>
                    <a:pt x="13233" y="2908"/>
                  </a:lnTo>
                  <a:lnTo>
                    <a:pt x="10223" y="0"/>
                  </a:lnTo>
                  <a:close/>
                </a:path>
              </a:pathLst>
            </a:custGeom>
            <a:solidFill>
              <a:srgbClr val="AC5D33"/>
            </a:solidFill>
          </p:spPr>
          <p:txBody>
            <a:bodyPr wrap="square" lIns="0" tIns="0" rIns="0" bIns="0" rtlCol="0"/>
            <a:lstStyle/>
            <a:p>
              <a:endParaRPr sz="1493" dirty="0"/>
            </a:p>
          </p:txBody>
        </p:sp>
        <p:sp>
          <p:nvSpPr>
            <p:cNvPr id="384" name="object 364">
              <a:extLst>
                <a:ext uri="{FF2B5EF4-FFF2-40B4-BE49-F238E27FC236}">
                  <a16:creationId xmlns:a16="http://schemas.microsoft.com/office/drawing/2014/main" id="{3F1EFA82-A73C-47B6-98FF-C4CA1B68F134}"/>
                </a:ext>
              </a:extLst>
            </p:cNvPr>
            <p:cNvSpPr/>
            <p:nvPr/>
          </p:nvSpPr>
          <p:spPr>
            <a:xfrm>
              <a:off x="756086" y="6715127"/>
              <a:ext cx="13970" cy="13970"/>
            </a:xfrm>
            <a:custGeom>
              <a:avLst/>
              <a:gdLst/>
              <a:ahLst/>
              <a:cxnLst/>
              <a:rect l="l" t="t" r="r" b="b"/>
              <a:pathLst>
                <a:path w="13970" h="13970">
                  <a:moveTo>
                    <a:pt x="10210" y="0"/>
                  </a:moveTo>
                  <a:lnTo>
                    <a:pt x="2908" y="127"/>
                  </a:lnTo>
                  <a:lnTo>
                    <a:pt x="0" y="3124"/>
                  </a:lnTo>
                  <a:lnTo>
                    <a:pt x="126" y="10426"/>
                  </a:lnTo>
                  <a:lnTo>
                    <a:pt x="3136" y="13347"/>
                  </a:lnTo>
                  <a:lnTo>
                    <a:pt x="10439" y="13220"/>
                  </a:lnTo>
                  <a:lnTo>
                    <a:pt x="13347" y="10198"/>
                  </a:lnTo>
                  <a:lnTo>
                    <a:pt x="13284" y="6553"/>
                  </a:lnTo>
                  <a:lnTo>
                    <a:pt x="13220" y="2895"/>
                  </a:lnTo>
                  <a:lnTo>
                    <a:pt x="10210" y="0"/>
                  </a:lnTo>
                  <a:close/>
                </a:path>
              </a:pathLst>
            </a:custGeom>
            <a:solidFill>
              <a:srgbClr val="8E5027"/>
            </a:solidFill>
          </p:spPr>
          <p:txBody>
            <a:bodyPr wrap="square" lIns="0" tIns="0" rIns="0" bIns="0" rtlCol="0"/>
            <a:lstStyle/>
            <a:p>
              <a:endParaRPr sz="1493" dirty="0"/>
            </a:p>
          </p:txBody>
        </p:sp>
        <p:sp>
          <p:nvSpPr>
            <p:cNvPr id="385" name="object 365">
              <a:extLst>
                <a:ext uri="{FF2B5EF4-FFF2-40B4-BE49-F238E27FC236}">
                  <a16:creationId xmlns:a16="http://schemas.microsoft.com/office/drawing/2014/main" id="{0CD6FED9-89D3-45EF-8801-049EB43AA0E0}"/>
                </a:ext>
              </a:extLst>
            </p:cNvPr>
            <p:cNvSpPr/>
            <p:nvPr/>
          </p:nvSpPr>
          <p:spPr>
            <a:xfrm>
              <a:off x="883039" y="6614980"/>
              <a:ext cx="13970" cy="13970"/>
            </a:xfrm>
            <a:custGeom>
              <a:avLst/>
              <a:gdLst/>
              <a:ahLst/>
              <a:cxnLst/>
              <a:rect l="l" t="t" r="r" b="b"/>
              <a:pathLst>
                <a:path w="13969" h="13970">
                  <a:moveTo>
                    <a:pt x="10210" y="0"/>
                  </a:moveTo>
                  <a:lnTo>
                    <a:pt x="2895"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B6662D"/>
            </a:solidFill>
          </p:spPr>
          <p:txBody>
            <a:bodyPr wrap="square" lIns="0" tIns="0" rIns="0" bIns="0" rtlCol="0"/>
            <a:lstStyle/>
            <a:p>
              <a:endParaRPr sz="1493" dirty="0"/>
            </a:p>
          </p:txBody>
        </p:sp>
        <p:sp>
          <p:nvSpPr>
            <p:cNvPr id="386" name="object 366">
              <a:extLst>
                <a:ext uri="{FF2B5EF4-FFF2-40B4-BE49-F238E27FC236}">
                  <a16:creationId xmlns:a16="http://schemas.microsoft.com/office/drawing/2014/main" id="{60D0F6C7-31C7-42E1-9804-77764559CC2E}"/>
                </a:ext>
              </a:extLst>
            </p:cNvPr>
            <p:cNvSpPr/>
            <p:nvPr/>
          </p:nvSpPr>
          <p:spPr>
            <a:xfrm>
              <a:off x="1010413" y="6651779"/>
              <a:ext cx="13970" cy="13335"/>
            </a:xfrm>
            <a:custGeom>
              <a:avLst/>
              <a:gdLst/>
              <a:ahLst/>
              <a:cxnLst/>
              <a:rect l="l" t="t" r="r" b="b"/>
              <a:pathLst>
                <a:path w="13969" h="13334">
                  <a:moveTo>
                    <a:pt x="10210" y="0"/>
                  </a:moveTo>
                  <a:lnTo>
                    <a:pt x="2895" y="127"/>
                  </a:lnTo>
                  <a:lnTo>
                    <a:pt x="0" y="3136"/>
                  </a:lnTo>
                  <a:lnTo>
                    <a:pt x="127" y="10439"/>
                  </a:lnTo>
                  <a:lnTo>
                    <a:pt x="3136" y="13335"/>
                  </a:lnTo>
                  <a:lnTo>
                    <a:pt x="10439" y="13208"/>
                  </a:lnTo>
                  <a:lnTo>
                    <a:pt x="13347" y="10210"/>
                  </a:lnTo>
                  <a:lnTo>
                    <a:pt x="13284" y="6553"/>
                  </a:lnTo>
                  <a:lnTo>
                    <a:pt x="13220" y="2908"/>
                  </a:lnTo>
                  <a:lnTo>
                    <a:pt x="10210" y="0"/>
                  </a:lnTo>
                  <a:close/>
                </a:path>
              </a:pathLst>
            </a:custGeom>
            <a:solidFill>
              <a:srgbClr val="A45C28"/>
            </a:solidFill>
          </p:spPr>
          <p:txBody>
            <a:bodyPr wrap="square" lIns="0" tIns="0" rIns="0" bIns="0" rtlCol="0"/>
            <a:lstStyle/>
            <a:p>
              <a:endParaRPr sz="1493" dirty="0"/>
            </a:p>
          </p:txBody>
        </p:sp>
        <p:sp>
          <p:nvSpPr>
            <p:cNvPr id="387" name="object 367">
              <a:extLst>
                <a:ext uri="{FF2B5EF4-FFF2-40B4-BE49-F238E27FC236}">
                  <a16:creationId xmlns:a16="http://schemas.microsoft.com/office/drawing/2014/main" id="{2D135641-D4F9-4A80-9F5D-515C06A1EC73}"/>
                </a:ext>
              </a:extLst>
            </p:cNvPr>
            <p:cNvSpPr/>
            <p:nvPr/>
          </p:nvSpPr>
          <p:spPr>
            <a:xfrm>
              <a:off x="661589" y="6700367"/>
              <a:ext cx="13970" cy="13335"/>
            </a:xfrm>
            <a:custGeom>
              <a:avLst/>
              <a:gdLst/>
              <a:ahLst/>
              <a:cxnLst/>
              <a:rect l="l" t="t" r="r" b="b"/>
              <a:pathLst>
                <a:path w="13970" h="13334">
                  <a:moveTo>
                    <a:pt x="10210" y="0"/>
                  </a:moveTo>
                  <a:lnTo>
                    <a:pt x="2908" y="127"/>
                  </a:lnTo>
                  <a:lnTo>
                    <a:pt x="0" y="3124"/>
                  </a:lnTo>
                  <a:lnTo>
                    <a:pt x="126" y="10439"/>
                  </a:lnTo>
                  <a:lnTo>
                    <a:pt x="3136" y="13335"/>
                  </a:lnTo>
                  <a:lnTo>
                    <a:pt x="10439" y="13208"/>
                  </a:lnTo>
                  <a:lnTo>
                    <a:pt x="13347" y="10210"/>
                  </a:lnTo>
                  <a:lnTo>
                    <a:pt x="13284" y="6553"/>
                  </a:lnTo>
                  <a:lnTo>
                    <a:pt x="13220" y="2895"/>
                  </a:lnTo>
                  <a:lnTo>
                    <a:pt x="10210" y="0"/>
                  </a:lnTo>
                  <a:close/>
                </a:path>
              </a:pathLst>
            </a:custGeom>
            <a:solidFill>
              <a:srgbClr val="BD6A2F"/>
            </a:solidFill>
          </p:spPr>
          <p:txBody>
            <a:bodyPr wrap="square" lIns="0" tIns="0" rIns="0" bIns="0" rtlCol="0"/>
            <a:lstStyle/>
            <a:p>
              <a:endParaRPr sz="1493" dirty="0"/>
            </a:p>
          </p:txBody>
        </p:sp>
        <p:sp>
          <p:nvSpPr>
            <p:cNvPr id="388" name="object 368">
              <a:extLst>
                <a:ext uri="{FF2B5EF4-FFF2-40B4-BE49-F238E27FC236}">
                  <a16:creationId xmlns:a16="http://schemas.microsoft.com/office/drawing/2014/main" id="{CF85D2ED-9425-463C-8784-86912A88015F}"/>
                </a:ext>
              </a:extLst>
            </p:cNvPr>
            <p:cNvSpPr/>
            <p:nvPr/>
          </p:nvSpPr>
          <p:spPr>
            <a:xfrm>
              <a:off x="750756" y="6652593"/>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25A2E"/>
            </a:solidFill>
          </p:spPr>
          <p:txBody>
            <a:bodyPr wrap="square" lIns="0" tIns="0" rIns="0" bIns="0" rtlCol="0"/>
            <a:lstStyle/>
            <a:p>
              <a:endParaRPr sz="1493" dirty="0"/>
            </a:p>
          </p:txBody>
        </p:sp>
        <p:sp>
          <p:nvSpPr>
            <p:cNvPr id="389" name="object 369">
              <a:extLst>
                <a:ext uri="{FF2B5EF4-FFF2-40B4-BE49-F238E27FC236}">
                  <a16:creationId xmlns:a16="http://schemas.microsoft.com/office/drawing/2014/main" id="{7C4D3FE5-26B2-4CCC-8677-240B7C7283DA}"/>
                </a:ext>
              </a:extLst>
            </p:cNvPr>
            <p:cNvSpPr/>
            <p:nvPr/>
          </p:nvSpPr>
          <p:spPr>
            <a:xfrm>
              <a:off x="572613" y="6497194"/>
              <a:ext cx="13970" cy="13970"/>
            </a:xfrm>
            <a:custGeom>
              <a:avLst/>
              <a:gdLst/>
              <a:ahLst/>
              <a:cxnLst/>
              <a:rect l="l" t="t" r="r" b="b"/>
              <a:pathLst>
                <a:path w="13970" h="13970">
                  <a:moveTo>
                    <a:pt x="10223" y="0"/>
                  </a:moveTo>
                  <a:lnTo>
                    <a:pt x="2908" y="127"/>
                  </a:lnTo>
                  <a:lnTo>
                    <a:pt x="0" y="3136"/>
                  </a:lnTo>
                  <a:lnTo>
                    <a:pt x="126" y="10439"/>
                  </a:lnTo>
                  <a:lnTo>
                    <a:pt x="3136" y="13347"/>
                  </a:lnTo>
                  <a:lnTo>
                    <a:pt x="10452" y="13220"/>
                  </a:lnTo>
                  <a:lnTo>
                    <a:pt x="13347" y="10210"/>
                  </a:lnTo>
                  <a:lnTo>
                    <a:pt x="13284" y="6553"/>
                  </a:lnTo>
                  <a:lnTo>
                    <a:pt x="13220" y="2908"/>
                  </a:lnTo>
                  <a:lnTo>
                    <a:pt x="10223" y="0"/>
                  </a:lnTo>
                  <a:close/>
                </a:path>
              </a:pathLst>
            </a:custGeom>
            <a:solidFill>
              <a:srgbClr val="97542C"/>
            </a:solidFill>
          </p:spPr>
          <p:txBody>
            <a:bodyPr wrap="square" lIns="0" tIns="0" rIns="0" bIns="0" rtlCol="0"/>
            <a:lstStyle/>
            <a:p>
              <a:endParaRPr sz="1493" dirty="0"/>
            </a:p>
          </p:txBody>
        </p:sp>
        <p:sp>
          <p:nvSpPr>
            <p:cNvPr id="390" name="object 370">
              <a:extLst>
                <a:ext uri="{FF2B5EF4-FFF2-40B4-BE49-F238E27FC236}">
                  <a16:creationId xmlns:a16="http://schemas.microsoft.com/office/drawing/2014/main" id="{A6E0E212-1BCB-4155-9E05-0CD3A1688571}"/>
                </a:ext>
              </a:extLst>
            </p:cNvPr>
            <p:cNvSpPr/>
            <p:nvPr/>
          </p:nvSpPr>
          <p:spPr>
            <a:xfrm>
              <a:off x="741429" y="6477592"/>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895"/>
                  </a:lnTo>
                  <a:lnTo>
                    <a:pt x="10210" y="0"/>
                  </a:lnTo>
                  <a:close/>
                </a:path>
              </a:pathLst>
            </a:custGeom>
            <a:solidFill>
              <a:srgbClr val="AD612A"/>
            </a:solidFill>
          </p:spPr>
          <p:txBody>
            <a:bodyPr wrap="square" lIns="0" tIns="0" rIns="0" bIns="0" rtlCol="0"/>
            <a:lstStyle/>
            <a:p>
              <a:endParaRPr sz="1493" dirty="0"/>
            </a:p>
          </p:txBody>
        </p:sp>
        <p:sp>
          <p:nvSpPr>
            <p:cNvPr id="391" name="object 371">
              <a:extLst>
                <a:ext uri="{FF2B5EF4-FFF2-40B4-BE49-F238E27FC236}">
                  <a16:creationId xmlns:a16="http://schemas.microsoft.com/office/drawing/2014/main" id="{B359B3F0-E1AD-46A0-A0D0-A32B99250332}"/>
                </a:ext>
              </a:extLst>
            </p:cNvPr>
            <p:cNvSpPr/>
            <p:nvPr/>
          </p:nvSpPr>
          <p:spPr>
            <a:xfrm>
              <a:off x="870832" y="6711859"/>
              <a:ext cx="13335" cy="13970"/>
            </a:xfrm>
            <a:custGeom>
              <a:avLst/>
              <a:gdLst/>
              <a:ahLst/>
              <a:cxnLst/>
              <a:rect l="l" t="t" r="r" b="b"/>
              <a:pathLst>
                <a:path w="13334" h="13970">
                  <a:moveTo>
                    <a:pt x="10198" y="0"/>
                  </a:moveTo>
                  <a:lnTo>
                    <a:pt x="2895" y="127"/>
                  </a:lnTo>
                  <a:lnTo>
                    <a:pt x="0" y="3136"/>
                  </a:lnTo>
                  <a:lnTo>
                    <a:pt x="127" y="10439"/>
                  </a:lnTo>
                  <a:lnTo>
                    <a:pt x="3124" y="13360"/>
                  </a:lnTo>
                  <a:lnTo>
                    <a:pt x="10439" y="13233"/>
                  </a:lnTo>
                  <a:lnTo>
                    <a:pt x="13335" y="10210"/>
                  </a:lnTo>
                  <a:lnTo>
                    <a:pt x="13271" y="6565"/>
                  </a:lnTo>
                  <a:lnTo>
                    <a:pt x="13208" y="2908"/>
                  </a:lnTo>
                  <a:lnTo>
                    <a:pt x="10198" y="0"/>
                  </a:lnTo>
                  <a:close/>
                </a:path>
              </a:pathLst>
            </a:custGeom>
            <a:solidFill>
              <a:srgbClr val="8F4D2A"/>
            </a:solidFill>
          </p:spPr>
          <p:txBody>
            <a:bodyPr wrap="square" lIns="0" tIns="0" rIns="0" bIns="0" rtlCol="0"/>
            <a:lstStyle/>
            <a:p>
              <a:endParaRPr sz="1493" dirty="0"/>
            </a:p>
          </p:txBody>
        </p:sp>
        <p:sp>
          <p:nvSpPr>
            <p:cNvPr id="392" name="object 372">
              <a:extLst>
                <a:ext uri="{FF2B5EF4-FFF2-40B4-BE49-F238E27FC236}">
                  <a16:creationId xmlns:a16="http://schemas.microsoft.com/office/drawing/2014/main" id="{02290CA5-DDF5-47AD-8373-0891D461C8AC}"/>
                </a:ext>
              </a:extLst>
            </p:cNvPr>
            <p:cNvSpPr/>
            <p:nvPr/>
          </p:nvSpPr>
          <p:spPr>
            <a:xfrm>
              <a:off x="980559" y="6511266"/>
              <a:ext cx="13970" cy="13970"/>
            </a:xfrm>
            <a:custGeom>
              <a:avLst/>
              <a:gdLst/>
              <a:ahLst/>
              <a:cxnLst/>
              <a:rect l="l" t="t" r="r" b="b"/>
              <a:pathLst>
                <a:path w="13969" h="13970">
                  <a:moveTo>
                    <a:pt x="10210" y="0"/>
                  </a:moveTo>
                  <a:lnTo>
                    <a:pt x="2895" y="126"/>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8B4E28"/>
            </a:solidFill>
          </p:spPr>
          <p:txBody>
            <a:bodyPr wrap="square" lIns="0" tIns="0" rIns="0" bIns="0" rtlCol="0"/>
            <a:lstStyle/>
            <a:p>
              <a:endParaRPr sz="1493" dirty="0"/>
            </a:p>
          </p:txBody>
        </p:sp>
        <p:sp>
          <p:nvSpPr>
            <p:cNvPr id="393" name="object 373">
              <a:extLst>
                <a:ext uri="{FF2B5EF4-FFF2-40B4-BE49-F238E27FC236}">
                  <a16:creationId xmlns:a16="http://schemas.microsoft.com/office/drawing/2014/main" id="{E9116CC8-5360-48B0-955F-F89CBB6AA9EF}"/>
                </a:ext>
              </a:extLst>
            </p:cNvPr>
            <p:cNvSpPr/>
            <p:nvPr/>
          </p:nvSpPr>
          <p:spPr>
            <a:xfrm>
              <a:off x="567451" y="6507109"/>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9562B"/>
            </a:solidFill>
          </p:spPr>
          <p:txBody>
            <a:bodyPr wrap="square" lIns="0" tIns="0" rIns="0" bIns="0" rtlCol="0"/>
            <a:lstStyle/>
            <a:p>
              <a:endParaRPr sz="1493" dirty="0"/>
            </a:p>
          </p:txBody>
        </p:sp>
        <p:sp>
          <p:nvSpPr>
            <p:cNvPr id="394" name="object 374">
              <a:extLst>
                <a:ext uri="{FF2B5EF4-FFF2-40B4-BE49-F238E27FC236}">
                  <a16:creationId xmlns:a16="http://schemas.microsoft.com/office/drawing/2014/main" id="{9715F1F1-0037-449E-AD1C-473FC3CCB6C0}"/>
                </a:ext>
              </a:extLst>
            </p:cNvPr>
            <p:cNvSpPr/>
            <p:nvPr/>
          </p:nvSpPr>
          <p:spPr>
            <a:xfrm>
              <a:off x="957585" y="6634158"/>
              <a:ext cx="13970" cy="13970"/>
            </a:xfrm>
            <a:custGeom>
              <a:avLst/>
              <a:gdLst/>
              <a:ahLst/>
              <a:cxnLst/>
              <a:rect l="l" t="t" r="r" b="b"/>
              <a:pathLst>
                <a:path w="13969" h="13970">
                  <a:moveTo>
                    <a:pt x="10210" y="0"/>
                  </a:moveTo>
                  <a:lnTo>
                    <a:pt x="2908" y="126"/>
                  </a:lnTo>
                  <a:lnTo>
                    <a:pt x="0" y="3149"/>
                  </a:lnTo>
                  <a:lnTo>
                    <a:pt x="127" y="10452"/>
                  </a:lnTo>
                  <a:lnTo>
                    <a:pt x="3136" y="13347"/>
                  </a:lnTo>
                  <a:lnTo>
                    <a:pt x="10439" y="13220"/>
                  </a:lnTo>
                  <a:lnTo>
                    <a:pt x="13347" y="10210"/>
                  </a:lnTo>
                  <a:lnTo>
                    <a:pt x="13284" y="6565"/>
                  </a:lnTo>
                  <a:lnTo>
                    <a:pt x="13220" y="2908"/>
                  </a:lnTo>
                  <a:lnTo>
                    <a:pt x="10210" y="0"/>
                  </a:lnTo>
                  <a:close/>
                </a:path>
              </a:pathLst>
            </a:custGeom>
            <a:solidFill>
              <a:srgbClr val="814A25"/>
            </a:solidFill>
          </p:spPr>
          <p:txBody>
            <a:bodyPr wrap="square" lIns="0" tIns="0" rIns="0" bIns="0" rtlCol="0"/>
            <a:lstStyle/>
            <a:p>
              <a:endParaRPr sz="1493" dirty="0"/>
            </a:p>
          </p:txBody>
        </p:sp>
        <p:sp>
          <p:nvSpPr>
            <p:cNvPr id="395" name="object 375">
              <a:extLst>
                <a:ext uri="{FF2B5EF4-FFF2-40B4-BE49-F238E27FC236}">
                  <a16:creationId xmlns:a16="http://schemas.microsoft.com/office/drawing/2014/main" id="{7D79C23B-FA63-45E2-A2F4-BBF57318F5EF}"/>
                </a:ext>
              </a:extLst>
            </p:cNvPr>
            <p:cNvSpPr/>
            <p:nvPr/>
          </p:nvSpPr>
          <p:spPr>
            <a:xfrm>
              <a:off x="511307" y="6527567"/>
              <a:ext cx="13970" cy="13970"/>
            </a:xfrm>
            <a:custGeom>
              <a:avLst/>
              <a:gdLst/>
              <a:ahLst/>
              <a:cxnLst/>
              <a:rect l="l" t="t" r="r" b="b"/>
              <a:pathLst>
                <a:path w="13970" h="13970">
                  <a:moveTo>
                    <a:pt x="10210" y="0"/>
                  </a:moveTo>
                  <a:lnTo>
                    <a:pt x="2895"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6552A"/>
            </a:solidFill>
          </p:spPr>
          <p:txBody>
            <a:bodyPr wrap="square" lIns="0" tIns="0" rIns="0" bIns="0" rtlCol="0"/>
            <a:lstStyle/>
            <a:p>
              <a:endParaRPr sz="1493" dirty="0"/>
            </a:p>
          </p:txBody>
        </p:sp>
        <p:sp>
          <p:nvSpPr>
            <p:cNvPr id="396" name="object 376">
              <a:extLst>
                <a:ext uri="{FF2B5EF4-FFF2-40B4-BE49-F238E27FC236}">
                  <a16:creationId xmlns:a16="http://schemas.microsoft.com/office/drawing/2014/main" id="{E8DB91D0-194C-4FE7-BB3A-052768D67BBE}"/>
                </a:ext>
              </a:extLst>
            </p:cNvPr>
            <p:cNvSpPr/>
            <p:nvPr/>
          </p:nvSpPr>
          <p:spPr>
            <a:xfrm>
              <a:off x="588509" y="6488342"/>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895"/>
                  </a:lnTo>
                  <a:lnTo>
                    <a:pt x="10210" y="0"/>
                  </a:lnTo>
                  <a:close/>
                </a:path>
              </a:pathLst>
            </a:custGeom>
            <a:solidFill>
              <a:srgbClr val="8F4F2A"/>
            </a:solidFill>
          </p:spPr>
          <p:txBody>
            <a:bodyPr wrap="square" lIns="0" tIns="0" rIns="0" bIns="0" rtlCol="0"/>
            <a:lstStyle/>
            <a:p>
              <a:endParaRPr sz="1493" dirty="0"/>
            </a:p>
          </p:txBody>
        </p:sp>
        <p:sp>
          <p:nvSpPr>
            <p:cNvPr id="397" name="object 377">
              <a:extLst>
                <a:ext uri="{FF2B5EF4-FFF2-40B4-BE49-F238E27FC236}">
                  <a16:creationId xmlns:a16="http://schemas.microsoft.com/office/drawing/2014/main" id="{25C99704-9285-4BE2-B5C8-E2CBCD91AA72}"/>
                </a:ext>
              </a:extLst>
            </p:cNvPr>
            <p:cNvSpPr/>
            <p:nvPr/>
          </p:nvSpPr>
          <p:spPr>
            <a:xfrm>
              <a:off x="1027405" y="6629563"/>
              <a:ext cx="13335" cy="13970"/>
            </a:xfrm>
            <a:custGeom>
              <a:avLst/>
              <a:gdLst/>
              <a:ahLst/>
              <a:cxnLst/>
              <a:rect l="l" t="t" r="r" b="b"/>
              <a:pathLst>
                <a:path w="13334" h="13970">
                  <a:moveTo>
                    <a:pt x="10210" y="0"/>
                  </a:moveTo>
                  <a:lnTo>
                    <a:pt x="2895" y="127"/>
                  </a:lnTo>
                  <a:lnTo>
                    <a:pt x="0" y="3136"/>
                  </a:lnTo>
                  <a:lnTo>
                    <a:pt x="127" y="10439"/>
                  </a:lnTo>
                  <a:lnTo>
                    <a:pt x="3124" y="13347"/>
                  </a:lnTo>
                  <a:lnTo>
                    <a:pt x="10439" y="13220"/>
                  </a:lnTo>
                  <a:lnTo>
                    <a:pt x="13335" y="10210"/>
                  </a:lnTo>
                  <a:lnTo>
                    <a:pt x="13271" y="6553"/>
                  </a:lnTo>
                  <a:lnTo>
                    <a:pt x="13208" y="2908"/>
                  </a:lnTo>
                  <a:lnTo>
                    <a:pt x="10210" y="0"/>
                  </a:lnTo>
                  <a:close/>
                </a:path>
              </a:pathLst>
            </a:custGeom>
            <a:solidFill>
              <a:srgbClr val="7E4623"/>
            </a:solidFill>
          </p:spPr>
          <p:txBody>
            <a:bodyPr wrap="square" lIns="0" tIns="0" rIns="0" bIns="0" rtlCol="0"/>
            <a:lstStyle/>
            <a:p>
              <a:endParaRPr sz="1493" dirty="0"/>
            </a:p>
          </p:txBody>
        </p:sp>
        <p:sp>
          <p:nvSpPr>
            <p:cNvPr id="398" name="object 378">
              <a:extLst>
                <a:ext uri="{FF2B5EF4-FFF2-40B4-BE49-F238E27FC236}">
                  <a16:creationId xmlns:a16="http://schemas.microsoft.com/office/drawing/2014/main" id="{9A7B10CB-0C5A-4E31-9DFB-4E0BC34228B5}"/>
                </a:ext>
              </a:extLst>
            </p:cNvPr>
            <p:cNvSpPr/>
            <p:nvPr/>
          </p:nvSpPr>
          <p:spPr>
            <a:xfrm>
              <a:off x="646254" y="6549200"/>
              <a:ext cx="13970" cy="13970"/>
            </a:xfrm>
            <a:custGeom>
              <a:avLst/>
              <a:gdLst/>
              <a:ahLst/>
              <a:cxnLst/>
              <a:rect l="l" t="t" r="r" b="b"/>
              <a:pathLst>
                <a:path w="13970" h="13970">
                  <a:moveTo>
                    <a:pt x="10210" y="0"/>
                  </a:moveTo>
                  <a:lnTo>
                    <a:pt x="2908" y="127"/>
                  </a:lnTo>
                  <a:lnTo>
                    <a:pt x="0" y="3149"/>
                  </a:lnTo>
                  <a:lnTo>
                    <a:pt x="126" y="10452"/>
                  </a:lnTo>
                  <a:lnTo>
                    <a:pt x="3136" y="13347"/>
                  </a:lnTo>
                  <a:lnTo>
                    <a:pt x="10452" y="13220"/>
                  </a:lnTo>
                  <a:lnTo>
                    <a:pt x="13347" y="10223"/>
                  </a:lnTo>
                  <a:lnTo>
                    <a:pt x="13284" y="6565"/>
                  </a:lnTo>
                  <a:lnTo>
                    <a:pt x="13220" y="2921"/>
                  </a:lnTo>
                  <a:lnTo>
                    <a:pt x="10210" y="0"/>
                  </a:lnTo>
                  <a:close/>
                </a:path>
              </a:pathLst>
            </a:custGeom>
            <a:solidFill>
              <a:srgbClr val="95542B"/>
            </a:solidFill>
          </p:spPr>
          <p:txBody>
            <a:bodyPr wrap="square" lIns="0" tIns="0" rIns="0" bIns="0" rtlCol="0"/>
            <a:lstStyle/>
            <a:p>
              <a:endParaRPr sz="1493" dirty="0"/>
            </a:p>
          </p:txBody>
        </p:sp>
        <p:sp>
          <p:nvSpPr>
            <p:cNvPr id="399" name="object 379">
              <a:extLst>
                <a:ext uri="{FF2B5EF4-FFF2-40B4-BE49-F238E27FC236}">
                  <a16:creationId xmlns:a16="http://schemas.microsoft.com/office/drawing/2014/main" id="{41598E6A-9397-4D0D-B0E0-BAE896954DAD}"/>
                </a:ext>
              </a:extLst>
            </p:cNvPr>
            <p:cNvSpPr/>
            <p:nvPr/>
          </p:nvSpPr>
          <p:spPr>
            <a:xfrm>
              <a:off x="1017358" y="6535945"/>
              <a:ext cx="13970" cy="13970"/>
            </a:xfrm>
            <a:custGeom>
              <a:avLst/>
              <a:gdLst/>
              <a:ahLst/>
              <a:cxnLst/>
              <a:rect l="l" t="t" r="r" b="b"/>
              <a:pathLst>
                <a:path w="13969" h="13970">
                  <a:moveTo>
                    <a:pt x="10210" y="0"/>
                  </a:moveTo>
                  <a:lnTo>
                    <a:pt x="2908" y="126"/>
                  </a:lnTo>
                  <a:lnTo>
                    <a:pt x="0" y="3149"/>
                  </a:lnTo>
                  <a:lnTo>
                    <a:pt x="127" y="10452"/>
                  </a:lnTo>
                  <a:lnTo>
                    <a:pt x="3136" y="13360"/>
                  </a:lnTo>
                  <a:lnTo>
                    <a:pt x="10452" y="13233"/>
                  </a:lnTo>
                  <a:lnTo>
                    <a:pt x="13347" y="10210"/>
                  </a:lnTo>
                  <a:lnTo>
                    <a:pt x="13284" y="6565"/>
                  </a:lnTo>
                  <a:lnTo>
                    <a:pt x="13220" y="2908"/>
                  </a:lnTo>
                  <a:lnTo>
                    <a:pt x="10210" y="0"/>
                  </a:lnTo>
                  <a:close/>
                </a:path>
              </a:pathLst>
            </a:custGeom>
            <a:solidFill>
              <a:srgbClr val="91502B"/>
            </a:solidFill>
          </p:spPr>
          <p:txBody>
            <a:bodyPr wrap="square" lIns="0" tIns="0" rIns="0" bIns="0" rtlCol="0"/>
            <a:lstStyle/>
            <a:p>
              <a:endParaRPr sz="1493" dirty="0"/>
            </a:p>
          </p:txBody>
        </p:sp>
        <p:sp>
          <p:nvSpPr>
            <p:cNvPr id="400" name="object 380">
              <a:extLst>
                <a:ext uri="{FF2B5EF4-FFF2-40B4-BE49-F238E27FC236}">
                  <a16:creationId xmlns:a16="http://schemas.microsoft.com/office/drawing/2014/main" id="{065953B6-BFDA-4D0D-95D6-0073A7DE984F}"/>
                </a:ext>
              </a:extLst>
            </p:cNvPr>
            <p:cNvSpPr/>
            <p:nvPr/>
          </p:nvSpPr>
          <p:spPr>
            <a:xfrm>
              <a:off x="630557" y="6658139"/>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D592B"/>
            </a:solidFill>
          </p:spPr>
          <p:txBody>
            <a:bodyPr wrap="square" lIns="0" tIns="0" rIns="0" bIns="0" rtlCol="0"/>
            <a:lstStyle/>
            <a:p>
              <a:endParaRPr sz="1493" dirty="0"/>
            </a:p>
          </p:txBody>
        </p:sp>
        <p:sp>
          <p:nvSpPr>
            <p:cNvPr id="401" name="object 381">
              <a:extLst>
                <a:ext uri="{FF2B5EF4-FFF2-40B4-BE49-F238E27FC236}">
                  <a16:creationId xmlns:a16="http://schemas.microsoft.com/office/drawing/2014/main" id="{35AC284D-6E86-41F6-AFA9-ADC6BFD26FA7}"/>
                </a:ext>
              </a:extLst>
            </p:cNvPr>
            <p:cNvSpPr/>
            <p:nvPr/>
          </p:nvSpPr>
          <p:spPr>
            <a:xfrm>
              <a:off x="639738" y="6730602"/>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C582D"/>
            </a:solidFill>
          </p:spPr>
          <p:txBody>
            <a:bodyPr wrap="square" lIns="0" tIns="0" rIns="0" bIns="0" rtlCol="0"/>
            <a:lstStyle/>
            <a:p>
              <a:endParaRPr sz="1493" dirty="0"/>
            </a:p>
          </p:txBody>
        </p:sp>
        <p:sp>
          <p:nvSpPr>
            <p:cNvPr id="402" name="object 382">
              <a:extLst>
                <a:ext uri="{FF2B5EF4-FFF2-40B4-BE49-F238E27FC236}">
                  <a16:creationId xmlns:a16="http://schemas.microsoft.com/office/drawing/2014/main" id="{A0F9B49F-6862-406B-8850-115E61E70603}"/>
                </a:ext>
              </a:extLst>
            </p:cNvPr>
            <p:cNvSpPr/>
            <p:nvPr/>
          </p:nvSpPr>
          <p:spPr>
            <a:xfrm>
              <a:off x="1012708" y="6588269"/>
              <a:ext cx="13970" cy="13970"/>
            </a:xfrm>
            <a:custGeom>
              <a:avLst/>
              <a:gdLst/>
              <a:ahLst/>
              <a:cxnLst/>
              <a:rect l="l" t="t" r="r" b="b"/>
              <a:pathLst>
                <a:path w="13969" h="13970">
                  <a:moveTo>
                    <a:pt x="10210" y="0"/>
                  </a:moveTo>
                  <a:lnTo>
                    <a:pt x="2895" y="127"/>
                  </a:lnTo>
                  <a:lnTo>
                    <a:pt x="0" y="3136"/>
                  </a:lnTo>
                  <a:lnTo>
                    <a:pt x="127" y="10439"/>
                  </a:lnTo>
                  <a:lnTo>
                    <a:pt x="3136" y="13347"/>
                  </a:lnTo>
                  <a:lnTo>
                    <a:pt x="10439" y="13220"/>
                  </a:lnTo>
                  <a:lnTo>
                    <a:pt x="13347" y="10198"/>
                  </a:lnTo>
                  <a:lnTo>
                    <a:pt x="13284" y="6553"/>
                  </a:lnTo>
                  <a:lnTo>
                    <a:pt x="13220" y="2895"/>
                  </a:lnTo>
                  <a:lnTo>
                    <a:pt x="10210" y="0"/>
                  </a:lnTo>
                  <a:close/>
                </a:path>
              </a:pathLst>
            </a:custGeom>
            <a:solidFill>
              <a:srgbClr val="97522C"/>
            </a:solidFill>
          </p:spPr>
          <p:txBody>
            <a:bodyPr wrap="square" lIns="0" tIns="0" rIns="0" bIns="0" rtlCol="0"/>
            <a:lstStyle/>
            <a:p>
              <a:endParaRPr sz="1493" dirty="0"/>
            </a:p>
          </p:txBody>
        </p:sp>
        <p:sp>
          <p:nvSpPr>
            <p:cNvPr id="403" name="object 383">
              <a:extLst>
                <a:ext uri="{FF2B5EF4-FFF2-40B4-BE49-F238E27FC236}">
                  <a16:creationId xmlns:a16="http://schemas.microsoft.com/office/drawing/2014/main" id="{FDE614BE-E5DB-4FFC-9208-7BC1481705D1}"/>
                </a:ext>
              </a:extLst>
            </p:cNvPr>
            <p:cNvSpPr/>
            <p:nvPr/>
          </p:nvSpPr>
          <p:spPr>
            <a:xfrm>
              <a:off x="704945" y="6522517"/>
              <a:ext cx="13970" cy="13970"/>
            </a:xfrm>
            <a:custGeom>
              <a:avLst/>
              <a:gdLst/>
              <a:ahLst/>
              <a:cxnLst/>
              <a:rect l="l" t="t" r="r" b="b"/>
              <a:pathLst>
                <a:path w="13970" h="13970">
                  <a:moveTo>
                    <a:pt x="10210" y="0"/>
                  </a:moveTo>
                  <a:lnTo>
                    <a:pt x="2895"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B6662D"/>
            </a:solidFill>
          </p:spPr>
          <p:txBody>
            <a:bodyPr wrap="square" lIns="0" tIns="0" rIns="0" bIns="0" rtlCol="0"/>
            <a:lstStyle/>
            <a:p>
              <a:endParaRPr sz="1493" dirty="0"/>
            </a:p>
          </p:txBody>
        </p:sp>
        <p:sp>
          <p:nvSpPr>
            <p:cNvPr id="404" name="object 384">
              <a:extLst>
                <a:ext uri="{FF2B5EF4-FFF2-40B4-BE49-F238E27FC236}">
                  <a16:creationId xmlns:a16="http://schemas.microsoft.com/office/drawing/2014/main" id="{75FB4983-F518-449D-BD57-D334F3DF66C4}"/>
                </a:ext>
              </a:extLst>
            </p:cNvPr>
            <p:cNvSpPr/>
            <p:nvPr/>
          </p:nvSpPr>
          <p:spPr>
            <a:xfrm>
              <a:off x="620321" y="6721398"/>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A572B"/>
            </a:solidFill>
          </p:spPr>
          <p:txBody>
            <a:bodyPr wrap="square" lIns="0" tIns="0" rIns="0" bIns="0" rtlCol="0"/>
            <a:lstStyle/>
            <a:p>
              <a:endParaRPr sz="1493" dirty="0"/>
            </a:p>
          </p:txBody>
        </p:sp>
        <p:sp>
          <p:nvSpPr>
            <p:cNvPr id="405" name="object 385">
              <a:extLst>
                <a:ext uri="{FF2B5EF4-FFF2-40B4-BE49-F238E27FC236}">
                  <a16:creationId xmlns:a16="http://schemas.microsoft.com/office/drawing/2014/main" id="{B19108B5-7CD8-4BD1-83CF-869345CD8DF9}"/>
                </a:ext>
              </a:extLst>
            </p:cNvPr>
            <p:cNvSpPr/>
            <p:nvPr/>
          </p:nvSpPr>
          <p:spPr>
            <a:xfrm>
              <a:off x="424705" y="6614060"/>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B5D33"/>
            </a:solidFill>
          </p:spPr>
          <p:txBody>
            <a:bodyPr wrap="square" lIns="0" tIns="0" rIns="0" bIns="0" rtlCol="0"/>
            <a:lstStyle/>
            <a:p>
              <a:endParaRPr sz="1493" dirty="0"/>
            </a:p>
          </p:txBody>
        </p:sp>
        <p:sp>
          <p:nvSpPr>
            <p:cNvPr id="406" name="object 386">
              <a:extLst>
                <a:ext uri="{FF2B5EF4-FFF2-40B4-BE49-F238E27FC236}">
                  <a16:creationId xmlns:a16="http://schemas.microsoft.com/office/drawing/2014/main" id="{96D63C8F-CE51-4969-8A87-0B3EC7FADF37}"/>
                </a:ext>
              </a:extLst>
            </p:cNvPr>
            <p:cNvSpPr/>
            <p:nvPr/>
          </p:nvSpPr>
          <p:spPr>
            <a:xfrm>
              <a:off x="775106" y="6601288"/>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3592F"/>
            </a:solidFill>
          </p:spPr>
          <p:txBody>
            <a:bodyPr wrap="square" lIns="0" tIns="0" rIns="0" bIns="0" rtlCol="0"/>
            <a:lstStyle/>
            <a:p>
              <a:endParaRPr sz="1493" dirty="0"/>
            </a:p>
          </p:txBody>
        </p:sp>
        <p:sp>
          <p:nvSpPr>
            <p:cNvPr id="407" name="object 387">
              <a:extLst>
                <a:ext uri="{FF2B5EF4-FFF2-40B4-BE49-F238E27FC236}">
                  <a16:creationId xmlns:a16="http://schemas.microsoft.com/office/drawing/2014/main" id="{B73E832D-8611-4922-84A2-66D8D09062A4}"/>
                </a:ext>
              </a:extLst>
            </p:cNvPr>
            <p:cNvSpPr/>
            <p:nvPr/>
          </p:nvSpPr>
          <p:spPr>
            <a:xfrm>
              <a:off x="969032" y="6644632"/>
              <a:ext cx="13970" cy="13970"/>
            </a:xfrm>
            <a:custGeom>
              <a:avLst/>
              <a:gdLst/>
              <a:ahLst/>
              <a:cxnLst/>
              <a:rect l="l" t="t" r="r" b="b"/>
              <a:pathLst>
                <a:path w="13969" h="13970">
                  <a:moveTo>
                    <a:pt x="10210" y="0"/>
                  </a:moveTo>
                  <a:lnTo>
                    <a:pt x="2895"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814A25"/>
            </a:solidFill>
          </p:spPr>
          <p:txBody>
            <a:bodyPr wrap="square" lIns="0" tIns="0" rIns="0" bIns="0" rtlCol="0"/>
            <a:lstStyle/>
            <a:p>
              <a:endParaRPr sz="1493" dirty="0"/>
            </a:p>
          </p:txBody>
        </p:sp>
        <p:sp>
          <p:nvSpPr>
            <p:cNvPr id="408" name="object 388">
              <a:extLst>
                <a:ext uri="{FF2B5EF4-FFF2-40B4-BE49-F238E27FC236}">
                  <a16:creationId xmlns:a16="http://schemas.microsoft.com/office/drawing/2014/main" id="{DAE32710-3E1A-48AB-802A-DC244E18FBD3}"/>
                </a:ext>
              </a:extLst>
            </p:cNvPr>
            <p:cNvSpPr/>
            <p:nvPr/>
          </p:nvSpPr>
          <p:spPr>
            <a:xfrm>
              <a:off x="867620" y="6495362"/>
              <a:ext cx="13970" cy="13970"/>
            </a:xfrm>
            <a:custGeom>
              <a:avLst/>
              <a:gdLst/>
              <a:ahLst/>
              <a:cxnLst/>
              <a:rect l="l" t="t" r="r" b="b"/>
              <a:pathLst>
                <a:path w="13969" h="13970">
                  <a:moveTo>
                    <a:pt x="10210" y="0"/>
                  </a:moveTo>
                  <a:lnTo>
                    <a:pt x="2895"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854C25"/>
            </a:solidFill>
          </p:spPr>
          <p:txBody>
            <a:bodyPr wrap="square" lIns="0" tIns="0" rIns="0" bIns="0" rtlCol="0"/>
            <a:lstStyle/>
            <a:p>
              <a:endParaRPr sz="1493" dirty="0"/>
            </a:p>
          </p:txBody>
        </p:sp>
        <p:sp>
          <p:nvSpPr>
            <p:cNvPr id="409" name="object 389">
              <a:extLst>
                <a:ext uri="{FF2B5EF4-FFF2-40B4-BE49-F238E27FC236}">
                  <a16:creationId xmlns:a16="http://schemas.microsoft.com/office/drawing/2014/main" id="{E0285824-6C50-4636-9E62-2E9175FDD237}"/>
                </a:ext>
              </a:extLst>
            </p:cNvPr>
            <p:cNvSpPr/>
            <p:nvPr/>
          </p:nvSpPr>
          <p:spPr>
            <a:xfrm>
              <a:off x="694998" y="6503879"/>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95C31"/>
            </a:solidFill>
          </p:spPr>
          <p:txBody>
            <a:bodyPr wrap="square" lIns="0" tIns="0" rIns="0" bIns="0" rtlCol="0"/>
            <a:lstStyle/>
            <a:p>
              <a:endParaRPr sz="1493" dirty="0"/>
            </a:p>
          </p:txBody>
        </p:sp>
        <p:sp>
          <p:nvSpPr>
            <p:cNvPr id="410" name="object 390">
              <a:extLst>
                <a:ext uri="{FF2B5EF4-FFF2-40B4-BE49-F238E27FC236}">
                  <a16:creationId xmlns:a16="http://schemas.microsoft.com/office/drawing/2014/main" id="{3D7C0661-F4FE-41B7-BE5B-094ED7A042CA}"/>
                </a:ext>
              </a:extLst>
            </p:cNvPr>
            <p:cNvSpPr/>
            <p:nvPr/>
          </p:nvSpPr>
          <p:spPr>
            <a:xfrm>
              <a:off x="1043310" y="6609455"/>
              <a:ext cx="13970" cy="13970"/>
            </a:xfrm>
            <a:custGeom>
              <a:avLst/>
              <a:gdLst/>
              <a:ahLst/>
              <a:cxnLst/>
              <a:rect l="l" t="t" r="r" b="b"/>
              <a:pathLst>
                <a:path w="13969" h="13970">
                  <a:moveTo>
                    <a:pt x="10210" y="0"/>
                  </a:moveTo>
                  <a:lnTo>
                    <a:pt x="2908"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713F20"/>
            </a:solidFill>
          </p:spPr>
          <p:txBody>
            <a:bodyPr wrap="square" lIns="0" tIns="0" rIns="0" bIns="0" rtlCol="0"/>
            <a:lstStyle/>
            <a:p>
              <a:endParaRPr sz="1493" dirty="0"/>
            </a:p>
          </p:txBody>
        </p:sp>
        <p:sp>
          <p:nvSpPr>
            <p:cNvPr id="411" name="object 391">
              <a:extLst>
                <a:ext uri="{FF2B5EF4-FFF2-40B4-BE49-F238E27FC236}">
                  <a16:creationId xmlns:a16="http://schemas.microsoft.com/office/drawing/2014/main" id="{B3493D67-0475-4238-A39B-2A36406EA5C0}"/>
                </a:ext>
              </a:extLst>
            </p:cNvPr>
            <p:cNvSpPr/>
            <p:nvPr/>
          </p:nvSpPr>
          <p:spPr>
            <a:xfrm>
              <a:off x="889795" y="6605177"/>
              <a:ext cx="13970" cy="13335"/>
            </a:xfrm>
            <a:custGeom>
              <a:avLst/>
              <a:gdLst/>
              <a:ahLst/>
              <a:cxnLst/>
              <a:rect l="l" t="t" r="r" b="b"/>
              <a:pathLst>
                <a:path w="13969" h="13334">
                  <a:moveTo>
                    <a:pt x="10210" y="0"/>
                  </a:moveTo>
                  <a:lnTo>
                    <a:pt x="2908" y="127"/>
                  </a:lnTo>
                  <a:lnTo>
                    <a:pt x="0" y="3136"/>
                  </a:lnTo>
                  <a:lnTo>
                    <a:pt x="127" y="10439"/>
                  </a:lnTo>
                  <a:lnTo>
                    <a:pt x="3136" y="13335"/>
                  </a:lnTo>
                  <a:lnTo>
                    <a:pt x="10439" y="13208"/>
                  </a:lnTo>
                  <a:lnTo>
                    <a:pt x="13347" y="10210"/>
                  </a:lnTo>
                  <a:lnTo>
                    <a:pt x="13284" y="6553"/>
                  </a:lnTo>
                  <a:lnTo>
                    <a:pt x="13220" y="2908"/>
                  </a:lnTo>
                  <a:lnTo>
                    <a:pt x="10210" y="0"/>
                  </a:lnTo>
                  <a:close/>
                </a:path>
              </a:pathLst>
            </a:custGeom>
            <a:solidFill>
              <a:srgbClr val="90532A"/>
            </a:solidFill>
          </p:spPr>
          <p:txBody>
            <a:bodyPr wrap="square" lIns="0" tIns="0" rIns="0" bIns="0" rtlCol="0"/>
            <a:lstStyle/>
            <a:p>
              <a:endParaRPr sz="1493" dirty="0"/>
            </a:p>
          </p:txBody>
        </p:sp>
        <p:sp>
          <p:nvSpPr>
            <p:cNvPr id="412" name="object 392">
              <a:extLst>
                <a:ext uri="{FF2B5EF4-FFF2-40B4-BE49-F238E27FC236}">
                  <a16:creationId xmlns:a16="http://schemas.microsoft.com/office/drawing/2014/main" id="{913EFA92-684E-40FE-B862-72E6BD028883}"/>
                </a:ext>
              </a:extLst>
            </p:cNvPr>
            <p:cNvSpPr/>
            <p:nvPr/>
          </p:nvSpPr>
          <p:spPr>
            <a:xfrm>
              <a:off x="847992" y="6632159"/>
              <a:ext cx="13970" cy="13970"/>
            </a:xfrm>
            <a:custGeom>
              <a:avLst/>
              <a:gdLst/>
              <a:ahLst/>
              <a:cxnLst/>
              <a:rect l="l" t="t" r="r" b="b"/>
              <a:pathLst>
                <a:path w="13969" h="13970">
                  <a:moveTo>
                    <a:pt x="10198" y="0"/>
                  </a:moveTo>
                  <a:lnTo>
                    <a:pt x="2895" y="126"/>
                  </a:lnTo>
                  <a:lnTo>
                    <a:pt x="0" y="3149"/>
                  </a:lnTo>
                  <a:lnTo>
                    <a:pt x="127" y="10452"/>
                  </a:lnTo>
                  <a:lnTo>
                    <a:pt x="3136" y="13360"/>
                  </a:lnTo>
                  <a:lnTo>
                    <a:pt x="10439" y="13233"/>
                  </a:lnTo>
                  <a:lnTo>
                    <a:pt x="13347" y="10223"/>
                  </a:lnTo>
                  <a:lnTo>
                    <a:pt x="13284" y="6565"/>
                  </a:lnTo>
                  <a:lnTo>
                    <a:pt x="13220" y="2920"/>
                  </a:lnTo>
                  <a:lnTo>
                    <a:pt x="10198" y="0"/>
                  </a:lnTo>
                  <a:close/>
                </a:path>
              </a:pathLst>
            </a:custGeom>
            <a:solidFill>
              <a:srgbClr val="A75C31"/>
            </a:solidFill>
          </p:spPr>
          <p:txBody>
            <a:bodyPr wrap="square" lIns="0" tIns="0" rIns="0" bIns="0" rtlCol="0"/>
            <a:lstStyle/>
            <a:p>
              <a:endParaRPr sz="1493" dirty="0"/>
            </a:p>
          </p:txBody>
        </p:sp>
        <p:sp>
          <p:nvSpPr>
            <p:cNvPr id="413" name="object 393">
              <a:extLst>
                <a:ext uri="{FF2B5EF4-FFF2-40B4-BE49-F238E27FC236}">
                  <a16:creationId xmlns:a16="http://schemas.microsoft.com/office/drawing/2014/main" id="{83ADF34C-4510-4ED6-9125-BC7BCA91CAD7}"/>
                </a:ext>
              </a:extLst>
            </p:cNvPr>
            <p:cNvSpPr/>
            <p:nvPr/>
          </p:nvSpPr>
          <p:spPr>
            <a:xfrm>
              <a:off x="446567" y="6587027"/>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15325"/>
            </a:solidFill>
          </p:spPr>
          <p:txBody>
            <a:bodyPr wrap="square" lIns="0" tIns="0" rIns="0" bIns="0" rtlCol="0"/>
            <a:lstStyle/>
            <a:p>
              <a:endParaRPr sz="1493" dirty="0"/>
            </a:p>
          </p:txBody>
        </p:sp>
        <p:sp>
          <p:nvSpPr>
            <p:cNvPr id="414" name="object 394">
              <a:extLst>
                <a:ext uri="{FF2B5EF4-FFF2-40B4-BE49-F238E27FC236}">
                  <a16:creationId xmlns:a16="http://schemas.microsoft.com/office/drawing/2014/main" id="{DC0CBCB8-F5CC-4C5A-A532-F5A594AC365A}"/>
                </a:ext>
              </a:extLst>
            </p:cNvPr>
            <p:cNvSpPr/>
            <p:nvPr/>
          </p:nvSpPr>
          <p:spPr>
            <a:xfrm>
              <a:off x="895699" y="6495602"/>
              <a:ext cx="13970" cy="13970"/>
            </a:xfrm>
            <a:custGeom>
              <a:avLst/>
              <a:gdLst/>
              <a:ahLst/>
              <a:cxnLst/>
              <a:rect l="l" t="t" r="r" b="b"/>
              <a:pathLst>
                <a:path w="13969" h="13970">
                  <a:moveTo>
                    <a:pt x="10210" y="0"/>
                  </a:moveTo>
                  <a:lnTo>
                    <a:pt x="2908"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884B28"/>
            </a:solidFill>
          </p:spPr>
          <p:txBody>
            <a:bodyPr wrap="square" lIns="0" tIns="0" rIns="0" bIns="0" rtlCol="0"/>
            <a:lstStyle/>
            <a:p>
              <a:endParaRPr sz="1493" dirty="0"/>
            </a:p>
          </p:txBody>
        </p:sp>
        <p:sp>
          <p:nvSpPr>
            <p:cNvPr id="415" name="object 395">
              <a:extLst>
                <a:ext uri="{FF2B5EF4-FFF2-40B4-BE49-F238E27FC236}">
                  <a16:creationId xmlns:a16="http://schemas.microsoft.com/office/drawing/2014/main" id="{F237D7E4-7F0E-4BDD-AD8F-D9F897A4E5E2}"/>
                </a:ext>
              </a:extLst>
            </p:cNvPr>
            <p:cNvSpPr/>
            <p:nvPr/>
          </p:nvSpPr>
          <p:spPr>
            <a:xfrm>
              <a:off x="911157" y="6597439"/>
              <a:ext cx="13970" cy="13970"/>
            </a:xfrm>
            <a:custGeom>
              <a:avLst/>
              <a:gdLst/>
              <a:ahLst/>
              <a:cxnLst/>
              <a:rect l="l" t="t" r="r" b="b"/>
              <a:pathLst>
                <a:path w="13969" h="13970">
                  <a:moveTo>
                    <a:pt x="10210" y="0"/>
                  </a:moveTo>
                  <a:lnTo>
                    <a:pt x="2895" y="127"/>
                  </a:lnTo>
                  <a:lnTo>
                    <a:pt x="0" y="3136"/>
                  </a:lnTo>
                  <a:lnTo>
                    <a:pt x="127" y="10439"/>
                  </a:lnTo>
                  <a:lnTo>
                    <a:pt x="3136" y="13347"/>
                  </a:lnTo>
                  <a:lnTo>
                    <a:pt x="10439" y="13220"/>
                  </a:lnTo>
                  <a:lnTo>
                    <a:pt x="13347" y="10198"/>
                  </a:lnTo>
                  <a:lnTo>
                    <a:pt x="13284" y="6553"/>
                  </a:lnTo>
                  <a:lnTo>
                    <a:pt x="13220" y="2895"/>
                  </a:lnTo>
                  <a:lnTo>
                    <a:pt x="10210" y="0"/>
                  </a:lnTo>
                  <a:close/>
                </a:path>
              </a:pathLst>
            </a:custGeom>
            <a:solidFill>
              <a:srgbClr val="93512A"/>
            </a:solidFill>
          </p:spPr>
          <p:txBody>
            <a:bodyPr wrap="square" lIns="0" tIns="0" rIns="0" bIns="0" rtlCol="0"/>
            <a:lstStyle/>
            <a:p>
              <a:endParaRPr sz="1493" dirty="0"/>
            </a:p>
          </p:txBody>
        </p:sp>
        <p:sp>
          <p:nvSpPr>
            <p:cNvPr id="416" name="object 396">
              <a:extLst>
                <a:ext uri="{FF2B5EF4-FFF2-40B4-BE49-F238E27FC236}">
                  <a16:creationId xmlns:a16="http://schemas.microsoft.com/office/drawing/2014/main" id="{D48A123D-02F3-4262-A89F-72A1BA01686E}"/>
                </a:ext>
              </a:extLst>
            </p:cNvPr>
            <p:cNvSpPr/>
            <p:nvPr/>
          </p:nvSpPr>
          <p:spPr>
            <a:xfrm>
              <a:off x="790823" y="6490455"/>
              <a:ext cx="13970" cy="13970"/>
            </a:xfrm>
            <a:custGeom>
              <a:avLst/>
              <a:gdLst/>
              <a:ahLst/>
              <a:cxnLst/>
              <a:rect l="l" t="t" r="r" b="b"/>
              <a:pathLst>
                <a:path w="13970" h="13970">
                  <a:moveTo>
                    <a:pt x="10210" y="0"/>
                  </a:moveTo>
                  <a:lnTo>
                    <a:pt x="2908" y="127"/>
                  </a:lnTo>
                  <a:lnTo>
                    <a:pt x="0" y="3124"/>
                  </a:lnTo>
                  <a:lnTo>
                    <a:pt x="126" y="10439"/>
                  </a:lnTo>
                  <a:lnTo>
                    <a:pt x="3149" y="13347"/>
                  </a:lnTo>
                  <a:lnTo>
                    <a:pt x="10452" y="13220"/>
                  </a:lnTo>
                  <a:lnTo>
                    <a:pt x="13360" y="10210"/>
                  </a:lnTo>
                  <a:lnTo>
                    <a:pt x="13296" y="6553"/>
                  </a:lnTo>
                  <a:lnTo>
                    <a:pt x="13233" y="2895"/>
                  </a:lnTo>
                  <a:lnTo>
                    <a:pt x="10210" y="0"/>
                  </a:lnTo>
                  <a:close/>
                </a:path>
              </a:pathLst>
            </a:custGeom>
            <a:solidFill>
              <a:srgbClr val="9B542E"/>
            </a:solidFill>
          </p:spPr>
          <p:txBody>
            <a:bodyPr wrap="square" lIns="0" tIns="0" rIns="0" bIns="0" rtlCol="0"/>
            <a:lstStyle/>
            <a:p>
              <a:endParaRPr sz="1493" dirty="0"/>
            </a:p>
          </p:txBody>
        </p:sp>
        <p:sp>
          <p:nvSpPr>
            <p:cNvPr id="417" name="object 397">
              <a:extLst>
                <a:ext uri="{FF2B5EF4-FFF2-40B4-BE49-F238E27FC236}">
                  <a16:creationId xmlns:a16="http://schemas.microsoft.com/office/drawing/2014/main" id="{9654A619-FF6F-4B75-81FE-CC1DF4D55DA8}"/>
                </a:ext>
              </a:extLst>
            </p:cNvPr>
            <p:cNvSpPr/>
            <p:nvPr/>
          </p:nvSpPr>
          <p:spPr>
            <a:xfrm>
              <a:off x="654245" y="6545484"/>
              <a:ext cx="13970" cy="13970"/>
            </a:xfrm>
            <a:custGeom>
              <a:avLst/>
              <a:gdLst/>
              <a:ahLst/>
              <a:cxnLst/>
              <a:rect l="l" t="t" r="r" b="b"/>
              <a:pathLst>
                <a:path w="13970" h="13970">
                  <a:moveTo>
                    <a:pt x="10210" y="0"/>
                  </a:moveTo>
                  <a:lnTo>
                    <a:pt x="2908" y="127"/>
                  </a:lnTo>
                  <a:lnTo>
                    <a:pt x="0" y="3149"/>
                  </a:lnTo>
                  <a:lnTo>
                    <a:pt x="126" y="10452"/>
                  </a:lnTo>
                  <a:lnTo>
                    <a:pt x="3136" y="13360"/>
                  </a:lnTo>
                  <a:lnTo>
                    <a:pt x="10439" y="13233"/>
                  </a:lnTo>
                  <a:lnTo>
                    <a:pt x="13347" y="10223"/>
                  </a:lnTo>
                  <a:lnTo>
                    <a:pt x="13284" y="6565"/>
                  </a:lnTo>
                  <a:lnTo>
                    <a:pt x="13220" y="2921"/>
                  </a:lnTo>
                  <a:lnTo>
                    <a:pt x="10210" y="0"/>
                  </a:lnTo>
                  <a:close/>
                </a:path>
              </a:pathLst>
            </a:custGeom>
            <a:solidFill>
              <a:srgbClr val="B6662D"/>
            </a:solidFill>
          </p:spPr>
          <p:txBody>
            <a:bodyPr wrap="square" lIns="0" tIns="0" rIns="0" bIns="0" rtlCol="0"/>
            <a:lstStyle/>
            <a:p>
              <a:endParaRPr sz="1493" dirty="0"/>
            </a:p>
          </p:txBody>
        </p:sp>
        <p:sp>
          <p:nvSpPr>
            <p:cNvPr id="418" name="object 398">
              <a:extLst>
                <a:ext uri="{FF2B5EF4-FFF2-40B4-BE49-F238E27FC236}">
                  <a16:creationId xmlns:a16="http://schemas.microsoft.com/office/drawing/2014/main" id="{809E22B7-84D1-44ED-8B78-E413EF8E47ED}"/>
                </a:ext>
              </a:extLst>
            </p:cNvPr>
            <p:cNvSpPr/>
            <p:nvPr/>
          </p:nvSpPr>
          <p:spPr>
            <a:xfrm>
              <a:off x="526679" y="6687739"/>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B5D33"/>
            </a:solidFill>
          </p:spPr>
          <p:txBody>
            <a:bodyPr wrap="square" lIns="0" tIns="0" rIns="0" bIns="0" rtlCol="0"/>
            <a:lstStyle/>
            <a:p>
              <a:endParaRPr sz="1493" dirty="0"/>
            </a:p>
          </p:txBody>
        </p:sp>
        <p:sp>
          <p:nvSpPr>
            <p:cNvPr id="419" name="object 399">
              <a:extLst>
                <a:ext uri="{FF2B5EF4-FFF2-40B4-BE49-F238E27FC236}">
                  <a16:creationId xmlns:a16="http://schemas.microsoft.com/office/drawing/2014/main" id="{9B4B20AB-8314-4CB1-9BF6-62E3C10E99C9}"/>
                </a:ext>
              </a:extLst>
            </p:cNvPr>
            <p:cNvSpPr/>
            <p:nvPr/>
          </p:nvSpPr>
          <p:spPr>
            <a:xfrm>
              <a:off x="987408" y="6604841"/>
              <a:ext cx="13970" cy="13970"/>
            </a:xfrm>
            <a:custGeom>
              <a:avLst/>
              <a:gdLst/>
              <a:ahLst/>
              <a:cxnLst/>
              <a:rect l="l" t="t" r="r" b="b"/>
              <a:pathLst>
                <a:path w="13969" h="13970">
                  <a:moveTo>
                    <a:pt x="10210" y="0"/>
                  </a:moveTo>
                  <a:lnTo>
                    <a:pt x="2908" y="127"/>
                  </a:lnTo>
                  <a:lnTo>
                    <a:pt x="0" y="3149"/>
                  </a:lnTo>
                  <a:lnTo>
                    <a:pt x="127" y="10452"/>
                  </a:lnTo>
                  <a:lnTo>
                    <a:pt x="3136" y="13360"/>
                  </a:lnTo>
                  <a:lnTo>
                    <a:pt x="10439" y="13233"/>
                  </a:lnTo>
                  <a:lnTo>
                    <a:pt x="13347" y="10223"/>
                  </a:lnTo>
                  <a:lnTo>
                    <a:pt x="13284" y="6565"/>
                  </a:lnTo>
                  <a:lnTo>
                    <a:pt x="13220" y="2921"/>
                  </a:lnTo>
                  <a:lnTo>
                    <a:pt x="10210" y="0"/>
                  </a:lnTo>
                  <a:close/>
                </a:path>
              </a:pathLst>
            </a:custGeom>
            <a:solidFill>
              <a:srgbClr val="854C25"/>
            </a:solidFill>
          </p:spPr>
          <p:txBody>
            <a:bodyPr wrap="square" lIns="0" tIns="0" rIns="0" bIns="0" rtlCol="0"/>
            <a:lstStyle/>
            <a:p>
              <a:endParaRPr sz="1493" dirty="0"/>
            </a:p>
          </p:txBody>
        </p:sp>
        <p:sp>
          <p:nvSpPr>
            <p:cNvPr id="420" name="object 400">
              <a:extLst>
                <a:ext uri="{FF2B5EF4-FFF2-40B4-BE49-F238E27FC236}">
                  <a16:creationId xmlns:a16="http://schemas.microsoft.com/office/drawing/2014/main" id="{415A9960-A4B5-4074-AB81-A997DE8E177A}"/>
                </a:ext>
              </a:extLst>
            </p:cNvPr>
            <p:cNvSpPr/>
            <p:nvPr/>
          </p:nvSpPr>
          <p:spPr>
            <a:xfrm>
              <a:off x="469450" y="6627943"/>
              <a:ext cx="13970" cy="13970"/>
            </a:xfrm>
            <a:custGeom>
              <a:avLst/>
              <a:gdLst/>
              <a:ahLst/>
              <a:cxnLst/>
              <a:rect l="l" t="t" r="r" b="b"/>
              <a:pathLst>
                <a:path w="13970" h="13970">
                  <a:moveTo>
                    <a:pt x="10210" y="0"/>
                  </a:moveTo>
                  <a:lnTo>
                    <a:pt x="2908" y="126"/>
                  </a:lnTo>
                  <a:lnTo>
                    <a:pt x="0" y="3149"/>
                  </a:lnTo>
                  <a:lnTo>
                    <a:pt x="126" y="10452"/>
                  </a:lnTo>
                  <a:lnTo>
                    <a:pt x="3136" y="13360"/>
                  </a:lnTo>
                  <a:lnTo>
                    <a:pt x="10439" y="13233"/>
                  </a:lnTo>
                  <a:lnTo>
                    <a:pt x="13347" y="10223"/>
                  </a:lnTo>
                  <a:lnTo>
                    <a:pt x="13284" y="6565"/>
                  </a:lnTo>
                  <a:lnTo>
                    <a:pt x="13220" y="2920"/>
                  </a:lnTo>
                  <a:lnTo>
                    <a:pt x="10210" y="0"/>
                  </a:lnTo>
                  <a:close/>
                </a:path>
              </a:pathLst>
            </a:custGeom>
            <a:solidFill>
              <a:srgbClr val="A75C31"/>
            </a:solidFill>
          </p:spPr>
          <p:txBody>
            <a:bodyPr wrap="square" lIns="0" tIns="0" rIns="0" bIns="0" rtlCol="0"/>
            <a:lstStyle/>
            <a:p>
              <a:endParaRPr sz="1493" dirty="0"/>
            </a:p>
          </p:txBody>
        </p:sp>
        <p:sp>
          <p:nvSpPr>
            <p:cNvPr id="421" name="object 401">
              <a:extLst>
                <a:ext uri="{FF2B5EF4-FFF2-40B4-BE49-F238E27FC236}">
                  <a16:creationId xmlns:a16="http://schemas.microsoft.com/office/drawing/2014/main" id="{E24A41A9-BEA1-4319-9E86-64B5F5C43EB1}"/>
                </a:ext>
              </a:extLst>
            </p:cNvPr>
            <p:cNvSpPr/>
            <p:nvPr/>
          </p:nvSpPr>
          <p:spPr>
            <a:xfrm>
              <a:off x="708292" y="6584798"/>
              <a:ext cx="13970" cy="13970"/>
            </a:xfrm>
            <a:custGeom>
              <a:avLst/>
              <a:gdLst/>
              <a:ahLst/>
              <a:cxnLst/>
              <a:rect l="l" t="t" r="r" b="b"/>
              <a:pathLst>
                <a:path w="13970" h="13970">
                  <a:moveTo>
                    <a:pt x="10210" y="0"/>
                  </a:moveTo>
                  <a:lnTo>
                    <a:pt x="2908"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0592F"/>
            </a:solidFill>
          </p:spPr>
          <p:txBody>
            <a:bodyPr wrap="square" lIns="0" tIns="0" rIns="0" bIns="0" rtlCol="0"/>
            <a:lstStyle/>
            <a:p>
              <a:endParaRPr sz="1493" dirty="0"/>
            </a:p>
          </p:txBody>
        </p:sp>
        <p:sp>
          <p:nvSpPr>
            <p:cNvPr id="422" name="object 402">
              <a:extLst>
                <a:ext uri="{FF2B5EF4-FFF2-40B4-BE49-F238E27FC236}">
                  <a16:creationId xmlns:a16="http://schemas.microsoft.com/office/drawing/2014/main" id="{0CEB428F-E2E3-4A7C-A624-FC9A82843773}"/>
                </a:ext>
              </a:extLst>
            </p:cNvPr>
            <p:cNvSpPr/>
            <p:nvPr/>
          </p:nvSpPr>
          <p:spPr>
            <a:xfrm>
              <a:off x="550067" y="6708654"/>
              <a:ext cx="13970" cy="13970"/>
            </a:xfrm>
            <a:custGeom>
              <a:avLst/>
              <a:gdLst/>
              <a:ahLst/>
              <a:cxnLst/>
              <a:rect l="l" t="t" r="r" b="b"/>
              <a:pathLst>
                <a:path w="13970" h="13970">
                  <a:moveTo>
                    <a:pt x="10210" y="0"/>
                  </a:moveTo>
                  <a:lnTo>
                    <a:pt x="2908" y="127"/>
                  </a:lnTo>
                  <a:lnTo>
                    <a:pt x="0" y="3124"/>
                  </a:lnTo>
                  <a:lnTo>
                    <a:pt x="126" y="10426"/>
                  </a:lnTo>
                  <a:lnTo>
                    <a:pt x="3136" y="13347"/>
                  </a:lnTo>
                  <a:lnTo>
                    <a:pt x="10439" y="13220"/>
                  </a:lnTo>
                  <a:lnTo>
                    <a:pt x="13347" y="10198"/>
                  </a:lnTo>
                  <a:lnTo>
                    <a:pt x="13284" y="6553"/>
                  </a:lnTo>
                  <a:lnTo>
                    <a:pt x="13220" y="2895"/>
                  </a:lnTo>
                  <a:lnTo>
                    <a:pt x="10210" y="0"/>
                  </a:lnTo>
                  <a:close/>
                </a:path>
              </a:pathLst>
            </a:custGeom>
            <a:solidFill>
              <a:srgbClr val="A15325"/>
            </a:solidFill>
          </p:spPr>
          <p:txBody>
            <a:bodyPr wrap="square" lIns="0" tIns="0" rIns="0" bIns="0" rtlCol="0"/>
            <a:lstStyle/>
            <a:p>
              <a:endParaRPr sz="1493" dirty="0"/>
            </a:p>
          </p:txBody>
        </p:sp>
        <p:sp>
          <p:nvSpPr>
            <p:cNvPr id="423" name="object 403">
              <a:extLst>
                <a:ext uri="{FF2B5EF4-FFF2-40B4-BE49-F238E27FC236}">
                  <a16:creationId xmlns:a16="http://schemas.microsoft.com/office/drawing/2014/main" id="{E247A71A-ED0F-4AB3-BA95-31999476D906}"/>
                </a:ext>
              </a:extLst>
            </p:cNvPr>
            <p:cNvSpPr/>
            <p:nvPr/>
          </p:nvSpPr>
          <p:spPr>
            <a:xfrm>
              <a:off x="554158" y="6559460"/>
              <a:ext cx="13970" cy="13335"/>
            </a:xfrm>
            <a:custGeom>
              <a:avLst/>
              <a:gdLst/>
              <a:ahLst/>
              <a:cxnLst/>
              <a:rect l="l" t="t" r="r" b="b"/>
              <a:pathLst>
                <a:path w="13970" h="13334">
                  <a:moveTo>
                    <a:pt x="10210" y="0"/>
                  </a:moveTo>
                  <a:lnTo>
                    <a:pt x="2908" y="127"/>
                  </a:lnTo>
                  <a:lnTo>
                    <a:pt x="0" y="3136"/>
                  </a:lnTo>
                  <a:lnTo>
                    <a:pt x="126" y="10439"/>
                  </a:lnTo>
                  <a:lnTo>
                    <a:pt x="3136" y="13335"/>
                  </a:lnTo>
                  <a:lnTo>
                    <a:pt x="10452" y="13208"/>
                  </a:lnTo>
                  <a:lnTo>
                    <a:pt x="13347" y="10210"/>
                  </a:lnTo>
                  <a:lnTo>
                    <a:pt x="13284" y="6553"/>
                  </a:lnTo>
                  <a:lnTo>
                    <a:pt x="13220" y="2908"/>
                  </a:lnTo>
                  <a:lnTo>
                    <a:pt x="10210" y="0"/>
                  </a:lnTo>
                  <a:close/>
                </a:path>
              </a:pathLst>
            </a:custGeom>
            <a:solidFill>
              <a:srgbClr val="A45B2F"/>
            </a:solidFill>
          </p:spPr>
          <p:txBody>
            <a:bodyPr wrap="square" lIns="0" tIns="0" rIns="0" bIns="0" rtlCol="0"/>
            <a:lstStyle/>
            <a:p>
              <a:endParaRPr sz="1493" dirty="0"/>
            </a:p>
          </p:txBody>
        </p:sp>
        <p:sp>
          <p:nvSpPr>
            <p:cNvPr id="424" name="object 404">
              <a:extLst>
                <a:ext uri="{FF2B5EF4-FFF2-40B4-BE49-F238E27FC236}">
                  <a16:creationId xmlns:a16="http://schemas.microsoft.com/office/drawing/2014/main" id="{20A794A5-F901-43D6-83D9-88250AA5F7FA}"/>
                </a:ext>
              </a:extLst>
            </p:cNvPr>
            <p:cNvSpPr/>
            <p:nvPr/>
          </p:nvSpPr>
          <p:spPr>
            <a:xfrm>
              <a:off x="528400" y="6642187"/>
              <a:ext cx="13970" cy="13970"/>
            </a:xfrm>
            <a:custGeom>
              <a:avLst/>
              <a:gdLst/>
              <a:ahLst/>
              <a:cxnLst/>
              <a:rect l="l" t="t" r="r" b="b"/>
              <a:pathLst>
                <a:path w="13970" h="13970">
                  <a:moveTo>
                    <a:pt x="10210" y="0"/>
                  </a:moveTo>
                  <a:lnTo>
                    <a:pt x="2908" y="126"/>
                  </a:lnTo>
                  <a:lnTo>
                    <a:pt x="0" y="3149"/>
                  </a:lnTo>
                  <a:lnTo>
                    <a:pt x="126" y="10452"/>
                  </a:lnTo>
                  <a:lnTo>
                    <a:pt x="3136" y="13360"/>
                  </a:lnTo>
                  <a:lnTo>
                    <a:pt x="10452" y="13233"/>
                  </a:lnTo>
                  <a:lnTo>
                    <a:pt x="13347" y="10223"/>
                  </a:lnTo>
                  <a:lnTo>
                    <a:pt x="13284" y="6565"/>
                  </a:lnTo>
                  <a:lnTo>
                    <a:pt x="13220" y="2920"/>
                  </a:lnTo>
                  <a:lnTo>
                    <a:pt x="10210" y="0"/>
                  </a:lnTo>
                  <a:close/>
                </a:path>
              </a:pathLst>
            </a:custGeom>
            <a:solidFill>
              <a:srgbClr val="A45C2E"/>
            </a:solidFill>
          </p:spPr>
          <p:txBody>
            <a:bodyPr wrap="square" lIns="0" tIns="0" rIns="0" bIns="0" rtlCol="0"/>
            <a:lstStyle/>
            <a:p>
              <a:endParaRPr sz="1493" dirty="0"/>
            </a:p>
          </p:txBody>
        </p:sp>
        <p:sp>
          <p:nvSpPr>
            <p:cNvPr id="425" name="object 405">
              <a:extLst>
                <a:ext uri="{FF2B5EF4-FFF2-40B4-BE49-F238E27FC236}">
                  <a16:creationId xmlns:a16="http://schemas.microsoft.com/office/drawing/2014/main" id="{7A0010D2-F713-474B-B855-01618035C59C}"/>
                </a:ext>
              </a:extLst>
            </p:cNvPr>
            <p:cNvSpPr/>
            <p:nvPr/>
          </p:nvSpPr>
          <p:spPr>
            <a:xfrm>
              <a:off x="882398" y="6534397"/>
              <a:ext cx="13970" cy="13970"/>
            </a:xfrm>
            <a:custGeom>
              <a:avLst/>
              <a:gdLst/>
              <a:ahLst/>
              <a:cxnLst/>
              <a:rect l="l" t="t" r="r" b="b"/>
              <a:pathLst>
                <a:path w="13969" h="13970">
                  <a:moveTo>
                    <a:pt x="10210" y="0"/>
                  </a:moveTo>
                  <a:lnTo>
                    <a:pt x="2895" y="126"/>
                  </a:lnTo>
                  <a:lnTo>
                    <a:pt x="0" y="3149"/>
                  </a:lnTo>
                  <a:lnTo>
                    <a:pt x="127" y="10452"/>
                  </a:lnTo>
                  <a:lnTo>
                    <a:pt x="3136" y="13347"/>
                  </a:lnTo>
                  <a:lnTo>
                    <a:pt x="10439" y="13220"/>
                  </a:lnTo>
                  <a:lnTo>
                    <a:pt x="13347" y="10210"/>
                  </a:lnTo>
                  <a:lnTo>
                    <a:pt x="13284" y="6565"/>
                  </a:lnTo>
                  <a:lnTo>
                    <a:pt x="13220" y="2908"/>
                  </a:lnTo>
                  <a:lnTo>
                    <a:pt x="10210" y="0"/>
                  </a:lnTo>
                  <a:close/>
                </a:path>
              </a:pathLst>
            </a:custGeom>
            <a:solidFill>
              <a:srgbClr val="99532D"/>
            </a:solidFill>
          </p:spPr>
          <p:txBody>
            <a:bodyPr wrap="square" lIns="0" tIns="0" rIns="0" bIns="0" rtlCol="0"/>
            <a:lstStyle/>
            <a:p>
              <a:endParaRPr sz="1493" dirty="0"/>
            </a:p>
          </p:txBody>
        </p:sp>
        <p:sp>
          <p:nvSpPr>
            <p:cNvPr id="426" name="object 406">
              <a:extLst>
                <a:ext uri="{FF2B5EF4-FFF2-40B4-BE49-F238E27FC236}">
                  <a16:creationId xmlns:a16="http://schemas.microsoft.com/office/drawing/2014/main" id="{67C64DBD-9499-4D8A-A0C7-8239595E6A82}"/>
                </a:ext>
              </a:extLst>
            </p:cNvPr>
            <p:cNvSpPr/>
            <p:nvPr/>
          </p:nvSpPr>
          <p:spPr>
            <a:xfrm>
              <a:off x="763544" y="6726562"/>
              <a:ext cx="13970" cy="13970"/>
            </a:xfrm>
            <a:custGeom>
              <a:avLst/>
              <a:gdLst/>
              <a:ahLst/>
              <a:cxnLst/>
              <a:rect l="l" t="t" r="r" b="b"/>
              <a:pathLst>
                <a:path w="13970" h="13970">
                  <a:moveTo>
                    <a:pt x="10210" y="0"/>
                  </a:moveTo>
                  <a:lnTo>
                    <a:pt x="2895" y="127"/>
                  </a:lnTo>
                  <a:lnTo>
                    <a:pt x="0" y="3124"/>
                  </a:lnTo>
                  <a:lnTo>
                    <a:pt x="126" y="10439"/>
                  </a:lnTo>
                  <a:lnTo>
                    <a:pt x="3136" y="13347"/>
                  </a:lnTo>
                  <a:lnTo>
                    <a:pt x="10439" y="13220"/>
                  </a:lnTo>
                  <a:lnTo>
                    <a:pt x="13347" y="10210"/>
                  </a:lnTo>
                  <a:lnTo>
                    <a:pt x="13284" y="6553"/>
                  </a:lnTo>
                  <a:lnTo>
                    <a:pt x="13220" y="2895"/>
                  </a:lnTo>
                  <a:lnTo>
                    <a:pt x="10210" y="0"/>
                  </a:lnTo>
                  <a:close/>
                </a:path>
              </a:pathLst>
            </a:custGeom>
            <a:solidFill>
              <a:srgbClr val="804624"/>
            </a:solidFill>
          </p:spPr>
          <p:txBody>
            <a:bodyPr wrap="square" lIns="0" tIns="0" rIns="0" bIns="0" rtlCol="0"/>
            <a:lstStyle/>
            <a:p>
              <a:endParaRPr sz="1493" dirty="0"/>
            </a:p>
          </p:txBody>
        </p:sp>
        <p:sp>
          <p:nvSpPr>
            <p:cNvPr id="427" name="object 407">
              <a:extLst>
                <a:ext uri="{FF2B5EF4-FFF2-40B4-BE49-F238E27FC236}">
                  <a16:creationId xmlns:a16="http://schemas.microsoft.com/office/drawing/2014/main" id="{C7E42355-D5D5-48AA-8200-CE7659202240}"/>
                </a:ext>
              </a:extLst>
            </p:cNvPr>
            <p:cNvSpPr/>
            <p:nvPr/>
          </p:nvSpPr>
          <p:spPr>
            <a:xfrm>
              <a:off x="945352" y="6541198"/>
              <a:ext cx="13970" cy="13970"/>
            </a:xfrm>
            <a:custGeom>
              <a:avLst/>
              <a:gdLst/>
              <a:ahLst/>
              <a:cxnLst/>
              <a:rect l="l" t="t" r="r" b="b"/>
              <a:pathLst>
                <a:path w="13969" h="13970">
                  <a:moveTo>
                    <a:pt x="10223" y="0"/>
                  </a:moveTo>
                  <a:lnTo>
                    <a:pt x="2908" y="126"/>
                  </a:lnTo>
                  <a:lnTo>
                    <a:pt x="0" y="3136"/>
                  </a:lnTo>
                  <a:lnTo>
                    <a:pt x="139" y="10439"/>
                  </a:lnTo>
                  <a:lnTo>
                    <a:pt x="3149" y="13347"/>
                  </a:lnTo>
                  <a:lnTo>
                    <a:pt x="10452" y="13220"/>
                  </a:lnTo>
                  <a:lnTo>
                    <a:pt x="13360" y="10198"/>
                  </a:lnTo>
                  <a:lnTo>
                    <a:pt x="13296" y="6553"/>
                  </a:lnTo>
                  <a:lnTo>
                    <a:pt x="13233" y="2895"/>
                  </a:lnTo>
                  <a:lnTo>
                    <a:pt x="10223" y="0"/>
                  </a:lnTo>
                  <a:close/>
                </a:path>
              </a:pathLst>
            </a:custGeom>
            <a:solidFill>
              <a:srgbClr val="7E4823"/>
            </a:solidFill>
          </p:spPr>
          <p:txBody>
            <a:bodyPr wrap="square" lIns="0" tIns="0" rIns="0" bIns="0" rtlCol="0"/>
            <a:lstStyle/>
            <a:p>
              <a:endParaRPr sz="1493" dirty="0"/>
            </a:p>
          </p:txBody>
        </p:sp>
        <p:sp>
          <p:nvSpPr>
            <p:cNvPr id="428" name="object 408">
              <a:extLst>
                <a:ext uri="{FF2B5EF4-FFF2-40B4-BE49-F238E27FC236}">
                  <a16:creationId xmlns:a16="http://schemas.microsoft.com/office/drawing/2014/main" id="{15B74104-086F-4507-8AD2-973F62C971AE}"/>
                </a:ext>
              </a:extLst>
            </p:cNvPr>
            <p:cNvSpPr/>
            <p:nvPr/>
          </p:nvSpPr>
          <p:spPr>
            <a:xfrm>
              <a:off x="548843" y="6637714"/>
              <a:ext cx="13970" cy="13970"/>
            </a:xfrm>
            <a:custGeom>
              <a:avLst/>
              <a:gdLst/>
              <a:ahLst/>
              <a:cxnLst/>
              <a:rect l="l" t="t" r="r" b="b"/>
              <a:pathLst>
                <a:path w="13970" h="13970">
                  <a:moveTo>
                    <a:pt x="10210" y="0"/>
                  </a:moveTo>
                  <a:lnTo>
                    <a:pt x="2908"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75C31"/>
            </a:solidFill>
          </p:spPr>
          <p:txBody>
            <a:bodyPr wrap="square" lIns="0" tIns="0" rIns="0" bIns="0" rtlCol="0"/>
            <a:lstStyle/>
            <a:p>
              <a:endParaRPr sz="1493" dirty="0"/>
            </a:p>
          </p:txBody>
        </p:sp>
        <p:sp>
          <p:nvSpPr>
            <p:cNvPr id="429" name="object 409">
              <a:extLst>
                <a:ext uri="{FF2B5EF4-FFF2-40B4-BE49-F238E27FC236}">
                  <a16:creationId xmlns:a16="http://schemas.microsoft.com/office/drawing/2014/main" id="{95885230-D594-4675-B956-AE24E078FF6F}"/>
                </a:ext>
              </a:extLst>
            </p:cNvPr>
            <p:cNvSpPr/>
            <p:nvPr/>
          </p:nvSpPr>
          <p:spPr>
            <a:xfrm>
              <a:off x="952054" y="6628955"/>
              <a:ext cx="13970" cy="13970"/>
            </a:xfrm>
            <a:custGeom>
              <a:avLst/>
              <a:gdLst/>
              <a:ahLst/>
              <a:cxnLst/>
              <a:rect l="l" t="t" r="r" b="b"/>
              <a:pathLst>
                <a:path w="13969" h="13970">
                  <a:moveTo>
                    <a:pt x="10210" y="0"/>
                  </a:moveTo>
                  <a:lnTo>
                    <a:pt x="2895" y="126"/>
                  </a:lnTo>
                  <a:lnTo>
                    <a:pt x="0" y="3149"/>
                  </a:lnTo>
                  <a:lnTo>
                    <a:pt x="127" y="10452"/>
                  </a:lnTo>
                  <a:lnTo>
                    <a:pt x="3136" y="13360"/>
                  </a:lnTo>
                  <a:lnTo>
                    <a:pt x="10439" y="13233"/>
                  </a:lnTo>
                  <a:lnTo>
                    <a:pt x="13347" y="10210"/>
                  </a:lnTo>
                  <a:lnTo>
                    <a:pt x="13284" y="6565"/>
                  </a:lnTo>
                  <a:lnTo>
                    <a:pt x="13220" y="2908"/>
                  </a:lnTo>
                  <a:lnTo>
                    <a:pt x="10210" y="0"/>
                  </a:lnTo>
                  <a:close/>
                </a:path>
              </a:pathLst>
            </a:custGeom>
            <a:solidFill>
              <a:srgbClr val="94502B"/>
            </a:solidFill>
          </p:spPr>
          <p:txBody>
            <a:bodyPr wrap="square" lIns="0" tIns="0" rIns="0" bIns="0" rtlCol="0"/>
            <a:lstStyle/>
            <a:p>
              <a:endParaRPr sz="1493" dirty="0"/>
            </a:p>
          </p:txBody>
        </p:sp>
        <p:sp>
          <p:nvSpPr>
            <p:cNvPr id="430" name="object 410">
              <a:extLst>
                <a:ext uri="{FF2B5EF4-FFF2-40B4-BE49-F238E27FC236}">
                  <a16:creationId xmlns:a16="http://schemas.microsoft.com/office/drawing/2014/main" id="{D7A029B8-01F9-43FD-A5E4-8024E9B89E6A}"/>
                </a:ext>
              </a:extLst>
            </p:cNvPr>
            <p:cNvSpPr/>
            <p:nvPr/>
          </p:nvSpPr>
          <p:spPr>
            <a:xfrm>
              <a:off x="495280" y="6541573"/>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15229"/>
            </a:solidFill>
          </p:spPr>
          <p:txBody>
            <a:bodyPr wrap="square" lIns="0" tIns="0" rIns="0" bIns="0" rtlCol="0"/>
            <a:lstStyle/>
            <a:p>
              <a:endParaRPr sz="1493" dirty="0"/>
            </a:p>
          </p:txBody>
        </p:sp>
        <p:sp>
          <p:nvSpPr>
            <p:cNvPr id="431" name="object 411">
              <a:extLst>
                <a:ext uri="{FF2B5EF4-FFF2-40B4-BE49-F238E27FC236}">
                  <a16:creationId xmlns:a16="http://schemas.microsoft.com/office/drawing/2014/main" id="{EA056D90-8992-47EB-B32C-B15ECD053C20}"/>
                </a:ext>
              </a:extLst>
            </p:cNvPr>
            <p:cNvSpPr/>
            <p:nvPr/>
          </p:nvSpPr>
          <p:spPr>
            <a:xfrm>
              <a:off x="525261" y="6562901"/>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85B30"/>
            </a:solidFill>
          </p:spPr>
          <p:txBody>
            <a:bodyPr wrap="square" lIns="0" tIns="0" rIns="0" bIns="0" rtlCol="0"/>
            <a:lstStyle/>
            <a:p>
              <a:endParaRPr sz="1493" dirty="0"/>
            </a:p>
          </p:txBody>
        </p:sp>
        <p:sp>
          <p:nvSpPr>
            <p:cNvPr id="432" name="object 412">
              <a:extLst>
                <a:ext uri="{FF2B5EF4-FFF2-40B4-BE49-F238E27FC236}">
                  <a16:creationId xmlns:a16="http://schemas.microsoft.com/office/drawing/2014/main" id="{1D2E9742-6CAE-4E2C-B5E7-CB4F208E7446}"/>
                </a:ext>
              </a:extLst>
            </p:cNvPr>
            <p:cNvSpPr/>
            <p:nvPr/>
          </p:nvSpPr>
          <p:spPr>
            <a:xfrm>
              <a:off x="889904" y="6582191"/>
              <a:ext cx="13970" cy="13970"/>
            </a:xfrm>
            <a:custGeom>
              <a:avLst/>
              <a:gdLst/>
              <a:ahLst/>
              <a:cxnLst/>
              <a:rect l="l" t="t" r="r" b="b"/>
              <a:pathLst>
                <a:path w="13969" h="13970">
                  <a:moveTo>
                    <a:pt x="10210" y="0"/>
                  </a:moveTo>
                  <a:lnTo>
                    <a:pt x="2908"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8C5128"/>
            </a:solidFill>
          </p:spPr>
          <p:txBody>
            <a:bodyPr wrap="square" lIns="0" tIns="0" rIns="0" bIns="0" rtlCol="0"/>
            <a:lstStyle/>
            <a:p>
              <a:endParaRPr sz="1493" dirty="0"/>
            </a:p>
          </p:txBody>
        </p:sp>
        <p:sp>
          <p:nvSpPr>
            <p:cNvPr id="433" name="object 413">
              <a:extLst>
                <a:ext uri="{FF2B5EF4-FFF2-40B4-BE49-F238E27FC236}">
                  <a16:creationId xmlns:a16="http://schemas.microsoft.com/office/drawing/2014/main" id="{ED3BAB70-72A1-405A-A3F0-682B9AD76FEF}"/>
                </a:ext>
              </a:extLst>
            </p:cNvPr>
            <p:cNvSpPr/>
            <p:nvPr/>
          </p:nvSpPr>
          <p:spPr>
            <a:xfrm>
              <a:off x="682228" y="6682995"/>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65C2F"/>
            </a:solidFill>
          </p:spPr>
          <p:txBody>
            <a:bodyPr wrap="square" lIns="0" tIns="0" rIns="0" bIns="0" rtlCol="0"/>
            <a:lstStyle/>
            <a:p>
              <a:endParaRPr sz="1493" dirty="0"/>
            </a:p>
          </p:txBody>
        </p:sp>
        <p:sp>
          <p:nvSpPr>
            <p:cNvPr id="434" name="object 414">
              <a:extLst>
                <a:ext uri="{FF2B5EF4-FFF2-40B4-BE49-F238E27FC236}">
                  <a16:creationId xmlns:a16="http://schemas.microsoft.com/office/drawing/2014/main" id="{239CCB36-FCA9-4E82-B18D-422F3670B0AA}"/>
                </a:ext>
              </a:extLst>
            </p:cNvPr>
            <p:cNvSpPr/>
            <p:nvPr/>
          </p:nvSpPr>
          <p:spPr>
            <a:xfrm>
              <a:off x="934120" y="6530841"/>
              <a:ext cx="13970" cy="13970"/>
            </a:xfrm>
            <a:custGeom>
              <a:avLst/>
              <a:gdLst/>
              <a:ahLst/>
              <a:cxnLst/>
              <a:rect l="l" t="t" r="r" b="b"/>
              <a:pathLst>
                <a:path w="13969" h="13970">
                  <a:moveTo>
                    <a:pt x="10210" y="0"/>
                  </a:moveTo>
                  <a:lnTo>
                    <a:pt x="2908" y="127"/>
                  </a:lnTo>
                  <a:lnTo>
                    <a:pt x="0" y="3136"/>
                  </a:lnTo>
                  <a:lnTo>
                    <a:pt x="127" y="10439"/>
                  </a:lnTo>
                  <a:lnTo>
                    <a:pt x="3136" y="13347"/>
                  </a:lnTo>
                  <a:lnTo>
                    <a:pt x="10439" y="13220"/>
                  </a:lnTo>
                  <a:lnTo>
                    <a:pt x="13347" y="10198"/>
                  </a:lnTo>
                  <a:lnTo>
                    <a:pt x="13284" y="6553"/>
                  </a:lnTo>
                  <a:lnTo>
                    <a:pt x="13220" y="2908"/>
                  </a:lnTo>
                  <a:lnTo>
                    <a:pt x="10210" y="0"/>
                  </a:lnTo>
                  <a:close/>
                </a:path>
              </a:pathLst>
            </a:custGeom>
            <a:solidFill>
              <a:srgbClr val="98522D"/>
            </a:solidFill>
          </p:spPr>
          <p:txBody>
            <a:bodyPr wrap="square" lIns="0" tIns="0" rIns="0" bIns="0" rtlCol="0"/>
            <a:lstStyle/>
            <a:p>
              <a:endParaRPr sz="1493" dirty="0"/>
            </a:p>
          </p:txBody>
        </p:sp>
        <p:sp>
          <p:nvSpPr>
            <p:cNvPr id="435" name="object 415">
              <a:extLst>
                <a:ext uri="{FF2B5EF4-FFF2-40B4-BE49-F238E27FC236}">
                  <a16:creationId xmlns:a16="http://schemas.microsoft.com/office/drawing/2014/main" id="{63007C43-807E-4EBC-82D7-1CAD1596D24C}"/>
                </a:ext>
              </a:extLst>
            </p:cNvPr>
            <p:cNvSpPr/>
            <p:nvPr/>
          </p:nvSpPr>
          <p:spPr>
            <a:xfrm>
              <a:off x="859618" y="6553231"/>
              <a:ext cx="13970" cy="13970"/>
            </a:xfrm>
            <a:custGeom>
              <a:avLst/>
              <a:gdLst/>
              <a:ahLst/>
              <a:cxnLst/>
              <a:rect l="l" t="t" r="r" b="b"/>
              <a:pathLst>
                <a:path w="13969" h="13970">
                  <a:moveTo>
                    <a:pt x="10210" y="0"/>
                  </a:moveTo>
                  <a:lnTo>
                    <a:pt x="2895" y="126"/>
                  </a:lnTo>
                  <a:lnTo>
                    <a:pt x="0" y="3136"/>
                  </a:lnTo>
                  <a:lnTo>
                    <a:pt x="127" y="10439"/>
                  </a:lnTo>
                  <a:lnTo>
                    <a:pt x="3136" y="13347"/>
                  </a:lnTo>
                  <a:lnTo>
                    <a:pt x="10452" y="13220"/>
                  </a:lnTo>
                  <a:lnTo>
                    <a:pt x="13347" y="10210"/>
                  </a:lnTo>
                  <a:lnTo>
                    <a:pt x="13284" y="6553"/>
                  </a:lnTo>
                  <a:lnTo>
                    <a:pt x="13220" y="2908"/>
                  </a:lnTo>
                  <a:lnTo>
                    <a:pt x="10210" y="0"/>
                  </a:lnTo>
                  <a:close/>
                </a:path>
              </a:pathLst>
            </a:custGeom>
            <a:solidFill>
              <a:srgbClr val="93532A"/>
            </a:solidFill>
          </p:spPr>
          <p:txBody>
            <a:bodyPr wrap="square" lIns="0" tIns="0" rIns="0" bIns="0" rtlCol="0"/>
            <a:lstStyle/>
            <a:p>
              <a:endParaRPr sz="1493" dirty="0"/>
            </a:p>
          </p:txBody>
        </p:sp>
        <p:sp>
          <p:nvSpPr>
            <p:cNvPr id="436" name="object 416">
              <a:extLst>
                <a:ext uri="{FF2B5EF4-FFF2-40B4-BE49-F238E27FC236}">
                  <a16:creationId xmlns:a16="http://schemas.microsoft.com/office/drawing/2014/main" id="{FD539282-04E0-4421-A94B-D648B3BA354B}"/>
                </a:ext>
              </a:extLst>
            </p:cNvPr>
            <p:cNvSpPr/>
            <p:nvPr/>
          </p:nvSpPr>
          <p:spPr>
            <a:xfrm>
              <a:off x="530569" y="6577788"/>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198"/>
                  </a:lnTo>
                  <a:lnTo>
                    <a:pt x="13284" y="6553"/>
                  </a:lnTo>
                  <a:lnTo>
                    <a:pt x="13220" y="2895"/>
                  </a:lnTo>
                  <a:lnTo>
                    <a:pt x="10210" y="0"/>
                  </a:lnTo>
                  <a:close/>
                </a:path>
              </a:pathLst>
            </a:custGeom>
            <a:solidFill>
              <a:srgbClr val="A45B2F"/>
            </a:solidFill>
          </p:spPr>
          <p:txBody>
            <a:bodyPr wrap="square" lIns="0" tIns="0" rIns="0" bIns="0" rtlCol="0"/>
            <a:lstStyle/>
            <a:p>
              <a:endParaRPr sz="1493" dirty="0"/>
            </a:p>
          </p:txBody>
        </p:sp>
        <p:sp>
          <p:nvSpPr>
            <p:cNvPr id="437" name="object 417">
              <a:extLst>
                <a:ext uri="{FF2B5EF4-FFF2-40B4-BE49-F238E27FC236}">
                  <a16:creationId xmlns:a16="http://schemas.microsoft.com/office/drawing/2014/main" id="{1926BA4B-8D40-4001-990B-13A03B636786}"/>
                </a:ext>
              </a:extLst>
            </p:cNvPr>
            <p:cNvSpPr/>
            <p:nvPr/>
          </p:nvSpPr>
          <p:spPr>
            <a:xfrm>
              <a:off x="562427" y="6548808"/>
              <a:ext cx="13970" cy="13970"/>
            </a:xfrm>
            <a:custGeom>
              <a:avLst/>
              <a:gdLst/>
              <a:ahLst/>
              <a:cxnLst/>
              <a:rect l="l" t="t" r="r" b="b"/>
              <a:pathLst>
                <a:path w="13970" h="13970">
                  <a:moveTo>
                    <a:pt x="10210" y="0"/>
                  </a:moveTo>
                  <a:lnTo>
                    <a:pt x="2895" y="127"/>
                  </a:lnTo>
                  <a:lnTo>
                    <a:pt x="0" y="3124"/>
                  </a:lnTo>
                  <a:lnTo>
                    <a:pt x="126" y="10439"/>
                  </a:lnTo>
                  <a:lnTo>
                    <a:pt x="3136" y="13347"/>
                  </a:lnTo>
                  <a:lnTo>
                    <a:pt x="10439" y="13220"/>
                  </a:lnTo>
                  <a:lnTo>
                    <a:pt x="13347" y="10210"/>
                  </a:lnTo>
                  <a:lnTo>
                    <a:pt x="13284" y="6553"/>
                  </a:lnTo>
                  <a:lnTo>
                    <a:pt x="13220" y="2895"/>
                  </a:lnTo>
                  <a:lnTo>
                    <a:pt x="10210" y="0"/>
                  </a:lnTo>
                  <a:close/>
                </a:path>
              </a:pathLst>
            </a:custGeom>
            <a:solidFill>
              <a:srgbClr val="90532A"/>
            </a:solidFill>
          </p:spPr>
          <p:txBody>
            <a:bodyPr wrap="square" lIns="0" tIns="0" rIns="0" bIns="0" rtlCol="0"/>
            <a:lstStyle/>
            <a:p>
              <a:endParaRPr sz="1493" dirty="0"/>
            </a:p>
          </p:txBody>
        </p:sp>
        <p:sp>
          <p:nvSpPr>
            <p:cNvPr id="438" name="object 418">
              <a:extLst>
                <a:ext uri="{FF2B5EF4-FFF2-40B4-BE49-F238E27FC236}">
                  <a16:creationId xmlns:a16="http://schemas.microsoft.com/office/drawing/2014/main" id="{F19E6B18-34FF-4733-BC51-7C38A6D3EE3B}"/>
                </a:ext>
              </a:extLst>
            </p:cNvPr>
            <p:cNvSpPr/>
            <p:nvPr/>
          </p:nvSpPr>
          <p:spPr>
            <a:xfrm>
              <a:off x="657758" y="6634811"/>
              <a:ext cx="13970" cy="13970"/>
            </a:xfrm>
            <a:custGeom>
              <a:avLst/>
              <a:gdLst/>
              <a:ahLst/>
              <a:cxnLst/>
              <a:rect l="l" t="t" r="r" b="b"/>
              <a:pathLst>
                <a:path w="13970" h="13970">
                  <a:moveTo>
                    <a:pt x="10210" y="0"/>
                  </a:moveTo>
                  <a:lnTo>
                    <a:pt x="2908" y="126"/>
                  </a:lnTo>
                  <a:lnTo>
                    <a:pt x="0" y="3149"/>
                  </a:lnTo>
                  <a:lnTo>
                    <a:pt x="126" y="10452"/>
                  </a:lnTo>
                  <a:lnTo>
                    <a:pt x="3136" y="13360"/>
                  </a:lnTo>
                  <a:lnTo>
                    <a:pt x="10439" y="13233"/>
                  </a:lnTo>
                  <a:lnTo>
                    <a:pt x="13347" y="10210"/>
                  </a:lnTo>
                  <a:lnTo>
                    <a:pt x="13284" y="6565"/>
                  </a:lnTo>
                  <a:lnTo>
                    <a:pt x="13220" y="2920"/>
                  </a:lnTo>
                  <a:lnTo>
                    <a:pt x="10210" y="0"/>
                  </a:lnTo>
                  <a:close/>
                </a:path>
              </a:pathLst>
            </a:custGeom>
            <a:solidFill>
              <a:srgbClr val="9B562C"/>
            </a:solidFill>
          </p:spPr>
          <p:txBody>
            <a:bodyPr wrap="square" lIns="0" tIns="0" rIns="0" bIns="0" rtlCol="0"/>
            <a:lstStyle/>
            <a:p>
              <a:endParaRPr sz="1493" dirty="0"/>
            </a:p>
          </p:txBody>
        </p:sp>
        <p:sp>
          <p:nvSpPr>
            <p:cNvPr id="439" name="object 419">
              <a:extLst>
                <a:ext uri="{FF2B5EF4-FFF2-40B4-BE49-F238E27FC236}">
                  <a16:creationId xmlns:a16="http://schemas.microsoft.com/office/drawing/2014/main" id="{86AA9074-AB5B-49E1-9556-0E82BF5D681E}"/>
                </a:ext>
              </a:extLst>
            </p:cNvPr>
            <p:cNvSpPr/>
            <p:nvPr/>
          </p:nvSpPr>
          <p:spPr>
            <a:xfrm>
              <a:off x="567557" y="6645786"/>
              <a:ext cx="13970" cy="13970"/>
            </a:xfrm>
            <a:custGeom>
              <a:avLst/>
              <a:gdLst/>
              <a:ahLst/>
              <a:cxnLst/>
              <a:rect l="l" t="t" r="r" b="b"/>
              <a:pathLst>
                <a:path w="13970" h="13970">
                  <a:moveTo>
                    <a:pt x="10210" y="0"/>
                  </a:moveTo>
                  <a:lnTo>
                    <a:pt x="2908" y="126"/>
                  </a:lnTo>
                  <a:lnTo>
                    <a:pt x="0" y="3149"/>
                  </a:lnTo>
                  <a:lnTo>
                    <a:pt x="126" y="10452"/>
                  </a:lnTo>
                  <a:lnTo>
                    <a:pt x="3136" y="13360"/>
                  </a:lnTo>
                  <a:lnTo>
                    <a:pt x="10439" y="13233"/>
                  </a:lnTo>
                  <a:lnTo>
                    <a:pt x="13347" y="10210"/>
                  </a:lnTo>
                  <a:lnTo>
                    <a:pt x="13284" y="6565"/>
                  </a:lnTo>
                  <a:lnTo>
                    <a:pt x="13220" y="2908"/>
                  </a:lnTo>
                  <a:lnTo>
                    <a:pt x="10210" y="0"/>
                  </a:lnTo>
                  <a:close/>
                </a:path>
              </a:pathLst>
            </a:custGeom>
            <a:solidFill>
              <a:srgbClr val="98562A"/>
            </a:solidFill>
          </p:spPr>
          <p:txBody>
            <a:bodyPr wrap="square" lIns="0" tIns="0" rIns="0" bIns="0" rtlCol="0"/>
            <a:lstStyle/>
            <a:p>
              <a:endParaRPr sz="1493" dirty="0"/>
            </a:p>
          </p:txBody>
        </p:sp>
        <p:sp>
          <p:nvSpPr>
            <p:cNvPr id="440" name="object 420">
              <a:extLst>
                <a:ext uri="{FF2B5EF4-FFF2-40B4-BE49-F238E27FC236}">
                  <a16:creationId xmlns:a16="http://schemas.microsoft.com/office/drawing/2014/main" id="{AA7B7A93-D4F6-42B0-AD67-C04CA13D8829}"/>
                </a:ext>
              </a:extLst>
            </p:cNvPr>
            <p:cNvSpPr/>
            <p:nvPr/>
          </p:nvSpPr>
          <p:spPr>
            <a:xfrm>
              <a:off x="635417" y="6682855"/>
              <a:ext cx="13970" cy="13970"/>
            </a:xfrm>
            <a:custGeom>
              <a:avLst/>
              <a:gdLst/>
              <a:ahLst/>
              <a:cxnLst/>
              <a:rect l="l" t="t" r="r" b="b"/>
              <a:pathLst>
                <a:path w="13970" h="13970">
                  <a:moveTo>
                    <a:pt x="10210" y="0"/>
                  </a:moveTo>
                  <a:lnTo>
                    <a:pt x="2895"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D5E33"/>
            </a:solidFill>
          </p:spPr>
          <p:txBody>
            <a:bodyPr wrap="square" lIns="0" tIns="0" rIns="0" bIns="0" rtlCol="0"/>
            <a:lstStyle/>
            <a:p>
              <a:endParaRPr sz="1493" dirty="0"/>
            </a:p>
          </p:txBody>
        </p:sp>
        <p:sp>
          <p:nvSpPr>
            <p:cNvPr id="441" name="object 421">
              <a:extLst>
                <a:ext uri="{FF2B5EF4-FFF2-40B4-BE49-F238E27FC236}">
                  <a16:creationId xmlns:a16="http://schemas.microsoft.com/office/drawing/2014/main" id="{B235D342-F2B5-4103-8C69-3A784E52BDE8}"/>
                </a:ext>
              </a:extLst>
            </p:cNvPr>
            <p:cNvSpPr/>
            <p:nvPr/>
          </p:nvSpPr>
          <p:spPr>
            <a:xfrm>
              <a:off x="700102" y="6694554"/>
              <a:ext cx="13970" cy="13970"/>
            </a:xfrm>
            <a:custGeom>
              <a:avLst/>
              <a:gdLst/>
              <a:ahLst/>
              <a:cxnLst/>
              <a:rect l="l" t="t" r="r" b="b"/>
              <a:pathLst>
                <a:path w="13970" h="13970">
                  <a:moveTo>
                    <a:pt x="10223" y="0"/>
                  </a:moveTo>
                  <a:lnTo>
                    <a:pt x="2908" y="126"/>
                  </a:lnTo>
                  <a:lnTo>
                    <a:pt x="0" y="3124"/>
                  </a:lnTo>
                  <a:lnTo>
                    <a:pt x="126" y="10426"/>
                  </a:lnTo>
                  <a:lnTo>
                    <a:pt x="3136" y="13347"/>
                  </a:lnTo>
                  <a:lnTo>
                    <a:pt x="10452" y="13220"/>
                  </a:lnTo>
                  <a:lnTo>
                    <a:pt x="13347" y="10198"/>
                  </a:lnTo>
                  <a:lnTo>
                    <a:pt x="13284" y="6553"/>
                  </a:lnTo>
                  <a:lnTo>
                    <a:pt x="13220" y="2895"/>
                  </a:lnTo>
                  <a:lnTo>
                    <a:pt x="10223" y="0"/>
                  </a:lnTo>
                  <a:close/>
                </a:path>
              </a:pathLst>
            </a:custGeom>
            <a:solidFill>
              <a:srgbClr val="A75C31"/>
            </a:solidFill>
          </p:spPr>
          <p:txBody>
            <a:bodyPr wrap="square" lIns="0" tIns="0" rIns="0" bIns="0" rtlCol="0"/>
            <a:lstStyle/>
            <a:p>
              <a:endParaRPr sz="1493" dirty="0"/>
            </a:p>
          </p:txBody>
        </p:sp>
        <p:sp>
          <p:nvSpPr>
            <p:cNvPr id="442" name="object 422">
              <a:extLst>
                <a:ext uri="{FF2B5EF4-FFF2-40B4-BE49-F238E27FC236}">
                  <a16:creationId xmlns:a16="http://schemas.microsoft.com/office/drawing/2014/main" id="{20E1D84D-8B44-47BC-8F75-53A2F9F54013}"/>
                </a:ext>
              </a:extLst>
            </p:cNvPr>
            <p:cNvSpPr/>
            <p:nvPr/>
          </p:nvSpPr>
          <p:spPr>
            <a:xfrm>
              <a:off x="687181" y="6704943"/>
              <a:ext cx="13970" cy="13970"/>
            </a:xfrm>
            <a:custGeom>
              <a:avLst/>
              <a:gdLst/>
              <a:ahLst/>
              <a:cxnLst/>
              <a:rect l="l" t="t" r="r" b="b"/>
              <a:pathLst>
                <a:path w="13970" h="13970">
                  <a:moveTo>
                    <a:pt x="10210" y="0"/>
                  </a:moveTo>
                  <a:lnTo>
                    <a:pt x="2908"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B05F34"/>
            </a:solidFill>
          </p:spPr>
          <p:txBody>
            <a:bodyPr wrap="square" lIns="0" tIns="0" rIns="0" bIns="0" rtlCol="0"/>
            <a:lstStyle/>
            <a:p>
              <a:endParaRPr sz="1493" dirty="0"/>
            </a:p>
          </p:txBody>
        </p:sp>
        <p:sp>
          <p:nvSpPr>
            <p:cNvPr id="443" name="object 423">
              <a:extLst>
                <a:ext uri="{FF2B5EF4-FFF2-40B4-BE49-F238E27FC236}">
                  <a16:creationId xmlns:a16="http://schemas.microsoft.com/office/drawing/2014/main" id="{75008AF6-F71E-42F2-B7C6-6A7B52CFADCD}"/>
                </a:ext>
              </a:extLst>
            </p:cNvPr>
            <p:cNvSpPr/>
            <p:nvPr/>
          </p:nvSpPr>
          <p:spPr>
            <a:xfrm>
              <a:off x="605071" y="6601882"/>
              <a:ext cx="13970" cy="13970"/>
            </a:xfrm>
            <a:custGeom>
              <a:avLst/>
              <a:gdLst/>
              <a:ahLst/>
              <a:cxnLst/>
              <a:rect l="l" t="t" r="r" b="b"/>
              <a:pathLst>
                <a:path w="13970" h="13970">
                  <a:moveTo>
                    <a:pt x="10210" y="0"/>
                  </a:moveTo>
                  <a:lnTo>
                    <a:pt x="2895" y="126"/>
                  </a:lnTo>
                  <a:lnTo>
                    <a:pt x="0" y="3149"/>
                  </a:lnTo>
                  <a:lnTo>
                    <a:pt x="126" y="10452"/>
                  </a:lnTo>
                  <a:lnTo>
                    <a:pt x="3136" y="13360"/>
                  </a:lnTo>
                  <a:lnTo>
                    <a:pt x="10439" y="13233"/>
                  </a:lnTo>
                  <a:lnTo>
                    <a:pt x="13347" y="10223"/>
                  </a:lnTo>
                  <a:lnTo>
                    <a:pt x="13284" y="6565"/>
                  </a:lnTo>
                  <a:lnTo>
                    <a:pt x="13220" y="2920"/>
                  </a:lnTo>
                  <a:lnTo>
                    <a:pt x="10210" y="0"/>
                  </a:lnTo>
                  <a:close/>
                </a:path>
              </a:pathLst>
            </a:custGeom>
            <a:solidFill>
              <a:srgbClr val="A0592F"/>
            </a:solidFill>
          </p:spPr>
          <p:txBody>
            <a:bodyPr wrap="square" lIns="0" tIns="0" rIns="0" bIns="0" rtlCol="0"/>
            <a:lstStyle/>
            <a:p>
              <a:endParaRPr sz="1493" dirty="0"/>
            </a:p>
          </p:txBody>
        </p:sp>
        <p:sp>
          <p:nvSpPr>
            <p:cNvPr id="444" name="object 424">
              <a:extLst>
                <a:ext uri="{FF2B5EF4-FFF2-40B4-BE49-F238E27FC236}">
                  <a16:creationId xmlns:a16="http://schemas.microsoft.com/office/drawing/2014/main" id="{F9526D7D-1D89-42A9-A688-748A0753DF10}"/>
                </a:ext>
              </a:extLst>
            </p:cNvPr>
            <p:cNvSpPr/>
            <p:nvPr/>
          </p:nvSpPr>
          <p:spPr>
            <a:xfrm>
              <a:off x="798607" y="6657464"/>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D572D"/>
            </a:solidFill>
          </p:spPr>
          <p:txBody>
            <a:bodyPr wrap="square" lIns="0" tIns="0" rIns="0" bIns="0" rtlCol="0"/>
            <a:lstStyle/>
            <a:p>
              <a:endParaRPr sz="1493" dirty="0"/>
            </a:p>
          </p:txBody>
        </p:sp>
        <p:sp>
          <p:nvSpPr>
            <p:cNvPr id="445" name="object 425">
              <a:extLst>
                <a:ext uri="{FF2B5EF4-FFF2-40B4-BE49-F238E27FC236}">
                  <a16:creationId xmlns:a16="http://schemas.microsoft.com/office/drawing/2014/main" id="{B6A90527-7BA1-47C3-9FD7-22656B0A9380}"/>
                </a:ext>
              </a:extLst>
            </p:cNvPr>
            <p:cNvSpPr/>
            <p:nvPr/>
          </p:nvSpPr>
          <p:spPr>
            <a:xfrm>
              <a:off x="672388" y="6628556"/>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6552A"/>
            </a:solidFill>
          </p:spPr>
          <p:txBody>
            <a:bodyPr wrap="square" lIns="0" tIns="0" rIns="0" bIns="0" rtlCol="0"/>
            <a:lstStyle/>
            <a:p>
              <a:endParaRPr sz="1493" dirty="0"/>
            </a:p>
          </p:txBody>
        </p:sp>
        <p:sp>
          <p:nvSpPr>
            <p:cNvPr id="446" name="object 426">
              <a:extLst>
                <a:ext uri="{FF2B5EF4-FFF2-40B4-BE49-F238E27FC236}">
                  <a16:creationId xmlns:a16="http://schemas.microsoft.com/office/drawing/2014/main" id="{C75A8700-A575-40E9-BE19-499CBE600218}"/>
                </a:ext>
              </a:extLst>
            </p:cNvPr>
            <p:cNvSpPr/>
            <p:nvPr/>
          </p:nvSpPr>
          <p:spPr>
            <a:xfrm>
              <a:off x="805516" y="6729431"/>
              <a:ext cx="13970" cy="13970"/>
            </a:xfrm>
            <a:custGeom>
              <a:avLst/>
              <a:gdLst/>
              <a:ahLst/>
              <a:cxnLst/>
              <a:rect l="l" t="t" r="r" b="b"/>
              <a:pathLst>
                <a:path w="13969"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8D4C29"/>
            </a:solidFill>
          </p:spPr>
          <p:txBody>
            <a:bodyPr wrap="square" lIns="0" tIns="0" rIns="0" bIns="0" rtlCol="0"/>
            <a:lstStyle/>
            <a:p>
              <a:endParaRPr sz="1493" dirty="0"/>
            </a:p>
          </p:txBody>
        </p:sp>
        <p:sp>
          <p:nvSpPr>
            <p:cNvPr id="447" name="object 427">
              <a:extLst>
                <a:ext uri="{FF2B5EF4-FFF2-40B4-BE49-F238E27FC236}">
                  <a16:creationId xmlns:a16="http://schemas.microsoft.com/office/drawing/2014/main" id="{F7AFC16C-0FDF-4BB7-A6A7-0F36625EDFE4}"/>
                </a:ext>
              </a:extLst>
            </p:cNvPr>
            <p:cNvSpPr/>
            <p:nvPr/>
          </p:nvSpPr>
          <p:spPr>
            <a:xfrm>
              <a:off x="516879" y="6669030"/>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95C31"/>
            </a:solidFill>
          </p:spPr>
          <p:txBody>
            <a:bodyPr wrap="square" lIns="0" tIns="0" rIns="0" bIns="0" rtlCol="0"/>
            <a:lstStyle/>
            <a:p>
              <a:endParaRPr sz="1493" dirty="0"/>
            </a:p>
          </p:txBody>
        </p:sp>
        <p:sp>
          <p:nvSpPr>
            <p:cNvPr id="448" name="object 428">
              <a:extLst>
                <a:ext uri="{FF2B5EF4-FFF2-40B4-BE49-F238E27FC236}">
                  <a16:creationId xmlns:a16="http://schemas.microsoft.com/office/drawing/2014/main" id="{1E0F1D95-A5C5-4F9B-BB9C-1CFD13F3AD1A}"/>
                </a:ext>
              </a:extLst>
            </p:cNvPr>
            <p:cNvSpPr/>
            <p:nvPr/>
          </p:nvSpPr>
          <p:spPr>
            <a:xfrm>
              <a:off x="1011396" y="6667258"/>
              <a:ext cx="13970" cy="13335"/>
            </a:xfrm>
            <a:custGeom>
              <a:avLst/>
              <a:gdLst/>
              <a:ahLst/>
              <a:cxnLst/>
              <a:rect l="l" t="t" r="r" b="b"/>
              <a:pathLst>
                <a:path w="13969" h="13334">
                  <a:moveTo>
                    <a:pt x="10210" y="0"/>
                  </a:moveTo>
                  <a:lnTo>
                    <a:pt x="2895" y="127"/>
                  </a:lnTo>
                  <a:lnTo>
                    <a:pt x="0" y="3124"/>
                  </a:lnTo>
                  <a:lnTo>
                    <a:pt x="127" y="10439"/>
                  </a:lnTo>
                  <a:lnTo>
                    <a:pt x="3136" y="13335"/>
                  </a:lnTo>
                  <a:lnTo>
                    <a:pt x="10439" y="13208"/>
                  </a:lnTo>
                  <a:lnTo>
                    <a:pt x="13347" y="10210"/>
                  </a:lnTo>
                  <a:lnTo>
                    <a:pt x="13284" y="6553"/>
                  </a:lnTo>
                  <a:lnTo>
                    <a:pt x="13220" y="2895"/>
                  </a:lnTo>
                  <a:lnTo>
                    <a:pt x="10210" y="0"/>
                  </a:lnTo>
                  <a:close/>
                </a:path>
              </a:pathLst>
            </a:custGeom>
            <a:solidFill>
              <a:srgbClr val="894B27"/>
            </a:solidFill>
          </p:spPr>
          <p:txBody>
            <a:bodyPr wrap="square" lIns="0" tIns="0" rIns="0" bIns="0" rtlCol="0"/>
            <a:lstStyle/>
            <a:p>
              <a:endParaRPr sz="1493" dirty="0"/>
            </a:p>
          </p:txBody>
        </p:sp>
        <p:sp>
          <p:nvSpPr>
            <p:cNvPr id="449" name="object 429">
              <a:extLst>
                <a:ext uri="{FF2B5EF4-FFF2-40B4-BE49-F238E27FC236}">
                  <a16:creationId xmlns:a16="http://schemas.microsoft.com/office/drawing/2014/main" id="{CFAD18A2-D13C-4294-9C34-6539C1339EB1}"/>
                </a:ext>
              </a:extLst>
            </p:cNvPr>
            <p:cNvSpPr/>
            <p:nvPr/>
          </p:nvSpPr>
          <p:spPr>
            <a:xfrm>
              <a:off x="632739" y="6693649"/>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895"/>
                  </a:lnTo>
                  <a:lnTo>
                    <a:pt x="10210" y="0"/>
                  </a:lnTo>
                  <a:close/>
                </a:path>
              </a:pathLst>
            </a:custGeom>
            <a:solidFill>
              <a:srgbClr val="D68C5E"/>
            </a:solidFill>
          </p:spPr>
          <p:txBody>
            <a:bodyPr wrap="square" lIns="0" tIns="0" rIns="0" bIns="0" rtlCol="0"/>
            <a:lstStyle/>
            <a:p>
              <a:endParaRPr sz="1493" dirty="0"/>
            </a:p>
          </p:txBody>
        </p:sp>
        <p:sp>
          <p:nvSpPr>
            <p:cNvPr id="450" name="object 430">
              <a:extLst>
                <a:ext uri="{FF2B5EF4-FFF2-40B4-BE49-F238E27FC236}">
                  <a16:creationId xmlns:a16="http://schemas.microsoft.com/office/drawing/2014/main" id="{4BC28F35-220F-4475-A526-77F4A48F7688}"/>
                </a:ext>
              </a:extLst>
            </p:cNvPr>
            <p:cNvSpPr/>
            <p:nvPr/>
          </p:nvSpPr>
          <p:spPr>
            <a:xfrm>
              <a:off x="939872" y="6554605"/>
              <a:ext cx="13970" cy="13970"/>
            </a:xfrm>
            <a:custGeom>
              <a:avLst/>
              <a:gdLst/>
              <a:ahLst/>
              <a:cxnLst/>
              <a:rect l="l" t="t" r="r" b="b"/>
              <a:pathLst>
                <a:path w="13969" h="13970">
                  <a:moveTo>
                    <a:pt x="10210" y="0"/>
                  </a:moveTo>
                  <a:lnTo>
                    <a:pt x="2908" y="127"/>
                  </a:lnTo>
                  <a:lnTo>
                    <a:pt x="0" y="3149"/>
                  </a:lnTo>
                  <a:lnTo>
                    <a:pt x="127" y="10452"/>
                  </a:lnTo>
                  <a:lnTo>
                    <a:pt x="3136" y="13360"/>
                  </a:lnTo>
                  <a:lnTo>
                    <a:pt x="10439" y="13233"/>
                  </a:lnTo>
                  <a:lnTo>
                    <a:pt x="13347" y="10210"/>
                  </a:lnTo>
                  <a:lnTo>
                    <a:pt x="13284" y="6565"/>
                  </a:lnTo>
                  <a:lnTo>
                    <a:pt x="13220" y="2908"/>
                  </a:lnTo>
                  <a:lnTo>
                    <a:pt x="10210" y="0"/>
                  </a:lnTo>
                  <a:close/>
                </a:path>
              </a:pathLst>
            </a:custGeom>
            <a:solidFill>
              <a:srgbClr val="8D4E29"/>
            </a:solidFill>
          </p:spPr>
          <p:txBody>
            <a:bodyPr wrap="square" lIns="0" tIns="0" rIns="0" bIns="0" rtlCol="0"/>
            <a:lstStyle/>
            <a:p>
              <a:endParaRPr sz="1493" dirty="0"/>
            </a:p>
          </p:txBody>
        </p:sp>
        <p:sp>
          <p:nvSpPr>
            <p:cNvPr id="451" name="object 431">
              <a:extLst>
                <a:ext uri="{FF2B5EF4-FFF2-40B4-BE49-F238E27FC236}">
                  <a16:creationId xmlns:a16="http://schemas.microsoft.com/office/drawing/2014/main" id="{EA592A8D-F2CD-402A-B35C-B61B52D4E438}"/>
                </a:ext>
              </a:extLst>
            </p:cNvPr>
            <p:cNvSpPr/>
            <p:nvPr/>
          </p:nvSpPr>
          <p:spPr>
            <a:xfrm>
              <a:off x="851757" y="6641596"/>
              <a:ext cx="13970" cy="13970"/>
            </a:xfrm>
            <a:custGeom>
              <a:avLst/>
              <a:gdLst/>
              <a:ahLst/>
              <a:cxnLst/>
              <a:rect l="l" t="t" r="r" b="b"/>
              <a:pathLst>
                <a:path w="13969" h="13970">
                  <a:moveTo>
                    <a:pt x="10210" y="0"/>
                  </a:moveTo>
                  <a:lnTo>
                    <a:pt x="2908"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95542B"/>
            </a:solidFill>
          </p:spPr>
          <p:txBody>
            <a:bodyPr wrap="square" lIns="0" tIns="0" rIns="0" bIns="0" rtlCol="0"/>
            <a:lstStyle/>
            <a:p>
              <a:endParaRPr sz="1493" dirty="0"/>
            </a:p>
          </p:txBody>
        </p:sp>
        <p:sp>
          <p:nvSpPr>
            <p:cNvPr id="452" name="object 432">
              <a:extLst>
                <a:ext uri="{FF2B5EF4-FFF2-40B4-BE49-F238E27FC236}">
                  <a16:creationId xmlns:a16="http://schemas.microsoft.com/office/drawing/2014/main" id="{44B76234-5040-4A37-871B-C767D2502C76}"/>
                </a:ext>
              </a:extLst>
            </p:cNvPr>
            <p:cNvSpPr/>
            <p:nvPr/>
          </p:nvSpPr>
          <p:spPr>
            <a:xfrm>
              <a:off x="608511" y="6672322"/>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198"/>
                  </a:lnTo>
                  <a:lnTo>
                    <a:pt x="13284" y="6553"/>
                  </a:lnTo>
                  <a:lnTo>
                    <a:pt x="13220" y="2895"/>
                  </a:lnTo>
                  <a:lnTo>
                    <a:pt x="10210" y="0"/>
                  </a:lnTo>
                  <a:close/>
                </a:path>
              </a:pathLst>
            </a:custGeom>
            <a:solidFill>
              <a:srgbClr val="A95C31"/>
            </a:solidFill>
          </p:spPr>
          <p:txBody>
            <a:bodyPr wrap="square" lIns="0" tIns="0" rIns="0" bIns="0" rtlCol="0"/>
            <a:lstStyle/>
            <a:p>
              <a:endParaRPr sz="1493" dirty="0"/>
            </a:p>
          </p:txBody>
        </p:sp>
        <p:sp>
          <p:nvSpPr>
            <p:cNvPr id="453" name="object 433">
              <a:extLst>
                <a:ext uri="{FF2B5EF4-FFF2-40B4-BE49-F238E27FC236}">
                  <a16:creationId xmlns:a16="http://schemas.microsoft.com/office/drawing/2014/main" id="{6712B65B-851C-46B3-A48C-B62DE06F439D}"/>
                </a:ext>
              </a:extLst>
            </p:cNvPr>
            <p:cNvSpPr/>
            <p:nvPr/>
          </p:nvSpPr>
          <p:spPr>
            <a:xfrm>
              <a:off x="520018" y="6581471"/>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895"/>
                  </a:lnTo>
                  <a:lnTo>
                    <a:pt x="10210" y="0"/>
                  </a:lnTo>
                  <a:close/>
                </a:path>
              </a:pathLst>
            </a:custGeom>
            <a:solidFill>
              <a:srgbClr val="9B562C"/>
            </a:solidFill>
          </p:spPr>
          <p:txBody>
            <a:bodyPr wrap="square" lIns="0" tIns="0" rIns="0" bIns="0" rtlCol="0"/>
            <a:lstStyle/>
            <a:p>
              <a:endParaRPr sz="1493" dirty="0"/>
            </a:p>
          </p:txBody>
        </p:sp>
        <p:sp>
          <p:nvSpPr>
            <p:cNvPr id="454" name="object 434">
              <a:extLst>
                <a:ext uri="{FF2B5EF4-FFF2-40B4-BE49-F238E27FC236}">
                  <a16:creationId xmlns:a16="http://schemas.microsoft.com/office/drawing/2014/main" id="{9DC592E1-F8DC-49A8-B9EA-1BAC7BD38198}"/>
                </a:ext>
              </a:extLst>
            </p:cNvPr>
            <p:cNvSpPr/>
            <p:nvPr/>
          </p:nvSpPr>
          <p:spPr>
            <a:xfrm>
              <a:off x="619213" y="6669655"/>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B5E30"/>
            </a:solidFill>
          </p:spPr>
          <p:txBody>
            <a:bodyPr wrap="square" lIns="0" tIns="0" rIns="0" bIns="0" rtlCol="0"/>
            <a:lstStyle/>
            <a:p>
              <a:endParaRPr sz="1493" dirty="0"/>
            </a:p>
          </p:txBody>
        </p:sp>
        <p:sp>
          <p:nvSpPr>
            <p:cNvPr id="455" name="object 435">
              <a:extLst>
                <a:ext uri="{FF2B5EF4-FFF2-40B4-BE49-F238E27FC236}">
                  <a16:creationId xmlns:a16="http://schemas.microsoft.com/office/drawing/2014/main" id="{AB45AD54-5304-49CE-A014-CCCA79DC6B4D}"/>
                </a:ext>
              </a:extLst>
            </p:cNvPr>
            <p:cNvSpPr/>
            <p:nvPr/>
          </p:nvSpPr>
          <p:spPr>
            <a:xfrm>
              <a:off x="973518" y="6623805"/>
              <a:ext cx="13970" cy="13970"/>
            </a:xfrm>
            <a:custGeom>
              <a:avLst/>
              <a:gdLst/>
              <a:ahLst/>
              <a:cxnLst/>
              <a:rect l="l" t="t" r="r" b="b"/>
              <a:pathLst>
                <a:path w="13969" h="13970">
                  <a:moveTo>
                    <a:pt x="10210" y="0"/>
                  </a:moveTo>
                  <a:lnTo>
                    <a:pt x="2908"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95522B"/>
            </a:solidFill>
          </p:spPr>
          <p:txBody>
            <a:bodyPr wrap="square" lIns="0" tIns="0" rIns="0" bIns="0" rtlCol="0"/>
            <a:lstStyle/>
            <a:p>
              <a:endParaRPr sz="1493" dirty="0"/>
            </a:p>
          </p:txBody>
        </p:sp>
        <p:sp>
          <p:nvSpPr>
            <p:cNvPr id="456" name="object 436">
              <a:extLst>
                <a:ext uri="{FF2B5EF4-FFF2-40B4-BE49-F238E27FC236}">
                  <a16:creationId xmlns:a16="http://schemas.microsoft.com/office/drawing/2014/main" id="{C86ECCA8-F167-405C-A269-71FA7D0B3F8E}"/>
                </a:ext>
              </a:extLst>
            </p:cNvPr>
            <p:cNvSpPr/>
            <p:nvPr/>
          </p:nvSpPr>
          <p:spPr>
            <a:xfrm>
              <a:off x="918951" y="6485610"/>
              <a:ext cx="13970" cy="13970"/>
            </a:xfrm>
            <a:custGeom>
              <a:avLst/>
              <a:gdLst/>
              <a:ahLst/>
              <a:cxnLst/>
              <a:rect l="l" t="t" r="r" b="b"/>
              <a:pathLst>
                <a:path w="13969" h="13970">
                  <a:moveTo>
                    <a:pt x="10210" y="0"/>
                  </a:moveTo>
                  <a:lnTo>
                    <a:pt x="2908"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9D552E"/>
            </a:solidFill>
          </p:spPr>
          <p:txBody>
            <a:bodyPr wrap="square" lIns="0" tIns="0" rIns="0" bIns="0" rtlCol="0"/>
            <a:lstStyle/>
            <a:p>
              <a:endParaRPr sz="1493" dirty="0"/>
            </a:p>
          </p:txBody>
        </p:sp>
        <p:sp>
          <p:nvSpPr>
            <p:cNvPr id="457" name="object 437">
              <a:extLst>
                <a:ext uri="{FF2B5EF4-FFF2-40B4-BE49-F238E27FC236}">
                  <a16:creationId xmlns:a16="http://schemas.microsoft.com/office/drawing/2014/main" id="{17EADFC6-B4AD-4CCF-8A62-1425D84B2B82}"/>
                </a:ext>
              </a:extLst>
            </p:cNvPr>
            <p:cNvSpPr/>
            <p:nvPr/>
          </p:nvSpPr>
          <p:spPr>
            <a:xfrm>
              <a:off x="935060" y="6570286"/>
              <a:ext cx="13970" cy="13970"/>
            </a:xfrm>
            <a:custGeom>
              <a:avLst/>
              <a:gdLst/>
              <a:ahLst/>
              <a:cxnLst/>
              <a:rect l="l" t="t" r="r" b="b"/>
              <a:pathLst>
                <a:path w="13969" h="13970">
                  <a:moveTo>
                    <a:pt x="10223" y="0"/>
                  </a:moveTo>
                  <a:lnTo>
                    <a:pt x="2908" y="127"/>
                  </a:lnTo>
                  <a:lnTo>
                    <a:pt x="0" y="3136"/>
                  </a:lnTo>
                  <a:lnTo>
                    <a:pt x="126" y="10439"/>
                  </a:lnTo>
                  <a:lnTo>
                    <a:pt x="3149" y="13347"/>
                  </a:lnTo>
                  <a:lnTo>
                    <a:pt x="10452" y="13220"/>
                  </a:lnTo>
                  <a:lnTo>
                    <a:pt x="13360" y="10210"/>
                  </a:lnTo>
                  <a:lnTo>
                    <a:pt x="13296" y="6553"/>
                  </a:lnTo>
                  <a:lnTo>
                    <a:pt x="13233" y="2908"/>
                  </a:lnTo>
                  <a:lnTo>
                    <a:pt x="10223" y="0"/>
                  </a:lnTo>
                  <a:close/>
                </a:path>
              </a:pathLst>
            </a:custGeom>
            <a:solidFill>
              <a:srgbClr val="98522D"/>
            </a:solidFill>
          </p:spPr>
          <p:txBody>
            <a:bodyPr wrap="square" lIns="0" tIns="0" rIns="0" bIns="0" rtlCol="0"/>
            <a:lstStyle/>
            <a:p>
              <a:endParaRPr sz="1493" dirty="0"/>
            </a:p>
          </p:txBody>
        </p:sp>
        <p:sp>
          <p:nvSpPr>
            <p:cNvPr id="458" name="object 438">
              <a:extLst>
                <a:ext uri="{FF2B5EF4-FFF2-40B4-BE49-F238E27FC236}">
                  <a16:creationId xmlns:a16="http://schemas.microsoft.com/office/drawing/2014/main" id="{2038B283-9B9D-4FD1-833F-1D28CF6D2318}"/>
                </a:ext>
              </a:extLst>
            </p:cNvPr>
            <p:cNvSpPr/>
            <p:nvPr/>
          </p:nvSpPr>
          <p:spPr>
            <a:xfrm>
              <a:off x="743219" y="6485723"/>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895"/>
                  </a:lnTo>
                  <a:lnTo>
                    <a:pt x="10210" y="0"/>
                  </a:lnTo>
                  <a:close/>
                </a:path>
              </a:pathLst>
            </a:custGeom>
            <a:solidFill>
              <a:srgbClr val="7E4823"/>
            </a:solidFill>
          </p:spPr>
          <p:txBody>
            <a:bodyPr wrap="square" lIns="0" tIns="0" rIns="0" bIns="0" rtlCol="0"/>
            <a:lstStyle/>
            <a:p>
              <a:endParaRPr sz="1493" dirty="0"/>
            </a:p>
          </p:txBody>
        </p:sp>
        <p:sp>
          <p:nvSpPr>
            <p:cNvPr id="459" name="object 439">
              <a:extLst>
                <a:ext uri="{FF2B5EF4-FFF2-40B4-BE49-F238E27FC236}">
                  <a16:creationId xmlns:a16="http://schemas.microsoft.com/office/drawing/2014/main" id="{88A50A55-4BF3-4752-9B5E-80502C315019}"/>
                </a:ext>
              </a:extLst>
            </p:cNvPr>
            <p:cNvSpPr/>
            <p:nvPr/>
          </p:nvSpPr>
          <p:spPr>
            <a:xfrm>
              <a:off x="584136" y="6535985"/>
              <a:ext cx="13970" cy="13335"/>
            </a:xfrm>
            <a:custGeom>
              <a:avLst/>
              <a:gdLst/>
              <a:ahLst/>
              <a:cxnLst/>
              <a:rect l="l" t="t" r="r" b="b"/>
              <a:pathLst>
                <a:path w="13970" h="13334">
                  <a:moveTo>
                    <a:pt x="10210" y="0"/>
                  </a:moveTo>
                  <a:lnTo>
                    <a:pt x="2908" y="127"/>
                  </a:lnTo>
                  <a:lnTo>
                    <a:pt x="0" y="3136"/>
                  </a:lnTo>
                  <a:lnTo>
                    <a:pt x="126" y="10439"/>
                  </a:lnTo>
                  <a:lnTo>
                    <a:pt x="3136" y="13335"/>
                  </a:lnTo>
                  <a:lnTo>
                    <a:pt x="10439" y="13208"/>
                  </a:lnTo>
                  <a:lnTo>
                    <a:pt x="13347" y="10210"/>
                  </a:lnTo>
                  <a:lnTo>
                    <a:pt x="13284" y="6553"/>
                  </a:lnTo>
                  <a:lnTo>
                    <a:pt x="13220" y="2908"/>
                  </a:lnTo>
                  <a:lnTo>
                    <a:pt x="10210" y="0"/>
                  </a:lnTo>
                  <a:close/>
                </a:path>
              </a:pathLst>
            </a:custGeom>
            <a:solidFill>
              <a:srgbClr val="9D572D"/>
            </a:solidFill>
          </p:spPr>
          <p:txBody>
            <a:bodyPr wrap="square" lIns="0" tIns="0" rIns="0" bIns="0" rtlCol="0"/>
            <a:lstStyle/>
            <a:p>
              <a:endParaRPr sz="1493" dirty="0"/>
            </a:p>
          </p:txBody>
        </p:sp>
        <p:sp>
          <p:nvSpPr>
            <p:cNvPr id="460" name="object 440">
              <a:extLst>
                <a:ext uri="{FF2B5EF4-FFF2-40B4-BE49-F238E27FC236}">
                  <a16:creationId xmlns:a16="http://schemas.microsoft.com/office/drawing/2014/main" id="{3F95CED9-8ABA-4EE7-80A5-B9BE0305C8B7}"/>
                </a:ext>
              </a:extLst>
            </p:cNvPr>
            <p:cNvSpPr/>
            <p:nvPr/>
          </p:nvSpPr>
          <p:spPr>
            <a:xfrm>
              <a:off x="905181" y="6486336"/>
              <a:ext cx="13970" cy="13970"/>
            </a:xfrm>
            <a:custGeom>
              <a:avLst/>
              <a:gdLst/>
              <a:ahLst/>
              <a:cxnLst/>
              <a:rect l="l" t="t" r="r" b="b"/>
              <a:pathLst>
                <a:path w="13969" h="13970">
                  <a:moveTo>
                    <a:pt x="10210" y="0"/>
                  </a:moveTo>
                  <a:lnTo>
                    <a:pt x="2908" y="126"/>
                  </a:lnTo>
                  <a:lnTo>
                    <a:pt x="0" y="3136"/>
                  </a:lnTo>
                  <a:lnTo>
                    <a:pt x="127" y="10452"/>
                  </a:lnTo>
                  <a:lnTo>
                    <a:pt x="3136" y="13360"/>
                  </a:lnTo>
                  <a:lnTo>
                    <a:pt x="10452" y="13233"/>
                  </a:lnTo>
                  <a:lnTo>
                    <a:pt x="13347" y="10223"/>
                  </a:lnTo>
                  <a:lnTo>
                    <a:pt x="13284" y="6565"/>
                  </a:lnTo>
                  <a:lnTo>
                    <a:pt x="13220" y="2908"/>
                  </a:lnTo>
                  <a:lnTo>
                    <a:pt x="10210" y="0"/>
                  </a:lnTo>
                  <a:close/>
                </a:path>
              </a:pathLst>
            </a:custGeom>
            <a:solidFill>
              <a:srgbClr val="7D4924"/>
            </a:solidFill>
          </p:spPr>
          <p:txBody>
            <a:bodyPr wrap="square" lIns="0" tIns="0" rIns="0" bIns="0" rtlCol="0"/>
            <a:lstStyle/>
            <a:p>
              <a:endParaRPr sz="1493" dirty="0"/>
            </a:p>
          </p:txBody>
        </p:sp>
        <p:sp>
          <p:nvSpPr>
            <p:cNvPr id="461" name="object 441">
              <a:extLst>
                <a:ext uri="{FF2B5EF4-FFF2-40B4-BE49-F238E27FC236}">
                  <a16:creationId xmlns:a16="http://schemas.microsoft.com/office/drawing/2014/main" id="{031CD3BD-E6B2-41F7-81EB-11D7A7D9E060}"/>
                </a:ext>
              </a:extLst>
            </p:cNvPr>
            <p:cNvSpPr/>
            <p:nvPr/>
          </p:nvSpPr>
          <p:spPr>
            <a:xfrm>
              <a:off x="984872" y="6612733"/>
              <a:ext cx="13970" cy="13970"/>
            </a:xfrm>
            <a:custGeom>
              <a:avLst/>
              <a:gdLst/>
              <a:ahLst/>
              <a:cxnLst/>
              <a:rect l="l" t="t" r="r" b="b"/>
              <a:pathLst>
                <a:path w="13969" h="13970">
                  <a:moveTo>
                    <a:pt x="10210" y="0"/>
                  </a:moveTo>
                  <a:lnTo>
                    <a:pt x="2908" y="127"/>
                  </a:lnTo>
                  <a:lnTo>
                    <a:pt x="0" y="3136"/>
                  </a:lnTo>
                  <a:lnTo>
                    <a:pt x="127" y="10439"/>
                  </a:lnTo>
                  <a:lnTo>
                    <a:pt x="3136" y="13347"/>
                  </a:lnTo>
                  <a:lnTo>
                    <a:pt x="10439" y="13220"/>
                  </a:lnTo>
                  <a:lnTo>
                    <a:pt x="13347" y="10198"/>
                  </a:lnTo>
                  <a:lnTo>
                    <a:pt x="13284" y="6553"/>
                  </a:lnTo>
                  <a:lnTo>
                    <a:pt x="13220" y="2895"/>
                  </a:lnTo>
                  <a:lnTo>
                    <a:pt x="10210" y="0"/>
                  </a:lnTo>
                  <a:close/>
                </a:path>
              </a:pathLst>
            </a:custGeom>
            <a:solidFill>
              <a:srgbClr val="8A4C27"/>
            </a:solidFill>
          </p:spPr>
          <p:txBody>
            <a:bodyPr wrap="square" lIns="0" tIns="0" rIns="0" bIns="0" rtlCol="0"/>
            <a:lstStyle/>
            <a:p>
              <a:endParaRPr sz="1493" dirty="0"/>
            </a:p>
          </p:txBody>
        </p:sp>
        <p:sp>
          <p:nvSpPr>
            <p:cNvPr id="462" name="object 442">
              <a:extLst>
                <a:ext uri="{FF2B5EF4-FFF2-40B4-BE49-F238E27FC236}">
                  <a16:creationId xmlns:a16="http://schemas.microsoft.com/office/drawing/2014/main" id="{50926589-3B68-4A83-853B-417FBA22A591}"/>
                </a:ext>
              </a:extLst>
            </p:cNvPr>
            <p:cNvSpPr/>
            <p:nvPr/>
          </p:nvSpPr>
          <p:spPr>
            <a:xfrm>
              <a:off x="595367" y="6496623"/>
              <a:ext cx="13970" cy="13970"/>
            </a:xfrm>
            <a:custGeom>
              <a:avLst/>
              <a:gdLst/>
              <a:ahLst/>
              <a:cxnLst/>
              <a:rect l="l" t="t" r="r" b="b"/>
              <a:pathLst>
                <a:path w="13970" h="13970">
                  <a:moveTo>
                    <a:pt x="10210" y="0"/>
                  </a:moveTo>
                  <a:lnTo>
                    <a:pt x="2895" y="126"/>
                  </a:lnTo>
                  <a:lnTo>
                    <a:pt x="0" y="3149"/>
                  </a:lnTo>
                  <a:lnTo>
                    <a:pt x="126" y="10452"/>
                  </a:lnTo>
                  <a:lnTo>
                    <a:pt x="3136" y="13360"/>
                  </a:lnTo>
                  <a:lnTo>
                    <a:pt x="10439" y="13233"/>
                  </a:lnTo>
                  <a:lnTo>
                    <a:pt x="13347" y="10223"/>
                  </a:lnTo>
                  <a:lnTo>
                    <a:pt x="13284" y="6565"/>
                  </a:lnTo>
                  <a:lnTo>
                    <a:pt x="13220" y="2920"/>
                  </a:lnTo>
                  <a:lnTo>
                    <a:pt x="10210" y="0"/>
                  </a:lnTo>
                  <a:close/>
                </a:path>
              </a:pathLst>
            </a:custGeom>
            <a:solidFill>
              <a:srgbClr val="99562B"/>
            </a:solidFill>
          </p:spPr>
          <p:txBody>
            <a:bodyPr wrap="square" lIns="0" tIns="0" rIns="0" bIns="0" rtlCol="0"/>
            <a:lstStyle/>
            <a:p>
              <a:endParaRPr sz="1493" dirty="0"/>
            </a:p>
          </p:txBody>
        </p:sp>
        <p:sp>
          <p:nvSpPr>
            <p:cNvPr id="463" name="object 443">
              <a:extLst>
                <a:ext uri="{FF2B5EF4-FFF2-40B4-BE49-F238E27FC236}">
                  <a16:creationId xmlns:a16="http://schemas.microsoft.com/office/drawing/2014/main" id="{6B88C4D1-45CC-4B17-AA63-782CA75EC18B}"/>
                </a:ext>
              </a:extLst>
            </p:cNvPr>
            <p:cNvSpPr/>
            <p:nvPr/>
          </p:nvSpPr>
          <p:spPr>
            <a:xfrm>
              <a:off x="651857" y="6658105"/>
              <a:ext cx="13970" cy="13970"/>
            </a:xfrm>
            <a:custGeom>
              <a:avLst/>
              <a:gdLst/>
              <a:ahLst/>
              <a:cxnLst/>
              <a:rect l="l" t="t" r="r" b="b"/>
              <a:pathLst>
                <a:path w="13970" h="13970">
                  <a:moveTo>
                    <a:pt x="10210" y="0"/>
                  </a:moveTo>
                  <a:lnTo>
                    <a:pt x="2908" y="126"/>
                  </a:lnTo>
                  <a:lnTo>
                    <a:pt x="0" y="3149"/>
                  </a:lnTo>
                  <a:lnTo>
                    <a:pt x="126" y="10452"/>
                  </a:lnTo>
                  <a:lnTo>
                    <a:pt x="3136" y="13360"/>
                  </a:lnTo>
                  <a:lnTo>
                    <a:pt x="10439" y="13233"/>
                  </a:lnTo>
                  <a:lnTo>
                    <a:pt x="13347" y="10210"/>
                  </a:lnTo>
                  <a:lnTo>
                    <a:pt x="13284" y="6565"/>
                  </a:lnTo>
                  <a:lnTo>
                    <a:pt x="13220" y="2908"/>
                  </a:lnTo>
                  <a:lnTo>
                    <a:pt x="10210" y="0"/>
                  </a:lnTo>
                  <a:close/>
                </a:path>
              </a:pathLst>
            </a:custGeom>
            <a:solidFill>
              <a:srgbClr val="A45C2E"/>
            </a:solidFill>
          </p:spPr>
          <p:txBody>
            <a:bodyPr wrap="square" lIns="0" tIns="0" rIns="0" bIns="0" rtlCol="0"/>
            <a:lstStyle/>
            <a:p>
              <a:endParaRPr sz="1493" dirty="0"/>
            </a:p>
          </p:txBody>
        </p:sp>
        <p:sp>
          <p:nvSpPr>
            <p:cNvPr id="464" name="object 444">
              <a:extLst>
                <a:ext uri="{FF2B5EF4-FFF2-40B4-BE49-F238E27FC236}">
                  <a16:creationId xmlns:a16="http://schemas.microsoft.com/office/drawing/2014/main" id="{A537D14F-DF75-4F6B-9020-7E5B3DBF9F7C}"/>
                </a:ext>
              </a:extLst>
            </p:cNvPr>
            <p:cNvSpPr/>
            <p:nvPr/>
          </p:nvSpPr>
          <p:spPr>
            <a:xfrm>
              <a:off x="812716" y="6581744"/>
              <a:ext cx="13970" cy="13970"/>
            </a:xfrm>
            <a:custGeom>
              <a:avLst/>
              <a:gdLst/>
              <a:ahLst/>
              <a:cxnLst/>
              <a:rect l="l" t="t" r="r" b="b"/>
              <a:pathLst>
                <a:path w="13969" h="13970">
                  <a:moveTo>
                    <a:pt x="10198" y="0"/>
                  </a:moveTo>
                  <a:lnTo>
                    <a:pt x="2895" y="127"/>
                  </a:lnTo>
                  <a:lnTo>
                    <a:pt x="0" y="3136"/>
                  </a:lnTo>
                  <a:lnTo>
                    <a:pt x="126" y="10439"/>
                  </a:lnTo>
                  <a:lnTo>
                    <a:pt x="3124" y="13347"/>
                  </a:lnTo>
                  <a:lnTo>
                    <a:pt x="10439" y="13220"/>
                  </a:lnTo>
                  <a:lnTo>
                    <a:pt x="13347" y="10210"/>
                  </a:lnTo>
                  <a:lnTo>
                    <a:pt x="13284" y="6553"/>
                  </a:lnTo>
                  <a:lnTo>
                    <a:pt x="13220" y="2908"/>
                  </a:lnTo>
                  <a:lnTo>
                    <a:pt x="10198" y="0"/>
                  </a:lnTo>
                  <a:close/>
                </a:path>
              </a:pathLst>
            </a:custGeom>
            <a:solidFill>
              <a:srgbClr val="90532A"/>
            </a:solidFill>
          </p:spPr>
          <p:txBody>
            <a:bodyPr wrap="square" lIns="0" tIns="0" rIns="0" bIns="0" rtlCol="0"/>
            <a:lstStyle/>
            <a:p>
              <a:endParaRPr sz="1493" dirty="0"/>
            </a:p>
          </p:txBody>
        </p:sp>
        <p:sp>
          <p:nvSpPr>
            <p:cNvPr id="465" name="object 445">
              <a:extLst>
                <a:ext uri="{FF2B5EF4-FFF2-40B4-BE49-F238E27FC236}">
                  <a16:creationId xmlns:a16="http://schemas.microsoft.com/office/drawing/2014/main" id="{0423E3C0-5668-4D33-8746-E51A793F4942}"/>
                </a:ext>
              </a:extLst>
            </p:cNvPr>
            <p:cNvSpPr/>
            <p:nvPr/>
          </p:nvSpPr>
          <p:spPr>
            <a:xfrm>
              <a:off x="449281" y="6644595"/>
              <a:ext cx="13970" cy="13970"/>
            </a:xfrm>
            <a:custGeom>
              <a:avLst/>
              <a:gdLst/>
              <a:ahLst/>
              <a:cxnLst/>
              <a:rect l="l" t="t" r="r" b="b"/>
              <a:pathLst>
                <a:path w="13970" h="13970">
                  <a:moveTo>
                    <a:pt x="10210" y="0"/>
                  </a:moveTo>
                  <a:lnTo>
                    <a:pt x="2908"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8562A"/>
            </a:solidFill>
          </p:spPr>
          <p:txBody>
            <a:bodyPr wrap="square" lIns="0" tIns="0" rIns="0" bIns="0" rtlCol="0"/>
            <a:lstStyle/>
            <a:p>
              <a:endParaRPr sz="1493" dirty="0"/>
            </a:p>
          </p:txBody>
        </p:sp>
        <p:sp>
          <p:nvSpPr>
            <p:cNvPr id="466" name="object 446">
              <a:extLst>
                <a:ext uri="{FF2B5EF4-FFF2-40B4-BE49-F238E27FC236}">
                  <a16:creationId xmlns:a16="http://schemas.microsoft.com/office/drawing/2014/main" id="{B1C9017C-A201-4620-956E-9126407CA304}"/>
                </a:ext>
              </a:extLst>
            </p:cNvPr>
            <p:cNvSpPr/>
            <p:nvPr/>
          </p:nvSpPr>
          <p:spPr>
            <a:xfrm>
              <a:off x="718623" y="6502838"/>
              <a:ext cx="13970" cy="13970"/>
            </a:xfrm>
            <a:custGeom>
              <a:avLst/>
              <a:gdLst/>
              <a:ahLst/>
              <a:cxnLst/>
              <a:rect l="l" t="t" r="r" b="b"/>
              <a:pathLst>
                <a:path w="13970" h="13970">
                  <a:moveTo>
                    <a:pt x="10210" y="0"/>
                  </a:moveTo>
                  <a:lnTo>
                    <a:pt x="2895" y="126"/>
                  </a:lnTo>
                  <a:lnTo>
                    <a:pt x="0" y="3136"/>
                  </a:lnTo>
                  <a:lnTo>
                    <a:pt x="126" y="10452"/>
                  </a:lnTo>
                  <a:lnTo>
                    <a:pt x="3136" y="13360"/>
                  </a:lnTo>
                  <a:lnTo>
                    <a:pt x="10439" y="13233"/>
                  </a:lnTo>
                  <a:lnTo>
                    <a:pt x="13347" y="10223"/>
                  </a:lnTo>
                  <a:lnTo>
                    <a:pt x="13284" y="6565"/>
                  </a:lnTo>
                  <a:lnTo>
                    <a:pt x="13220" y="2908"/>
                  </a:lnTo>
                  <a:lnTo>
                    <a:pt x="10210" y="0"/>
                  </a:lnTo>
                  <a:close/>
                </a:path>
              </a:pathLst>
            </a:custGeom>
            <a:solidFill>
              <a:srgbClr val="8F5228"/>
            </a:solidFill>
          </p:spPr>
          <p:txBody>
            <a:bodyPr wrap="square" lIns="0" tIns="0" rIns="0" bIns="0" rtlCol="0"/>
            <a:lstStyle/>
            <a:p>
              <a:endParaRPr sz="1493" dirty="0"/>
            </a:p>
          </p:txBody>
        </p:sp>
        <p:sp>
          <p:nvSpPr>
            <p:cNvPr id="467" name="object 447">
              <a:extLst>
                <a:ext uri="{FF2B5EF4-FFF2-40B4-BE49-F238E27FC236}">
                  <a16:creationId xmlns:a16="http://schemas.microsoft.com/office/drawing/2014/main" id="{83AE2B95-15B0-4F9A-8B60-F995B824AA94}"/>
                </a:ext>
              </a:extLst>
            </p:cNvPr>
            <p:cNvSpPr/>
            <p:nvPr/>
          </p:nvSpPr>
          <p:spPr>
            <a:xfrm>
              <a:off x="1036257" y="6616859"/>
              <a:ext cx="13970" cy="13970"/>
            </a:xfrm>
            <a:custGeom>
              <a:avLst/>
              <a:gdLst/>
              <a:ahLst/>
              <a:cxnLst/>
              <a:rect l="l" t="t" r="r" b="b"/>
              <a:pathLst>
                <a:path w="13969" h="13970">
                  <a:moveTo>
                    <a:pt x="10223" y="0"/>
                  </a:moveTo>
                  <a:lnTo>
                    <a:pt x="2908" y="126"/>
                  </a:lnTo>
                  <a:lnTo>
                    <a:pt x="0" y="3149"/>
                  </a:lnTo>
                  <a:lnTo>
                    <a:pt x="126" y="10452"/>
                  </a:lnTo>
                  <a:lnTo>
                    <a:pt x="3149" y="13360"/>
                  </a:lnTo>
                  <a:lnTo>
                    <a:pt x="10452" y="13233"/>
                  </a:lnTo>
                  <a:lnTo>
                    <a:pt x="13360" y="10223"/>
                  </a:lnTo>
                  <a:lnTo>
                    <a:pt x="13296" y="6565"/>
                  </a:lnTo>
                  <a:lnTo>
                    <a:pt x="13233" y="2920"/>
                  </a:lnTo>
                  <a:lnTo>
                    <a:pt x="10223" y="0"/>
                  </a:lnTo>
                  <a:close/>
                </a:path>
              </a:pathLst>
            </a:custGeom>
            <a:solidFill>
              <a:srgbClr val="754420"/>
            </a:solidFill>
          </p:spPr>
          <p:txBody>
            <a:bodyPr wrap="square" lIns="0" tIns="0" rIns="0" bIns="0" rtlCol="0"/>
            <a:lstStyle/>
            <a:p>
              <a:endParaRPr sz="1493" dirty="0"/>
            </a:p>
          </p:txBody>
        </p:sp>
        <p:sp>
          <p:nvSpPr>
            <p:cNvPr id="468" name="object 448">
              <a:extLst>
                <a:ext uri="{FF2B5EF4-FFF2-40B4-BE49-F238E27FC236}">
                  <a16:creationId xmlns:a16="http://schemas.microsoft.com/office/drawing/2014/main" id="{019F6297-2484-4593-B6BD-3968B0063026}"/>
                </a:ext>
              </a:extLst>
            </p:cNvPr>
            <p:cNvSpPr/>
            <p:nvPr/>
          </p:nvSpPr>
          <p:spPr>
            <a:xfrm>
              <a:off x="1057875" y="6600100"/>
              <a:ext cx="13970" cy="13970"/>
            </a:xfrm>
            <a:custGeom>
              <a:avLst/>
              <a:gdLst/>
              <a:ahLst/>
              <a:cxnLst/>
              <a:rect l="l" t="t" r="r" b="b"/>
              <a:pathLst>
                <a:path w="13969" h="13970">
                  <a:moveTo>
                    <a:pt x="10210" y="0"/>
                  </a:moveTo>
                  <a:lnTo>
                    <a:pt x="2908" y="127"/>
                  </a:lnTo>
                  <a:lnTo>
                    <a:pt x="0" y="3136"/>
                  </a:lnTo>
                  <a:lnTo>
                    <a:pt x="127" y="10439"/>
                  </a:lnTo>
                  <a:lnTo>
                    <a:pt x="3136" y="13347"/>
                  </a:lnTo>
                  <a:lnTo>
                    <a:pt x="10439" y="13220"/>
                  </a:lnTo>
                  <a:lnTo>
                    <a:pt x="13347" y="10198"/>
                  </a:lnTo>
                  <a:lnTo>
                    <a:pt x="13284" y="6553"/>
                  </a:lnTo>
                  <a:lnTo>
                    <a:pt x="13220" y="2895"/>
                  </a:lnTo>
                  <a:lnTo>
                    <a:pt x="10210" y="0"/>
                  </a:lnTo>
                  <a:close/>
                </a:path>
              </a:pathLst>
            </a:custGeom>
            <a:solidFill>
              <a:srgbClr val="764221"/>
            </a:solidFill>
          </p:spPr>
          <p:txBody>
            <a:bodyPr wrap="square" lIns="0" tIns="0" rIns="0" bIns="0" rtlCol="0"/>
            <a:lstStyle/>
            <a:p>
              <a:endParaRPr sz="1493" dirty="0"/>
            </a:p>
          </p:txBody>
        </p:sp>
        <p:sp>
          <p:nvSpPr>
            <p:cNvPr id="469" name="object 449">
              <a:extLst>
                <a:ext uri="{FF2B5EF4-FFF2-40B4-BE49-F238E27FC236}">
                  <a16:creationId xmlns:a16="http://schemas.microsoft.com/office/drawing/2014/main" id="{9F77D56E-2614-4FAD-A04C-8E85328BD822}"/>
                </a:ext>
              </a:extLst>
            </p:cNvPr>
            <p:cNvSpPr/>
            <p:nvPr/>
          </p:nvSpPr>
          <p:spPr>
            <a:xfrm>
              <a:off x="808450" y="6475130"/>
              <a:ext cx="13970" cy="13970"/>
            </a:xfrm>
            <a:custGeom>
              <a:avLst/>
              <a:gdLst/>
              <a:ahLst/>
              <a:cxnLst/>
              <a:rect l="l" t="t" r="r" b="b"/>
              <a:pathLst>
                <a:path w="13969" h="13970">
                  <a:moveTo>
                    <a:pt x="10210" y="0"/>
                  </a:moveTo>
                  <a:lnTo>
                    <a:pt x="2908" y="127"/>
                  </a:lnTo>
                  <a:lnTo>
                    <a:pt x="0" y="3124"/>
                  </a:lnTo>
                  <a:lnTo>
                    <a:pt x="126" y="10439"/>
                  </a:lnTo>
                  <a:lnTo>
                    <a:pt x="3136" y="13347"/>
                  </a:lnTo>
                  <a:lnTo>
                    <a:pt x="10452" y="13220"/>
                  </a:lnTo>
                  <a:lnTo>
                    <a:pt x="13347" y="10210"/>
                  </a:lnTo>
                  <a:lnTo>
                    <a:pt x="13284" y="6553"/>
                  </a:lnTo>
                  <a:lnTo>
                    <a:pt x="13220" y="2895"/>
                  </a:lnTo>
                  <a:lnTo>
                    <a:pt x="10210" y="0"/>
                  </a:lnTo>
                  <a:close/>
                </a:path>
              </a:pathLst>
            </a:custGeom>
            <a:solidFill>
              <a:srgbClr val="99532D"/>
            </a:solidFill>
          </p:spPr>
          <p:txBody>
            <a:bodyPr wrap="square" lIns="0" tIns="0" rIns="0" bIns="0" rtlCol="0"/>
            <a:lstStyle/>
            <a:p>
              <a:endParaRPr sz="1493" dirty="0"/>
            </a:p>
          </p:txBody>
        </p:sp>
        <p:sp>
          <p:nvSpPr>
            <p:cNvPr id="470" name="object 450">
              <a:extLst>
                <a:ext uri="{FF2B5EF4-FFF2-40B4-BE49-F238E27FC236}">
                  <a16:creationId xmlns:a16="http://schemas.microsoft.com/office/drawing/2014/main" id="{02EF9131-2E52-46A6-9122-420EFE60B1E6}"/>
                </a:ext>
              </a:extLst>
            </p:cNvPr>
            <p:cNvSpPr/>
            <p:nvPr/>
          </p:nvSpPr>
          <p:spPr>
            <a:xfrm>
              <a:off x="930100" y="6575228"/>
              <a:ext cx="13970" cy="13970"/>
            </a:xfrm>
            <a:custGeom>
              <a:avLst/>
              <a:gdLst/>
              <a:ahLst/>
              <a:cxnLst/>
              <a:rect l="l" t="t" r="r" b="b"/>
              <a:pathLst>
                <a:path w="13969" h="13970">
                  <a:moveTo>
                    <a:pt x="10210" y="0"/>
                  </a:moveTo>
                  <a:lnTo>
                    <a:pt x="2908" y="126"/>
                  </a:lnTo>
                  <a:lnTo>
                    <a:pt x="0" y="3136"/>
                  </a:lnTo>
                  <a:lnTo>
                    <a:pt x="127" y="10439"/>
                  </a:lnTo>
                  <a:lnTo>
                    <a:pt x="3136" y="13347"/>
                  </a:lnTo>
                  <a:lnTo>
                    <a:pt x="10452" y="13220"/>
                  </a:lnTo>
                  <a:lnTo>
                    <a:pt x="13347" y="10210"/>
                  </a:lnTo>
                  <a:lnTo>
                    <a:pt x="13284" y="6553"/>
                  </a:lnTo>
                  <a:lnTo>
                    <a:pt x="13220" y="2908"/>
                  </a:lnTo>
                  <a:lnTo>
                    <a:pt x="10210" y="0"/>
                  </a:lnTo>
                  <a:close/>
                </a:path>
              </a:pathLst>
            </a:custGeom>
            <a:solidFill>
              <a:srgbClr val="AD612A"/>
            </a:solidFill>
          </p:spPr>
          <p:txBody>
            <a:bodyPr wrap="square" lIns="0" tIns="0" rIns="0" bIns="0" rtlCol="0"/>
            <a:lstStyle/>
            <a:p>
              <a:endParaRPr sz="1493" dirty="0"/>
            </a:p>
          </p:txBody>
        </p:sp>
        <p:sp>
          <p:nvSpPr>
            <p:cNvPr id="471" name="object 451">
              <a:extLst>
                <a:ext uri="{FF2B5EF4-FFF2-40B4-BE49-F238E27FC236}">
                  <a16:creationId xmlns:a16="http://schemas.microsoft.com/office/drawing/2014/main" id="{294B3B85-0DC6-451A-ADB5-07B09BA62257}"/>
                </a:ext>
              </a:extLst>
            </p:cNvPr>
            <p:cNvSpPr/>
            <p:nvPr/>
          </p:nvSpPr>
          <p:spPr>
            <a:xfrm>
              <a:off x="926045" y="6668117"/>
              <a:ext cx="13970" cy="13970"/>
            </a:xfrm>
            <a:custGeom>
              <a:avLst/>
              <a:gdLst/>
              <a:ahLst/>
              <a:cxnLst/>
              <a:rect l="l" t="t" r="r" b="b"/>
              <a:pathLst>
                <a:path w="13969" h="13970">
                  <a:moveTo>
                    <a:pt x="10210" y="0"/>
                  </a:moveTo>
                  <a:lnTo>
                    <a:pt x="2895" y="126"/>
                  </a:lnTo>
                  <a:lnTo>
                    <a:pt x="0" y="3149"/>
                  </a:lnTo>
                  <a:lnTo>
                    <a:pt x="127" y="10452"/>
                  </a:lnTo>
                  <a:lnTo>
                    <a:pt x="3136" y="13360"/>
                  </a:lnTo>
                  <a:lnTo>
                    <a:pt x="10439" y="13233"/>
                  </a:lnTo>
                  <a:lnTo>
                    <a:pt x="13347" y="10210"/>
                  </a:lnTo>
                  <a:lnTo>
                    <a:pt x="13284" y="6565"/>
                  </a:lnTo>
                  <a:lnTo>
                    <a:pt x="13220" y="2908"/>
                  </a:lnTo>
                  <a:lnTo>
                    <a:pt x="10210" y="0"/>
                  </a:lnTo>
                  <a:close/>
                </a:path>
              </a:pathLst>
            </a:custGeom>
            <a:solidFill>
              <a:srgbClr val="96512C"/>
            </a:solidFill>
          </p:spPr>
          <p:txBody>
            <a:bodyPr wrap="square" lIns="0" tIns="0" rIns="0" bIns="0" rtlCol="0"/>
            <a:lstStyle/>
            <a:p>
              <a:endParaRPr sz="1493" dirty="0"/>
            </a:p>
          </p:txBody>
        </p:sp>
        <p:sp>
          <p:nvSpPr>
            <p:cNvPr id="472" name="object 452">
              <a:extLst>
                <a:ext uri="{FF2B5EF4-FFF2-40B4-BE49-F238E27FC236}">
                  <a16:creationId xmlns:a16="http://schemas.microsoft.com/office/drawing/2014/main" id="{9AD522CA-69D4-4309-9604-AD752235D8E3}"/>
                </a:ext>
              </a:extLst>
            </p:cNvPr>
            <p:cNvSpPr/>
            <p:nvPr/>
          </p:nvSpPr>
          <p:spPr>
            <a:xfrm>
              <a:off x="590618" y="6720084"/>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85D32"/>
            </a:solidFill>
          </p:spPr>
          <p:txBody>
            <a:bodyPr wrap="square" lIns="0" tIns="0" rIns="0" bIns="0" rtlCol="0"/>
            <a:lstStyle/>
            <a:p>
              <a:endParaRPr sz="1493" dirty="0"/>
            </a:p>
          </p:txBody>
        </p:sp>
        <p:sp>
          <p:nvSpPr>
            <p:cNvPr id="473" name="object 453">
              <a:extLst>
                <a:ext uri="{FF2B5EF4-FFF2-40B4-BE49-F238E27FC236}">
                  <a16:creationId xmlns:a16="http://schemas.microsoft.com/office/drawing/2014/main" id="{9E0684FA-63F4-4609-95A2-2AB82420F597}"/>
                </a:ext>
              </a:extLst>
            </p:cNvPr>
            <p:cNvSpPr/>
            <p:nvPr/>
          </p:nvSpPr>
          <p:spPr>
            <a:xfrm>
              <a:off x="565724" y="6518853"/>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E38F56"/>
            </a:solidFill>
          </p:spPr>
          <p:txBody>
            <a:bodyPr wrap="square" lIns="0" tIns="0" rIns="0" bIns="0" rtlCol="0"/>
            <a:lstStyle/>
            <a:p>
              <a:endParaRPr sz="1493" dirty="0"/>
            </a:p>
          </p:txBody>
        </p:sp>
        <p:sp>
          <p:nvSpPr>
            <p:cNvPr id="474" name="object 454">
              <a:extLst>
                <a:ext uri="{FF2B5EF4-FFF2-40B4-BE49-F238E27FC236}">
                  <a16:creationId xmlns:a16="http://schemas.microsoft.com/office/drawing/2014/main" id="{C368E7E9-E4BF-422A-8262-337253191B3B}"/>
                </a:ext>
              </a:extLst>
            </p:cNvPr>
            <p:cNvSpPr/>
            <p:nvPr/>
          </p:nvSpPr>
          <p:spPr>
            <a:xfrm>
              <a:off x="1062381" y="6589838"/>
              <a:ext cx="13970" cy="13970"/>
            </a:xfrm>
            <a:custGeom>
              <a:avLst/>
              <a:gdLst/>
              <a:ahLst/>
              <a:cxnLst/>
              <a:rect l="l" t="t" r="r" b="b"/>
              <a:pathLst>
                <a:path w="13969" h="13970">
                  <a:moveTo>
                    <a:pt x="10210" y="0"/>
                  </a:moveTo>
                  <a:lnTo>
                    <a:pt x="2895" y="126"/>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A45C28"/>
            </a:solidFill>
          </p:spPr>
          <p:txBody>
            <a:bodyPr wrap="square" lIns="0" tIns="0" rIns="0" bIns="0" rtlCol="0"/>
            <a:lstStyle/>
            <a:p>
              <a:endParaRPr sz="1493" dirty="0"/>
            </a:p>
          </p:txBody>
        </p:sp>
        <p:sp>
          <p:nvSpPr>
            <p:cNvPr id="475" name="object 455">
              <a:extLst>
                <a:ext uri="{FF2B5EF4-FFF2-40B4-BE49-F238E27FC236}">
                  <a16:creationId xmlns:a16="http://schemas.microsoft.com/office/drawing/2014/main" id="{51F522DE-BFA1-46BF-812B-D0DD4FE5879E}"/>
                </a:ext>
              </a:extLst>
            </p:cNvPr>
            <p:cNvSpPr/>
            <p:nvPr/>
          </p:nvSpPr>
          <p:spPr>
            <a:xfrm>
              <a:off x="794224" y="6728312"/>
              <a:ext cx="13970" cy="13970"/>
            </a:xfrm>
            <a:custGeom>
              <a:avLst/>
              <a:gdLst/>
              <a:ahLst/>
              <a:cxnLst/>
              <a:rect l="l" t="t" r="r" b="b"/>
              <a:pathLst>
                <a:path w="13970" h="13970">
                  <a:moveTo>
                    <a:pt x="10210" y="0"/>
                  </a:moveTo>
                  <a:lnTo>
                    <a:pt x="2908" y="127"/>
                  </a:lnTo>
                  <a:lnTo>
                    <a:pt x="0" y="3124"/>
                  </a:lnTo>
                  <a:lnTo>
                    <a:pt x="126" y="10426"/>
                  </a:lnTo>
                  <a:lnTo>
                    <a:pt x="3149" y="13347"/>
                  </a:lnTo>
                  <a:lnTo>
                    <a:pt x="10452" y="13220"/>
                  </a:lnTo>
                  <a:lnTo>
                    <a:pt x="13360" y="10198"/>
                  </a:lnTo>
                  <a:lnTo>
                    <a:pt x="13296" y="6553"/>
                  </a:lnTo>
                  <a:lnTo>
                    <a:pt x="13233" y="2895"/>
                  </a:lnTo>
                  <a:lnTo>
                    <a:pt x="10210" y="0"/>
                  </a:lnTo>
                  <a:close/>
                </a:path>
              </a:pathLst>
            </a:custGeom>
            <a:solidFill>
              <a:srgbClr val="834826"/>
            </a:solidFill>
          </p:spPr>
          <p:txBody>
            <a:bodyPr wrap="square" lIns="0" tIns="0" rIns="0" bIns="0" rtlCol="0"/>
            <a:lstStyle/>
            <a:p>
              <a:endParaRPr sz="1493" dirty="0"/>
            </a:p>
          </p:txBody>
        </p:sp>
        <p:sp>
          <p:nvSpPr>
            <p:cNvPr id="476" name="object 456">
              <a:extLst>
                <a:ext uri="{FF2B5EF4-FFF2-40B4-BE49-F238E27FC236}">
                  <a16:creationId xmlns:a16="http://schemas.microsoft.com/office/drawing/2014/main" id="{0F1B3456-13CE-45A5-A456-58C1B56B6777}"/>
                </a:ext>
              </a:extLst>
            </p:cNvPr>
            <p:cNvSpPr/>
            <p:nvPr/>
          </p:nvSpPr>
          <p:spPr>
            <a:xfrm>
              <a:off x="859323" y="6715792"/>
              <a:ext cx="13970" cy="13970"/>
            </a:xfrm>
            <a:custGeom>
              <a:avLst/>
              <a:gdLst/>
              <a:ahLst/>
              <a:cxnLst/>
              <a:rect l="l" t="t" r="r" b="b"/>
              <a:pathLst>
                <a:path w="13969" h="13970">
                  <a:moveTo>
                    <a:pt x="10198" y="0"/>
                  </a:moveTo>
                  <a:lnTo>
                    <a:pt x="2895" y="127"/>
                  </a:lnTo>
                  <a:lnTo>
                    <a:pt x="0" y="3136"/>
                  </a:lnTo>
                  <a:lnTo>
                    <a:pt x="127" y="10439"/>
                  </a:lnTo>
                  <a:lnTo>
                    <a:pt x="3124" y="13347"/>
                  </a:lnTo>
                  <a:lnTo>
                    <a:pt x="10439" y="13220"/>
                  </a:lnTo>
                  <a:lnTo>
                    <a:pt x="13347" y="10210"/>
                  </a:lnTo>
                  <a:lnTo>
                    <a:pt x="13284" y="6553"/>
                  </a:lnTo>
                  <a:lnTo>
                    <a:pt x="13220" y="2908"/>
                  </a:lnTo>
                  <a:lnTo>
                    <a:pt x="10198" y="0"/>
                  </a:lnTo>
                  <a:close/>
                </a:path>
              </a:pathLst>
            </a:custGeom>
            <a:solidFill>
              <a:srgbClr val="A45C28"/>
            </a:solidFill>
          </p:spPr>
          <p:txBody>
            <a:bodyPr wrap="square" lIns="0" tIns="0" rIns="0" bIns="0" rtlCol="0"/>
            <a:lstStyle/>
            <a:p>
              <a:endParaRPr sz="1493" dirty="0"/>
            </a:p>
          </p:txBody>
        </p:sp>
        <p:sp>
          <p:nvSpPr>
            <p:cNvPr id="477" name="object 457">
              <a:extLst>
                <a:ext uri="{FF2B5EF4-FFF2-40B4-BE49-F238E27FC236}">
                  <a16:creationId xmlns:a16="http://schemas.microsoft.com/office/drawing/2014/main" id="{7439C5E7-AA9C-4D0F-8188-2F9C8668B6E6}"/>
                </a:ext>
              </a:extLst>
            </p:cNvPr>
            <p:cNvSpPr/>
            <p:nvPr/>
          </p:nvSpPr>
          <p:spPr>
            <a:xfrm>
              <a:off x="979192" y="6643211"/>
              <a:ext cx="13970" cy="13970"/>
            </a:xfrm>
            <a:custGeom>
              <a:avLst/>
              <a:gdLst/>
              <a:ahLst/>
              <a:cxnLst/>
              <a:rect l="l" t="t" r="r" b="b"/>
              <a:pathLst>
                <a:path w="13969" h="13970">
                  <a:moveTo>
                    <a:pt x="10210" y="0"/>
                  </a:moveTo>
                  <a:lnTo>
                    <a:pt x="2908" y="126"/>
                  </a:lnTo>
                  <a:lnTo>
                    <a:pt x="0" y="3149"/>
                  </a:lnTo>
                  <a:lnTo>
                    <a:pt x="127" y="10452"/>
                  </a:lnTo>
                  <a:lnTo>
                    <a:pt x="3136" y="13360"/>
                  </a:lnTo>
                  <a:lnTo>
                    <a:pt x="10439" y="13233"/>
                  </a:lnTo>
                  <a:lnTo>
                    <a:pt x="13347" y="10223"/>
                  </a:lnTo>
                  <a:lnTo>
                    <a:pt x="13284" y="6565"/>
                  </a:lnTo>
                  <a:lnTo>
                    <a:pt x="13220" y="2920"/>
                  </a:lnTo>
                  <a:lnTo>
                    <a:pt x="10210" y="0"/>
                  </a:lnTo>
                  <a:close/>
                </a:path>
              </a:pathLst>
            </a:custGeom>
            <a:solidFill>
              <a:srgbClr val="874C26"/>
            </a:solidFill>
          </p:spPr>
          <p:txBody>
            <a:bodyPr wrap="square" lIns="0" tIns="0" rIns="0" bIns="0" rtlCol="0"/>
            <a:lstStyle/>
            <a:p>
              <a:endParaRPr sz="1493" dirty="0"/>
            </a:p>
          </p:txBody>
        </p:sp>
        <p:sp>
          <p:nvSpPr>
            <p:cNvPr id="478" name="object 458">
              <a:extLst>
                <a:ext uri="{FF2B5EF4-FFF2-40B4-BE49-F238E27FC236}">
                  <a16:creationId xmlns:a16="http://schemas.microsoft.com/office/drawing/2014/main" id="{E70D0780-B52C-435E-82F9-A01BCE042E18}"/>
                </a:ext>
              </a:extLst>
            </p:cNvPr>
            <p:cNvSpPr/>
            <p:nvPr/>
          </p:nvSpPr>
          <p:spPr>
            <a:xfrm>
              <a:off x="581558" y="6708212"/>
              <a:ext cx="13970" cy="13970"/>
            </a:xfrm>
            <a:custGeom>
              <a:avLst/>
              <a:gdLst/>
              <a:ahLst/>
              <a:cxnLst/>
              <a:rect l="l" t="t" r="r" b="b"/>
              <a:pathLst>
                <a:path w="13970" h="13970">
                  <a:moveTo>
                    <a:pt x="10210" y="0"/>
                  </a:moveTo>
                  <a:lnTo>
                    <a:pt x="2895" y="126"/>
                  </a:lnTo>
                  <a:lnTo>
                    <a:pt x="0" y="3136"/>
                  </a:lnTo>
                  <a:lnTo>
                    <a:pt x="126" y="10439"/>
                  </a:lnTo>
                  <a:lnTo>
                    <a:pt x="3136" y="13360"/>
                  </a:lnTo>
                  <a:lnTo>
                    <a:pt x="10439" y="13233"/>
                  </a:lnTo>
                  <a:lnTo>
                    <a:pt x="13347" y="10210"/>
                  </a:lnTo>
                  <a:lnTo>
                    <a:pt x="13284" y="6565"/>
                  </a:lnTo>
                  <a:lnTo>
                    <a:pt x="13220" y="2908"/>
                  </a:lnTo>
                  <a:lnTo>
                    <a:pt x="10210" y="0"/>
                  </a:lnTo>
                  <a:close/>
                </a:path>
              </a:pathLst>
            </a:custGeom>
            <a:solidFill>
              <a:srgbClr val="AB5E30"/>
            </a:solidFill>
          </p:spPr>
          <p:txBody>
            <a:bodyPr wrap="square" lIns="0" tIns="0" rIns="0" bIns="0" rtlCol="0"/>
            <a:lstStyle/>
            <a:p>
              <a:endParaRPr sz="1493" dirty="0"/>
            </a:p>
          </p:txBody>
        </p:sp>
        <p:sp>
          <p:nvSpPr>
            <p:cNvPr id="479" name="object 459">
              <a:extLst>
                <a:ext uri="{FF2B5EF4-FFF2-40B4-BE49-F238E27FC236}">
                  <a16:creationId xmlns:a16="http://schemas.microsoft.com/office/drawing/2014/main" id="{C52DC8DC-CB44-4642-A7F8-3BE39D5E2908}"/>
                </a:ext>
              </a:extLst>
            </p:cNvPr>
            <p:cNvSpPr/>
            <p:nvPr/>
          </p:nvSpPr>
          <p:spPr>
            <a:xfrm>
              <a:off x="913226" y="6499901"/>
              <a:ext cx="13970" cy="13970"/>
            </a:xfrm>
            <a:custGeom>
              <a:avLst/>
              <a:gdLst/>
              <a:ahLst/>
              <a:cxnLst/>
              <a:rect l="l" t="t" r="r" b="b"/>
              <a:pathLst>
                <a:path w="13969" h="13970">
                  <a:moveTo>
                    <a:pt x="10210" y="0"/>
                  </a:moveTo>
                  <a:lnTo>
                    <a:pt x="2908" y="127"/>
                  </a:lnTo>
                  <a:lnTo>
                    <a:pt x="0" y="3136"/>
                  </a:lnTo>
                  <a:lnTo>
                    <a:pt x="127" y="10439"/>
                  </a:lnTo>
                  <a:lnTo>
                    <a:pt x="3136" y="13347"/>
                  </a:lnTo>
                  <a:lnTo>
                    <a:pt x="10452" y="13220"/>
                  </a:lnTo>
                  <a:lnTo>
                    <a:pt x="13347" y="10210"/>
                  </a:lnTo>
                  <a:lnTo>
                    <a:pt x="13284" y="6553"/>
                  </a:lnTo>
                  <a:lnTo>
                    <a:pt x="13220" y="2895"/>
                  </a:lnTo>
                  <a:lnTo>
                    <a:pt x="10210" y="0"/>
                  </a:lnTo>
                  <a:close/>
                </a:path>
              </a:pathLst>
            </a:custGeom>
            <a:solidFill>
              <a:srgbClr val="AD612A"/>
            </a:solidFill>
          </p:spPr>
          <p:txBody>
            <a:bodyPr wrap="square" lIns="0" tIns="0" rIns="0" bIns="0" rtlCol="0"/>
            <a:lstStyle/>
            <a:p>
              <a:endParaRPr sz="1493" dirty="0"/>
            </a:p>
          </p:txBody>
        </p:sp>
        <p:sp>
          <p:nvSpPr>
            <p:cNvPr id="480" name="object 460">
              <a:extLst>
                <a:ext uri="{FF2B5EF4-FFF2-40B4-BE49-F238E27FC236}">
                  <a16:creationId xmlns:a16="http://schemas.microsoft.com/office/drawing/2014/main" id="{E73BCF21-BF4B-448B-8077-F23AF7C1F208}"/>
                </a:ext>
              </a:extLst>
            </p:cNvPr>
            <p:cNvSpPr/>
            <p:nvPr/>
          </p:nvSpPr>
          <p:spPr>
            <a:xfrm>
              <a:off x="943101" y="6622432"/>
              <a:ext cx="13970" cy="13970"/>
            </a:xfrm>
            <a:custGeom>
              <a:avLst/>
              <a:gdLst/>
              <a:ahLst/>
              <a:cxnLst/>
              <a:rect l="l" t="t" r="r" b="b"/>
              <a:pathLst>
                <a:path w="13969" h="13970">
                  <a:moveTo>
                    <a:pt x="10210" y="0"/>
                  </a:moveTo>
                  <a:lnTo>
                    <a:pt x="2895"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854C25"/>
            </a:solidFill>
          </p:spPr>
          <p:txBody>
            <a:bodyPr wrap="square" lIns="0" tIns="0" rIns="0" bIns="0" rtlCol="0"/>
            <a:lstStyle/>
            <a:p>
              <a:endParaRPr sz="1493" dirty="0"/>
            </a:p>
          </p:txBody>
        </p:sp>
        <p:sp>
          <p:nvSpPr>
            <p:cNvPr id="481" name="object 461">
              <a:extLst>
                <a:ext uri="{FF2B5EF4-FFF2-40B4-BE49-F238E27FC236}">
                  <a16:creationId xmlns:a16="http://schemas.microsoft.com/office/drawing/2014/main" id="{F5504AD8-F3D0-4893-BBA5-B91DA4B692F0}"/>
                </a:ext>
              </a:extLst>
            </p:cNvPr>
            <p:cNvSpPr/>
            <p:nvPr/>
          </p:nvSpPr>
          <p:spPr>
            <a:xfrm>
              <a:off x="859555" y="6535029"/>
              <a:ext cx="13335" cy="13970"/>
            </a:xfrm>
            <a:custGeom>
              <a:avLst/>
              <a:gdLst/>
              <a:ahLst/>
              <a:cxnLst/>
              <a:rect l="l" t="t" r="r" b="b"/>
              <a:pathLst>
                <a:path w="13334" h="13970">
                  <a:moveTo>
                    <a:pt x="10198" y="0"/>
                  </a:moveTo>
                  <a:lnTo>
                    <a:pt x="2895" y="127"/>
                  </a:lnTo>
                  <a:lnTo>
                    <a:pt x="0" y="3136"/>
                  </a:lnTo>
                  <a:lnTo>
                    <a:pt x="127" y="10439"/>
                  </a:lnTo>
                  <a:lnTo>
                    <a:pt x="3124" y="13347"/>
                  </a:lnTo>
                  <a:lnTo>
                    <a:pt x="10426" y="13220"/>
                  </a:lnTo>
                  <a:lnTo>
                    <a:pt x="13335" y="10210"/>
                  </a:lnTo>
                  <a:lnTo>
                    <a:pt x="13271" y="6553"/>
                  </a:lnTo>
                  <a:lnTo>
                    <a:pt x="13208" y="2908"/>
                  </a:lnTo>
                  <a:lnTo>
                    <a:pt x="10198" y="0"/>
                  </a:lnTo>
                  <a:close/>
                </a:path>
              </a:pathLst>
            </a:custGeom>
            <a:solidFill>
              <a:srgbClr val="A45B2F"/>
            </a:solidFill>
          </p:spPr>
          <p:txBody>
            <a:bodyPr wrap="square" lIns="0" tIns="0" rIns="0" bIns="0" rtlCol="0"/>
            <a:lstStyle/>
            <a:p>
              <a:endParaRPr sz="1493" dirty="0"/>
            </a:p>
          </p:txBody>
        </p:sp>
        <p:sp>
          <p:nvSpPr>
            <p:cNvPr id="482" name="object 462">
              <a:extLst>
                <a:ext uri="{FF2B5EF4-FFF2-40B4-BE49-F238E27FC236}">
                  <a16:creationId xmlns:a16="http://schemas.microsoft.com/office/drawing/2014/main" id="{5E9A318E-79CF-4B57-9A9A-E594770AA113}"/>
                </a:ext>
              </a:extLst>
            </p:cNvPr>
            <p:cNvSpPr/>
            <p:nvPr/>
          </p:nvSpPr>
          <p:spPr>
            <a:xfrm>
              <a:off x="608144" y="6503822"/>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95C31"/>
            </a:solidFill>
          </p:spPr>
          <p:txBody>
            <a:bodyPr wrap="square" lIns="0" tIns="0" rIns="0" bIns="0" rtlCol="0"/>
            <a:lstStyle/>
            <a:p>
              <a:endParaRPr sz="1493" dirty="0"/>
            </a:p>
          </p:txBody>
        </p:sp>
        <p:sp>
          <p:nvSpPr>
            <p:cNvPr id="483" name="object 463">
              <a:extLst>
                <a:ext uri="{FF2B5EF4-FFF2-40B4-BE49-F238E27FC236}">
                  <a16:creationId xmlns:a16="http://schemas.microsoft.com/office/drawing/2014/main" id="{A6222F3B-95D9-4F93-8788-98109ADFA0A5}"/>
                </a:ext>
              </a:extLst>
            </p:cNvPr>
            <p:cNvSpPr/>
            <p:nvPr/>
          </p:nvSpPr>
          <p:spPr>
            <a:xfrm>
              <a:off x="548706" y="6507126"/>
              <a:ext cx="13970" cy="13970"/>
            </a:xfrm>
            <a:custGeom>
              <a:avLst/>
              <a:gdLst/>
              <a:ahLst/>
              <a:cxnLst/>
              <a:rect l="l" t="t" r="r" b="b"/>
              <a:pathLst>
                <a:path w="13970" h="13970">
                  <a:moveTo>
                    <a:pt x="10210" y="0"/>
                  </a:moveTo>
                  <a:lnTo>
                    <a:pt x="2908" y="126"/>
                  </a:lnTo>
                  <a:lnTo>
                    <a:pt x="0" y="3136"/>
                  </a:lnTo>
                  <a:lnTo>
                    <a:pt x="126" y="10439"/>
                  </a:lnTo>
                  <a:lnTo>
                    <a:pt x="3136" y="13347"/>
                  </a:lnTo>
                  <a:lnTo>
                    <a:pt x="10439" y="13220"/>
                  </a:lnTo>
                  <a:lnTo>
                    <a:pt x="13347" y="10210"/>
                  </a:lnTo>
                  <a:lnTo>
                    <a:pt x="13284" y="6553"/>
                  </a:lnTo>
                  <a:lnTo>
                    <a:pt x="13220" y="2895"/>
                  </a:lnTo>
                  <a:lnTo>
                    <a:pt x="10210" y="0"/>
                  </a:lnTo>
                  <a:close/>
                </a:path>
              </a:pathLst>
            </a:custGeom>
            <a:solidFill>
              <a:srgbClr val="A65B30"/>
            </a:solidFill>
          </p:spPr>
          <p:txBody>
            <a:bodyPr wrap="square" lIns="0" tIns="0" rIns="0" bIns="0" rtlCol="0"/>
            <a:lstStyle/>
            <a:p>
              <a:endParaRPr sz="1493" dirty="0"/>
            </a:p>
          </p:txBody>
        </p:sp>
        <p:sp>
          <p:nvSpPr>
            <p:cNvPr id="484" name="object 464">
              <a:extLst>
                <a:ext uri="{FF2B5EF4-FFF2-40B4-BE49-F238E27FC236}">
                  <a16:creationId xmlns:a16="http://schemas.microsoft.com/office/drawing/2014/main" id="{32129A4B-2DE9-408B-9CC6-DA2554CA12F2}"/>
                </a:ext>
              </a:extLst>
            </p:cNvPr>
            <p:cNvSpPr/>
            <p:nvPr/>
          </p:nvSpPr>
          <p:spPr>
            <a:xfrm>
              <a:off x="632971" y="6566254"/>
              <a:ext cx="13970" cy="13970"/>
            </a:xfrm>
            <a:custGeom>
              <a:avLst/>
              <a:gdLst/>
              <a:ahLst/>
              <a:cxnLst/>
              <a:rect l="l" t="t" r="r" b="b"/>
              <a:pathLst>
                <a:path w="13970" h="13970">
                  <a:moveTo>
                    <a:pt x="10210" y="0"/>
                  </a:moveTo>
                  <a:lnTo>
                    <a:pt x="2895"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B562C"/>
            </a:solidFill>
          </p:spPr>
          <p:txBody>
            <a:bodyPr wrap="square" lIns="0" tIns="0" rIns="0" bIns="0" rtlCol="0"/>
            <a:lstStyle/>
            <a:p>
              <a:endParaRPr sz="1493" dirty="0"/>
            </a:p>
          </p:txBody>
        </p:sp>
        <p:sp>
          <p:nvSpPr>
            <p:cNvPr id="485" name="object 465">
              <a:extLst>
                <a:ext uri="{FF2B5EF4-FFF2-40B4-BE49-F238E27FC236}">
                  <a16:creationId xmlns:a16="http://schemas.microsoft.com/office/drawing/2014/main" id="{DE72F707-6104-4116-BF68-858A74D86B6F}"/>
                </a:ext>
              </a:extLst>
            </p:cNvPr>
            <p:cNvSpPr/>
            <p:nvPr/>
          </p:nvSpPr>
          <p:spPr>
            <a:xfrm>
              <a:off x="629071" y="6575729"/>
              <a:ext cx="13970" cy="13970"/>
            </a:xfrm>
            <a:custGeom>
              <a:avLst/>
              <a:gdLst/>
              <a:ahLst/>
              <a:cxnLst/>
              <a:rect l="l" t="t" r="r" b="b"/>
              <a:pathLst>
                <a:path w="13970" h="13970">
                  <a:moveTo>
                    <a:pt x="10223" y="0"/>
                  </a:moveTo>
                  <a:lnTo>
                    <a:pt x="2908" y="127"/>
                  </a:lnTo>
                  <a:lnTo>
                    <a:pt x="0" y="3136"/>
                  </a:lnTo>
                  <a:lnTo>
                    <a:pt x="126" y="10439"/>
                  </a:lnTo>
                  <a:lnTo>
                    <a:pt x="3149" y="13347"/>
                  </a:lnTo>
                  <a:lnTo>
                    <a:pt x="10452" y="13220"/>
                  </a:lnTo>
                  <a:lnTo>
                    <a:pt x="13360" y="10210"/>
                  </a:lnTo>
                  <a:lnTo>
                    <a:pt x="13296" y="6553"/>
                  </a:lnTo>
                  <a:lnTo>
                    <a:pt x="13233" y="2908"/>
                  </a:lnTo>
                  <a:lnTo>
                    <a:pt x="10223" y="0"/>
                  </a:lnTo>
                  <a:close/>
                </a:path>
              </a:pathLst>
            </a:custGeom>
            <a:solidFill>
              <a:srgbClr val="8E5229"/>
            </a:solidFill>
          </p:spPr>
          <p:txBody>
            <a:bodyPr wrap="square" lIns="0" tIns="0" rIns="0" bIns="0" rtlCol="0"/>
            <a:lstStyle/>
            <a:p>
              <a:endParaRPr sz="1493" dirty="0"/>
            </a:p>
          </p:txBody>
        </p:sp>
        <p:sp>
          <p:nvSpPr>
            <p:cNvPr id="486" name="object 466">
              <a:extLst>
                <a:ext uri="{FF2B5EF4-FFF2-40B4-BE49-F238E27FC236}">
                  <a16:creationId xmlns:a16="http://schemas.microsoft.com/office/drawing/2014/main" id="{D2EC7214-7228-48AA-A1DB-AE23BEBE3345}"/>
                </a:ext>
              </a:extLst>
            </p:cNvPr>
            <p:cNvSpPr/>
            <p:nvPr/>
          </p:nvSpPr>
          <p:spPr>
            <a:xfrm>
              <a:off x="675637" y="6701485"/>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55B2E"/>
            </a:solidFill>
          </p:spPr>
          <p:txBody>
            <a:bodyPr wrap="square" lIns="0" tIns="0" rIns="0" bIns="0" rtlCol="0"/>
            <a:lstStyle/>
            <a:p>
              <a:endParaRPr sz="1493" dirty="0"/>
            </a:p>
          </p:txBody>
        </p:sp>
        <p:sp>
          <p:nvSpPr>
            <p:cNvPr id="487" name="object 467">
              <a:extLst>
                <a:ext uri="{FF2B5EF4-FFF2-40B4-BE49-F238E27FC236}">
                  <a16:creationId xmlns:a16="http://schemas.microsoft.com/office/drawing/2014/main" id="{6A6F7E34-0B22-49DD-8ABD-89A5878086E5}"/>
                </a:ext>
              </a:extLst>
            </p:cNvPr>
            <p:cNvSpPr/>
            <p:nvPr/>
          </p:nvSpPr>
          <p:spPr>
            <a:xfrm>
              <a:off x="867399" y="6690782"/>
              <a:ext cx="13335" cy="13970"/>
            </a:xfrm>
            <a:custGeom>
              <a:avLst/>
              <a:gdLst/>
              <a:ahLst/>
              <a:cxnLst/>
              <a:rect l="l" t="t" r="r" b="b"/>
              <a:pathLst>
                <a:path w="13334" h="13970">
                  <a:moveTo>
                    <a:pt x="10198" y="0"/>
                  </a:moveTo>
                  <a:lnTo>
                    <a:pt x="2908" y="126"/>
                  </a:lnTo>
                  <a:lnTo>
                    <a:pt x="0" y="3136"/>
                  </a:lnTo>
                  <a:lnTo>
                    <a:pt x="127" y="10439"/>
                  </a:lnTo>
                  <a:lnTo>
                    <a:pt x="3136" y="13360"/>
                  </a:lnTo>
                  <a:lnTo>
                    <a:pt x="10439" y="13233"/>
                  </a:lnTo>
                  <a:lnTo>
                    <a:pt x="13335" y="10210"/>
                  </a:lnTo>
                  <a:lnTo>
                    <a:pt x="13271" y="6565"/>
                  </a:lnTo>
                  <a:lnTo>
                    <a:pt x="13208" y="2908"/>
                  </a:lnTo>
                  <a:lnTo>
                    <a:pt x="10198" y="0"/>
                  </a:lnTo>
                  <a:close/>
                </a:path>
              </a:pathLst>
            </a:custGeom>
            <a:solidFill>
              <a:srgbClr val="9A532C"/>
            </a:solidFill>
          </p:spPr>
          <p:txBody>
            <a:bodyPr wrap="square" lIns="0" tIns="0" rIns="0" bIns="0" rtlCol="0"/>
            <a:lstStyle/>
            <a:p>
              <a:endParaRPr sz="1493" dirty="0"/>
            </a:p>
          </p:txBody>
        </p:sp>
        <p:sp>
          <p:nvSpPr>
            <p:cNvPr id="488" name="object 468">
              <a:extLst>
                <a:ext uri="{FF2B5EF4-FFF2-40B4-BE49-F238E27FC236}">
                  <a16:creationId xmlns:a16="http://schemas.microsoft.com/office/drawing/2014/main" id="{B5433F4F-6246-4B2A-BFFB-486365332E0D}"/>
                </a:ext>
              </a:extLst>
            </p:cNvPr>
            <p:cNvSpPr/>
            <p:nvPr/>
          </p:nvSpPr>
          <p:spPr>
            <a:xfrm>
              <a:off x="846969" y="6723398"/>
              <a:ext cx="13970" cy="13970"/>
            </a:xfrm>
            <a:custGeom>
              <a:avLst/>
              <a:gdLst/>
              <a:ahLst/>
              <a:cxnLst/>
              <a:rect l="l" t="t" r="r" b="b"/>
              <a:pathLst>
                <a:path w="13969" h="13970">
                  <a:moveTo>
                    <a:pt x="10210" y="0"/>
                  </a:moveTo>
                  <a:lnTo>
                    <a:pt x="2895" y="127"/>
                  </a:lnTo>
                  <a:lnTo>
                    <a:pt x="0" y="3149"/>
                  </a:lnTo>
                  <a:lnTo>
                    <a:pt x="127" y="10452"/>
                  </a:lnTo>
                  <a:lnTo>
                    <a:pt x="3136" y="13360"/>
                  </a:lnTo>
                  <a:lnTo>
                    <a:pt x="10439" y="13233"/>
                  </a:lnTo>
                  <a:lnTo>
                    <a:pt x="13347" y="10223"/>
                  </a:lnTo>
                  <a:lnTo>
                    <a:pt x="13284" y="6565"/>
                  </a:lnTo>
                  <a:lnTo>
                    <a:pt x="13220" y="2908"/>
                  </a:lnTo>
                  <a:lnTo>
                    <a:pt x="10210" y="0"/>
                  </a:lnTo>
                  <a:close/>
                </a:path>
              </a:pathLst>
            </a:custGeom>
            <a:solidFill>
              <a:srgbClr val="8D4C29"/>
            </a:solidFill>
          </p:spPr>
          <p:txBody>
            <a:bodyPr wrap="square" lIns="0" tIns="0" rIns="0" bIns="0" rtlCol="0"/>
            <a:lstStyle/>
            <a:p>
              <a:endParaRPr sz="1493" dirty="0"/>
            </a:p>
          </p:txBody>
        </p:sp>
        <p:sp>
          <p:nvSpPr>
            <p:cNvPr id="489" name="object 469">
              <a:extLst>
                <a:ext uri="{FF2B5EF4-FFF2-40B4-BE49-F238E27FC236}">
                  <a16:creationId xmlns:a16="http://schemas.microsoft.com/office/drawing/2014/main" id="{773ED9C1-3FDA-4C74-8F26-1D1867B33D7B}"/>
                </a:ext>
              </a:extLst>
            </p:cNvPr>
            <p:cNvSpPr/>
            <p:nvPr/>
          </p:nvSpPr>
          <p:spPr>
            <a:xfrm>
              <a:off x="484880" y="6523315"/>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75C2F"/>
            </a:solidFill>
          </p:spPr>
          <p:txBody>
            <a:bodyPr wrap="square" lIns="0" tIns="0" rIns="0" bIns="0" rtlCol="0"/>
            <a:lstStyle/>
            <a:p>
              <a:endParaRPr sz="1493" dirty="0"/>
            </a:p>
          </p:txBody>
        </p:sp>
        <p:sp>
          <p:nvSpPr>
            <p:cNvPr id="490" name="object 470">
              <a:extLst>
                <a:ext uri="{FF2B5EF4-FFF2-40B4-BE49-F238E27FC236}">
                  <a16:creationId xmlns:a16="http://schemas.microsoft.com/office/drawing/2014/main" id="{CF969108-8521-45BD-B4BE-BDAA9897834D}"/>
                </a:ext>
              </a:extLst>
            </p:cNvPr>
            <p:cNvSpPr/>
            <p:nvPr/>
          </p:nvSpPr>
          <p:spPr>
            <a:xfrm>
              <a:off x="860723" y="6544721"/>
              <a:ext cx="13970" cy="13970"/>
            </a:xfrm>
            <a:custGeom>
              <a:avLst/>
              <a:gdLst/>
              <a:ahLst/>
              <a:cxnLst/>
              <a:rect l="l" t="t" r="r" b="b"/>
              <a:pathLst>
                <a:path w="13969" h="13970">
                  <a:moveTo>
                    <a:pt x="10210" y="0"/>
                  </a:moveTo>
                  <a:lnTo>
                    <a:pt x="2908" y="126"/>
                  </a:lnTo>
                  <a:lnTo>
                    <a:pt x="0" y="3136"/>
                  </a:lnTo>
                  <a:lnTo>
                    <a:pt x="127" y="10452"/>
                  </a:lnTo>
                  <a:lnTo>
                    <a:pt x="3136" y="13360"/>
                  </a:lnTo>
                  <a:lnTo>
                    <a:pt x="10439" y="13233"/>
                  </a:lnTo>
                  <a:lnTo>
                    <a:pt x="13347" y="10223"/>
                  </a:lnTo>
                  <a:lnTo>
                    <a:pt x="13284" y="6565"/>
                  </a:lnTo>
                  <a:lnTo>
                    <a:pt x="13220" y="2908"/>
                  </a:lnTo>
                  <a:lnTo>
                    <a:pt x="10210" y="0"/>
                  </a:lnTo>
                  <a:close/>
                </a:path>
              </a:pathLst>
            </a:custGeom>
            <a:solidFill>
              <a:srgbClr val="8D5127"/>
            </a:solidFill>
          </p:spPr>
          <p:txBody>
            <a:bodyPr wrap="square" lIns="0" tIns="0" rIns="0" bIns="0" rtlCol="0"/>
            <a:lstStyle/>
            <a:p>
              <a:endParaRPr sz="1493" dirty="0"/>
            </a:p>
          </p:txBody>
        </p:sp>
        <p:sp>
          <p:nvSpPr>
            <p:cNvPr id="491" name="object 471">
              <a:extLst>
                <a:ext uri="{FF2B5EF4-FFF2-40B4-BE49-F238E27FC236}">
                  <a16:creationId xmlns:a16="http://schemas.microsoft.com/office/drawing/2014/main" id="{BB86E7A2-D553-45EF-AFE7-F8E0CD862EDC}"/>
                </a:ext>
              </a:extLst>
            </p:cNvPr>
            <p:cNvSpPr/>
            <p:nvPr/>
          </p:nvSpPr>
          <p:spPr>
            <a:xfrm>
              <a:off x="703232" y="6500212"/>
              <a:ext cx="13970" cy="13970"/>
            </a:xfrm>
            <a:custGeom>
              <a:avLst/>
              <a:gdLst/>
              <a:ahLst/>
              <a:cxnLst/>
              <a:rect l="l" t="t" r="r" b="b"/>
              <a:pathLst>
                <a:path w="13970" h="13970">
                  <a:moveTo>
                    <a:pt x="10210" y="0"/>
                  </a:moveTo>
                  <a:lnTo>
                    <a:pt x="2895" y="126"/>
                  </a:lnTo>
                  <a:lnTo>
                    <a:pt x="0" y="3149"/>
                  </a:lnTo>
                  <a:lnTo>
                    <a:pt x="126" y="10452"/>
                  </a:lnTo>
                  <a:lnTo>
                    <a:pt x="3136" y="13360"/>
                  </a:lnTo>
                  <a:lnTo>
                    <a:pt x="10439" y="13233"/>
                  </a:lnTo>
                  <a:lnTo>
                    <a:pt x="13347" y="10223"/>
                  </a:lnTo>
                  <a:lnTo>
                    <a:pt x="13284" y="6565"/>
                  </a:lnTo>
                  <a:lnTo>
                    <a:pt x="13220" y="2920"/>
                  </a:lnTo>
                  <a:lnTo>
                    <a:pt x="10210" y="0"/>
                  </a:lnTo>
                  <a:close/>
                </a:path>
              </a:pathLst>
            </a:custGeom>
            <a:solidFill>
              <a:srgbClr val="A65B30"/>
            </a:solidFill>
          </p:spPr>
          <p:txBody>
            <a:bodyPr wrap="square" lIns="0" tIns="0" rIns="0" bIns="0" rtlCol="0"/>
            <a:lstStyle/>
            <a:p>
              <a:endParaRPr sz="1493" dirty="0"/>
            </a:p>
          </p:txBody>
        </p:sp>
        <p:sp>
          <p:nvSpPr>
            <p:cNvPr id="492" name="object 472">
              <a:extLst>
                <a:ext uri="{FF2B5EF4-FFF2-40B4-BE49-F238E27FC236}">
                  <a16:creationId xmlns:a16="http://schemas.microsoft.com/office/drawing/2014/main" id="{56436D08-A6AF-4621-8437-62493A84A629}"/>
                </a:ext>
              </a:extLst>
            </p:cNvPr>
            <p:cNvSpPr/>
            <p:nvPr/>
          </p:nvSpPr>
          <p:spPr>
            <a:xfrm>
              <a:off x="909529" y="6652946"/>
              <a:ext cx="13335" cy="13970"/>
            </a:xfrm>
            <a:custGeom>
              <a:avLst/>
              <a:gdLst/>
              <a:ahLst/>
              <a:cxnLst/>
              <a:rect l="l" t="t" r="r" b="b"/>
              <a:pathLst>
                <a:path w="13334" h="13970">
                  <a:moveTo>
                    <a:pt x="10198" y="0"/>
                  </a:moveTo>
                  <a:lnTo>
                    <a:pt x="2895" y="126"/>
                  </a:lnTo>
                  <a:lnTo>
                    <a:pt x="0" y="3136"/>
                  </a:lnTo>
                  <a:lnTo>
                    <a:pt x="127" y="10439"/>
                  </a:lnTo>
                  <a:lnTo>
                    <a:pt x="3124" y="13347"/>
                  </a:lnTo>
                  <a:lnTo>
                    <a:pt x="10426" y="13220"/>
                  </a:lnTo>
                  <a:lnTo>
                    <a:pt x="13335" y="10210"/>
                  </a:lnTo>
                  <a:lnTo>
                    <a:pt x="13271" y="6553"/>
                  </a:lnTo>
                  <a:lnTo>
                    <a:pt x="13208" y="2908"/>
                  </a:lnTo>
                  <a:lnTo>
                    <a:pt x="10198" y="0"/>
                  </a:lnTo>
                  <a:close/>
                </a:path>
              </a:pathLst>
            </a:custGeom>
            <a:solidFill>
              <a:srgbClr val="8C4D28"/>
            </a:solidFill>
          </p:spPr>
          <p:txBody>
            <a:bodyPr wrap="square" lIns="0" tIns="0" rIns="0" bIns="0" rtlCol="0"/>
            <a:lstStyle/>
            <a:p>
              <a:endParaRPr sz="1493" dirty="0"/>
            </a:p>
          </p:txBody>
        </p:sp>
        <p:sp>
          <p:nvSpPr>
            <p:cNvPr id="493" name="object 473">
              <a:extLst>
                <a:ext uri="{FF2B5EF4-FFF2-40B4-BE49-F238E27FC236}">
                  <a16:creationId xmlns:a16="http://schemas.microsoft.com/office/drawing/2014/main" id="{5CBDCD3F-B5ED-4747-A927-780D3A6A1441}"/>
                </a:ext>
              </a:extLst>
            </p:cNvPr>
            <p:cNvSpPr/>
            <p:nvPr/>
          </p:nvSpPr>
          <p:spPr>
            <a:xfrm>
              <a:off x="577594" y="6490511"/>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5522B"/>
            </a:solidFill>
          </p:spPr>
          <p:txBody>
            <a:bodyPr wrap="square" lIns="0" tIns="0" rIns="0" bIns="0" rtlCol="0"/>
            <a:lstStyle/>
            <a:p>
              <a:endParaRPr sz="1493" dirty="0"/>
            </a:p>
          </p:txBody>
        </p:sp>
        <p:sp>
          <p:nvSpPr>
            <p:cNvPr id="494" name="object 474">
              <a:extLst>
                <a:ext uri="{FF2B5EF4-FFF2-40B4-BE49-F238E27FC236}">
                  <a16:creationId xmlns:a16="http://schemas.microsoft.com/office/drawing/2014/main" id="{F6BE4555-60EF-4D3B-836C-D5F5990426F3}"/>
                </a:ext>
              </a:extLst>
            </p:cNvPr>
            <p:cNvSpPr/>
            <p:nvPr/>
          </p:nvSpPr>
          <p:spPr>
            <a:xfrm>
              <a:off x="448895" y="6657729"/>
              <a:ext cx="13970" cy="13335"/>
            </a:xfrm>
            <a:custGeom>
              <a:avLst/>
              <a:gdLst/>
              <a:ahLst/>
              <a:cxnLst/>
              <a:rect l="l" t="t" r="r" b="b"/>
              <a:pathLst>
                <a:path w="13970" h="13334">
                  <a:moveTo>
                    <a:pt x="10223" y="0"/>
                  </a:moveTo>
                  <a:lnTo>
                    <a:pt x="2908" y="127"/>
                  </a:lnTo>
                  <a:lnTo>
                    <a:pt x="0" y="3136"/>
                  </a:lnTo>
                  <a:lnTo>
                    <a:pt x="139" y="10439"/>
                  </a:lnTo>
                  <a:lnTo>
                    <a:pt x="3149" y="13335"/>
                  </a:lnTo>
                  <a:lnTo>
                    <a:pt x="10452" y="13208"/>
                  </a:lnTo>
                  <a:lnTo>
                    <a:pt x="13360" y="10198"/>
                  </a:lnTo>
                  <a:lnTo>
                    <a:pt x="13296" y="6553"/>
                  </a:lnTo>
                  <a:lnTo>
                    <a:pt x="13233" y="2908"/>
                  </a:lnTo>
                  <a:lnTo>
                    <a:pt x="10223" y="0"/>
                  </a:lnTo>
                  <a:close/>
                </a:path>
              </a:pathLst>
            </a:custGeom>
            <a:solidFill>
              <a:srgbClr val="A75C2F"/>
            </a:solidFill>
          </p:spPr>
          <p:txBody>
            <a:bodyPr wrap="square" lIns="0" tIns="0" rIns="0" bIns="0" rtlCol="0"/>
            <a:lstStyle/>
            <a:p>
              <a:endParaRPr sz="1493" dirty="0"/>
            </a:p>
          </p:txBody>
        </p:sp>
        <p:sp>
          <p:nvSpPr>
            <p:cNvPr id="495" name="object 475">
              <a:extLst>
                <a:ext uri="{FF2B5EF4-FFF2-40B4-BE49-F238E27FC236}">
                  <a16:creationId xmlns:a16="http://schemas.microsoft.com/office/drawing/2014/main" id="{BF218742-5D15-4734-92DD-BE9156D0290D}"/>
                </a:ext>
              </a:extLst>
            </p:cNvPr>
            <p:cNvSpPr/>
            <p:nvPr/>
          </p:nvSpPr>
          <p:spPr>
            <a:xfrm>
              <a:off x="455413" y="6644970"/>
              <a:ext cx="13970" cy="13970"/>
            </a:xfrm>
            <a:custGeom>
              <a:avLst/>
              <a:gdLst/>
              <a:ahLst/>
              <a:cxnLst/>
              <a:rect l="l" t="t" r="r" b="b"/>
              <a:pathLst>
                <a:path w="13970" h="13970">
                  <a:moveTo>
                    <a:pt x="10210" y="0"/>
                  </a:moveTo>
                  <a:lnTo>
                    <a:pt x="2908" y="127"/>
                  </a:lnTo>
                  <a:lnTo>
                    <a:pt x="0" y="3124"/>
                  </a:lnTo>
                  <a:lnTo>
                    <a:pt x="126" y="10439"/>
                  </a:lnTo>
                  <a:lnTo>
                    <a:pt x="3136" y="13347"/>
                  </a:lnTo>
                  <a:lnTo>
                    <a:pt x="10439" y="13220"/>
                  </a:lnTo>
                  <a:lnTo>
                    <a:pt x="13347" y="10210"/>
                  </a:lnTo>
                  <a:lnTo>
                    <a:pt x="13284" y="6553"/>
                  </a:lnTo>
                  <a:lnTo>
                    <a:pt x="13220" y="2895"/>
                  </a:lnTo>
                  <a:lnTo>
                    <a:pt x="10210" y="0"/>
                  </a:lnTo>
                  <a:close/>
                </a:path>
              </a:pathLst>
            </a:custGeom>
            <a:solidFill>
              <a:srgbClr val="9D592B"/>
            </a:solidFill>
          </p:spPr>
          <p:txBody>
            <a:bodyPr wrap="square" lIns="0" tIns="0" rIns="0" bIns="0" rtlCol="0"/>
            <a:lstStyle/>
            <a:p>
              <a:endParaRPr sz="1493" dirty="0"/>
            </a:p>
          </p:txBody>
        </p:sp>
        <p:sp>
          <p:nvSpPr>
            <p:cNvPr id="496" name="object 476">
              <a:extLst>
                <a:ext uri="{FF2B5EF4-FFF2-40B4-BE49-F238E27FC236}">
                  <a16:creationId xmlns:a16="http://schemas.microsoft.com/office/drawing/2014/main" id="{EDE28B71-4063-4968-AFAC-E9DABB686B21}"/>
                </a:ext>
              </a:extLst>
            </p:cNvPr>
            <p:cNvSpPr/>
            <p:nvPr/>
          </p:nvSpPr>
          <p:spPr>
            <a:xfrm>
              <a:off x="786103" y="6518231"/>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0532A"/>
            </a:solidFill>
          </p:spPr>
          <p:txBody>
            <a:bodyPr wrap="square" lIns="0" tIns="0" rIns="0" bIns="0" rtlCol="0"/>
            <a:lstStyle/>
            <a:p>
              <a:endParaRPr sz="1493" dirty="0"/>
            </a:p>
          </p:txBody>
        </p:sp>
        <p:sp>
          <p:nvSpPr>
            <p:cNvPr id="497" name="object 477">
              <a:extLst>
                <a:ext uri="{FF2B5EF4-FFF2-40B4-BE49-F238E27FC236}">
                  <a16:creationId xmlns:a16="http://schemas.microsoft.com/office/drawing/2014/main" id="{DF89AFC3-AF1A-4911-92CB-F9EA025E34B6}"/>
                </a:ext>
              </a:extLst>
            </p:cNvPr>
            <p:cNvSpPr/>
            <p:nvPr/>
          </p:nvSpPr>
          <p:spPr>
            <a:xfrm>
              <a:off x="954408" y="6529699"/>
              <a:ext cx="13970" cy="13970"/>
            </a:xfrm>
            <a:custGeom>
              <a:avLst/>
              <a:gdLst/>
              <a:ahLst/>
              <a:cxnLst/>
              <a:rect l="l" t="t" r="r" b="b"/>
              <a:pathLst>
                <a:path w="13969" h="13970">
                  <a:moveTo>
                    <a:pt x="10210" y="0"/>
                  </a:moveTo>
                  <a:lnTo>
                    <a:pt x="2895"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8B4E28"/>
            </a:solidFill>
          </p:spPr>
          <p:txBody>
            <a:bodyPr wrap="square" lIns="0" tIns="0" rIns="0" bIns="0" rtlCol="0"/>
            <a:lstStyle/>
            <a:p>
              <a:endParaRPr sz="1493" dirty="0"/>
            </a:p>
          </p:txBody>
        </p:sp>
        <p:sp>
          <p:nvSpPr>
            <p:cNvPr id="498" name="object 478">
              <a:extLst>
                <a:ext uri="{FF2B5EF4-FFF2-40B4-BE49-F238E27FC236}">
                  <a16:creationId xmlns:a16="http://schemas.microsoft.com/office/drawing/2014/main" id="{5F440022-4B15-4865-A251-C985C444BECA}"/>
                </a:ext>
              </a:extLst>
            </p:cNvPr>
            <p:cNvSpPr/>
            <p:nvPr/>
          </p:nvSpPr>
          <p:spPr>
            <a:xfrm>
              <a:off x="717395" y="6685343"/>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BD6A2F"/>
            </a:solidFill>
          </p:spPr>
          <p:txBody>
            <a:bodyPr wrap="square" lIns="0" tIns="0" rIns="0" bIns="0" rtlCol="0"/>
            <a:lstStyle/>
            <a:p>
              <a:endParaRPr sz="1493" dirty="0"/>
            </a:p>
          </p:txBody>
        </p:sp>
        <p:sp>
          <p:nvSpPr>
            <p:cNvPr id="499" name="object 479">
              <a:extLst>
                <a:ext uri="{FF2B5EF4-FFF2-40B4-BE49-F238E27FC236}">
                  <a16:creationId xmlns:a16="http://schemas.microsoft.com/office/drawing/2014/main" id="{36A57AF9-84A9-4DF9-AAFC-DD52E64CB30B}"/>
                </a:ext>
              </a:extLst>
            </p:cNvPr>
            <p:cNvSpPr/>
            <p:nvPr/>
          </p:nvSpPr>
          <p:spPr>
            <a:xfrm>
              <a:off x="962388" y="6644354"/>
              <a:ext cx="13335" cy="13970"/>
            </a:xfrm>
            <a:custGeom>
              <a:avLst/>
              <a:gdLst/>
              <a:ahLst/>
              <a:cxnLst/>
              <a:rect l="l" t="t" r="r" b="b"/>
              <a:pathLst>
                <a:path w="13334" h="13970">
                  <a:moveTo>
                    <a:pt x="10198" y="0"/>
                  </a:moveTo>
                  <a:lnTo>
                    <a:pt x="2895" y="126"/>
                  </a:lnTo>
                  <a:lnTo>
                    <a:pt x="0" y="3136"/>
                  </a:lnTo>
                  <a:lnTo>
                    <a:pt x="127" y="10439"/>
                  </a:lnTo>
                  <a:lnTo>
                    <a:pt x="3124" y="13347"/>
                  </a:lnTo>
                  <a:lnTo>
                    <a:pt x="10439" y="13220"/>
                  </a:lnTo>
                  <a:lnTo>
                    <a:pt x="13335" y="10210"/>
                  </a:lnTo>
                  <a:lnTo>
                    <a:pt x="13271" y="6553"/>
                  </a:lnTo>
                  <a:lnTo>
                    <a:pt x="13208" y="2908"/>
                  </a:lnTo>
                  <a:lnTo>
                    <a:pt x="10198" y="0"/>
                  </a:lnTo>
                  <a:close/>
                </a:path>
              </a:pathLst>
            </a:custGeom>
            <a:solidFill>
              <a:srgbClr val="87451F"/>
            </a:solidFill>
          </p:spPr>
          <p:txBody>
            <a:bodyPr wrap="square" lIns="0" tIns="0" rIns="0" bIns="0" rtlCol="0"/>
            <a:lstStyle/>
            <a:p>
              <a:endParaRPr sz="1493" dirty="0"/>
            </a:p>
          </p:txBody>
        </p:sp>
        <p:sp>
          <p:nvSpPr>
            <p:cNvPr id="500" name="object 480">
              <a:extLst>
                <a:ext uri="{FF2B5EF4-FFF2-40B4-BE49-F238E27FC236}">
                  <a16:creationId xmlns:a16="http://schemas.microsoft.com/office/drawing/2014/main" id="{FFDA2158-4A23-4D77-A3F7-3B106BD78559}"/>
                </a:ext>
              </a:extLst>
            </p:cNvPr>
            <p:cNvSpPr/>
            <p:nvPr/>
          </p:nvSpPr>
          <p:spPr>
            <a:xfrm>
              <a:off x="750670" y="6639741"/>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F582E"/>
            </a:solidFill>
          </p:spPr>
          <p:txBody>
            <a:bodyPr wrap="square" lIns="0" tIns="0" rIns="0" bIns="0" rtlCol="0"/>
            <a:lstStyle/>
            <a:p>
              <a:endParaRPr sz="1493" dirty="0"/>
            </a:p>
          </p:txBody>
        </p:sp>
        <p:sp>
          <p:nvSpPr>
            <p:cNvPr id="501" name="object 481">
              <a:extLst>
                <a:ext uri="{FF2B5EF4-FFF2-40B4-BE49-F238E27FC236}">
                  <a16:creationId xmlns:a16="http://schemas.microsoft.com/office/drawing/2014/main" id="{7E2AF1AA-32A5-4E1F-AC8B-2E3307984417}"/>
                </a:ext>
              </a:extLst>
            </p:cNvPr>
            <p:cNvSpPr/>
            <p:nvPr/>
          </p:nvSpPr>
          <p:spPr>
            <a:xfrm>
              <a:off x="686673" y="6511439"/>
              <a:ext cx="13970" cy="13970"/>
            </a:xfrm>
            <a:custGeom>
              <a:avLst/>
              <a:gdLst/>
              <a:ahLst/>
              <a:cxnLst/>
              <a:rect l="l" t="t" r="r" b="b"/>
              <a:pathLst>
                <a:path w="13970" h="13970">
                  <a:moveTo>
                    <a:pt x="10210" y="0"/>
                  </a:moveTo>
                  <a:lnTo>
                    <a:pt x="2895"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55B30"/>
            </a:solidFill>
          </p:spPr>
          <p:txBody>
            <a:bodyPr wrap="square" lIns="0" tIns="0" rIns="0" bIns="0" rtlCol="0"/>
            <a:lstStyle/>
            <a:p>
              <a:endParaRPr sz="1493" dirty="0"/>
            </a:p>
          </p:txBody>
        </p:sp>
        <p:sp>
          <p:nvSpPr>
            <p:cNvPr id="502" name="object 482">
              <a:extLst>
                <a:ext uri="{FF2B5EF4-FFF2-40B4-BE49-F238E27FC236}">
                  <a16:creationId xmlns:a16="http://schemas.microsoft.com/office/drawing/2014/main" id="{2F3E3056-0076-4D6C-AACD-AD3EB2F09973}"/>
                </a:ext>
              </a:extLst>
            </p:cNvPr>
            <p:cNvSpPr/>
            <p:nvPr/>
          </p:nvSpPr>
          <p:spPr>
            <a:xfrm>
              <a:off x="576505" y="6714446"/>
              <a:ext cx="13970" cy="13970"/>
            </a:xfrm>
            <a:custGeom>
              <a:avLst/>
              <a:gdLst/>
              <a:ahLst/>
              <a:cxnLst/>
              <a:rect l="l" t="t" r="r" b="b"/>
              <a:pathLst>
                <a:path w="13970" h="13970">
                  <a:moveTo>
                    <a:pt x="10223" y="0"/>
                  </a:moveTo>
                  <a:lnTo>
                    <a:pt x="2908" y="127"/>
                  </a:lnTo>
                  <a:lnTo>
                    <a:pt x="0" y="3136"/>
                  </a:lnTo>
                  <a:lnTo>
                    <a:pt x="126" y="10439"/>
                  </a:lnTo>
                  <a:lnTo>
                    <a:pt x="3136" y="13347"/>
                  </a:lnTo>
                  <a:lnTo>
                    <a:pt x="10452" y="13220"/>
                  </a:lnTo>
                  <a:lnTo>
                    <a:pt x="13347" y="10210"/>
                  </a:lnTo>
                  <a:lnTo>
                    <a:pt x="13284" y="6553"/>
                  </a:lnTo>
                  <a:lnTo>
                    <a:pt x="13220" y="2908"/>
                  </a:lnTo>
                  <a:lnTo>
                    <a:pt x="10223" y="0"/>
                  </a:lnTo>
                  <a:close/>
                </a:path>
              </a:pathLst>
            </a:custGeom>
            <a:solidFill>
              <a:srgbClr val="A95C31"/>
            </a:solidFill>
          </p:spPr>
          <p:txBody>
            <a:bodyPr wrap="square" lIns="0" tIns="0" rIns="0" bIns="0" rtlCol="0"/>
            <a:lstStyle/>
            <a:p>
              <a:endParaRPr sz="1493" dirty="0"/>
            </a:p>
          </p:txBody>
        </p:sp>
        <p:sp>
          <p:nvSpPr>
            <p:cNvPr id="503" name="object 483">
              <a:extLst>
                <a:ext uri="{FF2B5EF4-FFF2-40B4-BE49-F238E27FC236}">
                  <a16:creationId xmlns:a16="http://schemas.microsoft.com/office/drawing/2014/main" id="{5522373F-5D16-464D-9198-00E61222C612}"/>
                </a:ext>
              </a:extLst>
            </p:cNvPr>
            <p:cNvSpPr/>
            <p:nvPr/>
          </p:nvSpPr>
          <p:spPr>
            <a:xfrm>
              <a:off x="744881" y="6532180"/>
              <a:ext cx="13970" cy="13970"/>
            </a:xfrm>
            <a:custGeom>
              <a:avLst/>
              <a:gdLst/>
              <a:ahLst/>
              <a:cxnLst/>
              <a:rect l="l" t="t" r="r" b="b"/>
              <a:pathLst>
                <a:path w="13970" h="13970">
                  <a:moveTo>
                    <a:pt x="10210" y="0"/>
                  </a:moveTo>
                  <a:lnTo>
                    <a:pt x="2908" y="126"/>
                  </a:lnTo>
                  <a:lnTo>
                    <a:pt x="0" y="3149"/>
                  </a:lnTo>
                  <a:lnTo>
                    <a:pt x="126" y="10452"/>
                  </a:lnTo>
                  <a:lnTo>
                    <a:pt x="3136" y="13347"/>
                  </a:lnTo>
                  <a:lnTo>
                    <a:pt x="10452" y="13220"/>
                  </a:lnTo>
                  <a:lnTo>
                    <a:pt x="13347" y="10223"/>
                  </a:lnTo>
                  <a:lnTo>
                    <a:pt x="13284" y="6565"/>
                  </a:lnTo>
                  <a:lnTo>
                    <a:pt x="13220" y="2920"/>
                  </a:lnTo>
                  <a:lnTo>
                    <a:pt x="10210" y="0"/>
                  </a:lnTo>
                  <a:close/>
                </a:path>
              </a:pathLst>
            </a:custGeom>
            <a:solidFill>
              <a:srgbClr val="96552A"/>
            </a:solidFill>
          </p:spPr>
          <p:txBody>
            <a:bodyPr wrap="square" lIns="0" tIns="0" rIns="0" bIns="0" rtlCol="0"/>
            <a:lstStyle/>
            <a:p>
              <a:endParaRPr sz="1493" dirty="0"/>
            </a:p>
          </p:txBody>
        </p:sp>
        <p:sp>
          <p:nvSpPr>
            <p:cNvPr id="504" name="object 484">
              <a:extLst>
                <a:ext uri="{FF2B5EF4-FFF2-40B4-BE49-F238E27FC236}">
                  <a16:creationId xmlns:a16="http://schemas.microsoft.com/office/drawing/2014/main" id="{4EFAF363-35B6-4B49-83A7-CEA150705D0B}"/>
                </a:ext>
              </a:extLst>
            </p:cNvPr>
            <p:cNvSpPr/>
            <p:nvPr/>
          </p:nvSpPr>
          <p:spPr>
            <a:xfrm>
              <a:off x="719609" y="6478457"/>
              <a:ext cx="13970" cy="13970"/>
            </a:xfrm>
            <a:custGeom>
              <a:avLst/>
              <a:gdLst/>
              <a:ahLst/>
              <a:cxnLst/>
              <a:rect l="l" t="t" r="r" b="b"/>
              <a:pathLst>
                <a:path w="13970" h="13970">
                  <a:moveTo>
                    <a:pt x="10210" y="0"/>
                  </a:moveTo>
                  <a:lnTo>
                    <a:pt x="2908" y="127"/>
                  </a:lnTo>
                  <a:lnTo>
                    <a:pt x="0" y="3124"/>
                  </a:lnTo>
                  <a:lnTo>
                    <a:pt x="126" y="10439"/>
                  </a:lnTo>
                  <a:lnTo>
                    <a:pt x="3136" y="13347"/>
                  </a:lnTo>
                  <a:lnTo>
                    <a:pt x="10439" y="13220"/>
                  </a:lnTo>
                  <a:lnTo>
                    <a:pt x="13347" y="10210"/>
                  </a:lnTo>
                  <a:lnTo>
                    <a:pt x="13284" y="6553"/>
                  </a:lnTo>
                  <a:lnTo>
                    <a:pt x="13220" y="2895"/>
                  </a:lnTo>
                  <a:lnTo>
                    <a:pt x="10210" y="0"/>
                  </a:lnTo>
                  <a:close/>
                </a:path>
              </a:pathLst>
            </a:custGeom>
            <a:solidFill>
              <a:srgbClr val="8F4F2A"/>
            </a:solidFill>
          </p:spPr>
          <p:txBody>
            <a:bodyPr wrap="square" lIns="0" tIns="0" rIns="0" bIns="0" rtlCol="0"/>
            <a:lstStyle/>
            <a:p>
              <a:endParaRPr sz="1493" dirty="0"/>
            </a:p>
          </p:txBody>
        </p:sp>
        <p:sp>
          <p:nvSpPr>
            <p:cNvPr id="505" name="object 485">
              <a:extLst>
                <a:ext uri="{FF2B5EF4-FFF2-40B4-BE49-F238E27FC236}">
                  <a16:creationId xmlns:a16="http://schemas.microsoft.com/office/drawing/2014/main" id="{5DDFBB7F-F449-4B96-9756-4B7D6EDA7C9A}"/>
                </a:ext>
              </a:extLst>
            </p:cNvPr>
            <p:cNvSpPr/>
            <p:nvPr/>
          </p:nvSpPr>
          <p:spPr>
            <a:xfrm>
              <a:off x="866923" y="6607873"/>
              <a:ext cx="13970" cy="13970"/>
            </a:xfrm>
            <a:custGeom>
              <a:avLst/>
              <a:gdLst/>
              <a:ahLst/>
              <a:cxnLst/>
              <a:rect l="l" t="t" r="r" b="b"/>
              <a:pathLst>
                <a:path w="13969" h="13970">
                  <a:moveTo>
                    <a:pt x="10210" y="0"/>
                  </a:moveTo>
                  <a:lnTo>
                    <a:pt x="2908" y="126"/>
                  </a:lnTo>
                  <a:lnTo>
                    <a:pt x="0" y="3149"/>
                  </a:lnTo>
                  <a:lnTo>
                    <a:pt x="126" y="10452"/>
                  </a:lnTo>
                  <a:lnTo>
                    <a:pt x="3136" y="13360"/>
                  </a:lnTo>
                  <a:lnTo>
                    <a:pt x="10452" y="13233"/>
                  </a:lnTo>
                  <a:lnTo>
                    <a:pt x="13360" y="10223"/>
                  </a:lnTo>
                  <a:lnTo>
                    <a:pt x="13296" y="6565"/>
                  </a:lnTo>
                  <a:lnTo>
                    <a:pt x="13233" y="2920"/>
                  </a:lnTo>
                  <a:lnTo>
                    <a:pt x="10210" y="0"/>
                  </a:lnTo>
                  <a:close/>
                </a:path>
              </a:pathLst>
            </a:custGeom>
            <a:solidFill>
              <a:srgbClr val="B6662D"/>
            </a:solidFill>
          </p:spPr>
          <p:txBody>
            <a:bodyPr wrap="square" lIns="0" tIns="0" rIns="0" bIns="0" rtlCol="0"/>
            <a:lstStyle/>
            <a:p>
              <a:endParaRPr sz="1493" dirty="0"/>
            </a:p>
          </p:txBody>
        </p:sp>
        <p:sp>
          <p:nvSpPr>
            <p:cNvPr id="506" name="object 486">
              <a:extLst>
                <a:ext uri="{FF2B5EF4-FFF2-40B4-BE49-F238E27FC236}">
                  <a16:creationId xmlns:a16="http://schemas.microsoft.com/office/drawing/2014/main" id="{312EDAE8-D853-4E37-B2E9-3E49AD996E8A}"/>
                </a:ext>
              </a:extLst>
            </p:cNvPr>
            <p:cNvSpPr/>
            <p:nvPr/>
          </p:nvSpPr>
          <p:spPr>
            <a:xfrm>
              <a:off x="667028" y="6646016"/>
              <a:ext cx="13970" cy="13970"/>
            </a:xfrm>
            <a:custGeom>
              <a:avLst/>
              <a:gdLst/>
              <a:ahLst/>
              <a:cxnLst/>
              <a:rect l="l" t="t" r="r" b="b"/>
              <a:pathLst>
                <a:path w="13970" h="13970">
                  <a:moveTo>
                    <a:pt x="10210" y="0"/>
                  </a:moveTo>
                  <a:lnTo>
                    <a:pt x="2908" y="127"/>
                  </a:lnTo>
                  <a:lnTo>
                    <a:pt x="0" y="3136"/>
                  </a:lnTo>
                  <a:lnTo>
                    <a:pt x="126" y="10439"/>
                  </a:lnTo>
                  <a:lnTo>
                    <a:pt x="3136" y="13347"/>
                  </a:lnTo>
                  <a:lnTo>
                    <a:pt x="10452" y="13220"/>
                  </a:lnTo>
                  <a:lnTo>
                    <a:pt x="13347" y="10210"/>
                  </a:lnTo>
                  <a:lnTo>
                    <a:pt x="13284" y="6553"/>
                  </a:lnTo>
                  <a:lnTo>
                    <a:pt x="13220" y="2908"/>
                  </a:lnTo>
                  <a:lnTo>
                    <a:pt x="10210" y="0"/>
                  </a:lnTo>
                  <a:close/>
                </a:path>
              </a:pathLst>
            </a:custGeom>
            <a:solidFill>
              <a:srgbClr val="9D592B"/>
            </a:solidFill>
          </p:spPr>
          <p:txBody>
            <a:bodyPr wrap="square" lIns="0" tIns="0" rIns="0" bIns="0" rtlCol="0"/>
            <a:lstStyle/>
            <a:p>
              <a:endParaRPr sz="1493" dirty="0"/>
            </a:p>
          </p:txBody>
        </p:sp>
        <p:sp>
          <p:nvSpPr>
            <p:cNvPr id="507" name="object 487">
              <a:extLst>
                <a:ext uri="{FF2B5EF4-FFF2-40B4-BE49-F238E27FC236}">
                  <a16:creationId xmlns:a16="http://schemas.microsoft.com/office/drawing/2014/main" id="{01F64189-BE5A-4DF1-9968-6DABFDF944DB}"/>
                </a:ext>
              </a:extLst>
            </p:cNvPr>
            <p:cNvSpPr/>
            <p:nvPr/>
          </p:nvSpPr>
          <p:spPr>
            <a:xfrm>
              <a:off x="819849" y="6551259"/>
              <a:ext cx="13970" cy="13970"/>
            </a:xfrm>
            <a:custGeom>
              <a:avLst/>
              <a:gdLst/>
              <a:ahLst/>
              <a:cxnLst/>
              <a:rect l="l" t="t" r="r" b="b"/>
              <a:pathLst>
                <a:path w="13969" h="13970">
                  <a:moveTo>
                    <a:pt x="10210" y="0"/>
                  </a:moveTo>
                  <a:lnTo>
                    <a:pt x="2908" y="127"/>
                  </a:lnTo>
                  <a:lnTo>
                    <a:pt x="0" y="3136"/>
                  </a:lnTo>
                  <a:lnTo>
                    <a:pt x="139" y="10439"/>
                  </a:lnTo>
                  <a:lnTo>
                    <a:pt x="3136" y="13347"/>
                  </a:lnTo>
                  <a:lnTo>
                    <a:pt x="10452" y="13220"/>
                  </a:lnTo>
                  <a:lnTo>
                    <a:pt x="13360" y="10210"/>
                  </a:lnTo>
                  <a:lnTo>
                    <a:pt x="13296" y="6553"/>
                  </a:lnTo>
                  <a:lnTo>
                    <a:pt x="13233" y="2895"/>
                  </a:lnTo>
                  <a:lnTo>
                    <a:pt x="10210" y="0"/>
                  </a:lnTo>
                  <a:close/>
                </a:path>
              </a:pathLst>
            </a:custGeom>
            <a:solidFill>
              <a:srgbClr val="A1592E"/>
            </a:solidFill>
          </p:spPr>
          <p:txBody>
            <a:bodyPr wrap="square" lIns="0" tIns="0" rIns="0" bIns="0" rtlCol="0"/>
            <a:lstStyle/>
            <a:p>
              <a:endParaRPr sz="1493" dirty="0"/>
            </a:p>
          </p:txBody>
        </p:sp>
        <p:sp>
          <p:nvSpPr>
            <p:cNvPr id="508" name="object 488">
              <a:extLst>
                <a:ext uri="{FF2B5EF4-FFF2-40B4-BE49-F238E27FC236}">
                  <a16:creationId xmlns:a16="http://schemas.microsoft.com/office/drawing/2014/main" id="{EA4300D2-2375-4AFB-981B-67FF99B588EA}"/>
                </a:ext>
              </a:extLst>
            </p:cNvPr>
            <p:cNvSpPr/>
            <p:nvPr/>
          </p:nvSpPr>
          <p:spPr>
            <a:xfrm>
              <a:off x="943687" y="6565069"/>
              <a:ext cx="13970" cy="13970"/>
            </a:xfrm>
            <a:custGeom>
              <a:avLst/>
              <a:gdLst/>
              <a:ahLst/>
              <a:cxnLst/>
              <a:rect l="l" t="t" r="r" b="b"/>
              <a:pathLst>
                <a:path w="13969" h="13970">
                  <a:moveTo>
                    <a:pt x="10223" y="0"/>
                  </a:moveTo>
                  <a:lnTo>
                    <a:pt x="2908" y="126"/>
                  </a:lnTo>
                  <a:lnTo>
                    <a:pt x="0" y="3136"/>
                  </a:lnTo>
                  <a:lnTo>
                    <a:pt x="126" y="10439"/>
                  </a:lnTo>
                  <a:lnTo>
                    <a:pt x="3149" y="13347"/>
                  </a:lnTo>
                  <a:lnTo>
                    <a:pt x="10452" y="13220"/>
                  </a:lnTo>
                  <a:lnTo>
                    <a:pt x="13360" y="10210"/>
                  </a:lnTo>
                  <a:lnTo>
                    <a:pt x="13296" y="6553"/>
                  </a:lnTo>
                  <a:lnTo>
                    <a:pt x="13233" y="2908"/>
                  </a:lnTo>
                  <a:lnTo>
                    <a:pt x="10223" y="0"/>
                  </a:lnTo>
                  <a:close/>
                </a:path>
              </a:pathLst>
            </a:custGeom>
            <a:solidFill>
              <a:srgbClr val="97522C"/>
            </a:solidFill>
          </p:spPr>
          <p:txBody>
            <a:bodyPr wrap="square" lIns="0" tIns="0" rIns="0" bIns="0" rtlCol="0"/>
            <a:lstStyle/>
            <a:p>
              <a:endParaRPr sz="1493" dirty="0"/>
            </a:p>
          </p:txBody>
        </p:sp>
        <p:sp>
          <p:nvSpPr>
            <p:cNvPr id="509" name="object 489">
              <a:extLst>
                <a:ext uri="{FF2B5EF4-FFF2-40B4-BE49-F238E27FC236}">
                  <a16:creationId xmlns:a16="http://schemas.microsoft.com/office/drawing/2014/main" id="{5E60E647-0F00-473F-A75F-76EE63655C25}"/>
                </a:ext>
              </a:extLst>
            </p:cNvPr>
            <p:cNvSpPr/>
            <p:nvPr/>
          </p:nvSpPr>
          <p:spPr>
            <a:xfrm>
              <a:off x="815261" y="6491888"/>
              <a:ext cx="13335" cy="13970"/>
            </a:xfrm>
            <a:custGeom>
              <a:avLst/>
              <a:gdLst/>
              <a:ahLst/>
              <a:cxnLst/>
              <a:rect l="l" t="t" r="r" b="b"/>
              <a:pathLst>
                <a:path w="13334" h="13970">
                  <a:moveTo>
                    <a:pt x="10198" y="0"/>
                  </a:moveTo>
                  <a:lnTo>
                    <a:pt x="2895" y="127"/>
                  </a:lnTo>
                  <a:lnTo>
                    <a:pt x="0" y="3136"/>
                  </a:lnTo>
                  <a:lnTo>
                    <a:pt x="127" y="10439"/>
                  </a:lnTo>
                  <a:lnTo>
                    <a:pt x="3124" y="13347"/>
                  </a:lnTo>
                  <a:lnTo>
                    <a:pt x="10439" y="13220"/>
                  </a:lnTo>
                  <a:lnTo>
                    <a:pt x="13335" y="10210"/>
                  </a:lnTo>
                  <a:lnTo>
                    <a:pt x="13271" y="6553"/>
                  </a:lnTo>
                  <a:lnTo>
                    <a:pt x="13208" y="2908"/>
                  </a:lnTo>
                  <a:lnTo>
                    <a:pt x="10198" y="0"/>
                  </a:lnTo>
                  <a:close/>
                </a:path>
              </a:pathLst>
            </a:custGeom>
            <a:solidFill>
              <a:srgbClr val="94502B"/>
            </a:solidFill>
          </p:spPr>
          <p:txBody>
            <a:bodyPr wrap="square" lIns="0" tIns="0" rIns="0" bIns="0" rtlCol="0"/>
            <a:lstStyle/>
            <a:p>
              <a:endParaRPr sz="1493" dirty="0"/>
            </a:p>
          </p:txBody>
        </p:sp>
        <p:sp>
          <p:nvSpPr>
            <p:cNvPr id="510" name="object 490">
              <a:extLst>
                <a:ext uri="{FF2B5EF4-FFF2-40B4-BE49-F238E27FC236}">
                  <a16:creationId xmlns:a16="http://schemas.microsoft.com/office/drawing/2014/main" id="{0B33543B-0433-4554-99C8-FCCBA8E3CD9B}"/>
                </a:ext>
              </a:extLst>
            </p:cNvPr>
            <p:cNvSpPr/>
            <p:nvPr/>
          </p:nvSpPr>
          <p:spPr>
            <a:xfrm>
              <a:off x="464384" y="6667266"/>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E5E31"/>
            </a:solidFill>
          </p:spPr>
          <p:txBody>
            <a:bodyPr wrap="square" lIns="0" tIns="0" rIns="0" bIns="0" rtlCol="0"/>
            <a:lstStyle/>
            <a:p>
              <a:endParaRPr sz="1493" dirty="0"/>
            </a:p>
          </p:txBody>
        </p:sp>
        <p:sp>
          <p:nvSpPr>
            <p:cNvPr id="511" name="object 491">
              <a:extLst>
                <a:ext uri="{FF2B5EF4-FFF2-40B4-BE49-F238E27FC236}">
                  <a16:creationId xmlns:a16="http://schemas.microsoft.com/office/drawing/2014/main" id="{6013C800-40E6-4810-B17E-DA6C9212F583}"/>
                </a:ext>
              </a:extLst>
            </p:cNvPr>
            <p:cNvSpPr/>
            <p:nvPr/>
          </p:nvSpPr>
          <p:spPr>
            <a:xfrm>
              <a:off x="475390" y="6673717"/>
              <a:ext cx="13970" cy="13970"/>
            </a:xfrm>
            <a:custGeom>
              <a:avLst/>
              <a:gdLst/>
              <a:ahLst/>
              <a:cxnLst/>
              <a:rect l="l" t="t" r="r" b="b"/>
              <a:pathLst>
                <a:path w="13970" h="13970">
                  <a:moveTo>
                    <a:pt x="10223" y="0"/>
                  </a:moveTo>
                  <a:lnTo>
                    <a:pt x="2908" y="127"/>
                  </a:lnTo>
                  <a:lnTo>
                    <a:pt x="0" y="3136"/>
                  </a:lnTo>
                  <a:lnTo>
                    <a:pt x="126" y="10439"/>
                  </a:lnTo>
                  <a:lnTo>
                    <a:pt x="3136" y="13347"/>
                  </a:lnTo>
                  <a:lnTo>
                    <a:pt x="10452" y="13220"/>
                  </a:lnTo>
                  <a:lnTo>
                    <a:pt x="13347" y="10210"/>
                  </a:lnTo>
                  <a:lnTo>
                    <a:pt x="13284" y="6553"/>
                  </a:lnTo>
                  <a:lnTo>
                    <a:pt x="13220" y="2908"/>
                  </a:lnTo>
                  <a:lnTo>
                    <a:pt x="10223" y="0"/>
                  </a:lnTo>
                  <a:close/>
                </a:path>
              </a:pathLst>
            </a:custGeom>
            <a:solidFill>
              <a:srgbClr val="DB7A3C"/>
            </a:solidFill>
          </p:spPr>
          <p:txBody>
            <a:bodyPr wrap="square" lIns="0" tIns="0" rIns="0" bIns="0" rtlCol="0"/>
            <a:lstStyle/>
            <a:p>
              <a:endParaRPr sz="1493" dirty="0"/>
            </a:p>
          </p:txBody>
        </p:sp>
        <p:sp>
          <p:nvSpPr>
            <p:cNvPr id="512" name="object 492">
              <a:extLst>
                <a:ext uri="{FF2B5EF4-FFF2-40B4-BE49-F238E27FC236}">
                  <a16:creationId xmlns:a16="http://schemas.microsoft.com/office/drawing/2014/main" id="{9A56F698-636B-4536-84CD-A10BBA2E9ECA}"/>
                </a:ext>
              </a:extLst>
            </p:cNvPr>
            <p:cNvSpPr/>
            <p:nvPr/>
          </p:nvSpPr>
          <p:spPr>
            <a:xfrm>
              <a:off x="493351" y="6686167"/>
              <a:ext cx="13970" cy="13970"/>
            </a:xfrm>
            <a:custGeom>
              <a:avLst/>
              <a:gdLst/>
              <a:ahLst/>
              <a:cxnLst/>
              <a:rect l="l" t="t" r="r" b="b"/>
              <a:pathLst>
                <a:path w="13970" h="13970">
                  <a:moveTo>
                    <a:pt x="10210" y="0"/>
                  </a:moveTo>
                  <a:lnTo>
                    <a:pt x="2895" y="126"/>
                  </a:lnTo>
                  <a:lnTo>
                    <a:pt x="0" y="3136"/>
                  </a:lnTo>
                  <a:lnTo>
                    <a:pt x="126" y="10439"/>
                  </a:lnTo>
                  <a:lnTo>
                    <a:pt x="3136" y="13347"/>
                  </a:lnTo>
                  <a:lnTo>
                    <a:pt x="10439" y="13220"/>
                  </a:lnTo>
                  <a:lnTo>
                    <a:pt x="13347" y="10198"/>
                  </a:lnTo>
                  <a:lnTo>
                    <a:pt x="13284" y="6553"/>
                  </a:lnTo>
                  <a:lnTo>
                    <a:pt x="13220" y="2895"/>
                  </a:lnTo>
                  <a:lnTo>
                    <a:pt x="10210" y="0"/>
                  </a:lnTo>
                  <a:close/>
                </a:path>
              </a:pathLst>
            </a:custGeom>
            <a:solidFill>
              <a:srgbClr val="9B582E"/>
            </a:solidFill>
          </p:spPr>
          <p:txBody>
            <a:bodyPr wrap="square" lIns="0" tIns="0" rIns="0" bIns="0" rtlCol="0"/>
            <a:lstStyle/>
            <a:p>
              <a:endParaRPr sz="1493" dirty="0"/>
            </a:p>
          </p:txBody>
        </p:sp>
        <p:sp>
          <p:nvSpPr>
            <p:cNvPr id="513" name="object 493">
              <a:extLst>
                <a:ext uri="{FF2B5EF4-FFF2-40B4-BE49-F238E27FC236}">
                  <a16:creationId xmlns:a16="http://schemas.microsoft.com/office/drawing/2014/main" id="{D41CA16A-9449-4A6B-A8EE-99A8F0C05FB8}"/>
                </a:ext>
              </a:extLst>
            </p:cNvPr>
            <p:cNvSpPr/>
            <p:nvPr/>
          </p:nvSpPr>
          <p:spPr>
            <a:xfrm>
              <a:off x="613319" y="6654326"/>
              <a:ext cx="13970" cy="13970"/>
            </a:xfrm>
            <a:custGeom>
              <a:avLst/>
              <a:gdLst/>
              <a:ahLst/>
              <a:cxnLst/>
              <a:rect l="l" t="t" r="r" b="b"/>
              <a:pathLst>
                <a:path w="13970" h="13970">
                  <a:moveTo>
                    <a:pt x="10210" y="0"/>
                  </a:moveTo>
                  <a:lnTo>
                    <a:pt x="2908"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65C31"/>
            </a:solidFill>
          </p:spPr>
          <p:txBody>
            <a:bodyPr wrap="square" lIns="0" tIns="0" rIns="0" bIns="0" rtlCol="0"/>
            <a:lstStyle/>
            <a:p>
              <a:endParaRPr sz="1493" dirty="0"/>
            </a:p>
          </p:txBody>
        </p:sp>
        <p:sp>
          <p:nvSpPr>
            <p:cNvPr id="514" name="object 494">
              <a:extLst>
                <a:ext uri="{FF2B5EF4-FFF2-40B4-BE49-F238E27FC236}">
                  <a16:creationId xmlns:a16="http://schemas.microsoft.com/office/drawing/2014/main" id="{0FFE96F8-7D94-4E54-AEE7-5FEDF5C2582D}"/>
                </a:ext>
              </a:extLst>
            </p:cNvPr>
            <p:cNvSpPr/>
            <p:nvPr/>
          </p:nvSpPr>
          <p:spPr>
            <a:xfrm>
              <a:off x="761622" y="6613730"/>
              <a:ext cx="13970" cy="13970"/>
            </a:xfrm>
            <a:custGeom>
              <a:avLst/>
              <a:gdLst/>
              <a:ahLst/>
              <a:cxnLst/>
              <a:rect l="l" t="t" r="r" b="b"/>
              <a:pathLst>
                <a:path w="13970" h="13970">
                  <a:moveTo>
                    <a:pt x="10210" y="0"/>
                  </a:moveTo>
                  <a:lnTo>
                    <a:pt x="2895" y="126"/>
                  </a:lnTo>
                  <a:lnTo>
                    <a:pt x="0" y="3149"/>
                  </a:lnTo>
                  <a:lnTo>
                    <a:pt x="126" y="10452"/>
                  </a:lnTo>
                  <a:lnTo>
                    <a:pt x="3136" y="13347"/>
                  </a:lnTo>
                  <a:lnTo>
                    <a:pt x="10439" y="13220"/>
                  </a:lnTo>
                  <a:lnTo>
                    <a:pt x="13347" y="10223"/>
                  </a:lnTo>
                  <a:lnTo>
                    <a:pt x="13284" y="6565"/>
                  </a:lnTo>
                  <a:lnTo>
                    <a:pt x="13220" y="2920"/>
                  </a:lnTo>
                  <a:lnTo>
                    <a:pt x="10210" y="0"/>
                  </a:lnTo>
                  <a:close/>
                </a:path>
              </a:pathLst>
            </a:custGeom>
            <a:solidFill>
              <a:srgbClr val="97542C"/>
            </a:solidFill>
          </p:spPr>
          <p:txBody>
            <a:bodyPr wrap="square" lIns="0" tIns="0" rIns="0" bIns="0" rtlCol="0"/>
            <a:lstStyle/>
            <a:p>
              <a:endParaRPr sz="1493" dirty="0"/>
            </a:p>
          </p:txBody>
        </p:sp>
        <p:sp>
          <p:nvSpPr>
            <p:cNvPr id="515" name="object 495">
              <a:extLst>
                <a:ext uri="{FF2B5EF4-FFF2-40B4-BE49-F238E27FC236}">
                  <a16:creationId xmlns:a16="http://schemas.microsoft.com/office/drawing/2014/main" id="{6CCA6E25-6734-4842-A3DE-9F155E071C50}"/>
                </a:ext>
              </a:extLst>
            </p:cNvPr>
            <p:cNvSpPr/>
            <p:nvPr/>
          </p:nvSpPr>
          <p:spPr>
            <a:xfrm>
              <a:off x="903687" y="6706081"/>
              <a:ext cx="13970" cy="13335"/>
            </a:xfrm>
            <a:custGeom>
              <a:avLst/>
              <a:gdLst/>
              <a:ahLst/>
              <a:cxnLst/>
              <a:rect l="l" t="t" r="r" b="b"/>
              <a:pathLst>
                <a:path w="13969" h="13334">
                  <a:moveTo>
                    <a:pt x="10210" y="0"/>
                  </a:moveTo>
                  <a:lnTo>
                    <a:pt x="2895" y="126"/>
                  </a:lnTo>
                  <a:lnTo>
                    <a:pt x="0" y="3124"/>
                  </a:lnTo>
                  <a:lnTo>
                    <a:pt x="127" y="10439"/>
                  </a:lnTo>
                  <a:lnTo>
                    <a:pt x="3136" y="13334"/>
                  </a:lnTo>
                  <a:lnTo>
                    <a:pt x="10439" y="13207"/>
                  </a:lnTo>
                  <a:lnTo>
                    <a:pt x="13347" y="10210"/>
                  </a:lnTo>
                  <a:lnTo>
                    <a:pt x="13284" y="6540"/>
                  </a:lnTo>
                  <a:lnTo>
                    <a:pt x="13220" y="2895"/>
                  </a:lnTo>
                  <a:lnTo>
                    <a:pt x="10210" y="0"/>
                  </a:lnTo>
                  <a:close/>
                </a:path>
              </a:pathLst>
            </a:custGeom>
            <a:solidFill>
              <a:srgbClr val="804624"/>
            </a:solidFill>
          </p:spPr>
          <p:txBody>
            <a:bodyPr wrap="square" lIns="0" tIns="0" rIns="0" bIns="0" rtlCol="0"/>
            <a:lstStyle/>
            <a:p>
              <a:endParaRPr sz="1493" dirty="0"/>
            </a:p>
          </p:txBody>
        </p:sp>
        <p:sp>
          <p:nvSpPr>
            <p:cNvPr id="516" name="object 496">
              <a:extLst>
                <a:ext uri="{FF2B5EF4-FFF2-40B4-BE49-F238E27FC236}">
                  <a16:creationId xmlns:a16="http://schemas.microsoft.com/office/drawing/2014/main" id="{66282782-BDFC-4AF8-B185-B2B567849D85}"/>
                </a:ext>
              </a:extLst>
            </p:cNvPr>
            <p:cNvSpPr/>
            <p:nvPr/>
          </p:nvSpPr>
          <p:spPr>
            <a:xfrm>
              <a:off x="935624" y="6539350"/>
              <a:ext cx="13970" cy="13970"/>
            </a:xfrm>
            <a:custGeom>
              <a:avLst/>
              <a:gdLst/>
              <a:ahLst/>
              <a:cxnLst/>
              <a:rect l="l" t="t" r="r" b="b"/>
              <a:pathLst>
                <a:path w="13969" h="13970">
                  <a:moveTo>
                    <a:pt x="10223" y="0"/>
                  </a:moveTo>
                  <a:lnTo>
                    <a:pt x="2908" y="127"/>
                  </a:lnTo>
                  <a:lnTo>
                    <a:pt x="0" y="3136"/>
                  </a:lnTo>
                  <a:lnTo>
                    <a:pt x="126" y="10439"/>
                  </a:lnTo>
                  <a:lnTo>
                    <a:pt x="3149" y="13347"/>
                  </a:lnTo>
                  <a:lnTo>
                    <a:pt x="10452" y="13220"/>
                  </a:lnTo>
                  <a:lnTo>
                    <a:pt x="13360" y="10210"/>
                  </a:lnTo>
                  <a:lnTo>
                    <a:pt x="13296" y="6553"/>
                  </a:lnTo>
                  <a:lnTo>
                    <a:pt x="13233" y="2908"/>
                  </a:lnTo>
                  <a:lnTo>
                    <a:pt x="10223" y="0"/>
                  </a:lnTo>
                  <a:close/>
                </a:path>
              </a:pathLst>
            </a:custGeom>
            <a:solidFill>
              <a:srgbClr val="87451F"/>
            </a:solidFill>
          </p:spPr>
          <p:txBody>
            <a:bodyPr wrap="square" lIns="0" tIns="0" rIns="0" bIns="0" rtlCol="0"/>
            <a:lstStyle/>
            <a:p>
              <a:endParaRPr sz="1493" dirty="0"/>
            </a:p>
          </p:txBody>
        </p:sp>
        <p:sp>
          <p:nvSpPr>
            <p:cNvPr id="517" name="object 497">
              <a:extLst>
                <a:ext uri="{FF2B5EF4-FFF2-40B4-BE49-F238E27FC236}">
                  <a16:creationId xmlns:a16="http://schemas.microsoft.com/office/drawing/2014/main" id="{2A7F6B31-671E-460B-918F-42DA5C3653E5}"/>
                </a:ext>
              </a:extLst>
            </p:cNvPr>
            <p:cNvSpPr/>
            <p:nvPr/>
          </p:nvSpPr>
          <p:spPr>
            <a:xfrm>
              <a:off x="932210" y="6670566"/>
              <a:ext cx="13970" cy="13335"/>
            </a:xfrm>
            <a:custGeom>
              <a:avLst/>
              <a:gdLst/>
              <a:ahLst/>
              <a:cxnLst/>
              <a:rect l="l" t="t" r="r" b="b"/>
              <a:pathLst>
                <a:path w="13969" h="13334">
                  <a:moveTo>
                    <a:pt x="10210" y="0"/>
                  </a:moveTo>
                  <a:lnTo>
                    <a:pt x="2908" y="127"/>
                  </a:lnTo>
                  <a:lnTo>
                    <a:pt x="0" y="3124"/>
                  </a:lnTo>
                  <a:lnTo>
                    <a:pt x="127" y="10439"/>
                  </a:lnTo>
                  <a:lnTo>
                    <a:pt x="3136" y="13335"/>
                  </a:lnTo>
                  <a:lnTo>
                    <a:pt x="10439" y="13208"/>
                  </a:lnTo>
                  <a:lnTo>
                    <a:pt x="13347" y="10210"/>
                  </a:lnTo>
                  <a:lnTo>
                    <a:pt x="13284" y="6553"/>
                  </a:lnTo>
                  <a:lnTo>
                    <a:pt x="13220" y="2895"/>
                  </a:lnTo>
                  <a:lnTo>
                    <a:pt x="10210" y="0"/>
                  </a:lnTo>
                  <a:close/>
                </a:path>
              </a:pathLst>
            </a:custGeom>
            <a:solidFill>
              <a:srgbClr val="7D4924"/>
            </a:solidFill>
          </p:spPr>
          <p:txBody>
            <a:bodyPr wrap="square" lIns="0" tIns="0" rIns="0" bIns="0" rtlCol="0"/>
            <a:lstStyle/>
            <a:p>
              <a:endParaRPr sz="1493" dirty="0"/>
            </a:p>
          </p:txBody>
        </p:sp>
        <p:sp>
          <p:nvSpPr>
            <p:cNvPr id="518" name="object 498">
              <a:extLst>
                <a:ext uri="{FF2B5EF4-FFF2-40B4-BE49-F238E27FC236}">
                  <a16:creationId xmlns:a16="http://schemas.microsoft.com/office/drawing/2014/main" id="{E450F0DC-0C86-48EA-AF7A-5B5BC8590AEC}"/>
                </a:ext>
              </a:extLst>
            </p:cNvPr>
            <p:cNvSpPr/>
            <p:nvPr/>
          </p:nvSpPr>
          <p:spPr>
            <a:xfrm>
              <a:off x="914850" y="6588119"/>
              <a:ext cx="13970" cy="13970"/>
            </a:xfrm>
            <a:custGeom>
              <a:avLst/>
              <a:gdLst/>
              <a:ahLst/>
              <a:cxnLst/>
              <a:rect l="l" t="t" r="r" b="b"/>
              <a:pathLst>
                <a:path w="13969" h="13970">
                  <a:moveTo>
                    <a:pt x="10223" y="0"/>
                  </a:moveTo>
                  <a:lnTo>
                    <a:pt x="2920" y="127"/>
                  </a:lnTo>
                  <a:lnTo>
                    <a:pt x="0" y="3136"/>
                  </a:lnTo>
                  <a:lnTo>
                    <a:pt x="126" y="10439"/>
                  </a:lnTo>
                  <a:lnTo>
                    <a:pt x="3149" y="13347"/>
                  </a:lnTo>
                  <a:lnTo>
                    <a:pt x="10464" y="13220"/>
                  </a:lnTo>
                  <a:lnTo>
                    <a:pt x="13360" y="10210"/>
                  </a:lnTo>
                  <a:lnTo>
                    <a:pt x="13296" y="6553"/>
                  </a:lnTo>
                  <a:lnTo>
                    <a:pt x="13233" y="2908"/>
                  </a:lnTo>
                  <a:lnTo>
                    <a:pt x="10223" y="0"/>
                  </a:lnTo>
                  <a:close/>
                </a:path>
              </a:pathLst>
            </a:custGeom>
            <a:solidFill>
              <a:srgbClr val="98522D"/>
            </a:solidFill>
          </p:spPr>
          <p:txBody>
            <a:bodyPr wrap="square" lIns="0" tIns="0" rIns="0" bIns="0" rtlCol="0"/>
            <a:lstStyle/>
            <a:p>
              <a:endParaRPr sz="1493" dirty="0"/>
            </a:p>
          </p:txBody>
        </p:sp>
        <p:sp>
          <p:nvSpPr>
            <p:cNvPr id="519" name="object 499">
              <a:extLst>
                <a:ext uri="{FF2B5EF4-FFF2-40B4-BE49-F238E27FC236}">
                  <a16:creationId xmlns:a16="http://schemas.microsoft.com/office/drawing/2014/main" id="{7116D99F-C743-404C-A315-583FFD2222C2}"/>
                </a:ext>
              </a:extLst>
            </p:cNvPr>
            <p:cNvSpPr/>
            <p:nvPr/>
          </p:nvSpPr>
          <p:spPr>
            <a:xfrm>
              <a:off x="872919" y="6476541"/>
              <a:ext cx="13335" cy="13970"/>
            </a:xfrm>
            <a:custGeom>
              <a:avLst/>
              <a:gdLst/>
              <a:ahLst/>
              <a:cxnLst/>
              <a:rect l="l" t="t" r="r" b="b"/>
              <a:pathLst>
                <a:path w="13334" h="13970">
                  <a:moveTo>
                    <a:pt x="10198" y="0"/>
                  </a:moveTo>
                  <a:lnTo>
                    <a:pt x="2895" y="126"/>
                  </a:lnTo>
                  <a:lnTo>
                    <a:pt x="0" y="3149"/>
                  </a:lnTo>
                  <a:lnTo>
                    <a:pt x="127" y="10452"/>
                  </a:lnTo>
                  <a:lnTo>
                    <a:pt x="3124" y="13360"/>
                  </a:lnTo>
                  <a:lnTo>
                    <a:pt x="10439" y="13233"/>
                  </a:lnTo>
                  <a:lnTo>
                    <a:pt x="13335" y="10223"/>
                  </a:lnTo>
                  <a:lnTo>
                    <a:pt x="13271" y="6565"/>
                  </a:lnTo>
                  <a:lnTo>
                    <a:pt x="13208" y="2920"/>
                  </a:lnTo>
                  <a:lnTo>
                    <a:pt x="10198" y="0"/>
                  </a:lnTo>
                  <a:close/>
                </a:path>
              </a:pathLst>
            </a:custGeom>
            <a:solidFill>
              <a:srgbClr val="9E562E"/>
            </a:solidFill>
          </p:spPr>
          <p:txBody>
            <a:bodyPr wrap="square" lIns="0" tIns="0" rIns="0" bIns="0" rtlCol="0"/>
            <a:lstStyle/>
            <a:p>
              <a:endParaRPr sz="1493" dirty="0"/>
            </a:p>
          </p:txBody>
        </p:sp>
        <p:sp>
          <p:nvSpPr>
            <p:cNvPr id="520" name="object 500">
              <a:extLst>
                <a:ext uri="{FF2B5EF4-FFF2-40B4-BE49-F238E27FC236}">
                  <a16:creationId xmlns:a16="http://schemas.microsoft.com/office/drawing/2014/main" id="{A2FDF8B5-8E2A-4D25-9A02-1830599DE58E}"/>
                </a:ext>
              </a:extLst>
            </p:cNvPr>
            <p:cNvSpPr/>
            <p:nvPr/>
          </p:nvSpPr>
          <p:spPr>
            <a:xfrm>
              <a:off x="703450" y="6706827"/>
              <a:ext cx="13970" cy="13970"/>
            </a:xfrm>
            <a:custGeom>
              <a:avLst/>
              <a:gdLst/>
              <a:ahLst/>
              <a:cxnLst/>
              <a:rect l="l" t="t" r="r" b="b"/>
              <a:pathLst>
                <a:path w="13970" h="13970">
                  <a:moveTo>
                    <a:pt x="10210" y="0"/>
                  </a:moveTo>
                  <a:lnTo>
                    <a:pt x="2895" y="126"/>
                  </a:lnTo>
                  <a:lnTo>
                    <a:pt x="0" y="3136"/>
                  </a:lnTo>
                  <a:lnTo>
                    <a:pt x="126" y="10439"/>
                  </a:lnTo>
                  <a:lnTo>
                    <a:pt x="3136" y="13347"/>
                  </a:lnTo>
                  <a:lnTo>
                    <a:pt x="10439" y="13220"/>
                  </a:lnTo>
                  <a:lnTo>
                    <a:pt x="13347" y="10210"/>
                  </a:lnTo>
                  <a:lnTo>
                    <a:pt x="13284" y="6553"/>
                  </a:lnTo>
                  <a:lnTo>
                    <a:pt x="13220" y="2895"/>
                  </a:lnTo>
                  <a:lnTo>
                    <a:pt x="10210" y="0"/>
                  </a:lnTo>
                  <a:close/>
                </a:path>
              </a:pathLst>
            </a:custGeom>
            <a:solidFill>
              <a:srgbClr val="A55B2E"/>
            </a:solidFill>
          </p:spPr>
          <p:txBody>
            <a:bodyPr wrap="square" lIns="0" tIns="0" rIns="0" bIns="0" rtlCol="0"/>
            <a:lstStyle/>
            <a:p>
              <a:endParaRPr sz="1493" dirty="0"/>
            </a:p>
          </p:txBody>
        </p:sp>
        <p:sp>
          <p:nvSpPr>
            <p:cNvPr id="521" name="object 501">
              <a:extLst>
                <a:ext uri="{FF2B5EF4-FFF2-40B4-BE49-F238E27FC236}">
                  <a16:creationId xmlns:a16="http://schemas.microsoft.com/office/drawing/2014/main" id="{AA4299C6-4D80-4085-ADA0-0B9507171072}"/>
                </a:ext>
              </a:extLst>
            </p:cNvPr>
            <p:cNvSpPr/>
            <p:nvPr/>
          </p:nvSpPr>
          <p:spPr>
            <a:xfrm>
              <a:off x="715332" y="6601899"/>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F582E"/>
            </a:solidFill>
          </p:spPr>
          <p:txBody>
            <a:bodyPr wrap="square" lIns="0" tIns="0" rIns="0" bIns="0" rtlCol="0"/>
            <a:lstStyle/>
            <a:p>
              <a:endParaRPr sz="1493" dirty="0"/>
            </a:p>
          </p:txBody>
        </p:sp>
        <p:sp>
          <p:nvSpPr>
            <p:cNvPr id="522" name="object 502">
              <a:extLst>
                <a:ext uri="{FF2B5EF4-FFF2-40B4-BE49-F238E27FC236}">
                  <a16:creationId xmlns:a16="http://schemas.microsoft.com/office/drawing/2014/main" id="{B54DDA57-FB1D-4384-8F93-2A5EBD9ACDE0}"/>
                </a:ext>
              </a:extLst>
            </p:cNvPr>
            <p:cNvSpPr/>
            <p:nvPr/>
          </p:nvSpPr>
          <p:spPr>
            <a:xfrm>
              <a:off x="461556" y="6622063"/>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198"/>
                  </a:lnTo>
                  <a:lnTo>
                    <a:pt x="13284" y="6553"/>
                  </a:lnTo>
                  <a:lnTo>
                    <a:pt x="13220" y="2895"/>
                  </a:lnTo>
                  <a:lnTo>
                    <a:pt x="10210" y="0"/>
                  </a:lnTo>
                  <a:close/>
                </a:path>
              </a:pathLst>
            </a:custGeom>
            <a:solidFill>
              <a:srgbClr val="97592A"/>
            </a:solidFill>
          </p:spPr>
          <p:txBody>
            <a:bodyPr wrap="square" lIns="0" tIns="0" rIns="0" bIns="0" rtlCol="0"/>
            <a:lstStyle/>
            <a:p>
              <a:endParaRPr sz="1493" dirty="0"/>
            </a:p>
          </p:txBody>
        </p:sp>
        <p:sp>
          <p:nvSpPr>
            <p:cNvPr id="523" name="object 503">
              <a:extLst>
                <a:ext uri="{FF2B5EF4-FFF2-40B4-BE49-F238E27FC236}">
                  <a16:creationId xmlns:a16="http://schemas.microsoft.com/office/drawing/2014/main" id="{55A5B73F-8B6C-4D50-B690-1273DA34D858}"/>
                </a:ext>
              </a:extLst>
            </p:cNvPr>
            <p:cNvSpPr/>
            <p:nvPr/>
          </p:nvSpPr>
          <p:spPr>
            <a:xfrm>
              <a:off x="828978" y="6675400"/>
              <a:ext cx="13970" cy="13970"/>
            </a:xfrm>
            <a:custGeom>
              <a:avLst/>
              <a:gdLst/>
              <a:ahLst/>
              <a:cxnLst/>
              <a:rect l="l" t="t" r="r" b="b"/>
              <a:pathLst>
                <a:path w="13969" h="13970">
                  <a:moveTo>
                    <a:pt x="10210" y="0"/>
                  </a:moveTo>
                  <a:lnTo>
                    <a:pt x="2908" y="126"/>
                  </a:lnTo>
                  <a:lnTo>
                    <a:pt x="0" y="3136"/>
                  </a:lnTo>
                  <a:lnTo>
                    <a:pt x="127" y="10439"/>
                  </a:lnTo>
                  <a:lnTo>
                    <a:pt x="3136" y="13347"/>
                  </a:lnTo>
                  <a:lnTo>
                    <a:pt x="10452" y="13220"/>
                  </a:lnTo>
                  <a:lnTo>
                    <a:pt x="13347" y="10210"/>
                  </a:lnTo>
                  <a:lnTo>
                    <a:pt x="13284" y="6553"/>
                  </a:lnTo>
                  <a:lnTo>
                    <a:pt x="13220" y="2908"/>
                  </a:lnTo>
                  <a:lnTo>
                    <a:pt x="10210" y="0"/>
                  </a:lnTo>
                  <a:close/>
                </a:path>
              </a:pathLst>
            </a:custGeom>
            <a:solidFill>
              <a:srgbClr val="864B27"/>
            </a:solidFill>
          </p:spPr>
          <p:txBody>
            <a:bodyPr wrap="square" lIns="0" tIns="0" rIns="0" bIns="0" rtlCol="0"/>
            <a:lstStyle/>
            <a:p>
              <a:endParaRPr sz="1493" dirty="0"/>
            </a:p>
          </p:txBody>
        </p:sp>
        <p:sp>
          <p:nvSpPr>
            <p:cNvPr id="524" name="object 504">
              <a:extLst>
                <a:ext uri="{FF2B5EF4-FFF2-40B4-BE49-F238E27FC236}">
                  <a16:creationId xmlns:a16="http://schemas.microsoft.com/office/drawing/2014/main" id="{783BF8F8-A963-4763-A61C-C8A5DF1FCA41}"/>
                </a:ext>
              </a:extLst>
            </p:cNvPr>
            <p:cNvSpPr/>
            <p:nvPr/>
          </p:nvSpPr>
          <p:spPr>
            <a:xfrm>
              <a:off x="631332" y="6551025"/>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65B30"/>
            </a:solidFill>
          </p:spPr>
          <p:txBody>
            <a:bodyPr wrap="square" lIns="0" tIns="0" rIns="0" bIns="0" rtlCol="0"/>
            <a:lstStyle/>
            <a:p>
              <a:endParaRPr sz="1493" dirty="0"/>
            </a:p>
          </p:txBody>
        </p:sp>
        <p:sp>
          <p:nvSpPr>
            <p:cNvPr id="525" name="object 505">
              <a:extLst>
                <a:ext uri="{FF2B5EF4-FFF2-40B4-BE49-F238E27FC236}">
                  <a16:creationId xmlns:a16="http://schemas.microsoft.com/office/drawing/2014/main" id="{A1602265-0AF3-4934-85AD-15DFF33A4CA1}"/>
                </a:ext>
              </a:extLst>
            </p:cNvPr>
            <p:cNvSpPr/>
            <p:nvPr/>
          </p:nvSpPr>
          <p:spPr>
            <a:xfrm>
              <a:off x="436904" y="6602383"/>
              <a:ext cx="13970" cy="13970"/>
            </a:xfrm>
            <a:custGeom>
              <a:avLst/>
              <a:gdLst/>
              <a:ahLst/>
              <a:cxnLst/>
              <a:rect l="l" t="t" r="r" b="b"/>
              <a:pathLst>
                <a:path w="13970" h="13970">
                  <a:moveTo>
                    <a:pt x="10210" y="0"/>
                  </a:moveTo>
                  <a:lnTo>
                    <a:pt x="2908" y="126"/>
                  </a:lnTo>
                  <a:lnTo>
                    <a:pt x="0" y="3149"/>
                  </a:lnTo>
                  <a:lnTo>
                    <a:pt x="126" y="10452"/>
                  </a:lnTo>
                  <a:lnTo>
                    <a:pt x="3136" y="13360"/>
                  </a:lnTo>
                  <a:lnTo>
                    <a:pt x="10439" y="13233"/>
                  </a:lnTo>
                  <a:lnTo>
                    <a:pt x="13347" y="10223"/>
                  </a:lnTo>
                  <a:lnTo>
                    <a:pt x="13284" y="6565"/>
                  </a:lnTo>
                  <a:lnTo>
                    <a:pt x="13220" y="2920"/>
                  </a:lnTo>
                  <a:lnTo>
                    <a:pt x="10210" y="0"/>
                  </a:lnTo>
                  <a:close/>
                </a:path>
              </a:pathLst>
            </a:custGeom>
            <a:solidFill>
              <a:srgbClr val="A45C2E"/>
            </a:solidFill>
          </p:spPr>
          <p:txBody>
            <a:bodyPr wrap="square" lIns="0" tIns="0" rIns="0" bIns="0" rtlCol="0"/>
            <a:lstStyle/>
            <a:p>
              <a:endParaRPr sz="1493" dirty="0"/>
            </a:p>
          </p:txBody>
        </p:sp>
        <p:sp>
          <p:nvSpPr>
            <p:cNvPr id="526" name="object 506">
              <a:extLst>
                <a:ext uri="{FF2B5EF4-FFF2-40B4-BE49-F238E27FC236}">
                  <a16:creationId xmlns:a16="http://schemas.microsoft.com/office/drawing/2014/main" id="{789D5452-B410-4A6D-90C4-A09DDD699FC4}"/>
                </a:ext>
              </a:extLst>
            </p:cNvPr>
            <p:cNvSpPr/>
            <p:nvPr/>
          </p:nvSpPr>
          <p:spPr>
            <a:xfrm>
              <a:off x="739373" y="6496209"/>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75B30"/>
            </a:solidFill>
          </p:spPr>
          <p:txBody>
            <a:bodyPr wrap="square" lIns="0" tIns="0" rIns="0" bIns="0" rtlCol="0"/>
            <a:lstStyle/>
            <a:p>
              <a:endParaRPr sz="1493" dirty="0"/>
            </a:p>
          </p:txBody>
        </p:sp>
        <p:sp>
          <p:nvSpPr>
            <p:cNvPr id="527" name="object 507">
              <a:extLst>
                <a:ext uri="{FF2B5EF4-FFF2-40B4-BE49-F238E27FC236}">
                  <a16:creationId xmlns:a16="http://schemas.microsoft.com/office/drawing/2014/main" id="{594DE043-FBDC-421D-998A-C0DCA4DE7BBF}"/>
                </a:ext>
              </a:extLst>
            </p:cNvPr>
            <p:cNvSpPr/>
            <p:nvPr/>
          </p:nvSpPr>
          <p:spPr>
            <a:xfrm>
              <a:off x="434663" y="6585342"/>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198"/>
                  </a:lnTo>
                  <a:lnTo>
                    <a:pt x="13284" y="6553"/>
                  </a:lnTo>
                  <a:lnTo>
                    <a:pt x="13220" y="2895"/>
                  </a:lnTo>
                  <a:lnTo>
                    <a:pt x="10210" y="0"/>
                  </a:lnTo>
                  <a:close/>
                </a:path>
              </a:pathLst>
            </a:custGeom>
            <a:solidFill>
              <a:srgbClr val="AD5E33"/>
            </a:solidFill>
          </p:spPr>
          <p:txBody>
            <a:bodyPr wrap="square" lIns="0" tIns="0" rIns="0" bIns="0" rtlCol="0"/>
            <a:lstStyle/>
            <a:p>
              <a:endParaRPr sz="1493" dirty="0"/>
            </a:p>
          </p:txBody>
        </p:sp>
        <p:sp>
          <p:nvSpPr>
            <p:cNvPr id="528" name="object 508">
              <a:extLst>
                <a:ext uri="{FF2B5EF4-FFF2-40B4-BE49-F238E27FC236}">
                  <a16:creationId xmlns:a16="http://schemas.microsoft.com/office/drawing/2014/main" id="{3502B2BD-962C-4927-B5F4-50223BC9A80A}"/>
                </a:ext>
              </a:extLst>
            </p:cNvPr>
            <p:cNvSpPr/>
            <p:nvPr/>
          </p:nvSpPr>
          <p:spPr>
            <a:xfrm>
              <a:off x="504967" y="6684834"/>
              <a:ext cx="13970" cy="13970"/>
            </a:xfrm>
            <a:custGeom>
              <a:avLst/>
              <a:gdLst/>
              <a:ahLst/>
              <a:cxnLst/>
              <a:rect l="l" t="t" r="r" b="b"/>
              <a:pathLst>
                <a:path w="13970" h="13970">
                  <a:moveTo>
                    <a:pt x="10210" y="0"/>
                  </a:moveTo>
                  <a:lnTo>
                    <a:pt x="2895" y="126"/>
                  </a:lnTo>
                  <a:lnTo>
                    <a:pt x="0" y="3136"/>
                  </a:lnTo>
                  <a:lnTo>
                    <a:pt x="126" y="10439"/>
                  </a:lnTo>
                  <a:lnTo>
                    <a:pt x="3136" y="13347"/>
                  </a:lnTo>
                  <a:lnTo>
                    <a:pt x="10439" y="13220"/>
                  </a:lnTo>
                  <a:lnTo>
                    <a:pt x="13347" y="10198"/>
                  </a:lnTo>
                  <a:lnTo>
                    <a:pt x="13284" y="6553"/>
                  </a:lnTo>
                  <a:lnTo>
                    <a:pt x="13220" y="2895"/>
                  </a:lnTo>
                  <a:lnTo>
                    <a:pt x="10210" y="0"/>
                  </a:lnTo>
                  <a:close/>
                </a:path>
              </a:pathLst>
            </a:custGeom>
            <a:solidFill>
              <a:srgbClr val="D68C5E"/>
            </a:solidFill>
          </p:spPr>
          <p:txBody>
            <a:bodyPr wrap="square" lIns="0" tIns="0" rIns="0" bIns="0" rtlCol="0"/>
            <a:lstStyle/>
            <a:p>
              <a:endParaRPr sz="1493" dirty="0"/>
            </a:p>
          </p:txBody>
        </p:sp>
        <p:sp>
          <p:nvSpPr>
            <p:cNvPr id="529" name="object 509">
              <a:extLst>
                <a:ext uri="{FF2B5EF4-FFF2-40B4-BE49-F238E27FC236}">
                  <a16:creationId xmlns:a16="http://schemas.microsoft.com/office/drawing/2014/main" id="{688203BE-0712-4CAF-B551-F30F65CF9962}"/>
                </a:ext>
              </a:extLst>
            </p:cNvPr>
            <p:cNvSpPr/>
            <p:nvPr/>
          </p:nvSpPr>
          <p:spPr>
            <a:xfrm>
              <a:off x="865193" y="6720486"/>
              <a:ext cx="13970" cy="13970"/>
            </a:xfrm>
            <a:custGeom>
              <a:avLst/>
              <a:gdLst/>
              <a:ahLst/>
              <a:cxnLst/>
              <a:rect l="l" t="t" r="r" b="b"/>
              <a:pathLst>
                <a:path w="13969" h="13970">
                  <a:moveTo>
                    <a:pt x="10210" y="0"/>
                  </a:moveTo>
                  <a:lnTo>
                    <a:pt x="2908" y="127"/>
                  </a:lnTo>
                  <a:lnTo>
                    <a:pt x="0" y="3136"/>
                  </a:lnTo>
                  <a:lnTo>
                    <a:pt x="127" y="10439"/>
                  </a:lnTo>
                  <a:lnTo>
                    <a:pt x="3136" y="13360"/>
                  </a:lnTo>
                  <a:lnTo>
                    <a:pt x="10452" y="13233"/>
                  </a:lnTo>
                  <a:lnTo>
                    <a:pt x="13347" y="10210"/>
                  </a:lnTo>
                  <a:lnTo>
                    <a:pt x="13284" y="6565"/>
                  </a:lnTo>
                  <a:lnTo>
                    <a:pt x="13220" y="2895"/>
                  </a:lnTo>
                  <a:lnTo>
                    <a:pt x="10210" y="0"/>
                  </a:lnTo>
                  <a:close/>
                </a:path>
              </a:pathLst>
            </a:custGeom>
            <a:solidFill>
              <a:srgbClr val="793D1C"/>
            </a:solidFill>
          </p:spPr>
          <p:txBody>
            <a:bodyPr wrap="square" lIns="0" tIns="0" rIns="0" bIns="0" rtlCol="0"/>
            <a:lstStyle/>
            <a:p>
              <a:endParaRPr sz="1493" dirty="0"/>
            </a:p>
          </p:txBody>
        </p:sp>
        <p:sp>
          <p:nvSpPr>
            <p:cNvPr id="530" name="object 510">
              <a:extLst>
                <a:ext uri="{FF2B5EF4-FFF2-40B4-BE49-F238E27FC236}">
                  <a16:creationId xmlns:a16="http://schemas.microsoft.com/office/drawing/2014/main" id="{FDF251BC-512E-479F-BCF9-D19733F87336}"/>
                </a:ext>
              </a:extLst>
            </p:cNvPr>
            <p:cNvSpPr/>
            <p:nvPr/>
          </p:nvSpPr>
          <p:spPr>
            <a:xfrm>
              <a:off x="551334" y="6497195"/>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895"/>
                  </a:lnTo>
                  <a:lnTo>
                    <a:pt x="10210" y="0"/>
                  </a:lnTo>
                  <a:close/>
                </a:path>
              </a:pathLst>
            </a:custGeom>
            <a:solidFill>
              <a:srgbClr val="95542B"/>
            </a:solidFill>
          </p:spPr>
          <p:txBody>
            <a:bodyPr wrap="square" lIns="0" tIns="0" rIns="0" bIns="0" rtlCol="0"/>
            <a:lstStyle/>
            <a:p>
              <a:endParaRPr sz="1493" dirty="0"/>
            </a:p>
          </p:txBody>
        </p:sp>
        <p:sp>
          <p:nvSpPr>
            <p:cNvPr id="531" name="object 511">
              <a:extLst>
                <a:ext uri="{FF2B5EF4-FFF2-40B4-BE49-F238E27FC236}">
                  <a16:creationId xmlns:a16="http://schemas.microsoft.com/office/drawing/2014/main" id="{6E9AEE75-CEF0-4EA4-874E-580596EB39A5}"/>
                </a:ext>
              </a:extLst>
            </p:cNvPr>
            <p:cNvSpPr/>
            <p:nvPr/>
          </p:nvSpPr>
          <p:spPr>
            <a:xfrm>
              <a:off x="471025" y="6554788"/>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C5D33"/>
            </a:solidFill>
          </p:spPr>
          <p:txBody>
            <a:bodyPr wrap="square" lIns="0" tIns="0" rIns="0" bIns="0" rtlCol="0"/>
            <a:lstStyle/>
            <a:p>
              <a:endParaRPr sz="1493" dirty="0"/>
            </a:p>
          </p:txBody>
        </p:sp>
        <p:sp>
          <p:nvSpPr>
            <p:cNvPr id="532" name="object 512">
              <a:extLst>
                <a:ext uri="{FF2B5EF4-FFF2-40B4-BE49-F238E27FC236}">
                  <a16:creationId xmlns:a16="http://schemas.microsoft.com/office/drawing/2014/main" id="{EEBFBE4C-5193-4946-80BD-A1A94393CFDA}"/>
                </a:ext>
              </a:extLst>
            </p:cNvPr>
            <p:cNvSpPr/>
            <p:nvPr/>
          </p:nvSpPr>
          <p:spPr>
            <a:xfrm>
              <a:off x="687303" y="6733456"/>
              <a:ext cx="13970" cy="13970"/>
            </a:xfrm>
            <a:custGeom>
              <a:avLst/>
              <a:gdLst/>
              <a:ahLst/>
              <a:cxnLst/>
              <a:rect l="l" t="t" r="r" b="b"/>
              <a:pathLst>
                <a:path w="13970" h="13970">
                  <a:moveTo>
                    <a:pt x="10223" y="0"/>
                  </a:moveTo>
                  <a:lnTo>
                    <a:pt x="2908" y="127"/>
                  </a:lnTo>
                  <a:lnTo>
                    <a:pt x="0" y="3136"/>
                  </a:lnTo>
                  <a:lnTo>
                    <a:pt x="139" y="10439"/>
                  </a:lnTo>
                  <a:lnTo>
                    <a:pt x="3149" y="13347"/>
                  </a:lnTo>
                  <a:lnTo>
                    <a:pt x="10452" y="13220"/>
                  </a:lnTo>
                  <a:lnTo>
                    <a:pt x="13360" y="10210"/>
                  </a:lnTo>
                  <a:lnTo>
                    <a:pt x="13296" y="6553"/>
                  </a:lnTo>
                  <a:lnTo>
                    <a:pt x="13233" y="2908"/>
                  </a:lnTo>
                  <a:lnTo>
                    <a:pt x="10223" y="0"/>
                  </a:lnTo>
                  <a:close/>
                </a:path>
              </a:pathLst>
            </a:custGeom>
            <a:solidFill>
              <a:srgbClr val="894D27"/>
            </a:solidFill>
          </p:spPr>
          <p:txBody>
            <a:bodyPr wrap="square" lIns="0" tIns="0" rIns="0" bIns="0" rtlCol="0"/>
            <a:lstStyle/>
            <a:p>
              <a:endParaRPr sz="1493" dirty="0"/>
            </a:p>
          </p:txBody>
        </p:sp>
        <p:sp>
          <p:nvSpPr>
            <p:cNvPr id="533" name="object 513">
              <a:extLst>
                <a:ext uri="{FF2B5EF4-FFF2-40B4-BE49-F238E27FC236}">
                  <a16:creationId xmlns:a16="http://schemas.microsoft.com/office/drawing/2014/main" id="{BA2BFE11-5BB6-4AB5-8F41-4618175417C6}"/>
                </a:ext>
              </a:extLst>
            </p:cNvPr>
            <p:cNvSpPr/>
            <p:nvPr/>
          </p:nvSpPr>
          <p:spPr>
            <a:xfrm>
              <a:off x="853795" y="6549944"/>
              <a:ext cx="13970" cy="13970"/>
            </a:xfrm>
            <a:custGeom>
              <a:avLst/>
              <a:gdLst/>
              <a:ahLst/>
              <a:cxnLst/>
              <a:rect l="l" t="t" r="r" b="b"/>
              <a:pathLst>
                <a:path w="13969" h="13970">
                  <a:moveTo>
                    <a:pt x="10223" y="0"/>
                  </a:moveTo>
                  <a:lnTo>
                    <a:pt x="2908" y="127"/>
                  </a:lnTo>
                  <a:lnTo>
                    <a:pt x="0" y="3136"/>
                  </a:lnTo>
                  <a:lnTo>
                    <a:pt x="126" y="10439"/>
                  </a:lnTo>
                  <a:lnTo>
                    <a:pt x="3149" y="13347"/>
                  </a:lnTo>
                  <a:lnTo>
                    <a:pt x="10452" y="13220"/>
                  </a:lnTo>
                  <a:lnTo>
                    <a:pt x="13360" y="10210"/>
                  </a:lnTo>
                  <a:lnTo>
                    <a:pt x="13296" y="6553"/>
                  </a:lnTo>
                  <a:lnTo>
                    <a:pt x="13233" y="2908"/>
                  </a:lnTo>
                  <a:lnTo>
                    <a:pt x="10223" y="0"/>
                  </a:lnTo>
                  <a:close/>
                </a:path>
              </a:pathLst>
            </a:custGeom>
            <a:solidFill>
              <a:srgbClr val="A85B30"/>
            </a:solidFill>
          </p:spPr>
          <p:txBody>
            <a:bodyPr wrap="square" lIns="0" tIns="0" rIns="0" bIns="0" rtlCol="0"/>
            <a:lstStyle/>
            <a:p>
              <a:endParaRPr sz="1493" dirty="0"/>
            </a:p>
          </p:txBody>
        </p:sp>
        <p:sp>
          <p:nvSpPr>
            <p:cNvPr id="534" name="object 514">
              <a:extLst>
                <a:ext uri="{FF2B5EF4-FFF2-40B4-BE49-F238E27FC236}">
                  <a16:creationId xmlns:a16="http://schemas.microsoft.com/office/drawing/2014/main" id="{69AAF1BE-E2F4-4E0C-A975-EA6DABC8D910}"/>
                </a:ext>
              </a:extLst>
            </p:cNvPr>
            <p:cNvSpPr/>
            <p:nvPr/>
          </p:nvSpPr>
          <p:spPr>
            <a:xfrm>
              <a:off x="729597" y="6568103"/>
              <a:ext cx="13970" cy="13970"/>
            </a:xfrm>
            <a:custGeom>
              <a:avLst/>
              <a:gdLst/>
              <a:ahLst/>
              <a:cxnLst/>
              <a:rect l="l" t="t" r="r" b="b"/>
              <a:pathLst>
                <a:path w="13970" h="13970">
                  <a:moveTo>
                    <a:pt x="10210" y="0"/>
                  </a:moveTo>
                  <a:lnTo>
                    <a:pt x="2895" y="126"/>
                  </a:lnTo>
                  <a:lnTo>
                    <a:pt x="0" y="3149"/>
                  </a:lnTo>
                  <a:lnTo>
                    <a:pt x="126" y="10452"/>
                  </a:lnTo>
                  <a:lnTo>
                    <a:pt x="3136" y="13360"/>
                  </a:lnTo>
                  <a:lnTo>
                    <a:pt x="10439" y="13233"/>
                  </a:lnTo>
                  <a:lnTo>
                    <a:pt x="13347" y="10210"/>
                  </a:lnTo>
                  <a:lnTo>
                    <a:pt x="13284" y="6565"/>
                  </a:lnTo>
                  <a:lnTo>
                    <a:pt x="13220" y="2908"/>
                  </a:lnTo>
                  <a:lnTo>
                    <a:pt x="10210" y="0"/>
                  </a:lnTo>
                  <a:close/>
                </a:path>
              </a:pathLst>
            </a:custGeom>
            <a:solidFill>
              <a:srgbClr val="9B562C"/>
            </a:solidFill>
          </p:spPr>
          <p:txBody>
            <a:bodyPr wrap="square" lIns="0" tIns="0" rIns="0" bIns="0" rtlCol="0"/>
            <a:lstStyle/>
            <a:p>
              <a:endParaRPr sz="1493" dirty="0"/>
            </a:p>
          </p:txBody>
        </p:sp>
        <p:sp>
          <p:nvSpPr>
            <p:cNvPr id="535" name="object 515">
              <a:extLst>
                <a:ext uri="{FF2B5EF4-FFF2-40B4-BE49-F238E27FC236}">
                  <a16:creationId xmlns:a16="http://schemas.microsoft.com/office/drawing/2014/main" id="{FB1FAB5F-6F4D-4223-B955-41268BD92387}"/>
                </a:ext>
              </a:extLst>
            </p:cNvPr>
            <p:cNvSpPr/>
            <p:nvPr/>
          </p:nvSpPr>
          <p:spPr>
            <a:xfrm>
              <a:off x="914613" y="6569370"/>
              <a:ext cx="13335" cy="13970"/>
            </a:xfrm>
            <a:custGeom>
              <a:avLst/>
              <a:gdLst/>
              <a:ahLst/>
              <a:cxnLst/>
              <a:rect l="l" t="t" r="r" b="b"/>
              <a:pathLst>
                <a:path w="13334" h="13970">
                  <a:moveTo>
                    <a:pt x="10198" y="0"/>
                  </a:moveTo>
                  <a:lnTo>
                    <a:pt x="2895" y="126"/>
                  </a:lnTo>
                  <a:lnTo>
                    <a:pt x="0" y="3149"/>
                  </a:lnTo>
                  <a:lnTo>
                    <a:pt x="127" y="10452"/>
                  </a:lnTo>
                  <a:lnTo>
                    <a:pt x="3124" y="13347"/>
                  </a:lnTo>
                  <a:lnTo>
                    <a:pt x="10426" y="13220"/>
                  </a:lnTo>
                  <a:lnTo>
                    <a:pt x="13335" y="10223"/>
                  </a:lnTo>
                  <a:lnTo>
                    <a:pt x="13271" y="6565"/>
                  </a:lnTo>
                  <a:lnTo>
                    <a:pt x="13208" y="2920"/>
                  </a:lnTo>
                  <a:lnTo>
                    <a:pt x="10198" y="0"/>
                  </a:lnTo>
                  <a:close/>
                </a:path>
              </a:pathLst>
            </a:custGeom>
            <a:solidFill>
              <a:srgbClr val="8F4F2A"/>
            </a:solidFill>
          </p:spPr>
          <p:txBody>
            <a:bodyPr wrap="square" lIns="0" tIns="0" rIns="0" bIns="0" rtlCol="0"/>
            <a:lstStyle/>
            <a:p>
              <a:endParaRPr sz="1493" dirty="0"/>
            </a:p>
          </p:txBody>
        </p:sp>
        <p:sp>
          <p:nvSpPr>
            <p:cNvPr id="536" name="object 516">
              <a:extLst>
                <a:ext uri="{FF2B5EF4-FFF2-40B4-BE49-F238E27FC236}">
                  <a16:creationId xmlns:a16="http://schemas.microsoft.com/office/drawing/2014/main" id="{6D9316C3-1FCB-4395-99A2-A5DC7250429A}"/>
                </a:ext>
              </a:extLst>
            </p:cNvPr>
            <p:cNvSpPr/>
            <p:nvPr/>
          </p:nvSpPr>
          <p:spPr>
            <a:xfrm>
              <a:off x="873498" y="6525108"/>
              <a:ext cx="13970" cy="13970"/>
            </a:xfrm>
            <a:custGeom>
              <a:avLst/>
              <a:gdLst/>
              <a:ahLst/>
              <a:cxnLst/>
              <a:rect l="l" t="t" r="r" b="b"/>
              <a:pathLst>
                <a:path w="13969" h="13970">
                  <a:moveTo>
                    <a:pt x="10223" y="0"/>
                  </a:moveTo>
                  <a:lnTo>
                    <a:pt x="2908" y="126"/>
                  </a:lnTo>
                  <a:lnTo>
                    <a:pt x="0" y="3149"/>
                  </a:lnTo>
                  <a:lnTo>
                    <a:pt x="139" y="10452"/>
                  </a:lnTo>
                  <a:lnTo>
                    <a:pt x="3149" y="13360"/>
                  </a:lnTo>
                  <a:lnTo>
                    <a:pt x="10452" y="13233"/>
                  </a:lnTo>
                  <a:lnTo>
                    <a:pt x="13360" y="10223"/>
                  </a:lnTo>
                  <a:lnTo>
                    <a:pt x="13296" y="6565"/>
                  </a:lnTo>
                  <a:lnTo>
                    <a:pt x="13233" y="2920"/>
                  </a:lnTo>
                  <a:lnTo>
                    <a:pt x="10223" y="0"/>
                  </a:lnTo>
                  <a:close/>
                </a:path>
              </a:pathLst>
            </a:custGeom>
            <a:solidFill>
              <a:srgbClr val="884B28"/>
            </a:solidFill>
          </p:spPr>
          <p:txBody>
            <a:bodyPr wrap="square" lIns="0" tIns="0" rIns="0" bIns="0" rtlCol="0"/>
            <a:lstStyle/>
            <a:p>
              <a:endParaRPr sz="1493" dirty="0"/>
            </a:p>
          </p:txBody>
        </p:sp>
        <p:sp>
          <p:nvSpPr>
            <p:cNvPr id="537" name="object 517">
              <a:extLst>
                <a:ext uri="{FF2B5EF4-FFF2-40B4-BE49-F238E27FC236}">
                  <a16:creationId xmlns:a16="http://schemas.microsoft.com/office/drawing/2014/main" id="{A2452A38-1FEF-4098-8314-2EADA45DB308}"/>
                </a:ext>
              </a:extLst>
            </p:cNvPr>
            <p:cNvSpPr/>
            <p:nvPr/>
          </p:nvSpPr>
          <p:spPr>
            <a:xfrm>
              <a:off x="630182" y="6492885"/>
              <a:ext cx="13970" cy="13970"/>
            </a:xfrm>
            <a:custGeom>
              <a:avLst/>
              <a:gdLst/>
              <a:ahLst/>
              <a:cxnLst/>
              <a:rect l="l" t="t" r="r" b="b"/>
              <a:pathLst>
                <a:path w="13970" h="13970">
                  <a:moveTo>
                    <a:pt x="10210" y="0"/>
                  </a:moveTo>
                  <a:lnTo>
                    <a:pt x="2908" y="126"/>
                  </a:lnTo>
                  <a:lnTo>
                    <a:pt x="0" y="3136"/>
                  </a:lnTo>
                  <a:lnTo>
                    <a:pt x="126" y="10452"/>
                  </a:lnTo>
                  <a:lnTo>
                    <a:pt x="3136" y="13360"/>
                  </a:lnTo>
                  <a:lnTo>
                    <a:pt x="10439" y="13233"/>
                  </a:lnTo>
                  <a:lnTo>
                    <a:pt x="13347" y="10223"/>
                  </a:lnTo>
                  <a:lnTo>
                    <a:pt x="13284" y="6565"/>
                  </a:lnTo>
                  <a:lnTo>
                    <a:pt x="13220" y="2908"/>
                  </a:lnTo>
                  <a:lnTo>
                    <a:pt x="10210" y="0"/>
                  </a:lnTo>
                  <a:close/>
                </a:path>
              </a:pathLst>
            </a:custGeom>
            <a:solidFill>
              <a:srgbClr val="9D572D"/>
            </a:solidFill>
          </p:spPr>
          <p:txBody>
            <a:bodyPr wrap="square" lIns="0" tIns="0" rIns="0" bIns="0" rtlCol="0"/>
            <a:lstStyle/>
            <a:p>
              <a:endParaRPr sz="1493" dirty="0"/>
            </a:p>
          </p:txBody>
        </p:sp>
        <p:sp>
          <p:nvSpPr>
            <p:cNvPr id="538" name="object 518">
              <a:extLst>
                <a:ext uri="{FF2B5EF4-FFF2-40B4-BE49-F238E27FC236}">
                  <a16:creationId xmlns:a16="http://schemas.microsoft.com/office/drawing/2014/main" id="{CD7773F2-C153-4DD4-B5A9-7329CD550081}"/>
                </a:ext>
              </a:extLst>
            </p:cNvPr>
            <p:cNvSpPr/>
            <p:nvPr/>
          </p:nvSpPr>
          <p:spPr>
            <a:xfrm>
              <a:off x="933621" y="6631120"/>
              <a:ext cx="13970" cy="13970"/>
            </a:xfrm>
            <a:custGeom>
              <a:avLst/>
              <a:gdLst/>
              <a:ahLst/>
              <a:cxnLst/>
              <a:rect l="l" t="t" r="r" b="b"/>
              <a:pathLst>
                <a:path w="13969" h="13970">
                  <a:moveTo>
                    <a:pt x="10210" y="0"/>
                  </a:moveTo>
                  <a:lnTo>
                    <a:pt x="2895" y="126"/>
                  </a:lnTo>
                  <a:lnTo>
                    <a:pt x="0" y="3149"/>
                  </a:lnTo>
                  <a:lnTo>
                    <a:pt x="127" y="10452"/>
                  </a:lnTo>
                  <a:lnTo>
                    <a:pt x="3136" y="13347"/>
                  </a:lnTo>
                  <a:lnTo>
                    <a:pt x="10439" y="13220"/>
                  </a:lnTo>
                  <a:lnTo>
                    <a:pt x="13347" y="10223"/>
                  </a:lnTo>
                  <a:lnTo>
                    <a:pt x="13284" y="6565"/>
                  </a:lnTo>
                  <a:lnTo>
                    <a:pt x="13220" y="2920"/>
                  </a:lnTo>
                  <a:lnTo>
                    <a:pt x="10210" y="0"/>
                  </a:lnTo>
                  <a:close/>
                </a:path>
              </a:pathLst>
            </a:custGeom>
            <a:solidFill>
              <a:srgbClr val="95522B"/>
            </a:solidFill>
          </p:spPr>
          <p:txBody>
            <a:bodyPr wrap="square" lIns="0" tIns="0" rIns="0" bIns="0" rtlCol="0"/>
            <a:lstStyle/>
            <a:p>
              <a:endParaRPr sz="1493" dirty="0"/>
            </a:p>
          </p:txBody>
        </p:sp>
        <p:sp>
          <p:nvSpPr>
            <p:cNvPr id="539" name="object 519">
              <a:extLst>
                <a:ext uri="{FF2B5EF4-FFF2-40B4-BE49-F238E27FC236}">
                  <a16:creationId xmlns:a16="http://schemas.microsoft.com/office/drawing/2014/main" id="{52B67540-7B27-41CE-9E64-EBD99056B27B}"/>
                </a:ext>
              </a:extLst>
            </p:cNvPr>
            <p:cNvSpPr/>
            <p:nvPr/>
          </p:nvSpPr>
          <p:spPr>
            <a:xfrm>
              <a:off x="787006" y="6599471"/>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64D22"/>
            </a:solidFill>
          </p:spPr>
          <p:txBody>
            <a:bodyPr wrap="square" lIns="0" tIns="0" rIns="0" bIns="0" rtlCol="0"/>
            <a:lstStyle/>
            <a:p>
              <a:endParaRPr sz="1493" dirty="0"/>
            </a:p>
          </p:txBody>
        </p:sp>
        <p:sp>
          <p:nvSpPr>
            <p:cNvPr id="540" name="object 520">
              <a:extLst>
                <a:ext uri="{FF2B5EF4-FFF2-40B4-BE49-F238E27FC236}">
                  <a16:creationId xmlns:a16="http://schemas.microsoft.com/office/drawing/2014/main" id="{D312D42C-B950-4F6D-A6FA-EB8609927737}"/>
                </a:ext>
              </a:extLst>
            </p:cNvPr>
            <p:cNvSpPr/>
            <p:nvPr/>
          </p:nvSpPr>
          <p:spPr>
            <a:xfrm>
              <a:off x="749820" y="6536769"/>
              <a:ext cx="13970" cy="13970"/>
            </a:xfrm>
            <a:custGeom>
              <a:avLst/>
              <a:gdLst/>
              <a:ahLst/>
              <a:cxnLst/>
              <a:rect l="l" t="t" r="r" b="b"/>
              <a:pathLst>
                <a:path w="13970" h="13970">
                  <a:moveTo>
                    <a:pt x="10210" y="0"/>
                  </a:moveTo>
                  <a:lnTo>
                    <a:pt x="2895"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A572C"/>
            </a:solidFill>
          </p:spPr>
          <p:txBody>
            <a:bodyPr wrap="square" lIns="0" tIns="0" rIns="0" bIns="0" rtlCol="0"/>
            <a:lstStyle/>
            <a:p>
              <a:endParaRPr sz="1493" dirty="0"/>
            </a:p>
          </p:txBody>
        </p:sp>
        <p:sp>
          <p:nvSpPr>
            <p:cNvPr id="541" name="object 521">
              <a:extLst>
                <a:ext uri="{FF2B5EF4-FFF2-40B4-BE49-F238E27FC236}">
                  <a16:creationId xmlns:a16="http://schemas.microsoft.com/office/drawing/2014/main" id="{D156E54C-DCD2-4BB2-8E9B-B22BBF281082}"/>
                </a:ext>
              </a:extLst>
            </p:cNvPr>
            <p:cNvSpPr/>
            <p:nvPr/>
          </p:nvSpPr>
          <p:spPr>
            <a:xfrm>
              <a:off x="815207" y="6692349"/>
              <a:ext cx="13970" cy="13970"/>
            </a:xfrm>
            <a:custGeom>
              <a:avLst/>
              <a:gdLst/>
              <a:ahLst/>
              <a:cxnLst/>
              <a:rect l="l" t="t" r="r" b="b"/>
              <a:pathLst>
                <a:path w="13969" h="13970">
                  <a:moveTo>
                    <a:pt x="10223" y="0"/>
                  </a:moveTo>
                  <a:lnTo>
                    <a:pt x="2908" y="127"/>
                  </a:lnTo>
                  <a:lnTo>
                    <a:pt x="0" y="3136"/>
                  </a:lnTo>
                  <a:lnTo>
                    <a:pt x="139" y="10439"/>
                  </a:lnTo>
                  <a:lnTo>
                    <a:pt x="3149" y="13347"/>
                  </a:lnTo>
                  <a:lnTo>
                    <a:pt x="10452" y="13220"/>
                  </a:lnTo>
                  <a:lnTo>
                    <a:pt x="13360" y="10210"/>
                  </a:lnTo>
                  <a:lnTo>
                    <a:pt x="13296" y="6553"/>
                  </a:lnTo>
                  <a:lnTo>
                    <a:pt x="13233" y="2908"/>
                  </a:lnTo>
                  <a:lnTo>
                    <a:pt x="10223" y="0"/>
                  </a:lnTo>
                  <a:close/>
                </a:path>
              </a:pathLst>
            </a:custGeom>
            <a:solidFill>
              <a:srgbClr val="91502B"/>
            </a:solidFill>
          </p:spPr>
          <p:txBody>
            <a:bodyPr wrap="square" lIns="0" tIns="0" rIns="0" bIns="0" rtlCol="0"/>
            <a:lstStyle/>
            <a:p>
              <a:endParaRPr sz="1493" dirty="0"/>
            </a:p>
          </p:txBody>
        </p:sp>
        <p:sp>
          <p:nvSpPr>
            <p:cNvPr id="542" name="object 522">
              <a:extLst>
                <a:ext uri="{FF2B5EF4-FFF2-40B4-BE49-F238E27FC236}">
                  <a16:creationId xmlns:a16="http://schemas.microsoft.com/office/drawing/2014/main" id="{2A97EBED-1E39-4FA6-909D-2854601AF58E}"/>
                </a:ext>
              </a:extLst>
            </p:cNvPr>
            <p:cNvSpPr/>
            <p:nvPr/>
          </p:nvSpPr>
          <p:spPr>
            <a:xfrm>
              <a:off x="909767" y="6552463"/>
              <a:ext cx="13970" cy="13970"/>
            </a:xfrm>
            <a:custGeom>
              <a:avLst/>
              <a:gdLst/>
              <a:ahLst/>
              <a:cxnLst/>
              <a:rect l="l" t="t" r="r" b="b"/>
              <a:pathLst>
                <a:path w="13969" h="13970">
                  <a:moveTo>
                    <a:pt x="10210" y="0"/>
                  </a:moveTo>
                  <a:lnTo>
                    <a:pt x="2895"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834B25"/>
            </a:solidFill>
          </p:spPr>
          <p:txBody>
            <a:bodyPr wrap="square" lIns="0" tIns="0" rIns="0" bIns="0" rtlCol="0"/>
            <a:lstStyle/>
            <a:p>
              <a:endParaRPr sz="1493" dirty="0"/>
            </a:p>
          </p:txBody>
        </p:sp>
        <p:sp>
          <p:nvSpPr>
            <p:cNvPr id="543" name="object 523">
              <a:extLst>
                <a:ext uri="{FF2B5EF4-FFF2-40B4-BE49-F238E27FC236}">
                  <a16:creationId xmlns:a16="http://schemas.microsoft.com/office/drawing/2014/main" id="{2A67AA8C-B973-4F33-AB4C-CC4A203E17C9}"/>
                </a:ext>
              </a:extLst>
            </p:cNvPr>
            <p:cNvSpPr/>
            <p:nvPr/>
          </p:nvSpPr>
          <p:spPr>
            <a:xfrm>
              <a:off x="835207" y="6553281"/>
              <a:ext cx="13970" cy="13970"/>
            </a:xfrm>
            <a:custGeom>
              <a:avLst/>
              <a:gdLst/>
              <a:ahLst/>
              <a:cxnLst/>
              <a:rect l="l" t="t" r="r" b="b"/>
              <a:pathLst>
                <a:path w="13969" h="13970">
                  <a:moveTo>
                    <a:pt x="10210" y="0"/>
                  </a:moveTo>
                  <a:lnTo>
                    <a:pt x="2895" y="127"/>
                  </a:lnTo>
                  <a:lnTo>
                    <a:pt x="0" y="3124"/>
                  </a:lnTo>
                  <a:lnTo>
                    <a:pt x="127" y="10439"/>
                  </a:lnTo>
                  <a:lnTo>
                    <a:pt x="3136" y="13347"/>
                  </a:lnTo>
                  <a:lnTo>
                    <a:pt x="10439" y="13220"/>
                  </a:lnTo>
                  <a:lnTo>
                    <a:pt x="13347" y="10210"/>
                  </a:lnTo>
                  <a:lnTo>
                    <a:pt x="13284" y="6553"/>
                  </a:lnTo>
                  <a:lnTo>
                    <a:pt x="13220" y="2895"/>
                  </a:lnTo>
                  <a:lnTo>
                    <a:pt x="10210" y="0"/>
                  </a:lnTo>
                  <a:close/>
                </a:path>
              </a:pathLst>
            </a:custGeom>
            <a:solidFill>
              <a:srgbClr val="A65A31"/>
            </a:solidFill>
          </p:spPr>
          <p:txBody>
            <a:bodyPr wrap="square" lIns="0" tIns="0" rIns="0" bIns="0" rtlCol="0"/>
            <a:lstStyle/>
            <a:p>
              <a:endParaRPr sz="1493" dirty="0"/>
            </a:p>
          </p:txBody>
        </p:sp>
        <p:sp>
          <p:nvSpPr>
            <p:cNvPr id="544" name="object 524">
              <a:extLst>
                <a:ext uri="{FF2B5EF4-FFF2-40B4-BE49-F238E27FC236}">
                  <a16:creationId xmlns:a16="http://schemas.microsoft.com/office/drawing/2014/main" id="{E52EF21C-912F-42B9-9741-6C55751E703D}"/>
                </a:ext>
              </a:extLst>
            </p:cNvPr>
            <p:cNvSpPr/>
            <p:nvPr/>
          </p:nvSpPr>
          <p:spPr>
            <a:xfrm>
              <a:off x="547771" y="6681306"/>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895"/>
                  </a:lnTo>
                  <a:lnTo>
                    <a:pt x="10210" y="0"/>
                  </a:lnTo>
                  <a:close/>
                </a:path>
              </a:pathLst>
            </a:custGeom>
            <a:solidFill>
              <a:srgbClr val="995A2B"/>
            </a:solidFill>
          </p:spPr>
          <p:txBody>
            <a:bodyPr wrap="square" lIns="0" tIns="0" rIns="0" bIns="0" rtlCol="0"/>
            <a:lstStyle/>
            <a:p>
              <a:endParaRPr sz="1493" dirty="0"/>
            </a:p>
          </p:txBody>
        </p:sp>
        <p:sp>
          <p:nvSpPr>
            <p:cNvPr id="545" name="object 525">
              <a:extLst>
                <a:ext uri="{FF2B5EF4-FFF2-40B4-BE49-F238E27FC236}">
                  <a16:creationId xmlns:a16="http://schemas.microsoft.com/office/drawing/2014/main" id="{A1134B40-158F-4019-AEBA-AEE1A22BC130}"/>
                </a:ext>
              </a:extLst>
            </p:cNvPr>
            <p:cNvSpPr/>
            <p:nvPr/>
          </p:nvSpPr>
          <p:spPr>
            <a:xfrm>
              <a:off x="917908" y="6696001"/>
              <a:ext cx="13970" cy="13970"/>
            </a:xfrm>
            <a:custGeom>
              <a:avLst/>
              <a:gdLst/>
              <a:ahLst/>
              <a:cxnLst/>
              <a:rect l="l" t="t" r="r" b="b"/>
              <a:pathLst>
                <a:path w="13969" h="13970">
                  <a:moveTo>
                    <a:pt x="10223" y="0"/>
                  </a:moveTo>
                  <a:lnTo>
                    <a:pt x="2908" y="126"/>
                  </a:lnTo>
                  <a:lnTo>
                    <a:pt x="0" y="3149"/>
                  </a:lnTo>
                  <a:lnTo>
                    <a:pt x="139" y="10452"/>
                  </a:lnTo>
                  <a:lnTo>
                    <a:pt x="3149" y="13360"/>
                  </a:lnTo>
                  <a:lnTo>
                    <a:pt x="10452" y="13233"/>
                  </a:lnTo>
                  <a:lnTo>
                    <a:pt x="13360" y="10223"/>
                  </a:lnTo>
                  <a:lnTo>
                    <a:pt x="13296" y="6565"/>
                  </a:lnTo>
                  <a:lnTo>
                    <a:pt x="13233" y="2920"/>
                  </a:lnTo>
                  <a:lnTo>
                    <a:pt x="10223" y="0"/>
                  </a:lnTo>
                  <a:close/>
                </a:path>
              </a:pathLst>
            </a:custGeom>
            <a:solidFill>
              <a:srgbClr val="844826"/>
            </a:solidFill>
          </p:spPr>
          <p:txBody>
            <a:bodyPr wrap="square" lIns="0" tIns="0" rIns="0" bIns="0" rtlCol="0"/>
            <a:lstStyle/>
            <a:p>
              <a:endParaRPr sz="1493" dirty="0"/>
            </a:p>
          </p:txBody>
        </p:sp>
        <p:sp>
          <p:nvSpPr>
            <p:cNvPr id="546" name="object 526">
              <a:extLst>
                <a:ext uri="{FF2B5EF4-FFF2-40B4-BE49-F238E27FC236}">
                  <a16:creationId xmlns:a16="http://schemas.microsoft.com/office/drawing/2014/main" id="{A71D0FD6-1E4B-49EE-B52C-E02FD88DB89A}"/>
                </a:ext>
              </a:extLst>
            </p:cNvPr>
            <p:cNvSpPr/>
            <p:nvPr/>
          </p:nvSpPr>
          <p:spPr>
            <a:xfrm>
              <a:off x="432066" y="6570348"/>
              <a:ext cx="13970" cy="13970"/>
            </a:xfrm>
            <a:custGeom>
              <a:avLst/>
              <a:gdLst/>
              <a:ahLst/>
              <a:cxnLst/>
              <a:rect l="l" t="t" r="r" b="b"/>
              <a:pathLst>
                <a:path w="13970" h="13970">
                  <a:moveTo>
                    <a:pt x="10210" y="0"/>
                  </a:moveTo>
                  <a:lnTo>
                    <a:pt x="2908"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75C31"/>
            </a:solidFill>
          </p:spPr>
          <p:txBody>
            <a:bodyPr wrap="square" lIns="0" tIns="0" rIns="0" bIns="0" rtlCol="0"/>
            <a:lstStyle/>
            <a:p>
              <a:endParaRPr sz="1493" dirty="0"/>
            </a:p>
          </p:txBody>
        </p:sp>
        <p:sp>
          <p:nvSpPr>
            <p:cNvPr id="547" name="object 527">
              <a:extLst>
                <a:ext uri="{FF2B5EF4-FFF2-40B4-BE49-F238E27FC236}">
                  <a16:creationId xmlns:a16="http://schemas.microsoft.com/office/drawing/2014/main" id="{8D55A508-FA68-4171-B8D6-02EA4D1D851E}"/>
                </a:ext>
              </a:extLst>
            </p:cNvPr>
            <p:cNvSpPr/>
            <p:nvPr/>
          </p:nvSpPr>
          <p:spPr>
            <a:xfrm>
              <a:off x="798936" y="6586565"/>
              <a:ext cx="13970" cy="13970"/>
            </a:xfrm>
            <a:custGeom>
              <a:avLst/>
              <a:gdLst/>
              <a:ahLst/>
              <a:cxnLst/>
              <a:rect l="l" t="t" r="r" b="b"/>
              <a:pathLst>
                <a:path w="13969" h="13970">
                  <a:moveTo>
                    <a:pt x="10198" y="0"/>
                  </a:moveTo>
                  <a:lnTo>
                    <a:pt x="2895" y="127"/>
                  </a:lnTo>
                  <a:lnTo>
                    <a:pt x="0" y="3136"/>
                  </a:lnTo>
                  <a:lnTo>
                    <a:pt x="126" y="10439"/>
                  </a:lnTo>
                  <a:lnTo>
                    <a:pt x="3136" y="13347"/>
                  </a:lnTo>
                  <a:lnTo>
                    <a:pt x="10439" y="13220"/>
                  </a:lnTo>
                  <a:lnTo>
                    <a:pt x="13347" y="10210"/>
                  </a:lnTo>
                  <a:lnTo>
                    <a:pt x="13284" y="6553"/>
                  </a:lnTo>
                  <a:lnTo>
                    <a:pt x="13220" y="2895"/>
                  </a:lnTo>
                  <a:lnTo>
                    <a:pt x="10198" y="0"/>
                  </a:lnTo>
                  <a:close/>
                </a:path>
              </a:pathLst>
            </a:custGeom>
            <a:solidFill>
              <a:srgbClr val="964D22"/>
            </a:solidFill>
          </p:spPr>
          <p:txBody>
            <a:bodyPr wrap="square" lIns="0" tIns="0" rIns="0" bIns="0" rtlCol="0"/>
            <a:lstStyle/>
            <a:p>
              <a:endParaRPr sz="1493" dirty="0"/>
            </a:p>
          </p:txBody>
        </p:sp>
        <p:sp>
          <p:nvSpPr>
            <p:cNvPr id="548" name="object 528">
              <a:extLst>
                <a:ext uri="{FF2B5EF4-FFF2-40B4-BE49-F238E27FC236}">
                  <a16:creationId xmlns:a16="http://schemas.microsoft.com/office/drawing/2014/main" id="{A40178C2-5461-479D-85E9-3FD022ACFC5A}"/>
                </a:ext>
              </a:extLst>
            </p:cNvPr>
            <p:cNvSpPr/>
            <p:nvPr/>
          </p:nvSpPr>
          <p:spPr>
            <a:xfrm>
              <a:off x="669615" y="6598512"/>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198"/>
                  </a:lnTo>
                  <a:lnTo>
                    <a:pt x="13284" y="6553"/>
                  </a:lnTo>
                  <a:lnTo>
                    <a:pt x="13220" y="2895"/>
                  </a:lnTo>
                  <a:lnTo>
                    <a:pt x="10210" y="0"/>
                  </a:lnTo>
                  <a:close/>
                </a:path>
              </a:pathLst>
            </a:custGeom>
            <a:solidFill>
              <a:srgbClr val="B6662D"/>
            </a:solidFill>
          </p:spPr>
          <p:txBody>
            <a:bodyPr wrap="square" lIns="0" tIns="0" rIns="0" bIns="0" rtlCol="0"/>
            <a:lstStyle/>
            <a:p>
              <a:endParaRPr sz="1493" dirty="0"/>
            </a:p>
          </p:txBody>
        </p:sp>
        <p:sp>
          <p:nvSpPr>
            <p:cNvPr id="549" name="object 529">
              <a:extLst>
                <a:ext uri="{FF2B5EF4-FFF2-40B4-BE49-F238E27FC236}">
                  <a16:creationId xmlns:a16="http://schemas.microsoft.com/office/drawing/2014/main" id="{274B010D-63BC-4EAF-8BEB-0EB9F8191FF2}"/>
                </a:ext>
              </a:extLst>
            </p:cNvPr>
            <p:cNvSpPr/>
            <p:nvPr/>
          </p:nvSpPr>
          <p:spPr>
            <a:xfrm>
              <a:off x="728600" y="6665448"/>
              <a:ext cx="13970" cy="13970"/>
            </a:xfrm>
            <a:custGeom>
              <a:avLst/>
              <a:gdLst/>
              <a:ahLst/>
              <a:cxnLst/>
              <a:rect l="l" t="t" r="r" b="b"/>
              <a:pathLst>
                <a:path w="13970" h="13970">
                  <a:moveTo>
                    <a:pt x="10223" y="0"/>
                  </a:moveTo>
                  <a:lnTo>
                    <a:pt x="2908" y="127"/>
                  </a:lnTo>
                  <a:lnTo>
                    <a:pt x="0" y="3136"/>
                  </a:lnTo>
                  <a:lnTo>
                    <a:pt x="139" y="10439"/>
                  </a:lnTo>
                  <a:lnTo>
                    <a:pt x="3149" y="13347"/>
                  </a:lnTo>
                  <a:lnTo>
                    <a:pt x="10452" y="13220"/>
                  </a:lnTo>
                  <a:lnTo>
                    <a:pt x="13360" y="10198"/>
                  </a:lnTo>
                  <a:lnTo>
                    <a:pt x="13296" y="6553"/>
                  </a:lnTo>
                  <a:lnTo>
                    <a:pt x="13233" y="2895"/>
                  </a:lnTo>
                  <a:lnTo>
                    <a:pt x="10223" y="0"/>
                  </a:lnTo>
                  <a:close/>
                </a:path>
              </a:pathLst>
            </a:custGeom>
            <a:solidFill>
              <a:srgbClr val="A65C31"/>
            </a:solidFill>
          </p:spPr>
          <p:txBody>
            <a:bodyPr wrap="square" lIns="0" tIns="0" rIns="0" bIns="0" rtlCol="0"/>
            <a:lstStyle/>
            <a:p>
              <a:endParaRPr sz="1493" dirty="0"/>
            </a:p>
          </p:txBody>
        </p:sp>
        <p:sp>
          <p:nvSpPr>
            <p:cNvPr id="550" name="object 530">
              <a:extLst>
                <a:ext uri="{FF2B5EF4-FFF2-40B4-BE49-F238E27FC236}">
                  <a16:creationId xmlns:a16="http://schemas.microsoft.com/office/drawing/2014/main" id="{4512AA7F-E07A-4867-B864-D52BD7A5EA58}"/>
                </a:ext>
              </a:extLst>
            </p:cNvPr>
            <p:cNvSpPr/>
            <p:nvPr/>
          </p:nvSpPr>
          <p:spPr>
            <a:xfrm>
              <a:off x="963043" y="6521510"/>
              <a:ext cx="13970" cy="13970"/>
            </a:xfrm>
            <a:custGeom>
              <a:avLst/>
              <a:gdLst/>
              <a:ahLst/>
              <a:cxnLst/>
              <a:rect l="l" t="t" r="r" b="b"/>
              <a:pathLst>
                <a:path w="13969" h="13970">
                  <a:moveTo>
                    <a:pt x="10210" y="0"/>
                  </a:moveTo>
                  <a:lnTo>
                    <a:pt x="2908"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864B27"/>
            </a:solidFill>
          </p:spPr>
          <p:txBody>
            <a:bodyPr wrap="square" lIns="0" tIns="0" rIns="0" bIns="0" rtlCol="0"/>
            <a:lstStyle/>
            <a:p>
              <a:endParaRPr sz="1493" dirty="0"/>
            </a:p>
          </p:txBody>
        </p:sp>
        <p:sp>
          <p:nvSpPr>
            <p:cNvPr id="551" name="object 531">
              <a:extLst>
                <a:ext uri="{FF2B5EF4-FFF2-40B4-BE49-F238E27FC236}">
                  <a16:creationId xmlns:a16="http://schemas.microsoft.com/office/drawing/2014/main" id="{9CD38D1E-3801-4A11-A114-2FD3E1164F45}"/>
                </a:ext>
              </a:extLst>
            </p:cNvPr>
            <p:cNvSpPr/>
            <p:nvPr/>
          </p:nvSpPr>
          <p:spPr>
            <a:xfrm>
              <a:off x="722266" y="6650160"/>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C5D33"/>
            </a:solidFill>
          </p:spPr>
          <p:txBody>
            <a:bodyPr wrap="square" lIns="0" tIns="0" rIns="0" bIns="0" rtlCol="0"/>
            <a:lstStyle/>
            <a:p>
              <a:endParaRPr sz="1493" dirty="0"/>
            </a:p>
          </p:txBody>
        </p:sp>
        <p:sp>
          <p:nvSpPr>
            <p:cNvPr id="552" name="object 532">
              <a:extLst>
                <a:ext uri="{FF2B5EF4-FFF2-40B4-BE49-F238E27FC236}">
                  <a16:creationId xmlns:a16="http://schemas.microsoft.com/office/drawing/2014/main" id="{ED5DBA08-C45C-42A9-B719-F66F9A3A4C05}"/>
                </a:ext>
              </a:extLst>
            </p:cNvPr>
            <p:cNvSpPr/>
            <p:nvPr/>
          </p:nvSpPr>
          <p:spPr>
            <a:xfrm>
              <a:off x="1035889" y="6632409"/>
              <a:ext cx="13970" cy="13970"/>
            </a:xfrm>
            <a:custGeom>
              <a:avLst/>
              <a:gdLst/>
              <a:ahLst/>
              <a:cxnLst/>
              <a:rect l="l" t="t" r="r" b="b"/>
              <a:pathLst>
                <a:path w="13969" h="13970">
                  <a:moveTo>
                    <a:pt x="10210" y="0"/>
                  </a:moveTo>
                  <a:lnTo>
                    <a:pt x="2908" y="127"/>
                  </a:lnTo>
                  <a:lnTo>
                    <a:pt x="0" y="3136"/>
                  </a:lnTo>
                  <a:lnTo>
                    <a:pt x="127" y="10439"/>
                  </a:lnTo>
                  <a:lnTo>
                    <a:pt x="3136" y="13347"/>
                  </a:lnTo>
                  <a:lnTo>
                    <a:pt x="10452" y="13220"/>
                  </a:lnTo>
                  <a:lnTo>
                    <a:pt x="13347" y="10198"/>
                  </a:lnTo>
                  <a:lnTo>
                    <a:pt x="13284" y="6553"/>
                  </a:lnTo>
                  <a:lnTo>
                    <a:pt x="13220" y="2895"/>
                  </a:lnTo>
                  <a:lnTo>
                    <a:pt x="10210" y="0"/>
                  </a:lnTo>
                  <a:close/>
                </a:path>
              </a:pathLst>
            </a:custGeom>
            <a:solidFill>
              <a:srgbClr val="A45C28"/>
            </a:solidFill>
          </p:spPr>
          <p:txBody>
            <a:bodyPr wrap="square" lIns="0" tIns="0" rIns="0" bIns="0" rtlCol="0"/>
            <a:lstStyle/>
            <a:p>
              <a:endParaRPr sz="1493" dirty="0"/>
            </a:p>
          </p:txBody>
        </p:sp>
        <p:sp>
          <p:nvSpPr>
            <p:cNvPr id="553" name="object 533">
              <a:extLst>
                <a:ext uri="{FF2B5EF4-FFF2-40B4-BE49-F238E27FC236}">
                  <a16:creationId xmlns:a16="http://schemas.microsoft.com/office/drawing/2014/main" id="{3F5ABEAD-B593-438E-BAE0-31A4D07DB18A}"/>
                </a:ext>
              </a:extLst>
            </p:cNvPr>
            <p:cNvSpPr/>
            <p:nvPr/>
          </p:nvSpPr>
          <p:spPr>
            <a:xfrm>
              <a:off x="725537" y="6681876"/>
              <a:ext cx="13970" cy="13335"/>
            </a:xfrm>
            <a:custGeom>
              <a:avLst/>
              <a:gdLst/>
              <a:ahLst/>
              <a:cxnLst/>
              <a:rect l="l" t="t" r="r" b="b"/>
              <a:pathLst>
                <a:path w="13970" h="13334">
                  <a:moveTo>
                    <a:pt x="10223" y="0"/>
                  </a:moveTo>
                  <a:lnTo>
                    <a:pt x="2920" y="126"/>
                  </a:lnTo>
                  <a:lnTo>
                    <a:pt x="0" y="3124"/>
                  </a:lnTo>
                  <a:lnTo>
                    <a:pt x="139" y="10439"/>
                  </a:lnTo>
                  <a:lnTo>
                    <a:pt x="3149" y="13334"/>
                  </a:lnTo>
                  <a:lnTo>
                    <a:pt x="10452" y="13207"/>
                  </a:lnTo>
                  <a:lnTo>
                    <a:pt x="13360" y="10210"/>
                  </a:lnTo>
                  <a:lnTo>
                    <a:pt x="13296" y="6553"/>
                  </a:lnTo>
                  <a:lnTo>
                    <a:pt x="13233" y="2895"/>
                  </a:lnTo>
                  <a:lnTo>
                    <a:pt x="10223" y="0"/>
                  </a:lnTo>
                  <a:close/>
                </a:path>
              </a:pathLst>
            </a:custGeom>
            <a:solidFill>
              <a:srgbClr val="BD6A2F"/>
            </a:solidFill>
          </p:spPr>
          <p:txBody>
            <a:bodyPr wrap="square" lIns="0" tIns="0" rIns="0" bIns="0" rtlCol="0"/>
            <a:lstStyle/>
            <a:p>
              <a:endParaRPr sz="1493" dirty="0"/>
            </a:p>
          </p:txBody>
        </p:sp>
        <p:sp>
          <p:nvSpPr>
            <p:cNvPr id="554" name="object 534">
              <a:extLst>
                <a:ext uri="{FF2B5EF4-FFF2-40B4-BE49-F238E27FC236}">
                  <a16:creationId xmlns:a16="http://schemas.microsoft.com/office/drawing/2014/main" id="{B08C0D83-BC7F-4B36-9FAF-D2761D9E8005}"/>
                </a:ext>
              </a:extLst>
            </p:cNvPr>
            <p:cNvSpPr/>
            <p:nvPr/>
          </p:nvSpPr>
          <p:spPr>
            <a:xfrm>
              <a:off x="659881" y="6535027"/>
              <a:ext cx="13970" cy="13970"/>
            </a:xfrm>
            <a:custGeom>
              <a:avLst/>
              <a:gdLst/>
              <a:ahLst/>
              <a:cxnLst/>
              <a:rect l="l" t="t" r="r" b="b"/>
              <a:pathLst>
                <a:path w="13970" h="13970">
                  <a:moveTo>
                    <a:pt x="10210" y="0"/>
                  </a:moveTo>
                  <a:lnTo>
                    <a:pt x="2908" y="127"/>
                  </a:lnTo>
                  <a:lnTo>
                    <a:pt x="0" y="3149"/>
                  </a:lnTo>
                  <a:lnTo>
                    <a:pt x="126" y="10452"/>
                  </a:lnTo>
                  <a:lnTo>
                    <a:pt x="3136" y="13360"/>
                  </a:lnTo>
                  <a:lnTo>
                    <a:pt x="10439" y="13233"/>
                  </a:lnTo>
                  <a:lnTo>
                    <a:pt x="13347" y="10223"/>
                  </a:lnTo>
                  <a:lnTo>
                    <a:pt x="13284" y="6565"/>
                  </a:lnTo>
                  <a:lnTo>
                    <a:pt x="13220" y="2921"/>
                  </a:lnTo>
                  <a:lnTo>
                    <a:pt x="10210" y="0"/>
                  </a:lnTo>
                  <a:close/>
                </a:path>
              </a:pathLst>
            </a:custGeom>
            <a:solidFill>
              <a:srgbClr val="8E5229"/>
            </a:solidFill>
          </p:spPr>
          <p:txBody>
            <a:bodyPr wrap="square" lIns="0" tIns="0" rIns="0" bIns="0" rtlCol="0"/>
            <a:lstStyle/>
            <a:p>
              <a:endParaRPr sz="1493" dirty="0"/>
            </a:p>
          </p:txBody>
        </p:sp>
        <p:sp>
          <p:nvSpPr>
            <p:cNvPr id="555" name="object 535">
              <a:extLst>
                <a:ext uri="{FF2B5EF4-FFF2-40B4-BE49-F238E27FC236}">
                  <a16:creationId xmlns:a16="http://schemas.microsoft.com/office/drawing/2014/main" id="{AF89C8CF-241A-4C2B-A232-58B428D84632}"/>
                </a:ext>
              </a:extLst>
            </p:cNvPr>
            <p:cNvSpPr/>
            <p:nvPr/>
          </p:nvSpPr>
          <p:spPr>
            <a:xfrm>
              <a:off x="850482" y="6563874"/>
              <a:ext cx="13970" cy="13335"/>
            </a:xfrm>
            <a:custGeom>
              <a:avLst/>
              <a:gdLst/>
              <a:ahLst/>
              <a:cxnLst/>
              <a:rect l="l" t="t" r="r" b="b"/>
              <a:pathLst>
                <a:path w="13969" h="13334">
                  <a:moveTo>
                    <a:pt x="10210" y="0"/>
                  </a:moveTo>
                  <a:lnTo>
                    <a:pt x="2895" y="126"/>
                  </a:lnTo>
                  <a:lnTo>
                    <a:pt x="0" y="3136"/>
                  </a:lnTo>
                  <a:lnTo>
                    <a:pt x="127" y="10439"/>
                  </a:lnTo>
                  <a:lnTo>
                    <a:pt x="3136" y="13334"/>
                  </a:lnTo>
                  <a:lnTo>
                    <a:pt x="10439" y="13207"/>
                  </a:lnTo>
                  <a:lnTo>
                    <a:pt x="13347" y="10210"/>
                  </a:lnTo>
                  <a:lnTo>
                    <a:pt x="13284" y="6553"/>
                  </a:lnTo>
                  <a:lnTo>
                    <a:pt x="13220" y="2908"/>
                  </a:lnTo>
                  <a:lnTo>
                    <a:pt x="10210" y="0"/>
                  </a:lnTo>
                  <a:close/>
                </a:path>
              </a:pathLst>
            </a:custGeom>
            <a:solidFill>
              <a:srgbClr val="9A572C"/>
            </a:solidFill>
          </p:spPr>
          <p:txBody>
            <a:bodyPr wrap="square" lIns="0" tIns="0" rIns="0" bIns="0" rtlCol="0"/>
            <a:lstStyle/>
            <a:p>
              <a:endParaRPr sz="1493" dirty="0"/>
            </a:p>
          </p:txBody>
        </p:sp>
        <p:sp>
          <p:nvSpPr>
            <p:cNvPr id="556" name="object 536">
              <a:extLst>
                <a:ext uri="{FF2B5EF4-FFF2-40B4-BE49-F238E27FC236}">
                  <a16:creationId xmlns:a16="http://schemas.microsoft.com/office/drawing/2014/main" id="{EA1AA121-90A9-4B8D-B8AF-D669D11DEDEB}"/>
                </a:ext>
              </a:extLst>
            </p:cNvPr>
            <p:cNvSpPr/>
            <p:nvPr/>
          </p:nvSpPr>
          <p:spPr>
            <a:xfrm>
              <a:off x="850652" y="6713871"/>
              <a:ext cx="13970" cy="13970"/>
            </a:xfrm>
            <a:custGeom>
              <a:avLst/>
              <a:gdLst/>
              <a:ahLst/>
              <a:cxnLst/>
              <a:rect l="l" t="t" r="r" b="b"/>
              <a:pathLst>
                <a:path w="13969" h="13970">
                  <a:moveTo>
                    <a:pt x="10223" y="0"/>
                  </a:moveTo>
                  <a:lnTo>
                    <a:pt x="2920" y="127"/>
                  </a:lnTo>
                  <a:lnTo>
                    <a:pt x="0" y="3124"/>
                  </a:lnTo>
                  <a:lnTo>
                    <a:pt x="126" y="10426"/>
                  </a:lnTo>
                  <a:lnTo>
                    <a:pt x="3149" y="13347"/>
                  </a:lnTo>
                  <a:lnTo>
                    <a:pt x="10464" y="13220"/>
                  </a:lnTo>
                  <a:lnTo>
                    <a:pt x="13360" y="10198"/>
                  </a:lnTo>
                  <a:lnTo>
                    <a:pt x="13296" y="6553"/>
                  </a:lnTo>
                  <a:lnTo>
                    <a:pt x="13233" y="2895"/>
                  </a:lnTo>
                  <a:lnTo>
                    <a:pt x="10223" y="0"/>
                  </a:lnTo>
                  <a:close/>
                </a:path>
              </a:pathLst>
            </a:custGeom>
            <a:solidFill>
              <a:srgbClr val="744220"/>
            </a:solidFill>
          </p:spPr>
          <p:txBody>
            <a:bodyPr wrap="square" lIns="0" tIns="0" rIns="0" bIns="0" rtlCol="0"/>
            <a:lstStyle/>
            <a:p>
              <a:endParaRPr sz="1493" dirty="0"/>
            </a:p>
          </p:txBody>
        </p:sp>
        <p:sp>
          <p:nvSpPr>
            <p:cNvPr id="557" name="object 537">
              <a:extLst>
                <a:ext uri="{FF2B5EF4-FFF2-40B4-BE49-F238E27FC236}">
                  <a16:creationId xmlns:a16="http://schemas.microsoft.com/office/drawing/2014/main" id="{23B95301-0F33-4100-8811-7D60FB2721E0}"/>
                </a:ext>
              </a:extLst>
            </p:cNvPr>
            <p:cNvSpPr/>
            <p:nvPr/>
          </p:nvSpPr>
          <p:spPr>
            <a:xfrm>
              <a:off x="584064" y="6715535"/>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B5D33"/>
            </a:solidFill>
          </p:spPr>
          <p:txBody>
            <a:bodyPr wrap="square" lIns="0" tIns="0" rIns="0" bIns="0" rtlCol="0"/>
            <a:lstStyle/>
            <a:p>
              <a:endParaRPr sz="1493" dirty="0"/>
            </a:p>
          </p:txBody>
        </p:sp>
        <p:sp>
          <p:nvSpPr>
            <p:cNvPr id="558" name="object 538">
              <a:extLst>
                <a:ext uri="{FF2B5EF4-FFF2-40B4-BE49-F238E27FC236}">
                  <a16:creationId xmlns:a16="http://schemas.microsoft.com/office/drawing/2014/main" id="{A10783A7-6A7C-41AC-8BB9-08F6D19AB75E}"/>
                </a:ext>
              </a:extLst>
            </p:cNvPr>
            <p:cNvSpPr/>
            <p:nvPr/>
          </p:nvSpPr>
          <p:spPr>
            <a:xfrm>
              <a:off x="759129" y="6558673"/>
              <a:ext cx="13970" cy="13970"/>
            </a:xfrm>
            <a:custGeom>
              <a:avLst/>
              <a:gdLst/>
              <a:ahLst/>
              <a:cxnLst/>
              <a:rect l="l" t="t" r="r" b="b"/>
              <a:pathLst>
                <a:path w="13970" h="13970">
                  <a:moveTo>
                    <a:pt x="10210" y="0"/>
                  </a:moveTo>
                  <a:lnTo>
                    <a:pt x="2908"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A572C"/>
            </a:solidFill>
          </p:spPr>
          <p:txBody>
            <a:bodyPr wrap="square" lIns="0" tIns="0" rIns="0" bIns="0" rtlCol="0"/>
            <a:lstStyle/>
            <a:p>
              <a:endParaRPr sz="1493" dirty="0"/>
            </a:p>
          </p:txBody>
        </p:sp>
        <p:sp>
          <p:nvSpPr>
            <p:cNvPr id="559" name="object 539">
              <a:extLst>
                <a:ext uri="{FF2B5EF4-FFF2-40B4-BE49-F238E27FC236}">
                  <a16:creationId xmlns:a16="http://schemas.microsoft.com/office/drawing/2014/main" id="{731517ED-7DA6-4D6F-A523-618E8DB30A2F}"/>
                </a:ext>
              </a:extLst>
            </p:cNvPr>
            <p:cNvSpPr/>
            <p:nvPr/>
          </p:nvSpPr>
          <p:spPr>
            <a:xfrm>
              <a:off x="715477" y="6557502"/>
              <a:ext cx="13970" cy="13970"/>
            </a:xfrm>
            <a:custGeom>
              <a:avLst/>
              <a:gdLst/>
              <a:ahLst/>
              <a:cxnLst/>
              <a:rect l="l" t="t" r="r" b="b"/>
              <a:pathLst>
                <a:path w="13970" h="13970">
                  <a:moveTo>
                    <a:pt x="10210" y="0"/>
                  </a:moveTo>
                  <a:lnTo>
                    <a:pt x="2908" y="127"/>
                  </a:lnTo>
                  <a:lnTo>
                    <a:pt x="0" y="3136"/>
                  </a:lnTo>
                  <a:lnTo>
                    <a:pt x="126" y="10439"/>
                  </a:lnTo>
                  <a:lnTo>
                    <a:pt x="3136" y="13347"/>
                  </a:lnTo>
                  <a:lnTo>
                    <a:pt x="10452" y="13220"/>
                  </a:lnTo>
                  <a:lnTo>
                    <a:pt x="13347" y="10210"/>
                  </a:lnTo>
                  <a:lnTo>
                    <a:pt x="13284" y="6553"/>
                  </a:lnTo>
                  <a:lnTo>
                    <a:pt x="13220" y="2908"/>
                  </a:lnTo>
                  <a:lnTo>
                    <a:pt x="10210" y="0"/>
                  </a:lnTo>
                  <a:close/>
                </a:path>
              </a:pathLst>
            </a:custGeom>
            <a:solidFill>
              <a:srgbClr val="98562B"/>
            </a:solidFill>
          </p:spPr>
          <p:txBody>
            <a:bodyPr wrap="square" lIns="0" tIns="0" rIns="0" bIns="0" rtlCol="0"/>
            <a:lstStyle/>
            <a:p>
              <a:endParaRPr sz="1493" dirty="0"/>
            </a:p>
          </p:txBody>
        </p:sp>
        <p:sp>
          <p:nvSpPr>
            <p:cNvPr id="560" name="object 540">
              <a:extLst>
                <a:ext uri="{FF2B5EF4-FFF2-40B4-BE49-F238E27FC236}">
                  <a16:creationId xmlns:a16="http://schemas.microsoft.com/office/drawing/2014/main" id="{78FA5AC5-89D3-4706-8C43-790A722FF812}"/>
                </a:ext>
              </a:extLst>
            </p:cNvPr>
            <p:cNvSpPr/>
            <p:nvPr/>
          </p:nvSpPr>
          <p:spPr>
            <a:xfrm>
              <a:off x="536818" y="6539458"/>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B6662D"/>
            </a:solidFill>
          </p:spPr>
          <p:txBody>
            <a:bodyPr wrap="square" lIns="0" tIns="0" rIns="0" bIns="0" rtlCol="0"/>
            <a:lstStyle/>
            <a:p>
              <a:endParaRPr sz="1493" dirty="0"/>
            </a:p>
          </p:txBody>
        </p:sp>
        <p:sp>
          <p:nvSpPr>
            <p:cNvPr id="561" name="object 541">
              <a:extLst>
                <a:ext uri="{FF2B5EF4-FFF2-40B4-BE49-F238E27FC236}">
                  <a16:creationId xmlns:a16="http://schemas.microsoft.com/office/drawing/2014/main" id="{C9566B06-6233-44A0-8B1D-54D45C55796F}"/>
                </a:ext>
              </a:extLst>
            </p:cNvPr>
            <p:cNvSpPr/>
            <p:nvPr/>
          </p:nvSpPr>
          <p:spPr>
            <a:xfrm>
              <a:off x="747034" y="6727306"/>
              <a:ext cx="13970" cy="13970"/>
            </a:xfrm>
            <a:custGeom>
              <a:avLst/>
              <a:gdLst/>
              <a:ahLst/>
              <a:cxnLst/>
              <a:rect l="l" t="t" r="r" b="b"/>
              <a:pathLst>
                <a:path w="13970" h="13970">
                  <a:moveTo>
                    <a:pt x="10210" y="0"/>
                  </a:moveTo>
                  <a:lnTo>
                    <a:pt x="2895" y="126"/>
                  </a:lnTo>
                  <a:lnTo>
                    <a:pt x="0" y="3124"/>
                  </a:lnTo>
                  <a:lnTo>
                    <a:pt x="126" y="10439"/>
                  </a:lnTo>
                  <a:lnTo>
                    <a:pt x="3136" y="13347"/>
                  </a:lnTo>
                  <a:lnTo>
                    <a:pt x="10439" y="13220"/>
                  </a:lnTo>
                  <a:lnTo>
                    <a:pt x="13347" y="10210"/>
                  </a:lnTo>
                  <a:lnTo>
                    <a:pt x="13284" y="6553"/>
                  </a:lnTo>
                  <a:lnTo>
                    <a:pt x="13220" y="2895"/>
                  </a:lnTo>
                  <a:lnTo>
                    <a:pt x="10210" y="0"/>
                  </a:lnTo>
                  <a:close/>
                </a:path>
              </a:pathLst>
            </a:custGeom>
            <a:solidFill>
              <a:srgbClr val="94502B"/>
            </a:solidFill>
          </p:spPr>
          <p:txBody>
            <a:bodyPr wrap="square" lIns="0" tIns="0" rIns="0" bIns="0" rtlCol="0"/>
            <a:lstStyle/>
            <a:p>
              <a:endParaRPr sz="1493" dirty="0"/>
            </a:p>
          </p:txBody>
        </p:sp>
        <p:sp>
          <p:nvSpPr>
            <p:cNvPr id="562" name="object 542">
              <a:extLst>
                <a:ext uri="{FF2B5EF4-FFF2-40B4-BE49-F238E27FC236}">
                  <a16:creationId xmlns:a16="http://schemas.microsoft.com/office/drawing/2014/main" id="{9C331725-66E9-462F-AC18-B71CE3187526}"/>
                </a:ext>
              </a:extLst>
            </p:cNvPr>
            <p:cNvSpPr/>
            <p:nvPr/>
          </p:nvSpPr>
          <p:spPr>
            <a:xfrm>
              <a:off x="501552" y="6674257"/>
              <a:ext cx="13970" cy="13970"/>
            </a:xfrm>
            <a:custGeom>
              <a:avLst/>
              <a:gdLst/>
              <a:ahLst/>
              <a:cxnLst/>
              <a:rect l="l" t="t" r="r" b="b"/>
              <a:pathLst>
                <a:path w="13970" h="13970">
                  <a:moveTo>
                    <a:pt x="10210" y="0"/>
                  </a:moveTo>
                  <a:lnTo>
                    <a:pt x="2908" y="126"/>
                  </a:lnTo>
                  <a:lnTo>
                    <a:pt x="0" y="3149"/>
                  </a:lnTo>
                  <a:lnTo>
                    <a:pt x="126" y="10452"/>
                  </a:lnTo>
                  <a:lnTo>
                    <a:pt x="3136" y="13360"/>
                  </a:lnTo>
                  <a:lnTo>
                    <a:pt x="10452" y="13233"/>
                  </a:lnTo>
                  <a:lnTo>
                    <a:pt x="13347" y="10223"/>
                  </a:lnTo>
                  <a:lnTo>
                    <a:pt x="13284" y="6565"/>
                  </a:lnTo>
                  <a:lnTo>
                    <a:pt x="13220" y="2920"/>
                  </a:lnTo>
                  <a:lnTo>
                    <a:pt x="10210" y="0"/>
                  </a:lnTo>
                  <a:close/>
                </a:path>
              </a:pathLst>
            </a:custGeom>
            <a:solidFill>
              <a:srgbClr val="AF5F34"/>
            </a:solidFill>
          </p:spPr>
          <p:txBody>
            <a:bodyPr wrap="square" lIns="0" tIns="0" rIns="0" bIns="0" rtlCol="0"/>
            <a:lstStyle/>
            <a:p>
              <a:endParaRPr sz="1493" dirty="0"/>
            </a:p>
          </p:txBody>
        </p:sp>
        <p:sp>
          <p:nvSpPr>
            <p:cNvPr id="563" name="object 543">
              <a:extLst>
                <a:ext uri="{FF2B5EF4-FFF2-40B4-BE49-F238E27FC236}">
                  <a16:creationId xmlns:a16="http://schemas.microsoft.com/office/drawing/2014/main" id="{FF8337F4-5E9A-4609-A9EE-7D20DDFC6327}"/>
                </a:ext>
              </a:extLst>
            </p:cNvPr>
            <p:cNvSpPr/>
            <p:nvPr/>
          </p:nvSpPr>
          <p:spPr>
            <a:xfrm>
              <a:off x="932975" y="6685001"/>
              <a:ext cx="13970" cy="13970"/>
            </a:xfrm>
            <a:custGeom>
              <a:avLst/>
              <a:gdLst/>
              <a:ahLst/>
              <a:cxnLst/>
              <a:rect l="l" t="t" r="r" b="b"/>
              <a:pathLst>
                <a:path w="13969" h="13970">
                  <a:moveTo>
                    <a:pt x="10210" y="0"/>
                  </a:moveTo>
                  <a:lnTo>
                    <a:pt x="2908"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8E4C29"/>
            </a:solidFill>
          </p:spPr>
          <p:txBody>
            <a:bodyPr wrap="square" lIns="0" tIns="0" rIns="0" bIns="0" rtlCol="0"/>
            <a:lstStyle/>
            <a:p>
              <a:endParaRPr sz="1493" dirty="0"/>
            </a:p>
          </p:txBody>
        </p:sp>
        <p:sp>
          <p:nvSpPr>
            <p:cNvPr id="564" name="object 544">
              <a:extLst>
                <a:ext uri="{FF2B5EF4-FFF2-40B4-BE49-F238E27FC236}">
                  <a16:creationId xmlns:a16="http://schemas.microsoft.com/office/drawing/2014/main" id="{2BC21842-1D1C-4C9B-ABAD-137C9E0E8C0F}"/>
                </a:ext>
              </a:extLst>
            </p:cNvPr>
            <p:cNvSpPr/>
            <p:nvPr/>
          </p:nvSpPr>
          <p:spPr>
            <a:xfrm>
              <a:off x="800310" y="6723447"/>
              <a:ext cx="13970" cy="13970"/>
            </a:xfrm>
            <a:custGeom>
              <a:avLst/>
              <a:gdLst/>
              <a:ahLst/>
              <a:cxnLst/>
              <a:rect l="l" t="t" r="r" b="b"/>
              <a:pathLst>
                <a:path w="13969" h="13970">
                  <a:moveTo>
                    <a:pt x="10210" y="0"/>
                  </a:moveTo>
                  <a:lnTo>
                    <a:pt x="2908" y="127"/>
                  </a:lnTo>
                  <a:lnTo>
                    <a:pt x="0" y="3124"/>
                  </a:lnTo>
                  <a:lnTo>
                    <a:pt x="126" y="10426"/>
                  </a:lnTo>
                  <a:lnTo>
                    <a:pt x="3136" y="13347"/>
                  </a:lnTo>
                  <a:lnTo>
                    <a:pt x="10439" y="13220"/>
                  </a:lnTo>
                  <a:lnTo>
                    <a:pt x="13347" y="10198"/>
                  </a:lnTo>
                  <a:lnTo>
                    <a:pt x="13284" y="6553"/>
                  </a:lnTo>
                  <a:lnTo>
                    <a:pt x="13220" y="2895"/>
                  </a:lnTo>
                  <a:lnTo>
                    <a:pt x="10210" y="0"/>
                  </a:lnTo>
                  <a:close/>
                </a:path>
              </a:pathLst>
            </a:custGeom>
            <a:solidFill>
              <a:srgbClr val="834826"/>
            </a:solidFill>
          </p:spPr>
          <p:txBody>
            <a:bodyPr wrap="square" lIns="0" tIns="0" rIns="0" bIns="0" rtlCol="0"/>
            <a:lstStyle/>
            <a:p>
              <a:endParaRPr sz="1493" dirty="0"/>
            </a:p>
          </p:txBody>
        </p:sp>
        <p:sp>
          <p:nvSpPr>
            <p:cNvPr id="565" name="object 545">
              <a:extLst>
                <a:ext uri="{FF2B5EF4-FFF2-40B4-BE49-F238E27FC236}">
                  <a16:creationId xmlns:a16="http://schemas.microsoft.com/office/drawing/2014/main" id="{15450243-B39B-4F2E-9054-DB172E7E400A}"/>
                </a:ext>
              </a:extLst>
            </p:cNvPr>
            <p:cNvSpPr/>
            <p:nvPr/>
          </p:nvSpPr>
          <p:spPr>
            <a:xfrm>
              <a:off x="675717" y="6693183"/>
              <a:ext cx="13970" cy="13970"/>
            </a:xfrm>
            <a:custGeom>
              <a:avLst/>
              <a:gdLst/>
              <a:ahLst/>
              <a:cxnLst/>
              <a:rect l="l" t="t" r="r" b="b"/>
              <a:pathLst>
                <a:path w="13970" h="13970">
                  <a:moveTo>
                    <a:pt x="10210" y="0"/>
                  </a:moveTo>
                  <a:lnTo>
                    <a:pt x="2908" y="127"/>
                  </a:lnTo>
                  <a:lnTo>
                    <a:pt x="0" y="3136"/>
                  </a:lnTo>
                  <a:lnTo>
                    <a:pt x="126" y="10439"/>
                  </a:lnTo>
                  <a:lnTo>
                    <a:pt x="3136" y="13347"/>
                  </a:lnTo>
                  <a:lnTo>
                    <a:pt x="10452" y="13220"/>
                  </a:lnTo>
                  <a:lnTo>
                    <a:pt x="13347" y="10210"/>
                  </a:lnTo>
                  <a:lnTo>
                    <a:pt x="13284" y="6553"/>
                  </a:lnTo>
                  <a:lnTo>
                    <a:pt x="13220" y="2908"/>
                  </a:lnTo>
                  <a:lnTo>
                    <a:pt x="10210" y="0"/>
                  </a:lnTo>
                  <a:close/>
                </a:path>
              </a:pathLst>
            </a:custGeom>
            <a:solidFill>
              <a:srgbClr val="98562A"/>
            </a:solidFill>
          </p:spPr>
          <p:txBody>
            <a:bodyPr wrap="square" lIns="0" tIns="0" rIns="0" bIns="0" rtlCol="0"/>
            <a:lstStyle/>
            <a:p>
              <a:endParaRPr sz="1493" dirty="0"/>
            </a:p>
          </p:txBody>
        </p:sp>
        <p:sp>
          <p:nvSpPr>
            <p:cNvPr id="566" name="object 546">
              <a:extLst>
                <a:ext uri="{FF2B5EF4-FFF2-40B4-BE49-F238E27FC236}">
                  <a16:creationId xmlns:a16="http://schemas.microsoft.com/office/drawing/2014/main" id="{4FEF1C2B-7AB6-40F5-A7A5-D57F6CB55D59}"/>
                </a:ext>
              </a:extLst>
            </p:cNvPr>
            <p:cNvSpPr/>
            <p:nvPr/>
          </p:nvSpPr>
          <p:spPr>
            <a:xfrm>
              <a:off x="710619" y="6682106"/>
              <a:ext cx="13970" cy="13970"/>
            </a:xfrm>
            <a:custGeom>
              <a:avLst/>
              <a:gdLst/>
              <a:ahLst/>
              <a:cxnLst/>
              <a:rect l="l" t="t" r="r" b="b"/>
              <a:pathLst>
                <a:path w="13970" h="13970">
                  <a:moveTo>
                    <a:pt x="10223" y="0"/>
                  </a:moveTo>
                  <a:lnTo>
                    <a:pt x="2908" y="126"/>
                  </a:lnTo>
                  <a:lnTo>
                    <a:pt x="0" y="3136"/>
                  </a:lnTo>
                  <a:lnTo>
                    <a:pt x="126" y="10452"/>
                  </a:lnTo>
                  <a:lnTo>
                    <a:pt x="3149" y="13360"/>
                  </a:lnTo>
                  <a:lnTo>
                    <a:pt x="10452" y="13233"/>
                  </a:lnTo>
                  <a:lnTo>
                    <a:pt x="13360" y="10210"/>
                  </a:lnTo>
                  <a:lnTo>
                    <a:pt x="13296" y="6565"/>
                  </a:lnTo>
                  <a:lnTo>
                    <a:pt x="13233" y="2908"/>
                  </a:lnTo>
                  <a:lnTo>
                    <a:pt x="10223" y="0"/>
                  </a:lnTo>
                  <a:close/>
                </a:path>
              </a:pathLst>
            </a:custGeom>
            <a:solidFill>
              <a:srgbClr val="A75C31"/>
            </a:solidFill>
          </p:spPr>
          <p:txBody>
            <a:bodyPr wrap="square" lIns="0" tIns="0" rIns="0" bIns="0" rtlCol="0"/>
            <a:lstStyle/>
            <a:p>
              <a:endParaRPr sz="1493" dirty="0"/>
            </a:p>
          </p:txBody>
        </p:sp>
        <p:sp>
          <p:nvSpPr>
            <p:cNvPr id="567" name="object 547">
              <a:extLst>
                <a:ext uri="{FF2B5EF4-FFF2-40B4-BE49-F238E27FC236}">
                  <a16:creationId xmlns:a16="http://schemas.microsoft.com/office/drawing/2014/main" id="{81D6ABCB-1762-4B6F-BA69-472C7C7FC7D5}"/>
                </a:ext>
              </a:extLst>
            </p:cNvPr>
            <p:cNvSpPr/>
            <p:nvPr/>
          </p:nvSpPr>
          <p:spPr>
            <a:xfrm>
              <a:off x="627905" y="6701984"/>
              <a:ext cx="13970" cy="13970"/>
            </a:xfrm>
            <a:custGeom>
              <a:avLst/>
              <a:gdLst/>
              <a:ahLst/>
              <a:cxnLst/>
              <a:rect l="l" t="t" r="r" b="b"/>
              <a:pathLst>
                <a:path w="13970" h="13970">
                  <a:moveTo>
                    <a:pt x="10210" y="0"/>
                  </a:moveTo>
                  <a:lnTo>
                    <a:pt x="2908" y="127"/>
                  </a:lnTo>
                  <a:lnTo>
                    <a:pt x="0" y="3124"/>
                  </a:lnTo>
                  <a:lnTo>
                    <a:pt x="126" y="10426"/>
                  </a:lnTo>
                  <a:lnTo>
                    <a:pt x="3136" y="13347"/>
                  </a:lnTo>
                  <a:lnTo>
                    <a:pt x="10439" y="13220"/>
                  </a:lnTo>
                  <a:lnTo>
                    <a:pt x="13347" y="10198"/>
                  </a:lnTo>
                  <a:lnTo>
                    <a:pt x="13284" y="6553"/>
                  </a:lnTo>
                  <a:lnTo>
                    <a:pt x="13220" y="2895"/>
                  </a:lnTo>
                  <a:lnTo>
                    <a:pt x="10210" y="0"/>
                  </a:lnTo>
                  <a:close/>
                </a:path>
              </a:pathLst>
            </a:custGeom>
            <a:solidFill>
              <a:srgbClr val="D68C5E"/>
            </a:solidFill>
          </p:spPr>
          <p:txBody>
            <a:bodyPr wrap="square" lIns="0" tIns="0" rIns="0" bIns="0" rtlCol="0"/>
            <a:lstStyle/>
            <a:p>
              <a:endParaRPr sz="1493" dirty="0"/>
            </a:p>
          </p:txBody>
        </p:sp>
        <p:sp>
          <p:nvSpPr>
            <p:cNvPr id="568" name="object 548">
              <a:extLst>
                <a:ext uri="{FF2B5EF4-FFF2-40B4-BE49-F238E27FC236}">
                  <a16:creationId xmlns:a16="http://schemas.microsoft.com/office/drawing/2014/main" id="{2B0E48D3-912F-4939-BC82-308426C7F0D3}"/>
                </a:ext>
              </a:extLst>
            </p:cNvPr>
            <p:cNvSpPr/>
            <p:nvPr/>
          </p:nvSpPr>
          <p:spPr>
            <a:xfrm>
              <a:off x="739796" y="6665206"/>
              <a:ext cx="13970" cy="13970"/>
            </a:xfrm>
            <a:custGeom>
              <a:avLst/>
              <a:gdLst/>
              <a:ahLst/>
              <a:cxnLst/>
              <a:rect l="l" t="t" r="r" b="b"/>
              <a:pathLst>
                <a:path w="13970" h="13970">
                  <a:moveTo>
                    <a:pt x="10210" y="0"/>
                  </a:moveTo>
                  <a:lnTo>
                    <a:pt x="2908" y="126"/>
                  </a:lnTo>
                  <a:lnTo>
                    <a:pt x="0" y="3149"/>
                  </a:lnTo>
                  <a:lnTo>
                    <a:pt x="126" y="10452"/>
                  </a:lnTo>
                  <a:lnTo>
                    <a:pt x="3136" y="13360"/>
                  </a:lnTo>
                  <a:lnTo>
                    <a:pt x="10439" y="13233"/>
                  </a:lnTo>
                  <a:lnTo>
                    <a:pt x="13347" y="10223"/>
                  </a:lnTo>
                  <a:lnTo>
                    <a:pt x="13284" y="6565"/>
                  </a:lnTo>
                  <a:lnTo>
                    <a:pt x="13220" y="2920"/>
                  </a:lnTo>
                  <a:lnTo>
                    <a:pt x="10210" y="0"/>
                  </a:lnTo>
                  <a:close/>
                </a:path>
              </a:pathLst>
            </a:custGeom>
            <a:solidFill>
              <a:srgbClr val="DB7A3C"/>
            </a:solidFill>
          </p:spPr>
          <p:txBody>
            <a:bodyPr wrap="square" lIns="0" tIns="0" rIns="0" bIns="0" rtlCol="0"/>
            <a:lstStyle/>
            <a:p>
              <a:endParaRPr sz="1493" dirty="0"/>
            </a:p>
          </p:txBody>
        </p:sp>
        <p:sp>
          <p:nvSpPr>
            <p:cNvPr id="569" name="object 549">
              <a:extLst>
                <a:ext uri="{FF2B5EF4-FFF2-40B4-BE49-F238E27FC236}">
                  <a16:creationId xmlns:a16="http://schemas.microsoft.com/office/drawing/2014/main" id="{75A84CDE-829E-444C-BC95-EA84A4BD874B}"/>
                </a:ext>
              </a:extLst>
            </p:cNvPr>
            <p:cNvSpPr/>
            <p:nvPr/>
          </p:nvSpPr>
          <p:spPr>
            <a:xfrm>
              <a:off x="914477" y="6712711"/>
              <a:ext cx="13335" cy="13970"/>
            </a:xfrm>
            <a:custGeom>
              <a:avLst/>
              <a:gdLst/>
              <a:ahLst/>
              <a:cxnLst/>
              <a:rect l="l" t="t" r="r" b="b"/>
              <a:pathLst>
                <a:path w="13334" h="13970">
                  <a:moveTo>
                    <a:pt x="10210" y="0"/>
                  </a:moveTo>
                  <a:lnTo>
                    <a:pt x="2908" y="127"/>
                  </a:lnTo>
                  <a:lnTo>
                    <a:pt x="0" y="3136"/>
                  </a:lnTo>
                  <a:lnTo>
                    <a:pt x="127" y="10439"/>
                  </a:lnTo>
                  <a:lnTo>
                    <a:pt x="3136" y="13347"/>
                  </a:lnTo>
                  <a:lnTo>
                    <a:pt x="10439" y="13220"/>
                  </a:lnTo>
                  <a:lnTo>
                    <a:pt x="13335" y="10210"/>
                  </a:lnTo>
                  <a:lnTo>
                    <a:pt x="13271" y="6553"/>
                  </a:lnTo>
                  <a:lnTo>
                    <a:pt x="13208" y="2908"/>
                  </a:lnTo>
                  <a:lnTo>
                    <a:pt x="10210" y="0"/>
                  </a:lnTo>
                  <a:close/>
                </a:path>
              </a:pathLst>
            </a:custGeom>
            <a:solidFill>
              <a:srgbClr val="764221"/>
            </a:solidFill>
          </p:spPr>
          <p:txBody>
            <a:bodyPr wrap="square" lIns="0" tIns="0" rIns="0" bIns="0" rtlCol="0"/>
            <a:lstStyle/>
            <a:p>
              <a:endParaRPr sz="1493" dirty="0"/>
            </a:p>
          </p:txBody>
        </p:sp>
        <p:sp>
          <p:nvSpPr>
            <p:cNvPr id="570" name="object 550">
              <a:extLst>
                <a:ext uri="{FF2B5EF4-FFF2-40B4-BE49-F238E27FC236}">
                  <a16:creationId xmlns:a16="http://schemas.microsoft.com/office/drawing/2014/main" id="{044DF801-0A5C-41ED-AD59-63D3991EFFFC}"/>
                </a:ext>
              </a:extLst>
            </p:cNvPr>
            <p:cNvSpPr/>
            <p:nvPr/>
          </p:nvSpPr>
          <p:spPr>
            <a:xfrm>
              <a:off x="933165" y="6656806"/>
              <a:ext cx="13970" cy="13970"/>
            </a:xfrm>
            <a:custGeom>
              <a:avLst/>
              <a:gdLst/>
              <a:ahLst/>
              <a:cxnLst/>
              <a:rect l="l" t="t" r="r" b="b"/>
              <a:pathLst>
                <a:path w="13969" h="13970">
                  <a:moveTo>
                    <a:pt x="10210" y="0"/>
                  </a:moveTo>
                  <a:lnTo>
                    <a:pt x="2908" y="127"/>
                  </a:lnTo>
                  <a:lnTo>
                    <a:pt x="0" y="3136"/>
                  </a:lnTo>
                  <a:lnTo>
                    <a:pt x="127" y="10439"/>
                  </a:lnTo>
                  <a:lnTo>
                    <a:pt x="3136" y="13347"/>
                  </a:lnTo>
                  <a:lnTo>
                    <a:pt x="10452" y="13220"/>
                  </a:lnTo>
                  <a:lnTo>
                    <a:pt x="13347" y="10210"/>
                  </a:lnTo>
                  <a:lnTo>
                    <a:pt x="13284" y="6553"/>
                  </a:lnTo>
                  <a:lnTo>
                    <a:pt x="13220" y="2908"/>
                  </a:lnTo>
                  <a:lnTo>
                    <a:pt x="10210" y="0"/>
                  </a:lnTo>
                  <a:close/>
                </a:path>
              </a:pathLst>
            </a:custGeom>
            <a:solidFill>
              <a:srgbClr val="7D4924"/>
            </a:solidFill>
          </p:spPr>
          <p:txBody>
            <a:bodyPr wrap="square" lIns="0" tIns="0" rIns="0" bIns="0" rtlCol="0"/>
            <a:lstStyle/>
            <a:p>
              <a:endParaRPr sz="1493" dirty="0"/>
            </a:p>
          </p:txBody>
        </p:sp>
        <p:sp>
          <p:nvSpPr>
            <p:cNvPr id="571" name="object 551">
              <a:extLst>
                <a:ext uri="{FF2B5EF4-FFF2-40B4-BE49-F238E27FC236}">
                  <a16:creationId xmlns:a16="http://schemas.microsoft.com/office/drawing/2014/main" id="{81BFE0D2-7078-4E27-BCD1-48E57AB83D9E}"/>
                </a:ext>
              </a:extLst>
            </p:cNvPr>
            <p:cNvSpPr/>
            <p:nvPr/>
          </p:nvSpPr>
          <p:spPr>
            <a:xfrm>
              <a:off x="897868" y="6561484"/>
              <a:ext cx="13970" cy="13970"/>
            </a:xfrm>
            <a:custGeom>
              <a:avLst/>
              <a:gdLst/>
              <a:ahLst/>
              <a:cxnLst/>
              <a:rect l="l" t="t" r="r" b="b"/>
              <a:pathLst>
                <a:path w="13969" h="13970">
                  <a:moveTo>
                    <a:pt x="10210" y="0"/>
                  </a:moveTo>
                  <a:lnTo>
                    <a:pt x="2908"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7E4823"/>
            </a:solidFill>
          </p:spPr>
          <p:txBody>
            <a:bodyPr wrap="square" lIns="0" tIns="0" rIns="0" bIns="0" rtlCol="0"/>
            <a:lstStyle/>
            <a:p>
              <a:endParaRPr sz="1493" dirty="0"/>
            </a:p>
          </p:txBody>
        </p:sp>
        <p:sp>
          <p:nvSpPr>
            <p:cNvPr id="572" name="object 552">
              <a:extLst>
                <a:ext uri="{FF2B5EF4-FFF2-40B4-BE49-F238E27FC236}">
                  <a16:creationId xmlns:a16="http://schemas.microsoft.com/office/drawing/2014/main" id="{CFC805A8-6186-4941-9DE8-F00AD65CA62D}"/>
                </a:ext>
              </a:extLst>
            </p:cNvPr>
            <p:cNvSpPr/>
            <p:nvPr/>
          </p:nvSpPr>
          <p:spPr>
            <a:xfrm>
              <a:off x="736031" y="6651419"/>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B5E30"/>
            </a:solidFill>
          </p:spPr>
          <p:txBody>
            <a:bodyPr wrap="square" lIns="0" tIns="0" rIns="0" bIns="0" rtlCol="0"/>
            <a:lstStyle/>
            <a:p>
              <a:endParaRPr sz="1493" dirty="0"/>
            </a:p>
          </p:txBody>
        </p:sp>
        <p:sp>
          <p:nvSpPr>
            <p:cNvPr id="573" name="object 553">
              <a:extLst>
                <a:ext uri="{FF2B5EF4-FFF2-40B4-BE49-F238E27FC236}">
                  <a16:creationId xmlns:a16="http://schemas.microsoft.com/office/drawing/2014/main" id="{F44A132C-64EE-45C9-9D1E-9B12F09E2A76}"/>
                </a:ext>
              </a:extLst>
            </p:cNvPr>
            <p:cNvSpPr/>
            <p:nvPr/>
          </p:nvSpPr>
          <p:spPr>
            <a:xfrm>
              <a:off x="487320" y="6598899"/>
              <a:ext cx="13970" cy="13970"/>
            </a:xfrm>
            <a:custGeom>
              <a:avLst/>
              <a:gdLst/>
              <a:ahLst/>
              <a:cxnLst/>
              <a:rect l="l" t="t" r="r" b="b"/>
              <a:pathLst>
                <a:path w="13970" h="13970">
                  <a:moveTo>
                    <a:pt x="10223" y="0"/>
                  </a:moveTo>
                  <a:lnTo>
                    <a:pt x="2908" y="127"/>
                  </a:lnTo>
                  <a:lnTo>
                    <a:pt x="0" y="3136"/>
                  </a:lnTo>
                  <a:lnTo>
                    <a:pt x="139" y="10439"/>
                  </a:lnTo>
                  <a:lnTo>
                    <a:pt x="3149" y="13347"/>
                  </a:lnTo>
                  <a:lnTo>
                    <a:pt x="10452" y="13220"/>
                  </a:lnTo>
                  <a:lnTo>
                    <a:pt x="13360" y="10210"/>
                  </a:lnTo>
                  <a:lnTo>
                    <a:pt x="13296" y="6553"/>
                  </a:lnTo>
                  <a:lnTo>
                    <a:pt x="13233" y="2908"/>
                  </a:lnTo>
                  <a:lnTo>
                    <a:pt x="10223" y="0"/>
                  </a:lnTo>
                  <a:close/>
                </a:path>
              </a:pathLst>
            </a:custGeom>
            <a:solidFill>
              <a:srgbClr val="AF5E33"/>
            </a:solidFill>
          </p:spPr>
          <p:txBody>
            <a:bodyPr wrap="square" lIns="0" tIns="0" rIns="0" bIns="0" rtlCol="0"/>
            <a:lstStyle/>
            <a:p>
              <a:endParaRPr sz="1493" dirty="0"/>
            </a:p>
          </p:txBody>
        </p:sp>
        <p:sp>
          <p:nvSpPr>
            <p:cNvPr id="574" name="object 554">
              <a:extLst>
                <a:ext uri="{FF2B5EF4-FFF2-40B4-BE49-F238E27FC236}">
                  <a16:creationId xmlns:a16="http://schemas.microsoft.com/office/drawing/2014/main" id="{E1A0446A-1505-48D4-B4DC-1C2D8BFCEA12}"/>
                </a:ext>
              </a:extLst>
            </p:cNvPr>
            <p:cNvSpPr/>
            <p:nvPr/>
          </p:nvSpPr>
          <p:spPr>
            <a:xfrm>
              <a:off x="612725" y="6602927"/>
              <a:ext cx="13970" cy="13970"/>
            </a:xfrm>
            <a:custGeom>
              <a:avLst/>
              <a:gdLst/>
              <a:ahLst/>
              <a:cxnLst/>
              <a:rect l="l" t="t" r="r" b="b"/>
              <a:pathLst>
                <a:path w="13970" h="13970">
                  <a:moveTo>
                    <a:pt x="10210" y="0"/>
                  </a:moveTo>
                  <a:lnTo>
                    <a:pt x="2908" y="126"/>
                  </a:lnTo>
                  <a:lnTo>
                    <a:pt x="0" y="3149"/>
                  </a:lnTo>
                  <a:lnTo>
                    <a:pt x="126" y="10452"/>
                  </a:lnTo>
                  <a:lnTo>
                    <a:pt x="3136" y="13360"/>
                  </a:lnTo>
                  <a:lnTo>
                    <a:pt x="10452" y="13233"/>
                  </a:lnTo>
                  <a:lnTo>
                    <a:pt x="13347" y="10210"/>
                  </a:lnTo>
                  <a:lnTo>
                    <a:pt x="13284" y="6565"/>
                  </a:lnTo>
                  <a:lnTo>
                    <a:pt x="13220" y="2908"/>
                  </a:lnTo>
                  <a:lnTo>
                    <a:pt x="10210" y="0"/>
                  </a:lnTo>
                  <a:close/>
                </a:path>
              </a:pathLst>
            </a:custGeom>
            <a:solidFill>
              <a:srgbClr val="B6662D"/>
            </a:solidFill>
          </p:spPr>
          <p:txBody>
            <a:bodyPr wrap="square" lIns="0" tIns="0" rIns="0" bIns="0" rtlCol="0"/>
            <a:lstStyle/>
            <a:p>
              <a:endParaRPr sz="1493" dirty="0"/>
            </a:p>
          </p:txBody>
        </p:sp>
        <p:sp>
          <p:nvSpPr>
            <p:cNvPr id="575" name="object 555">
              <a:extLst>
                <a:ext uri="{FF2B5EF4-FFF2-40B4-BE49-F238E27FC236}">
                  <a16:creationId xmlns:a16="http://schemas.microsoft.com/office/drawing/2014/main" id="{6C7FA66D-3A41-4EB0-BAF6-BA0264ACAAFD}"/>
                </a:ext>
              </a:extLst>
            </p:cNvPr>
            <p:cNvSpPr/>
            <p:nvPr/>
          </p:nvSpPr>
          <p:spPr>
            <a:xfrm>
              <a:off x="517074" y="6687313"/>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198"/>
                  </a:lnTo>
                  <a:lnTo>
                    <a:pt x="13284" y="6553"/>
                  </a:lnTo>
                  <a:lnTo>
                    <a:pt x="13220" y="2895"/>
                  </a:lnTo>
                  <a:lnTo>
                    <a:pt x="10210" y="0"/>
                  </a:lnTo>
                  <a:close/>
                </a:path>
              </a:pathLst>
            </a:custGeom>
            <a:solidFill>
              <a:srgbClr val="A65C31"/>
            </a:solidFill>
          </p:spPr>
          <p:txBody>
            <a:bodyPr wrap="square" lIns="0" tIns="0" rIns="0" bIns="0" rtlCol="0"/>
            <a:lstStyle/>
            <a:p>
              <a:endParaRPr sz="1493" dirty="0"/>
            </a:p>
          </p:txBody>
        </p:sp>
        <p:sp>
          <p:nvSpPr>
            <p:cNvPr id="576" name="object 556">
              <a:extLst>
                <a:ext uri="{FF2B5EF4-FFF2-40B4-BE49-F238E27FC236}">
                  <a16:creationId xmlns:a16="http://schemas.microsoft.com/office/drawing/2014/main" id="{D7A0B2D6-5DF4-435A-8967-ED5AD250FF8B}"/>
                </a:ext>
              </a:extLst>
            </p:cNvPr>
            <p:cNvSpPr/>
            <p:nvPr/>
          </p:nvSpPr>
          <p:spPr>
            <a:xfrm>
              <a:off x="982219" y="6577115"/>
              <a:ext cx="13970" cy="13970"/>
            </a:xfrm>
            <a:custGeom>
              <a:avLst/>
              <a:gdLst/>
              <a:ahLst/>
              <a:cxnLst/>
              <a:rect l="l" t="t" r="r" b="b"/>
              <a:pathLst>
                <a:path w="13969" h="13970">
                  <a:moveTo>
                    <a:pt x="10223" y="0"/>
                  </a:moveTo>
                  <a:lnTo>
                    <a:pt x="2908" y="126"/>
                  </a:lnTo>
                  <a:lnTo>
                    <a:pt x="0" y="3136"/>
                  </a:lnTo>
                  <a:lnTo>
                    <a:pt x="126" y="10439"/>
                  </a:lnTo>
                  <a:lnTo>
                    <a:pt x="3149" y="13347"/>
                  </a:lnTo>
                  <a:lnTo>
                    <a:pt x="10452" y="13220"/>
                  </a:lnTo>
                  <a:lnTo>
                    <a:pt x="13360" y="10210"/>
                  </a:lnTo>
                  <a:lnTo>
                    <a:pt x="13296" y="6553"/>
                  </a:lnTo>
                  <a:lnTo>
                    <a:pt x="13233" y="2908"/>
                  </a:lnTo>
                  <a:lnTo>
                    <a:pt x="10223" y="0"/>
                  </a:lnTo>
                  <a:close/>
                </a:path>
              </a:pathLst>
            </a:custGeom>
            <a:solidFill>
              <a:srgbClr val="8A4C27"/>
            </a:solidFill>
          </p:spPr>
          <p:txBody>
            <a:bodyPr wrap="square" lIns="0" tIns="0" rIns="0" bIns="0" rtlCol="0"/>
            <a:lstStyle/>
            <a:p>
              <a:endParaRPr sz="1493" dirty="0"/>
            </a:p>
          </p:txBody>
        </p:sp>
        <p:sp>
          <p:nvSpPr>
            <p:cNvPr id="577" name="object 557">
              <a:extLst>
                <a:ext uri="{FF2B5EF4-FFF2-40B4-BE49-F238E27FC236}">
                  <a16:creationId xmlns:a16="http://schemas.microsoft.com/office/drawing/2014/main" id="{7C7E8DFE-BE37-4AE8-8D11-77CA7C15FB07}"/>
                </a:ext>
              </a:extLst>
            </p:cNvPr>
            <p:cNvSpPr/>
            <p:nvPr/>
          </p:nvSpPr>
          <p:spPr>
            <a:xfrm>
              <a:off x="502631" y="6537521"/>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0532A"/>
            </a:solidFill>
          </p:spPr>
          <p:txBody>
            <a:bodyPr wrap="square" lIns="0" tIns="0" rIns="0" bIns="0" rtlCol="0"/>
            <a:lstStyle/>
            <a:p>
              <a:endParaRPr sz="1493" dirty="0"/>
            </a:p>
          </p:txBody>
        </p:sp>
        <p:sp>
          <p:nvSpPr>
            <p:cNvPr id="578" name="object 558">
              <a:extLst>
                <a:ext uri="{FF2B5EF4-FFF2-40B4-BE49-F238E27FC236}">
                  <a16:creationId xmlns:a16="http://schemas.microsoft.com/office/drawing/2014/main" id="{64BF62CA-BD4C-487C-97B5-CF7927F433DF}"/>
                </a:ext>
              </a:extLst>
            </p:cNvPr>
            <p:cNvSpPr/>
            <p:nvPr/>
          </p:nvSpPr>
          <p:spPr>
            <a:xfrm>
              <a:off x="642293" y="6635074"/>
              <a:ext cx="13970" cy="13970"/>
            </a:xfrm>
            <a:custGeom>
              <a:avLst/>
              <a:gdLst/>
              <a:ahLst/>
              <a:cxnLst/>
              <a:rect l="l" t="t" r="r" b="b"/>
              <a:pathLst>
                <a:path w="13970" h="13970">
                  <a:moveTo>
                    <a:pt x="10210" y="0"/>
                  </a:moveTo>
                  <a:lnTo>
                    <a:pt x="2908" y="127"/>
                  </a:lnTo>
                  <a:lnTo>
                    <a:pt x="0" y="3149"/>
                  </a:lnTo>
                  <a:lnTo>
                    <a:pt x="126" y="10452"/>
                  </a:lnTo>
                  <a:lnTo>
                    <a:pt x="3136" y="13360"/>
                  </a:lnTo>
                  <a:lnTo>
                    <a:pt x="10439" y="13233"/>
                  </a:lnTo>
                  <a:lnTo>
                    <a:pt x="13347" y="10223"/>
                  </a:lnTo>
                  <a:lnTo>
                    <a:pt x="13284" y="6565"/>
                  </a:lnTo>
                  <a:lnTo>
                    <a:pt x="13220" y="2921"/>
                  </a:lnTo>
                  <a:lnTo>
                    <a:pt x="10210" y="0"/>
                  </a:lnTo>
                  <a:close/>
                </a:path>
              </a:pathLst>
            </a:custGeom>
            <a:solidFill>
              <a:srgbClr val="E38F56"/>
            </a:solidFill>
          </p:spPr>
          <p:txBody>
            <a:bodyPr wrap="square" lIns="0" tIns="0" rIns="0" bIns="0" rtlCol="0"/>
            <a:lstStyle/>
            <a:p>
              <a:endParaRPr sz="1493" dirty="0"/>
            </a:p>
          </p:txBody>
        </p:sp>
        <p:sp>
          <p:nvSpPr>
            <p:cNvPr id="579" name="object 559">
              <a:extLst>
                <a:ext uri="{FF2B5EF4-FFF2-40B4-BE49-F238E27FC236}">
                  <a16:creationId xmlns:a16="http://schemas.microsoft.com/office/drawing/2014/main" id="{7FDF17CB-8954-4716-A0A9-934FA0C7E7AF}"/>
                </a:ext>
              </a:extLst>
            </p:cNvPr>
            <p:cNvSpPr/>
            <p:nvPr/>
          </p:nvSpPr>
          <p:spPr>
            <a:xfrm>
              <a:off x="821945" y="6576166"/>
              <a:ext cx="13970" cy="13970"/>
            </a:xfrm>
            <a:custGeom>
              <a:avLst/>
              <a:gdLst/>
              <a:ahLst/>
              <a:cxnLst/>
              <a:rect l="l" t="t" r="r" b="b"/>
              <a:pathLst>
                <a:path w="13969" h="13970">
                  <a:moveTo>
                    <a:pt x="10210" y="0"/>
                  </a:moveTo>
                  <a:lnTo>
                    <a:pt x="2908" y="126"/>
                  </a:lnTo>
                  <a:lnTo>
                    <a:pt x="0" y="3149"/>
                  </a:lnTo>
                  <a:lnTo>
                    <a:pt x="127" y="10452"/>
                  </a:lnTo>
                  <a:lnTo>
                    <a:pt x="3136" y="13360"/>
                  </a:lnTo>
                  <a:lnTo>
                    <a:pt x="10439" y="13233"/>
                  </a:lnTo>
                  <a:lnTo>
                    <a:pt x="13347" y="10223"/>
                  </a:lnTo>
                  <a:lnTo>
                    <a:pt x="13284" y="6565"/>
                  </a:lnTo>
                  <a:lnTo>
                    <a:pt x="13220" y="2920"/>
                  </a:lnTo>
                  <a:lnTo>
                    <a:pt x="10210" y="0"/>
                  </a:lnTo>
                  <a:close/>
                </a:path>
              </a:pathLst>
            </a:custGeom>
            <a:solidFill>
              <a:srgbClr val="A75C31"/>
            </a:solidFill>
          </p:spPr>
          <p:txBody>
            <a:bodyPr wrap="square" lIns="0" tIns="0" rIns="0" bIns="0" rtlCol="0"/>
            <a:lstStyle/>
            <a:p>
              <a:endParaRPr sz="1493" dirty="0"/>
            </a:p>
          </p:txBody>
        </p:sp>
        <p:sp>
          <p:nvSpPr>
            <p:cNvPr id="580" name="object 560">
              <a:extLst>
                <a:ext uri="{FF2B5EF4-FFF2-40B4-BE49-F238E27FC236}">
                  <a16:creationId xmlns:a16="http://schemas.microsoft.com/office/drawing/2014/main" id="{7698A06F-EDC5-4AF3-AD4C-8571323E36FF}"/>
                </a:ext>
              </a:extLst>
            </p:cNvPr>
            <p:cNvSpPr/>
            <p:nvPr/>
          </p:nvSpPr>
          <p:spPr>
            <a:xfrm>
              <a:off x="730122" y="6480174"/>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B542E"/>
            </a:solidFill>
          </p:spPr>
          <p:txBody>
            <a:bodyPr wrap="square" lIns="0" tIns="0" rIns="0" bIns="0" rtlCol="0"/>
            <a:lstStyle/>
            <a:p>
              <a:endParaRPr sz="1493" dirty="0"/>
            </a:p>
          </p:txBody>
        </p:sp>
        <p:sp>
          <p:nvSpPr>
            <p:cNvPr id="581" name="object 561">
              <a:extLst>
                <a:ext uri="{FF2B5EF4-FFF2-40B4-BE49-F238E27FC236}">
                  <a16:creationId xmlns:a16="http://schemas.microsoft.com/office/drawing/2014/main" id="{72BDCADB-479E-4CB0-9F7B-7926EE2CC3B2}"/>
                </a:ext>
              </a:extLst>
            </p:cNvPr>
            <p:cNvSpPr/>
            <p:nvPr/>
          </p:nvSpPr>
          <p:spPr>
            <a:xfrm>
              <a:off x="722181" y="6561514"/>
              <a:ext cx="13970" cy="13970"/>
            </a:xfrm>
            <a:custGeom>
              <a:avLst/>
              <a:gdLst/>
              <a:ahLst/>
              <a:cxnLst/>
              <a:rect l="l" t="t" r="r" b="b"/>
              <a:pathLst>
                <a:path w="13970" h="13970">
                  <a:moveTo>
                    <a:pt x="10210" y="0"/>
                  </a:moveTo>
                  <a:lnTo>
                    <a:pt x="2908"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75C31"/>
            </a:solidFill>
          </p:spPr>
          <p:txBody>
            <a:bodyPr wrap="square" lIns="0" tIns="0" rIns="0" bIns="0" rtlCol="0"/>
            <a:lstStyle/>
            <a:p>
              <a:endParaRPr sz="1493" dirty="0"/>
            </a:p>
          </p:txBody>
        </p:sp>
        <p:sp>
          <p:nvSpPr>
            <p:cNvPr id="582" name="object 562">
              <a:extLst>
                <a:ext uri="{FF2B5EF4-FFF2-40B4-BE49-F238E27FC236}">
                  <a16:creationId xmlns:a16="http://schemas.microsoft.com/office/drawing/2014/main" id="{E54357FD-EA6A-4F49-9421-2FFEF22C7C43}"/>
                </a:ext>
              </a:extLst>
            </p:cNvPr>
            <p:cNvSpPr/>
            <p:nvPr/>
          </p:nvSpPr>
          <p:spPr>
            <a:xfrm>
              <a:off x="463903" y="6562171"/>
              <a:ext cx="13970" cy="13970"/>
            </a:xfrm>
            <a:custGeom>
              <a:avLst/>
              <a:gdLst/>
              <a:ahLst/>
              <a:cxnLst/>
              <a:rect l="l" t="t" r="r" b="b"/>
              <a:pathLst>
                <a:path w="13970" h="13970">
                  <a:moveTo>
                    <a:pt x="10210" y="0"/>
                  </a:moveTo>
                  <a:lnTo>
                    <a:pt x="2895"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35C2E"/>
            </a:solidFill>
          </p:spPr>
          <p:txBody>
            <a:bodyPr wrap="square" lIns="0" tIns="0" rIns="0" bIns="0" rtlCol="0"/>
            <a:lstStyle/>
            <a:p>
              <a:endParaRPr sz="1493" dirty="0"/>
            </a:p>
          </p:txBody>
        </p:sp>
        <p:sp>
          <p:nvSpPr>
            <p:cNvPr id="583" name="object 563">
              <a:extLst>
                <a:ext uri="{FF2B5EF4-FFF2-40B4-BE49-F238E27FC236}">
                  <a16:creationId xmlns:a16="http://schemas.microsoft.com/office/drawing/2014/main" id="{E8015B30-363E-4BA2-BBCB-F0502D68C9D0}"/>
                </a:ext>
              </a:extLst>
            </p:cNvPr>
            <p:cNvSpPr/>
            <p:nvPr/>
          </p:nvSpPr>
          <p:spPr>
            <a:xfrm>
              <a:off x="1041929" y="6561167"/>
              <a:ext cx="13970" cy="13970"/>
            </a:xfrm>
            <a:custGeom>
              <a:avLst/>
              <a:gdLst/>
              <a:ahLst/>
              <a:cxnLst/>
              <a:rect l="l" t="t" r="r" b="b"/>
              <a:pathLst>
                <a:path w="13969" h="13970">
                  <a:moveTo>
                    <a:pt x="10210" y="0"/>
                  </a:moveTo>
                  <a:lnTo>
                    <a:pt x="2908" y="126"/>
                  </a:lnTo>
                  <a:lnTo>
                    <a:pt x="0" y="3149"/>
                  </a:lnTo>
                  <a:lnTo>
                    <a:pt x="127" y="10452"/>
                  </a:lnTo>
                  <a:lnTo>
                    <a:pt x="3136" y="13360"/>
                  </a:lnTo>
                  <a:lnTo>
                    <a:pt x="10452" y="13233"/>
                  </a:lnTo>
                  <a:lnTo>
                    <a:pt x="13347" y="10210"/>
                  </a:lnTo>
                  <a:lnTo>
                    <a:pt x="13284" y="6565"/>
                  </a:lnTo>
                  <a:lnTo>
                    <a:pt x="13220" y="2908"/>
                  </a:lnTo>
                  <a:lnTo>
                    <a:pt x="10210" y="0"/>
                  </a:lnTo>
                  <a:close/>
                </a:path>
              </a:pathLst>
            </a:custGeom>
            <a:solidFill>
              <a:srgbClr val="734021"/>
            </a:solidFill>
          </p:spPr>
          <p:txBody>
            <a:bodyPr wrap="square" lIns="0" tIns="0" rIns="0" bIns="0" rtlCol="0"/>
            <a:lstStyle/>
            <a:p>
              <a:endParaRPr sz="1493" dirty="0"/>
            </a:p>
          </p:txBody>
        </p:sp>
        <p:sp>
          <p:nvSpPr>
            <p:cNvPr id="584" name="object 564">
              <a:extLst>
                <a:ext uri="{FF2B5EF4-FFF2-40B4-BE49-F238E27FC236}">
                  <a16:creationId xmlns:a16="http://schemas.microsoft.com/office/drawing/2014/main" id="{DD971086-74CC-4440-98B3-E9ADF5D26C1E}"/>
                </a:ext>
              </a:extLst>
            </p:cNvPr>
            <p:cNvSpPr/>
            <p:nvPr/>
          </p:nvSpPr>
          <p:spPr>
            <a:xfrm>
              <a:off x="706544" y="6671032"/>
              <a:ext cx="13970" cy="13970"/>
            </a:xfrm>
            <a:custGeom>
              <a:avLst/>
              <a:gdLst/>
              <a:ahLst/>
              <a:cxnLst/>
              <a:rect l="l" t="t" r="r" b="b"/>
              <a:pathLst>
                <a:path w="13970" h="13970">
                  <a:moveTo>
                    <a:pt x="10210" y="0"/>
                  </a:moveTo>
                  <a:lnTo>
                    <a:pt x="2908" y="127"/>
                  </a:lnTo>
                  <a:lnTo>
                    <a:pt x="0" y="3149"/>
                  </a:lnTo>
                  <a:lnTo>
                    <a:pt x="126" y="10452"/>
                  </a:lnTo>
                  <a:lnTo>
                    <a:pt x="3136" y="13347"/>
                  </a:lnTo>
                  <a:lnTo>
                    <a:pt x="10452" y="13220"/>
                  </a:lnTo>
                  <a:lnTo>
                    <a:pt x="13347" y="10223"/>
                  </a:lnTo>
                  <a:lnTo>
                    <a:pt x="13284" y="6565"/>
                  </a:lnTo>
                  <a:lnTo>
                    <a:pt x="13220" y="2921"/>
                  </a:lnTo>
                  <a:lnTo>
                    <a:pt x="10210" y="0"/>
                  </a:lnTo>
                  <a:close/>
                </a:path>
              </a:pathLst>
            </a:custGeom>
            <a:solidFill>
              <a:srgbClr val="9E592C"/>
            </a:solidFill>
          </p:spPr>
          <p:txBody>
            <a:bodyPr wrap="square" lIns="0" tIns="0" rIns="0" bIns="0" rtlCol="0"/>
            <a:lstStyle/>
            <a:p>
              <a:endParaRPr sz="1493" dirty="0"/>
            </a:p>
          </p:txBody>
        </p:sp>
        <p:sp>
          <p:nvSpPr>
            <p:cNvPr id="585" name="object 565">
              <a:extLst>
                <a:ext uri="{FF2B5EF4-FFF2-40B4-BE49-F238E27FC236}">
                  <a16:creationId xmlns:a16="http://schemas.microsoft.com/office/drawing/2014/main" id="{CA702F87-E906-453A-AD3E-A4F30F31A77B}"/>
                </a:ext>
              </a:extLst>
            </p:cNvPr>
            <p:cNvSpPr/>
            <p:nvPr/>
          </p:nvSpPr>
          <p:spPr>
            <a:xfrm>
              <a:off x="625339" y="6565306"/>
              <a:ext cx="13970" cy="13970"/>
            </a:xfrm>
            <a:custGeom>
              <a:avLst/>
              <a:gdLst/>
              <a:ahLst/>
              <a:cxnLst/>
              <a:rect l="l" t="t" r="r" b="b"/>
              <a:pathLst>
                <a:path w="13970" h="13970">
                  <a:moveTo>
                    <a:pt x="10210" y="0"/>
                  </a:moveTo>
                  <a:lnTo>
                    <a:pt x="2895" y="126"/>
                  </a:lnTo>
                  <a:lnTo>
                    <a:pt x="0" y="3149"/>
                  </a:lnTo>
                  <a:lnTo>
                    <a:pt x="126" y="10452"/>
                  </a:lnTo>
                  <a:lnTo>
                    <a:pt x="3136" y="13360"/>
                  </a:lnTo>
                  <a:lnTo>
                    <a:pt x="10439" y="13233"/>
                  </a:lnTo>
                  <a:lnTo>
                    <a:pt x="13347" y="10223"/>
                  </a:lnTo>
                  <a:lnTo>
                    <a:pt x="13284" y="6565"/>
                  </a:lnTo>
                  <a:lnTo>
                    <a:pt x="13220" y="2920"/>
                  </a:lnTo>
                  <a:lnTo>
                    <a:pt x="10210" y="0"/>
                  </a:lnTo>
                  <a:close/>
                </a:path>
              </a:pathLst>
            </a:custGeom>
            <a:solidFill>
              <a:srgbClr val="A95C31"/>
            </a:solidFill>
          </p:spPr>
          <p:txBody>
            <a:bodyPr wrap="square" lIns="0" tIns="0" rIns="0" bIns="0" rtlCol="0"/>
            <a:lstStyle/>
            <a:p>
              <a:endParaRPr sz="1493" dirty="0"/>
            </a:p>
          </p:txBody>
        </p:sp>
        <p:sp>
          <p:nvSpPr>
            <p:cNvPr id="586" name="object 566">
              <a:extLst>
                <a:ext uri="{FF2B5EF4-FFF2-40B4-BE49-F238E27FC236}">
                  <a16:creationId xmlns:a16="http://schemas.microsoft.com/office/drawing/2014/main" id="{EEB6653F-44AE-49AA-92DF-C675E0FF01FB}"/>
                </a:ext>
              </a:extLst>
            </p:cNvPr>
            <p:cNvSpPr/>
            <p:nvPr/>
          </p:nvSpPr>
          <p:spPr>
            <a:xfrm>
              <a:off x="811947" y="6671278"/>
              <a:ext cx="13970" cy="13970"/>
            </a:xfrm>
            <a:custGeom>
              <a:avLst/>
              <a:gdLst/>
              <a:ahLst/>
              <a:cxnLst/>
              <a:rect l="l" t="t" r="r" b="b"/>
              <a:pathLst>
                <a:path w="13969" h="13970">
                  <a:moveTo>
                    <a:pt x="10210" y="0"/>
                  </a:moveTo>
                  <a:lnTo>
                    <a:pt x="2895" y="127"/>
                  </a:lnTo>
                  <a:lnTo>
                    <a:pt x="0" y="3136"/>
                  </a:lnTo>
                  <a:lnTo>
                    <a:pt x="126" y="10439"/>
                  </a:lnTo>
                  <a:lnTo>
                    <a:pt x="3136" y="13347"/>
                  </a:lnTo>
                  <a:lnTo>
                    <a:pt x="10439" y="13220"/>
                  </a:lnTo>
                  <a:lnTo>
                    <a:pt x="13347" y="10198"/>
                  </a:lnTo>
                  <a:lnTo>
                    <a:pt x="13284" y="6553"/>
                  </a:lnTo>
                  <a:lnTo>
                    <a:pt x="13220" y="2895"/>
                  </a:lnTo>
                  <a:lnTo>
                    <a:pt x="10210" y="0"/>
                  </a:lnTo>
                  <a:close/>
                </a:path>
              </a:pathLst>
            </a:custGeom>
            <a:solidFill>
              <a:srgbClr val="B6662D"/>
            </a:solidFill>
          </p:spPr>
          <p:txBody>
            <a:bodyPr wrap="square" lIns="0" tIns="0" rIns="0" bIns="0" rtlCol="0"/>
            <a:lstStyle/>
            <a:p>
              <a:endParaRPr sz="1493" dirty="0"/>
            </a:p>
          </p:txBody>
        </p:sp>
        <p:sp>
          <p:nvSpPr>
            <p:cNvPr id="587" name="object 567">
              <a:extLst>
                <a:ext uri="{FF2B5EF4-FFF2-40B4-BE49-F238E27FC236}">
                  <a16:creationId xmlns:a16="http://schemas.microsoft.com/office/drawing/2014/main" id="{E68EEF05-5A62-48F9-8A93-C713D82C9198}"/>
                </a:ext>
              </a:extLst>
            </p:cNvPr>
            <p:cNvSpPr/>
            <p:nvPr/>
          </p:nvSpPr>
          <p:spPr>
            <a:xfrm>
              <a:off x="440950" y="6633123"/>
              <a:ext cx="13970" cy="13970"/>
            </a:xfrm>
            <a:custGeom>
              <a:avLst/>
              <a:gdLst/>
              <a:ahLst/>
              <a:cxnLst/>
              <a:rect l="l" t="t" r="r" b="b"/>
              <a:pathLst>
                <a:path w="13970" h="13970">
                  <a:moveTo>
                    <a:pt x="10210" y="0"/>
                  </a:moveTo>
                  <a:lnTo>
                    <a:pt x="2908" y="127"/>
                  </a:lnTo>
                  <a:lnTo>
                    <a:pt x="0" y="3124"/>
                  </a:lnTo>
                  <a:lnTo>
                    <a:pt x="126" y="10439"/>
                  </a:lnTo>
                  <a:lnTo>
                    <a:pt x="3136" y="13347"/>
                  </a:lnTo>
                  <a:lnTo>
                    <a:pt x="10439" y="13220"/>
                  </a:lnTo>
                  <a:lnTo>
                    <a:pt x="13347" y="10198"/>
                  </a:lnTo>
                  <a:lnTo>
                    <a:pt x="13284" y="6553"/>
                  </a:lnTo>
                  <a:lnTo>
                    <a:pt x="13220" y="2895"/>
                  </a:lnTo>
                  <a:lnTo>
                    <a:pt x="10210" y="0"/>
                  </a:lnTo>
                  <a:close/>
                </a:path>
              </a:pathLst>
            </a:custGeom>
            <a:solidFill>
              <a:srgbClr val="A35C2E"/>
            </a:solidFill>
          </p:spPr>
          <p:txBody>
            <a:bodyPr wrap="square" lIns="0" tIns="0" rIns="0" bIns="0" rtlCol="0"/>
            <a:lstStyle/>
            <a:p>
              <a:endParaRPr sz="1493" dirty="0"/>
            </a:p>
          </p:txBody>
        </p:sp>
        <p:sp>
          <p:nvSpPr>
            <p:cNvPr id="588" name="object 568">
              <a:extLst>
                <a:ext uri="{FF2B5EF4-FFF2-40B4-BE49-F238E27FC236}">
                  <a16:creationId xmlns:a16="http://schemas.microsoft.com/office/drawing/2014/main" id="{A4E959E7-0BB1-4618-AB7C-B54AC6082AE8}"/>
                </a:ext>
              </a:extLst>
            </p:cNvPr>
            <p:cNvSpPr/>
            <p:nvPr/>
          </p:nvSpPr>
          <p:spPr>
            <a:xfrm>
              <a:off x="810041" y="6500375"/>
              <a:ext cx="13970" cy="13970"/>
            </a:xfrm>
            <a:custGeom>
              <a:avLst/>
              <a:gdLst/>
              <a:ahLst/>
              <a:cxnLst/>
              <a:rect l="l" t="t" r="r" b="b"/>
              <a:pathLst>
                <a:path w="13969" h="13970">
                  <a:moveTo>
                    <a:pt x="10210" y="0"/>
                  </a:moveTo>
                  <a:lnTo>
                    <a:pt x="2908" y="127"/>
                  </a:lnTo>
                  <a:lnTo>
                    <a:pt x="0" y="3124"/>
                  </a:lnTo>
                  <a:lnTo>
                    <a:pt x="139" y="10439"/>
                  </a:lnTo>
                  <a:lnTo>
                    <a:pt x="3136" y="13347"/>
                  </a:lnTo>
                  <a:lnTo>
                    <a:pt x="10452" y="13220"/>
                  </a:lnTo>
                  <a:lnTo>
                    <a:pt x="13360" y="10210"/>
                  </a:lnTo>
                  <a:lnTo>
                    <a:pt x="13296" y="6553"/>
                  </a:lnTo>
                  <a:lnTo>
                    <a:pt x="13233" y="2895"/>
                  </a:lnTo>
                  <a:lnTo>
                    <a:pt x="10210" y="0"/>
                  </a:lnTo>
                  <a:close/>
                </a:path>
              </a:pathLst>
            </a:custGeom>
            <a:solidFill>
              <a:srgbClr val="7E4823"/>
            </a:solidFill>
          </p:spPr>
          <p:txBody>
            <a:bodyPr wrap="square" lIns="0" tIns="0" rIns="0" bIns="0" rtlCol="0"/>
            <a:lstStyle/>
            <a:p>
              <a:endParaRPr sz="1493" dirty="0"/>
            </a:p>
          </p:txBody>
        </p:sp>
        <p:sp>
          <p:nvSpPr>
            <p:cNvPr id="589" name="object 569">
              <a:extLst>
                <a:ext uri="{FF2B5EF4-FFF2-40B4-BE49-F238E27FC236}">
                  <a16:creationId xmlns:a16="http://schemas.microsoft.com/office/drawing/2014/main" id="{03701C95-3F3A-4BD6-861F-BCA12BD0BB24}"/>
                </a:ext>
              </a:extLst>
            </p:cNvPr>
            <p:cNvSpPr/>
            <p:nvPr/>
          </p:nvSpPr>
          <p:spPr>
            <a:xfrm>
              <a:off x="514249" y="6570729"/>
              <a:ext cx="13970" cy="13970"/>
            </a:xfrm>
            <a:custGeom>
              <a:avLst/>
              <a:gdLst/>
              <a:ahLst/>
              <a:cxnLst/>
              <a:rect l="l" t="t" r="r" b="b"/>
              <a:pathLst>
                <a:path w="13970" h="13970">
                  <a:moveTo>
                    <a:pt x="10210" y="0"/>
                  </a:moveTo>
                  <a:lnTo>
                    <a:pt x="2908" y="126"/>
                  </a:lnTo>
                  <a:lnTo>
                    <a:pt x="0" y="3136"/>
                  </a:lnTo>
                  <a:lnTo>
                    <a:pt x="126" y="10439"/>
                  </a:lnTo>
                  <a:lnTo>
                    <a:pt x="3136" y="13347"/>
                  </a:lnTo>
                  <a:lnTo>
                    <a:pt x="10452" y="13220"/>
                  </a:lnTo>
                  <a:lnTo>
                    <a:pt x="13347" y="10210"/>
                  </a:lnTo>
                  <a:lnTo>
                    <a:pt x="13284" y="6553"/>
                  </a:lnTo>
                  <a:lnTo>
                    <a:pt x="13220" y="2908"/>
                  </a:lnTo>
                  <a:lnTo>
                    <a:pt x="10210" y="0"/>
                  </a:lnTo>
                  <a:close/>
                </a:path>
              </a:pathLst>
            </a:custGeom>
            <a:solidFill>
              <a:srgbClr val="9E582E"/>
            </a:solidFill>
          </p:spPr>
          <p:txBody>
            <a:bodyPr wrap="square" lIns="0" tIns="0" rIns="0" bIns="0" rtlCol="0"/>
            <a:lstStyle/>
            <a:p>
              <a:endParaRPr sz="1493" dirty="0"/>
            </a:p>
          </p:txBody>
        </p:sp>
        <p:sp>
          <p:nvSpPr>
            <p:cNvPr id="590" name="object 570">
              <a:extLst>
                <a:ext uri="{FF2B5EF4-FFF2-40B4-BE49-F238E27FC236}">
                  <a16:creationId xmlns:a16="http://schemas.microsoft.com/office/drawing/2014/main" id="{BC064235-467B-4F20-AB73-4E90D2F9F4F4}"/>
                </a:ext>
              </a:extLst>
            </p:cNvPr>
            <p:cNvSpPr/>
            <p:nvPr/>
          </p:nvSpPr>
          <p:spPr>
            <a:xfrm>
              <a:off x="821267" y="6665386"/>
              <a:ext cx="13970" cy="13970"/>
            </a:xfrm>
            <a:custGeom>
              <a:avLst/>
              <a:gdLst/>
              <a:ahLst/>
              <a:cxnLst/>
              <a:rect l="l" t="t" r="r" b="b"/>
              <a:pathLst>
                <a:path w="13969" h="13970">
                  <a:moveTo>
                    <a:pt x="10198" y="0"/>
                  </a:moveTo>
                  <a:lnTo>
                    <a:pt x="2895" y="127"/>
                  </a:lnTo>
                  <a:lnTo>
                    <a:pt x="0" y="3136"/>
                  </a:lnTo>
                  <a:lnTo>
                    <a:pt x="127" y="10439"/>
                  </a:lnTo>
                  <a:lnTo>
                    <a:pt x="3136" y="13347"/>
                  </a:lnTo>
                  <a:lnTo>
                    <a:pt x="10439" y="13220"/>
                  </a:lnTo>
                  <a:lnTo>
                    <a:pt x="13347" y="10210"/>
                  </a:lnTo>
                  <a:lnTo>
                    <a:pt x="13284" y="6553"/>
                  </a:lnTo>
                  <a:lnTo>
                    <a:pt x="13220" y="2908"/>
                  </a:lnTo>
                  <a:lnTo>
                    <a:pt x="10198" y="0"/>
                  </a:lnTo>
                  <a:close/>
                </a:path>
              </a:pathLst>
            </a:custGeom>
            <a:solidFill>
              <a:srgbClr val="A95C31"/>
            </a:solidFill>
          </p:spPr>
          <p:txBody>
            <a:bodyPr wrap="square" lIns="0" tIns="0" rIns="0" bIns="0" rtlCol="0"/>
            <a:lstStyle/>
            <a:p>
              <a:endParaRPr sz="1493" dirty="0"/>
            </a:p>
          </p:txBody>
        </p:sp>
        <p:sp>
          <p:nvSpPr>
            <p:cNvPr id="591" name="object 571">
              <a:extLst>
                <a:ext uri="{FF2B5EF4-FFF2-40B4-BE49-F238E27FC236}">
                  <a16:creationId xmlns:a16="http://schemas.microsoft.com/office/drawing/2014/main" id="{DDA50423-3E8D-4CD0-8405-8A88AB8B41CD}"/>
                </a:ext>
              </a:extLst>
            </p:cNvPr>
            <p:cNvSpPr/>
            <p:nvPr/>
          </p:nvSpPr>
          <p:spPr>
            <a:xfrm>
              <a:off x="552574" y="6628951"/>
              <a:ext cx="13970" cy="13970"/>
            </a:xfrm>
            <a:custGeom>
              <a:avLst/>
              <a:gdLst/>
              <a:ahLst/>
              <a:cxnLst/>
              <a:rect l="l" t="t" r="r" b="b"/>
              <a:pathLst>
                <a:path w="13970" h="13970">
                  <a:moveTo>
                    <a:pt x="10210" y="0"/>
                  </a:moveTo>
                  <a:lnTo>
                    <a:pt x="2895" y="126"/>
                  </a:lnTo>
                  <a:lnTo>
                    <a:pt x="0" y="3149"/>
                  </a:lnTo>
                  <a:lnTo>
                    <a:pt x="126" y="10452"/>
                  </a:lnTo>
                  <a:lnTo>
                    <a:pt x="3136" y="13347"/>
                  </a:lnTo>
                  <a:lnTo>
                    <a:pt x="10439" y="13220"/>
                  </a:lnTo>
                  <a:lnTo>
                    <a:pt x="13347" y="10223"/>
                  </a:lnTo>
                  <a:lnTo>
                    <a:pt x="13284" y="6565"/>
                  </a:lnTo>
                  <a:lnTo>
                    <a:pt x="13220" y="2920"/>
                  </a:lnTo>
                  <a:lnTo>
                    <a:pt x="10210" y="0"/>
                  </a:lnTo>
                  <a:close/>
                </a:path>
              </a:pathLst>
            </a:custGeom>
            <a:solidFill>
              <a:srgbClr val="A85D32"/>
            </a:solidFill>
          </p:spPr>
          <p:txBody>
            <a:bodyPr wrap="square" lIns="0" tIns="0" rIns="0" bIns="0" rtlCol="0"/>
            <a:lstStyle/>
            <a:p>
              <a:endParaRPr sz="1493" dirty="0"/>
            </a:p>
          </p:txBody>
        </p:sp>
        <p:sp>
          <p:nvSpPr>
            <p:cNvPr id="592" name="object 572">
              <a:extLst>
                <a:ext uri="{FF2B5EF4-FFF2-40B4-BE49-F238E27FC236}">
                  <a16:creationId xmlns:a16="http://schemas.microsoft.com/office/drawing/2014/main" id="{46634DD0-C45F-495C-8150-A1A9029237AF}"/>
                </a:ext>
              </a:extLst>
            </p:cNvPr>
            <p:cNvSpPr/>
            <p:nvPr/>
          </p:nvSpPr>
          <p:spPr>
            <a:xfrm>
              <a:off x="792788" y="6499455"/>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895"/>
                  </a:lnTo>
                  <a:lnTo>
                    <a:pt x="10210" y="0"/>
                  </a:lnTo>
                  <a:close/>
                </a:path>
              </a:pathLst>
            </a:custGeom>
            <a:solidFill>
              <a:srgbClr val="A45A30"/>
            </a:solidFill>
          </p:spPr>
          <p:txBody>
            <a:bodyPr wrap="square" lIns="0" tIns="0" rIns="0" bIns="0" rtlCol="0"/>
            <a:lstStyle/>
            <a:p>
              <a:endParaRPr sz="1493" dirty="0"/>
            </a:p>
          </p:txBody>
        </p:sp>
        <p:sp>
          <p:nvSpPr>
            <p:cNvPr id="593" name="object 573">
              <a:extLst>
                <a:ext uri="{FF2B5EF4-FFF2-40B4-BE49-F238E27FC236}">
                  <a16:creationId xmlns:a16="http://schemas.microsoft.com/office/drawing/2014/main" id="{6E649D3B-AD52-4C78-85D0-9AD2C4636045}"/>
                </a:ext>
              </a:extLst>
            </p:cNvPr>
            <p:cNvSpPr/>
            <p:nvPr/>
          </p:nvSpPr>
          <p:spPr>
            <a:xfrm>
              <a:off x="850527" y="6657019"/>
              <a:ext cx="13970" cy="13970"/>
            </a:xfrm>
            <a:custGeom>
              <a:avLst/>
              <a:gdLst/>
              <a:ahLst/>
              <a:cxnLst/>
              <a:rect l="l" t="t" r="r" b="b"/>
              <a:pathLst>
                <a:path w="13969" h="13970">
                  <a:moveTo>
                    <a:pt x="10223" y="0"/>
                  </a:moveTo>
                  <a:lnTo>
                    <a:pt x="2908" y="127"/>
                  </a:lnTo>
                  <a:lnTo>
                    <a:pt x="0" y="3136"/>
                  </a:lnTo>
                  <a:lnTo>
                    <a:pt x="126" y="10439"/>
                  </a:lnTo>
                  <a:lnTo>
                    <a:pt x="3149" y="13347"/>
                  </a:lnTo>
                  <a:lnTo>
                    <a:pt x="10452" y="13220"/>
                  </a:lnTo>
                  <a:lnTo>
                    <a:pt x="13360" y="10210"/>
                  </a:lnTo>
                  <a:lnTo>
                    <a:pt x="13296" y="6553"/>
                  </a:lnTo>
                  <a:lnTo>
                    <a:pt x="13233" y="2908"/>
                  </a:lnTo>
                  <a:lnTo>
                    <a:pt x="10223" y="0"/>
                  </a:lnTo>
                  <a:close/>
                </a:path>
              </a:pathLst>
            </a:custGeom>
            <a:solidFill>
              <a:srgbClr val="A85B30"/>
            </a:solidFill>
          </p:spPr>
          <p:txBody>
            <a:bodyPr wrap="square" lIns="0" tIns="0" rIns="0" bIns="0" rtlCol="0"/>
            <a:lstStyle/>
            <a:p>
              <a:endParaRPr sz="1493" dirty="0"/>
            </a:p>
          </p:txBody>
        </p:sp>
        <p:sp>
          <p:nvSpPr>
            <p:cNvPr id="594" name="object 574">
              <a:extLst>
                <a:ext uri="{FF2B5EF4-FFF2-40B4-BE49-F238E27FC236}">
                  <a16:creationId xmlns:a16="http://schemas.microsoft.com/office/drawing/2014/main" id="{FDE8022F-E6C0-4F93-A22A-3D42C24ED367}"/>
                </a:ext>
              </a:extLst>
            </p:cNvPr>
            <p:cNvSpPr/>
            <p:nvPr/>
          </p:nvSpPr>
          <p:spPr>
            <a:xfrm>
              <a:off x="926654" y="6644176"/>
              <a:ext cx="13970" cy="13970"/>
            </a:xfrm>
            <a:custGeom>
              <a:avLst/>
              <a:gdLst/>
              <a:ahLst/>
              <a:cxnLst/>
              <a:rect l="l" t="t" r="r" b="b"/>
              <a:pathLst>
                <a:path w="13969" h="13970">
                  <a:moveTo>
                    <a:pt x="10223" y="0"/>
                  </a:moveTo>
                  <a:lnTo>
                    <a:pt x="2908" y="127"/>
                  </a:lnTo>
                  <a:lnTo>
                    <a:pt x="0" y="3124"/>
                  </a:lnTo>
                  <a:lnTo>
                    <a:pt x="126" y="10439"/>
                  </a:lnTo>
                  <a:lnTo>
                    <a:pt x="3149" y="13347"/>
                  </a:lnTo>
                  <a:lnTo>
                    <a:pt x="10452" y="13220"/>
                  </a:lnTo>
                  <a:lnTo>
                    <a:pt x="13360" y="10210"/>
                  </a:lnTo>
                  <a:lnTo>
                    <a:pt x="13296" y="6553"/>
                  </a:lnTo>
                  <a:lnTo>
                    <a:pt x="13233" y="2895"/>
                  </a:lnTo>
                  <a:lnTo>
                    <a:pt x="10223" y="0"/>
                  </a:lnTo>
                  <a:close/>
                </a:path>
              </a:pathLst>
            </a:custGeom>
            <a:solidFill>
              <a:srgbClr val="824925"/>
            </a:solidFill>
          </p:spPr>
          <p:txBody>
            <a:bodyPr wrap="square" lIns="0" tIns="0" rIns="0" bIns="0" rtlCol="0"/>
            <a:lstStyle/>
            <a:p>
              <a:endParaRPr sz="1493" dirty="0"/>
            </a:p>
          </p:txBody>
        </p:sp>
        <p:sp>
          <p:nvSpPr>
            <p:cNvPr id="595" name="object 575">
              <a:extLst>
                <a:ext uri="{FF2B5EF4-FFF2-40B4-BE49-F238E27FC236}">
                  <a16:creationId xmlns:a16="http://schemas.microsoft.com/office/drawing/2014/main" id="{1DFED798-7483-4B69-A3D2-5B72329318E2}"/>
                </a:ext>
              </a:extLst>
            </p:cNvPr>
            <p:cNvSpPr/>
            <p:nvPr/>
          </p:nvSpPr>
          <p:spPr>
            <a:xfrm>
              <a:off x="682025" y="6506797"/>
              <a:ext cx="13970" cy="13970"/>
            </a:xfrm>
            <a:custGeom>
              <a:avLst/>
              <a:gdLst/>
              <a:ahLst/>
              <a:cxnLst/>
              <a:rect l="l" t="t" r="r" b="b"/>
              <a:pathLst>
                <a:path w="13970" h="13970">
                  <a:moveTo>
                    <a:pt x="10210" y="0"/>
                  </a:moveTo>
                  <a:lnTo>
                    <a:pt x="2895" y="127"/>
                  </a:lnTo>
                  <a:lnTo>
                    <a:pt x="0" y="3149"/>
                  </a:lnTo>
                  <a:lnTo>
                    <a:pt x="126" y="10452"/>
                  </a:lnTo>
                  <a:lnTo>
                    <a:pt x="3136" y="13360"/>
                  </a:lnTo>
                  <a:lnTo>
                    <a:pt x="10439" y="13233"/>
                  </a:lnTo>
                  <a:lnTo>
                    <a:pt x="13347" y="10223"/>
                  </a:lnTo>
                  <a:lnTo>
                    <a:pt x="13284" y="6565"/>
                  </a:lnTo>
                  <a:lnTo>
                    <a:pt x="13220" y="2921"/>
                  </a:lnTo>
                  <a:lnTo>
                    <a:pt x="10210" y="0"/>
                  </a:lnTo>
                  <a:close/>
                </a:path>
              </a:pathLst>
            </a:custGeom>
            <a:solidFill>
              <a:srgbClr val="E38F56"/>
            </a:solidFill>
          </p:spPr>
          <p:txBody>
            <a:bodyPr wrap="square" lIns="0" tIns="0" rIns="0" bIns="0" rtlCol="0"/>
            <a:lstStyle/>
            <a:p>
              <a:endParaRPr sz="1493" dirty="0"/>
            </a:p>
          </p:txBody>
        </p:sp>
        <p:sp>
          <p:nvSpPr>
            <p:cNvPr id="596" name="object 576">
              <a:extLst>
                <a:ext uri="{FF2B5EF4-FFF2-40B4-BE49-F238E27FC236}">
                  <a16:creationId xmlns:a16="http://schemas.microsoft.com/office/drawing/2014/main" id="{D4D42222-2E88-47F2-9081-603C8A547580}"/>
                </a:ext>
              </a:extLst>
            </p:cNvPr>
            <p:cNvSpPr/>
            <p:nvPr/>
          </p:nvSpPr>
          <p:spPr>
            <a:xfrm>
              <a:off x="715912" y="6568002"/>
              <a:ext cx="13970" cy="13970"/>
            </a:xfrm>
            <a:custGeom>
              <a:avLst/>
              <a:gdLst/>
              <a:ahLst/>
              <a:cxnLst/>
              <a:rect l="l" t="t" r="r" b="b"/>
              <a:pathLst>
                <a:path w="13970" h="13970">
                  <a:moveTo>
                    <a:pt x="10210" y="0"/>
                  </a:moveTo>
                  <a:lnTo>
                    <a:pt x="2908"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65B30"/>
            </a:solidFill>
          </p:spPr>
          <p:txBody>
            <a:bodyPr wrap="square" lIns="0" tIns="0" rIns="0" bIns="0" rtlCol="0"/>
            <a:lstStyle/>
            <a:p>
              <a:endParaRPr sz="1493" dirty="0"/>
            </a:p>
          </p:txBody>
        </p:sp>
        <p:sp>
          <p:nvSpPr>
            <p:cNvPr id="597" name="object 577">
              <a:extLst>
                <a:ext uri="{FF2B5EF4-FFF2-40B4-BE49-F238E27FC236}">
                  <a16:creationId xmlns:a16="http://schemas.microsoft.com/office/drawing/2014/main" id="{A8E1C8EA-F03A-4A85-982A-3D3642C50C4A}"/>
                </a:ext>
              </a:extLst>
            </p:cNvPr>
            <p:cNvSpPr/>
            <p:nvPr/>
          </p:nvSpPr>
          <p:spPr>
            <a:xfrm>
              <a:off x="804497" y="6567214"/>
              <a:ext cx="13970" cy="13970"/>
            </a:xfrm>
            <a:custGeom>
              <a:avLst/>
              <a:gdLst/>
              <a:ahLst/>
              <a:cxnLst/>
              <a:rect l="l" t="t" r="r" b="b"/>
              <a:pathLst>
                <a:path w="13969" h="13970">
                  <a:moveTo>
                    <a:pt x="10223" y="0"/>
                  </a:moveTo>
                  <a:lnTo>
                    <a:pt x="2908" y="127"/>
                  </a:lnTo>
                  <a:lnTo>
                    <a:pt x="0" y="3136"/>
                  </a:lnTo>
                  <a:lnTo>
                    <a:pt x="126" y="10439"/>
                  </a:lnTo>
                  <a:lnTo>
                    <a:pt x="3149" y="13347"/>
                  </a:lnTo>
                  <a:lnTo>
                    <a:pt x="10452" y="13220"/>
                  </a:lnTo>
                  <a:lnTo>
                    <a:pt x="13360" y="10210"/>
                  </a:lnTo>
                  <a:lnTo>
                    <a:pt x="13296" y="6553"/>
                  </a:lnTo>
                  <a:lnTo>
                    <a:pt x="13233" y="2908"/>
                  </a:lnTo>
                  <a:lnTo>
                    <a:pt x="10223" y="0"/>
                  </a:lnTo>
                  <a:close/>
                </a:path>
              </a:pathLst>
            </a:custGeom>
            <a:solidFill>
              <a:srgbClr val="A65A31"/>
            </a:solidFill>
          </p:spPr>
          <p:txBody>
            <a:bodyPr wrap="square" lIns="0" tIns="0" rIns="0" bIns="0" rtlCol="0"/>
            <a:lstStyle/>
            <a:p>
              <a:endParaRPr sz="1493" dirty="0"/>
            </a:p>
          </p:txBody>
        </p:sp>
        <p:sp>
          <p:nvSpPr>
            <p:cNvPr id="598" name="object 578">
              <a:extLst>
                <a:ext uri="{FF2B5EF4-FFF2-40B4-BE49-F238E27FC236}">
                  <a16:creationId xmlns:a16="http://schemas.microsoft.com/office/drawing/2014/main" id="{8BE2133D-687C-456A-9101-272741C96933}"/>
                </a:ext>
              </a:extLst>
            </p:cNvPr>
            <p:cNvSpPr/>
            <p:nvPr/>
          </p:nvSpPr>
          <p:spPr>
            <a:xfrm>
              <a:off x="547310" y="6528074"/>
              <a:ext cx="13970" cy="13970"/>
            </a:xfrm>
            <a:custGeom>
              <a:avLst/>
              <a:gdLst/>
              <a:ahLst/>
              <a:cxnLst/>
              <a:rect l="l" t="t" r="r" b="b"/>
              <a:pathLst>
                <a:path w="13970" h="13970">
                  <a:moveTo>
                    <a:pt x="10210" y="0"/>
                  </a:moveTo>
                  <a:lnTo>
                    <a:pt x="2908" y="126"/>
                  </a:lnTo>
                  <a:lnTo>
                    <a:pt x="0" y="3124"/>
                  </a:lnTo>
                  <a:lnTo>
                    <a:pt x="126" y="10426"/>
                  </a:lnTo>
                  <a:lnTo>
                    <a:pt x="3136" y="13347"/>
                  </a:lnTo>
                  <a:lnTo>
                    <a:pt x="10439" y="13220"/>
                  </a:lnTo>
                  <a:lnTo>
                    <a:pt x="13347" y="10198"/>
                  </a:lnTo>
                  <a:lnTo>
                    <a:pt x="13284" y="6553"/>
                  </a:lnTo>
                  <a:lnTo>
                    <a:pt x="13220" y="2895"/>
                  </a:lnTo>
                  <a:lnTo>
                    <a:pt x="10210" y="0"/>
                  </a:lnTo>
                  <a:close/>
                </a:path>
              </a:pathLst>
            </a:custGeom>
            <a:solidFill>
              <a:srgbClr val="A75B30"/>
            </a:solidFill>
          </p:spPr>
          <p:txBody>
            <a:bodyPr wrap="square" lIns="0" tIns="0" rIns="0" bIns="0" rtlCol="0"/>
            <a:lstStyle/>
            <a:p>
              <a:endParaRPr sz="1493" dirty="0"/>
            </a:p>
          </p:txBody>
        </p:sp>
        <p:sp>
          <p:nvSpPr>
            <p:cNvPr id="599" name="object 579">
              <a:extLst>
                <a:ext uri="{FF2B5EF4-FFF2-40B4-BE49-F238E27FC236}">
                  <a16:creationId xmlns:a16="http://schemas.microsoft.com/office/drawing/2014/main" id="{E420388E-BDB0-43C4-BE33-37FE9EA65C47}"/>
                </a:ext>
              </a:extLst>
            </p:cNvPr>
            <p:cNvSpPr/>
            <p:nvPr/>
          </p:nvSpPr>
          <p:spPr>
            <a:xfrm>
              <a:off x="975868" y="6588329"/>
              <a:ext cx="13970" cy="13970"/>
            </a:xfrm>
            <a:custGeom>
              <a:avLst/>
              <a:gdLst/>
              <a:ahLst/>
              <a:cxnLst/>
              <a:rect l="l" t="t" r="r" b="b"/>
              <a:pathLst>
                <a:path w="13969" h="13970">
                  <a:moveTo>
                    <a:pt x="10210" y="0"/>
                  </a:moveTo>
                  <a:lnTo>
                    <a:pt x="2895" y="126"/>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97522C"/>
            </a:solidFill>
          </p:spPr>
          <p:txBody>
            <a:bodyPr wrap="square" lIns="0" tIns="0" rIns="0" bIns="0" rtlCol="0"/>
            <a:lstStyle/>
            <a:p>
              <a:endParaRPr sz="1493" dirty="0"/>
            </a:p>
          </p:txBody>
        </p:sp>
        <p:sp>
          <p:nvSpPr>
            <p:cNvPr id="600" name="object 580">
              <a:extLst>
                <a:ext uri="{FF2B5EF4-FFF2-40B4-BE49-F238E27FC236}">
                  <a16:creationId xmlns:a16="http://schemas.microsoft.com/office/drawing/2014/main" id="{E9B25917-8AD0-4FF5-845D-8F8D8F80C0CF}"/>
                </a:ext>
              </a:extLst>
            </p:cNvPr>
            <p:cNvSpPr/>
            <p:nvPr/>
          </p:nvSpPr>
          <p:spPr>
            <a:xfrm>
              <a:off x="829501" y="6666433"/>
              <a:ext cx="13970" cy="13970"/>
            </a:xfrm>
            <a:custGeom>
              <a:avLst/>
              <a:gdLst/>
              <a:ahLst/>
              <a:cxnLst/>
              <a:rect l="l" t="t" r="r" b="b"/>
              <a:pathLst>
                <a:path w="13969" h="13970">
                  <a:moveTo>
                    <a:pt x="10210" y="0"/>
                  </a:moveTo>
                  <a:lnTo>
                    <a:pt x="2908" y="127"/>
                  </a:lnTo>
                  <a:lnTo>
                    <a:pt x="0" y="3136"/>
                  </a:lnTo>
                  <a:lnTo>
                    <a:pt x="127" y="10439"/>
                  </a:lnTo>
                  <a:lnTo>
                    <a:pt x="3136" y="13347"/>
                  </a:lnTo>
                  <a:lnTo>
                    <a:pt x="10439" y="13220"/>
                  </a:lnTo>
                  <a:lnTo>
                    <a:pt x="13347" y="10198"/>
                  </a:lnTo>
                  <a:lnTo>
                    <a:pt x="13284" y="6553"/>
                  </a:lnTo>
                  <a:lnTo>
                    <a:pt x="13220" y="2895"/>
                  </a:lnTo>
                  <a:lnTo>
                    <a:pt x="10210" y="0"/>
                  </a:lnTo>
                  <a:close/>
                </a:path>
              </a:pathLst>
            </a:custGeom>
            <a:solidFill>
              <a:srgbClr val="A85B30"/>
            </a:solidFill>
          </p:spPr>
          <p:txBody>
            <a:bodyPr wrap="square" lIns="0" tIns="0" rIns="0" bIns="0" rtlCol="0"/>
            <a:lstStyle/>
            <a:p>
              <a:endParaRPr sz="1493" dirty="0"/>
            </a:p>
          </p:txBody>
        </p:sp>
        <p:sp>
          <p:nvSpPr>
            <p:cNvPr id="601" name="object 581">
              <a:extLst>
                <a:ext uri="{FF2B5EF4-FFF2-40B4-BE49-F238E27FC236}">
                  <a16:creationId xmlns:a16="http://schemas.microsoft.com/office/drawing/2014/main" id="{8769EF48-6EBD-4A8D-9BBC-EEE7B85BC302}"/>
                </a:ext>
              </a:extLst>
            </p:cNvPr>
            <p:cNvSpPr/>
            <p:nvPr/>
          </p:nvSpPr>
          <p:spPr>
            <a:xfrm>
              <a:off x="568543" y="6711631"/>
              <a:ext cx="13970" cy="13970"/>
            </a:xfrm>
            <a:custGeom>
              <a:avLst/>
              <a:gdLst/>
              <a:ahLst/>
              <a:cxnLst/>
              <a:rect l="l" t="t" r="r" b="b"/>
              <a:pathLst>
                <a:path w="13970" h="13970">
                  <a:moveTo>
                    <a:pt x="10210" y="0"/>
                  </a:moveTo>
                  <a:lnTo>
                    <a:pt x="2908" y="127"/>
                  </a:lnTo>
                  <a:lnTo>
                    <a:pt x="0" y="3136"/>
                  </a:lnTo>
                  <a:lnTo>
                    <a:pt x="126" y="10439"/>
                  </a:lnTo>
                  <a:lnTo>
                    <a:pt x="3136" y="13360"/>
                  </a:lnTo>
                  <a:lnTo>
                    <a:pt x="10439" y="13233"/>
                  </a:lnTo>
                  <a:lnTo>
                    <a:pt x="13347" y="10210"/>
                  </a:lnTo>
                  <a:lnTo>
                    <a:pt x="13284" y="6565"/>
                  </a:lnTo>
                  <a:lnTo>
                    <a:pt x="13220" y="2908"/>
                  </a:lnTo>
                  <a:lnTo>
                    <a:pt x="10210" y="0"/>
                  </a:lnTo>
                  <a:close/>
                </a:path>
              </a:pathLst>
            </a:custGeom>
            <a:solidFill>
              <a:srgbClr val="AA5C32"/>
            </a:solidFill>
          </p:spPr>
          <p:txBody>
            <a:bodyPr wrap="square" lIns="0" tIns="0" rIns="0" bIns="0" rtlCol="0"/>
            <a:lstStyle/>
            <a:p>
              <a:endParaRPr sz="1493" dirty="0"/>
            </a:p>
          </p:txBody>
        </p:sp>
        <p:sp>
          <p:nvSpPr>
            <p:cNvPr id="602" name="object 582">
              <a:extLst>
                <a:ext uri="{FF2B5EF4-FFF2-40B4-BE49-F238E27FC236}">
                  <a16:creationId xmlns:a16="http://schemas.microsoft.com/office/drawing/2014/main" id="{3853AD1F-982A-4648-A955-8194A31F6B32}"/>
                </a:ext>
              </a:extLst>
            </p:cNvPr>
            <p:cNvSpPr/>
            <p:nvPr/>
          </p:nvSpPr>
          <p:spPr>
            <a:xfrm>
              <a:off x="925295" y="6554908"/>
              <a:ext cx="13970" cy="13335"/>
            </a:xfrm>
            <a:custGeom>
              <a:avLst/>
              <a:gdLst/>
              <a:ahLst/>
              <a:cxnLst/>
              <a:rect l="l" t="t" r="r" b="b"/>
              <a:pathLst>
                <a:path w="13969" h="13334">
                  <a:moveTo>
                    <a:pt x="10223" y="0"/>
                  </a:moveTo>
                  <a:lnTo>
                    <a:pt x="2908" y="127"/>
                  </a:lnTo>
                  <a:lnTo>
                    <a:pt x="0" y="3136"/>
                  </a:lnTo>
                  <a:lnTo>
                    <a:pt x="126" y="10439"/>
                  </a:lnTo>
                  <a:lnTo>
                    <a:pt x="3149" y="13335"/>
                  </a:lnTo>
                  <a:lnTo>
                    <a:pt x="10452" y="13208"/>
                  </a:lnTo>
                  <a:lnTo>
                    <a:pt x="13360" y="10210"/>
                  </a:lnTo>
                  <a:lnTo>
                    <a:pt x="13296" y="6553"/>
                  </a:lnTo>
                  <a:lnTo>
                    <a:pt x="13233" y="2908"/>
                  </a:lnTo>
                  <a:lnTo>
                    <a:pt x="10223" y="0"/>
                  </a:lnTo>
                  <a:close/>
                </a:path>
              </a:pathLst>
            </a:custGeom>
            <a:solidFill>
              <a:srgbClr val="96512C"/>
            </a:solidFill>
          </p:spPr>
          <p:txBody>
            <a:bodyPr wrap="square" lIns="0" tIns="0" rIns="0" bIns="0" rtlCol="0"/>
            <a:lstStyle/>
            <a:p>
              <a:endParaRPr sz="1493" dirty="0"/>
            </a:p>
          </p:txBody>
        </p:sp>
        <p:sp>
          <p:nvSpPr>
            <p:cNvPr id="603" name="object 583">
              <a:extLst>
                <a:ext uri="{FF2B5EF4-FFF2-40B4-BE49-F238E27FC236}">
                  <a16:creationId xmlns:a16="http://schemas.microsoft.com/office/drawing/2014/main" id="{E38C32E6-D365-4393-9E94-EA3D07CB14E8}"/>
                </a:ext>
              </a:extLst>
            </p:cNvPr>
            <p:cNvSpPr/>
            <p:nvPr/>
          </p:nvSpPr>
          <p:spPr>
            <a:xfrm>
              <a:off x="789894" y="6690700"/>
              <a:ext cx="13970" cy="13970"/>
            </a:xfrm>
            <a:custGeom>
              <a:avLst/>
              <a:gdLst/>
              <a:ahLst/>
              <a:cxnLst/>
              <a:rect l="l" t="t" r="r" b="b"/>
              <a:pathLst>
                <a:path w="13970" h="13970">
                  <a:moveTo>
                    <a:pt x="10210" y="0"/>
                  </a:moveTo>
                  <a:lnTo>
                    <a:pt x="2895" y="126"/>
                  </a:lnTo>
                  <a:lnTo>
                    <a:pt x="0" y="3136"/>
                  </a:lnTo>
                  <a:lnTo>
                    <a:pt x="126" y="10439"/>
                  </a:lnTo>
                  <a:lnTo>
                    <a:pt x="3136" y="13360"/>
                  </a:lnTo>
                  <a:lnTo>
                    <a:pt x="10439" y="13233"/>
                  </a:lnTo>
                  <a:lnTo>
                    <a:pt x="13347" y="10210"/>
                  </a:lnTo>
                  <a:lnTo>
                    <a:pt x="13284" y="6565"/>
                  </a:lnTo>
                  <a:lnTo>
                    <a:pt x="13220" y="2908"/>
                  </a:lnTo>
                  <a:lnTo>
                    <a:pt x="10210" y="0"/>
                  </a:lnTo>
                  <a:close/>
                </a:path>
              </a:pathLst>
            </a:custGeom>
            <a:solidFill>
              <a:srgbClr val="8A4C27"/>
            </a:solidFill>
          </p:spPr>
          <p:txBody>
            <a:bodyPr wrap="square" lIns="0" tIns="0" rIns="0" bIns="0" rtlCol="0"/>
            <a:lstStyle/>
            <a:p>
              <a:endParaRPr sz="1493" dirty="0"/>
            </a:p>
          </p:txBody>
        </p:sp>
        <p:sp>
          <p:nvSpPr>
            <p:cNvPr id="604" name="object 584">
              <a:extLst>
                <a:ext uri="{FF2B5EF4-FFF2-40B4-BE49-F238E27FC236}">
                  <a16:creationId xmlns:a16="http://schemas.microsoft.com/office/drawing/2014/main" id="{EA3A9B2F-A0E9-443A-8A82-82C5CA032C94}"/>
                </a:ext>
              </a:extLst>
            </p:cNvPr>
            <p:cNvSpPr/>
            <p:nvPr/>
          </p:nvSpPr>
          <p:spPr>
            <a:xfrm>
              <a:off x="682038" y="6614230"/>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65A31"/>
            </a:solidFill>
          </p:spPr>
          <p:txBody>
            <a:bodyPr wrap="square" lIns="0" tIns="0" rIns="0" bIns="0" rtlCol="0"/>
            <a:lstStyle/>
            <a:p>
              <a:endParaRPr sz="1493" dirty="0"/>
            </a:p>
          </p:txBody>
        </p:sp>
        <p:sp>
          <p:nvSpPr>
            <p:cNvPr id="605" name="object 585">
              <a:extLst>
                <a:ext uri="{FF2B5EF4-FFF2-40B4-BE49-F238E27FC236}">
                  <a16:creationId xmlns:a16="http://schemas.microsoft.com/office/drawing/2014/main" id="{B64C9FCE-76E9-429C-ADA0-6F685DDD0DBA}"/>
                </a:ext>
              </a:extLst>
            </p:cNvPr>
            <p:cNvSpPr/>
            <p:nvPr/>
          </p:nvSpPr>
          <p:spPr>
            <a:xfrm>
              <a:off x="1027413" y="6579323"/>
              <a:ext cx="13970" cy="13970"/>
            </a:xfrm>
            <a:custGeom>
              <a:avLst/>
              <a:gdLst/>
              <a:ahLst/>
              <a:cxnLst/>
              <a:rect l="l" t="t" r="r" b="b"/>
              <a:pathLst>
                <a:path w="13969" h="13970">
                  <a:moveTo>
                    <a:pt x="10210" y="0"/>
                  </a:moveTo>
                  <a:lnTo>
                    <a:pt x="2908" y="126"/>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A45C28"/>
            </a:solidFill>
          </p:spPr>
          <p:txBody>
            <a:bodyPr wrap="square" lIns="0" tIns="0" rIns="0" bIns="0" rtlCol="0"/>
            <a:lstStyle/>
            <a:p>
              <a:endParaRPr sz="1493" dirty="0"/>
            </a:p>
          </p:txBody>
        </p:sp>
        <p:sp>
          <p:nvSpPr>
            <p:cNvPr id="606" name="object 586">
              <a:extLst>
                <a:ext uri="{FF2B5EF4-FFF2-40B4-BE49-F238E27FC236}">
                  <a16:creationId xmlns:a16="http://schemas.microsoft.com/office/drawing/2014/main" id="{1D9FE3AC-DD49-465C-9390-DD2374C1E10B}"/>
                </a:ext>
              </a:extLst>
            </p:cNvPr>
            <p:cNvSpPr/>
            <p:nvPr/>
          </p:nvSpPr>
          <p:spPr>
            <a:xfrm>
              <a:off x="840056" y="6521725"/>
              <a:ext cx="13970" cy="13970"/>
            </a:xfrm>
            <a:custGeom>
              <a:avLst/>
              <a:gdLst/>
              <a:ahLst/>
              <a:cxnLst/>
              <a:rect l="l" t="t" r="r" b="b"/>
              <a:pathLst>
                <a:path w="13969" h="13970">
                  <a:moveTo>
                    <a:pt x="10210" y="0"/>
                  </a:moveTo>
                  <a:lnTo>
                    <a:pt x="2895" y="126"/>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964D22"/>
            </a:solidFill>
          </p:spPr>
          <p:txBody>
            <a:bodyPr wrap="square" lIns="0" tIns="0" rIns="0" bIns="0" rtlCol="0"/>
            <a:lstStyle/>
            <a:p>
              <a:endParaRPr sz="1493" dirty="0"/>
            </a:p>
          </p:txBody>
        </p:sp>
        <p:sp>
          <p:nvSpPr>
            <p:cNvPr id="607" name="object 587">
              <a:extLst>
                <a:ext uri="{FF2B5EF4-FFF2-40B4-BE49-F238E27FC236}">
                  <a16:creationId xmlns:a16="http://schemas.microsoft.com/office/drawing/2014/main" id="{D95C3DD1-336B-40BC-B488-00C4F1E30872}"/>
                </a:ext>
              </a:extLst>
            </p:cNvPr>
            <p:cNvSpPr/>
            <p:nvPr/>
          </p:nvSpPr>
          <p:spPr>
            <a:xfrm>
              <a:off x="738988" y="6470463"/>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844A26"/>
            </a:solidFill>
          </p:spPr>
          <p:txBody>
            <a:bodyPr wrap="square" lIns="0" tIns="0" rIns="0" bIns="0" rtlCol="0"/>
            <a:lstStyle/>
            <a:p>
              <a:endParaRPr sz="1493" dirty="0"/>
            </a:p>
          </p:txBody>
        </p:sp>
        <p:sp>
          <p:nvSpPr>
            <p:cNvPr id="608" name="object 588">
              <a:extLst>
                <a:ext uri="{FF2B5EF4-FFF2-40B4-BE49-F238E27FC236}">
                  <a16:creationId xmlns:a16="http://schemas.microsoft.com/office/drawing/2014/main" id="{A2DDDE78-E24E-486A-9221-243D04F34189}"/>
                </a:ext>
              </a:extLst>
            </p:cNvPr>
            <p:cNvSpPr/>
            <p:nvPr/>
          </p:nvSpPr>
          <p:spPr>
            <a:xfrm>
              <a:off x="814386" y="6592478"/>
              <a:ext cx="13970" cy="13970"/>
            </a:xfrm>
            <a:custGeom>
              <a:avLst/>
              <a:gdLst/>
              <a:ahLst/>
              <a:cxnLst/>
              <a:rect l="l" t="t" r="r" b="b"/>
              <a:pathLst>
                <a:path w="13969" h="13970">
                  <a:moveTo>
                    <a:pt x="10223" y="0"/>
                  </a:moveTo>
                  <a:lnTo>
                    <a:pt x="2908" y="127"/>
                  </a:lnTo>
                  <a:lnTo>
                    <a:pt x="0" y="3136"/>
                  </a:lnTo>
                  <a:lnTo>
                    <a:pt x="139" y="10439"/>
                  </a:lnTo>
                  <a:lnTo>
                    <a:pt x="3149" y="13347"/>
                  </a:lnTo>
                  <a:lnTo>
                    <a:pt x="10452" y="13220"/>
                  </a:lnTo>
                  <a:lnTo>
                    <a:pt x="13360" y="10198"/>
                  </a:lnTo>
                  <a:lnTo>
                    <a:pt x="13296" y="6553"/>
                  </a:lnTo>
                  <a:lnTo>
                    <a:pt x="13233" y="2895"/>
                  </a:lnTo>
                  <a:lnTo>
                    <a:pt x="10223" y="0"/>
                  </a:lnTo>
                  <a:close/>
                </a:path>
              </a:pathLst>
            </a:custGeom>
            <a:solidFill>
              <a:srgbClr val="9C582D"/>
            </a:solidFill>
          </p:spPr>
          <p:txBody>
            <a:bodyPr wrap="square" lIns="0" tIns="0" rIns="0" bIns="0" rtlCol="0"/>
            <a:lstStyle/>
            <a:p>
              <a:endParaRPr sz="1493" dirty="0"/>
            </a:p>
          </p:txBody>
        </p:sp>
        <p:sp>
          <p:nvSpPr>
            <p:cNvPr id="609" name="object 589">
              <a:extLst>
                <a:ext uri="{FF2B5EF4-FFF2-40B4-BE49-F238E27FC236}">
                  <a16:creationId xmlns:a16="http://schemas.microsoft.com/office/drawing/2014/main" id="{0181A976-ED6F-4B3C-8A2F-7E99F941A761}"/>
                </a:ext>
              </a:extLst>
            </p:cNvPr>
            <p:cNvSpPr/>
            <p:nvPr/>
          </p:nvSpPr>
          <p:spPr>
            <a:xfrm>
              <a:off x="683260" y="6596824"/>
              <a:ext cx="97790" cy="108585"/>
            </a:xfrm>
            <a:custGeom>
              <a:avLst/>
              <a:gdLst/>
              <a:ahLst/>
              <a:cxnLst/>
              <a:rect l="l" t="t" r="r" b="b"/>
              <a:pathLst>
                <a:path w="97790" h="108584">
                  <a:moveTo>
                    <a:pt x="13347" y="10210"/>
                  </a:moveTo>
                  <a:lnTo>
                    <a:pt x="13284" y="6553"/>
                  </a:lnTo>
                  <a:lnTo>
                    <a:pt x="13220" y="2908"/>
                  </a:lnTo>
                  <a:lnTo>
                    <a:pt x="10210" y="0"/>
                  </a:lnTo>
                  <a:lnTo>
                    <a:pt x="2895" y="127"/>
                  </a:lnTo>
                  <a:lnTo>
                    <a:pt x="0" y="3136"/>
                  </a:lnTo>
                  <a:lnTo>
                    <a:pt x="127" y="10439"/>
                  </a:lnTo>
                  <a:lnTo>
                    <a:pt x="3136" y="13347"/>
                  </a:lnTo>
                  <a:lnTo>
                    <a:pt x="10439" y="13220"/>
                  </a:lnTo>
                  <a:lnTo>
                    <a:pt x="13347" y="10210"/>
                  </a:lnTo>
                  <a:close/>
                </a:path>
                <a:path w="97790" h="108584">
                  <a:moveTo>
                    <a:pt x="97663" y="105435"/>
                  </a:moveTo>
                  <a:lnTo>
                    <a:pt x="97599" y="101777"/>
                  </a:lnTo>
                  <a:lnTo>
                    <a:pt x="97536" y="98132"/>
                  </a:lnTo>
                  <a:lnTo>
                    <a:pt x="94526" y="95224"/>
                  </a:lnTo>
                  <a:lnTo>
                    <a:pt x="87223" y="95351"/>
                  </a:lnTo>
                  <a:lnTo>
                    <a:pt x="84315" y="98361"/>
                  </a:lnTo>
                  <a:lnTo>
                    <a:pt x="84442" y="105664"/>
                  </a:lnTo>
                  <a:lnTo>
                    <a:pt x="87452" y="108572"/>
                  </a:lnTo>
                  <a:lnTo>
                    <a:pt x="94754" y="108445"/>
                  </a:lnTo>
                  <a:lnTo>
                    <a:pt x="97663" y="105435"/>
                  </a:lnTo>
                  <a:close/>
                </a:path>
              </a:pathLst>
            </a:custGeom>
            <a:solidFill>
              <a:srgbClr val="A0592F"/>
            </a:solidFill>
          </p:spPr>
          <p:txBody>
            <a:bodyPr wrap="square" lIns="0" tIns="0" rIns="0" bIns="0" rtlCol="0"/>
            <a:lstStyle/>
            <a:p>
              <a:endParaRPr sz="1493" dirty="0"/>
            </a:p>
          </p:txBody>
        </p:sp>
        <p:sp>
          <p:nvSpPr>
            <p:cNvPr id="610" name="object 590">
              <a:extLst>
                <a:ext uri="{FF2B5EF4-FFF2-40B4-BE49-F238E27FC236}">
                  <a16:creationId xmlns:a16="http://schemas.microsoft.com/office/drawing/2014/main" id="{6FAA7BBA-AC28-417C-BC92-5BBFD641158A}"/>
                </a:ext>
              </a:extLst>
            </p:cNvPr>
            <p:cNvSpPr/>
            <p:nvPr/>
          </p:nvSpPr>
          <p:spPr>
            <a:xfrm>
              <a:off x="696565" y="6677263"/>
              <a:ext cx="13970" cy="13970"/>
            </a:xfrm>
            <a:custGeom>
              <a:avLst/>
              <a:gdLst/>
              <a:ahLst/>
              <a:cxnLst/>
              <a:rect l="l" t="t" r="r" b="b"/>
              <a:pathLst>
                <a:path w="13970" h="13970">
                  <a:moveTo>
                    <a:pt x="10210" y="0"/>
                  </a:moveTo>
                  <a:lnTo>
                    <a:pt x="2908" y="126"/>
                  </a:lnTo>
                  <a:lnTo>
                    <a:pt x="0" y="3136"/>
                  </a:lnTo>
                  <a:lnTo>
                    <a:pt x="126" y="10439"/>
                  </a:lnTo>
                  <a:lnTo>
                    <a:pt x="3136" y="13347"/>
                  </a:lnTo>
                  <a:lnTo>
                    <a:pt x="10439" y="13220"/>
                  </a:lnTo>
                  <a:lnTo>
                    <a:pt x="13347" y="10198"/>
                  </a:lnTo>
                  <a:lnTo>
                    <a:pt x="13284" y="6553"/>
                  </a:lnTo>
                  <a:lnTo>
                    <a:pt x="13220" y="2895"/>
                  </a:lnTo>
                  <a:lnTo>
                    <a:pt x="10210" y="0"/>
                  </a:lnTo>
                  <a:close/>
                </a:path>
              </a:pathLst>
            </a:custGeom>
            <a:solidFill>
              <a:srgbClr val="AF5E33"/>
            </a:solidFill>
          </p:spPr>
          <p:txBody>
            <a:bodyPr wrap="square" lIns="0" tIns="0" rIns="0" bIns="0" rtlCol="0"/>
            <a:lstStyle/>
            <a:p>
              <a:endParaRPr sz="1493" dirty="0"/>
            </a:p>
          </p:txBody>
        </p:sp>
        <p:sp>
          <p:nvSpPr>
            <p:cNvPr id="611" name="object 591">
              <a:extLst>
                <a:ext uri="{FF2B5EF4-FFF2-40B4-BE49-F238E27FC236}">
                  <a16:creationId xmlns:a16="http://schemas.microsoft.com/office/drawing/2014/main" id="{8815BB8A-3747-4083-A522-63F301A06592}"/>
                </a:ext>
              </a:extLst>
            </p:cNvPr>
            <p:cNvSpPr/>
            <p:nvPr/>
          </p:nvSpPr>
          <p:spPr>
            <a:xfrm>
              <a:off x="844426" y="6648470"/>
              <a:ext cx="13970" cy="13970"/>
            </a:xfrm>
            <a:custGeom>
              <a:avLst/>
              <a:gdLst/>
              <a:ahLst/>
              <a:cxnLst/>
              <a:rect l="l" t="t" r="r" b="b"/>
              <a:pathLst>
                <a:path w="13969" h="13970">
                  <a:moveTo>
                    <a:pt x="10210" y="0"/>
                  </a:moveTo>
                  <a:lnTo>
                    <a:pt x="2908" y="126"/>
                  </a:lnTo>
                  <a:lnTo>
                    <a:pt x="0" y="3136"/>
                  </a:lnTo>
                  <a:lnTo>
                    <a:pt x="127" y="10439"/>
                  </a:lnTo>
                  <a:lnTo>
                    <a:pt x="3136" y="13347"/>
                  </a:lnTo>
                  <a:lnTo>
                    <a:pt x="10452" y="13220"/>
                  </a:lnTo>
                  <a:lnTo>
                    <a:pt x="13347" y="10210"/>
                  </a:lnTo>
                  <a:lnTo>
                    <a:pt x="13284" y="6553"/>
                  </a:lnTo>
                  <a:lnTo>
                    <a:pt x="13220" y="2908"/>
                  </a:lnTo>
                  <a:lnTo>
                    <a:pt x="10210" y="0"/>
                  </a:lnTo>
                  <a:close/>
                </a:path>
              </a:pathLst>
            </a:custGeom>
            <a:solidFill>
              <a:srgbClr val="A65A31"/>
            </a:solidFill>
          </p:spPr>
          <p:txBody>
            <a:bodyPr wrap="square" lIns="0" tIns="0" rIns="0" bIns="0" rtlCol="0"/>
            <a:lstStyle/>
            <a:p>
              <a:endParaRPr sz="1493" dirty="0"/>
            </a:p>
          </p:txBody>
        </p:sp>
        <p:sp>
          <p:nvSpPr>
            <p:cNvPr id="612" name="object 592">
              <a:extLst>
                <a:ext uri="{FF2B5EF4-FFF2-40B4-BE49-F238E27FC236}">
                  <a16:creationId xmlns:a16="http://schemas.microsoft.com/office/drawing/2014/main" id="{DAE3EC16-D326-47BF-8282-B4E4B72CEFFF}"/>
                </a:ext>
              </a:extLst>
            </p:cNvPr>
            <p:cNvSpPr/>
            <p:nvPr/>
          </p:nvSpPr>
          <p:spPr>
            <a:xfrm>
              <a:off x="823654" y="6691822"/>
              <a:ext cx="13970" cy="13970"/>
            </a:xfrm>
            <a:custGeom>
              <a:avLst/>
              <a:gdLst/>
              <a:ahLst/>
              <a:cxnLst/>
              <a:rect l="l" t="t" r="r" b="b"/>
              <a:pathLst>
                <a:path w="13969" h="13970">
                  <a:moveTo>
                    <a:pt x="10210" y="0"/>
                  </a:moveTo>
                  <a:lnTo>
                    <a:pt x="2921" y="126"/>
                  </a:lnTo>
                  <a:lnTo>
                    <a:pt x="0" y="3136"/>
                  </a:lnTo>
                  <a:lnTo>
                    <a:pt x="127" y="10439"/>
                  </a:lnTo>
                  <a:lnTo>
                    <a:pt x="3149" y="13360"/>
                  </a:lnTo>
                  <a:lnTo>
                    <a:pt x="10452" y="13233"/>
                  </a:lnTo>
                  <a:lnTo>
                    <a:pt x="13347" y="10210"/>
                  </a:lnTo>
                  <a:lnTo>
                    <a:pt x="13284" y="6565"/>
                  </a:lnTo>
                  <a:lnTo>
                    <a:pt x="13220" y="2908"/>
                  </a:lnTo>
                  <a:lnTo>
                    <a:pt x="10210" y="0"/>
                  </a:lnTo>
                  <a:close/>
                </a:path>
              </a:pathLst>
            </a:custGeom>
            <a:solidFill>
              <a:srgbClr val="9C542D"/>
            </a:solidFill>
          </p:spPr>
          <p:txBody>
            <a:bodyPr wrap="square" lIns="0" tIns="0" rIns="0" bIns="0" rtlCol="0"/>
            <a:lstStyle/>
            <a:p>
              <a:endParaRPr sz="1493" dirty="0"/>
            </a:p>
          </p:txBody>
        </p:sp>
        <p:sp>
          <p:nvSpPr>
            <p:cNvPr id="613" name="object 593">
              <a:extLst>
                <a:ext uri="{FF2B5EF4-FFF2-40B4-BE49-F238E27FC236}">
                  <a16:creationId xmlns:a16="http://schemas.microsoft.com/office/drawing/2014/main" id="{719FE218-DC39-4714-B546-687A288B616D}"/>
                </a:ext>
              </a:extLst>
            </p:cNvPr>
            <p:cNvSpPr/>
            <p:nvPr/>
          </p:nvSpPr>
          <p:spPr>
            <a:xfrm>
              <a:off x="926284" y="6636148"/>
              <a:ext cx="13970" cy="13970"/>
            </a:xfrm>
            <a:custGeom>
              <a:avLst/>
              <a:gdLst/>
              <a:ahLst/>
              <a:cxnLst/>
              <a:rect l="l" t="t" r="r" b="b"/>
              <a:pathLst>
                <a:path w="13969" h="13970">
                  <a:moveTo>
                    <a:pt x="10210" y="0"/>
                  </a:moveTo>
                  <a:lnTo>
                    <a:pt x="2908" y="127"/>
                  </a:lnTo>
                  <a:lnTo>
                    <a:pt x="0" y="3136"/>
                  </a:lnTo>
                  <a:lnTo>
                    <a:pt x="127" y="10439"/>
                  </a:lnTo>
                  <a:lnTo>
                    <a:pt x="3136" y="13347"/>
                  </a:lnTo>
                  <a:lnTo>
                    <a:pt x="10452" y="13220"/>
                  </a:lnTo>
                  <a:lnTo>
                    <a:pt x="13347" y="10210"/>
                  </a:lnTo>
                  <a:lnTo>
                    <a:pt x="13284" y="6553"/>
                  </a:lnTo>
                  <a:lnTo>
                    <a:pt x="13220" y="2895"/>
                  </a:lnTo>
                  <a:lnTo>
                    <a:pt x="10210" y="0"/>
                  </a:lnTo>
                  <a:close/>
                </a:path>
              </a:pathLst>
            </a:custGeom>
            <a:solidFill>
              <a:srgbClr val="93512A"/>
            </a:solidFill>
          </p:spPr>
          <p:txBody>
            <a:bodyPr wrap="square" lIns="0" tIns="0" rIns="0" bIns="0" rtlCol="0"/>
            <a:lstStyle/>
            <a:p>
              <a:endParaRPr sz="1493" dirty="0"/>
            </a:p>
          </p:txBody>
        </p:sp>
        <p:sp>
          <p:nvSpPr>
            <p:cNvPr id="614" name="object 594">
              <a:extLst>
                <a:ext uri="{FF2B5EF4-FFF2-40B4-BE49-F238E27FC236}">
                  <a16:creationId xmlns:a16="http://schemas.microsoft.com/office/drawing/2014/main" id="{6812D5FA-5952-4C2C-AD94-E5F95A25B07B}"/>
                </a:ext>
              </a:extLst>
            </p:cNvPr>
            <p:cNvSpPr/>
            <p:nvPr/>
          </p:nvSpPr>
          <p:spPr>
            <a:xfrm>
              <a:off x="954547" y="6555471"/>
              <a:ext cx="13970" cy="13970"/>
            </a:xfrm>
            <a:custGeom>
              <a:avLst/>
              <a:gdLst/>
              <a:ahLst/>
              <a:cxnLst/>
              <a:rect l="l" t="t" r="r" b="b"/>
              <a:pathLst>
                <a:path w="13969" h="13970">
                  <a:moveTo>
                    <a:pt x="10223" y="0"/>
                  </a:moveTo>
                  <a:lnTo>
                    <a:pt x="2908" y="127"/>
                  </a:lnTo>
                  <a:lnTo>
                    <a:pt x="0" y="3124"/>
                  </a:lnTo>
                  <a:lnTo>
                    <a:pt x="126" y="10439"/>
                  </a:lnTo>
                  <a:lnTo>
                    <a:pt x="3149" y="13347"/>
                  </a:lnTo>
                  <a:lnTo>
                    <a:pt x="10452" y="13220"/>
                  </a:lnTo>
                  <a:lnTo>
                    <a:pt x="13360" y="10210"/>
                  </a:lnTo>
                  <a:lnTo>
                    <a:pt x="13296" y="6553"/>
                  </a:lnTo>
                  <a:lnTo>
                    <a:pt x="13233" y="2895"/>
                  </a:lnTo>
                  <a:lnTo>
                    <a:pt x="10223" y="0"/>
                  </a:lnTo>
                  <a:close/>
                </a:path>
              </a:pathLst>
            </a:custGeom>
            <a:solidFill>
              <a:srgbClr val="864B27"/>
            </a:solidFill>
          </p:spPr>
          <p:txBody>
            <a:bodyPr wrap="square" lIns="0" tIns="0" rIns="0" bIns="0" rtlCol="0"/>
            <a:lstStyle/>
            <a:p>
              <a:endParaRPr sz="1493" dirty="0"/>
            </a:p>
          </p:txBody>
        </p:sp>
        <p:sp>
          <p:nvSpPr>
            <p:cNvPr id="615" name="object 595">
              <a:extLst>
                <a:ext uri="{FF2B5EF4-FFF2-40B4-BE49-F238E27FC236}">
                  <a16:creationId xmlns:a16="http://schemas.microsoft.com/office/drawing/2014/main" id="{D04FF7C2-9DB8-42C2-825E-7C659008E63E}"/>
                </a:ext>
              </a:extLst>
            </p:cNvPr>
            <p:cNvSpPr/>
            <p:nvPr/>
          </p:nvSpPr>
          <p:spPr>
            <a:xfrm>
              <a:off x="732095" y="6628980"/>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895"/>
                  </a:lnTo>
                  <a:lnTo>
                    <a:pt x="10210" y="0"/>
                  </a:lnTo>
                  <a:close/>
                </a:path>
              </a:pathLst>
            </a:custGeom>
            <a:solidFill>
              <a:srgbClr val="925429"/>
            </a:solidFill>
          </p:spPr>
          <p:txBody>
            <a:bodyPr wrap="square" lIns="0" tIns="0" rIns="0" bIns="0" rtlCol="0"/>
            <a:lstStyle/>
            <a:p>
              <a:endParaRPr sz="1493" dirty="0"/>
            </a:p>
          </p:txBody>
        </p:sp>
        <p:sp>
          <p:nvSpPr>
            <p:cNvPr id="616" name="object 596">
              <a:extLst>
                <a:ext uri="{FF2B5EF4-FFF2-40B4-BE49-F238E27FC236}">
                  <a16:creationId xmlns:a16="http://schemas.microsoft.com/office/drawing/2014/main" id="{0BD802DB-7F7B-4C63-85BB-F9D0271286E0}"/>
                </a:ext>
              </a:extLst>
            </p:cNvPr>
            <p:cNvSpPr/>
            <p:nvPr/>
          </p:nvSpPr>
          <p:spPr>
            <a:xfrm>
              <a:off x="669676" y="6538169"/>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0592F"/>
            </a:solidFill>
          </p:spPr>
          <p:txBody>
            <a:bodyPr wrap="square" lIns="0" tIns="0" rIns="0" bIns="0" rtlCol="0"/>
            <a:lstStyle/>
            <a:p>
              <a:endParaRPr sz="1493" dirty="0"/>
            </a:p>
          </p:txBody>
        </p:sp>
        <p:sp>
          <p:nvSpPr>
            <p:cNvPr id="617" name="object 597">
              <a:extLst>
                <a:ext uri="{FF2B5EF4-FFF2-40B4-BE49-F238E27FC236}">
                  <a16:creationId xmlns:a16="http://schemas.microsoft.com/office/drawing/2014/main" id="{8ACCA150-273E-4B0A-A594-0A2F8EA918E4}"/>
                </a:ext>
              </a:extLst>
            </p:cNvPr>
            <p:cNvSpPr/>
            <p:nvPr/>
          </p:nvSpPr>
          <p:spPr>
            <a:xfrm>
              <a:off x="992568" y="6669021"/>
              <a:ext cx="13970" cy="13970"/>
            </a:xfrm>
            <a:custGeom>
              <a:avLst/>
              <a:gdLst/>
              <a:ahLst/>
              <a:cxnLst/>
              <a:rect l="l" t="t" r="r" b="b"/>
              <a:pathLst>
                <a:path w="13969" h="13970">
                  <a:moveTo>
                    <a:pt x="10223" y="0"/>
                  </a:moveTo>
                  <a:lnTo>
                    <a:pt x="2908" y="127"/>
                  </a:lnTo>
                  <a:lnTo>
                    <a:pt x="0" y="3136"/>
                  </a:lnTo>
                  <a:lnTo>
                    <a:pt x="127" y="10439"/>
                  </a:lnTo>
                  <a:lnTo>
                    <a:pt x="3136" y="13347"/>
                  </a:lnTo>
                  <a:lnTo>
                    <a:pt x="10452" y="13220"/>
                  </a:lnTo>
                  <a:lnTo>
                    <a:pt x="13347" y="10210"/>
                  </a:lnTo>
                  <a:lnTo>
                    <a:pt x="13284" y="6553"/>
                  </a:lnTo>
                  <a:lnTo>
                    <a:pt x="13220" y="2908"/>
                  </a:lnTo>
                  <a:lnTo>
                    <a:pt x="10223" y="0"/>
                  </a:lnTo>
                  <a:close/>
                </a:path>
              </a:pathLst>
            </a:custGeom>
            <a:solidFill>
              <a:srgbClr val="8E4C29"/>
            </a:solidFill>
          </p:spPr>
          <p:txBody>
            <a:bodyPr wrap="square" lIns="0" tIns="0" rIns="0" bIns="0" rtlCol="0"/>
            <a:lstStyle/>
            <a:p>
              <a:endParaRPr sz="1493" dirty="0"/>
            </a:p>
          </p:txBody>
        </p:sp>
        <p:sp>
          <p:nvSpPr>
            <p:cNvPr id="618" name="object 598">
              <a:extLst>
                <a:ext uri="{FF2B5EF4-FFF2-40B4-BE49-F238E27FC236}">
                  <a16:creationId xmlns:a16="http://schemas.microsoft.com/office/drawing/2014/main" id="{7F88DD0F-DD55-4269-81F6-BF89554E6855}"/>
                </a:ext>
              </a:extLst>
            </p:cNvPr>
            <p:cNvSpPr/>
            <p:nvPr/>
          </p:nvSpPr>
          <p:spPr>
            <a:xfrm>
              <a:off x="983207" y="6626261"/>
              <a:ext cx="13970" cy="13970"/>
            </a:xfrm>
            <a:custGeom>
              <a:avLst/>
              <a:gdLst/>
              <a:ahLst/>
              <a:cxnLst/>
              <a:rect l="l" t="t" r="r" b="b"/>
              <a:pathLst>
                <a:path w="13969" h="13970">
                  <a:moveTo>
                    <a:pt x="10210" y="0"/>
                  </a:moveTo>
                  <a:lnTo>
                    <a:pt x="2908" y="127"/>
                  </a:lnTo>
                  <a:lnTo>
                    <a:pt x="0" y="3149"/>
                  </a:lnTo>
                  <a:lnTo>
                    <a:pt x="127" y="10452"/>
                  </a:lnTo>
                  <a:lnTo>
                    <a:pt x="3136" y="13360"/>
                  </a:lnTo>
                  <a:lnTo>
                    <a:pt x="10439" y="13233"/>
                  </a:lnTo>
                  <a:lnTo>
                    <a:pt x="13347" y="10223"/>
                  </a:lnTo>
                  <a:lnTo>
                    <a:pt x="13284" y="6565"/>
                  </a:lnTo>
                  <a:lnTo>
                    <a:pt x="13220" y="2921"/>
                  </a:lnTo>
                  <a:lnTo>
                    <a:pt x="10210" y="0"/>
                  </a:lnTo>
                  <a:close/>
                </a:path>
              </a:pathLst>
            </a:custGeom>
            <a:solidFill>
              <a:srgbClr val="95522B"/>
            </a:solidFill>
          </p:spPr>
          <p:txBody>
            <a:bodyPr wrap="square" lIns="0" tIns="0" rIns="0" bIns="0" rtlCol="0"/>
            <a:lstStyle/>
            <a:p>
              <a:endParaRPr sz="1493" dirty="0"/>
            </a:p>
          </p:txBody>
        </p:sp>
        <p:sp>
          <p:nvSpPr>
            <p:cNvPr id="619" name="object 599">
              <a:extLst>
                <a:ext uri="{FF2B5EF4-FFF2-40B4-BE49-F238E27FC236}">
                  <a16:creationId xmlns:a16="http://schemas.microsoft.com/office/drawing/2014/main" id="{1FFF2012-ECD7-4FB2-A4E5-8EA875A15446}"/>
                </a:ext>
              </a:extLst>
            </p:cNvPr>
            <p:cNvSpPr/>
            <p:nvPr/>
          </p:nvSpPr>
          <p:spPr>
            <a:xfrm>
              <a:off x="847876" y="6536700"/>
              <a:ext cx="13335" cy="13970"/>
            </a:xfrm>
            <a:custGeom>
              <a:avLst/>
              <a:gdLst/>
              <a:ahLst/>
              <a:cxnLst/>
              <a:rect l="l" t="t" r="r" b="b"/>
              <a:pathLst>
                <a:path w="13334" h="13970">
                  <a:moveTo>
                    <a:pt x="10198" y="0"/>
                  </a:moveTo>
                  <a:lnTo>
                    <a:pt x="2882" y="127"/>
                  </a:lnTo>
                  <a:lnTo>
                    <a:pt x="0" y="3136"/>
                  </a:lnTo>
                  <a:lnTo>
                    <a:pt x="127" y="10439"/>
                  </a:lnTo>
                  <a:lnTo>
                    <a:pt x="3124" y="13347"/>
                  </a:lnTo>
                  <a:lnTo>
                    <a:pt x="10426" y="13220"/>
                  </a:lnTo>
                  <a:lnTo>
                    <a:pt x="13335" y="10198"/>
                  </a:lnTo>
                  <a:lnTo>
                    <a:pt x="13271" y="6553"/>
                  </a:lnTo>
                  <a:lnTo>
                    <a:pt x="13208" y="2895"/>
                  </a:lnTo>
                  <a:lnTo>
                    <a:pt x="10198" y="0"/>
                  </a:lnTo>
                  <a:close/>
                </a:path>
              </a:pathLst>
            </a:custGeom>
            <a:solidFill>
              <a:srgbClr val="A65B30"/>
            </a:solidFill>
          </p:spPr>
          <p:txBody>
            <a:bodyPr wrap="square" lIns="0" tIns="0" rIns="0" bIns="0" rtlCol="0"/>
            <a:lstStyle/>
            <a:p>
              <a:endParaRPr sz="1493" dirty="0"/>
            </a:p>
          </p:txBody>
        </p:sp>
        <p:sp>
          <p:nvSpPr>
            <p:cNvPr id="620" name="object 600">
              <a:extLst>
                <a:ext uri="{FF2B5EF4-FFF2-40B4-BE49-F238E27FC236}">
                  <a16:creationId xmlns:a16="http://schemas.microsoft.com/office/drawing/2014/main" id="{534CDDB2-9A2C-464C-B661-98149DE40BEB}"/>
                </a:ext>
              </a:extLst>
            </p:cNvPr>
            <p:cNvSpPr/>
            <p:nvPr/>
          </p:nvSpPr>
          <p:spPr>
            <a:xfrm>
              <a:off x="683999" y="6608284"/>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198"/>
                  </a:lnTo>
                  <a:lnTo>
                    <a:pt x="13284" y="6553"/>
                  </a:lnTo>
                  <a:lnTo>
                    <a:pt x="13220" y="2895"/>
                  </a:lnTo>
                  <a:lnTo>
                    <a:pt x="10210" y="0"/>
                  </a:lnTo>
                  <a:close/>
                </a:path>
              </a:pathLst>
            </a:custGeom>
            <a:solidFill>
              <a:srgbClr val="B6662D"/>
            </a:solidFill>
          </p:spPr>
          <p:txBody>
            <a:bodyPr wrap="square" lIns="0" tIns="0" rIns="0" bIns="0" rtlCol="0"/>
            <a:lstStyle/>
            <a:p>
              <a:endParaRPr sz="1493" dirty="0"/>
            </a:p>
          </p:txBody>
        </p:sp>
        <p:sp>
          <p:nvSpPr>
            <p:cNvPr id="621" name="object 601">
              <a:extLst>
                <a:ext uri="{FF2B5EF4-FFF2-40B4-BE49-F238E27FC236}">
                  <a16:creationId xmlns:a16="http://schemas.microsoft.com/office/drawing/2014/main" id="{DB636488-E153-404F-835C-9AEB350D9482}"/>
                </a:ext>
              </a:extLst>
            </p:cNvPr>
            <p:cNvSpPr/>
            <p:nvPr/>
          </p:nvSpPr>
          <p:spPr>
            <a:xfrm>
              <a:off x="772984" y="6699812"/>
              <a:ext cx="13970" cy="13970"/>
            </a:xfrm>
            <a:custGeom>
              <a:avLst/>
              <a:gdLst/>
              <a:ahLst/>
              <a:cxnLst/>
              <a:rect l="l" t="t" r="r" b="b"/>
              <a:pathLst>
                <a:path w="13970" h="13970">
                  <a:moveTo>
                    <a:pt x="10210" y="0"/>
                  </a:moveTo>
                  <a:lnTo>
                    <a:pt x="2908" y="126"/>
                  </a:lnTo>
                  <a:lnTo>
                    <a:pt x="0" y="3136"/>
                  </a:lnTo>
                  <a:lnTo>
                    <a:pt x="126" y="10439"/>
                  </a:lnTo>
                  <a:lnTo>
                    <a:pt x="3136" y="13360"/>
                  </a:lnTo>
                  <a:lnTo>
                    <a:pt x="10452" y="13233"/>
                  </a:lnTo>
                  <a:lnTo>
                    <a:pt x="13347" y="10210"/>
                  </a:lnTo>
                  <a:lnTo>
                    <a:pt x="13284" y="6565"/>
                  </a:lnTo>
                  <a:lnTo>
                    <a:pt x="13220" y="2908"/>
                  </a:lnTo>
                  <a:lnTo>
                    <a:pt x="10210" y="0"/>
                  </a:lnTo>
                  <a:close/>
                </a:path>
              </a:pathLst>
            </a:custGeom>
            <a:solidFill>
              <a:srgbClr val="885026"/>
            </a:solidFill>
          </p:spPr>
          <p:txBody>
            <a:bodyPr wrap="square" lIns="0" tIns="0" rIns="0" bIns="0" rtlCol="0"/>
            <a:lstStyle/>
            <a:p>
              <a:endParaRPr sz="1493" dirty="0"/>
            </a:p>
          </p:txBody>
        </p:sp>
        <p:sp>
          <p:nvSpPr>
            <p:cNvPr id="622" name="object 602">
              <a:extLst>
                <a:ext uri="{FF2B5EF4-FFF2-40B4-BE49-F238E27FC236}">
                  <a16:creationId xmlns:a16="http://schemas.microsoft.com/office/drawing/2014/main" id="{89362FEC-8C40-4E98-BDB7-48E20B6C4044}"/>
                </a:ext>
              </a:extLst>
            </p:cNvPr>
            <p:cNvSpPr/>
            <p:nvPr/>
          </p:nvSpPr>
          <p:spPr>
            <a:xfrm>
              <a:off x="812940" y="6467145"/>
              <a:ext cx="13970" cy="13970"/>
            </a:xfrm>
            <a:custGeom>
              <a:avLst/>
              <a:gdLst/>
              <a:ahLst/>
              <a:cxnLst/>
              <a:rect l="l" t="t" r="r" b="b"/>
              <a:pathLst>
                <a:path w="13969" h="13970">
                  <a:moveTo>
                    <a:pt x="10210" y="0"/>
                  </a:moveTo>
                  <a:lnTo>
                    <a:pt x="2908"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96512C"/>
            </a:solidFill>
          </p:spPr>
          <p:txBody>
            <a:bodyPr wrap="square" lIns="0" tIns="0" rIns="0" bIns="0" rtlCol="0"/>
            <a:lstStyle/>
            <a:p>
              <a:endParaRPr sz="1493" dirty="0"/>
            </a:p>
          </p:txBody>
        </p:sp>
        <p:sp>
          <p:nvSpPr>
            <p:cNvPr id="623" name="object 603">
              <a:extLst>
                <a:ext uri="{FF2B5EF4-FFF2-40B4-BE49-F238E27FC236}">
                  <a16:creationId xmlns:a16="http://schemas.microsoft.com/office/drawing/2014/main" id="{652A5BD8-4C6A-41A6-B61B-5745A13A57C8}"/>
                </a:ext>
              </a:extLst>
            </p:cNvPr>
            <p:cNvSpPr/>
            <p:nvPr/>
          </p:nvSpPr>
          <p:spPr>
            <a:xfrm>
              <a:off x="689937" y="6524678"/>
              <a:ext cx="13970" cy="13970"/>
            </a:xfrm>
            <a:custGeom>
              <a:avLst/>
              <a:gdLst/>
              <a:ahLst/>
              <a:cxnLst/>
              <a:rect l="l" t="t" r="r" b="b"/>
              <a:pathLst>
                <a:path w="13970" h="13970">
                  <a:moveTo>
                    <a:pt x="10210" y="0"/>
                  </a:moveTo>
                  <a:lnTo>
                    <a:pt x="2908" y="126"/>
                  </a:lnTo>
                  <a:lnTo>
                    <a:pt x="0" y="3136"/>
                  </a:lnTo>
                  <a:lnTo>
                    <a:pt x="126" y="10452"/>
                  </a:lnTo>
                  <a:lnTo>
                    <a:pt x="3136" y="13360"/>
                  </a:lnTo>
                  <a:lnTo>
                    <a:pt x="10439" y="13233"/>
                  </a:lnTo>
                  <a:lnTo>
                    <a:pt x="13347" y="10223"/>
                  </a:lnTo>
                  <a:lnTo>
                    <a:pt x="13284" y="6565"/>
                  </a:lnTo>
                  <a:lnTo>
                    <a:pt x="13220" y="2908"/>
                  </a:lnTo>
                  <a:lnTo>
                    <a:pt x="10210" y="0"/>
                  </a:lnTo>
                  <a:close/>
                </a:path>
              </a:pathLst>
            </a:custGeom>
            <a:solidFill>
              <a:srgbClr val="A65A31"/>
            </a:solidFill>
          </p:spPr>
          <p:txBody>
            <a:bodyPr wrap="square" lIns="0" tIns="0" rIns="0" bIns="0" rtlCol="0"/>
            <a:lstStyle/>
            <a:p>
              <a:endParaRPr sz="1493" dirty="0"/>
            </a:p>
          </p:txBody>
        </p:sp>
        <p:sp>
          <p:nvSpPr>
            <p:cNvPr id="624" name="object 604">
              <a:extLst>
                <a:ext uri="{FF2B5EF4-FFF2-40B4-BE49-F238E27FC236}">
                  <a16:creationId xmlns:a16="http://schemas.microsoft.com/office/drawing/2014/main" id="{564719C5-F2EB-4B7D-9845-8984E41BCC35}"/>
                </a:ext>
              </a:extLst>
            </p:cNvPr>
            <p:cNvSpPr/>
            <p:nvPr/>
          </p:nvSpPr>
          <p:spPr>
            <a:xfrm>
              <a:off x="596069" y="6626212"/>
              <a:ext cx="13970" cy="13970"/>
            </a:xfrm>
            <a:custGeom>
              <a:avLst/>
              <a:gdLst/>
              <a:ahLst/>
              <a:cxnLst/>
              <a:rect l="l" t="t" r="r" b="b"/>
              <a:pathLst>
                <a:path w="13970" h="13970">
                  <a:moveTo>
                    <a:pt x="10210" y="0"/>
                  </a:moveTo>
                  <a:lnTo>
                    <a:pt x="2908"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0532A"/>
            </a:solidFill>
          </p:spPr>
          <p:txBody>
            <a:bodyPr wrap="square" lIns="0" tIns="0" rIns="0" bIns="0" rtlCol="0"/>
            <a:lstStyle/>
            <a:p>
              <a:endParaRPr sz="1493" dirty="0"/>
            </a:p>
          </p:txBody>
        </p:sp>
        <p:sp>
          <p:nvSpPr>
            <p:cNvPr id="625" name="object 605">
              <a:extLst>
                <a:ext uri="{FF2B5EF4-FFF2-40B4-BE49-F238E27FC236}">
                  <a16:creationId xmlns:a16="http://schemas.microsoft.com/office/drawing/2014/main" id="{1F20D6D0-509C-40D6-91F5-15BFE3F3890E}"/>
                </a:ext>
              </a:extLst>
            </p:cNvPr>
            <p:cNvSpPr/>
            <p:nvPr/>
          </p:nvSpPr>
          <p:spPr>
            <a:xfrm>
              <a:off x="795818" y="6512022"/>
              <a:ext cx="13335" cy="13970"/>
            </a:xfrm>
            <a:custGeom>
              <a:avLst/>
              <a:gdLst/>
              <a:ahLst/>
              <a:cxnLst/>
              <a:rect l="l" t="t" r="r" b="b"/>
              <a:pathLst>
                <a:path w="13334" h="13970">
                  <a:moveTo>
                    <a:pt x="10198" y="0"/>
                  </a:moveTo>
                  <a:lnTo>
                    <a:pt x="2895" y="127"/>
                  </a:lnTo>
                  <a:lnTo>
                    <a:pt x="0" y="3136"/>
                  </a:lnTo>
                  <a:lnTo>
                    <a:pt x="127" y="10439"/>
                  </a:lnTo>
                  <a:lnTo>
                    <a:pt x="3124" y="13347"/>
                  </a:lnTo>
                  <a:lnTo>
                    <a:pt x="10439" y="13220"/>
                  </a:lnTo>
                  <a:lnTo>
                    <a:pt x="13335" y="10210"/>
                  </a:lnTo>
                  <a:lnTo>
                    <a:pt x="13271" y="6553"/>
                  </a:lnTo>
                  <a:lnTo>
                    <a:pt x="13208" y="2908"/>
                  </a:lnTo>
                  <a:lnTo>
                    <a:pt x="10198" y="0"/>
                  </a:lnTo>
                  <a:close/>
                </a:path>
              </a:pathLst>
            </a:custGeom>
            <a:solidFill>
              <a:srgbClr val="A65A31"/>
            </a:solidFill>
          </p:spPr>
          <p:txBody>
            <a:bodyPr wrap="square" lIns="0" tIns="0" rIns="0" bIns="0" rtlCol="0"/>
            <a:lstStyle/>
            <a:p>
              <a:endParaRPr sz="1493" dirty="0"/>
            </a:p>
          </p:txBody>
        </p:sp>
        <p:sp>
          <p:nvSpPr>
            <p:cNvPr id="626" name="object 606">
              <a:extLst>
                <a:ext uri="{FF2B5EF4-FFF2-40B4-BE49-F238E27FC236}">
                  <a16:creationId xmlns:a16="http://schemas.microsoft.com/office/drawing/2014/main" id="{D3D8E991-5D53-4858-9C9E-CCA44615F5BA}"/>
                </a:ext>
              </a:extLst>
            </p:cNvPr>
            <p:cNvSpPr/>
            <p:nvPr/>
          </p:nvSpPr>
          <p:spPr>
            <a:xfrm>
              <a:off x="790912" y="6716041"/>
              <a:ext cx="13970" cy="13970"/>
            </a:xfrm>
            <a:custGeom>
              <a:avLst/>
              <a:gdLst/>
              <a:ahLst/>
              <a:cxnLst/>
              <a:rect l="l" t="t" r="r" b="b"/>
              <a:pathLst>
                <a:path w="13970" h="13970">
                  <a:moveTo>
                    <a:pt x="10210" y="0"/>
                  </a:moveTo>
                  <a:lnTo>
                    <a:pt x="2908" y="126"/>
                  </a:lnTo>
                  <a:lnTo>
                    <a:pt x="0" y="3136"/>
                  </a:lnTo>
                  <a:lnTo>
                    <a:pt x="126" y="10439"/>
                  </a:lnTo>
                  <a:lnTo>
                    <a:pt x="3136" y="13360"/>
                  </a:lnTo>
                  <a:lnTo>
                    <a:pt x="10439" y="13233"/>
                  </a:lnTo>
                  <a:lnTo>
                    <a:pt x="13347" y="10210"/>
                  </a:lnTo>
                  <a:lnTo>
                    <a:pt x="13284" y="6565"/>
                  </a:lnTo>
                  <a:lnTo>
                    <a:pt x="13220" y="2895"/>
                  </a:lnTo>
                  <a:lnTo>
                    <a:pt x="10210" y="0"/>
                  </a:lnTo>
                  <a:close/>
                </a:path>
              </a:pathLst>
            </a:custGeom>
            <a:solidFill>
              <a:srgbClr val="744220"/>
            </a:solidFill>
          </p:spPr>
          <p:txBody>
            <a:bodyPr wrap="square" lIns="0" tIns="0" rIns="0" bIns="0" rtlCol="0"/>
            <a:lstStyle/>
            <a:p>
              <a:endParaRPr sz="1493" dirty="0"/>
            </a:p>
          </p:txBody>
        </p:sp>
        <p:sp>
          <p:nvSpPr>
            <p:cNvPr id="627" name="object 607">
              <a:extLst>
                <a:ext uri="{FF2B5EF4-FFF2-40B4-BE49-F238E27FC236}">
                  <a16:creationId xmlns:a16="http://schemas.microsoft.com/office/drawing/2014/main" id="{AD288C7C-06B5-4007-B692-7F500DDBE9D5}"/>
                </a:ext>
              </a:extLst>
            </p:cNvPr>
            <p:cNvSpPr/>
            <p:nvPr/>
          </p:nvSpPr>
          <p:spPr>
            <a:xfrm>
              <a:off x="581555" y="6511731"/>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198"/>
                  </a:lnTo>
                  <a:lnTo>
                    <a:pt x="13284" y="6553"/>
                  </a:lnTo>
                  <a:lnTo>
                    <a:pt x="13220" y="2895"/>
                  </a:lnTo>
                  <a:lnTo>
                    <a:pt x="10210" y="0"/>
                  </a:lnTo>
                  <a:close/>
                </a:path>
              </a:pathLst>
            </a:custGeom>
            <a:solidFill>
              <a:srgbClr val="9B562C"/>
            </a:solidFill>
          </p:spPr>
          <p:txBody>
            <a:bodyPr wrap="square" lIns="0" tIns="0" rIns="0" bIns="0" rtlCol="0"/>
            <a:lstStyle/>
            <a:p>
              <a:endParaRPr sz="1493" dirty="0"/>
            </a:p>
          </p:txBody>
        </p:sp>
        <p:sp>
          <p:nvSpPr>
            <p:cNvPr id="628" name="object 608">
              <a:extLst>
                <a:ext uri="{FF2B5EF4-FFF2-40B4-BE49-F238E27FC236}">
                  <a16:creationId xmlns:a16="http://schemas.microsoft.com/office/drawing/2014/main" id="{63884AFB-6A15-47B5-80AE-DCCC752A5077}"/>
                </a:ext>
              </a:extLst>
            </p:cNvPr>
            <p:cNvSpPr/>
            <p:nvPr/>
          </p:nvSpPr>
          <p:spPr>
            <a:xfrm>
              <a:off x="540424" y="6705618"/>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895"/>
                  </a:lnTo>
                  <a:lnTo>
                    <a:pt x="10210" y="0"/>
                  </a:lnTo>
                  <a:close/>
                </a:path>
              </a:pathLst>
            </a:custGeom>
            <a:solidFill>
              <a:srgbClr val="B05F34"/>
            </a:solidFill>
          </p:spPr>
          <p:txBody>
            <a:bodyPr wrap="square" lIns="0" tIns="0" rIns="0" bIns="0" rtlCol="0"/>
            <a:lstStyle/>
            <a:p>
              <a:endParaRPr sz="1493" dirty="0"/>
            </a:p>
          </p:txBody>
        </p:sp>
        <p:sp>
          <p:nvSpPr>
            <p:cNvPr id="629" name="object 609">
              <a:extLst>
                <a:ext uri="{FF2B5EF4-FFF2-40B4-BE49-F238E27FC236}">
                  <a16:creationId xmlns:a16="http://schemas.microsoft.com/office/drawing/2014/main" id="{1F9E986C-E724-49C2-9437-A0F1CBAAA207}"/>
                </a:ext>
              </a:extLst>
            </p:cNvPr>
            <p:cNvSpPr/>
            <p:nvPr/>
          </p:nvSpPr>
          <p:spPr>
            <a:xfrm>
              <a:off x="529940" y="6503648"/>
              <a:ext cx="13970" cy="13970"/>
            </a:xfrm>
            <a:custGeom>
              <a:avLst/>
              <a:gdLst/>
              <a:ahLst/>
              <a:cxnLst/>
              <a:rect l="l" t="t" r="r" b="b"/>
              <a:pathLst>
                <a:path w="13970" h="13970">
                  <a:moveTo>
                    <a:pt x="10223" y="0"/>
                  </a:moveTo>
                  <a:lnTo>
                    <a:pt x="2908" y="127"/>
                  </a:lnTo>
                  <a:lnTo>
                    <a:pt x="0" y="3136"/>
                  </a:lnTo>
                  <a:lnTo>
                    <a:pt x="126" y="10439"/>
                  </a:lnTo>
                  <a:lnTo>
                    <a:pt x="3136" y="13347"/>
                  </a:lnTo>
                  <a:lnTo>
                    <a:pt x="10452" y="13220"/>
                  </a:lnTo>
                  <a:lnTo>
                    <a:pt x="13347" y="10210"/>
                  </a:lnTo>
                  <a:lnTo>
                    <a:pt x="13284" y="6553"/>
                  </a:lnTo>
                  <a:lnTo>
                    <a:pt x="13220" y="2895"/>
                  </a:lnTo>
                  <a:lnTo>
                    <a:pt x="10223" y="0"/>
                  </a:lnTo>
                  <a:close/>
                </a:path>
              </a:pathLst>
            </a:custGeom>
            <a:solidFill>
              <a:srgbClr val="8E4E29"/>
            </a:solidFill>
          </p:spPr>
          <p:txBody>
            <a:bodyPr wrap="square" lIns="0" tIns="0" rIns="0" bIns="0" rtlCol="0"/>
            <a:lstStyle/>
            <a:p>
              <a:endParaRPr sz="1493" dirty="0"/>
            </a:p>
          </p:txBody>
        </p:sp>
        <p:sp>
          <p:nvSpPr>
            <p:cNvPr id="630" name="object 610">
              <a:extLst>
                <a:ext uri="{FF2B5EF4-FFF2-40B4-BE49-F238E27FC236}">
                  <a16:creationId xmlns:a16="http://schemas.microsoft.com/office/drawing/2014/main" id="{CE63C8A3-10B9-4E8B-B9B0-3CBF9E1DF7CA}"/>
                </a:ext>
              </a:extLst>
            </p:cNvPr>
            <p:cNvSpPr/>
            <p:nvPr/>
          </p:nvSpPr>
          <p:spPr>
            <a:xfrm>
              <a:off x="629014" y="6477187"/>
              <a:ext cx="13970" cy="13970"/>
            </a:xfrm>
            <a:custGeom>
              <a:avLst/>
              <a:gdLst/>
              <a:ahLst/>
              <a:cxnLst/>
              <a:rect l="l" t="t" r="r" b="b"/>
              <a:pathLst>
                <a:path w="13970" h="13970">
                  <a:moveTo>
                    <a:pt x="10210" y="0"/>
                  </a:moveTo>
                  <a:lnTo>
                    <a:pt x="2908" y="127"/>
                  </a:lnTo>
                  <a:lnTo>
                    <a:pt x="0" y="3136"/>
                  </a:lnTo>
                  <a:lnTo>
                    <a:pt x="126" y="10439"/>
                  </a:lnTo>
                  <a:lnTo>
                    <a:pt x="3136" y="13347"/>
                  </a:lnTo>
                  <a:lnTo>
                    <a:pt x="10452" y="13220"/>
                  </a:lnTo>
                  <a:lnTo>
                    <a:pt x="13347" y="10210"/>
                  </a:lnTo>
                  <a:lnTo>
                    <a:pt x="13284" y="6553"/>
                  </a:lnTo>
                  <a:lnTo>
                    <a:pt x="13220" y="2895"/>
                  </a:lnTo>
                  <a:lnTo>
                    <a:pt x="10210" y="0"/>
                  </a:lnTo>
                  <a:close/>
                </a:path>
              </a:pathLst>
            </a:custGeom>
            <a:solidFill>
              <a:srgbClr val="864B27"/>
            </a:solidFill>
          </p:spPr>
          <p:txBody>
            <a:bodyPr wrap="square" lIns="0" tIns="0" rIns="0" bIns="0" rtlCol="0"/>
            <a:lstStyle/>
            <a:p>
              <a:endParaRPr sz="1493" dirty="0"/>
            </a:p>
          </p:txBody>
        </p:sp>
        <p:sp>
          <p:nvSpPr>
            <p:cNvPr id="631" name="object 611">
              <a:extLst>
                <a:ext uri="{FF2B5EF4-FFF2-40B4-BE49-F238E27FC236}">
                  <a16:creationId xmlns:a16="http://schemas.microsoft.com/office/drawing/2014/main" id="{991D985E-36CA-44A2-AA69-C5FFC957E069}"/>
                </a:ext>
              </a:extLst>
            </p:cNvPr>
            <p:cNvSpPr/>
            <p:nvPr/>
          </p:nvSpPr>
          <p:spPr>
            <a:xfrm>
              <a:off x="671254" y="6548428"/>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5542B"/>
            </a:solidFill>
          </p:spPr>
          <p:txBody>
            <a:bodyPr wrap="square" lIns="0" tIns="0" rIns="0" bIns="0" rtlCol="0"/>
            <a:lstStyle/>
            <a:p>
              <a:endParaRPr sz="1493" dirty="0"/>
            </a:p>
          </p:txBody>
        </p:sp>
        <p:sp>
          <p:nvSpPr>
            <p:cNvPr id="632" name="object 612">
              <a:extLst>
                <a:ext uri="{FF2B5EF4-FFF2-40B4-BE49-F238E27FC236}">
                  <a16:creationId xmlns:a16="http://schemas.microsoft.com/office/drawing/2014/main" id="{AC721C68-F5CF-4F7C-AF8E-AC5FD95A38EA}"/>
                </a:ext>
              </a:extLst>
            </p:cNvPr>
            <p:cNvSpPr/>
            <p:nvPr/>
          </p:nvSpPr>
          <p:spPr>
            <a:xfrm>
              <a:off x="957111" y="6619909"/>
              <a:ext cx="13970" cy="13970"/>
            </a:xfrm>
            <a:custGeom>
              <a:avLst/>
              <a:gdLst/>
              <a:ahLst/>
              <a:cxnLst/>
              <a:rect l="l" t="t" r="r" b="b"/>
              <a:pathLst>
                <a:path w="13969" h="13970">
                  <a:moveTo>
                    <a:pt x="10210" y="0"/>
                  </a:moveTo>
                  <a:lnTo>
                    <a:pt x="2908" y="127"/>
                  </a:lnTo>
                  <a:lnTo>
                    <a:pt x="0" y="3136"/>
                  </a:lnTo>
                  <a:lnTo>
                    <a:pt x="127" y="10439"/>
                  </a:lnTo>
                  <a:lnTo>
                    <a:pt x="3136" y="13347"/>
                  </a:lnTo>
                  <a:lnTo>
                    <a:pt x="10439" y="13220"/>
                  </a:lnTo>
                  <a:lnTo>
                    <a:pt x="13347" y="10198"/>
                  </a:lnTo>
                  <a:lnTo>
                    <a:pt x="13284" y="6553"/>
                  </a:lnTo>
                  <a:lnTo>
                    <a:pt x="13220" y="2908"/>
                  </a:lnTo>
                  <a:lnTo>
                    <a:pt x="10210" y="0"/>
                  </a:lnTo>
                  <a:close/>
                </a:path>
              </a:pathLst>
            </a:custGeom>
            <a:solidFill>
              <a:srgbClr val="874C26"/>
            </a:solidFill>
          </p:spPr>
          <p:txBody>
            <a:bodyPr wrap="square" lIns="0" tIns="0" rIns="0" bIns="0" rtlCol="0"/>
            <a:lstStyle/>
            <a:p>
              <a:endParaRPr sz="1493" dirty="0"/>
            </a:p>
          </p:txBody>
        </p:sp>
        <p:sp>
          <p:nvSpPr>
            <p:cNvPr id="633" name="object 613">
              <a:extLst>
                <a:ext uri="{FF2B5EF4-FFF2-40B4-BE49-F238E27FC236}">
                  <a16:creationId xmlns:a16="http://schemas.microsoft.com/office/drawing/2014/main" id="{CFD67B70-0D90-47C5-A346-450950E68A8F}"/>
                </a:ext>
              </a:extLst>
            </p:cNvPr>
            <p:cNvSpPr/>
            <p:nvPr/>
          </p:nvSpPr>
          <p:spPr>
            <a:xfrm>
              <a:off x="916006" y="6677906"/>
              <a:ext cx="13970" cy="13970"/>
            </a:xfrm>
            <a:custGeom>
              <a:avLst/>
              <a:gdLst/>
              <a:ahLst/>
              <a:cxnLst/>
              <a:rect l="l" t="t" r="r" b="b"/>
              <a:pathLst>
                <a:path w="13969" h="13970">
                  <a:moveTo>
                    <a:pt x="10210" y="0"/>
                  </a:moveTo>
                  <a:lnTo>
                    <a:pt x="2895" y="126"/>
                  </a:lnTo>
                  <a:lnTo>
                    <a:pt x="0" y="3149"/>
                  </a:lnTo>
                  <a:lnTo>
                    <a:pt x="127" y="10452"/>
                  </a:lnTo>
                  <a:lnTo>
                    <a:pt x="3136" y="13360"/>
                  </a:lnTo>
                  <a:lnTo>
                    <a:pt x="10439" y="13233"/>
                  </a:lnTo>
                  <a:lnTo>
                    <a:pt x="13347" y="10210"/>
                  </a:lnTo>
                  <a:lnTo>
                    <a:pt x="13284" y="6565"/>
                  </a:lnTo>
                  <a:lnTo>
                    <a:pt x="13220" y="2908"/>
                  </a:lnTo>
                  <a:lnTo>
                    <a:pt x="10210" y="0"/>
                  </a:lnTo>
                  <a:close/>
                </a:path>
              </a:pathLst>
            </a:custGeom>
            <a:solidFill>
              <a:srgbClr val="8F4F2A"/>
            </a:solidFill>
          </p:spPr>
          <p:txBody>
            <a:bodyPr wrap="square" lIns="0" tIns="0" rIns="0" bIns="0" rtlCol="0"/>
            <a:lstStyle/>
            <a:p>
              <a:endParaRPr sz="1493" dirty="0"/>
            </a:p>
          </p:txBody>
        </p:sp>
        <p:sp>
          <p:nvSpPr>
            <p:cNvPr id="634" name="object 614">
              <a:extLst>
                <a:ext uri="{FF2B5EF4-FFF2-40B4-BE49-F238E27FC236}">
                  <a16:creationId xmlns:a16="http://schemas.microsoft.com/office/drawing/2014/main" id="{FD83F762-8B1C-4EE6-80F6-7E9C448A7213}"/>
                </a:ext>
              </a:extLst>
            </p:cNvPr>
            <p:cNvSpPr/>
            <p:nvPr/>
          </p:nvSpPr>
          <p:spPr>
            <a:xfrm>
              <a:off x="776909" y="6516644"/>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9562B"/>
            </a:solidFill>
          </p:spPr>
          <p:txBody>
            <a:bodyPr wrap="square" lIns="0" tIns="0" rIns="0" bIns="0" rtlCol="0"/>
            <a:lstStyle/>
            <a:p>
              <a:endParaRPr sz="1493" dirty="0"/>
            </a:p>
          </p:txBody>
        </p:sp>
        <p:sp>
          <p:nvSpPr>
            <p:cNvPr id="635" name="object 615">
              <a:extLst>
                <a:ext uri="{FF2B5EF4-FFF2-40B4-BE49-F238E27FC236}">
                  <a16:creationId xmlns:a16="http://schemas.microsoft.com/office/drawing/2014/main" id="{6B59B6F5-F00E-457F-BCCB-3E6F31C58B57}"/>
                </a:ext>
              </a:extLst>
            </p:cNvPr>
            <p:cNvSpPr/>
            <p:nvPr/>
          </p:nvSpPr>
          <p:spPr>
            <a:xfrm>
              <a:off x="596823" y="6507501"/>
              <a:ext cx="13970" cy="13970"/>
            </a:xfrm>
            <a:custGeom>
              <a:avLst/>
              <a:gdLst/>
              <a:ahLst/>
              <a:cxnLst/>
              <a:rect l="l" t="t" r="r" b="b"/>
              <a:pathLst>
                <a:path w="13970" h="13970">
                  <a:moveTo>
                    <a:pt x="10210" y="0"/>
                  </a:moveTo>
                  <a:lnTo>
                    <a:pt x="2908" y="127"/>
                  </a:lnTo>
                  <a:lnTo>
                    <a:pt x="0" y="3124"/>
                  </a:lnTo>
                  <a:lnTo>
                    <a:pt x="126" y="10439"/>
                  </a:lnTo>
                  <a:lnTo>
                    <a:pt x="3136" y="13347"/>
                  </a:lnTo>
                  <a:lnTo>
                    <a:pt x="10439" y="13220"/>
                  </a:lnTo>
                  <a:lnTo>
                    <a:pt x="13347" y="10210"/>
                  </a:lnTo>
                  <a:lnTo>
                    <a:pt x="13284" y="6553"/>
                  </a:lnTo>
                  <a:lnTo>
                    <a:pt x="13220" y="2895"/>
                  </a:lnTo>
                  <a:lnTo>
                    <a:pt x="10210" y="0"/>
                  </a:lnTo>
                  <a:close/>
                </a:path>
              </a:pathLst>
            </a:custGeom>
            <a:solidFill>
              <a:srgbClr val="A85B30"/>
            </a:solidFill>
          </p:spPr>
          <p:txBody>
            <a:bodyPr wrap="square" lIns="0" tIns="0" rIns="0" bIns="0" rtlCol="0"/>
            <a:lstStyle/>
            <a:p>
              <a:endParaRPr sz="1493" dirty="0"/>
            </a:p>
          </p:txBody>
        </p:sp>
        <p:sp>
          <p:nvSpPr>
            <p:cNvPr id="636" name="object 616">
              <a:extLst>
                <a:ext uri="{FF2B5EF4-FFF2-40B4-BE49-F238E27FC236}">
                  <a16:creationId xmlns:a16="http://schemas.microsoft.com/office/drawing/2014/main" id="{747B4C6E-6523-4DF0-A5A0-8A9E3FBB2A7E}"/>
                </a:ext>
              </a:extLst>
            </p:cNvPr>
            <p:cNvSpPr/>
            <p:nvPr/>
          </p:nvSpPr>
          <p:spPr>
            <a:xfrm>
              <a:off x="439394" y="6565781"/>
              <a:ext cx="13970" cy="13970"/>
            </a:xfrm>
            <a:custGeom>
              <a:avLst/>
              <a:gdLst/>
              <a:ahLst/>
              <a:cxnLst/>
              <a:rect l="l" t="t" r="r" b="b"/>
              <a:pathLst>
                <a:path w="13970" h="13970">
                  <a:moveTo>
                    <a:pt x="10210" y="0"/>
                  </a:moveTo>
                  <a:lnTo>
                    <a:pt x="2895"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95A2B"/>
            </a:solidFill>
          </p:spPr>
          <p:txBody>
            <a:bodyPr wrap="square" lIns="0" tIns="0" rIns="0" bIns="0" rtlCol="0"/>
            <a:lstStyle/>
            <a:p>
              <a:endParaRPr sz="1493" dirty="0"/>
            </a:p>
          </p:txBody>
        </p:sp>
        <p:sp>
          <p:nvSpPr>
            <p:cNvPr id="637" name="object 617">
              <a:extLst>
                <a:ext uri="{FF2B5EF4-FFF2-40B4-BE49-F238E27FC236}">
                  <a16:creationId xmlns:a16="http://schemas.microsoft.com/office/drawing/2014/main" id="{FB883664-1B1D-4AE7-90F4-52FE90E3D99E}"/>
                </a:ext>
              </a:extLst>
            </p:cNvPr>
            <p:cNvSpPr/>
            <p:nvPr/>
          </p:nvSpPr>
          <p:spPr>
            <a:xfrm>
              <a:off x="874660" y="6600370"/>
              <a:ext cx="13335" cy="13970"/>
            </a:xfrm>
            <a:custGeom>
              <a:avLst/>
              <a:gdLst/>
              <a:ahLst/>
              <a:cxnLst/>
              <a:rect l="l" t="t" r="r" b="b"/>
              <a:pathLst>
                <a:path w="13334" h="13970">
                  <a:moveTo>
                    <a:pt x="10198" y="0"/>
                  </a:moveTo>
                  <a:lnTo>
                    <a:pt x="2895" y="126"/>
                  </a:lnTo>
                  <a:lnTo>
                    <a:pt x="0" y="3149"/>
                  </a:lnTo>
                  <a:lnTo>
                    <a:pt x="127" y="10452"/>
                  </a:lnTo>
                  <a:lnTo>
                    <a:pt x="3124" y="13360"/>
                  </a:lnTo>
                  <a:lnTo>
                    <a:pt x="10439" y="13233"/>
                  </a:lnTo>
                  <a:lnTo>
                    <a:pt x="13335" y="10223"/>
                  </a:lnTo>
                  <a:lnTo>
                    <a:pt x="13271" y="6565"/>
                  </a:lnTo>
                  <a:lnTo>
                    <a:pt x="13208" y="2920"/>
                  </a:lnTo>
                  <a:lnTo>
                    <a:pt x="10198" y="0"/>
                  </a:lnTo>
                  <a:close/>
                </a:path>
              </a:pathLst>
            </a:custGeom>
            <a:solidFill>
              <a:srgbClr val="964D22"/>
            </a:solidFill>
          </p:spPr>
          <p:txBody>
            <a:bodyPr wrap="square" lIns="0" tIns="0" rIns="0" bIns="0" rtlCol="0"/>
            <a:lstStyle/>
            <a:p>
              <a:endParaRPr sz="1493" dirty="0"/>
            </a:p>
          </p:txBody>
        </p:sp>
        <p:sp>
          <p:nvSpPr>
            <p:cNvPr id="638" name="object 618">
              <a:extLst>
                <a:ext uri="{FF2B5EF4-FFF2-40B4-BE49-F238E27FC236}">
                  <a16:creationId xmlns:a16="http://schemas.microsoft.com/office/drawing/2014/main" id="{63E774A2-C9B4-45DA-939A-7912AE8BC844}"/>
                </a:ext>
              </a:extLst>
            </p:cNvPr>
            <p:cNvSpPr/>
            <p:nvPr/>
          </p:nvSpPr>
          <p:spPr>
            <a:xfrm>
              <a:off x="556895" y="6571055"/>
              <a:ext cx="74295" cy="101600"/>
            </a:xfrm>
            <a:custGeom>
              <a:avLst/>
              <a:gdLst/>
              <a:ahLst/>
              <a:cxnLst/>
              <a:rect l="l" t="t" r="r" b="b"/>
              <a:pathLst>
                <a:path w="74295" h="101600">
                  <a:moveTo>
                    <a:pt x="13347" y="98259"/>
                  </a:moveTo>
                  <a:lnTo>
                    <a:pt x="13284" y="94615"/>
                  </a:lnTo>
                  <a:lnTo>
                    <a:pt x="13220" y="90957"/>
                  </a:lnTo>
                  <a:lnTo>
                    <a:pt x="10210" y="88061"/>
                  </a:lnTo>
                  <a:lnTo>
                    <a:pt x="2908" y="88188"/>
                  </a:lnTo>
                  <a:lnTo>
                    <a:pt x="0" y="91198"/>
                  </a:lnTo>
                  <a:lnTo>
                    <a:pt x="127" y="98501"/>
                  </a:lnTo>
                  <a:lnTo>
                    <a:pt x="3136" y="101409"/>
                  </a:lnTo>
                  <a:lnTo>
                    <a:pt x="10439" y="101282"/>
                  </a:lnTo>
                  <a:lnTo>
                    <a:pt x="13347" y="98259"/>
                  </a:lnTo>
                  <a:close/>
                </a:path>
                <a:path w="74295" h="101600">
                  <a:moveTo>
                    <a:pt x="73748" y="10210"/>
                  </a:moveTo>
                  <a:lnTo>
                    <a:pt x="73685" y="6553"/>
                  </a:lnTo>
                  <a:lnTo>
                    <a:pt x="73621" y="2908"/>
                  </a:lnTo>
                  <a:lnTo>
                    <a:pt x="70612" y="0"/>
                  </a:lnTo>
                  <a:lnTo>
                    <a:pt x="63309" y="127"/>
                  </a:lnTo>
                  <a:lnTo>
                    <a:pt x="60401" y="3136"/>
                  </a:lnTo>
                  <a:lnTo>
                    <a:pt x="60528" y="10439"/>
                  </a:lnTo>
                  <a:lnTo>
                    <a:pt x="63538" y="13347"/>
                  </a:lnTo>
                  <a:lnTo>
                    <a:pt x="70840" y="13220"/>
                  </a:lnTo>
                  <a:lnTo>
                    <a:pt x="73748" y="10210"/>
                  </a:lnTo>
                  <a:close/>
                </a:path>
              </a:pathLst>
            </a:custGeom>
            <a:solidFill>
              <a:srgbClr val="A0592F"/>
            </a:solidFill>
          </p:spPr>
          <p:txBody>
            <a:bodyPr wrap="square" lIns="0" tIns="0" rIns="0" bIns="0" rtlCol="0"/>
            <a:lstStyle/>
            <a:p>
              <a:endParaRPr sz="1493" dirty="0"/>
            </a:p>
          </p:txBody>
        </p:sp>
        <p:sp>
          <p:nvSpPr>
            <p:cNvPr id="639" name="object 619">
              <a:extLst>
                <a:ext uri="{FF2B5EF4-FFF2-40B4-BE49-F238E27FC236}">
                  <a16:creationId xmlns:a16="http://schemas.microsoft.com/office/drawing/2014/main" id="{3C99E7F4-4F45-4B99-A403-8D95EF8DDF73}"/>
                </a:ext>
              </a:extLst>
            </p:cNvPr>
            <p:cNvSpPr/>
            <p:nvPr/>
          </p:nvSpPr>
          <p:spPr>
            <a:xfrm>
              <a:off x="745379" y="6546609"/>
              <a:ext cx="13970" cy="13970"/>
            </a:xfrm>
            <a:custGeom>
              <a:avLst/>
              <a:gdLst/>
              <a:ahLst/>
              <a:cxnLst/>
              <a:rect l="l" t="t" r="r" b="b"/>
              <a:pathLst>
                <a:path w="13970" h="13970">
                  <a:moveTo>
                    <a:pt x="10210" y="0"/>
                  </a:moveTo>
                  <a:lnTo>
                    <a:pt x="2908" y="127"/>
                  </a:lnTo>
                  <a:lnTo>
                    <a:pt x="0" y="3149"/>
                  </a:lnTo>
                  <a:lnTo>
                    <a:pt x="126" y="10452"/>
                  </a:lnTo>
                  <a:lnTo>
                    <a:pt x="3136" y="13360"/>
                  </a:lnTo>
                  <a:lnTo>
                    <a:pt x="10439" y="13233"/>
                  </a:lnTo>
                  <a:lnTo>
                    <a:pt x="13347" y="10223"/>
                  </a:lnTo>
                  <a:lnTo>
                    <a:pt x="13284" y="6565"/>
                  </a:lnTo>
                  <a:lnTo>
                    <a:pt x="13220" y="2921"/>
                  </a:lnTo>
                  <a:lnTo>
                    <a:pt x="10210" y="0"/>
                  </a:lnTo>
                  <a:close/>
                </a:path>
              </a:pathLst>
            </a:custGeom>
            <a:solidFill>
              <a:srgbClr val="8F5228"/>
            </a:solidFill>
          </p:spPr>
          <p:txBody>
            <a:bodyPr wrap="square" lIns="0" tIns="0" rIns="0" bIns="0" rtlCol="0"/>
            <a:lstStyle/>
            <a:p>
              <a:endParaRPr sz="1493" dirty="0"/>
            </a:p>
          </p:txBody>
        </p:sp>
        <p:sp>
          <p:nvSpPr>
            <p:cNvPr id="640" name="object 620">
              <a:extLst>
                <a:ext uri="{FF2B5EF4-FFF2-40B4-BE49-F238E27FC236}">
                  <a16:creationId xmlns:a16="http://schemas.microsoft.com/office/drawing/2014/main" id="{033257F7-5E16-4CC9-9CAC-D607FC9371E4}"/>
                </a:ext>
              </a:extLst>
            </p:cNvPr>
            <p:cNvSpPr/>
            <p:nvPr/>
          </p:nvSpPr>
          <p:spPr>
            <a:xfrm>
              <a:off x="988348" y="6515186"/>
              <a:ext cx="13970" cy="13970"/>
            </a:xfrm>
            <a:custGeom>
              <a:avLst/>
              <a:gdLst/>
              <a:ahLst/>
              <a:cxnLst/>
              <a:rect l="l" t="t" r="r" b="b"/>
              <a:pathLst>
                <a:path w="13969" h="13970">
                  <a:moveTo>
                    <a:pt x="10210" y="0"/>
                  </a:moveTo>
                  <a:lnTo>
                    <a:pt x="2908"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824925"/>
            </a:solidFill>
          </p:spPr>
          <p:txBody>
            <a:bodyPr wrap="square" lIns="0" tIns="0" rIns="0" bIns="0" rtlCol="0"/>
            <a:lstStyle/>
            <a:p>
              <a:endParaRPr sz="1493" dirty="0"/>
            </a:p>
          </p:txBody>
        </p:sp>
        <p:sp>
          <p:nvSpPr>
            <p:cNvPr id="641" name="object 621">
              <a:extLst>
                <a:ext uri="{FF2B5EF4-FFF2-40B4-BE49-F238E27FC236}">
                  <a16:creationId xmlns:a16="http://schemas.microsoft.com/office/drawing/2014/main" id="{430C8E37-63E4-4091-9692-40AB4203B9F7}"/>
                </a:ext>
              </a:extLst>
            </p:cNvPr>
            <p:cNvSpPr/>
            <p:nvPr/>
          </p:nvSpPr>
          <p:spPr>
            <a:xfrm>
              <a:off x="442400" y="6649727"/>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A5C32"/>
            </a:solidFill>
          </p:spPr>
          <p:txBody>
            <a:bodyPr wrap="square" lIns="0" tIns="0" rIns="0" bIns="0" rtlCol="0"/>
            <a:lstStyle/>
            <a:p>
              <a:endParaRPr sz="1493" dirty="0"/>
            </a:p>
          </p:txBody>
        </p:sp>
        <p:sp>
          <p:nvSpPr>
            <p:cNvPr id="642" name="object 622">
              <a:extLst>
                <a:ext uri="{FF2B5EF4-FFF2-40B4-BE49-F238E27FC236}">
                  <a16:creationId xmlns:a16="http://schemas.microsoft.com/office/drawing/2014/main" id="{6BAE7021-6F1D-4141-8488-CE2B7296D244}"/>
                </a:ext>
              </a:extLst>
            </p:cNvPr>
            <p:cNvSpPr/>
            <p:nvPr/>
          </p:nvSpPr>
          <p:spPr>
            <a:xfrm>
              <a:off x="636811" y="6554933"/>
              <a:ext cx="13970" cy="13970"/>
            </a:xfrm>
            <a:custGeom>
              <a:avLst/>
              <a:gdLst/>
              <a:ahLst/>
              <a:cxnLst/>
              <a:rect l="l" t="t" r="r" b="b"/>
              <a:pathLst>
                <a:path w="13970" h="13970">
                  <a:moveTo>
                    <a:pt x="10210" y="0"/>
                  </a:moveTo>
                  <a:lnTo>
                    <a:pt x="2908" y="126"/>
                  </a:lnTo>
                  <a:lnTo>
                    <a:pt x="0" y="3149"/>
                  </a:lnTo>
                  <a:lnTo>
                    <a:pt x="126" y="10452"/>
                  </a:lnTo>
                  <a:lnTo>
                    <a:pt x="3136" y="13360"/>
                  </a:lnTo>
                  <a:lnTo>
                    <a:pt x="10439" y="13233"/>
                  </a:lnTo>
                  <a:lnTo>
                    <a:pt x="13347" y="10210"/>
                  </a:lnTo>
                  <a:lnTo>
                    <a:pt x="13284" y="6565"/>
                  </a:lnTo>
                  <a:lnTo>
                    <a:pt x="13220" y="2908"/>
                  </a:lnTo>
                  <a:lnTo>
                    <a:pt x="10210" y="0"/>
                  </a:lnTo>
                  <a:close/>
                </a:path>
              </a:pathLst>
            </a:custGeom>
            <a:solidFill>
              <a:srgbClr val="A65B30"/>
            </a:solidFill>
          </p:spPr>
          <p:txBody>
            <a:bodyPr wrap="square" lIns="0" tIns="0" rIns="0" bIns="0" rtlCol="0"/>
            <a:lstStyle/>
            <a:p>
              <a:endParaRPr sz="1493" dirty="0"/>
            </a:p>
          </p:txBody>
        </p:sp>
        <p:sp>
          <p:nvSpPr>
            <p:cNvPr id="643" name="object 623">
              <a:extLst>
                <a:ext uri="{FF2B5EF4-FFF2-40B4-BE49-F238E27FC236}">
                  <a16:creationId xmlns:a16="http://schemas.microsoft.com/office/drawing/2014/main" id="{746B5D01-20AB-45A4-A10B-20D4077F0C4D}"/>
                </a:ext>
              </a:extLst>
            </p:cNvPr>
            <p:cNvSpPr/>
            <p:nvPr/>
          </p:nvSpPr>
          <p:spPr>
            <a:xfrm>
              <a:off x="825083" y="6642061"/>
              <a:ext cx="13970" cy="13970"/>
            </a:xfrm>
            <a:custGeom>
              <a:avLst/>
              <a:gdLst/>
              <a:ahLst/>
              <a:cxnLst/>
              <a:rect l="l" t="t" r="r" b="b"/>
              <a:pathLst>
                <a:path w="13969" h="13970">
                  <a:moveTo>
                    <a:pt x="10223" y="0"/>
                  </a:moveTo>
                  <a:lnTo>
                    <a:pt x="2908" y="127"/>
                  </a:lnTo>
                  <a:lnTo>
                    <a:pt x="0" y="3136"/>
                  </a:lnTo>
                  <a:lnTo>
                    <a:pt x="126" y="10439"/>
                  </a:lnTo>
                  <a:lnTo>
                    <a:pt x="3149" y="13347"/>
                  </a:lnTo>
                  <a:lnTo>
                    <a:pt x="10452" y="13220"/>
                  </a:lnTo>
                  <a:lnTo>
                    <a:pt x="13360" y="10210"/>
                  </a:lnTo>
                  <a:lnTo>
                    <a:pt x="13296" y="6553"/>
                  </a:lnTo>
                  <a:lnTo>
                    <a:pt x="13233" y="2908"/>
                  </a:lnTo>
                  <a:lnTo>
                    <a:pt x="10223" y="0"/>
                  </a:lnTo>
                  <a:close/>
                </a:path>
              </a:pathLst>
            </a:custGeom>
            <a:solidFill>
              <a:srgbClr val="A95C31"/>
            </a:solidFill>
          </p:spPr>
          <p:txBody>
            <a:bodyPr wrap="square" lIns="0" tIns="0" rIns="0" bIns="0" rtlCol="0"/>
            <a:lstStyle/>
            <a:p>
              <a:endParaRPr sz="1493" dirty="0"/>
            </a:p>
          </p:txBody>
        </p:sp>
        <p:sp>
          <p:nvSpPr>
            <p:cNvPr id="644" name="object 624">
              <a:extLst>
                <a:ext uri="{FF2B5EF4-FFF2-40B4-BE49-F238E27FC236}">
                  <a16:creationId xmlns:a16="http://schemas.microsoft.com/office/drawing/2014/main" id="{F502CFFC-E48E-4893-A53E-44222094BBEB}"/>
                </a:ext>
              </a:extLst>
            </p:cNvPr>
            <p:cNvSpPr/>
            <p:nvPr/>
          </p:nvSpPr>
          <p:spPr>
            <a:xfrm>
              <a:off x="679928" y="6592493"/>
              <a:ext cx="13970" cy="13970"/>
            </a:xfrm>
            <a:custGeom>
              <a:avLst/>
              <a:gdLst/>
              <a:ahLst/>
              <a:cxnLst/>
              <a:rect l="l" t="t" r="r" b="b"/>
              <a:pathLst>
                <a:path w="13970" h="13970">
                  <a:moveTo>
                    <a:pt x="10210" y="0"/>
                  </a:moveTo>
                  <a:lnTo>
                    <a:pt x="2895"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B6662D"/>
            </a:solidFill>
          </p:spPr>
          <p:txBody>
            <a:bodyPr wrap="square" lIns="0" tIns="0" rIns="0" bIns="0" rtlCol="0"/>
            <a:lstStyle/>
            <a:p>
              <a:endParaRPr sz="1493" dirty="0"/>
            </a:p>
          </p:txBody>
        </p:sp>
        <p:sp>
          <p:nvSpPr>
            <p:cNvPr id="645" name="object 625">
              <a:extLst>
                <a:ext uri="{FF2B5EF4-FFF2-40B4-BE49-F238E27FC236}">
                  <a16:creationId xmlns:a16="http://schemas.microsoft.com/office/drawing/2014/main" id="{99048419-CBE1-4C23-A90F-C78A1B2295AB}"/>
                </a:ext>
              </a:extLst>
            </p:cNvPr>
            <p:cNvSpPr/>
            <p:nvPr/>
          </p:nvSpPr>
          <p:spPr>
            <a:xfrm>
              <a:off x="622639" y="6500226"/>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895"/>
                  </a:lnTo>
                  <a:lnTo>
                    <a:pt x="10210" y="0"/>
                  </a:lnTo>
                  <a:close/>
                </a:path>
              </a:pathLst>
            </a:custGeom>
            <a:solidFill>
              <a:srgbClr val="A65A31"/>
            </a:solidFill>
          </p:spPr>
          <p:txBody>
            <a:bodyPr wrap="square" lIns="0" tIns="0" rIns="0" bIns="0" rtlCol="0"/>
            <a:lstStyle/>
            <a:p>
              <a:endParaRPr sz="1493" dirty="0"/>
            </a:p>
          </p:txBody>
        </p:sp>
        <p:sp>
          <p:nvSpPr>
            <p:cNvPr id="646" name="object 626">
              <a:extLst>
                <a:ext uri="{FF2B5EF4-FFF2-40B4-BE49-F238E27FC236}">
                  <a16:creationId xmlns:a16="http://schemas.microsoft.com/office/drawing/2014/main" id="{27157711-9409-4B26-AC79-F27914480890}"/>
                </a:ext>
              </a:extLst>
            </p:cNvPr>
            <p:cNvSpPr/>
            <p:nvPr/>
          </p:nvSpPr>
          <p:spPr>
            <a:xfrm>
              <a:off x="698333" y="6578315"/>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E582E"/>
            </a:solidFill>
          </p:spPr>
          <p:txBody>
            <a:bodyPr wrap="square" lIns="0" tIns="0" rIns="0" bIns="0" rtlCol="0"/>
            <a:lstStyle/>
            <a:p>
              <a:endParaRPr sz="1493" dirty="0"/>
            </a:p>
          </p:txBody>
        </p:sp>
        <p:sp>
          <p:nvSpPr>
            <p:cNvPr id="647" name="object 627">
              <a:extLst>
                <a:ext uri="{FF2B5EF4-FFF2-40B4-BE49-F238E27FC236}">
                  <a16:creationId xmlns:a16="http://schemas.microsoft.com/office/drawing/2014/main" id="{7E4FC53E-B0A5-44AE-8E70-02B1DCF710F6}"/>
                </a:ext>
              </a:extLst>
            </p:cNvPr>
            <p:cNvSpPr/>
            <p:nvPr/>
          </p:nvSpPr>
          <p:spPr>
            <a:xfrm>
              <a:off x="960186" y="6693255"/>
              <a:ext cx="13970" cy="13970"/>
            </a:xfrm>
            <a:custGeom>
              <a:avLst/>
              <a:gdLst/>
              <a:ahLst/>
              <a:cxnLst/>
              <a:rect l="l" t="t" r="r" b="b"/>
              <a:pathLst>
                <a:path w="13969" h="13970">
                  <a:moveTo>
                    <a:pt x="10210" y="0"/>
                  </a:moveTo>
                  <a:lnTo>
                    <a:pt x="2895" y="126"/>
                  </a:lnTo>
                  <a:lnTo>
                    <a:pt x="0" y="3136"/>
                  </a:lnTo>
                  <a:lnTo>
                    <a:pt x="127" y="10439"/>
                  </a:lnTo>
                  <a:lnTo>
                    <a:pt x="3136" y="13360"/>
                  </a:lnTo>
                  <a:lnTo>
                    <a:pt x="10439" y="13233"/>
                  </a:lnTo>
                  <a:lnTo>
                    <a:pt x="13347" y="10210"/>
                  </a:lnTo>
                  <a:lnTo>
                    <a:pt x="13284" y="6565"/>
                  </a:lnTo>
                  <a:lnTo>
                    <a:pt x="13220" y="2908"/>
                  </a:lnTo>
                  <a:lnTo>
                    <a:pt x="10210" y="0"/>
                  </a:lnTo>
                  <a:close/>
                </a:path>
              </a:pathLst>
            </a:custGeom>
            <a:solidFill>
              <a:srgbClr val="8A4A29"/>
            </a:solidFill>
          </p:spPr>
          <p:txBody>
            <a:bodyPr wrap="square" lIns="0" tIns="0" rIns="0" bIns="0" rtlCol="0"/>
            <a:lstStyle/>
            <a:p>
              <a:endParaRPr sz="1493" dirty="0"/>
            </a:p>
          </p:txBody>
        </p:sp>
        <p:sp>
          <p:nvSpPr>
            <p:cNvPr id="648" name="object 628">
              <a:extLst>
                <a:ext uri="{FF2B5EF4-FFF2-40B4-BE49-F238E27FC236}">
                  <a16:creationId xmlns:a16="http://schemas.microsoft.com/office/drawing/2014/main" id="{09D3E133-96A4-4DA9-9824-68E27591F1BB}"/>
                </a:ext>
              </a:extLst>
            </p:cNvPr>
            <p:cNvSpPr/>
            <p:nvPr/>
          </p:nvSpPr>
          <p:spPr>
            <a:xfrm>
              <a:off x="598063" y="6674173"/>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65C2F"/>
            </a:solidFill>
          </p:spPr>
          <p:txBody>
            <a:bodyPr wrap="square" lIns="0" tIns="0" rIns="0" bIns="0" rtlCol="0"/>
            <a:lstStyle/>
            <a:p>
              <a:endParaRPr sz="1493" dirty="0"/>
            </a:p>
          </p:txBody>
        </p:sp>
        <p:sp>
          <p:nvSpPr>
            <p:cNvPr id="649" name="object 629">
              <a:extLst>
                <a:ext uri="{FF2B5EF4-FFF2-40B4-BE49-F238E27FC236}">
                  <a16:creationId xmlns:a16="http://schemas.microsoft.com/office/drawing/2014/main" id="{A7A13554-8CB4-4E69-8C21-76EAC72CEF6B}"/>
                </a:ext>
              </a:extLst>
            </p:cNvPr>
            <p:cNvSpPr/>
            <p:nvPr/>
          </p:nvSpPr>
          <p:spPr>
            <a:xfrm>
              <a:off x="792138" y="6526886"/>
              <a:ext cx="13970" cy="13970"/>
            </a:xfrm>
            <a:custGeom>
              <a:avLst/>
              <a:gdLst/>
              <a:ahLst/>
              <a:cxnLst/>
              <a:rect l="l" t="t" r="r" b="b"/>
              <a:pathLst>
                <a:path w="13970" h="13970">
                  <a:moveTo>
                    <a:pt x="10210" y="0"/>
                  </a:moveTo>
                  <a:lnTo>
                    <a:pt x="2895" y="127"/>
                  </a:lnTo>
                  <a:lnTo>
                    <a:pt x="0" y="3124"/>
                  </a:lnTo>
                  <a:lnTo>
                    <a:pt x="126" y="10426"/>
                  </a:lnTo>
                  <a:lnTo>
                    <a:pt x="3136" y="13347"/>
                  </a:lnTo>
                  <a:lnTo>
                    <a:pt x="10439" y="13220"/>
                  </a:lnTo>
                  <a:lnTo>
                    <a:pt x="13347" y="10198"/>
                  </a:lnTo>
                  <a:lnTo>
                    <a:pt x="13284" y="6553"/>
                  </a:lnTo>
                  <a:lnTo>
                    <a:pt x="13220" y="2895"/>
                  </a:lnTo>
                  <a:lnTo>
                    <a:pt x="10210" y="0"/>
                  </a:lnTo>
                  <a:close/>
                </a:path>
              </a:pathLst>
            </a:custGeom>
            <a:solidFill>
              <a:srgbClr val="A3592F"/>
            </a:solidFill>
          </p:spPr>
          <p:txBody>
            <a:bodyPr wrap="square" lIns="0" tIns="0" rIns="0" bIns="0" rtlCol="0"/>
            <a:lstStyle/>
            <a:p>
              <a:endParaRPr sz="1493" dirty="0"/>
            </a:p>
          </p:txBody>
        </p:sp>
        <p:sp>
          <p:nvSpPr>
            <p:cNvPr id="650" name="object 630">
              <a:extLst>
                <a:ext uri="{FF2B5EF4-FFF2-40B4-BE49-F238E27FC236}">
                  <a16:creationId xmlns:a16="http://schemas.microsoft.com/office/drawing/2014/main" id="{EB2C3860-CFE6-4F69-B5A1-9844FF8B1714}"/>
                </a:ext>
              </a:extLst>
            </p:cNvPr>
            <p:cNvSpPr/>
            <p:nvPr/>
          </p:nvSpPr>
          <p:spPr>
            <a:xfrm>
              <a:off x="918442" y="6491623"/>
              <a:ext cx="13970" cy="13970"/>
            </a:xfrm>
            <a:custGeom>
              <a:avLst/>
              <a:gdLst/>
              <a:ahLst/>
              <a:cxnLst/>
              <a:rect l="l" t="t" r="r" b="b"/>
              <a:pathLst>
                <a:path w="13969" h="13970">
                  <a:moveTo>
                    <a:pt x="10223" y="0"/>
                  </a:moveTo>
                  <a:lnTo>
                    <a:pt x="2920" y="127"/>
                  </a:lnTo>
                  <a:lnTo>
                    <a:pt x="0" y="3136"/>
                  </a:lnTo>
                  <a:lnTo>
                    <a:pt x="126" y="10439"/>
                  </a:lnTo>
                  <a:lnTo>
                    <a:pt x="3149" y="13347"/>
                  </a:lnTo>
                  <a:lnTo>
                    <a:pt x="10452" y="13220"/>
                  </a:lnTo>
                  <a:lnTo>
                    <a:pt x="13360" y="10210"/>
                  </a:lnTo>
                  <a:lnTo>
                    <a:pt x="13296" y="6553"/>
                  </a:lnTo>
                  <a:lnTo>
                    <a:pt x="13233" y="2908"/>
                  </a:lnTo>
                  <a:lnTo>
                    <a:pt x="10223" y="0"/>
                  </a:lnTo>
                  <a:close/>
                </a:path>
              </a:pathLst>
            </a:custGeom>
            <a:solidFill>
              <a:srgbClr val="9A532C"/>
            </a:solidFill>
          </p:spPr>
          <p:txBody>
            <a:bodyPr wrap="square" lIns="0" tIns="0" rIns="0" bIns="0" rtlCol="0"/>
            <a:lstStyle/>
            <a:p>
              <a:endParaRPr sz="1493" dirty="0"/>
            </a:p>
          </p:txBody>
        </p:sp>
        <p:sp>
          <p:nvSpPr>
            <p:cNvPr id="651" name="object 631">
              <a:extLst>
                <a:ext uri="{FF2B5EF4-FFF2-40B4-BE49-F238E27FC236}">
                  <a16:creationId xmlns:a16="http://schemas.microsoft.com/office/drawing/2014/main" id="{1C7A7407-7A61-482C-8B65-811996EDCD2F}"/>
                </a:ext>
              </a:extLst>
            </p:cNvPr>
            <p:cNvSpPr/>
            <p:nvPr/>
          </p:nvSpPr>
          <p:spPr>
            <a:xfrm>
              <a:off x="940367" y="6691841"/>
              <a:ext cx="13970" cy="13970"/>
            </a:xfrm>
            <a:custGeom>
              <a:avLst/>
              <a:gdLst/>
              <a:ahLst/>
              <a:cxnLst/>
              <a:rect l="l" t="t" r="r" b="b"/>
              <a:pathLst>
                <a:path w="13969" h="13970">
                  <a:moveTo>
                    <a:pt x="10223" y="0"/>
                  </a:moveTo>
                  <a:lnTo>
                    <a:pt x="2908" y="127"/>
                  </a:lnTo>
                  <a:lnTo>
                    <a:pt x="0" y="3136"/>
                  </a:lnTo>
                  <a:lnTo>
                    <a:pt x="139" y="10439"/>
                  </a:lnTo>
                  <a:lnTo>
                    <a:pt x="3149" y="13347"/>
                  </a:lnTo>
                  <a:lnTo>
                    <a:pt x="10452" y="13220"/>
                  </a:lnTo>
                  <a:lnTo>
                    <a:pt x="13360" y="10210"/>
                  </a:lnTo>
                  <a:lnTo>
                    <a:pt x="13296" y="6553"/>
                  </a:lnTo>
                  <a:lnTo>
                    <a:pt x="13233" y="2908"/>
                  </a:lnTo>
                  <a:lnTo>
                    <a:pt x="10223" y="0"/>
                  </a:lnTo>
                  <a:close/>
                </a:path>
              </a:pathLst>
            </a:custGeom>
            <a:solidFill>
              <a:srgbClr val="7C4522"/>
            </a:solidFill>
          </p:spPr>
          <p:txBody>
            <a:bodyPr wrap="square" lIns="0" tIns="0" rIns="0" bIns="0" rtlCol="0"/>
            <a:lstStyle/>
            <a:p>
              <a:endParaRPr sz="1493" dirty="0"/>
            </a:p>
          </p:txBody>
        </p:sp>
        <p:sp>
          <p:nvSpPr>
            <p:cNvPr id="652" name="object 632">
              <a:extLst>
                <a:ext uri="{FF2B5EF4-FFF2-40B4-BE49-F238E27FC236}">
                  <a16:creationId xmlns:a16="http://schemas.microsoft.com/office/drawing/2014/main" id="{FFFA8F29-88C8-4919-BEB8-A49340C6DF03}"/>
                </a:ext>
              </a:extLst>
            </p:cNvPr>
            <p:cNvSpPr/>
            <p:nvPr/>
          </p:nvSpPr>
          <p:spPr>
            <a:xfrm>
              <a:off x="991889" y="6679769"/>
              <a:ext cx="13970" cy="13970"/>
            </a:xfrm>
            <a:custGeom>
              <a:avLst/>
              <a:gdLst/>
              <a:ahLst/>
              <a:cxnLst/>
              <a:rect l="l" t="t" r="r" b="b"/>
              <a:pathLst>
                <a:path w="13969" h="13970">
                  <a:moveTo>
                    <a:pt x="10223" y="0"/>
                  </a:moveTo>
                  <a:lnTo>
                    <a:pt x="2908" y="127"/>
                  </a:lnTo>
                  <a:lnTo>
                    <a:pt x="0" y="3136"/>
                  </a:lnTo>
                  <a:lnTo>
                    <a:pt x="139" y="10439"/>
                  </a:lnTo>
                  <a:lnTo>
                    <a:pt x="3149" y="13347"/>
                  </a:lnTo>
                  <a:lnTo>
                    <a:pt x="10452" y="13220"/>
                  </a:lnTo>
                  <a:lnTo>
                    <a:pt x="13360" y="10198"/>
                  </a:lnTo>
                  <a:lnTo>
                    <a:pt x="13296" y="6553"/>
                  </a:lnTo>
                  <a:lnTo>
                    <a:pt x="13233" y="2895"/>
                  </a:lnTo>
                  <a:lnTo>
                    <a:pt x="10223" y="0"/>
                  </a:lnTo>
                  <a:close/>
                </a:path>
              </a:pathLst>
            </a:custGeom>
            <a:solidFill>
              <a:srgbClr val="844826"/>
            </a:solidFill>
          </p:spPr>
          <p:txBody>
            <a:bodyPr wrap="square" lIns="0" tIns="0" rIns="0" bIns="0" rtlCol="0"/>
            <a:lstStyle/>
            <a:p>
              <a:endParaRPr sz="1493" dirty="0"/>
            </a:p>
          </p:txBody>
        </p:sp>
        <p:sp>
          <p:nvSpPr>
            <p:cNvPr id="653" name="object 633">
              <a:extLst>
                <a:ext uri="{FF2B5EF4-FFF2-40B4-BE49-F238E27FC236}">
                  <a16:creationId xmlns:a16="http://schemas.microsoft.com/office/drawing/2014/main" id="{33D68F44-5B2F-4ACB-8B79-1523DA49A698}"/>
                </a:ext>
              </a:extLst>
            </p:cNvPr>
            <p:cNvSpPr/>
            <p:nvPr/>
          </p:nvSpPr>
          <p:spPr>
            <a:xfrm>
              <a:off x="831914" y="6725168"/>
              <a:ext cx="13970" cy="13970"/>
            </a:xfrm>
            <a:custGeom>
              <a:avLst/>
              <a:gdLst/>
              <a:ahLst/>
              <a:cxnLst/>
              <a:rect l="l" t="t" r="r" b="b"/>
              <a:pathLst>
                <a:path w="13969" h="13970">
                  <a:moveTo>
                    <a:pt x="10210" y="0"/>
                  </a:moveTo>
                  <a:lnTo>
                    <a:pt x="2908" y="126"/>
                  </a:lnTo>
                  <a:lnTo>
                    <a:pt x="0" y="3149"/>
                  </a:lnTo>
                  <a:lnTo>
                    <a:pt x="127" y="10452"/>
                  </a:lnTo>
                  <a:lnTo>
                    <a:pt x="3136" y="13360"/>
                  </a:lnTo>
                  <a:lnTo>
                    <a:pt x="10452" y="13233"/>
                  </a:lnTo>
                  <a:lnTo>
                    <a:pt x="13347" y="10223"/>
                  </a:lnTo>
                  <a:lnTo>
                    <a:pt x="13284" y="6565"/>
                  </a:lnTo>
                  <a:lnTo>
                    <a:pt x="13220" y="2908"/>
                  </a:lnTo>
                  <a:lnTo>
                    <a:pt x="10210" y="0"/>
                  </a:lnTo>
                  <a:close/>
                </a:path>
              </a:pathLst>
            </a:custGeom>
            <a:solidFill>
              <a:srgbClr val="A45C28"/>
            </a:solidFill>
          </p:spPr>
          <p:txBody>
            <a:bodyPr wrap="square" lIns="0" tIns="0" rIns="0" bIns="0" rtlCol="0"/>
            <a:lstStyle/>
            <a:p>
              <a:endParaRPr sz="1493" dirty="0"/>
            </a:p>
          </p:txBody>
        </p:sp>
        <p:sp>
          <p:nvSpPr>
            <p:cNvPr id="654" name="object 634">
              <a:extLst>
                <a:ext uri="{FF2B5EF4-FFF2-40B4-BE49-F238E27FC236}">
                  <a16:creationId xmlns:a16="http://schemas.microsoft.com/office/drawing/2014/main" id="{221DBA3F-EFDC-4800-A961-3EC86B987353}"/>
                </a:ext>
              </a:extLst>
            </p:cNvPr>
            <p:cNvSpPr/>
            <p:nvPr/>
          </p:nvSpPr>
          <p:spPr>
            <a:xfrm>
              <a:off x="938206" y="6675923"/>
              <a:ext cx="13970" cy="13970"/>
            </a:xfrm>
            <a:custGeom>
              <a:avLst/>
              <a:gdLst/>
              <a:ahLst/>
              <a:cxnLst/>
              <a:rect l="l" t="t" r="r" b="b"/>
              <a:pathLst>
                <a:path w="13969" h="13970">
                  <a:moveTo>
                    <a:pt x="10210" y="0"/>
                  </a:moveTo>
                  <a:lnTo>
                    <a:pt x="2895" y="127"/>
                  </a:lnTo>
                  <a:lnTo>
                    <a:pt x="0" y="3149"/>
                  </a:lnTo>
                  <a:lnTo>
                    <a:pt x="127" y="10452"/>
                  </a:lnTo>
                  <a:lnTo>
                    <a:pt x="3136" y="13360"/>
                  </a:lnTo>
                  <a:lnTo>
                    <a:pt x="10439" y="13233"/>
                  </a:lnTo>
                  <a:lnTo>
                    <a:pt x="13347" y="10210"/>
                  </a:lnTo>
                  <a:lnTo>
                    <a:pt x="13284" y="6565"/>
                  </a:lnTo>
                  <a:lnTo>
                    <a:pt x="13220" y="2908"/>
                  </a:lnTo>
                  <a:lnTo>
                    <a:pt x="10210" y="0"/>
                  </a:lnTo>
                  <a:close/>
                </a:path>
              </a:pathLst>
            </a:custGeom>
            <a:solidFill>
              <a:srgbClr val="744220"/>
            </a:solidFill>
          </p:spPr>
          <p:txBody>
            <a:bodyPr wrap="square" lIns="0" tIns="0" rIns="0" bIns="0" rtlCol="0"/>
            <a:lstStyle/>
            <a:p>
              <a:endParaRPr sz="1493" dirty="0"/>
            </a:p>
          </p:txBody>
        </p:sp>
        <p:sp>
          <p:nvSpPr>
            <p:cNvPr id="655" name="object 635">
              <a:extLst>
                <a:ext uri="{FF2B5EF4-FFF2-40B4-BE49-F238E27FC236}">
                  <a16:creationId xmlns:a16="http://schemas.microsoft.com/office/drawing/2014/main" id="{B866B141-2EB1-4D15-9F0C-BF81FF8F3FDD}"/>
                </a:ext>
              </a:extLst>
            </p:cNvPr>
            <p:cNvSpPr/>
            <p:nvPr/>
          </p:nvSpPr>
          <p:spPr>
            <a:xfrm>
              <a:off x="777438" y="6468545"/>
              <a:ext cx="13970" cy="13970"/>
            </a:xfrm>
            <a:custGeom>
              <a:avLst/>
              <a:gdLst/>
              <a:ahLst/>
              <a:cxnLst/>
              <a:rect l="l" t="t" r="r" b="b"/>
              <a:pathLst>
                <a:path w="13970" h="13970">
                  <a:moveTo>
                    <a:pt x="10210" y="0"/>
                  </a:moveTo>
                  <a:lnTo>
                    <a:pt x="2908" y="127"/>
                  </a:lnTo>
                  <a:lnTo>
                    <a:pt x="0" y="3124"/>
                  </a:lnTo>
                  <a:lnTo>
                    <a:pt x="126" y="10439"/>
                  </a:lnTo>
                  <a:lnTo>
                    <a:pt x="3136" y="13347"/>
                  </a:lnTo>
                  <a:lnTo>
                    <a:pt x="10439" y="13220"/>
                  </a:lnTo>
                  <a:lnTo>
                    <a:pt x="13347" y="10210"/>
                  </a:lnTo>
                  <a:lnTo>
                    <a:pt x="13284" y="6553"/>
                  </a:lnTo>
                  <a:lnTo>
                    <a:pt x="13220" y="2895"/>
                  </a:lnTo>
                  <a:lnTo>
                    <a:pt x="10210" y="0"/>
                  </a:lnTo>
                  <a:close/>
                </a:path>
              </a:pathLst>
            </a:custGeom>
            <a:solidFill>
              <a:srgbClr val="7F4925"/>
            </a:solidFill>
          </p:spPr>
          <p:txBody>
            <a:bodyPr wrap="square" lIns="0" tIns="0" rIns="0" bIns="0" rtlCol="0"/>
            <a:lstStyle/>
            <a:p>
              <a:endParaRPr sz="1493" dirty="0"/>
            </a:p>
          </p:txBody>
        </p:sp>
        <p:sp>
          <p:nvSpPr>
            <p:cNvPr id="656" name="object 636">
              <a:extLst>
                <a:ext uri="{FF2B5EF4-FFF2-40B4-BE49-F238E27FC236}">
                  <a16:creationId xmlns:a16="http://schemas.microsoft.com/office/drawing/2014/main" id="{A652A932-92CA-447C-A6A8-AB443F634048}"/>
                </a:ext>
              </a:extLst>
            </p:cNvPr>
            <p:cNvSpPr/>
            <p:nvPr/>
          </p:nvSpPr>
          <p:spPr>
            <a:xfrm>
              <a:off x="1027682" y="6537846"/>
              <a:ext cx="13970" cy="13970"/>
            </a:xfrm>
            <a:custGeom>
              <a:avLst/>
              <a:gdLst/>
              <a:ahLst/>
              <a:cxnLst/>
              <a:rect l="l" t="t" r="r" b="b"/>
              <a:pathLst>
                <a:path w="13969" h="13970">
                  <a:moveTo>
                    <a:pt x="10210" y="0"/>
                  </a:moveTo>
                  <a:lnTo>
                    <a:pt x="2908"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814825"/>
            </a:solidFill>
          </p:spPr>
          <p:txBody>
            <a:bodyPr wrap="square" lIns="0" tIns="0" rIns="0" bIns="0" rtlCol="0"/>
            <a:lstStyle/>
            <a:p>
              <a:endParaRPr sz="1493" dirty="0"/>
            </a:p>
          </p:txBody>
        </p:sp>
        <p:sp>
          <p:nvSpPr>
            <p:cNvPr id="657" name="object 637">
              <a:extLst>
                <a:ext uri="{FF2B5EF4-FFF2-40B4-BE49-F238E27FC236}">
                  <a16:creationId xmlns:a16="http://schemas.microsoft.com/office/drawing/2014/main" id="{D44AB953-5EFF-4D5D-BC0E-3D7A861AC0E7}"/>
                </a:ext>
              </a:extLst>
            </p:cNvPr>
            <p:cNvSpPr/>
            <p:nvPr/>
          </p:nvSpPr>
          <p:spPr>
            <a:xfrm>
              <a:off x="767476" y="6632656"/>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65A31"/>
            </a:solidFill>
          </p:spPr>
          <p:txBody>
            <a:bodyPr wrap="square" lIns="0" tIns="0" rIns="0" bIns="0" rtlCol="0"/>
            <a:lstStyle/>
            <a:p>
              <a:endParaRPr sz="1493" dirty="0"/>
            </a:p>
          </p:txBody>
        </p:sp>
        <p:sp>
          <p:nvSpPr>
            <p:cNvPr id="658" name="object 638">
              <a:extLst>
                <a:ext uri="{FF2B5EF4-FFF2-40B4-BE49-F238E27FC236}">
                  <a16:creationId xmlns:a16="http://schemas.microsoft.com/office/drawing/2014/main" id="{B73E7321-A5F9-4413-82D0-005B186677B9}"/>
                </a:ext>
              </a:extLst>
            </p:cNvPr>
            <p:cNvSpPr/>
            <p:nvPr/>
          </p:nvSpPr>
          <p:spPr>
            <a:xfrm>
              <a:off x="713529" y="6731060"/>
              <a:ext cx="13970" cy="13335"/>
            </a:xfrm>
            <a:custGeom>
              <a:avLst/>
              <a:gdLst/>
              <a:ahLst/>
              <a:cxnLst/>
              <a:rect l="l" t="t" r="r" b="b"/>
              <a:pathLst>
                <a:path w="13970" h="13334">
                  <a:moveTo>
                    <a:pt x="10210" y="0"/>
                  </a:moveTo>
                  <a:lnTo>
                    <a:pt x="2908" y="127"/>
                  </a:lnTo>
                  <a:lnTo>
                    <a:pt x="0" y="3124"/>
                  </a:lnTo>
                  <a:lnTo>
                    <a:pt x="126" y="10439"/>
                  </a:lnTo>
                  <a:lnTo>
                    <a:pt x="3136" y="13335"/>
                  </a:lnTo>
                  <a:lnTo>
                    <a:pt x="10439" y="13208"/>
                  </a:lnTo>
                  <a:lnTo>
                    <a:pt x="13347" y="10210"/>
                  </a:lnTo>
                  <a:lnTo>
                    <a:pt x="13284" y="6540"/>
                  </a:lnTo>
                  <a:lnTo>
                    <a:pt x="13220" y="2895"/>
                  </a:lnTo>
                  <a:lnTo>
                    <a:pt x="10210" y="0"/>
                  </a:lnTo>
                  <a:close/>
                </a:path>
              </a:pathLst>
            </a:custGeom>
            <a:solidFill>
              <a:srgbClr val="B4642C"/>
            </a:solidFill>
          </p:spPr>
          <p:txBody>
            <a:bodyPr wrap="square" lIns="0" tIns="0" rIns="0" bIns="0" rtlCol="0"/>
            <a:lstStyle/>
            <a:p>
              <a:endParaRPr sz="1493" dirty="0"/>
            </a:p>
          </p:txBody>
        </p:sp>
        <p:sp>
          <p:nvSpPr>
            <p:cNvPr id="659" name="object 639">
              <a:extLst>
                <a:ext uri="{FF2B5EF4-FFF2-40B4-BE49-F238E27FC236}">
                  <a16:creationId xmlns:a16="http://schemas.microsoft.com/office/drawing/2014/main" id="{EAFF1C00-F369-40FF-BCC3-B640DAE41315}"/>
                </a:ext>
              </a:extLst>
            </p:cNvPr>
            <p:cNvSpPr/>
            <p:nvPr/>
          </p:nvSpPr>
          <p:spPr>
            <a:xfrm>
              <a:off x="572378" y="6629590"/>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85D32"/>
            </a:solidFill>
          </p:spPr>
          <p:txBody>
            <a:bodyPr wrap="square" lIns="0" tIns="0" rIns="0" bIns="0" rtlCol="0"/>
            <a:lstStyle/>
            <a:p>
              <a:endParaRPr sz="1493" dirty="0"/>
            </a:p>
          </p:txBody>
        </p:sp>
        <p:sp>
          <p:nvSpPr>
            <p:cNvPr id="660" name="object 640">
              <a:extLst>
                <a:ext uri="{FF2B5EF4-FFF2-40B4-BE49-F238E27FC236}">
                  <a16:creationId xmlns:a16="http://schemas.microsoft.com/office/drawing/2014/main" id="{E7970AB0-7E7C-463F-94C5-6D87E534DF14}"/>
                </a:ext>
              </a:extLst>
            </p:cNvPr>
            <p:cNvSpPr/>
            <p:nvPr/>
          </p:nvSpPr>
          <p:spPr>
            <a:xfrm>
              <a:off x="918927" y="6551238"/>
              <a:ext cx="13970" cy="13970"/>
            </a:xfrm>
            <a:custGeom>
              <a:avLst/>
              <a:gdLst/>
              <a:ahLst/>
              <a:cxnLst/>
              <a:rect l="l" t="t" r="r" b="b"/>
              <a:pathLst>
                <a:path w="13969" h="13970">
                  <a:moveTo>
                    <a:pt x="10223" y="0"/>
                  </a:moveTo>
                  <a:lnTo>
                    <a:pt x="2908" y="127"/>
                  </a:lnTo>
                  <a:lnTo>
                    <a:pt x="0" y="3136"/>
                  </a:lnTo>
                  <a:lnTo>
                    <a:pt x="139" y="10439"/>
                  </a:lnTo>
                  <a:lnTo>
                    <a:pt x="3149" y="13347"/>
                  </a:lnTo>
                  <a:lnTo>
                    <a:pt x="10452" y="13220"/>
                  </a:lnTo>
                  <a:lnTo>
                    <a:pt x="13360" y="10210"/>
                  </a:lnTo>
                  <a:lnTo>
                    <a:pt x="13296" y="6553"/>
                  </a:lnTo>
                  <a:lnTo>
                    <a:pt x="13233" y="2908"/>
                  </a:lnTo>
                  <a:lnTo>
                    <a:pt x="10223" y="0"/>
                  </a:lnTo>
                  <a:close/>
                </a:path>
              </a:pathLst>
            </a:custGeom>
            <a:solidFill>
              <a:srgbClr val="91502B"/>
            </a:solidFill>
          </p:spPr>
          <p:txBody>
            <a:bodyPr wrap="square" lIns="0" tIns="0" rIns="0" bIns="0" rtlCol="0"/>
            <a:lstStyle/>
            <a:p>
              <a:endParaRPr sz="1493" dirty="0"/>
            </a:p>
          </p:txBody>
        </p:sp>
        <p:sp>
          <p:nvSpPr>
            <p:cNvPr id="661" name="object 641">
              <a:extLst>
                <a:ext uri="{FF2B5EF4-FFF2-40B4-BE49-F238E27FC236}">
                  <a16:creationId xmlns:a16="http://schemas.microsoft.com/office/drawing/2014/main" id="{83C56E8D-C99E-4812-88DA-061D7449E14A}"/>
                </a:ext>
              </a:extLst>
            </p:cNvPr>
            <p:cNvSpPr/>
            <p:nvPr/>
          </p:nvSpPr>
          <p:spPr>
            <a:xfrm>
              <a:off x="1045032" y="6639144"/>
              <a:ext cx="13970" cy="13970"/>
            </a:xfrm>
            <a:custGeom>
              <a:avLst/>
              <a:gdLst/>
              <a:ahLst/>
              <a:cxnLst/>
              <a:rect l="l" t="t" r="r" b="b"/>
              <a:pathLst>
                <a:path w="13969" h="13970">
                  <a:moveTo>
                    <a:pt x="10223" y="0"/>
                  </a:moveTo>
                  <a:lnTo>
                    <a:pt x="2908" y="127"/>
                  </a:lnTo>
                  <a:lnTo>
                    <a:pt x="0" y="3136"/>
                  </a:lnTo>
                  <a:lnTo>
                    <a:pt x="139" y="10439"/>
                  </a:lnTo>
                  <a:lnTo>
                    <a:pt x="3149" y="13347"/>
                  </a:lnTo>
                  <a:lnTo>
                    <a:pt x="10452" y="13220"/>
                  </a:lnTo>
                  <a:lnTo>
                    <a:pt x="13360" y="10210"/>
                  </a:lnTo>
                  <a:lnTo>
                    <a:pt x="13296" y="6553"/>
                  </a:lnTo>
                  <a:lnTo>
                    <a:pt x="13233" y="2908"/>
                  </a:lnTo>
                  <a:lnTo>
                    <a:pt x="10223" y="0"/>
                  </a:lnTo>
                  <a:close/>
                </a:path>
              </a:pathLst>
            </a:custGeom>
            <a:solidFill>
              <a:srgbClr val="794522"/>
            </a:solidFill>
          </p:spPr>
          <p:txBody>
            <a:bodyPr wrap="square" lIns="0" tIns="0" rIns="0" bIns="0" rtlCol="0"/>
            <a:lstStyle/>
            <a:p>
              <a:endParaRPr sz="1493" dirty="0"/>
            </a:p>
          </p:txBody>
        </p:sp>
        <p:sp>
          <p:nvSpPr>
            <p:cNvPr id="662" name="object 642">
              <a:extLst>
                <a:ext uri="{FF2B5EF4-FFF2-40B4-BE49-F238E27FC236}">
                  <a16:creationId xmlns:a16="http://schemas.microsoft.com/office/drawing/2014/main" id="{917128BC-6E79-42AB-BD8D-7D598FEE4E12}"/>
                </a:ext>
              </a:extLst>
            </p:cNvPr>
            <p:cNvSpPr/>
            <p:nvPr/>
          </p:nvSpPr>
          <p:spPr>
            <a:xfrm>
              <a:off x="813141" y="6726214"/>
              <a:ext cx="13970" cy="13970"/>
            </a:xfrm>
            <a:custGeom>
              <a:avLst/>
              <a:gdLst/>
              <a:ahLst/>
              <a:cxnLst/>
              <a:rect l="l" t="t" r="r" b="b"/>
              <a:pathLst>
                <a:path w="13969" h="13970">
                  <a:moveTo>
                    <a:pt x="10210" y="0"/>
                  </a:moveTo>
                  <a:lnTo>
                    <a:pt x="2908" y="126"/>
                  </a:lnTo>
                  <a:lnTo>
                    <a:pt x="0" y="3149"/>
                  </a:lnTo>
                  <a:lnTo>
                    <a:pt x="127" y="10452"/>
                  </a:lnTo>
                  <a:lnTo>
                    <a:pt x="3136" y="13360"/>
                  </a:lnTo>
                  <a:lnTo>
                    <a:pt x="10452" y="13233"/>
                  </a:lnTo>
                  <a:lnTo>
                    <a:pt x="13347" y="10223"/>
                  </a:lnTo>
                  <a:lnTo>
                    <a:pt x="13284" y="6565"/>
                  </a:lnTo>
                  <a:lnTo>
                    <a:pt x="13220" y="2908"/>
                  </a:lnTo>
                  <a:lnTo>
                    <a:pt x="10210" y="0"/>
                  </a:lnTo>
                  <a:close/>
                </a:path>
              </a:pathLst>
            </a:custGeom>
            <a:solidFill>
              <a:srgbClr val="894B27"/>
            </a:solidFill>
          </p:spPr>
          <p:txBody>
            <a:bodyPr wrap="square" lIns="0" tIns="0" rIns="0" bIns="0" rtlCol="0"/>
            <a:lstStyle/>
            <a:p>
              <a:endParaRPr sz="1493" dirty="0"/>
            </a:p>
          </p:txBody>
        </p:sp>
        <p:sp>
          <p:nvSpPr>
            <p:cNvPr id="663" name="object 643">
              <a:extLst>
                <a:ext uri="{FF2B5EF4-FFF2-40B4-BE49-F238E27FC236}">
                  <a16:creationId xmlns:a16="http://schemas.microsoft.com/office/drawing/2014/main" id="{7717B543-B00A-4271-AEAF-3D31C5CB4CD5}"/>
                </a:ext>
              </a:extLst>
            </p:cNvPr>
            <p:cNvSpPr/>
            <p:nvPr/>
          </p:nvSpPr>
          <p:spPr>
            <a:xfrm>
              <a:off x="596140" y="6692418"/>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A5C32"/>
            </a:solidFill>
          </p:spPr>
          <p:txBody>
            <a:bodyPr wrap="square" lIns="0" tIns="0" rIns="0" bIns="0" rtlCol="0"/>
            <a:lstStyle/>
            <a:p>
              <a:endParaRPr sz="1493" dirty="0"/>
            </a:p>
          </p:txBody>
        </p:sp>
        <p:sp>
          <p:nvSpPr>
            <p:cNvPr id="664" name="object 644">
              <a:extLst>
                <a:ext uri="{FF2B5EF4-FFF2-40B4-BE49-F238E27FC236}">
                  <a16:creationId xmlns:a16="http://schemas.microsoft.com/office/drawing/2014/main" id="{1421B674-48CF-4451-B25D-92B7B32D423D}"/>
                </a:ext>
              </a:extLst>
            </p:cNvPr>
            <p:cNvSpPr/>
            <p:nvPr/>
          </p:nvSpPr>
          <p:spPr>
            <a:xfrm>
              <a:off x="896532" y="6483522"/>
              <a:ext cx="13970" cy="13970"/>
            </a:xfrm>
            <a:custGeom>
              <a:avLst/>
              <a:gdLst/>
              <a:ahLst/>
              <a:cxnLst/>
              <a:rect l="l" t="t" r="r" b="b"/>
              <a:pathLst>
                <a:path w="13969" h="13970">
                  <a:moveTo>
                    <a:pt x="10210" y="0"/>
                  </a:moveTo>
                  <a:lnTo>
                    <a:pt x="2908" y="126"/>
                  </a:lnTo>
                  <a:lnTo>
                    <a:pt x="0" y="3149"/>
                  </a:lnTo>
                  <a:lnTo>
                    <a:pt x="127" y="10452"/>
                  </a:lnTo>
                  <a:lnTo>
                    <a:pt x="3136" y="13347"/>
                  </a:lnTo>
                  <a:lnTo>
                    <a:pt x="10452" y="13220"/>
                  </a:lnTo>
                  <a:lnTo>
                    <a:pt x="13347" y="10223"/>
                  </a:lnTo>
                  <a:lnTo>
                    <a:pt x="13284" y="6565"/>
                  </a:lnTo>
                  <a:lnTo>
                    <a:pt x="13220" y="2920"/>
                  </a:lnTo>
                  <a:lnTo>
                    <a:pt x="10210" y="0"/>
                  </a:lnTo>
                  <a:close/>
                </a:path>
              </a:pathLst>
            </a:custGeom>
            <a:solidFill>
              <a:srgbClr val="99532D"/>
            </a:solidFill>
          </p:spPr>
          <p:txBody>
            <a:bodyPr wrap="square" lIns="0" tIns="0" rIns="0" bIns="0" rtlCol="0"/>
            <a:lstStyle/>
            <a:p>
              <a:endParaRPr sz="1493" dirty="0"/>
            </a:p>
          </p:txBody>
        </p:sp>
        <p:sp>
          <p:nvSpPr>
            <p:cNvPr id="665" name="object 645">
              <a:extLst>
                <a:ext uri="{FF2B5EF4-FFF2-40B4-BE49-F238E27FC236}">
                  <a16:creationId xmlns:a16="http://schemas.microsoft.com/office/drawing/2014/main" id="{D02647B0-4209-4741-93F7-D29C584BB5A3}"/>
                </a:ext>
              </a:extLst>
            </p:cNvPr>
            <p:cNvSpPr/>
            <p:nvPr/>
          </p:nvSpPr>
          <p:spPr>
            <a:xfrm>
              <a:off x="603738" y="6703409"/>
              <a:ext cx="13970" cy="13335"/>
            </a:xfrm>
            <a:custGeom>
              <a:avLst/>
              <a:gdLst/>
              <a:ahLst/>
              <a:cxnLst/>
              <a:rect l="l" t="t" r="r" b="b"/>
              <a:pathLst>
                <a:path w="13970" h="13334">
                  <a:moveTo>
                    <a:pt x="10210" y="0"/>
                  </a:moveTo>
                  <a:lnTo>
                    <a:pt x="2908" y="127"/>
                  </a:lnTo>
                  <a:lnTo>
                    <a:pt x="0" y="3124"/>
                  </a:lnTo>
                  <a:lnTo>
                    <a:pt x="126" y="10426"/>
                  </a:lnTo>
                  <a:lnTo>
                    <a:pt x="3136" y="13335"/>
                  </a:lnTo>
                  <a:lnTo>
                    <a:pt x="10439" y="13208"/>
                  </a:lnTo>
                  <a:lnTo>
                    <a:pt x="13347" y="10198"/>
                  </a:lnTo>
                  <a:lnTo>
                    <a:pt x="13284" y="6553"/>
                  </a:lnTo>
                  <a:lnTo>
                    <a:pt x="13220" y="2895"/>
                  </a:lnTo>
                  <a:lnTo>
                    <a:pt x="10210" y="0"/>
                  </a:lnTo>
                  <a:close/>
                </a:path>
              </a:pathLst>
            </a:custGeom>
            <a:solidFill>
              <a:srgbClr val="A45C2E"/>
            </a:solidFill>
          </p:spPr>
          <p:txBody>
            <a:bodyPr wrap="square" lIns="0" tIns="0" rIns="0" bIns="0" rtlCol="0"/>
            <a:lstStyle/>
            <a:p>
              <a:endParaRPr sz="1493" dirty="0"/>
            </a:p>
          </p:txBody>
        </p:sp>
        <p:sp>
          <p:nvSpPr>
            <p:cNvPr id="666" name="object 646">
              <a:extLst>
                <a:ext uri="{FF2B5EF4-FFF2-40B4-BE49-F238E27FC236}">
                  <a16:creationId xmlns:a16="http://schemas.microsoft.com/office/drawing/2014/main" id="{85D17EB6-70B8-40DD-B235-AEAA894E154C}"/>
                </a:ext>
              </a:extLst>
            </p:cNvPr>
            <p:cNvSpPr/>
            <p:nvPr/>
          </p:nvSpPr>
          <p:spPr>
            <a:xfrm>
              <a:off x="773647" y="6506494"/>
              <a:ext cx="13970" cy="13970"/>
            </a:xfrm>
            <a:custGeom>
              <a:avLst/>
              <a:gdLst/>
              <a:ahLst/>
              <a:cxnLst/>
              <a:rect l="l" t="t" r="r" b="b"/>
              <a:pathLst>
                <a:path w="13970" h="13970">
                  <a:moveTo>
                    <a:pt x="10210" y="0"/>
                  </a:moveTo>
                  <a:lnTo>
                    <a:pt x="2908" y="126"/>
                  </a:lnTo>
                  <a:lnTo>
                    <a:pt x="0" y="3136"/>
                  </a:lnTo>
                  <a:lnTo>
                    <a:pt x="126" y="10452"/>
                  </a:lnTo>
                  <a:lnTo>
                    <a:pt x="3136" y="13360"/>
                  </a:lnTo>
                  <a:lnTo>
                    <a:pt x="10439" y="13233"/>
                  </a:lnTo>
                  <a:lnTo>
                    <a:pt x="13347" y="10223"/>
                  </a:lnTo>
                  <a:lnTo>
                    <a:pt x="13284" y="6565"/>
                  </a:lnTo>
                  <a:lnTo>
                    <a:pt x="13220" y="2908"/>
                  </a:lnTo>
                  <a:lnTo>
                    <a:pt x="10210" y="0"/>
                  </a:lnTo>
                  <a:close/>
                </a:path>
              </a:pathLst>
            </a:custGeom>
            <a:solidFill>
              <a:srgbClr val="A75B30"/>
            </a:solidFill>
          </p:spPr>
          <p:txBody>
            <a:bodyPr wrap="square" lIns="0" tIns="0" rIns="0" bIns="0" rtlCol="0"/>
            <a:lstStyle/>
            <a:p>
              <a:endParaRPr sz="1493" dirty="0"/>
            </a:p>
          </p:txBody>
        </p:sp>
        <p:sp>
          <p:nvSpPr>
            <p:cNvPr id="667" name="object 647">
              <a:extLst>
                <a:ext uri="{FF2B5EF4-FFF2-40B4-BE49-F238E27FC236}">
                  <a16:creationId xmlns:a16="http://schemas.microsoft.com/office/drawing/2014/main" id="{91D4D64B-54F9-4286-9365-38B7B48B2DAA}"/>
                </a:ext>
              </a:extLst>
            </p:cNvPr>
            <p:cNvSpPr/>
            <p:nvPr/>
          </p:nvSpPr>
          <p:spPr>
            <a:xfrm>
              <a:off x="611844" y="6574909"/>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8F5228"/>
            </a:solidFill>
          </p:spPr>
          <p:txBody>
            <a:bodyPr wrap="square" lIns="0" tIns="0" rIns="0" bIns="0" rtlCol="0"/>
            <a:lstStyle/>
            <a:p>
              <a:endParaRPr sz="1493" dirty="0"/>
            </a:p>
          </p:txBody>
        </p:sp>
        <p:sp>
          <p:nvSpPr>
            <p:cNvPr id="668" name="object 648">
              <a:extLst>
                <a:ext uri="{FF2B5EF4-FFF2-40B4-BE49-F238E27FC236}">
                  <a16:creationId xmlns:a16="http://schemas.microsoft.com/office/drawing/2014/main" id="{41B6E4D6-6C97-47D5-9409-88B48A1078EB}"/>
                </a:ext>
              </a:extLst>
            </p:cNvPr>
            <p:cNvSpPr/>
            <p:nvPr/>
          </p:nvSpPr>
          <p:spPr>
            <a:xfrm>
              <a:off x="748568" y="6555807"/>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65A31"/>
            </a:solidFill>
          </p:spPr>
          <p:txBody>
            <a:bodyPr wrap="square" lIns="0" tIns="0" rIns="0" bIns="0" rtlCol="0"/>
            <a:lstStyle/>
            <a:p>
              <a:endParaRPr sz="1493" dirty="0"/>
            </a:p>
          </p:txBody>
        </p:sp>
        <p:sp>
          <p:nvSpPr>
            <p:cNvPr id="669" name="object 649">
              <a:extLst>
                <a:ext uri="{FF2B5EF4-FFF2-40B4-BE49-F238E27FC236}">
                  <a16:creationId xmlns:a16="http://schemas.microsoft.com/office/drawing/2014/main" id="{9A882955-276A-4936-955A-FDE37F363FEF}"/>
                </a:ext>
              </a:extLst>
            </p:cNvPr>
            <p:cNvSpPr/>
            <p:nvPr/>
          </p:nvSpPr>
          <p:spPr>
            <a:xfrm>
              <a:off x="797102" y="6489655"/>
              <a:ext cx="13970" cy="13970"/>
            </a:xfrm>
            <a:custGeom>
              <a:avLst/>
              <a:gdLst/>
              <a:ahLst/>
              <a:cxnLst/>
              <a:rect l="l" t="t" r="r" b="b"/>
              <a:pathLst>
                <a:path w="13970" h="13970">
                  <a:moveTo>
                    <a:pt x="10198" y="0"/>
                  </a:moveTo>
                  <a:lnTo>
                    <a:pt x="2895" y="127"/>
                  </a:lnTo>
                  <a:lnTo>
                    <a:pt x="0" y="3136"/>
                  </a:lnTo>
                  <a:lnTo>
                    <a:pt x="126" y="10439"/>
                  </a:lnTo>
                  <a:lnTo>
                    <a:pt x="3124" y="13347"/>
                  </a:lnTo>
                  <a:lnTo>
                    <a:pt x="10439" y="13220"/>
                  </a:lnTo>
                  <a:lnTo>
                    <a:pt x="13347" y="10210"/>
                  </a:lnTo>
                  <a:lnTo>
                    <a:pt x="13284" y="6553"/>
                  </a:lnTo>
                  <a:lnTo>
                    <a:pt x="13220" y="2908"/>
                  </a:lnTo>
                  <a:lnTo>
                    <a:pt x="10198" y="0"/>
                  </a:lnTo>
                  <a:close/>
                </a:path>
              </a:pathLst>
            </a:custGeom>
            <a:solidFill>
              <a:srgbClr val="99532D"/>
            </a:solidFill>
          </p:spPr>
          <p:txBody>
            <a:bodyPr wrap="square" lIns="0" tIns="0" rIns="0" bIns="0" rtlCol="0"/>
            <a:lstStyle/>
            <a:p>
              <a:endParaRPr sz="1493" dirty="0"/>
            </a:p>
          </p:txBody>
        </p:sp>
        <p:sp>
          <p:nvSpPr>
            <p:cNvPr id="670" name="object 650">
              <a:extLst>
                <a:ext uri="{FF2B5EF4-FFF2-40B4-BE49-F238E27FC236}">
                  <a16:creationId xmlns:a16="http://schemas.microsoft.com/office/drawing/2014/main" id="{D5A55872-708F-49DB-8905-558E7210F5C9}"/>
                </a:ext>
              </a:extLst>
            </p:cNvPr>
            <p:cNvSpPr/>
            <p:nvPr/>
          </p:nvSpPr>
          <p:spPr>
            <a:xfrm>
              <a:off x="523473" y="6660114"/>
              <a:ext cx="13970" cy="13970"/>
            </a:xfrm>
            <a:custGeom>
              <a:avLst/>
              <a:gdLst/>
              <a:ahLst/>
              <a:cxnLst/>
              <a:rect l="l" t="t" r="r" b="b"/>
              <a:pathLst>
                <a:path w="13970" h="13970">
                  <a:moveTo>
                    <a:pt x="10210" y="0"/>
                  </a:moveTo>
                  <a:lnTo>
                    <a:pt x="2895" y="126"/>
                  </a:lnTo>
                  <a:lnTo>
                    <a:pt x="0" y="3149"/>
                  </a:lnTo>
                  <a:lnTo>
                    <a:pt x="126" y="10452"/>
                  </a:lnTo>
                  <a:lnTo>
                    <a:pt x="3136" y="13347"/>
                  </a:lnTo>
                  <a:lnTo>
                    <a:pt x="10439" y="13220"/>
                  </a:lnTo>
                  <a:lnTo>
                    <a:pt x="13347" y="10210"/>
                  </a:lnTo>
                  <a:lnTo>
                    <a:pt x="13284" y="6565"/>
                  </a:lnTo>
                  <a:lnTo>
                    <a:pt x="13220" y="2908"/>
                  </a:lnTo>
                  <a:lnTo>
                    <a:pt x="10210" y="0"/>
                  </a:lnTo>
                  <a:close/>
                </a:path>
              </a:pathLst>
            </a:custGeom>
            <a:solidFill>
              <a:srgbClr val="AF5F34"/>
            </a:solidFill>
          </p:spPr>
          <p:txBody>
            <a:bodyPr wrap="square" lIns="0" tIns="0" rIns="0" bIns="0" rtlCol="0"/>
            <a:lstStyle/>
            <a:p>
              <a:endParaRPr sz="1493" dirty="0"/>
            </a:p>
          </p:txBody>
        </p:sp>
        <p:sp>
          <p:nvSpPr>
            <p:cNvPr id="671" name="object 651">
              <a:extLst>
                <a:ext uri="{FF2B5EF4-FFF2-40B4-BE49-F238E27FC236}">
                  <a16:creationId xmlns:a16="http://schemas.microsoft.com/office/drawing/2014/main" id="{4E884678-AEDB-405F-A9AF-98A2D134474A}"/>
                </a:ext>
              </a:extLst>
            </p:cNvPr>
            <p:cNvSpPr/>
            <p:nvPr/>
          </p:nvSpPr>
          <p:spPr>
            <a:xfrm>
              <a:off x="556625" y="6670782"/>
              <a:ext cx="13970" cy="13970"/>
            </a:xfrm>
            <a:custGeom>
              <a:avLst/>
              <a:gdLst/>
              <a:ahLst/>
              <a:cxnLst/>
              <a:rect l="l" t="t" r="r" b="b"/>
              <a:pathLst>
                <a:path w="13970" h="13970">
                  <a:moveTo>
                    <a:pt x="10210" y="0"/>
                  </a:moveTo>
                  <a:lnTo>
                    <a:pt x="2895" y="127"/>
                  </a:lnTo>
                  <a:lnTo>
                    <a:pt x="0" y="3124"/>
                  </a:lnTo>
                  <a:lnTo>
                    <a:pt x="126" y="10439"/>
                  </a:lnTo>
                  <a:lnTo>
                    <a:pt x="3136" y="13347"/>
                  </a:lnTo>
                  <a:lnTo>
                    <a:pt x="10439" y="13220"/>
                  </a:lnTo>
                  <a:lnTo>
                    <a:pt x="13347" y="10210"/>
                  </a:lnTo>
                  <a:lnTo>
                    <a:pt x="13284" y="6553"/>
                  </a:lnTo>
                  <a:lnTo>
                    <a:pt x="13220" y="2895"/>
                  </a:lnTo>
                  <a:lnTo>
                    <a:pt x="10210" y="0"/>
                  </a:lnTo>
                  <a:close/>
                </a:path>
              </a:pathLst>
            </a:custGeom>
            <a:solidFill>
              <a:srgbClr val="9E592C"/>
            </a:solidFill>
          </p:spPr>
          <p:txBody>
            <a:bodyPr wrap="square" lIns="0" tIns="0" rIns="0" bIns="0" rtlCol="0"/>
            <a:lstStyle/>
            <a:p>
              <a:endParaRPr sz="1493" dirty="0"/>
            </a:p>
          </p:txBody>
        </p:sp>
        <p:sp>
          <p:nvSpPr>
            <p:cNvPr id="672" name="object 652">
              <a:extLst>
                <a:ext uri="{FF2B5EF4-FFF2-40B4-BE49-F238E27FC236}">
                  <a16:creationId xmlns:a16="http://schemas.microsoft.com/office/drawing/2014/main" id="{9C0CDE0E-8973-41E2-87DE-CCD8F5B33347}"/>
                </a:ext>
              </a:extLst>
            </p:cNvPr>
            <p:cNvSpPr/>
            <p:nvPr/>
          </p:nvSpPr>
          <p:spPr>
            <a:xfrm>
              <a:off x="1060729" y="6580633"/>
              <a:ext cx="13970" cy="13970"/>
            </a:xfrm>
            <a:custGeom>
              <a:avLst/>
              <a:gdLst/>
              <a:ahLst/>
              <a:cxnLst/>
              <a:rect l="l" t="t" r="r" b="b"/>
              <a:pathLst>
                <a:path w="13969" h="13970">
                  <a:moveTo>
                    <a:pt x="10210" y="0"/>
                  </a:moveTo>
                  <a:lnTo>
                    <a:pt x="2908" y="126"/>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794522"/>
            </a:solidFill>
          </p:spPr>
          <p:txBody>
            <a:bodyPr wrap="square" lIns="0" tIns="0" rIns="0" bIns="0" rtlCol="0"/>
            <a:lstStyle/>
            <a:p>
              <a:endParaRPr sz="1493" dirty="0"/>
            </a:p>
          </p:txBody>
        </p:sp>
        <p:sp>
          <p:nvSpPr>
            <p:cNvPr id="673" name="object 653">
              <a:extLst>
                <a:ext uri="{FF2B5EF4-FFF2-40B4-BE49-F238E27FC236}">
                  <a16:creationId xmlns:a16="http://schemas.microsoft.com/office/drawing/2014/main" id="{733687F1-CD63-4534-90A6-63D6231B644C}"/>
                </a:ext>
              </a:extLst>
            </p:cNvPr>
            <p:cNvSpPr/>
            <p:nvPr/>
          </p:nvSpPr>
          <p:spPr>
            <a:xfrm>
              <a:off x="819543" y="6487131"/>
              <a:ext cx="13970" cy="13970"/>
            </a:xfrm>
            <a:custGeom>
              <a:avLst/>
              <a:gdLst/>
              <a:ahLst/>
              <a:cxnLst/>
              <a:rect l="l" t="t" r="r" b="b"/>
              <a:pathLst>
                <a:path w="13969" h="13970">
                  <a:moveTo>
                    <a:pt x="10210" y="0"/>
                  </a:moveTo>
                  <a:lnTo>
                    <a:pt x="2895" y="127"/>
                  </a:lnTo>
                  <a:lnTo>
                    <a:pt x="0" y="3124"/>
                  </a:lnTo>
                  <a:lnTo>
                    <a:pt x="127" y="10439"/>
                  </a:lnTo>
                  <a:lnTo>
                    <a:pt x="3136" y="13347"/>
                  </a:lnTo>
                  <a:lnTo>
                    <a:pt x="10439" y="13220"/>
                  </a:lnTo>
                  <a:lnTo>
                    <a:pt x="13347" y="10210"/>
                  </a:lnTo>
                  <a:lnTo>
                    <a:pt x="13284" y="6553"/>
                  </a:lnTo>
                  <a:lnTo>
                    <a:pt x="13220" y="2895"/>
                  </a:lnTo>
                  <a:lnTo>
                    <a:pt x="10210" y="0"/>
                  </a:lnTo>
                  <a:close/>
                </a:path>
              </a:pathLst>
            </a:custGeom>
            <a:solidFill>
              <a:srgbClr val="7F4925"/>
            </a:solidFill>
          </p:spPr>
          <p:txBody>
            <a:bodyPr wrap="square" lIns="0" tIns="0" rIns="0" bIns="0" rtlCol="0"/>
            <a:lstStyle/>
            <a:p>
              <a:endParaRPr sz="1493" dirty="0"/>
            </a:p>
          </p:txBody>
        </p:sp>
        <p:sp>
          <p:nvSpPr>
            <p:cNvPr id="674" name="object 654">
              <a:extLst>
                <a:ext uri="{FF2B5EF4-FFF2-40B4-BE49-F238E27FC236}">
                  <a16:creationId xmlns:a16="http://schemas.microsoft.com/office/drawing/2014/main" id="{2F34AFE1-AAF6-4951-B92D-B7FF039EC626}"/>
                </a:ext>
              </a:extLst>
            </p:cNvPr>
            <p:cNvSpPr/>
            <p:nvPr/>
          </p:nvSpPr>
          <p:spPr>
            <a:xfrm>
              <a:off x="712151" y="6504248"/>
              <a:ext cx="13970" cy="13970"/>
            </a:xfrm>
            <a:custGeom>
              <a:avLst/>
              <a:gdLst/>
              <a:ahLst/>
              <a:cxnLst/>
              <a:rect l="l" t="t" r="r" b="b"/>
              <a:pathLst>
                <a:path w="13970" h="13970">
                  <a:moveTo>
                    <a:pt x="10210" y="0"/>
                  </a:moveTo>
                  <a:lnTo>
                    <a:pt x="2895"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3532A"/>
            </a:solidFill>
          </p:spPr>
          <p:txBody>
            <a:bodyPr wrap="square" lIns="0" tIns="0" rIns="0" bIns="0" rtlCol="0"/>
            <a:lstStyle/>
            <a:p>
              <a:endParaRPr sz="1493" dirty="0"/>
            </a:p>
          </p:txBody>
        </p:sp>
        <p:sp>
          <p:nvSpPr>
            <p:cNvPr id="675" name="object 655">
              <a:extLst>
                <a:ext uri="{FF2B5EF4-FFF2-40B4-BE49-F238E27FC236}">
                  <a16:creationId xmlns:a16="http://schemas.microsoft.com/office/drawing/2014/main" id="{A8B1638B-67DC-4DE7-8564-BFCD6E5B7B69}"/>
                </a:ext>
              </a:extLst>
            </p:cNvPr>
            <p:cNvSpPr/>
            <p:nvPr/>
          </p:nvSpPr>
          <p:spPr>
            <a:xfrm>
              <a:off x="453086" y="6564048"/>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198"/>
                  </a:lnTo>
                  <a:lnTo>
                    <a:pt x="13284" y="6553"/>
                  </a:lnTo>
                  <a:lnTo>
                    <a:pt x="13220" y="2895"/>
                  </a:lnTo>
                  <a:lnTo>
                    <a:pt x="10210" y="0"/>
                  </a:lnTo>
                  <a:close/>
                </a:path>
              </a:pathLst>
            </a:custGeom>
            <a:solidFill>
              <a:srgbClr val="9C582B"/>
            </a:solidFill>
          </p:spPr>
          <p:txBody>
            <a:bodyPr wrap="square" lIns="0" tIns="0" rIns="0" bIns="0" rtlCol="0"/>
            <a:lstStyle/>
            <a:p>
              <a:endParaRPr sz="1493" dirty="0"/>
            </a:p>
          </p:txBody>
        </p:sp>
        <p:sp>
          <p:nvSpPr>
            <p:cNvPr id="676" name="object 656">
              <a:extLst>
                <a:ext uri="{FF2B5EF4-FFF2-40B4-BE49-F238E27FC236}">
                  <a16:creationId xmlns:a16="http://schemas.microsoft.com/office/drawing/2014/main" id="{31961CEE-8434-4CB6-91C4-47315F798EA5}"/>
                </a:ext>
              </a:extLst>
            </p:cNvPr>
            <p:cNvSpPr/>
            <p:nvPr/>
          </p:nvSpPr>
          <p:spPr>
            <a:xfrm>
              <a:off x="714862" y="6595319"/>
              <a:ext cx="13970" cy="13335"/>
            </a:xfrm>
            <a:custGeom>
              <a:avLst/>
              <a:gdLst/>
              <a:ahLst/>
              <a:cxnLst/>
              <a:rect l="l" t="t" r="r" b="b"/>
              <a:pathLst>
                <a:path w="13970" h="13334">
                  <a:moveTo>
                    <a:pt x="10210" y="0"/>
                  </a:moveTo>
                  <a:lnTo>
                    <a:pt x="2908" y="127"/>
                  </a:lnTo>
                  <a:lnTo>
                    <a:pt x="0" y="3136"/>
                  </a:lnTo>
                  <a:lnTo>
                    <a:pt x="126" y="10439"/>
                  </a:lnTo>
                  <a:lnTo>
                    <a:pt x="3136" y="13335"/>
                  </a:lnTo>
                  <a:lnTo>
                    <a:pt x="10439" y="13208"/>
                  </a:lnTo>
                  <a:lnTo>
                    <a:pt x="13347" y="10210"/>
                  </a:lnTo>
                  <a:lnTo>
                    <a:pt x="13284" y="6553"/>
                  </a:lnTo>
                  <a:lnTo>
                    <a:pt x="13220" y="2908"/>
                  </a:lnTo>
                  <a:lnTo>
                    <a:pt x="10210" y="0"/>
                  </a:lnTo>
                  <a:close/>
                </a:path>
              </a:pathLst>
            </a:custGeom>
            <a:solidFill>
              <a:srgbClr val="99562B"/>
            </a:solidFill>
          </p:spPr>
          <p:txBody>
            <a:bodyPr wrap="square" lIns="0" tIns="0" rIns="0" bIns="0" rtlCol="0"/>
            <a:lstStyle/>
            <a:p>
              <a:endParaRPr sz="1493" dirty="0"/>
            </a:p>
          </p:txBody>
        </p:sp>
        <p:sp>
          <p:nvSpPr>
            <p:cNvPr id="677" name="object 657">
              <a:extLst>
                <a:ext uri="{FF2B5EF4-FFF2-40B4-BE49-F238E27FC236}">
                  <a16:creationId xmlns:a16="http://schemas.microsoft.com/office/drawing/2014/main" id="{9069AC9A-56BD-46CC-903F-59F2AFE30DAC}"/>
                </a:ext>
              </a:extLst>
            </p:cNvPr>
            <p:cNvSpPr/>
            <p:nvPr/>
          </p:nvSpPr>
          <p:spPr>
            <a:xfrm>
              <a:off x="755575" y="6628425"/>
              <a:ext cx="13970" cy="13970"/>
            </a:xfrm>
            <a:custGeom>
              <a:avLst/>
              <a:gdLst/>
              <a:ahLst/>
              <a:cxnLst/>
              <a:rect l="l" t="t" r="r" b="b"/>
              <a:pathLst>
                <a:path w="13970" h="13970">
                  <a:moveTo>
                    <a:pt x="10210" y="0"/>
                  </a:moveTo>
                  <a:lnTo>
                    <a:pt x="2908" y="127"/>
                  </a:lnTo>
                  <a:lnTo>
                    <a:pt x="0" y="3149"/>
                  </a:lnTo>
                  <a:lnTo>
                    <a:pt x="126" y="10452"/>
                  </a:lnTo>
                  <a:lnTo>
                    <a:pt x="3136" y="13347"/>
                  </a:lnTo>
                  <a:lnTo>
                    <a:pt x="10439" y="13220"/>
                  </a:lnTo>
                  <a:lnTo>
                    <a:pt x="13347" y="10223"/>
                  </a:lnTo>
                  <a:lnTo>
                    <a:pt x="13284" y="6565"/>
                  </a:lnTo>
                  <a:lnTo>
                    <a:pt x="13220" y="2921"/>
                  </a:lnTo>
                  <a:lnTo>
                    <a:pt x="10210" y="0"/>
                  </a:lnTo>
                  <a:close/>
                </a:path>
              </a:pathLst>
            </a:custGeom>
            <a:solidFill>
              <a:srgbClr val="A85B30"/>
            </a:solidFill>
          </p:spPr>
          <p:txBody>
            <a:bodyPr wrap="square" lIns="0" tIns="0" rIns="0" bIns="0" rtlCol="0"/>
            <a:lstStyle/>
            <a:p>
              <a:endParaRPr sz="1493" dirty="0"/>
            </a:p>
          </p:txBody>
        </p:sp>
        <p:sp>
          <p:nvSpPr>
            <p:cNvPr id="678" name="object 658">
              <a:extLst>
                <a:ext uri="{FF2B5EF4-FFF2-40B4-BE49-F238E27FC236}">
                  <a16:creationId xmlns:a16="http://schemas.microsoft.com/office/drawing/2014/main" id="{B7DDAB19-9478-492F-8CD6-6201DC694882}"/>
                </a:ext>
              </a:extLst>
            </p:cNvPr>
            <p:cNvSpPr/>
            <p:nvPr/>
          </p:nvSpPr>
          <p:spPr>
            <a:xfrm>
              <a:off x="653020" y="6629855"/>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1592E"/>
            </a:solidFill>
          </p:spPr>
          <p:txBody>
            <a:bodyPr wrap="square" lIns="0" tIns="0" rIns="0" bIns="0" rtlCol="0"/>
            <a:lstStyle/>
            <a:p>
              <a:endParaRPr sz="1493" dirty="0"/>
            </a:p>
          </p:txBody>
        </p:sp>
        <p:sp>
          <p:nvSpPr>
            <p:cNvPr id="679" name="object 659">
              <a:extLst>
                <a:ext uri="{FF2B5EF4-FFF2-40B4-BE49-F238E27FC236}">
                  <a16:creationId xmlns:a16="http://schemas.microsoft.com/office/drawing/2014/main" id="{138CA707-5C3A-4F8D-8983-E5505BF400DA}"/>
                </a:ext>
              </a:extLst>
            </p:cNvPr>
            <p:cNvSpPr/>
            <p:nvPr/>
          </p:nvSpPr>
          <p:spPr>
            <a:xfrm>
              <a:off x="638073" y="6501536"/>
              <a:ext cx="175895" cy="90805"/>
            </a:xfrm>
            <a:custGeom>
              <a:avLst/>
              <a:gdLst/>
              <a:ahLst/>
              <a:cxnLst/>
              <a:rect l="l" t="t" r="r" b="b"/>
              <a:pathLst>
                <a:path w="175894" h="90804">
                  <a:moveTo>
                    <a:pt x="13347" y="87503"/>
                  </a:moveTo>
                  <a:lnTo>
                    <a:pt x="13284" y="83845"/>
                  </a:lnTo>
                  <a:lnTo>
                    <a:pt x="13220" y="80200"/>
                  </a:lnTo>
                  <a:lnTo>
                    <a:pt x="10210" y="77279"/>
                  </a:lnTo>
                  <a:lnTo>
                    <a:pt x="2895" y="77406"/>
                  </a:lnTo>
                  <a:lnTo>
                    <a:pt x="0" y="80429"/>
                  </a:lnTo>
                  <a:lnTo>
                    <a:pt x="127" y="87731"/>
                  </a:lnTo>
                  <a:lnTo>
                    <a:pt x="3136" y="90639"/>
                  </a:lnTo>
                  <a:lnTo>
                    <a:pt x="10439" y="90512"/>
                  </a:lnTo>
                  <a:lnTo>
                    <a:pt x="13347" y="87503"/>
                  </a:lnTo>
                  <a:close/>
                </a:path>
                <a:path w="175894" h="90804">
                  <a:moveTo>
                    <a:pt x="175806" y="10223"/>
                  </a:moveTo>
                  <a:lnTo>
                    <a:pt x="175742" y="6565"/>
                  </a:lnTo>
                  <a:lnTo>
                    <a:pt x="175679" y="2908"/>
                  </a:lnTo>
                  <a:lnTo>
                    <a:pt x="172656" y="0"/>
                  </a:lnTo>
                  <a:lnTo>
                    <a:pt x="165354" y="127"/>
                  </a:lnTo>
                  <a:lnTo>
                    <a:pt x="162458" y="3136"/>
                  </a:lnTo>
                  <a:lnTo>
                    <a:pt x="162585" y="10452"/>
                  </a:lnTo>
                  <a:lnTo>
                    <a:pt x="165595" y="13360"/>
                  </a:lnTo>
                  <a:lnTo>
                    <a:pt x="172897" y="13233"/>
                  </a:lnTo>
                  <a:lnTo>
                    <a:pt x="175806" y="10223"/>
                  </a:lnTo>
                  <a:close/>
                </a:path>
              </a:pathLst>
            </a:custGeom>
            <a:solidFill>
              <a:srgbClr val="A95C31"/>
            </a:solidFill>
          </p:spPr>
          <p:txBody>
            <a:bodyPr wrap="square" lIns="0" tIns="0" rIns="0" bIns="0" rtlCol="0"/>
            <a:lstStyle/>
            <a:p>
              <a:endParaRPr sz="1493" dirty="0"/>
            </a:p>
          </p:txBody>
        </p:sp>
        <p:sp>
          <p:nvSpPr>
            <p:cNvPr id="680" name="object 660">
              <a:extLst>
                <a:ext uri="{FF2B5EF4-FFF2-40B4-BE49-F238E27FC236}">
                  <a16:creationId xmlns:a16="http://schemas.microsoft.com/office/drawing/2014/main" id="{7948E3BB-6AA9-4E44-8EB7-0175DED25801}"/>
                </a:ext>
              </a:extLst>
            </p:cNvPr>
            <p:cNvSpPr/>
            <p:nvPr/>
          </p:nvSpPr>
          <p:spPr>
            <a:xfrm>
              <a:off x="805679" y="6666129"/>
              <a:ext cx="13970" cy="13970"/>
            </a:xfrm>
            <a:custGeom>
              <a:avLst/>
              <a:gdLst/>
              <a:ahLst/>
              <a:cxnLst/>
              <a:rect l="l" t="t" r="r" b="b"/>
              <a:pathLst>
                <a:path w="13969" h="13970">
                  <a:moveTo>
                    <a:pt x="10210" y="0"/>
                  </a:moveTo>
                  <a:lnTo>
                    <a:pt x="2895" y="126"/>
                  </a:lnTo>
                  <a:lnTo>
                    <a:pt x="0" y="3136"/>
                  </a:lnTo>
                  <a:lnTo>
                    <a:pt x="126" y="10439"/>
                  </a:lnTo>
                  <a:lnTo>
                    <a:pt x="3136" y="13347"/>
                  </a:lnTo>
                  <a:lnTo>
                    <a:pt x="10439" y="13220"/>
                  </a:lnTo>
                  <a:lnTo>
                    <a:pt x="13347" y="10198"/>
                  </a:lnTo>
                  <a:lnTo>
                    <a:pt x="13284" y="6553"/>
                  </a:lnTo>
                  <a:lnTo>
                    <a:pt x="13220" y="2895"/>
                  </a:lnTo>
                  <a:lnTo>
                    <a:pt x="10210" y="0"/>
                  </a:lnTo>
                  <a:close/>
                </a:path>
              </a:pathLst>
            </a:custGeom>
            <a:solidFill>
              <a:srgbClr val="A75B30"/>
            </a:solidFill>
          </p:spPr>
          <p:txBody>
            <a:bodyPr wrap="square" lIns="0" tIns="0" rIns="0" bIns="0" rtlCol="0"/>
            <a:lstStyle/>
            <a:p>
              <a:endParaRPr sz="1493" dirty="0"/>
            </a:p>
          </p:txBody>
        </p:sp>
        <p:sp>
          <p:nvSpPr>
            <p:cNvPr id="681" name="object 661">
              <a:extLst>
                <a:ext uri="{FF2B5EF4-FFF2-40B4-BE49-F238E27FC236}">
                  <a16:creationId xmlns:a16="http://schemas.microsoft.com/office/drawing/2014/main" id="{D57FF444-E4E5-4AAD-A885-C2E2F544FE6B}"/>
                </a:ext>
              </a:extLst>
            </p:cNvPr>
            <p:cNvSpPr/>
            <p:nvPr/>
          </p:nvSpPr>
          <p:spPr>
            <a:xfrm>
              <a:off x="950906" y="6693989"/>
              <a:ext cx="13970" cy="13970"/>
            </a:xfrm>
            <a:custGeom>
              <a:avLst/>
              <a:gdLst/>
              <a:ahLst/>
              <a:cxnLst/>
              <a:rect l="l" t="t" r="r" b="b"/>
              <a:pathLst>
                <a:path w="13969" h="13970">
                  <a:moveTo>
                    <a:pt x="10223" y="0"/>
                  </a:moveTo>
                  <a:lnTo>
                    <a:pt x="2908" y="126"/>
                  </a:lnTo>
                  <a:lnTo>
                    <a:pt x="0" y="3136"/>
                  </a:lnTo>
                  <a:lnTo>
                    <a:pt x="139" y="10439"/>
                  </a:lnTo>
                  <a:lnTo>
                    <a:pt x="3149" y="13347"/>
                  </a:lnTo>
                  <a:lnTo>
                    <a:pt x="10452" y="13220"/>
                  </a:lnTo>
                  <a:lnTo>
                    <a:pt x="13360" y="10210"/>
                  </a:lnTo>
                  <a:lnTo>
                    <a:pt x="13296" y="6553"/>
                  </a:lnTo>
                  <a:lnTo>
                    <a:pt x="13233" y="2908"/>
                  </a:lnTo>
                  <a:lnTo>
                    <a:pt x="10223" y="0"/>
                  </a:lnTo>
                  <a:close/>
                </a:path>
              </a:pathLst>
            </a:custGeom>
            <a:solidFill>
              <a:srgbClr val="713F20"/>
            </a:solidFill>
          </p:spPr>
          <p:txBody>
            <a:bodyPr wrap="square" lIns="0" tIns="0" rIns="0" bIns="0" rtlCol="0"/>
            <a:lstStyle/>
            <a:p>
              <a:endParaRPr sz="1493" dirty="0"/>
            </a:p>
          </p:txBody>
        </p:sp>
        <p:sp>
          <p:nvSpPr>
            <p:cNvPr id="682" name="object 662">
              <a:extLst>
                <a:ext uri="{FF2B5EF4-FFF2-40B4-BE49-F238E27FC236}">
                  <a16:creationId xmlns:a16="http://schemas.microsoft.com/office/drawing/2014/main" id="{94D9CF92-615A-4909-AE32-B1F7A706A656}"/>
                </a:ext>
              </a:extLst>
            </p:cNvPr>
            <p:cNvSpPr/>
            <p:nvPr/>
          </p:nvSpPr>
          <p:spPr>
            <a:xfrm>
              <a:off x="632974" y="6726871"/>
              <a:ext cx="13970" cy="13970"/>
            </a:xfrm>
            <a:custGeom>
              <a:avLst/>
              <a:gdLst/>
              <a:ahLst/>
              <a:cxnLst/>
              <a:rect l="l" t="t" r="r" b="b"/>
              <a:pathLst>
                <a:path w="13970" h="13970">
                  <a:moveTo>
                    <a:pt x="10210" y="0"/>
                  </a:moveTo>
                  <a:lnTo>
                    <a:pt x="2895" y="126"/>
                  </a:lnTo>
                  <a:lnTo>
                    <a:pt x="0" y="3136"/>
                  </a:lnTo>
                  <a:lnTo>
                    <a:pt x="126" y="10439"/>
                  </a:lnTo>
                  <a:lnTo>
                    <a:pt x="3136" y="13347"/>
                  </a:lnTo>
                  <a:lnTo>
                    <a:pt x="10439" y="13220"/>
                  </a:lnTo>
                  <a:lnTo>
                    <a:pt x="13347" y="10210"/>
                  </a:lnTo>
                  <a:lnTo>
                    <a:pt x="13284" y="6565"/>
                  </a:lnTo>
                  <a:lnTo>
                    <a:pt x="13220" y="2895"/>
                  </a:lnTo>
                  <a:lnTo>
                    <a:pt x="10210" y="0"/>
                  </a:lnTo>
                  <a:close/>
                </a:path>
              </a:pathLst>
            </a:custGeom>
            <a:solidFill>
              <a:srgbClr val="9A572B"/>
            </a:solidFill>
          </p:spPr>
          <p:txBody>
            <a:bodyPr wrap="square" lIns="0" tIns="0" rIns="0" bIns="0" rtlCol="0"/>
            <a:lstStyle/>
            <a:p>
              <a:endParaRPr sz="1493" dirty="0"/>
            </a:p>
          </p:txBody>
        </p:sp>
        <p:sp>
          <p:nvSpPr>
            <p:cNvPr id="683" name="object 663">
              <a:extLst>
                <a:ext uri="{FF2B5EF4-FFF2-40B4-BE49-F238E27FC236}">
                  <a16:creationId xmlns:a16="http://schemas.microsoft.com/office/drawing/2014/main" id="{27A9871E-89D0-4AD2-9A56-C5B136175C61}"/>
                </a:ext>
              </a:extLst>
            </p:cNvPr>
            <p:cNvSpPr/>
            <p:nvPr/>
          </p:nvSpPr>
          <p:spPr>
            <a:xfrm>
              <a:off x="1024830" y="6643387"/>
              <a:ext cx="13970" cy="13970"/>
            </a:xfrm>
            <a:custGeom>
              <a:avLst/>
              <a:gdLst/>
              <a:ahLst/>
              <a:cxnLst/>
              <a:rect l="l" t="t" r="r" b="b"/>
              <a:pathLst>
                <a:path w="13969" h="13970">
                  <a:moveTo>
                    <a:pt x="10210" y="0"/>
                  </a:moveTo>
                  <a:lnTo>
                    <a:pt x="2908" y="126"/>
                  </a:lnTo>
                  <a:lnTo>
                    <a:pt x="0" y="3136"/>
                  </a:lnTo>
                  <a:lnTo>
                    <a:pt x="127" y="10439"/>
                  </a:lnTo>
                  <a:lnTo>
                    <a:pt x="3136" y="13347"/>
                  </a:lnTo>
                  <a:lnTo>
                    <a:pt x="10452" y="13220"/>
                  </a:lnTo>
                  <a:lnTo>
                    <a:pt x="13347" y="10210"/>
                  </a:lnTo>
                  <a:lnTo>
                    <a:pt x="13284" y="6553"/>
                  </a:lnTo>
                  <a:lnTo>
                    <a:pt x="13220" y="2908"/>
                  </a:lnTo>
                  <a:lnTo>
                    <a:pt x="10210" y="0"/>
                  </a:lnTo>
                  <a:close/>
                </a:path>
              </a:pathLst>
            </a:custGeom>
            <a:solidFill>
              <a:srgbClr val="794522"/>
            </a:solidFill>
          </p:spPr>
          <p:txBody>
            <a:bodyPr wrap="square" lIns="0" tIns="0" rIns="0" bIns="0" rtlCol="0"/>
            <a:lstStyle/>
            <a:p>
              <a:endParaRPr sz="1493" dirty="0"/>
            </a:p>
          </p:txBody>
        </p:sp>
        <p:sp>
          <p:nvSpPr>
            <p:cNvPr id="684" name="object 664">
              <a:extLst>
                <a:ext uri="{FF2B5EF4-FFF2-40B4-BE49-F238E27FC236}">
                  <a16:creationId xmlns:a16="http://schemas.microsoft.com/office/drawing/2014/main" id="{5FF7F5F5-14F5-47EF-BEE0-CD39513359D6}"/>
                </a:ext>
              </a:extLst>
            </p:cNvPr>
            <p:cNvSpPr/>
            <p:nvPr/>
          </p:nvSpPr>
          <p:spPr>
            <a:xfrm>
              <a:off x="883598" y="6503780"/>
              <a:ext cx="13970" cy="13970"/>
            </a:xfrm>
            <a:custGeom>
              <a:avLst/>
              <a:gdLst/>
              <a:ahLst/>
              <a:cxnLst/>
              <a:rect l="l" t="t" r="r" b="b"/>
              <a:pathLst>
                <a:path w="13969" h="13970">
                  <a:moveTo>
                    <a:pt x="10223" y="0"/>
                  </a:moveTo>
                  <a:lnTo>
                    <a:pt x="2920" y="127"/>
                  </a:lnTo>
                  <a:lnTo>
                    <a:pt x="0" y="3136"/>
                  </a:lnTo>
                  <a:lnTo>
                    <a:pt x="139" y="10439"/>
                  </a:lnTo>
                  <a:lnTo>
                    <a:pt x="3149" y="13347"/>
                  </a:lnTo>
                  <a:lnTo>
                    <a:pt x="10464" y="13220"/>
                  </a:lnTo>
                  <a:lnTo>
                    <a:pt x="13360" y="10210"/>
                  </a:lnTo>
                  <a:lnTo>
                    <a:pt x="13296" y="6553"/>
                  </a:lnTo>
                  <a:lnTo>
                    <a:pt x="13233" y="2908"/>
                  </a:lnTo>
                  <a:lnTo>
                    <a:pt x="10223" y="0"/>
                  </a:lnTo>
                  <a:close/>
                </a:path>
              </a:pathLst>
            </a:custGeom>
            <a:solidFill>
              <a:srgbClr val="824925"/>
            </a:solidFill>
          </p:spPr>
          <p:txBody>
            <a:bodyPr wrap="square" lIns="0" tIns="0" rIns="0" bIns="0" rtlCol="0"/>
            <a:lstStyle/>
            <a:p>
              <a:endParaRPr sz="1493" dirty="0"/>
            </a:p>
          </p:txBody>
        </p:sp>
        <p:sp>
          <p:nvSpPr>
            <p:cNvPr id="685" name="object 665">
              <a:extLst>
                <a:ext uri="{FF2B5EF4-FFF2-40B4-BE49-F238E27FC236}">
                  <a16:creationId xmlns:a16="http://schemas.microsoft.com/office/drawing/2014/main" id="{225F8FCA-748D-4C86-8505-D6A9C687DEB3}"/>
                </a:ext>
              </a:extLst>
            </p:cNvPr>
            <p:cNvSpPr/>
            <p:nvPr/>
          </p:nvSpPr>
          <p:spPr>
            <a:xfrm>
              <a:off x="891275" y="6685394"/>
              <a:ext cx="13970" cy="13970"/>
            </a:xfrm>
            <a:custGeom>
              <a:avLst/>
              <a:gdLst/>
              <a:ahLst/>
              <a:cxnLst/>
              <a:rect l="l" t="t" r="r" b="b"/>
              <a:pathLst>
                <a:path w="13969" h="13970">
                  <a:moveTo>
                    <a:pt x="10223" y="0"/>
                  </a:moveTo>
                  <a:lnTo>
                    <a:pt x="2920" y="127"/>
                  </a:lnTo>
                  <a:lnTo>
                    <a:pt x="0" y="3124"/>
                  </a:lnTo>
                  <a:lnTo>
                    <a:pt x="139" y="10439"/>
                  </a:lnTo>
                  <a:lnTo>
                    <a:pt x="3149" y="13347"/>
                  </a:lnTo>
                  <a:lnTo>
                    <a:pt x="10464" y="13220"/>
                  </a:lnTo>
                  <a:lnTo>
                    <a:pt x="13360" y="10210"/>
                  </a:lnTo>
                  <a:lnTo>
                    <a:pt x="13296" y="6553"/>
                  </a:lnTo>
                  <a:lnTo>
                    <a:pt x="13233" y="2895"/>
                  </a:lnTo>
                  <a:lnTo>
                    <a:pt x="10223" y="0"/>
                  </a:lnTo>
                  <a:close/>
                </a:path>
              </a:pathLst>
            </a:custGeom>
            <a:solidFill>
              <a:srgbClr val="854C25"/>
            </a:solidFill>
          </p:spPr>
          <p:txBody>
            <a:bodyPr wrap="square" lIns="0" tIns="0" rIns="0" bIns="0" rtlCol="0"/>
            <a:lstStyle/>
            <a:p>
              <a:endParaRPr sz="1493" dirty="0"/>
            </a:p>
          </p:txBody>
        </p:sp>
        <p:sp>
          <p:nvSpPr>
            <p:cNvPr id="686" name="object 666">
              <a:extLst>
                <a:ext uri="{FF2B5EF4-FFF2-40B4-BE49-F238E27FC236}">
                  <a16:creationId xmlns:a16="http://schemas.microsoft.com/office/drawing/2014/main" id="{AFE4249D-6187-4D35-89E1-ED26806AFCAA}"/>
                </a:ext>
              </a:extLst>
            </p:cNvPr>
            <p:cNvSpPr/>
            <p:nvPr/>
          </p:nvSpPr>
          <p:spPr>
            <a:xfrm>
              <a:off x="752697" y="6543527"/>
              <a:ext cx="13970" cy="13970"/>
            </a:xfrm>
            <a:custGeom>
              <a:avLst/>
              <a:gdLst/>
              <a:ahLst/>
              <a:cxnLst/>
              <a:rect l="l" t="t" r="r" b="b"/>
              <a:pathLst>
                <a:path w="13970" h="13970">
                  <a:moveTo>
                    <a:pt x="10210" y="0"/>
                  </a:moveTo>
                  <a:lnTo>
                    <a:pt x="2908" y="127"/>
                  </a:lnTo>
                  <a:lnTo>
                    <a:pt x="0" y="3149"/>
                  </a:lnTo>
                  <a:lnTo>
                    <a:pt x="126" y="10452"/>
                  </a:lnTo>
                  <a:lnTo>
                    <a:pt x="3136" y="13360"/>
                  </a:lnTo>
                  <a:lnTo>
                    <a:pt x="10452" y="13233"/>
                  </a:lnTo>
                  <a:lnTo>
                    <a:pt x="13347" y="10223"/>
                  </a:lnTo>
                  <a:lnTo>
                    <a:pt x="13284" y="6565"/>
                  </a:lnTo>
                  <a:lnTo>
                    <a:pt x="13220" y="2921"/>
                  </a:lnTo>
                  <a:lnTo>
                    <a:pt x="10210" y="0"/>
                  </a:lnTo>
                  <a:close/>
                </a:path>
              </a:pathLst>
            </a:custGeom>
            <a:solidFill>
              <a:srgbClr val="9B562C"/>
            </a:solidFill>
          </p:spPr>
          <p:txBody>
            <a:bodyPr wrap="square" lIns="0" tIns="0" rIns="0" bIns="0" rtlCol="0"/>
            <a:lstStyle/>
            <a:p>
              <a:endParaRPr sz="1493" dirty="0"/>
            </a:p>
          </p:txBody>
        </p:sp>
        <p:sp>
          <p:nvSpPr>
            <p:cNvPr id="687" name="object 667">
              <a:extLst>
                <a:ext uri="{FF2B5EF4-FFF2-40B4-BE49-F238E27FC236}">
                  <a16:creationId xmlns:a16="http://schemas.microsoft.com/office/drawing/2014/main" id="{C8258EED-55E8-4762-97B5-7C435EC86EA1}"/>
                </a:ext>
              </a:extLst>
            </p:cNvPr>
            <p:cNvSpPr/>
            <p:nvPr/>
          </p:nvSpPr>
          <p:spPr>
            <a:xfrm>
              <a:off x="566644" y="6633442"/>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BD6A2F"/>
            </a:solidFill>
          </p:spPr>
          <p:txBody>
            <a:bodyPr wrap="square" lIns="0" tIns="0" rIns="0" bIns="0" rtlCol="0"/>
            <a:lstStyle/>
            <a:p>
              <a:endParaRPr sz="1493" dirty="0"/>
            </a:p>
          </p:txBody>
        </p:sp>
        <p:sp>
          <p:nvSpPr>
            <p:cNvPr id="688" name="object 668">
              <a:extLst>
                <a:ext uri="{FF2B5EF4-FFF2-40B4-BE49-F238E27FC236}">
                  <a16:creationId xmlns:a16="http://schemas.microsoft.com/office/drawing/2014/main" id="{19D36EFE-B97F-40DE-9017-124309EF81BB}"/>
                </a:ext>
              </a:extLst>
            </p:cNvPr>
            <p:cNvSpPr/>
            <p:nvPr/>
          </p:nvSpPr>
          <p:spPr>
            <a:xfrm>
              <a:off x="993545" y="6575713"/>
              <a:ext cx="13970" cy="13970"/>
            </a:xfrm>
            <a:custGeom>
              <a:avLst/>
              <a:gdLst/>
              <a:ahLst/>
              <a:cxnLst/>
              <a:rect l="l" t="t" r="r" b="b"/>
              <a:pathLst>
                <a:path w="13969" h="13970">
                  <a:moveTo>
                    <a:pt x="10210" y="0"/>
                  </a:moveTo>
                  <a:lnTo>
                    <a:pt x="2908" y="126"/>
                  </a:lnTo>
                  <a:lnTo>
                    <a:pt x="0" y="3149"/>
                  </a:lnTo>
                  <a:lnTo>
                    <a:pt x="127" y="10452"/>
                  </a:lnTo>
                  <a:lnTo>
                    <a:pt x="3136" y="13360"/>
                  </a:lnTo>
                  <a:lnTo>
                    <a:pt x="10452" y="13233"/>
                  </a:lnTo>
                  <a:lnTo>
                    <a:pt x="13347" y="10223"/>
                  </a:lnTo>
                  <a:lnTo>
                    <a:pt x="13284" y="6565"/>
                  </a:lnTo>
                  <a:lnTo>
                    <a:pt x="13220" y="2920"/>
                  </a:lnTo>
                  <a:lnTo>
                    <a:pt x="10210" y="0"/>
                  </a:lnTo>
                  <a:close/>
                </a:path>
              </a:pathLst>
            </a:custGeom>
            <a:solidFill>
              <a:srgbClr val="8B4E28"/>
            </a:solidFill>
          </p:spPr>
          <p:txBody>
            <a:bodyPr wrap="square" lIns="0" tIns="0" rIns="0" bIns="0" rtlCol="0"/>
            <a:lstStyle/>
            <a:p>
              <a:endParaRPr sz="1493" dirty="0"/>
            </a:p>
          </p:txBody>
        </p:sp>
        <p:sp>
          <p:nvSpPr>
            <p:cNvPr id="689" name="object 669">
              <a:extLst>
                <a:ext uri="{FF2B5EF4-FFF2-40B4-BE49-F238E27FC236}">
                  <a16:creationId xmlns:a16="http://schemas.microsoft.com/office/drawing/2014/main" id="{B2B0B827-2FFF-40A2-B6FB-4A550B9796BB}"/>
                </a:ext>
              </a:extLst>
            </p:cNvPr>
            <p:cNvSpPr/>
            <p:nvPr/>
          </p:nvSpPr>
          <p:spPr>
            <a:xfrm>
              <a:off x="923784" y="6540690"/>
              <a:ext cx="13970" cy="13970"/>
            </a:xfrm>
            <a:custGeom>
              <a:avLst/>
              <a:gdLst/>
              <a:ahLst/>
              <a:cxnLst/>
              <a:rect l="l" t="t" r="r" b="b"/>
              <a:pathLst>
                <a:path w="13969" h="13970">
                  <a:moveTo>
                    <a:pt x="10223" y="0"/>
                  </a:moveTo>
                  <a:lnTo>
                    <a:pt x="2908" y="126"/>
                  </a:lnTo>
                  <a:lnTo>
                    <a:pt x="0" y="3149"/>
                  </a:lnTo>
                  <a:lnTo>
                    <a:pt x="139" y="10452"/>
                  </a:lnTo>
                  <a:lnTo>
                    <a:pt x="3149" y="13360"/>
                  </a:lnTo>
                  <a:lnTo>
                    <a:pt x="10452" y="13233"/>
                  </a:lnTo>
                  <a:lnTo>
                    <a:pt x="13360" y="10223"/>
                  </a:lnTo>
                  <a:lnTo>
                    <a:pt x="13296" y="6565"/>
                  </a:lnTo>
                  <a:lnTo>
                    <a:pt x="13233" y="2920"/>
                  </a:lnTo>
                  <a:lnTo>
                    <a:pt x="10223" y="0"/>
                  </a:lnTo>
                  <a:close/>
                </a:path>
              </a:pathLst>
            </a:custGeom>
            <a:solidFill>
              <a:srgbClr val="94502B"/>
            </a:solidFill>
          </p:spPr>
          <p:txBody>
            <a:bodyPr wrap="square" lIns="0" tIns="0" rIns="0" bIns="0" rtlCol="0"/>
            <a:lstStyle/>
            <a:p>
              <a:endParaRPr sz="1493" dirty="0"/>
            </a:p>
          </p:txBody>
        </p:sp>
        <p:sp>
          <p:nvSpPr>
            <p:cNvPr id="690" name="object 670">
              <a:extLst>
                <a:ext uri="{FF2B5EF4-FFF2-40B4-BE49-F238E27FC236}">
                  <a16:creationId xmlns:a16="http://schemas.microsoft.com/office/drawing/2014/main" id="{735FA1C4-CB19-4254-BA34-17248772A222}"/>
                </a:ext>
              </a:extLst>
            </p:cNvPr>
            <p:cNvSpPr/>
            <p:nvPr/>
          </p:nvSpPr>
          <p:spPr>
            <a:xfrm>
              <a:off x="903888" y="6507918"/>
              <a:ext cx="13970" cy="13970"/>
            </a:xfrm>
            <a:custGeom>
              <a:avLst/>
              <a:gdLst/>
              <a:ahLst/>
              <a:cxnLst/>
              <a:rect l="l" t="t" r="r" b="b"/>
              <a:pathLst>
                <a:path w="13969" h="13970">
                  <a:moveTo>
                    <a:pt x="10210" y="0"/>
                  </a:moveTo>
                  <a:lnTo>
                    <a:pt x="2908"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814A25"/>
            </a:solidFill>
          </p:spPr>
          <p:txBody>
            <a:bodyPr wrap="square" lIns="0" tIns="0" rIns="0" bIns="0" rtlCol="0"/>
            <a:lstStyle/>
            <a:p>
              <a:endParaRPr sz="1493" dirty="0"/>
            </a:p>
          </p:txBody>
        </p:sp>
        <p:sp>
          <p:nvSpPr>
            <p:cNvPr id="691" name="object 671">
              <a:extLst>
                <a:ext uri="{FF2B5EF4-FFF2-40B4-BE49-F238E27FC236}">
                  <a16:creationId xmlns:a16="http://schemas.microsoft.com/office/drawing/2014/main" id="{496C8A7B-6267-4B80-9F50-3690BBCECE51}"/>
                </a:ext>
              </a:extLst>
            </p:cNvPr>
            <p:cNvSpPr/>
            <p:nvPr/>
          </p:nvSpPr>
          <p:spPr>
            <a:xfrm>
              <a:off x="704120" y="6606382"/>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25429"/>
            </a:solidFill>
          </p:spPr>
          <p:txBody>
            <a:bodyPr wrap="square" lIns="0" tIns="0" rIns="0" bIns="0" rtlCol="0"/>
            <a:lstStyle/>
            <a:p>
              <a:endParaRPr sz="1493" dirty="0"/>
            </a:p>
          </p:txBody>
        </p:sp>
        <p:sp>
          <p:nvSpPr>
            <p:cNvPr id="692" name="object 672">
              <a:extLst>
                <a:ext uri="{FF2B5EF4-FFF2-40B4-BE49-F238E27FC236}">
                  <a16:creationId xmlns:a16="http://schemas.microsoft.com/office/drawing/2014/main" id="{478D7965-7D9A-42A6-A9CD-BC1DC01E9D25}"/>
                </a:ext>
              </a:extLst>
            </p:cNvPr>
            <p:cNvSpPr/>
            <p:nvPr/>
          </p:nvSpPr>
          <p:spPr>
            <a:xfrm>
              <a:off x="481619" y="6669087"/>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45C2E"/>
            </a:solidFill>
          </p:spPr>
          <p:txBody>
            <a:bodyPr wrap="square" lIns="0" tIns="0" rIns="0" bIns="0" rtlCol="0"/>
            <a:lstStyle/>
            <a:p>
              <a:endParaRPr sz="1493" dirty="0"/>
            </a:p>
          </p:txBody>
        </p:sp>
        <p:sp>
          <p:nvSpPr>
            <p:cNvPr id="693" name="object 673">
              <a:extLst>
                <a:ext uri="{FF2B5EF4-FFF2-40B4-BE49-F238E27FC236}">
                  <a16:creationId xmlns:a16="http://schemas.microsoft.com/office/drawing/2014/main" id="{7E3726DC-5A41-415E-B301-E21E592D6FEB}"/>
                </a:ext>
              </a:extLst>
            </p:cNvPr>
            <p:cNvSpPr/>
            <p:nvPr/>
          </p:nvSpPr>
          <p:spPr>
            <a:xfrm>
              <a:off x="784297" y="6731262"/>
              <a:ext cx="13970" cy="13970"/>
            </a:xfrm>
            <a:custGeom>
              <a:avLst/>
              <a:gdLst/>
              <a:ahLst/>
              <a:cxnLst/>
              <a:rect l="l" t="t" r="r" b="b"/>
              <a:pathLst>
                <a:path w="13970" h="13970">
                  <a:moveTo>
                    <a:pt x="10210" y="0"/>
                  </a:moveTo>
                  <a:lnTo>
                    <a:pt x="2908" y="126"/>
                  </a:lnTo>
                  <a:lnTo>
                    <a:pt x="0" y="3124"/>
                  </a:lnTo>
                  <a:lnTo>
                    <a:pt x="126" y="10439"/>
                  </a:lnTo>
                  <a:lnTo>
                    <a:pt x="3136" y="13347"/>
                  </a:lnTo>
                  <a:lnTo>
                    <a:pt x="10439" y="13220"/>
                  </a:lnTo>
                  <a:lnTo>
                    <a:pt x="13347" y="10210"/>
                  </a:lnTo>
                  <a:lnTo>
                    <a:pt x="13284" y="6553"/>
                  </a:lnTo>
                  <a:lnTo>
                    <a:pt x="13220" y="2895"/>
                  </a:lnTo>
                  <a:lnTo>
                    <a:pt x="10210" y="0"/>
                  </a:lnTo>
                  <a:close/>
                </a:path>
              </a:pathLst>
            </a:custGeom>
            <a:solidFill>
              <a:srgbClr val="8A4A29"/>
            </a:solidFill>
          </p:spPr>
          <p:txBody>
            <a:bodyPr wrap="square" lIns="0" tIns="0" rIns="0" bIns="0" rtlCol="0"/>
            <a:lstStyle/>
            <a:p>
              <a:endParaRPr sz="1493" dirty="0"/>
            </a:p>
          </p:txBody>
        </p:sp>
        <p:sp>
          <p:nvSpPr>
            <p:cNvPr id="694" name="object 674">
              <a:extLst>
                <a:ext uri="{FF2B5EF4-FFF2-40B4-BE49-F238E27FC236}">
                  <a16:creationId xmlns:a16="http://schemas.microsoft.com/office/drawing/2014/main" id="{A0C05369-292A-4CD4-BF56-340CB8A6E58F}"/>
                </a:ext>
              </a:extLst>
            </p:cNvPr>
            <p:cNvSpPr/>
            <p:nvPr/>
          </p:nvSpPr>
          <p:spPr>
            <a:xfrm>
              <a:off x="730276" y="6505832"/>
              <a:ext cx="13970" cy="13970"/>
            </a:xfrm>
            <a:custGeom>
              <a:avLst/>
              <a:gdLst/>
              <a:ahLst/>
              <a:cxnLst/>
              <a:rect l="l" t="t" r="r" b="b"/>
              <a:pathLst>
                <a:path w="13970" h="13970">
                  <a:moveTo>
                    <a:pt x="10223" y="0"/>
                  </a:moveTo>
                  <a:lnTo>
                    <a:pt x="2908" y="127"/>
                  </a:lnTo>
                  <a:lnTo>
                    <a:pt x="0" y="3136"/>
                  </a:lnTo>
                  <a:lnTo>
                    <a:pt x="126" y="10439"/>
                  </a:lnTo>
                  <a:lnTo>
                    <a:pt x="3149" y="13347"/>
                  </a:lnTo>
                  <a:lnTo>
                    <a:pt x="10452" y="13220"/>
                  </a:lnTo>
                  <a:lnTo>
                    <a:pt x="13360" y="10210"/>
                  </a:lnTo>
                  <a:lnTo>
                    <a:pt x="13296" y="6553"/>
                  </a:lnTo>
                  <a:lnTo>
                    <a:pt x="13233" y="2908"/>
                  </a:lnTo>
                  <a:lnTo>
                    <a:pt x="10223" y="0"/>
                  </a:lnTo>
                  <a:close/>
                </a:path>
              </a:pathLst>
            </a:custGeom>
            <a:solidFill>
              <a:srgbClr val="9C582D"/>
            </a:solidFill>
          </p:spPr>
          <p:txBody>
            <a:bodyPr wrap="square" lIns="0" tIns="0" rIns="0" bIns="0" rtlCol="0"/>
            <a:lstStyle/>
            <a:p>
              <a:endParaRPr sz="1493" dirty="0"/>
            </a:p>
          </p:txBody>
        </p:sp>
        <p:sp>
          <p:nvSpPr>
            <p:cNvPr id="695" name="object 675">
              <a:extLst>
                <a:ext uri="{FF2B5EF4-FFF2-40B4-BE49-F238E27FC236}">
                  <a16:creationId xmlns:a16="http://schemas.microsoft.com/office/drawing/2014/main" id="{B113C6F7-ACFF-4F35-94DE-C358A19CC224}"/>
                </a:ext>
              </a:extLst>
            </p:cNvPr>
            <p:cNvSpPr/>
            <p:nvPr/>
          </p:nvSpPr>
          <p:spPr>
            <a:xfrm>
              <a:off x="957204" y="6539603"/>
              <a:ext cx="13970" cy="13970"/>
            </a:xfrm>
            <a:custGeom>
              <a:avLst/>
              <a:gdLst/>
              <a:ahLst/>
              <a:cxnLst/>
              <a:rect l="l" t="t" r="r" b="b"/>
              <a:pathLst>
                <a:path w="13969" h="13970">
                  <a:moveTo>
                    <a:pt x="10210" y="0"/>
                  </a:moveTo>
                  <a:lnTo>
                    <a:pt x="2908"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98522D"/>
            </a:solidFill>
          </p:spPr>
          <p:txBody>
            <a:bodyPr wrap="square" lIns="0" tIns="0" rIns="0" bIns="0" rtlCol="0"/>
            <a:lstStyle/>
            <a:p>
              <a:endParaRPr sz="1493" dirty="0"/>
            </a:p>
          </p:txBody>
        </p:sp>
        <p:sp>
          <p:nvSpPr>
            <p:cNvPr id="696" name="object 676">
              <a:extLst>
                <a:ext uri="{FF2B5EF4-FFF2-40B4-BE49-F238E27FC236}">
                  <a16:creationId xmlns:a16="http://schemas.microsoft.com/office/drawing/2014/main" id="{709D9BC2-0813-4643-B506-5F604DEAD7D9}"/>
                </a:ext>
              </a:extLst>
            </p:cNvPr>
            <p:cNvSpPr/>
            <p:nvPr/>
          </p:nvSpPr>
          <p:spPr>
            <a:xfrm>
              <a:off x="975344" y="6632808"/>
              <a:ext cx="13970" cy="13970"/>
            </a:xfrm>
            <a:custGeom>
              <a:avLst/>
              <a:gdLst/>
              <a:ahLst/>
              <a:cxnLst/>
              <a:rect l="l" t="t" r="r" b="b"/>
              <a:pathLst>
                <a:path w="13969" h="13970">
                  <a:moveTo>
                    <a:pt x="10210" y="0"/>
                  </a:moveTo>
                  <a:lnTo>
                    <a:pt x="2895" y="127"/>
                  </a:lnTo>
                  <a:lnTo>
                    <a:pt x="0" y="3136"/>
                  </a:lnTo>
                  <a:lnTo>
                    <a:pt x="127" y="10439"/>
                  </a:lnTo>
                  <a:lnTo>
                    <a:pt x="3136" y="13347"/>
                  </a:lnTo>
                  <a:lnTo>
                    <a:pt x="10439" y="13220"/>
                  </a:lnTo>
                  <a:lnTo>
                    <a:pt x="13347" y="10210"/>
                  </a:lnTo>
                  <a:lnTo>
                    <a:pt x="13284" y="6553"/>
                  </a:lnTo>
                  <a:lnTo>
                    <a:pt x="13220" y="2895"/>
                  </a:lnTo>
                  <a:lnTo>
                    <a:pt x="10210" y="0"/>
                  </a:lnTo>
                  <a:close/>
                </a:path>
              </a:pathLst>
            </a:custGeom>
            <a:solidFill>
              <a:srgbClr val="924F2A"/>
            </a:solidFill>
          </p:spPr>
          <p:txBody>
            <a:bodyPr wrap="square" lIns="0" tIns="0" rIns="0" bIns="0" rtlCol="0"/>
            <a:lstStyle/>
            <a:p>
              <a:endParaRPr sz="1493" dirty="0"/>
            </a:p>
          </p:txBody>
        </p:sp>
        <p:sp>
          <p:nvSpPr>
            <p:cNvPr id="697" name="object 677">
              <a:extLst>
                <a:ext uri="{FF2B5EF4-FFF2-40B4-BE49-F238E27FC236}">
                  <a16:creationId xmlns:a16="http://schemas.microsoft.com/office/drawing/2014/main" id="{86F76733-97B1-4E91-9048-17C11D54957A}"/>
                </a:ext>
              </a:extLst>
            </p:cNvPr>
            <p:cNvSpPr/>
            <p:nvPr/>
          </p:nvSpPr>
          <p:spPr>
            <a:xfrm>
              <a:off x="803334" y="6494110"/>
              <a:ext cx="13970" cy="13970"/>
            </a:xfrm>
            <a:custGeom>
              <a:avLst/>
              <a:gdLst/>
              <a:ahLst/>
              <a:cxnLst/>
              <a:rect l="l" t="t" r="r" b="b"/>
              <a:pathLst>
                <a:path w="13969" h="13970">
                  <a:moveTo>
                    <a:pt x="10210" y="0"/>
                  </a:moveTo>
                  <a:lnTo>
                    <a:pt x="2895" y="127"/>
                  </a:lnTo>
                  <a:lnTo>
                    <a:pt x="0" y="3136"/>
                  </a:lnTo>
                  <a:lnTo>
                    <a:pt x="126" y="10439"/>
                  </a:lnTo>
                  <a:lnTo>
                    <a:pt x="3136" y="13347"/>
                  </a:lnTo>
                  <a:lnTo>
                    <a:pt x="10439" y="13220"/>
                  </a:lnTo>
                  <a:lnTo>
                    <a:pt x="13347" y="10210"/>
                  </a:lnTo>
                  <a:lnTo>
                    <a:pt x="13284" y="6553"/>
                  </a:lnTo>
                  <a:lnTo>
                    <a:pt x="13220" y="2895"/>
                  </a:lnTo>
                  <a:lnTo>
                    <a:pt x="10210" y="0"/>
                  </a:lnTo>
                  <a:close/>
                </a:path>
              </a:pathLst>
            </a:custGeom>
            <a:solidFill>
              <a:srgbClr val="904F2A"/>
            </a:solidFill>
          </p:spPr>
          <p:txBody>
            <a:bodyPr wrap="square" lIns="0" tIns="0" rIns="0" bIns="0" rtlCol="0"/>
            <a:lstStyle/>
            <a:p>
              <a:endParaRPr sz="1493" dirty="0"/>
            </a:p>
          </p:txBody>
        </p:sp>
        <p:sp>
          <p:nvSpPr>
            <p:cNvPr id="698" name="object 678">
              <a:extLst>
                <a:ext uri="{FF2B5EF4-FFF2-40B4-BE49-F238E27FC236}">
                  <a16:creationId xmlns:a16="http://schemas.microsoft.com/office/drawing/2014/main" id="{7BCEC615-24E9-4672-8CAE-57BD198BC663}"/>
                </a:ext>
              </a:extLst>
            </p:cNvPr>
            <p:cNvSpPr/>
            <p:nvPr/>
          </p:nvSpPr>
          <p:spPr>
            <a:xfrm>
              <a:off x="841890" y="6707339"/>
              <a:ext cx="13970" cy="13970"/>
            </a:xfrm>
            <a:custGeom>
              <a:avLst/>
              <a:gdLst/>
              <a:ahLst/>
              <a:cxnLst/>
              <a:rect l="l" t="t" r="r" b="b"/>
              <a:pathLst>
                <a:path w="13969" h="13970">
                  <a:moveTo>
                    <a:pt x="10210" y="0"/>
                  </a:moveTo>
                  <a:lnTo>
                    <a:pt x="2921" y="127"/>
                  </a:lnTo>
                  <a:lnTo>
                    <a:pt x="0" y="3136"/>
                  </a:lnTo>
                  <a:lnTo>
                    <a:pt x="127" y="10439"/>
                  </a:lnTo>
                  <a:lnTo>
                    <a:pt x="3149" y="13347"/>
                  </a:lnTo>
                  <a:lnTo>
                    <a:pt x="10452" y="13220"/>
                  </a:lnTo>
                  <a:lnTo>
                    <a:pt x="13347" y="10210"/>
                  </a:lnTo>
                  <a:lnTo>
                    <a:pt x="13284" y="6553"/>
                  </a:lnTo>
                  <a:lnTo>
                    <a:pt x="13220" y="2908"/>
                  </a:lnTo>
                  <a:lnTo>
                    <a:pt x="10210" y="0"/>
                  </a:lnTo>
                  <a:close/>
                </a:path>
              </a:pathLst>
            </a:custGeom>
            <a:solidFill>
              <a:srgbClr val="7C4522"/>
            </a:solidFill>
          </p:spPr>
          <p:txBody>
            <a:bodyPr wrap="square" lIns="0" tIns="0" rIns="0" bIns="0" rtlCol="0"/>
            <a:lstStyle/>
            <a:p>
              <a:endParaRPr sz="1493" dirty="0"/>
            </a:p>
          </p:txBody>
        </p:sp>
        <p:sp>
          <p:nvSpPr>
            <p:cNvPr id="699" name="object 679">
              <a:extLst>
                <a:ext uri="{FF2B5EF4-FFF2-40B4-BE49-F238E27FC236}">
                  <a16:creationId xmlns:a16="http://schemas.microsoft.com/office/drawing/2014/main" id="{4293B00A-A94A-4AC6-930C-08BD46A161AF}"/>
                </a:ext>
              </a:extLst>
            </p:cNvPr>
            <p:cNvSpPr/>
            <p:nvPr/>
          </p:nvSpPr>
          <p:spPr>
            <a:xfrm>
              <a:off x="797543" y="6678053"/>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198"/>
                  </a:lnTo>
                  <a:lnTo>
                    <a:pt x="13284" y="6553"/>
                  </a:lnTo>
                  <a:lnTo>
                    <a:pt x="13220" y="2895"/>
                  </a:lnTo>
                  <a:lnTo>
                    <a:pt x="10210" y="0"/>
                  </a:lnTo>
                  <a:close/>
                </a:path>
              </a:pathLst>
            </a:custGeom>
            <a:solidFill>
              <a:srgbClr val="A65B30"/>
            </a:solidFill>
          </p:spPr>
          <p:txBody>
            <a:bodyPr wrap="square" lIns="0" tIns="0" rIns="0" bIns="0" rtlCol="0"/>
            <a:lstStyle/>
            <a:p>
              <a:endParaRPr sz="1493" dirty="0"/>
            </a:p>
          </p:txBody>
        </p:sp>
        <p:sp>
          <p:nvSpPr>
            <p:cNvPr id="700" name="object 680">
              <a:extLst>
                <a:ext uri="{FF2B5EF4-FFF2-40B4-BE49-F238E27FC236}">
                  <a16:creationId xmlns:a16="http://schemas.microsoft.com/office/drawing/2014/main" id="{AC1F6CEE-9EFB-4A41-880D-7B1A48F42FE3}"/>
                </a:ext>
              </a:extLst>
            </p:cNvPr>
            <p:cNvSpPr/>
            <p:nvPr/>
          </p:nvSpPr>
          <p:spPr>
            <a:xfrm>
              <a:off x="906326" y="6496488"/>
              <a:ext cx="13970" cy="13970"/>
            </a:xfrm>
            <a:custGeom>
              <a:avLst/>
              <a:gdLst/>
              <a:ahLst/>
              <a:cxnLst/>
              <a:rect l="l" t="t" r="r" b="b"/>
              <a:pathLst>
                <a:path w="13969" h="13970">
                  <a:moveTo>
                    <a:pt x="10223" y="0"/>
                  </a:moveTo>
                  <a:lnTo>
                    <a:pt x="2908" y="127"/>
                  </a:lnTo>
                  <a:lnTo>
                    <a:pt x="0" y="3136"/>
                  </a:lnTo>
                  <a:lnTo>
                    <a:pt x="127" y="10439"/>
                  </a:lnTo>
                  <a:lnTo>
                    <a:pt x="3136" y="13347"/>
                  </a:lnTo>
                  <a:lnTo>
                    <a:pt x="10452" y="13220"/>
                  </a:lnTo>
                  <a:lnTo>
                    <a:pt x="13347" y="10210"/>
                  </a:lnTo>
                  <a:lnTo>
                    <a:pt x="13284" y="6553"/>
                  </a:lnTo>
                  <a:lnTo>
                    <a:pt x="13220" y="2895"/>
                  </a:lnTo>
                  <a:lnTo>
                    <a:pt x="10223" y="0"/>
                  </a:lnTo>
                  <a:close/>
                </a:path>
              </a:pathLst>
            </a:custGeom>
            <a:solidFill>
              <a:srgbClr val="864B27"/>
            </a:solidFill>
          </p:spPr>
          <p:txBody>
            <a:bodyPr wrap="square" lIns="0" tIns="0" rIns="0" bIns="0" rtlCol="0"/>
            <a:lstStyle/>
            <a:p>
              <a:endParaRPr sz="1493" dirty="0"/>
            </a:p>
          </p:txBody>
        </p:sp>
        <p:sp>
          <p:nvSpPr>
            <p:cNvPr id="701" name="object 681">
              <a:extLst>
                <a:ext uri="{FF2B5EF4-FFF2-40B4-BE49-F238E27FC236}">
                  <a16:creationId xmlns:a16="http://schemas.microsoft.com/office/drawing/2014/main" id="{2784ED52-658A-48BE-80DE-42D3E216CE3F}"/>
                </a:ext>
              </a:extLst>
            </p:cNvPr>
            <p:cNvSpPr/>
            <p:nvPr/>
          </p:nvSpPr>
          <p:spPr>
            <a:xfrm>
              <a:off x="566516" y="6617110"/>
              <a:ext cx="13970" cy="13970"/>
            </a:xfrm>
            <a:custGeom>
              <a:avLst/>
              <a:gdLst/>
              <a:ahLst/>
              <a:cxnLst/>
              <a:rect l="l" t="t" r="r" b="b"/>
              <a:pathLst>
                <a:path w="13970" h="13970">
                  <a:moveTo>
                    <a:pt x="10210" y="0"/>
                  </a:moveTo>
                  <a:lnTo>
                    <a:pt x="2908" y="126"/>
                  </a:lnTo>
                  <a:lnTo>
                    <a:pt x="0" y="3149"/>
                  </a:lnTo>
                  <a:lnTo>
                    <a:pt x="126" y="10452"/>
                  </a:lnTo>
                  <a:lnTo>
                    <a:pt x="3136" y="13347"/>
                  </a:lnTo>
                  <a:lnTo>
                    <a:pt x="10439" y="13220"/>
                  </a:lnTo>
                  <a:lnTo>
                    <a:pt x="13347" y="10223"/>
                  </a:lnTo>
                  <a:lnTo>
                    <a:pt x="13284" y="6565"/>
                  </a:lnTo>
                  <a:lnTo>
                    <a:pt x="13220" y="2920"/>
                  </a:lnTo>
                  <a:lnTo>
                    <a:pt x="10210" y="0"/>
                  </a:lnTo>
                  <a:close/>
                </a:path>
              </a:pathLst>
            </a:custGeom>
            <a:solidFill>
              <a:srgbClr val="A85B30"/>
            </a:solidFill>
          </p:spPr>
          <p:txBody>
            <a:bodyPr wrap="square" lIns="0" tIns="0" rIns="0" bIns="0" rtlCol="0"/>
            <a:lstStyle/>
            <a:p>
              <a:endParaRPr sz="1493" dirty="0"/>
            </a:p>
          </p:txBody>
        </p:sp>
        <p:sp>
          <p:nvSpPr>
            <p:cNvPr id="702" name="object 682">
              <a:extLst>
                <a:ext uri="{FF2B5EF4-FFF2-40B4-BE49-F238E27FC236}">
                  <a16:creationId xmlns:a16="http://schemas.microsoft.com/office/drawing/2014/main" id="{AF70E7FF-46D2-4853-B2D4-77A55C1B6E37}"/>
                </a:ext>
              </a:extLst>
            </p:cNvPr>
            <p:cNvSpPr/>
            <p:nvPr/>
          </p:nvSpPr>
          <p:spPr>
            <a:xfrm>
              <a:off x="658105" y="6724840"/>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15325"/>
            </a:solidFill>
          </p:spPr>
          <p:txBody>
            <a:bodyPr wrap="square" lIns="0" tIns="0" rIns="0" bIns="0" rtlCol="0"/>
            <a:lstStyle/>
            <a:p>
              <a:endParaRPr sz="1493" dirty="0"/>
            </a:p>
          </p:txBody>
        </p:sp>
        <p:sp>
          <p:nvSpPr>
            <p:cNvPr id="703" name="object 683">
              <a:extLst>
                <a:ext uri="{FF2B5EF4-FFF2-40B4-BE49-F238E27FC236}">
                  <a16:creationId xmlns:a16="http://schemas.microsoft.com/office/drawing/2014/main" id="{12AE965D-FF27-4BC9-96F7-8676288140B2}"/>
                </a:ext>
              </a:extLst>
            </p:cNvPr>
            <p:cNvSpPr/>
            <p:nvPr/>
          </p:nvSpPr>
          <p:spPr>
            <a:xfrm>
              <a:off x="931292" y="6546324"/>
              <a:ext cx="13970" cy="13970"/>
            </a:xfrm>
            <a:custGeom>
              <a:avLst/>
              <a:gdLst/>
              <a:ahLst/>
              <a:cxnLst/>
              <a:rect l="l" t="t" r="r" b="b"/>
              <a:pathLst>
                <a:path w="13969" h="13970">
                  <a:moveTo>
                    <a:pt x="10223" y="0"/>
                  </a:moveTo>
                  <a:lnTo>
                    <a:pt x="2908" y="127"/>
                  </a:lnTo>
                  <a:lnTo>
                    <a:pt x="0" y="3136"/>
                  </a:lnTo>
                  <a:lnTo>
                    <a:pt x="139" y="10439"/>
                  </a:lnTo>
                  <a:lnTo>
                    <a:pt x="3149" y="13347"/>
                  </a:lnTo>
                  <a:lnTo>
                    <a:pt x="10452" y="13220"/>
                  </a:lnTo>
                  <a:lnTo>
                    <a:pt x="13360" y="10210"/>
                  </a:lnTo>
                  <a:lnTo>
                    <a:pt x="13296" y="6553"/>
                  </a:lnTo>
                  <a:lnTo>
                    <a:pt x="13233" y="2908"/>
                  </a:lnTo>
                  <a:lnTo>
                    <a:pt x="10223" y="0"/>
                  </a:lnTo>
                  <a:close/>
                </a:path>
              </a:pathLst>
            </a:custGeom>
            <a:solidFill>
              <a:srgbClr val="8E4E29"/>
            </a:solidFill>
          </p:spPr>
          <p:txBody>
            <a:bodyPr wrap="square" lIns="0" tIns="0" rIns="0" bIns="0" rtlCol="0"/>
            <a:lstStyle/>
            <a:p>
              <a:endParaRPr sz="1493" dirty="0"/>
            </a:p>
          </p:txBody>
        </p:sp>
        <p:sp>
          <p:nvSpPr>
            <p:cNvPr id="704" name="object 684">
              <a:extLst>
                <a:ext uri="{FF2B5EF4-FFF2-40B4-BE49-F238E27FC236}">
                  <a16:creationId xmlns:a16="http://schemas.microsoft.com/office/drawing/2014/main" id="{9A089F7F-863F-4472-86D5-50012C01FAFF}"/>
                </a:ext>
              </a:extLst>
            </p:cNvPr>
            <p:cNvSpPr/>
            <p:nvPr/>
          </p:nvSpPr>
          <p:spPr>
            <a:xfrm>
              <a:off x="908096" y="6602672"/>
              <a:ext cx="13335" cy="13970"/>
            </a:xfrm>
            <a:custGeom>
              <a:avLst/>
              <a:gdLst/>
              <a:ahLst/>
              <a:cxnLst/>
              <a:rect l="l" t="t" r="r" b="b"/>
              <a:pathLst>
                <a:path w="13334" h="13970">
                  <a:moveTo>
                    <a:pt x="10210" y="0"/>
                  </a:moveTo>
                  <a:lnTo>
                    <a:pt x="2908" y="127"/>
                  </a:lnTo>
                  <a:lnTo>
                    <a:pt x="0" y="3136"/>
                  </a:lnTo>
                  <a:lnTo>
                    <a:pt x="127" y="10439"/>
                  </a:lnTo>
                  <a:lnTo>
                    <a:pt x="3136" y="13347"/>
                  </a:lnTo>
                  <a:lnTo>
                    <a:pt x="10439" y="13220"/>
                  </a:lnTo>
                  <a:lnTo>
                    <a:pt x="13335" y="10210"/>
                  </a:lnTo>
                  <a:lnTo>
                    <a:pt x="13271" y="6553"/>
                  </a:lnTo>
                  <a:lnTo>
                    <a:pt x="13208" y="2908"/>
                  </a:lnTo>
                  <a:lnTo>
                    <a:pt x="10210" y="0"/>
                  </a:lnTo>
                  <a:close/>
                </a:path>
              </a:pathLst>
            </a:custGeom>
            <a:solidFill>
              <a:srgbClr val="AD612A"/>
            </a:solidFill>
          </p:spPr>
          <p:txBody>
            <a:bodyPr wrap="square" lIns="0" tIns="0" rIns="0" bIns="0" rtlCol="0"/>
            <a:lstStyle/>
            <a:p>
              <a:endParaRPr sz="1493" dirty="0"/>
            </a:p>
          </p:txBody>
        </p:sp>
        <p:sp>
          <p:nvSpPr>
            <p:cNvPr id="705" name="object 685">
              <a:extLst>
                <a:ext uri="{FF2B5EF4-FFF2-40B4-BE49-F238E27FC236}">
                  <a16:creationId xmlns:a16="http://schemas.microsoft.com/office/drawing/2014/main" id="{41DB76A0-39FE-4B57-8CC8-E81F86C1D6B4}"/>
                </a:ext>
              </a:extLst>
            </p:cNvPr>
            <p:cNvSpPr/>
            <p:nvPr/>
          </p:nvSpPr>
          <p:spPr>
            <a:xfrm>
              <a:off x="696073" y="6685321"/>
              <a:ext cx="13970" cy="13970"/>
            </a:xfrm>
            <a:custGeom>
              <a:avLst/>
              <a:gdLst/>
              <a:ahLst/>
              <a:cxnLst/>
              <a:rect l="l" t="t" r="r" b="b"/>
              <a:pathLst>
                <a:path w="13970" h="13970">
                  <a:moveTo>
                    <a:pt x="10210" y="0"/>
                  </a:moveTo>
                  <a:lnTo>
                    <a:pt x="2908" y="127"/>
                  </a:lnTo>
                  <a:lnTo>
                    <a:pt x="0" y="3149"/>
                  </a:lnTo>
                  <a:lnTo>
                    <a:pt x="126" y="10452"/>
                  </a:lnTo>
                  <a:lnTo>
                    <a:pt x="3136" y="13347"/>
                  </a:lnTo>
                  <a:lnTo>
                    <a:pt x="10439" y="13220"/>
                  </a:lnTo>
                  <a:lnTo>
                    <a:pt x="13347" y="10223"/>
                  </a:lnTo>
                  <a:lnTo>
                    <a:pt x="13284" y="6565"/>
                  </a:lnTo>
                  <a:lnTo>
                    <a:pt x="13220" y="2921"/>
                  </a:lnTo>
                  <a:lnTo>
                    <a:pt x="10210" y="0"/>
                  </a:lnTo>
                  <a:close/>
                </a:path>
              </a:pathLst>
            </a:custGeom>
            <a:solidFill>
              <a:srgbClr val="AB5E30"/>
            </a:solidFill>
          </p:spPr>
          <p:txBody>
            <a:bodyPr wrap="square" lIns="0" tIns="0" rIns="0" bIns="0" rtlCol="0"/>
            <a:lstStyle/>
            <a:p>
              <a:endParaRPr sz="1493" dirty="0"/>
            </a:p>
          </p:txBody>
        </p:sp>
        <p:sp>
          <p:nvSpPr>
            <p:cNvPr id="706" name="object 686">
              <a:extLst>
                <a:ext uri="{FF2B5EF4-FFF2-40B4-BE49-F238E27FC236}">
                  <a16:creationId xmlns:a16="http://schemas.microsoft.com/office/drawing/2014/main" id="{4F63FE4F-71C9-4473-A42D-1F38AA12D293}"/>
                </a:ext>
              </a:extLst>
            </p:cNvPr>
            <p:cNvSpPr/>
            <p:nvPr/>
          </p:nvSpPr>
          <p:spPr>
            <a:xfrm>
              <a:off x="467081" y="6674147"/>
              <a:ext cx="13970" cy="13970"/>
            </a:xfrm>
            <a:custGeom>
              <a:avLst/>
              <a:gdLst/>
              <a:ahLst/>
              <a:cxnLst/>
              <a:rect l="l" t="t" r="r" b="b"/>
              <a:pathLst>
                <a:path w="13970" h="13970">
                  <a:moveTo>
                    <a:pt x="10210" y="0"/>
                  </a:moveTo>
                  <a:lnTo>
                    <a:pt x="2908"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A5C32"/>
            </a:solidFill>
          </p:spPr>
          <p:txBody>
            <a:bodyPr wrap="square" lIns="0" tIns="0" rIns="0" bIns="0" rtlCol="0"/>
            <a:lstStyle/>
            <a:p>
              <a:endParaRPr sz="1493" dirty="0"/>
            </a:p>
          </p:txBody>
        </p:sp>
        <p:sp>
          <p:nvSpPr>
            <p:cNvPr id="707" name="object 687">
              <a:extLst>
                <a:ext uri="{FF2B5EF4-FFF2-40B4-BE49-F238E27FC236}">
                  <a16:creationId xmlns:a16="http://schemas.microsoft.com/office/drawing/2014/main" id="{BF1A66FE-0A2A-4DD6-A9CE-9E9E1FC22725}"/>
                </a:ext>
              </a:extLst>
            </p:cNvPr>
            <p:cNvSpPr/>
            <p:nvPr/>
          </p:nvSpPr>
          <p:spPr>
            <a:xfrm>
              <a:off x="587042" y="6496284"/>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15229"/>
            </a:solidFill>
          </p:spPr>
          <p:txBody>
            <a:bodyPr wrap="square" lIns="0" tIns="0" rIns="0" bIns="0" rtlCol="0"/>
            <a:lstStyle/>
            <a:p>
              <a:endParaRPr sz="1493" dirty="0"/>
            </a:p>
          </p:txBody>
        </p:sp>
        <p:sp>
          <p:nvSpPr>
            <p:cNvPr id="708" name="object 688">
              <a:extLst>
                <a:ext uri="{FF2B5EF4-FFF2-40B4-BE49-F238E27FC236}">
                  <a16:creationId xmlns:a16="http://schemas.microsoft.com/office/drawing/2014/main" id="{9102A990-BFCB-4337-B159-00AC96793DCE}"/>
                </a:ext>
              </a:extLst>
            </p:cNvPr>
            <p:cNvSpPr/>
            <p:nvPr/>
          </p:nvSpPr>
          <p:spPr>
            <a:xfrm>
              <a:off x="885977" y="6492514"/>
              <a:ext cx="13970" cy="13970"/>
            </a:xfrm>
            <a:custGeom>
              <a:avLst/>
              <a:gdLst/>
              <a:ahLst/>
              <a:cxnLst/>
              <a:rect l="l" t="t" r="r" b="b"/>
              <a:pathLst>
                <a:path w="13969" h="13970">
                  <a:moveTo>
                    <a:pt x="10210" y="0"/>
                  </a:moveTo>
                  <a:lnTo>
                    <a:pt x="2895"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7F4925"/>
            </a:solidFill>
          </p:spPr>
          <p:txBody>
            <a:bodyPr wrap="square" lIns="0" tIns="0" rIns="0" bIns="0" rtlCol="0"/>
            <a:lstStyle/>
            <a:p>
              <a:endParaRPr sz="1493" dirty="0"/>
            </a:p>
          </p:txBody>
        </p:sp>
        <p:sp>
          <p:nvSpPr>
            <p:cNvPr id="709" name="object 689">
              <a:extLst>
                <a:ext uri="{FF2B5EF4-FFF2-40B4-BE49-F238E27FC236}">
                  <a16:creationId xmlns:a16="http://schemas.microsoft.com/office/drawing/2014/main" id="{FD9C3D05-2B29-4940-87DD-CF4C6F39C0AC}"/>
                </a:ext>
              </a:extLst>
            </p:cNvPr>
            <p:cNvSpPr/>
            <p:nvPr/>
          </p:nvSpPr>
          <p:spPr>
            <a:xfrm>
              <a:off x="952386" y="6511103"/>
              <a:ext cx="13970" cy="13970"/>
            </a:xfrm>
            <a:custGeom>
              <a:avLst/>
              <a:gdLst/>
              <a:ahLst/>
              <a:cxnLst/>
              <a:rect l="l" t="t" r="r" b="b"/>
              <a:pathLst>
                <a:path w="13969" h="13970">
                  <a:moveTo>
                    <a:pt x="10210" y="0"/>
                  </a:moveTo>
                  <a:lnTo>
                    <a:pt x="2895" y="126"/>
                  </a:lnTo>
                  <a:lnTo>
                    <a:pt x="0" y="3149"/>
                  </a:lnTo>
                  <a:lnTo>
                    <a:pt x="127" y="10452"/>
                  </a:lnTo>
                  <a:lnTo>
                    <a:pt x="3136" y="13347"/>
                  </a:lnTo>
                  <a:lnTo>
                    <a:pt x="10439" y="13220"/>
                  </a:lnTo>
                  <a:lnTo>
                    <a:pt x="13347" y="10223"/>
                  </a:lnTo>
                  <a:lnTo>
                    <a:pt x="13284" y="6565"/>
                  </a:lnTo>
                  <a:lnTo>
                    <a:pt x="13220" y="2920"/>
                  </a:lnTo>
                  <a:lnTo>
                    <a:pt x="10210" y="0"/>
                  </a:lnTo>
                  <a:close/>
                </a:path>
              </a:pathLst>
            </a:custGeom>
            <a:solidFill>
              <a:srgbClr val="95522B"/>
            </a:solidFill>
          </p:spPr>
          <p:txBody>
            <a:bodyPr wrap="square" lIns="0" tIns="0" rIns="0" bIns="0" rtlCol="0"/>
            <a:lstStyle/>
            <a:p>
              <a:endParaRPr sz="1493" dirty="0"/>
            </a:p>
          </p:txBody>
        </p:sp>
        <p:sp>
          <p:nvSpPr>
            <p:cNvPr id="710" name="object 690">
              <a:extLst>
                <a:ext uri="{FF2B5EF4-FFF2-40B4-BE49-F238E27FC236}">
                  <a16:creationId xmlns:a16="http://schemas.microsoft.com/office/drawing/2014/main" id="{6E058B28-FD61-4627-A3F1-8174B66C88EF}"/>
                </a:ext>
              </a:extLst>
            </p:cNvPr>
            <p:cNvSpPr/>
            <p:nvPr/>
          </p:nvSpPr>
          <p:spPr>
            <a:xfrm>
              <a:off x="457600" y="6551045"/>
              <a:ext cx="13970" cy="13970"/>
            </a:xfrm>
            <a:custGeom>
              <a:avLst/>
              <a:gdLst/>
              <a:ahLst/>
              <a:cxnLst/>
              <a:rect l="l" t="t" r="r" b="b"/>
              <a:pathLst>
                <a:path w="13970" h="13970">
                  <a:moveTo>
                    <a:pt x="10210" y="0"/>
                  </a:moveTo>
                  <a:lnTo>
                    <a:pt x="2895" y="126"/>
                  </a:lnTo>
                  <a:lnTo>
                    <a:pt x="0" y="3149"/>
                  </a:lnTo>
                  <a:lnTo>
                    <a:pt x="126" y="10452"/>
                  </a:lnTo>
                  <a:lnTo>
                    <a:pt x="3136" y="13347"/>
                  </a:lnTo>
                  <a:lnTo>
                    <a:pt x="10439" y="13220"/>
                  </a:lnTo>
                  <a:lnTo>
                    <a:pt x="13347" y="10223"/>
                  </a:lnTo>
                  <a:lnTo>
                    <a:pt x="13284" y="6565"/>
                  </a:lnTo>
                  <a:lnTo>
                    <a:pt x="13220" y="2920"/>
                  </a:lnTo>
                  <a:lnTo>
                    <a:pt x="10210" y="0"/>
                  </a:lnTo>
                  <a:close/>
                </a:path>
              </a:pathLst>
            </a:custGeom>
            <a:solidFill>
              <a:srgbClr val="B05F34"/>
            </a:solidFill>
          </p:spPr>
          <p:txBody>
            <a:bodyPr wrap="square" lIns="0" tIns="0" rIns="0" bIns="0" rtlCol="0"/>
            <a:lstStyle/>
            <a:p>
              <a:endParaRPr sz="1493" dirty="0"/>
            </a:p>
          </p:txBody>
        </p:sp>
        <p:sp>
          <p:nvSpPr>
            <p:cNvPr id="711" name="object 691">
              <a:extLst>
                <a:ext uri="{FF2B5EF4-FFF2-40B4-BE49-F238E27FC236}">
                  <a16:creationId xmlns:a16="http://schemas.microsoft.com/office/drawing/2014/main" id="{2EC33BD7-A88A-4148-8B1E-53FE6FCF94FC}"/>
                </a:ext>
              </a:extLst>
            </p:cNvPr>
            <p:cNvSpPr/>
            <p:nvPr/>
          </p:nvSpPr>
          <p:spPr>
            <a:xfrm>
              <a:off x="1021802" y="6556583"/>
              <a:ext cx="13970" cy="13970"/>
            </a:xfrm>
            <a:custGeom>
              <a:avLst/>
              <a:gdLst/>
              <a:ahLst/>
              <a:cxnLst/>
              <a:rect l="l" t="t" r="r" b="b"/>
              <a:pathLst>
                <a:path w="13969" h="13970">
                  <a:moveTo>
                    <a:pt x="10210" y="0"/>
                  </a:moveTo>
                  <a:lnTo>
                    <a:pt x="2895" y="127"/>
                  </a:lnTo>
                  <a:lnTo>
                    <a:pt x="0" y="3124"/>
                  </a:lnTo>
                  <a:lnTo>
                    <a:pt x="127" y="10439"/>
                  </a:lnTo>
                  <a:lnTo>
                    <a:pt x="3136" y="13347"/>
                  </a:lnTo>
                  <a:lnTo>
                    <a:pt x="10439" y="13220"/>
                  </a:lnTo>
                  <a:lnTo>
                    <a:pt x="13347" y="10210"/>
                  </a:lnTo>
                  <a:lnTo>
                    <a:pt x="13284" y="6553"/>
                  </a:lnTo>
                  <a:lnTo>
                    <a:pt x="13220" y="2895"/>
                  </a:lnTo>
                  <a:lnTo>
                    <a:pt x="10210" y="0"/>
                  </a:lnTo>
                  <a:close/>
                </a:path>
              </a:pathLst>
            </a:custGeom>
            <a:solidFill>
              <a:srgbClr val="8B4C28"/>
            </a:solidFill>
          </p:spPr>
          <p:txBody>
            <a:bodyPr wrap="square" lIns="0" tIns="0" rIns="0" bIns="0" rtlCol="0"/>
            <a:lstStyle/>
            <a:p>
              <a:endParaRPr sz="1493" dirty="0"/>
            </a:p>
          </p:txBody>
        </p:sp>
        <p:sp>
          <p:nvSpPr>
            <p:cNvPr id="712" name="object 692">
              <a:extLst>
                <a:ext uri="{FF2B5EF4-FFF2-40B4-BE49-F238E27FC236}">
                  <a16:creationId xmlns:a16="http://schemas.microsoft.com/office/drawing/2014/main" id="{D0AFB595-4B20-456D-80BC-DAA93D621514}"/>
                </a:ext>
              </a:extLst>
            </p:cNvPr>
            <p:cNvSpPr/>
            <p:nvPr/>
          </p:nvSpPr>
          <p:spPr>
            <a:xfrm>
              <a:off x="663548" y="6611105"/>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25429"/>
            </a:solidFill>
          </p:spPr>
          <p:txBody>
            <a:bodyPr wrap="square" lIns="0" tIns="0" rIns="0" bIns="0" rtlCol="0"/>
            <a:lstStyle/>
            <a:p>
              <a:endParaRPr sz="1493" dirty="0"/>
            </a:p>
          </p:txBody>
        </p:sp>
        <p:sp>
          <p:nvSpPr>
            <p:cNvPr id="713" name="object 693">
              <a:extLst>
                <a:ext uri="{FF2B5EF4-FFF2-40B4-BE49-F238E27FC236}">
                  <a16:creationId xmlns:a16="http://schemas.microsoft.com/office/drawing/2014/main" id="{17CB7843-06E5-4061-8A39-29849CF6C29E}"/>
                </a:ext>
              </a:extLst>
            </p:cNvPr>
            <p:cNvSpPr/>
            <p:nvPr/>
          </p:nvSpPr>
          <p:spPr>
            <a:xfrm>
              <a:off x="853211" y="6702489"/>
              <a:ext cx="13970" cy="13970"/>
            </a:xfrm>
            <a:custGeom>
              <a:avLst/>
              <a:gdLst/>
              <a:ahLst/>
              <a:cxnLst/>
              <a:rect l="l" t="t" r="r" b="b"/>
              <a:pathLst>
                <a:path w="13969" h="13970">
                  <a:moveTo>
                    <a:pt x="10210" y="0"/>
                  </a:moveTo>
                  <a:lnTo>
                    <a:pt x="2895" y="127"/>
                  </a:lnTo>
                  <a:lnTo>
                    <a:pt x="0" y="3136"/>
                  </a:lnTo>
                  <a:lnTo>
                    <a:pt x="127" y="10452"/>
                  </a:lnTo>
                  <a:lnTo>
                    <a:pt x="3136" y="13347"/>
                  </a:lnTo>
                  <a:lnTo>
                    <a:pt x="10439" y="13220"/>
                  </a:lnTo>
                  <a:lnTo>
                    <a:pt x="13347" y="10223"/>
                  </a:lnTo>
                  <a:lnTo>
                    <a:pt x="13284" y="6553"/>
                  </a:lnTo>
                  <a:lnTo>
                    <a:pt x="13220" y="2908"/>
                  </a:lnTo>
                  <a:lnTo>
                    <a:pt x="10210" y="0"/>
                  </a:lnTo>
                  <a:close/>
                </a:path>
              </a:pathLst>
            </a:custGeom>
            <a:solidFill>
              <a:srgbClr val="A45C28"/>
            </a:solidFill>
          </p:spPr>
          <p:txBody>
            <a:bodyPr wrap="square" lIns="0" tIns="0" rIns="0" bIns="0" rtlCol="0"/>
            <a:lstStyle/>
            <a:p>
              <a:endParaRPr sz="1493" dirty="0"/>
            </a:p>
          </p:txBody>
        </p:sp>
        <p:sp>
          <p:nvSpPr>
            <p:cNvPr id="714" name="object 694">
              <a:extLst>
                <a:ext uri="{FF2B5EF4-FFF2-40B4-BE49-F238E27FC236}">
                  <a16:creationId xmlns:a16="http://schemas.microsoft.com/office/drawing/2014/main" id="{52115BE9-E879-4EB8-94C6-4C406A4A70C0}"/>
                </a:ext>
              </a:extLst>
            </p:cNvPr>
            <p:cNvSpPr/>
            <p:nvPr/>
          </p:nvSpPr>
          <p:spPr>
            <a:xfrm>
              <a:off x="462119" y="6581986"/>
              <a:ext cx="13970" cy="13335"/>
            </a:xfrm>
            <a:custGeom>
              <a:avLst/>
              <a:gdLst/>
              <a:ahLst/>
              <a:cxnLst/>
              <a:rect l="l" t="t" r="r" b="b"/>
              <a:pathLst>
                <a:path w="13970" h="13334">
                  <a:moveTo>
                    <a:pt x="10210" y="0"/>
                  </a:moveTo>
                  <a:lnTo>
                    <a:pt x="2908" y="127"/>
                  </a:lnTo>
                  <a:lnTo>
                    <a:pt x="0" y="3136"/>
                  </a:lnTo>
                  <a:lnTo>
                    <a:pt x="126" y="10439"/>
                  </a:lnTo>
                  <a:lnTo>
                    <a:pt x="3136" y="13335"/>
                  </a:lnTo>
                  <a:lnTo>
                    <a:pt x="10439" y="13208"/>
                  </a:lnTo>
                  <a:lnTo>
                    <a:pt x="13347" y="10210"/>
                  </a:lnTo>
                  <a:lnTo>
                    <a:pt x="13284" y="6553"/>
                  </a:lnTo>
                  <a:lnTo>
                    <a:pt x="13220" y="2908"/>
                  </a:lnTo>
                  <a:lnTo>
                    <a:pt x="10210" y="0"/>
                  </a:lnTo>
                  <a:close/>
                </a:path>
              </a:pathLst>
            </a:custGeom>
            <a:solidFill>
              <a:srgbClr val="A65C31"/>
            </a:solidFill>
          </p:spPr>
          <p:txBody>
            <a:bodyPr wrap="square" lIns="0" tIns="0" rIns="0" bIns="0" rtlCol="0"/>
            <a:lstStyle/>
            <a:p>
              <a:endParaRPr sz="1493" dirty="0"/>
            </a:p>
          </p:txBody>
        </p:sp>
        <p:sp>
          <p:nvSpPr>
            <p:cNvPr id="715" name="object 695">
              <a:extLst>
                <a:ext uri="{FF2B5EF4-FFF2-40B4-BE49-F238E27FC236}">
                  <a16:creationId xmlns:a16="http://schemas.microsoft.com/office/drawing/2014/main" id="{7930516B-0E76-4D16-A12B-9828E4D1999F}"/>
                </a:ext>
              </a:extLst>
            </p:cNvPr>
            <p:cNvSpPr/>
            <p:nvPr/>
          </p:nvSpPr>
          <p:spPr>
            <a:xfrm>
              <a:off x="522076" y="6596118"/>
              <a:ext cx="13970" cy="13970"/>
            </a:xfrm>
            <a:custGeom>
              <a:avLst/>
              <a:gdLst/>
              <a:ahLst/>
              <a:cxnLst/>
              <a:rect l="l" t="t" r="r" b="b"/>
              <a:pathLst>
                <a:path w="13970" h="13970">
                  <a:moveTo>
                    <a:pt x="10223" y="0"/>
                  </a:moveTo>
                  <a:lnTo>
                    <a:pt x="2908" y="126"/>
                  </a:lnTo>
                  <a:lnTo>
                    <a:pt x="0" y="3136"/>
                  </a:lnTo>
                  <a:lnTo>
                    <a:pt x="139" y="10439"/>
                  </a:lnTo>
                  <a:lnTo>
                    <a:pt x="3149" y="13347"/>
                  </a:lnTo>
                  <a:lnTo>
                    <a:pt x="10452" y="13220"/>
                  </a:lnTo>
                  <a:lnTo>
                    <a:pt x="13360" y="10198"/>
                  </a:lnTo>
                  <a:lnTo>
                    <a:pt x="13296" y="6553"/>
                  </a:lnTo>
                  <a:lnTo>
                    <a:pt x="13233" y="2908"/>
                  </a:lnTo>
                  <a:lnTo>
                    <a:pt x="10223" y="0"/>
                  </a:lnTo>
                  <a:close/>
                </a:path>
              </a:pathLst>
            </a:custGeom>
            <a:solidFill>
              <a:srgbClr val="A3592F"/>
            </a:solidFill>
          </p:spPr>
          <p:txBody>
            <a:bodyPr wrap="square" lIns="0" tIns="0" rIns="0" bIns="0" rtlCol="0"/>
            <a:lstStyle/>
            <a:p>
              <a:endParaRPr sz="1493" dirty="0"/>
            </a:p>
          </p:txBody>
        </p:sp>
        <p:sp>
          <p:nvSpPr>
            <p:cNvPr id="716" name="object 696">
              <a:extLst>
                <a:ext uri="{FF2B5EF4-FFF2-40B4-BE49-F238E27FC236}">
                  <a16:creationId xmlns:a16="http://schemas.microsoft.com/office/drawing/2014/main" id="{00381EA4-9492-4881-9874-DD9AC47B8C31}"/>
                </a:ext>
              </a:extLst>
            </p:cNvPr>
            <p:cNvSpPr/>
            <p:nvPr/>
          </p:nvSpPr>
          <p:spPr>
            <a:xfrm>
              <a:off x="801081" y="6480648"/>
              <a:ext cx="13970" cy="13335"/>
            </a:xfrm>
            <a:custGeom>
              <a:avLst/>
              <a:gdLst/>
              <a:ahLst/>
              <a:cxnLst/>
              <a:rect l="l" t="t" r="r" b="b"/>
              <a:pathLst>
                <a:path w="13969" h="13335">
                  <a:moveTo>
                    <a:pt x="10198" y="0"/>
                  </a:moveTo>
                  <a:lnTo>
                    <a:pt x="2895" y="127"/>
                  </a:lnTo>
                  <a:lnTo>
                    <a:pt x="0" y="3124"/>
                  </a:lnTo>
                  <a:lnTo>
                    <a:pt x="126" y="10439"/>
                  </a:lnTo>
                  <a:lnTo>
                    <a:pt x="3136" y="13335"/>
                  </a:lnTo>
                  <a:lnTo>
                    <a:pt x="10439" y="13208"/>
                  </a:lnTo>
                  <a:lnTo>
                    <a:pt x="13347" y="10210"/>
                  </a:lnTo>
                  <a:lnTo>
                    <a:pt x="13284" y="6553"/>
                  </a:lnTo>
                  <a:lnTo>
                    <a:pt x="13220" y="2895"/>
                  </a:lnTo>
                  <a:lnTo>
                    <a:pt x="10198" y="0"/>
                  </a:lnTo>
                  <a:close/>
                </a:path>
              </a:pathLst>
            </a:custGeom>
            <a:solidFill>
              <a:srgbClr val="9B542E"/>
            </a:solidFill>
          </p:spPr>
          <p:txBody>
            <a:bodyPr wrap="square" lIns="0" tIns="0" rIns="0" bIns="0" rtlCol="0"/>
            <a:lstStyle/>
            <a:p>
              <a:endParaRPr sz="1493" dirty="0"/>
            </a:p>
          </p:txBody>
        </p:sp>
        <p:sp>
          <p:nvSpPr>
            <p:cNvPr id="717" name="object 697">
              <a:extLst>
                <a:ext uri="{FF2B5EF4-FFF2-40B4-BE49-F238E27FC236}">
                  <a16:creationId xmlns:a16="http://schemas.microsoft.com/office/drawing/2014/main" id="{C5F2B496-4824-42D3-8681-4A6D75654D54}"/>
                </a:ext>
              </a:extLst>
            </p:cNvPr>
            <p:cNvSpPr/>
            <p:nvPr/>
          </p:nvSpPr>
          <p:spPr>
            <a:xfrm>
              <a:off x="789259" y="6682348"/>
              <a:ext cx="13335" cy="13970"/>
            </a:xfrm>
            <a:custGeom>
              <a:avLst/>
              <a:gdLst/>
              <a:ahLst/>
              <a:cxnLst/>
              <a:rect l="l" t="t" r="r" b="b"/>
              <a:pathLst>
                <a:path w="13334" h="13970">
                  <a:moveTo>
                    <a:pt x="10198" y="0"/>
                  </a:moveTo>
                  <a:lnTo>
                    <a:pt x="2895" y="126"/>
                  </a:lnTo>
                  <a:lnTo>
                    <a:pt x="0" y="3136"/>
                  </a:lnTo>
                  <a:lnTo>
                    <a:pt x="127" y="10439"/>
                  </a:lnTo>
                  <a:lnTo>
                    <a:pt x="3124" y="13347"/>
                  </a:lnTo>
                  <a:lnTo>
                    <a:pt x="10426" y="13220"/>
                  </a:lnTo>
                  <a:lnTo>
                    <a:pt x="13335" y="10210"/>
                  </a:lnTo>
                  <a:lnTo>
                    <a:pt x="13271" y="6553"/>
                  </a:lnTo>
                  <a:lnTo>
                    <a:pt x="13208" y="2908"/>
                  </a:lnTo>
                  <a:lnTo>
                    <a:pt x="10198" y="0"/>
                  </a:lnTo>
                  <a:close/>
                </a:path>
              </a:pathLst>
            </a:custGeom>
            <a:solidFill>
              <a:srgbClr val="915229"/>
            </a:solidFill>
          </p:spPr>
          <p:txBody>
            <a:bodyPr wrap="square" lIns="0" tIns="0" rIns="0" bIns="0" rtlCol="0"/>
            <a:lstStyle/>
            <a:p>
              <a:endParaRPr sz="1493" dirty="0"/>
            </a:p>
          </p:txBody>
        </p:sp>
        <p:sp>
          <p:nvSpPr>
            <p:cNvPr id="718" name="object 698">
              <a:extLst>
                <a:ext uri="{FF2B5EF4-FFF2-40B4-BE49-F238E27FC236}">
                  <a16:creationId xmlns:a16="http://schemas.microsoft.com/office/drawing/2014/main" id="{CB2AAAAA-0016-4AD0-9CD2-5EFC89116647}"/>
                </a:ext>
              </a:extLst>
            </p:cNvPr>
            <p:cNvSpPr/>
            <p:nvPr/>
          </p:nvSpPr>
          <p:spPr>
            <a:xfrm>
              <a:off x="652597" y="6526747"/>
              <a:ext cx="13970" cy="13970"/>
            </a:xfrm>
            <a:custGeom>
              <a:avLst/>
              <a:gdLst/>
              <a:ahLst/>
              <a:cxnLst/>
              <a:rect l="l" t="t" r="r" b="b"/>
              <a:pathLst>
                <a:path w="13970" h="13970">
                  <a:moveTo>
                    <a:pt x="10210" y="0"/>
                  </a:moveTo>
                  <a:lnTo>
                    <a:pt x="2895" y="126"/>
                  </a:lnTo>
                  <a:lnTo>
                    <a:pt x="0" y="3149"/>
                  </a:lnTo>
                  <a:lnTo>
                    <a:pt x="126" y="10452"/>
                  </a:lnTo>
                  <a:lnTo>
                    <a:pt x="3136" y="13360"/>
                  </a:lnTo>
                  <a:lnTo>
                    <a:pt x="10439" y="13233"/>
                  </a:lnTo>
                  <a:lnTo>
                    <a:pt x="13347" y="10223"/>
                  </a:lnTo>
                  <a:lnTo>
                    <a:pt x="13284" y="6565"/>
                  </a:lnTo>
                  <a:lnTo>
                    <a:pt x="13220" y="2920"/>
                  </a:lnTo>
                  <a:lnTo>
                    <a:pt x="10210" y="0"/>
                  </a:lnTo>
                  <a:close/>
                </a:path>
              </a:pathLst>
            </a:custGeom>
            <a:solidFill>
              <a:srgbClr val="A75C31"/>
            </a:solidFill>
          </p:spPr>
          <p:txBody>
            <a:bodyPr wrap="square" lIns="0" tIns="0" rIns="0" bIns="0" rtlCol="0"/>
            <a:lstStyle/>
            <a:p>
              <a:endParaRPr sz="1493" dirty="0"/>
            </a:p>
          </p:txBody>
        </p:sp>
        <p:sp>
          <p:nvSpPr>
            <p:cNvPr id="719" name="object 699">
              <a:extLst>
                <a:ext uri="{FF2B5EF4-FFF2-40B4-BE49-F238E27FC236}">
                  <a16:creationId xmlns:a16="http://schemas.microsoft.com/office/drawing/2014/main" id="{F7B623B6-1045-4DD7-8A31-356C03B44A0D}"/>
                </a:ext>
              </a:extLst>
            </p:cNvPr>
            <p:cNvSpPr/>
            <p:nvPr/>
          </p:nvSpPr>
          <p:spPr>
            <a:xfrm>
              <a:off x="818069" y="6474514"/>
              <a:ext cx="13970" cy="13970"/>
            </a:xfrm>
            <a:custGeom>
              <a:avLst/>
              <a:gdLst/>
              <a:ahLst/>
              <a:cxnLst/>
              <a:rect l="l" t="t" r="r" b="b"/>
              <a:pathLst>
                <a:path w="13969" h="13970">
                  <a:moveTo>
                    <a:pt x="10223" y="0"/>
                  </a:moveTo>
                  <a:lnTo>
                    <a:pt x="2908" y="127"/>
                  </a:lnTo>
                  <a:lnTo>
                    <a:pt x="0" y="3136"/>
                  </a:lnTo>
                  <a:lnTo>
                    <a:pt x="126" y="10439"/>
                  </a:lnTo>
                  <a:lnTo>
                    <a:pt x="3149" y="13347"/>
                  </a:lnTo>
                  <a:lnTo>
                    <a:pt x="10452" y="13220"/>
                  </a:lnTo>
                  <a:lnTo>
                    <a:pt x="13360" y="10210"/>
                  </a:lnTo>
                  <a:lnTo>
                    <a:pt x="13296" y="6553"/>
                  </a:lnTo>
                  <a:lnTo>
                    <a:pt x="13233" y="2895"/>
                  </a:lnTo>
                  <a:lnTo>
                    <a:pt x="10223" y="0"/>
                  </a:lnTo>
                  <a:close/>
                </a:path>
              </a:pathLst>
            </a:custGeom>
            <a:solidFill>
              <a:srgbClr val="95522B"/>
            </a:solidFill>
          </p:spPr>
          <p:txBody>
            <a:bodyPr wrap="square" lIns="0" tIns="0" rIns="0" bIns="0" rtlCol="0"/>
            <a:lstStyle/>
            <a:p>
              <a:endParaRPr sz="1493" dirty="0"/>
            </a:p>
          </p:txBody>
        </p:sp>
        <p:sp>
          <p:nvSpPr>
            <p:cNvPr id="720" name="object 700">
              <a:extLst>
                <a:ext uri="{FF2B5EF4-FFF2-40B4-BE49-F238E27FC236}">
                  <a16:creationId xmlns:a16="http://schemas.microsoft.com/office/drawing/2014/main" id="{92FEE3FF-F359-42C5-B967-7BC756AA659E}"/>
                </a:ext>
              </a:extLst>
            </p:cNvPr>
            <p:cNvSpPr/>
            <p:nvPr/>
          </p:nvSpPr>
          <p:spPr>
            <a:xfrm>
              <a:off x="694258" y="6618072"/>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198"/>
                  </a:lnTo>
                  <a:lnTo>
                    <a:pt x="13284" y="6553"/>
                  </a:lnTo>
                  <a:lnTo>
                    <a:pt x="13220" y="2908"/>
                  </a:lnTo>
                  <a:lnTo>
                    <a:pt x="10210" y="0"/>
                  </a:lnTo>
                  <a:close/>
                </a:path>
              </a:pathLst>
            </a:custGeom>
            <a:solidFill>
              <a:srgbClr val="A65A31"/>
            </a:solidFill>
          </p:spPr>
          <p:txBody>
            <a:bodyPr wrap="square" lIns="0" tIns="0" rIns="0" bIns="0" rtlCol="0"/>
            <a:lstStyle/>
            <a:p>
              <a:endParaRPr sz="1493" dirty="0"/>
            </a:p>
          </p:txBody>
        </p:sp>
        <p:sp>
          <p:nvSpPr>
            <p:cNvPr id="721" name="object 701">
              <a:extLst>
                <a:ext uri="{FF2B5EF4-FFF2-40B4-BE49-F238E27FC236}">
                  <a16:creationId xmlns:a16="http://schemas.microsoft.com/office/drawing/2014/main" id="{D580F741-389A-4EC9-BBF4-E5988965E1EE}"/>
                </a:ext>
              </a:extLst>
            </p:cNvPr>
            <p:cNvSpPr/>
            <p:nvPr/>
          </p:nvSpPr>
          <p:spPr>
            <a:xfrm>
              <a:off x="444181" y="6606303"/>
              <a:ext cx="13970" cy="13970"/>
            </a:xfrm>
            <a:custGeom>
              <a:avLst/>
              <a:gdLst/>
              <a:ahLst/>
              <a:cxnLst/>
              <a:rect l="l" t="t" r="r" b="b"/>
              <a:pathLst>
                <a:path w="13970" h="13970">
                  <a:moveTo>
                    <a:pt x="10210" y="0"/>
                  </a:moveTo>
                  <a:lnTo>
                    <a:pt x="2908" y="127"/>
                  </a:lnTo>
                  <a:lnTo>
                    <a:pt x="0" y="3149"/>
                  </a:lnTo>
                  <a:lnTo>
                    <a:pt x="126" y="10452"/>
                  </a:lnTo>
                  <a:lnTo>
                    <a:pt x="3136" y="13360"/>
                  </a:lnTo>
                  <a:lnTo>
                    <a:pt x="10439" y="13233"/>
                  </a:lnTo>
                  <a:lnTo>
                    <a:pt x="13347" y="10223"/>
                  </a:lnTo>
                  <a:lnTo>
                    <a:pt x="13284" y="6565"/>
                  </a:lnTo>
                  <a:lnTo>
                    <a:pt x="13220" y="2921"/>
                  </a:lnTo>
                  <a:lnTo>
                    <a:pt x="10210" y="0"/>
                  </a:lnTo>
                  <a:close/>
                </a:path>
              </a:pathLst>
            </a:custGeom>
            <a:solidFill>
              <a:srgbClr val="A45C2E"/>
            </a:solidFill>
          </p:spPr>
          <p:txBody>
            <a:bodyPr wrap="square" lIns="0" tIns="0" rIns="0" bIns="0" rtlCol="0"/>
            <a:lstStyle/>
            <a:p>
              <a:endParaRPr sz="1493" dirty="0"/>
            </a:p>
          </p:txBody>
        </p:sp>
        <p:sp>
          <p:nvSpPr>
            <p:cNvPr id="722" name="object 702">
              <a:extLst>
                <a:ext uri="{FF2B5EF4-FFF2-40B4-BE49-F238E27FC236}">
                  <a16:creationId xmlns:a16="http://schemas.microsoft.com/office/drawing/2014/main" id="{ABCAEA94-0288-4A47-B4C3-21B144F48C2C}"/>
                </a:ext>
              </a:extLst>
            </p:cNvPr>
            <p:cNvSpPr/>
            <p:nvPr/>
          </p:nvSpPr>
          <p:spPr>
            <a:xfrm>
              <a:off x="760850" y="6542778"/>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25429"/>
            </a:solidFill>
          </p:spPr>
          <p:txBody>
            <a:bodyPr wrap="square" lIns="0" tIns="0" rIns="0" bIns="0" rtlCol="0"/>
            <a:lstStyle/>
            <a:p>
              <a:endParaRPr sz="1493" dirty="0"/>
            </a:p>
          </p:txBody>
        </p:sp>
        <p:sp>
          <p:nvSpPr>
            <p:cNvPr id="723" name="object 703">
              <a:extLst>
                <a:ext uri="{FF2B5EF4-FFF2-40B4-BE49-F238E27FC236}">
                  <a16:creationId xmlns:a16="http://schemas.microsoft.com/office/drawing/2014/main" id="{767D92BA-4AB3-4F41-8D3D-5353CB805865}"/>
                </a:ext>
              </a:extLst>
            </p:cNvPr>
            <p:cNvSpPr/>
            <p:nvPr/>
          </p:nvSpPr>
          <p:spPr>
            <a:xfrm>
              <a:off x="728610" y="6657747"/>
              <a:ext cx="13970" cy="13970"/>
            </a:xfrm>
            <a:custGeom>
              <a:avLst/>
              <a:gdLst/>
              <a:ahLst/>
              <a:cxnLst/>
              <a:rect l="l" t="t" r="r" b="b"/>
              <a:pathLst>
                <a:path w="13970" h="13970">
                  <a:moveTo>
                    <a:pt x="10210" y="0"/>
                  </a:moveTo>
                  <a:lnTo>
                    <a:pt x="2908" y="127"/>
                  </a:lnTo>
                  <a:lnTo>
                    <a:pt x="0" y="3149"/>
                  </a:lnTo>
                  <a:lnTo>
                    <a:pt x="126" y="10452"/>
                  </a:lnTo>
                  <a:lnTo>
                    <a:pt x="3136" y="13360"/>
                  </a:lnTo>
                  <a:lnTo>
                    <a:pt x="10439" y="13233"/>
                  </a:lnTo>
                  <a:lnTo>
                    <a:pt x="13347" y="10210"/>
                  </a:lnTo>
                  <a:lnTo>
                    <a:pt x="13284" y="6565"/>
                  </a:lnTo>
                  <a:lnTo>
                    <a:pt x="13220" y="2908"/>
                  </a:lnTo>
                  <a:lnTo>
                    <a:pt x="10210" y="0"/>
                  </a:lnTo>
                  <a:close/>
                </a:path>
              </a:pathLst>
            </a:custGeom>
            <a:solidFill>
              <a:srgbClr val="A45C2E"/>
            </a:solidFill>
          </p:spPr>
          <p:txBody>
            <a:bodyPr wrap="square" lIns="0" tIns="0" rIns="0" bIns="0" rtlCol="0"/>
            <a:lstStyle/>
            <a:p>
              <a:endParaRPr sz="1493" dirty="0"/>
            </a:p>
          </p:txBody>
        </p:sp>
        <p:sp>
          <p:nvSpPr>
            <p:cNvPr id="724" name="object 704">
              <a:extLst>
                <a:ext uri="{FF2B5EF4-FFF2-40B4-BE49-F238E27FC236}">
                  <a16:creationId xmlns:a16="http://schemas.microsoft.com/office/drawing/2014/main" id="{2B91DDC2-6444-4C19-A347-31533F1E3954}"/>
                </a:ext>
              </a:extLst>
            </p:cNvPr>
            <p:cNvSpPr/>
            <p:nvPr/>
          </p:nvSpPr>
          <p:spPr>
            <a:xfrm>
              <a:off x="517309" y="6521678"/>
              <a:ext cx="13970" cy="13970"/>
            </a:xfrm>
            <a:custGeom>
              <a:avLst/>
              <a:gdLst/>
              <a:ahLst/>
              <a:cxnLst/>
              <a:rect l="l" t="t" r="r" b="b"/>
              <a:pathLst>
                <a:path w="13970" h="13970">
                  <a:moveTo>
                    <a:pt x="10210" y="0"/>
                  </a:moveTo>
                  <a:lnTo>
                    <a:pt x="2908" y="126"/>
                  </a:lnTo>
                  <a:lnTo>
                    <a:pt x="0" y="3136"/>
                  </a:lnTo>
                  <a:lnTo>
                    <a:pt x="126" y="10439"/>
                  </a:lnTo>
                  <a:lnTo>
                    <a:pt x="3136" y="13347"/>
                  </a:lnTo>
                  <a:lnTo>
                    <a:pt x="10452" y="13220"/>
                  </a:lnTo>
                  <a:lnTo>
                    <a:pt x="13347" y="10198"/>
                  </a:lnTo>
                  <a:lnTo>
                    <a:pt x="13284" y="6553"/>
                  </a:lnTo>
                  <a:lnTo>
                    <a:pt x="13220" y="2895"/>
                  </a:lnTo>
                  <a:lnTo>
                    <a:pt x="10210" y="0"/>
                  </a:lnTo>
                  <a:close/>
                </a:path>
              </a:pathLst>
            </a:custGeom>
            <a:solidFill>
              <a:srgbClr val="E38F56"/>
            </a:solidFill>
          </p:spPr>
          <p:txBody>
            <a:bodyPr wrap="square" lIns="0" tIns="0" rIns="0" bIns="0" rtlCol="0"/>
            <a:lstStyle/>
            <a:p>
              <a:endParaRPr sz="1493" dirty="0"/>
            </a:p>
          </p:txBody>
        </p:sp>
        <p:sp>
          <p:nvSpPr>
            <p:cNvPr id="725" name="object 705">
              <a:extLst>
                <a:ext uri="{FF2B5EF4-FFF2-40B4-BE49-F238E27FC236}">
                  <a16:creationId xmlns:a16="http://schemas.microsoft.com/office/drawing/2014/main" id="{1AF446FD-8DDF-4033-A975-FDFB31C59BFC}"/>
                </a:ext>
              </a:extLst>
            </p:cNvPr>
            <p:cNvSpPr/>
            <p:nvPr/>
          </p:nvSpPr>
          <p:spPr>
            <a:xfrm>
              <a:off x="607668" y="6698019"/>
              <a:ext cx="13970" cy="13970"/>
            </a:xfrm>
            <a:custGeom>
              <a:avLst/>
              <a:gdLst/>
              <a:ahLst/>
              <a:cxnLst/>
              <a:rect l="l" t="t" r="r" b="b"/>
              <a:pathLst>
                <a:path w="13970" h="13970">
                  <a:moveTo>
                    <a:pt x="10210" y="0"/>
                  </a:moveTo>
                  <a:lnTo>
                    <a:pt x="2895" y="127"/>
                  </a:lnTo>
                  <a:lnTo>
                    <a:pt x="0" y="3124"/>
                  </a:lnTo>
                  <a:lnTo>
                    <a:pt x="126" y="10426"/>
                  </a:lnTo>
                  <a:lnTo>
                    <a:pt x="3136" y="13347"/>
                  </a:lnTo>
                  <a:lnTo>
                    <a:pt x="10439" y="13220"/>
                  </a:lnTo>
                  <a:lnTo>
                    <a:pt x="13347" y="10198"/>
                  </a:lnTo>
                  <a:lnTo>
                    <a:pt x="13284" y="6553"/>
                  </a:lnTo>
                  <a:lnTo>
                    <a:pt x="13220" y="2895"/>
                  </a:lnTo>
                  <a:lnTo>
                    <a:pt x="10210" y="0"/>
                  </a:lnTo>
                  <a:close/>
                </a:path>
              </a:pathLst>
            </a:custGeom>
            <a:solidFill>
              <a:srgbClr val="AA5C32"/>
            </a:solidFill>
          </p:spPr>
          <p:txBody>
            <a:bodyPr wrap="square" lIns="0" tIns="0" rIns="0" bIns="0" rtlCol="0"/>
            <a:lstStyle/>
            <a:p>
              <a:endParaRPr sz="1493" dirty="0"/>
            </a:p>
          </p:txBody>
        </p:sp>
        <p:sp>
          <p:nvSpPr>
            <p:cNvPr id="726" name="object 706">
              <a:extLst>
                <a:ext uri="{FF2B5EF4-FFF2-40B4-BE49-F238E27FC236}">
                  <a16:creationId xmlns:a16="http://schemas.microsoft.com/office/drawing/2014/main" id="{F362DCC9-FB13-47AE-B792-A33057FE9396}"/>
                </a:ext>
              </a:extLst>
            </p:cNvPr>
            <p:cNvSpPr/>
            <p:nvPr/>
          </p:nvSpPr>
          <p:spPr>
            <a:xfrm>
              <a:off x="666342" y="6523589"/>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198"/>
                  </a:lnTo>
                  <a:lnTo>
                    <a:pt x="13284" y="6553"/>
                  </a:lnTo>
                  <a:lnTo>
                    <a:pt x="13220" y="2895"/>
                  </a:lnTo>
                  <a:lnTo>
                    <a:pt x="10210" y="0"/>
                  </a:lnTo>
                  <a:close/>
                </a:path>
              </a:pathLst>
            </a:custGeom>
            <a:solidFill>
              <a:srgbClr val="8F5228"/>
            </a:solidFill>
          </p:spPr>
          <p:txBody>
            <a:bodyPr wrap="square" lIns="0" tIns="0" rIns="0" bIns="0" rtlCol="0"/>
            <a:lstStyle/>
            <a:p>
              <a:endParaRPr sz="1493" dirty="0"/>
            </a:p>
          </p:txBody>
        </p:sp>
        <p:sp>
          <p:nvSpPr>
            <p:cNvPr id="727" name="object 707">
              <a:extLst>
                <a:ext uri="{FF2B5EF4-FFF2-40B4-BE49-F238E27FC236}">
                  <a16:creationId xmlns:a16="http://schemas.microsoft.com/office/drawing/2014/main" id="{84D74E7E-6C6B-4311-8BF8-662495C78B2B}"/>
                </a:ext>
              </a:extLst>
            </p:cNvPr>
            <p:cNvSpPr/>
            <p:nvPr/>
          </p:nvSpPr>
          <p:spPr>
            <a:xfrm>
              <a:off x="953919" y="6683990"/>
              <a:ext cx="13970" cy="13970"/>
            </a:xfrm>
            <a:custGeom>
              <a:avLst/>
              <a:gdLst/>
              <a:ahLst/>
              <a:cxnLst/>
              <a:rect l="l" t="t" r="r" b="b"/>
              <a:pathLst>
                <a:path w="13969" h="13970">
                  <a:moveTo>
                    <a:pt x="10210" y="0"/>
                  </a:moveTo>
                  <a:lnTo>
                    <a:pt x="2908"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8F4D2A"/>
            </a:solidFill>
          </p:spPr>
          <p:txBody>
            <a:bodyPr wrap="square" lIns="0" tIns="0" rIns="0" bIns="0" rtlCol="0"/>
            <a:lstStyle/>
            <a:p>
              <a:endParaRPr sz="1493" dirty="0"/>
            </a:p>
          </p:txBody>
        </p:sp>
        <p:sp>
          <p:nvSpPr>
            <p:cNvPr id="728" name="object 708">
              <a:extLst>
                <a:ext uri="{FF2B5EF4-FFF2-40B4-BE49-F238E27FC236}">
                  <a16:creationId xmlns:a16="http://schemas.microsoft.com/office/drawing/2014/main" id="{FB5D97E2-436A-4238-8BA1-C0E7C39B947B}"/>
                </a:ext>
              </a:extLst>
            </p:cNvPr>
            <p:cNvSpPr/>
            <p:nvPr/>
          </p:nvSpPr>
          <p:spPr>
            <a:xfrm>
              <a:off x="676749" y="6619773"/>
              <a:ext cx="13970" cy="13970"/>
            </a:xfrm>
            <a:custGeom>
              <a:avLst/>
              <a:gdLst/>
              <a:ahLst/>
              <a:cxnLst/>
              <a:rect l="l" t="t" r="r" b="b"/>
              <a:pathLst>
                <a:path w="13970" h="13970">
                  <a:moveTo>
                    <a:pt x="10210" y="0"/>
                  </a:moveTo>
                  <a:lnTo>
                    <a:pt x="2895" y="127"/>
                  </a:lnTo>
                  <a:lnTo>
                    <a:pt x="0" y="3124"/>
                  </a:lnTo>
                  <a:lnTo>
                    <a:pt x="126" y="10439"/>
                  </a:lnTo>
                  <a:lnTo>
                    <a:pt x="3136" y="13347"/>
                  </a:lnTo>
                  <a:lnTo>
                    <a:pt x="10439" y="13220"/>
                  </a:lnTo>
                  <a:lnTo>
                    <a:pt x="13347" y="10210"/>
                  </a:lnTo>
                  <a:lnTo>
                    <a:pt x="13284" y="6553"/>
                  </a:lnTo>
                  <a:lnTo>
                    <a:pt x="13220" y="2895"/>
                  </a:lnTo>
                  <a:lnTo>
                    <a:pt x="10210" y="0"/>
                  </a:lnTo>
                  <a:close/>
                </a:path>
              </a:pathLst>
            </a:custGeom>
            <a:solidFill>
              <a:srgbClr val="8F5228"/>
            </a:solidFill>
          </p:spPr>
          <p:txBody>
            <a:bodyPr wrap="square" lIns="0" tIns="0" rIns="0" bIns="0" rtlCol="0"/>
            <a:lstStyle/>
            <a:p>
              <a:endParaRPr sz="1493" dirty="0"/>
            </a:p>
          </p:txBody>
        </p:sp>
        <p:sp>
          <p:nvSpPr>
            <p:cNvPr id="729" name="object 709">
              <a:extLst>
                <a:ext uri="{FF2B5EF4-FFF2-40B4-BE49-F238E27FC236}">
                  <a16:creationId xmlns:a16="http://schemas.microsoft.com/office/drawing/2014/main" id="{E4E989D5-EA26-4DC1-B30F-5A000146434D}"/>
                </a:ext>
              </a:extLst>
            </p:cNvPr>
            <p:cNvSpPr/>
            <p:nvPr/>
          </p:nvSpPr>
          <p:spPr>
            <a:xfrm>
              <a:off x="1051294" y="6618462"/>
              <a:ext cx="13970" cy="13970"/>
            </a:xfrm>
            <a:custGeom>
              <a:avLst/>
              <a:gdLst/>
              <a:ahLst/>
              <a:cxnLst/>
              <a:rect l="l" t="t" r="r" b="b"/>
              <a:pathLst>
                <a:path w="13969" h="13970">
                  <a:moveTo>
                    <a:pt x="10210" y="0"/>
                  </a:moveTo>
                  <a:lnTo>
                    <a:pt x="2908" y="127"/>
                  </a:lnTo>
                  <a:lnTo>
                    <a:pt x="0" y="3149"/>
                  </a:lnTo>
                  <a:lnTo>
                    <a:pt x="127" y="10452"/>
                  </a:lnTo>
                  <a:lnTo>
                    <a:pt x="3136" y="13360"/>
                  </a:lnTo>
                  <a:lnTo>
                    <a:pt x="10439" y="13233"/>
                  </a:lnTo>
                  <a:lnTo>
                    <a:pt x="13347" y="10223"/>
                  </a:lnTo>
                  <a:lnTo>
                    <a:pt x="13284" y="6565"/>
                  </a:lnTo>
                  <a:lnTo>
                    <a:pt x="13220" y="2921"/>
                  </a:lnTo>
                  <a:lnTo>
                    <a:pt x="10210" y="0"/>
                  </a:lnTo>
                  <a:close/>
                </a:path>
              </a:pathLst>
            </a:custGeom>
            <a:solidFill>
              <a:srgbClr val="784322"/>
            </a:solidFill>
          </p:spPr>
          <p:txBody>
            <a:bodyPr wrap="square" lIns="0" tIns="0" rIns="0" bIns="0" rtlCol="0"/>
            <a:lstStyle/>
            <a:p>
              <a:endParaRPr sz="1493" dirty="0"/>
            </a:p>
          </p:txBody>
        </p:sp>
        <p:sp>
          <p:nvSpPr>
            <p:cNvPr id="730" name="object 710">
              <a:extLst>
                <a:ext uri="{FF2B5EF4-FFF2-40B4-BE49-F238E27FC236}">
                  <a16:creationId xmlns:a16="http://schemas.microsoft.com/office/drawing/2014/main" id="{69719C6F-32D8-4483-971B-CB6E4564FA54}"/>
                </a:ext>
              </a:extLst>
            </p:cNvPr>
            <p:cNvSpPr/>
            <p:nvPr/>
          </p:nvSpPr>
          <p:spPr>
            <a:xfrm>
              <a:off x="943696" y="6682183"/>
              <a:ext cx="13970" cy="13970"/>
            </a:xfrm>
            <a:custGeom>
              <a:avLst/>
              <a:gdLst/>
              <a:ahLst/>
              <a:cxnLst/>
              <a:rect l="l" t="t" r="r" b="b"/>
              <a:pathLst>
                <a:path w="13969" h="13970">
                  <a:moveTo>
                    <a:pt x="10210" y="0"/>
                  </a:moveTo>
                  <a:lnTo>
                    <a:pt x="2895"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72411F"/>
            </a:solidFill>
          </p:spPr>
          <p:txBody>
            <a:bodyPr wrap="square" lIns="0" tIns="0" rIns="0" bIns="0" rtlCol="0"/>
            <a:lstStyle/>
            <a:p>
              <a:endParaRPr sz="1493" dirty="0"/>
            </a:p>
          </p:txBody>
        </p:sp>
        <p:sp>
          <p:nvSpPr>
            <p:cNvPr id="731" name="object 711">
              <a:extLst>
                <a:ext uri="{FF2B5EF4-FFF2-40B4-BE49-F238E27FC236}">
                  <a16:creationId xmlns:a16="http://schemas.microsoft.com/office/drawing/2014/main" id="{D1443095-503B-48AD-A84A-4EA9C0275EA8}"/>
                </a:ext>
              </a:extLst>
            </p:cNvPr>
            <p:cNvSpPr/>
            <p:nvPr/>
          </p:nvSpPr>
          <p:spPr>
            <a:xfrm>
              <a:off x="750968" y="6485475"/>
              <a:ext cx="13970" cy="13970"/>
            </a:xfrm>
            <a:custGeom>
              <a:avLst/>
              <a:gdLst/>
              <a:ahLst/>
              <a:cxnLst/>
              <a:rect l="l" t="t" r="r" b="b"/>
              <a:pathLst>
                <a:path w="13970" h="13970">
                  <a:moveTo>
                    <a:pt x="10210" y="0"/>
                  </a:moveTo>
                  <a:lnTo>
                    <a:pt x="2895" y="126"/>
                  </a:lnTo>
                  <a:lnTo>
                    <a:pt x="0" y="3136"/>
                  </a:lnTo>
                  <a:lnTo>
                    <a:pt x="126" y="10452"/>
                  </a:lnTo>
                  <a:lnTo>
                    <a:pt x="3136" y="13360"/>
                  </a:lnTo>
                  <a:lnTo>
                    <a:pt x="10439" y="13233"/>
                  </a:lnTo>
                  <a:lnTo>
                    <a:pt x="13347" y="10223"/>
                  </a:lnTo>
                  <a:lnTo>
                    <a:pt x="13284" y="6565"/>
                  </a:lnTo>
                  <a:lnTo>
                    <a:pt x="13220" y="2908"/>
                  </a:lnTo>
                  <a:lnTo>
                    <a:pt x="10210" y="0"/>
                  </a:lnTo>
                  <a:close/>
                </a:path>
              </a:pathLst>
            </a:custGeom>
            <a:solidFill>
              <a:srgbClr val="8F4F2A"/>
            </a:solidFill>
          </p:spPr>
          <p:txBody>
            <a:bodyPr wrap="square" lIns="0" tIns="0" rIns="0" bIns="0" rtlCol="0"/>
            <a:lstStyle/>
            <a:p>
              <a:endParaRPr sz="1493" dirty="0"/>
            </a:p>
          </p:txBody>
        </p:sp>
        <p:sp>
          <p:nvSpPr>
            <p:cNvPr id="732" name="object 712">
              <a:extLst>
                <a:ext uri="{FF2B5EF4-FFF2-40B4-BE49-F238E27FC236}">
                  <a16:creationId xmlns:a16="http://schemas.microsoft.com/office/drawing/2014/main" id="{CAE15B5B-59C7-4850-88CE-3943986253A8}"/>
                </a:ext>
              </a:extLst>
            </p:cNvPr>
            <p:cNvSpPr/>
            <p:nvPr/>
          </p:nvSpPr>
          <p:spPr>
            <a:xfrm>
              <a:off x="444007" y="6575611"/>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198"/>
                  </a:lnTo>
                  <a:lnTo>
                    <a:pt x="13284" y="6553"/>
                  </a:lnTo>
                  <a:lnTo>
                    <a:pt x="13220" y="2895"/>
                  </a:lnTo>
                  <a:lnTo>
                    <a:pt x="10210" y="0"/>
                  </a:lnTo>
                  <a:close/>
                </a:path>
              </a:pathLst>
            </a:custGeom>
            <a:solidFill>
              <a:srgbClr val="AC5D33"/>
            </a:solidFill>
          </p:spPr>
          <p:txBody>
            <a:bodyPr wrap="square" lIns="0" tIns="0" rIns="0" bIns="0" rtlCol="0"/>
            <a:lstStyle/>
            <a:p>
              <a:endParaRPr sz="1493" dirty="0"/>
            </a:p>
          </p:txBody>
        </p:sp>
        <p:sp>
          <p:nvSpPr>
            <p:cNvPr id="733" name="object 713">
              <a:extLst>
                <a:ext uri="{FF2B5EF4-FFF2-40B4-BE49-F238E27FC236}">
                  <a16:creationId xmlns:a16="http://schemas.microsoft.com/office/drawing/2014/main" id="{988D14A4-9090-40B2-85E2-53CD3AF7E960}"/>
                </a:ext>
              </a:extLst>
            </p:cNvPr>
            <p:cNvSpPr/>
            <p:nvPr/>
          </p:nvSpPr>
          <p:spPr>
            <a:xfrm>
              <a:off x="861390" y="6521170"/>
              <a:ext cx="40005" cy="13970"/>
            </a:xfrm>
            <a:custGeom>
              <a:avLst/>
              <a:gdLst/>
              <a:ahLst/>
              <a:cxnLst/>
              <a:rect l="l" t="t" r="r" b="b"/>
              <a:pathLst>
                <a:path w="40005" h="13970">
                  <a:moveTo>
                    <a:pt x="13347" y="10388"/>
                  </a:moveTo>
                  <a:lnTo>
                    <a:pt x="13284" y="6731"/>
                  </a:lnTo>
                  <a:lnTo>
                    <a:pt x="13220" y="3086"/>
                  </a:lnTo>
                  <a:lnTo>
                    <a:pt x="10210" y="165"/>
                  </a:lnTo>
                  <a:lnTo>
                    <a:pt x="2908" y="292"/>
                  </a:lnTo>
                  <a:lnTo>
                    <a:pt x="0" y="3314"/>
                  </a:lnTo>
                  <a:lnTo>
                    <a:pt x="127" y="10617"/>
                  </a:lnTo>
                  <a:lnTo>
                    <a:pt x="3136" y="13525"/>
                  </a:lnTo>
                  <a:lnTo>
                    <a:pt x="10439" y="13398"/>
                  </a:lnTo>
                  <a:lnTo>
                    <a:pt x="13347" y="10388"/>
                  </a:lnTo>
                  <a:close/>
                </a:path>
                <a:path w="40005" h="13970">
                  <a:moveTo>
                    <a:pt x="39420" y="10223"/>
                  </a:moveTo>
                  <a:lnTo>
                    <a:pt x="39357" y="6565"/>
                  </a:lnTo>
                  <a:lnTo>
                    <a:pt x="39293" y="2908"/>
                  </a:lnTo>
                  <a:lnTo>
                    <a:pt x="36271" y="0"/>
                  </a:lnTo>
                  <a:lnTo>
                    <a:pt x="28968" y="127"/>
                  </a:lnTo>
                  <a:lnTo>
                    <a:pt x="26073" y="3136"/>
                  </a:lnTo>
                  <a:lnTo>
                    <a:pt x="26200" y="10452"/>
                  </a:lnTo>
                  <a:lnTo>
                    <a:pt x="29210" y="13360"/>
                  </a:lnTo>
                  <a:lnTo>
                    <a:pt x="36512" y="13233"/>
                  </a:lnTo>
                  <a:lnTo>
                    <a:pt x="39420" y="10223"/>
                  </a:lnTo>
                  <a:close/>
                </a:path>
              </a:pathLst>
            </a:custGeom>
            <a:solidFill>
              <a:srgbClr val="AD612A"/>
            </a:solidFill>
          </p:spPr>
          <p:txBody>
            <a:bodyPr wrap="square" lIns="0" tIns="0" rIns="0" bIns="0" rtlCol="0"/>
            <a:lstStyle/>
            <a:p>
              <a:endParaRPr sz="1493" dirty="0"/>
            </a:p>
          </p:txBody>
        </p:sp>
        <p:sp>
          <p:nvSpPr>
            <p:cNvPr id="734" name="object 714">
              <a:extLst>
                <a:ext uri="{FF2B5EF4-FFF2-40B4-BE49-F238E27FC236}">
                  <a16:creationId xmlns:a16="http://schemas.microsoft.com/office/drawing/2014/main" id="{44189B5C-A514-468A-9095-BC057C0CC876}"/>
                </a:ext>
              </a:extLst>
            </p:cNvPr>
            <p:cNvSpPr/>
            <p:nvPr/>
          </p:nvSpPr>
          <p:spPr>
            <a:xfrm>
              <a:off x="474163" y="6663184"/>
              <a:ext cx="13970" cy="13970"/>
            </a:xfrm>
            <a:custGeom>
              <a:avLst/>
              <a:gdLst/>
              <a:ahLst/>
              <a:cxnLst/>
              <a:rect l="l" t="t" r="r" b="b"/>
              <a:pathLst>
                <a:path w="13970" h="13970">
                  <a:moveTo>
                    <a:pt x="10210" y="0"/>
                  </a:moveTo>
                  <a:lnTo>
                    <a:pt x="2895"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95C31"/>
            </a:solidFill>
          </p:spPr>
          <p:txBody>
            <a:bodyPr wrap="square" lIns="0" tIns="0" rIns="0" bIns="0" rtlCol="0"/>
            <a:lstStyle/>
            <a:p>
              <a:endParaRPr sz="1493" dirty="0"/>
            </a:p>
          </p:txBody>
        </p:sp>
        <p:sp>
          <p:nvSpPr>
            <p:cNvPr id="735" name="object 715">
              <a:extLst>
                <a:ext uri="{FF2B5EF4-FFF2-40B4-BE49-F238E27FC236}">
                  <a16:creationId xmlns:a16="http://schemas.microsoft.com/office/drawing/2014/main" id="{C4D90BDE-E5E9-4C6C-BF09-FAE054EAA799}"/>
                </a:ext>
              </a:extLst>
            </p:cNvPr>
            <p:cNvSpPr/>
            <p:nvPr/>
          </p:nvSpPr>
          <p:spPr>
            <a:xfrm>
              <a:off x="615999" y="6480671"/>
              <a:ext cx="13970" cy="13970"/>
            </a:xfrm>
            <a:custGeom>
              <a:avLst/>
              <a:gdLst/>
              <a:ahLst/>
              <a:cxnLst/>
              <a:rect l="l" t="t" r="r" b="b"/>
              <a:pathLst>
                <a:path w="13970" h="13970">
                  <a:moveTo>
                    <a:pt x="10223" y="0"/>
                  </a:moveTo>
                  <a:lnTo>
                    <a:pt x="2908" y="127"/>
                  </a:lnTo>
                  <a:lnTo>
                    <a:pt x="0" y="3136"/>
                  </a:lnTo>
                  <a:lnTo>
                    <a:pt x="139" y="10439"/>
                  </a:lnTo>
                  <a:lnTo>
                    <a:pt x="3149" y="13347"/>
                  </a:lnTo>
                  <a:lnTo>
                    <a:pt x="10452" y="13220"/>
                  </a:lnTo>
                  <a:lnTo>
                    <a:pt x="13360" y="10210"/>
                  </a:lnTo>
                  <a:lnTo>
                    <a:pt x="13296" y="6553"/>
                  </a:lnTo>
                  <a:lnTo>
                    <a:pt x="13233" y="2895"/>
                  </a:lnTo>
                  <a:lnTo>
                    <a:pt x="10223" y="0"/>
                  </a:lnTo>
                  <a:close/>
                </a:path>
              </a:pathLst>
            </a:custGeom>
            <a:solidFill>
              <a:srgbClr val="814A25"/>
            </a:solidFill>
          </p:spPr>
          <p:txBody>
            <a:bodyPr wrap="square" lIns="0" tIns="0" rIns="0" bIns="0" rtlCol="0"/>
            <a:lstStyle/>
            <a:p>
              <a:endParaRPr sz="1493" dirty="0"/>
            </a:p>
          </p:txBody>
        </p:sp>
        <p:sp>
          <p:nvSpPr>
            <p:cNvPr id="736" name="object 716">
              <a:extLst>
                <a:ext uri="{FF2B5EF4-FFF2-40B4-BE49-F238E27FC236}">
                  <a16:creationId xmlns:a16="http://schemas.microsoft.com/office/drawing/2014/main" id="{1CB23997-6029-4156-8B3E-ECE8B7A39A75}"/>
                </a:ext>
              </a:extLst>
            </p:cNvPr>
            <p:cNvSpPr/>
            <p:nvPr/>
          </p:nvSpPr>
          <p:spPr>
            <a:xfrm>
              <a:off x="509657" y="6671242"/>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F5A2C"/>
            </a:solidFill>
          </p:spPr>
          <p:txBody>
            <a:bodyPr wrap="square" lIns="0" tIns="0" rIns="0" bIns="0" rtlCol="0"/>
            <a:lstStyle/>
            <a:p>
              <a:endParaRPr sz="1493" dirty="0"/>
            </a:p>
          </p:txBody>
        </p:sp>
        <p:sp>
          <p:nvSpPr>
            <p:cNvPr id="737" name="object 717">
              <a:extLst>
                <a:ext uri="{FF2B5EF4-FFF2-40B4-BE49-F238E27FC236}">
                  <a16:creationId xmlns:a16="http://schemas.microsoft.com/office/drawing/2014/main" id="{BDEC3757-9465-45DC-9FAD-9FDD7FCAD995}"/>
                </a:ext>
              </a:extLst>
            </p:cNvPr>
            <p:cNvSpPr/>
            <p:nvPr/>
          </p:nvSpPr>
          <p:spPr>
            <a:xfrm>
              <a:off x="757227" y="6729855"/>
              <a:ext cx="13970" cy="13970"/>
            </a:xfrm>
            <a:custGeom>
              <a:avLst/>
              <a:gdLst/>
              <a:ahLst/>
              <a:cxnLst/>
              <a:rect l="l" t="t" r="r" b="b"/>
              <a:pathLst>
                <a:path w="13970" h="13970">
                  <a:moveTo>
                    <a:pt x="10210" y="0"/>
                  </a:moveTo>
                  <a:lnTo>
                    <a:pt x="2895" y="127"/>
                  </a:lnTo>
                  <a:lnTo>
                    <a:pt x="0" y="3124"/>
                  </a:lnTo>
                  <a:lnTo>
                    <a:pt x="126" y="10439"/>
                  </a:lnTo>
                  <a:lnTo>
                    <a:pt x="3136" y="13347"/>
                  </a:lnTo>
                  <a:lnTo>
                    <a:pt x="10439" y="13220"/>
                  </a:lnTo>
                  <a:lnTo>
                    <a:pt x="13347" y="10210"/>
                  </a:lnTo>
                  <a:lnTo>
                    <a:pt x="13284" y="6553"/>
                  </a:lnTo>
                  <a:lnTo>
                    <a:pt x="13220" y="2895"/>
                  </a:lnTo>
                  <a:lnTo>
                    <a:pt x="10210" y="0"/>
                  </a:lnTo>
                  <a:close/>
                </a:path>
              </a:pathLst>
            </a:custGeom>
            <a:solidFill>
              <a:srgbClr val="864B27"/>
            </a:solidFill>
          </p:spPr>
          <p:txBody>
            <a:bodyPr wrap="square" lIns="0" tIns="0" rIns="0" bIns="0" rtlCol="0"/>
            <a:lstStyle/>
            <a:p>
              <a:endParaRPr sz="1493" dirty="0"/>
            </a:p>
          </p:txBody>
        </p:sp>
        <p:sp>
          <p:nvSpPr>
            <p:cNvPr id="738" name="object 718">
              <a:extLst>
                <a:ext uri="{FF2B5EF4-FFF2-40B4-BE49-F238E27FC236}">
                  <a16:creationId xmlns:a16="http://schemas.microsoft.com/office/drawing/2014/main" id="{79B6B092-4093-4413-B506-BE8315CCCFDA}"/>
                </a:ext>
              </a:extLst>
            </p:cNvPr>
            <p:cNvSpPr/>
            <p:nvPr/>
          </p:nvSpPr>
          <p:spPr>
            <a:xfrm>
              <a:off x="647918" y="6571124"/>
              <a:ext cx="13970" cy="13970"/>
            </a:xfrm>
            <a:custGeom>
              <a:avLst/>
              <a:gdLst/>
              <a:ahLst/>
              <a:cxnLst/>
              <a:rect l="l" t="t" r="r" b="b"/>
              <a:pathLst>
                <a:path w="13970" h="13970">
                  <a:moveTo>
                    <a:pt x="10210" y="0"/>
                  </a:moveTo>
                  <a:lnTo>
                    <a:pt x="2908" y="127"/>
                  </a:lnTo>
                  <a:lnTo>
                    <a:pt x="0" y="3149"/>
                  </a:lnTo>
                  <a:lnTo>
                    <a:pt x="126" y="10452"/>
                  </a:lnTo>
                  <a:lnTo>
                    <a:pt x="3136" y="13360"/>
                  </a:lnTo>
                  <a:lnTo>
                    <a:pt x="10439" y="13233"/>
                  </a:lnTo>
                  <a:lnTo>
                    <a:pt x="13347" y="10223"/>
                  </a:lnTo>
                  <a:lnTo>
                    <a:pt x="13284" y="6565"/>
                  </a:lnTo>
                  <a:lnTo>
                    <a:pt x="13220" y="2921"/>
                  </a:lnTo>
                  <a:lnTo>
                    <a:pt x="10210" y="0"/>
                  </a:lnTo>
                  <a:close/>
                </a:path>
              </a:pathLst>
            </a:custGeom>
            <a:solidFill>
              <a:srgbClr val="8D5127"/>
            </a:solidFill>
          </p:spPr>
          <p:txBody>
            <a:bodyPr wrap="square" lIns="0" tIns="0" rIns="0" bIns="0" rtlCol="0"/>
            <a:lstStyle/>
            <a:p>
              <a:endParaRPr sz="1493" dirty="0"/>
            </a:p>
          </p:txBody>
        </p:sp>
        <p:sp>
          <p:nvSpPr>
            <p:cNvPr id="739" name="object 719">
              <a:extLst>
                <a:ext uri="{FF2B5EF4-FFF2-40B4-BE49-F238E27FC236}">
                  <a16:creationId xmlns:a16="http://schemas.microsoft.com/office/drawing/2014/main" id="{8F986219-6C90-422B-923E-04F4A37AFBEF}"/>
                </a:ext>
              </a:extLst>
            </p:cNvPr>
            <p:cNvSpPr/>
            <p:nvPr/>
          </p:nvSpPr>
          <p:spPr>
            <a:xfrm>
              <a:off x="961575" y="6673372"/>
              <a:ext cx="13970" cy="13970"/>
            </a:xfrm>
            <a:custGeom>
              <a:avLst/>
              <a:gdLst/>
              <a:ahLst/>
              <a:cxnLst/>
              <a:rect l="l" t="t" r="r" b="b"/>
              <a:pathLst>
                <a:path w="13969" h="13970">
                  <a:moveTo>
                    <a:pt x="10223" y="0"/>
                  </a:moveTo>
                  <a:lnTo>
                    <a:pt x="2908" y="127"/>
                  </a:lnTo>
                  <a:lnTo>
                    <a:pt x="0" y="3136"/>
                  </a:lnTo>
                  <a:lnTo>
                    <a:pt x="127" y="10439"/>
                  </a:lnTo>
                  <a:lnTo>
                    <a:pt x="3136" y="13347"/>
                  </a:lnTo>
                  <a:lnTo>
                    <a:pt x="10452" y="13220"/>
                  </a:lnTo>
                  <a:lnTo>
                    <a:pt x="13347" y="10198"/>
                  </a:lnTo>
                  <a:lnTo>
                    <a:pt x="13284" y="6553"/>
                  </a:lnTo>
                  <a:lnTo>
                    <a:pt x="13220" y="2895"/>
                  </a:lnTo>
                  <a:lnTo>
                    <a:pt x="10223" y="0"/>
                  </a:lnTo>
                  <a:close/>
                </a:path>
              </a:pathLst>
            </a:custGeom>
            <a:solidFill>
              <a:srgbClr val="874A26"/>
            </a:solidFill>
          </p:spPr>
          <p:txBody>
            <a:bodyPr wrap="square" lIns="0" tIns="0" rIns="0" bIns="0" rtlCol="0"/>
            <a:lstStyle/>
            <a:p>
              <a:endParaRPr sz="1493" dirty="0"/>
            </a:p>
          </p:txBody>
        </p:sp>
        <p:sp>
          <p:nvSpPr>
            <p:cNvPr id="740" name="object 720">
              <a:extLst>
                <a:ext uri="{FF2B5EF4-FFF2-40B4-BE49-F238E27FC236}">
                  <a16:creationId xmlns:a16="http://schemas.microsoft.com/office/drawing/2014/main" id="{EF77CBEE-1528-4059-BCA7-C7444BEA2235}"/>
                </a:ext>
              </a:extLst>
            </p:cNvPr>
            <p:cNvSpPr/>
            <p:nvPr/>
          </p:nvSpPr>
          <p:spPr>
            <a:xfrm>
              <a:off x="942926" y="6658127"/>
              <a:ext cx="13970" cy="13970"/>
            </a:xfrm>
            <a:custGeom>
              <a:avLst/>
              <a:gdLst/>
              <a:ahLst/>
              <a:cxnLst/>
              <a:rect l="l" t="t" r="r" b="b"/>
              <a:pathLst>
                <a:path w="13969" h="13970">
                  <a:moveTo>
                    <a:pt x="10223" y="0"/>
                  </a:moveTo>
                  <a:lnTo>
                    <a:pt x="2908" y="127"/>
                  </a:lnTo>
                  <a:lnTo>
                    <a:pt x="0" y="3136"/>
                  </a:lnTo>
                  <a:lnTo>
                    <a:pt x="126" y="10439"/>
                  </a:lnTo>
                  <a:lnTo>
                    <a:pt x="3149" y="13347"/>
                  </a:lnTo>
                  <a:lnTo>
                    <a:pt x="10452" y="13220"/>
                  </a:lnTo>
                  <a:lnTo>
                    <a:pt x="13360" y="10198"/>
                  </a:lnTo>
                  <a:lnTo>
                    <a:pt x="13296" y="6553"/>
                  </a:lnTo>
                  <a:lnTo>
                    <a:pt x="13233" y="2895"/>
                  </a:lnTo>
                  <a:lnTo>
                    <a:pt x="10223" y="0"/>
                  </a:lnTo>
                  <a:close/>
                </a:path>
              </a:pathLst>
            </a:custGeom>
            <a:solidFill>
              <a:srgbClr val="99532D"/>
            </a:solidFill>
          </p:spPr>
          <p:txBody>
            <a:bodyPr wrap="square" lIns="0" tIns="0" rIns="0" bIns="0" rtlCol="0"/>
            <a:lstStyle/>
            <a:p>
              <a:endParaRPr sz="1493" dirty="0"/>
            </a:p>
          </p:txBody>
        </p:sp>
        <p:sp>
          <p:nvSpPr>
            <p:cNvPr id="741" name="object 721">
              <a:extLst>
                <a:ext uri="{FF2B5EF4-FFF2-40B4-BE49-F238E27FC236}">
                  <a16:creationId xmlns:a16="http://schemas.microsoft.com/office/drawing/2014/main" id="{866BA529-0D6E-460B-90D6-3D1F1D3524F0}"/>
                </a:ext>
              </a:extLst>
            </p:cNvPr>
            <p:cNvSpPr/>
            <p:nvPr/>
          </p:nvSpPr>
          <p:spPr>
            <a:xfrm>
              <a:off x="915219" y="6638627"/>
              <a:ext cx="13970" cy="13970"/>
            </a:xfrm>
            <a:custGeom>
              <a:avLst/>
              <a:gdLst/>
              <a:ahLst/>
              <a:cxnLst/>
              <a:rect l="l" t="t" r="r" b="b"/>
              <a:pathLst>
                <a:path w="13969" h="13970">
                  <a:moveTo>
                    <a:pt x="10210" y="0"/>
                  </a:moveTo>
                  <a:lnTo>
                    <a:pt x="2908" y="127"/>
                  </a:lnTo>
                  <a:lnTo>
                    <a:pt x="0" y="3136"/>
                  </a:lnTo>
                  <a:lnTo>
                    <a:pt x="127" y="10439"/>
                  </a:lnTo>
                  <a:lnTo>
                    <a:pt x="3136" y="13347"/>
                  </a:lnTo>
                  <a:lnTo>
                    <a:pt x="10452" y="13220"/>
                  </a:lnTo>
                  <a:lnTo>
                    <a:pt x="13347" y="10210"/>
                  </a:lnTo>
                  <a:lnTo>
                    <a:pt x="13284" y="6553"/>
                  </a:lnTo>
                  <a:lnTo>
                    <a:pt x="13220" y="2908"/>
                  </a:lnTo>
                  <a:lnTo>
                    <a:pt x="10210" y="0"/>
                  </a:lnTo>
                  <a:close/>
                </a:path>
              </a:pathLst>
            </a:custGeom>
            <a:solidFill>
              <a:srgbClr val="AD612A"/>
            </a:solidFill>
          </p:spPr>
          <p:txBody>
            <a:bodyPr wrap="square" lIns="0" tIns="0" rIns="0" bIns="0" rtlCol="0"/>
            <a:lstStyle/>
            <a:p>
              <a:endParaRPr sz="1493" dirty="0"/>
            </a:p>
          </p:txBody>
        </p:sp>
        <p:sp>
          <p:nvSpPr>
            <p:cNvPr id="742" name="object 722">
              <a:extLst>
                <a:ext uri="{FF2B5EF4-FFF2-40B4-BE49-F238E27FC236}">
                  <a16:creationId xmlns:a16="http://schemas.microsoft.com/office/drawing/2014/main" id="{38FE1CDA-C168-4BA6-9250-DAB4578F6420}"/>
                </a:ext>
              </a:extLst>
            </p:cNvPr>
            <p:cNvSpPr/>
            <p:nvPr/>
          </p:nvSpPr>
          <p:spPr>
            <a:xfrm>
              <a:off x="536812" y="6694653"/>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8562A"/>
            </a:solidFill>
          </p:spPr>
          <p:txBody>
            <a:bodyPr wrap="square" lIns="0" tIns="0" rIns="0" bIns="0" rtlCol="0"/>
            <a:lstStyle/>
            <a:p>
              <a:endParaRPr sz="1493" dirty="0"/>
            </a:p>
          </p:txBody>
        </p:sp>
        <p:sp>
          <p:nvSpPr>
            <p:cNvPr id="743" name="object 723">
              <a:extLst>
                <a:ext uri="{FF2B5EF4-FFF2-40B4-BE49-F238E27FC236}">
                  <a16:creationId xmlns:a16="http://schemas.microsoft.com/office/drawing/2014/main" id="{1C04BCD8-CBFC-4939-9C7C-1DE0FDD65AAB}"/>
                </a:ext>
              </a:extLst>
            </p:cNvPr>
            <p:cNvSpPr/>
            <p:nvPr/>
          </p:nvSpPr>
          <p:spPr>
            <a:xfrm>
              <a:off x="537121" y="6551811"/>
              <a:ext cx="13970" cy="13970"/>
            </a:xfrm>
            <a:custGeom>
              <a:avLst/>
              <a:gdLst/>
              <a:ahLst/>
              <a:cxnLst/>
              <a:rect l="l" t="t" r="r" b="b"/>
              <a:pathLst>
                <a:path w="13970" h="13970">
                  <a:moveTo>
                    <a:pt x="10210" y="0"/>
                  </a:moveTo>
                  <a:lnTo>
                    <a:pt x="2908" y="127"/>
                  </a:lnTo>
                  <a:lnTo>
                    <a:pt x="0" y="3149"/>
                  </a:lnTo>
                  <a:lnTo>
                    <a:pt x="126" y="10452"/>
                  </a:lnTo>
                  <a:lnTo>
                    <a:pt x="3136" y="13360"/>
                  </a:lnTo>
                  <a:lnTo>
                    <a:pt x="10452" y="13233"/>
                  </a:lnTo>
                  <a:lnTo>
                    <a:pt x="13347" y="10210"/>
                  </a:lnTo>
                  <a:lnTo>
                    <a:pt x="13284" y="6565"/>
                  </a:lnTo>
                  <a:lnTo>
                    <a:pt x="13220" y="2908"/>
                  </a:lnTo>
                  <a:lnTo>
                    <a:pt x="10210" y="0"/>
                  </a:lnTo>
                  <a:close/>
                </a:path>
              </a:pathLst>
            </a:custGeom>
            <a:solidFill>
              <a:srgbClr val="A0592F"/>
            </a:solidFill>
          </p:spPr>
          <p:txBody>
            <a:bodyPr wrap="square" lIns="0" tIns="0" rIns="0" bIns="0" rtlCol="0"/>
            <a:lstStyle/>
            <a:p>
              <a:endParaRPr sz="1493" dirty="0"/>
            </a:p>
          </p:txBody>
        </p:sp>
        <p:sp>
          <p:nvSpPr>
            <p:cNvPr id="744" name="object 724">
              <a:extLst>
                <a:ext uri="{FF2B5EF4-FFF2-40B4-BE49-F238E27FC236}">
                  <a16:creationId xmlns:a16="http://schemas.microsoft.com/office/drawing/2014/main" id="{AE3A5AC7-1E6A-4F86-BD29-B80F5A7E95B6}"/>
                </a:ext>
              </a:extLst>
            </p:cNvPr>
            <p:cNvSpPr/>
            <p:nvPr/>
          </p:nvSpPr>
          <p:spPr>
            <a:xfrm>
              <a:off x="805177" y="6507512"/>
              <a:ext cx="13970" cy="13970"/>
            </a:xfrm>
            <a:custGeom>
              <a:avLst/>
              <a:gdLst/>
              <a:ahLst/>
              <a:cxnLst/>
              <a:rect l="l" t="t" r="r" b="b"/>
              <a:pathLst>
                <a:path w="13969" h="13970">
                  <a:moveTo>
                    <a:pt x="10223" y="0"/>
                  </a:moveTo>
                  <a:lnTo>
                    <a:pt x="2908" y="127"/>
                  </a:lnTo>
                  <a:lnTo>
                    <a:pt x="0" y="3136"/>
                  </a:lnTo>
                  <a:lnTo>
                    <a:pt x="126" y="10439"/>
                  </a:lnTo>
                  <a:lnTo>
                    <a:pt x="3136" y="13347"/>
                  </a:lnTo>
                  <a:lnTo>
                    <a:pt x="10452" y="13220"/>
                  </a:lnTo>
                  <a:lnTo>
                    <a:pt x="13347" y="10210"/>
                  </a:lnTo>
                  <a:lnTo>
                    <a:pt x="13284" y="6553"/>
                  </a:lnTo>
                  <a:lnTo>
                    <a:pt x="13220" y="2895"/>
                  </a:lnTo>
                  <a:lnTo>
                    <a:pt x="10223" y="0"/>
                  </a:lnTo>
                  <a:close/>
                </a:path>
              </a:pathLst>
            </a:custGeom>
            <a:solidFill>
              <a:srgbClr val="964D22"/>
            </a:solidFill>
          </p:spPr>
          <p:txBody>
            <a:bodyPr wrap="square" lIns="0" tIns="0" rIns="0" bIns="0" rtlCol="0"/>
            <a:lstStyle/>
            <a:p>
              <a:endParaRPr sz="1493" dirty="0"/>
            </a:p>
          </p:txBody>
        </p:sp>
        <p:sp>
          <p:nvSpPr>
            <p:cNvPr id="745" name="object 725">
              <a:extLst>
                <a:ext uri="{FF2B5EF4-FFF2-40B4-BE49-F238E27FC236}">
                  <a16:creationId xmlns:a16="http://schemas.microsoft.com/office/drawing/2014/main" id="{10C24803-FE0F-4585-A762-D91B0E44906B}"/>
                </a:ext>
              </a:extLst>
            </p:cNvPr>
            <p:cNvSpPr/>
            <p:nvPr/>
          </p:nvSpPr>
          <p:spPr>
            <a:xfrm>
              <a:off x="519963" y="6508560"/>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B6662D"/>
            </a:solidFill>
          </p:spPr>
          <p:txBody>
            <a:bodyPr wrap="square" lIns="0" tIns="0" rIns="0" bIns="0" rtlCol="0"/>
            <a:lstStyle/>
            <a:p>
              <a:endParaRPr sz="1493" dirty="0"/>
            </a:p>
          </p:txBody>
        </p:sp>
        <p:sp>
          <p:nvSpPr>
            <p:cNvPr id="746" name="object 726">
              <a:extLst>
                <a:ext uri="{FF2B5EF4-FFF2-40B4-BE49-F238E27FC236}">
                  <a16:creationId xmlns:a16="http://schemas.microsoft.com/office/drawing/2014/main" id="{2B177D6D-0B0C-4D44-9045-76847422F788}"/>
                </a:ext>
              </a:extLst>
            </p:cNvPr>
            <p:cNvSpPr/>
            <p:nvPr/>
          </p:nvSpPr>
          <p:spPr>
            <a:xfrm>
              <a:off x="973156" y="6603258"/>
              <a:ext cx="13970" cy="13970"/>
            </a:xfrm>
            <a:custGeom>
              <a:avLst/>
              <a:gdLst/>
              <a:ahLst/>
              <a:cxnLst/>
              <a:rect l="l" t="t" r="r" b="b"/>
              <a:pathLst>
                <a:path w="13969" h="13970">
                  <a:moveTo>
                    <a:pt x="10210" y="0"/>
                  </a:moveTo>
                  <a:lnTo>
                    <a:pt x="2895"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834B25"/>
            </a:solidFill>
          </p:spPr>
          <p:txBody>
            <a:bodyPr wrap="square" lIns="0" tIns="0" rIns="0" bIns="0" rtlCol="0"/>
            <a:lstStyle/>
            <a:p>
              <a:endParaRPr sz="1493" dirty="0"/>
            </a:p>
          </p:txBody>
        </p:sp>
        <p:sp>
          <p:nvSpPr>
            <p:cNvPr id="747" name="object 727">
              <a:extLst>
                <a:ext uri="{FF2B5EF4-FFF2-40B4-BE49-F238E27FC236}">
                  <a16:creationId xmlns:a16="http://schemas.microsoft.com/office/drawing/2014/main" id="{7A406781-61FD-4581-80F9-00FD7386E2DB}"/>
                </a:ext>
              </a:extLst>
            </p:cNvPr>
            <p:cNvSpPr/>
            <p:nvPr/>
          </p:nvSpPr>
          <p:spPr>
            <a:xfrm>
              <a:off x="645519" y="6668800"/>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198"/>
                  </a:lnTo>
                  <a:lnTo>
                    <a:pt x="13284" y="6553"/>
                  </a:lnTo>
                  <a:lnTo>
                    <a:pt x="13220" y="2895"/>
                  </a:lnTo>
                  <a:lnTo>
                    <a:pt x="10210" y="0"/>
                  </a:lnTo>
                  <a:close/>
                </a:path>
              </a:pathLst>
            </a:custGeom>
            <a:solidFill>
              <a:srgbClr val="A65C2F"/>
            </a:solidFill>
          </p:spPr>
          <p:txBody>
            <a:bodyPr wrap="square" lIns="0" tIns="0" rIns="0" bIns="0" rtlCol="0"/>
            <a:lstStyle/>
            <a:p>
              <a:endParaRPr sz="1493" dirty="0"/>
            </a:p>
          </p:txBody>
        </p:sp>
        <p:sp>
          <p:nvSpPr>
            <p:cNvPr id="748" name="object 728">
              <a:extLst>
                <a:ext uri="{FF2B5EF4-FFF2-40B4-BE49-F238E27FC236}">
                  <a16:creationId xmlns:a16="http://schemas.microsoft.com/office/drawing/2014/main" id="{3E4B940A-61D2-4AC9-8C60-CCB1B2CF62D1}"/>
                </a:ext>
              </a:extLst>
            </p:cNvPr>
            <p:cNvSpPr/>
            <p:nvPr/>
          </p:nvSpPr>
          <p:spPr>
            <a:xfrm>
              <a:off x="882199" y="6681807"/>
              <a:ext cx="13970" cy="13970"/>
            </a:xfrm>
            <a:custGeom>
              <a:avLst/>
              <a:gdLst/>
              <a:ahLst/>
              <a:cxnLst/>
              <a:rect l="l" t="t" r="r" b="b"/>
              <a:pathLst>
                <a:path w="13969" h="13970">
                  <a:moveTo>
                    <a:pt x="10210" y="0"/>
                  </a:moveTo>
                  <a:lnTo>
                    <a:pt x="2908" y="126"/>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87451F"/>
            </a:solidFill>
          </p:spPr>
          <p:txBody>
            <a:bodyPr wrap="square" lIns="0" tIns="0" rIns="0" bIns="0" rtlCol="0"/>
            <a:lstStyle/>
            <a:p>
              <a:endParaRPr sz="1493" dirty="0"/>
            </a:p>
          </p:txBody>
        </p:sp>
        <p:sp>
          <p:nvSpPr>
            <p:cNvPr id="749" name="object 729">
              <a:extLst>
                <a:ext uri="{FF2B5EF4-FFF2-40B4-BE49-F238E27FC236}">
                  <a16:creationId xmlns:a16="http://schemas.microsoft.com/office/drawing/2014/main" id="{996AC38A-BEC5-4B13-BD00-5B6EB1AE50F3}"/>
                </a:ext>
              </a:extLst>
            </p:cNvPr>
            <p:cNvSpPr/>
            <p:nvPr/>
          </p:nvSpPr>
          <p:spPr>
            <a:xfrm>
              <a:off x="530146" y="6546461"/>
              <a:ext cx="13970" cy="13970"/>
            </a:xfrm>
            <a:custGeom>
              <a:avLst/>
              <a:gdLst/>
              <a:ahLst/>
              <a:cxnLst/>
              <a:rect l="l" t="t" r="r" b="b"/>
              <a:pathLst>
                <a:path w="13970" h="13970">
                  <a:moveTo>
                    <a:pt x="10210" y="0"/>
                  </a:moveTo>
                  <a:lnTo>
                    <a:pt x="2908" y="127"/>
                  </a:lnTo>
                  <a:lnTo>
                    <a:pt x="0" y="3136"/>
                  </a:lnTo>
                  <a:lnTo>
                    <a:pt x="126" y="10452"/>
                  </a:lnTo>
                  <a:lnTo>
                    <a:pt x="3136" y="13347"/>
                  </a:lnTo>
                  <a:lnTo>
                    <a:pt x="10439" y="13220"/>
                  </a:lnTo>
                  <a:lnTo>
                    <a:pt x="13347" y="10210"/>
                  </a:lnTo>
                  <a:lnTo>
                    <a:pt x="13284" y="6565"/>
                  </a:lnTo>
                  <a:lnTo>
                    <a:pt x="13220" y="2908"/>
                  </a:lnTo>
                  <a:lnTo>
                    <a:pt x="10210" y="0"/>
                  </a:lnTo>
                  <a:close/>
                </a:path>
              </a:pathLst>
            </a:custGeom>
            <a:solidFill>
              <a:srgbClr val="98562B"/>
            </a:solidFill>
          </p:spPr>
          <p:txBody>
            <a:bodyPr wrap="square" lIns="0" tIns="0" rIns="0" bIns="0" rtlCol="0"/>
            <a:lstStyle/>
            <a:p>
              <a:endParaRPr sz="1493" dirty="0"/>
            </a:p>
          </p:txBody>
        </p:sp>
        <p:sp>
          <p:nvSpPr>
            <p:cNvPr id="750" name="object 730">
              <a:extLst>
                <a:ext uri="{FF2B5EF4-FFF2-40B4-BE49-F238E27FC236}">
                  <a16:creationId xmlns:a16="http://schemas.microsoft.com/office/drawing/2014/main" id="{F5731972-AF5E-4F04-9440-211B1B361353}"/>
                </a:ext>
              </a:extLst>
            </p:cNvPr>
            <p:cNvSpPr/>
            <p:nvPr/>
          </p:nvSpPr>
          <p:spPr>
            <a:xfrm>
              <a:off x="869991" y="6629431"/>
              <a:ext cx="13970" cy="13970"/>
            </a:xfrm>
            <a:custGeom>
              <a:avLst/>
              <a:gdLst/>
              <a:ahLst/>
              <a:cxnLst/>
              <a:rect l="l" t="t" r="r" b="b"/>
              <a:pathLst>
                <a:path w="13969" h="13970">
                  <a:moveTo>
                    <a:pt x="10210" y="0"/>
                  </a:moveTo>
                  <a:lnTo>
                    <a:pt x="2908" y="126"/>
                  </a:lnTo>
                  <a:lnTo>
                    <a:pt x="0" y="3136"/>
                  </a:lnTo>
                  <a:lnTo>
                    <a:pt x="139" y="10439"/>
                  </a:lnTo>
                  <a:lnTo>
                    <a:pt x="3136" y="13347"/>
                  </a:lnTo>
                  <a:lnTo>
                    <a:pt x="10452" y="13220"/>
                  </a:lnTo>
                  <a:lnTo>
                    <a:pt x="13360" y="10210"/>
                  </a:lnTo>
                  <a:lnTo>
                    <a:pt x="13296" y="6553"/>
                  </a:lnTo>
                  <a:lnTo>
                    <a:pt x="13233" y="2908"/>
                  </a:lnTo>
                  <a:lnTo>
                    <a:pt x="10210" y="0"/>
                  </a:lnTo>
                  <a:close/>
                </a:path>
              </a:pathLst>
            </a:custGeom>
            <a:solidFill>
              <a:srgbClr val="915229"/>
            </a:solidFill>
          </p:spPr>
          <p:txBody>
            <a:bodyPr wrap="square" lIns="0" tIns="0" rIns="0" bIns="0" rtlCol="0"/>
            <a:lstStyle/>
            <a:p>
              <a:endParaRPr sz="1493" dirty="0"/>
            </a:p>
          </p:txBody>
        </p:sp>
        <p:sp>
          <p:nvSpPr>
            <p:cNvPr id="751" name="object 731">
              <a:extLst>
                <a:ext uri="{FF2B5EF4-FFF2-40B4-BE49-F238E27FC236}">
                  <a16:creationId xmlns:a16="http://schemas.microsoft.com/office/drawing/2014/main" id="{9A095EDC-234F-489F-AE90-B18A8B520F22}"/>
                </a:ext>
              </a:extLst>
            </p:cNvPr>
            <p:cNvSpPr/>
            <p:nvPr/>
          </p:nvSpPr>
          <p:spPr>
            <a:xfrm>
              <a:off x="820916" y="6568839"/>
              <a:ext cx="13970" cy="13970"/>
            </a:xfrm>
            <a:custGeom>
              <a:avLst/>
              <a:gdLst/>
              <a:ahLst/>
              <a:cxnLst/>
              <a:rect l="l" t="t" r="r" b="b"/>
              <a:pathLst>
                <a:path w="13969" h="13970">
                  <a:moveTo>
                    <a:pt x="10210" y="0"/>
                  </a:moveTo>
                  <a:lnTo>
                    <a:pt x="2895"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8F5228"/>
            </a:solidFill>
          </p:spPr>
          <p:txBody>
            <a:bodyPr wrap="square" lIns="0" tIns="0" rIns="0" bIns="0" rtlCol="0"/>
            <a:lstStyle/>
            <a:p>
              <a:endParaRPr sz="1493" dirty="0"/>
            </a:p>
          </p:txBody>
        </p:sp>
        <p:sp>
          <p:nvSpPr>
            <p:cNvPr id="752" name="object 732">
              <a:extLst>
                <a:ext uri="{FF2B5EF4-FFF2-40B4-BE49-F238E27FC236}">
                  <a16:creationId xmlns:a16="http://schemas.microsoft.com/office/drawing/2014/main" id="{5C71F08D-A4FC-465C-816D-2AAD234FBB1B}"/>
                </a:ext>
              </a:extLst>
            </p:cNvPr>
            <p:cNvSpPr/>
            <p:nvPr/>
          </p:nvSpPr>
          <p:spPr>
            <a:xfrm>
              <a:off x="565910" y="6527525"/>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198"/>
                  </a:lnTo>
                  <a:lnTo>
                    <a:pt x="13284" y="6553"/>
                  </a:lnTo>
                  <a:lnTo>
                    <a:pt x="13220" y="2895"/>
                  </a:lnTo>
                  <a:lnTo>
                    <a:pt x="10210" y="0"/>
                  </a:lnTo>
                  <a:close/>
                </a:path>
              </a:pathLst>
            </a:custGeom>
            <a:solidFill>
              <a:srgbClr val="A65B30"/>
            </a:solidFill>
          </p:spPr>
          <p:txBody>
            <a:bodyPr wrap="square" lIns="0" tIns="0" rIns="0" bIns="0" rtlCol="0"/>
            <a:lstStyle/>
            <a:p>
              <a:endParaRPr sz="1493" dirty="0"/>
            </a:p>
          </p:txBody>
        </p:sp>
        <p:sp>
          <p:nvSpPr>
            <p:cNvPr id="753" name="object 733">
              <a:extLst>
                <a:ext uri="{FF2B5EF4-FFF2-40B4-BE49-F238E27FC236}">
                  <a16:creationId xmlns:a16="http://schemas.microsoft.com/office/drawing/2014/main" id="{DC2DBF28-3650-423B-99A3-D11395CA3875}"/>
                </a:ext>
              </a:extLst>
            </p:cNvPr>
            <p:cNvSpPr/>
            <p:nvPr/>
          </p:nvSpPr>
          <p:spPr>
            <a:xfrm>
              <a:off x="577438" y="6622654"/>
              <a:ext cx="13970" cy="13970"/>
            </a:xfrm>
            <a:custGeom>
              <a:avLst/>
              <a:gdLst/>
              <a:ahLst/>
              <a:cxnLst/>
              <a:rect l="l" t="t" r="r" b="b"/>
              <a:pathLst>
                <a:path w="13970" h="13970">
                  <a:moveTo>
                    <a:pt x="10210" y="0"/>
                  </a:moveTo>
                  <a:lnTo>
                    <a:pt x="2908" y="126"/>
                  </a:lnTo>
                  <a:lnTo>
                    <a:pt x="0" y="3149"/>
                  </a:lnTo>
                  <a:lnTo>
                    <a:pt x="126" y="10452"/>
                  </a:lnTo>
                  <a:lnTo>
                    <a:pt x="3136" y="13347"/>
                  </a:lnTo>
                  <a:lnTo>
                    <a:pt x="10439" y="13220"/>
                  </a:lnTo>
                  <a:lnTo>
                    <a:pt x="13347" y="10210"/>
                  </a:lnTo>
                  <a:lnTo>
                    <a:pt x="13284" y="6565"/>
                  </a:lnTo>
                  <a:lnTo>
                    <a:pt x="13220" y="2908"/>
                  </a:lnTo>
                  <a:lnTo>
                    <a:pt x="10210" y="0"/>
                  </a:lnTo>
                  <a:close/>
                </a:path>
              </a:pathLst>
            </a:custGeom>
            <a:solidFill>
              <a:srgbClr val="915229"/>
            </a:solidFill>
          </p:spPr>
          <p:txBody>
            <a:bodyPr wrap="square" lIns="0" tIns="0" rIns="0" bIns="0" rtlCol="0"/>
            <a:lstStyle/>
            <a:p>
              <a:endParaRPr sz="1493" dirty="0"/>
            </a:p>
          </p:txBody>
        </p:sp>
        <p:sp>
          <p:nvSpPr>
            <p:cNvPr id="754" name="object 734">
              <a:extLst>
                <a:ext uri="{FF2B5EF4-FFF2-40B4-BE49-F238E27FC236}">
                  <a16:creationId xmlns:a16="http://schemas.microsoft.com/office/drawing/2014/main" id="{F25626DA-ECC0-49EC-BFF5-D622105A66DA}"/>
                </a:ext>
              </a:extLst>
            </p:cNvPr>
            <p:cNvSpPr/>
            <p:nvPr/>
          </p:nvSpPr>
          <p:spPr>
            <a:xfrm>
              <a:off x="584794" y="6697272"/>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95A2B"/>
            </a:solidFill>
          </p:spPr>
          <p:txBody>
            <a:bodyPr wrap="square" lIns="0" tIns="0" rIns="0" bIns="0" rtlCol="0"/>
            <a:lstStyle/>
            <a:p>
              <a:endParaRPr sz="1493" dirty="0"/>
            </a:p>
          </p:txBody>
        </p:sp>
        <p:sp>
          <p:nvSpPr>
            <p:cNvPr id="755" name="object 735">
              <a:extLst>
                <a:ext uri="{FF2B5EF4-FFF2-40B4-BE49-F238E27FC236}">
                  <a16:creationId xmlns:a16="http://schemas.microsoft.com/office/drawing/2014/main" id="{78274D3D-822C-40D4-BD5D-D6C626FCC164}"/>
                </a:ext>
              </a:extLst>
            </p:cNvPr>
            <p:cNvSpPr/>
            <p:nvPr/>
          </p:nvSpPr>
          <p:spPr>
            <a:xfrm>
              <a:off x="778121" y="6686543"/>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95C31"/>
            </a:solidFill>
          </p:spPr>
          <p:txBody>
            <a:bodyPr wrap="square" lIns="0" tIns="0" rIns="0" bIns="0" rtlCol="0"/>
            <a:lstStyle/>
            <a:p>
              <a:endParaRPr sz="1493" dirty="0"/>
            </a:p>
          </p:txBody>
        </p:sp>
        <p:sp>
          <p:nvSpPr>
            <p:cNvPr id="756" name="object 736">
              <a:extLst>
                <a:ext uri="{FF2B5EF4-FFF2-40B4-BE49-F238E27FC236}">
                  <a16:creationId xmlns:a16="http://schemas.microsoft.com/office/drawing/2014/main" id="{CB50FB04-84D5-4930-8440-7F7CBA275B5D}"/>
                </a:ext>
              </a:extLst>
            </p:cNvPr>
            <p:cNvSpPr/>
            <p:nvPr/>
          </p:nvSpPr>
          <p:spPr>
            <a:xfrm>
              <a:off x="999408" y="6617783"/>
              <a:ext cx="13970" cy="13970"/>
            </a:xfrm>
            <a:custGeom>
              <a:avLst/>
              <a:gdLst/>
              <a:ahLst/>
              <a:cxnLst/>
              <a:rect l="l" t="t" r="r" b="b"/>
              <a:pathLst>
                <a:path w="13969" h="13970">
                  <a:moveTo>
                    <a:pt x="10210" y="0"/>
                  </a:moveTo>
                  <a:lnTo>
                    <a:pt x="2908" y="127"/>
                  </a:lnTo>
                  <a:lnTo>
                    <a:pt x="0" y="3136"/>
                  </a:lnTo>
                  <a:lnTo>
                    <a:pt x="127" y="10439"/>
                  </a:lnTo>
                  <a:lnTo>
                    <a:pt x="3136" y="13347"/>
                  </a:lnTo>
                  <a:lnTo>
                    <a:pt x="10439" y="13220"/>
                  </a:lnTo>
                  <a:lnTo>
                    <a:pt x="13347" y="10198"/>
                  </a:lnTo>
                  <a:lnTo>
                    <a:pt x="13284" y="6553"/>
                  </a:lnTo>
                  <a:lnTo>
                    <a:pt x="13220" y="2895"/>
                  </a:lnTo>
                  <a:lnTo>
                    <a:pt x="10210" y="0"/>
                  </a:lnTo>
                  <a:close/>
                </a:path>
              </a:pathLst>
            </a:custGeom>
            <a:solidFill>
              <a:srgbClr val="87451F"/>
            </a:solidFill>
          </p:spPr>
          <p:txBody>
            <a:bodyPr wrap="square" lIns="0" tIns="0" rIns="0" bIns="0" rtlCol="0"/>
            <a:lstStyle/>
            <a:p>
              <a:endParaRPr sz="1493" dirty="0"/>
            </a:p>
          </p:txBody>
        </p:sp>
        <p:sp>
          <p:nvSpPr>
            <p:cNvPr id="757" name="object 737">
              <a:extLst>
                <a:ext uri="{FF2B5EF4-FFF2-40B4-BE49-F238E27FC236}">
                  <a16:creationId xmlns:a16="http://schemas.microsoft.com/office/drawing/2014/main" id="{F82E4139-B775-477A-AB92-E33ED13B7EC6}"/>
                </a:ext>
              </a:extLst>
            </p:cNvPr>
            <p:cNvSpPr/>
            <p:nvPr/>
          </p:nvSpPr>
          <p:spPr>
            <a:xfrm>
              <a:off x="765540" y="6622666"/>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95C31"/>
            </a:solidFill>
          </p:spPr>
          <p:txBody>
            <a:bodyPr wrap="square" lIns="0" tIns="0" rIns="0" bIns="0" rtlCol="0"/>
            <a:lstStyle/>
            <a:p>
              <a:endParaRPr sz="1493" dirty="0"/>
            </a:p>
          </p:txBody>
        </p:sp>
        <p:sp>
          <p:nvSpPr>
            <p:cNvPr id="758" name="object 738">
              <a:extLst>
                <a:ext uri="{FF2B5EF4-FFF2-40B4-BE49-F238E27FC236}">
                  <a16:creationId xmlns:a16="http://schemas.microsoft.com/office/drawing/2014/main" id="{FD6FFC33-6AE1-40EC-BBCC-4A1F71F478A0}"/>
                </a:ext>
              </a:extLst>
            </p:cNvPr>
            <p:cNvSpPr/>
            <p:nvPr/>
          </p:nvSpPr>
          <p:spPr>
            <a:xfrm>
              <a:off x="894947" y="6590118"/>
              <a:ext cx="13970" cy="13970"/>
            </a:xfrm>
            <a:custGeom>
              <a:avLst/>
              <a:gdLst/>
              <a:ahLst/>
              <a:cxnLst/>
              <a:rect l="l" t="t" r="r" b="b"/>
              <a:pathLst>
                <a:path w="13969" h="13970">
                  <a:moveTo>
                    <a:pt x="10210" y="0"/>
                  </a:moveTo>
                  <a:lnTo>
                    <a:pt x="2908" y="127"/>
                  </a:lnTo>
                  <a:lnTo>
                    <a:pt x="0" y="3136"/>
                  </a:lnTo>
                  <a:lnTo>
                    <a:pt x="127" y="10439"/>
                  </a:lnTo>
                  <a:lnTo>
                    <a:pt x="3136" y="13347"/>
                  </a:lnTo>
                  <a:lnTo>
                    <a:pt x="10452" y="13220"/>
                  </a:lnTo>
                  <a:lnTo>
                    <a:pt x="13347" y="10210"/>
                  </a:lnTo>
                  <a:lnTo>
                    <a:pt x="13284" y="6553"/>
                  </a:lnTo>
                  <a:lnTo>
                    <a:pt x="13220" y="2908"/>
                  </a:lnTo>
                  <a:lnTo>
                    <a:pt x="10210" y="0"/>
                  </a:lnTo>
                  <a:close/>
                </a:path>
              </a:pathLst>
            </a:custGeom>
            <a:solidFill>
              <a:srgbClr val="97542C"/>
            </a:solidFill>
          </p:spPr>
          <p:txBody>
            <a:bodyPr wrap="square" lIns="0" tIns="0" rIns="0" bIns="0" rtlCol="0"/>
            <a:lstStyle/>
            <a:p>
              <a:endParaRPr sz="1493" dirty="0"/>
            </a:p>
          </p:txBody>
        </p:sp>
        <p:sp>
          <p:nvSpPr>
            <p:cNvPr id="759" name="object 739">
              <a:extLst>
                <a:ext uri="{FF2B5EF4-FFF2-40B4-BE49-F238E27FC236}">
                  <a16:creationId xmlns:a16="http://schemas.microsoft.com/office/drawing/2014/main" id="{F8F8D116-3992-47FD-8E45-6E6AB4CABD79}"/>
                </a:ext>
              </a:extLst>
            </p:cNvPr>
            <p:cNvSpPr/>
            <p:nvPr/>
          </p:nvSpPr>
          <p:spPr>
            <a:xfrm>
              <a:off x="691438" y="6573805"/>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B6662D"/>
            </a:solidFill>
          </p:spPr>
          <p:txBody>
            <a:bodyPr wrap="square" lIns="0" tIns="0" rIns="0" bIns="0" rtlCol="0"/>
            <a:lstStyle/>
            <a:p>
              <a:endParaRPr sz="1493" dirty="0"/>
            </a:p>
          </p:txBody>
        </p:sp>
        <p:sp>
          <p:nvSpPr>
            <p:cNvPr id="760" name="object 740">
              <a:extLst>
                <a:ext uri="{FF2B5EF4-FFF2-40B4-BE49-F238E27FC236}">
                  <a16:creationId xmlns:a16="http://schemas.microsoft.com/office/drawing/2014/main" id="{E93FF105-9302-41C0-92D5-4DB169820949}"/>
                </a:ext>
              </a:extLst>
            </p:cNvPr>
            <p:cNvSpPr/>
            <p:nvPr/>
          </p:nvSpPr>
          <p:spPr>
            <a:xfrm>
              <a:off x="652948" y="6561203"/>
              <a:ext cx="13970" cy="13970"/>
            </a:xfrm>
            <a:custGeom>
              <a:avLst/>
              <a:gdLst/>
              <a:ahLst/>
              <a:cxnLst/>
              <a:rect l="l" t="t" r="r" b="b"/>
              <a:pathLst>
                <a:path w="13970" h="13970">
                  <a:moveTo>
                    <a:pt x="10210" y="0"/>
                  </a:moveTo>
                  <a:lnTo>
                    <a:pt x="2895" y="126"/>
                  </a:lnTo>
                  <a:lnTo>
                    <a:pt x="0" y="3136"/>
                  </a:lnTo>
                  <a:lnTo>
                    <a:pt x="126" y="10439"/>
                  </a:lnTo>
                  <a:lnTo>
                    <a:pt x="3136" y="13347"/>
                  </a:lnTo>
                  <a:lnTo>
                    <a:pt x="10439" y="13220"/>
                  </a:lnTo>
                  <a:lnTo>
                    <a:pt x="13347" y="10198"/>
                  </a:lnTo>
                  <a:lnTo>
                    <a:pt x="13284" y="6553"/>
                  </a:lnTo>
                  <a:lnTo>
                    <a:pt x="13220" y="2895"/>
                  </a:lnTo>
                  <a:lnTo>
                    <a:pt x="10210" y="0"/>
                  </a:lnTo>
                  <a:close/>
                </a:path>
              </a:pathLst>
            </a:custGeom>
            <a:solidFill>
              <a:srgbClr val="93532A"/>
            </a:solidFill>
          </p:spPr>
          <p:txBody>
            <a:bodyPr wrap="square" lIns="0" tIns="0" rIns="0" bIns="0" rtlCol="0"/>
            <a:lstStyle/>
            <a:p>
              <a:endParaRPr sz="1493" dirty="0"/>
            </a:p>
          </p:txBody>
        </p:sp>
        <p:sp>
          <p:nvSpPr>
            <p:cNvPr id="761" name="object 741">
              <a:extLst>
                <a:ext uri="{FF2B5EF4-FFF2-40B4-BE49-F238E27FC236}">
                  <a16:creationId xmlns:a16="http://schemas.microsoft.com/office/drawing/2014/main" id="{6D187D78-0860-490C-A9B5-FD9013992A12}"/>
                </a:ext>
              </a:extLst>
            </p:cNvPr>
            <p:cNvSpPr/>
            <p:nvPr/>
          </p:nvSpPr>
          <p:spPr>
            <a:xfrm>
              <a:off x="851912" y="6506475"/>
              <a:ext cx="13970" cy="13970"/>
            </a:xfrm>
            <a:custGeom>
              <a:avLst/>
              <a:gdLst/>
              <a:ahLst/>
              <a:cxnLst/>
              <a:rect l="l" t="t" r="r" b="b"/>
              <a:pathLst>
                <a:path w="13969" h="13970">
                  <a:moveTo>
                    <a:pt x="10223" y="0"/>
                  </a:moveTo>
                  <a:lnTo>
                    <a:pt x="2920" y="127"/>
                  </a:lnTo>
                  <a:lnTo>
                    <a:pt x="0" y="3124"/>
                  </a:lnTo>
                  <a:lnTo>
                    <a:pt x="126" y="10439"/>
                  </a:lnTo>
                  <a:lnTo>
                    <a:pt x="3149" y="13347"/>
                  </a:lnTo>
                  <a:lnTo>
                    <a:pt x="10464" y="13220"/>
                  </a:lnTo>
                  <a:lnTo>
                    <a:pt x="13360" y="10210"/>
                  </a:lnTo>
                  <a:lnTo>
                    <a:pt x="13296" y="6553"/>
                  </a:lnTo>
                  <a:lnTo>
                    <a:pt x="13233" y="2895"/>
                  </a:lnTo>
                  <a:lnTo>
                    <a:pt x="10223" y="0"/>
                  </a:lnTo>
                  <a:close/>
                </a:path>
              </a:pathLst>
            </a:custGeom>
            <a:solidFill>
              <a:srgbClr val="8D4E29"/>
            </a:solidFill>
          </p:spPr>
          <p:txBody>
            <a:bodyPr wrap="square" lIns="0" tIns="0" rIns="0" bIns="0" rtlCol="0"/>
            <a:lstStyle/>
            <a:p>
              <a:endParaRPr sz="1493" dirty="0"/>
            </a:p>
          </p:txBody>
        </p:sp>
        <p:sp>
          <p:nvSpPr>
            <p:cNvPr id="762" name="object 742">
              <a:extLst>
                <a:ext uri="{FF2B5EF4-FFF2-40B4-BE49-F238E27FC236}">
                  <a16:creationId xmlns:a16="http://schemas.microsoft.com/office/drawing/2014/main" id="{A9D4E583-0510-4B72-BD50-21D4ACD43394}"/>
                </a:ext>
              </a:extLst>
            </p:cNvPr>
            <p:cNvSpPr/>
            <p:nvPr/>
          </p:nvSpPr>
          <p:spPr>
            <a:xfrm>
              <a:off x="571089" y="6611156"/>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8C5128"/>
            </a:solidFill>
          </p:spPr>
          <p:txBody>
            <a:bodyPr wrap="square" lIns="0" tIns="0" rIns="0" bIns="0" rtlCol="0"/>
            <a:lstStyle/>
            <a:p>
              <a:endParaRPr sz="1493" dirty="0"/>
            </a:p>
          </p:txBody>
        </p:sp>
        <p:sp>
          <p:nvSpPr>
            <p:cNvPr id="763" name="object 743">
              <a:extLst>
                <a:ext uri="{FF2B5EF4-FFF2-40B4-BE49-F238E27FC236}">
                  <a16:creationId xmlns:a16="http://schemas.microsoft.com/office/drawing/2014/main" id="{20DF5786-69DA-42B9-89F2-B7B0BC714989}"/>
                </a:ext>
              </a:extLst>
            </p:cNvPr>
            <p:cNvSpPr/>
            <p:nvPr/>
          </p:nvSpPr>
          <p:spPr>
            <a:xfrm>
              <a:off x="831433" y="6658688"/>
              <a:ext cx="13970" cy="13970"/>
            </a:xfrm>
            <a:custGeom>
              <a:avLst/>
              <a:gdLst/>
              <a:ahLst/>
              <a:cxnLst/>
              <a:rect l="l" t="t" r="r" b="b"/>
              <a:pathLst>
                <a:path w="13969" h="13970">
                  <a:moveTo>
                    <a:pt x="10210" y="0"/>
                  </a:moveTo>
                  <a:lnTo>
                    <a:pt x="2895" y="127"/>
                  </a:lnTo>
                  <a:lnTo>
                    <a:pt x="0" y="3136"/>
                  </a:lnTo>
                  <a:lnTo>
                    <a:pt x="127" y="10439"/>
                  </a:lnTo>
                  <a:lnTo>
                    <a:pt x="3136" y="13347"/>
                  </a:lnTo>
                  <a:lnTo>
                    <a:pt x="10439" y="13220"/>
                  </a:lnTo>
                  <a:lnTo>
                    <a:pt x="13347" y="10198"/>
                  </a:lnTo>
                  <a:lnTo>
                    <a:pt x="13284" y="6553"/>
                  </a:lnTo>
                  <a:lnTo>
                    <a:pt x="13220" y="2895"/>
                  </a:lnTo>
                  <a:lnTo>
                    <a:pt x="10210" y="0"/>
                  </a:lnTo>
                  <a:close/>
                </a:path>
              </a:pathLst>
            </a:custGeom>
            <a:solidFill>
              <a:srgbClr val="A95C31"/>
            </a:solidFill>
          </p:spPr>
          <p:txBody>
            <a:bodyPr wrap="square" lIns="0" tIns="0" rIns="0" bIns="0" rtlCol="0"/>
            <a:lstStyle/>
            <a:p>
              <a:endParaRPr sz="1493" dirty="0"/>
            </a:p>
          </p:txBody>
        </p:sp>
        <p:sp>
          <p:nvSpPr>
            <p:cNvPr id="764" name="object 744">
              <a:extLst>
                <a:ext uri="{FF2B5EF4-FFF2-40B4-BE49-F238E27FC236}">
                  <a16:creationId xmlns:a16="http://schemas.microsoft.com/office/drawing/2014/main" id="{7627B1FB-5406-4C35-8CBF-FE37AA6A65C5}"/>
                </a:ext>
              </a:extLst>
            </p:cNvPr>
            <p:cNvSpPr/>
            <p:nvPr/>
          </p:nvSpPr>
          <p:spPr>
            <a:xfrm>
              <a:off x="761636" y="6530530"/>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8E5229"/>
            </a:solidFill>
          </p:spPr>
          <p:txBody>
            <a:bodyPr wrap="square" lIns="0" tIns="0" rIns="0" bIns="0" rtlCol="0"/>
            <a:lstStyle/>
            <a:p>
              <a:endParaRPr sz="1493" dirty="0"/>
            </a:p>
          </p:txBody>
        </p:sp>
        <p:sp>
          <p:nvSpPr>
            <p:cNvPr id="765" name="object 745">
              <a:extLst>
                <a:ext uri="{FF2B5EF4-FFF2-40B4-BE49-F238E27FC236}">
                  <a16:creationId xmlns:a16="http://schemas.microsoft.com/office/drawing/2014/main" id="{62EAA036-0CCD-4A1D-93D8-F5CE54332AB8}"/>
                </a:ext>
              </a:extLst>
            </p:cNvPr>
            <p:cNvSpPr/>
            <p:nvPr/>
          </p:nvSpPr>
          <p:spPr>
            <a:xfrm>
              <a:off x="564774" y="6492399"/>
              <a:ext cx="13970" cy="13970"/>
            </a:xfrm>
            <a:custGeom>
              <a:avLst/>
              <a:gdLst/>
              <a:ahLst/>
              <a:cxnLst/>
              <a:rect l="l" t="t" r="r" b="b"/>
              <a:pathLst>
                <a:path w="13970" h="13970">
                  <a:moveTo>
                    <a:pt x="10210" y="0"/>
                  </a:moveTo>
                  <a:lnTo>
                    <a:pt x="2908" y="126"/>
                  </a:lnTo>
                  <a:lnTo>
                    <a:pt x="0" y="3149"/>
                  </a:lnTo>
                  <a:lnTo>
                    <a:pt x="126" y="10452"/>
                  </a:lnTo>
                  <a:lnTo>
                    <a:pt x="3136" y="13347"/>
                  </a:lnTo>
                  <a:lnTo>
                    <a:pt x="10439" y="13220"/>
                  </a:lnTo>
                  <a:lnTo>
                    <a:pt x="13347" y="10223"/>
                  </a:lnTo>
                  <a:lnTo>
                    <a:pt x="13284" y="6565"/>
                  </a:lnTo>
                  <a:lnTo>
                    <a:pt x="13220" y="2908"/>
                  </a:lnTo>
                  <a:lnTo>
                    <a:pt x="10210" y="0"/>
                  </a:lnTo>
                  <a:close/>
                </a:path>
              </a:pathLst>
            </a:custGeom>
            <a:solidFill>
              <a:srgbClr val="8D4E29"/>
            </a:solidFill>
          </p:spPr>
          <p:txBody>
            <a:bodyPr wrap="square" lIns="0" tIns="0" rIns="0" bIns="0" rtlCol="0"/>
            <a:lstStyle/>
            <a:p>
              <a:endParaRPr sz="1493" dirty="0"/>
            </a:p>
          </p:txBody>
        </p:sp>
        <p:sp>
          <p:nvSpPr>
            <p:cNvPr id="766" name="object 746">
              <a:extLst>
                <a:ext uri="{FF2B5EF4-FFF2-40B4-BE49-F238E27FC236}">
                  <a16:creationId xmlns:a16="http://schemas.microsoft.com/office/drawing/2014/main" id="{7FE03093-EA59-4B37-90F0-4B54973A5DAB}"/>
                </a:ext>
              </a:extLst>
            </p:cNvPr>
            <p:cNvSpPr/>
            <p:nvPr/>
          </p:nvSpPr>
          <p:spPr>
            <a:xfrm>
              <a:off x="1007630" y="6563811"/>
              <a:ext cx="13970" cy="13970"/>
            </a:xfrm>
            <a:custGeom>
              <a:avLst/>
              <a:gdLst/>
              <a:ahLst/>
              <a:cxnLst/>
              <a:rect l="l" t="t" r="r" b="b"/>
              <a:pathLst>
                <a:path w="13969" h="13970">
                  <a:moveTo>
                    <a:pt x="10223" y="0"/>
                  </a:moveTo>
                  <a:lnTo>
                    <a:pt x="2908" y="127"/>
                  </a:lnTo>
                  <a:lnTo>
                    <a:pt x="0" y="3136"/>
                  </a:lnTo>
                  <a:lnTo>
                    <a:pt x="139" y="10439"/>
                  </a:lnTo>
                  <a:lnTo>
                    <a:pt x="3149" y="13347"/>
                  </a:lnTo>
                  <a:lnTo>
                    <a:pt x="10452" y="13220"/>
                  </a:lnTo>
                  <a:lnTo>
                    <a:pt x="13360" y="10198"/>
                  </a:lnTo>
                  <a:lnTo>
                    <a:pt x="13296" y="6553"/>
                  </a:lnTo>
                  <a:lnTo>
                    <a:pt x="13233" y="2895"/>
                  </a:lnTo>
                  <a:lnTo>
                    <a:pt x="10223" y="0"/>
                  </a:lnTo>
                  <a:close/>
                </a:path>
              </a:pathLst>
            </a:custGeom>
            <a:solidFill>
              <a:srgbClr val="924F2A"/>
            </a:solidFill>
          </p:spPr>
          <p:txBody>
            <a:bodyPr wrap="square" lIns="0" tIns="0" rIns="0" bIns="0" rtlCol="0"/>
            <a:lstStyle/>
            <a:p>
              <a:endParaRPr sz="1493" dirty="0"/>
            </a:p>
          </p:txBody>
        </p:sp>
        <p:sp>
          <p:nvSpPr>
            <p:cNvPr id="767" name="object 747">
              <a:extLst>
                <a:ext uri="{FF2B5EF4-FFF2-40B4-BE49-F238E27FC236}">
                  <a16:creationId xmlns:a16="http://schemas.microsoft.com/office/drawing/2014/main" id="{28584860-659E-49EB-A868-204ACEE5952E}"/>
                </a:ext>
              </a:extLst>
            </p:cNvPr>
            <p:cNvSpPr/>
            <p:nvPr/>
          </p:nvSpPr>
          <p:spPr>
            <a:xfrm>
              <a:off x="741636" y="6655939"/>
              <a:ext cx="13970" cy="13970"/>
            </a:xfrm>
            <a:custGeom>
              <a:avLst/>
              <a:gdLst/>
              <a:ahLst/>
              <a:cxnLst/>
              <a:rect l="l" t="t" r="r" b="b"/>
              <a:pathLst>
                <a:path w="13970" h="13970">
                  <a:moveTo>
                    <a:pt x="10223" y="0"/>
                  </a:moveTo>
                  <a:lnTo>
                    <a:pt x="2908" y="126"/>
                  </a:lnTo>
                  <a:lnTo>
                    <a:pt x="0" y="3149"/>
                  </a:lnTo>
                  <a:lnTo>
                    <a:pt x="139" y="10452"/>
                  </a:lnTo>
                  <a:lnTo>
                    <a:pt x="3149" y="13360"/>
                  </a:lnTo>
                  <a:lnTo>
                    <a:pt x="10452" y="13233"/>
                  </a:lnTo>
                  <a:lnTo>
                    <a:pt x="13360" y="10223"/>
                  </a:lnTo>
                  <a:lnTo>
                    <a:pt x="13296" y="6565"/>
                  </a:lnTo>
                  <a:lnTo>
                    <a:pt x="13233" y="2920"/>
                  </a:lnTo>
                  <a:lnTo>
                    <a:pt x="10223" y="0"/>
                  </a:lnTo>
                  <a:close/>
                </a:path>
              </a:pathLst>
            </a:custGeom>
            <a:solidFill>
              <a:srgbClr val="A85D32"/>
            </a:solidFill>
          </p:spPr>
          <p:txBody>
            <a:bodyPr wrap="square" lIns="0" tIns="0" rIns="0" bIns="0" rtlCol="0"/>
            <a:lstStyle/>
            <a:p>
              <a:endParaRPr sz="1493" dirty="0"/>
            </a:p>
          </p:txBody>
        </p:sp>
        <p:sp>
          <p:nvSpPr>
            <p:cNvPr id="768" name="object 748">
              <a:extLst>
                <a:ext uri="{FF2B5EF4-FFF2-40B4-BE49-F238E27FC236}">
                  <a16:creationId xmlns:a16="http://schemas.microsoft.com/office/drawing/2014/main" id="{570B2DD1-9C05-4ECC-BA3D-3026E13C4AC6}"/>
                </a:ext>
              </a:extLst>
            </p:cNvPr>
            <p:cNvSpPr/>
            <p:nvPr/>
          </p:nvSpPr>
          <p:spPr>
            <a:xfrm>
              <a:off x="684348" y="6496107"/>
              <a:ext cx="13970" cy="13970"/>
            </a:xfrm>
            <a:custGeom>
              <a:avLst/>
              <a:gdLst/>
              <a:ahLst/>
              <a:cxnLst/>
              <a:rect l="l" t="t" r="r" b="b"/>
              <a:pathLst>
                <a:path w="13970" h="13970">
                  <a:moveTo>
                    <a:pt x="10210" y="0"/>
                  </a:moveTo>
                  <a:lnTo>
                    <a:pt x="2908" y="126"/>
                  </a:lnTo>
                  <a:lnTo>
                    <a:pt x="0" y="3149"/>
                  </a:lnTo>
                  <a:lnTo>
                    <a:pt x="126" y="10452"/>
                  </a:lnTo>
                  <a:lnTo>
                    <a:pt x="3136" y="13347"/>
                  </a:lnTo>
                  <a:lnTo>
                    <a:pt x="10439" y="13220"/>
                  </a:lnTo>
                  <a:lnTo>
                    <a:pt x="13347" y="10223"/>
                  </a:lnTo>
                  <a:lnTo>
                    <a:pt x="13284" y="6565"/>
                  </a:lnTo>
                  <a:lnTo>
                    <a:pt x="13220" y="2920"/>
                  </a:lnTo>
                  <a:lnTo>
                    <a:pt x="10210" y="0"/>
                  </a:lnTo>
                  <a:close/>
                </a:path>
              </a:pathLst>
            </a:custGeom>
            <a:solidFill>
              <a:srgbClr val="A65B30"/>
            </a:solidFill>
          </p:spPr>
          <p:txBody>
            <a:bodyPr wrap="square" lIns="0" tIns="0" rIns="0" bIns="0" rtlCol="0"/>
            <a:lstStyle/>
            <a:p>
              <a:endParaRPr sz="1493" dirty="0"/>
            </a:p>
          </p:txBody>
        </p:sp>
        <p:sp>
          <p:nvSpPr>
            <p:cNvPr id="769" name="object 749">
              <a:extLst>
                <a:ext uri="{FF2B5EF4-FFF2-40B4-BE49-F238E27FC236}">
                  <a16:creationId xmlns:a16="http://schemas.microsoft.com/office/drawing/2014/main" id="{F5699350-B36B-45F0-9956-099071D951E5}"/>
                </a:ext>
              </a:extLst>
            </p:cNvPr>
            <p:cNvSpPr/>
            <p:nvPr/>
          </p:nvSpPr>
          <p:spPr>
            <a:xfrm>
              <a:off x="834557" y="6539299"/>
              <a:ext cx="13970" cy="13970"/>
            </a:xfrm>
            <a:custGeom>
              <a:avLst/>
              <a:gdLst/>
              <a:ahLst/>
              <a:cxnLst/>
              <a:rect l="l" t="t" r="r" b="b"/>
              <a:pathLst>
                <a:path w="13969" h="13970">
                  <a:moveTo>
                    <a:pt x="10210" y="0"/>
                  </a:moveTo>
                  <a:lnTo>
                    <a:pt x="2908"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8F5228"/>
            </a:solidFill>
          </p:spPr>
          <p:txBody>
            <a:bodyPr wrap="square" lIns="0" tIns="0" rIns="0" bIns="0" rtlCol="0"/>
            <a:lstStyle/>
            <a:p>
              <a:endParaRPr sz="1493" dirty="0"/>
            </a:p>
          </p:txBody>
        </p:sp>
        <p:sp>
          <p:nvSpPr>
            <p:cNvPr id="770" name="object 750">
              <a:extLst>
                <a:ext uri="{FF2B5EF4-FFF2-40B4-BE49-F238E27FC236}">
                  <a16:creationId xmlns:a16="http://schemas.microsoft.com/office/drawing/2014/main" id="{93A631E5-3650-4582-89F7-259520232AE1}"/>
                </a:ext>
              </a:extLst>
            </p:cNvPr>
            <p:cNvSpPr/>
            <p:nvPr/>
          </p:nvSpPr>
          <p:spPr>
            <a:xfrm>
              <a:off x="770468" y="6642339"/>
              <a:ext cx="13970" cy="13970"/>
            </a:xfrm>
            <a:custGeom>
              <a:avLst/>
              <a:gdLst/>
              <a:ahLst/>
              <a:cxnLst/>
              <a:rect l="l" t="t" r="r" b="b"/>
              <a:pathLst>
                <a:path w="13970" h="13970">
                  <a:moveTo>
                    <a:pt x="10210" y="0"/>
                  </a:moveTo>
                  <a:lnTo>
                    <a:pt x="2895"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7542C"/>
            </a:solidFill>
          </p:spPr>
          <p:txBody>
            <a:bodyPr wrap="square" lIns="0" tIns="0" rIns="0" bIns="0" rtlCol="0"/>
            <a:lstStyle/>
            <a:p>
              <a:endParaRPr sz="1493" dirty="0"/>
            </a:p>
          </p:txBody>
        </p:sp>
        <p:sp>
          <p:nvSpPr>
            <p:cNvPr id="771" name="object 751">
              <a:extLst>
                <a:ext uri="{FF2B5EF4-FFF2-40B4-BE49-F238E27FC236}">
                  <a16:creationId xmlns:a16="http://schemas.microsoft.com/office/drawing/2014/main" id="{C6AA4430-C6AA-4407-B7CC-1E59B5F2498E}"/>
                </a:ext>
              </a:extLst>
            </p:cNvPr>
            <p:cNvSpPr/>
            <p:nvPr/>
          </p:nvSpPr>
          <p:spPr>
            <a:xfrm>
              <a:off x="851447" y="6526350"/>
              <a:ext cx="13970" cy="13335"/>
            </a:xfrm>
            <a:custGeom>
              <a:avLst/>
              <a:gdLst/>
              <a:ahLst/>
              <a:cxnLst/>
              <a:rect l="l" t="t" r="r" b="b"/>
              <a:pathLst>
                <a:path w="13969" h="13334">
                  <a:moveTo>
                    <a:pt x="10210" y="0"/>
                  </a:moveTo>
                  <a:lnTo>
                    <a:pt x="2895" y="127"/>
                  </a:lnTo>
                  <a:lnTo>
                    <a:pt x="0" y="3136"/>
                  </a:lnTo>
                  <a:lnTo>
                    <a:pt x="127" y="10439"/>
                  </a:lnTo>
                  <a:lnTo>
                    <a:pt x="3136" y="13335"/>
                  </a:lnTo>
                  <a:lnTo>
                    <a:pt x="10452" y="13208"/>
                  </a:lnTo>
                  <a:lnTo>
                    <a:pt x="13347" y="10198"/>
                  </a:lnTo>
                  <a:lnTo>
                    <a:pt x="13284" y="6553"/>
                  </a:lnTo>
                  <a:lnTo>
                    <a:pt x="13220" y="2895"/>
                  </a:lnTo>
                  <a:lnTo>
                    <a:pt x="10210" y="0"/>
                  </a:lnTo>
                  <a:close/>
                </a:path>
              </a:pathLst>
            </a:custGeom>
            <a:solidFill>
              <a:srgbClr val="B6662D"/>
            </a:solidFill>
          </p:spPr>
          <p:txBody>
            <a:bodyPr wrap="square" lIns="0" tIns="0" rIns="0" bIns="0" rtlCol="0"/>
            <a:lstStyle/>
            <a:p>
              <a:endParaRPr sz="1493" dirty="0"/>
            </a:p>
          </p:txBody>
        </p:sp>
        <p:sp>
          <p:nvSpPr>
            <p:cNvPr id="772" name="object 752">
              <a:extLst>
                <a:ext uri="{FF2B5EF4-FFF2-40B4-BE49-F238E27FC236}">
                  <a16:creationId xmlns:a16="http://schemas.microsoft.com/office/drawing/2014/main" id="{3333FC22-C687-4E52-9957-863F7CC3FA0D}"/>
                </a:ext>
              </a:extLst>
            </p:cNvPr>
            <p:cNvSpPr/>
            <p:nvPr/>
          </p:nvSpPr>
          <p:spPr>
            <a:xfrm>
              <a:off x="1051038" y="6568489"/>
              <a:ext cx="13970" cy="13970"/>
            </a:xfrm>
            <a:custGeom>
              <a:avLst/>
              <a:gdLst/>
              <a:ahLst/>
              <a:cxnLst/>
              <a:rect l="l" t="t" r="r" b="b"/>
              <a:pathLst>
                <a:path w="13969" h="13970">
                  <a:moveTo>
                    <a:pt x="10210" y="0"/>
                  </a:moveTo>
                  <a:lnTo>
                    <a:pt x="2895" y="127"/>
                  </a:lnTo>
                  <a:lnTo>
                    <a:pt x="0" y="3136"/>
                  </a:lnTo>
                  <a:lnTo>
                    <a:pt x="127" y="10439"/>
                  </a:lnTo>
                  <a:lnTo>
                    <a:pt x="3136" y="13347"/>
                  </a:lnTo>
                  <a:lnTo>
                    <a:pt x="10439" y="13220"/>
                  </a:lnTo>
                  <a:lnTo>
                    <a:pt x="13347" y="10210"/>
                  </a:lnTo>
                  <a:lnTo>
                    <a:pt x="13284" y="6553"/>
                  </a:lnTo>
                  <a:lnTo>
                    <a:pt x="13220" y="2895"/>
                  </a:lnTo>
                  <a:lnTo>
                    <a:pt x="10210" y="0"/>
                  </a:lnTo>
                  <a:close/>
                </a:path>
              </a:pathLst>
            </a:custGeom>
            <a:solidFill>
              <a:srgbClr val="844826"/>
            </a:solidFill>
          </p:spPr>
          <p:txBody>
            <a:bodyPr wrap="square" lIns="0" tIns="0" rIns="0" bIns="0" rtlCol="0"/>
            <a:lstStyle/>
            <a:p>
              <a:endParaRPr sz="1493" dirty="0"/>
            </a:p>
          </p:txBody>
        </p:sp>
        <p:sp>
          <p:nvSpPr>
            <p:cNvPr id="773" name="object 753">
              <a:extLst>
                <a:ext uri="{FF2B5EF4-FFF2-40B4-BE49-F238E27FC236}">
                  <a16:creationId xmlns:a16="http://schemas.microsoft.com/office/drawing/2014/main" id="{C18502CC-134A-43BC-BDE3-3FF79A766841}"/>
                </a:ext>
              </a:extLst>
            </p:cNvPr>
            <p:cNvSpPr/>
            <p:nvPr/>
          </p:nvSpPr>
          <p:spPr>
            <a:xfrm>
              <a:off x="898720" y="6690368"/>
              <a:ext cx="13970" cy="13970"/>
            </a:xfrm>
            <a:custGeom>
              <a:avLst/>
              <a:gdLst/>
              <a:ahLst/>
              <a:cxnLst/>
              <a:rect l="l" t="t" r="r" b="b"/>
              <a:pathLst>
                <a:path w="13969" h="13970">
                  <a:moveTo>
                    <a:pt x="10223" y="0"/>
                  </a:moveTo>
                  <a:lnTo>
                    <a:pt x="2908" y="127"/>
                  </a:lnTo>
                  <a:lnTo>
                    <a:pt x="0" y="3136"/>
                  </a:lnTo>
                  <a:lnTo>
                    <a:pt x="139" y="10439"/>
                  </a:lnTo>
                  <a:lnTo>
                    <a:pt x="3149" y="13347"/>
                  </a:lnTo>
                  <a:lnTo>
                    <a:pt x="10452" y="13220"/>
                  </a:lnTo>
                  <a:lnTo>
                    <a:pt x="13360" y="10210"/>
                  </a:lnTo>
                  <a:lnTo>
                    <a:pt x="13296" y="6553"/>
                  </a:lnTo>
                  <a:lnTo>
                    <a:pt x="13233" y="2908"/>
                  </a:lnTo>
                  <a:lnTo>
                    <a:pt x="10223" y="0"/>
                  </a:lnTo>
                  <a:close/>
                </a:path>
              </a:pathLst>
            </a:custGeom>
            <a:solidFill>
              <a:srgbClr val="774421"/>
            </a:solidFill>
          </p:spPr>
          <p:txBody>
            <a:bodyPr wrap="square" lIns="0" tIns="0" rIns="0" bIns="0" rtlCol="0"/>
            <a:lstStyle/>
            <a:p>
              <a:endParaRPr sz="1493" dirty="0"/>
            </a:p>
          </p:txBody>
        </p:sp>
        <p:sp>
          <p:nvSpPr>
            <p:cNvPr id="774" name="object 754">
              <a:extLst>
                <a:ext uri="{FF2B5EF4-FFF2-40B4-BE49-F238E27FC236}">
                  <a16:creationId xmlns:a16="http://schemas.microsoft.com/office/drawing/2014/main" id="{E887F515-2113-476F-9B3A-3EC2A8E06DAD}"/>
                </a:ext>
              </a:extLst>
            </p:cNvPr>
            <p:cNvSpPr/>
            <p:nvPr/>
          </p:nvSpPr>
          <p:spPr>
            <a:xfrm>
              <a:off x="677520" y="6636199"/>
              <a:ext cx="13970" cy="13970"/>
            </a:xfrm>
            <a:custGeom>
              <a:avLst/>
              <a:gdLst/>
              <a:ahLst/>
              <a:cxnLst/>
              <a:rect l="l" t="t" r="r" b="b"/>
              <a:pathLst>
                <a:path w="13970" h="13970">
                  <a:moveTo>
                    <a:pt x="10210" y="0"/>
                  </a:moveTo>
                  <a:lnTo>
                    <a:pt x="2908" y="127"/>
                  </a:lnTo>
                  <a:lnTo>
                    <a:pt x="0" y="3136"/>
                  </a:lnTo>
                  <a:lnTo>
                    <a:pt x="126" y="10439"/>
                  </a:lnTo>
                  <a:lnTo>
                    <a:pt x="3136" y="13347"/>
                  </a:lnTo>
                  <a:lnTo>
                    <a:pt x="10452" y="13220"/>
                  </a:lnTo>
                  <a:lnTo>
                    <a:pt x="13347" y="10198"/>
                  </a:lnTo>
                  <a:lnTo>
                    <a:pt x="13284" y="6553"/>
                  </a:lnTo>
                  <a:lnTo>
                    <a:pt x="13220" y="2895"/>
                  </a:lnTo>
                  <a:lnTo>
                    <a:pt x="10210" y="0"/>
                  </a:lnTo>
                  <a:close/>
                </a:path>
              </a:pathLst>
            </a:custGeom>
            <a:solidFill>
              <a:srgbClr val="9C582D"/>
            </a:solidFill>
          </p:spPr>
          <p:txBody>
            <a:bodyPr wrap="square" lIns="0" tIns="0" rIns="0" bIns="0" rtlCol="0"/>
            <a:lstStyle/>
            <a:p>
              <a:endParaRPr sz="1493" dirty="0"/>
            </a:p>
          </p:txBody>
        </p:sp>
        <p:sp>
          <p:nvSpPr>
            <p:cNvPr id="775" name="object 755">
              <a:extLst>
                <a:ext uri="{FF2B5EF4-FFF2-40B4-BE49-F238E27FC236}">
                  <a16:creationId xmlns:a16="http://schemas.microsoft.com/office/drawing/2014/main" id="{1ABA4CC7-964F-4414-80EA-39EB804552D6}"/>
                </a:ext>
              </a:extLst>
            </p:cNvPr>
            <p:cNvSpPr/>
            <p:nvPr/>
          </p:nvSpPr>
          <p:spPr>
            <a:xfrm>
              <a:off x="816284" y="6711542"/>
              <a:ext cx="13970" cy="13970"/>
            </a:xfrm>
            <a:custGeom>
              <a:avLst/>
              <a:gdLst/>
              <a:ahLst/>
              <a:cxnLst/>
              <a:rect l="l" t="t" r="r" b="b"/>
              <a:pathLst>
                <a:path w="13969" h="13970">
                  <a:moveTo>
                    <a:pt x="10210" y="0"/>
                  </a:moveTo>
                  <a:lnTo>
                    <a:pt x="2908"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70411E"/>
            </a:solidFill>
          </p:spPr>
          <p:txBody>
            <a:bodyPr wrap="square" lIns="0" tIns="0" rIns="0" bIns="0" rtlCol="0"/>
            <a:lstStyle/>
            <a:p>
              <a:endParaRPr sz="1493" dirty="0"/>
            </a:p>
          </p:txBody>
        </p:sp>
        <p:sp>
          <p:nvSpPr>
            <p:cNvPr id="776" name="object 756">
              <a:extLst>
                <a:ext uri="{FF2B5EF4-FFF2-40B4-BE49-F238E27FC236}">
                  <a16:creationId xmlns:a16="http://schemas.microsoft.com/office/drawing/2014/main" id="{F8EFB124-ABC3-4B97-A629-5C717F0247D8}"/>
                </a:ext>
              </a:extLst>
            </p:cNvPr>
            <p:cNvSpPr/>
            <p:nvPr/>
          </p:nvSpPr>
          <p:spPr>
            <a:xfrm>
              <a:off x="842893" y="6542135"/>
              <a:ext cx="13970" cy="13970"/>
            </a:xfrm>
            <a:custGeom>
              <a:avLst/>
              <a:gdLst/>
              <a:ahLst/>
              <a:cxnLst/>
              <a:rect l="l" t="t" r="r" b="b"/>
              <a:pathLst>
                <a:path w="13969" h="13970">
                  <a:moveTo>
                    <a:pt x="10210" y="0"/>
                  </a:moveTo>
                  <a:lnTo>
                    <a:pt x="2908" y="127"/>
                  </a:lnTo>
                  <a:lnTo>
                    <a:pt x="0" y="3136"/>
                  </a:lnTo>
                  <a:lnTo>
                    <a:pt x="127" y="10439"/>
                  </a:lnTo>
                  <a:lnTo>
                    <a:pt x="3136" y="13347"/>
                  </a:lnTo>
                  <a:lnTo>
                    <a:pt x="10452" y="13220"/>
                  </a:lnTo>
                  <a:lnTo>
                    <a:pt x="13347" y="10210"/>
                  </a:lnTo>
                  <a:lnTo>
                    <a:pt x="13284" y="6553"/>
                  </a:lnTo>
                  <a:lnTo>
                    <a:pt x="13220" y="2908"/>
                  </a:lnTo>
                  <a:lnTo>
                    <a:pt x="10210" y="0"/>
                  </a:lnTo>
                  <a:close/>
                </a:path>
              </a:pathLst>
            </a:custGeom>
            <a:solidFill>
              <a:srgbClr val="9C582D"/>
            </a:solidFill>
          </p:spPr>
          <p:txBody>
            <a:bodyPr wrap="square" lIns="0" tIns="0" rIns="0" bIns="0" rtlCol="0"/>
            <a:lstStyle/>
            <a:p>
              <a:endParaRPr sz="1493" dirty="0"/>
            </a:p>
          </p:txBody>
        </p:sp>
        <p:sp>
          <p:nvSpPr>
            <p:cNvPr id="777" name="object 757">
              <a:extLst>
                <a:ext uri="{FF2B5EF4-FFF2-40B4-BE49-F238E27FC236}">
                  <a16:creationId xmlns:a16="http://schemas.microsoft.com/office/drawing/2014/main" id="{C9C8CAB7-504C-49F2-9028-9E26EFAA9F0C}"/>
                </a:ext>
              </a:extLst>
            </p:cNvPr>
            <p:cNvSpPr/>
            <p:nvPr/>
          </p:nvSpPr>
          <p:spPr>
            <a:xfrm>
              <a:off x="497759" y="6616322"/>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E5E31"/>
            </a:solidFill>
          </p:spPr>
          <p:txBody>
            <a:bodyPr wrap="square" lIns="0" tIns="0" rIns="0" bIns="0" rtlCol="0"/>
            <a:lstStyle/>
            <a:p>
              <a:endParaRPr sz="1493" dirty="0"/>
            </a:p>
          </p:txBody>
        </p:sp>
        <p:sp>
          <p:nvSpPr>
            <p:cNvPr id="778" name="object 758">
              <a:extLst>
                <a:ext uri="{FF2B5EF4-FFF2-40B4-BE49-F238E27FC236}">
                  <a16:creationId xmlns:a16="http://schemas.microsoft.com/office/drawing/2014/main" id="{889FFC4B-4D03-4FBD-8070-DCF8DA79A4FC}"/>
                </a:ext>
              </a:extLst>
            </p:cNvPr>
            <p:cNvSpPr/>
            <p:nvPr/>
          </p:nvSpPr>
          <p:spPr>
            <a:xfrm>
              <a:off x="501823" y="6691896"/>
              <a:ext cx="13970" cy="13970"/>
            </a:xfrm>
            <a:custGeom>
              <a:avLst/>
              <a:gdLst/>
              <a:ahLst/>
              <a:cxnLst/>
              <a:rect l="l" t="t" r="r" b="b"/>
              <a:pathLst>
                <a:path w="13970" h="13970">
                  <a:moveTo>
                    <a:pt x="10210" y="0"/>
                  </a:moveTo>
                  <a:lnTo>
                    <a:pt x="2895"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A572B"/>
            </a:solidFill>
          </p:spPr>
          <p:txBody>
            <a:bodyPr wrap="square" lIns="0" tIns="0" rIns="0" bIns="0" rtlCol="0"/>
            <a:lstStyle/>
            <a:p>
              <a:endParaRPr sz="1493" dirty="0"/>
            </a:p>
          </p:txBody>
        </p:sp>
        <p:sp>
          <p:nvSpPr>
            <p:cNvPr id="779" name="object 759">
              <a:extLst>
                <a:ext uri="{FF2B5EF4-FFF2-40B4-BE49-F238E27FC236}">
                  <a16:creationId xmlns:a16="http://schemas.microsoft.com/office/drawing/2014/main" id="{73D673A5-C444-4239-85A4-1F46EE032FF5}"/>
                </a:ext>
              </a:extLst>
            </p:cNvPr>
            <p:cNvSpPr/>
            <p:nvPr/>
          </p:nvSpPr>
          <p:spPr>
            <a:xfrm>
              <a:off x="726671" y="6633990"/>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198"/>
                  </a:lnTo>
                  <a:lnTo>
                    <a:pt x="13284" y="6553"/>
                  </a:lnTo>
                  <a:lnTo>
                    <a:pt x="13220" y="2895"/>
                  </a:lnTo>
                  <a:lnTo>
                    <a:pt x="10210" y="0"/>
                  </a:lnTo>
                  <a:close/>
                </a:path>
              </a:pathLst>
            </a:custGeom>
            <a:solidFill>
              <a:srgbClr val="9B562C"/>
            </a:solidFill>
          </p:spPr>
          <p:txBody>
            <a:bodyPr wrap="square" lIns="0" tIns="0" rIns="0" bIns="0" rtlCol="0"/>
            <a:lstStyle/>
            <a:p>
              <a:endParaRPr sz="1493" dirty="0"/>
            </a:p>
          </p:txBody>
        </p:sp>
        <p:sp>
          <p:nvSpPr>
            <p:cNvPr id="780" name="object 760">
              <a:extLst>
                <a:ext uri="{FF2B5EF4-FFF2-40B4-BE49-F238E27FC236}">
                  <a16:creationId xmlns:a16="http://schemas.microsoft.com/office/drawing/2014/main" id="{CA0C9098-CA7C-4DA2-9210-F5DDF247C567}"/>
                </a:ext>
              </a:extLst>
            </p:cNvPr>
            <p:cNvSpPr/>
            <p:nvPr/>
          </p:nvSpPr>
          <p:spPr>
            <a:xfrm>
              <a:off x="1034540" y="6547954"/>
              <a:ext cx="13970" cy="13970"/>
            </a:xfrm>
            <a:custGeom>
              <a:avLst/>
              <a:gdLst/>
              <a:ahLst/>
              <a:cxnLst/>
              <a:rect l="l" t="t" r="r" b="b"/>
              <a:pathLst>
                <a:path w="13969" h="13970">
                  <a:moveTo>
                    <a:pt x="10210" y="0"/>
                  </a:moveTo>
                  <a:lnTo>
                    <a:pt x="2895" y="126"/>
                  </a:lnTo>
                  <a:lnTo>
                    <a:pt x="0" y="3149"/>
                  </a:lnTo>
                  <a:lnTo>
                    <a:pt x="127" y="10452"/>
                  </a:lnTo>
                  <a:lnTo>
                    <a:pt x="3136" y="13360"/>
                  </a:lnTo>
                  <a:lnTo>
                    <a:pt x="10439" y="13233"/>
                  </a:lnTo>
                  <a:lnTo>
                    <a:pt x="13347" y="10223"/>
                  </a:lnTo>
                  <a:lnTo>
                    <a:pt x="13284" y="6565"/>
                  </a:lnTo>
                  <a:lnTo>
                    <a:pt x="13220" y="2920"/>
                  </a:lnTo>
                  <a:lnTo>
                    <a:pt x="10210" y="0"/>
                  </a:lnTo>
                  <a:close/>
                </a:path>
              </a:pathLst>
            </a:custGeom>
            <a:solidFill>
              <a:srgbClr val="6F3F1F"/>
            </a:solidFill>
          </p:spPr>
          <p:txBody>
            <a:bodyPr wrap="square" lIns="0" tIns="0" rIns="0" bIns="0" rtlCol="0"/>
            <a:lstStyle/>
            <a:p>
              <a:endParaRPr sz="1493" dirty="0"/>
            </a:p>
          </p:txBody>
        </p:sp>
        <p:sp>
          <p:nvSpPr>
            <p:cNvPr id="781" name="object 761">
              <a:extLst>
                <a:ext uri="{FF2B5EF4-FFF2-40B4-BE49-F238E27FC236}">
                  <a16:creationId xmlns:a16="http://schemas.microsoft.com/office/drawing/2014/main" id="{B1E4B430-30BE-448F-A11E-4DCBE9268D58}"/>
                </a:ext>
              </a:extLst>
            </p:cNvPr>
            <p:cNvSpPr/>
            <p:nvPr/>
          </p:nvSpPr>
          <p:spPr>
            <a:xfrm>
              <a:off x="701043" y="6725803"/>
              <a:ext cx="13970" cy="13335"/>
            </a:xfrm>
            <a:custGeom>
              <a:avLst/>
              <a:gdLst/>
              <a:ahLst/>
              <a:cxnLst/>
              <a:rect l="l" t="t" r="r" b="b"/>
              <a:pathLst>
                <a:path w="13970" h="13334">
                  <a:moveTo>
                    <a:pt x="10210" y="0"/>
                  </a:moveTo>
                  <a:lnTo>
                    <a:pt x="2908" y="127"/>
                  </a:lnTo>
                  <a:lnTo>
                    <a:pt x="0" y="3124"/>
                  </a:lnTo>
                  <a:lnTo>
                    <a:pt x="126" y="10439"/>
                  </a:lnTo>
                  <a:lnTo>
                    <a:pt x="3136" y="13335"/>
                  </a:lnTo>
                  <a:lnTo>
                    <a:pt x="10439" y="13208"/>
                  </a:lnTo>
                  <a:lnTo>
                    <a:pt x="13347" y="10198"/>
                  </a:lnTo>
                  <a:lnTo>
                    <a:pt x="13284" y="6553"/>
                  </a:lnTo>
                  <a:lnTo>
                    <a:pt x="13220" y="2895"/>
                  </a:lnTo>
                  <a:lnTo>
                    <a:pt x="10210" y="0"/>
                  </a:lnTo>
                  <a:close/>
                </a:path>
              </a:pathLst>
            </a:custGeom>
            <a:solidFill>
              <a:srgbClr val="955229"/>
            </a:solidFill>
          </p:spPr>
          <p:txBody>
            <a:bodyPr wrap="square" lIns="0" tIns="0" rIns="0" bIns="0" rtlCol="0"/>
            <a:lstStyle/>
            <a:p>
              <a:endParaRPr sz="1493" dirty="0"/>
            </a:p>
          </p:txBody>
        </p:sp>
        <p:sp>
          <p:nvSpPr>
            <p:cNvPr id="782" name="object 762">
              <a:extLst>
                <a:ext uri="{FF2B5EF4-FFF2-40B4-BE49-F238E27FC236}">
                  <a16:creationId xmlns:a16="http://schemas.microsoft.com/office/drawing/2014/main" id="{8A4DB550-D41B-4FD4-A8E6-C65C454FE95C}"/>
                </a:ext>
              </a:extLst>
            </p:cNvPr>
            <p:cNvSpPr/>
            <p:nvPr/>
          </p:nvSpPr>
          <p:spPr>
            <a:xfrm>
              <a:off x="962499" y="6610545"/>
              <a:ext cx="13970" cy="13970"/>
            </a:xfrm>
            <a:custGeom>
              <a:avLst/>
              <a:gdLst/>
              <a:ahLst/>
              <a:cxnLst/>
              <a:rect l="l" t="t" r="r" b="b"/>
              <a:pathLst>
                <a:path w="13969" h="13970">
                  <a:moveTo>
                    <a:pt x="10223" y="0"/>
                  </a:moveTo>
                  <a:lnTo>
                    <a:pt x="2908" y="127"/>
                  </a:lnTo>
                  <a:lnTo>
                    <a:pt x="0" y="3136"/>
                  </a:lnTo>
                  <a:lnTo>
                    <a:pt x="139" y="10439"/>
                  </a:lnTo>
                  <a:lnTo>
                    <a:pt x="3149" y="13347"/>
                  </a:lnTo>
                  <a:lnTo>
                    <a:pt x="10452" y="13220"/>
                  </a:lnTo>
                  <a:lnTo>
                    <a:pt x="13360" y="10198"/>
                  </a:lnTo>
                  <a:lnTo>
                    <a:pt x="13296" y="6553"/>
                  </a:lnTo>
                  <a:lnTo>
                    <a:pt x="13233" y="2895"/>
                  </a:lnTo>
                  <a:lnTo>
                    <a:pt x="10223" y="0"/>
                  </a:lnTo>
                  <a:close/>
                </a:path>
              </a:pathLst>
            </a:custGeom>
            <a:solidFill>
              <a:srgbClr val="AD612A"/>
            </a:solidFill>
          </p:spPr>
          <p:txBody>
            <a:bodyPr wrap="square" lIns="0" tIns="0" rIns="0" bIns="0" rtlCol="0"/>
            <a:lstStyle/>
            <a:p>
              <a:endParaRPr sz="1493" dirty="0"/>
            </a:p>
          </p:txBody>
        </p:sp>
        <p:sp>
          <p:nvSpPr>
            <p:cNvPr id="783" name="object 763">
              <a:extLst>
                <a:ext uri="{FF2B5EF4-FFF2-40B4-BE49-F238E27FC236}">
                  <a16:creationId xmlns:a16="http://schemas.microsoft.com/office/drawing/2014/main" id="{A1F693DD-ED42-49EB-B6BF-DE4A9B2AB4E4}"/>
                </a:ext>
              </a:extLst>
            </p:cNvPr>
            <p:cNvSpPr/>
            <p:nvPr/>
          </p:nvSpPr>
          <p:spPr>
            <a:xfrm>
              <a:off x="719288" y="6660450"/>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75C2F"/>
            </a:solidFill>
          </p:spPr>
          <p:txBody>
            <a:bodyPr wrap="square" lIns="0" tIns="0" rIns="0" bIns="0" rtlCol="0"/>
            <a:lstStyle/>
            <a:p>
              <a:endParaRPr sz="1493" dirty="0"/>
            </a:p>
          </p:txBody>
        </p:sp>
        <p:sp>
          <p:nvSpPr>
            <p:cNvPr id="784" name="object 764">
              <a:extLst>
                <a:ext uri="{FF2B5EF4-FFF2-40B4-BE49-F238E27FC236}">
                  <a16:creationId xmlns:a16="http://schemas.microsoft.com/office/drawing/2014/main" id="{0D48E714-83E5-4EC3-ADF6-294A2EB58349}"/>
                </a:ext>
              </a:extLst>
            </p:cNvPr>
            <p:cNvSpPr/>
            <p:nvPr/>
          </p:nvSpPr>
          <p:spPr>
            <a:xfrm>
              <a:off x="762396" y="6473702"/>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804924"/>
            </a:solidFill>
          </p:spPr>
          <p:txBody>
            <a:bodyPr wrap="square" lIns="0" tIns="0" rIns="0" bIns="0" rtlCol="0"/>
            <a:lstStyle/>
            <a:p>
              <a:endParaRPr sz="1493" dirty="0"/>
            </a:p>
          </p:txBody>
        </p:sp>
        <p:sp>
          <p:nvSpPr>
            <p:cNvPr id="785" name="object 765">
              <a:extLst>
                <a:ext uri="{FF2B5EF4-FFF2-40B4-BE49-F238E27FC236}">
                  <a16:creationId xmlns:a16="http://schemas.microsoft.com/office/drawing/2014/main" id="{FC2E4CB5-CC08-45D6-9821-69E7D107B4C7}"/>
                </a:ext>
              </a:extLst>
            </p:cNvPr>
            <p:cNvSpPr/>
            <p:nvPr/>
          </p:nvSpPr>
          <p:spPr>
            <a:xfrm>
              <a:off x="494451" y="6679517"/>
              <a:ext cx="13970" cy="13970"/>
            </a:xfrm>
            <a:custGeom>
              <a:avLst/>
              <a:gdLst/>
              <a:ahLst/>
              <a:cxnLst/>
              <a:rect l="l" t="t" r="r" b="b"/>
              <a:pathLst>
                <a:path w="13970" h="13970">
                  <a:moveTo>
                    <a:pt x="10210" y="0"/>
                  </a:moveTo>
                  <a:lnTo>
                    <a:pt x="2895" y="126"/>
                  </a:lnTo>
                  <a:lnTo>
                    <a:pt x="0" y="3136"/>
                  </a:lnTo>
                  <a:lnTo>
                    <a:pt x="126" y="10439"/>
                  </a:lnTo>
                  <a:lnTo>
                    <a:pt x="3136" y="13347"/>
                  </a:lnTo>
                  <a:lnTo>
                    <a:pt x="10439" y="13220"/>
                  </a:lnTo>
                  <a:lnTo>
                    <a:pt x="13347" y="10198"/>
                  </a:lnTo>
                  <a:lnTo>
                    <a:pt x="13284" y="6553"/>
                  </a:lnTo>
                  <a:lnTo>
                    <a:pt x="13220" y="2895"/>
                  </a:lnTo>
                  <a:lnTo>
                    <a:pt x="10210" y="0"/>
                  </a:lnTo>
                  <a:close/>
                </a:path>
              </a:pathLst>
            </a:custGeom>
            <a:solidFill>
              <a:srgbClr val="AE5E31"/>
            </a:solidFill>
          </p:spPr>
          <p:txBody>
            <a:bodyPr wrap="square" lIns="0" tIns="0" rIns="0" bIns="0" rtlCol="0"/>
            <a:lstStyle/>
            <a:p>
              <a:endParaRPr sz="1493" dirty="0"/>
            </a:p>
          </p:txBody>
        </p:sp>
        <p:sp>
          <p:nvSpPr>
            <p:cNvPr id="786" name="object 766">
              <a:extLst>
                <a:ext uri="{FF2B5EF4-FFF2-40B4-BE49-F238E27FC236}">
                  <a16:creationId xmlns:a16="http://schemas.microsoft.com/office/drawing/2014/main" id="{4B3A111E-B156-4CF9-BB52-644FD6E6BDD5}"/>
                </a:ext>
              </a:extLst>
            </p:cNvPr>
            <p:cNvSpPr/>
            <p:nvPr/>
          </p:nvSpPr>
          <p:spPr>
            <a:xfrm>
              <a:off x="795240" y="6670726"/>
              <a:ext cx="13970" cy="13970"/>
            </a:xfrm>
            <a:custGeom>
              <a:avLst/>
              <a:gdLst/>
              <a:ahLst/>
              <a:cxnLst/>
              <a:rect l="l" t="t" r="r" b="b"/>
              <a:pathLst>
                <a:path w="13970" h="13970">
                  <a:moveTo>
                    <a:pt x="10210" y="0"/>
                  </a:moveTo>
                  <a:lnTo>
                    <a:pt x="2895" y="126"/>
                  </a:lnTo>
                  <a:lnTo>
                    <a:pt x="0" y="3136"/>
                  </a:lnTo>
                  <a:lnTo>
                    <a:pt x="126" y="10452"/>
                  </a:lnTo>
                  <a:lnTo>
                    <a:pt x="3136" y="13360"/>
                  </a:lnTo>
                  <a:lnTo>
                    <a:pt x="10439" y="13233"/>
                  </a:lnTo>
                  <a:lnTo>
                    <a:pt x="13347" y="10223"/>
                  </a:lnTo>
                  <a:lnTo>
                    <a:pt x="13284" y="6565"/>
                  </a:lnTo>
                  <a:lnTo>
                    <a:pt x="13220" y="2908"/>
                  </a:lnTo>
                  <a:lnTo>
                    <a:pt x="10210" y="0"/>
                  </a:lnTo>
                  <a:close/>
                </a:path>
              </a:pathLst>
            </a:custGeom>
            <a:solidFill>
              <a:srgbClr val="B6662D"/>
            </a:solidFill>
          </p:spPr>
          <p:txBody>
            <a:bodyPr wrap="square" lIns="0" tIns="0" rIns="0" bIns="0" rtlCol="0"/>
            <a:lstStyle/>
            <a:p>
              <a:endParaRPr sz="1493" dirty="0"/>
            </a:p>
          </p:txBody>
        </p:sp>
        <p:sp>
          <p:nvSpPr>
            <p:cNvPr id="787" name="object 767">
              <a:extLst>
                <a:ext uri="{FF2B5EF4-FFF2-40B4-BE49-F238E27FC236}">
                  <a16:creationId xmlns:a16="http://schemas.microsoft.com/office/drawing/2014/main" id="{83468629-8275-486F-AB65-245B5B253868}"/>
                </a:ext>
              </a:extLst>
            </p:cNvPr>
            <p:cNvSpPr/>
            <p:nvPr/>
          </p:nvSpPr>
          <p:spPr>
            <a:xfrm>
              <a:off x="637265" y="6664812"/>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F5E33"/>
            </a:solidFill>
          </p:spPr>
          <p:txBody>
            <a:bodyPr wrap="square" lIns="0" tIns="0" rIns="0" bIns="0" rtlCol="0"/>
            <a:lstStyle/>
            <a:p>
              <a:endParaRPr sz="1493" dirty="0"/>
            </a:p>
          </p:txBody>
        </p:sp>
        <p:sp>
          <p:nvSpPr>
            <p:cNvPr id="788" name="object 768">
              <a:extLst>
                <a:ext uri="{FF2B5EF4-FFF2-40B4-BE49-F238E27FC236}">
                  <a16:creationId xmlns:a16="http://schemas.microsoft.com/office/drawing/2014/main" id="{2EA64C0E-8697-4F11-BB37-FB9141B7EB16}"/>
                </a:ext>
              </a:extLst>
            </p:cNvPr>
            <p:cNvSpPr/>
            <p:nvPr/>
          </p:nvSpPr>
          <p:spPr>
            <a:xfrm>
              <a:off x="775831" y="6622708"/>
              <a:ext cx="13970" cy="13970"/>
            </a:xfrm>
            <a:custGeom>
              <a:avLst/>
              <a:gdLst/>
              <a:ahLst/>
              <a:cxnLst/>
              <a:rect l="l" t="t" r="r" b="b"/>
              <a:pathLst>
                <a:path w="13970" h="13970">
                  <a:moveTo>
                    <a:pt x="10210" y="0"/>
                  </a:moveTo>
                  <a:lnTo>
                    <a:pt x="2895" y="127"/>
                  </a:lnTo>
                  <a:lnTo>
                    <a:pt x="0" y="3136"/>
                  </a:lnTo>
                  <a:lnTo>
                    <a:pt x="126" y="10452"/>
                  </a:lnTo>
                  <a:lnTo>
                    <a:pt x="3136" y="13360"/>
                  </a:lnTo>
                  <a:lnTo>
                    <a:pt x="10439" y="13233"/>
                  </a:lnTo>
                  <a:lnTo>
                    <a:pt x="13347" y="10223"/>
                  </a:lnTo>
                  <a:lnTo>
                    <a:pt x="13284" y="6565"/>
                  </a:lnTo>
                  <a:lnTo>
                    <a:pt x="13220" y="2908"/>
                  </a:lnTo>
                  <a:lnTo>
                    <a:pt x="10210" y="0"/>
                  </a:lnTo>
                  <a:close/>
                </a:path>
              </a:pathLst>
            </a:custGeom>
            <a:solidFill>
              <a:srgbClr val="A85B30"/>
            </a:solidFill>
          </p:spPr>
          <p:txBody>
            <a:bodyPr wrap="square" lIns="0" tIns="0" rIns="0" bIns="0" rtlCol="0"/>
            <a:lstStyle/>
            <a:p>
              <a:endParaRPr sz="1493" dirty="0"/>
            </a:p>
          </p:txBody>
        </p:sp>
        <p:sp>
          <p:nvSpPr>
            <p:cNvPr id="789" name="object 769">
              <a:extLst>
                <a:ext uri="{FF2B5EF4-FFF2-40B4-BE49-F238E27FC236}">
                  <a16:creationId xmlns:a16="http://schemas.microsoft.com/office/drawing/2014/main" id="{0A3CB033-6675-429E-B269-5BE3501C0584}"/>
                </a:ext>
              </a:extLst>
            </p:cNvPr>
            <p:cNvSpPr/>
            <p:nvPr/>
          </p:nvSpPr>
          <p:spPr>
            <a:xfrm>
              <a:off x="673729" y="6609474"/>
              <a:ext cx="13970" cy="13970"/>
            </a:xfrm>
            <a:custGeom>
              <a:avLst/>
              <a:gdLst/>
              <a:ahLst/>
              <a:cxnLst/>
              <a:rect l="l" t="t" r="r" b="b"/>
              <a:pathLst>
                <a:path w="13970" h="13970">
                  <a:moveTo>
                    <a:pt x="10210" y="0"/>
                  </a:moveTo>
                  <a:lnTo>
                    <a:pt x="2895" y="126"/>
                  </a:lnTo>
                  <a:lnTo>
                    <a:pt x="0" y="3136"/>
                  </a:lnTo>
                  <a:lnTo>
                    <a:pt x="126" y="10439"/>
                  </a:lnTo>
                  <a:lnTo>
                    <a:pt x="3136" y="13347"/>
                  </a:lnTo>
                  <a:lnTo>
                    <a:pt x="10439" y="13220"/>
                  </a:lnTo>
                  <a:lnTo>
                    <a:pt x="13347" y="10198"/>
                  </a:lnTo>
                  <a:lnTo>
                    <a:pt x="13284" y="6553"/>
                  </a:lnTo>
                  <a:lnTo>
                    <a:pt x="13220" y="2895"/>
                  </a:lnTo>
                  <a:lnTo>
                    <a:pt x="10210" y="0"/>
                  </a:lnTo>
                  <a:close/>
                </a:path>
              </a:pathLst>
            </a:custGeom>
            <a:solidFill>
              <a:srgbClr val="A1592E"/>
            </a:solidFill>
          </p:spPr>
          <p:txBody>
            <a:bodyPr wrap="square" lIns="0" tIns="0" rIns="0" bIns="0" rtlCol="0"/>
            <a:lstStyle/>
            <a:p>
              <a:endParaRPr sz="1493" dirty="0"/>
            </a:p>
          </p:txBody>
        </p:sp>
        <p:sp>
          <p:nvSpPr>
            <p:cNvPr id="790" name="object 770">
              <a:extLst>
                <a:ext uri="{FF2B5EF4-FFF2-40B4-BE49-F238E27FC236}">
                  <a16:creationId xmlns:a16="http://schemas.microsoft.com/office/drawing/2014/main" id="{12F67155-099E-4B37-877A-8ED0E5E6714B}"/>
                </a:ext>
              </a:extLst>
            </p:cNvPr>
            <p:cNvSpPr/>
            <p:nvPr/>
          </p:nvSpPr>
          <p:spPr>
            <a:xfrm>
              <a:off x="1027404" y="6573949"/>
              <a:ext cx="13970" cy="13970"/>
            </a:xfrm>
            <a:custGeom>
              <a:avLst/>
              <a:gdLst/>
              <a:ahLst/>
              <a:cxnLst/>
              <a:rect l="l" t="t" r="r" b="b"/>
              <a:pathLst>
                <a:path w="13969" h="13970">
                  <a:moveTo>
                    <a:pt x="10210" y="0"/>
                  </a:moveTo>
                  <a:lnTo>
                    <a:pt x="2908" y="126"/>
                  </a:lnTo>
                  <a:lnTo>
                    <a:pt x="0" y="3136"/>
                  </a:lnTo>
                  <a:lnTo>
                    <a:pt x="127" y="10439"/>
                  </a:lnTo>
                  <a:lnTo>
                    <a:pt x="3136" y="13347"/>
                  </a:lnTo>
                  <a:lnTo>
                    <a:pt x="10452" y="13220"/>
                  </a:lnTo>
                  <a:lnTo>
                    <a:pt x="13347" y="10198"/>
                  </a:lnTo>
                  <a:lnTo>
                    <a:pt x="13284" y="6553"/>
                  </a:lnTo>
                  <a:lnTo>
                    <a:pt x="13220" y="2895"/>
                  </a:lnTo>
                  <a:lnTo>
                    <a:pt x="10210" y="0"/>
                  </a:lnTo>
                  <a:close/>
                </a:path>
              </a:pathLst>
            </a:custGeom>
            <a:solidFill>
              <a:srgbClr val="70411E"/>
            </a:solidFill>
          </p:spPr>
          <p:txBody>
            <a:bodyPr wrap="square" lIns="0" tIns="0" rIns="0" bIns="0" rtlCol="0"/>
            <a:lstStyle/>
            <a:p>
              <a:endParaRPr sz="1493" dirty="0"/>
            </a:p>
          </p:txBody>
        </p:sp>
        <p:sp>
          <p:nvSpPr>
            <p:cNvPr id="791" name="object 771">
              <a:extLst>
                <a:ext uri="{FF2B5EF4-FFF2-40B4-BE49-F238E27FC236}">
                  <a16:creationId xmlns:a16="http://schemas.microsoft.com/office/drawing/2014/main" id="{105C6276-08C2-46C4-8754-50219B4584C5}"/>
                </a:ext>
              </a:extLst>
            </p:cNvPr>
            <p:cNvSpPr/>
            <p:nvPr/>
          </p:nvSpPr>
          <p:spPr>
            <a:xfrm>
              <a:off x="468111" y="6657879"/>
              <a:ext cx="13970" cy="13970"/>
            </a:xfrm>
            <a:custGeom>
              <a:avLst/>
              <a:gdLst/>
              <a:ahLst/>
              <a:cxnLst/>
              <a:rect l="l" t="t" r="r" b="b"/>
              <a:pathLst>
                <a:path w="13970" h="13970">
                  <a:moveTo>
                    <a:pt x="10210" y="0"/>
                  </a:moveTo>
                  <a:lnTo>
                    <a:pt x="2908" y="126"/>
                  </a:lnTo>
                  <a:lnTo>
                    <a:pt x="0" y="3124"/>
                  </a:lnTo>
                  <a:lnTo>
                    <a:pt x="126" y="10439"/>
                  </a:lnTo>
                  <a:lnTo>
                    <a:pt x="3136" y="13347"/>
                  </a:lnTo>
                  <a:lnTo>
                    <a:pt x="10452" y="13220"/>
                  </a:lnTo>
                  <a:lnTo>
                    <a:pt x="13347" y="10210"/>
                  </a:lnTo>
                  <a:lnTo>
                    <a:pt x="13284" y="6553"/>
                  </a:lnTo>
                  <a:lnTo>
                    <a:pt x="13220" y="2895"/>
                  </a:lnTo>
                  <a:lnTo>
                    <a:pt x="10210" y="0"/>
                  </a:lnTo>
                  <a:close/>
                </a:path>
              </a:pathLst>
            </a:custGeom>
            <a:solidFill>
              <a:srgbClr val="BD6A2F"/>
            </a:solidFill>
          </p:spPr>
          <p:txBody>
            <a:bodyPr wrap="square" lIns="0" tIns="0" rIns="0" bIns="0" rtlCol="0"/>
            <a:lstStyle/>
            <a:p>
              <a:endParaRPr sz="1493" dirty="0"/>
            </a:p>
          </p:txBody>
        </p:sp>
        <p:sp>
          <p:nvSpPr>
            <p:cNvPr id="792" name="object 772">
              <a:extLst>
                <a:ext uri="{FF2B5EF4-FFF2-40B4-BE49-F238E27FC236}">
                  <a16:creationId xmlns:a16="http://schemas.microsoft.com/office/drawing/2014/main" id="{326E86BE-F4A1-4468-BFE8-21496A77F300}"/>
                </a:ext>
              </a:extLst>
            </p:cNvPr>
            <p:cNvSpPr/>
            <p:nvPr/>
          </p:nvSpPr>
          <p:spPr>
            <a:xfrm>
              <a:off x="565998" y="6607856"/>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198"/>
                  </a:lnTo>
                  <a:lnTo>
                    <a:pt x="13284" y="6553"/>
                  </a:lnTo>
                  <a:lnTo>
                    <a:pt x="13220" y="2895"/>
                  </a:lnTo>
                  <a:lnTo>
                    <a:pt x="10210" y="0"/>
                  </a:lnTo>
                  <a:close/>
                </a:path>
              </a:pathLst>
            </a:custGeom>
            <a:solidFill>
              <a:srgbClr val="A0592F"/>
            </a:solidFill>
          </p:spPr>
          <p:txBody>
            <a:bodyPr wrap="square" lIns="0" tIns="0" rIns="0" bIns="0" rtlCol="0"/>
            <a:lstStyle/>
            <a:p>
              <a:endParaRPr sz="1493" dirty="0"/>
            </a:p>
          </p:txBody>
        </p:sp>
        <p:sp>
          <p:nvSpPr>
            <p:cNvPr id="793" name="object 773">
              <a:extLst>
                <a:ext uri="{FF2B5EF4-FFF2-40B4-BE49-F238E27FC236}">
                  <a16:creationId xmlns:a16="http://schemas.microsoft.com/office/drawing/2014/main" id="{E3051938-BB0A-4418-906B-618ADD8D8A68}"/>
                </a:ext>
              </a:extLst>
            </p:cNvPr>
            <p:cNvSpPr/>
            <p:nvPr/>
          </p:nvSpPr>
          <p:spPr>
            <a:xfrm>
              <a:off x="776589" y="6678269"/>
              <a:ext cx="13970" cy="13970"/>
            </a:xfrm>
            <a:custGeom>
              <a:avLst/>
              <a:gdLst/>
              <a:ahLst/>
              <a:cxnLst/>
              <a:rect l="l" t="t" r="r" b="b"/>
              <a:pathLst>
                <a:path w="13970" h="13970">
                  <a:moveTo>
                    <a:pt x="10223" y="0"/>
                  </a:moveTo>
                  <a:lnTo>
                    <a:pt x="2908" y="127"/>
                  </a:lnTo>
                  <a:lnTo>
                    <a:pt x="0" y="3136"/>
                  </a:lnTo>
                  <a:lnTo>
                    <a:pt x="139" y="10439"/>
                  </a:lnTo>
                  <a:lnTo>
                    <a:pt x="3149" y="13347"/>
                  </a:lnTo>
                  <a:lnTo>
                    <a:pt x="10452" y="13220"/>
                  </a:lnTo>
                  <a:lnTo>
                    <a:pt x="13360" y="10198"/>
                  </a:lnTo>
                  <a:lnTo>
                    <a:pt x="13296" y="6553"/>
                  </a:lnTo>
                  <a:lnTo>
                    <a:pt x="13233" y="2895"/>
                  </a:lnTo>
                  <a:lnTo>
                    <a:pt x="10223" y="0"/>
                  </a:lnTo>
                  <a:close/>
                </a:path>
              </a:pathLst>
            </a:custGeom>
            <a:solidFill>
              <a:srgbClr val="9F582E"/>
            </a:solidFill>
          </p:spPr>
          <p:txBody>
            <a:bodyPr wrap="square" lIns="0" tIns="0" rIns="0" bIns="0" rtlCol="0"/>
            <a:lstStyle/>
            <a:p>
              <a:endParaRPr sz="1493" dirty="0"/>
            </a:p>
          </p:txBody>
        </p:sp>
        <p:sp>
          <p:nvSpPr>
            <p:cNvPr id="794" name="object 774">
              <a:extLst>
                <a:ext uri="{FF2B5EF4-FFF2-40B4-BE49-F238E27FC236}">
                  <a16:creationId xmlns:a16="http://schemas.microsoft.com/office/drawing/2014/main" id="{0A4AB7C0-D8AD-4ED9-B0B2-62C7112687CE}"/>
                </a:ext>
              </a:extLst>
            </p:cNvPr>
            <p:cNvSpPr/>
            <p:nvPr/>
          </p:nvSpPr>
          <p:spPr>
            <a:xfrm>
              <a:off x="823098" y="6589326"/>
              <a:ext cx="13970" cy="13970"/>
            </a:xfrm>
            <a:custGeom>
              <a:avLst/>
              <a:gdLst/>
              <a:ahLst/>
              <a:cxnLst/>
              <a:rect l="l" t="t" r="r" b="b"/>
              <a:pathLst>
                <a:path w="13969" h="13970">
                  <a:moveTo>
                    <a:pt x="10223" y="0"/>
                  </a:moveTo>
                  <a:lnTo>
                    <a:pt x="2920" y="127"/>
                  </a:lnTo>
                  <a:lnTo>
                    <a:pt x="0" y="3136"/>
                  </a:lnTo>
                  <a:lnTo>
                    <a:pt x="139" y="10439"/>
                  </a:lnTo>
                  <a:lnTo>
                    <a:pt x="3149" y="13347"/>
                  </a:lnTo>
                  <a:lnTo>
                    <a:pt x="10464" y="13220"/>
                  </a:lnTo>
                  <a:lnTo>
                    <a:pt x="13360" y="10210"/>
                  </a:lnTo>
                  <a:lnTo>
                    <a:pt x="13296" y="6553"/>
                  </a:lnTo>
                  <a:lnTo>
                    <a:pt x="13233" y="2908"/>
                  </a:lnTo>
                  <a:lnTo>
                    <a:pt x="10223" y="0"/>
                  </a:lnTo>
                  <a:close/>
                </a:path>
              </a:pathLst>
            </a:custGeom>
            <a:solidFill>
              <a:srgbClr val="A55B30"/>
            </a:solidFill>
          </p:spPr>
          <p:txBody>
            <a:bodyPr wrap="square" lIns="0" tIns="0" rIns="0" bIns="0" rtlCol="0"/>
            <a:lstStyle/>
            <a:p>
              <a:endParaRPr sz="1493" dirty="0"/>
            </a:p>
          </p:txBody>
        </p:sp>
        <p:sp>
          <p:nvSpPr>
            <p:cNvPr id="795" name="object 775">
              <a:extLst>
                <a:ext uri="{FF2B5EF4-FFF2-40B4-BE49-F238E27FC236}">
                  <a16:creationId xmlns:a16="http://schemas.microsoft.com/office/drawing/2014/main" id="{257CFEE6-222C-440B-8C7C-F66A22FC6180}"/>
                </a:ext>
              </a:extLst>
            </p:cNvPr>
            <p:cNvSpPr/>
            <p:nvPr/>
          </p:nvSpPr>
          <p:spPr>
            <a:xfrm>
              <a:off x="569949" y="6551542"/>
              <a:ext cx="13970" cy="13970"/>
            </a:xfrm>
            <a:custGeom>
              <a:avLst/>
              <a:gdLst/>
              <a:ahLst/>
              <a:cxnLst/>
              <a:rect l="l" t="t" r="r" b="b"/>
              <a:pathLst>
                <a:path w="13970" h="13970">
                  <a:moveTo>
                    <a:pt x="10210" y="0"/>
                  </a:moveTo>
                  <a:lnTo>
                    <a:pt x="2895" y="126"/>
                  </a:lnTo>
                  <a:lnTo>
                    <a:pt x="0" y="3136"/>
                  </a:lnTo>
                  <a:lnTo>
                    <a:pt x="126" y="10439"/>
                  </a:lnTo>
                  <a:lnTo>
                    <a:pt x="3136" y="13347"/>
                  </a:lnTo>
                  <a:lnTo>
                    <a:pt x="10439" y="13220"/>
                  </a:lnTo>
                  <a:lnTo>
                    <a:pt x="13347" y="10198"/>
                  </a:lnTo>
                  <a:lnTo>
                    <a:pt x="13284" y="6553"/>
                  </a:lnTo>
                  <a:lnTo>
                    <a:pt x="13220" y="2895"/>
                  </a:lnTo>
                  <a:lnTo>
                    <a:pt x="10210" y="0"/>
                  </a:lnTo>
                  <a:close/>
                </a:path>
              </a:pathLst>
            </a:custGeom>
            <a:solidFill>
              <a:srgbClr val="A45B2F"/>
            </a:solidFill>
          </p:spPr>
          <p:txBody>
            <a:bodyPr wrap="square" lIns="0" tIns="0" rIns="0" bIns="0" rtlCol="0"/>
            <a:lstStyle/>
            <a:p>
              <a:endParaRPr sz="1493" dirty="0"/>
            </a:p>
          </p:txBody>
        </p:sp>
        <p:sp>
          <p:nvSpPr>
            <p:cNvPr id="796" name="object 776">
              <a:extLst>
                <a:ext uri="{FF2B5EF4-FFF2-40B4-BE49-F238E27FC236}">
                  <a16:creationId xmlns:a16="http://schemas.microsoft.com/office/drawing/2014/main" id="{19D091EB-A65F-4C4B-842B-08931D49984E}"/>
                </a:ext>
              </a:extLst>
            </p:cNvPr>
            <p:cNvSpPr/>
            <p:nvPr/>
          </p:nvSpPr>
          <p:spPr>
            <a:xfrm>
              <a:off x="713160" y="6469273"/>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7F4925"/>
            </a:solidFill>
          </p:spPr>
          <p:txBody>
            <a:bodyPr wrap="square" lIns="0" tIns="0" rIns="0" bIns="0" rtlCol="0"/>
            <a:lstStyle/>
            <a:p>
              <a:endParaRPr sz="1493" dirty="0"/>
            </a:p>
          </p:txBody>
        </p:sp>
        <p:sp>
          <p:nvSpPr>
            <p:cNvPr id="797" name="object 777">
              <a:extLst>
                <a:ext uri="{FF2B5EF4-FFF2-40B4-BE49-F238E27FC236}">
                  <a16:creationId xmlns:a16="http://schemas.microsoft.com/office/drawing/2014/main" id="{460CE635-90F8-46AF-AE4F-59B10CF41AC7}"/>
                </a:ext>
              </a:extLst>
            </p:cNvPr>
            <p:cNvSpPr/>
            <p:nvPr/>
          </p:nvSpPr>
          <p:spPr>
            <a:xfrm>
              <a:off x="1035834" y="6568640"/>
              <a:ext cx="13970" cy="13970"/>
            </a:xfrm>
            <a:custGeom>
              <a:avLst/>
              <a:gdLst/>
              <a:ahLst/>
              <a:cxnLst/>
              <a:rect l="l" t="t" r="r" b="b"/>
              <a:pathLst>
                <a:path w="13969" h="13970">
                  <a:moveTo>
                    <a:pt x="10210" y="0"/>
                  </a:moveTo>
                  <a:lnTo>
                    <a:pt x="2895"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7A4423"/>
            </a:solidFill>
          </p:spPr>
          <p:txBody>
            <a:bodyPr wrap="square" lIns="0" tIns="0" rIns="0" bIns="0" rtlCol="0"/>
            <a:lstStyle/>
            <a:p>
              <a:endParaRPr sz="1493" dirty="0"/>
            </a:p>
          </p:txBody>
        </p:sp>
        <p:sp>
          <p:nvSpPr>
            <p:cNvPr id="798" name="object 778">
              <a:extLst>
                <a:ext uri="{FF2B5EF4-FFF2-40B4-BE49-F238E27FC236}">
                  <a16:creationId xmlns:a16="http://schemas.microsoft.com/office/drawing/2014/main" id="{5993A249-F857-4369-BA09-1555C87A4283}"/>
                </a:ext>
              </a:extLst>
            </p:cNvPr>
            <p:cNvSpPr/>
            <p:nvPr/>
          </p:nvSpPr>
          <p:spPr>
            <a:xfrm>
              <a:off x="713442" y="6656520"/>
              <a:ext cx="13970" cy="13970"/>
            </a:xfrm>
            <a:custGeom>
              <a:avLst/>
              <a:gdLst/>
              <a:ahLst/>
              <a:cxnLst/>
              <a:rect l="l" t="t" r="r" b="b"/>
              <a:pathLst>
                <a:path w="13970" h="13970">
                  <a:moveTo>
                    <a:pt x="10210" y="0"/>
                  </a:moveTo>
                  <a:lnTo>
                    <a:pt x="2895" y="126"/>
                  </a:lnTo>
                  <a:lnTo>
                    <a:pt x="0" y="3136"/>
                  </a:lnTo>
                  <a:lnTo>
                    <a:pt x="126" y="10452"/>
                  </a:lnTo>
                  <a:lnTo>
                    <a:pt x="3136" y="13360"/>
                  </a:lnTo>
                  <a:lnTo>
                    <a:pt x="10439" y="13233"/>
                  </a:lnTo>
                  <a:lnTo>
                    <a:pt x="13347" y="10223"/>
                  </a:lnTo>
                  <a:lnTo>
                    <a:pt x="13284" y="6565"/>
                  </a:lnTo>
                  <a:lnTo>
                    <a:pt x="13220" y="2908"/>
                  </a:lnTo>
                  <a:lnTo>
                    <a:pt x="10210" y="0"/>
                  </a:lnTo>
                  <a:close/>
                </a:path>
              </a:pathLst>
            </a:custGeom>
            <a:solidFill>
              <a:srgbClr val="A15B2D"/>
            </a:solidFill>
          </p:spPr>
          <p:txBody>
            <a:bodyPr wrap="square" lIns="0" tIns="0" rIns="0" bIns="0" rtlCol="0"/>
            <a:lstStyle/>
            <a:p>
              <a:endParaRPr sz="1493" dirty="0"/>
            </a:p>
          </p:txBody>
        </p:sp>
        <p:sp>
          <p:nvSpPr>
            <p:cNvPr id="799" name="object 779">
              <a:extLst>
                <a:ext uri="{FF2B5EF4-FFF2-40B4-BE49-F238E27FC236}">
                  <a16:creationId xmlns:a16="http://schemas.microsoft.com/office/drawing/2014/main" id="{4BE58C05-302B-4A71-976B-53C60AC7876E}"/>
                </a:ext>
              </a:extLst>
            </p:cNvPr>
            <p:cNvSpPr/>
            <p:nvPr/>
          </p:nvSpPr>
          <p:spPr>
            <a:xfrm>
              <a:off x="468508" y="6616365"/>
              <a:ext cx="13970" cy="13970"/>
            </a:xfrm>
            <a:custGeom>
              <a:avLst/>
              <a:gdLst/>
              <a:ahLst/>
              <a:cxnLst/>
              <a:rect l="l" t="t" r="r" b="b"/>
              <a:pathLst>
                <a:path w="13970" h="13970">
                  <a:moveTo>
                    <a:pt x="10210" y="0"/>
                  </a:moveTo>
                  <a:lnTo>
                    <a:pt x="2908" y="126"/>
                  </a:lnTo>
                  <a:lnTo>
                    <a:pt x="0" y="3149"/>
                  </a:lnTo>
                  <a:lnTo>
                    <a:pt x="126" y="10452"/>
                  </a:lnTo>
                  <a:lnTo>
                    <a:pt x="3136" y="13360"/>
                  </a:lnTo>
                  <a:lnTo>
                    <a:pt x="10439" y="13233"/>
                  </a:lnTo>
                  <a:lnTo>
                    <a:pt x="13347" y="10223"/>
                  </a:lnTo>
                  <a:lnTo>
                    <a:pt x="13284" y="6565"/>
                  </a:lnTo>
                  <a:lnTo>
                    <a:pt x="13220" y="2920"/>
                  </a:lnTo>
                  <a:lnTo>
                    <a:pt x="10210" y="0"/>
                  </a:lnTo>
                  <a:close/>
                </a:path>
              </a:pathLst>
            </a:custGeom>
            <a:solidFill>
              <a:srgbClr val="AB5D33"/>
            </a:solidFill>
          </p:spPr>
          <p:txBody>
            <a:bodyPr wrap="square" lIns="0" tIns="0" rIns="0" bIns="0" rtlCol="0"/>
            <a:lstStyle/>
            <a:p>
              <a:endParaRPr sz="1493" dirty="0"/>
            </a:p>
          </p:txBody>
        </p:sp>
        <p:sp>
          <p:nvSpPr>
            <p:cNvPr id="800" name="object 780">
              <a:extLst>
                <a:ext uri="{FF2B5EF4-FFF2-40B4-BE49-F238E27FC236}">
                  <a16:creationId xmlns:a16="http://schemas.microsoft.com/office/drawing/2014/main" id="{54352BE6-6897-4891-92E7-3BA67EFBE87F}"/>
                </a:ext>
              </a:extLst>
            </p:cNvPr>
            <p:cNvSpPr/>
            <p:nvPr/>
          </p:nvSpPr>
          <p:spPr>
            <a:xfrm>
              <a:off x="922870" y="6654761"/>
              <a:ext cx="13970" cy="13970"/>
            </a:xfrm>
            <a:custGeom>
              <a:avLst/>
              <a:gdLst/>
              <a:ahLst/>
              <a:cxnLst/>
              <a:rect l="l" t="t" r="r" b="b"/>
              <a:pathLst>
                <a:path w="13969" h="13970">
                  <a:moveTo>
                    <a:pt x="10223" y="0"/>
                  </a:moveTo>
                  <a:lnTo>
                    <a:pt x="2908" y="126"/>
                  </a:lnTo>
                  <a:lnTo>
                    <a:pt x="0" y="3149"/>
                  </a:lnTo>
                  <a:lnTo>
                    <a:pt x="126" y="10452"/>
                  </a:lnTo>
                  <a:lnTo>
                    <a:pt x="3149" y="13347"/>
                  </a:lnTo>
                  <a:lnTo>
                    <a:pt x="10452" y="13220"/>
                  </a:lnTo>
                  <a:lnTo>
                    <a:pt x="13360" y="10223"/>
                  </a:lnTo>
                  <a:lnTo>
                    <a:pt x="13296" y="6565"/>
                  </a:lnTo>
                  <a:lnTo>
                    <a:pt x="13233" y="2920"/>
                  </a:lnTo>
                  <a:lnTo>
                    <a:pt x="10223" y="0"/>
                  </a:lnTo>
                  <a:close/>
                </a:path>
              </a:pathLst>
            </a:custGeom>
            <a:solidFill>
              <a:srgbClr val="874C26"/>
            </a:solidFill>
          </p:spPr>
          <p:txBody>
            <a:bodyPr wrap="square" lIns="0" tIns="0" rIns="0" bIns="0" rtlCol="0"/>
            <a:lstStyle/>
            <a:p>
              <a:endParaRPr sz="1493" dirty="0"/>
            </a:p>
          </p:txBody>
        </p:sp>
        <p:sp>
          <p:nvSpPr>
            <p:cNvPr id="801" name="object 781">
              <a:extLst>
                <a:ext uri="{FF2B5EF4-FFF2-40B4-BE49-F238E27FC236}">
                  <a16:creationId xmlns:a16="http://schemas.microsoft.com/office/drawing/2014/main" id="{5C944E6B-7B53-475D-B05B-96B38E323427}"/>
                </a:ext>
              </a:extLst>
            </p:cNvPr>
            <p:cNvSpPr/>
            <p:nvPr/>
          </p:nvSpPr>
          <p:spPr>
            <a:xfrm>
              <a:off x="737254" y="6730513"/>
              <a:ext cx="13970" cy="13970"/>
            </a:xfrm>
            <a:custGeom>
              <a:avLst/>
              <a:gdLst/>
              <a:ahLst/>
              <a:cxnLst/>
              <a:rect l="l" t="t" r="r" b="b"/>
              <a:pathLst>
                <a:path w="13970" h="13970">
                  <a:moveTo>
                    <a:pt x="10223" y="0"/>
                  </a:moveTo>
                  <a:lnTo>
                    <a:pt x="2908" y="126"/>
                  </a:lnTo>
                  <a:lnTo>
                    <a:pt x="0" y="3136"/>
                  </a:lnTo>
                  <a:lnTo>
                    <a:pt x="139" y="10452"/>
                  </a:lnTo>
                  <a:lnTo>
                    <a:pt x="3149" y="13347"/>
                  </a:lnTo>
                  <a:lnTo>
                    <a:pt x="10452" y="13220"/>
                  </a:lnTo>
                  <a:lnTo>
                    <a:pt x="13360" y="10223"/>
                  </a:lnTo>
                  <a:lnTo>
                    <a:pt x="13296" y="6553"/>
                  </a:lnTo>
                  <a:lnTo>
                    <a:pt x="13233" y="2908"/>
                  </a:lnTo>
                  <a:lnTo>
                    <a:pt x="10223" y="0"/>
                  </a:lnTo>
                  <a:close/>
                </a:path>
              </a:pathLst>
            </a:custGeom>
            <a:solidFill>
              <a:srgbClr val="924F2A"/>
            </a:solidFill>
          </p:spPr>
          <p:txBody>
            <a:bodyPr wrap="square" lIns="0" tIns="0" rIns="0" bIns="0" rtlCol="0"/>
            <a:lstStyle/>
            <a:p>
              <a:endParaRPr sz="1493" dirty="0"/>
            </a:p>
          </p:txBody>
        </p:sp>
        <p:sp>
          <p:nvSpPr>
            <p:cNvPr id="802" name="object 782">
              <a:extLst>
                <a:ext uri="{FF2B5EF4-FFF2-40B4-BE49-F238E27FC236}">
                  <a16:creationId xmlns:a16="http://schemas.microsoft.com/office/drawing/2014/main" id="{4BA608A7-C24C-4F68-88B1-3D8EC7BEDC6A}"/>
                </a:ext>
              </a:extLst>
            </p:cNvPr>
            <p:cNvSpPr/>
            <p:nvPr/>
          </p:nvSpPr>
          <p:spPr>
            <a:xfrm>
              <a:off x="536639" y="6559767"/>
              <a:ext cx="13970" cy="13335"/>
            </a:xfrm>
            <a:custGeom>
              <a:avLst/>
              <a:gdLst/>
              <a:ahLst/>
              <a:cxnLst/>
              <a:rect l="l" t="t" r="r" b="b"/>
              <a:pathLst>
                <a:path w="13970" h="13334">
                  <a:moveTo>
                    <a:pt x="10210" y="0"/>
                  </a:moveTo>
                  <a:lnTo>
                    <a:pt x="2895" y="126"/>
                  </a:lnTo>
                  <a:lnTo>
                    <a:pt x="0" y="3136"/>
                  </a:lnTo>
                  <a:lnTo>
                    <a:pt x="126" y="10439"/>
                  </a:lnTo>
                  <a:lnTo>
                    <a:pt x="3136" y="13334"/>
                  </a:lnTo>
                  <a:lnTo>
                    <a:pt x="10439" y="13207"/>
                  </a:lnTo>
                  <a:lnTo>
                    <a:pt x="13347" y="10210"/>
                  </a:lnTo>
                  <a:lnTo>
                    <a:pt x="13284" y="6553"/>
                  </a:lnTo>
                  <a:lnTo>
                    <a:pt x="13220" y="2908"/>
                  </a:lnTo>
                  <a:lnTo>
                    <a:pt x="10210" y="0"/>
                  </a:lnTo>
                  <a:close/>
                </a:path>
              </a:pathLst>
            </a:custGeom>
            <a:solidFill>
              <a:srgbClr val="90532A"/>
            </a:solidFill>
          </p:spPr>
          <p:txBody>
            <a:bodyPr wrap="square" lIns="0" tIns="0" rIns="0" bIns="0" rtlCol="0"/>
            <a:lstStyle/>
            <a:p>
              <a:endParaRPr sz="1493" dirty="0"/>
            </a:p>
          </p:txBody>
        </p:sp>
        <p:sp>
          <p:nvSpPr>
            <p:cNvPr id="803" name="object 783">
              <a:extLst>
                <a:ext uri="{FF2B5EF4-FFF2-40B4-BE49-F238E27FC236}">
                  <a16:creationId xmlns:a16="http://schemas.microsoft.com/office/drawing/2014/main" id="{D27DF527-332B-42B4-B4BC-E65F68E43BB6}"/>
                </a:ext>
              </a:extLst>
            </p:cNvPr>
            <p:cNvSpPr/>
            <p:nvPr/>
          </p:nvSpPr>
          <p:spPr>
            <a:xfrm>
              <a:off x="789443" y="6622686"/>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75C31"/>
            </a:solidFill>
          </p:spPr>
          <p:txBody>
            <a:bodyPr wrap="square" lIns="0" tIns="0" rIns="0" bIns="0" rtlCol="0"/>
            <a:lstStyle/>
            <a:p>
              <a:endParaRPr sz="1493" dirty="0"/>
            </a:p>
          </p:txBody>
        </p:sp>
        <p:sp>
          <p:nvSpPr>
            <p:cNvPr id="804" name="object 784">
              <a:extLst>
                <a:ext uri="{FF2B5EF4-FFF2-40B4-BE49-F238E27FC236}">
                  <a16:creationId xmlns:a16="http://schemas.microsoft.com/office/drawing/2014/main" id="{27F20B89-59B4-4566-AA2C-718B7A6876C4}"/>
                </a:ext>
              </a:extLst>
            </p:cNvPr>
            <p:cNvSpPr/>
            <p:nvPr/>
          </p:nvSpPr>
          <p:spPr>
            <a:xfrm>
              <a:off x="668580" y="6511277"/>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5542B"/>
            </a:solidFill>
          </p:spPr>
          <p:txBody>
            <a:bodyPr wrap="square" lIns="0" tIns="0" rIns="0" bIns="0" rtlCol="0"/>
            <a:lstStyle/>
            <a:p>
              <a:endParaRPr sz="1493" dirty="0"/>
            </a:p>
          </p:txBody>
        </p:sp>
        <p:sp>
          <p:nvSpPr>
            <p:cNvPr id="805" name="object 785">
              <a:extLst>
                <a:ext uri="{FF2B5EF4-FFF2-40B4-BE49-F238E27FC236}">
                  <a16:creationId xmlns:a16="http://schemas.microsoft.com/office/drawing/2014/main" id="{A44D17B8-B672-4804-8D9D-B5201C05F914}"/>
                </a:ext>
              </a:extLst>
            </p:cNvPr>
            <p:cNvSpPr/>
            <p:nvPr/>
          </p:nvSpPr>
          <p:spPr>
            <a:xfrm>
              <a:off x="601069" y="6682775"/>
              <a:ext cx="13970" cy="13970"/>
            </a:xfrm>
            <a:custGeom>
              <a:avLst/>
              <a:gdLst/>
              <a:ahLst/>
              <a:cxnLst/>
              <a:rect l="l" t="t" r="r" b="b"/>
              <a:pathLst>
                <a:path w="13970" h="13970">
                  <a:moveTo>
                    <a:pt x="10210" y="0"/>
                  </a:moveTo>
                  <a:lnTo>
                    <a:pt x="2908"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C5E32"/>
            </a:solidFill>
          </p:spPr>
          <p:txBody>
            <a:bodyPr wrap="square" lIns="0" tIns="0" rIns="0" bIns="0" rtlCol="0"/>
            <a:lstStyle/>
            <a:p>
              <a:endParaRPr sz="1493" dirty="0"/>
            </a:p>
          </p:txBody>
        </p:sp>
        <p:sp>
          <p:nvSpPr>
            <p:cNvPr id="806" name="object 786">
              <a:extLst>
                <a:ext uri="{FF2B5EF4-FFF2-40B4-BE49-F238E27FC236}">
                  <a16:creationId xmlns:a16="http://schemas.microsoft.com/office/drawing/2014/main" id="{815EF606-6F63-4C75-8ED4-6C2A65857C32}"/>
                </a:ext>
              </a:extLst>
            </p:cNvPr>
            <p:cNvSpPr/>
            <p:nvPr/>
          </p:nvSpPr>
          <p:spPr>
            <a:xfrm>
              <a:off x="714515" y="6577689"/>
              <a:ext cx="13970" cy="13970"/>
            </a:xfrm>
            <a:custGeom>
              <a:avLst/>
              <a:gdLst/>
              <a:ahLst/>
              <a:cxnLst/>
              <a:rect l="l" t="t" r="r" b="b"/>
              <a:pathLst>
                <a:path w="13970" h="13970">
                  <a:moveTo>
                    <a:pt x="10210" y="0"/>
                  </a:moveTo>
                  <a:lnTo>
                    <a:pt x="2908" y="126"/>
                  </a:lnTo>
                  <a:lnTo>
                    <a:pt x="0" y="3149"/>
                  </a:lnTo>
                  <a:lnTo>
                    <a:pt x="126" y="10452"/>
                  </a:lnTo>
                  <a:lnTo>
                    <a:pt x="3136" y="13360"/>
                  </a:lnTo>
                  <a:lnTo>
                    <a:pt x="10439" y="13233"/>
                  </a:lnTo>
                  <a:lnTo>
                    <a:pt x="13347" y="10223"/>
                  </a:lnTo>
                  <a:lnTo>
                    <a:pt x="13284" y="6565"/>
                  </a:lnTo>
                  <a:lnTo>
                    <a:pt x="13220" y="2920"/>
                  </a:lnTo>
                  <a:lnTo>
                    <a:pt x="10210" y="0"/>
                  </a:lnTo>
                  <a:close/>
                </a:path>
              </a:pathLst>
            </a:custGeom>
            <a:solidFill>
              <a:srgbClr val="915229"/>
            </a:solidFill>
          </p:spPr>
          <p:txBody>
            <a:bodyPr wrap="square" lIns="0" tIns="0" rIns="0" bIns="0" rtlCol="0"/>
            <a:lstStyle/>
            <a:p>
              <a:endParaRPr sz="1493" dirty="0"/>
            </a:p>
          </p:txBody>
        </p:sp>
        <p:sp>
          <p:nvSpPr>
            <p:cNvPr id="807" name="object 787">
              <a:extLst>
                <a:ext uri="{FF2B5EF4-FFF2-40B4-BE49-F238E27FC236}">
                  <a16:creationId xmlns:a16="http://schemas.microsoft.com/office/drawing/2014/main" id="{6EE7BB64-370E-4562-9A93-310CB7BC8603}"/>
                </a:ext>
              </a:extLst>
            </p:cNvPr>
            <p:cNvSpPr/>
            <p:nvPr/>
          </p:nvSpPr>
          <p:spPr>
            <a:xfrm>
              <a:off x="792619" y="6481237"/>
              <a:ext cx="13970" cy="13970"/>
            </a:xfrm>
            <a:custGeom>
              <a:avLst/>
              <a:gdLst/>
              <a:ahLst/>
              <a:cxnLst/>
              <a:rect l="l" t="t" r="r" b="b"/>
              <a:pathLst>
                <a:path w="13970" h="13970">
                  <a:moveTo>
                    <a:pt x="10210" y="0"/>
                  </a:moveTo>
                  <a:lnTo>
                    <a:pt x="2908" y="127"/>
                  </a:lnTo>
                  <a:lnTo>
                    <a:pt x="0" y="3124"/>
                  </a:lnTo>
                  <a:lnTo>
                    <a:pt x="126" y="10439"/>
                  </a:lnTo>
                  <a:lnTo>
                    <a:pt x="3136" y="13347"/>
                  </a:lnTo>
                  <a:lnTo>
                    <a:pt x="10439" y="13220"/>
                  </a:lnTo>
                  <a:lnTo>
                    <a:pt x="13347" y="10210"/>
                  </a:lnTo>
                  <a:lnTo>
                    <a:pt x="13284" y="6553"/>
                  </a:lnTo>
                  <a:lnTo>
                    <a:pt x="13220" y="2895"/>
                  </a:lnTo>
                  <a:lnTo>
                    <a:pt x="10210" y="0"/>
                  </a:lnTo>
                  <a:close/>
                </a:path>
              </a:pathLst>
            </a:custGeom>
            <a:solidFill>
              <a:srgbClr val="804924"/>
            </a:solidFill>
          </p:spPr>
          <p:txBody>
            <a:bodyPr wrap="square" lIns="0" tIns="0" rIns="0" bIns="0" rtlCol="0"/>
            <a:lstStyle/>
            <a:p>
              <a:endParaRPr sz="1493" dirty="0"/>
            </a:p>
          </p:txBody>
        </p:sp>
        <p:sp>
          <p:nvSpPr>
            <p:cNvPr id="808" name="object 788">
              <a:extLst>
                <a:ext uri="{FF2B5EF4-FFF2-40B4-BE49-F238E27FC236}">
                  <a16:creationId xmlns:a16="http://schemas.microsoft.com/office/drawing/2014/main" id="{2191F9DC-3877-452D-9EEB-D63E322B7B6C}"/>
                </a:ext>
              </a:extLst>
            </p:cNvPr>
            <p:cNvSpPr/>
            <p:nvPr/>
          </p:nvSpPr>
          <p:spPr>
            <a:xfrm>
              <a:off x="621484" y="6487457"/>
              <a:ext cx="13970" cy="13970"/>
            </a:xfrm>
            <a:custGeom>
              <a:avLst/>
              <a:gdLst/>
              <a:ahLst/>
              <a:cxnLst/>
              <a:rect l="l" t="t" r="r" b="b"/>
              <a:pathLst>
                <a:path w="13970" h="13970">
                  <a:moveTo>
                    <a:pt x="10210" y="0"/>
                  </a:moveTo>
                  <a:lnTo>
                    <a:pt x="2895" y="127"/>
                  </a:lnTo>
                  <a:lnTo>
                    <a:pt x="0" y="3124"/>
                  </a:lnTo>
                  <a:lnTo>
                    <a:pt x="126" y="10439"/>
                  </a:lnTo>
                  <a:lnTo>
                    <a:pt x="3136" y="13347"/>
                  </a:lnTo>
                  <a:lnTo>
                    <a:pt x="10439" y="13220"/>
                  </a:lnTo>
                  <a:lnTo>
                    <a:pt x="13347" y="10210"/>
                  </a:lnTo>
                  <a:lnTo>
                    <a:pt x="13284" y="6553"/>
                  </a:lnTo>
                  <a:lnTo>
                    <a:pt x="13220" y="2895"/>
                  </a:lnTo>
                  <a:lnTo>
                    <a:pt x="10210" y="0"/>
                  </a:lnTo>
                  <a:close/>
                </a:path>
              </a:pathLst>
            </a:custGeom>
            <a:solidFill>
              <a:srgbClr val="9E582E"/>
            </a:solidFill>
          </p:spPr>
          <p:txBody>
            <a:bodyPr wrap="square" lIns="0" tIns="0" rIns="0" bIns="0" rtlCol="0"/>
            <a:lstStyle/>
            <a:p>
              <a:endParaRPr sz="1493" dirty="0"/>
            </a:p>
          </p:txBody>
        </p:sp>
        <p:sp>
          <p:nvSpPr>
            <p:cNvPr id="809" name="object 789">
              <a:extLst>
                <a:ext uri="{FF2B5EF4-FFF2-40B4-BE49-F238E27FC236}">
                  <a16:creationId xmlns:a16="http://schemas.microsoft.com/office/drawing/2014/main" id="{A937A9F5-3432-41EA-8A72-3CDA2290268C}"/>
                </a:ext>
              </a:extLst>
            </p:cNvPr>
            <p:cNvSpPr/>
            <p:nvPr/>
          </p:nvSpPr>
          <p:spPr>
            <a:xfrm>
              <a:off x="794906" y="6470355"/>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B542E"/>
            </a:solidFill>
          </p:spPr>
          <p:txBody>
            <a:bodyPr wrap="square" lIns="0" tIns="0" rIns="0" bIns="0" rtlCol="0"/>
            <a:lstStyle/>
            <a:p>
              <a:endParaRPr sz="1493" dirty="0"/>
            </a:p>
          </p:txBody>
        </p:sp>
        <p:sp>
          <p:nvSpPr>
            <p:cNvPr id="810" name="object 790">
              <a:extLst>
                <a:ext uri="{FF2B5EF4-FFF2-40B4-BE49-F238E27FC236}">
                  <a16:creationId xmlns:a16="http://schemas.microsoft.com/office/drawing/2014/main" id="{186456CF-338C-4DB3-B237-A04F13F62279}"/>
                </a:ext>
              </a:extLst>
            </p:cNvPr>
            <p:cNvSpPr/>
            <p:nvPr/>
          </p:nvSpPr>
          <p:spPr>
            <a:xfrm>
              <a:off x="594033" y="6606392"/>
              <a:ext cx="13970" cy="13970"/>
            </a:xfrm>
            <a:custGeom>
              <a:avLst/>
              <a:gdLst/>
              <a:ahLst/>
              <a:cxnLst/>
              <a:rect l="l" t="t" r="r" b="b"/>
              <a:pathLst>
                <a:path w="13970" h="13970">
                  <a:moveTo>
                    <a:pt x="10210" y="0"/>
                  </a:moveTo>
                  <a:lnTo>
                    <a:pt x="2895" y="126"/>
                  </a:lnTo>
                  <a:lnTo>
                    <a:pt x="0" y="3149"/>
                  </a:lnTo>
                  <a:lnTo>
                    <a:pt x="126" y="10452"/>
                  </a:lnTo>
                  <a:lnTo>
                    <a:pt x="3136" y="13347"/>
                  </a:lnTo>
                  <a:lnTo>
                    <a:pt x="10439" y="13220"/>
                  </a:lnTo>
                  <a:lnTo>
                    <a:pt x="13347" y="10210"/>
                  </a:lnTo>
                  <a:lnTo>
                    <a:pt x="13284" y="6565"/>
                  </a:lnTo>
                  <a:lnTo>
                    <a:pt x="13220" y="2908"/>
                  </a:lnTo>
                  <a:lnTo>
                    <a:pt x="10210" y="0"/>
                  </a:lnTo>
                  <a:close/>
                </a:path>
              </a:pathLst>
            </a:custGeom>
            <a:solidFill>
              <a:srgbClr val="A95C31"/>
            </a:solidFill>
          </p:spPr>
          <p:txBody>
            <a:bodyPr wrap="square" lIns="0" tIns="0" rIns="0" bIns="0" rtlCol="0"/>
            <a:lstStyle/>
            <a:p>
              <a:endParaRPr sz="1493" dirty="0"/>
            </a:p>
          </p:txBody>
        </p:sp>
        <p:sp>
          <p:nvSpPr>
            <p:cNvPr id="811" name="object 791">
              <a:extLst>
                <a:ext uri="{FF2B5EF4-FFF2-40B4-BE49-F238E27FC236}">
                  <a16:creationId xmlns:a16="http://schemas.microsoft.com/office/drawing/2014/main" id="{CB62E1EB-C216-4542-9AD4-4B83829A6E3C}"/>
                </a:ext>
              </a:extLst>
            </p:cNvPr>
            <p:cNvSpPr/>
            <p:nvPr/>
          </p:nvSpPr>
          <p:spPr>
            <a:xfrm>
              <a:off x="1019173" y="6545441"/>
              <a:ext cx="13970" cy="13970"/>
            </a:xfrm>
            <a:custGeom>
              <a:avLst/>
              <a:gdLst/>
              <a:ahLst/>
              <a:cxnLst/>
              <a:rect l="l" t="t" r="r" b="b"/>
              <a:pathLst>
                <a:path w="13969" h="13970">
                  <a:moveTo>
                    <a:pt x="10223" y="0"/>
                  </a:moveTo>
                  <a:lnTo>
                    <a:pt x="2908" y="127"/>
                  </a:lnTo>
                  <a:lnTo>
                    <a:pt x="0" y="3136"/>
                  </a:lnTo>
                  <a:lnTo>
                    <a:pt x="139" y="10439"/>
                  </a:lnTo>
                  <a:lnTo>
                    <a:pt x="3149" y="13347"/>
                  </a:lnTo>
                  <a:lnTo>
                    <a:pt x="10452" y="13220"/>
                  </a:lnTo>
                  <a:lnTo>
                    <a:pt x="13360" y="10210"/>
                  </a:lnTo>
                  <a:lnTo>
                    <a:pt x="13296" y="6553"/>
                  </a:lnTo>
                  <a:lnTo>
                    <a:pt x="13233" y="2908"/>
                  </a:lnTo>
                  <a:lnTo>
                    <a:pt x="10223" y="0"/>
                  </a:lnTo>
                  <a:close/>
                </a:path>
              </a:pathLst>
            </a:custGeom>
            <a:solidFill>
              <a:srgbClr val="96512C"/>
            </a:solidFill>
          </p:spPr>
          <p:txBody>
            <a:bodyPr wrap="square" lIns="0" tIns="0" rIns="0" bIns="0" rtlCol="0"/>
            <a:lstStyle/>
            <a:p>
              <a:endParaRPr sz="1493" dirty="0"/>
            </a:p>
          </p:txBody>
        </p:sp>
        <p:sp>
          <p:nvSpPr>
            <p:cNvPr id="812" name="object 792">
              <a:extLst>
                <a:ext uri="{FF2B5EF4-FFF2-40B4-BE49-F238E27FC236}">
                  <a16:creationId xmlns:a16="http://schemas.microsoft.com/office/drawing/2014/main" id="{8A82F0C4-9DCA-43F2-8EE7-C7BBC3C6B79E}"/>
                </a:ext>
              </a:extLst>
            </p:cNvPr>
            <p:cNvSpPr/>
            <p:nvPr/>
          </p:nvSpPr>
          <p:spPr>
            <a:xfrm>
              <a:off x="950413" y="6520814"/>
              <a:ext cx="13970" cy="13970"/>
            </a:xfrm>
            <a:custGeom>
              <a:avLst/>
              <a:gdLst/>
              <a:ahLst/>
              <a:cxnLst/>
              <a:rect l="l" t="t" r="r" b="b"/>
              <a:pathLst>
                <a:path w="13969" h="13970">
                  <a:moveTo>
                    <a:pt x="10210" y="0"/>
                  </a:moveTo>
                  <a:lnTo>
                    <a:pt x="2908" y="126"/>
                  </a:lnTo>
                  <a:lnTo>
                    <a:pt x="0" y="3136"/>
                  </a:lnTo>
                  <a:lnTo>
                    <a:pt x="127" y="10439"/>
                  </a:lnTo>
                  <a:lnTo>
                    <a:pt x="3136" y="13347"/>
                  </a:lnTo>
                  <a:lnTo>
                    <a:pt x="10439" y="13220"/>
                  </a:lnTo>
                  <a:lnTo>
                    <a:pt x="13347" y="10198"/>
                  </a:lnTo>
                  <a:lnTo>
                    <a:pt x="13284" y="6553"/>
                  </a:lnTo>
                  <a:lnTo>
                    <a:pt x="13220" y="2895"/>
                  </a:lnTo>
                  <a:lnTo>
                    <a:pt x="10210" y="0"/>
                  </a:lnTo>
                  <a:close/>
                </a:path>
              </a:pathLst>
            </a:custGeom>
            <a:solidFill>
              <a:srgbClr val="8A4C27"/>
            </a:solidFill>
          </p:spPr>
          <p:txBody>
            <a:bodyPr wrap="square" lIns="0" tIns="0" rIns="0" bIns="0" rtlCol="0"/>
            <a:lstStyle/>
            <a:p>
              <a:endParaRPr sz="1493" dirty="0"/>
            </a:p>
          </p:txBody>
        </p:sp>
        <p:sp>
          <p:nvSpPr>
            <p:cNvPr id="813" name="object 793">
              <a:extLst>
                <a:ext uri="{FF2B5EF4-FFF2-40B4-BE49-F238E27FC236}">
                  <a16:creationId xmlns:a16="http://schemas.microsoft.com/office/drawing/2014/main" id="{6CAA30C1-1C81-43F2-BD56-81839BE36558}"/>
                </a:ext>
              </a:extLst>
            </p:cNvPr>
            <p:cNvSpPr/>
            <p:nvPr/>
          </p:nvSpPr>
          <p:spPr>
            <a:xfrm>
              <a:off x="642128" y="6655229"/>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198"/>
                  </a:lnTo>
                  <a:lnTo>
                    <a:pt x="13284" y="6553"/>
                  </a:lnTo>
                  <a:lnTo>
                    <a:pt x="13220" y="2895"/>
                  </a:lnTo>
                  <a:lnTo>
                    <a:pt x="10210" y="0"/>
                  </a:lnTo>
                  <a:close/>
                </a:path>
              </a:pathLst>
            </a:custGeom>
            <a:solidFill>
              <a:srgbClr val="A55B2E"/>
            </a:solidFill>
          </p:spPr>
          <p:txBody>
            <a:bodyPr wrap="square" lIns="0" tIns="0" rIns="0" bIns="0" rtlCol="0"/>
            <a:lstStyle/>
            <a:p>
              <a:endParaRPr sz="1493" dirty="0"/>
            </a:p>
          </p:txBody>
        </p:sp>
        <p:sp>
          <p:nvSpPr>
            <p:cNvPr id="814" name="object 794">
              <a:extLst>
                <a:ext uri="{FF2B5EF4-FFF2-40B4-BE49-F238E27FC236}">
                  <a16:creationId xmlns:a16="http://schemas.microsoft.com/office/drawing/2014/main" id="{BF21BC7E-74A3-4704-BF02-86AE373A7545}"/>
                </a:ext>
              </a:extLst>
            </p:cNvPr>
            <p:cNvSpPr/>
            <p:nvPr/>
          </p:nvSpPr>
          <p:spPr>
            <a:xfrm>
              <a:off x="942535" y="6534100"/>
              <a:ext cx="13970" cy="13970"/>
            </a:xfrm>
            <a:custGeom>
              <a:avLst/>
              <a:gdLst/>
              <a:ahLst/>
              <a:cxnLst/>
              <a:rect l="l" t="t" r="r" b="b"/>
              <a:pathLst>
                <a:path w="13969" h="13970">
                  <a:moveTo>
                    <a:pt x="10210" y="0"/>
                  </a:moveTo>
                  <a:lnTo>
                    <a:pt x="2895"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884B28"/>
            </a:solidFill>
          </p:spPr>
          <p:txBody>
            <a:bodyPr wrap="square" lIns="0" tIns="0" rIns="0" bIns="0" rtlCol="0"/>
            <a:lstStyle/>
            <a:p>
              <a:endParaRPr sz="1493" dirty="0"/>
            </a:p>
          </p:txBody>
        </p:sp>
        <p:sp>
          <p:nvSpPr>
            <p:cNvPr id="815" name="object 795">
              <a:extLst>
                <a:ext uri="{FF2B5EF4-FFF2-40B4-BE49-F238E27FC236}">
                  <a16:creationId xmlns:a16="http://schemas.microsoft.com/office/drawing/2014/main" id="{BF3F8D63-1A67-4F3C-9E80-73DB2EFBA9FD}"/>
                </a:ext>
              </a:extLst>
            </p:cNvPr>
            <p:cNvSpPr/>
            <p:nvPr/>
          </p:nvSpPr>
          <p:spPr>
            <a:xfrm>
              <a:off x="911395" y="6578547"/>
              <a:ext cx="13970" cy="13970"/>
            </a:xfrm>
            <a:custGeom>
              <a:avLst/>
              <a:gdLst/>
              <a:ahLst/>
              <a:cxnLst/>
              <a:rect l="l" t="t" r="r" b="b"/>
              <a:pathLst>
                <a:path w="13969" h="13970">
                  <a:moveTo>
                    <a:pt x="10223" y="0"/>
                  </a:moveTo>
                  <a:lnTo>
                    <a:pt x="2908" y="127"/>
                  </a:lnTo>
                  <a:lnTo>
                    <a:pt x="0" y="3136"/>
                  </a:lnTo>
                  <a:lnTo>
                    <a:pt x="126" y="10439"/>
                  </a:lnTo>
                  <a:lnTo>
                    <a:pt x="3149" y="13347"/>
                  </a:lnTo>
                  <a:lnTo>
                    <a:pt x="10452" y="13220"/>
                  </a:lnTo>
                  <a:lnTo>
                    <a:pt x="13360" y="10210"/>
                  </a:lnTo>
                  <a:lnTo>
                    <a:pt x="13296" y="6553"/>
                  </a:lnTo>
                  <a:lnTo>
                    <a:pt x="13233" y="2908"/>
                  </a:lnTo>
                  <a:lnTo>
                    <a:pt x="10223" y="0"/>
                  </a:lnTo>
                  <a:close/>
                </a:path>
              </a:pathLst>
            </a:custGeom>
            <a:solidFill>
              <a:srgbClr val="894D27"/>
            </a:solidFill>
          </p:spPr>
          <p:txBody>
            <a:bodyPr wrap="square" lIns="0" tIns="0" rIns="0" bIns="0" rtlCol="0"/>
            <a:lstStyle/>
            <a:p>
              <a:endParaRPr sz="1493" dirty="0"/>
            </a:p>
          </p:txBody>
        </p:sp>
        <p:sp>
          <p:nvSpPr>
            <p:cNvPr id="816" name="object 796">
              <a:extLst>
                <a:ext uri="{FF2B5EF4-FFF2-40B4-BE49-F238E27FC236}">
                  <a16:creationId xmlns:a16="http://schemas.microsoft.com/office/drawing/2014/main" id="{987D8858-0FBC-4DFC-B761-33F4E1080203}"/>
                </a:ext>
              </a:extLst>
            </p:cNvPr>
            <p:cNvSpPr/>
            <p:nvPr/>
          </p:nvSpPr>
          <p:spPr>
            <a:xfrm>
              <a:off x="776700" y="6694079"/>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895"/>
                  </a:lnTo>
                  <a:lnTo>
                    <a:pt x="10210" y="0"/>
                  </a:lnTo>
                  <a:close/>
                </a:path>
              </a:pathLst>
            </a:custGeom>
            <a:solidFill>
              <a:srgbClr val="93512C"/>
            </a:solidFill>
          </p:spPr>
          <p:txBody>
            <a:bodyPr wrap="square" lIns="0" tIns="0" rIns="0" bIns="0" rtlCol="0"/>
            <a:lstStyle/>
            <a:p>
              <a:endParaRPr sz="1493" dirty="0"/>
            </a:p>
          </p:txBody>
        </p:sp>
        <p:sp>
          <p:nvSpPr>
            <p:cNvPr id="817" name="object 797">
              <a:extLst>
                <a:ext uri="{FF2B5EF4-FFF2-40B4-BE49-F238E27FC236}">
                  <a16:creationId xmlns:a16="http://schemas.microsoft.com/office/drawing/2014/main" id="{4A53BAE3-1253-4733-A9B2-4921BCC9ACE9}"/>
                </a:ext>
              </a:extLst>
            </p:cNvPr>
            <p:cNvSpPr/>
            <p:nvPr/>
          </p:nvSpPr>
          <p:spPr>
            <a:xfrm>
              <a:off x="695342" y="6669620"/>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75C2F"/>
            </a:solidFill>
          </p:spPr>
          <p:txBody>
            <a:bodyPr wrap="square" lIns="0" tIns="0" rIns="0" bIns="0" rtlCol="0"/>
            <a:lstStyle/>
            <a:p>
              <a:endParaRPr sz="1493" dirty="0"/>
            </a:p>
          </p:txBody>
        </p:sp>
        <p:sp>
          <p:nvSpPr>
            <p:cNvPr id="818" name="object 798">
              <a:extLst>
                <a:ext uri="{FF2B5EF4-FFF2-40B4-BE49-F238E27FC236}">
                  <a16:creationId xmlns:a16="http://schemas.microsoft.com/office/drawing/2014/main" id="{4090285D-058F-4C62-9F88-8A202A8BBB06}"/>
                </a:ext>
              </a:extLst>
            </p:cNvPr>
            <p:cNvSpPr/>
            <p:nvPr/>
          </p:nvSpPr>
          <p:spPr>
            <a:xfrm>
              <a:off x="974213" y="6596504"/>
              <a:ext cx="13970" cy="13970"/>
            </a:xfrm>
            <a:custGeom>
              <a:avLst/>
              <a:gdLst/>
              <a:ahLst/>
              <a:cxnLst/>
              <a:rect l="l" t="t" r="r" b="b"/>
              <a:pathLst>
                <a:path w="13969" h="13970">
                  <a:moveTo>
                    <a:pt x="10210" y="0"/>
                  </a:moveTo>
                  <a:lnTo>
                    <a:pt x="2908" y="126"/>
                  </a:lnTo>
                  <a:lnTo>
                    <a:pt x="0" y="3136"/>
                  </a:lnTo>
                  <a:lnTo>
                    <a:pt x="127" y="10452"/>
                  </a:lnTo>
                  <a:lnTo>
                    <a:pt x="3136" y="13360"/>
                  </a:lnTo>
                  <a:lnTo>
                    <a:pt x="10439" y="13233"/>
                  </a:lnTo>
                  <a:lnTo>
                    <a:pt x="13347" y="10223"/>
                  </a:lnTo>
                  <a:lnTo>
                    <a:pt x="13284" y="6565"/>
                  </a:lnTo>
                  <a:lnTo>
                    <a:pt x="13220" y="2908"/>
                  </a:lnTo>
                  <a:lnTo>
                    <a:pt x="10210" y="0"/>
                  </a:lnTo>
                  <a:close/>
                </a:path>
              </a:pathLst>
            </a:custGeom>
            <a:solidFill>
              <a:srgbClr val="9B542E"/>
            </a:solidFill>
          </p:spPr>
          <p:txBody>
            <a:bodyPr wrap="square" lIns="0" tIns="0" rIns="0" bIns="0" rtlCol="0"/>
            <a:lstStyle/>
            <a:p>
              <a:endParaRPr sz="1493" dirty="0"/>
            </a:p>
          </p:txBody>
        </p:sp>
        <p:sp>
          <p:nvSpPr>
            <p:cNvPr id="819" name="object 799">
              <a:extLst>
                <a:ext uri="{FF2B5EF4-FFF2-40B4-BE49-F238E27FC236}">
                  <a16:creationId xmlns:a16="http://schemas.microsoft.com/office/drawing/2014/main" id="{8C8386B9-5CAE-4306-B470-C032AACF446E}"/>
                </a:ext>
              </a:extLst>
            </p:cNvPr>
            <p:cNvSpPr/>
            <p:nvPr/>
          </p:nvSpPr>
          <p:spPr>
            <a:xfrm>
              <a:off x="817686" y="6723250"/>
              <a:ext cx="13970" cy="13970"/>
            </a:xfrm>
            <a:custGeom>
              <a:avLst/>
              <a:gdLst/>
              <a:ahLst/>
              <a:cxnLst/>
              <a:rect l="l" t="t" r="r" b="b"/>
              <a:pathLst>
                <a:path w="13969" h="13970">
                  <a:moveTo>
                    <a:pt x="10223" y="0"/>
                  </a:moveTo>
                  <a:lnTo>
                    <a:pt x="2908" y="127"/>
                  </a:lnTo>
                  <a:lnTo>
                    <a:pt x="0" y="3136"/>
                  </a:lnTo>
                  <a:lnTo>
                    <a:pt x="139" y="10452"/>
                  </a:lnTo>
                  <a:lnTo>
                    <a:pt x="3149" y="13347"/>
                  </a:lnTo>
                  <a:lnTo>
                    <a:pt x="10452" y="13220"/>
                  </a:lnTo>
                  <a:lnTo>
                    <a:pt x="13360" y="10223"/>
                  </a:lnTo>
                  <a:lnTo>
                    <a:pt x="13296" y="6553"/>
                  </a:lnTo>
                  <a:lnTo>
                    <a:pt x="13233" y="2908"/>
                  </a:lnTo>
                  <a:lnTo>
                    <a:pt x="10223" y="0"/>
                  </a:lnTo>
                  <a:close/>
                </a:path>
              </a:pathLst>
            </a:custGeom>
            <a:solidFill>
              <a:srgbClr val="774421"/>
            </a:solidFill>
          </p:spPr>
          <p:txBody>
            <a:bodyPr wrap="square" lIns="0" tIns="0" rIns="0" bIns="0" rtlCol="0"/>
            <a:lstStyle/>
            <a:p>
              <a:endParaRPr sz="1493" dirty="0"/>
            </a:p>
          </p:txBody>
        </p:sp>
        <p:sp>
          <p:nvSpPr>
            <p:cNvPr id="820" name="object 800">
              <a:extLst>
                <a:ext uri="{FF2B5EF4-FFF2-40B4-BE49-F238E27FC236}">
                  <a16:creationId xmlns:a16="http://schemas.microsoft.com/office/drawing/2014/main" id="{7B7920BD-58DE-4CBB-8322-E295952AADF2}"/>
                </a:ext>
              </a:extLst>
            </p:cNvPr>
            <p:cNvSpPr/>
            <p:nvPr/>
          </p:nvSpPr>
          <p:spPr>
            <a:xfrm>
              <a:off x="876772" y="6621895"/>
              <a:ext cx="13970" cy="13970"/>
            </a:xfrm>
            <a:custGeom>
              <a:avLst/>
              <a:gdLst/>
              <a:ahLst/>
              <a:cxnLst/>
              <a:rect l="l" t="t" r="r" b="b"/>
              <a:pathLst>
                <a:path w="13969" h="13970">
                  <a:moveTo>
                    <a:pt x="10210" y="0"/>
                  </a:moveTo>
                  <a:lnTo>
                    <a:pt x="2908" y="127"/>
                  </a:lnTo>
                  <a:lnTo>
                    <a:pt x="0" y="3136"/>
                  </a:lnTo>
                  <a:lnTo>
                    <a:pt x="139" y="10439"/>
                  </a:lnTo>
                  <a:lnTo>
                    <a:pt x="3136" y="13347"/>
                  </a:lnTo>
                  <a:lnTo>
                    <a:pt x="10452" y="13220"/>
                  </a:lnTo>
                  <a:lnTo>
                    <a:pt x="13360" y="10210"/>
                  </a:lnTo>
                  <a:lnTo>
                    <a:pt x="13296" y="6553"/>
                  </a:lnTo>
                  <a:lnTo>
                    <a:pt x="13233" y="2908"/>
                  </a:lnTo>
                  <a:lnTo>
                    <a:pt x="10210" y="0"/>
                  </a:lnTo>
                  <a:close/>
                </a:path>
              </a:pathLst>
            </a:custGeom>
            <a:solidFill>
              <a:srgbClr val="9B562C"/>
            </a:solidFill>
          </p:spPr>
          <p:txBody>
            <a:bodyPr wrap="square" lIns="0" tIns="0" rIns="0" bIns="0" rtlCol="0"/>
            <a:lstStyle/>
            <a:p>
              <a:endParaRPr sz="1493" dirty="0"/>
            </a:p>
          </p:txBody>
        </p:sp>
        <p:sp>
          <p:nvSpPr>
            <p:cNvPr id="821" name="object 801">
              <a:extLst>
                <a:ext uri="{FF2B5EF4-FFF2-40B4-BE49-F238E27FC236}">
                  <a16:creationId xmlns:a16="http://schemas.microsoft.com/office/drawing/2014/main" id="{47832006-DE72-4E70-8C44-2226F650ABA6}"/>
                </a:ext>
              </a:extLst>
            </p:cNvPr>
            <p:cNvSpPr/>
            <p:nvPr/>
          </p:nvSpPr>
          <p:spPr>
            <a:xfrm>
              <a:off x="676294" y="6524736"/>
              <a:ext cx="13970" cy="13970"/>
            </a:xfrm>
            <a:custGeom>
              <a:avLst/>
              <a:gdLst/>
              <a:ahLst/>
              <a:cxnLst/>
              <a:rect l="l" t="t" r="r" b="b"/>
              <a:pathLst>
                <a:path w="13970" h="13970">
                  <a:moveTo>
                    <a:pt x="10210" y="0"/>
                  </a:moveTo>
                  <a:lnTo>
                    <a:pt x="2895" y="126"/>
                  </a:lnTo>
                  <a:lnTo>
                    <a:pt x="0" y="3124"/>
                  </a:lnTo>
                  <a:lnTo>
                    <a:pt x="126" y="10439"/>
                  </a:lnTo>
                  <a:lnTo>
                    <a:pt x="3136" y="13347"/>
                  </a:lnTo>
                  <a:lnTo>
                    <a:pt x="10439" y="13220"/>
                  </a:lnTo>
                  <a:lnTo>
                    <a:pt x="13347" y="10210"/>
                  </a:lnTo>
                  <a:lnTo>
                    <a:pt x="13284" y="6553"/>
                  </a:lnTo>
                  <a:lnTo>
                    <a:pt x="13220" y="2895"/>
                  </a:lnTo>
                  <a:lnTo>
                    <a:pt x="10210" y="0"/>
                  </a:lnTo>
                  <a:close/>
                </a:path>
              </a:pathLst>
            </a:custGeom>
            <a:solidFill>
              <a:srgbClr val="8D5127"/>
            </a:solidFill>
          </p:spPr>
          <p:txBody>
            <a:bodyPr wrap="square" lIns="0" tIns="0" rIns="0" bIns="0" rtlCol="0"/>
            <a:lstStyle/>
            <a:p>
              <a:endParaRPr sz="1493" dirty="0"/>
            </a:p>
          </p:txBody>
        </p:sp>
        <p:sp>
          <p:nvSpPr>
            <p:cNvPr id="822" name="object 802">
              <a:extLst>
                <a:ext uri="{FF2B5EF4-FFF2-40B4-BE49-F238E27FC236}">
                  <a16:creationId xmlns:a16="http://schemas.microsoft.com/office/drawing/2014/main" id="{EB566268-9356-4BEB-A955-D450C3AC1347}"/>
                </a:ext>
              </a:extLst>
            </p:cNvPr>
            <p:cNvSpPr/>
            <p:nvPr/>
          </p:nvSpPr>
          <p:spPr>
            <a:xfrm>
              <a:off x="879190" y="6716469"/>
              <a:ext cx="13970" cy="13970"/>
            </a:xfrm>
            <a:custGeom>
              <a:avLst/>
              <a:gdLst/>
              <a:ahLst/>
              <a:cxnLst/>
              <a:rect l="l" t="t" r="r" b="b"/>
              <a:pathLst>
                <a:path w="13969" h="13970">
                  <a:moveTo>
                    <a:pt x="10210" y="0"/>
                  </a:moveTo>
                  <a:lnTo>
                    <a:pt x="2908" y="126"/>
                  </a:lnTo>
                  <a:lnTo>
                    <a:pt x="0" y="3124"/>
                  </a:lnTo>
                  <a:lnTo>
                    <a:pt x="127" y="10426"/>
                  </a:lnTo>
                  <a:lnTo>
                    <a:pt x="3136" y="13347"/>
                  </a:lnTo>
                  <a:lnTo>
                    <a:pt x="10439" y="13220"/>
                  </a:lnTo>
                  <a:lnTo>
                    <a:pt x="13347" y="10198"/>
                  </a:lnTo>
                  <a:lnTo>
                    <a:pt x="13284" y="6553"/>
                  </a:lnTo>
                  <a:lnTo>
                    <a:pt x="13220" y="2895"/>
                  </a:lnTo>
                  <a:lnTo>
                    <a:pt x="10210" y="0"/>
                  </a:lnTo>
                  <a:close/>
                </a:path>
              </a:pathLst>
            </a:custGeom>
            <a:solidFill>
              <a:srgbClr val="794522"/>
            </a:solidFill>
          </p:spPr>
          <p:txBody>
            <a:bodyPr wrap="square" lIns="0" tIns="0" rIns="0" bIns="0" rtlCol="0"/>
            <a:lstStyle/>
            <a:p>
              <a:endParaRPr sz="1493" dirty="0"/>
            </a:p>
          </p:txBody>
        </p:sp>
        <p:sp>
          <p:nvSpPr>
            <p:cNvPr id="823" name="object 803">
              <a:extLst>
                <a:ext uri="{FF2B5EF4-FFF2-40B4-BE49-F238E27FC236}">
                  <a16:creationId xmlns:a16="http://schemas.microsoft.com/office/drawing/2014/main" id="{6A9BF2DB-DF47-4176-9A55-DF20F39CD14D}"/>
                </a:ext>
              </a:extLst>
            </p:cNvPr>
            <p:cNvSpPr/>
            <p:nvPr/>
          </p:nvSpPr>
          <p:spPr>
            <a:xfrm>
              <a:off x="694275" y="6519308"/>
              <a:ext cx="13970" cy="13970"/>
            </a:xfrm>
            <a:custGeom>
              <a:avLst/>
              <a:gdLst/>
              <a:ahLst/>
              <a:cxnLst/>
              <a:rect l="l" t="t" r="r" b="b"/>
              <a:pathLst>
                <a:path w="13970" h="13970">
                  <a:moveTo>
                    <a:pt x="10223" y="0"/>
                  </a:moveTo>
                  <a:lnTo>
                    <a:pt x="2908" y="126"/>
                  </a:lnTo>
                  <a:lnTo>
                    <a:pt x="0" y="3136"/>
                  </a:lnTo>
                  <a:lnTo>
                    <a:pt x="126" y="10439"/>
                  </a:lnTo>
                  <a:lnTo>
                    <a:pt x="3149" y="13347"/>
                  </a:lnTo>
                  <a:lnTo>
                    <a:pt x="10452" y="13220"/>
                  </a:lnTo>
                  <a:lnTo>
                    <a:pt x="13360" y="10198"/>
                  </a:lnTo>
                  <a:lnTo>
                    <a:pt x="13296" y="6553"/>
                  </a:lnTo>
                  <a:lnTo>
                    <a:pt x="13233" y="2908"/>
                  </a:lnTo>
                  <a:lnTo>
                    <a:pt x="10223" y="0"/>
                  </a:lnTo>
                  <a:close/>
                </a:path>
              </a:pathLst>
            </a:custGeom>
            <a:solidFill>
              <a:srgbClr val="95542B"/>
            </a:solidFill>
          </p:spPr>
          <p:txBody>
            <a:bodyPr wrap="square" lIns="0" tIns="0" rIns="0" bIns="0" rtlCol="0"/>
            <a:lstStyle/>
            <a:p>
              <a:endParaRPr sz="1493" dirty="0"/>
            </a:p>
          </p:txBody>
        </p:sp>
        <p:sp>
          <p:nvSpPr>
            <p:cNvPr id="824" name="object 804">
              <a:extLst>
                <a:ext uri="{FF2B5EF4-FFF2-40B4-BE49-F238E27FC236}">
                  <a16:creationId xmlns:a16="http://schemas.microsoft.com/office/drawing/2014/main" id="{A1B54F9A-086B-4FB5-9453-01B499EFDA05}"/>
                </a:ext>
              </a:extLst>
            </p:cNvPr>
            <p:cNvSpPr/>
            <p:nvPr/>
          </p:nvSpPr>
          <p:spPr>
            <a:xfrm>
              <a:off x="504366" y="6607516"/>
              <a:ext cx="13970" cy="13970"/>
            </a:xfrm>
            <a:custGeom>
              <a:avLst/>
              <a:gdLst/>
              <a:ahLst/>
              <a:cxnLst/>
              <a:rect l="l" t="t" r="r" b="b"/>
              <a:pathLst>
                <a:path w="13970" h="13970">
                  <a:moveTo>
                    <a:pt x="10210" y="0"/>
                  </a:moveTo>
                  <a:lnTo>
                    <a:pt x="2908" y="126"/>
                  </a:lnTo>
                  <a:lnTo>
                    <a:pt x="0" y="3149"/>
                  </a:lnTo>
                  <a:lnTo>
                    <a:pt x="126" y="10452"/>
                  </a:lnTo>
                  <a:lnTo>
                    <a:pt x="3136" y="13360"/>
                  </a:lnTo>
                  <a:lnTo>
                    <a:pt x="10439" y="13233"/>
                  </a:lnTo>
                  <a:lnTo>
                    <a:pt x="13347" y="10223"/>
                  </a:lnTo>
                  <a:lnTo>
                    <a:pt x="13284" y="6565"/>
                  </a:lnTo>
                  <a:lnTo>
                    <a:pt x="13220" y="2920"/>
                  </a:lnTo>
                  <a:lnTo>
                    <a:pt x="10210" y="0"/>
                  </a:lnTo>
                  <a:close/>
                </a:path>
              </a:pathLst>
            </a:custGeom>
            <a:solidFill>
              <a:srgbClr val="A35C2E"/>
            </a:solidFill>
          </p:spPr>
          <p:txBody>
            <a:bodyPr wrap="square" lIns="0" tIns="0" rIns="0" bIns="0" rtlCol="0"/>
            <a:lstStyle/>
            <a:p>
              <a:endParaRPr sz="1493" dirty="0"/>
            </a:p>
          </p:txBody>
        </p:sp>
        <p:sp>
          <p:nvSpPr>
            <p:cNvPr id="825" name="object 805">
              <a:extLst>
                <a:ext uri="{FF2B5EF4-FFF2-40B4-BE49-F238E27FC236}">
                  <a16:creationId xmlns:a16="http://schemas.microsoft.com/office/drawing/2014/main" id="{9253C0EE-3CE3-4D93-85F4-99BE01DA939E}"/>
                </a:ext>
              </a:extLst>
            </p:cNvPr>
            <p:cNvSpPr/>
            <p:nvPr/>
          </p:nvSpPr>
          <p:spPr>
            <a:xfrm>
              <a:off x="603921" y="6610280"/>
              <a:ext cx="13970" cy="13970"/>
            </a:xfrm>
            <a:custGeom>
              <a:avLst/>
              <a:gdLst/>
              <a:ahLst/>
              <a:cxnLst/>
              <a:rect l="l" t="t" r="r" b="b"/>
              <a:pathLst>
                <a:path w="13970" h="13970">
                  <a:moveTo>
                    <a:pt x="10210" y="0"/>
                  </a:moveTo>
                  <a:lnTo>
                    <a:pt x="2908" y="126"/>
                  </a:lnTo>
                  <a:lnTo>
                    <a:pt x="0" y="3136"/>
                  </a:lnTo>
                  <a:lnTo>
                    <a:pt x="126" y="10439"/>
                  </a:lnTo>
                  <a:lnTo>
                    <a:pt x="3136" y="13347"/>
                  </a:lnTo>
                  <a:lnTo>
                    <a:pt x="10452" y="13220"/>
                  </a:lnTo>
                  <a:lnTo>
                    <a:pt x="13347" y="10210"/>
                  </a:lnTo>
                  <a:lnTo>
                    <a:pt x="13284" y="6553"/>
                  </a:lnTo>
                  <a:lnTo>
                    <a:pt x="13220" y="2908"/>
                  </a:lnTo>
                  <a:lnTo>
                    <a:pt x="10210" y="0"/>
                  </a:lnTo>
                  <a:close/>
                </a:path>
              </a:pathLst>
            </a:custGeom>
            <a:solidFill>
              <a:srgbClr val="925429"/>
            </a:solidFill>
          </p:spPr>
          <p:txBody>
            <a:bodyPr wrap="square" lIns="0" tIns="0" rIns="0" bIns="0" rtlCol="0"/>
            <a:lstStyle/>
            <a:p>
              <a:endParaRPr sz="1493" dirty="0"/>
            </a:p>
          </p:txBody>
        </p:sp>
        <p:sp>
          <p:nvSpPr>
            <p:cNvPr id="826" name="object 806">
              <a:extLst>
                <a:ext uri="{FF2B5EF4-FFF2-40B4-BE49-F238E27FC236}">
                  <a16:creationId xmlns:a16="http://schemas.microsoft.com/office/drawing/2014/main" id="{8FAC7E19-E7E1-4DE8-AC2F-7ECAEA7C6DE0}"/>
                </a:ext>
              </a:extLst>
            </p:cNvPr>
            <p:cNvSpPr/>
            <p:nvPr/>
          </p:nvSpPr>
          <p:spPr>
            <a:xfrm>
              <a:off x="951104" y="6673090"/>
              <a:ext cx="13335" cy="13970"/>
            </a:xfrm>
            <a:custGeom>
              <a:avLst/>
              <a:gdLst/>
              <a:ahLst/>
              <a:cxnLst/>
              <a:rect l="l" t="t" r="r" b="b"/>
              <a:pathLst>
                <a:path w="13334" h="13970">
                  <a:moveTo>
                    <a:pt x="10198" y="0"/>
                  </a:moveTo>
                  <a:lnTo>
                    <a:pt x="2895" y="126"/>
                  </a:lnTo>
                  <a:lnTo>
                    <a:pt x="0" y="3149"/>
                  </a:lnTo>
                  <a:lnTo>
                    <a:pt x="127" y="10452"/>
                  </a:lnTo>
                  <a:lnTo>
                    <a:pt x="3124" y="13347"/>
                  </a:lnTo>
                  <a:lnTo>
                    <a:pt x="10426" y="13220"/>
                  </a:lnTo>
                  <a:lnTo>
                    <a:pt x="13335" y="10223"/>
                  </a:lnTo>
                  <a:lnTo>
                    <a:pt x="13271" y="6565"/>
                  </a:lnTo>
                  <a:lnTo>
                    <a:pt x="13208" y="2920"/>
                  </a:lnTo>
                  <a:lnTo>
                    <a:pt x="10198" y="0"/>
                  </a:lnTo>
                  <a:close/>
                </a:path>
              </a:pathLst>
            </a:custGeom>
            <a:solidFill>
              <a:srgbClr val="904F2A"/>
            </a:solidFill>
          </p:spPr>
          <p:txBody>
            <a:bodyPr wrap="square" lIns="0" tIns="0" rIns="0" bIns="0" rtlCol="0"/>
            <a:lstStyle/>
            <a:p>
              <a:endParaRPr sz="1493" dirty="0"/>
            </a:p>
          </p:txBody>
        </p:sp>
        <p:sp>
          <p:nvSpPr>
            <p:cNvPr id="827" name="object 807">
              <a:extLst>
                <a:ext uri="{FF2B5EF4-FFF2-40B4-BE49-F238E27FC236}">
                  <a16:creationId xmlns:a16="http://schemas.microsoft.com/office/drawing/2014/main" id="{BB956219-C3BB-4352-B705-6AD8C6F3A961}"/>
                </a:ext>
              </a:extLst>
            </p:cNvPr>
            <p:cNvSpPr/>
            <p:nvPr/>
          </p:nvSpPr>
          <p:spPr>
            <a:xfrm>
              <a:off x="909586" y="6698932"/>
              <a:ext cx="13970" cy="13970"/>
            </a:xfrm>
            <a:custGeom>
              <a:avLst/>
              <a:gdLst/>
              <a:ahLst/>
              <a:cxnLst/>
              <a:rect l="l" t="t" r="r" b="b"/>
              <a:pathLst>
                <a:path w="13969" h="13970">
                  <a:moveTo>
                    <a:pt x="10210" y="0"/>
                  </a:moveTo>
                  <a:lnTo>
                    <a:pt x="2908" y="127"/>
                  </a:lnTo>
                  <a:lnTo>
                    <a:pt x="0" y="3136"/>
                  </a:lnTo>
                  <a:lnTo>
                    <a:pt x="139" y="10439"/>
                  </a:lnTo>
                  <a:lnTo>
                    <a:pt x="3136" y="13347"/>
                  </a:lnTo>
                  <a:lnTo>
                    <a:pt x="10452" y="13220"/>
                  </a:lnTo>
                  <a:lnTo>
                    <a:pt x="13360" y="10210"/>
                  </a:lnTo>
                  <a:lnTo>
                    <a:pt x="13296" y="6553"/>
                  </a:lnTo>
                  <a:lnTo>
                    <a:pt x="13233" y="2908"/>
                  </a:lnTo>
                  <a:lnTo>
                    <a:pt x="10210" y="0"/>
                  </a:lnTo>
                  <a:close/>
                </a:path>
              </a:pathLst>
            </a:custGeom>
            <a:solidFill>
              <a:srgbClr val="744220"/>
            </a:solidFill>
          </p:spPr>
          <p:txBody>
            <a:bodyPr wrap="square" lIns="0" tIns="0" rIns="0" bIns="0" rtlCol="0"/>
            <a:lstStyle/>
            <a:p>
              <a:endParaRPr sz="1493" dirty="0"/>
            </a:p>
          </p:txBody>
        </p:sp>
        <p:sp>
          <p:nvSpPr>
            <p:cNvPr id="828" name="object 808">
              <a:extLst>
                <a:ext uri="{FF2B5EF4-FFF2-40B4-BE49-F238E27FC236}">
                  <a16:creationId xmlns:a16="http://schemas.microsoft.com/office/drawing/2014/main" id="{1EFF0730-98E9-4D41-B642-34F8B7D3E6F3}"/>
                </a:ext>
              </a:extLst>
            </p:cNvPr>
            <p:cNvSpPr/>
            <p:nvPr/>
          </p:nvSpPr>
          <p:spPr>
            <a:xfrm>
              <a:off x="478030" y="6562111"/>
              <a:ext cx="13970" cy="13970"/>
            </a:xfrm>
            <a:custGeom>
              <a:avLst/>
              <a:gdLst/>
              <a:ahLst/>
              <a:cxnLst/>
              <a:rect l="l" t="t" r="r" b="b"/>
              <a:pathLst>
                <a:path w="13970" h="13970">
                  <a:moveTo>
                    <a:pt x="10210" y="0"/>
                  </a:moveTo>
                  <a:lnTo>
                    <a:pt x="2908" y="126"/>
                  </a:lnTo>
                  <a:lnTo>
                    <a:pt x="0" y="3149"/>
                  </a:lnTo>
                  <a:lnTo>
                    <a:pt x="126" y="10452"/>
                  </a:lnTo>
                  <a:lnTo>
                    <a:pt x="3136" y="13347"/>
                  </a:lnTo>
                  <a:lnTo>
                    <a:pt x="10439" y="13220"/>
                  </a:lnTo>
                  <a:lnTo>
                    <a:pt x="13347" y="10223"/>
                  </a:lnTo>
                  <a:lnTo>
                    <a:pt x="13284" y="6565"/>
                  </a:lnTo>
                  <a:lnTo>
                    <a:pt x="13220" y="2920"/>
                  </a:lnTo>
                  <a:lnTo>
                    <a:pt x="10210" y="0"/>
                  </a:lnTo>
                  <a:close/>
                </a:path>
              </a:pathLst>
            </a:custGeom>
            <a:solidFill>
              <a:srgbClr val="9F5A2C"/>
            </a:solidFill>
          </p:spPr>
          <p:txBody>
            <a:bodyPr wrap="square" lIns="0" tIns="0" rIns="0" bIns="0" rtlCol="0"/>
            <a:lstStyle/>
            <a:p>
              <a:endParaRPr sz="1493" dirty="0"/>
            </a:p>
          </p:txBody>
        </p:sp>
        <p:sp>
          <p:nvSpPr>
            <p:cNvPr id="829" name="object 809">
              <a:extLst>
                <a:ext uri="{FF2B5EF4-FFF2-40B4-BE49-F238E27FC236}">
                  <a16:creationId xmlns:a16="http://schemas.microsoft.com/office/drawing/2014/main" id="{80979EC0-417F-463D-9A33-55C8E7665A2B}"/>
                </a:ext>
              </a:extLst>
            </p:cNvPr>
            <p:cNvSpPr/>
            <p:nvPr/>
          </p:nvSpPr>
          <p:spPr>
            <a:xfrm>
              <a:off x="840804" y="6664195"/>
              <a:ext cx="13970" cy="13335"/>
            </a:xfrm>
            <a:custGeom>
              <a:avLst/>
              <a:gdLst/>
              <a:ahLst/>
              <a:cxnLst/>
              <a:rect l="l" t="t" r="r" b="b"/>
              <a:pathLst>
                <a:path w="13969" h="13334">
                  <a:moveTo>
                    <a:pt x="10223" y="0"/>
                  </a:moveTo>
                  <a:lnTo>
                    <a:pt x="2908" y="126"/>
                  </a:lnTo>
                  <a:lnTo>
                    <a:pt x="0" y="3136"/>
                  </a:lnTo>
                  <a:lnTo>
                    <a:pt x="139" y="10439"/>
                  </a:lnTo>
                  <a:lnTo>
                    <a:pt x="3149" y="13334"/>
                  </a:lnTo>
                  <a:lnTo>
                    <a:pt x="10452" y="13207"/>
                  </a:lnTo>
                  <a:lnTo>
                    <a:pt x="13360" y="10210"/>
                  </a:lnTo>
                  <a:lnTo>
                    <a:pt x="13296" y="6553"/>
                  </a:lnTo>
                  <a:lnTo>
                    <a:pt x="13233" y="2908"/>
                  </a:lnTo>
                  <a:lnTo>
                    <a:pt x="10223" y="0"/>
                  </a:lnTo>
                  <a:close/>
                </a:path>
              </a:pathLst>
            </a:custGeom>
            <a:solidFill>
              <a:srgbClr val="97522C"/>
            </a:solidFill>
          </p:spPr>
          <p:txBody>
            <a:bodyPr wrap="square" lIns="0" tIns="0" rIns="0" bIns="0" rtlCol="0"/>
            <a:lstStyle/>
            <a:p>
              <a:endParaRPr sz="1493" dirty="0"/>
            </a:p>
          </p:txBody>
        </p:sp>
        <p:sp>
          <p:nvSpPr>
            <p:cNvPr id="830" name="object 810">
              <a:extLst>
                <a:ext uri="{FF2B5EF4-FFF2-40B4-BE49-F238E27FC236}">
                  <a16:creationId xmlns:a16="http://schemas.microsoft.com/office/drawing/2014/main" id="{AA824DA8-CA37-4AE8-B931-BDEC09426037}"/>
                </a:ext>
              </a:extLst>
            </p:cNvPr>
            <p:cNvSpPr/>
            <p:nvPr/>
          </p:nvSpPr>
          <p:spPr>
            <a:xfrm>
              <a:off x="509137" y="6511626"/>
              <a:ext cx="13970" cy="13970"/>
            </a:xfrm>
            <a:custGeom>
              <a:avLst/>
              <a:gdLst/>
              <a:ahLst/>
              <a:cxnLst/>
              <a:rect l="l" t="t" r="r" b="b"/>
              <a:pathLst>
                <a:path w="13970" h="13970">
                  <a:moveTo>
                    <a:pt x="10210" y="0"/>
                  </a:moveTo>
                  <a:lnTo>
                    <a:pt x="2908" y="127"/>
                  </a:lnTo>
                  <a:lnTo>
                    <a:pt x="0" y="3124"/>
                  </a:lnTo>
                  <a:lnTo>
                    <a:pt x="126" y="10439"/>
                  </a:lnTo>
                  <a:lnTo>
                    <a:pt x="3136" y="13347"/>
                  </a:lnTo>
                  <a:lnTo>
                    <a:pt x="10439" y="13220"/>
                  </a:lnTo>
                  <a:lnTo>
                    <a:pt x="13347" y="10210"/>
                  </a:lnTo>
                  <a:lnTo>
                    <a:pt x="13284" y="6553"/>
                  </a:lnTo>
                  <a:lnTo>
                    <a:pt x="13220" y="2895"/>
                  </a:lnTo>
                  <a:lnTo>
                    <a:pt x="10210" y="0"/>
                  </a:lnTo>
                  <a:close/>
                </a:path>
              </a:pathLst>
            </a:custGeom>
            <a:solidFill>
              <a:srgbClr val="915229"/>
            </a:solidFill>
          </p:spPr>
          <p:txBody>
            <a:bodyPr wrap="square" lIns="0" tIns="0" rIns="0" bIns="0" rtlCol="0"/>
            <a:lstStyle/>
            <a:p>
              <a:endParaRPr sz="1493" dirty="0"/>
            </a:p>
          </p:txBody>
        </p:sp>
        <p:sp>
          <p:nvSpPr>
            <p:cNvPr id="831" name="object 811">
              <a:extLst>
                <a:ext uri="{FF2B5EF4-FFF2-40B4-BE49-F238E27FC236}">
                  <a16:creationId xmlns:a16="http://schemas.microsoft.com/office/drawing/2014/main" id="{0BA6AE94-5F1D-4977-BAA2-6CD512796408}"/>
                </a:ext>
              </a:extLst>
            </p:cNvPr>
            <p:cNvSpPr/>
            <p:nvPr/>
          </p:nvSpPr>
          <p:spPr>
            <a:xfrm>
              <a:off x="829956" y="6583808"/>
              <a:ext cx="13970" cy="13970"/>
            </a:xfrm>
            <a:custGeom>
              <a:avLst/>
              <a:gdLst/>
              <a:ahLst/>
              <a:cxnLst/>
              <a:rect l="l" t="t" r="r" b="b"/>
              <a:pathLst>
                <a:path w="13969" h="13970">
                  <a:moveTo>
                    <a:pt x="10210" y="0"/>
                  </a:moveTo>
                  <a:lnTo>
                    <a:pt x="2895" y="126"/>
                  </a:lnTo>
                  <a:lnTo>
                    <a:pt x="0" y="3136"/>
                  </a:lnTo>
                  <a:lnTo>
                    <a:pt x="127" y="10452"/>
                  </a:lnTo>
                  <a:lnTo>
                    <a:pt x="3136" y="13347"/>
                  </a:lnTo>
                  <a:lnTo>
                    <a:pt x="10439" y="13220"/>
                  </a:lnTo>
                  <a:lnTo>
                    <a:pt x="13347" y="10223"/>
                  </a:lnTo>
                  <a:lnTo>
                    <a:pt x="13284" y="6565"/>
                  </a:lnTo>
                  <a:lnTo>
                    <a:pt x="13220" y="2908"/>
                  </a:lnTo>
                  <a:lnTo>
                    <a:pt x="10210" y="0"/>
                  </a:lnTo>
                  <a:close/>
                </a:path>
              </a:pathLst>
            </a:custGeom>
            <a:solidFill>
              <a:srgbClr val="A1592E"/>
            </a:solidFill>
          </p:spPr>
          <p:txBody>
            <a:bodyPr wrap="square" lIns="0" tIns="0" rIns="0" bIns="0" rtlCol="0"/>
            <a:lstStyle/>
            <a:p>
              <a:endParaRPr sz="1493" dirty="0"/>
            </a:p>
          </p:txBody>
        </p:sp>
        <p:sp>
          <p:nvSpPr>
            <p:cNvPr id="832" name="object 812">
              <a:extLst>
                <a:ext uri="{FF2B5EF4-FFF2-40B4-BE49-F238E27FC236}">
                  <a16:creationId xmlns:a16="http://schemas.microsoft.com/office/drawing/2014/main" id="{9E757F90-A695-4C8B-B963-158C901ECFA3}"/>
                </a:ext>
              </a:extLst>
            </p:cNvPr>
            <p:cNvSpPr/>
            <p:nvPr/>
          </p:nvSpPr>
          <p:spPr>
            <a:xfrm>
              <a:off x="496662" y="6528994"/>
              <a:ext cx="13970" cy="13970"/>
            </a:xfrm>
            <a:custGeom>
              <a:avLst/>
              <a:gdLst/>
              <a:ahLst/>
              <a:cxnLst/>
              <a:rect l="l" t="t" r="r" b="b"/>
              <a:pathLst>
                <a:path w="13970" h="13970">
                  <a:moveTo>
                    <a:pt x="10210" y="0"/>
                  </a:moveTo>
                  <a:lnTo>
                    <a:pt x="2895" y="126"/>
                  </a:lnTo>
                  <a:lnTo>
                    <a:pt x="0" y="3149"/>
                  </a:lnTo>
                  <a:lnTo>
                    <a:pt x="126" y="10452"/>
                  </a:lnTo>
                  <a:lnTo>
                    <a:pt x="3136" y="13360"/>
                  </a:lnTo>
                  <a:lnTo>
                    <a:pt x="10439" y="13233"/>
                  </a:lnTo>
                  <a:lnTo>
                    <a:pt x="13347" y="10223"/>
                  </a:lnTo>
                  <a:lnTo>
                    <a:pt x="13284" y="6565"/>
                  </a:lnTo>
                  <a:lnTo>
                    <a:pt x="13220" y="2920"/>
                  </a:lnTo>
                  <a:lnTo>
                    <a:pt x="10210" y="0"/>
                  </a:lnTo>
                  <a:close/>
                </a:path>
              </a:pathLst>
            </a:custGeom>
            <a:solidFill>
              <a:srgbClr val="A75C31"/>
            </a:solidFill>
          </p:spPr>
          <p:txBody>
            <a:bodyPr wrap="square" lIns="0" tIns="0" rIns="0" bIns="0" rtlCol="0"/>
            <a:lstStyle/>
            <a:p>
              <a:endParaRPr sz="1493" dirty="0"/>
            </a:p>
          </p:txBody>
        </p:sp>
        <p:sp>
          <p:nvSpPr>
            <p:cNvPr id="833" name="object 813">
              <a:extLst>
                <a:ext uri="{FF2B5EF4-FFF2-40B4-BE49-F238E27FC236}">
                  <a16:creationId xmlns:a16="http://schemas.microsoft.com/office/drawing/2014/main" id="{695A2594-4DE5-485C-818A-7BD107705BE1}"/>
                </a:ext>
              </a:extLst>
            </p:cNvPr>
            <p:cNvSpPr/>
            <p:nvPr/>
          </p:nvSpPr>
          <p:spPr>
            <a:xfrm>
              <a:off x="634560" y="6628869"/>
              <a:ext cx="13970" cy="13970"/>
            </a:xfrm>
            <a:custGeom>
              <a:avLst/>
              <a:gdLst/>
              <a:ahLst/>
              <a:cxnLst/>
              <a:rect l="l" t="t" r="r" b="b"/>
              <a:pathLst>
                <a:path w="13970" h="13970">
                  <a:moveTo>
                    <a:pt x="10210" y="0"/>
                  </a:moveTo>
                  <a:lnTo>
                    <a:pt x="2908" y="126"/>
                  </a:lnTo>
                  <a:lnTo>
                    <a:pt x="0" y="3136"/>
                  </a:lnTo>
                  <a:lnTo>
                    <a:pt x="126" y="10439"/>
                  </a:lnTo>
                  <a:lnTo>
                    <a:pt x="3136" y="13347"/>
                  </a:lnTo>
                  <a:lnTo>
                    <a:pt x="10439" y="13220"/>
                  </a:lnTo>
                  <a:lnTo>
                    <a:pt x="13347" y="10198"/>
                  </a:lnTo>
                  <a:lnTo>
                    <a:pt x="13284" y="6553"/>
                  </a:lnTo>
                  <a:lnTo>
                    <a:pt x="13220" y="2895"/>
                  </a:lnTo>
                  <a:lnTo>
                    <a:pt x="10210" y="0"/>
                  </a:lnTo>
                  <a:close/>
                </a:path>
              </a:pathLst>
            </a:custGeom>
            <a:solidFill>
              <a:srgbClr val="5B1707"/>
            </a:solidFill>
          </p:spPr>
          <p:txBody>
            <a:bodyPr wrap="square" lIns="0" tIns="0" rIns="0" bIns="0" rtlCol="0"/>
            <a:lstStyle/>
            <a:p>
              <a:endParaRPr sz="1493" dirty="0"/>
            </a:p>
          </p:txBody>
        </p:sp>
        <p:sp>
          <p:nvSpPr>
            <p:cNvPr id="834" name="object 814">
              <a:extLst>
                <a:ext uri="{FF2B5EF4-FFF2-40B4-BE49-F238E27FC236}">
                  <a16:creationId xmlns:a16="http://schemas.microsoft.com/office/drawing/2014/main" id="{817D5161-1271-477D-AA69-C85A5884EE7F}"/>
                </a:ext>
              </a:extLst>
            </p:cNvPr>
            <p:cNvSpPr/>
            <p:nvPr/>
          </p:nvSpPr>
          <p:spPr>
            <a:xfrm>
              <a:off x="704695" y="6717546"/>
              <a:ext cx="13970" cy="13335"/>
            </a:xfrm>
            <a:custGeom>
              <a:avLst/>
              <a:gdLst/>
              <a:ahLst/>
              <a:cxnLst/>
              <a:rect l="l" t="t" r="r" b="b"/>
              <a:pathLst>
                <a:path w="13970" h="13334">
                  <a:moveTo>
                    <a:pt x="10210" y="0"/>
                  </a:moveTo>
                  <a:lnTo>
                    <a:pt x="2895" y="126"/>
                  </a:lnTo>
                  <a:lnTo>
                    <a:pt x="0" y="3136"/>
                  </a:lnTo>
                  <a:lnTo>
                    <a:pt x="126" y="10439"/>
                  </a:lnTo>
                  <a:lnTo>
                    <a:pt x="3136" y="13334"/>
                  </a:lnTo>
                  <a:lnTo>
                    <a:pt x="10439" y="13207"/>
                  </a:lnTo>
                  <a:lnTo>
                    <a:pt x="13347" y="10210"/>
                  </a:lnTo>
                  <a:lnTo>
                    <a:pt x="13284" y="6565"/>
                  </a:lnTo>
                  <a:lnTo>
                    <a:pt x="13220" y="2895"/>
                  </a:lnTo>
                  <a:lnTo>
                    <a:pt x="10210" y="0"/>
                  </a:lnTo>
                  <a:close/>
                </a:path>
              </a:pathLst>
            </a:custGeom>
            <a:solidFill>
              <a:srgbClr val="B4642C"/>
            </a:solidFill>
          </p:spPr>
          <p:txBody>
            <a:bodyPr wrap="square" lIns="0" tIns="0" rIns="0" bIns="0" rtlCol="0"/>
            <a:lstStyle/>
            <a:p>
              <a:endParaRPr sz="1493" dirty="0"/>
            </a:p>
          </p:txBody>
        </p:sp>
        <p:sp>
          <p:nvSpPr>
            <p:cNvPr id="835" name="object 815">
              <a:extLst>
                <a:ext uri="{FF2B5EF4-FFF2-40B4-BE49-F238E27FC236}">
                  <a16:creationId xmlns:a16="http://schemas.microsoft.com/office/drawing/2014/main" id="{389F900B-D72C-4A6C-A2B0-228CE1F6C7C0}"/>
                </a:ext>
              </a:extLst>
            </p:cNvPr>
            <p:cNvSpPr/>
            <p:nvPr/>
          </p:nvSpPr>
          <p:spPr>
            <a:xfrm>
              <a:off x="888182" y="6572432"/>
              <a:ext cx="13970" cy="13970"/>
            </a:xfrm>
            <a:custGeom>
              <a:avLst/>
              <a:gdLst/>
              <a:ahLst/>
              <a:cxnLst/>
              <a:rect l="l" t="t" r="r" b="b"/>
              <a:pathLst>
                <a:path w="13969" h="13970">
                  <a:moveTo>
                    <a:pt x="10210" y="0"/>
                  </a:moveTo>
                  <a:lnTo>
                    <a:pt x="2895" y="126"/>
                  </a:lnTo>
                  <a:lnTo>
                    <a:pt x="0" y="3149"/>
                  </a:lnTo>
                  <a:lnTo>
                    <a:pt x="127" y="10452"/>
                  </a:lnTo>
                  <a:lnTo>
                    <a:pt x="3136" y="13360"/>
                  </a:lnTo>
                  <a:lnTo>
                    <a:pt x="10439" y="13233"/>
                  </a:lnTo>
                  <a:lnTo>
                    <a:pt x="13347" y="10223"/>
                  </a:lnTo>
                  <a:lnTo>
                    <a:pt x="13284" y="6565"/>
                  </a:lnTo>
                  <a:lnTo>
                    <a:pt x="13220" y="2920"/>
                  </a:lnTo>
                  <a:lnTo>
                    <a:pt x="10210" y="0"/>
                  </a:lnTo>
                  <a:close/>
                </a:path>
              </a:pathLst>
            </a:custGeom>
            <a:solidFill>
              <a:srgbClr val="A45B2F"/>
            </a:solidFill>
          </p:spPr>
          <p:txBody>
            <a:bodyPr wrap="square" lIns="0" tIns="0" rIns="0" bIns="0" rtlCol="0"/>
            <a:lstStyle/>
            <a:p>
              <a:endParaRPr sz="1493" dirty="0"/>
            </a:p>
          </p:txBody>
        </p:sp>
        <p:sp>
          <p:nvSpPr>
            <p:cNvPr id="836" name="object 816">
              <a:extLst>
                <a:ext uri="{FF2B5EF4-FFF2-40B4-BE49-F238E27FC236}">
                  <a16:creationId xmlns:a16="http://schemas.microsoft.com/office/drawing/2014/main" id="{4F644391-3FA7-427E-BB71-F215133F9308}"/>
                </a:ext>
              </a:extLst>
            </p:cNvPr>
            <p:cNvSpPr/>
            <p:nvPr/>
          </p:nvSpPr>
          <p:spPr>
            <a:xfrm>
              <a:off x="726207" y="6573326"/>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95C31"/>
            </a:solidFill>
          </p:spPr>
          <p:txBody>
            <a:bodyPr wrap="square" lIns="0" tIns="0" rIns="0" bIns="0" rtlCol="0"/>
            <a:lstStyle/>
            <a:p>
              <a:endParaRPr sz="1493" dirty="0"/>
            </a:p>
          </p:txBody>
        </p:sp>
        <p:sp>
          <p:nvSpPr>
            <p:cNvPr id="837" name="object 817">
              <a:extLst>
                <a:ext uri="{FF2B5EF4-FFF2-40B4-BE49-F238E27FC236}">
                  <a16:creationId xmlns:a16="http://schemas.microsoft.com/office/drawing/2014/main" id="{A2070E90-EB39-4633-B404-E7A323F62C3A}"/>
                </a:ext>
              </a:extLst>
            </p:cNvPr>
            <p:cNvSpPr/>
            <p:nvPr/>
          </p:nvSpPr>
          <p:spPr>
            <a:xfrm>
              <a:off x="679185" y="6732245"/>
              <a:ext cx="13970" cy="13335"/>
            </a:xfrm>
            <a:custGeom>
              <a:avLst/>
              <a:gdLst/>
              <a:ahLst/>
              <a:cxnLst/>
              <a:rect l="l" t="t" r="r" b="b"/>
              <a:pathLst>
                <a:path w="13970" h="13334">
                  <a:moveTo>
                    <a:pt x="10210" y="0"/>
                  </a:moveTo>
                  <a:lnTo>
                    <a:pt x="2895" y="127"/>
                  </a:lnTo>
                  <a:lnTo>
                    <a:pt x="0" y="3124"/>
                  </a:lnTo>
                  <a:lnTo>
                    <a:pt x="126" y="10439"/>
                  </a:lnTo>
                  <a:lnTo>
                    <a:pt x="3136" y="13335"/>
                  </a:lnTo>
                  <a:lnTo>
                    <a:pt x="10439" y="13208"/>
                  </a:lnTo>
                  <a:lnTo>
                    <a:pt x="13347" y="10210"/>
                  </a:lnTo>
                  <a:lnTo>
                    <a:pt x="13284" y="6553"/>
                  </a:lnTo>
                  <a:lnTo>
                    <a:pt x="13220" y="2895"/>
                  </a:lnTo>
                  <a:lnTo>
                    <a:pt x="10210" y="0"/>
                  </a:lnTo>
                  <a:close/>
                </a:path>
              </a:pathLst>
            </a:custGeom>
            <a:solidFill>
              <a:srgbClr val="9A532C"/>
            </a:solidFill>
          </p:spPr>
          <p:txBody>
            <a:bodyPr wrap="square" lIns="0" tIns="0" rIns="0" bIns="0" rtlCol="0"/>
            <a:lstStyle/>
            <a:p>
              <a:endParaRPr sz="1493" dirty="0"/>
            </a:p>
          </p:txBody>
        </p:sp>
        <p:sp>
          <p:nvSpPr>
            <p:cNvPr id="838" name="object 818">
              <a:extLst>
                <a:ext uri="{FF2B5EF4-FFF2-40B4-BE49-F238E27FC236}">
                  <a16:creationId xmlns:a16="http://schemas.microsoft.com/office/drawing/2014/main" id="{179336C5-DE75-4DC4-8B28-B43F4E56B8B4}"/>
                </a:ext>
              </a:extLst>
            </p:cNvPr>
            <p:cNvSpPr/>
            <p:nvPr/>
          </p:nvSpPr>
          <p:spPr>
            <a:xfrm>
              <a:off x="650143" y="6473629"/>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24F2A"/>
            </a:solidFill>
          </p:spPr>
          <p:txBody>
            <a:bodyPr wrap="square" lIns="0" tIns="0" rIns="0" bIns="0" rtlCol="0"/>
            <a:lstStyle/>
            <a:p>
              <a:endParaRPr sz="1493" dirty="0"/>
            </a:p>
          </p:txBody>
        </p:sp>
        <p:sp>
          <p:nvSpPr>
            <p:cNvPr id="839" name="object 819">
              <a:extLst>
                <a:ext uri="{FF2B5EF4-FFF2-40B4-BE49-F238E27FC236}">
                  <a16:creationId xmlns:a16="http://schemas.microsoft.com/office/drawing/2014/main" id="{38576D54-AC8F-47FB-87B5-7D3C598CD7C9}"/>
                </a:ext>
              </a:extLst>
            </p:cNvPr>
            <p:cNvSpPr/>
            <p:nvPr/>
          </p:nvSpPr>
          <p:spPr>
            <a:xfrm>
              <a:off x="646163" y="6537921"/>
              <a:ext cx="175260" cy="66675"/>
            </a:xfrm>
            <a:custGeom>
              <a:avLst/>
              <a:gdLst/>
              <a:ahLst/>
              <a:cxnLst/>
              <a:rect l="l" t="t" r="r" b="b"/>
              <a:pathLst>
                <a:path w="175259" h="66675">
                  <a:moveTo>
                    <a:pt x="13347" y="10198"/>
                  </a:moveTo>
                  <a:lnTo>
                    <a:pt x="13284" y="6553"/>
                  </a:lnTo>
                  <a:lnTo>
                    <a:pt x="13220" y="2895"/>
                  </a:lnTo>
                  <a:lnTo>
                    <a:pt x="10210" y="0"/>
                  </a:lnTo>
                  <a:lnTo>
                    <a:pt x="2908" y="127"/>
                  </a:lnTo>
                  <a:lnTo>
                    <a:pt x="0" y="3136"/>
                  </a:lnTo>
                  <a:lnTo>
                    <a:pt x="127" y="10439"/>
                  </a:lnTo>
                  <a:lnTo>
                    <a:pt x="3136" y="13347"/>
                  </a:lnTo>
                  <a:lnTo>
                    <a:pt x="10439" y="13220"/>
                  </a:lnTo>
                  <a:lnTo>
                    <a:pt x="13347" y="10198"/>
                  </a:lnTo>
                  <a:close/>
                </a:path>
                <a:path w="175259" h="66675">
                  <a:moveTo>
                    <a:pt x="174955" y="63449"/>
                  </a:moveTo>
                  <a:lnTo>
                    <a:pt x="174891" y="59791"/>
                  </a:lnTo>
                  <a:lnTo>
                    <a:pt x="174828" y="56146"/>
                  </a:lnTo>
                  <a:lnTo>
                    <a:pt x="171805" y="53238"/>
                  </a:lnTo>
                  <a:lnTo>
                    <a:pt x="164503" y="53365"/>
                  </a:lnTo>
                  <a:lnTo>
                    <a:pt x="161607" y="56375"/>
                  </a:lnTo>
                  <a:lnTo>
                    <a:pt x="161734" y="63677"/>
                  </a:lnTo>
                  <a:lnTo>
                    <a:pt x="164744" y="66586"/>
                  </a:lnTo>
                  <a:lnTo>
                    <a:pt x="172046" y="66459"/>
                  </a:lnTo>
                  <a:lnTo>
                    <a:pt x="174955" y="63449"/>
                  </a:lnTo>
                  <a:close/>
                </a:path>
              </a:pathLst>
            </a:custGeom>
            <a:solidFill>
              <a:srgbClr val="A55B30"/>
            </a:solidFill>
          </p:spPr>
          <p:txBody>
            <a:bodyPr wrap="square" lIns="0" tIns="0" rIns="0" bIns="0" rtlCol="0"/>
            <a:lstStyle/>
            <a:p>
              <a:endParaRPr sz="1493" dirty="0"/>
            </a:p>
          </p:txBody>
        </p:sp>
        <p:sp>
          <p:nvSpPr>
            <p:cNvPr id="840" name="object 820">
              <a:extLst>
                <a:ext uri="{FF2B5EF4-FFF2-40B4-BE49-F238E27FC236}">
                  <a16:creationId xmlns:a16="http://schemas.microsoft.com/office/drawing/2014/main" id="{CE20BA75-F73A-499A-AED2-E79102822EE4}"/>
                </a:ext>
              </a:extLst>
            </p:cNvPr>
            <p:cNvSpPr/>
            <p:nvPr/>
          </p:nvSpPr>
          <p:spPr>
            <a:xfrm>
              <a:off x="745430" y="6718844"/>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B4642C"/>
            </a:solidFill>
          </p:spPr>
          <p:txBody>
            <a:bodyPr wrap="square" lIns="0" tIns="0" rIns="0" bIns="0" rtlCol="0"/>
            <a:lstStyle/>
            <a:p>
              <a:endParaRPr sz="1493" dirty="0"/>
            </a:p>
          </p:txBody>
        </p:sp>
        <p:sp>
          <p:nvSpPr>
            <p:cNvPr id="841" name="object 821">
              <a:extLst>
                <a:ext uri="{FF2B5EF4-FFF2-40B4-BE49-F238E27FC236}">
                  <a16:creationId xmlns:a16="http://schemas.microsoft.com/office/drawing/2014/main" id="{DD9F713A-6B2E-44D6-8A20-EBB3311556B8}"/>
                </a:ext>
              </a:extLst>
            </p:cNvPr>
            <p:cNvSpPr/>
            <p:nvPr/>
          </p:nvSpPr>
          <p:spPr>
            <a:xfrm>
              <a:off x="591073" y="6614658"/>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198"/>
                  </a:lnTo>
                  <a:lnTo>
                    <a:pt x="13284" y="6553"/>
                  </a:lnTo>
                  <a:lnTo>
                    <a:pt x="13220" y="2895"/>
                  </a:lnTo>
                  <a:lnTo>
                    <a:pt x="10210" y="0"/>
                  </a:lnTo>
                  <a:close/>
                </a:path>
              </a:pathLst>
            </a:custGeom>
            <a:solidFill>
              <a:srgbClr val="A95C31"/>
            </a:solidFill>
          </p:spPr>
          <p:txBody>
            <a:bodyPr wrap="square" lIns="0" tIns="0" rIns="0" bIns="0" rtlCol="0"/>
            <a:lstStyle/>
            <a:p>
              <a:endParaRPr sz="1493" dirty="0"/>
            </a:p>
          </p:txBody>
        </p:sp>
        <p:sp>
          <p:nvSpPr>
            <p:cNvPr id="842" name="object 822">
              <a:extLst>
                <a:ext uri="{FF2B5EF4-FFF2-40B4-BE49-F238E27FC236}">
                  <a16:creationId xmlns:a16="http://schemas.microsoft.com/office/drawing/2014/main" id="{4835376D-6B8E-475A-90D6-CFCD48C8F8D3}"/>
                </a:ext>
              </a:extLst>
            </p:cNvPr>
            <p:cNvSpPr/>
            <p:nvPr/>
          </p:nvSpPr>
          <p:spPr>
            <a:xfrm>
              <a:off x="575309" y="6652457"/>
              <a:ext cx="13335" cy="13970"/>
            </a:xfrm>
            <a:custGeom>
              <a:avLst/>
              <a:gdLst/>
              <a:ahLst/>
              <a:cxnLst/>
              <a:rect l="l" t="t" r="r" b="b"/>
              <a:pathLst>
                <a:path w="13334" h="13970">
                  <a:moveTo>
                    <a:pt x="10082" y="0"/>
                  </a:moveTo>
                  <a:lnTo>
                    <a:pt x="2767" y="127"/>
                  </a:lnTo>
                  <a:lnTo>
                    <a:pt x="92" y="2908"/>
                  </a:lnTo>
                  <a:lnTo>
                    <a:pt x="0" y="10440"/>
                  </a:lnTo>
                  <a:lnTo>
                    <a:pt x="3009" y="13347"/>
                  </a:lnTo>
                  <a:lnTo>
                    <a:pt x="10315" y="13216"/>
                  </a:lnTo>
                  <a:lnTo>
                    <a:pt x="13219" y="10210"/>
                  </a:lnTo>
                  <a:lnTo>
                    <a:pt x="13092" y="2908"/>
                  </a:lnTo>
                  <a:lnTo>
                    <a:pt x="10082" y="0"/>
                  </a:lnTo>
                  <a:close/>
                </a:path>
              </a:pathLst>
            </a:custGeom>
            <a:solidFill>
              <a:srgbClr val="FFC9A4">
                <a:alpha val="25000"/>
              </a:srgbClr>
            </a:solidFill>
          </p:spPr>
          <p:txBody>
            <a:bodyPr wrap="square" lIns="0" tIns="0" rIns="0" bIns="0" rtlCol="0"/>
            <a:lstStyle/>
            <a:p>
              <a:endParaRPr sz="1493" dirty="0"/>
            </a:p>
          </p:txBody>
        </p:sp>
        <p:sp>
          <p:nvSpPr>
            <p:cNvPr id="843" name="object 823">
              <a:extLst>
                <a:ext uri="{FF2B5EF4-FFF2-40B4-BE49-F238E27FC236}">
                  <a16:creationId xmlns:a16="http://schemas.microsoft.com/office/drawing/2014/main" id="{EFC90D22-5613-4F38-B1B7-0F7A11306637}"/>
                </a:ext>
              </a:extLst>
            </p:cNvPr>
            <p:cNvSpPr/>
            <p:nvPr/>
          </p:nvSpPr>
          <p:spPr>
            <a:xfrm>
              <a:off x="530491" y="6678430"/>
              <a:ext cx="13335" cy="13335"/>
            </a:xfrm>
            <a:custGeom>
              <a:avLst/>
              <a:gdLst/>
              <a:ahLst/>
              <a:cxnLst/>
              <a:rect l="l" t="t" r="r" b="b"/>
              <a:pathLst>
                <a:path w="13334" h="13334">
                  <a:moveTo>
                    <a:pt x="10080" y="0"/>
                  </a:moveTo>
                  <a:lnTo>
                    <a:pt x="2764" y="127"/>
                  </a:lnTo>
                  <a:lnTo>
                    <a:pt x="90" y="2895"/>
                  </a:lnTo>
                  <a:lnTo>
                    <a:pt x="0" y="10442"/>
                  </a:lnTo>
                  <a:lnTo>
                    <a:pt x="2996" y="13338"/>
                  </a:lnTo>
                  <a:lnTo>
                    <a:pt x="10317" y="13211"/>
                  </a:lnTo>
                  <a:lnTo>
                    <a:pt x="13217" y="10210"/>
                  </a:lnTo>
                  <a:lnTo>
                    <a:pt x="13090" y="2895"/>
                  </a:lnTo>
                  <a:lnTo>
                    <a:pt x="10080" y="0"/>
                  </a:lnTo>
                  <a:close/>
                </a:path>
              </a:pathLst>
            </a:custGeom>
            <a:solidFill>
              <a:srgbClr val="FFC9A4">
                <a:alpha val="41000"/>
              </a:srgbClr>
            </a:solidFill>
          </p:spPr>
          <p:txBody>
            <a:bodyPr wrap="square" lIns="0" tIns="0" rIns="0" bIns="0" rtlCol="0"/>
            <a:lstStyle/>
            <a:p>
              <a:endParaRPr sz="1493" dirty="0"/>
            </a:p>
          </p:txBody>
        </p:sp>
        <p:sp>
          <p:nvSpPr>
            <p:cNvPr id="844" name="object 824">
              <a:extLst>
                <a:ext uri="{FF2B5EF4-FFF2-40B4-BE49-F238E27FC236}">
                  <a16:creationId xmlns:a16="http://schemas.microsoft.com/office/drawing/2014/main" id="{EC211E79-99EC-4141-BD5B-0DA53C60E282}"/>
                </a:ext>
              </a:extLst>
            </p:cNvPr>
            <p:cNvSpPr/>
            <p:nvPr/>
          </p:nvSpPr>
          <p:spPr>
            <a:xfrm>
              <a:off x="484555" y="6640836"/>
              <a:ext cx="13335" cy="13970"/>
            </a:xfrm>
            <a:custGeom>
              <a:avLst/>
              <a:gdLst/>
              <a:ahLst/>
              <a:cxnLst/>
              <a:rect l="l" t="t" r="r" b="b"/>
              <a:pathLst>
                <a:path w="13334" h="13970">
                  <a:moveTo>
                    <a:pt x="10081" y="0"/>
                  </a:moveTo>
                  <a:lnTo>
                    <a:pt x="2766" y="127"/>
                  </a:lnTo>
                  <a:lnTo>
                    <a:pt x="102" y="2895"/>
                  </a:lnTo>
                  <a:lnTo>
                    <a:pt x="0" y="10441"/>
                  </a:lnTo>
                  <a:lnTo>
                    <a:pt x="3007" y="13347"/>
                  </a:lnTo>
                  <a:lnTo>
                    <a:pt x="10310" y="13220"/>
                  </a:lnTo>
                  <a:lnTo>
                    <a:pt x="13218" y="10198"/>
                  </a:lnTo>
                  <a:lnTo>
                    <a:pt x="13091" y="2895"/>
                  </a:lnTo>
                  <a:lnTo>
                    <a:pt x="10081" y="0"/>
                  </a:lnTo>
                  <a:close/>
                </a:path>
              </a:pathLst>
            </a:custGeom>
            <a:solidFill>
              <a:srgbClr val="E7AB87">
                <a:alpha val="79998"/>
              </a:srgbClr>
            </a:solidFill>
          </p:spPr>
          <p:txBody>
            <a:bodyPr wrap="square" lIns="0" tIns="0" rIns="0" bIns="0" rtlCol="0"/>
            <a:lstStyle/>
            <a:p>
              <a:endParaRPr sz="1493" dirty="0"/>
            </a:p>
          </p:txBody>
        </p:sp>
        <p:sp>
          <p:nvSpPr>
            <p:cNvPr id="845" name="object 825">
              <a:extLst>
                <a:ext uri="{FF2B5EF4-FFF2-40B4-BE49-F238E27FC236}">
                  <a16:creationId xmlns:a16="http://schemas.microsoft.com/office/drawing/2014/main" id="{38A300E4-4692-4366-8740-E37C5F4B017C}"/>
                </a:ext>
              </a:extLst>
            </p:cNvPr>
            <p:cNvSpPr/>
            <p:nvPr/>
          </p:nvSpPr>
          <p:spPr>
            <a:xfrm>
              <a:off x="624547" y="6646570"/>
              <a:ext cx="13335" cy="13970"/>
            </a:xfrm>
            <a:custGeom>
              <a:avLst/>
              <a:gdLst/>
              <a:ahLst/>
              <a:cxnLst/>
              <a:rect l="l" t="t" r="r" b="b"/>
              <a:pathLst>
                <a:path w="13334" h="13970">
                  <a:moveTo>
                    <a:pt x="10078" y="0"/>
                  </a:moveTo>
                  <a:lnTo>
                    <a:pt x="2762" y="126"/>
                  </a:lnTo>
                  <a:lnTo>
                    <a:pt x="85" y="2920"/>
                  </a:lnTo>
                  <a:lnTo>
                    <a:pt x="0" y="10457"/>
                  </a:lnTo>
                  <a:lnTo>
                    <a:pt x="2990" y="13347"/>
                  </a:lnTo>
                  <a:lnTo>
                    <a:pt x="10317" y="13220"/>
                  </a:lnTo>
                  <a:lnTo>
                    <a:pt x="13214" y="10222"/>
                  </a:lnTo>
                  <a:lnTo>
                    <a:pt x="13087" y="2920"/>
                  </a:lnTo>
                  <a:lnTo>
                    <a:pt x="10078" y="0"/>
                  </a:lnTo>
                  <a:close/>
                </a:path>
              </a:pathLst>
            </a:custGeom>
            <a:solidFill>
              <a:srgbClr val="E7AB87">
                <a:alpha val="72999"/>
              </a:srgbClr>
            </a:solidFill>
          </p:spPr>
          <p:txBody>
            <a:bodyPr wrap="square" lIns="0" tIns="0" rIns="0" bIns="0" rtlCol="0"/>
            <a:lstStyle/>
            <a:p>
              <a:endParaRPr sz="1493" dirty="0"/>
            </a:p>
          </p:txBody>
        </p:sp>
        <p:sp>
          <p:nvSpPr>
            <p:cNvPr id="846" name="object 826">
              <a:extLst>
                <a:ext uri="{FF2B5EF4-FFF2-40B4-BE49-F238E27FC236}">
                  <a16:creationId xmlns:a16="http://schemas.microsoft.com/office/drawing/2014/main" id="{58984A44-93DB-4D1E-84CB-8BB4867C771A}"/>
                </a:ext>
              </a:extLst>
            </p:cNvPr>
            <p:cNvSpPr/>
            <p:nvPr/>
          </p:nvSpPr>
          <p:spPr>
            <a:xfrm>
              <a:off x="485247" y="6624910"/>
              <a:ext cx="13970" cy="13335"/>
            </a:xfrm>
            <a:custGeom>
              <a:avLst/>
              <a:gdLst/>
              <a:ahLst/>
              <a:cxnLst/>
              <a:rect l="l" t="t" r="r" b="b"/>
              <a:pathLst>
                <a:path w="13970" h="13334">
                  <a:moveTo>
                    <a:pt x="10210" y="0"/>
                  </a:moveTo>
                  <a:lnTo>
                    <a:pt x="2892" y="130"/>
                  </a:lnTo>
                  <a:lnTo>
                    <a:pt x="0" y="3136"/>
                  </a:lnTo>
                  <a:lnTo>
                    <a:pt x="126" y="10439"/>
                  </a:lnTo>
                  <a:lnTo>
                    <a:pt x="3129" y="13340"/>
                  </a:lnTo>
                  <a:lnTo>
                    <a:pt x="10445" y="13214"/>
                  </a:lnTo>
                  <a:lnTo>
                    <a:pt x="13347" y="10210"/>
                  </a:lnTo>
                  <a:lnTo>
                    <a:pt x="13220" y="2908"/>
                  </a:lnTo>
                  <a:lnTo>
                    <a:pt x="10210" y="0"/>
                  </a:lnTo>
                  <a:close/>
                </a:path>
              </a:pathLst>
            </a:custGeom>
            <a:solidFill>
              <a:srgbClr val="E7AB87">
                <a:alpha val="92999"/>
              </a:srgbClr>
            </a:solidFill>
          </p:spPr>
          <p:txBody>
            <a:bodyPr wrap="square" lIns="0" tIns="0" rIns="0" bIns="0" rtlCol="0"/>
            <a:lstStyle/>
            <a:p>
              <a:endParaRPr sz="1493" dirty="0"/>
            </a:p>
          </p:txBody>
        </p:sp>
        <p:sp>
          <p:nvSpPr>
            <p:cNvPr id="847" name="object 827">
              <a:extLst>
                <a:ext uri="{FF2B5EF4-FFF2-40B4-BE49-F238E27FC236}">
                  <a16:creationId xmlns:a16="http://schemas.microsoft.com/office/drawing/2014/main" id="{A9F70769-E305-430A-A612-B6859000EEF3}"/>
                </a:ext>
              </a:extLst>
            </p:cNvPr>
            <p:cNvSpPr/>
            <p:nvPr/>
          </p:nvSpPr>
          <p:spPr>
            <a:xfrm>
              <a:off x="534288" y="6664567"/>
              <a:ext cx="13335" cy="13970"/>
            </a:xfrm>
            <a:custGeom>
              <a:avLst/>
              <a:gdLst/>
              <a:ahLst/>
              <a:cxnLst/>
              <a:rect l="l" t="t" r="r" b="b"/>
              <a:pathLst>
                <a:path w="13334" h="13970">
                  <a:moveTo>
                    <a:pt x="10083" y="0"/>
                  </a:moveTo>
                  <a:lnTo>
                    <a:pt x="2781" y="127"/>
                  </a:lnTo>
                  <a:lnTo>
                    <a:pt x="93" y="2908"/>
                  </a:lnTo>
                  <a:lnTo>
                    <a:pt x="0" y="10439"/>
                  </a:lnTo>
                  <a:lnTo>
                    <a:pt x="3008" y="13346"/>
                  </a:lnTo>
                  <a:lnTo>
                    <a:pt x="10313" y="13219"/>
                  </a:lnTo>
                  <a:lnTo>
                    <a:pt x="13220" y="10211"/>
                  </a:lnTo>
                  <a:lnTo>
                    <a:pt x="13093" y="2908"/>
                  </a:lnTo>
                  <a:lnTo>
                    <a:pt x="10083" y="0"/>
                  </a:lnTo>
                  <a:close/>
                </a:path>
              </a:pathLst>
            </a:custGeom>
            <a:solidFill>
              <a:srgbClr val="E7AB87">
                <a:alpha val="25999"/>
              </a:srgbClr>
            </a:solidFill>
          </p:spPr>
          <p:txBody>
            <a:bodyPr wrap="square" lIns="0" tIns="0" rIns="0" bIns="0" rtlCol="0"/>
            <a:lstStyle/>
            <a:p>
              <a:endParaRPr sz="1493" dirty="0"/>
            </a:p>
          </p:txBody>
        </p:sp>
        <p:sp>
          <p:nvSpPr>
            <p:cNvPr id="848" name="object 828">
              <a:extLst>
                <a:ext uri="{FF2B5EF4-FFF2-40B4-BE49-F238E27FC236}">
                  <a16:creationId xmlns:a16="http://schemas.microsoft.com/office/drawing/2014/main" id="{E2C4AF89-B94A-4CF4-989E-6BB4EBE07F96}"/>
                </a:ext>
              </a:extLst>
            </p:cNvPr>
            <p:cNvSpPr/>
            <p:nvPr/>
          </p:nvSpPr>
          <p:spPr>
            <a:xfrm>
              <a:off x="525259" y="6670189"/>
              <a:ext cx="13335" cy="13335"/>
            </a:xfrm>
            <a:custGeom>
              <a:avLst/>
              <a:gdLst/>
              <a:ahLst/>
              <a:cxnLst/>
              <a:rect l="l" t="t" r="r" b="b"/>
              <a:pathLst>
                <a:path w="13334" h="13334">
                  <a:moveTo>
                    <a:pt x="10094" y="0"/>
                  </a:moveTo>
                  <a:lnTo>
                    <a:pt x="2778" y="126"/>
                  </a:lnTo>
                  <a:lnTo>
                    <a:pt x="91" y="2908"/>
                  </a:lnTo>
                  <a:lnTo>
                    <a:pt x="0" y="10441"/>
                  </a:lnTo>
                  <a:lnTo>
                    <a:pt x="2996" y="13337"/>
                  </a:lnTo>
                  <a:lnTo>
                    <a:pt x="10332" y="13210"/>
                  </a:lnTo>
                  <a:lnTo>
                    <a:pt x="13218" y="10210"/>
                  </a:lnTo>
                  <a:lnTo>
                    <a:pt x="13091" y="2908"/>
                  </a:lnTo>
                  <a:lnTo>
                    <a:pt x="10094" y="0"/>
                  </a:lnTo>
                  <a:close/>
                </a:path>
              </a:pathLst>
            </a:custGeom>
            <a:solidFill>
              <a:srgbClr val="E7AB87">
                <a:alpha val="73999"/>
              </a:srgbClr>
            </a:solidFill>
          </p:spPr>
          <p:txBody>
            <a:bodyPr wrap="square" lIns="0" tIns="0" rIns="0" bIns="0" rtlCol="0"/>
            <a:lstStyle/>
            <a:p>
              <a:endParaRPr sz="1493" dirty="0"/>
            </a:p>
          </p:txBody>
        </p:sp>
        <p:sp>
          <p:nvSpPr>
            <p:cNvPr id="849" name="object 829">
              <a:extLst>
                <a:ext uri="{FF2B5EF4-FFF2-40B4-BE49-F238E27FC236}">
                  <a16:creationId xmlns:a16="http://schemas.microsoft.com/office/drawing/2014/main" id="{D4D50372-366E-4FFD-B9F4-78DB57704449}"/>
                </a:ext>
              </a:extLst>
            </p:cNvPr>
            <p:cNvSpPr/>
            <p:nvPr/>
          </p:nvSpPr>
          <p:spPr>
            <a:xfrm>
              <a:off x="453948" y="6629534"/>
              <a:ext cx="13335" cy="13970"/>
            </a:xfrm>
            <a:custGeom>
              <a:avLst/>
              <a:gdLst/>
              <a:ahLst/>
              <a:cxnLst/>
              <a:rect l="l" t="t" r="r" b="b"/>
              <a:pathLst>
                <a:path w="13334" h="13970">
                  <a:moveTo>
                    <a:pt x="10081" y="0"/>
                  </a:moveTo>
                  <a:lnTo>
                    <a:pt x="2777" y="128"/>
                  </a:lnTo>
                  <a:lnTo>
                    <a:pt x="104" y="2895"/>
                  </a:lnTo>
                  <a:lnTo>
                    <a:pt x="0" y="10441"/>
                  </a:lnTo>
                  <a:lnTo>
                    <a:pt x="3007" y="13347"/>
                  </a:lnTo>
                  <a:lnTo>
                    <a:pt x="10327" y="13215"/>
                  </a:lnTo>
                  <a:lnTo>
                    <a:pt x="13218" y="10198"/>
                  </a:lnTo>
                  <a:lnTo>
                    <a:pt x="13091" y="2895"/>
                  </a:lnTo>
                  <a:lnTo>
                    <a:pt x="10081" y="0"/>
                  </a:lnTo>
                  <a:close/>
                </a:path>
              </a:pathLst>
            </a:custGeom>
            <a:solidFill>
              <a:srgbClr val="E7AB87">
                <a:alpha val="86000"/>
              </a:srgbClr>
            </a:solidFill>
          </p:spPr>
          <p:txBody>
            <a:bodyPr wrap="square" lIns="0" tIns="0" rIns="0" bIns="0" rtlCol="0"/>
            <a:lstStyle/>
            <a:p>
              <a:endParaRPr sz="1493" dirty="0"/>
            </a:p>
          </p:txBody>
        </p:sp>
        <p:sp>
          <p:nvSpPr>
            <p:cNvPr id="850" name="object 830">
              <a:extLst>
                <a:ext uri="{FF2B5EF4-FFF2-40B4-BE49-F238E27FC236}">
                  <a16:creationId xmlns:a16="http://schemas.microsoft.com/office/drawing/2014/main" id="{F45AF953-9533-4DAC-BC86-7399994B26A6}"/>
                </a:ext>
              </a:extLst>
            </p:cNvPr>
            <p:cNvSpPr/>
            <p:nvPr/>
          </p:nvSpPr>
          <p:spPr>
            <a:xfrm>
              <a:off x="668265" y="6703899"/>
              <a:ext cx="13970" cy="13970"/>
            </a:xfrm>
            <a:custGeom>
              <a:avLst/>
              <a:gdLst/>
              <a:ahLst/>
              <a:cxnLst/>
              <a:rect l="l" t="t" r="r" b="b"/>
              <a:pathLst>
                <a:path w="13970" h="13970">
                  <a:moveTo>
                    <a:pt x="10210" y="0"/>
                  </a:moveTo>
                  <a:lnTo>
                    <a:pt x="2895" y="127"/>
                  </a:lnTo>
                  <a:lnTo>
                    <a:pt x="0" y="3136"/>
                  </a:lnTo>
                  <a:lnTo>
                    <a:pt x="126" y="10439"/>
                  </a:lnTo>
                  <a:lnTo>
                    <a:pt x="3135" y="13345"/>
                  </a:lnTo>
                  <a:lnTo>
                    <a:pt x="10440" y="13219"/>
                  </a:lnTo>
                  <a:lnTo>
                    <a:pt x="13347" y="10210"/>
                  </a:lnTo>
                  <a:lnTo>
                    <a:pt x="13220" y="2907"/>
                  </a:lnTo>
                  <a:lnTo>
                    <a:pt x="10210" y="0"/>
                  </a:lnTo>
                  <a:close/>
                </a:path>
              </a:pathLst>
            </a:custGeom>
            <a:solidFill>
              <a:srgbClr val="E7AB87">
                <a:alpha val="39999"/>
              </a:srgbClr>
            </a:solidFill>
          </p:spPr>
          <p:txBody>
            <a:bodyPr wrap="square" lIns="0" tIns="0" rIns="0" bIns="0" rtlCol="0"/>
            <a:lstStyle/>
            <a:p>
              <a:endParaRPr sz="1493" dirty="0"/>
            </a:p>
          </p:txBody>
        </p:sp>
        <p:sp>
          <p:nvSpPr>
            <p:cNvPr id="851" name="object 831">
              <a:extLst>
                <a:ext uri="{FF2B5EF4-FFF2-40B4-BE49-F238E27FC236}">
                  <a16:creationId xmlns:a16="http://schemas.microsoft.com/office/drawing/2014/main" id="{8225996B-F663-4AE9-AB55-31B600C64974}"/>
                </a:ext>
              </a:extLst>
            </p:cNvPr>
            <p:cNvSpPr/>
            <p:nvPr/>
          </p:nvSpPr>
          <p:spPr>
            <a:xfrm>
              <a:off x="617626" y="6675719"/>
              <a:ext cx="13335" cy="13970"/>
            </a:xfrm>
            <a:custGeom>
              <a:avLst/>
              <a:gdLst/>
              <a:ahLst/>
              <a:cxnLst/>
              <a:rect l="l" t="t" r="r" b="b"/>
              <a:pathLst>
                <a:path w="13334" h="13970">
                  <a:moveTo>
                    <a:pt x="10080" y="0"/>
                  </a:moveTo>
                  <a:lnTo>
                    <a:pt x="2771" y="133"/>
                  </a:lnTo>
                  <a:lnTo>
                    <a:pt x="101" y="2907"/>
                  </a:lnTo>
                  <a:lnTo>
                    <a:pt x="0" y="10454"/>
                  </a:lnTo>
                  <a:lnTo>
                    <a:pt x="3006" y="13347"/>
                  </a:lnTo>
                  <a:lnTo>
                    <a:pt x="10308" y="13220"/>
                  </a:lnTo>
                  <a:lnTo>
                    <a:pt x="13217" y="10210"/>
                  </a:lnTo>
                  <a:lnTo>
                    <a:pt x="13090" y="2907"/>
                  </a:lnTo>
                  <a:lnTo>
                    <a:pt x="10080" y="0"/>
                  </a:lnTo>
                  <a:close/>
                </a:path>
              </a:pathLst>
            </a:custGeom>
            <a:solidFill>
              <a:srgbClr val="E7AB87">
                <a:alpha val="50999"/>
              </a:srgbClr>
            </a:solidFill>
          </p:spPr>
          <p:txBody>
            <a:bodyPr wrap="square" lIns="0" tIns="0" rIns="0" bIns="0" rtlCol="0"/>
            <a:lstStyle/>
            <a:p>
              <a:endParaRPr sz="1493" dirty="0"/>
            </a:p>
          </p:txBody>
        </p:sp>
        <p:sp>
          <p:nvSpPr>
            <p:cNvPr id="852" name="object 832">
              <a:extLst>
                <a:ext uri="{FF2B5EF4-FFF2-40B4-BE49-F238E27FC236}">
                  <a16:creationId xmlns:a16="http://schemas.microsoft.com/office/drawing/2014/main" id="{6092C33E-127D-4972-B206-92CAFF7980A7}"/>
                </a:ext>
              </a:extLst>
            </p:cNvPr>
            <p:cNvSpPr/>
            <p:nvPr/>
          </p:nvSpPr>
          <p:spPr>
            <a:xfrm>
              <a:off x="546506" y="6644474"/>
              <a:ext cx="13335" cy="13335"/>
            </a:xfrm>
            <a:custGeom>
              <a:avLst/>
              <a:gdLst/>
              <a:ahLst/>
              <a:cxnLst/>
              <a:rect l="l" t="t" r="r" b="b"/>
              <a:pathLst>
                <a:path w="13334" h="13334">
                  <a:moveTo>
                    <a:pt x="10081" y="0"/>
                  </a:moveTo>
                  <a:lnTo>
                    <a:pt x="2766" y="127"/>
                  </a:lnTo>
                  <a:lnTo>
                    <a:pt x="91" y="2895"/>
                  </a:lnTo>
                  <a:lnTo>
                    <a:pt x="0" y="10441"/>
                  </a:lnTo>
                  <a:lnTo>
                    <a:pt x="2994" y="13334"/>
                  </a:lnTo>
                  <a:lnTo>
                    <a:pt x="10322" y="13208"/>
                  </a:lnTo>
                  <a:lnTo>
                    <a:pt x="13218" y="10210"/>
                  </a:lnTo>
                  <a:lnTo>
                    <a:pt x="13091" y="2895"/>
                  </a:lnTo>
                  <a:lnTo>
                    <a:pt x="10081" y="0"/>
                  </a:lnTo>
                  <a:close/>
                </a:path>
              </a:pathLst>
            </a:custGeom>
            <a:solidFill>
              <a:srgbClr val="FFC9A4">
                <a:alpha val="26998"/>
              </a:srgbClr>
            </a:solidFill>
          </p:spPr>
          <p:txBody>
            <a:bodyPr wrap="square" lIns="0" tIns="0" rIns="0" bIns="0" rtlCol="0"/>
            <a:lstStyle/>
            <a:p>
              <a:endParaRPr sz="1493" dirty="0"/>
            </a:p>
          </p:txBody>
        </p:sp>
        <p:sp>
          <p:nvSpPr>
            <p:cNvPr id="853" name="object 833">
              <a:extLst>
                <a:ext uri="{FF2B5EF4-FFF2-40B4-BE49-F238E27FC236}">
                  <a16:creationId xmlns:a16="http://schemas.microsoft.com/office/drawing/2014/main" id="{104742DB-D6D2-46E7-B8A5-E5F6553A712F}"/>
                </a:ext>
              </a:extLst>
            </p:cNvPr>
            <p:cNvSpPr/>
            <p:nvPr/>
          </p:nvSpPr>
          <p:spPr>
            <a:xfrm>
              <a:off x="524348" y="6676073"/>
              <a:ext cx="13335" cy="13970"/>
            </a:xfrm>
            <a:custGeom>
              <a:avLst/>
              <a:gdLst/>
              <a:ahLst/>
              <a:cxnLst/>
              <a:rect l="l" t="t" r="r" b="b"/>
              <a:pathLst>
                <a:path w="13334" h="13970">
                  <a:moveTo>
                    <a:pt x="10083" y="0"/>
                  </a:moveTo>
                  <a:lnTo>
                    <a:pt x="2781" y="127"/>
                  </a:lnTo>
                  <a:lnTo>
                    <a:pt x="96" y="2917"/>
                  </a:lnTo>
                  <a:lnTo>
                    <a:pt x="0" y="10452"/>
                  </a:lnTo>
                  <a:lnTo>
                    <a:pt x="3008" y="13358"/>
                  </a:lnTo>
                  <a:lnTo>
                    <a:pt x="10313" y="13232"/>
                  </a:lnTo>
                  <a:lnTo>
                    <a:pt x="13216" y="10215"/>
                  </a:lnTo>
                  <a:lnTo>
                    <a:pt x="13090" y="2917"/>
                  </a:lnTo>
                  <a:lnTo>
                    <a:pt x="10083" y="0"/>
                  </a:lnTo>
                  <a:close/>
                </a:path>
              </a:pathLst>
            </a:custGeom>
            <a:solidFill>
              <a:srgbClr val="FFC9A4">
                <a:alpha val="96000"/>
              </a:srgbClr>
            </a:solidFill>
          </p:spPr>
          <p:txBody>
            <a:bodyPr wrap="square" lIns="0" tIns="0" rIns="0" bIns="0" rtlCol="0"/>
            <a:lstStyle/>
            <a:p>
              <a:endParaRPr sz="1493" dirty="0"/>
            </a:p>
          </p:txBody>
        </p:sp>
        <p:sp>
          <p:nvSpPr>
            <p:cNvPr id="854" name="object 834">
              <a:extLst>
                <a:ext uri="{FF2B5EF4-FFF2-40B4-BE49-F238E27FC236}">
                  <a16:creationId xmlns:a16="http://schemas.microsoft.com/office/drawing/2014/main" id="{CE75CFC3-25C7-48AE-9345-142F64979051}"/>
                </a:ext>
              </a:extLst>
            </p:cNvPr>
            <p:cNvSpPr/>
            <p:nvPr/>
          </p:nvSpPr>
          <p:spPr>
            <a:xfrm>
              <a:off x="474890" y="6633786"/>
              <a:ext cx="13335" cy="13970"/>
            </a:xfrm>
            <a:custGeom>
              <a:avLst/>
              <a:gdLst/>
              <a:ahLst/>
              <a:cxnLst/>
              <a:rect l="l" t="t" r="r" b="b"/>
              <a:pathLst>
                <a:path w="13334" h="13970">
                  <a:moveTo>
                    <a:pt x="10080" y="0"/>
                  </a:moveTo>
                  <a:lnTo>
                    <a:pt x="2777" y="127"/>
                  </a:lnTo>
                  <a:lnTo>
                    <a:pt x="90" y="2908"/>
                  </a:lnTo>
                  <a:lnTo>
                    <a:pt x="0" y="10442"/>
                  </a:lnTo>
                  <a:lnTo>
                    <a:pt x="3006" y="13347"/>
                  </a:lnTo>
                  <a:lnTo>
                    <a:pt x="10308" y="13220"/>
                  </a:lnTo>
                  <a:lnTo>
                    <a:pt x="13217" y="10210"/>
                  </a:lnTo>
                  <a:lnTo>
                    <a:pt x="13090" y="2908"/>
                  </a:lnTo>
                  <a:lnTo>
                    <a:pt x="10080" y="0"/>
                  </a:lnTo>
                  <a:close/>
                </a:path>
              </a:pathLst>
            </a:custGeom>
            <a:solidFill>
              <a:srgbClr val="E7AB87">
                <a:alpha val="14999"/>
              </a:srgbClr>
            </a:solidFill>
          </p:spPr>
          <p:txBody>
            <a:bodyPr wrap="square" lIns="0" tIns="0" rIns="0" bIns="0" rtlCol="0"/>
            <a:lstStyle/>
            <a:p>
              <a:endParaRPr sz="1493" dirty="0"/>
            </a:p>
          </p:txBody>
        </p:sp>
        <p:sp>
          <p:nvSpPr>
            <p:cNvPr id="855" name="object 835">
              <a:extLst>
                <a:ext uri="{FF2B5EF4-FFF2-40B4-BE49-F238E27FC236}">
                  <a16:creationId xmlns:a16="http://schemas.microsoft.com/office/drawing/2014/main" id="{4B32709B-6370-42F8-A0D9-ADBD7A36C937}"/>
                </a:ext>
              </a:extLst>
            </p:cNvPr>
            <p:cNvSpPr/>
            <p:nvPr/>
          </p:nvSpPr>
          <p:spPr>
            <a:xfrm>
              <a:off x="604965" y="6718259"/>
              <a:ext cx="13335" cy="13970"/>
            </a:xfrm>
            <a:custGeom>
              <a:avLst/>
              <a:gdLst/>
              <a:ahLst/>
              <a:cxnLst/>
              <a:rect l="l" t="t" r="r" b="b"/>
              <a:pathLst>
                <a:path w="13334" h="13970">
                  <a:moveTo>
                    <a:pt x="10083" y="0"/>
                  </a:moveTo>
                  <a:lnTo>
                    <a:pt x="2781" y="127"/>
                  </a:lnTo>
                  <a:lnTo>
                    <a:pt x="95" y="2894"/>
                  </a:lnTo>
                  <a:lnTo>
                    <a:pt x="0" y="10426"/>
                  </a:lnTo>
                  <a:lnTo>
                    <a:pt x="3009" y="13347"/>
                  </a:lnTo>
                  <a:lnTo>
                    <a:pt x="10331" y="13213"/>
                  </a:lnTo>
                  <a:lnTo>
                    <a:pt x="13219" y="10199"/>
                  </a:lnTo>
                  <a:lnTo>
                    <a:pt x="13092" y="2894"/>
                  </a:lnTo>
                  <a:lnTo>
                    <a:pt x="10083" y="0"/>
                  </a:lnTo>
                  <a:close/>
                </a:path>
              </a:pathLst>
            </a:custGeom>
            <a:solidFill>
              <a:srgbClr val="FFC9A4">
                <a:alpha val="27999"/>
              </a:srgbClr>
            </a:solidFill>
          </p:spPr>
          <p:txBody>
            <a:bodyPr wrap="square" lIns="0" tIns="0" rIns="0" bIns="0" rtlCol="0"/>
            <a:lstStyle/>
            <a:p>
              <a:endParaRPr sz="1493" dirty="0"/>
            </a:p>
          </p:txBody>
        </p:sp>
        <p:sp>
          <p:nvSpPr>
            <p:cNvPr id="856" name="object 836">
              <a:extLst>
                <a:ext uri="{FF2B5EF4-FFF2-40B4-BE49-F238E27FC236}">
                  <a16:creationId xmlns:a16="http://schemas.microsoft.com/office/drawing/2014/main" id="{91BF2285-A645-47E7-8749-E03B48ADD67E}"/>
                </a:ext>
              </a:extLst>
            </p:cNvPr>
            <p:cNvSpPr/>
            <p:nvPr/>
          </p:nvSpPr>
          <p:spPr>
            <a:xfrm>
              <a:off x="539408" y="6676821"/>
              <a:ext cx="13335" cy="13970"/>
            </a:xfrm>
            <a:custGeom>
              <a:avLst/>
              <a:gdLst/>
              <a:ahLst/>
              <a:cxnLst/>
              <a:rect l="l" t="t" r="r" b="b"/>
              <a:pathLst>
                <a:path w="13334" h="13970">
                  <a:moveTo>
                    <a:pt x="10084" y="0"/>
                  </a:moveTo>
                  <a:lnTo>
                    <a:pt x="2781" y="126"/>
                  </a:lnTo>
                  <a:lnTo>
                    <a:pt x="106" y="2907"/>
                  </a:lnTo>
                  <a:lnTo>
                    <a:pt x="0" y="10451"/>
                  </a:lnTo>
                  <a:lnTo>
                    <a:pt x="3009" y="13346"/>
                  </a:lnTo>
                  <a:lnTo>
                    <a:pt x="10312" y="13220"/>
                  </a:lnTo>
                  <a:lnTo>
                    <a:pt x="13219" y="10212"/>
                  </a:lnTo>
                  <a:lnTo>
                    <a:pt x="13092" y="2907"/>
                  </a:lnTo>
                  <a:lnTo>
                    <a:pt x="10084" y="0"/>
                  </a:lnTo>
                  <a:close/>
                </a:path>
              </a:pathLst>
            </a:custGeom>
            <a:solidFill>
              <a:srgbClr val="E7AB87">
                <a:alpha val="33000"/>
              </a:srgbClr>
            </a:solidFill>
          </p:spPr>
          <p:txBody>
            <a:bodyPr wrap="square" lIns="0" tIns="0" rIns="0" bIns="0" rtlCol="0"/>
            <a:lstStyle/>
            <a:p>
              <a:endParaRPr sz="1493" dirty="0"/>
            </a:p>
          </p:txBody>
        </p:sp>
        <p:sp>
          <p:nvSpPr>
            <p:cNvPr id="857" name="object 837">
              <a:extLst>
                <a:ext uri="{FF2B5EF4-FFF2-40B4-BE49-F238E27FC236}">
                  <a16:creationId xmlns:a16="http://schemas.microsoft.com/office/drawing/2014/main" id="{54E17B0C-9A6B-43A3-9FD4-B74E65AACF88}"/>
                </a:ext>
              </a:extLst>
            </p:cNvPr>
            <p:cNvSpPr/>
            <p:nvPr/>
          </p:nvSpPr>
          <p:spPr>
            <a:xfrm>
              <a:off x="610920" y="6685731"/>
              <a:ext cx="13970" cy="13335"/>
            </a:xfrm>
            <a:custGeom>
              <a:avLst/>
              <a:gdLst/>
              <a:ahLst/>
              <a:cxnLst/>
              <a:rect l="l" t="t" r="r" b="b"/>
              <a:pathLst>
                <a:path w="13970" h="13334">
                  <a:moveTo>
                    <a:pt x="10210" y="0"/>
                  </a:moveTo>
                  <a:lnTo>
                    <a:pt x="2893" y="128"/>
                  </a:lnTo>
                  <a:lnTo>
                    <a:pt x="0" y="3136"/>
                  </a:lnTo>
                  <a:lnTo>
                    <a:pt x="126" y="10439"/>
                  </a:lnTo>
                  <a:lnTo>
                    <a:pt x="3128" y="13339"/>
                  </a:lnTo>
                  <a:lnTo>
                    <a:pt x="10446" y="13213"/>
                  </a:lnTo>
                  <a:lnTo>
                    <a:pt x="13347" y="10211"/>
                  </a:lnTo>
                  <a:lnTo>
                    <a:pt x="13220" y="2908"/>
                  </a:lnTo>
                  <a:lnTo>
                    <a:pt x="10210" y="0"/>
                  </a:lnTo>
                  <a:close/>
                </a:path>
              </a:pathLst>
            </a:custGeom>
            <a:solidFill>
              <a:srgbClr val="FFC9A4">
                <a:alpha val="58998"/>
              </a:srgbClr>
            </a:solidFill>
          </p:spPr>
          <p:txBody>
            <a:bodyPr wrap="square" lIns="0" tIns="0" rIns="0" bIns="0" rtlCol="0"/>
            <a:lstStyle/>
            <a:p>
              <a:endParaRPr sz="1493" dirty="0"/>
            </a:p>
          </p:txBody>
        </p:sp>
        <p:sp>
          <p:nvSpPr>
            <p:cNvPr id="858" name="object 838">
              <a:extLst>
                <a:ext uri="{FF2B5EF4-FFF2-40B4-BE49-F238E27FC236}">
                  <a16:creationId xmlns:a16="http://schemas.microsoft.com/office/drawing/2014/main" id="{219484AD-01ED-43B6-A688-8930CFABDC2C}"/>
                </a:ext>
              </a:extLst>
            </p:cNvPr>
            <p:cNvSpPr/>
            <p:nvPr/>
          </p:nvSpPr>
          <p:spPr>
            <a:xfrm>
              <a:off x="455040" y="6589915"/>
              <a:ext cx="13335" cy="13970"/>
            </a:xfrm>
            <a:custGeom>
              <a:avLst/>
              <a:gdLst/>
              <a:ahLst/>
              <a:cxnLst/>
              <a:rect l="l" t="t" r="r" b="b"/>
              <a:pathLst>
                <a:path w="13334" h="13970">
                  <a:moveTo>
                    <a:pt x="10081" y="0"/>
                  </a:moveTo>
                  <a:lnTo>
                    <a:pt x="2779" y="127"/>
                  </a:lnTo>
                  <a:lnTo>
                    <a:pt x="91" y="2908"/>
                  </a:lnTo>
                  <a:lnTo>
                    <a:pt x="0" y="10441"/>
                  </a:lnTo>
                  <a:lnTo>
                    <a:pt x="3007" y="13347"/>
                  </a:lnTo>
                  <a:lnTo>
                    <a:pt x="10310" y="13220"/>
                  </a:lnTo>
                  <a:lnTo>
                    <a:pt x="13218" y="10210"/>
                  </a:lnTo>
                  <a:lnTo>
                    <a:pt x="13091" y="2908"/>
                  </a:lnTo>
                  <a:lnTo>
                    <a:pt x="10081" y="0"/>
                  </a:lnTo>
                  <a:close/>
                </a:path>
              </a:pathLst>
            </a:custGeom>
            <a:solidFill>
              <a:srgbClr val="FFC9A4">
                <a:alpha val="28997"/>
              </a:srgbClr>
            </a:solidFill>
          </p:spPr>
          <p:txBody>
            <a:bodyPr wrap="square" lIns="0" tIns="0" rIns="0" bIns="0" rtlCol="0"/>
            <a:lstStyle/>
            <a:p>
              <a:endParaRPr sz="1493" dirty="0"/>
            </a:p>
          </p:txBody>
        </p:sp>
        <p:sp>
          <p:nvSpPr>
            <p:cNvPr id="859" name="object 839">
              <a:extLst>
                <a:ext uri="{FF2B5EF4-FFF2-40B4-BE49-F238E27FC236}">
                  <a16:creationId xmlns:a16="http://schemas.microsoft.com/office/drawing/2014/main" id="{10AE51C1-5370-4B65-9536-92576381121A}"/>
                </a:ext>
              </a:extLst>
            </p:cNvPr>
            <p:cNvSpPr/>
            <p:nvPr/>
          </p:nvSpPr>
          <p:spPr>
            <a:xfrm>
              <a:off x="474733" y="6642667"/>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FFC9A4">
                <a:alpha val="33998"/>
              </a:srgbClr>
            </a:solidFill>
          </p:spPr>
          <p:txBody>
            <a:bodyPr wrap="square" lIns="0" tIns="0" rIns="0" bIns="0" rtlCol="0"/>
            <a:lstStyle/>
            <a:p>
              <a:endParaRPr sz="1493" dirty="0"/>
            </a:p>
          </p:txBody>
        </p:sp>
        <p:sp>
          <p:nvSpPr>
            <p:cNvPr id="860" name="object 840">
              <a:extLst>
                <a:ext uri="{FF2B5EF4-FFF2-40B4-BE49-F238E27FC236}">
                  <a16:creationId xmlns:a16="http://schemas.microsoft.com/office/drawing/2014/main" id="{F31C6415-D747-468E-9162-1A1230569429}"/>
                </a:ext>
              </a:extLst>
            </p:cNvPr>
            <p:cNvSpPr/>
            <p:nvPr/>
          </p:nvSpPr>
          <p:spPr>
            <a:xfrm>
              <a:off x="675500" y="6478615"/>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7C3424"/>
            </a:solidFill>
          </p:spPr>
          <p:txBody>
            <a:bodyPr wrap="square" lIns="0" tIns="0" rIns="0" bIns="0" rtlCol="0"/>
            <a:lstStyle/>
            <a:p>
              <a:endParaRPr sz="1493" dirty="0"/>
            </a:p>
          </p:txBody>
        </p:sp>
        <p:sp>
          <p:nvSpPr>
            <p:cNvPr id="861" name="object 841">
              <a:extLst>
                <a:ext uri="{FF2B5EF4-FFF2-40B4-BE49-F238E27FC236}">
                  <a16:creationId xmlns:a16="http://schemas.microsoft.com/office/drawing/2014/main" id="{CB1B0CE3-600E-4EF4-916E-CB71CEAC9AB9}"/>
                </a:ext>
              </a:extLst>
            </p:cNvPr>
            <p:cNvSpPr/>
            <p:nvPr/>
          </p:nvSpPr>
          <p:spPr>
            <a:xfrm>
              <a:off x="703494" y="6557111"/>
              <a:ext cx="13970" cy="13970"/>
            </a:xfrm>
            <a:custGeom>
              <a:avLst/>
              <a:gdLst/>
              <a:ahLst/>
              <a:cxnLst/>
              <a:rect l="l" t="t" r="r" b="b"/>
              <a:pathLst>
                <a:path w="13970" h="13970">
                  <a:moveTo>
                    <a:pt x="10210" y="0"/>
                  </a:moveTo>
                  <a:lnTo>
                    <a:pt x="2908" y="126"/>
                  </a:lnTo>
                  <a:lnTo>
                    <a:pt x="0" y="3149"/>
                  </a:lnTo>
                  <a:lnTo>
                    <a:pt x="126" y="10452"/>
                  </a:lnTo>
                  <a:lnTo>
                    <a:pt x="3136" y="13360"/>
                  </a:lnTo>
                  <a:lnTo>
                    <a:pt x="10452" y="13233"/>
                  </a:lnTo>
                  <a:lnTo>
                    <a:pt x="13347" y="10210"/>
                  </a:lnTo>
                  <a:lnTo>
                    <a:pt x="13284" y="6565"/>
                  </a:lnTo>
                  <a:lnTo>
                    <a:pt x="13220" y="2908"/>
                  </a:lnTo>
                  <a:lnTo>
                    <a:pt x="10210" y="0"/>
                  </a:lnTo>
                  <a:close/>
                </a:path>
              </a:pathLst>
            </a:custGeom>
            <a:solidFill>
              <a:srgbClr val="601709"/>
            </a:solidFill>
          </p:spPr>
          <p:txBody>
            <a:bodyPr wrap="square" lIns="0" tIns="0" rIns="0" bIns="0" rtlCol="0"/>
            <a:lstStyle/>
            <a:p>
              <a:endParaRPr sz="1493" dirty="0"/>
            </a:p>
          </p:txBody>
        </p:sp>
        <p:sp>
          <p:nvSpPr>
            <p:cNvPr id="862" name="object 842">
              <a:extLst>
                <a:ext uri="{FF2B5EF4-FFF2-40B4-BE49-F238E27FC236}">
                  <a16:creationId xmlns:a16="http://schemas.microsoft.com/office/drawing/2014/main" id="{67B202A1-6FCF-4B22-9C83-38EFDBB91DD3}"/>
                </a:ext>
              </a:extLst>
            </p:cNvPr>
            <p:cNvSpPr/>
            <p:nvPr/>
          </p:nvSpPr>
          <p:spPr>
            <a:xfrm>
              <a:off x="728017" y="6515915"/>
              <a:ext cx="13970" cy="13970"/>
            </a:xfrm>
            <a:custGeom>
              <a:avLst/>
              <a:gdLst/>
              <a:ahLst/>
              <a:cxnLst/>
              <a:rect l="l" t="t" r="r" b="b"/>
              <a:pathLst>
                <a:path w="13970" h="13970">
                  <a:moveTo>
                    <a:pt x="10210" y="0"/>
                  </a:moveTo>
                  <a:lnTo>
                    <a:pt x="2895"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701E05"/>
            </a:solidFill>
          </p:spPr>
          <p:txBody>
            <a:bodyPr wrap="square" lIns="0" tIns="0" rIns="0" bIns="0" rtlCol="0"/>
            <a:lstStyle/>
            <a:p>
              <a:endParaRPr sz="1493" dirty="0"/>
            </a:p>
          </p:txBody>
        </p:sp>
        <p:sp>
          <p:nvSpPr>
            <p:cNvPr id="863" name="object 843">
              <a:extLst>
                <a:ext uri="{FF2B5EF4-FFF2-40B4-BE49-F238E27FC236}">
                  <a16:creationId xmlns:a16="http://schemas.microsoft.com/office/drawing/2014/main" id="{3AF6EA9E-5941-459E-B1EC-62417EED6874}"/>
                </a:ext>
              </a:extLst>
            </p:cNvPr>
            <p:cNvSpPr/>
            <p:nvPr/>
          </p:nvSpPr>
          <p:spPr>
            <a:xfrm>
              <a:off x="553957" y="6694375"/>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813826"/>
            </a:solidFill>
          </p:spPr>
          <p:txBody>
            <a:bodyPr wrap="square" lIns="0" tIns="0" rIns="0" bIns="0" rtlCol="0"/>
            <a:lstStyle/>
            <a:p>
              <a:endParaRPr sz="1493" dirty="0"/>
            </a:p>
          </p:txBody>
        </p:sp>
        <p:sp>
          <p:nvSpPr>
            <p:cNvPr id="864" name="object 844">
              <a:extLst>
                <a:ext uri="{FF2B5EF4-FFF2-40B4-BE49-F238E27FC236}">
                  <a16:creationId xmlns:a16="http://schemas.microsoft.com/office/drawing/2014/main" id="{26D95859-C435-4D97-A575-BECE8C48853E}"/>
                </a:ext>
              </a:extLst>
            </p:cNvPr>
            <p:cNvSpPr/>
            <p:nvPr/>
          </p:nvSpPr>
          <p:spPr>
            <a:xfrm>
              <a:off x="861876" y="6478061"/>
              <a:ext cx="13970" cy="13970"/>
            </a:xfrm>
            <a:custGeom>
              <a:avLst/>
              <a:gdLst/>
              <a:ahLst/>
              <a:cxnLst/>
              <a:rect l="l" t="t" r="r" b="b"/>
              <a:pathLst>
                <a:path w="13969" h="13970">
                  <a:moveTo>
                    <a:pt x="10210" y="0"/>
                  </a:moveTo>
                  <a:lnTo>
                    <a:pt x="2895" y="126"/>
                  </a:lnTo>
                  <a:lnTo>
                    <a:pt x="0" y="3149"/>
                  </a:lnTo>
                  <a:lnTo>
                    <a:pt x="127" y="10452"/>
                  </a:lnTo>
                  <a:lnTo>
                    <a:pt x="3136" y="13347"/>
                  </a:lnTo>
                  <a:lnTo>
                    <a:pt x="10439" y="13220"/>
                  </a:lnTo>
                  <a:lnTo>
                    <a:pt x="13347" y="10223"/>
                  </a:lnTo>
                  <a:lnTo>
                    <a:pt x="13284" y="6565"/>
                  </a:lnTo>
                  <a:lnTo>
                    <a:pt x="13220" y="2920"/>
                  </a:lnTo>
                  <a:lnTo>
                    <a:pt x="10210" y="0"/>
                  </a:lnTo>
                  <a:close/>
                </a:path>
              </a:pathLst>
            </a:custGeom>
            <a:solidFill>
              <a:srgbClr val="793222"/>
            </a:solidFill>
          </p:spPr>
          <p:txBody>
            <a:bodyPr wrap="square" lIns="0" tIns="0" rIns="0" bIns="0" rtlCol="0"/>
            <a:lstStyle/>
            <a:p>
              <a:endParaRPr sz="1493" dirty="0"/>
            </a:p>
          </p:txBody>
        </p:sp>
        <p:sp>
          <p:nvSpPr>
            <p:cNvPr id="865" name="object 845">
              <a:extLst>
                <a:ext uri="{FF2B5EF4-FFF2-40B4-BE49-F238E27FC236}">
                  <a16:creationId xmlns:a16="http://schemas.microsoft.com/office/drawing/2014/main" id="{85A389AA-5D19-4A8D-8341-278C3BE37869}"/>
                </a:ext>
              </a:extLst>
            </p:cNvPr>
            <p:cNvSpPr/>
            <p:nvPr/>
          </p:nvSpPr>
          <p:spPr>
            <a:xfrm>
              <a:off x="827458" y="6593781"/>
              <a:ext cx="13970" cy="13970"/>
            </a:xfrm>
            <a:custGeom>
              <a:avLst/>
              <a:gdLst/>
              <a:ahLst/>
              <a:cxnLst/>
              <a:rect l="l" t="t" r="r" b="b"/>
              <a:pathLst>
                <a:path w="13969" h="13970">
                  <a:moveTo>
                    <a:pt x="10223" y="0"/>
                  </a:moveTo>
                  <a:lnTo>
                    <a:pt x="2908" y="126"/>
                  </a:lnTo>
                  <a:lnTo>
                    <a:pt x="0" y="3136"/>
                  </a:lnTo>
                  <a:lnTo>
                    <a:pt x="126" y="10439"/>
                  </a:lnTo>
                  <a:lnTo>
                    <a:pt x="3149" y="13347"/>
                  </a:lnTo>
                  <a:lnTo>
                    <a:pt x="10452" y="13220"/>
                  </a:lnTo>
                  <a:lnTo>
                    <a:pt x="13360" y="10210"/>
                  </a:lnTo>
                  <a:lnTo>
                    <a:pt x="13296" y="6553"/>
                  </a:lnTo>
                  <a:lnTo>
                    <a:pt x="13233" y="2908"/>
                  </a:lnTo>
                  <a:lnTo>
                    <a:pt x="10223" y="0"/>
                  </a:lnTo>
                  <a:close/>
                </a:path>
              </a:pathLst>
            </a:custGeom>
            <a:solidFill>
              <a:srgbClr val="883927"/>
            </a:solidFill>
          </p:spPr>
          <p:txBody>
            <a:bodyPr wrap="square" lIns="0" tIns="0" rIns="0" bIns="0" rtlCol="0"/>
            <a:lstStyle/>
            <a:p>
              <a:endParaRPr sz="1493" dirty="0"/>
            </a:p>
          </p:txBody>
        </p:sp>
        <p:sp>
          <p:nvSpPr>
            <p:cNvPr id="866" name="object 846">
              <a:extLst>
                <a:ext uri="{FF2B5EF4-FFF2-40B4-BE49-F238E27FC236}">
                  <a16:creationId xmlns:a16="http://schemas.microsoft.com/office/drawing/2014/main" id="{98ECDE42-A15F-42CE-844C-86C71995B1F2}"/>
                </a:ext>
              </a:extLst>
            </p:cNvPr>
            <p:cNvSpPr/>
            <p:nvPr/>
          </p:nvSpPr>
          <p:spPr>
            <a:xfrm>
              <a:off x="768338" y="6567244"/>
              <a:ext cx="13970" cy="13970"/>
            </a:xfrm>
            <a:custGeom>
              <a:avLst/>
              <a:gdLst/>
              <a:ahLst/>
              <a:cxnLst/>
              <a:rect l="l" t="t" r="r" b="b"/>
              <a:pathLst>
                <a:path w="13970" h="13970">
                  <a:moveTo>
                    <a:pt x="10210" y="0"/>
                  </a:moveTo>
                  <a:lnTo>
                    <a:pt x="2908"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481506"/>
            </a:solidFill>
          </p:spPr>
          <p:txBody>
            <a:bodyPr wrap="square" lIns="0" tIns="0" rIns="0" bIns="0" rtlCol="0"/>
            <a:lstStyle/>
            <a:p>
              <a:endParaRPr sz="1493" dirty="0"/>
            </a:p>
          </p:txBody>
        </p:sp>
        <p:sp>
          <p:nvSpPr>
            <p:cNvPr id="867" name="object 847">
              <a:extLst>
                <a:ext uri="{FF2B5EF4-FFF2-40B4-BE49-F238E27FC236}">
                  <a16:creationId xmlns:a16="http://schemas.microsoft.com/office/drawing/2014/main" id="{3400F9EA-37F8-464E-B639-D85CADF77809}"/>
                </a:ext>
              </a:extLst>
            </p:cNvPr>
            <p:cNvSpPr/>
            <p:nvPr/>
          </p:nvSpPr>
          <p:spPr>
            <a:xfrm>
              <a:off x="868113" y="6486982"/>
              <a:ext cx="13970" cy="13970"/>
            </a:xfrm>
            <a:custGeom>
              <a:avLst/>
              <a:gdLst/>
              <a:ahLst/>
              <a:cxnLst/>
              <a:rect l="l" t="t" r="r" b="b"/>
              <a:pathLst>
                <a:path w="13969" h="13970">
                  <a:moveTo>
                    <a:pt x="10223" y="0"/>
                  </a:moveTo>
                  <a:lnTo>
                    <a:pt x="2908" y="127"/>
                  </a:lnTo>
                  <a:lnTo>
                    <a:pt x="0" y="3136"/>
                  </a:lnTo>
                  <a:lnTo>
                    <a:pt x="139" y="10439"/>
                  </a:lnTo>
                  <a:lnTo>
                    <a:pt x="3136" y="13347"/>
                  </a:lnTo>
                  <a:lnTo>
                    <a:pt x="10452" y="13220"/>
                  </a:lnTo>
                  <a:lnTo>
                    <a:pt x="13360" y="10210"/>
                  </a:lnTo>
                  <a:lnTo>
                    <a:pt x="13296" y="6553"/>
                  </a:lnTo>
                  <a:lnTo>
                    <a:pt x="13233" y="2908"/>
                  </a:lnTo>
                  <a:lnTo>
                    <a:pt x="10223" y="0"/>
                  </a:lnTo>
                  <a:close/>
                </a:path>
              </a:pathLst>
            </a:custGeom>
            <a:solidFill>
              <a:srgbClr val="7B3323"/>
            </a:solidFill>
          </p:spPr>
          <p:txBody>
            <a:bodyPr wrap="square" lIns="0" tIns="0" rIns="0" bIns="0" rtlCol="0"/>
            <a:lstStyle/>
            <a:p>
              <a:endParaRPr sz="1493" dirty="0"/>
            </a:p>
          </p:txBody>
        </p:sp>
        <p:sp>
          <p:nvSpPr>
            <p:cNvPr id="868" name="object 848">
              <a:extLst>
                <a:ext uri="{FF2B5EF4-FFF2-40B4-BE49-F238E27FC236}">
                  <a16:creationId xmlns:a16="http://schemas.microsoft.com/office/drawing/2014/main" id="{CB4E1495-CFE5-435B-8BC5-1E4FE76931F7}"/>
                </a:ext>
              </a:extLst>
            </p:cNvPr>
            <p:cNvSpPr/>
            <p:nvPr/>
          </p:nvSpPr>
          <p:spPr>
            <a:xfrm>
              <a:off x="861573" y="6496258"/>
              <a:ext cx="13970" cy="13970"/>
            </a:xfrm>
            <a:custGeom>
              <a:avLst/>
              <a:gdLst/>
              <a:ahLst/>
              <a:cxnLst/>
              <a:rect l="l" t="t" r="r" b="b"/>
              <a:pathLst>
                <a:path w="13969" h="13970">
                  <a:moveTo>
                    <a:pt x="10223" y="0"/>
                  </a:moveTo>
                  <a:lnTo>
                    <a:pt x="2908" y="127"/>
                  </a:lnTo>
                  <a:lnTo>
                    <a:pt x="0" y="3136"/>
                  </a:lnTo>
                  <a:lnTo>
                    <a:pt x="139" y="10439"/>
                  </a:lnTo>
                  <a:lnTo>
                    <a:pt x="3149" y="13347"/>
                  </a:lnTo>
                  <a:lnTo>
                    <a:pt x="10452" y="13220"/>
                  </a:lnTo>
                  <a:lnTo>
                    <a:pt x="13360" y="10210"/>
                  </a:lnTo>
                  <a:lnTo>
                    <a:pt x="13296" y="6553"/>
                  </a:lnTo>
                  <a:lnTo>
                    <a:pt x="13233" y="2908"/>
                  </a:lnTo>
                  <a:lnTo>
                    <a:pt x="10223" y="0"/>
                  </a:lnTo>
                  <a:close/>
                </a:path>
              </a:pathLst>
            </a:custGeom>
            <a:solidFill>
              <a:srgbClr val="672C1E"/>
            </a:solidFill>
          </p:spPr>
          <p:txBody>
            <a:bodyPr wrap="square" lIns="0" tIns="0" rIns="0" bIns="0" rtlCol="0"/>
            <a:lstStyle/>
            <a:p>
              <a:endParaRPr sz="1493" dirty="0"/>
            </a:p>
          </p:txBody>
        </p:sp>
        <p:sp>
          <p:nvSpPr>
            <p:cNvPr id="869" name="object 849">
              <a:extLst>
                <a:ext uri="{FF2B5EF4-FFF2-40B4-BE49-F238E27FC236}">
                  <a16:creationId xmlns:a16="http://schemas.microsoft.com/office/drawing/2014/main" id="{72399398-4492-4AE1-8906-82D03D73481A}"/>
                </a:ext>
              </a:extLst>
            </p:cNvPr>
            <p:cNvSpPr/>
            <p:nvPr/>
          </p:nvSpPr>
          <p:spPr>
            <a:xfrm>
              <a:off x="612275" y="6635351"/>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691A0A"/>
            </a:solidFill>
          </p:spPr>
          <p:txBody>
            <a:bodyPr wrap="square" lIns="0" tIns="0" rIns="0" bIns="0" rtlCol="0"/>
            <a:lstStyle/>
            <a:p>
              <a:endParaRPr sz="1493" dirty="0"/>
            </a:p>
          </p:txBody>
        </p:sp>
        <p:sp>
          <p:nvSpPr>
            <p:cNvPr id="870" name="object 850">
              <a:extLst>
                <a:ext uri="{FF2B5EF4-FFF2-40B4-BE49-F238E27FC236}">
                  <a16:creationId xmlns:a16="http://schemas.microsoft.com/office/drawing/2014/main" id="{1DD95B5B-BE5B-40ED-8221-EE49C04362E0}"/>
                </a:ext>
              </a:extLst>
            </p:cNvPr>
            <p:cNvSpPr/>
            <p:nvPr/>
          </p:nvSpPr>
          <p:spPr>
            <a:xfrm>
              <a:off x="624474" y="6630588"/>
              <a:ext cx="13970" cy="13970"/>
            </a:xfrm>
            <a:custGeom>
              <a:avLst/>
              <a:gdLst/>
              <a:ahLst/>
              <a:cxnLst/>
              <a:rect l="l" t="t" r="r" b="b"/>
              <a:pathLst>
                <a:path w="13970" h="13970">
                  <a:moveTo>
                    <a:pt x="10210" y="0"/>
                  </a:moveTo>
                  <a:lnTo>
                    <a:pt x="2908" y="127"/>
                  </a:lnTo>
                  <a:lnTo>
                    <a:pt x="0" y="3136"/>
                  </a:lnTo>
                  <a:lnTo>
                    <a:pt x="126" y="10439"/>
                  </a:lnTo>
                  <a:lnTo>
                    <a:pt x="3136" y="13347"/>
                  </a:lnTo>
                  <a:lnTo>
                    <a:pt x="10452" y="13220"/>
                  </a:lnTo>
                  <a:lnTo>
                    <a:pt x="13347" y="10210"/>
                  </a:lnTo>
                  <a:lnTo>
                    <a:pt x="13284" y="6553"/>
                  </a:lnTo>
                  <a:lnTo>
                    <a:pt x="13220" y="2908"/>
                  </a:lnTo>
                  <a:lnTo>
                    <a:pt x="10210" y="0"/>
                  </a:lnTo>
                  <a:close/>
                </a:path>
              </a:pathLst>
            </a:custGeom>
            <a:solidFill>
              <a:srgbClr val="471405"/>
            </a:solidFill>
          </p:spPr>
          <p:txBody>
            <a:bodyPr wrap="square" lIns="0" tIns="0" rIns="0" bIns="0" rtlCol="0"/>
            <a:lstStyle/>
            <a:p>
              <a:endParaRPr sz="1493" dirty="0"/>
            </a:p>
          </p:txBody>
        </p:sp>
        <p:sp>
          <p:nvSpPr>
            <p:cNvPr id="871" name="object 851">
              <a:extLst>
                <a:ext uri="{FF2B5EF4-FFF2-40B4-BE49-F238E27FC236}">
                  <a16:creationId xmlns:a16="http://schemas.microsoft.com/office/drawing/2014/main" id="{9C6F9D4F-925A-4065-9CFC-5552E6BF8FF3}"/>
                </a:ext>
              </a:extLst>
            </p:cNvPr>
            <p:cNvSpPr/>
            <p:nvPr/>
          </p:nvSpPr>
          <p:spPr>
            <a:xfrm>
              <a:off x="705404" y="6638385"/>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701E05"/>
            </a:solidFill>
          </p:spPr>
          <p:txBody>
            <a:bodyPr wrap="square" lIns="0" tIns="0" rIns="0" bIns="0" rtlCol="0"/>
            <a:lstStyle/>
            <a:p>
              <a:endParaRPr sz="1493" dirty="0"/>
            </a:p>
          </p:txBody>
        </p:sp>
        <p:sp>
          <p:nvSpPr>
            <p:cNvPr id="872" name="object 852">
              <a:extLst>
                <a:ext uri="{FF2B5EF4-FFF2-40B4-BE49-F238E27FC236}">
                  <a16:creationId xmlns:a16="http://schemas.microsoft.com/office/drawing/2014/main" id="{8F67F823-AF25-4CD6-B823-CD050143B2DF}"/>
                </a:ext>
              </a:extLst>
            </p:cNvPr>
            <p:cNvSpPr/>
            <p:nvPr/>
          </p:nvSpPr>
          <p:spPr>
            <a:xfrm>
              <a:off x="725648" y="6531721"/>
              <a:ext cx="13970" cy="13970"/>
            </a:xfrm>
            <a:custGeom>
              <a:avLst/>
              <a:gdLst/>
              <a:ahLst/>
              <a:cxnLst/>
              <a:rect l="l" t="t" r="r" b="b"/>
              <a:pathLst>
                <a:path w="13970" h="13970">
                  <a:moveTo>
                    <a:pt x="10210" y="0"/>
                  </a:moveTo>
                  <a:lnTo>
                    <a:pt x="2908" y="126"/>
                  </a:lnTo>
                  <a:lnTo>
                    <a:pt x="0" y="3136"/>
                  </a:lnTo>
                  <a:lnTo>
                    <a:pt x="126" y="10439"/>
                  </a:lnTo>
                  <a:lnTo>
                    <a:pt x="3136" y="13347"/>
                  </a:lnTo>
                  <a:lnTo>
                    <a:pt x="10439" y="13220"/>
                  </a:lnTo>
                  <a:lnTo>
                    <a:pt x="13347" y="10198"/>
                  </a:lnTo>
                  <a:lnTo>
                    <a:pt x="13284" y="6553"/>
                  </a:lnTo>
                  <a:lnTo>
                    <a:pt x="13220" y="2895"/>
                  </a:lnTo>
                  <a:lnTo>
                    <a:pt x="10210" y="0"/>
                  </a:lnTo>
                  <a:close/>
                </a:path>
              </a:pathLst>
            </a:custGeom>
            <a:solidFill>
              <a:srgbClr val="4C1606"/>
            </a:solidFill>
          </p:spPr>
          <p:txBody>
            <a:bodyPr wrap="square" lIns="0" tIns="0" rIns="0" bIns="0" rtlCol="0"/>
            <a:lstStyle/>
            <a:p>
              <a:endParaRPr sz="1493" dirty="0"/>
            </a:p>
          </p:txBody>
        </p:sp>
        <p:sp>
          <p:nvSpPr>
            <p:cNvPr id="873" name="object 853">
              <a:extLst>
                <a:ext uri="{FF2B5EF4-FFF2-40B4-BE49-F238E27FC236}">
                  <a16:creationId xmlns:a16="http://schemas.microsoft.com/office/drawing/2014/main" id="{FA570F92-39BB-43A7-AB7F-BC9926F2DFA6}"/>
                </a:ext>
              </a:extLst>
            </p:cNvPr>
            <p:cNvSpPr/>
            <p:nvPr/>
          </p:nvSpPr>
          <p:spPr>
            <a:xfrm>
              <a:off x="869387" y="6561893"/>
              <a:ext cx="13970" cy="13970"/>
            </a:xfrm>
            <a:custGeom>
              <a:avLst/>
              <a:gdLst/>
              <a:ahLst/>
              <a:cxnLst/>
              <a:rect l="l" t="t" r="r" b="b"/>
              <a:pathLst>
                <a:path w="13969" h="13970">
                  <a:moveTo>
                    <a:pt x="10210" y="0"/>
                  </a:moveTo>
                  <a:lnTo>
                    <a:pt x="2908" y="127"/>
                  </a:lnTo>
                  <a:lnTo>
                    <a:pt x="0" y="3136"/>
                  </a:lnTo>
                  <a:lnTo>
                    <a:pt x="127" y="10439"/>
                  </a:lnTo>
                  <a:lnTo>
                    <a:pt x="3136" y="13347"/>
                  </a:lnTo>
                  <a:lnTo>
                    <a:pt x="10452" y="13220"/>
                  </a:lnTo>
                  <a:lnTo>
                    <a:pt x="13347" y="10210"/>
                  </a:lnTo>
                  <a:lnTo>
                    <a:pt x="13284" y="6553"/>
                  </a:lnTo>
                  <a:lnTo>
                    <a:pt x="13220" y="2908"/>
                  </a:lnTo>
                  <a:lnTo>
                    <a:pt x="10210" y="0"/>
                  </a:lnTo>
                  <a:close/>
                </a:path>
              </a:pathLst>
            </a:custGeom>
            <a:solidFill>
              <a:srgbClr val="531606"/>
            </a:solidFill>
          </p:spPr>
          <p:txBody>
            <a:bodyPr wrap="square" lIns="0" tIns="0" rIns="0" bIns="0" rtlCol="0"/>
            <a:lstStyle/>
            <a:p>
              <a:endParaRPr sz="1493" dirty="0"/>
            </a:p>
          </p:txBody>
        </p:sp>
        <p:sp>
          <p:nvSpPr>
            <p:cNvPr id="874" name="object 854">
              <a:extLst>
                <a:ext uri="{FF2B5EF4-FFF2-40B4-BE49-F238E27FC236}">
                  <a16:creationId xmlns:a16="http://schemas.microsoft.com/office/drawing/2014/main" id="{7F00C411-7BBA-42D3-B3DD-DA5B5713FC33}"/>
                </a:ext>
              </a:extLst>
            </p:cNvPr>
            <p:cNvSpPr/>
            <p:nvPr/>
          </p:nvSpPr>
          <p:spPr>
            <a:xfrm>
              <a:off x="756175" y="6570120"/>
              <a:ext cx="13970" cy="13970"/>
            </a:xfrm>
            <a:custGeom>
              <a:avLst/>
              <a:gdLst/>
              <a:ahLst/>
              <a:cxnLst/>
              <a:rect l="l" t="t" r="r" b="b"/>
              <a:pathLst>
                <a:path w="13970" h="13970">
                  <a:moveTo>
                    <a:pt x="10210" y="0"/>
                  </a:moveTo>
                  <a:lnTo>
                    <a:pt x="2895" y="126"/>
                  </a:lnTo>
                  <a:lnTo>
                    <a:pt x="0" y="3149"/>
                  </a:lnTo>
                  <a:lnTo>
                    <a:pt x="126" y="10452"/>
                  </a:lnTo>
                  <a:lnTo>
                    <a:pt x="3136" y="13360"/>
                  </a:lnTo>
                  <a:lnTo>
                    <a:pt x="10439" y="13233"/>
                  </a:lnTo>
                  <a:lnTo>
                    <a:pt x="13347" y="10210"/>
                  </a:lnTo>
                  <a:lnTo>
                    <a:pt x="13284" y="6565"/>
                  </a:lnTo>
                  <a:lnTo>
                    <a:pt x="13220" y="2908"/>
                  </a:lnTo>
                  <a:lnTo>
                    <a:pt x="10210" y="0"/>
                  </a:lnTo>
                  <a:close/>
                </a:path>
              </a:pathLst>
            </a:custGeom>
            <a:solidFill>
              <a:srgbClr val="541707"/>
            </a:solidFill>
          </p:spPr>
          <p:txBody>
            <a:bodyPr wrap="square" lIns="0" tIns="0" rIns="0" bIns="0" rtlCol="0"/>
            <a:lstStyle/>
            <a:p>
              <a:endParaRPr sz="1493" dirty="0"/>
            </a:p>
          </p:txBody>
        </p:sp>
        <p:sp>
          <p:nvSpPr>
            <p:cNvPr id="875" name="object 855">
              <a:extLst>
                <a:ext uri="{FF2B5EF4-FFF2-40B4-BE49-F238E27FC236}">
                  <a16:creationId xmlns:a16="http://schemas.microsoft.com/office/drawing/2014/main" id="{590C3A3E-C7A6-4501-8CE3-B99DE061B1CF}"/>
                </a:ext>
              </a:extLst>
            </p:cNvPr>
            <p:cNvSpPr/>
            <p:nvPr/>
          </p:nvSpPr>
          <p:spPr>
            <a:xfrm>
              <a:off x="802825" y="6535141"/>
              <a:ext cx="13970" cy="13970"/>
            </a:xfrm>
            <a:custGeom>
              <a:avLst/>
              <a:gdLst/>
              <a:ahLst/>
              <a:cxnLst/>
              <a:rect l="l" t="t" r="r" b="b"/>
              <a:pathLst>
                <a:path w="13969" h="13970">
                  <a:moveTo>
                    <a:pt x="10223" y="0"/>
                  </a:moveTo>
                  <a:lnTo>
                    <a:pt x="2908" y="127"/>
                  </a:lnTo>
                  <a:lnTo>
                    <a:pt x="0" y="3149"/>
                  </a:lnTo>
                  <a:lnTo>
                    <a:pt x="126" y="10452"/>
                  </a:lnTo>
                  <a:lnTo>
                    <a:pt x="3149" y="13360"/>
                  </a:lnTo>
                  <a:lnTo>
                    <a:pt x="10452" y="13233"/>
                  </a:lnTo>
                  <a:lnTo>
                    <a:pt x="13360" y="10223"/>
                  </a:lnTo>
                  <a:lnTo>
                    <a:pt x="13296" y="6565"/>
                  </a:lnTo>
                  <a:lnTo>
                    <a:pt x="13233" y="2921"/>
                  </a:lnTo>
                  <a:lnTo>
                    <a:pt x="10223" y="0"/>
                  </a:lnTo>
                  <a:close/>
                </a:path>
              </a:pathLst>
            </a:custGeom>
            <a:solidFill>
              <a:srgbClr val="531606"/>
            </a:solidFill>
          </p:spPr>
          <p:txBody>
            <a:bodyPr wrap="square" lIns="0" tIns="0" rIns="0" bIns="0" rtlCol="0"/>
            <a:lstStyle/>
            <a:p>
              <a:endParaRPr sz="1493" dirty="0"/>
            </a:p>
          </p:txBody>
        </p:sp>
        <p:sp>
          <p:nvSpPr>
            <p:cNvPr id="876" name="object 856">
              <a:extLst>
                <a:ext uri="{FF2B5EF4-FFF2-40B4-BE49-F238E27FC236}">
                  <a16:creationId xmlns:a16="http://schemas.microsoft.com/office/drawing/2014/main" id="{186846D0-FDE8-4B61-A428-BED0D3E3D4BB}"/>
                </a:ext>
              </a:extLst>
            </p:cNvPr>
            <p:cNvSpPr/>
            <p:nvPr/>
          </p:nvSpPr>
          <p:spPr>
            <a:xfrm>
              <a:off x="891491" y="6548190"/>
              <a:ext cx="13970" cy="13970"/>
            </a:xfrm>
            <a:custGeom>
              <a:avLst/>
              <a:gdLst/>
              <a:ahLst/>
              <a:cxnLst/>
              <a:rect l="l" t="t" r="r" b="b"/>
              <a:pathLst>
                <a:path w="13969" h="13970">
                  <a:moveTo>
                    <a:pt x="10210" y="0"/>
                  </a:moveTo>
                  <a:lnTo>
                    <a:pt x="2908"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3C1005"/>
            </a:solidFill>
          </p:spPr>
          <p:txBody>
            <a:bodyPr wrap="square" lIns="0" tIns="0" rIns="0" bIns="0" rtlCol="0"/>
            <a:lstStyle/>
            <a:p>
              <a:endParaRPr sz="1493" dirty="0"/>
            </a:p>
          </p:txBody>
        </p:sp>
        <p:sp>
          <p:nvSpPr>
            <p:cNvPr id="877" name="object 857">
              <a:extLst>
                <a:ext uri="{FF2B5EF4-FFF2-40B4-BE49-F238E27FC236}">
                  <a16:creationId xmlns:a16="http://schemas.microsoft.com/office/drawing/2014/main" id="{2E9F6BBF-9EF1-40C6-AA6C-94DB16E554B2}"/>
                </a:ext>
              </a:extLst>
            </p:cNvPr>
            <p:cNvSpPr/>
            <p:nvPr/>
          </p:nvSpPr>
          <p:spPr>
            <a:xfrm>
              <a:off x="844895" y="6593124"/>
              <a:ext cx="13970" cy="13970"/>
            </a:xfrm>
            <a:custGeom>
              <a:avLst/>
              <a:gdLst/>
              <a:ahLst/>
              <a:cxnLst/>
              <a:rect l="l" t="t" r="r" b="b"/>
              <a:pathLst>
                <a:path w="13969" h="13970">
                  <a:moveTo>
                    <a:pt x="10210" y="0"/>
                  </a:moveTo>
                  <a:lnTo>
                    <a:pt x="2908" y="127"/>
                  </a:lnTo>
                  <a:lnTo>
                    <a:pt x="0" y="3136"/>
                  </a:lnTo>
                  <a:lnTo>
                    <a:pt x="139" y="10439"/>
                  </a:lnTo>
                  <a:lnTo>
                    <a:pt x="3149" y="13347"/>
                  </a:lnTo>
                  <a:lnTo>
                    <a:pt x="10452" y="13220"/>
                  </a:lnTo>
                  <a:lnTo>
                    <a:pt x="13360" y="10210"/>
                  </a:lnTo>
                  <a:lnTo>
                    <a:pt x="13296" y="6553"/>
                  </a:lnTo>
                  <a:lnTo>
                    <a:pt x="13233" y="2908"/>
                  </a:lnTo>
                  <a:lnTo>
                    <a:pt x="10210" y="0"/>
                  </a:lnTo>
                  <a:close/>
                </a:path>
              </a:pathLst>
            </a:custGeom>
            <a:solidFill>
              <a:srgbClr val="471405"/>
            </a:solidFill>
          </p:spPr>
          <p:txBody>
            <a:bodyPr wrap="square" lIns="0" tIns="0" rIns="0" bIns="0" rtlCol="0"/>
            <a:lstStyle/>
            <a:p>
              <a:endParaRPr sz="1493" dirty="0"/>
            </a:p>
          </p:txBody>
        </p:sp>
        <p:sp>
          <p:nvSpPr>
            <p:cNvPr id="878" name="object 858">
              <a:extLst>
                <a:ext uri="{FF2B5EF4-FFF2-40B4-BE49-F238E27FC236}">
                  <a16:creationId xmlns:a16="http://schemas.microsoft.com/office/drawing/2014/main" id="{FD84E3A3-1B8D-4F10-8D3B-1E93D77D3422}"/>
                </a:ext>
              </a:extLst>
            </p:cNvPr>
            <p:cNvSpPr/>
            <p:nvPr/>
          </p:nvSpPr>
          <p:spPr>
            <a:xfrm>
              <a:off x="530019" y="6519167"/>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5D1708"/>
            </a:solidFill>
          </p:spPr>
          <p:txBody>
            <a:bodyPr wrap="square" lIns="0" tIns="0" rIns="0" bIns="0" rtlCol="0"/>
            <a:lstStyle/>
            <a:p>
              <a:endParaRPr sz="1493" dirty="0"/>
            </a:p>
          </p:txBody>
        </p:sp>
        <p:sp>
          <p:nvSpPr>
            <p:cNvPr id="879" name="object 859">
              <a:extLst>
                <a:ext uri="{FF2B5EF4-FFF2-40B4-BE49-F238E27FC236}">
                  <a16:creationId xmlns:a16="http://schemas.microsoft.com/office/drawing/2014/main" id="{3E317364-273B-4480-A1B0-AE5B0A6FA801}"/>
                </a:ext>
              </a:extLst>
            </p:cNvPr>
            <p:cNvSpPr/>
            <p:nvPr/>
          </p:nvSpPr>
          <p:spPr>
            <a:xfrm>
              <a:off x="933311" y="6604761"/>
              <a:ext cx="13970" cy="13970"/>
            </a:xfrm>
            <a:custGeom>
              <a:avLst/>
              <a:gdLst/>
              <a:ahLst/>
              <a:cxnLst/>
              <a:rect l="l" t="t" r="r" b="b"/>
              <a:pathLst>
                <a:path w="13969" h="13970">
                  <a:moveTo>
                    <a:pt x="10210" y="0"/>
                  </a:moveTo>
                  <a:lnTo>
                    <a:pt x="2895"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3E1105"/>
            </a:solidFill>
          </p:spPr>
          <p:txBody>
            <a:bodyPr wrap="square" lIns="0" tIns="0" rIns="0" bIns="0" rtlCol="0"/>
            <a:lstStyle/>
            <a:p>
              <a:endParaRPr sz="1493" dirty="0"/>
            </a:p>
          </p:txBody>
        </p:sp>
        <p:sp>
          <p:nvSpPr>
            <p:cNvPr id="880" name="object 860">
              <a:extLst>
                <a:ext uri="{FF2B5EF4-FFF2-40B4-BE49-F238E27FC236}">
                  <a16:creationId xmlns:a16="http://schemas.microsoft.com/office/drawing/2014/main" id="{ECAB6A4C-EDE5-4578-BAEA-94EE9EC210F6}"/>
                </a:ext>
              </a:extLst>
            </p:cNvPr>
            <p:cNvSpPr/>
            <p:nvPr/>
          </p:nvSpPr>
          <p:spPr>
            <a:xfrm>
              <a:off x="868823" y="6678015"/>
              <a:ext cx="13970" cy="13970"/>
            </a:xfrm>
            <a:custGeom>
              <a:avLst/>
              <a:gdLst/>
              <a:ahLst/>
              <a:cxnLst/>
              <a:rect l="l" t="t" r="r" b="b"/>
              <a:pathLst>
                <a:path w="13969" h="13970">
                  <a:moveTo>
                    <a:pt x="10210" y="0"/>
                  </a:moveTo>
                  <a:lnTo>
                    <a:pt x="2895" y="127"/>
                  </a:lnTo>
                  <a:lnTo>
                    <a:pt x="0" y="3136"/>
                  </a:lnTo>
                  <a:lnTo>
                    <a:pt x="127" y="10439"/>
                  </a:lnTo>
                  <a:lnTo>
                    <a:pt x="3136" y="13347"/>
                  </a:lnTo>
                  <a:lnTo>
                    <a:pt x="10439" y="13220"/>
                  </a:lnTo>
                  <a:lnTo>
                    <a:pt x="13347" y="10198"/>
                  </a:lnTo>
                  <a:lnTo>
                    <a:pt x="13284" y="6553"/>
                  </a:lnTo>
                  <a:lnTo>
                    <a:pt x="13220" y="2895"/>
                  </a:lnTo>
                  <a:lnTo>
                    <a:pt x="10210" y="0"/>
                  </a:lnTo>
                  <a:close/>
                </a:path>
              </a:pathLst>
            </a:custGeom>
            <a:solidFill>
              <a:srgbClr val="773223"/>
            </a:solidFill>
          </p:spPr>
          <p:txBody>
            <a:bodyPr wrap="square" lIns="0" tIns="0" rIns="0" bIns="0" rtlCol="0"/>
            <a:lstStyle/>
            <a:p>
              <a:endParaRPr sz="1493" dirty="0"/>
            </a:p>
          </p:txBody>
        </p:sp>
        <p:sp>
          <p:nvSpPr>
            <p:cNvPr id="881" name="object 861">
              <a:extLst>
                <a:ext uri="{FF2B5EF4-FFF2-40B4-BE49-F238E27FC236}">
                  <a16:creationId xmlns:a16="http://schemas.microsoft.com/office/drawing/2014/main" id="{DEFCB216-F87F-4DE7-B9D8-6EECB799305A}"/>
                </a:ext>
              </a:extLst>
            </p:cNvPr>
            <p:cNvSpPr/>
            <p:nvPr/>
          </p:nvSpPr>
          <p:spPr>
            <a:xfrm>
              <a:off x="806300" y="6543070"/>
              <a:ext cx="13970" cy="13970"/>
            </a:xfrm>
            <a:custGeom>
              <a:avLst/>
              <a:gdLst/>
              <a:ahLst/>
              <a:cxnLst/>
              <a:rect l="l" t="t" r="r" b="b"/>
              <a:pathLst>
                <a:path w="13969" h="13970">
                  <a:moveTo>
                    <a:pt x="10210" y="0"/>
                  </a:moveTo>
                  <a:lnTo>
                    <a:pt x="2908" y="127"/>
                  </a:lnTo>
                  <a:lnTo>
                    <a:pt x="0" y="3136"/>
                  </a:lnTo>
                  <a:lnTo>
                    <a:pt x="126" y="10439"/>
                  </a:lnTo>
                  <a:lnTo>
                    <a:pt x="3136" y="13347"/>
                  </a:lnTo>
                  <a:lnTo>
                    <a:pt x="10452" y="13220"/>
                  </a:lnTo>
                  <a:lnTo>
                    <a:pt x="13347" y="10210"/>
                  </a:lnTo>
                  <a:lnTo>
                    <a:pt x="13284" y="6553"/>
                  </a:lnTo>
                  <a:lnTo>
                    <a:pt x="13220" y="2908"/>
                  </a:lnTo>
                  <a:lnTo>
                    <a:pt x="10210" y="0"/>
                  </a:lnTo>
                  <a:close/>
                </a:path>
              </a:pathLst>
            </a:custGeom>
            <a:solidFill>
              <a:srgbClr val="4F1506"/>
            </a:solidFill>
          </p:spPr>
          <p:txBody>
            <a:bodyPr wrap="square" lIns="0" tIns="0" rIns="0" bIns="0" rtlCol="0"/>
            <a:lstStyle/>
            <a:p>
              <a:endParaRPr sz="1493" dirty="0"/>
            </a:p>
          </p:txBody>
        </p:sp>
        <p:sp>
          <p:nvSpPr>
            <p:cNvPr id="882" name="object 862">
              <a:extLst>
                <a:ext uri="{FF2B5EF4-FFF2-40B4-BE49-F238E27FC236}">
                  <a16:creationId xmlns:a16="http://schemas.microsoft.com/office/drawing/2014/main" id="{988F71B6-7604-4C7B-8D5F-2E45C7FFBFD6}"/>
                </a:ext>
              </a:extLst>
            </p:cNvPr>
            <p:cNvSpPr/>
            <p:nvPr/>
          </p:nvSpPr>
          <p:spPr>
            <a:xfrm>
              <a:off x="840183" y="6576918"/>
              <a:ext cx="13970" cy="13970"/>
            </a:xfrm>
            <a:custGeom>
              <a:avLst/>
              <a:gdLst/>
              <a:ahLst/>
              <a:cxnLst/>
              <a:rect l="l" t="t" r="r" b="b"/>
              <a:pathLst>
                <a:path w="13969" h="13970">
                  <a:moveTo>
                    <a:pt x="10210" y="0"/>
                  </a:moveTo>
                  <a:lnTo>
                    <a:pt x="2908" y="126"/>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803724"/>
            </a:solidFill>
          </p:spPr>
          <p:txBody>
            <a:bodyPr wrap="square" lIns="0" tIns="0" rIns="0" bIns="0" rtlCol="0"/>
            <a:lstStyle/>
            <a:p>
              <a:endParaRPr sz="1493" dirty="0"/>
            </a:p>
          </p:txBody>
        </p:sp>
        <p:sp>
          <p:nvSpPr>
            <p:cNvPr id="883" name="object 863">
              <a:extLst>
                <a:ext uri="{FF2B5EF4-FFF2-40B4-BE49-F238E27FC236}">
                  <a16:creationId xmlns:a16="http://schemas.microsoft.com/office/drawing/2014/main" id="{8D1CC268-7A20-4A1B-AFC2-B7825C8C15D0}"/>
                </a:ext>
              </a:extLst>
            </p:cNvPr>
            <p:cNvSpPr/>
            <p:nvPr/>
          </p:nvSpPr>
          <p:spPr>
            <a:xfrm>
              <a:off x="881694" y="6647698"/>
              <a:ext cx="13970" cy="13970"/>
            </a:xfrm>
            <a:custGeom>
              <a:avLst/>
              <a:gdLst/>
              <a:ahLst/>
              <a:cxnLst/>
              <a:rect l="l" t="t" r="r" b="b"/>
              <a:pathLst>
                <a:path w="13969" h="13970">
                  <a:moveTo>
                    <a:pt x="10210" y="0"/>
                  </a:moveTo>
                  <a:lnTo>
                    <a:pt x="2908" y="127"/>
                  </a:lnTo>
                  <a:lnTo>
                    <a:pt x="0" y="3136"/>
                  </a:lnTo>
                  <a:lnTo>
                    <a:pt x="127" y="10439"/>
                  </a:lnTo>
                  <a:lnTo>
                    <a:pt x="3136" y="13347"/>
                  </a:lnTo>
                  <a:lnTo>
                    <a:pt x="10452" y="13220"/>
                  </a:lnTo>
                  <a:lnTo>
                    <a:pt x="13347" y="10210"/>
                  </a:lnTo>
                  <a:lnTo>
                    <a:pt x="13284" y="6553"/>
                  </a:lnTo>
                  <a:lnTo>
                    <a:pt x="13220" y="2908"/>
                  </a:lnTo>
                  <a:lnTo>
                    <a:pt x="10210" y="0"/>
                  </a:lnTo>
                  <a:close/>
                </a:path>
              </a:pathLst>
            </a:custGeom>
            <a:solidFill>
              <a:srgbClr val="671C04"/>
            </a:solidFill>
          </p:spPr>
          <p:txBody>
            <a:bodyPr wrap="square" lIns="0" tIns="0" rIns="0" bIns="0" rtlCol="0"/>
            <a:lstStyle/>
            <a:p>
              <a:endParaRPr sz="1493" dirty="0"/>
            </a:p>
          </p:txBody>
        </p:sp>
        <p:sp>
          <p:nvSpPr>
            <p:cNvPr id="884" name="object 864">
              <a:extLst>
                <a:ext uri="{FF2B5EF4-FFF2-40B4-BE49-F238E27FC236}">
                  <a16:creationId xmlns:a16="http://schemas.microsoft.com/office/drawing/2014/main" id="{4F4D6A77-8490-40A7-840C-09D79FDBF3BF}"/>
                </a:ext>
              </a:extLst>
            </p:cNvPr>
            <p:cNvSpPr/>
            <p:nvPr/>
          </p:nvSpPr>
          <p:spPr>
            <a:xfrm>
              <a:off x="568178" y="6703410"/>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D68C5E"/>
            </a:solidFill>
          </p:spPr>
          <p:txBody>
            <a:bodyPr wrap="square" lIns="0" tIns="0" rIns="0" bIns="0" rtlCol="0"/>
            <a:lstStyle/>
            <a:p>
              <a:endParaRPr sz="1493" dirty="0"/>
            </a:p>
          </p:txBody>
        </p:sp>
        <p:sp>
          <p:nvSpPr>
            <p:cNvPr id="885" name="object 865">
              <a:extLst>
                <a:ext uri="{FF2B5EF4-FFF2-40B4-BE49-F238E27FC236}">
                  <a16:creationId xmlns:a16="http://schemas.microsoft.com/office/drawing/2014/main" id="{D6BB5EA4-D8FD-4FE3-AD62-C2DB191F7A86}"/>
                </a:ext>
              </a:extLst>
            </p:cNvPr>
            <p:cNvSpPr/>
            <p:nvPr/>
          </p:nvSpPr>
          <p:spPr>
            <a:xfrm>
              <a:off x="659776" y="6485991"/>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863A27"/>
            </a:solidFill>
          </p:spPr>
          <p:txBody>
            <a:bodyPr wrap="square" lIns="0" tIns="0" rIns="0" bIns="0" rtlCol="0"/>
            <a:lstStyle/>
            <a:p>
              <a:endParaRPr sz="1493" dirty="0"/>
            </a:p>
          </p:txBody>
        </p:sp>
        <p:sp>
          <p:nvSpPr>
            <p:cNvPr id="886" name="object 866">
              <a:extLst>
                <a:ext uri="{FF2B5EF4-FFF2-40B4-BE49-F238E27FC236}">
                  <a16:creationId xmlns:a16="http://schemas.microsoft.com/office/drawing/2014/main" id="{8993D397-D88F-4656-B118-403388B2D6E5}"/>
                </a:ext>
              </a:extLst>
            </p:cNvPr>
            <p:cNvSpPr/>
            <p:nvPr/>
          </p:nvSpPr>
          <p:spPr>
            <a:xfrm>
              <a:off x="939299" y="6611190"/>
              <a:ext cx="13335" cy="13970"/>
            </a:xfrm>
            <a:custGeom>
              <a:avLst/>
              <a:gdLst/>
              <a:ahLst/>
              <a:cxnLst/>
              <a:rect l="l" t="t" r="r" b="b"/>
              <a:pathLst>
                <a:path w="13334" h="13970">
                  <a:moveTo>
                    <a:pt x="10198" y="0"/>
                  </a:moveTo>
                  <a:lnTo>
                    <a:pt x="2895" y="127"/>
                  </a:lnTo>
                  <a:lnTo>
                    <a:pt x="0" y="3136"/>
                  </a:lnTo>
                  <a:lnTo>
                    <a:pt x="127" y="10439"/>
                  </a:lnTo>
                  <a:lnTo>
                    <a:pt x="3124" y="13347"/>
                  </a:lnTo>
                  <a:lnTo>
                    <a:pt x="10426" y="13220"/>
                  </a:lnTo>
                  <a:lnTo>
                    <a:pt x="13335" y="10210"/>
                  </a:lnTo>
                  <a:lnTo>
                    <a:pt x="13271" y="6553"/>
                  </a:lnTo>
                  <a:lnTo>
                    <a:pt x="13208" y="2908"/>
                  </a:lnTo>
                  <a:lnTo>
                    <a:pt x="10198" y="0"/>
                  </a:lnTo>
                  <a:close/>
                </a:path>
              </a:pathLst>
            </a:custGeom>
            <a:solidFill>
              <a:srgbClr val="4E1307"/>
            </a:solidFill>
          </p:spPr>
          <p:txBody>
            <a:bodyPr wrap="square" lIns="0" tIns="0" rIns="0" bIns="0" rtlCol="0"/>
            <a:lstStyle/>
            <a:p>
              <a:endParaRPr sz="1493" dirty="0"/>
            </a:p>
          </p:txBody>
        </p:sp>
        <p:sp>
          <p:nvSpPr>
            <p:cNvPr id="887" name="object 867">
              <a:extLst>
                <a:ext uri="{FF2B5EF4-FFF2-40B4-BE49-F238E27FC236}">
                  <a16:creationId xmlns:a16="http://schemas.microsoft.com/office/drawing/2014/main" id="{A18ED167-5A34-4238-BD28-A292733A8469}"/>
                </a:ext>
              </a:extLst>
            </p:cNvPr>
            <p:cNvSpPr/>
            <p:nvPr/>
          </p:nvSpPr>
          <p:spPr>
            <a:xfrm>
              <a:off x="948971" y="6579675"/>
              <a:ext cx="13970" cy="13970"/>
            </a:xfrm>
            <a:custGeom>
              <a:avLst/>
              <a:gdLst/>
              <a:ahLst/>
              <a:cxnLst/>
              <a:rect l="l" t="t" r="r" b="b"/>
              <a:pathLst>
                <a:path w="13969" h="13970">
                  <a:moveTo>
                    <a:pt x="10223" y="0"/>
                  </a:moveTo>
                  <a:lnTo>
                    <a:pt x="2908" y="127"/>
                  </a:lnTo>
                  <a:lnTo>
                    <a:pt x="0" y="3136"/>
                  </a:lnTo>
                  <a:lnTo>
                    <a:pt x="126" y="10439"/>
                  </a:lnTo>
                  <a:lnTo>
                    <a:pt x="3149" y="13347"/>
                  </a:lnTo>
                  <a:lnTo>
                    <a:pt x="10452" y="13220"/>
                  </a:lnTo>
                  <a:lnTo>
                    <a:pt x="13360" y="10210"/>
                  </a:lnTo>
                  <a:lnTo>
                    <a:pt x="13296" y="6553"/>
                  </a:lnTo>
                  <a:lnTo>
                    <a:pt x="13233" y="2908"/>
                  </a:lnTo>
                  <a:lnTo>
                    <a:pt x="10223" y="0"/>
                  </a:lnTo>
                  <a:close/>
                </a:path>
              </a:pathLst>
            </a:custGeom>
            <a:solidFill>
              <a:srgbClr val="4F1406"/>
            </a:solidFill>
          </p:spPr>
          <p:txBody>
            <a:bodyPr wrap="square" lIns="0" tIns="0" rIns="0" bIns="0" rtlCol="0"/>
            <a:lstStyle/>
            <a:p>
              <a:endParaRPr sz="1493" dirty="0"/>
            </a:p>
          </p:txBody>
        </p:sp>
        <p:sp>
          <p:nvSpPr>
            <p:cNvPr id="888" name="object 868">
              <a:extLst>
                <a:ext uri="{FF2B5EF4-FFF2-40B4-BE49-F238E27FC236}">
                  <a16:creationId xmlns:a16="http://schemas.microsoft.com/office/drawing/2014/main" id="{422BBDC6-5A07-42C9-B128-2483C0A2AC83}"/>
                </a:ext>
              </a:extLst>
            </p:cNvPr>
            <p:cNvSpPr/>
            <p:nvPr/>
          </p:nvSpPr>
          <p:spPr>
            <a:xfrm>
              <a:off x="673552" y="6588085"/>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631808"/>
            </a:solidFill>
          </p:spPr>
          <p:txBody>
            <a:bodyPr wrap="square" lIns="0" tIns="0" rIns="0" bIns="0" rtlCol="0"/>
            <a:lstStyle/>
            <a:p>
              <a:endParaRPr sz="1493" dirty="0"/>
            </a:p>
          </p:txBody>
        </p:sp>
        <p:sp>
          <p:nvSpPr>
            <p:cNvPr id="889" name="object 869">
              <a:extLst>
                <a:ext uri="{FF2B5EF4-FFF2-40B4-BE49-F238E27FC236}">
                  <a16:creationId xmlns:a16="http://schemas.microsoft.com/office/drawing/2014/main" id="{1F3A1B8F-5A51-4488-8333-FA764245BF70}"/>
                </a:ext>
              </a:extLst>
            </p:cNvPr>
            <p:cNvSpPr/>
            <p:nvPr/>
          </p:nvSpPr>
          <p:spPr>
            <a:xfrm>
              <a:off x="638732" y="6616674"/>
              <a:ext cx="13970" cy="13970"/>
            </a:xfrm>
            <a:custGeom>
              <a:avLst/>
              <a:gdLst/>
              <a:ahLst/>
              <a:cxnLst/>
              <a:rect l="l" t="t" r="r" b="b"/>
              <a:pathLst>
                <a:path w="13970" h="13970">
                  <a:moveTo>
                    <a:pt x="10210" y="0"/>
                  </a:moveTo>
                  <a:lnTo>
                    <a:pt x="2895"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501102"/>
            </a:solidFill>
          </p:spPr>
          <p:txBody>
            <a:bodyPr wrap="square" lIns="0" tIns="0" rIns="0" bIns="0" rtlCol="0"/>
            <a:lstStyle/>
            <a:p>
              <a:endParaRPr sz="1493" dirty="0"/>
            </a:p>
          </p:txBody>
        </p:sp>
        <p:sp>
          <p:nvSpPr>
            <p:cNvPr id="890" name="object 870">
              <a:extLst>
                <a:ext uri="{FF2B5EF4-FFF2-40B4-BE49-F238E27FC236}">
                  <a16:creationId xmlns:a16="http://schemas.microsoft.com/office/drawing/2014/main" id="{786B65E1-961A-4000-B653-710D3DE9550E}"/>
                </a:ext>
              </a:extLst>
            </p:cNvPr>
            <p:cNvSpPr/>
            <p:nvPr/>
          </p:nvSpPr>
          <p:spPr>
            <a:xfrm>
              <a:off x="986459" y="6558744"/>
              <a:ext cx="13970" cy="13970"/>
            </a:xfrm>
            <a:custGeom>
              <a:avLst/>
              <a:gdLst/>
              <a:ahLst/>
              <a:cxnLst/>
              <a:rect l="l" t="t" r="r" b="b"/>
              <a:pathLst>
                <a:path w="13969" h="13970">
                  <a:moveTo>
                    <a:pt x="10210" y="0"/>
                  </a:moveTo>
                  <a:lnTo>
                    <a:pt x="2895"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451306"/>
            </a:solidFill>
          </p:spPr>
          <p:txBody>
            <a:bodyPr wrap="square" lIns="0" tIns="0" rIns="0" bIns="0" rtlCol="0"/>
            <a:lstStyle/>
            <a:p>
              <a:endParaRPr sz="1493" dirty="0"/>
            </a:p>
          </p:txBody>
        </p:sp>
        <p:sp>
          <p:nvSpPr>
            <p:cNvPr id="891" name="object 871">
              <a:extLst>
                <a:ext uri="{FF2B5EF4-FFF2-40B4-BE49-F238E27FC236}">
                  <a16:creationId xmlns:a16="http://schemas.microsoft.com/office/drawing/2014/main" id="{1ACA2DF4-00D8-43DF-922E-5D22794EF270}"/>
                </a:ext>
              </a:extLst>
            </p:cNvPr>
            <p:cNvSpPr/>
            <p:nvPr/>
          </p:nvSpPr>
          <p:spPr>
            <a:xfrm>
              <a:off x="784070" y="6477326"/>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612B1B"/>
            </a:solidFill>
          </p:spPr>
          <p:txBody>
            <a:bodyPr wrap="square" lIns="0" tIns="0" rIns="0" bIns="0" rtlCol="0"/>
            <a:lstStyle/>
            <a:p>
              <a:endParaRPr sz="1493" dirty="0"/>
            </a:p>
          </p:txBody>
        </p:sp>
        <p:sp>
          <p:nvSpPr>
            <p:cNvPr id="892" name="object 872">
              <a:extLst>
                <a:ext uri="{FF2B5EF4-FFF2-40B4-BE49-F238E27FC236}">
                  <a16:creationId xmlns:a16="http://schemas.microsoft.com/office/drawing/2014/main" id="{A8562275-BA4B-4000-A255-31D7E5B136D3}"/>
                </a:ext>
              </a:extLst>
            </p:cNvPr>
            <p:cNvSpPr/>
            <p:nvPr/>
          </p:nvSpPr>
          <p:spPr>
            <a:xfrm>
              <a:off x="597110" y="6635612"/>
              <a:ext cx="13970" cy="13970"/>
            </a:xfrm>
            <a:custGeom>
              <a:avLst/>
              <a:gdLst/>
              <a:ahLst/>
              <a:cxnLst/>
              <a:rect l="l" t="t" r="r" b="b"/>
              <a:pathLst>
                <a:path w="13970" h="13970">
                  <a:moveTo>
                    <a:pt x="10210" y="0"/>
                  </a:moveTo>
                  <a:lnTo>
                    <a:pt x="2908" y="127"/>
                  </a:lnTo>
                  <a:lnTo>
                    <a:pt x="0" y="3136"/>
                  </a:lnTo>
                  <a:lnTo>
                    <a:pt x="126" y="10439"/>
                  </a:lnTo>
                  <a:lnTo>
                    <a:pt x="3136" y="13347"/>
                  </a:lnTo>
                  <a:lnTo>
                    <a:pt x="10452" y="13220"/>
                  </a:lnTo>
                  <a:lnTo>
                    <a:pt x="13347" y="10210"/>
                  </a:lnTo>
                  <a:lnTo>
                    <a:pt x="13284" y="6553"/>
                  </a:lnTo>
                  <a:lnTo>
                    <a:pt x="13220" y="2908"/>
                  </a:lnTo>
                  <a:lnTo>
                    <a:pt x="10210" y="0"/>
                  </a:lnTo>
                  <a:close/>
                </a:path>
              </a:pathLst>
            </a:custGeom>
            <a:solidFill>
              <a:srgbClr val="661909"/>
            </a:solidFill>
          </p:spPr>
          <p:txBody>
            <a:bodyPr wrap="square" lIns="0" tIns="0" rIns="0" bIns="0" rtlCol="0"/>
            <a:lstStyle/>
            <a:p>
              <a:endParaRPr sz="1493" dirty="0"/>
            </a:p>
          </p:txBody>
        </p:sp>
        <p:sp>
          <p:nvSpPr>
            <p:cNvPr id="893" name="object 873">
              <a:extLst>
                <a:ext uri="{FF2B5EF4-FFF2-40B4-BE49-F238E27FC236}">
                  <a16:creationId xmlns:a16="http://schemas.microsoft.com/office/drawing/2014/main" id="{FDCE7ECE-119D-493B-89BA-E55A359A3DE7}"/>
                </a:ext>
              </a:extLst>
            </p:cNvPr>
            <p:cNvSpPr/>
            <p:nvPr/>
          </p:nvSpPr>
          <p:spPr>
            <a:xfrm>
              <a:off x="733066" y="6686521"/>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198"/>
                  </a:lnTo>
                  <a:lnTo>
                    <a:pt x="13284" y="6553"/>
                  </a:lnTo>
                  <a:lnTo>
                    <a:pt x="13220" y="2895"/>
                  </a:lnTo>
                  <a:lnTo>
                    <a:pt x="10210" y="0"/>
                  </a:lnTo>
                  <a:close/>
                </a:path>
              </a:pathLst>
            </a:custGeom>
            <a:solidFill>
              <a:srgbClr val="773521"/>
            </a:solidFill>
          </p:spPr>
          <p:txBody>
            <a:bodyPr wrap="square" lIns="0" tIns="0" rIns="0" bIns="0" rtlCol="0"/>
            <a:lstStyle/>
            <a:p>
              <a:endParaRPr sz="1493" dirty="0"/>
            </a:p>
          </p:txBody>
        </p:sp>
        <p:sp>
          <p:nvSpPr>
            <p:cNvPr id="894" name="object 874">
              <a:extLst>
                <a:ext uri="{FF2B5EF4-FFF2-40B4-BE49-F238E27FC236}">
                  <a16:creationId xmlns:a16="http://schemas.microsoft.com/office/drawing/2014/main" id="{3673B07F-D23A-4940-999F-1419C19C54DF}"/>
                </a:ext>
              </a:extLst>
            </p:cNvPr>
            <p:cNvSpPr/>
            <p:nvPr/>
          </p:nvSpPr>
          <p:spPr>
            <a:xfrm>
              <a:off x="615261" y="6619554"/>
              <a:ext cx="13970" cy="13335"/>
            </a:xfrm>
            <a:custGeom>
              <a:avLst/>
              <a:gdLst/>
              <a:ahLst/>
              <a:cxnLst/>
              <a:rect l="l" t="t" r="r" b="b"/>
              <a:pathLst>
                <a:path w="13970" h="13334">
                  <a:moveTo>
                    <a:pt x="10210" y="0"/>
                  </a:moveTo>
                  <a:lnTo>
                    <a:pt x="2908" y="127"/>
                  </a:lnTo>
                  <a:lnTo>
                    <a:pt x="0" y="3136"/>
                  </a:lnTo>
                  <a:lnTo>
                    <a:pt x="126" y="10439"/>
                  </a:lnTo>
                  <a:lnTo>
                    <a:pt x="3136" y="13335"/>
                  </a:lnTo>
                  <a:lnTo>
                    <a:pt x="10439" y="13208"/>
                  </a:lnTo>
                  <a:lnTo>
                    <a:pt x="13347" y="10210"/>
                  </a:lnTo>
                  <a:lnTo>
                    <a:pt x="13284" y="6553"/>
                  </a:lnTo>
                  <a:lnTo>
                    <a:pt x="13220" y="2908"/>
                  </a:lnTo>
                  <a:lnTo>
                    <a:pt x="10210" y="0"/>
                  </a:lnTo>
                  <a:close/>
                </a:path>
              </a:pathLst>
            </a:custGeom>
            <a:solidFill>
              <a:srgbClr val="501102"/>
            </a:solidFill>
          </p:spPr>
          <p:txBody>
            <a:bodyPr wrap="square" lIns="0" tIns="0" rIns="0" bIns="0" rtlCol="0"/>
            <a:lstStyle/>
            <a:p>
              <a:endParaRPr sz="1493" dirty="0"/>
            </a:p>
          </p:txBody>
        </p:sp>
        <p:sp>
          <p:nvSpPr>
            <p:cNvPr id="895" name="object 875">
              <a:extLst>
                <a:ext uri="{FF2B5EF4-FFF2-40B4-BE49-F238E27FC236}">
                  <a16:creationId xmlns:a16="http://schemas.microsoft.com/office/drawing/2014/main" id="{BFB9790A-2D2F-41CE-8271-E8F420DB8FB1}"/>
                </a:ext>
              </a:extLst>
            </p:cNvPr>
            <p:cNvSpPr/>
            <p:nvPr/>
          </p:nvSpPr>
          <p:spPr>
            <a:xfrm>
              <a:off x="537643" y="6529135"/>
              <a:ext cx="13970" cy="13335"/>
            </a:xfrm>
            <a:custGeom>
              <a:avLst/>
              <a:gdLst/>
              <a:ahLst/>
              <a:cxnLst/>
              <a:rect l="l" t="t" r="r" b="b"/>
              <a:pathLst>
                <a:path w="13970" h="13334">
                  <a:moveTo>
                    <a:pt x="10210" y="0"/>
                  </a:moveTo>
                  <a:lnTo>
                    <a:pt x="2908" y="127"/>
                  </a:lnTo>
                  <a:lnTo>
                    <a:pt x="0" y="3136"/>
                  </a:lnTo>
                  <a:lnTo>
                    <a:pt x="126" y="10439"/>
                  </a:lnTo>
                  <a:lnTo>
                    <a:pt x="3136" y="13335"/>
                  </a:lnTo>
                  <a:lnTo>
                    <a:pt x="10439" y="13208"/>
                  </a:lnTo>
                  <a:lnTo>
                    <a:pt x="13347" y="10210"/>
                  </a:lnTo>
                  <a:lnTo>
                    <a:pt x="13284" y="6553"/>
                  </a:lnTo>
                  <a:lnTo>
                    <a:pt x="13220" y="2908"/>
                  </a:lnTo>
                  <a:lnTo>
                    <a:pt x="10210" y="0"/>
                  </a:lnTo>
                  <a:close/>
                </a:path>
              </a:pathLst>
            </a:custGeom>
            <a:solidFill>
              <a:srgbClr val="531606"/>
            </a:solidFill>
          </p:spPr>
          <p:txBody>
            <a:bodyPr wrap="square" lIns="0" tIns="0" rIns="0" bIns="0" rtlCol="0"/>
            <a:lstStyle/>
            <a:p>
              <a:endParaRPr sz="1493" dirty="0"/>
            </a:p>
          </p:txBody>
        </p:sp>
        <p:sp>
          <p:nvSpPr>
            <p:cNvPr id="896" name="object 876">
              <a:extLst>
                <a:ext uri="{FF2B5EF4-FFF2-40B4-BE49-F238E27FC236}">
                  <a16:creationId xmlns:a16="http://schemas.microsoft.com/office/drawing/2014/main" id="{7FD902BC-826E-4C32-91F1-407A6E3B4EBA}"/>
                </a:ext>
              </a:extLst>
            </p:cNvPr>
            <p:cNvSpPr/>
            <p:nvPr/>
          </p:nvSpPr>
          <p:spPr>
            <a:xfrm>
              <a:off x="788231" y="6647263"/>
              <a:ext cx="13970" cy="13970"/>
            </a:xfrm>
            <a:custGeom>
              <a:avLst/>
              <a:gdLst/>
              <a:ahLst/>
              <a:cxnLst/>
              <a:rect l="l" t="t" r="r" b="b"/>
              <a:pathLst>
                <a:path w="13970" h="13970">
                  <a:moveTo>
                    <a:pt x="10210" y="0"/>
                  </a:moveTo>
                  <a:lnTo>
                    <a:pt x="2895" y="126"/>
                  </a:lnTo>
                  <a:lnTo>
                    <a:pt x="0" y="3149"/>
                  </a:lnTo>
                  <a:lnTo>
                    <a:pt x="126" y="10452"/>
                  </a:lnTo>
                  <a:lnTo>
                    <a:pt x="3136" y="13360"/>
                  </a:lnTo>
                  <a:lnTo>
                    <a:pt x="10439" y="13233"/>
                  </a:lnTo>
                  <a:lnTo>
                    <a:pt x="13347" y="10223"/>
                  </a:lnTo>
                  <a:lnTo>
                    <a:pt x="13284" y="6565"/>
                  </a:lnTo>
                  <a:lnTo>
                    <a:pt x="13220" y="2920"/>
                  </a:lnTo>
                  <a:lnTo>
                    <a:pt x="10210" y="0"/>
                  </a:lnTo>
                  <a:close/>
                </a:path>
              </a:pathLst>
            </a:custGeom>
            <a:solidFill>
              <a:srgbClr val="591707"/>
            </a:solidFill>
          </p:spPr>
          <p:txBody>
            <a:bodyPr wrap="square" lIns="0" tIns="0" rIns="0" bIns="0" rtlCol="0"/>
            <a:lstStyle/>
            <a:p>
              <a:endParaRPr sz="1493" dirty="0"/>
            </a:p>
          </p:txBody>
        </p:sp>
        <p:sp>
          <p:nvSpPr>
            <p:cNvPr id="897" name="object 877">
              <a:extLst>
                <a:ext uri="{FF2B5EF4-FFF2-40B4-BE49-F238E27FC236}">
                  <a16:creationId xmlns:a16="http://schemas.microsoft.com/office/drawing/2014/main" id="{47F76FD7-8047-40A4-9E41-451ADFC03405}"/>
                </a:ext>
              </a:extLst>
            </p:cNvPr>
            <p:cNvSpPr/>
            <p:nvPr/>
          </p:nvSpPr>
          <p:spPr>
            <a:xfrm>
              <a:off x="790469" y="6547618"/>
              <a:ext cx="13970" cy="13970"/>
            </a:xfrm>
            <a:custGeom>
              <a:avLst/>
              <a:gdLst/>
              <a:ahLst/>
              <a:cxnLst/>
              <a:rect l="l" t="t" r="r" b="b"/>
              <a:pathLst>
                <a:path w="13970" h="13970">
                  <a:moveTo>
                    <a:pt x="10210" y="0"/>
                  </a:moveTo>
                  <a:lnTo>
                    <a:pt x="2908" y="126"/>
                  </a:lnTo>
                  <a:lnTo>
                    <a:pt x="0" y="3136"/>
                  </a:lnTo>
                  <a:lnTo>
                    <a:pt x="139" y="10439"/>
                  </a:lnTo>
                  <a:lnTo>
                    <a:pt x="3149" y="13347"/>
                  </a:lnTo>
                  <a:lnTo>
                    <a:pt x="10452" y="13220"/>
                  </a:lnTo>
                  <a:lnTo>
                    <a:pt x="13360" y="10210"/>
                  </a:lnTo>
                  <a:lnTo>
                    <a:pt x="13296" y="6553"/>
                  </a:lnTo>
                  <a:lnTo>
                    <a:pt x="13233" y="2908"/>
                  </a:lnTo>
                  <a:lnTo>
                    <a:pt x="10210" y="0"/>
                  </a:lnTo>
                  <a:close/>
                </a:path>
              </a:pathLst>
            </a:custGeom>
            <a:solidFill>
              <a:srgbClr val="501606"/>
            </a:solidFill>
          </p:spPr>
          <p:txBody>
            <a:bodyPr wrap="square" lIns="0" tIns="0" rIns="0" bIns="0" rtlCol="0"/>
            <a:lstStyle/>
            <a:p>
              <a:endParaRPr sz="1493" dirty="0"/>
            </a:p>
          </p:txBody>
        </p:sp>
        <p:sp>
          <p:nvSpPr>
            <p:cNvPr id="898" name="object 878">
              <a:extLst>
                <a:ext uri="{FF2B5EF4-FFF2-40B4-BE49-F238E27FC236}">
                  <a16:creationId xmlns:a16="http://schemas.microsoft.com/office/drawing/2014/main" id="{E08BDB76-A648-48F9-9623-0A687D7ADD8F}"/>
                </a:ext>
              </a:extLst>
            </p:cNvPr>
            <p:cNvSpPr/>
            <p:nvPr/>
          </p:nvSpPr>
          <p:spPr>
            <a:xfrm>
              <a:off x="836795" y="6511493"/>
              <a:ext cx="13970" cy="13970"/>
            </a:xfrm>
            <a:custGeom>
              <a:avLst/>
              <a:gdLst/>
              <a:ahLst/>
              <a:cxnLst/>
              <a:rect l="l" t="t" r="r" b="b"/>
              <a:pathLst>
                <a:path w="13969" h="13970">
                  <a:moveTo>
                    <a:pt x="10210" y="0"/>
                  </a:moveTo>
                  <a:lnTo>
                    <a:pt x="2895" y="126"/>
                  </a:lnTo>
                  <a:lnTo>
                    <a:pt x="0" y="3149"/>
                  </a:lnTo>
                  <a:lnTo>
                    <a:pt x="127" y="10452"/>
                  </a:lnTo>
                  <a:lnTo>
                    <a:pt x="3136" y="13360"/>
                  </a:lnTo>
                  <a:lnTo>
                    <a:pt x="10439" y="13233"/>
                  </a:lnTo>
                  <a:lnTo>
                    <a:pt x="13347" y="10223"/>
                  </a:lnTo>
                  <a:lnTo>
                    <a:pt x="13284" y="6565"/>
                  </a:lnTo>
                  <a:lnTo>
                    <a:pt x="13220" y="2920"/>
                  </a:lnTo>
                  <a:lnTo>
                    <a:pt x="10210" y="0"/>
                  </a:lnTo>
                  <a:close/>
                </a:path>
              </a:pathLst>
            </a:custGeom>
            <a:solidFill>
              <a:srgbClr val="3C1005"/>
            </a:solidFill>
          </p:spPr>
          <p:txBody>
            <a:bodyPr wrap="square" lIns="0" tIns="0" rIns="0" bIns="0" rtlCol="0"/>
            <a:lstStyle/>
            <a:p>
              <a:endParaRPr sz="1493" dirty="0"/>
            </a:p>
          </p:txBody>
        </p:sp>
        <p:sp>
          <p:nvSpPr>
            <p:cNvPr id="899" name="object 879">
              <a:extLst>
                <a:ext uri="{FF2B5EF4-FFF2-40B4-BE49-F238E27FC236}">
                  <a16:creationId xmlns:a16="http://schemas.microsoft.com/office/drawing/2014/main" id="{2AB4100A-14F2-4BA6-A4B8-5B3398706748}"/>
                </a:ext>
              </a:extLst>
            </p:cNvPr>
            <p:cNvSpPr/>
            <p:nvPr/>
          </p:nvSpPr>
          <p:spPr>
            <a:xfrm>
              <a:off x="1050113" y="6591176"/>
              <a:ext cx="13970" cy="13970"/>
            </a:xfrm>
            <a:custGeom>
              <a:avLst/>
              <a:gdLst/>
              <a:ahLst/>
              <a:cxnLst/>
              <a:rect l="l" t="t" r="r" b="b"/>
              <a:pathLst>
                <a:path w="13969" h="13970">
                  <a:moveTo>
                    <a:pt x="10210" y="0"/>
                  </a:moveTo>
                  <a:lnTo>
                    <a:pt x="2895"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6E2E20"/>
            </a:solidFill>
          </p:spPr>
          <p:txBody>
            <a:bodyPr wrap="square" lIns="0" tIns="0" rIns="0" bIns="0" rtlCol="0"/>
            <a:lstStyle/>
            <a:p>
              <a:endParaRPr sz="1493" dirty="0"/>
            </a:p>
          </p:txBody>
        </p:sp>
        <p:sp>
          <p:nvSpPr>
            <p:cNvPr id="900" name="object 880">
              <a:extLst>
                <a:ext uri="{FF2B5EF4-FFF2-40B4-BE49-F238E27FC236}">
                  <a16:creationId xmlns:a16="http://schemas.microsoft.com/office/drawing/2014/main" id="{D871B606-6FAF-45BC-B251-C8BBE0B311DC}"/>
                </a:ext>
              </a:extLst>
            </p:cNvPr>
            <p:cNvSpPr/>
            <p:nvPr/>
          </p:nvSpPr>
          <p:spPr>
            <a:xfrm>
              <a:off x="564898" y="6666177"/>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8E3C2A"/>
            </a:solidFill>
          </p:spPr>
          <p:txBody>
            <a:bodyPr wrap="square" lIns="0" tIns="0" rIns="0" bIns="0" rtlCol="0"/>
            <a:lstStyle/>
            <a:p>
              <a:endParaRPr sz="1493" dirty="0"/>
            </a:p>
          </p:txBody>
        </p:sp>
        <p:sp>
          <p:nvSpPr>
            <p:cNvPr id="901" name="object 881">
              <a:extLst>
                <a:ext uri="{FF2B5EF4-FFF2-40B4-BE49-F238E27FC236}">
                  <a16:creationId xmlns:a16="http://schemas.microsoft.com/office/drawing/2014/main" id="{A11735C0-EDE8-420B-993A-147198AB128B}"/>
                </a:ext>
              </a:extLst>
            </p:cNvPr>
            <p:cNvSpPr/>
            <p:nvPr/>
          </p:nvSpPr>
          <p:spPr>
            <a:xfrm>
              <a:off x="629342" y="6719279"/>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873A28"/>
            </a:solidFill>
          </p:spPr>
          <p:txBody>
            <a:bodyPr wrap="square" lIns="0" tIns="0" rIns="0" bIns="0" rtlCol="0"/>
            <a:lstStyle/>
            <a:p>
              <a:endParaRPr sz="1493" dirty="0"/>
            </a:p>
          </p:txBody>
        </p:sp>
        <p:sp>
          <p:nvSpPr>
            <p:cNvPr id="902" name="object 882">
              <a:extLst>
                <a:ext uri="{FF2B5EF4-FFF2-40B4-BE49-F238E27FC236}">
                  <a16:creationId xmlns:a16="http://schemas.microsoft.com/office/drawing/2014/main" id="{F09CB041-4BC6-4C9A-ABAB-B449FA060819}"/>
                </a:ext>
              </a:extLst>
            </p:cNvPr>
            <p:cNvSpPr/>
            <p:nvPr/>
          </p:nvSpPr>
          <p:spPr>
            <a:xfrm>
              <a:off x="1032172" y="6588430"/>
              <a:ext cx="13970" cy="13970"/>
            </a:xfrm>
            <a:custGeom>
              <a:avLst/>
              <a:gdLst/>
              <a:ahLst/>
              <a:cxnLst/>
              <a:rect l="l" t="t" r="r" b="b"/>
              <a:pathLst>
                <a:path w="13969" h="13970">
                  <a:moveTo>
                    <a:pt x="10223" y="0"/>
                  </a:moveTo>
                  <a:lnTo>
                    <a:pt x="2908" y="127"/>
                  </a:lnTo>
                  <a:lnTo>
                    <a:pt x="0" y="3136"/>
                  </a:lnTo>
                  <a:lnTo>
                    <a:pt x="139" y="10439"/>
                  </a:lnTo>
                  <a:lnTo>
                    <a:pt x="3149" y="13347"/>
                  </a:lnTo>
                  <a:lnTo>
                    <a:pt x="10452" y="13220"/>
                  </a:lnTo>
                  <a:lnTo>
                    <a:pt x="13360" y="10210"/>
                  </a:lnTo>
                  <a:lnTo>
                    <a:pt x="13296" y="6553"/>
                  </a:lnTo>
                  <a:lnTo>
                    <a:pt x="13233" y="2908"/>
                  </a:lnTo>
                  <a:lnTo>
                    <a:pt x="10223" y="0"/>
                  </a:lnTo>
                  <a:close/>
                </a:path>
              </a:pathLst>
            </a:custGeom>
            <a:solidFill>
              <a:srgbClr val="582114"/>
            </a:solidFill>
          </p:spPr>
          <p:txBody>
            <a:bodyPr wrap="square" lIns="0" tIns="0" rIns="0" bIns="0" rtlCol="0"/>
            <a:lstStyle/>
            <a:p>
              <a:endParaRPr sz="1493" dirty="0"/>
            </a:p>
          </p:txBody>
        </p:sp>
        <p:sp>
          <p:nvSpPr>
            <p:cNvPr id="903" name="object 883">
              <a:extLst>
                <a:ext uri="{FF2B5EF4-FFF2-40B4-BE49-F238E27FC236}">
                  <a16:creationId xmlns:a16="http://schemas.microsoft.com/office/drawing/2014/main" id="{A63C9F71-A388-4AA2-8862-9B831DB93957}"/>
                </a:ext>
              </a:extLst>
            </p:cNvPr>
            <p:cNvSpPr/>
            <p:nvPr/>
          </p:nvSpPr>
          <p:spPr>
            <a:xfrm>
              <a:off x="888556" y="6559052"/>
              <a:ext cx="13970" cy="13970"/>
            </a:xfrm>
            <a:custGeom>
              <a:avLst/>
              <a:gdLst/>
              <a:ahLst/>
              <a:cxnLst/>
              <a:rect l="l" t="t" r="r" b="b"/>
              <a:pathLst>
                <a:path w="13969" h="13970">
                  <a:moveTo>
                    <a:pt x="10198" y="0"/>
                  </a:moveTo>
                  <a:lnTo>
                    <a:pt x="2895" y="126"/>
                  </a:lnTo>
                  <a:lnTo>
                    <a:pt x="0" y="3136"/>
                  </a:lnTo>
                  <a:lnTo>
                    <a:pt x="127" y="10439"/>
                  </a:lnTo>
                  <a:lnTo>
                    <a:pt x="3136" y="13347"/>
                  </a:lnTo>
                  <a:lnTo>
                    <a:pt x="10439" y="13220"/>
                  </a:lnTo>
                  <a:lnTo>
                    <a:pt x="13347" y="10210"/>
                  </a:lnTo>
                  <a:lnTo>
                    <a:pt x="13284" y="6553"/>
                  </a:lnTo>
                  <a:lnTo>
                    <a:pt x="13220" y="2908"/>
                  </a:lnTo>
                  <a:lnTo>
                    <a:pt x="10198" y="0"/>
                  </a:lnTo>
                  <a:close/>
                </a:path>
              </a:pathLst>
            </a:custGeom>
            <a:solidFill>
              <a:srgbClr val="561707"/>
            </a:solidFill>
          </p:spPr>
          <p:txBody>
            <a:bodyPr wrap="square" lIns="0" tIns="0" rIns="0" bIns="0" rtlCol="0"/>
            <a:lstStyle/>
            <a:p>
              <a:endParaRPr sz="1493" dirty="0"/>
            </a:p>
          </p:txBody>
        </p:sp>
        <p:sp>
          <p:nvSpPr>
            <p:cNvPr id="904" name="object 884">
              <a:extLst>
                <a:ext uri="{FF2B5EF4-FFF2-40B4-BE49-F238E27FC236}">
                  <a16:creationId xmlns:a16="http://schemas.microsoft.com/office/drawing/2014/main" id="{81F19D14-2FE0-4B8F-A3DD-63FE522B5F31}"/>
                </a:ext>
              </a:extLst>
            </p:cNvPr>
            <p:cNvSpPr/>
            <p:nvPr/>
          </p:nvSpPr>
          <p:spPr>
            <a:xfrm>
              <a:off x="722149" y="6526589"/>
              <a:ext cx="13970" cy="13970"/>
            </a:xfrm>
            <a:custGeom>
              <a:avLst/>
              <a:gdLst/>
              <a:ahLst/>
              <a:cxnLst/>
              <a:rect l="l" t="t" r="r" b="b"/>
              <a:pathLst>
                <a:path w="13970" h="13970">
                  <a:moveTo>
                    <a:pt x="10223" y="0"/>
                  </a:moveTo>
                  <a:lnTo>
                    <a:pt x="2908" y="126"/>
                  </a:lnTo>
                  <a:lnTo>
                    <a:pt x="0" y="3136"/>
                  </a:lnTo>
                  <a:lnTo>
                    <a:pt x="139" y="10439"/>
                  </a:lnTo>
                  <a:lnTo>
                    <a:pt x="3149" y="13347"/>
                  </a:lnTo>
                  <a:lnTo>
                    <a:pt x="10452" y="13220"/>
                  </a:lnTo>
                  <a:lnTo>
                    <a:pt x="13360" y="10210"/>
                  </a:lnTo>
                  <a:lnTo>
                    <a:pt x="13296" y="6553"/>
                  </a:lnTo>
                  <a:lnTo>
                    <a:pt x="13233" y="2908"/>
                  </a:lnTo>
                  <a:lnTo>
                    <a:pt x="10223" y="0"/>
                  </a:lnTo>
                  <a:close/>
                </a:path>
              </a:pathLst>
            </a:custGeom>
            <a:solidFill>
              <a:srgbClr val="601709"/>
            </a:solidFill>
          </p:spPr>
          <p:txBody>
            <a:bodyPr wrap="square" lIns="0" tIns="0" rIns="0" bIns="0" rtlCol="0"/>
            <a:lstStyle/>
            <a:p>
              <a:endParaRPr sz="1493" dirty="0"/>
            </a:p>
          </p:txBody>
        </p:sp>
        <p:sp>
          <p:nvSpPr>
            <p:cNvPr id="905" name="object 885">
              <a:extLst>
                <a:ext uri="{FF2B5EF4-FFF2-40B4-BE49-F238E27FC236}">
                  <a16:creationId xmlns:a16="http://schemas.microsoft.com/office/drawing/2014/main" id="{2FFEBC29-5BCB-442E-9172-BFD16A692A17}"/>
                </a:ext>
              </a:extLst>
            </p:cNvPr>
            <p:cNvSpPr/>
            <p:nvPr/>
          </p:nvSpPr>
          <p:spPr>
            <a:xfrm>
              <a:off x="859882" y="6597540"/>
              <a:ext cx="13970" cy="13970"/>
            </a:xfrm>
            <a:custGeom>
              <a:avLst/>
              <a:gdLst/>
              <a:ahLst/>
              <a:cxnLst/>
              <a:rect l="l" t="t" r="r" b="b"/>
              <a:pathLst>
                <a:path w="13969" h="13970">
                  <a:moveTo>
                    <a:pt x="10210" y="0"/>
                  </a:moveTo>
                  <a:lnTo>
                    <a:pt x="2908"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863A27"/>
            </a:solidFill>
          </p:spPr>
          <p:txBody>
            <a:bodyPr wrap="square" lIns="0" tIns="0" rIns="0" bIns="0" rtlCol="0"/>
            <a:lstStyle/>
            <a:p>
              <a:endParaRPr sz="1493" dirty="0"/>
            </a:p>
          </p:txBody>
        </p:sp>
        <p:sp>
          <p:nvSpPr>
            <p:cNvPr id="906" name="object 886">
              <a:extLst>
                <a:ext uri="{FF2B5EF4-FFF2-40B4-BE49-F238E27FC236}">
                  <a16:creationId xmlns:a16="http://schemas.microsoft.com/office/drawing/2014/main" id="{312869E4-B965-42BA-961D-AFEDF24D51B1}"/>
                </a:ext>
              </a:extLst>
            </p:cNvPr>
            <p:cNvSpPr/>
            <p:nvPr/>
          </p:nvSpPr>
          <p:spPr>
            <a:xfrm>
              <a:off x="880376" y="6567395"/>
              <a:ext cx="13970" cy="13970"/>
            </a:xfrm>
            <a:custGeom>
              <a:avLst/>
              <a:gdLst/>
              <a:ahLst/>
              <a:cxnLst/>
              <a:rect l="l" t="t" r="r" b="b"/>
              <a:pathLst>
                <a:path w="13969" h="13970">
                  <a:moveTo>
                    <a:pt x="10210" y="0"/>
                  </a:moveTo>
                  <a:lnTo>
                    <a:pt x="2908" y="127"/>
                  </a:lnTo>
                  <a:lnTo>
                    <a:pt x="0" y="3136"/>
                  </a:lnTo>
                  <a:lnTo>
                    <a:pt x="127" y="10439"/>
                  </a:lnTo>
                  <a:lnTo>
                    <a:pt x="3136" y="13347"/>
                  </a:lnTo>
                  <a:lnTo>
                    <a:pt x="10452" y="13220"/>
                  </a:lnTo>
                  <a:lnTo>
                    <a:pt x="13347" y="10210"/>
                  </a:lnTo>
                  <a:lnTo>
                    <a:pt x="13284" y="6553"/>
                  </a:lnTo>
                  <a:lnTo>
                    <a:pt x="13220" y="2908"/>
                  </a:lnTo>
                  <a:lnTo>
                    <a:pt x="10210" y="0"/>
                  </a:lnTo>
                  <a:close/>
                </a:path>
              </a:pathLst>
            </a:custGeom>
            <a:solidFill>
              <a:srgbClr val="501606"/>
            </a:solidFill>
          </p:spPr>
          <p:txBody>
            <a:bodyPr wrap="square" lIns="0" tIns="0" rIns="0" bIns="0" rtlCol="0"/>
            <a:lstStyle/>
            <a:p>
              <a:endParaRPr sz="1493" dirty="0"/>
            </a:p>
          </p:txBody>
        </p:sp>
        <p:sp>
          <p:nvSpPr>
            <p:cNvPr id="907" name="object 887">
              <a:extLst>
                <a:ext uri="{FF2B5EF4-FFF2-40B4-BE49-F238E27FC236}">
                  <a16:creationId xmlns:a16="http://schemas.microsoft.com/office/drawing/2014/main" id="{98FEFA58-3C75-4DFE-92EF-AD74FBDC45D9}"/>
                </a:ext>
              </a:extLst>
            </p:cNvPr>
            <p:cNvSpPr/>
            <p:nvPr/>
          </p:nvSpPr>
          <p:spPr>
            <a:xfrm>
              <a:off x="547903" y="6518616"/>
              <a:ext cx="13970" cy="13970"/>
            </a:xfrm>
            <a:custGeom>
              <a:avLst/>
              <a:gdLst/>
              <a:ahLst/>
              <a:cxnLst/>
              <a:rect l="l" t="t" r="r" b="b"/>
              <a:pathLst>
                <a:path w="13970" h="13970">
                  <a:moveTo>
                    <a:pt x="10210" y="0"/>
                  </a:moveTo>
                  <a:lnTo>
                    <a:pt x="2908" y="127"/>
                  </a:lnTo>
                  <a:lnTo>
                    <a:pt x="0" y="3124"/>
                  </a:lnTo>
                  <a:lnTo>
                    <a:pt x="126" y="10439"/>
                  </a:lnTo>
                  <a:lnTo>
                    <a:pt x="3136" y="13347"/>
                  </a:lnTo>
                  <a:lnTo>
                    <a:pt x="10439" y="13220"/>
                  </a:lnTo>
                  <a:lnTo>
                    <a:pt x="13347" y="10210"/>
                  </a:lnTo>
                  <a:lnTo>
                    <a:pt x="13284" y="6553"/>
                  </a:lnTo>
                  <a:lnTo>
                    <a:pt x="13220" y="2895"/>
                  </a:lnTo>
                  <a:lnTo>
                    <a:pt x="10210" y="0"/>
                  </a:lnTo>
                  <a:close/>
                </a:path>
              </a:pathLst>
            </a:custGeom>
            <a:solidFill>
              <a:srgbClr val="863A27"/>
            </a:solidFill>
          </p:spPr>
          <p:txBody>
            <a:bodyPr wrap="square" lIns="0" tIns="0" rIns="0" bIns="0" rtlCol="0"/>
            <a:lstStyle/>
            <a:p>
              <a:endParaRPr sz="1493" dirty="0"/>
            </a:p>
          </p:txBody>
        </p:sp>
        <p:sp>
          <p:nvSpPr>
            <p:cNvPr id="908" name="object 888">
              <a:extLst>
                <a:ext uri="{FF2B5EF4-FFF2-40B4-BE49-F238E27FC236}">
                  <a16:creationId xmlns:a16="http://schemas.microsoft.com/office/drawing/2014/main" id="{DC1F4D18-8008-4820-B174-E9D0AD814244}"/>
                </a:ext>
              </a:extLst>
            </p:cNvPr>
            <p:cNvSpPr/>
            <p:nvPr/>
          </p:nvSpPr>
          <p:spPr>
            <a:xfrm>
              <a:off x="900774" y="6619589"/>
              <a:ext cx="13970" cy="13970"/>
            </a:xfrm>
            <a:custGeom>
              <a:avLst/>
              <a:gdLst/>
              <a:ahLst/>
              <a:cxnLst/>
              <a:rect l="l" t="t" r="r" b="b"/>
              <a:pathLst>
                <a:path w="13969" h="13970">
                  <a:moveTo>
                    <a:pt x="10223" y="0"/>
                  </a:moveTo>
                  <a:lnTo>
                    <a:pt x="2908" y="127"/>
                  </a:lnTo>
                  <a:lnTo>
                    <a:pt x="0" y="3136"/>
                  </a:lnTo>
                  <a:lnTo>
                    <a:pt x="126" y="10439"/>
                  </a:lnTo>
                  <a:lnTo>
                    <a:pt x="3149" y="13347"/>
                  </a:lnTo>
                  <a:lnTo>
                    <a:pt x="10452" y="13220"/>
                  </a:lnTo>
                  <a:lnTo>
                    <a:pt x="13360" y="10210"/>
                  </a:lnTo>
                  <a:lnTo>
                    <a:pt x="13296" y="6553"/>
                  </a:lnTo>
                  <a:lnTo>
                    <a:pt x="13233" y="2908"/>
                  </a:lnTo>
                  <a:lnTo>
                    <a:pt x="10223" y="0"/>
                  </a:lnTo>
                  <a:close/>
                </a:path>
              </a:pathLst>
            </a:custGeom>
            <a:solidFill>
              <a:srgbClr val="401105"/>
            </a:solidFill>
          </p:spPr>
          <p:txBody>
            <a:bodyPr wrap="square" lIns="0" tIns="0" rIns="0" bIns="0" rtlCol="0"/>
            <a:lstStyle/>
            <a:p>
              <a:endParaRPr sz="1493" dirty="0"/>
            </a:p>
          </p:txBody>
        </p:sp>
        <p:sp>
          <p:nvSpPr>
            <p:cNvPr id="909" name="object 889">
              <a:extLst>
                <a:ext uri="{FF2B5EF4-FFF2-40B4-BE49-F238E27FC236}">
                  <a16:creationId xmlns:a16="http://schemas.microsoft.com/office/drawing/2014/main" id="{3D8E44D2-1B24-465E-A9BE-DE016666C09F}"/>
                </a:ext>
              </a:extLst>
            </p:cNvPr>
            <p:cNvSpPr/>
            <p:nvPr/>
          </p:nvSpPr>
          <p:spPr>
            <a:xfrm>
              <a:off x="852595" y="6684681"/>
              <a:ext cx="13970" cy="13970"/>
            </a:xfrm>
            <a:custGeom>
              <a:avLst/>
              <a:gdLst/>
              <a:ahLst/>
              <a:cxnLst/>
              <a:rect l="l" t="t" r="r" b="b"/>
              <a:pathLst>
                <a:path w="13969" h="13970">
                  <a:moveTo>
                    <a:pt x="10210" y="0"/>
                  </a:moveTo>
                  <a:lnTo>
                    <a:pt x="2908" y="127"/>
                  </a:lnTo>
                  <a:lnTo>
                    <a:pt x="0" y="3136"/>
                  </a:lnTo>
                  <a:lnTo>
                    <a:pt x="139" y="10439"/>
                  </a:lnTo>
                  <a:lnTo>
                    <a:pt x="3136" y="13347"/>
                  </a:lnTo>
                  <a:lnTo>
                    <a:pt x="10452" y="13220"/>
                  </a:lnTo>
                  <a:lnTo>
                    <a:pt x="13360" y="10210"/>
                  </a:lnTo>
                  <a:lnTo>
                    <a:pt x="13296" y="6553"/>
                  </a:lnTo>
                  <a:lnTo>
                    <a:pt x="13233" y="2895"/>
                  </a:lnTo>
                  <a:lnTo>
                    <a:pt x="10210" y="0"/>
                  </a:lnTo>
                  <a:close/>
                </a:path>
              </a:pathLst>
            </a:custGeom>
            <a:solidFill>
              <a:srgbClr val="7A3324"/>
            </a:solidFill>
          </p:spPr>
          <p:txBody>
            <a:bodyPr wrap="square" lIns="0" tIns="0" rIns="0" bIns="0" rtlCol="0"/>
            <a:lstStyle/>
            <a:p>
              <a:endParaRPr sz="1493" dirty="0"/>
            </a:p>
          </p:txBody>
        </p:sp>
        <p:sp>
          <p:nvSpPr>
            <p:cNvPr id="910" name="object 890">
              <a:extLst>
                <a:ext uri="{FF2B5EF4-FFF2-40B4-BE49-F238E27FC236}">
                  <a16:creationId xmlns:a16="http://schemas.microsoft.com/office/drawing/2014/main" id="{98C9154D-371F-4411-9A1B-0788312CA9F5}"/>
                </a:ext>
              </a:extLst>
            </p:cNvPr>
            <p:cNvSpPr/>
            <p:nvPr/>
          </p:nvSpPr>
          <p:spPr>
            <a:xfrm>
              <a:off x="797907" y="6522714"/>
              <a:ext cx="13970" cy="13335"/>
            </a:xfrm>
            <a:custGeom>
              <a:avLst/>
              <a:gdLst/>
              <a:ahLst/>
              <a:cxnLst/>
              <a:rect l="l" t="t" r="r" b="b"/>
              <a:pathLst>
                <a:path w="13970" h="13334">
                  <a:moveTo>
                    <a:pt x="10210" y="0"/>
                  </a:moveTo>
                  <a:lnTo>
                    <a:pt x="2895" y="126"/>
                  </a:lnTo>
                  <a:lnTo>
                    <a:pt x="0" y="3136"/>
                  </a:lnTo>
                  <a:lnTo>
                    <a:pt x="126" y="10439"/>
                  </a:lnTo>
                  <a:lnTo>
                    <a:pt x="3136" y="13334"/>
                  </a:lnTo>
                  <a:lnTo>
                    <a:pt x="10439" y="13207"/>
                  </a:lnTo>
                  <a:lnTo>
                    <a:pt x="13347" y="10210"/>
                  </a:lnTo>
                  <a:lnTo>
                    <a:pt x="13284" y="6553"/>
                  </a:lnTo>
                  <a:lnTo>
                    <a:pt x="13220" y="2908"/>
                  </a:lnTo>
                  <a:lnTo>
                    <a:pt x="10210" y="0"/>
                  </a:lnTo>
                  <a:close/>
                </a:path>
              </a:pathLst>
            </a:custGeom>
            <a:solidFill>
              <a:srgbClr val="752D1A"/>
            </a:solidFill>
          </p:spPr>
          <p:txBody>
            <a:bodyPr wrap="square" lIns="0" tIns="0" rIns="0" bIns="0" rtlCol="0"/>
            <a:lstStyle/>
            <a:p>
              <a:endParaRPr sz="1493" dirty="0"/>
            </a:p>
          </p:txBody>
        </p:sp>
        <p:sp>
          <p:nvSpPr>
            <p:cNvPr id="911" name="object 891">
              <a:extLst>
                <a:ext uri="{FF2B5EF4-FFF2-40B4-BE49-F238E27FC236}">
                  <a16:creationId xmlns:a16="http://schemas.microsoft.com/office/drawing/2014/main" id="{59C51FEE-1648-420F-9C62-F917C39B2AD6}"/>
                </a:ext>
              </a:extLst>
            </p:cNvPr>
            <p:cNvSpPr/>
            <p:nvPr/>
          </p:nvSpPr>
          <p:spPr>
            <a:xfrm>
              <a:off x="768264" y="6577653"/>
              <a:ext cx="13970" cy="13970"/>
            </a:xfrm>
            <a:custGeom>
              <a:avLst/>
              <a:gdLst/>
              <a:ahLst/>
              <a:cxnLst/>
              <a:rect l="l" t="t" r="r" b="b"/>
              <a:pathLst>
                <a:path w="13970" h="13970">
                  <a:moveTo>
                    <a:pt x="10210" y="0"/>
                  </a:moveTo>
                  <a:lnTo>
                    <a:pt x="2908"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551607"/>
            </a:solidFill>
          </p:spPr>
          <p:txBody>
            <a:bodyPr wrap="square" lIns="0" tIns="0" rIns="0" bIns="0" rtlCol="0"/>
            <a:lstStyle/>
            <a:p>
              <a:endParaRPr sz="1493" dirty="0"/>
            </a:p>
          </p:txBody>
        </p:sp>
        <p:sp>
          <p:nvSpPr>
            <p:cNvPr id="912" name="object 892">
              <a:extLst>
                <a:ext uri="{FF2B5EF4-FFF2-40B4-BE49-F238E27FC236}">
                  <a16:creationId xmlns:a16="http://schemas.microsoft.com/office/drawing/2014/main" id="{255CE829-B5C7-4D5B-B80F-F10E0A8C83FE}"/>
                </a:ext>
              </a:extLst>
            </p:cNvPr>
            <p:cNvSpPr/>
            <p:nvPr/>
          </p:nvSpPr>
          <p:spPr>
            <a:xfrm>
              <a:off x="814456" y="6541700"/>
              <a:ext cx="13970" cy="13970"/>
            </a:xfrm>
            <a:custGeom>
              <a:avLst/>
              <a:gdLst/>
              <a:ahLst/>
              <a:cxnLst/>
              <a:rect l="l" t="t" r="r" b="b"/>
              <a:pathLst>
                <a:path w="13969" h="13970">
                  <a:moveTo>
                    <a:pt x="10210" y="0"/>
                  </a:moveTo>
                  <a:lnTo>
                    <a:pt x="2895"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743321"/>
            </a:solidFill>
          </p:spPr>
          <p:txBody>
            <a:bodyPr wrap="square" lIns="0" tIns="0" rIns="0" bIns="0" rtlCol="0"/>
            <a:lstStyle/>
            <a:p>
              <a:endParaRPr sz="1493" dirty="0"/>
            </a:p>
          </p:txBody>
        </p:sp>
        <p:sp>
          <p:nvSpPr>
            <p:cNvPr id="913" name="object 893">
              <a:extLst>
                <a:ext uri="{FF2B5EF4-FFF2-40B4-BE49-F238E27FC236}">
                  <a16:creationId xmlns:a16="http://schemas.microsoft.com/office/drawing/2014/main" id="{53E5B34A-0B20-4755-A2CF-DEDD4CF347F1}"/>
                </a:ext>
              </a:extLst>
            </p:cNvPr>
            <p:cNvSpPr/>
            <p:nvPr/>
          </p:nvSpPr>
          <p:spPr>
            <a:xfrm>
              <a:off x="1039983" y="6586773"/>
              <a:ext cx="13970" cy="13970"/>
            </a:xfrm>
            <a:custGeom>
              <a:avLst/>
              <a:gdLst/>
              <a:ahLst/>
              <a:cxnLst/>
              <a:rect l="l" t="t" r="r" b="b"/>
              <a:pathLst>
                <a:path w="13969" h="13970">
                  <a:moveTo>
                    <a:pt x="10210" y="0"/>
                  </a:moveTo>
                  <a:lnTo>
                    <a:pt x="2908" y="126"/>
                  </a:lnTo>
                  <a:lnTo>
                    <a:pt x="0" y="3149"/>
                  </a:lnTo>
                  <a:lnTo>
                    <a:pt x="127" y="10452"/>
                  </a:lnTo>
                  <a:lnTo>
                    <a:pt x="3136" y="13360"/>
                  </a:lnTo>
                  <a:lnTo>
                    <a:pt x="10439" y="13233"/>
                  </a:lnTo>
                  <a:lnTo>
                    <a:pt x="13347" y="10210"/>
                  </a:lnTo>
                  <a:lnTo>
                    <a:pt x="13284" y="6565"/>
                  </a:lnTo>
                  <a:lnTo>
                    <a:pt x="13220" y="2908"/>
                  </a:lnTo>
                  <a:lnTo>
                    <a:pt x="10210" y="0"/>
                  </a:lnTo>
                  <a:close/>
                </a:path>
              </a:pathLst>
            </a:custGeom>
            <a:solidFill>
              <a:srgbClr val="5A2819"/>
            </a:solidFill>
          </p:spPr>
          <p:txBody>
            <a:bodyPr wrap="square" lIns="0" tIns="0" rIns="0" bIns="0" rtlCol="0"/>
            <a:lstStyle/>
            <a:p>
              <a:endParaRPr sz="1493" dirty="0"/>
            </a:p>
          </p:txBody>
        </p:sp>
        <p:sp>
          <p:nvSpPr>
            <p:cNvPr id="914" name="object 894">
              <a:extLst>
                <a:ext uri="{FF2B5EF4-FFF2-40B4-BE49-F238E27FC236}">
                  <a16:creationId xmlns:a16="http://schemas.microsoft.com/office/drawing/2014/main" id="{67239475-C8DD-42C6-9DE7-5E2E0162FF1E}"/>
                </a:ext>
              </a:extLst>
            </p:cNvPr>
            <p:cNvSpPr/>
            <p:nvPr/>
          </p:nvSpPr>
          <p:spPr>
            <a:xfrm>
              <a:off x="792886" y="6653926"/>
              <a:ext cx="13970" cy="13970"/>
            </a:xfrm>
            <a:custGeom>
              <a:avLst/>
              <a:gdLst/>
              <a:ahLst/>
              <a:cxnLst/>
              <a:rect l="l" t="t" r="r" b="b"/>
              <a:pathLst>
                <a:path w="13970" h="13970">
                  <a:moveTo>
                    <a:pt x="10210" y="0"/>
                  </a:moveTo>
                  <a:lnTo>
                    <a:pt x="2908" y="127"/>
                  </a:lnTo>
                  <a:lnTo>
                    <a:pt x="0" y="3136"/>
                  </a:lnTo>
                  <a:lnTo>
                    <a:pt x="126" y="10439"/>
                  </a:lnTo>
                  <a:lnTo>
                    <a:pt x="3136" y="13347"/>
                  </a:lnTo>
                  <a:lnTo>
                    <a:pt x="10452" y="13220"/>
                  </a:lnTo>
                  <a:lnTo>
                    <a:pt x="13347" y="10210"/>
                  </a:lnTo>
                  <a:lnTo>
                    <a:pt x="13284" y="6553"/>
                  </a:lnTo>
                  <a:lnTo>
                    <a:pt x="13220" y="2908"/>
                  </a:lnTo>
                  <a:lnTo>
                    <a:pt x="10210" y="0"/>
                  </a:lnTo>
                  <a:close/>
                </a:path>
              </a:pathLst>
            </a:custGeom>
            <a:solidFill>
              <a:srgbClr val="5C1807"/>
            </a:solidFill>
          </p:spPr>
          <p:txBody>
            <a:bodyPr wrap="square" lIns="0" tIns="0" rIns="0" bIns="0" rtlCol="0"/>
            <a:lstStyle/>
            <a:p>
              <a:endParaRPr sz="1493" dirty="0"/>
            </a:p>
          </p:txBody>
        </p:sp>
        <p:sp>
          <p:nvSpPr>
            <p:cNvPr id="915" name="object 895">
              <a:extLst>
                <a:ext uri="{FF2B5EF4-FFF2-40B4-BE49-F238E27FC236}">
                  <a16:creationId xmlns:a16="http://schemas.microsoft.com/office/drawing/2014/main" id="{C748BE68-6997-4677-9220-D20B15E00A68}"/>
                </a:ext>
              </a:extLst>
            </p:cNvPr>
            <p:cNvSpPr/>
            <p:nvPr/>
          </p:nvSpPr>
          <p:spPr>
            <a:xfrm>
              <a:off x="592645" y="6565973"/>
              <a:ext cx="13970" cy="13970"/>
            </a:xfrm>
            <a:custGeom>
              <a:avLst/>
              <a:gdLst/>
              <a:ahLst/>
              <a:cxnLst/>
              <a:rect l="l" t="t" r="r" b="b"/>
              <a:pathLst>
                <a:path w="13970" h="13970">
                  <a:moveTo>
                    <a:pt x="10210" y="0"/>
                  </a:moveTo>
                  <a:lnTo>
                    <a:pt x="2908" y="126"/>
                  </a:lnTo>
                  <a:lnTo>
                    <a:pt x="0" y="3149"/>
                  </a:lnTo>
                  <a:lnTo>
                    <a:pt x="126" y="10452"/>
                  </a:lnTo>
                  <a:lnTo>
                    <a:pt x="3136" y="13360"/>
                  </a:lnTo>
                  <a:lnTo>
                    <a:pt x="10452" y="13233"/>
                  </a:lnTo>
                  <a:lnTo>
                    <a:pt x="13347" y="10210"/>
                  </a:lnTo>
                  <a:lnTo>
                    <a:pt x="13284" y="6565"/>
                  </a:lnTo>
                  <a:lnTo>
                    <a:pt x="13220" y="2908"/>
                  </a:lnTo>
                  <a:lnTo>
                    <a:pt x="10210" y="0"/>
                  </a:lnTo>
                  <a:close/>
                </a:path>
              </a:pathLst>
            </a:custGeom>
            <a:solidFill>
              <a:srgbClr val="601709"/>
            </a:solidFill>
          </p:spPr>
          <p:txBody>
            <a:bodyPr wrap="square" lIns="0" tIns="0" rIns="0" bIns="0" rtlCol="0"/>
            <a:lstStyle/>
            <a:p>
              <a:endParaRPr sz="1493" dirty="0"/>
            </a:p>
          </p:txBody>
        </p:sp>
        <p:sp>
          <p:nvSpPr>
            <p:cNvPr id="916" name="object 896">
              <a:extLst>
                <a:ext uri="{FF2B5EF4-FFF2-40B4-BE49-F238E27FC236}">
                  <a16:creationId xmlns:a16="http://schemas.microsoft.com/office/drawing/2014/main" id="{A71D0BE5-0DF7-4BB0-90E2-5474C14AE068}"/>
                </a:ext>
              </a:extLst>
            </p:cNvPr>
            <p:cNvSpPr/>
            <p:nvPr/>
          </p:nvSpPr>
          <p:spPr>
            <a:xfrm>
              <a:off x="621450" y="6515313"/>
              <a:ext cx="13970" cy="13970"/>
            </a:xfrm>
            <a:custGeom>
              <a:avLst/>
              <a:gdLst/>
              <a:ahLst/>
              <a:cxnLst/>
              <a:rect l="l" t="t" r="r" b="b"/>
              <a:pathLst>
                <a:path w="13970" h="13970">
                  <a:moveTo>
                    <a:pt x="10210" y="0"/>
                  </a:moveTo>
                  <a:lnTo>
                    <a:pt x="2908" y="126"/>
                  </a:lnTo>
                  <a:lnTo>
                    <a:pt x="0" y="3149"/>
                  </a:lnTo>
                  <a:lnTo>
                    <a:pt x="126" y="10452"/>
                  </a:lnTo>
                  <a:lnTo>
                    <a:pt x="3136" y="13360"/>
                  </a:lnTo>
                  <a:lnTo>
                    <a:pt x="10439" y="13233"/>
                  </a:lnTo>
                  <a:lnTo>
                    <a:pt x="13347" y="10223"/>
                  </a:lnTo>
                  <a:lnTo>
                    <a:pt x="13284" y="6565"/>
                  </a:lnTo>
                  <a:lnTo>
                    <a:pt x="13220" y="2920"/>
                  </a:lnTo>
                  <a:lnTo>
                    <a:pt x="10210" y="0"/>
                  </a:lnTo>
                  <a:close/>
                </a:path>
              </a:pathLst>
            </a:custGeom>
            <a:solidFill>
              <a:srgbClr val="853827"/>
            </a:solidFill>
          </p:spPr>
          <p:txBody>
            <a:bodyPr wrap="square" lIns="0" tIns="0" rIns="0" bIns="0" rtlCol="0"/>
            <a:lstStyle/>
            <a:p>
              <a:endParaRPr sz="1493" dirty="0"/>
            </a:p>
          </p:txBody>
        </p:sp>
        <p:sp>
          <p:nvSpPr>
            <p:cNvPr id="917" name="object 897">
              <a:extLst>
                <a:ext uri="{FF2B5EF4-FFF2-40B4-BE49-F238E27FC236}">
                  <a16:creationId xmlns:a16="http://schemas.microsoft.com/office/drawing/2014/main" id="{DED36527-2240-4A1B-B9C1-1EB6755824D2}"/>
                </a:ext>
              </a:extLst>
            </p:cNvPr>
            <p:cNvSpPr/>
            <p:nvPr/>
          </p:nvSpPr>
          <p:spPr>
            <a:xfrm>
              <a:off x="910357" y="6537258"/>
              <a:ext cx="13335" cy="13970"/>
            </a:xfrm>
            <a:custGeom>
              <a:avLst/>
              <a:gdLst/>
              <a:ahLst/>
              <a:cxnLst/>
              <a:rect l="l" t="t" r="r" b="b"/>
              <a:pathLst>
                <a:path w="13334" h="13970">
                  <a:moveTo>
                    <a:pt x="10198" y="0"/>
                  </a:moveTo>
                  <a:lnTo>
                    <a:pt x="2895" y="127"/>
                  </a:lnTo>
                  <a:lnTo>
                    <a:pt x="0" y="3149"/>
                  </a:lnTo>
                  <a:lnTo>
                    <a:pt x="127" y="10452"/>
                  </a:lnTo>
                  <a:lnTo>
                    <a:pt x="3124" y="13347"/>
                  </a:lnTo>
                  <a:lnTo>
                    <a:pt x="10426" y="13220"/>
                  </a:lnTo>
                  <a:lnTo>
                    <a:pt x="13335" y="10223"/>
                  </a:lnTo>
                  <a:lnTo>
                    <a:pt x="13271" y="6565"/>
                  </a:lnTo>
                  <a:lnTo>
                    <a:pt x="13208" y="2921"/>
                  </a:lnTo>
                  <a:lnTo>
                    <a:pt x="10198" y="0"/>
                  </a:lnTo>
                  <a:close/>
                </a:path>
              </a:pathLst>
            </a:custGeom>
            <a:solidFill>
              <a:srgbClr val="410D02"/>
            </a:solidFill>
          </p:spPr>
          <p:txBody>
            <a:bodyPr wrap="square" lIns="0" tIns="0" rIns="0" bIns="0" rtlCol="0"/>
            <a:lstStyle/>
            <a:p>
              <a:endParaRPr sz="1493" dirty="0"/>
            </a:p>
          </p:txBody>
        </p:sp>
        <p:sp>
          <p:nvSpPr>
            <p:cNvPr id="918" name="object 898">
              <a:extLst>
                <a:ext uri="{FF2B5EF4-FFF2-40B4-BE49-F238E27FC236}">
                  <a16:creationId xmlns:a16="http://schemas.microsoft.com/office/drawing/2014/main" id="{59C28272-3B63-406A-9F06-699E5C294A31}"/>
                </a:ext>
              </a:extLst>
            </p:cNvPr>
            <p:cNvSpPr/>
            <p:nvPr/>
          </p:nvSpPr>
          <p:spPr>
            <a:xfrm>
              <a:off x="438017" y="6621708"/>
              <a:ext cx="13970" cy="13970"/>
            </a:xfrm>
            <a:custGeom>
              <a:avLst/>
              <a:gdLst/>
              <a:ahLst/>
              <a:cxnLst/>
              <a:rect l="l" t="t" r="r" b="b"/>
              <a:pathLst>
                <a:path w="13970" h="13970">
                  <a:moveTo>
                    <a:pt x="10210" y="0"/>
                  </a:moveTo>
                  <a:lnTo>
                    <a:pt x="2895" y="127"/>
                  </a:lnTo>
                  <a:lnTo>
                    <a:pt x="0" y="3124"/>
                  </a:lnTo>
                  <a:lnTo>
                    <a:pt x="126" y="10439"/>
                  </a:lnTo>
                  <a:lnTo>
                    <a:pt x="3136" y="13347"/>
                  </a:lnTo>
                  <a:lnTo>
                    <a:pt x="10439" y="13220"/>
                  </a:lnTo>
                  <a:lnTo>
                    <a:pt x="13347" y="10210"/>
                  </a:lnTo>
                  <a:lnTo>
                    <a:pt x="13284" y="6553"/>
                  </a:lnTo>
                  <a:lnTo>
                    <a:pt x="13220" y="2895"/>
                  </a:lnTo>
                  <a:lnTo>
                    <a:pt x="10210" y="0"/>
                  </a:lnTo>
                  <a:close/>
                </a:path>
              </a:pathLst>
            </a:custGeom>
            <a:solidFill>
              <a:srgbClr val="883927"/>
            </a:solidFill>
          </p:spPr>
          <p:txBody>
            <a:bodyPr wrap="square" lIns="0" tIns="0" rIns="0" bIns="0" rtlCol="0"/>
            <a:lstStyle/>
            <a:p>
              <a:endParaRPr sz="1493" dirty="0"/>
            </a:p>
          </p:txBody>
        </p:sp>
        <p:sp>
          <p:nvSpPr>
            <p:cNvPr id="919" name="object 899">
              <a:extLst>
                <a:ext uri="{FF2B5EF4-FFF2-40B4-BE49-F238E27FC236}">
                  <a16:creationId xmlns:a16="http://schemas.microsoft.com/office/drawing/2014/main" id="{6DCFEF8C-7ACC-4319-B8C5-B3068B8864A6}"/>
                </a:ext>
              </a:extLst>
            </p:cNvPr>
            <p:cNvSpPr/>
            <p:nvPr/>
          </p:nvSpPr>
          <p:spPr>
            <a:xfrm>
              <a:off x="857251" y="6655372"/>
              <a:ext cx="13970" cy="13970"/>
            </a:xfrm>
            <a:custGeom>
              <a:avLst/>
              <a:gdLst/>
              <a:ahLst/>
              <a:cxnLst/>
              <a:rect l="l" t="t" r="r" b="b"/>
              <a:pathLst>
                <a:path w="13969" h="13970">
                  <a:moveTo>
                    <a:pt x="10210" y="0"/>
                  </a:moveTo>
                  <a:lnTo>
                    <a:pt x="2908" y="126"/>
                  </a:lnTo>
                  <a:lnTo>
                    <a:pt x="0" y="3136"/>
                  </a:lnTo>
                  <a:lnTo>
                    <a:pt x="127" y="10439"/>
                  </a:lnTo>
                  <a:lnTo>
                    <a:pt x="3136" y="13347"/>
                  </a:lnTo>
                  <a:lnTo>
                    <a:pt x="10452" y="13220"/>
                  </a:lnTo>
                  <a:lnTo>
                    <a:pt x="13347" y="10210"/>
                  </a:lnTo>
                  <a:lnTo>
                    <a:pt x="13284" y="6553"/>
                  </a:lnTo>
                  <a:lnTo>
                    <a:pt x="13220" y="2908"/>
                  </a:lnTo>
                  <a:lnTo>
                    <a:pt x="10210" y="0"/>
                  </a:lnTo>
                  <a:close/>
                </a:path>
              </a:pathLst>
            </a:custGeom>
            <a:solidFill>
              <a:srgbClr val="7B3623"/>
            </a:solidFill>
          </p:spPr>
          <p:txBody>
            <a:bodyPr wrap="square" lIns="0" tIns="0" rIns="0" bIns="0" rtlCol="0"/>
            <a:lstStyle/>
            <a:p>
              <a:endParaRPr sz="1493" dirty="0"/>
            </a:p>
          </p:txBody>
        </p:sp>
        <p:sp>
          <p:nvSpPr>
            <p:cNvPr id="920" name="object 900">
              <a:extLst>
                <a:ext uri="{FF2B5EF4-FFF2-40B4-BE49-F238E27FC236}">
                  <a16:creationId xmlns:a16="http://schemas.microsoft.com/office/drawing/2014/main" id="{8FE941A1-6FC7-4948-8C2D-2644BF3F0423}"/>
                </a:ext>
              </a:extLst>
            </p:cNvPr>
            <p:cNvSpPr/>
            <p:nvPr/>
          </p:nvSpPr>
          <p:spPr>
            <a:xfrm>
              <a:off x="582228" y="6585291"/>
              <a:ext cx="13970" cy="13970"/>
            </a:xfrm>
            <a:custGeom>
              <a:avLst/>
              <a:gdLst/>
              <a:ahLst/>
              <a:cxnLst/>
              <a:rect l="l" t="t" r="r" b="b"/>
              <a:pathLst>
                <a:path w="13970" h="13970">
                  <a:moveTo>
                    <a:pt x="10210" y="0"/>
                  </a:moveTo>
                  <a:lnTo>
                    <a:pt x="2908" y="126"/>
                  </a:lnTo>
                  <a:lnTo>
                    <a:pt x="0" y="3149"/>
                  </a:lnTo>
                  <a:lnTo>
                    <a:pt x="126" y="10452"/>
                  </a:lnTo>
                  <a:lnTo>
                    <a:pt x="3136" y="13360"/>
                  </a:lnTo>
                  <a:lnTo>
                    <a:pt x="10439" y="13233"/>
                  </a:lnTo>
                  <a:lnTo>
                    <a:pt x="13347" y="10223"/>
                  </a:lnTo>
                  <a:lnTo>
                    <a:pt x="13284" y="6565"/>
                  </a:lnTo>
                  <a:lnTo>
                    <a:pt x="13220" y="2920"/>
                  </a:lnTo>
                  <a:lnTo>
                    <a:pt x="10210" y="0"/>
                  </a:lnTo>
                  <a:close/>
                </a:path>
              </a:pathLst>
            </a:custGeom>
            <a:solidFill>
              <a:srgbClr val="5F1808"/>
            </a:solidFill>
          </p:spPr>
          <p:txBody>
            <a:bodyPr wrap="square" lIns="0" tIns="0" rIns="0" bIns="0" rtlCol="0"/>
            <a:lstStyle/>
            <a:p>
              <a:endParaRPr sz="1493" dirty="0"/>
            </a:p>
          </p:txBody>
        </p:sp>
        <p:sp>
          <p:nvSpPr>
            <p:cNvPr id="921" name="object 901">
              <a:extLst>
                <a:ext uri="{FF2B5EF4-FFF2-40B4-BE49-F238E27FC236}">
                  <a16:creationId xmlns:a16="http://schemas.microsoft.com/office/drawing/2014/main" id="{6DEF55FF-BED3-4F20-B076-BF83D3D3048A}"/>
                </a:ext>
              </a:extLst>
            </p:cNvPr>
            <p:cNvSpPr/>
            <p:nvPr/>
          </p:nvSpPr>
          <p:spPr>
            <a:xfrm>
              <a:off x="904871" y="6613536"/>
              <a:ext cx="13970" cy="13970"/>
            </a:xfrm>
            <a:custGeom>
              <a:avLst/>
              <a:gdLst/>
              <a:ahLst/>
              <a:cxnLst/>
              <a:rect l="l" t="t" r="r" b="b"/>
              <a:pathLst>
                <a:path w="13969" h="13970">
                  <a:moveTo>
                    <a:pt x="10210" y="0"/>
                  </a:moveTo>
                  <a:lnTo>
                    <a:pt x="2908" y="126"/>
                  </a:lnTo>
                  <a:lnTo>
                    <a:pt x="0" y="3149"/>
                  </a:lnTo>
                  <a:lnTo>
                    <a:pt x="127" y="10452"/>
                  </a:lnTo>
                  <a:lnTo>
                    <a:pt x="3136" y="13360"/>
                  </a:lnTo>
                  <a:lnTo>
                    <a:pt x="10439" y="13233"/>
                  </a:lnTo>
                  <a:lnTo>
                    <a:pt x="13347" y="10223"/>
                  </a:lnTo>
                  <a:lnTo>
                    <a:pt x="13284" y="6565"/>
                  </a:lnTo>
                  <a:lnTo>
                    <a:pt x="13220" y="2920"/>
                  </a:lnTo>
                  <a:lnTo>
                    <a:pt x="10210" y="0"/>
                  </a:lnTo>
                  <a:close/>
                </a:path>
              </a:pathLst>
            </a:custGeom>
            <a:solidFill>
              <a:srgbClr val="481206"/>
            </a:solidFill>
          </p:spPr>
          <p:txBody>
            <a:bodyPr wrap="square" lIns="0" tIns="0" rIns="0" bIns="0" rtlCol="0"/>
            <a:lstStyle/>
            <a:p>
              <a:endParaRPr sz="1493" dirty="0"/>
            </a:p>
          </p:txBody>
        </p:sp>
        <p:sp>
          <p:nvSpPr>
            <p:cNvPr id="922" name="object 902">
              <a:extLst>
                <a:ext uri="{FF2B5EF4-FFF2-40B4-BE49-F238E27FC236}">
                  <a16:creationId xmlns:a16="http://schemas.microsoft.com/office/drawing/2014/main" id="{D0E422E1-61F6-40B9-A59B-B7B662BDE42B}"/>
                </a:ext>
              </a:extLst>
            </p:cNvPr>
            <p:cNvSpPr/>
            <p:nvPr/>
          </p:nvSpPr>
          <p:spPr>
            <a:xfrm>
              <a:off x="613858" y="6521053"/>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E38F56"/>
            </a:solidFill>
          </p:spPr>
          <p:txBody>
            <a:bodyPr wrap="square" lIns="0" tIns="0" rIns="0" bIns="0" rtlCol="0"/>
            <a:lstStyle/>
            <a:p>
              <a:endParaRPr sz="1493" dirty="0"/>
            </a:p>
          </p:txBody>
        </p:sp>
        <p:sp>
          <p:nvSpPr>
            <p:cNvPr id="923" name="object 903">
              <a:extLst>
                <a:ext uri="{FF2B5EF4-FFF2-40B4-BE49-F238E27FC236}">
                  <a16:creationId xmlns:a16="http://schemas.microsoft.com/office/drawing/2014/main" id="{7FF4DAC3-8D78-4BF3-AC3E-DEE366EEFA76}"/>
                </a:ext>
              </a:extLst>
            </p:cNvPr>
            <p:cNvSpPr/>
            <p:nvPr/>
          </p:nvSpPr>
          <p:spPr>
            <a:xfrm>
              <a:off x="765232" y="6650136"/>
              <a:ext cx="13970" cy="13970"/>
            </a:xfrm>
            <a:custGeom>
              <a:avLst/>
              <a:gdLst/>
              <a:ahLst/>
              <a:cxnLst/>
              <a:rect l="l" t="t" r="r" b="b"/>
              <a:pathLst>
                <a:path w="13970" h="13970">
                  <a:moveTo>
                    <a:pt x="10223" y="0"/>
                  </a:moveTo>
                  <a:lnTo>
                    <a:pt x="2920" y="127"/>
                  </a:lnTo>
                  <a:lnTo>
                    <a:pt x="0" y="3136"/>
                  </a:lnTo>
                  <a:lnTo>
                    <a:pt x="139" y="10439"/>
                  </a:lnTo>
                  <a:lnTo>
                    <a:pt x="3149" y="13347"/>
                  </a:lnTo>
                  <a:lnTo>
                    <a:pt x="10452" y="13220"/>
                  </a:lnTo>
                  <a:lnTo>
                    <a:pt x="13360" y="10198"/>
                  </a:lnTo>
                  <a:lnTo>
                    <a:pt x="13296" y="6553"/>
                  </a:lnTo>
                  <a:lnTo>
                    <a:pt x="13233" y="2895"/>
                  </a:lnTo>
                  <a:lnTo>
                    <a:pt x="10223" y="0"/>
                  </a:lnTo>
                  <a:close/>
                </a:path>
              </a:pathLst>
            </a:custGeom>
            <a:solidFill>
              <a:srgbClr val="803724"/>
            </a:solidFill>
          </p:spPr>
          <p:txBody>
            <a:bodyPr wrap="square" lIns="0" tIns="0" rIns="0" bIns="0" rtlCol="0"/>
            <a:lstStyle/>
            <a:p>
              <a:endParaRPr sz="1493" dirty="0"/>
            </a:p>
          </p:txBody>
        </p:sp>
        <p:sp>
          <p:nvSpPr>
            <p:cNvPr id="924" name="object 904">
              <a:extLst>
                <a:ext uri="{FF2B5EF4-FFF2-40B4-BE49-F238E27FC236}">
                  <a16:creationId xmlns:a16="http://schemas.microsoft.com/office/drawing/2014/main" id="{33761D9A-DAF1-498F-B4E4-FC22E2C641DD}"/>
                </a:ext>
              </a:extLst>
            </p:cNvPr>
            <p:cNvSpPr/>
            <p:nvPr/>
          </p:nvSpPr>
          <p:spPr>
            <a:xfrm>
              <a:off x="536487" y="6609928"/>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198"/>
                  </a:lnTo>
                  <a:lnTo>
                    <a:pt x="13284" y="6553"/>
                  </a:lnTo>
                  <a:lnTo>
                    <a:pt x="13220" y="2895"/>
                  </a:lnTo>
                  <a:lnTo>
                    <a:pt x="10210" y="0"/>
                  </a:lnTo>
                  <a:close/>
                </a:path>
              </a:pathLst>
            </a:custGeom>
            <a:solidFill>
              <a:srgbClr val="461406"/>
            </a:solidFill>
          </p:spPr>
          <p:txBody>
            <a:bodyPr wrap="square" lIns="0" tIns="0" rIns="0" bIns="0" rtlCol="0"/>
            <a:lstStyle/>
            <a:p>
              <a:endParaRPr sz="1493" dirty="0"/>
            </a:p>
          </p:txBody>
        </p:sp>
        <p:sp>
          <p:nvSpPr>
            <p:cNvPr id="925" name="object 905">
              <a:extLst>
                <a:ext uri="{FF2B5EF4-FFF2-40B4-BE49-F238E27FC236}">
                  <a16:creationId xmlns:a16="http://schemas.microsoft.com/office/drawing/2014/main" id="{852F0AE3-8D64-45B6-A232-4F5E5D69EDF9}"/>
                </a:ext>
              </a:extLst>
            </p:cNvPr>
            <p:cNvSpPr/>
            <p:nvPr/>
          </p:nvSpPr>
          <p:spPr>
            <a:xfrm>
              <a:off x="461063" y="6612611"/>
              <a:ext cx="13970" cy="13970"/>
            </a:xfrm>
            <a:custGeom>
              <a:avLst/>
              <a:gdLst/>
              <a:ahLst/>
              <a:cxnLst/>
              <a:rect l="l" t="t" r="r" b="b"/>
              <a:pathLst>
                <a:path w="13970" h="13970">
                  <a:moveTo>
                    <a:pt x="10210" y="0"/>
                  </a:moveTo>
                  <a:lnTo>
                    <a:pt x="2908" y="126"/>
                  </a:lnTo>
                  <a:lnTo>
                    <a:pt x="0" y="3136"/>
                  </a:lnTo>
                  <a:lnTo>
                    <a:pt x="126" y="10452"/>
                  </a:lnTo>
                  <a:lnTo>
                    <a:pt x="3136" y="13360"/>
                  </a:lnTo>
                  <a:lnTo>
                    <a:pt x="10439" y="13233"/>
                  </a:lnTo>
                  <a:lnTo>
                    <a:pt x="13347" y="10223"/>
                  </a:lnTo>
                  <a:lnTo>
                    <a:pt x="13284" y="6565"/>
                  </a:lnTo>
                  <a:lnTo>
                    <a:pt x="13220" y="2908"/>
                  </a:lnTo>
                  <a:lnTo>
                    <a:pt x="10210" y="0"/>
                  </a:lnTo>
                  <a:close/>
                </a:path>
              </a:pathLst>
            </a:custGeom>
            <a:solidFill>
              <a:srgbClr val="8B3B28"/>
            </a:solidFill>
          </p:spPr>
          <p:txBody>
            <a:bodyPr wrap="square" lIns="0" tIns="0" rIns="0" bIns="0" rtlCol="0"/>
            <a:lstStyle/>
            <a:p>
              <a:endParaRPr sz="1493" dirty="0"/>
            </a:p>
          </p:txBody>
        </p:sp>
        <p:sp>
          <p:nvSpPr>
            <p:cNvPr id="926" name="object 906">
              <a:extLst>
                <a:ext uri="{FF2B5EF4-FFF2-40B4-BE49-F238E27FC236}">
                  <a16:creationId xmlns:a16="http://schemas.microsoft.com/office/drawing/2014/main" id="{142878DF-038B-43C9-9748-F5EAE1CBBC06}"/>
                </a:ext>
              </a:extLst>
            </p:cNvPr>
            <p:cNvSpPr/>
            <p:nvPr/>
          </p:nvSpPr>
          <p:spPr>
            <a:xfrm>
              <a:off x="983435" y="6552882"/>
              <a:ext cx="13970" cy="13970"/>
            </a:xfrm>
            <a:custGeom>
              <a:avLst/>
              <a:gdLst/>
              <a:ahLst/>
              <a:cxnLst/>
              <a:rect l="l" t="t" r="r" b="b"/>
              <a:pathLst>
                <a:path w="13969" h="13970">
                  <a:moveTo>
                    <a:pt x="10210" y="0"/>
                  </a:moveTo>
                  <a:lnTo>
                    <a:pt x="2895"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3A1004"/>
            </a:solidFill>
          </p:spPr>
          <p:txBody>
            <a:bodyPr wrap="square" lIns="0" tIns="0" rIns="0" bIns="0" rtlCol="0"/>
            <a:lstStyle/>
            <a:p>
              <a:endParaRPr sz="1493" dirty="0"/>
            </a:p>
          </p:txBody>
        </p:sp>
        <p:sp>
          <p:nvSpPr>
            <p:cNvPr id="927" name="object 907">
              <a:extLst>
                <a:ext uri="{FF2B5EF4-FFF2-40B4-BE49-F238E27FC236}">
                  <a16:creationId xmlns:a16="http://schemas.microsoft.com/office/drawing/2014/main" id="{92A07963-3F08-437E-961B-D5CFD67B1CBD}"/>
                </a:ext>
              </a:extLst>
            </p:cNvPr>
            <p:cNvSpPr/>
            <p:nvPr/>
          </p:nvSpPr>
          <p:spPr>
            <a:xfrm>
              <a:off x="778295" y="6579511"/>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7D3624"/>
            </a:solidFill>
          </p:spPr>
          <p:txBody>
            <a:bodyPr wrap="square" lIns="0" tIns="0" rIns="0" bIns="0" rtlCol="0"/>
            <a:lstStyle/>
            <a:p>
              <a:endParaRPr sz="1493" dirty="0"/>
            </a:p>
          </p:txBody>
        </p:sp>
        <p:sp>
          <p:nvSpPr>
            <p:cNvPr id="928" name="object 908">
              <a:extLst>
                <a:ext uri="{FF2B5EF4-FFF2-40B4-BE49-F238E27FC236}">
                  <a16:creationId xmlns:a16="http://schemas.microsoft.com/office/drawing/2014/main" id="{35D67B1A-79AC-456A-B181-75824043BBBB}"/>
                </a:ext>
              </a:extLst>
            </p:cNvPr>
            <p:cNvSpPr/>
            <p:nvPr/>
          </p:nvSpPr>
          <p:spPr>
            <a:xfrm>
              <a:off x="754023" y="6496085"/>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6F3220"/>
            </a:solidFill>
          </p:spPr>
          <p:txBody>
            <a:bodyPr wrap="square" lIns="0" tIns="0" rIns="0" bIns="0" rtlCol="0"/>
            <a:lstStyle/>
            <a:p>
              <a:endParaRPr sz="1493" dirty="0"/>
            </a:p>
          </p:txBody>
        </p:sp>
        <p:sp>
          <p:nvSpPr>
            <p:cNvPr id="929" name="object 909">
              <a:extLst>
                <a:ext uri="{FF2B5EF4-FFF2-40B4-BE49-F238E27FC236}">
                  <a16:creationId xmlns:a16="http://schemas.microsoft.com/office/drawing/2014/main" id="{49BA3240-B76D-42FC-B694-888041D05EFC}"/>
                </a:ext>
              </a:extLst>
            </p:cNvPr>
            <p:cNvSpPr/>
            <p:nvPr/>
          </p:nvSpPr>
          <p:spPr>
            <a:xfrm>
              <a:off x="492906" y="6551523"/>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753421"/>
            </a:solidFill>
          </p:spPr>
          <p:txBody>
            <a:bodyPr wrap="square" lIns="0" tIns="0" rIns="0" bIns="0" rtlCol="0"/>
            <a:lstStyle/>
            <a:p>
              <a:endParaRPr sz="1493" dirty="0"/>
            </a:p>
          </p:txBody>
        </p:sp>
        <p:sp>
          <p:nvSpPr>
            <p:cNvPr id="930" name="object 910">
              <a:extLst>
                <a:ext uri="{FF2B5EF4-FFF2-40B4-BE49-F238E27FC236}">
                  <a16:creationId xmlns:a16="http://schemas.microsoft.com/office/drawing/2014/main" id="{8F47B4AB-9C88-4B4B-86E7-3C12E9859956}"/>
                </a:ext>
              </a:extLst>
            </p:cNvPr>
            <p:cNvSpPr/>
            <p:nvPr/>
          </p:nvSpPr>
          <p:spPr>
            <a:xfrm>
              <a:off x="469465" y="6604708"/>
              <a:ext cx="13970" cy="13970"/>
            </a:xfrm>
            <a:custGeom>
              <a:avLst/>
              <a:gdLst/>
              <a:ahLst/>
              <a:cxnLst/>
              <a:rect l="l" t="t" r="r" b="b"/>
              <a:pathLst>
                <a:path w="13970" h="13970">
                  <a:moveTo>
                    <a:pt x="10210" y="0"/>
                  </a:moveTo>
                  <a:lnTo>
                    <a:pt x="2908" y="126"/>
                  </a:lnTo>
                  <a:lnTo>
                    <a:pt x="0" y="3149"/>
                  </a:lnTo>
                  <a:lnTo>
                    <a:pt x="126" y="10452"/>
                  </a:lnTo>
                  <a:lnTo>
                    <a:pt x="3136" y="13360"/>
                  </a:lnTo>
                  <a:lnTo>
                    <a:pt x="10439" y="13233"/>
                  </a:lnTo>
                  <a:lnTo>
                    <a:pt x="13347" y="10223"/>
                  </a:lnTo>
                  <a:lnTo>
                    <a:pt x="13284" y="6565"/>
                  </a:lnTo>
                  <a:lnTo>
                    <a:pt x="13220" y="2920"/>
                  </a:lnTo>
                  <a:lnTo>
                    <a:pt x="10210" y="0"/>
                  </a:lnTo>
                  <a:close/>
                </a:path>
              </a:pathLst>
            </a:custGeom>
            <a:solidFill>
              <a:srgbClr val="853926"/>
            </a:solidFill>
          </p:spPr>
          <p:txBody>
            <a:bodyPr wrap="square" lIns="0" tIns="0" rIns="0" bIns="0" rtlCol="0"/>
            <a:lstStyle/>
            <a:p>
              <a:endParaRPr sz="1493" dirty="0"/>
            </a:p>
          </p:txBody>
        </p:sp>
        <p:sp>
          <p:nvSpPr>
            <p:cNvPr id="931" name="object 911">
              <a:extLst>
                <a:ext uri="{FF2B5EF4-FFF2-40B4-BE49-F238E27FC236}">
                  <a16:creationId xmlns:a16="http://schemas.microsoft.com/office/drawing/2014/main" id="{120C5B9A-2E58-43D6-AE50-1995E981FD9A}"/>
                </a:ext>
              </a:extLst>
            </p:cNvPr>
            <p:cNvSpPr/>
            <p:nvPr/>
          </p:nvSpPr>
          <p:spPr>
            <a:xfrm>
              <a:off x="786958" y="6562073"/>
              <a:ext cx="13970" cy="13970"/>
            </a:xfrm>
            <a:custGeom>
              <a:avLst/>
              <a:gdLst/>
              <a:ahLst/>
              <a:cxnLst/>
              <a:rect l="l" t="t" r="r" b="b"/>
              <a:pathLst>
                <a:path w="13970" h="13970">
                  <a:moveTo>
                    <a:pt x="10210" y="0"/>
                  </a:moveTo>
                  <a:lnTo>
                    <a:pt x="2895" y="126"/>
                  </a:lnTo>
                  <a:lnTo>
                    <a:pt x="0" y="3149"/>
                  </a:lnTo>
                  <a:lnTo>
                    <a:pt x="126" y="10452"/>
                  </a:lnTo>
                  <a:lnTo>
                    <a:pt x="3136" y="13360"/>
                  </a:lnTo>
                  <a:lnTo>
                    <a:pt x="10439" y="13233"/>
                  </a:lnTo>
                  <a:lnTo>
                    <a:pt x="13347" y="10223"/>
                  </a:lnTo>
                  <a:lnTo>
                    <a:pt x="13284" y="6565"/>
                  </a:lnTo>
                  <a:lnTo>
                    <a:pt x="13220" y="2920"/>
                  </a:lnTo>
                  <a:lnTo>
                    <a:pt x="10210" y="0"/>
                  </a:lnTo>
                  <a:close/>
                </a:path>
              </a:pathLst>
            </a:custGeom>
            <a:solidFill>
              <a:srgbClr val="5A1808"/>
            </a:solidFill>
          </p:spPr>
          <p:txBody>
            <a:bodyPr wrap="square" lIns="0" tIns="0" rIns="0" bIns="0" rtlCol="0"/>
            <a:lstStyle/>
            <a:p>
              <a:endParaRPr sz="1493" dirty="0"/>
            </a:p>
          </p:txBody>
        </p:sp>
        <p:sp>
          <p:nvSpPr>
            <p:cNvPr id="932" name="object 912">
              <a:extLst>
                <a:ext uri="{FF2B5EF4-FFF2-40B4-BE49-F238E27FC236}">
                  <a16:creationId xmlns:a16="http://schemas.microsoft.com/office/drawing/2014/main" id="{8302A601-B401-43F4-A07C-CA67DFC4861C}"/>
                </a:ext>
              </a:extLst>
            </p:cNvPr>
            <p:cNvSpPr/>
            <p:nvPr/>
          </p:nvSpPr>
          <p:spPr>
            <a:xfrm>
              <a:off x="636230" y="6718464"/>
              <a:ext cx="13970" cy="13335"/>
            </a:xfrm>
            <a:custGeom>
              <a:avLst/>
              <a:gdLst/>
              <a:ahLst/>
              <a:cxnLst/>
              <a:rect l="l" t="t" r="r" b="b"/>
              <a:pathLst>
                <a:path w="13970" h="13334">
                  <a:moveTo>
                    <a:pt x="10210" y="0"/>
                  </a:moveTo>
                  <a:lnTo>
                    <a:pt x="2895" y="127"/>
                  </a:lnTo>
                  <a:lnTo>
                    <a:pt x="0" y="3124"/>
                  </a:lnTo>
                  <a:lnTo>
                    <a:pt x="126" y="10426"/>
                  </a:lnTo>
                  <a:lnTo>
                    <a:pt x="3136" y="13322"/>
                  </a:lnTo>
                  <a:lnTo>
                    <a:pt x="10439" y="13195"/>
                  </a:lnTo>
                  <a:lnTo>
                    <a:pt x="13347" y="10198"/>
                  </a:lnTo>
                  <a:lnTo>
                    <a:pt x="13284" y="6553"/>
                  </a:lnTo>
                  <a:lnTo>
                    <a:pt x="13220" y="2895"/>
                  </a:lnTo>
                  <a:lnTo>
                    <a:pt x="10210" y="0"/>
                  </a:lnTo>
                  <a:close/>
                </a:path>
              </a:pathLst>
            </a:custGeom>
            <a:solidFill>
              <a:srgbClr val="8D3B28"/>
            </a:solidFill>
          </p:spPr>
          <p:txBody>
            <a:bodyPr wrap="square" lIns="0" tIns="0" rIns="0" bIns="0" rtlCol="0"/>
            <a:lstStyle/>
            <a:p>
              <a:endParaRPr sz="1493" dirty="0"/>
            </a:p>
          </p:txBody>
        </p:sp>
        <p:sp>
          <p:nvSpPr>
            <p:cNvPr id="933" name="object 913">
              <a:extLst>
                <a:ext uri="{FF2B5EF4-FFF2-40B4-BE49-F238E27FC236}">
                  <a16:creationId xmlns:a16="http://schemas.microsoft.com/office/drawing/2014/main" id="{45E523A0-D661-4C96-BF6E-BFF31B382820}"/>
                </a:ext>
              </a:extLst>
            </p:cNvPr>
            <p:cNvSpPr/>
            <p:nvPr/>
          </p:nvSpPr>
          <p:spPr>
            <a:xfrm>
              <a:off x="708418" y="6541591"/>
              <a:ext cx="129539" cy="87630"/>
            </a:xfrm>
            <a:custGeom>
              <a:avLst/>
              <a:gdLst/>
              <a:ahLst/>
              <a:cxnLst/>
              <a:rect l="l" t="t" r="r" b="b"/>
              <a:pathLst>
                <a:path w="129540" h="87629">
                  <a:moveTo>
                    <a:pt x="13360" y="10198"/>
                  </a:moveTo>
                  <a:lnTo>
                    <a:pt x="13296" y="6553"/>
                  </a:lnTo>
                  <a:lnTo>
                    <a:pt x="13233" y="2908"/>
                  </a:lnTo>
                  <a:lnTo>
                    <a:pt x="10223" y="0"/>
                  </a:lnTo>
                  <a:lnTo>
                    <a:pt x="2908" y="127"/>
                  </a:lnTo>
                  <a:lnTo>
                    <a:pt x="0" y="3136"/>
                  </a:lnTo>
                  <a:lnTo>
                    <a:pt x="139" y="10439"/>
                  </a:lnTo>
                  <a:lnTo>
                    <a:pt x="3149" y="13347"/>
                  </a:lnTo>
                  <a:lnTo>
                    <a:pt x="10452" y="13220"/>
                  </a:lnTo>
                  <a:lnTo>
                    <a:pt x="13360" y="10198"/>
                  </a:lnTo>
                  <a:close/>
                </a:path>
                <a:path w="129540" h="87629">
                  <a:moveTo>
                    <a:pt x="129451" y="84188"/>
                  </a:moveTo>
                  <a:lnTo>
                    <a:pt x="129387" y="80543"/>
                  </a:lnTo>
                  <a:lnTo>
                    <a:pt x="129324" y="76885"/>
                  </a:lnTo>
                  <a:lnTo>
                    <a:pt x="126314" y="73990"/>
                  </a:lnTo>
                  <a:lnTo>
                    <a:pt x="118999" y="74117"/>
                  </a:lnTo>
                  <a:lnTo>
                    <a:pt x="116103" y="77127"/>
                  </a:lnTo>
                  <a:lnTo>
                    <a:pt x="116230" y="84429"/>
                  </a:lnTo>
                  <a:lnTo>
                    <a:pt x="119240" y="87337"/>
                  </a:lnTo>
                  <a:lnTo>
                    <a:pt x="126542" y="87210"/>
                  </a:lnTo>
                  <a:lnTo>
                    <a:pt x="129451" y="84188"/>
                  </a:lnTo>
                  <a:close/>
                </a:path>
              </a:pathLst>
            </a:custGeom>
            <a:solidFill>
              <a:srgbClr val="701E05"/>
            </a:solidFill>
          </p:spPr>
          <p:txBody>
            <a:bodyPr wrap="square" lIns="0" tIns="0" rIns="0" bIns="0" rtlCol="0"/>
            <a:lstStyle/>
            <a:p>
              <a:endParaRPr sz="1493" dirty="0"/>
            </a:p>
          </p:txBody>
        </p:sp>
        <p:sp>
          <p:nvSpPr>
            <p:cNvPr id="934" name="object 914">
              <a:extLst>
                <a:ext uri="{FF2B5EF4-FFF2-40B4-BE49-F238E27FC236}">
                  <a16:creationId xmlns:a16="http://schemas.microsoft.com/office/drawing/2014/main" id="{46616813-14B8-4CC9-98FD-A60D226F565C}"/>
                </a:ext>
              </a:extLst>
            </p:cNvPr>
            <p:cNvSpPr/>
            <p:nvPr/>
          </p:nvSpPr>
          <p:spPr>
            <a:xfrm>
              <a:off x="666827" y="6589476"/>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481506"/>
            </a:solidFill>
          </p:spPr>
          <p:txBody>
            <a:bodyPr wrap="square" lIns="0" tIns="0" rIns="0" bIns="0" rtlCol="0"/>
            <a:lstStyle/>
            <a:p>
              <a:endParaRPr sz="1493" dirty="0"/>
            </a:p>
          </p:txBody>
        </p:sp>
        <p:sp>
          <p:nvSpPr>
            <p:cNvPr id="935" name="object 915">
              <a:extLst>
                <a:ext uri="{FF2B5EF4-FFF2-40B4-BE49-F238E27FC236}">
                  <a16:creationId xmlns:a16="http://schemas.microsoft.com/office/drawing/2014/main" id="{5CCD6BB1-E648-46D7-9584-2B07B0DB995E}"/>
                </a:ext>
              </a:extLst>
            </p:cNvPr>
            <p:cNvSpPr/>
            <p:nvPr/>
          </p:nvSpPr>
          <p:spPr>
            <a:xfrm>
              <a:off x="667311" y="6475693"/>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895"/>
                  </a:lnTo>
                  <a:lnTo>
                    <a:pt x="10210" y="0"/>
                  </a:lnTo>
                  <a:close/>
                </a:path>
              </a:pathLst>
            </a:custGeom>
            <a:solidFill>
              <a:srgbClr val="642D1C"/>
            </a:solidFill>
          </p:spPr>
          <p:txBody>
            <a:bodyPr wrap="square" lIns="0" tIns="0" rIns="0" bIns="0" rtlCol="0"/>
            <a:lstStyle/>
            <a:p>
              <a:endParaRPr sz="1493" dirty="0"/>
            </a:p>
          </p:txBody>
        </p:sp>
        <p:sp>
          <p:nvSpPr>
            <p:cNvPr id="936" name="object 916">
              <a:extLst>
                <a:ext uri="{FF2B5EF4-FFF2-40B4-BE49-F238E27FC236}">
                  <a16:creationId xmlns:a16="http://schemas.microsoft.com/office/drawing/2014/main" id="{B3E034C8-D2C7-4475-AC09-E7DB02B2DFFE}"/>
                </a:ext>
              </a:extLst>
            </p:cNvPr>
            <p:cNvSpPr/>
            <p:nvPr/>
          </p:nvSpPr>
          <p:spPr>
            <a:xfrm>
              <a:off x="699535" y="6650376"/>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6A1A09"/>
            </a:solidFill>
          </p:spPr>
          <p:txBody>
            <a:bodyPr wrap="square" lIns="0" tIns="0" rIns="0" bIns="0" rtlCol="0"/>
            <a:lstStyle/>
            <a:p>
              <a:endParaRPr sz="1493" dirty="0"/>
            </a:p>
          </p:txBody>
        </p:sp>
        <p:sp>
          <p:nvSpPr>
            <p:cNvPr id="937" name="object 917">
              <a:extLst>
                <a:ext uri="{FF2B5EF4-FFF2-40B4-BE49-F238E27FC236}">
                  <a16:creationId xmlns:a16="http://schemas.microsoft.com/office/drawing/2014/main" id="{C76BD32D-2A2A-4065-8B8B-628F12F3C39B}"/>
                </a:ext>
              </a:extLst>
            </p:cNvPr>
            <p:cNvSpPr/>
            <p:nvPr/>
          </p:nvSpPr>
          <p:spPr>
            <a:xfrm>
              <a:off x="660115" y="6595681"/>
              <a:ext cx="13970" cy="13970"/>
            </a:xfrm>
            <a:custGeom>
              <a:avLst/>
              <a:gdLst/>
              <a:ahLst/>
              <a:cxnLst/>
              <a:rect l="l" t="t" r="r" b="b"/>
              <a:pathLst>
                <a:path w="13970" h="13970">
                  <a:moveTo>
                    <a:pt x="10210" y="0"/>
                  </a:moveTo>
                  <a:lnTo>
                    <a:pt x="2908" y="126"/>
                  </a:lnTo>
                  <a:lnTo>
                    <a:pt x="0" y="3136"/>
                  </a:lnTo>
                  <a:lnTo>
                    <a:pt x="126" y="10439"/>
                  </a:lnTo>
                  <a:lnTo>
                    <a:pt x="3136" y="13347"/>
                  </a:lnTo>
                  <a:lnTo>
                    <a:pt x="10452" y="13220"/>
                  </a:lnTo>
                  <a:lnTo>
                    <a:pt x="13347" y="10210"/>
                  </a:lnTo>
                  <a:lnTo>
                    <a:pt x="13284" y="6553"/>
                  </a:lnTo>
                  <a:lnTo>
                    <a:pt x="13220" y="2908"/>
                  </a:lnTo>
                  <a:lnTo>
                    <a:pt x="10210" y="0"/>
                  </a:lnTo>
                  <a:close/>
                </a:path>
              </a:pathLst>
            </a:custGeom>
            <a:solidFill>
              <a:srgbClr val="491505"/>
            </a:solidFill>
          </p:spPr>
          <p:txBody>
            <a:bodyPr wrap="square" lIns="0" tIns="0" rIns="0" bIns="0" rtlCol="0"/>
            <a:lstStyle/>
            <a:p>
              <a:endParaRPr sz="1493" dirty="0"/>
            </a:p>
          </p:txBody>
        </p:sp>
        <p:sp>
          <p:nvSpPr>
            <p:cNvPr id="938" name="object 918">
              <a:extLst>
                <a:ext uri="{FF2B5EF4-FFF2-40B4-BE49-F238E27FC236}">
                  <a16:creationId xmlns:a16="http://schemas.microsoft.com/office/drawing/2014/main" id="{27EE9151-9E7D-4A04-B638-FFAF0A3999B3}"/>
                </a:ext>
              </a:extLst>
            </p:cNvPr>
            <p:cNvSpPr/>
            <p:nvPr/>
          </p:nvSpPr>
          <p:spPr>
            <a:xfrm>
              <a:off x="1023236" y="6613682"/>
              <a:ext cx="13970" cy="13970"/>
            </a:xfrm>
            <a:custGeom>
              <a:avLst/>
              <a:gdLst/>
              <a:ahLst/>
              <a:cxnLst/>
              <a:rect l="l" t="t" r="r" b="b"/>
              <a:pathLst>
                <a:path w="13969" h="13970">
                  <a:moveTo>
                    <a:pt x="10210" y="0"/>
                  </a:moveTo>
                  <a:lnTo>
                    <a:pt x="2908"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522417"/>
            </a:solidFill>
          </p:spPr>
          <p:txBody>
            <a:bodyPr wrap="square" lIns="0" tIns="0" rIns="0" bIns="0" rtlCol="0"/>
            <a:lstStyle/>
            <a:p>
              <a:endParaRPr sz="1493" dirty="0"/>
            </a:p>
          </p:txBody>
        </p:sp>
        <p:sp>
          <p:nvSpPr>
            <p:cNvPr id="939" name="object 919">
              <a:extLst>
                <a:ext uri="{FF2B5EF4-FFF2-40B4-BE49-F238E27FC236}">
                  <a16:creationId xmlns:a16="http://schemas.microsoft.com/office/drawing/2014/main" id="{8FA1D6EB-7BC3-4B06-B077-07D879025D2D}"/>
                </a:ext>
              </a:extLst>
            </p:cNvPr>
            <p:cNvSpPr/>
            <p:nvPr/>
          </p:nvSpPr>
          <p:spPr>
            <a:xfrm>
              <a:off x="940638" y="6596984"/>
              <a:ext cx="13970" cy="13970"/>
            </a:xfrm>
            <a:custGeom>
              <a:avLst/>
              <a:gdLst/>
              <a:ahLst/>
              <a:cxnLst/>
              <a:rect l="l" t="t" r="r" b="b"/>
              <a:pathLst>
                <a:path w="13969" h="13970">
                  <a:moveTo>
                    <a:pt x="10223" y="0"/>
                  </a:moveTo>
                  <a:lnTo>
                    <a:pt x="2908" y="127"/>
                  </a:lnTo>
                  <a:lnTo>
                    <a:pt x="0" y="3136"/>
                  </a:lnTo>
                  <a:lnTo>
                    <a:pt x="126" y="10439"/>
                  </a:lnTo>
                  <a:lnTo>
                    <a:pt x="3149" y="13347"/>
                  </a:lnTo>
                  <a:lnTo>
                    <a:pt x="10452" y="13220"/>
                  </a:lnTo>
                  <a:lnTo>
                    <a:pt x="13360" y="10198"/>
                  </a:lnTo>
                  <a:lnTo>
                    <a:pt x="13296" y="6553"/>
                  </a:lnTo>
                  <a:lnTo>
                    <a:pt x="13233" y="2895"/>
                  </a:lnTo>
                  <a:lnTo>
                    <a:pt x="10223" y="0"/>
                  </a:lnTo>
                  <a:close/>
                </a:path>
              </a:pathLst>
            </a:custGeom>
            <a:solidFill>
              <a:srgbClr val="571508"/>
            </a:solidFill>
          </p:spPr>
          <p:txBody>
            <a:bodyPr wrap="square" lIns="0" tIns="0" rIns="0" bIns="0" rtlCol="0"/>
            <a:lstStyle/>
            <a:p>
              <a:endParaRPr sz="1493" dirty="0"/>
            </a:p>
          </p:txBody>
        </p:sp>
        <p:sp>
          <p:nvSpPr>
            <p:cNvPr id="940" name="object 920">
              <a:extLst>
                <a:ext uri="{FF2B5EF4-FFF2-40B4-BE49-F238E27FC236}">
                  <a16:creationId xmlns:a16="http://schemas.microsoft.com/office/drawing/2014/main" id="{4E476C93-8112-443C-B6CD-1D6E4352DACA}"/>
                </a:ext>
              </a:extLst>
            </p:cNvPr>
            <p:cNvSpPr/>
            <p:nvPr/>
          </p:nvSpPr>
          <p:spPr>
            <a:xfrm>
              <a:off x="1018707" y="6609109"/>
              <a:ext cx="13970" cy="13970"/>
            </a:xfrm>
            <a:custGeom>
              <a:avLst/>
              <a:gdLst/>
              <a:ahLst/>
              <a:cxnLst/>
              <a:rect l="l" t="t" r="r" b="b"/>
              <a:pathLst>
                <a:path w="13969" h="13970">
                  <a:moveTo>
                    <a:pt x="10210" y="0"/>
                  </a:moveTo>
                  <a:lnTo>
                    <a:pt x="2895"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6D2D1F"/>
            </a:solidFill>
          </p:spPr>
          <p:txBody>
            <a:bodyPr wrap="square" lIns="0" tIns="0" rIns="0" bIns="0" rtlCol="0"/>
            <a:lstStyle/>
            <a:p>
              <a:endParaRPr sz="1493" dirty="0"/>
            </a:p>
          </p:txBody>
        </p:sp>
        <p:sp>
          <p:nvSpPr>
            <p:cNvPr id="941" name="object 921">
              <a:extLst>
                <a:ext uri="{FF2B5EF4-FFF2-40B4-BE49-F238E27FC236}">
                  <a16:creationId xmlns:a16="http://schemas.microsoft.com/office/drawing/2014/main" id="{BA09955A-B0B1-4210-B8F8-4E70A3ACF3C8}"/>
                </a:ext>
              </a:extLst>
            </p:cNvPr>
            <p:cNvSpPr/>
            <p:nvPr/>
          </p:nvSpPr>
          <p:spPr>
            <a:xfrm>
              <a:off x="696294" y="6551369"/>
              <a:ext cx="13970" cy="13970"/>
            </a:xfrm>
            <a:custGeom>
              <a:avLst/>
              <a:gdLst/>
              <a:ahLst/>
              <a:cxnLst/>
              <a:rect l="l" t="t" r="r" b="b"/>
              <a:pathLst>
                <a:path w="13970" h="13970">
                  <a:moveTo>
                    <a:pt x="10210" y="0"/>
                  </a:moveTo>
                  <a:lnTo>
                    <a:pt x="2908"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701E05"/>
            </a:solidFill>
          </p:spPr>
          <p:txBody>
            <a:bodyPr wrap="square" lIns="0" tIns="0" rIns="0" bIns="0" rtlCol="0"/>
            <a:lstStyle/>
            <a:p>
              <a:endParaRPr sz="1493" dirty="0"/>
            </a:p>
          </p:txBody>
        </p:sp>
        <p:sp>
          <p:nvSpPr>
            <p:cNvPr id="942" name="object 922">
              <a:extLst>
                <a:ext uri="{FF2B5EF4-FFF2-40B4-BE49-F238E27FC236}">
                  <a16:creationId xmlns:a16="http://schemas.microsoft.com/office/drawing/2014/main" id="{29DEF14E-43C0-4FCA-9CA4-7F601501EE56}"/>
                </a:ext>
              </a:extLst>
            </p:cNvPr>
            <p:cNvSpPr/>
            <p:nvPr/>
          </p:nvSpPr>
          <p:spPr>
            <a:xfrm>
              <a:off x="867620" y="6665396"/>
              <a:ext cx="13970" cy="13970"/>
            </a:xfrm>
            <a:custGeom>
              <a:avLst/>
              <a:gdLst/>
              <a:ahLst/>
              <a:cxnLst/>
              <a:rect l="l" t="t" r="r" b="b"/>
              <a:pathLst>
                <a:path w="13969" h="13970">
                  <a:moveTo>
                    <a:pt x="10210" y="0"/>
                  </a:moveTo>
                  <a:lnTo>
                    <a:pt x="2895"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602B1B"/>
            </a:solidFill>
          </p:spPr>
          <p:txBody>
            <a:bodyPr wrap="square" lIns="0" tIns="0" rIns="0" bIns="0" rtlCol="0"/>
            <a:lstStyle/>
            <a:p>
              <a:endParaRPr sz="1493" dirty="0"/>
            </a:p>
          </p:txBody>
        </p:sp>
        <p:sp>
          <p:nvSpPr>
            <p:cNvPr id="943" name="object 923">
              <a:extLst>
                <a:ext uri="{FF2B5EF4-FFF2-40B4-BE49-F238E27FC236}">
                  <a16:creationId xmlns:a16="http://schemas.microsoft.com/office/drawing/2014/main" id="{32B040BB-51E3-4E80-8645-570E9D91FD7B}"/>
                </a:ext>
              </a:extLst>
            </p:cNvPr>
            <p:cNvSpPr/>
            <p:nvPr/>
          </p:nvSpPr>
          <p:spPr>
            <a:xfrm>
              <a:off x="672335" y="6484048"/>
              <a:ext cx="13970" cy="13970"/>
            </a:xfrm>
            <a:custGeom>
              <a:avLst/>
              <a:gdLst/>
              <a:ahLst/>
              <a:cxnLst/>
              <a:rect l="l" t="t" r="r" b="b"/>
              <a:pathLst>
                <a:path w="13970" h="13970">
                  <a:moveTo>
                    <a:pt x="10223" y="0"/>
                  </a:moveTo>
                  <a:lnTo>
                    <a:pt x="2908" y="127"/>
                  </a:lnTo>
                  <a:lnTo>
                    <a:pt x="0" y="3124"/>
                  </a:lnTo>
                  <a:lnTo>
                    <a:pt x="126" y="10439"/>
                  </a:lnTo>
                  <a:lnTo>
                    <a:pt x="3149" y="13347"/>
                  </a:lnTo>
                  <a:lnTo>
                    <a:pt x="10452" y="13220"/>
                  </a:lnTo>
                  <a:lnTo>
                    <a:pt x="13360" y="10210"/>
                  </a:lnTo>
                  <a:lnTo>
                    <a:pt x="13296" y="6553"/>
                  </a:lnTo>
                  <a:lnTo>
                    <a:pt x="13233" y="2895"/>
                  </a:lnTo>
                  <a:lnTo>
                    <a:pt x="10223" y="0"/>
                  </a:lnTo>
                  <a:close/>
                </a:path>
              </a:pathLst>
            </a:custGeom>
            <a:solidFill>
              <a:srgbClr val="5D2A1A"/>
            </a:solidFill>
          </p:spPr>
          <p:txBody>
            <a:bodyPr wrap="square" lIns="0" tIns="0" rIns="0" bIns="0" rtlCol="0"/>
            <a:lstStyle/>
            <a:p>
              <a:endParaRPr sz="1493" dirty="0"/>
            </a:p>
          </p:txBody>
        </p:sp>
        <p:sp>
          <p:nvSpPr>
            <p:cNvPr id="944" name="object 924">
              <a:extLst>
                <a:ext uri="{FF2B5EF4-FFF2-40B4-BE49-F238E27FC236}">
                  <a16:creationId xmlns:a16="http://schemas.microsoft.com/office/drawing/2014/main" id="{FF4E2496-ABE7-4E71-B5FA-4A9497E79A77}"/>
                </a:ext>
              </a:extLst>
            </p:cNvPr>
            <p:cNvSpPr/>
            <p:nvPr/>
          </p:nvSpPr>
          <p:spPr>
            <a:xfrm>
              <a:off x="575205" y="6591745"/>
              <a:ext cx="13970" cy="13970"/>
            </a:xfrm>
            <a:custGeom>
              <a:avLst/>
              <a:gdLst/>
              <a:ahLst/>
              <a:cxnLst/>
              <a:rect l="l" t="t" r="r" b="b"/>
              <a:pathLst>
                <a:path w="13970" h="13970">
                  <a:moveTo>
                    <a:pt x="10223" y="0"/>
                  </a:moveTo>
                  <a:lnTo>
                    <a:pt x="2908" y="126"/>
                  </a:lnTo>
                  <a:lnTo>
                    <a:pt x="0" y="3136"/>
                  </a:lnTo>
                  <a:lnTo>
                    <a:pt x="126" y="10439"/>
                  </a:lnTo>
                  <a:lnTo>
                    <a:pt x="3149" y="13347"/>
                  </a:lnTo>
                  <a:lnTo>
                    <a:pt x="10452" y="13220"/>
                  </a:lnTo>
                  <a:lnTo>
                    <a:pt x="13360" y="10210"/>
                  </a:lnTo>
                  <a:lnTo>
                    <a:pt x="13296" y="6553"/>
                  </a:lnTo>
                  <a:lnTo>
                    <a:pt x="13233" y="2908"/>
                  </a:lnTo>
                  <a:lnTo>
                    <a:pt x="10223" y="0"/>
                  </a:lnTo>
                  <a:close/>
                </a:path>
              </a:pathLst>
            </a:custGeom>
            <a:solidFill>
              <a:srgbClr val="5B1707"/>
            </a:solidFill>
          </p:spPr>
          <p:txBody>
            <a:bodyPr wrap="square" lIns="0" tIns="0" rIns="0" bIns="0" rtlCol="0"/>
            <a:lstStyle/>
            <a:p>
              <a:endParaRPr sz="1493" dirty="0"/>
            </a:p>
          </p:txBody>
        </p:sp>
        <p:sp>
          <p:nvSpPr>
            <p:cNvPr id="945" name="object 925">
              <a:extLst>
                <a:ext uri="{FF2B5EF4-FFF2-40B4-BE49-F238E27FC236}">
                  <a16:creationId xmlns:a16="http://schemas.microsoft.com/office/drawing/2014/main" id="{B8D7A76A-C4C4-49C7-B215-37B534D7F708}"/>
                </a:ext>
              </a:extLst>
            </p:cNvPr>
            <p:cNvSpPr/>
            <p:nvPr/>
          </p:nvSpPr>
          <p:spPr>
            <a:xfrm>
              <a:off x="485929" y="6586839"/>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823725"/>
            </a:solidFill>
          </p:spPr>
          <p:txBody>
            <a:bodyPr wrap="square" lIns="0" tIns="0" rIns="0" bIns="0" rtlCol="0"/>
            <a:lstStyle/>
            <a:p>
              <a:endParaRPr sz="1493" dirty="0"/>
            </a:p>
          </p:txBody>
        </p:sp>
        <p:sp>
          <p:nvSpPr>
            <p:cNvPr id="946" name="object 926">
              <a:extLst>
                <a:ext uri="{FF2B5EF4-FFF2-40B4-BE49-F238E27FC236}">
                  <a16:creationId xmlns:a16="http://schemas.microsoft.com/office/drawing/2014/main" id="{A0647DF7-3627-4458-AE8E-1C99F4642CC4}"/>
                </a:ext>
              </a:extLst>
            </p:cNvPr>
            <p:cNvSpPr/>
            <p:nvPr/>
          </p:nvSpPr>
          <p:spPr>
            <a:xfrm>
              <a:off x="1001029" y="6528113"/>
              <a:ext cx="13970" cy="13970"/>
            </a:xfrm>
            <a:custGeom>
              <a:avLst/>
              <a:gdLst/>
              <a:ahLst/>
              <a:cxnLst/>
              <a:rect l="l" t="t" r="r" b="b"/>
              <a:pathLst>
                <a:path w="13969" h="13970">
                  <a:moveTo>
                    <a:pt x="10210" y="0"/>
                  </a:moveTo>
                  <a:lnTo>
                    <a:pt x="2908" y="127"/>
                  </a:lnTo>
                  <a:lnTo>
                    <a:pt x="0" y="3136"/>
                  </a:lnTo>
                  <a:lnTo>
                    <a:pt x="127" y="10439"/>
                  </a:lnTo>
                  <a:lnTo>
                    <a:pt x="3136" y="13347"/>
                  </a:lnTo>
                  <a:lnTo>
                    <a:pt x="10439" y="13220"/>
                  </a:lnTo>
                  <a:lnTo>
                    <a:pt x="13347" y="10198"/>
                  </a:lnTo>
                  <a:lnTo>
                    <a:pt x="13284" y="6553"/>
                  </a:lnTo>
                  <a:lnTo>
                    <a:pt x="13220" y="2895"/>
                  </a:lnTo>
                  <a:lnTo>
                    <a:pt x="10210" y="0"/>
                  </a:lnTo>
                  <a:close/>
                </a:path>
              </a:pathLst>
            </a:custGeom>
            <a:solidFill>
              <a:srgbClr val="743221"/>
            </a:solidFill>
          </p:spPr>
          <p:txBody>
            <a:bodyPr wrap="square" lIns="0" tIns="0" rIns="0" bIns="0" rtlCol="0"/>
            <a:lstStyle/>
            <a:p>
              <a:endParaRPr sz="1493" dirty="0"/>
            </a:p>
          </p:txBody>
        </p:sp>
        <p:sp>
          <p:nvSpPr>
            <p:cNvPr id="947" name="object 927">
              <a:extLst>
                <a:ext uri="{FF2B5EF4-FFF2-40B4-BE49-F238E27FC236}">
                  <a16:creationId xmlns:a16="http://schemas.microsoft.com/office/drawing/2014/main" id="{5C74B6A7-4F51-4CFC-872E-E0DBD9C48FD0}"/>
                </a:ext>
              </a:extLst>
            </p:cNvPr>
            <p:cNvSpPr/>
            <p:nvPr/>
          </p:nvSpPr>
          <p:spPr>
            <a:xfrm>
              <a:off x="862910" y="6570902"/>
              <a:ext cx="13970" cy="13970"/>
            </a:xfrm>
            <a:custGeom>
              <a:avLst/>
              <a:gdLst/>
              <a:ahLst/>
              <a:cxnLst/>
              <a:rect l="l" t="t" r="r" b="b"/>
              <a:pathLst>
                <a:path w="13969" h="13970">
                  <a:moveTo>
                    <a:pt x="10210" y="0"/>
                  </a:moveTo>
                  <a:lnTo>
                    <a:pt x="2908" y="126"/>
                  </a:lnTo>
                  <a:lnTo>
                    <a:pt x="0" y="3149"/>
                  </a:lnTo>
                  <a:lnTo>
                    <a:pt x="127" y="10452"/>
                  </a:lnTo>
                  <a:lnTo>
                    <a:pt x="3136" y="13360"/>
                  </a:lnTo>
                  <a:lnTo>
                    <a:pt x="10439" y="13233"/>
                  </a:lnTo>
                  <a:lnTo>
                    <a:pt x="13347" y="10223"/>
                  </a:lnTo>
                  <a:lnTo>
                    <a:pt x="13284" y="6565"/>
                  </a:lnTo>
                  <a:lnTo>
                    <a:pt x="13220" y="2920"/>
                  </a:lnTo>
                  <a:lnTo>
                    <a:pt x="10210" y="0"/>
                  </a:lnTo>
                  <a:close/>
                </a:path>
              </a:pathLst>
            </a:custGeom>
            <a:solidFill>
              <a:srgbClr val="4C1606"/>
            </a:solidFill>
          </p:spPr>
          <p:txBody>
            <a:bodyPr wrap="square" lIns="0" tIns="0" rIns="0" bIns="0" rtlCol="0"/>
            <a:lstStyle/>
            <a:p>
              <a:endParaRPr sz="1493" dirty="0"/>
            </a:p>
          </p:txBody>
        </p:sp>
        <p:sp>
          <p:nvSpPr>
            <p:cNvPr id="948" name="object 928">
              <a:extLst>
                <a:ext uri="{FF2B5EF4-FFF2-40B4-BE49-F238E27FC236}">
                  <a16:creationId xmlns:a16="http://schemas.microsoft.com/office/drawing/2014/main" id="{4BFA7664-540B-48E9-BEE9-7749C90D7B8F}"/>
                </a:ext>
              </a:extLst>
            </p:cNvPr>
            <p:cNvSpPr/>
            <p:nvPr/>
          </p:nvSpPr>
          <p:spPr>
            <a:xfrm>
              <a:off x="482238" y="6573107"/>
              <a:ext cx="13970" cy="13970"/>
            </a:xfrm>
            <a:custGeom>
              <a:avLst/>
              <a:gdLst/>
              <a:ahLst/>
              <a:cxnLst/>
              <a:rect l="l" t="t" r="r" b="b"/>
              <a:pathLst>
                <a:path w="13970" h="13970">
                  <a:moveTo>
                    <a:pt x="10223" y="0"/>
                  </a:moveTo>
                  <a:lnTo>
                    <a:pt x="2920" y="127"/>
                  </a:lnTo>
                  <a:lnTo>
                    <a:pt x="0" y="3136"/>
                  </a:lnTo>
                  <a:lnTo>
                    <a:pt x="139" y="10439"/>
                  </a:lnTo>
                  <a:lnTo>
                    <a:pt x="3149" y="13347"/>
                  </a:lnTo>
                  <a:lnTo>
                    <a:pt x="10452" y="13220"/>
                  </a:lnTo>
                  <a:lnTo>
                    <a:pt x="13360" y="10210"/>
                  </a:lnTo>
                  <a:lnTo>
                    <a:pt x="13296" y="6553"/>
                  </a:lnTo>
                  <a:lnTo>
                    <a:pt x="13233" y="2908"/>
                  </a:lnTo>
                  <a:lnTo>
                    <a:pt x="10223" y="0"/>
                  </a:lnTo>
                  <a:close/>
                </a:path>
              </a:pathLst>
            </a:custGeom>
            <a:solidFill>
              <a:srgbClr val="471405"/>
            </a:solidFill>
          </p:spPr>
          <p:txBody>
            <a:bodyPr wrap="square" lIns="0" tIns="0" rIns="0" bIns="0" rtlCol="0"/>
            <a:lstStyle/>
            <a:p>
              <a:endParaRPr sz="1493" dirty="0"/>
            </a:p>
          </p:txBody>
        </p:sp>
        <p:sp>
          <p:nvSpPr>
            <p:cNvPr id="949" name="object 929">
              <a:extLst>
                <a:ext uri="{FF2B5EF4-FFF2-40B4-BE49-F238E27FC236}">
                  <a16:creationId xmlns:a16="http://schemas.microsoft.com/office/drawing/2014/main" id="{43B79BCD-4273-425A-8078-6DBD3AC80B63}"/>
                </a:ext>
              </a:extLst>
            </p:cNvPr>
            <p:cNvSpPr/>
            <p:nvPr/>
          </p:nvSpPr>
          <p:spPr>
            <a:xfrm>
              <a:off x="663449" y="6561660"/>
              <a:ext cx="13970" cy="13970"/>
            </a:xfrm>
            <a:custGeom>
              <a:avLst/>
              <a:gdLst/>
              <a:ahLst/>
              <a:cxnLst/>
              <a:rect l="l" t="t" r="r" b="b"/>
              <a:pathLst>
                <a:path w="13970" h="13970">
                  <a:moveTo>
                    <a:pt x="10223" y="0"/>
                  </a:moveTo>
                  <a:lnTo>
                    <a:pt x="2920" y="127"/>
                  </a:lnTo>
                  <a:lnTo>
                    <a:pt x="0" y="3136"/>
                  </a:lnTo>
                  <a:lnTo>
                    <a:pt x="139" y="10439"/>
                  </a:lnTo>
                  <a:lnTo>
                    <a:pt x="3149" y="13347"/>
                  </a:lnTo>
                  <a:lnTo>
                    <a:pt x="10452" y="13220"/>
                  </a:lnTo>
                  <a:lnTo>
                    <a:pt x="13360" y="10210"/>
                  </a:lnTo>
                  <a:lnTo>
                    <a:pt x="13296" y="6553"/>
                  </a:lnTo>
                  <a:lnTo>
                    <a:pt x="13233" y="2908"/>
                  </a:lnTo>
                  <a:lnTo>
                    <a:pt x="10223" y="0"/>
                  </a:lnTo>
                  <a:close/>
                </a:path>
              </a:pathLst>
            </a:custGeom>
            <a:solidFill>
              <a:srgbClr val="743321"/>
            </a:solidFill>
          </p:spPr>
          <p:txBody>
            <a:bodyPr wrap="square" lIns="0" tIns="0" rIns="0" bIns="0" rtlCol="0"/>
            <a:lstStyle/>
            <a:p>
              <a:endParaRPr sz="1493" dirty="0"/>
            </a:p>
          </p:txBody>
        </p:sp>
        <p:sp>
          <p:nvSpPr>
            <p:cNvPr id="950" name="object 930">
              <a:extLst>
                <a:ext uri="{FF2B5EF4-FFF2-40B4-BE49-F238E27FC236}">
                  <a16:creationId xmlns:a16="http://schemas.microsoft.com/office/drawing/2014/main" id="{FA4CFEF9-3C95-4328-93F7-0A6436FD8392}"/>
                </a:ext>
              </a:extLst>
            </p:cNvPr>
            <p:cNvSpPr/>
            <p:nvPr/>
          </p:nvSpPr>
          <p:spPr>
            <a:xfrm>
              <a:off x="607065" y="6541541"/>
              <a:ext cx="13970" cy="13970"/>
            </a:xfrm>
            <a:custGeom>
              <a:avLst/>
              <a:gdLst/>
              <a:ahLst/>
              <a:cxnLst/>
              <a:rect l="l" t="t" r="r" b="b"/>
              <a:pathLst>
                <a:path w="13970" h="13970">
                  <a:moveTo>
                    <a:pt x="10210" y="0"/>
                  </a:moveTo>
                  <a:lnTo>
                    <a:pt x="2895" y="126"/>
                  </a:lnTo>
                  <a:lnTo>
                    <a:pt x="0" y="3149"/>
                  </a:lnTo>
                  <a:lnTo>
                    <a:pt x="126" y="10452"/>
                  </a:lnTo>
                  <a:lnTo>
                    <a:pt x="3136" y="13360"/>
                  </a:lnTo>
                  <a:lnTo>
                    <a:pt x="10439" y="13233"/>
                  </a:lnTo>
                  <a:lnTo>
                    <a:pt x="13347" y="10223"/>
                  </a:lnTo>
                  <a:lnTo>
                    <a:pt x="13284" y="6565"/>
                  </a:lnTo>
                  <a:lnTo>
                    <a:pt x="13220" y="2920"/>
                  </a:lnTo>
                  <a:lnTo>
                    <a:pt x="10210" y="0"/>
                  </a:lnTo>
                  <a:close/>
                </a:path>
              </a:pathLst>
            </a:custGeom>
            <a:solidFill>
              <a:srgbClr val="9D381B"/>
            </a:solidFill>
          </p:spPr>
          <p:txBody>
            <a:bodyPr wrap="square" lIns="0" tIns="0" rIns="0" bIns="0" rtlCol="0"/>
            <a:lstStyle/>
            <a:p>
              <a:endParaRPr sz="1493" dirty="0"/>
            </a:p>
          </p:txBody>
        </p:sp>
        <p:sp>
          <p:nvSpPr>
            <p:cNvPr id="951" name="object 931">
              <a:extLst>
                <a:ext uri="{FF2B5EF4-FFF2-40B4-BE49-F238E27FC236}">
                  <a16:creationId xmlns:a16="http://schemas.microsoft.com/office/drawing/2014/main" id="{B15B2108-4247-47B5-A22D-3AE24B6A23EC}"/>
                </a:ext>
              </a:extLst>
            </p:cNvPr>
            <p:cNvSpPr/>
            <p:nvPr/>
          </p:nvSpPr>
          <p:spPr>
            <a:xfrm>
              <a:off x="961532" y="6551955"/>
              <a:ext cx="13970" cy="13970"/>
            </a:xfrm>
            <a:custGeom>
              <a:avLst/>
              <a:gdLst/>
              <a:ahLst/>
              <a:cxnLst/>
              <a:rect l="l" t="t" r="r" b="b"/>
              <a:pathLst>
                <a:path w="13969" h="13970">
                  <a:moveTo>
                    <a:pt x="10210" y="0"/>
                  </a:moveTo>
                  <a:lnTo>
                    <a:pt x="2908" y="126"/>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622C1C"/>
            </a:solidFill>
          </p:spPr>
          <p:txBody>
            <a:bodyPr wrap="square" lIns="0" tIns="0" rIns="0" bIns="0" rtlCol="0"/>
            <a:lstStyle/>
            <a:p>
              <a:endParaRPr sz="1493" dirty="0"/>
            </a:p>
          </p:txBody>
        </p:sp>
        <p:sp>
          <p:nvSpPr>
            <p:cNvPr id="952" name="object 932">
              <a:extLst>
                <a:ext uri="{FF2B5EF4-FFF2-40B4-BE49-F238E27FC236}">
                  <a16:creationId xmlns:a16="http://schemas.microsoft.com/office/drawing/2014/main" id="{51150944-61D3-4D4D-B34A-1236C3454692}"/>
                </a:ext>
              </a:extLst>
            </p:cNvPr>
            <p:cNvSpPr/>
            <p:nvPr/>
          </p:nvSpPr>
          <p:spPr>
            <a:xfrm>
              <a:off x="691153" y="6651426"/>
              <a:ext cx="13970" cy="13970"/>
            </a:xfrm>
            <a:custGeom>
              <a:avLst/>
              <a:gdLst/>
              <a:ahLst/>
              <a:cxnLst/>
              <a:rect l="l" t="t" r="r" b="b"/>
              <a:pathLst>
                <a:path w="13970" h="13970">
                  <a:moveTo>
                    <a:pt x="10210" y="0"/>
                  </a:moveTo>
                  <a:lnTo>
                    <a:pt x="2895"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521606"/>
            </a:solidFill>
          </p:spPr>
          <p:txBody>
            <a:bodyPr wrap="square" lIns="0" tIns="0" rIns="0" bIns="0" rtlCol="0"/>
            <a:lstStyle/>
            <a:p>
              <a:endParaRPr sz="1493" dirty="0"/>
            </a:p>
          </p:txBody>
        </p:sp>
        <p:sp>
          <p:nvSpPr>
            <p:cNvPr id="953" name="object 933">
              <a:extLst>
                <a:ext uri="{FF2B5EF4-FFF2-40B4-BE49-F238E27FC236}">
                  <a16:creationId xmlns:a16="http://schemas.microsoft.com/office/drawing/2014/main" id="{D509907A-18AC-4BC2-9797-E3C25FB447F4}"/>
                </a:ext>
              </a:extLst>
            </p:cNvPr>
            <p:cNvSpPr/>
            <p:nvPr/>
          </p:nvSpPr>
          <p:spPr>
            <a:xfrm>
              <a:off x="746245" y="6705734"/>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743120"/>
            </a:solidFill>
          </p:spPr>
          <p:txBody>
            <a:bodyPr wrap="square" lIns="0" tIns="0" rIns="0" bIns="0" rtlCol="0"/>
            <a:lstStyle/>
            <a:p>
              <a:endParaRPr sz="1493" dirty="0"/>
            </a:p>
          </p:txBody>
        </p:sp>
        <p:sp>
          <p:nvSpPr>
            <p:cNvPr id="954" name="object 934">
              <a:extLst>
                <a:ext uri="{FF2B5EF4-FFF2-40B4-BE49-F238E27FC236}">
                  <a16:creationId xmlns:a16="http://schemas.microsoft.com/office/drawing/2014/main" id="{11402D1E-3C2B-4DE2-B524-7C44C3CC7B33}"/>
                </a:ext>
              </a:extLst>
            </p:cNvPr>
            <p:cNvSpPr/>
            <p:nvPr/>
          </p:nvSpPr>
          <p:spPr>
            <a:xfrm>
              <a:off x="528448" y="6630260"/>
              <a:ext cx="13970" cy="13970"/>
            </a:xfrm>
            <a:custGeom>
              <a:avLst/>
              <a:gdLst/>
              <a:ahLst/>
              <a:cxnLst/>
              <a:rect l="l" t="t" r="r" b="b"/>
              <a:pathLst>
                <a:path w="13970" h="13970">
                  <a:moveTo>
                    <a:pt x="10210" y="0"/>
                  </a:moveTo>
                  <a:lnTo>
                    <a:pt x="2908" y="126"/>
                  </a:lnTo>
                  <a:lnTo>
                    <a:pt x="0" y="3136"/>
                  </a:lnTo>
                  <a:lnTo>
                    <a:pt x="126" y="10439"/>
                  </a:lnTo>
                  <a:lnTo>
                    <a:pt x="3136" y="13347"/>
                  </a:lnTo>
                  <a:lnTo>
                    <a:pt x="10439" y="13220"/>
                  </a:lnTo>
                  <a:lnTo>
                    <a:pt x="13347" y="10198"/>
                  </a:lnTo>
                  <a:lnTo>
                    <a:pt x="13284" y="6553"/>
                  </a:lnTo>
                  <a:lnTo>
                    <a:pt x="13220" y="2895"/>
                  </a:lnTo>
                  <a:lnTo>
                    <a:pt x="10210" y="0"/>
                  </a:lnTo>
                  <a:close/>
                </a:path>
              </a:pathLst>
            </a:custGeom>
            <a:solidFill>
              <a:srgbClr val="611907"/>
            </a:solidFill>
          </p:spPr>
          <p:txBody>
            <a:bodyPr wrap="square" lIns="0" tIns="0" rIns="0" bIns="0" rtlCol="0"/>
            <a:lstStyle/>
            <a:p>
              <a:endParaRPr sz="1493" dirty="0"/>
            </a:p>
          </p:txBody>
        </p:sp>
        <p:sp>
          <p:nvSpPr>
            <p:cNvPr id="955" name="object 935">
              <a:extLst>
                <a:ext uri="{FF2B5EF4-FFF2-40B4-BE49-F238E27FC236}">
                  <a16:creationId xmlns:a16="http://schemas.microsoft.com/office/drawing/2014/main" id="{D637694D-C248-445D-B955-D813DEE7DF6D}"/>
                </a:ext>
              </a:extLst>
            </p:cNvPr>
            <p:cNvSpPr/>
            <p:nvPr/>
          </p:nvSpPr>
          <p:spPr>
            <a:xfrm>
              <a:off x="596517" y="6545981"/>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471405"/>
            </a:solidFill>
          </p:spPr>
          <p:txBody>
            <a:bodyPr wrap="square" lIns="0" tIns="0" rIns="0" bIns="0" rtlCol="0"/>
            <a:lstStyle/>
            <a:p>
              <a:endParaRPr sz="1493" dirty="0"/>
            </a:p>
          </p:txBody>
        </p:sp>
        <p:sp>
          <p:nvSpPr>
            <p:cNvPr id="956" name="object 936">
              <a:extLst>
                <a:ext uri="{FF2B5EF4-FFF2-40B4-BE49-F238E27FC236}">
                  <a16:creationId xmlns:a16="http://schemas.microsoft.com/office/drawing/2014/main" id="{4C20B189-5EBD-480A-ACE1-C518E2B88EB0}"/>
                </a:ext>
              </a:extLst>
            </p:cNvPr>
            <p:cNvSpPr/>
            <p:nvPr/>
          </p:nvSpPr>
          <p:spPr>
            <a:xfrm>
              <a:off x="1040422" y="6577011"/>
              <a:ext cx="13970" cy="13970"/>
            </a:xfrm>
            <a:custGeom>
              <a:avLst/>
              <a:gdLst/>
              <a:ahLst/>
              <a:cxnLst/>
              <a:rect l="l" t="t" r="r" b="b"/>
              <a:pathLst>
                <a:path w="13969" h="13970">
                  <a:moveTo>
                    <a:pt x="10210" y="0"/>
                  </a:moveTo>
                  <a:lnTo>
                    <a:pt x="2908" y="126"/>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713F20"/>
            </a:solidFill>
          </p:spPr>
          <p:txBody>
            <a:bodyPr wrap="square" lIns="0" tIns="0" rIns="0" bIns="0" rtlCol="0"/>
            <a:lstStyle/>
            <a:p>
              <a:endParaRPr sz="1493" dirty="0"/>
            </a:p>
          </p:txBody>
        </p:sp>
        <p:sp>
          <p:nvSpPr>
            <p:cNvPr id="957" name="object 937">
              <a:extLst>
                <a:ext uri="{FF2B5EF4-FFF2-40B4-BE49-F238E27FC236}">
                  <a16:creationId xmlns:a16="http://schemas.microsoft.com/office/drawing/2014/main" id="{1876FE9B-FF0C-4339-B7E8-04379BE5A8DA}"/>
                </a:ext>
              </a:extLst>
            </p:cNvPr>
            <p:cNvSpPr/>
            <p:nvPr/>
          </p:nvSpPr>
          <p:spPr>
            <a:xfrm>
              <a:off x="884199" y="6547947"/>
              <a:ext cx="13970" cy="13970"/>
            </a:xfrm>
            <a:custGeom>
              <a:avLst/>
              <a:gdLst/>
              <a:ahLst/>
              <a:cxnLst/>
              <a:rect l="l" t="t" r="r" b="b"/>
              <a:pathLst>
                <a:path w="13969" h="13970">
                  <a:moveTo>
                    <a:pt x="10223" y="0"/>
                  </a:moveTo>
                  <a:lnTo>
                    <a:pt x="2908" y="127"/>
                  </a:lnTo>
                  <a:lnTo>
                    <a:pt x="0" y="3136"/>
                  </a:lnTo>
                  <a:lnTo>
                    <a:pt x="139" y="10439"/>
                  </a:lnTo>
                  <a:lnTo>
                    <a:pt x="3149" y="13347"/>
                  </a:lnTo>
                  <a:lnTo>
                    <a:pt x="10452" y="13220"/>
                  </a:lnTo>
                  <a:lnTo>
                    <a:pt x="13360" y="10210"/>
                  </a:lnTo>
                  <a:lnTo>
                    <a:pt x="13296" y="6553"/>
                  </a:lnTo>
                  <a:lnTo>
                    <a:pt x="13233" y="2908"/>
                  </a:lnTo>
                  <a:lnTo>
                    <a:pt x="10223" y="0"/>
                  </a:lnTo>
                  <a:close/>
                </a:path>
              </a:pathLst>
            </a:custGeom>
            <a:solidFill>
              <a:srgbClr val="521606"/>
            </a:solidFill>
          </p:spPr>
          <p:txBody>
            <a:bodyPr wrap="square" lIns="0" tIns="0" rIns="0" bIns="0" rtlCol="0"/>
            <a:lstStyle/>
            <a:p>
              <a:endParaRPr sz="1493" dirty="0"/>
            </a:p>
          </p:txBody>
        </p:sp>
        <p:sp>
          <p:nvSpPr>
            <p:cNvPr id="958" name="object 938">
              <a:extLst>
                <a:ext uri="{FF2B5EF4-FFF2-40B4-BE49-F238E27FC236}">
                  <a16:creationId xmlns:a16="http://schemas.microsoft.com/office/drawing/2014/main" id="{16168F29-59E6-4FB4-B9C3-F33F19951D56}"/>
                </a:ext>
              </a:extLst>
            </p:cNvPr>
            <p:cNvSpPr/>
            <p:nvPr/>
          </p:nvSpPr>
          <p:spPr>
            <a:xfrm>
              <a:off x="750233" y="6676031"/>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823925"/>
            </a:solidFill>
          </p:spPr>
          <p:txBody>
            <a:bodyPr wrap="square" lIns="0" tIns="0" rIns="0" bIns="0" rtlCol="0"/>
            <a:lstStyle/>
            <a:p>
              <a:endParaRPr sz="1493" dirty="0"/>
            </a:p>
          </p:txBody>
        </p:sp>
        <p:sp>
          <p:nvSpPr>
            <p:cNvPr id="959" name="object 939">
              <a:extLst>
                <a:ext uri="{FF2B5EF4-FFF2-40B4-BE49-F238E27FC236}">
                  <a16:creationId xmlns:a16="http://schemas.microsoft.com/office/drawing/2014/main" id="{3A88BAE5-423A-446A-81E3-CB459DD8DB0F}"/>
                </a:ext>
              </a:extLst>
            </p:cNvPr>
            <p:cNvSpPr/>
            <p:nvPr/>
          </p:nvSpPr>
          <p:spPr>
            <a:xfrm>
              <a:off x="980973" y="6532225"/>
              <a:ext cx="13970" cy="13970"/>
            </a:xfrm>
            <a:custGeom>
              <a:avLst/>
              <a:gdLst/>
              <a:ahLst/>
              <a:cxnLst/>
              <a:rect l="l" t="t" r="r" b="b"/>
              <a:pathLst>
                <a:path w="13969" h="13970">
                  <a:moveTo>
                    <a:pt x="10223" y="0"/>
                  </a:moveTo>
                  <a:lnTo>
                    <a:pt x="2908" y="126"/>
                  </a:lnTo>
                  <a:lnTo>
                    <a:pt x="0" y="3136"/>
                  </a:lnTo>
                  <a:lnTo>
                    <a:pt x="139" y="10439"/>
                  </a:lnTo>
                  <a:lnTo>
                    <a:pt x="3149" y="13347"/>
                  </a:lnTo>
                  <a:lnTo>
                    <a:pt x="10452" y="13220"/>
                  </a:lnTo>
                  <a:lnTo>
                    <a:pt x="13360" y="10210"/>
                  </a:lnTo>
                  <a:lnTo>
                    <a:pt x="13296" y="6553"/>
                  </a:lnTo>
                  <a:lnTo>
                    <a:pt x="13233" y="2908"/>
                  </a:lnTo>
                  <a:lnTo>
                    <a:pt x="10223" y="0"/>
                  </a:lnTo>
                  <a:close/>
                </a:path>
              </a:pathLst>
            </a:custGeom>
            <a:solidFill>
              <a:srgbClr val="5E2B1B"/>
            </a:solidFill>
          </p:spPr>
          <p:txBody>
            <a:bodyPr wrap="square" lIns="0" tIns="0" rIns="0" bIns="0" rtlCol="0"/>
            <a:lstStyle/>
            <a:p>
              <a:endParaRPr sz="1493" dirty="0"/>
            </a:p>
          </p:txBody>
        </p:sp>
        <p:sp>
          <p:nvSpPr>
            <p:cNvPr id="960" name="object 940">
              <a:extLst>
                <a:ext uri="{FF2B5EF4-FFF2-40B4-BE49-F238E27FC236}">
                  <a16:creationId xmlns:a16="http://schemas.microsoft.com/office/drawing/2014/main" id="{DA0EDEB1-C364-48D5-A8BA-203DA01125E7}"/>
                </a:ext>
              </a:extLst>
            </p:cNvPr>
            <p:cNvSpPr/>
            <p:nvPr/>
          </p:nvSpPr>
          <p:spPr>
            <a:xfrm>
              <a:off x="526977" y="6534160"/>
              <a:ext cx="13970" cy="13335"/>
            </a:xfrm>
            <a:custGeom>
              <a:avLst/>
              <a:gdLst/>
              <a:ahLst/>
              <a:cxnLst/>
              <a:rect l="l" t="t" r="r" b="b"/>
              <a:pathLst>
                <a:path w="13970" h="13334">
                  <a:moveTo>
                    <a:pt x="10210" y="0"/>
                  </a:moveTo>
                  <a:lnTo>
                    <a:pt x="2908" y="126"/>
                  </a:lnTo>
                  <a:lnTo>
                    <a:pt x="0" y="3136"/>
                  </a:lnTo>
                  <a:lnTo>
                    <a:pt x="126" y="10439"/>
                  </a:lnTo>
                  <a:lnTo>
                    <a:pt x="3136" y="13334"/>
                  </a:lnTo>
                  <a:lnTo>
                    <a:pt x="10439" y="13207"/>
                  </a:lnTo>
                  <a:lnTo>
                    <a:pt x="13347" y="10210"/>
                  </a:lnTo>
                  <a:lnTo>
                    <a:pt x="13284" y="6553"/>
                  </a:lnTo>
                  <a:lnTo>
                    <a:pt x="13220" y="2908"/>
                  </a:lnTo>
                  <a:lnTo>
                    <a:pt x="10210" y="0"/>
                  </a:lnTo>
                  <a:close/>
                </a:path>
              </a:pathLst>
            </a:custGeom>
            <a:solidFill>
              <a:srgbClr val="601709"/>
            </a:solidFill>
          </p:spPr>
          <p:txBody>
            <a:bodyPr wrap="square" lIns="0" tIns="0" rIns="0" bIns="0" rtlCol="0"/>
            <a:lstStyle/>
            <a:p>
              <a:endParaRPr sz="1493" dirty="0"/>
            </a:p>
          </p:txBody>
        </p:sp>
        <p:sp>
          <p:nvSpPr>
            <p:cNvPr id="961" name="object 941">
              <a:extLst>
                <a:ext uri="{FF2B5EF4-FFF2-40B4-BE49-F238E27FC236}">
                  <a16:creationId xmlns:a16="http://schemas.microsoft.com/office/drawing/2014/main" id="{8941763F-65EE-4D1D-B9E1-DC36E9687022}"/>
                </a:ext>
              </a:extLst>
            </p:cNvPr>
            <p:cNvSpPr/>
            <p:nvPr/>
          </p:nvSpPr>
          <p:spPr>
            <a:xfrm>
              <a:off x="648906" y="6701140"/>
              <a:ext cx="13970" cy="13970"/>
            </a:xfrm>
            <a:custGeom>
              <a:avLst/>
              <a:gdLst/>
              <a:ahLst/>
              <a:cxnLst/>
              <a:rect l="l" t="t" r="r" b="b"/>
              <a:pathLst>
                <a:path w="13970" h="13970">
                  <a:moveTo>
                    <a:pt x="10210" y="0"/>
                  </a:moveTo>
                  <a:lnTo>
                    <a:pt x="2908" y="127"/>
                  </a:lnTo>
                  <a:lnTo>
                    <a:pt x="0" y="3124"/>
                  </a:lnTo>
                  <a:lnTo>
                    <a:pt x="126" y="10426"/>
                  </a:lnTo>
                  <a:lnTo>
                    <a:pt x="3136" y="13347"/>
                  </a:lnTo>
                  <a:lnTo>
                    <a:pt x="10439" y="13220"/>
                  </a:lnTo>
                  <a:lnTo>
                    <a:pt x="13347" y="10198"/>
                  </a:lnTo>
                  <a:lnTo>
                    <a:pt x="13284" y="6553"/>
                  </a:lnTo>
                  <a:lnTo>
                    <a:pt x="13220" y="2895"/>
                  </a:lnTo>
                  <a:lnTo>
                    <a:pt x="10210" y="0"/>
                  </a:lnTo>
                  <a:close/>
                </a:path>
              </a:pathLst>
            </a:custGeom>
            <a:solidFill>
              <a:srgbClr val="8F3C2A"/>
            </a:solidFill>
          </p:spPr>
          <p:txBody>
            <a:bodyPr wrap="square" lIns="0" tIns="0" rIns="0" bIns="0" rtlCol="0"/>
            <a:lstStyle/>
            <a:p>
              <a:endParaRPr sz="1493" dirty="0"/>
            </a:p>
          </p:txBody>
        </p:sp>
        <p:sp>
          <p:nvSpPr>
            <p:cNvPr id="962" name="object 942">
              <a:extLst>
                <a:ext uri="{FF2B5EF4-FFF2-40B4-BE49-F238E27FC236}">
                  <a16:creationId xmlns:a16="http://schemas.microsoft.com/office/drawing/2014/main" id="{86F5CD07-910A-4806-9438-FCD356D272D6}"/>
                </a:ext>
              </a:extLst>
            </p:cNvPr>
            <p:cNvSpPr/>
            <p:nvPr/>
          </p:nvSpPr>
          <p:spPr>
            <a:xfrm>
              <a:off x="722047" y="6627144"/>
              <a:ext cx="13970" cy="13970"/>
            </a:xfrm>
            <a:custGeom>
              <a:avLst/>
              <a:gdLst/>
              <a:ahLst/>
              <a:cxnLst/>
              <a:rect l="l" t="t" r="r" b="b"/>
              <a:pathLst>
                <a:path w="13970" h="13970">
                  <a:moveTo>
                    <a:pt x="10223" y="0"/>
                  </a:moveTo>
                  <a:lnTo>
                    <a:pt x="2908" y="126"/>
                  </a:lnTo>
                  <a:lnTo>
                    <a:pt x="0" y="3136"/>
                  </a:lnTo>
                  <a:lnTo>
                    <a:pt x="126" y="10439"/>
                  </a:lnTo>
                  <a:lnTo>
                    <a:pt x="3149" y="13347"/>
                  </a:lnTo>
                  <a:lnTo>
                    <a:pt x="10452" y="13220"/>
                  </a:lnTo>
                  <a:lnTo>
                    <a:pt x="13360" y="10210"/>
                  </a:lnTo>
                  <a:lnTo>
                    <a:pt x="13296" y="6553"/>
                  </a:lnTo>
                  <a:lnTo>
                    <a:pt x="13233" y="2908"/>
                  </a:lnTo>
                  <a:lnTo>
                    <a:pt x="10223" y="0"/>
                  </a:lnTo>
                  <a:close/>
                </a:path>
              </a:pathLst>
            </a:custGeom>
            <a:solidFill>
              <a:srgbClr val="521606"/>
            </a:solidFill>
          </p:spPr>
          <p:txBody>
            <a:bodyPr wrap="square" lIns="0" tIns="0" rIns="0" bIns="0" rtlCol="0"/>
            <a:lstStyle/>
            <a:p>
              <a:endParaRPr sz="1493" dirty="0"/>
            </a:p>
          </p:txBody>
        </p:sp>
        <p:sp>
          <p:nvSpPr>
            <p:cNvPr id="963" name="object 943">
              <a:extLst>
                <a:ext uri="{FF2B5EF4-FFF2-40B4-BE49-F238E27FC236}">
                  <a16:creationId xmlns:a16="http://schemas.microsoft.com/office/drawing/2014/main" id="{245A3340-EDAE-4D1A-8144-DC58251FBF59}"/>
                </a:ext>
              </a:extLst>
            </p:cNvPr>
            <p:cNvSpPr/>
            <p:nvPr/>
          </p:nvSpPr>
          <p:spPr>
            <a:xfrm>
              <a:off x="864257" y="6582257"/>
              <a:ext cx="13970" cy="13970"/>
            </a:xfrm>
            <a:custGeom>
              <a:avLst/>
              <a:gdLst/>
              <a:ahLst/>
              <a:cxnLst/>
              <a:rect l="l" t="t" r="r" b="b"/>
              <a:pathLst>
                <a:path w="13969" h="13970">
                  <a:moveTo>
                    <a:pt x="10210" y="0"/>
                  </a:moveTo>
                  <a:lnTo>
                    <a:pt x="2895" y="126"/>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4D1506"/>
            </a:solidFill>
          </p:spPr>
          <p:txBody>
            <a:bodyPr wrap="square" lIns="0" tIns="0" rIns="0" bIns="0" rtlCol="0"/>
            <a:lstStyle/>
            <a:p>
              <a:endParaRPr sz="1493" dirty="0"/>
            </a:p>
          </p:txBody>
        </p:sp>
        <p:sp>
          <p:nvSpPr>
            <p:cNvPr id="964" name="object 944">
              <a:extLst>
                <a:ext uri="{FF2B5EF4-FFF2-40B4-BE49-F238E27FC236}">
                  <a16:creationId xmlns:a16="http://schemas.microsoft.com/office/drawing/2014/main" id="{6056F62B-B28A-4680-B237-61247182DBE4}"/>
                </a:ext>
              </a:extLst>
            </p:cNvPr>
            <p:cNvSpPr/>
            <p:nvPr/>
          </p:nvSpPr>
          <p:spPr>
            <a:xfrm>
              <a:off x="681483" y="6646872"/>
              <a:ext cx="13970" cy="13970"/>
            </a:xfrm>
            <a:custGeom>
              <a:avLst/>
              <a:gdLst/>
              <a:ahLst/>
              <a:cxnLst/>
              <a:rect l="l" t="t" r="r" b="b"/>
              <a:pathLst>
                <a:path w="13970" h="13970">
                  <a:moveTo>
                    <a:pt x="10210" y="0"/>
                  </a:moveTo>
                  <a:lnTo>
                    <a:pt x="2895"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651A08"/>
            </a:solidFill>
          </p:spPr>
          <p:txBody>
            <a:bodyPr wrap="square" lIns="0" tIns="0" rIns="0" bIns="0" rtlCol="0"/>
            <a:lstStyle/>
            <a:p>
              <a:endParaRPr sz="1493" dirty="0"/>
            </a:p>
          </p:txBody>
        </p:sp>
        <p:sp>
          <p:nvSpPr>
            <p:cNvPr id="965" name="object 945">
              <a:extLst>
                <a:ext uri="{FF2B5EF4-FFF2-40B4-BE49-F238E27FC236}">
                  <a16:creationId xmlns:a16="http://schemas.microsoft.com/office/drawing/2014/main" id="{6E8128F7-7B09-440F-90AB-820094E3B5DD}"/>
                </a:ext>
              </a:extLst>
            </p:cNvPr>
            <p:cNvSpPr/>
            <p:nvPr/>
          </p:nvSpPr>
          <p:spPr>
            <a:xfrm>
              <a:off x="471210" y="6594177"/>
              <a:ext cx="13970" cy="13970"/>
            </a:xfrm>
            <a:custGeom>
              <a:avLst/>
              <a:gdLst/>
              <a:ahLst/>
              <a:cxnLst/>
              <a:rect l="l" t="t" r="r" b="b"/>
              <a:pathLst>
                <a:path w="13970" h="13970">
                  <a:moveTo>
                    <a:pt x="10210" y="0"/>
                  </a:moveTo>
                  <a:lnTo>
                    <a:pt x="2895" y="127"/>
                  </a:lnTo>
                  <a:lnTo>
                    <a:pt x="0" y="3149"/>
                  </a:lnTo>
                  <a:lnTo>
                    <a:pt x="126" y="10452"/>
                  </a:lnTo>
                  <a:lnTo>
                    <a:pt x="3136" y="13347"/>
                  </a:lnTo>
                  <a:lnTo>
                    <a:pt x="10439" y="13220"/>
                  </a:lnTo>
                  <a:lnTo>
                    <a:pt x="13347" y="10223"/>
                  </a:lnTo>
                  <a:lnTo>
                    <a:pt x="13284" y="6565"/>
                  </a:lnTo>
                  <a:lnTo>
                    <a:pt x="13220" y="2921"/>
                  </a:lnTo>
                  <a:lnTo>
                    <a:pt x="10210" y="0"/>
                  </a:lnTo>
                  <a:close/>
                </a:path>
              </a:pathLst>
            </a:custGeom>
            <a:solidFill>
              <a:srgbClr val="5B1907"/>
            </a:solidFill>
          </p:spPr>
          <p:txBody>
            <a:bodyPr wrap="square" lIns="0" tIns="0" rIns="0" bIns="0" rtlCol="0"/>
            <a:lstStyle/>
            <a:p>
              <a:endParaRPr sz="1493" dirty="0"/>
            </a:p>
          </p:txBody>
        </p:sp>
        <p:sp>
          <p:nvSpPr>
            <p:cNvPr id="966" name="object 946">
              <a:extLst>
                <a:ext uri="{FF2B5EF4-FFF2-40B4-BE49-F238E27FC236}">
                  <a16:creationId xmlns:a16="http://schemas.microsoft.com/office/drawing/2014/main" id="{3AA3F1F9-B336-4E13-8DA7-C1E87F34AA1C}"/>
                </a:ext>
              </a:extLst>
            </p:cNvPr>
            <p:cNvSpPr/>
            <p:nvPr/>
          </p:nvSpPr>
          <p:spPr>
            <a:xfrm>
              <a:off x="961520" y="6571618"/>
              <a:ext cx="13335" cy="13970"/>
            </a:xfrm>
            <a:custGeom>
              <a:avLst/>
              <a:gdLst/>
              <a:ahLst/>
              <a:cxnLst/>
              <a:rect l="l" t="t" r="r" b="b"/>
              <a:pathLst>
                <a:path w="13334" h="13970">
                  <a:moveTo>
                    <a:pt x="10198" y="0"/>
                  </a:moveTo>
                  <a:lnTo>
                    <a:pt x="2882" y="127"/>
                  </a:lnTo>
                  <a:lnTo>
                    <a:pt x="0" y="3136"/>
                  </a:lnTo>
                  <a:lnTo>
                    <a:pt x="127" y="10439"/>
                  </a:lnTo>
                  <a:lnTo>
                    <a:pt x="3124" y="13347"/>
                  </a:lnTo>
                  <a:lnTo>
                    <a:pt x="10426" y="13220"/>
                  </a:lnTo>
                  <a:lnTo>
                    <a:pt x="13335" y="10198"/>
                  </a:lnTo>
                  <a:lnTo>
                    <a:pt x="13271" y="6553"/>
                  </a:lnTo>
                  <a:lnTo>
                    <a:pt x="13208" y="2895"/>
                  </a:lnTo>
                  <a:lnTo>
                    <a:pt x="10198" y="0"/>
                  </a:lnTo>
                  <a:close/>
                </a:path>
              </a:pathLst>
            </a:custGeom>
            <a:solidFill>
              <a:srgbClr val="4D1406"/>
            </a:solidFill>
          </p:spPr>
          <p:txBody>
            <a:bodyPr wrap="square" lIns="0" tIns="0" rIns="0" bIns="0" rtlCol="0"/>
            <a:lstStyle/>
            <a:p>
              <a:endParaRPr sz="1493" dirty="0"/>
            </a:p>
          </p:txBody>
        </p:sp>
        <p:sp>
          <p:nvSpPr>
            <p:cNvPr id="967" name="object 947">
              <a:extLst>
                <a:ext uri="{FF2B5EF4-FFF2-40B4-BE49-F238E27FC236}">
                  <a16:creationId xmlns:a16="http://schemas.microsoft.com/office/drawing/2014/main" id="{50AA98A5-E7E6-45A0-94E9-4F9CDA430E32}"/>
                </a:ext>
              </a:extLst>
            </p:cNvPr>
            <p:cNvSpPr/>
            <p:nvPr/>
          </p:nvSpPr>
          <p:spPr>
            <a:xfrm>
              <a:off x="780688" y="6556886"/>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5B1707"/>
            </a:solidFill>
          </p:spPr>
          <p:txBody>
            <a:bodyPr wrap="square" lIns="0" tIns="0" rIns="0" bIns="0" rtlCol="0"/>
            <a:lstStyle/>
            <a:p>
              <a:endParaRPr sz="1493" dirty="0"/>
            </a:p>
          </p:txBody>
        </p:sp>
        <p:sp>
          <p:nvSpPr>
            <p:cNvPr id="968" name="object 948">
              <a:extLst>
                <a:ext uri="{FF2B5EF4-FFF2-40B4-BE49-F238E27FC236}">
                  <a16:creationId xmlns:a16="http://schemas.microsoft.com/office/drawing/2014/main" id="{FE0957A7-1DFF-4E83-933C-92E1EE0E78E3}"/>
                </a:ext>
              </a:extLst>
            </p:cNvPr>
            <p:cNvSpPr/>
            <p:nvPr/>
          </p:nvSpPr>
          <p:spPr>
            <a:xfrm>
              <a:off x="520519" y="6625279"/>
              <a:ext cx="13970" cy="13970"/>
            </a:xfrm>
            <a:custGeom>
              <a:avLst/>
              <a:gdLst/>
              <a:ahLst/>
              <a:cxnLst/>
              <a:rect l="l" t="t" r="r" b="b"/>
              <a:pathLst>
                <a:path w="13970" h="13970">
                  <a:moveTo>
                    <a:pt x="10210" y="0"/>
                  </a:moveTo>
                  <a:lnTo>
                    <a:pt x="2908"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681A09"/>
            </a:solidFill>
          </p:spPr>
          <p:txBody>
            <a:bodyPr wrap="square" lIns="0" tIns="0" rIns="0" bIns="0" rtlCol="0"/>
            <a:lstStyle/>
            <a:p>
              <a:endParaRPr sz="1493" dirty="0"/>
            </a:p>
          </p:txBody>
        </p:sp>
        <p:sp>
          <p:nvSpPr>
            <p:cNvPr id="969" name="object 949">
              <a:extLst>
                <a:ext uri="{FF2B5EF4-FFF2-40B4-BE49-F238E27FC236}">
                  <a16:creationId xmlns:a16="http://schemas.microsoft.com/office/drawing/2014/main" id="{4B29ADB8-45A5-4683-A7F0-FF6A67A5268B}"/>
                </a:ext>
              </a:extLst>
            </p:cNvPr>
            <p:cNvSpPr/>
            <p:nvPr/>
          </p:nvSpPr>
          <p:spPr>
            <a:xfrm>
              <a:off x="702857" y="6628454"/>
              <a:ext cx="13970" cy="13970"/>
            </a:xfrm>
            <a:custGeom>
              <a:avLst/>
              <a:gdLst/>
              <a:ahLst/>
              <a:cxnLst/>
              <a:rect l="l" t="t" r="r" b="b"/>
              <a:pathLst>
                <a:path w="13970" h="13970">
                  <a:moveTo>
                    <a:pt x="10210" y="0"/>
                  </a:moveTo>
                  <a:lnTo>
                    <a:pt x="2908" y="126"/>
                  </a:lnTo>
                  <a:lnTo>
                    <a:pt x="0" y="3136"/>
                  </a:lnTo>
                  <a:lnTo>
                    <a:pt x="126" y="10439"/>
                  </a:lnTo>
                  <a:lnTo>
                    <a:pt x="3136" y="13347"/>
                  </a:lnTo>
                  <a:lnTo>
                    <a:pt x="10452" y="13220"/>
                  </a:lnTo>
                  <a:lnTo>
                    <a:pt x="13347" y="10210"/>
                  </a:lnTo>
                  <a:lnTo>
                    <a:pt x="13284" y="6553"/>
                  </a:lnTo>
                  <a:lnTo>
                    <a:pt x="13220" y="2908"/>
                  </a:lnTo>
                  <a:lnTo>
                    <a:pt x="10210" y="0"/>
                  </a:lnTo>
                  <a:close/>
                </a:path>
              </a:pathLst>
            </a:custGeom>
            <a:solidFill>
              <a:srgbClr val="5C1807"/>
            </a:solidFill>
          </p:spPr>
          <p:txBody>
            <a:bodyPr wrap="square" lIns="0" tIns="0" rIns="0" bIns="0" rtlCol="0"/>
            <a:lstStyle/>
            <a:p>
              <a:endParaRPr sz="1493" dirty="0"/>
            </a:p>
          </p:txBody>
        </p:sp>
        <p:sp>
          <p:nvSpPr>
            <p:cNvPr id="970" name="object 950">
              <a:extLst>
                <a:ext uri="{FF2B5EF4-FFF2-40B4-BE49-F238E27FC236}">
                  <a16:creationId xmlns:a16="http://schemas.microsoft.com/office/drawing/2014/main" id="{22F6447B-7A6B-4F3F-A1EC-715B59ADBFFA}"/>
                </a:ext>
              </a:extLst>
            </p:cNvPr>
            <p:cNvSpPr/>
            <p:nvPr/>
          </p:nvSpPr>
          <p:spPr>
            <a:xfrm>
              <a:off x="662533" y="6663089"/>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198"/>
                  </a:lnTo>
                  <a:lnTo>
                    <a:pt x="13284" y="6553"/>
                  </a:lnTo>
                  <a:lnTo>
                    <a:pt x="13220" y="2895"/>
                  </a:lnTo>
                  <a:lnTo>
                    <a:pt x="10210" y="0"/>
                  </a:lnTo>
                  <a:close/>
                </a:path>
              </a:pathLst>
            </a:custGeom>
            <a:solidFill>
              <a:srgbClr val="7A3724"/>
            </a:solidFill>
          </p:spPr>
          <p:txBody>
            <a:bodyPr wrap="square" lIns="0" tIns="0" rIns="0" bIns="0" rtlCol="0"/>
            <a:lstStyle/>
            <a:p>
              <a:endParaRPr sz="1493" dirty="0"/>
            </a:p>
          </p:txBody>
        </p:sp>
        <p:sp>
          <p:nvSpPr>
            <p:cNvPr id="971" name="object 951">
              <a:extLst>
                <a:ext uri="{FF2B5EF4-FFF2-40B4-BE49-F238E27FC236}">
                  <a16:creationId xmlns:a16="http://schemas.microsoft.com/office/drawing/2014/main" id="{18D8CDEC-0D2E-4D95-AB75-97AEE53E0DEF}"/>
                </a:ext>
              </a:extLst>
            </p:cNvPr>
            <p:cNvSpPr/>
            <p:nvPr/>
          </p:nvSpPr>
          <p:spPr>
            <a:xfrm>
              <a:off x="615909" y="6551278"/>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198"/>
                  </a:lnTo>
                  <a:lnTo>
                    <a:pt x="13284" y="6553"/>
                  </a:lnTo>
                  <a:lnTo>
                    <a:pt x="13220" y="2895"/>
                  </a:lnTo>
                  <a:lnTo>
                    <a:pt x="10210" y="0"/>
                  </a:lnTo>
                  <a:close/>
                </a:path>
              </a:pathLst>
            </a:custGeom>
            <a:solidFill>
              <a:srgbClr val="4C1606"/>
            </a:solidFill>
          </p:spPr>
          <p:txBody>
            <a:bodyPr wrap="square" lIns="0" tIns="0" rIns="0" bIns="0" rtlCol="0"/>
            <a:lstStyle/>
            <a:p>
              <a:endParaRPr sz="1493" dirty="0"/>
            </a:p>
          </p:txBody>
        </p:sp>
        <p:sp>
          <p:nvSpPr>
            <p:cNvPr id="972" name="object 952">
              <a:extLst>
                <a:ext uri="{FF2B5EF4-FFF2-40B4-BE49-F238E27FC236}">
                  <a16:creationId xmlns:a16="http://schemas.microsoft.com/office/drawing/2014/main" id="{0C66A228-CAFC-420A-98B4-641E41E779FD}"/>
                </a:ext>
              </a:extLst>
            </p:cNvPr>
            <p:cNvSpPr/>
            <p:nvPr/>
          </p:nvSpPr>
          <p:spPr>
            <a:xfrm>
              <a:off x="609886" y="6646726"/>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198"/>
                  </a:lnTo>
                  <a:lnTo>
                    <a:pt x="13284" y="6553"/>
                  </a:lnTo>
                  <a:lnTo>
                    <a:pt x="13220" y="2895"/>
                  </a:lnTo>
                  <a:lnTo>
                    <a:pt x="10210" y="0"/>
                  </a:lnTo>
                  <a:close/>
                </a:path>
              </a:pathLst>
            </a:custGeom>
            <a:solidFill>
              <a:srgbClr val="5C1808"/>
            </a:solidFill>
          </p:spPr>
          <p:txBody>
            <a:bodyPr wrap="square" lIns="0" tIns="0" rIns="0" bIns="0" rtlCol="0"/>
            <a:lstStyle/>
            <a:p>
              <a:endParaRPr sz="1493" dirty="0"/>
            </a:p>
          </p:txBody>
        </p:sp>
        <p:sp>
          <p:nvSpPr>
            <p:cNvPr id="973" name="object 953">
              <a:extLst>
                <a:ext uri="{FF2B5EF4-FFF2-40B4-BE49-F238E27FC236}">
                  <a16:creationId xmlns:a16="http://schemas.microsoft.com/office/drawing/2014/main" id="{0C088E8A-D266-410F-BF36-02AFB7755BF5}"/>
                </a:ext>
              </a:extLst>
            </p:cNvPr>
            <p:cNvSpPr/>
            <p:nvPr/>
          </p:nvSpPr>
          <p:spPr>
            <a:xfrm>
              <a:off x="601638" y="6627233"/>
              <a:ext cx="13970" cy="13970"/>
            </a:xfrm>
            <a:custGeom>
              <a:avLst/>
              <a:gdLst/>
              <a:ahLst/>
              <a:cxnLst/>
              <a:rect l="l" t="t" r="r" b="b"/>
              <a:pathLst>
                <a:path w="13970" h="13970">
                  <a:moveTo>
                    <a:pt x="10210" y="0"/>
                  </a:moveTo>
                  <a:lnTo>
                    <a:pt x="2908" y="126"/>
                  </a:lnTo>
                  <a:lnTo>
                    <a:pt x="0" y="3149"/>
                  </a:lnTo>
                  <a:lnTo>
                    <a:pt x="126" y="10452"/>
                  </a:lnTo>
                  <a:lnTo>
                    <a:pt x="3136" y="13360"/>
                  </a:lnTo>
                  <a:lnTo>
                    <a:pt x="10439" y="13233"/>
                  </a:lnTo>
                  <a:lnTo>
                    <a:pt x="13347" y="10223"/>
                  </a:lnTo>
                  <a:lnTo>
                    <a:pt x="13284" y="6565"/>
                  </a:lnTo>
                  <a:lnTo>
                    <a:pt x="13220" y="2920"/>
                  </a:lnTo>
                  <a:lnTo>
                    <a:pt x="10210" y="0"/>
                  </a:lnTo>
                  <a:close/>
                </a:path>
              </a:pathLst>
            </a:custGeom>
            <a:solidFill>
              <a:srgbClr val="701E05"/>
            </a:solidFill>
          </p:spPr>
          <p:txBody>
            <a:bodyPr wrap="square" lIns="0" tIns="0" rIns="0" bIns="0" rtlCol="0"/>
            <a:lstStyle/>
            <a:p>
              <a:endParaRPr sz="1493" dirty="0"/>
            </a:p>
          </p:txBody>
        </p:sp>
        <p:sp>
          <p:nvSpPr>
            <p:cNvPr id="974" name="object 954">
              <a:extLst>
                <a:ext uri="{FF2B5EF4-FFF2-40B4-BE49-F238E27FC236}">
                  <a16:creationId xmlns:a16="http://schemas.microsoft.com/office/drawing/2014/main" id="{029B8A0E-8006-4BE9-AE54-D5CDB3942E8A}"/>
                </a:ext>
              </a:extLst>
            </p:cNvPr>
            <p:cNvSpPr/>
            <p:nvPr/>
          </p:nvSpPr>
          <p:spPr>
            <a:xfrm>
              <a:off x="801117" y="6555302"/>
              <a:ext cx="13970" cy="13970"/>
            </a:xfrm>
            <a:custGeom>
              <a:avLst/>
              <a:gdLst/>
              <a:ahLst/>
              <a:cxnLst/>
              <a:rect l="l" t="t" r="r" b="b"/>
              <a:pathLst>
                <a:path w="13969" h="13970">
                  <a:moveTo>
                    <a:pt x="10210" y="0"/>
                  </a:moveTo>
                  <a:lnTo>
                    <a:pt x="2920" y="126"/>
                  </a:lnTo>
                  <a:lnTo>
                    <a:pt x="0" y="3136"/>
                  </a:lnTo>
                  <a:lnTo>
                    <a:pt x="126" y="10439"/>
                  </a:lnTo>
                  <a:lnTo>
                    <a:pt x="3149" y="13347"/>
                  </a:lnTo>
                  <a:lnTo>
                    <a:pt x="10452" y="13220"/>
                  </a:lnTo>
                  <a:lnTo>
                    <a:pt x="13347" y="10198"/>
                  </a:lnTo>
                  <a:lnTo>
                    <a:pt x="13284" y="6553"/>
                  </a:lnTo>
                  <a:lnTo>
                    <a:pt x="13220" y="2895"/>
                  </a:lnTo>
                  <a:lnTo>
                    <a:pt x="10210" y="0"/>
                  </a:lnTo>
                  <a:close/>
                </a:path>
              </a:pathLst>
            </a:custGeom>
            <a:solidFill>
              <a:srgbClr val="601808"/>
            </a:solidFill>
          </p:spPr>
          <p:txBody>
            <a:bodyPr wrap="square" lIns="0" tIns="0" rIns="0" bIns="0" rtlCol="0"/>
            <a:lstStyle/>
            <a:p>
              <a:endParaRPr sz="1493" dirty="0"/>
            </a:p>
          </p:txBody>
        </p:sp>
        <p:sp>
          <p:nvSpPr>
            <p:cNvPr id="975" name="object 955">
              <a:extLst>
                <a:ext uri="{FF2B5EF4-FFF2-40B4-BE49-F238E27FC236}">
                  <a16:creationId xmlns:a16="http://schemas.microsoft.com/office/drawing/2014/main" id="{8E6BC4CB-AD4C-4214-9AB0-71C60B8037A8}"/>
                </a:ext>
              </a:extLst>
            </p:cNvPr>
            <p:cNvSpPr/>
            <p:nvPr/>
          </p:nvSpPr>
          <p:spPr>
            <a:xfrm>
              <a:off x="647120" y="6489924"/>
              <a:ext cx="13970" cy="13970"/>
            </a:xfrm>
            <a:custGeom>
              <a:avLst/>
              <a:gdLst/>
              <a:ahLst/>
              <a:cxnLst/>
              <a:rect l="l" t="t" r="r" b="b"/>
              <a:pathLst>
                <a:path w="13970" h="13970">
                  <a:moveTo>
                    <a:pt x="10210" y="0"/>
                  </a:moveTo>
                  <a:lnTo>
                    <a:pt x="2895" y="127"/>
                  </a:lnTo>
                  <a:lnTo>
                    <a:pt x="0" y="3124"/>
                  </a:lnTo>
                  <a:lnTo>
                    <a:pt x="126" y="10439"/>
                  </a:lnTo>
                  <a:lnTo>
                    <a:pt x="3136" y="13347"/>
                  </a:lnTo>
                  <a:lnTo>
                    <a:pt x="10439" y="13220"/>
                  </a:lnTo>
                  <a:lnTo>
                    <a:pt x="13347" y="10210"/>
                  </a:lnTo>
                  <a:lnTo>
                    <a:pt x="13284" y="6553"/>
                  </a:lnTo>
                  <a:lnTo>
                    <a:pt x="13220" y="2895"/>
                  </a:lnTo>
                  <a:lnTo>
                    <a:pt x="10210" y="0"/>
                  </a:lnTo>
                  <a:close/>
                </a:path>
              </a:pathLst>
            </a:custGeom>
            <a:solidFill>
              <a:srgbClr val="954025"/>
            </a:solidFill>
          </p:spPr>
          <p:txBody>
            <a:bodyPr wrap="square" lIns="0" tIns="0" rIns="0" bIns="0" rtlCol="0"/>
            <a:lstStyle/>
            <a:p>
              <a:endParaRPr sz="1493" dirty="0"/>
            </a:p>
          </p:txBody>
        </p:sp>
        <p:sp>
          <p:nvSpPr>
            <p:cNvPr id="976" name="object 956">
              <a:extLst>
                <a:ext uri="{FF2B5EF4-FFF2-40B4-BE49-F238E27FC236}">
                  <a16:creationId xmlns:a16="http://schemas.microsoft.com/office/drawing/2014/main" id="{CAC6D6E6-89BE-4214-BABA-548C3BBCC1E8}"/>
                </a:ext>
              </a:extLst>
            </p:cNvPr>
            <p:cNvSpPr/>
            <p:nvPr/>
          </p:nvSpPr>
          <p:spPr>
            <a:xfrm>
              <a:off x="855604" y="6680234"/>
              <a:ext cx="13970" cy="13970"/>
            </a:xfrm>
            <a:custGeom>
              <a:avLst/>
              <a:gdLst/>
              <a:ahLst/>
              <a:cxnLst/>
              <a:rect l="l" t="t" r="r" b="b"/>
              <a:pathLst>
                <a:path w="13969" h="13970">
                  <a:moveTo>
                    <a:pt x="10210" y="0"/>
                  </a:moveTo>
                  <a:lnTo>
                    <a:pt x="2908" y="126"/>
                  </a:lnTo>
                  <a:lnTo>
                    <a:pt x="0" y="3149"/>
                  </a:lnTo>
                  <a:lnTo>
                    <a:pt x="126" y="10452"/>
                  </a:lnTo>
                  <a:lnTo>
                    <a:pt x="3136" y="13360"/>
                  </a:lnTo>
                  <a:lnTo>
                    <a:pt x="10452" y="13233"/>
                  </a:lnTo>
                  <a:lnTo>
                    <a:pt x="13360" y="10210"/>
                  </a:lnTo>
                  <a:lnTo>
                    <a:pt x="13296" y="6565"/>
                  </a:lnTo>
                  <a:lnTo>
                    <a:pt x="13233" y="2908"/>
                  </a:lnTo>
                  <a:lnTo>
                    <a:pt x="10210" y="0"/>
                  </a:lnTo>
                  <a:close/>
                </a:path>
              </a:pathLst>
            </a:custGeom>
            <a:solidFill>
              <a:srgbClr val="5E2B1B"/>
            </a:solidFill>
          </p:spPr>
          <p:txBody>
            <a:bodyPr wrap="square" lIns="0" tIns="0" rIns="0" bIns="0" rtlCol="0"/>
            <a:lstStyle/>
            <a:p>
              <a:endParaRPr sz="1493" dirty="0"/>
            </a:p>
          </p:txBody>
        </p:sp>
        <p:sp>
          <p:nvSpPr>
            <p:cNvPr id="977" name="object 957">
              <a:extLst>
                <a:ext uri="{FF2B5EF4-FFF2-40B4-BE49-F238E27FC236}">
                  <a16:creationId xmlns:a16="http://schemas.microsoft.com/office/drawing/2014/main" id="{632C2469-2365-45AC-813A-2DF13DC7EE4C}"/>
                </a:ext>
              </a:extLst>
            </p:cNvPr>
            <p:cNvSpPr/>
            <p:nvPr/>
          </p:nvSpPr>
          <p:spPr>
            <a:xfrm>
              <a:off x="745662" y="6689069"/>
              <a:ext cx="13970" cy="13970"/>
            </a:xfrm>
            <a:custGeom>
              <a:avLst/>
              <a:gdLst/>
              <a:ahLst/>
              <a:cxnLst/>
              <a:rect l="l" t="t" r="r" b="b"/>
              <a:pathLst>
                <a:path w="13970" h="13970">
                  <a:moveTo>
                    <a:pt x="10210" y="0"/>
                  </a:moveTo>
                  <a:lnTo>
                    <a:pt x="2908" y="126"/>
                  </a:lnTo>
                  <a:lnTo>
                    <a:pt x="0" y="3136"/>
                  </a:lnTo>
                  <a:lnTo>
                    <a:pt x="126" y="10439"/>
                  </a:lnTo>
                  <a:lnTo>
                    <a:pt x="3136" y="13360"/>
                  </a:lnTo>
                  <a:lnTo>
                    <a:pt x="10439" y="13233"/>
                  </a:lnTo>
                  <a:lnTo>
                    <a:pt x="13347" y="10210"/>
                  </a:lnTo>
                  <a:lnTo>
                    <a:pt x="13284" y="6565"/>
                  </a:lnTo>
                  <a:lnTo>
                    <a:pt x="13220" y="2908"/>
                  </a:lnTo>
                  <a:lnTo>
                    <a:pt x="10210" y="0"/>
                  </a:lnTo>
                  <a:close/>
                </a:path>
              </a:pathLst>
            </a:custGeom>
            <a:solidFill>
              <a:srgbClr val="7A3724"/>
            </a:solidFill>
          </p:spPr>
          <p:txBody>
            <a:bodyPr wrap="square" lIns="0" tIns="0" rIns="0" bIns="0" rtlCol="0"/>
            <a:lstStyle/>
            <a:p>
              <a:endParaRPr sz="1493" dirty="0"/>
            </a:p>
          </p:txBody>
        </p:sp>
        <p:sp>
          <p:nvSpPr>
            <p:cNvPr id="978" name="object 958">
              <a:extLst>
                <a:ext uri="{FF2B5EF4-FFF2-40B4-BE49-F238E27FC236}">
                  <a16:creationId xmlns:a16="http://schemas.microsoft.com/office/drawing/2014/main" id="{D2EAEF7E-A0CA-408F-AE4D-256A7D34F577}"/>
                </a:ext>
              </a:extLst>
            </p:cNvPr>
            <p:cNvSpPr/>
            <p:nvPr/>
          </p:nvSpPr>
          <p:spPr>
            <a:xfrm>
              <a:off x="488092" y="6558047"/>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611808"/>
            </a:solidFill>
          </p:spPr>
          <p:txBody>
            <a:bodyPr wrap="square" lIns="0" tIns="0" rIns="0" bIns="0" rtlCol="0"/>
            <a:lstStyle/>
            <a:p>
              <a:endParaRPr sz="1493" dirty="0"/>
            </a:p>
          </p:txBody>
        </p:sp>
        <p:sp>
          <p:nvSpPr>
            <p:cNvPr id="979" name="object 959">
              <a:extLst>
                <a:ext uri="{FF2B5EF4-FFF2-40B4-BE49-F238E27FC236}">
                  <a16:creationId xmlns:a16="http://schemas.microsoft.com/office/drawing/2014/main" id="{E9C924EE-B86F-4CDF-8603-3B3F8EA2471E}"/>
                </a:ext>
              </a:extLst>
            </p:cNvPr>
            <p:cNvSpPr/>
            <p:nvPr/>
          </p:nvSpPr>
          <p:spPr>
            <a:xfrm>
              <a:off x="469116" y="6583660"/>
              <a:ext cx="13970" cy="13970"/>
            </a:xfrm>
            <a:custGeom>
              <a:avLst/>
              <a:gdLst/>
              <a:ahLst/>
              <a:cxnLst/>
              <a:rect l="l" t="t" r="r" b="b"/>
              <a:pathLst>
                <a:path w="13970" h="13970">
                  <a:moveTo>
                    <a:pt x="10210" y="0"/>
                  </a:moveTo>
                  <a:lnTo>
                    <a:pt x="2895" y="126"/>
                  </a:lnTo>
                  <a:lnTo>
                    <a:pt x="0" y="3149"/>
                  </a:lnTo>
                  <a:lnTo>
                    <a:pt x="126" y="10452"/>
                  </a:lnTo>
                  <a:lnTo>
                    <a:pt x="3136" y="13360"/>
                  </a:lnTo>
                  <a:lnTo>
                    <a:pt x="10439" y="13233"/>
                  </a:lnTo>
                  <a:lnTo>
                    <a:pt x="13347" y="10223"/>
                  </a:lnTo>
                  <a:lnTo>
                    <a:pt x="13284" y="6565"/>
                  </a:lnTo>
                  <a:lnTo>
                    <a:pt x="13220" y="2920"/>
                  </a:lnTo>
                  <a:lnTo>
                    <a:pt x="10210" y="0"/>
                  </a:lnTo>
                  <a:close/>
                </a:path>
              </a:pathLst>
            </a:custGeom>
            <a:solidFill>
              <a:srgbClr val="651A08"/>
            </a:solidFill>
          </p:spPr>
          <p:txBody>
            <a:bodyPr wrap="square" lIns="0" tIns="0" rIns="0" bIns="0" rtlCol="0"/>
            <a:lstStyle/>
            <a:p>
              <a:endParaRPr sz="1493" dirty="0"/>
            </a:p>
          </p:txBody>
        </p:sp>
        <p:sp>
          <p:nvSpPr>
            <p:cNvPr id="980" name="object 960">
              <a:extLst>
                <a:ext uri="{FF2B5EF4-FFF2-40B4-BE49-F238E27FC236}">
                  <a16:creationId xmlns:a16="http://schemas.microsoft.com/office/drawing/2014/main" id="{D86ABB17-C2C8-4132-8621-17A3FA83A02B}"/>
                </a:ext>
              </a:extLst>
            </p:cNvPr>
            <p:cNvSpPr/>
            <p:nvPr/>
          </p:nvSpPr>
          <p:spPr>
            <a:xfrm>
              <a:off x="794425" y="6555691"/>
              <a:ext cx="13970" cy="13970"/>
            </a:xfrm>
            <a:custGeom>
              <a:avLst/>
              <a:gdLst/>
              <a:ahLst/>
              <a:cxnLst/>
              <a:rect l="l" t="t" r="r" b="b"/>
              <a:pathLst>
                <a:path w="13970" h="13970">
                  <a:moveTo>
                    <a:pt x="10210" y="0"/>
                  </a:moveTo>
                  <a:lnTo>
                    <a:pt x="2908" y="126"/>
                  </a:lnTo>
                  <a:lnTo>
                    <a:pt x="0" y="3149"/>
                  </a:lnTo>
                  <a:lnTo>
                    <a:pt x="126" y="10452"/>
                  </a:lnTo>
                  <a:lnTo>
                    <a:pt x="3136" y="13360"/>
                  </a:lnTo>
                  <a:lnTo>
                    <a:pt x="10452" y="13233"/>
                  </a:lnTo>
                  <a:lnTo>
                    <a:pt x="13347" y="10223"/>
                  </a:lnTo>
                  <a:lnTo>
                    <a:pt x="13284" y="6565"/>
                  </a:lnTo>
                  <a:lnTo>
                    <a:pt x="13220" y="2920"/>
                  </a:lnTo>
                  <a:lnTo>
                    <a:pt x="10210" y="0"/>
                  </a:lnTo>
                  <a:close/>
                </a:path>
              </a:pathLst>
            </a:custGeom>
            <a:solidFill>
              <a:srgbClr val="551607"/>
            </a:solidFill>
          </p:spPr>
          <p:txBody>
            <a:bodyPr wrap="square" lIns="0" tIns="0" rIns="0" bIns="0" rtlCol="0"/>
            <a:lstStyle/>
            <a:p>
              <a:endParaRPr sz="1493" dirty="0"/>
            </a:p>
          </p:txBody>
        </p:sp>
        <p:sp>
          <p:nvSpPr>
            <p:cNvPr id="981" name="object 961">
              <a:extLst>
                <a:ext uri="{FF2B5EF4-FFF2-40B4-BE49-F238E27FC236}">
                  <a16:creationId xmlns:a16="http://schemas.microsoft.com/office/drawing/2014/main" id="{9DA72BED-2F28-4C49-91D8-AB18853FC9F9}"/>
                </a:ext>
              </a:extLst>
            </p:cNvPr>
            <p:cNvSpPr/>
            <p:nvPr/>
          </p:nvSpPr>
          <p:spPr>
            <a:xfrm>
              <a:off x="583173" y="6572367"/>
              <a:ext cx="13970" cy="13970"/>
            </a:xfrm>
            <a:custGeom>
              <a:avLst/>
              <a:gdLst/>
              <a:ahLst/>
              <a:cxnLst/>
              <a:rect l="l" t="t" r="r" b="b"/>
              <a:pathLst>
                <a:path w="13970" h="13970">
                  <a:moveTo>
                    <a:pt x="10210" y="0"/>
                  </a:moveTo>
                  <a:lnTo>
                    <a:pt x="2908" y="127"/>
                  </a:lnTo>
                  <a:lnTo>
                    <a:pt x="0" y="3136"/>
                  </a:lnTo>
                  <a:lnTo>
                    <a:pt x="126" y="10452"/>
                  </a:lnTo>
                  <a:lnTo>
                    <a:pt x="3136" y="13360"/>
                  </a:lnTo>
                  <a:lnTo>
                    <a:pt x="10439" y="13233"/>
                  </a:lnTo>
                  <a:lnTo>
                    <a:pt x="13347" y="10223"/>
                  </a:lnTo>
                  <a:lnTo>
                    <a:pt x="13284" y="6565"/>
                  </a:lnTo>
                  <a:lnTo>
                    <a:pt x="13220" y="2908"/>
                  </a:lnTo>
                  <a:lnTo>
                    <a:pt x="10210" y="0"/>
                  </a:lnTo>
                  <a:close/>
                </a:path>
              </a:pathLst>
            </a:custGeom>
            <a:solidFill>
              <a:srgbClr val="5B1707"/>
            </a:solidFill>
          </p:spPr>
          <p:txBody>
            <a:bodyPr wrap="square" lIns="0" tIns="0" rIns="0" bIns="0" rtlCol="0"/>
            <a:lstStyle/>
            <a:p>
              <a:endParaRPr sz="1493" dirty="0"/>
            </a:p>
          </p:txBody>
        </p:sp>
        <p:sp>
          <p:nvSpPr>
            <p:cNvPr id="982" name="object 962">
              <a:extLst>
                <a:ext uri="{FF2B5EF4-FFF2-40B4-BE49-F238E27FC236}">
                  <a16:creationId xmlns:a16="http://schemas.microsoft.com/office/drawing/2014/main" id="{50B7C840-EAE8-410D-A851-49DFDA236FFB}"/>
                </a:ext>
              </a:extLst>
            </p:cNvPr>
            <p:cNvSpPr/>
            <p:nvPr/>
          </p:nvSpPr>
          <p:spPr>
            <a:xfrm>
              <a:off x="838229" y="6684149"/>
              <a:ext cx="13970" cy="13970"/>
            </a:xfrm>
            <a:custGeom>
              <a:avLst/>
              <a:gdLst/>
              <a:ahLst/>
              <a:cxnLst/>
              <a:rect l="l" t="t" r="r" b="b"/>
              <a:pathLst>
                <a:path w="13969" h="13970">
                  <a:moveTo>
                    <a:pt x="10210" y="0"/>
                  </a:moveTo>
                  <a:lnTo>
                    <a:pt x="2895" y="127"/>
                  </a:lnTo>
                  <a:lnTo>
                    <a:pt x="0" y="3136"/>
                  </a:lnTo>
                  <a:lnTo>
                    <a:pt x="127" y="10439"/>
                  </a:lnTo>
                  <a:lnTo>
                    <a:pt x="3136" y="13347"/>
                  </a:lnTo>
                  <a:lnTo>
                    <a:pt x="10439" y="13220"/>
                  </a:lnTo>
                  <a:lnTo>
                    <a:pt x="13347" y="10198"/>
                  </a:lnTo>
                  <a:lnTo>
                    <a:pt x="13284" y="6553"/>
                  </a:lnTo>
                  <a:lnTo>
                    <a:pt x="13220" y="2895"/>
                  </a:lnTo>
                  <a:lnTo>
                    <a:pt x="10210" y="0"/>
                  </a:lnTo>
                  <a:close/>
                </a:path>
              </a:pathLst>
            </a:custGeom>
            <a:solidFill>
              <a:srgbClr val="703021"/>
            </a:solidFill>
          </p:spPr>
          <p:txBody>
            <a:bodyPr wrap="square" lIns="0" tIns="0" rIns="0" bIns="0" rtlCol="0"/>
            <a:lstStyle/>
            <a:p>
              <a:endParaRPr sz="1493" dirty="0"/>
            </a:p>
          </p:txBody>
        </p:sp>
        <p:sp>
          <p:nvSpPr>
            <p:cNvPr id="983" name="object 963">
              <a:extLst>
                <a:ext uri="{FF2B5EF4-FFF2-40B4-BE49-F238E27FC236}">
                  <a16:creationId xmlns:a16="http://schemas.microsoft.com/office/drawing/2014/main" id="{DACB89EA-938E-4BA4-A40A-8BEF92BB32E0}"/>
                </a:ext>
              </a:extLst>
            </p:cNvPr>
            <p:cNvSpPr/>
            <p:nvPr/>
          </p:nvSpPr>
          <p:spPr>
            <a:xfrm>
              <a:off x="633002" y="6612242"/>
              <a:ext cx="13970" cy="13970"/>
            </a:xfrm>
            <a:custGeom>
              <a:avLst/>
              <a:gdLst/>
              <a:ahLst/>
              <a:cxnLst/>
              <a:rect l="l" t="t" r="r" b="b"/>
              <a:pathLst>
                <a:path w="13970" h="13970">
                  <a:moveTo>
                    <a:pt x="10210" y="0"/>
                  </a:moveTo>
                  <a:lnTo>
                    <a:pt x="2895" y="126"/>
                  </a:lnTo>
                  <a:lnTo>
                    <a:pt x="0" y="3136"/>
                  </a:lnTo>
                  <a:lnTo>
                    <a:pt x="126" y="10452"/>
                  </a:lnTo>
                  <a:lnTo>
                    <a:pt x="3136" y="13360"/>
                  </a:lnTo>
                  <a:lnTo>
                    <a:pt x="10439" y="13233"/>
                  </a:lnTo>
                  <a:lnTo>
                    <a:pt x="13347" y="10223"/>
                  </a:lnTo>
                  <a:lnTo>
                    <a:pt x="13284" y="6565"/>
                  </a:lnTo>
                  <a:lnTo>
                    <a:pt x="13220" y="2908"/>
                  </a:lnTo>
                  <a:lnTo>
                    <a:pt x="10210" y="0"/>
                  </a:lnTo>
                  <a:close/>
                </a:path>
              </a:pathLst>
            </a:custGeom>
            <a:solidFill>
              <a:srgbClr val="591707"/>
            </a:solidFill>
          </p:spPr>
          <p:txBody>
            <a:bodyPr wrap="square" lIns="0" tIns="0" rIns="0" bIns="0" rtlCol="0"/>
            <a:lstStyle/>
            <a:p>
              <a:endParaRPr sz="1493" dirty="0"/>
            </a:p>
          </p:txBody>
        </p:sp>
        <p:sp>
          <p:nvSpPr>
            <p:cNvPr id="984" name="object 964">
              <a:extLst>
                <a:ext uri="{FF2B5EF4-FFF2-40B4-BE49-F238E27FC236}">
                  <a16:creationId xmlns:a16="http://schemas.microsoft.com/office/drawing/2014/main" id="{DD26DA86-2660-4B17-9E76-351C91E1DAE0}"/>
                </a:ext>
              </a:extLst>
            </p:cNvPr>
            <p:cNvSpPr/>
            <p:nvPr/>
          </p:nvSpPr>
          <p:spPr>
            <a:xfrm>
              <a:off x="779504" y="6661556"/>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4C1606"/>
            </a:solidFill>
          </p:spPr>
          <p:txBody>
            <a:bodyPr wrap="square" lIns="0" tIns="0" rIns="0" bIns="0" rtlCol="0"/>
            <a:lstStyle/>
            <a:p>
              <a:endParaRPr sz="1493" dirty="0"/>
            </a:p>
          </p:txBody>
        </p:sp>
        <p:sp>
          <p:nvSpPr>
            <p:cNvPr id="985" name="object 965">
              <a:extLst>
                <a:ext uri="{FF2B5EF4-FFF2-40B4-BE49-F238E27FC236}">
                  <a16:creationId xmlns:a16="http://schemas.microsoft.com/office/drawing/2014/main" id="{5CC74DBE-1250-4625-9889-83DD821287B2}"/>
                </a:ext>
              </a:extLst>
            </p:cNvPr>
            <p:cNvSpPr/>
            <p:nvPr/>
          </p:nvSpPr>
          <p:spPr>
            <a:xfrm>
              <a:off x="645266" y="6499515"/>
              <a:ext cx="13970" cy="13970"/>
            </a:xfrm>
            <a:custGeom>
              <a:avLst/>
              <a:gdLst/>
              <a:ahLst/>
              <a:cxnLst/>
              <a:rect l="l" t="t" r="r" b="b"/>
              <a:pathLst>
                <a:path w="13970" h="13970">
                  <a:moveTo>
                    <a:pt x="10210" y="0"/>
                  </a:moveTo>
                  <a:lnTo>
                    <a:pt x="2895" y="126"/>
                  </a:lnTo>
                  <a:lnTo>
                    <a:pt x="0" y="3136"/>
                  </a:lnTo>
                  <a:lnTo>
                    <a:pt x="126" y="10452"/>
                  </a:lnTo>
                  <a:lnTo>
                    <a:pt x="3136" y="13360"/>
                  </a:lnTo>
                  <a:lnTo>
                    <a:pt x="10439" y="13233"/>
                  </a:lnTo>
                  <a:lnTo>
                    <a:pt x="13347" y="10223"/>
                  </a:lnTo>
                  <a:lnTo>
                    <a:pt x="13284" y="6565"/>
                  </a:lnTo>
                  <a:lnTo>
                    <a:pt x="13220" y="2908"/>
                  </a:lnTo>
                  <a:lnTo>
                    <a:pt x="10210" y="0"/>
                  </a:lnTo>
                  <a:close/>
                </a:path>
              </a:pathLst>
            </a:custGeom>
            <a:solidFill>
              <a:srgbClr val="803724"/>
            </a:solidFill>
          </p:spPr>
          <p:txBody>
            <a:bodyPr wrap="square" lIns="0" tIns="0" rIns="0" bIns="0" rtlCol="0"/>
            <a:lstStyle/>
            <a:p>
              <a:endParaRPr sz="1493" dirty="0"/>
            </a:p>
          </p:txBody>
        </p:sp>
        <p:sp>
          <p:nvSpPr>
            <p:cNvPr id="986" name="object 966">
              <a:extLst>
                <a:ext uri="{FF2B5EF4-FFF2-40B4-BE49-F238E27FC236}">
                  <a16:creationId xmlns:a16="http://schemas.microsoft.com/office/drawing/2014/main" id="{6F440D11-2A04-434F-AF88-77A1F5F90F41}"/>
                </a:ext>
              </a:extLst>
            </p:cNvPr>
            <p:cNvSpPr/>
            <p:nvPr/>
          </p:nvSpPr>
          <p:spPr>
            <a:xfrm>
              <a:off x="649959" y="6594021"/>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5F1808"/>
            </a:solidFill>
          </p:spPr>
          <p:txBody>
            <a:bodyPr wrap="square" lIns="0" tIns="0" rIns="0" bIns="0" rtlCol="0"/>
            <a:lstStyle/>
            <a:p>
              <a:endParaRPr sz="1493" dirty="0"/>
            </a:p>
          </p:txBody>
        </p:sp>
        <p:sp>
          <p:nvSpPr>
            <p:cNvPr id="987" name="object 967">
              <a:extLst>
                <a:ext uri="{FF2B5EF4-FFF2-40B4-BE49-F238E27FC236}">
                  <a16:creationId xmlns:a16="http://schemas.microsoft.com/office/drawing/2014/main" id="{0FD65D9D-A410-4C73-B808-9F87B8C3C8A8}"/>
                </a:ext>
              </a:extLst>
            </p:cNvPr>
            <p:cNvSpPr/>
            <p:nvPr/>
          </p:nvSpPr>
          <p:spPr>
            <a:xfrm>
              <a:off x="853268" y="6598395"/>
              <a:ext cx="13970" cy="13970"/>
            </a:xfrm>
            <a:custGeom>
              <a:avLst/>
              <a:gdLst/>
              <a:ahLst/>
              <a:cxnLst/>
              <a:rect l="l" t="t" r="r" b="b"/>
              <a:pathLst>
                <a:path w="13969" h="13970">
                  <a:moveTo>
                    <a:pt x="10223" y="0"/>
                  </a:moveTo>
                  <a:lnTo>
                    <a:pt x="2908" y="126"/>
                  </a:lnTo>
                  <a:lnTo>
                    <a:pt x="0" y="3136"/>
                  </a:lnTo>
                  <a:lnTo>
                    <a:pt x="139" y="10439"/>
                  </a:lnTo>
                  <a:lnTo>
                    <a:pt x="3149" y="13347"/>
                  </a:lnTo>
                  <a:lnTo>
                    <a:pt x="10452" y="13220"/>
                  </a:lnTo>
                  <a:lnTo>
                    <a:pt x="13360" y="10210"/>
                  </a:lnTo>
                  <a:lnTo>
                    <a:pt x="13296" y="6553"/>
                  </a:lnTo>
                  <a:lnTo>
                    <a:pt x="13233" y="2908"/>
                  </a:lnTo>
                  <a:lnTo>
                    <a:pt x="10223" y="0"/>
                  </a:lnTo>
                  <a:close/>
                </a:path>
              </a:pathLst>
            </a:custGeom>
            <a:solidFill>
              <a:srgbClr val="521606"/>
            </a:solidFill>
          </p:spPr>
          <p:txBody>
            <a:bodyPr wrap="square" lIns="0" tIns="0" rIns="0" bIns="0" rtlCol="0"/>
            <a:lstStyle/>
            <a:p>
              <a:endParaRPr sz="1493" dirty="0"/>
            </a:p>
          </p:txBody>
        </p:sp>
        <p:sp>
          <p:nvSpPr>
            <p:cNvPr id="988" name="object 968">
              <a:extLst>
                <a:ext uri="{FF2B5EF4-FFF2-40B4-BE49-F238E27FC236}">
                  <a16:creationId xmlns:a16="http://schemas.microsoft.com/office/drawing/2014/main" id="{057CC7CC-027F-457A-A710-AD073E58591B}"/>
                </a:ext>
              </a:extLst>
            </p:cNvPr>
            <p:cNvSpPr/>
            <p:nvPr/>
          </p:nvSpPr>
          <p:spPr>
            <a:xfrm>
              <a:off x="492512" y="6576551"/>
              <a:ext cx="13970" cy="13970"/>
            </a:xfrm>
            <a:custGeom>
              <a:avLst/>
              <a:gdLst/>
              <a:ahLst/>
              <a:cxnLst/>
              <a:rect l="l" t="t" r="r" b="b"/>
              <a:pathLst>
                <a:path w="13970" h="13970">
                  <a:moveTo>
                    <a:pt x="10210" y="0"/>
                  </a:moveTo>
                  <a:lnTo>
                    <a:pt x="2895"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611908"/>
            </a:solidFill>
          </p:spPr>
          <p:txBody>
            <a:bodyPr wrap="square" lIns="0" tIns="0" rIns="0" bIns="0" rtlCol="0"/>
            <a:lstStyle/>
            <a:p>
              <a:endParaRPr sz="1493" dirty="0"/>
            </a:p>
          </p:txBody>
        </p:sp>
        <p:sp>
          <p:nvSpPr>
            <p:cNvPr id="989" name="object 969">
              <a:extLst>
                <a:ext uri="{FF2B5EF4-FFF2-40B4-BE49-F238E27FC236}">
                  <a16:creationId xmlns:a16="http://schemas.microsoft.com/office/drawing/2014/main" id="{687AAB67-F9EE-4B01-A841-8B769839876F}"/>
                </a:ext>
              </a:extLst>
            </p:cNvPr>
            <p:cNvSpPr/>
            <p:nvPr/>
          </p:nvSpPr>
          <p:spPr>
            <a:xfrm>
              <a:off x="811629" y="6529643"/>
              <a:ext cx="13970" cy="13970"/>
            </a:xfrm>
            <a:custGeom>
              <a:avLst/>
              <a:gdLst/>
              <a:ahLst/>
              <a:cxnLst/>
              <a:rect l="l" t="t" r="r" b="b"/>
              <a:pathLst>
                <a:path w="13969" h="13970">
                  <a:moveTo>
                    <a:pt x="10210" y="0"/>
                  </a:moveTo>
                  <a:lnTo>
                    <a:pt x="2908" y="127"/>
                  </a:lnTo>
                  <a:lnTo>
                    <a:pt x="0" y="3136"/>
                  </a:lnTo>
                  <a:lnTo>
                    <a:pt x="126" y="10439"/>
                  </a:lnTo>
                  <a:lnTo>
                    <a:pt x="3136" y="13347"/>
                  </a:lnTo>
                  <a:lnTo>
                    <a:pt x="10452" y="13220"/>
                  </a:lnTo>
                  <a:lnTo>
                    <a:pt x="13347" y="10210"/>
                  </a:lnTo>
                  <a:lnTo>
                    <a:pt x="13284" y="6553"/>
                  </a:lnTo>
                  <a:lnTo>
                    <a:pt x="13220" y="2908"/>
                  </a:lnTo>
                  <a:lnTo>
                    <a:pt x="10210" y="0"/>
                  </a:lnTo>
                  <a:close/>
                </a:path>
              </a:pathLst>
            </a:custGeom>
            <a:solidFill>
              <a:srgbClr val="561707"/>
            </a:solidFill>
          </p:spPr>
          <p:txBody>
            <a:bodyPr wrap="square" lIns="0" tIns="0" rIns="0" bIns="0" rtlCol="0"/>
            <a:lstStyle/>
            <a:p>
              <a:endParaRPr sz="1493" dirty="0"/>
            </a:p>
          </p:txBody>
        </p:sp>
        <p:sp>
          <p:nvSpPr>
            <p:cNvPr id="990" name="object 970">
              <a:extLst>
                <a:ext uri="{FF2B5EF4-FFF2-40B4-BE49-F238E27FC236}">
                  <a16:creationId xmlns:a16="http://schemas.microsoft.com/office/drawing/2014/main" id="{7B28363E-47E8-494F-A4E7-B12464504AB8}"/>
                </a:ext>
              </a:extLst>
            </p:cNvPr>
            <p:cNvSpPr/>
            <p:nvPr/>
          </p:nvSpPr>
          <p:spPr>
            <a:xfrm>
              <a:off x="882812" y="6630786"/>
              <a:ext cx="13970" cy="13970"/>
            </a:xfrm>
            <a:custGeom>
              <a:avLst/>
              <a:gdLst/>
              <a:ahLst/>
              <a:cxnLst/>
              <a:rect l="l" t="t" r="r" b="b"/>
              <a:pathLst>
                <a:path w="13969" h="13970">
                  <a:moveTo>
                    <a:pt x="10223" y="0"/>
                  </a:moveTo>
                  <a:lnTo>
                    <a:pt x="2908" y="126"/>
                  </a:lnTo>
                  <a:lnTo>
                    <a:pt x="0" y="3149"/>
                  </a:lnTo>
                  <a:lnTo>
                    <a:pt x="126" y="10452"/>
                  </a:lnTo>
                  <a:lnTo>
                    <a:pt x="3136" y="13360"/>
                  </a:lnTo>
                  <a:lnTo>
                    <a:pt x="10452" y="13233"/>
                  </a:lnTo>
                  <a:lnTo>
                    <a:pt x="13360" y="10223"/>
                  </a:lnTo>
                  <a:lnTo>
                    <a:pt x="13296" y="6565"/>
                  </a:lnTo>
                  <a:lnTo>
                    <a:pt x="13233" y="2920"/>
                  </a:lnTo>
                  <a:lnTo>
                    <a:pt x="10223" y="0"/>
                  </a:lnTo>
                  <a:close/>
                </a:path>
              </a:pathLst>
            </a:custGeom>
            <a:solidFill>
              <a:srgbClr val="773522"/>
            </a:solidFill>
          </p:spPr>
          <p:txBody>
            <a:bodyPr wrap="square" lIns="0" tIns="0" rIns="0" bIns="0" rtlCol="0"/>
            <a:lstStyle/>
            <a:p>
              <a:endParaRPr sz="1493" dirty="0"/>
            </a:p>
          </p:txBody>
        </p:sp>
        <p:sp>
          <p:nvSpPr>
            <p:cNvPr id="991" name="object 971">
              <a:extLst>
                <a:ext uri="{FF2B5EF4-FFF2-40B4-BE49-F238E27FC236}">
                  <a16:creationId xmlns:a16="http://schemas.microsoft.com/office/drawing/2014/main" id="{C0B6E09F-C44B-46B6-9874-A3F0332FA55F}"/>
                </a:ext>
              </a:extLst>
            </p:cNvPr>
            <p:cNvSpPr/>
            <p:nvPr/>
          </p:nvSpPr>
          <p:spPr>
            <a:xfrm>
              <a:off x="640410" y="6605062"/>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571707"/>
            </a:solidFill>
          </p:spPr>
          <p:txBody>
            <a:bodyPr wrap="square" lIns="0" tIns="0" rIns="0" bIns="0" rtlCol="0"/>
            <a:lstStyle/>
            <a:p>
              <a:endParaRPr sz="1493" dirty="0"/>
            </a:p>
          </p:txBody>
        </p:sp>
        <p:sp>
          <p:nvSpPr>
            <p:cNvPr id="992" name="object 972">
              <a:extLst>
                <a:ext uri="{FF2B5EF4-FFF2-40B4-BE49-F238E27FC236}">
                  <a16:creationId xmlns:a16="http://schemas.microsoft.com/office/drawing/2014/main" id="{4B15D390-AADD-47D1-8F8F-CC3DB6FE2609}"/>
                </a:ext>
              </a:extLst>
            </p:cNvPr>
            <p:cNvSpPr/>
            <p:nvPr/>
          </p:nvSpPr>
          <p:spPr>
            <a:xfrm>
              <a:off x="664758" y="6572102"/>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481506"/>
            </a:solidFill>
          </p:spPr>
          <p:txBody>
            <a:bodyPr wrap="square" lIns="0" tIns="0" rIns="0" bIns="0" rtlCol="0"/>
            <a:lstStyle/>
            <a:p>
              <a:endParaRPr sz="1493" dirty="0"/>
            </a:p>
          </p:txBody>
        </p:sp>
        <p:sp>
          <p:nvSpPr>
            <p:cNvPr id="993" name="object 973">
              <a:extLst>
                <a:ext uri="{FF2B5EF4-FFF2-40B4-BE49-F238E27FC236}">
                  <a16:creationId xmlns:a16="http://schemas.microsoft.com/office/drawing/2014/main" id="{DD815A2A-65C0-4E7D-83D3-2E1F1C37DB65}"/>
                </a:ext>
              </a:extLst>
            </p:cNvPr>
            <p:cNvSpPr/>
            <p:nvPr/>
          </p:nvSpPr>
          <p:spPr>
            <a:xfrm>
              <a:off x="615475" y="6626871"/>
              <a:ext cx="13970" cy="13970"/>
            </a:xfrm>
            <a:custGeom>
              <a:avLst/>
              <a:gdLst/>
              <a:ahLst/>
              <a:cxnLst/>
              <a:rect l="l" t="t" r="r" b="b"/>
              <a:pathLst>
                <a:path w="13970" h="13970">
                  <a:moveTo>
                    <a:pt x="10210" y="0"/>
                  </a:moveTo>
                  <a:lnTo>
                    <a:pt x="2908" y="127"/>
                  </a:lnTo>
                  <a:lnTo>
                    <a:pt x="0" y="3149"/>
                  </a:lnTo>
                  <a:lnTo>
                    <a:pt x="126" y="10452"/>
                  </a:lnTo>
                  <a:lnTo>
                    <a:pt x="3136" y="13347"/>
                  </a:lnTo>
                  <a:lnTo>
                    <a:pt x="10439" y="13220"/>
                  </a:lnTo>
                  <a:lnTo>
                    <a:pt x="13347" y="10223"/>
                  </a:lnTo>
                  <a:lnTo>
                    <a:pt x="13284" y="6565"/>
                  </a:lnTo>
                  <a:lnTo>
                    <a:pt x="13220" y="2921"/>
                  </a:lnTo>
                  <a:lnTo>
                    <a:pt x="10210" y="0"/>
                  </a:lnTo>
                  <a:close/>
                </a:path>
              </a:pathLst>
            </a:custGeom>
            <a:solidFill>
              <a:srgbClr val="551607"/>
            </a:solidFill>
          </p:spPr>
          <p:txBody>
            <a:bodyPr wrap="square" lIns="0" tIns="0" rIns="0" bIns="0" rtlCol="0"/>
            <a:lstStyle/>
            <a:p>
              <a:endParaRPr sz="1493" dirty="0"/>
            </a:p>
          </p:txBody>
        </p:sp>
        <p:sp>
          <p:nvSpPr>
            <p:cNvPr id="994" name="object 974">
              <a:extLst>
                <a:ext uri="{FF2B5EF4-FFF2-40B4-BE49-F238E27FC236}">
                  <a16:creationId xmlns:a16="http://schemas.microsoft.com/office/drawing/2014/main" id="{D1B674ED-8AAF-4A9B-9FFD-565EE40B63DF}"/>
                </a:ext>
              </a:extLst>
            </p:cNvPr>
            <p:cNvSpPr/>
            <p:nvPr/>
          </p:nvSpPr>
          <p:spPr>
            <a:xfrm>
              <a:off x="837981" y="6586884"/>
              <a:ext cx="13970" cy="13970"/>
            </a:xfrm>
            <a:custGeom>
              <a:avLst/>
              <a:gdLst/>
              <a:ahLst/>
              <a:cxnLst/>
              <a:rect l="l" t="t" r="r" b="b"/>
              <a:pathLst>
                <a:path w="13969" h="13970">
                  <a:moveTo>
                    <a:pt x="10236" y="0"/>
                  </a:moveTo>
                  <a:lnTo>
                    <a:pt x="2920" y="127"/>
                  </a:lnTo>
                  <a:lnTo>
                    <a:pt x="0" y="3136"/>
                  </a:lnTo>
                  <a:lnTo>
                    <a:pt x="139" y="10439"/>
                  </a:lnTo>
                  <a:lnTo>
                    <a:pt x="3149" y="13347"/>
                  </a:lnTo>
                  <a:lnTo>
                    <a:pt x="10464" y="13220"/>
                  </a:lnTo>
                  <a:lnTo>
                    <a:pt x="13360" y="10198"/>
                  </a:lnTo>
                  <a:lnTo>
                    <a:pt x="13296" y="6553"/>
                  </a:lnTo>
                  <a:lnTo>
                    <a:pt x="13233" y="2895"/>
                  </a:lnTo>
                  <a:lnTo>
                    <a:pt x="10236" y="0"/>
                  </a:lnTo>
                  <a:close/>
                </a:path>
              </a:pathLst>
            </a:custGeom>
            <a:solidFill>
              <a:srgbClr val="591707"/>
            </a:solidFill>
          </p:spPr>
          <p:txBody>
            <a:bodyPr wrap="square" lIns="0" tIns="0" rIns="0" bIns="0" rtlCol="0"/>
            <a:lstStyle/>
            <a:p>
              <a:endParaRPr sz="1493" dirty="0"/>
            </a:p>
          </p:txBody>
        </p:sp>
        <p:sp>
          <p:nvSpPr>
            <p:cNvPr id="995" name="object 975">
              <a:extLst>
                <a:ext uri="{FF2B5EF4-FFF2-40B4-BE49-F238E27FC236}">
                  <a16:creationId xmlns:a16="http://schemas.microsoft.com/office/drawing/2014/main" id="{7EF6214C-C780-4668-B2E9-6FAB5C5A4906}"/>
                </a:ext>
              </a:extLst>
            </p:cNvPr>
            <p:cNvSpPr/>
            <p:nvPr/>
          </p:nvSpPr>
          <p:spPr>
            <a:xfrm>
              <a:off x="688836" y="6567065"/>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5E1808"/>
            </a:solidFill>
          </p:spPr>
          <p:txBody>
            <a:bodyPr wrap="square" lIns="0" tIns="0" rIns="0" bIns="0" rtlCol="0"/>
            <a:lstStyle/>
            <a:p>
              <a:endParaRPr sz="1493" dirty="0"/>
            </a:p>
          </p:txBody>
        </p:sp>
        <p:sp>
          <p:nvSpPr>
            <p:cNvPr id="996" name="object 976">
              <a:extLst>
                <a:ext uri="{FF2B5EF4-FFF2-40B4-BE49-F238E27FC236}">
                  <a16:creationId xmlns:a16="http://schemas.microsoft.com/office/drawing/2014/main" id="{BF473D6F-ACDF-44E7-99FE-AACC74D8DDFE}"/>
                </a:ext>
              </a:extLst>
            </p:cNvPr>
            <p:cNvSpPr/>
            <p:nvPr/>
          </p:nvSpPr>
          <p:spPr>
            <a:xfrm>
              <a:off x="864989" y="6650556"/>
              <a:ext cx="13970" cy="13970"/>
            </a:xfrm>
            <a:custGeom>
              <a:avLst/>
              <a:gdLst/>
              <a:ahLst/>
              <a:cxnLst/>
              <a:rect l="l" t="t" r="r" b="b"/>
              <a:pathLst>
                <a:path w="13969" h="13970">
                  <a:moveTo>
                    <a:pt x="10223" y="0"/>
                  </a:moveTo>
                  <a:lnTo>
                    <a:pt x="2908" y="127"/>
                  </a:lnTo>
                  <a:lnTo>
                    <a:pt x="0" y="3136"/>
                  </a:lnTo>
                  <a:lnTo>
                    <a:pt x="126" y="10439"/>
                  </a:lnTo>
                  <a:lnTo>
                    <a:pt x="3149" y="13347"/>
                  </a:lnTo>
                  <a:lnTo>
                    <a:pt x="10452" y="13220"/>
                  </a:lnTo>
                  <a:lnTo>
                    <a:pt x="13360" y="10210"/>
                  </a:lnTo>
                  <a:lnTo>
                    <a:pt x="13296" y="6553"/>
                  </a:lnTo>
                  <a:lnTo>
                    <a:pt x="13233" y="2908"/>
                  </a:lnTo>
                  <a:lnTo>
                    <a:pt x="10223" y="0"/>
                  </a:lnTo>
                  <a:close/>
                </a:path>
              </a:pathLst>
            </a:custGeom>
            <a:solidFill>
              <a:srgbClr val="703021"/>
            </a:solidFill>
          </p:spPr>
          <p:txBody>
            <a:bodyPr wrap="square" lIns="0" tIns="0" rIns="0" bIns="0" rtlCol="0"/>
            <a:lstStyle/>
            <a:p>
              <a:endParaRPr sz="1493" dirty="0"/>
            </a:p>
          </p:txBody>
        </p:sp>
        <p:sp>
          <p:nvSpPr>
            <p:cNvPr id="997" name="object 977">
              <a:extLst>
                <a:ext uri="{FF2B5EF4-FFF2-40B4-BE49-F238E27FC236}">
                  <a16:creationId xmlns:a16="http://schemas.microsoft.com/office/drawing/2014/main" id="{7243C790-EA32-4EEC-9B93-4051C4435697}"/>
                </a:ext>
              </a:extLst>
            </p:cNvPr>
            <p:cNvSpPr/>
            <p:nvPr/>
          </p:nvSpPr>
          <p:spPr>
            <a:xfrm>
              <a:off x="913357" y="6508373"/>
              <a:ext cx="13970" cy="13970"/>
            </a:xfrm>
            <a:custGeom>
              <a:avLst/>
              <a:gdLst/>
              <a:ahLst/>
              <a:cxnLst/>
              <a:rect l="l" t="t" r="r" b="b"/>
              <a:pathLst>
                <a:path w="13969" h="13970">
                  <a:moveTo>
                    <a:pt x="10210" y="0"/>
                  </a:moveTo>
                  <a:lnTo>
                    <a:pt x="2895" y="127"/>
                  </a:lnTo>
                  <a:lnTo>
                    <a:pt x="0" y="3149"/>
                  </a:lnTo>
                  <a:lnTo>
                    <a:pt x="127" y="10452"/>
                  </a:lnTo>
                  <a:lnTo>
                    <a:pt x="3136" y="13360"/>
                  </a:lnTo>
                  <a:lnTo>
                    <a:pt x="10439" y="13233"/>
                  </a:lnTo>
                  <a:lnTo>
                    <a:pt x="13347" y="10223"/>
                  </a:lnTo>
                  <a:lnTo>
                    <a:pt x="13284" y="6565"/>
                  </a:lnTo>
                  <a:lnTo>
                    <a:pt x="13220" y="2921"/>
                  </a:lnTo>
                  <a:lnTo>
                    <a:pt x="10210" y="0"/>
                  </a:lnTo>
                  <a:close/>
                </a:path>
              </a:pathLst>
            </a:custGeom>
            <a:solidFill>
              <a:srgbClr val="773223"/>
            </a:solidFill>
          </p:spPr>
          <p:txBody>
            <a:bodyPr wrap="square" lIns="0" tIns="0" rIns="0" bIns="0" rtlCol="0"/>
            <a:lstStyle/>
            <a:p>
              <a:endParaRPr sz="1493" dirty="0"/>
            </a:p>
          </p:txBody>
        </p:sp>
        <p:sp>
          <p:nvSpPr>
            <p:cNvPr id="998" name="object 978">
              <a:extLst>
                <a:ext uri="{FF2B5EF4-FFF2-40B4-BE49-F238E27FC236}">
                  <a16:creationId xmlns:a16="http://schemas.microsoft.com/office/drawing/2014/main" id="{C83C88F5-74F8-41BE-9DD4-4C843B3F2B94}"/>
                </a:ext>
              </a:extLst>
            </p:cNvPr>
            <p:cNvSpPr/>
            <p:nvPr/>
          </p:nvSpPr>
          <p:spPr>
            <a:xfrm>
              <a:off x="741939" y="6518768"/>
              <a:ext cx="13970" cy="13970"/>
            </a:xfrm>
            <a:custGeom>
              <a:avLst/>
              <a:gdLst/>
              <a:ahLst/>
              <a:cxnLst/>
              <a:rect l="l" t="t" r="r" b="b"/>
              <a:pathLst>
                <a:path w="13970" h="13970">
                  <a:moveTo>
                    <a:pt x="10210" y="0"/>
                  </a:moveTo>
                  <a:lnTo>
                    <a:pt x="2908"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701E05"/>
            </a:solidFill>
          </p:spPr>
          <p:txBody>
            <a:bodyPr wrap="square" lIns="0" tIns="0" rIns="0" bIns="0" rtlCol="0"/>
            <a:lstStyle/>
            <a:p>
              <a:endParaRPr sz="1493" dirty="0"/>
            </a:p>
          </p:txBody>
        </p:sp>
        <p:sp>
          <p:nvSpPr>
            <p:cNvPr id="999" name="object 979">
              <a:extLst>
                <a:ext uri="{FF2B5EF4-FFF2-40B4-BE49-F238E27FC236}">
                  <a16:creationId xmlns:a16="http://schemas.microsoft.com/office/drawing/2014/main" id="{64E94BA9-A7EB-4387-AF94-0E2A567A1AB3}"/>
                </a:ext>
              </a:extLst>
            </p:cNvPr>
            <p:cNvSpPr/>
            <p:nvPr/>
          </p:nvSpPr>
          <p:spPr>
            <a:xfrm>
              <a:off x="755719" y="6690601"/>
              <a:ext cx="13970" cy="13970"/>
            </a:xfrm>
            <a:custGeom>
              <a:avLst/>
              <a:gdLst/>
              <a:ahLst/>
              <a:cxnLst/>
              <a:rect l="l" t="t" r="r" b="b"/>
              <a:pathLst>
                <a:path w="13970" h="13970">
                  <a:moveTo>
                    <a:pt x="10210" y="0"/>
                  </a:moveTo>
                  <a:lnTo>
                    <a:pt x="2908" y="127"/>
                  </a:lnTo>
                  <a:lnTo>
                    <a:pt x="0" y="3136"/>
                  </a:lnTo>
                  <a:lnTo>
                    <a:pt x="126" y="10426"/>
                  </a:lnTo>
                  <a:lnTo>
                    <a:pt x="3136" y="13347"/>
                  </a:lnTo>
                  <a:lnTo>
                    <a:pt x="10439" y="13220"/>
                  </a:lnTo>
                  <a:lnTo>
                    <a:pt x="13347" y="10198"/>
                  </a:lnTo>
                  <a:lnTo>
                    <a:pt x="13284" y="6553"/>
                  </a:lnTo>
                  <a:lnTo>
                    <a:pt x="13220" y="2908"/>
                  </a:lnTo>
                  <a:lnTo>
                    <a:pt x="10210" y="0"/>
                  </a:lnTo>
                  <a:close/>
                </a:path>
              </a:pathLst>
            </a:custGeom>
            <a:solidFill>
              <a:srgbClr val="BA5133"/>
            </a:solidFill>
          </p:spPr>
          <p:txBody>
            <a:bodyPr wrap="square" lIns="0" tIns="0" rIns="0" bIns="0" rtlCol="0"/>
            <a:lstStyle/>
            <a:p>
              <a:endParaRPr sz="1493" dirty="0"/>
            </a:p>
          </p:txBody>
        </p:sp>
        <p:sp>
          <p:nvSpPr>
            <p:cNvPr id="1000" name="object 980">
              <a:extLst>
                <a:ext uri="{FF2B5EF4-FFF2-40B4-BE49-F238E27FC236}">
                  <a16:creationId xmlns:a16="http://schemas.microsoft.com/office/drawing/2014/main" id="{4F454150-C621-4BC6-9C3E-B0F492B62A92}"/>
                </a:ext>
              </a:extLst>
            </p:cNvPr>
            <p:cNvSpPr/>
            <p:nvPr/>
          </p:nvSpPr>
          <p:spPr>
            <a:xfrm>
              <a:off x="608096" y="6531565"/>
              <a:ext cx="13970" cy="13970"/>
            </a:xfrm>
            <a:custGeom>
              <a:avLst/>
              <a:gdLst/>
              <a:ahLst/>
              <a:cxnLst/>
              <a:rect l="l" t="t" r="r" b="b"/>
              <a:pathLst>
                <a:path w="13970" h="13970">
                  <a:moveTo>
                    <a:pt x="10223" y="0"/>
                  </a:moveTo>
                  <a:lnTo>
                    <a:pt x="2908" y="127"/>
                  </a:lnTo>
                  <a:lnTo>
                    <a:pt x="0" y="3136"/>
                  </a:lnTo>
                  <a:lnTo>
                    <a:pt x="139" y="10439"/>
                  </a:lnTo>
                  <a:lnTo>
                    <a:pt x="3149" y="13347"/>
                  </a:lnTo>
                  <a:lnTo>
                    <a:pt x="10452" y="13220"/>
                  </a:lnTo>
                  <a:lnTo>
                    <a:pt x="13360" y="10210"/>
                  </a:lnTo>
                  <a:lnTo>
                    <a:pt x="13296" y="6553"/>
                  </a:lnTo>
                  <a:lnTo>
                    <a:pt x="13233" y="2908"/>
                  </a:lnTo>
                  <a:lnTo>
                    <a:pt x="10223" y="0"/>
                  </a:lnTo>
                  <a:close/>
                </a:path>
              </a:pathLst>
            </a:custGeom>
            <a:solidFill>
              <a:srgbClr val="471405"/>
            </a:solidFill>
          </p:spPr>
          <p:txBody>
            <a:bodyPr wrap="square" lIns="0" tIns="0" rIns="0" bIns="0" rtlCol="0"/>
            <a:lstStyle/>
            <a:p>
              <a:endParaRPr sz="1493" dirty="0"/>
            </a:p>
          </p:txBody>
        </p:sp>
        <p:sp>
          <p:nvSpPr>
            <p:cNvPr id="1001" name="object 981">
              <a:extLst>
                <a:ext uri="{FF2B5EF4-FFF2-40B4-BE49-F238E27FC236}">
                  <a16:creationId xmlns:a16="http://schemas.microsoft.com/office/drawing/2014/main" id="{CF7E4B7C-B5A6-425B-8E96-229F99E39796}"/>
                </a:ext>
              </a:extLst>
            </p:cNvPr>
            <p:cNvSpPr/>
            <p:nvPr/>
          </p:nvSpPr>
          <p:spPr>
            <a:xfrm>
              <a:off x="844411" y="6674964"/>
              <a:ext cx="13970" cy="13970"/>
            </a:xfrm>
            <a:custGeom>
              <a:avLst/>
              <a:gdLst/>
              <a:ahLst/>
              <a:cxnLst/>
              <a:rect l="l" t="t" r="r" b="b"/>
              <a:pathLst>
                <a:path w="13969" h="13970">
                  <a:moveTo>
                    <a:pt x="10210" y="0"/>
                  </a:moveTo>
                  <a:lnTo>
                    <a:pt x="2908" y="126"/>
                  </a:lnTo>
                  <a:lnTo>
                    <a:pt x="0" y="3136"/>
                  </a:lnTo>
                  <a:lnTo>
                    <a:pt x="127" y="10439"/>
                  </a:lnTo>
                  <a:lnTo>
                    <a:pt x="3136" y="13347"/>
                  </a:lnTo>
                  <a:lnTo>
                    <a:pt x="10452" y="13220"/>
                  </a:lnTo>
                  <a:lnTo>
                    <a:pt x="13347" y="10210"/>
                  </a:lnTo>
                  <a:lnTo>
                    <a:pt x="13284" y="6553"/>
                  </a:lnTo>
                  <a:lnTo>
                    <a:pt x="13220" y="2908"/>
                  </a:lnTo>
                  <a:lnTo>
                    <a:pt x="10210" y="0"/>
                  </a:lnTo>
                  <a:close/>
                </a:path>
              </a:pathLst>
            </a:custGeom>
            <a:solidFill>
              <a:srgbClr val="6B2E1E"/>
            </a:solidFill>
          </p:spPr>
          <p:txBody>
            <a:bodyPr wrap="square" lIns="0" tIns="0" rIns="0" bIns="0" rtlCol="0"/>
            <a:lstStyle/>
            <a:p>
              <a:endParaRPr sz="1493" dirty="0"/>
            </a:p>
          </p:txBody>
        </p:sp>
        <p:sp>
          <p:nvSpPr>
            <p:cNvPr id="1002" name="object 982">
              <a:extLst>
                <a:ext uri="{FF2B5EF4-FFF2-40B4-BE49-F238E27FC236}">
                  <a16:creationId xmlns:a16="http://schemas.microsoft.com/office/drawing/2014/main" id="{63615047-B8CB-4779-844D-CE1E89C4D788}"/>
                </a:ext>
              </a:extLst>
            </p:cNvPr>
            <p:cNvSpPr/>
            <p:nvPr/>
          </p:nvSpPr>
          <p:spPr>
            <a:xfrm>
              <a:off x="710902" y="6551167"/>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601709"/>
            </a:solidFill>
          </p:spPr>
          <p:txBody>
            <a:bodyPr wrap="square" lIns="0" tIns="0" rIns="0" bIns="0" rtlCol="0"/>
            <a:lstStyle/>
            <a:p>
              <a:endParaRPr sz="1493" dirty="0"/>
            </a:p>
          </p:txBody>
        </p:sp>
        <p:sp>
          <p:nvSpPr>
            <p:cNvPr id="1003" name="object 983">
              <a:extLst>
                <a:ext uri="{FF2B5EF4-FFF2-40B4-BE49-F238E27FC236}">
                  <a16:creationId xmlns:a16="http://schemas.microsoft.com/office/drawing/2014/main" id="{31C970A9-E3B8-465E-89C8-4E82D73A5D3F}"/>
                </a:ext>
              </a:extLst>
            </p:cNvPr>
            <p:cNvSpPr/>
            <p:nvPr/>
          </p:nvSpPr>
          <p:spPr>
            <a:xfrm>
              <a:off x="658642" y="6670364"/>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198"/>
                  </a:lnTo>
                  <a:lnTo>
                    <a:pt x="13284" y="6553"/>
                  </a:lnTo>
                  <a:lnTo>
                    <a:pt x="13220" y="2895"/>
                  </a:lnTo>
                  <a:lnTo>
                    <a:pt x="10210" y="0"/>
                  </a:lnTo>
                  <a:close/>
                </a:path>
              </a:pathLst>
            </a:custGeom>
            <a:solidFill>
              <a:srgbClr val="601907"/>
            </a:solidFill>
          </p:spPr>
          <p:txBody>
            <a:bodyPr wrap="square" lIns="0" tIns="0" rIns="0" bIns="0" rtlCol="0"/>
            <a:lstStyle/>
            <a:p>
              <a:endParaRPr sz="1493" dirty="0"/>
            </a:p>
          </p:txBody>
        </p:sp>
        <p:sp>
          <p:nvSpPr>
            <p:cNvPr id="1004" name="object 984">
              <a:extLst>
                <a:ext uri="{FF2B5EF4-FFF2-40B4-BE49-F238E27FC236}">
                  <a16:creationId xmlns:a16="http://schemas.microsoft.com/office/drawing/2014/main" id="{9C7D2444-C09D-412D-AD5E-5A328A1F3033}"/>
                </a:ext>
              </a:extLst>
            </p:cNvPr>
            <p:cNvSpPr/>
            <p:nvPr/>
          </p:nvSpPr>
          <p:spPr>
            <a:xfrm>
              <a:off x="593211" y="6537506"/>
              <a:ext cx="13970" cy="13970"/>
            </a:xfrm>
            <a:custGeom>
              <a:avLst/>
              <a:gdLst/>
              <a:ahLst/>
              <a:cxnLst/>
              <a:rect l="l" t="t" r="r" b="b"/>
              <a:pathLst>
                <a:path w="13970" h="13970">
                  <a:moveTo>
                    <a:pt x="10210" y="0"/>
                  </a:moveTo>
                  <a:lnTo>
                    <a:pt x="2908" y="126"/>
                  </a:lnTo>
                  <a:lnTo>
                    <a:pt x="0" y="3136"/>
                  </a:lnTo>
                  <a:lnTo>
                    <a:pt x="126" y="10439"/>
                  </a:lnTo>
                  <a:lnTo>
                    <a:pt x="3136" y="13347"/>
                  </a:lnTo>
                  <a:lnTo>
                    <a:pt x="10439" y="13220"/>
                  </a:lnTo>
                  <a:lnTo>
                    <a:pt x="13347" y="10198"/>
                  </a:lnTo>
                  <a:lnTo>
                    <a:pt x="13284" y="6553"/>
                  </a:lnTo>
                  <a:lnTo>
                    <a:pt x="13220" y="2895"/>
                  </a:lnTo>
                  <a:lnTo>
                    <a:pt x="10210" y="0"/>
                  </a:lnTo>
                  <a:close/>
                </a:path>
              </a:pathLst>
            </a:custGeom>
            <a:solidFill>
              <a:srgbClr val="954025"/>
            </a:solidFill>
          </p:spPr>
          <p:txBody>
            <a:bodyPr wrap="square" lIns="0" tIns="0" rIns="0" bIns="0" rtlCol="0"/>
            <a:lstStyle/>
            <a:p>
              <a:endParaRPr sz="1493" dirty="0"/>
            </a:p>
          </p:txBody>
        </p:sp>
        <p:sp>
          <p:nvSpPr>
            <p:cNvPr id="1005" name="object 985">
              <a:extLst>
                <a:ext uri="{FF2B5EF4-FFF2-40B4-BE49-F238E27FC236}">
                  <a16:creationId xmlns:a16="http://schemas.microsoft.com/office/drawing/2014/main" id="{96CB9B85-70FE-41FB-BA12-9403F5CCD8C9}"/>
                </a:ext>
              </a:extLst>
            </p:cNvPr>
            <p:cNvSpPr/>
            <p:nvPr/>
          </p:nvSpPr>
          <p:spPr>
            <a:xfrm>
              <a:off x="950014" y="6500291"/>
              <a:ext cx="13335" cy="13970"/>
            </a:xfrm>
            <a:custGeom>
              <a:avLst/>
              <a:gdLst/>
              <a:ahLst/>
              <a:cxnLst/>
              <a:rect l="l" t="t" r="r" b="b"/>
              <a:pathLst>
                <a:path w="13334" h="13970">
                  <a:moveTo>
                    <a:pt x="10198" y="0"/>
                  </a:moveTo>
                  <a:lnTo>
                    <a:pt x="2895" y="126"/>
                  </a:lnTo>
                  <a:lnTo>
                    <a:pt x="0" y="3149"/>
                  </a:lnTo>
                  <a:lnTo>
                    <a:pt x="127" y="10452"/>
                  </a:lnTo>
                  <a:lnTo>
                    <a:pt x="3124" y="13347"/>
                  </a:lnTo>
                  <a:lnTo>
                    <a:pt x="10426" y="13220"/>
                  </a:lnTo>
                  <a:lnTo>
                    <a:pt x="13335" y="10223"/>
                  </a:lnTo>
                  <a:lnTo>
                    <a:pt x="13271" y="6565"/>
                  </a:lnTo>
                  <a:lnTo>
                    <a:pt x="13208" y="2920"/>
                  </a:lnTo>
                  <a:lnTo>
                    <a:pt x="10198" y="0"/>
                  </a:lnTo>
                  <a:close/>
                </a:path>
              </a:pathLst>
            </a:custGeom>
            <a:solidFill>
              <a:srgbClr val="632B1C"/>
            </a:solidFill>
          </p:spPr>
          <p:txBody>
            <a:bodyPr wrap="square" lIns="0" tIns="0" rIns="0" bIns="0" rtlCol="0"/>
            <a:lstStyle/>
            <a:p>
              <a:endParaRPr sz="1493" dirty="0"/>
            </a:p>
          </p:txBody>
        </p:sp>
        <p:sp>
          <p:nvSpPr>
            <p:cNvPr id="1006" name="object 986">
              <a:extLst>
                <a:ext uri="{FF2B5EF4-FFF2-40B4-BE49-F238E27FC236}">
                  <a16:creationId xmlns:a16="http://schemas.microsoft.com/office/drawing/2014/main" id="{8BBA4A79-1E70-4B5A-9CD1-49ED1BCB092C}"/>
                </a:ext>
              </a:extLst>
            </p:cNvPr>
            <p:cNvSpPr/>
            <p:nvPr/>
          </p:nvSpPr>
          <p:spPr>
            <a:xfrm>
              <a:off x="501921" y="6641017"/>
              <a:ext cx="13970" cy="13970"/>
            </a:xfrm>
            <a:custGeom>
              <a:avLst/>
              <a:gdLst/>
              <a:ahLst/>
              <a:cxnLst/>
              <a:rect l="l" t="t" r="r" b="b"/>
              <a:pathLst>
                <a:path w="13970" h="13970">
                  <a:moveTo>
                    <a:pt x="10210" y="0"/>
                  </a:moveTo>
                  <a:lnTo>
                    <a:pt x="2908"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773521"/>
            </a:solidFill>
          </p:spPr>
          <p:txBody>
            <a:bodyPr wrap="square" lIns="0" tIns="0" rIns="0" bIns="0" rtlCol="0"/>
            <a:lstStyle/>
            <a:p>
              <a:endParaRPr sz="1493" dirty="0"/>
            </a:p>
          </p:txBody>
        </p:sp>
        <p:sp>
          <p:nvSpPr>
            <p:cNvPr id="1007" name="object 987">
              <a:extLst>
                <a:ext uri="{FF2B5EF4-FFF2-40B4-BE49-F238E27FC236}">
                  <a16:creationId xmlns:a16="http://schemas.microsoft.com/office/drawing/2014/main" id="{EA6F4B54-33DB-42CB-8F86-B84C492910B6}"/>
                </a:ext>
              </a:extLst>
            </p:cNvPr>
            <p:cNvSpPr/>
            <p:nvPr/>
          </p:nvSpPr>
          <p:spPr>
            <a:xfrm>
              <a:off x="450465" y="6613289"/>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833925"/>
            </a:solidFill>
          </p:spPr>
          <p:txBody>
            <a:bodyPr wrap="square" lIns="0" tIns="0" rIns="0" bIns="0" rtlCol="0"/>
            <a:lstStyle/>
            <a:p>
              <a:endParaRPr sz="1493" dirty="0"/>
            </a:p>
          </p:txBody>
        </p:sp>
        <p:sp>
          <p:nvSpPr>
            <p:cNvPr id="1008" name="object 988">
              <a:extLst>
                <a:ext uri="{FF2B5EF4-FFF2-40B4-BE49-F238E27FC236}">
                  <a16:creationId xmlns:a16="http://schemas.microsoft.com/office/drawing/2014/main" id="{9672558A-4100-4B62-971B-C26B4B48486F}"/>
                </a:ext>
              </a:extLst>
            </p:cNvPr>
            <p:cNvSpPr/>
            <p:nvPr/>
          </p:nvSpPr>
          <p:spPr>
            <a:xfrm>
              <a:off x="692509" y="6562121"/>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198"/>
                  </a:lnTo>
                  <a:lnTo>
                    <a:pt x="13284" y="6553"/>
                  </a:lnTo>
                  <a:lnTo>
                    <a:pt x="13220" y="2895"/>
                  </a:lnTo>
                  <a:lnTo>
                    <a:pt x="10210" y="0"/>
                  </a:lnTo>
                  <a:close/>
                </a:path>
              </a:pathLst>
            </a:custGeom>
            <a:solidFill>
              <a:srgbClr val="631808"/>
            </a:solidFill>
          </p:spPr>
          <p:txBody>
            <a:bodyPr wrap="square" lIns="0" tIns="0" rIns="0" bIns="0" rtlCol="0"/>
            <a:lstStyle/>
            <a:p>
              <a:endParaRPr sz="1493" dirty="0"/>
            </a:p>
          </p:txBody>
        </p:sp>
        <p:sp>
          <p:nvSpPr>
            <p:cNvPr id="1009" name="object 989">
              <a:extLst>
                <a:ext uri="{FF2B5EF4-FFF2-40B4-BE49-F238E27FC236}">
                  <a16:creationId xmlns:a16="http://schemas.microsoft.com/office/drawing/2014/main" id="{156CB7EE-3B9E-404C-800B-8E79EF2E85F2}"/>
                </a:ext>
              </a:extLst>
            </p:cNvPr>
            <p:cNvSpPr/>
            <p:nvPr/>
          </p:nvSpPr>
          <p:spPr>
            <a:xfrm>
              <a:off x="1012018" y="6627465"/>
              <a:ext cx="13970" cy="13970"/>
            </a:xfrm>
            <a:custGeom>
              <a:avLst/>
              <a:gdLst/>
              <a:ahLst/>
              <a:cxnLst/>
              <a:rect l="l" t="t" r="r" b="b"/>
              <a:pathLst>
                <a:path w="13969" h="13970">
                  <a:moveTo>
                    <a:pt x="10210" y="0"/>
                  </a:moveTo>
                  <a:lnTo>
                    <a:pt x="2895" y="126"/>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6D2D1F"/>
            </a:solidFill>
          </p:spPr>
          <p:txBody>
            <a:bodyPr wrap="square" lIns="0" tIns="0" rIns="0" bIns="0" rtlCol="0"/>
            <a:lstStyle/>
            <a:p>
              <a:endParaRPr sz="1493" dirty="0"/>
            </a:p>
          </p:txBody>
        </p:sp>
        <p:sp>
          <p:nvSpPr>
            <p:cNvPr id="1010" name="object 990">
              <a:extLst>
                <a:ext uri="{FF2B5EF4-FFF2-40B4-BE49-F238E27FC236}">
                  <a16:creationId xmlns:a16="http://schemas.microsoft.com/office/drawing/2014/main" id="{B6397CBE-BBB1-4CEB-9427-F3389B50491C}"/>
                </a:ext>
              </a:extLst>
            </p:cNvPr>
            <p:cNvSpPr/>
            <p:nvPr/>
          </p:nvSpPr>
          <p:spPr>
            <a:xfrm>
              <a:off x="869115" y="6549759"/>
              <a:ext cx="13970" cy="13970"/>
            </a:xfrm>
            <a:custGeom>
              <a:avLst/>
              <a:gdLst/>
              <a:ahLst/>
              <a:cxnLst/>
              <a:rect l="l" t="t" r="r" b="b"/>
              <a:pathLst>
                <a:path w="13969" h="13970">
                  <a:moveTo>
                    <a:pt x="10210" y="0"/>
                  </a:moveTo>
                  <a:lnTo>
                    <a:pt x="2908" y="126"/>
                  </a:lnTo>
                  <a:lnTo>
                    <a:pt x="0" y="3136"/>
                  </a:lnTo>
                  <a:lnTo>
                    <a:pt x="127" y="10439"/>
                  </a:lnTo>
                  <a:lnTo>
                    <a:pt x="3136" y="13347"/>
                  </a:lnTo>
                  <a:lnTo>
                    <a:pt x="10452" y="13220"/>
                  </a:lnTo>
                  <a:lnTo>
                    <a:pt x="13347" y="10210"/>
                  </a:lnTo>
                  <a:lnTo>
                    <a:pt x="13284" y="6553"/>
                  </a:lnTo>
                  <a:lnTo>
                    <a:pt x="13220" y="2908"/>
                  </a:lnTo>
                  <a:lnTo>
                    <a:pt x="10210" y="0"/>
                  </a:lnTo>
                  <a:close/>
                </a:path>
              </a:pathLst>
            </a:custGeom>
            <a:solidFill>
              <a:srgbClr val="6F3220"/>
            </a:solidFill>
          </p:spPr>
          <p:txBody>
            <a:bodyPr wrap="square" lIns="0" tIns="0" rIns="0" bIns="0" rtlCol="0"/>
            <a:lstStyle/>
            <a:p>
              <a:endParaRPr sz="1493" dirty="0"/>
            </a:p>
          </p:txBody>
        </p:sp>
        <p:sp>
          <p:nvSpPr>
            <p:cNvPr id="1011" name="object 991">
              <a:extLst>
                <a:ext uri="{FF2B5EF4-FFF2-40B4-BE49-F238E27FC236}">
                  <a16:creationId xmlns:a16="http://schemas.microsoft.com/office/drawing/2014/main" id="{19E61E2F-A088-40AF-82B3-4F0DFC54CB43}"/>
                </a:ext>
              </a:extLst>
            </p:cNvPr>
            <p:cNvSpPr/>
            <p:nvPr/>
          </p:nvSpPr>
          <p:spPr>
            <a:xfrm>
              <a:off x="837867" y="6598201"/>
              <a:ext cx="13970" cy="13970"/>
            </a:xfrm>
            <a:custGeom>
              <a:avLst/>
              <a:gdLst/>
              <a:ahLst/>
              <a:cxnLst/>
              <a:rect l="l" t="t" r="r" b="b"/>
              <a:pathLst>
                <a:path w="13969" h="13970">
                  <a:moveTo>
                    <a:pt x="10210" y="0"/>
                  </a:moveTo>
                  <a:lnTo>
                    <a:pt x="2895" y="126"/>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541707"/>
            </a:solidFill>
          </p:spPr>
          <p:txBody>
            <a:bodyPr wrap="square" lIns="0" tIns="0" rIns="0" bIns="0" rtlCol="0"/>
            <a:lstStyle/>
            <a:p>
              <a:endParaRPr sz="1493" dirty="0"/>
            </a:p>
          </p:txBody>
        </p:sp>
        <p:sp>
          <p:nvSpPr>
            <p:cNvPr id="1012" name="object 992">
              <a:extLst>
                <a:ext uri="{FF2B5EF4-FFF2-40B4-BE49-F238E27FC236}">
                  <a16:creationId xmlns:a16="http://schemas.microsoft.com/office/drawing/2014/main" id="{7A5E7DAC-A978-47F2-9C88-E1A385FC47D7}"/>
                </a:ext>
              </a:extLst>
            </p:cNvPr>
            <p:cNvSpPr/>
            <p:nvPr/>
          </p:nvSpPr>
          <p:spPr>
            <a:xfrm>
              <a:off x="552608" y="6588377"/>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198"/>
                  </a:lnTo>
                  <a:lnTo>
                    <a:pt x="13284" y="6553"/>
                  </a:lnTo>
                  <a:lnTo>
                    <a:pt x="13220" y="2895"/>
                  </a:lnTo>
                  <a:lnTo>
                    <a:pt x="10210" y="0"/>
                  </a:lnTo>
                  <a:close/>
                </a:path>
              </a:pathLst>
            </a:custGeom>
            <a:solidFill>
              <a:srgbClr val="4F1506"/>
            </a:solidFill>
          </p:spPr>
          <p:txBody>
            <a:bodyPr wrap="square" lIns="0" tIns="0" rIns="0" bIns="0" rtlCol="0"/>
            <a:lstStyle/>
            <a:p>
              <a:endParaRPr sz="1493" dirty="0"/>
            </a:p>
          </p:txBody>
        </p:sp>
        <p:sp>
          <p:nvSpPr>
            <p:cNvPr id="1013" name="object 993">
              <a:extLst>
                <a:ext uri="{FF2B5EF4-FFF2-40B4-BE49-F238E27FC236}">
                  <a16:creationId xmlns:a16="http://schemas.microsoft.com/office/drawing/2014/main" id="{D768EBD6-F4C1-4AB3-8B3D-7DF8024F65F7}"/>
                </a:ext>
              </a:extLst>
            </p:cNvPr>
            <p:cNvSpPr/>
            <p:nvPr/>
          </p:nvSpPr>
          <p:spPr>
            <a:xfrm>
              <a:off x="698745" y="6537039"/>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5A1808"/>
            </a:solidFill>
          </p:spPr>
          <p:txBody>
            <a:bodyPr wrap="square" lIns="0" tIns="0" rIns="0" bIns="0" rtlCol="0"/>
            <a:lstStyle/>
            <a:p>
              <a:endParaRPr sz="1493" dirty="0"/>
            </a:p>
          </p:txBody>
        </p:sp>
        <p:sp>
          <p:nvSpPr>
            <p:cNvPr id="1014" name="object 994">
              <a:extLst>
                <a:ext uri="{FF2B5EF4-FFF2-40B4-BE49-F238E27FC236}">
                  <a16:creationId xmlns:a16="http://schemas.microsoft.com/office/drawing/2014/main" id="{4964D16A-1E27-471D-A47F-F01E780BF823}"/>
                </a:ext>
              </a:extLst>
            </p:cNvPr>
            <p:cNvSpPr/>
            <p:nvPr/>
          </p:nvSpPr>
          <p:spPr>
            <a:xfrm>
              <a:off x="793000" y="6567295"/>
              <a:ext cx="13970" cy="13970"/>
            </a:xfrm>
            <a:custGeom>
              <a:avLst/>
              <a:gdLst/>
              <a:ahLst/>
              <a:cxnLst/>
              <a:rect l="l" t="t" r="r" b="b"/>
              <a:pathLst>
                <a:path w="13970" h="13970">
                  <a:moveTo>
                    <a:pt x="10210" y="0"/>
                  </a:moveTo>
                  <a:lnTo>
                    <a:pt x="2895" y="127"/>
                  </a:lnTo>
                  <a:lnTo>
                    <a:pt x="0" y="3149"/>
                  </a:lnTo>
                  <a:lnTo>
                    <a:pt x="126" y="10452"/>
                  </a:lnTo>
                  <a:lnTo>
                    <a:pt x="3136" y="13347"/>
                  </a:lnTo>
                  <a:lnTo>
                    <a:pt x="10439" y="13220"/>
                  </a:lnTo>
                  <a:lnTo>
                    <a:pt x="13347" y="10223"/>
                  </a:lnTo>
                  <a:lnTo>
                    <a:pt x="13284" y="6565"/>
                  </a:lnTo>
                  <a:lnTo>
                    <a:pt x="13220" y="2921"/>
                  </a:lnTo>
                  <a:lnTo>
                    <a:pt x="10210" y="0"/>
                  </a:lnTo>
                  <a:close/>
                </a:path>
              </a:pathLst>
            </a:custGeom>
            <a:solidFill>
              <a:srgbClr val="753421"/>
            </a:solidFill>
          </p:spPr>
          <p:txBody>
            <a:bodyPr wrap="square" lIns="0" tIns="0" rIns="0" bIns="0" rtlCol="0"/>
            <a:lstStyle/>
            <a:p>
              <a:endParaRPr sz="1493" dirty="0"/>
            </a:p>
          </p:txBody>
        </p:sp>
        <p:sp>
          <p:nvSpPr>
            <p:cNvPr id="1015" name="object 995">
              <a:extLst>
                <a:ext uri="{FF2B5EF4-FFF2-40B4-BE49-F238E27FC236}">
                  <a16:creationId xmlns:a16="http://schemas.microsoft.com/office/drawing/2014/main" id="{E2FEF637-83CE-4349-90DC-84C80D2B7DB5}"/>
                </a:ext>
              </a:extLst>
            </p:cNvPr>
            <p:cNvSpPr/>
            <p:nvPr/>
          </p:nvSpPr>
          <p:spPr>
            <a:xfrm>
              <a:off x="571328" y="6684956"/>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783822"/>
            </a:solidFill>
          </p:spPr>
          <p:txBody>
            <a:bodyPr wrap="square" lIns="0" tIns="0" rIns="0" bIns="0" rtlCol="0"/>
            <a:lstStyle/>
            <a:p>
              <a:endParaRPr sz="1493" dirty="0"/>
            </a:p>
          </p:txBody>
        </p:sp>
        <p:sp>
          <p:nvSpPr>
            <p:cNvPr id="1016" name="object 996">
              <a:extLst>
                <a:ext uri="{FF2B5EF4-FFF2-40B4-BE49-F238E27FC236}">
                  <a16:creationId xmlns:a16="http://schemas.microsoft.com/office/drawing/2014/main" id="{454F7A9F-6881-4C0D-BA84-735066B62F37}"/>
                </a:ext>
              </a:extLst>
            </p:cNvPr>
            <p:cNvSpPr/>
            <p:nvPr/>
          </p:nvSpPr>
          <p:spPr>
            <a:xfrm>
              <a:off x="680481" y="6576213"/>
              <a:ext cx="13970" cy="13970"/>
            </a:xfrm>
            <a:custGeom>
              <a:avLst/>
              <a:gdLst/>
              <a:ahLst/>
              <a:cxnLst/>
              <a:rect l="l" t="t" r="r" b="b"/>
              <a:pathLst>
                <a:path w="13970" h="13970">
                  <a:moveTo>
                    <a:pt x="10210" y="0"/>
                  </a:moveTo>
                  <a:lnTo>
                    <a:pt x="2908" y="127"/>
                  </a:lnTo>
                  <a:lnTo>
                    <a:pt x="0" y="3136"/>
                  </a:lnTo>
                  <a:lnTo>
                    <a:pt x="126" y="10439"/>
                  </a:lnTo>
                  <a:lnTo>
                    <a:pt x="3136" y="13347"/>
                  </a:lnTo>
                  <a:lnTo>
                    <a:pt x="10452" y="13220"/>
                  </a:lnTo>
                  <a:lnTo>
                    <a:pt x="13347" y="10210"/>
                  </a:lnTo>
                  <a:lnTo>
                    <a:pt x="13284" y="6553"/>
                  </a:lnTo>
                  <a:lnTo>
                    <a:pt x="13220" y="2908"/>
                  </a:lnTo>
                  <a:lnTo>
                    <a:pt x="10210" y="0"/>
                  </a:lnTo>
                  <a:close/>
                </a:path>
              </a:pathLst>
            </a:custGeom>
            <a:solidFill>
              <a:srgbClr val="501102"/>
            </a:solidFill>
          </p:spPr>
          <p:txBody>
            <a:bodyPr wrap="square" lIns="0" tIns="0" rIns="0" bIns="0" rtlCol="0"/>
            <a:lstStyle/>
            <a:p>
              <a:endParaRPr sz="1493" dirty="0"/>
            </a:p>
          </p:txBody>
        </p:sp>
        <p:sp>
          <p:nvSpPr>
            <p:cNvPr id="1017" name="object 997">
              <a:extLst>
                <a:ext uri="{FF2B5EF4-FFF2-40B4-BE49-F238E27FC236}">
                  <a16:creationId xmlns:a16="http://schemas.microsoft.com/office/drawing/2014/main" id="{F33E0120-2FFB-4D3D-8A17-0045B1F51752}"/>
                </a:ext>
              </a:extLst>
            </p:cNvPr>
            <p:cNvSpPr/>
            <p:nvPr/>
          </p:nvSpPr>
          <p:spPr>
            <a:xfrm>
              <a:off x="844570" y="6504792"/>
              <a:ext cx="13970" cy="13970"/>
            </a:xfrm>
            <a:custGeom>
              <a:avLst/>
              <a:gdLst/>
              <a:ahLst/>
              <a:cxnLst/>
              <a:rect l="l" t="t" r="r" b="b"/>
              <a:pathLst>
                <a:path w="13969" h="13970">
                  <a:moveTo>
                    <a:pt x="10210" y="0"/>
                  </a:moveTo>
                  <a:lnTo>
                    <a:pt x="2895"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6A2F1E"/>
            </a:solidFill>
          </p:spPr>
          <p:txBody>
            <a:bodyPr wrap="square" lIns="0" tIns="0" rIns="0" bIns="0" rtlCol="0"/>
            <a:lstStyle/>
            <a:p>
              <a:endParaRPr sz="1493" dirty="0"/>
            </a:p>
          </p:txBody>
        </p:sp>
        <p:sp>
          <p:nvSpPr>
            <p:cNvPr id="1018" name="object 998">
              <a:extLst>
                <a:ext uri="{FF2B5EF4-FFF2-40B4-BE49-F238E27FC236}">
                  <a16:creationId xmlns:a16="http://schemas.microsoft.com/office/drawing/2014/main" id="{362FBFE8-0C31-4485-AE68-B209147273B8}"/>
                </a:ext>
              </a:extLst>
            </p:cNvPr>
            <p:cNvSpPr/>
            <p:nvPr/>
          </p:nvSpPr>
          <p:spPr>
            <a:xfrm>
              <a:off x="912713" y="6618107"/>
              <a:ext cx="13970" cy="13335"/>
            </a:xfrm>
            <a:custGeom>
              <a:avLst/>
              <a:gdLst/>
              <a:ahLst/>
              <a:cxnLst/>
              <a:rect l="l" t="t" r="r" b="b"/>
              <a:pathLst>
                <a:path w="13969" h="13334">
                  <a:moveTo>
                    <a:pt x="10210" y="0"/>
                  </a:moveTo>
                  <a:lnTo>
                    <a:pt x="2908" y="127"/>
                  </a:lnTo>
                  <a:lnTo>
                    <a:pt x="0" y="3136"/>
                  </a:lnTo>
                  <a:lnTo>
                    <a:pt x="127" y="10439"/>
                  </a:lnTo>
                  <a:lnTo>
                    <a:pt x="3136" y="13335"/>
                  </a:lnTo>
                  <a:lnTo>
                    <a:pt x="10439" y="13208"/>
                  </a:lnTo>
                  <a:lnTo>
                    <a:pt x="13347" y="10210"/>
                  </a:lnTo>
                  <a:lnTo>
                    <a:pt x="13284" y="6553"/>
                  </a:lnTo>
                  <a:lnTo>
                    <a:pt x="13220" y="2908"/>
                  </a:lnTo>
                  <a:lnTo>
                    <a:pt x="10210" y="0"/>
                  </a:lnTo>
                  <a:close/>
                </a:path>
              </a:pathLst>
            </a:custGeom>
            <a:solidFill>
              <a:srgbClr val="410D02"/>
            </a:solidFill>
          </p:spPr>
          <p:txBody>
            <a:bodyPr wrap="square" lIns="0" tIns="0" rIns="0" bIns="0" rtlCol="0"/>
            <a:lstStyle/>
            <a:p>
              <a:endParaRPr sz="1493" dirty="0"/>
            </a:p>
          </p:txBody>
        </p:sp>
        <p:sp>
          <p:nvSpPr>
            <p:cNvPr id="1019" name="object 999">
              <a:extLst>
                <a:ext uri="{FF2B5EF4-FFF2-40B4-BE49-F238E27FC236}">
                  <a16:creationId xmlns:a16="http://schemas.microsoft.com/office/drawing/2014/main" id="{CB2420F1-6C0C-4B0D-92E9-57A0C3036C7E}"/>
                </a:ext>
              </a:extLst>
            </p:cNvPr>
            <p:cNvSpPr/>
            <p:nvPr/>
          </p:nvSpPr>
          <p:spPr>
            <a:xfrm>
              <a:off x="778995" y="6634848"/>
              <a:ext cx="13970" cy="13970"/>
            </a:xfrm>
            <a:custGeom>
              <a:avLst/>
              <a:gdLst/>
              <a:ahLst/>
              <a:cxnLst/>
              <a:rect l="l" t="t" r="r" b="b"/>
              <a:pathLst>
                <a:path w="13970" h="13970">
                  <a:moveTo>
                    <a:pt x="10210" y="0"/>
                  </a:moveTo>
                  <a:lnTo>
                    <a:pt x="2908" y="126"/>
                  </a:lnTo>
                  <a:lnTo>
                    <a:pt x="0" y="3149"/>
                  </a:lnTo>
                  <a:lnTo>
                    <a:pt x="126" y="10452"/>
                  </a:lnTo>
                  <a:lnTo>
                    <a:pt x="3136" y="13347"/>
                  </a:lnTo>
                  <a:lnTo>
                    <a:pt x="10439" y="13220"/>
                  </a:lnTo>
                  <a:lnTo>
                    <a:pt x="13347" y="10223"/>
                  </a:lnTo>
                  <a:lnTo>
                    <a:pt x="13284" y="6565"/>
                  </a:lnTo>
                  <a:lnTo>
                    <a:pt x="13220" y="2920"/>
                  </a:lnTo>
                  <a:lnTo>
                    <a:pt x="10210" y="0"/>
                  </a:lnTo>
                  <a:close/>
                </a:path>
              </a:pathLst>
            </a:custGeom>
            <a:solidFill>
              <a:srgbClr val="6B311E"/>
            </a:solidFill>
          </p:spPr>
          <p:txBody>
            <a:bodyPr wrap="square" lIns="0" tIns="0" rIns="0" bIns="0" rtlCol="0"/>
            <a:lstStyle/>
            <a:p>
              <a:endParaRPr sz="1493" dirty="0"/>
            </a:p>
          </p:txBody>
        </p:sp>
        <p:sp>
          <p:nvSpPr>
            <p:cNvPr id="1020" name="object 1000">
              <a:extLst>
                <a:ext uri="{FF2B5EF4-FFF2-40B4-BE49-F238E27FC236}">
                  <a16:creationId xmlns:a16="http://schemas.microsoft.com/office/drawing/2014/main" id="{B76F459A-CE82-4101-B3E2-82CA35A3BFBC}"/>
                </a:ext>
              </a:extLst>
            </p:cNvPr>
            <p:cNvSpPr/>
            <p:nvPr/>
          </p:nvSpPr>
          <p:spPr>
            <a:xfrm>
              <a:off x="896606" y="6527116"/>
              <a:ext cx="13970" cy="13970"/>
            </a:xfrm>
            <a:custGeom>
              <a:avLst/>
              <a:gdLst/>
              <a:ahLst/>
              <a:cxnLst/>
              <a:rect l="l" t="t" r="r" b="b"/>
              <a:pathLst>
                <a:path w="13969" h="13970">
                  <a:moveTo>
                    <a:pt x="10210" y="0"/>
                  </a:moveTo>
                  <a:lnTo>
                    <a:pt x="2895"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8C3C22"/>
            </a:solidFill>
          </p:spPr>
          <p:txBody>
            <a:bodyPr wrap="square" lIns="0" tIns="0" rIns="0" bIns="0" rtlCol="0"/>
            <a:lstStyle/>
            <a:p>
              <a:endParaRPr sz="1493" dirty="0"/>
            </a:p>
          </p:txBody>
        </p:sp>
        <p:sp>
          <p:nvSpPr>
            <p:cNvPr id="1021" name="object 1001">
              <a:extLst>
                <a:ext uri="{FF2B5EF4-FFF2-40B4-BE49-F238E27FC236}">
                  <a16:creationId xmlns:a16="http://schemas.microsoft.com/office/drawing/2014/main" id="{925824A4-F4FD-43A8-8428-0021FCFCF9DD}"/>
                </a:ext>
              </a:extLst>
            </p:cNvPr>
            <p:cNvSpPr/>
            <p:nvPr/>
          </p:nvSpPr>
          <p:spPr>
            <a:xfrm>
              <a:off x="1001684" y="6636702"/>
              <a:ext cx="13335" cy="13970"/>
            </a:xfrm>
            <a:custGeom>
              <a:avLst/>
              <a:gdLst/>
              <a:ahLst/>
              <a:cxnLst/>
              <a:rect l="l" t="t" r="r" b="b"/>
              <a:pathLst>
                <a:path w="13334" h="13970">
                  <a:moveTo>
                    <a:pt x="10198" y="0"/>
                  </a:moveTo>
                  <a:lnTo>
                    <a:pt x="2895" y="126"/>
                  </a:lnTo>
                  <a:lnTo>
                    <a:pt x="0" y="3136"/>
                  </a:lnTo>
                  <a:lnTo>
                    <a:pt x="127" y="10439"/>
                  </a:lnTo>
                  <a:lnTo>
                    <a:pt x="3124" y="13347"/>
                  </a:lnTo>
                  <a:lnTo>
                    <a:pt x="10439" y="13220"/>
                  </a:lnTo>
                  <a:lnTo>
                    <a:pt x="13335" y="10210"/>
                  </a:lnTo>
                  <a:lnTo>
                    <a:pt x="13271" y="6553"/>
                  </a:lnTo>
                  <a:lnTo>
                    <a:pt x="13208" y="2908"/>
                  </a:lnTo>
                  <a:lnTo>
                    <a:pt x="10198" y="0"/>
                  </a:lnTo>
                  <a:close/>
                </a:path>
              </a:pathLst>
            </a:custGeom>
            <a:solidFill>
              <a:srgbClr val="572619"/>
            </a:solidFill>
          </p:spPr>
          <p:txBody>
            <a:bodyPr wrap="square" lIns="0" tIns="0" rIns="0" bIns="0" rtlCol="0"/>
            <a:lstStyle/>
            <a:p>
              <a:endParaRPr sz="1493" dirty="0"/>
            </a:p>
          </p:txBody>
        </p:sp>
        <p:sp>
          <p:nvSpPr>
            <p:cNvPr id="1022" name="object 1002">
              <a:extLst>
                <a:ext uri="{FF2B5EF4-FFF2-40B4-BE49-F238E27FC236}">
                  <a16:creationId xmlns:a16="http://schemas.microsoft.com/office/drawing/2014/main" id="{8010F0D9-B2F7-4F5C-98D4-154D03266C8C}"/>
                </a:ext>
              </a:extLst>
            </p:cNvPr>
            <p:cNvSpPr/>
            <p:nvPr/>
          </p:nvSpPr>
          <p:spPr>
            <a:xfrm>
              <a:off x="622882" y="6533545"/>
              <a:ext cx="13970" cy="13970"/>
            </a:xfrm>
            <a:custGeom>
              <a:avLst/>
              <a:gdLst/>
              <a:ahLst/>
              <a:cxnLst/>
              <a:rect l="l" t="t" r="r" b="b"/>
              <a:pathLst>
                <a:path w="13970" h="13970">
                  <a:moveTo>
                    <a:pt x="10210" y="0"/>
                  </a:moveTo>
                  <a:lnTo>
                    <a:pt x="2908" y="126"/>
                  </a:lnTo>
                  <a:lnTo>
                    <a:pt x="0" y="3149"/>
                  </a:lnTo>
                  <a:lnTo>
                    <a:pt x="126" y="10452"/>
                  </a:lnTo>
                  <a:lnTo>
                    <a:pt x="3136" y="13347"/>
                  </a:lnTo>
                  <a:lnTo>
                    <a:pt x="10439" y="13220"/>
                  </a:lnTo>
                  <a:lnTo>
                    <a:pt x="13347" y="10210"/>
                  </a:lnTo>
                  <a:lnTo>
                    <a:pt x="13284" y="6565"/>
                  </a:lnTo>
                  <a:lnTo>
                    <a:pt x="13220" y="2908"/>
                  </a:lnTo>
                  <a:lnTo>
                    <a:pt x="10210" y="0"/>
                  </a:lnTo>
                  <a:close/>
                </a:path>
              </a:pathLst>
            </a:custGeom>
            <a:solidFill>
              <a:srgbClr val="581707"/>
            </a:solidFill>
          </p:spPr>
          <p:txBody>
            <a:bodyPr wrap="square" lIns="0" tIns="0" rIns="0" bIns="0" rtlCol="0"/>
            <a:lstStyle/>
            <a:p>
              <a:endParaRPr sz="1493" dirty="0"/>
            </a:p>
          </p:txBody>
        </p:sp>
        <p:sp>
          <p:nvSpPr>
            <p:cNvPr id="1023" name="object 1003">
              <a:extLst>
                <a:ext uri="{FF2B5EF4-FFF2-40B4-BE49-F238E27FC236}">
                  <a16:creationId xmlns:a16="http://schemas.microsoft.com/office/drawing/2014/main" id="{1601C60E-358E-47C2-BBF2-C54885F0B64A}"/>
                </a:ext>
              </a:extLst>
            </p:cNvPr>
            <p:cNvSpPr/>
            <p:nvPr/>
          </p:nvSpPr>
          <p:spPr>
            <a:xfrm>
              <a:off x="511931" y="6641469"/>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8B3A29"/>
            </a:solidFill>
          </p:spPr>
          <p:txBody>
            <a:bodyPr wrap="square" lIns="0" tIns="0" rIns="0" bIns="0" rtlCol="0"/>
            <a:lstStyle/>
            <a:p>
              <a:endParaRPr sz="1493" dirty="0"/>
            </a:p>
          </p:txBody>
        </p:sp>
        <p:sp>
          <p:nvSpPr>
            <p:cNvPr id="1024" name="object 1004">
              <a:extLst>
                <a:ext uri="{FF2B5EF4-FFF2-40B4-BE49-F238E27FC236}">
                  <a16:creationId xmlns:a16="http://schemas.microsoft.com/office/drawing/2014/main" id="{B9FA3060-C92F-4EB1-AF63-9D1BF3CBCD4B}"/>
                </a:ext>
              </a:extLst>
            </p:cNvPr>
            <p:cNvSpPr/>
            <p:nvPr/>
          </p:nvSpPr>
          <p:spPr>
            <a:xfrm>
              <a:off x="941424" y="6602781"/>
              <a:ext cx="13970" cy="13970"/>
            </a:xfrm>
            <a:custGeom>
              <a:avLst/>
              <a:gdLst/>
              <a:ahLst/>
              <a:cxnLst/>
              <a:rect l="l" t="t" r="r" b="b"/>
              <a:pathLst>
                <a:path w="13969" h="13970">
                  <a:moveTo>
                    <a:pt x="10210" y="0"/>
                  </a:moveTo>
                  <a:lnTo>
                    <a:pt x="2908" y="127"/>
                  </a:lnTo>
                  <a:lnTo>
                    <a:pt x="0" y="3136"/>
                  </a:lnTo>
                  <a:lnTo>
                    <a:pt x="127" y="10439"/>
                  </a:lnTo>
                  <a:lnTo>
                    <a:pt x="3136" y="13347"/>
                  </a:lnTo>
                  <a:lnTo>
                    <a:pt x="10439" y="13220"/>
                  </a:lnTo>
                  <a:lnTo>
                    <a:pt x="13347" y="10210"/>
                  </a:lnTo>
                  <a:lnTo>
                    <a:pt x="13284" y="6565"/>
                  </a:lnTo>
                  <a:lnTo>
                    <a:pt x="13220" y="2895"/>
                  </a:lnTo>
                  <a:lnTo>
                    <a:pt x="10210" y="0"/>
                  </a:lnTo>
                  <a:close/>
                </a:path>
              </a:pathLst>
            </a:custGeom>
            <a:solidFill>
              <a:srgbClr val="4E1307"/>
            </a:solidFill>
          </p:spPr>
          <p:txBody>
            <a:bodyPr wrap="square" lIns="0" tIns="0" rIns="0" bIns="0" rtlCol="0"/>
            <a:lstStyle/>
            <a:p>
              <a:endParaRPr sz="1493" dirty="0"/>
            </a:p>
          </p:txBody>
        </p:sp>
        <p:sp>
          <p:nvSpPr>
            <p:cNvPr id="1025" name="object 1005">
              <a:extLst>
                <a:ext uri="{FF2B5EF4-FFF2-40B4-BE49-F238E27FC236}">
                  <a16:creationId xmlns:a16="http://schemas.microsoft.com/office/drawing/2014/main" id="{59AB0811-D7F8-481F-A9F8-A785E9B54180}"/>
                </a:ext>
              </a:extLst>
            </p:cNvPr>
            <p:cNvSpPr/>
            <p:nvPr/>
          </p:nvSpPr>
          <p:spPr>
            <a:xfrm>
              <a:off x="629183" y="6609622"/>
              <a:ext cx="13970" cy="13970"/>
            </a:xfrm>
            <a:custGeom>
              <a:avLst/>
              <a:gdLst/>
              <a:ahLst/>
              <a:cxnLst/>
              <a:rect l="l" t="t" r="r" b="b"/>
              <a:pathLst>
                <a:path w="13970" h="13970">
                  <a:moveTo>
                    <a:pt x="10210" y="0"/>
                  </a:moveTo>
                  <a:lnTo>
                    <a:pt x="2908"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5C1807"/>
            </a:solidFill>
          </p:spPr>
          <p:txBody>
            <a:bodyPr wrap="square" lIns="0" tIns="0" rIns="0" bIns="0" rtlCol="0"/>
            <a:lstStyle/>
            <a:p>
              <a:endParaRPr sz="1493" dirty="0"/>
            </a:p>
          </p:txBody>
        </p:sp>
        <p:sp>
          <p:nvSpPr>
            <p:cNvPr id="1026" name="object 1006">
              <a:extLst>
                <a:ext uri="{FF2B5EF4-FFF2-40B4-BE49-F238E27FC236}">
                  <a16:creationId xmlns:a16="http://schemas.microsoft.com/office/drawing/2014/main" id="{2FAD537E-04D8-4DD6-B7FA-7668CF79E8C6}"/>
                </a:ext>
              </a:extLst>
            </p:cNvPr>
            <p:cNvSpPr/>
            <p:nvPr/>
          </p:nvSpPr>
          <p:spPr>
            <a:xfrm>
              <a:off x="676807" y="6558216"/>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5D1708"/>
            </a:solidFill>
          </p:spPr>
          <p:txBody>
            <a:bodyPr wrap="square" lIns="0" tIns="0" rIns="0" bIns="0" rtlCol="0"/>
            <a:lstStyle/>
            <a:p>
              <a:endParaRPr sz="1493" dirty="0"/>
            </a:p>
          </p:txBody>
        </p:sp>
        <p:sp>
          <p:nvSpPr>
            <p:cNvPr id="1027" name="object 1007">
              <a:extLst>
                <a:ext uri="{FF2B5EF4-FFF2-40B4-BE49-F238E27FC236}">
                  <a16:creationId xmlns:a16="http://schemas.microsoft.com/office/drawing/2014/main" id="{BE0B3BD3-47BB-4B14-B13D-64A3636FA94E}"/>
                </a:ext>
              </a:extLst>
            </p:cNvPr>
            <p:cNvSpPr/>
            <p:nvPr/>
          </p:nvSpPr>
          <p:spPr>
            <a:xfrm>
              <a:off x="992418" y="6534831"/>
              <a:ext cx="13970" cy="13970"/>
            </a:xfrm>
            <a:custGeom>
              <a:avLst/>
              <a:gdLst/>
              <a:ahLst/>
              <a:cxnLst/>
              <a:rect l="l" t="t" r="r" b="b"/>
              <a:pathLst>
                <a:path w="13969" h="13970">
                  <a:moveTo>
                    <a:pt x="10210" y="0"/>
                  </a:moveTo>
                  <a:lnTo>
                    <a:pt x="2908"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793222"/>
            </a:solidFill>
          </p:spPr>
          <p:txBody>
            <a:bodyPr wrap="square" lIns="0" tIns="0" rIns="0" bIns="0" rtlCol="0"/>
            <a:lstStyle/>
            <a:p>
              <a:endParaRPr sz="1493" dirty="0"/>
            </a:p>
          </p:txBody>
        </p:sp>
        <p:sp>
          <p:nvSpPr>
            <p:cNvPr id="1028" name="object 1008">
              <a:extLst>
                <a:ext uri="{FF2B5EF4-FFF2-40B4-BE49-F238E27FC236}">
                  <a16:creationId xmlns:a16="http://schemas.microsoft.com/office/drawing/2014/main" id="{9DC6DDF9-F5E8-4309-924B-C517B5E1FB3E}"/>
                </a:ext>
              </a:extLst>
            </p:cNvPr>
            <p:cNvSpPr/>
            <p:nvPr/>
          </p:nvSpPr>
          <p:spPr>
            <a:xfrm>
              <a:off x="536200" y="6590034"/>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803724"/>
            </a:solidFill>
          </p:spPr>
          <p:txBody>
            <a:bodyPr wrap="square" lIns="0" tIns="0" rIns="0" bIns="0" rtlCol="0"/>
            <a:lstStyle/>
            <a:p>
              <a:endParaRPr sz="1493" dirty="0"/>
            </a:p>
          </p:txBody>
        </p:sp>
        <p:sp>
          <p:nvSpPr>
            <p:cNvPr id="1029" name="object 1009">
              <a:extLst>
                <a:ext uri="{FF2B5EF4-FFF2-40B4-BE49-F238E27FC236}">
                  <a16:creationId xmlns:a16="http://schemas.microsoft.com/office/drawing/2014/main" id="{99A6A13E-A8FD-4B8D-9F3B-468A49BEF362}"/>
                </a:ext>
              </a:extLst>
            </p:cNvPr>
            <p:cNvSpPr/>
            <p:nvPr/>
          </p:nvSpPr>
          <p:spPr>
            <a:xfrm>
              <a:off x="554498" y="6598079"/>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611908"/>
            </a:solidFill>
          </p:spPr>
          <p:txBody>
            <a:bodyPr wrap="square" lIns="0" tIns="0" rIns="0" bIns="0" rtlCol="0"/>
            <a:lstStyle/>
            <a:p>
              <a:endParaRPr sz="1493" dirty="0"/>
            </a:p>
          </p:txBody>
        </p:sp>
        <p:sp>
          <p:nvSpPr>
            <p:cNvPr id="1030" name="object 1010">
              <a:extLst>
                <a:ext uri="{FF2B5EF4-FFF2-40B4-BE49-F238E27FC236}">
                  <a16:creationId xmlns:a16="http://schemas.microsoft.com/office/drawing/2014/main" id="{F1CFCF4B-3273-4A68-9AA4-2AE74B0636AB}"/>
                </a:ext>
              </a:extLst>
            </p:cNvPr>
            <p:cNvSpPr/>
            <p:nvPr/>
          </p:nvSpPr>
          <p:spPr>
            <a:xfrm>
              <a:off x="766464" y="6672512"/>
              <a:ext cx="13970" cy="13970"/>
            </a:xfrm>
            <a:custGeom>
              <a:avLst/>
              <a:gdLst/>
              <a:ahLst/>
              <a:cxnLst/>
              <a:rect l="l" t="t" r="r" b="b"/>
              <a:pathLst>
                <a:path w="13970" h="13970">
                  <a:moveTo>
                    <a:pt x="10210" y="0"/>
                  </a:moveTo>
                  <a:lnTo>
                    <a:pt x="2908"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631808"/>
            </a:solidFill>
          </p:spPr>
          <p:txBody>
            <a:bodyPr wrap="square" lIns="0" tIns="0" rIns="0" bIns="0" rtlCol="0"/>
            <a:lstStyle/>
            <a:p>
              <a:endParaRPr sz="1493" dirty="0"/>
            </a:p>
          </p:txBody>
        </p:sp>
        <p:sp>
          <p:nvSpPr>
            <p:cNvPr id="1031" name="object 1011">
              <a:extLst>
                <a:ext uri="{FF2B5EF4-FFF2-40B4-BE49-F238E27FC236}">
                  <a16:creationId xmlns:a16="http://schemas.microsoft.com/office/drawing/2014/main" id="{B057EAA5-C19F-4445-A602-87528F91A6CC}"/>
                </a:ext>
              </a:extLst>
            </p:cNvPr>
            <p:cNvSpPr/>
            <p:nvPr/>
          </p:nvSpPr>
          <p:spPr>
            <a:xfrm>
              <a:off x="728496" y="6692657"/>
              <a:ext cx="13970" cy="13335"/>
            </a:xfrm>
            <a:custGeom>
              <a:avLst/>
              <a:gdLst/>
              <a:ahLst/>
              <a:cxnLst/>
              <a:rect l="l" t="t" r="r" b="b"/>
              <a:pathLst>
                <a:path w="13970" h="13334">
                  <a:moveTo>
                    <a:pt x="10210" y="0"/>
                  </a:moveTo>
                  <a:lnTo>
                    <a:pt x="2908" y="126"/>
                  </a:lnTo>
                  <a:lnTo>
                    <a:pt x="0" y="3124"/>
                  </a:lnTo>
                  <a:lnTo>
                    <a:pt x="126" y="10439"/>
                  </a:lnTo>
                  <a:lnTo>
                    <a:pt x="3136" y="13334"/>
                  </a:lnTo>
                  <a:lnTo>
                    <a:pt x="10452" y="13207"/>
                  </a:lnTo>
                  <a:lnTo>
                    <a:pt x="13347" y="10210"/>
                  </a:lnTo>
                  <a:lnTo>
                    <a:pt x="13284" y="6553"/>
                  </a:lnTo>
                  <a:lnTo>
                    <a:pt x="13220" y="2895"/>
                  </a:lnTo>
                  <a:lnTo>
                    <a:pt x="10210" y="0"/>
                  </a:lnTo>
                  <a:close/>
                </a:path>
              </a:pathLst>
            </a:custGeom>
            <a:solidFill>
              <a:srgbClr val="BA5133"/>
            </a:solidFill>
          </p:spPr>
          <p:txBody>
            <a:bodyPr wrap="square" lIns="0" tIns="0" rIns="0" bIns="0" rtlCol="0"/>
            <a:lstStyle/>
            <a:p>
              <a:endParaRPr sz="1493" dirty="0"/>
            </a:p>
          </p:txBody>
        </p:sp>
        <p:sp>
          <p:nvSpPr>
            <p:cNvPr id="1032" name="object 1012">
              <a:extLst>
                <a:ext uri="{FF2B5EF4-FFF2-40B4-BE49-F238E27FC236}">
                  <a16:creationId xmlns:a16="http://schemas.microsoft.com/office/drawing/2014/main" id="{E90267E6-8288-43B7-B6E9-C1132F420756}"/>
                </a:ext>
              </a:extLst>
            </p:cNvPr>
            <p:cNvSpPr/>
            <p:nvPr/>
          </p:nvSpPr>
          <p:spPr>
            <a:xfrm>
              <a:off x="500566" y="6547710"/>
              <a:ext cx="13970" cy="13970"/>
            </a:xfrm>
            <a:custGeom>
              <a:avLst/>
              <a:gdLst/>
              <a:ahLst/>
              <a:cxnLst/>
              <a:rect l="l" t="t" r="r" b="b"/>
              <a:pathLst>
                <a:path w="13970" h="13970">
                  <a:moveTo>
                    <a:pt x="10210" y="0"/>
                  </a:moveTo>
                  <a:lnTo>
                    <a:pt x="2895" y="126"/>
                  </a:lnTo>
                  <a:lnTo>
                    <a:pt x="0" y="3149"/>
                  </a:lnTo>
                  <a:lnTo>
                    <a:pt x="126" y="10452"/>
                  </a:lnTo>
                  <a:lnTo>
                    <a:pt x="3136" y="13360"/>
                  </a:lnTo>
                  <a:lnTo>
                    <a:pt x="10439" y="13233"/>
                  </a:lnTo>
                  <a:lnTo>
                    <a:pt x="13347" y="10223"/>
                  </a:lnTo>
                  <a:lnTo>
                    <a:pt x="13284" y="6565"/>
                  </a:lnTo>
                  <a:lnTo>
                    <a:pt x="13220" y="2920"/>
                  </a:lnTo>
                  <a:lnTo>
                    <a:pt x="10210" y="0"/>
                  </a:lnTo>
                  <a:close/>
                </a:path>
              </a:pathLst>
            </a:custGeom>
            <a:solidFill>
              <a:srgbClr val="601808"/>
            </a:solidFill>
          </p:spPr>
          <p:txBody>
            <a:bodyPr wrap="square" lIns="0" tIns="0" rIns="0" bIns="0" rtlCol="0"/>
            <a:lstStyle/>
            <a:p>
              <a:endParaRPr sz="1493" dirty="0"/>
            </a:p>
          </p:txBody>
        </p:sp>
        <p:sp>
          <p:nvSpPr>
            <p:cNvPr id="1033" name="object 1013">
              <a:extLst>
                <a:ext uri="{FF2B5EF4-FFF2-40B4-BE49-F238E27FC236}">
                  <a16:creationId xmlns:a16="http://schemas.microsoft.com/office/drawing/2014/main" id="{163D81F2-B69B-40D6-BE73-BE599CA55425}"/>
                </a:ext>
              </a:extLst>
            </p:cNvPr>
            <p:cNvSpPr/>
            <p:nvPr/>
          </p:nvSpPr>
          <p:spPr>
            <a:xfrm>
              <a:off x="729561" y="6592131"/>
              <a:ext cx="13970" cy="13970"/>
            </a:xfrm>
            <a:custGeom>
              <a:avLst/>
              <a:gdLst/>
              <a:ahLst/>
              <a:cxnLst/>
              <a:rect l="l" t="t" r="r" b="b"/>
              <a:pathLst>
                <a:path w="13970" h="13970">
                  <a:moveTo>
                    <a:pt x="10210" y="0"/>
                  </a:moveTo>
                  <a:lnTo>
                    <a:pt x="2908" y="127"/>
                  </a:lnTo>
                  <a:lnTo>
                    <a:pt x="0" y="3149"/>
                  </a:lnTo>
                  <a:lnTo>
                    <a:pt x="126" y="10452"/>
                  </a:lnTo>
                  <a:lnTo>
                    <a:pt x="3136" y="13360"/>
                  </a:lnTo>
                  <a:lnTo>
                    <a:pt x="10439" y="13233"/>
                  </a:lnTo>
                  <a:lnTo>
                    <a:pt x="13347" y="10210"/>
                  </a:lnTo>
                  <a:lnTo>
                    <a:pt x="13284" y="6565"/>
                  </a:lnTo>
                  <a:lnTo>
                    <a:pt x="13220" y="2908"/>
                  </a:lnTo>
                  <a:lnTo>
                    <a:pt x="10210" y="0"/>
                  </a:lnTo>
                  <a:close/>
                </a:path>
              </a:pathLst>
            </a:custGeom>
            <a:solidFill>
              <a:srgbClr val="6F3220"/>
            </a:solidFill>
          </p:spPr>
          <p:txBody>
            <a:bodyPr wrap="square" lIns="0" tIns="0" rIns="0" bIns="0" rtlCol="0"/>
            <a:lstStyle/>
            <a:p>
              <a:endParaRPr sz="1493" dirty="0"/>
            </a:p>
          </p:txBody>
        </p:sp>
        <p:sp>
          <p:nvSpPr>
            <p:cNvPr id="1034" name="object 1014">
              <a:extLst>
                <a:ext uri="{FF2B5EF4-FFF2-40B4-BE49-F238E27FC236}">
                  <a16:creationId xmlns:a16="http://schemas.microsoft.com/office/drawing/2014/main" id="{28860E31-9AC3-4141-A274-9EB5775DEF06}"/>
                </a:ext>
              </a:extLst>
            </p:cNvPr>
            <p:cNvSpPr/>
            <p:nvPr/>
          </p:nvSpPr>
          <p:spPr>
            <a:xfrm>
              <a:off x="646586" y="6511134"/>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601709"/>
            </a:solidFill>
          </p:spPr>
          <p:txBody>
            <a:bodyPr wrap="square" lIns="0" tIns="0" rIns="0" bIns="0" rtlCol="0"/>
            <a:lstStyle/>
            <a:p>
              <a:endParaRPr sz="1493" dirty="0"/>
            </a:p>
          </p:txBody>
        </p:sp>
        <p:sp>
          <p:nvSpPr>
            <p:cNvPr id="1035" name="object 1015">
              <a:extLst>
                <a:ext uri="{FF2B5EF4-FFF2-40B4-BE49-F238E27FC236}">
                  <a16:creationId xmlns:a16="http://schemas.microsoft.com/office/drawing/2014/main" id="{81FCD23C-DDB6-424C-B9AE-61990042B8FA}"/>
                </a:ext>
              </a:extLst>
            </p:cNvPr>
            <p:cNvSpPr/>
            <p:nvPr/>
          </p:nvSpPr>
          <p:spPr>
            <a:xfrm>
              <a:off x="547404" y="6591158"/>
              <a:ext cx="13970" cy="13970"/>
            </a:xfrm>
            <a:custGeom>
              <a:avLst/>
              <a:gdLst/>
              <a:ahLst/>
              <a:cxnLst/>
              <a:rect l="l" t="t" r="r" b="b"/>
              <a:pathLst>
                <a:path w="13970" h="13970">
                  <a:moveTo>
                    <a:pt x="10210" y="0"/>
                  </a:moveTo>
                  <a:lnTo>
                    <a:pt x="2908"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4C1606"/>
            </a:solidFill>
          </p:spPr>
          <p:txBody>
            <a:bodyPr wrap="square" lIns="0" tIns="0" rIns="0" bIns="0" rtlCol="0"/>
            <a:lstStyle/>
            <a:p>
              <a:endParaRPr sz="1493" dirty="0"/>
            </a:p>
          </p:txBody>
        </p:sp>
        <p:sp>
          <p:nvSpPr>
            <p:cNvPr id="1036" name="object 1016">
              <a:extLst>
                <a:ext uri="{FF2B5EF4-FFF2-40B4-BE49-F238E27FC236}">
                  <a16:creationId xmlns:a16="http://schemas.microsoft.com/office/drawing/2014/main" id="{FFA7319C-B266-42C8-851E-7B849F70C49C}"/>
                </a:ext>
              </a:extLst>
            </p:cNvPr>
            <p:cNvSpPr/>
            <p:nvPr/>
          </p:nvSpPr>
          <p:spPr>
            <a:xfrm>
              <a:off x="941344" y="6500704"/>
              <a:ext cx="13970" cy="13970"/>
            </a:xfrm>
            <a:custGeom>
              <a:avLst/>
              <a:gdLst/>
              <a:ahLst/>
              <a:cxnLst/>
              <a:rect l="l" t="t" r="r" b="b"/>
              <a:pathLst>
                <a:path w="13969" h="13970">
                  <a:moveTo>
                    <a:pt x="10210" y="0"/>
                  </a:moveTo>
                  <a:lnTo>
                    <a:pt x="2895" y="127"/>
                  </a:lnTo>
                  <a:lnTo>
                    <a:pt x="0" y="3136"/>
                  </a:lnTo>
                  <a:lnTo>
                    <a:pt x="127" y="10439"/>
                  </a:lnTo>
                  <a:lnTo>
                    <a:pt x="3136" y="13347"/>
                  </a:lnTo>
                  <a:lnTo>
                    <a:pt x="10439" y="13220"/>
                  </a:lnTo>
                  <a:lnTo>
                    <a:pt x="13347" y="10210"/>
                  </a:lnTo>
                  <a:lnTo>
                    <a:pt x="13284" y="6553"/>
                  </a:lnTo>
                  <a:lnTo>
                    <a:pt x="13220" y="2895"/>
                  </a:lnTo>
                  <a:lnTo>
                    <a:pt x="10210" y="0"/>
                  </a:lnTo>
                  <a:close/>
                </a:path>
              </a:pathLst>
            </a:custGeom>
            <a:solidFill>
              <a:srgbClr val="783323"/>
            </a:solidFill>
          </p:spPr>
          <p:txBody>
            <a:bodyPr wrap="square" lIns="0" tIns="0" rIns="0" bIns="0" rtlCol="0"/>
            <a:lstStyle/>
            <a:p>
              <a:endParaRPr sz="1493" dirty="0"/>
            </a:p>
          </p:txBody>
        </p:sp>
        <p:sp>
          <p:nvSpPr>
            <p:cNvPr id="1037" name="object 1017">
              <a:extLst>
                <a:ext uri="{FF2B5EF4-FFF2-40B4-BE49-F238E27FC236}">
                  <a16:creationId xmlns:a16="http://schemas.microsoft.com/office/drawing/2014/main" id="{02A5F475-F68D-40C7-B825-6DB44F91419A}"/>
                </a:ext>
              </a:extLst>
            </p:cNvPr>
            <p:cNvSpPr/>
            <p:nvPr/>
          </p:nvSpPr>
          <p:spPr>
            <a:xfrm>
              <a:off x="960431" y="6583707"/>
              <a:ext cx="13970" cy="13970"/>
            </a:xfrm>
            <a:custGeom>
              <a:avLst/>
              <a:gdLst/>
              <a:ahLst/>
              <a:cxnLst/>
              <a:rect l="l" t="t" r="r" b="b"/>
              <a:pathLst>
                <a:path w="13969" h="13970">
                  <a:moveTo>
                    <a:pt x="10210" y="0"/>
                  </a:moveTo>
                  <a:lnTo>
                    <a:pt x="2908"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411205"/>
            </a:solidFill>
          </p:spPr>
          <p:txBody>
            <a:bodyPr wrap="square" lIns="0" tIns="0" rIns="0" bIns="0" rtlCol="0"/>
            <a:lstStyle/>
            <a:p>
              <a:endParaRPr sz="1493" dirty="0"/>
            </a:p>
          </p:txBody>
        </p:sp>
        <p:sp>
          <p:nvSpPr>
            <p:cNvPr id="1038" name="object 1018">
              <a:extLst>
                <a:ext uri="{FF2B5EF4-FFF2-40B4-BE49-F238E27FC236}">
                  <a16:creationId xmlns:a16="http://schemas.microsoft.com/office/drawing/2014/main" id="{15401E0A-EF6C-4BE6-B104-817AD07EBB13}"/>
                </a:ext>
              </a:extLst>
            </p:cNvPr>
            <p:cNvSpPr/>
            <p:nvPr/>
          </p:nvSpPr>
          <p:spPr>
            <a:xfrm>
              <a:off x="693999" y="6660321"/>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813826"/>
            </a:solidFill>
          </p:spPr>
          <p:txBody>
            <a:bodyPr wrap="square" lIns="0" tIns="0" rIns="0" bIns="0" rtlCol="0"/>
            <a:lstStyle/>
            <a:p>
              <a:endParaRPr sz="1493" dirty="0"/>
            </a:p>
          </p:txBody>
        </p:sp>
        <p:sp>
          <p:nvSpPr>
            <p:cNvPr id="1039" name="object 1019">
              <a:extLst>
                <a:ext uri="{FF2B5EF4-FFF2-40B4-BE49-F238E27FC236}">
                  <a16:creationId xmlns:a16="http://schemas.microsoft.com/office/drawing/2014/main" id="{2DED94E3-FD58-45A4-8F47-B71EE1A3E863}"/>
                </a:ext>
              </a:extLst>
            </p:cNvPr>
            <p:cNvSpPr/>
            <p:nvPr/>
          </p:nvSpPr>
          <p:spPr>
            <a:xfrm>
              <a:off x="719100" y="6516137"/>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198"/>
                  </a:lnTo>
                  <a:lnTo>
                    <a:pt x="13284" y="6553"/>
                  </a:lnTo>
                  <a:lnTo>
                    <a:pt x="13220" y="2895"/>
                  </a:lnTo>
                  <a:lnTo>
                    <a:pt x="10210" y="0"/>
                  </a:lnTo>
                  <a:close/>
                </a:path>
              </a:pathLst>
            </a:custGeom>
            <a:solidFill>
              <a:srgbClr val="703220"/>
            </a:solidFill>
          </p:spPr>
          <p:txBody>
            <a:bodyPr wrap="square" lIns="0" tIns="0" rIns="0" bIns="0" rtlCol="0"/>
            <a:lstStyle/>
            <a:p>
              <a:endParaRPr sz="1493" dirty="0"/>
            </a:p>
          </p:txBody>
        </p:sp>
        <p:sp>
          <p:nvSpPr>
            <p:cNvPr id="1040" name="object 1020">
              <a:extLst>
                <a:ext uri="{FF2B5EF4-FFF2-40B4-BE49-F238E27FC236}">
                  <a16:creationId xmlns:a16="http://schemas.microsoft.com/office/drawing/2014/main" id="{71908D67-F53D-460B-B6EB-40DD139EA820}"/>
                </a:ext>
              </a:extLst>
            </p:cNvPr>
            <p:cNvSpPr/>
            <p:nvPr/>
          </p:nvSpPr>
          <p:spPr>
            <a:xfrm>
              <a:off x="727770" y="6703913"/>
              <a:ext cx="13970" cy="13335"/>
            </a:xfrm>
            <a:custGeom>
              <a:avLst/>
              <a:gdLst/>
              <a:ahLst/>
              <a:cxnLst/>
              <a:rect l="l" t="t" r="r" b="b"/>
              <a:pathLst>
                <a:path w="13970" h="13334">
                  <a:moveTo>
                    <a:pt x="10210" y="0"/>
                  </a:moveTo>
                  <a:lnTo>
                    <a:pt x="2895" y="127"/>
                  </a:lnTo>
                  <a:lnTo>
                    <a:pt x="0" y="3124"/>
                  </a:lnTo>
                  <a:lnTo>
                    <a:pt x="126" y="10426"/>
                  </a:lnTo>
                  <a:lnTo>
                    <a:pt x="3136" y="13335"/>
                  </a:lnTo>
                  <a:lnTo>
                    <a:pt x="10439" y="13208"/>
                  </a:lnTo>
                  <a:lnTo>
                    <a:pt x="13347" y="10198"/>
                  </a:lnTo>
                  <a:lnTo>
                    <a:pt x="13284" y="6553"/>
                  </a:lnTo>
                  <a:lnTo>
                    <a:pt x="13220" y="2895"/>
                  </a:lnTo>
                  <a:lnTo>
                    <a:pt x="10210" y="0"/>
                  </a:lnTo>
                  <a:close/>
                </a:path>
              </a:pathLst>
            </a:custGeom>
            <a:solidFill>
              <a:srgbClr val="853728"/>
            </a:solidFill>
          </p:spPr>
          <p:txBody>
            <a:bodyPr wrap="square" lIns="0" tIns="0" rIns="0" bIns="0" rtlCol="0"/>
            <a:lstStyle/>
            <a:p>
              <a:endParaRPr sz="1493" dirty="0"/>
            </a:p>
          </p:txBody>
        </p:sp>
        <p:sp>
          <p:nvSpPr>
            <p:cNvPr id="1041" name="object 1021">
              <a:extLst>
                <a:ext uri="{FF2B5EF4-FFF2-40B4-BE49-F238E27FC236}">
                  <a16:creationId xmlns:a16="http://schemas.microsoft.com/office/drawing/2014/main" id="{28D9462B-20A2-4C83-A03E-689BCCDC6E53}"/>
                </a:ext>
              </a:extLst>
            </p:cNvPr>
            <p:cNvSpPr/>
            <p:nvPr/>
          </p:nvSpPr>
          <p:spPr>
            <a:xfrm>
              <a:off x="769118" y="6475632"/>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5C2A1A"/>
            </a:solidFill>
          </p:spPr>
          <p:txBody>
            <a:bodyPr wrap="square" lIns="0" tIns="0" rIns="0" bIns="0" rtlCol="0"/>
            <a:lstStyle/>
            <a:p>
              <a:endParaRPr sz="1493" dirty="0"/>
            </a:p>
          </p:txBody>
        </p:sp>
        <p:sp>
          <p:nvSpPr>
            <p:cNvPr id="1042" name="object 1022">
              <a:extLst>
                <a:ext uri="{FF2B5EF4-FFF2-40B4-BE49-F238E27FC236}">
                  <a16:creationId xmlns:a16="http://schemas.microsoft.com/office/drawing/2014/main" id="{4460144C-E19D-4164-A548-FF31727ED61C}"/>
                </a:ext>
              </a:extLst>
            </p:cNvPr>
            <p:cNvSpPr/>
            <p:nvPr/>
          </p:nvSpPr>
          <p:spPr>
            <a:xfrm>
              <a:off x="605800" y="6620022"/>
              <a:ext cx="13970" cy="13970"/>
            </a:xfrm>
            <a:custGeom>
              <a:avLst/>
              <a:gdLst/>
              <a:ahLst/>
              <a:cxnLst/>
              <a:rect l="l" t="t" r="r" b="b"/>
              <a:pathLst>
                <a:path w="13970" h="13970">
                  <a:moveTo>
                    <a:pt x="10210" y="0"/>
                  </a:moveTo>
                  <a:lnTo>
                    <a:pt x="2908"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863926"/>
            </a:solidFill>
          </p:spPr>
          <p:txBody>
            <a:bodyPr wrap="square" lIns="0" tIns="0" rIns="0" bIns="0" rtlCol="0"/>
            <a:lstStyle/>
            <a:p>
              <a:endParaRPr sz="1493" dirty="0"/>
            </a:p>
          </p:txBody>
        </p:sp>
        <p:sp>
          <p:nvSpPr>
            <p:cNvPr id="1043" name="object 1023">
              <a:extLst>
                <a:ext uri="{FF2B5EF4-FFF2-40B4-BE49-F238E27FC236}">
                  <a16:creationId xmlns:a16="http://schemas.microsoft.com/office/drawing/2014/main" id="{FF9A52C7-5E33-40A5-A361-1D44362502C2}"/>
                </a:ext>
              </a:extLst>
            </p:cNvPr>
            <p:cNvSpPr/>
            <p:nvPr/>
          </p:nvSpPr>
          <p:spPr>
            <a:xfrm>
              <a:off x="933496" y="6583212"/>
              <a:ext cx="13970" cy="13970"/>
            </a:xfrm>
            <a:custGeom>
              <a:avLst/>
              <a:gdLst/>
              <a:ahLst/>
              <a:cxnLst/>
              <a:rect l="l" t="t" r="r" b="b"/>
              <a:pathLst>
                <a:path w="13969" h="13970">
                  <a:moveTo>
                    <a:pt x="10210" y="0"/>
                  </a:moveTo>
                  <a:lnTo>
                    <a:pt x="2895"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642D1C"/>
            </a:solidFill>
          </p:spPr>
          <p:txBody>
            <a:bodyPr wrap="square" lIns="0" tIns="0" rIns="0" bIns="0" rtlCol="0"/>
            <a:lstStyle/>
            <a:p>
              <a:endParaRPr sz="1493" dirty="0"/>
            </a:p>
          </p:txBody>
        </p:sp>
        <p:sp>
          <p:nvSpPr>
            <p:cNvPr id="1044" name="object 1024">
              <a:extLst>
                <a:ext uri="{FF2B5EF4-FFF2-40B4-BE49-F238E27FC236}">
                  <a16:creationId xmlns:a16="http://schemas.microsoft.com/office/drawing/2014/main" id="{77FFC9C3-8D5A-4257-9EE9-68A202AC8D8F}"/>
                </a:ext>
              </a:extLst>
            </p:cNvPr>
            <p:cNvSpPr/>
            <p:nvPr/>
          </p:nvSpPr>
          <p:spPr>
            <a:xfrm>
              <a:off x="575348" y="6697295"/>
              <a:ext cx="13970" cy="13970"/>
            </a:xfrm>
            <a:custGeom>
              <a:avLst/>
              <a:gdLst/>
              <a:ahLst/>
              <a:cxnLst/>
              <a:rect l="l" t="t" r="r" b="b"/>
              <a:pathLst>
                <a:path w="13970" h="13970">
                  <a:moveTo>
                    <a:pt x="10210" y="0"/>
                  </a:moveTo>
                  <a:lnTo>
                    <a:pt x="2908" y="127"/>
                  </a:lnTo>
                  <a:lnTo>
                    <a:pt x="0" y="3136"/>
                  </a:lnTo>
                  <a:lnTo>
                    <a:pt x="126" y="10439"/>
                  </a:lnTo>
                  <a:lnTo>
                    <a:pt x="3136" y="13347"/>
                  </a:lnTo>
                  <a:lnTo>
                    <a:pt x="10452" y="13220"/>
                  </a:lnTo>
                  <a:lnTo>
                    <a:pt x="13347" y="10210"/>
                  </a:lnTo>
                  <a:lnTo>
                    <a:pt x="13284" y="6553"/>
                  </a:lnTo>
                  <a:lnTo>
                    <a:pt x="13220" y="2908"/>
                  </a:lnTo>
                  <a:lnTo>
                    <a:pt x="10210" y="0"/>
                  </a:lnTo>
                  <a:close/>
                </a:path>
              </a:pathLst>
            </a:custGeom>
            <a:solidFill>
              <a:srgbClr val="8C3B29"/>
            </a:solidFill>
          </p:spPr>
          <p:txBody>
            <a:bodyPr wrap="square" lIns="0" tIns="0" rIns="0" bIns="0" rtlCol="0"/>
            <a:lstStyle/>
            <a:p>
              <a:endParaRPr sz="1493" dirty="0"/>
            </a:p>
          </p:txBody>
        </p:sp>
        <p:sp>
          <p:nvSpPr>
            <p:cNvPr id="1045" name="object 1025">
              <a:extLst>
                <a:ext uri="{FF2B5EF4-FFF2-40B4-BE49-F238E27FC236}">
                  <a16:creationId xmlns:a16="http://schemas.microsoft.com/office/drawing/2014/main" id="{DB135184-0F3A-4FDE-8C97-25D9D57D7026}"/>
                </a:ext>
              </a:extLst>
            </p:cNvPr>
            <p:cNvSpPr/>
            <p:nvPr/>
          </p:nvSpPr>
          <p:spPr>
            <a:xfrm>
              <a:off x="565541" y="6690537"/>
              <a:ext cx="13970" cy="13970"/>
            </a:xfrm>
            <a:custGeom>
              <a:avLst/>
              <a:gdLst/>
              <a:ahLst/>
              <a:cxnLst/>
              <a:rect l="l" t="t" r="r" b="b"/>
              <a:pathLst>
                <a:path w="13970" h="13970">
                  <a:moveTo>
                    <a:pt x="10210" y="0"/>
                  </a:moveTo>
                  <a:lnTo>
                    <a:pt x="2895" y="126"/>
                  </a:lnTo>
                  <a:lnTo>
                    <a:pt x="0" y="3149"/>
                  </a:lnTo>
                  <a:lnTo>
                    <a:pt x="126" y="10452"/>
                  </a:lnTo>
                  <a:lnTo>
                    <a:pt x="3136" y="13360"/>
                  </a:lnTo>
                  <a:lnTo>
                    <a:pt x="10439" y="13233"/>
                  </a:lnTo>
                  <a:lnTo>
                    <a:pt x="13347" y="10223"/>
                  </a:lnTo>
                  <a:lnTo>
                    <a:pt x="13284" y="6565"/>
                  </a:lnTo>
                  <a:lnTo>
                    <a:pt x="13220" y="2920"/>
                  </a:lnTo>
                  <a:lnTo>
                    <a:pt x="10210" y="0"/>
                  </a:lnTo>
                  <a:close/>
                </a:path>
              </a:pathLst>
            </a:custGeom>
            <a:solidFill>
              <a:srgbClr val="863A27"/>
            </a:solidFill>
          </p:spPr>
          <p:txBody>
            <a:bodyPr wrap="square" lIns="0" tIns="0" rIns="0" bIns="0" rtlCol="0"/>
            <a:lstStyle/>
            <a:p>
              <a:endParaRPr sz="1493" dirty="0"/>
            </a:p>
          </p:txBody>
        </p:sp>
        <p:sp>
          <p:nvSpPr>
            <p:cNvPr id="1046" name="object 1026">
              <a:extLst>
                <a:ext uri="{FF2B5EF4-FFF2-40B4-BE49-F238E27FC236}">
                  <a16:creationId xmlns:a16="http://schemas.microsoft.com/office/drawing/2014/main" id="{9050A81E-F4A0-4898-9C42-B2C44D7D6C48}"/>
                </a:ext>
              </a:extLst>
            </p:cNvPr>
            <p:cNvSpPr/>
            <p:nvPr/>
          </p:nvSpPr>
          <p:spPr>
            <a:xfrm>
              <a:off x="735195" y="6699549"/>
              <a:ext cx="13970" cy="13970"/>
            </a:xfrm>
            <a:custGeom>
              <a:avLst/>
              <a:gdLst/>
              <a:ahLst/>
              <a:cxnLst/>
              <a:rect l="l" t="t" r="r" b="b"/>
              <a:pathLst>
                <a:path w="13970" h="13970">
                  <a:moveTo>
                    <a:pt x="10210" y="0"/>
                  </a:moveTo>
                  <a:lnTo>
                    <a:pt x="2895" y="126"/>
                  </a:lnTo>
                  <a:lnTo>
                    <a:pt x="0" y="3149"/>
                  </a:lnTo>
                  <a:lnTo>
                    <a:pt x="126" y="10452"/>
                  </a:lnTo>
                  <a:lnTo>
                    <a:pt x="3136" y="13360"/>
                  </a:lnTo>
                  <a:lnTo>
                    <a:pt x="10439" y="13233"/>
                  </a:lnTo>
                  <a:lnTo>
                    <a:pt x="13347" y="10223"/>
                  </a:lnTo>
                  <a:lnTo>
                    <a:pt x="13284" y="6565"/>
                  </a:lnTo>
                  <a:lnTo>
                    <a:pt x="13220" y="2920"/>
                  </a:lnTo>
                  <a:lnTo>
                    <a:pt x="10210" y="0"/>
                  </a:lnTo>
                  <a:close/>
                </a:path>
              </a:pathLst>
            </a:custGeom>
            <a:solidFill>
              <a:srgbClr val="853926"/>
            </a:solidFill>
          </p:spPr>
          <p:txBody>
            <a:bodyPr wrap="square" lIns="0" tIns="0" rIns="0" bIns="0" rtlCol="0"/>
            <a:lstStyle/>
            <a:p>
              <a:endParaRPr sz="1493" dirty="0"/>
            </a:p>
          </p:txBody>
        </p:sp>
        <p:sp>
          <p:nvSpPr>
            <p:cNvPr id="1047" name="object 1027">
              <a:extLst>
                <a:ext uri="{FF2B5EF4-FFF2-40B4-BE49-F238E27FC236}">
                  <a16:creationId xmlns:a16="http://schemas.microsoft.com/office/drawing/2014/main" id="{0501A5F0-BE4A-4C68-8509-6BF1B8E603D0}"/>
                </a:ext>
              </a:extLst>
            </p:cNvPr>
            <p:cNvSpPr/>
            <p:nvPr/>
          </p:nvSpPr>
          <p:spPr>
            <a:xfrm>
              <a:off x="585143" y="6661607"/>
              <a:ext cx="13970" cy="13970"/>
            </a:xfrm>
            <a:custGeom>
              <a:avLst/>
              <a:gdLst/>
              <a:ahLst/>
              <a:cxnLst/>
              <a:rect l="l" t="t" r="r" b="b"/>
              <a:pathLst>
                <a:path w="13970" h="13970">
                  <a:moveTo>
                    <a:pt x="10210" y="0"/>
                  </a:moveTo>
                  <a:lnTo>
                    <a:pt x="2908" y="126"/>
                  </a:lnTo>
                  <a:lnTo>
                    <a:pt x="0" y="3136"/>
                  </a:lnTo>
                  <a:lnTo>
                    <a:pt x="126" y="10439"/>
                  </a:lnTo>
                  <a:lnTo>
                    <a:pt x="3136" y="13347"/>
                  </a:lnTo>
                  <a:lnTo>
                    <a:pt x="10439" y="13220"/>
                  </a:lnTo>
                  <a:lnTo>
                    <a:pt x="13347" y="10198"/>
                  </a:lnTo>
                  <a:lnTo>
                    <a:pt x="13284" y="6553"/>
                  </a:lnTo>
                  <a:lnTo>
                    <a:pt x="13220" y="2895"/>
                  </a:lnTo>
                  <a:lnTo>
                    <a:pt x="10210" y="0"/>
                  </a:lnTo>
                  <a:close/>
                </a:path>
              </a:pathLst>
            </a:custGeom>
            <a:solidFill>
              <a:srgbClr val="5B1302"/>
            </a:solidFill>
          </p:spPr>
          <p:txBody>
            <a:bodyPr wrap="square" lIns="0" tIns="0" rIns="0" bIns="0" rtlCol="0"/>
            <a:lstStyle/>
            <a:p>
              <a:endParaRPr sz="1493" dirty="0"/>
            </a:p>
          </p:txBody>
        </p:sp>
        <p:sp>
          <p:nvSpPr>
            <p:cNvPr id="1048" name="object 1028">
              <a:extLst>
                <a:ext uri="{FF2B5EF4-FFF2-40B4-BE49-F238E27FC236}">
                  <a16:creationId xmlns:a16="http://schemas.microsoft.com/office/drawing/2014/main" id="{DC0A49FB-C3FC-4554-8540-10C2F948FBB9}"/>
                </a:ext>
              </a:extLst>
            </p:cNvPr>
            <p:cNvSpPr/>
            <p:nvPr/>
          </p:nvSpPr>
          <p:spPr>
            <a:xfrm>
              <a:off x="663326" y="6494900"/>
              <a:ext cx="13970" cy="13970"/>
            </a:xfrm>
            <a:custGeom>
              <a:avLst/>
              <a:gdLst/>
              <a:ahLst/>
              <a:cxnLst/>
              <a:rect l="l" t="t" r="r" b="b"/>
              <a:pathLst>
                <a:path w="13970" h="13970">
                  <a:moveTo>
                    <a:pt x="10210" y="0"/>
                  </a:moveTo>
                  <a:lnTo>
                    <a:pt x="2908" y="126"/>
                  </a:lnTo>
                  <a:lnTo>
                    <a:pt x="0" y="3149"/>
                  </a:lnTo>
                  <a:lnTo>
                    <a:pt x="126" y="10452"/>
                  </a:lnTo>
                  <a:lnTo>
                    <a:pt x="3136" y="13347"/>
                  </a:lnTo>
                  <a:lnTo>
                    <a:pt x="10452" y="13220"/>
                  </a:lnTo>
                  <a:lnTo>
                    <a:pt x="13347" y="10223"/>
                  </a:lnTo>
                  <a:lnTo>
                    <a:pt x="13284" y="6565"/>
                  </a:lnTo>
                  <a:lnTo>
                    <a:pt x="13220" y="2920"/>
                  </a:lnTo>
                  <a:lnTo>
                    <a:pt x="10210" y="0"/>
                  </a:lnTo>
                  <a:close/>
                </a:path>
              </a:pathLst>
            </a:custGeom>
            <a:solidFill>
              <a:srgbClr val="E38F56"/>
            </a:solidFill>
          </p:spPr>
          <p:txBody>
            <a:bodyPr wrap="square" lIns="0" tIns="0" rIns="0" bIns="0" rtlCol="0"/>
            <a:lstStyle/>
            <a:p>
              <a:endParaRPr sz="1493" dirty="0"/>
            </a:p>
          </p:txBody>
        </p:sp>
        <p:sp>
          <p:nvSpPr>
            <p:cNvPr id="1049" name="object 1029">
              <a:extLst>
                <a:ext uri="{FF2B5EF4-FFF2-40B4-BE49-F238E27FC236}">
                  <a16:creationId xmlns:a16="http://schemas.microsoft.com/office/drawing/2014/main" id="{0288B066-8A18-4274-AA6E-2F20B0BC1844}"/>
                </a:ext>
              </a:extLst>
            </p:cNvPr>
            <p:cNvSpPr/>
            <p:nvPr/>
          </p:nvSpPr>
          <p:spPr>
            <a:xfrm>
              <a:off x="973449" y="6553584"/>
              <a:ext cx="13970" cy="13970"/>
            </a:xfrm>
            <a:custGeom>
              <a:avLst/>
              <a:gdLst/>
              <a:ahLst/>
              <a:cxnLst/>
              <a:rect l="l" t="t" r="r" b="b"/>
              <a:pathLst>
                <a:path w="13969" h="13970">
                  <a:moveTo>
                    <a:pt x="10210" y="0"/>
                  </a:moveTo>
                  <a:lnTo>
                    <a:pt x="2895" y="126"/>
                  </a:lnTo>
                  <a:lnTo>
                    <a:pt x="0" y="3149"/>
                  </a:lnTo>
                  <a:lnTo>
                    <a:pt x="127" y="10452"/>
                  </a:lnTo>
                  <a:lnTo>
                    <a:pt x="3136" y="13360"/>
                  </a:lnTo>
                  <a:lnTo>
                    <a:pt x="10439" y="13233"/>
                  </a:lnTo>
                  <a:lnTo>
                    <a:pt x="13347" y="10223"/>
                  </a:lnTo>
                  <a:lnTo>
                    <a:pt x="13284" y="6565"/>
                  </a:lnTo>
                  <a:lnTo>
                    <a:pt x="13220" y="2920"/>
                  </a:lnTo>
                  <a:lnTo>
                    <a:pt x="10210" y="0"/>
                  </a:lnTo>
                  <a:close/>
                </a:path>
              </a:pathLst>
            </a:custGeom>
            <a:solidFill>
              <a:srgbClr val="481206"/>
            </a:solidFill>
          </p:spPr>
          <p:txBody>
            <a:bodyPr wrap="square" lIns="0" tIns="0" rIns="0" bIns="0" rtlCol="0"/>
            <a:lstStyle/>
            <a:p>
              <a:endParaRPr sz="1493" dirty="0"/>
            </a:p>
          </p:txBody>
        </p:sp>
        <p:sp>
          <p:nvSpPr>
            <p:cNvPr id="1050" name="object 1030">
              <a:extLst>
                <a:ext uri="{FF2B5EF4-FFF2-40B4-BE49-F238E27FC236}">
                  <a16:creationId xmlns:a16="http://schemas.microsoft.com/office/drawing/2014/main" id="{6126A5E6-6948-4019-9E4D-93A5A6F156C9}"/>
                </a:ext>
              </a:extLst>
            </p:cNvPr>
            <p:cNvSpPr/>
            <p:nvPr/>
          </p:nvSpPr>
          <p:spPr>
            <a:xfrm>
              <a:off x="581058" y="6650568"/>
              <a:ext cx="13970" cy="13335"/>
            </a:xfrm>
            <a:custGeom>
              <a:avLst/>
              <a:gdLst/>
              <a:ahLst/>
              <a:cxnLst/>
              <a:rect l="l" t="t" r="r" b="b"/>
              <a:pathLst>
                <a:path w="13970" h="13334">
                  <a:moveTo>
                    <a:pt x="10210" y="0"/>
                  </a:moveTo>
                  <a:lnTo>
                    <a:pt x="2908" y="127"/>
                  </a:lnTo>
                  <a:lnTo>
                    <a:pt x="0" y="3136"/>
                  </a:lnTo>
                  <a:lnTo>
                    <a:pt x="126" y="10439"/>
                  </a:lnTo>
                  <a:lnTo>
                    <a:pt x="3136" y="13335"/>
                  </a:lnTo>
                  <a:lnTo>
                    <a:pt x="10439" y="13208"/>
                  </a:lnTo>
                  <a:lnTo>
                    <a:pt x="13347" y="10210"/>
                  </a:lnTo>
                  <a:lnTo>
                    <a:pt x="13284" y="6553"/>
                  </a:lnTo>
                  <a:lnTo>
                    <a:pt x="13220" y="2908"/>
                  </a:lnTo>
                  <a:lnTo>
                    <a:pt x="10210" y="0"/>
                  </a:lnTo>
                  <a:close/>
                </a:path>
              </a:pathLst>
            </a:custGeom>
            <a:solidFill>
              <a:srgbClr val="8D3C29"/>
            </a:solidFill>
          </p:spPr>
          <p:txBody>
            <a:bodyPr wrap="square" lIns="0" tIns="0" rIns="0" bIns="0" rtlCol="0"/>
            <a:lstStyle/>
            <a:p>
              <a:endParaRPr sz="1493" dirty="0"/>
            </a:p>
          </p:txBody>
        </p:sp>
        <p:sp>
          <p:nvSpPr>
            <p:cNvPr id="1051" name="object 1031">
              <a:extLst>
                <a:ext uri="{FF2B5EF4-FFF2-40B4-BE49-F238E27FC236}">
                  <a16:creationId xmlns:a16="http://schemas.microsoft.com/office/drawing/2014/main" id="{B93DB750-E136-40D8-87B4-71E838A941E8}"/>
                </a:ext>
              </a:extLst>
            </p:cNvPr>
            <p:cNvSpPr/>
            <p:nvPr/>
          </p:nvSpPr>
          <p:spPr>
            <a:xfrm>
              <a:off x="763348" y="6502401"/>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895"/>
                  </a:lnTo>
                  <a:lnTo>
                    <a:pt x="10210" y="0"/>
                  </a:lnTo>
                  <a:close/>
                </a:path>
              </a:pathLst>
            </a:custGeom>
            <a:solidFill>
              <a:srgbClr val="7A3523"/>
            </a:solidFill>
          </p:spPr>
          <p:txBody>
            <a:bodyPr wrap="square" lIns="0" tIns="0" rIns="0" bIns="0" rtlCol="0"/>
            <a:lstStyle/>
            <a:p>
              <a:endParaRPr sz="1493" dirty="0"/>
            </a:p>
          </p:txBody>
        </p:sp>
        <p:sp>
          <p:nvSpPr>
            <p:cNvPr id="1052" name="object 1032">
              <a:extLst>
                <a:ext uri="{FF2B5EF4-FFF2-40B4-BE49-F238E27FC236}">
                  <a16:creationId xmlns:a16="http://schemas.microsoft.com/office/drawing/2014/main" id="{BDE9AE46-0B11-4828-866E-E4228A0939EE}"/>
                </a:ext>
              </a:extLst>
            </p:cNvPr>
            <p:cNvSpPr/>
            <p:nvPr/>
          </p:nvSpPr>
          <p:spPr>
            <a:xfrm>
              <a:off x="559939" y="6588399"/>
              <a:ext cx="13970" cy="13970"/>
            </a:xfrm>
            <a:custGeom>
              <a:avLst/>
              <a:gdLst/>
              <a:ahLst/>
              <a:cxnLst/>
              <a:rect l="l" t="t" r="r" b="b"/>
              <a:pathLst>
                <a:path w="13970" h="13970">
                  <a:moveTo>
                    <a:pt x="10210" y="0"/>
                  </a:moveTo>
                  <a:lnTo>
                    <a:pt x="2908" y="126"/>
                  </a:lnTo>
                  <a:lnTo>
                    <a:pt x="0" y="3136"/>
                  </a:lnTo>
                  <a:lnTo>
                    <a:pt x="126" y="10439"/>
                  </a:lnTo>
                  <a:lnTo>
                    <a:pt x="3136" y="13347"/>
                  </a:lnTo>
                  <a:lnTo>
                    <a:pt x="10452" y="13220"/>
                  </a:lnTo>
                  <a:lnTo>
                    <a:pt x="13347" y="10210"/>
                  </a:lnTo>
                  <a:lnTo>
                    <a:pt x="13284" y="6553"/>
                  </a:lnTo>
                  <a:lnTo>
                    <a:pt x="13220" y="2908"/>
                  </a:lnTo>
                  <a:lnTo>
                    <a:pt x="10210" y="0"/>
                  </a:lnTo>
                  <a:close/>
                </a:path>
              </a:pathLst>
            </a:custGeom>
            <a:solidFill>
              <a:srgbClr val="5F1808"/>
            </a:solidFill>
          </p:spPr>
          <p:txBody>
            <a:bodyPr wrap="square" lIns="0" tIns="0" rIns="0" bIns="0" rtlCol="0"/>
            <a:lstStyle/>
            <a:p>
              <a:endParaRPr sz="1493" dirty="0"/>
            </a:p>
          </p:txBody>
        </p:sp>
        <p:sp>
          <p:nvSpPr>
            <p:cNvPr id="1053" name="object 1033">
              <a:extLst>
                <a:ext uri="{FF2B5EF4-FFF2-40B4-BE49-F238E27FC236}">
                  <a16:creationId xmlns:a16="http://schemas.microsoft.com/office/drawing/2014/main" id="{1C17425E-086F-4C05-A5D0-8F590A977AEB}"/>
                </a:ext>
              </a:extLst>
            </p:cNvPr>
            <p:cNvSpPr/>
            <p:nvPr/>
          </p:nvSpPr>
          <p:spPr>
            <a:xfrm>
              <a:off x="539587" y="6517355"/>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6D321F"/>
            </a:solidFill>
          </p:spPr>
          <p:txBody>
            <a:bodyPr wrap="square" lIns="0" tIns="0" rIns="0" bIns="0" rtlCol="0"/>
            <a:lstStyle/>
            <a:p>
              <a:endParaRPr sz="1493" dirty="0"/>
            </a:p>
          </p:txBody>
        </p:sp>
        <p:sp>
          <p:nvSpPr>
            <p:cNvPr id="1054" name="object 1034">
              <a:extLst>
                <a:ext uri="{FF2B5EF4-FFF2-40B4-BE49-F238E27FC236}">
                  <a16:creationId xmlns:a16="http://schemas.microsoft.com/office/drawing/2014/main" id="{DC82A4F0-D6C8-4836-BB39-1DF99224651A}"/>
                </a:ext>
              </a:extLst>
            </p:cNvPr>
            <p:cNvSpPr/>
            <p:nvPr/>
          </p:nvSpPr>
          <p:spPr>
            <a:xfrm>
              <a:off x="674748" y="6581980"/>
              <a:ext cx="13970" cy="13970"/>
            </a:xfrm>
            <a:custGeom>
              <a:avLst/>
              <a:gdLst/>
              <a:ahLst/>
              <a:cxnLst/>
              <a:rect l="l" t="t" r="r" b="b"/>
              <a:pathLst>
                <a:path w="13970" h="13970">
                  <a:moveTo>
                    <a:pt x="10210" y="0"/>
                  </a:moveTo>
                  <a:lnTo>
                    <a:pt x="2908" y="126"/>
                  </a:lnTo>
                  <a:lnTo>
                    <a:pt x="0" y="3136"/>
                  </a:lnTo>
                  <a:lnTo>
                    <a:pt x="126" y="10439"/>
                  </a:lnTo>
                  <a:lnTo>
                    <a:pt x="3136" y="13347"/>
                  </a:lnTo>
                  <a:lnTo>
                    <a:pt x="10439" y="13220"/>
                  </a:lnTo>
                  <a:lnTo>
                    <a:pt x="13347" y="10210"/>
                  </a:lnTo>
                  <a:lnTo>
                    <a:pt x="13284" y="6553"/>
                  </a:lnTo>
                  <a:lnTo>
                    <a:pt x="13220" y="2895"/>
                  </a:lnTo>
                  <a:lnTo>
                    <a:pt x="10210" y="0"/>
                  </a:lnTo>
                  <a:close/>
                </a:path>
              </a:pathLst>
            </a:custGeom>
            <a:solidFill>
              <a:srgbClr val="501606"/>
            </a:solidFill>
          </p:spPr>
          <p:txBody>
            <a:bodyPr wrap="square" lIns="0" tIns="0" rIns="0" bIns="0" rtlCol="0"/>
            <a:lstStyle/>
            <a:p>
              <a:endParaRPr sz="1493" dirty="0"/>
            </a:p>
          </p:txBody>
        </p:sp>
        <p:sp>
          <p:nvSpPr>
            <p:cNvPr id="1055" name="object 1035">
              <a:extLst>
                <a:ext uri="{FF2B5EF4-FFF2-40B4-BE49-F238E27FC236}">
                  <a16:creationId xmlns:a16="http://schemas.microsoft.com/office/drawing/2014/main" id="{291F1220-09FC-4D96-B701-1776A17DA931}"/>
                </a:ext>
              </a:extLst>
            </p:cNvPr>
            <p:cNvSpPr/>
            <p:nvPr/>
          </p:nvSpPr>
          <p:spPr>
            <a:xfrm>
              <a:off x="738461" y="6509250"/>
              <a:ext cx="13970" cy="13970"/>
            </a:xfrm>
            <a:custGeom>
              <a:avLst/>
              <a:gdLst/>
              <a:ahLst/>
              <a:cxnLst/>
              <a:rect l="l" t="t" r="r" b="b"/>
              <a:pathLst>
                <a:path w="13970" h="13970">
                  <a:moveTo>
                    <a:pt x="10210" y="0"/>
                  </a:moveTo>
                  <a:lnTo>
                    <a:pt x="2895" y="127"/>
                  </a:lnTo>
                  <a:lnTo>
                    <a:pt x="0" y="3124"/>
                  </a:lnTo>
                  <a:lnTo>
                    <a:pt x="126" y="10439"/>
                  </a:lnTo>
                  <a:lnTo>
                    <a:pt x="3136" y="13347"/>
                  </a:lnTo>
                  <a:lnTo>
                    <a:pt x="10439" y="13220"/>
                  </a:lnTo>
                  <a:lnTo>
                    <a:pt x="13347" y="10210"/>
                  </a:lnTo>
                  <a:lnTo>
                    <a:pt x="13284" y="6553"/>
                  </a:lnTo>
                  <a:lnTo>
                    <a:pt x="13220" y="2895"/>
                  </a:lnTo>
                  <a:lnTo>
                    <a:pt x="10210" y="0"/>
                  </a:lnTo>
                  <a:close/>
                </a:path>
              </a:pathLst>
            </a:custGeom>
            <a:solidFill>
              <a:srgbClr val="601709"/>
            </a:solidFill>
          </p:spPr>
          <p:txBody>
            <a:bodyPr wrap="square" lIns="0" tIns="0" rIns="0" bIns="0" rtlCol="0"/>
            <a:lstStyle/>
            <a:p>
              <a:endParaRPr sz="1493" dirty="0"/>
            </a:p>
          </p:txBody>
        </p:sp>
        <p:sp>
          <p:nvSpPr>
            <p:cNvPr id="1056" name="object 1036">
              <a:extLst>
                <a:ext uri="{FF2B5EF4-FFF2-40B4-BE49-F238E27FC236}">
                  <a16:creationId xmlns:a16="http://schemas.microsoft.com/office/drawing/2014/main" id="{A5C24FF9-E8D7-42AE-BBEF-3C6299D36707}"/>
                </a:ext>
              </a:extLst>
            </p:cNvPr>
            <p:cNvSpPr/>
            <p:nvPr/>
          </p:nvSpPr>
          <p:spPr>
            <a:xfrm>
              <a:off x="753341" y="6514345"/>
              <a:ext cx="13970" cy="13970"/>
            </a:xfrm>
            <a:custGeom>
              <a:avLst/>
              <a:gdLst/>
              <a:ahLst/>
              <a:cxnLst/>
              <a:rect l="l" t="t" r="r" b="b"/>
              <a:pathLst>
                <a:path w="13970" h="13970">
                  <a:moveTo>
                    <a:pt x="10210" y="0"/>
                  </a:moveTo>
                  <a:lnTo>
                    <a:pt x="2908" y="126"/>
                  </a:lnTo>
                  <a:lnTo>
                    <a:pt x="0" y="3149"/>
                  </a:lnTo>
                  <a:lnTo>
                    <a:pt x="126" y="10452"/>
                  </a:lnTo>
                  <a:lnTo>
                    <a:pt x="3136" y="13360"/>
                  </a:lnTo>
                  <a:lnTo>
                    <a:pt x="10439" y="13233"/>
                  </a:lnTo>
                  <a:lnTo>
                    <a:pt x="13347" y="10223"/>
                  </a:lnTo>
                  <a:lnTo>
                    <a:pt x="13284" y="6565"/>
                  </a:lnTo>
                  <a:lnTo>
                    <a:pt x="13220" y="2920"/>
                  </a:lnTo>
                  <a:lnTo>
                    <a:pt x="10210" y="0"/>
                  </a:lnTo>
                  <a:close/>
                </a:path>
              </a:pathLst>
            </a:custGeom>
            <a:solidFill>
              <a:srgbClr val="773522"/>
            </a:solidFill>
          </p:spPr>
          <p:txBody>
            <a:bodyPr wrap="square" lIns="0" tIns="0" rIns="0" bIns="0" rtlCol="0"/>
            <a:lstStyle/>
            <a:p>
              <a:endParaRPr sz="1493" dirty="0"/>
            </a:p>
          </p:txBody>
        </p:sp>
        <p:sp>
          <p:nvSpPr>
            <p:cNvPr id="1057" name="object 1037">
              <a:extLst>
                <a:ext uri="{FF2B5EF4-FFF2-40B4-BE49-F238E27FC236}">
                  <a16:creationId xmlns:a16="http://schemas.microsoft.com/office/drawing/2014/main" id="{CFCFC52F-5F88-45F4-8732-03F9265AB6DC}"/>
                </a:ext>
              </a:extLst>
            </p:cNvPr>
            <p:cNvSpPr/>
            <p:nvPr/>
          </p:nvSpPr>
          <p:spPr>
            <a:xfrm>
              <a:off x="917995" y="6504447"/>
              <a:ext cx="13970" cy="13970"/>
            </a:xfrm>
            <a:custGeom>
              <a:avLst/>
              <a:gdLst/>
              <a:ahLst/>
              <a:cxnLst/>
              <a:rect l="l" t="t" r="r" b="b"/>
              <a:pathLst>
                <a:path w="13969" h="13970">
                  <a:moveTo>
                    <a:pt x="10210" y="0"/>
                  </a:moveTo>
                  <a:lnTo>
                    <a:pt x="2908" y="127"/>
                  </a:lnTo>
                  <a:lnTo>
                    <a:pt x="0" y="3136"/>
                  </a:lnTo>
                  <a:lnTo>
                    <a:pt x="127" y="10439"/>
                  </a:lnTo>
                  <a:lnTo>
                    <a:pt x="3136" y="13347"/>
                  </a:lnTo>
                  <a:lnTo>
                    <a:pt x="10439" y="13220"/>
                  </a:lnTo>
                  <a:lnTo>
                    <a:pt x="13347" y="10198"/>
                  </a:lnTo>
                  <a:lnTo>
                    <a:pt x="13284" y="6553"/>
                  </a:lnTo>
                  <a:lnTo>
                    <a:pt x="13220" y="2895"/>
                  </a:lnTo>
                  <a:lnTo>
                    <a:pt x="10210" y="0"/>
                  </a:lnTo>
                  <a:close/>
                </a:path>
              </a:pathLst>
            </a:custGeom>
            <a:solidFill>
              <a:srgbClr val="793222"/>
            </a:solidFill>
          </p:spPr>
          <p:txBody>
            <a:bodyPr wrap="square" lIns="0" tIns="0" rIns="0" bIns="0" rtlCol="0"/>
            <a:lstStyle/>
            <a:p>
              <a:endParaRPr sz="1493" dirty="0"/>
            </a:p>
          </p:txBody>
        </p:sp>
        <p:sp>
          <p:nvSpPr>
            <p:cNvPr id="1058" name="object 1038">
              <a:extLst>
                <a:ext uri="{FF2B5EF4-FFF2-40B4-BE49-F238E27FC236}">
                  <a16:creationId xmlns:a16="http://schemas.microsoft.com/office/drawing/2014/main" id="{E078361F-79C5-4541-9712-0A4D06256351}"/>
                </a:ext>
              </a:extLst>
            </p:cNvPr>
            <p:cNvSpPr/>
            <p:nvPr/>
          </p:nvSpPr>
          <p:spPr>
            <a:xfrm>
              <a:off x="641935" y="6714323"/>
              <a:ext cx="13970" cy="13970"/>
            </a:xfrm>
            <a:custGeom>
              <a:avLst/>
              <a:gdLst/>
              <a:ahLst/>
              <a:cxnLst/>
              <a:rect l="l" t="t" r="r" b="b"/>
              <a:pathLst>
                <a:path w="13970" h="13970">
                  <a:moveTo>
                    <a:pt x="10210" y="0"/>
                  </a:moveTo>
                  <a:lnTo>
                    <a:pt x="2908" y="127"/>
                  </a:lnTo>
                  <a:lnTo>
                    <a:pt x="0" y="3149"/>
                  </a:lnTo>
                  <a:lnTo>
                    <a:pt x="126" y="10452"/>
                  </a:lnTo>
                  <a:lnTo>
                    <a:pt x="3136" y="13360"/>
                  </a:lnTo>
                  <a:lnTo>
                    <a:pt x="10452" y="13233"/>
                  </a:lnTo>
                  <a:lnTo>
                    <a:pt x="13347" y="10223"/>
                  </a:lnTo>
                  <a:lnTo>
                    <a:pt x="13284" y="6565"/>
                  </a:lnTo>
                  <a:lnTo>
                    <a:pt x="13220" y="2921"/>
                  </a:lnTo>
                  <a:lnTo>
                    <a:pt x="10210" y="0"/>
                  </a:lnTo>
                  <a:close/>
                </a:path>
              </a:pathLst>
            </a:custGeom>
            <a:solidFill>
              <a:srgbClr val="8A3B27"/>
            </a:solidFill>
          </p:spPr>
          <p:txBody>
            <a:bodyPr wrap="square" lIns="0" tIns="0" rIns="0" bIns="0" rtlCol="0"/>
            <a:lstStyle/>
            <a:p>
              <a:endParaRPr sz="1493" dirty="0"/>
            </a:p>
          </p:txBody>
        </p:sp>
        <p:sp>
          <p:nvSpPr>
            <p:cNvPr id="1059" name="object 1039">
              <a:extLst>
                <a:ext uri="{FF2B5EF4-FFF2-40B4-BE49-F238E27FC236}">
                  <a16:creationId xmlns:a16="http://schemas.microsoft.com/office/drawing/2014/main" id="{413C22F7-92F4-4D28-9462-564261645143}"/>
                </a:ext>
              </a:extLst>
            </p:cNvPr>
            <p:cNvSpPr/>
            <p:nvPr/>
          </p:nvSpPr>
          <p:spPr>
            <a:xfrm>
              <a:off x="547829" y="6581470"/>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823725"/>
            </a:solidFill>
          </p:spPr>
          <p:txBody>
            <a:bodyPr wrap="square" lIns="0" tIns="0" rIns="0" bIns="0" rtlCol="0"/>
            <a:lstStyle/>
            <a:p>
              <a:endParaRPr sz="1493" dirty="0"/>
            </a:p>
          </p:txBody>
        </p:sp>
        <p:sp>
          <p:nvSpPr>
            <p:cNvPr id="1060" name="object 1040">
              <a:extLst>
                <a:ext uri="{FF2B5EF4-FFF2-40B4-BE49-F238E27FC236}">
                  <a16:creationId xmlns:a16="http://schemas.microsoft.com/office/drawing/2014/main" id="{EBA927B8-4C10-4FA5-8B3D-0FAC9C12C735}"/>
                </a:ext>
              </a:extLst>
            </p:cNvPr>
            <p:cNvSpPr/>
            <p:nvPr/>
          </p:nvSpPr>
          <p:spPr>
            <a:xfrm>
              <a:off x="834934" y="6617210"/>
              <a:ext cx="13970" cy="13970"/>
            </a:xfrm>
            <a:custGeom>
              <a:avLst/>
              <a:gdLst/>
              <a:ahLst/>
              <a:cxnLst/>
              <a:rect l="l" t="t" r="r" b="b"/>
              <a:pathLst>
                <a:path w="13969" h="13970">
                  <a:moveTo>
                    <a:pt x="10198" y="0"/>
                  </a:moveTo>
                  <a:lnTo>
                    <a:pt x="2895" y="126"/>
                  </a:lnTo>
                  <a:lnTo>
                    <a:pt x="0" y="3149"/>
                  </a:lnTo>
                  <a:lnTo>
                    <a:pt x="127" y="10452"/>
                  </a:lnTo>
                  <a:lnTo>
                    <a:pt x="3136" y="13360"/>
                  </a:lnTo>
                  <a:lnTo>
                    <a:pt x="10439" y="13233"/>
                  </a:lnTo>
                  <a:lnTo>
                    <a:pt x="13347" y="10210"/>
                  </a:lnTo>
                  <a:lnTo>
                    <a:pt x="13284" y="6565"/>
                  </a:lnTo>
                  <a:lnTo>
                    <a:pt x="13220" y="2908"/>
                  </a:lnTo>
                  <a:lnTo>
                    <a:pt x="10198" y="0"/>
                  </a:lnTo>
                  <a:close/>
                </a:path>
              </a:pathLst>
            </a:custGeom>
            <a:solidFill>
              <a:srgbClr val="501606"/>
            </a:solidFill>
          </p:spPr>
          <p:txBody>
            <a:bodyPr wrap="square" lIns="0" tIns="0" rIns="0" bIns="0" rtlCol="0"/>
            <a:lstStyle/>
            <a:p>
              <a:endParaRPr sz="1493" dirty="0"/>
            </a:p>
          </p:txBody>
        </p:sp>
        <p:sp>
          <p:nvSpPr>
            <p:cNvPr id="1061" name="object 1041">
              <a:extLst>
                <a:ext uri="{FF2B5EF4-FFF2-40B4-BE49-F238E27FC236}">
                  <a16:creationId xmlns:a16="http://schemas.microsoft.com/office/drawing/2014/main" id="{A3BFD960-2992-4196-8D26-3DB0C1DD2CFE}"/>
                </a:ext>
              </a:extLst>
            </p:cNvPr>
            <p:cNvSpPr/>
            <p:nvPr/>
          </p:nvSpPr>
          <p:spPr>
            <a:xfrm>
              <a:off x="600838" y="6537174"/>
              <a:ext cx="13970" cy="13970"/>
            </a:xfrm>
            <a:custGeom>
              <a:avLst/>
              <a:gdLst/>
              <a:ahLst/>
              <a:cxnLst/>
              <a:rect l="l" t="t" r="r" b="b"/>
              <a:pathLst>
                <a:path w="13970" h="13970">
                  <a:moveTo>
                    <a:pt x="10210" y="0"/>
                  </a:moveTo>
                  <a:lnTo>
                    <a:pt x="2908" y="126"/>
                  </a:lnTo>
                  <a:lnTo>
                    <a:pt x="0" y="3149"/>
                  </a:lnTo>
                  <a:lnTo>
                    <a:pt x="126" y="10452"/>
                  </a:lnTo>
                  <a:lnTo>
                    <a:pt x="3136" y="13360"/>
                  </a:lnTo>
                  <a:lnTo>
                    <a:pt x="10439" y="13233"/>
                  </a:lnTo>
                  <a:lnTo>
                    <a:pt x="13347" y="10210"/>
                  </a:lnTo>
                  <a:lnTo>
                    <a:pt x="13284" y="6565"/>
                  </a:lnTo>
                  <a:lnTo>
                    <a:pt x="13220" y="2908"/>
                  </a:lnTo>
                  <a:lnTo>
                    <a:pt x="10210" y="0"/>
                  </a:lnTo>
                  <a:close/>
                </a:path>
              </a:pathLst>
            </a:custGeom>
            <a:solidFill>
              <a:srgbClr val="531606"/>
            </a:solidFill>
          </p:spPr>
          <p:txBody>
            <a:bodyPr wrap="square" lIns="0" tIns="0" rIns="0" bIns="0" rtlCol="0"/>
            <a:lstStyle/>
            <a:p>
              <a:endParaRPr sz="1493" dirty="0"/>
            </a:p>
          </p:txBody>
        </p:sp>
        <p:sp>
          <p:nvSpPr>
            <p:cNvPr id="1062" name="object 1042">
              <a:extLst>
                <a:ext uri="{FF2B5EF4-FFF2-40B4-BE49-F238E27FC236}">
                  <a16:creationId xmlns:a16="http://schemas.microsoft.com/office/drawing/2014/main" id="{7973F321-A7AF-4FC9-8EEE-827E9EFA2E94}"/>
                </a:ext>
              </a:extLst>
            </p:cNvPr>
            <p:cNvSpPr/>
            <p:nvPr/>
          </p:nvSpPr>
          <p:spPr>
            <a:xfrm>
              <a:off x="876729" y="6671405"/>
              <a:ext cx="13970" cy="13970"/>
            </a:xfrm>
            <a:custGeom>
              <a:avLst/>
              <a:gdLst/>
              <a:ahLst/>
              <a:cxnLst/>
              <a:rect l="l" t="t" r="r" b="b"/>
              <a:pathLst>
                <a:path w="13969" h="13970">
                  <a:moveTo>
                    <a:pt x="10223" y="0"/>
                  </a:moveTo>
                  <a:lnTo>
                    <a:pt x="2908" y="126"/>
                  </a:lnTo>
                  <a:lnTo>
                    <a:pt x="0" y="3149"/>
                  </a:lnTo>
                  <a:lnTo>
                    <a:pt x="139" y="10452"/>
                  </a:lnTo>
                  <a:lnTo>
                    <a:pt x="3149" y="13360"/>
                  </a:lnTo>
                  <a:lnTo>
                    <a:pt x="10452" y="13233"/>
                  </a:lnTo>
                  <a:lnTo>
                    <a:pt x="13360" y="10223"/>
                  </a:lnTo>
                  <a:lnTo>
                    <a:pt x="13296" y="6565"/>
                  </a:lnTo>
                  <a:lnTo>
                    <a:pt x="13233" y="2920"/>
                  </a:lnTo>
                  <a:lnTo>
                    <a:pt x="10223" y="0"/>
                  </a:lnTo>
                  <a:close/>
                </a:path>
              </a:pathLst>
            </a:custGeom>
            <a:solidFill>
              <a:srgbClr val="5F2A1B"/>
            </a:solidFill>
          </p:spPr>
          <p:txBody>
            <a:bodyPr wrap="square" lIns="0" tIns="0" rIns="0" bIns="0" rtlCol="0"/>
            <a:lstStyle/>
            <a:p>
              <a:endParaRPr sz="1493" dirty="0"/>
            </a:p>
          </p:txBody>
        </p:sp>
        <p:sp>
          <p:nvSpPr>
            <p:cNvPr id="1063" name="object 1043">
              <a:extLst>
                <a:ext uri="{FF2B5EF4-FFF2-40B4-BE49-F238E27FC236}">
                  <a16:creationId xmlns:a16="http://schemas.microsoft.com/office/drawing/2014/main" id="{BD3CF672-3353-41E4-8577-D5F757967EEE}"/>
                </a:ext>
              </a:extLst>
            </p:cNvPr>
            <p:cNvSpPr/>
            <p:nvPr/>
          </p:nvSpPr>
          <p:spPr>
            <a:xfrm>
              <a:off x="748285" y="6612162"/>
              <a:ext cx="13970" cy="13970"/>
            </a:xfrm>
            <a:custGeom>
              <a:avLst/>
              <a:gdLst/>
              <a:ahLst/>
              <a:cxnLst/>
              <a:rect l="l" t="t" r="r" b="b"/>
              <a:pathLst>
                <a:path w="13970" h="13970">
                  <a:moveTo>
                    <a:pt x="10210" y="0"/>
                  </a:moveTo>
                  <a:lnTo>
                    <a:pt x="2908" y="126"/>
                  </a:lnTo>
                  <a:lnTo>
                    <a:pt x="0" y="3149"/>
                  </a:lnTo>
                  <a:lnTo>
                    <a:pt x="126" y="10452"/>
                  </a:lnTo>
                  <a:lnTo>
                    <a:pt x="3136" y="13360"/>
                  </a:lnTo>
                  <a:lnTo>
                    <a:pt x="10439" y="13233"/>
                  </a:lnTo>
                  <a:lnTo>
                    <a:pt x="13347" y="10223"/>
                  </a:lnTo>
                  <a:lnTo>
                    <a:pt x="13284" y="6565"/>
                  </a:lnTo>
                  <a:lnTo>
                    <a:pt x="13220" y="2920"/>
                  </a:lnTo>
                  <a:lnTo>
                    <a:pt x="10210" y="0"/>
                  </a:lnTo>
                  <a:close/>
                </a:path>
              </a:pathLst>
            </a:custGeom>
            <a:solidFill>
              <a:srgbClr val="793622"/>
            </a:solidFill>
          </p:spPr>
          <p:txBody>
            <a:bodyPr wrap="square" lIns="0" tIns="0" rIns="0" bIns="0" rtlCol="0"/>
            <a:lstStyle/>
            <a:p>
              <a:endParaRPr sz="1493" dirty="0"/>
            </a:p>
          </p:txBody>
        </p:sp>
        <p:sp>
          <p:nvSpPr>
            <p:cNvPr id="1064" name="object 1044">
              <a:extLst>
                <a:ext uri="{FF2B5EF4-FFF2-40B4-BE49-F238E27FC236}">
                  <a16:creationId xmlns:a16="http://schemas.microsoft.com/office/drawing/2014/main" id="{9DAF45FE-C65A-4D06-8CA9-CA4C049BE3B5}"/>
                </a:ext>
              </a:extLst>
            </p:cNvPr>
            <p:cNvSpPr/>
            <p:nvPr/>
          </p:nvSpPr>
          <p:spPr>
            <a:xfrm>
              <a:off x="873542" y="6647188"/>
              <a:ext cx="13970" cy="13970"/>
            </a:xfrm>
            <a:custGeom>
              <a:avLst/>
              <a:gdLst/>
              <a:ahLst/>
              <a:cxnLst/>
              <a:rect l="l" t="t" r="r" b="b"/>
              <a:pathLst>
                <a:path w="13969" h="13970">
                  <a:moveTo>
                    <a:pt x="10210" y="0"/>
                  </a:moveTo>
                  <a:lnTo>
                    <a:pt x="2895"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4A1306"/>
            </a:solidFill>
          </p:spPr>
          <p:txBody>
            <a:bodyPr wrap="square" lIns="0" tIns="0" rIns="0" bIns="0" rtlCol="0"/>
            <a:lstStyle/>
            <a:p>
              <a:endParaRPr sz="1493" dirty="0"/>
            </a:p>
          </p:txBody>
        </p:sp>
        <p:sp>
          <p:nvSpPr>
            <p:cNvPr id="1065" name="object 1045">
              <a:extLst>
                <a:ext uri="{FF2B5EF4-FFF2-40B4-BE49-F238E27FC236}">
                  <a16:creationId xmlns:a16="http://schemas.microsoft.com/office/drawing/2014/main" id="{13E7F6B3-A0AC-4F74-BD02-3DBCC905CC31}"/>
                </a:ext>
              </a:extLst>
            </p:cNvPr>
            <p:cNvSpPr/>
            <p:nvPr/>
          </p:nvSpPr>
          <p:spPr>
            <a:xfrm>
              <a:off x="846974" y="6700027"/>
              <a:ext cx="13970" cy="13970"/>
            </a:xfrm>
            <a:custGeom>
              <a:avLst/>
              <a:gdLst/>
              <a:ahLst/>
              <a:cxnLst/>
              <a:rect l="l" t="t" r="r" b="b"/>
              <a:pathLst>
                <a:path w="13969" h="13970">
                  <a:moveTo>
                    <a:pt x="10210" y="0"/>
                  </a:moveTo>
                  <a:lnTo>
                    <a:pt x="2895" y="126"/>
                  </a:lnTo>
                  <a:lnTo>
                    <a:pt x="0" y="3149"/>
                  </a:lnTo>
                  <a:lnTo>
                    <a:pt x="127" y="10452"/>
                  </a:lnTo>
                  <a:lnTo>
                    <a:pt x="3136" y="13360"/>
                  </a:lnTo>
                  <a:lnTo>
                    <a:pt x="10439" y="13233"/>
                  </a:lnTo>
                  <a:lnTo>
                    <a:pt x="13347" y="10223"/>
                  </a:lnTo>
                  <a:lnTo>
                    <a:pt x="13284" y="6565"/>
                  </a:lnTo>
                  <a:lnTo>
                    <a:pt x="13220" y="2920"/>
                  </a:lnTo>
                  <a:lnTo>
                    <a:pt x="10210" y="0"/>
                  </a:lnTo>
                  <a:close/>
                </a:path>
              </a:pathLst>
            </a:custGeom>
            <a:solidFill>
              <a:srgbClr val="7D3524"/>
            </a:solidFill>
          </p:spPr>
          <p:txBody>
            <a:bodyPr wrap="square" lIns="0" tIns="0" rIns="0" bIns="0" rtlCol="0"/>
            <a:lstStyle/>
            <a:p>
              <a:endParaRPr sz="1493" dirty="0"/>
            </a:p>
          </p:txBody>
        </p:sp>
        <p:sp>
          <p:nvSpPr>
            <p:cNvPr id="1066" name="object 1046">
              <a:extLst>
                <a:ext uri="{FF2B5EF4-FFF2-40B4-BE49-F238E27FC236}">
                  <a16:creationId xmlns:a16="http://schemas.microsoft.com/office/drawing/2014/main" id="{0487AA19-A532-4E14-B406-30DAB2A16489}"/>
                </a:ext>
              </a:extLst>
            </p:cNvPr>
            <p:cNvSpPr/>
            <p:nvPr/>
          </p:nvSpPr>
          <p:spPr>
            <a:xfrm>
              <a:off x="917439" y="6512573"/>
              <a:ext cx="13970" cy="13970"/>
            </a:xfrm>
            <a:custGeom>
              <a:avLst/>
              <a:gdLst/>
              <a:ahLst/>
              <a:cxnLst/>
              <a:rect l="l" t="t" r="r" b="b"/>
              <a:pathLst>
                <a:path w="13969" h="13970">
                  <a:moveTo>
                    <a:pt x="10210" y="0"/>
                  </a:moveTo>
                  <a:lnTo>
                    <a:pt x="2895" y="126"/>
                  </a:lnTo>
                  <a:lnTo>
                    <a:pt x="0" y="3149"/>
                  </a:lnTo>
                  <a:lnTo>
                    <a:pt x="127" y="10452"/>
                  </a:lnTo>
                  <a:lnTo>
                    <a:pt x="3136" y="13360"/>
                  </a:lnTo>
                  <a:lnTo>
                    <a:pt x="10439" y="13233"/>
                  </a:lnTo>
                  <a:lnTo>
                    <a:pt x="13347" y="10223"/>
                  </a:lnTo>
                  <a:lnTo>
                    <a:pt x="13284" y="6565"/>
                  </a:lnTo>
                  <a:lnTo>
                    <a:pt x="13220" y="2920"/>
                  </a:lnTo>
                  <a:lnTo>
                    <a:pt x="10210" y="0"/>
                  </a:lnTo>
                  <a:close/>
                </a:path>
              </a:pathLst>
            </a:custGeom>
            <a:solidFill>
              <a:srgbClr val="671C04"/>
            </a:solidFill>
          </p:spPr>
          <p:txBody>
            <a:bodyPr wrap="square" lIns="0" tIns="0" rIns="0" bIns="0" rtlCol="0"/>
            <a:lstStyle/>
            <a:p>
              <a:endParaRPr sz="1493" dirty="0"/>
            </a:p>
          </p:txBody>
        </p:sp>
        <p:sp>
          <p:nvSpPr>
            <p:cNvPr id="1067" name="object 1047">
              <a:extLst>
                <a:ext uri="{FF2B5EF4-FFF2-40B4-BE49-F238E27FC236}">
                  <a16:creationId xmlns:a16="http://schemas.microsoft.com/office/drawing/2014/main" id="{23AE981C-1202-4DAB-8142-3C4B60F46365}"/>
                </a:ext>
              </a:extLst>
            </p:cNvPr>
            <p:cNvSpPr/>
            <p:nvPr/>
          </p:nvSpPr>
          <p:spPr>
            <a:xfrm>
              <a:off x="666394" y="6687591"/>
              <a:ext cx="13970" cy="13970"/>
            </a:xfrm>
            <a:custGeom>
              <a:avLst/>
              <a:gdLst/>
              <a:ahLst/>
              <a:cxnLst/>
              <a:rect l="l" t="t" r="r" b="b"/>
              <a:pathLst>
                <a:path w="13970" h="13970">
                  <a:moveTo>
                    <a:pt x="10210" y="0"/>
                  </a:moveTo>
                  <a:lnTo>
                    <a:pt x="2908" y="126"/>
                  </a:lnTo>
                  <a:lnTo>
                    <a:pt x="0" y="3149"/>
                  </a:lnTo>
                  <a:lnTo>
                    <a:pt x="126" y="10439"/>
                  </a:lnTo>
                  <a:lnTo>
                    <a:pt x="3136" y="13360"/>
                  </a:lnTo>
                  <a:lnTo>
                    <a:pt x="10439" y="13233"/>
                  </a:lnTo>
                  <a:lnTo>
                    <a:pt x="13347" y="10210"/>
                  </a:lnTo>
                  <a:lnTo>
                    <a:pt x="13284" y="6565"/>
                  </a:lnTo>
                  <a:lnTo>
                    <a:pt x="13220" y="2920"/>
                  </a:lnTo>
                  <a:lnTo>
                    <a:pt x="10210" y="0"/>
                  </a:lnTo>
                  <a:close/>
                </a:path>
              </a:pathLst>
            </a:custGeom>
            <a:solidFill>
              <a:srgbClr val="7A3724"/>
            </a:solidFill>
          </p:spPr>
          <p:txBody>
            <a:bodyPr wrap="square" lIns="0" tIns="0" rIns="0" bIns="0" rtlCol="0"/>
            <a:lstStyle/>
            <a:p>
              <a:endParaRPr sz="1493" dirty="0"/>
            </a:p>
          </p:txBody>
        </p:sp>
        <p:sp>
          <p:nvSpPr>
            <p:cNvPr id="1068" name="object 1048">
              <a:extLst>
                <a:ext uri="{FF2B5EF4-FFF2-40B4-BE49-F238E27FC236}">
                  <a16:creationId xmlns:a16="http://schemas.microsoft.com/office/drawing/2014/main" id="{2A91CCAC-81DA-457C-86FF-DA43F842E8EB}"/>
                </a:ext>
              </a:extLst>
            </p:cNvPr>
            <p:cNvSpPr/>
            <p:nvPr/>
          </p:nvSpPr>
          <p:spPr>
            <a:xfrm>
              <a:off x="585250" y="6643030"/>
              <a:ext cx="13970" cy="13970"/>
            </a:xfrm>
            <a:custGeom>
              <a:avLst/>
              <a:gdLst/>
              <a:ahLst/>
              <a:cxnLst/>
              <a:rect l="l" t="t" r="r" b="b"/>
              <a:pathLst>
                <a:path w="13970" h="13970">
                  <a:moveTo>
                    <a:pt x="10223" y="0"/>
                  </a:moveTo>
                  <a:lnTo>
                    <a:pt x="2908" y="126"/>
                  </a:lnTo>
                  <a:lnTo>
                    <a:pt x="0" y="3136"/>
                  </a:lnTo>
                  <a:lnTo>
                    <a:pt x="126" y="10439"/>
                  </a:lnTo>
                  <a:lnTo>
                    <a:pt x="3136" y="13347"/>
                  </a:lnTo>
                  <a:lnTo>
                    <a:pt x="10452" y="13220"/>
                  </a:lnTo>
                  <a:lnTo>
                    <a:pt x="13347" y="10210"/>
                  </a:lnTo>
                  <a:lnTo>
                    <a:pt x="13284" y="6553"/>
                  </a:lnTo>
                  <a:lnTo>
                    <a:pt x="13220" y="2908"/>
                  </a:lnTo>
                  <a:lnTo>
                    <a:pt x="10223" y="0"/>
                  </a:lnTo>
                  <a:close/>
                </a:path>
              </a:pathLst>
            </a:custGeom>
            <a:solidFill>
              <a:srgbClr val="823925"/>
            </a:solidFill>
          </p:spPr>
          <p:txBody>
            <a:bodyPr wrap="square" lIns="0" tIns="0" rIns="0" bIns="0" rtlCol="0"/>
            <a:lstStyle/>
            <a:p>
              <a:endParaRPr sz="1493" dirty="0"/>
            </a:p>
          </p:txBody>
        </p:sp>
        <p:sp>
          <p:nvSpPr>
            <p:cNvPr id="1069" name="object 1049">
              <a:extLst>
                <a:ext uri="{FF2B5EF4-FFF2-40B4-BE49-F238E27FC236}">
                  <a16:creationId xmlns:a16="http://schemas.microsoft.com/office/drawing/2014/main" id="{BA97C2E0-73F5-4FCF-AD9A-0A9D138B83B7}"/>
                </a:ext>
              </a:extLst>
            </p:cNvPr>
            <p:cNvSpPr/>
            <p:nvPr/>
          </p:nvSpPr>
          <p:spPr>
            <a:xfrm>
              <a:off x="1004436" y="6646327"/>
              <a:ext cx="13970" cy="13970"/>
            </a:xfrm>
            <a:custGeom>
              <a:avLst/>
              <a:gdLst/>
              <a:ahLst/>
              <a:cxnLst/>
              <a:rect l="l" t="t" r="r" b="b"/>
              <a:pathLst>
                <a:path w="13969" h="13970">
                  <a:moveTo>
                    <a:pt x="10223" y="0"/>
                  </a:moveTo>
                  <a:lnTo>
                    <a:pt x="2908" y="127"/>
                  </a:lnTo>
                  <a:lnTo>
                    <a:pt x="0" y="3136"/>
                  </a:lnTo>
                  <a:lnTo>
                    <a:pt x="126" y="10439"/>
                  </a:lnTo>
                  <a:lnTo>
                    <a:pt x="3149" y="13347"/>
                  </a:lnTo>
                  <a:lnTo>
                    <a:pt x="10452" y="13220"/>
                  </a:lnTo>
                  <a:lnTo>
                    <a:pt x="13360" y="10210"/>
                  </a:lnTo>
                  <a:lnTo>
                    <a:pt x="13296" y="6553"/>
                  </a:lnTo>
                  <a:lnTo>
                    <a:pt x="13233" y="2908"/>
                  </a:lnTo>
                  <a:lnTo>
                    <a:pt x="10223" y="0"/>
                  </a:lnTo>
                  <a:close/>
                </a:path>
              </a:pathLst>
            </a:custGeom>
            <a:solidFill>
              <a:srgbClr val="61291B"/>
            </a:solidFill>
          </p:spPr>
          <p:txBody>
            <a:bodyPr wrap="square" lIns="0" tIns="0" rIns="0" bIns="0" rtlCol="0"/>
            <a:lstStyle/>
            <a:p>
              <a:endParaRPr sz="1493" dirty="0"/>
            </a:p>
          </p:txBody>
        </p:sp>
        <p:sp>
          <p:nvSpPr>
            <p:cNvPr id="1070" name="object 1050">
              <a:extLst>
                <a:ext uri="{FF2B5EF4-FFF2-40B4-BE49-F238E27FC236}">
                  <a16:creationId xmlns:a16="http://schemas.microsoft.com/office/drawing/2014/main" id="{8A4FE739-FE36-482D-96B2-329A41122E2F}"/>
                </a:ext>
              </a:extLst>
            </p:cNvPr>
            <p:cNvSpPr/>
            <p:nvPr/>
          </p:nvSpPr>
          <p:spPr>
            <a:xfrm>
              <a:off x="675496" y="6642836"/>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783822"/>
            </a:solidFill>
          </p:spPr>
          <p:txBody>
            <a:bodyPr wrap="square" lIns="0" tIns="0" rIns="0" bIns="0" rtlCol="0"/>
            <a:lstStyle/>
            <a:p>
              <a:endParaRPr sz="1493" dirty="0"/>
            </a:p>
          </p:txBody>
        </p:sp>
        <p:sp>
          <p:nvSpPr>
            <p:cNvPr id="1071" name="object 1051">
              <a:extLst>
                <a:ext uri="{FF2B5EF4-FFF2-40B4-BE49-F238E27FC236}">
                  <a16:creationId xmlns:a16="http://schemas.microsoft.com/office/drawing/2014/main" id="{1C830C2B-FC5A-454A-AD31-145F742B9AF7}"/>
                </a:ext>
              </a:extLst>
            </p:cNvPr>
            <p:cNvSpPr/>
            <p:nvPr/>
          </p:nvSpPr>
          <p:spPr>
            <a:xfrm>
              <a:off x="654808" y="6683965"/>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198"/>
                  </a:lnTo>
                  <a:lnTo>
                    <a:pt x="13284" y="6553"/>
                  </a:lnTo>
                  <a:lnTo>
                    <a:pt x="13220" y="2895"/>
                  </a:lnTo>
                  <a:lnTo>
                    <a:pt x="10210" y="0"/>
                  </a:lnTo>
                  <a:close/>
                </a:path>
              </a:pathLst>
            </a:custGeom>
            <a:solidFill>
              <a:srgbClr val="7E3823"/>
            </a:solidFill>
          </p:spPr>
          <p:txBody>
            <a:bodyPr wrap="square" lIns="0" tIns="0" rIns="0" bIns="0" rtlCol="0"/>
            <a:lstStyle/>
            <a:p>
              <a:endParaRPr sz="1493" dirty="0"/>
            </a:p>
          </p:txBody>
        </p:sp>
        <p:sp>
          <p:nvSpPr>
            <p:cNvPr id="1072" name="object 1052">
              <a:extLst>
                <a:ext uri="{FF2B5EF4-FFF2-40B4-BE49-F238E27FC236}">
                  <a16:creationId xmlns:a16="http://schemas.microsoft.com/office/drawing/2014/main" id="{22998AA6-CA39-4B84-8A0A-749226E3FA20}"/>
                </a:ext>
              </a:extLst>
            </p:cNvPr>
            <p:cNvSpPr/>
            <p:nvPr/>
          </p:nvSpPr>
          <p:spPr>
            <a:xfrm>
              <a:off x="600133" y="6564735"/>
              <a:ext cx="13970" cy="13970"/>
            </a:xfrm>
            <a:custGeom>
              <a:avLst/>
              <a:gdLst/>
              <a:ahLst/>
              <a:cxnLst/>
              <a:rect l="l" t="t" r="r" b="b"/>
              <a:pathLst>
                <a:path w="13970" h="13970">
                  <a:moveTo>
                    <a:pt x="10210" y="0"/>
                  </a:moveTo>
                  <a:lnTo>
                    <a:pt x="2908" y="126"/>
                  </a:lnTo>
                  <a:lnTo>
                    <a:pt x="0" y="3136"/>
                  </a:lnTo>
                  <a:lnTo>
                    <a:pt x="126" y="10439"/>
                  </a:lnTo>
                  <a:lnTo>
                    <a:pt x="3136" y="13347"/>
                  </a:lnTo>
                  <a:lnTo>
                    <a:pt x="10452" y="13220"/>
                  </a:lnTo>
                  <a:lnTo>
                    <a:pt x="13347" y="10198"/>
                  </a:lnTo>
                  <a:lnTo>
                    <a:pt x="13284" y="6553"/>
                  </a:lnTo>
                  <a:lnTo>
                    <a:pt x="13220" y="2895"/>
                  </a:lnTo>
                  <a:lnTo>
                    <a:pt x="10210" y="0"/>
                  </a:lnTo>
                  <a:close/>
                </a:path>
              </a:pathLst>
            </a:custGeom>
            <a:solidFill>
              <a:srgbClr val="631808"/>
            </a:solidFill>
          </p:spPr>
          <p:txBody>
            <a:bodyPr wrap="square" lIns="0" tIns="0" rIns="0" bIns="0" rtlCol="0"/>
            <a:lstStyle/>
            <a:p>
              <a:endParaRPr sz="1493" dirty="0"/>
            </a:p>
          </p:txBody>
        </p:sp>
        <p:sp>
          <p:nvSpPr>
            <p:cNvPr id="1073" name="object 1053">
              <a:extLst>
                <a:ext uri="{FF2B5EF4-FFF2-40B4-BE49-F238E27FC236}">
                  <a16:creationId xmlns:a16="http://schemas.microsoft.com/office/drawing/2014/main" id="{D39ED799-22F7-4AB5-A2E7-3BCFF8824B94}"/>
                </a:ext>
              </a:extLst>
            </p:cNvPr>
            <p:cNvSpPr/>
            <p:nvPr/>
          </p:nvSpPr>
          <p:spPr>
            <a:xfrm>
              <a:off x="776540" y="6652137"/>
              <a:ext cx="13970" cy="13970"/>
            </a:xfrm>
            <a:custGeom>
              <a:avLst/>
              <a:gdLst/>
              <a:ahLst/>
              <a:cxnLst/>
              <a:rect l="l" t="t" r="r" b="b"/>
              <a:pathLst>
                <a:path w="13970" h="13970">
                  <a:moveTo>
                    <a:pt x="10223" y="0"/>
                  </a:moveTo>
                  <a:lnTo>
                    <a:pt x="2908" y="126"/>
                  </a:lnTo>
                  <a:lnTo>
                    <a:pt x="0" y="3149"/>
                  </a:lnTo>
                  <a:lnTo>
                    <a:pt x="139" y="10452"/>
                  </a:lnTo>
                  <a:lnTo>
                    <a:pt x="3149" y="13360"/>
                  </a:lnTo>
                  <a:lnTo>
                    <a:pt x="10452" y="13233"/>
                  </a:lnTo>
                  <a:lnTo>
                    <a:pt x="13360" y="10223"/>
                  </a:lnTo>
                  <a:lnTo>
                    <a:pt x="13296" y="6565"/>
                  </a:lnTo>
                  <a:lnTo>
                    <a:pt x="13233" y="2920"/>
                  </a:lnTo>
                  <a:lnTo>
                    <a:pt x="10223" y="0"/>
                  </a:lnTo>
                  <a:close/>
                </a:path>
              </a:pathLst>
            </a:custGeom>
            <a:solidFill>
              <a:srgbClr val="601709"/>
            </a:solidFill>
          </p:spPr>
          <p:txBody>
            <a:bodyPr wrap="square" lIns="0" tIns="0" rIns="0" bIns="0" rtlCol="0"/>
            <a:lstStyle/>
            <a:p>
              <a:endParaRPr sz="1493" dirty="0"/>
            </a:p>
          </p:txBody>
        </p:sp>
        <p:sp>
          <p:nvSpPr>
            <p:cNvPr id="1074" name="object 1054">
              <a:extLst>
                <a:ext uri="{FF2B5EF4-FFF2-40B4-BE49-F238E27FC236}">
                  <a16:creationId xmlns:a16="http://schemas.microsoft.com/office/drawing/2014/main" id="{E7821BC2-324E-42AC-ADDE-9E2C43C54B86}"/>
                </a:ext>
              </a:extLst>
            </p:cNvPr>
            <p:cNvSpPr/>
            <p:nvPr/>
          </p:nvSpPr>
          <p:spPr>
            <a:xfrm>
              <a:off x="493459" y="6667471"/>
              <a:ext cx="13970" cy="13970"/>
            </a:xfrm>
            <a:custGeom>
              <a:avLst/>
              <a:gdLst/>
              <a:ahLst/>
              <a:cxnLst/>
              <a:rect l="l" t="t" r="r" b="b"/>
              <a:pathLst>
                <a:path w="13970" h="13970">
                  <a:moveTo>
                    <a:pt x="10210" y="0"/>
                  </a:moveTo>
                  <a:lnTo>
                    <a:pt x="2908" y="126"/>
                  </a:lnTo>
                  <a:lnTo>
                    <a:pt x="0" y="3149"/>
                  </a:lnTo>
                  <a:lnTo>
                    <a:pt x="126" y="10452"/>
                  </a:lnTo>
                  <a:lnTo>
                    <a:pt x="3136" y="13360"/>
                  </a:lnTo>
                  <a:lnTo>
                    <a:pt x="10439" y="13233"/>
                  </a:lnTo>
                  <a:lnTo>
                    <a:pt x="13347" y="10223"/>
                  </a:lnTo>
                  <a:lnTo>
                    <a:pt x="13284" y="6565"/>
                  </a:lnTo>
                  <a:lnTo>
                    <a:pt x="13220" y="2920"/>
                  </a:lnTo>
                  <a:lnTo>
                    <a:pt x="10210" y="0"/>
                  </a:lnTo>
                  <a:close/>
                </a:path>
              </a:pathLst>
            </a:custGeom>
            <a:solidFill>
              <a:srgbClr val="7A3724"/>
            </a:solidFill>
          </p:spPr>
          <p:txBody>
            <a:bodyPr wrap="square" lIns="0" tIns="0" rIns="0" bIns="0" rtlCol="0"/>
            <a:lstStyle/>
            <a:p>
              <a:endParaRPr sz="1493" dirty="0"/>
            </a:p>
          </p:txBody>
        </p:sp>
        <p:sp>
          <p:nvSpPr>
            <p:cNvPr id="1075" name="object 1055">
              <a:extLst>
                <a:ext uri="{FF2B5EF4-FFF2-40B4-BE49-F238E27FC236}">
                  <a16:creationId xmlns:a16="http://schemas.microsoft.com/office/drawing/2014/main" id="{CDBA8E07-1486-4108-A049-E736B22A3782}"/>
                </a:ext>
              </a:extLst>
            </p:cNvPr>
            <p:cNvSpPr/>
            <p:nvPr/>
          </p:nvSpPr>
          <p:spPr>
            <a:xfrm>
              <a:off x="752407" y="6507548"/>
              <a:ext cx="13970" cy="13970"/>
            </a:xfrm>
            <a:custGeom>
              <a:avLst/>
              <a:gdLst/>
              <a:ahLst/>
              <a:cxnLst/>
              <a:rect l="l" t="t" r="r" b="b"/>
              <a:pathLst>
                <a:path w="13970" h="13970">
                  <a:moveTo>
                    <a:pt x="10210" y="0"/>
                  </a:moveTo>
                  <a:lnTo>
                    <a:pt x="2908" y="126"/>
                  </a:lnTo>
                  <a:lnTo>
                    <a:pt x="0" y="3136"/>
                  </a:lnTo>
                  <a:lnTo>
                    <a:pt x="126" y="10452"/>
                  </a:lnTo>
                  <a:lnTo>
                    <a:pt x="3136" y="13360"/>
                  </a:lnTo>
                  <a:lnTo>
                    <a:pt x="10439" y="13233"/>
                  </a:lnTo>
                  <a:lnTo>
                    <a:pt x="13347" y="10223"/>
                  </a:lnTo>
                  <a:lnTo>
                    <a:pt x="13284" y="6565"/>
                  </a:lnTo>
                  <a:lnTo>
                    <a:pt x="13220" y="2908"/>
                  </a:lnTo>
                  <a:lnTo>
                    <a:pt x="10210" y="0"/>
                  </a:lnTo>
                  <a:close/>
                </a:path>
              </a:pathLst>
            </a:custGeom>
            <a:solidFill>
              <a:srgbClr val="5A1808"/>
            </a:solidFill>
          </p:spPr>
          <p:txBody>
            <a:bodyPr wrap="square" lIns="0" tIns="0" rIns="0" bIns="0" rtlCol="0"/>
            <a:lstStyle/>
            <a:p>
              <a:endParaRPr sz="1493" dirty="0"/>
            </a:p>
          </p:txBody>
        </p:sp>
        <p:sp>
          <p:nvSpPr>
            <p:cNvPr id="1076" name="object 1056">
              <a:extLst>
                <a:ext uri="{FF2B5EF4-FFF2-40B4-BE49-F238E27FC236}">
                  <a16:creationId xmlns:a16="http://schemas.microsoft.com/office/drawing/2014/main" id="{7F5D3284-BEFE-47FE-B864-4BBF8971925E}"/>
                </a:ext>
              </a:extLst>
            </p:cNvPr>
            <p:cNvSpPr/>
            <p:nvPr/>
          </p:nvSpPr>
          <p:spPr>
            <a:xfrm>
              <a:off x="844054" y="6571269"/>
              <a:ext cx="13970" cy="13970"/>
            </a:xfrm>
            <a:custGeom>
              <a:avLst/>
              <a:gdLst/>
              <a:ahLst/>
              <a:cxnLst/>
              <a:rect l="l" t="t" r="r" b="b"/>
              <a:pathLst>
                <a:path w="13969" h="13970">
                  <a:moveTo>
                    <a:pt x="10210" y="0"/>
                  </a:moveTo>
                  <a:lnTo>
                    <a:pt x="2895" y="126"/>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883927"/>
            </a:solidFill>
          </p:spPr>
          <p:txBody>
            <a:bodyPr wrap="square" lIns="0" tIns="0" rIns="0" bIns="0" rtlCol="0"/>
            <a:lstStyle/>
            <a:p>
              <a:endParaRPr sz="1493" dirty="0"/>
            </a:p>
          </p:txBody>
        </p:sp>
        <p:sp>
          <p:nvSpPr>
            <p:cNvPr id="1077" name="object 1057">
              <a:extLst>
                <a:ext uri="{FF2B5EF4-FFF2-40B4-BE49-F238E27FC236}">
                  <a16:creationId xmlns:a16="http://schemas.microsoft.com/office/drawing/2014/main" id="{3C762D50-8B72-43AB-9374-20A4213C5EC6}"/>
                </a:ext>
              </a:extLst>
            </p:cNvPr>
            <p:cNvSpPr/>
            <p:nvPr/>
          </p:nvSpPr>
          <p:spPr>
            <a:xfrm>
              <a:off x="778879" y="6485521"/>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7D3524"/>
            </a:solidFill>
          </p:spPr>
          <p:txBody>
            <a:bodyPr wrap="square" lIns="0" tIns="0" rIns="0" bIns="0" rtlCol="0"/>
            <a:lstStyle/>
            <a:p>
              <a:endParaRPr sz="1493" dirty="0"/>
            </a:p>
          </p:txBody>
        </p:sp>
        <p:sp>
          <p:nvSpPr>
            <p:cNvPr id="1078" name="object 1058">
              <a:extLst>
                <a:ext uri="{FF2B5EF4-FFF2-40B4-BE49-F238E27FC236}">
                  <a16:creationId xmlns:a16="http://schemas.microsoft.com/office/drawing/2014/main" id="{37DA39EA-3FB0-4395-8DBC-BA44998DBE49}"/>
                </a:ext>
              </a:extLst>
            </p:cNvPr>
            <p:cNvSpPr/>
            <p:nvPr/>
          </p:nvSpPr>
          <p:spPr>
            <a:xfrm>
              <a:off x="549803" y="6687610"/>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863926"/>
            </a:solidFill>
          </p:spPr>
          <p:txBody>
            <a:bodyPr wrap="square" lIns="0" tIns="0" rIns="0" bIns="0" rtlCol="0"/>
            <a:lstStyle/>
            <a:p>
              <a:endParaRPr sz="1493" dirty="0"/>
            </a:p>
          </p:txBody>
        </p:sp>
        <p:sp>
          <p:nvSpPr>
            <p:cNvPr id="1079" name="object 1059">
              <a:extLst>
                <a:ext uri="{FF2B5EF4-FFF2-40B4-BE49-F238E27FC236}">
                  <a16:creationId xmlns:a16="http://schemas.microsoft.com/office/drawing/2014/main" id="{695126E3-F96F-4EB8-B33E-C8F26F739A70}"/>
                </a:ext>
              </a:extLst>
            </p:cNvPr>
            <p:cNvSpPr/>
            <p:nvPr/>
          </p:nvSpPr>
          <p:spPr>
            <a:xfrm>
              <a:off x="798953" y="6544943"/>
              <a:ext cx="13970" cy="13970"/>
            </a:xfrm>
            <a:custGeom>
              <a:avLst/>
              <a:gdLst/>
              <a:ahLst/>
              <a:cxnLst/>
              <a:rect l="l" t="t" r="r" b="b"/>
              <a:pathLst>
                <a:path w="13969" h="13970">
                  <a:moveTo>
                    <a:pt x="10210" y="0"/>
                  </a:moveTo>
                  <a:lnTo>
                    <a:pt x="2908" y="127"/>
                  </a:lnTo>
                  <a:lnTo>
                    <a:pt x="0" y="3136"/>
                  </a:lnTo>
                  <a:lnTo>
                    <a:pt x="126" y="10439"/>
                  </a:lnTo>
                  <a:lnTo>
                    <a:pt x="3136" y="13347"/>
                  </a:lnTo>
                  <a:lnTo>
                    <a:pt x="10452" y="13220"/>
                  </a:lnTo>
                  <a:lnTo>
                    <a:pt x="13347" y="10210"/>
                  </a:lnTo>
                  <a:lnTo>
                    <a:pt x="13284" y="6553"/>
                  </a:lnTo>
                  <a:lnTo>
                    <a:pt x="13220" y="2908"/>
                  </a:lnTo>
                  <a:lnTo>
                    <a:pt x="10210" y="0"/>
                  </a:lnTo>
                  <a:close/>
                </a:path>
              </a:pathLst>
            </a:custGeom>
            <a:solidFill>
              <a:srgbClr val="601709"/>
            </a:solidFill>
          </p:spPr>
          <p:txBody>
            <a:bodyPr wrap="square" lIns="0" tIns="0" rIns="0" bIns="0" rtlCol="0"/>
            <a:lstStyle/>
            <a:p>
              <a:endParaRPr sz="1493" dirty="0"/>
            </a:p>
          </p:txBody>
        </p:sp>
        <p:sp>
          <p:nvSpPr>
            <p:cNvPr id="1080" name="object 1060">
              <a:extLst>
                <a:ext uri="{FF2B5EF4-FFF2-40B4-BE49-F238E27FC236}">
                  <a16:creationId xmlns:a16="http://schemas.microsoft.com/office/drawing/2014/main" id="{097894AA-159E-40B8-99F8-D36866E809C7}"/>
                </a:ext>
              </a:extLst>
            </p:cNvPr>
            <p:cNvSpPr/>
            <p:nvPr/>
          </p:nvSpPr>
          <p:spPr>
            <a:xfrm>
              <a:off x="770545" y="6584544"/>
              <a:ext cx="13970" cy="13970"/>
            </a:xfrm>
            <a:custGeom>
              <a:avLst/>
              <a:gdLst/>
              <a:ahLst/>
              <a:cxnLst/>
              <a:rect l="l" t="t" r="r" b="b"/>
              <a:pathLst>
                <a:path w="13970" h="13970">
                  <a:moveTo>
                    <a:pt x="10210" y="0"/>
                  </a:moveTo>
                  <a:lnTo>
                    <a:pt x="2908"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481506"/>
            </a:solidFill>
          </p:spPr>
          <p:txBody>
            <a:bodyPr wrap="square" lIns="0" tIns="0" rIns="0" bIns="0" rtlCol="0"/>
            <a:lstStyle/>
            <a:p>
              <a:endParaRPr sz="1493" dirty="0"/>
            </a:p>
          </p:txBody>
        </p:sp>
        <p:sp>
          <p:nvSpPr>
            <p:cNvPr id="1081" name="object 1061">
              <a:extLst>
                <a:ext uri="{FF2B5EF4-FFF2-40B4-BE49-F238E27FC236}">
                  <a16:creationId xmlns:a16="http://schemas.microsoft.com/office/drawing/2014/main" id="{6E25345A-FC3B-4EF1-AD36-1FF04BF58060}"/>
                </a:ext>
              </a:extLst>
            </p:cNvPr>
            <p:cNvSpPr/>
            <p:nvPr/>
          </p:nvSpPr>
          <p:spPr>
            <a:xfrm>
              <a:off x="836842" y="6701829"/>
              <a:ext cx="13970" cy="13970"/>
            </a:xfrm>
            <a:custGeom>
              <a:avLst/>
              <a:gdLst/>
              <a:ahLst/>
              <a:cxnLst/>
              <a:rect l="l" t="t" r="r" b="b"/>
              <a:pathLst>
                <a:path w="13969" h="13970">
                  <a:moveTo>
                    <a:pt x="10210" y="0"/>
                  </a:moveTo>
                  <a:lnTo>
                    <a:pt x="2908" y="127"/>
                  </a:lnTo>
                  <a:lnTo>
                    <a:pt x="0" y="3124"/>
                  </a:lnTo>
                  <a:lnTo>
                    <a:pt x="127" y="10426"/>
                  </a:lnTo>
                  <a:lnTo>
                    <a:pt x="3136" y="13347"/>
                  </a:lnTo>
                  <a:lnTo>
                    <a:pt x="10452" y="13220"/>
                  </a:lnTo>
                  <a:lnTo>
                    <a:pt x="13347" y="10198"/>
                  </a:lnTo>
                  <a:lnTo>
                    <a:pt x="13284" y="6553"/>
                  </a:lnTo>
                  <a:lnTo>
                    <a:pt x="13220" y="2895"/>
                  </a:lnTo>
                  <a:lnTo>
                    <a:pt x="10210" y="0"/>
                  </a:lnTo>
                  <a:close/>
                </a:path>
              </a:pathLst>
            </a:custGeom>
            <a:solidFill>
              <a:srgbClr val="743221"/>
            </a:solidFill>
          </p:spPr>
          <p:txBody>
            <a:bodyPr wrap="square" lIns="0" tIns="0" rIns="0" bIns="0" rtlCol="0"/>
            <a:lstStyle/>
            <a:p>
              <a:endParaRPr sz="1493" dirty="0"/>
            </a:p>
          </p:txBody>
        </p:sp>
        <p:sp>
          <p:nvSpPr>
            <p:cNvPr id="1082" name="object 1062">
              <a:extLst>
                <a:ext uri="{FF2B5EF4-FFF2-40B4-BE49-F238E27FC236}">
                  <a16:creationId xmlns:a16="http://schemas.microsoft.com/office/drawing/2014/main" id="{1A054ED4-65BC-4B54-BFBF-3D29AA079931}"/>
                </a:ext>
              </a:extLst>
            </p:cNvPr>
            <p:cNvSpPr/>
            <p:nvPr/>
          </p:nvSpPr>
          <p:spPr>
            <a:xfrm>
              <a:off x="584829" y="6689256"/>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7C3722"/>
            </a:solidFill>
          </p:spPr>
          <p:txBody>
            <a:bodyPr wrap="square" lIns="0" tIns="0" rIns="0" bIns="0" rtlCol="0"/>
            <a:lstStyle/>
            <a:p>
              <a:endParaRPr sz="1493" dirty="0"/>
            </a:p>
          </p:txBody>
        </p:sp>
        <p:sp>
          <p:nvSpPr>
            <p:cNvPr id="1083" name="object 1063">
              <a:extLst>
                <a:ext uri="{FF2B5EF4-FFF2-40B4-BE49-F238E27FC236}">
                  <a16:creationId xmlns:a16="http://schemas.microsoft.com/office/drawing/2014/main" id="{03C55C9A-656A-4FC2-A963-6C8E96558C51}"/>
                </a:ext>
              </a:extLst>
            </p:cNvPr>
            <p:cNvSpPr/>
            <p:nvPr/>
          </p:nvSpPr>
          <p:spPr>
            <a:xfrm>
              <a:off x="909158" y="6630079"/>
              <a:ext cx="13970" cy="13970"/>
            </a:xfrm>
            <a:custGeom>
              <a:avLst/>
              <a:gdLst/>
              <a:ahLst/>
              <a:cxnLst/>
              <a:rect l="l" t="t" r="r" b="b"/>
              <a:pathLst>
                <a:path w="13969" h="13970">
                  <a:moveTo>
                    <a:pt x="10223" y="0"/>
                  </a:moveTo>
                  <a:lnTo>
                    <a:pt x="2920" y="127"/>
                  </a:lnTo>
                  <a:lnTo>
                    <a:pt x="0" y="3136"/>
                  </a:lnTo>
                  <a:lnTo>
                    <a:pt x="139" y="10439"/>
                  </a:lnTo>
                  <a:lnTo>
                    <a:pt x="3149" y="13347"/>
                  </a:lnTo>
                  <a:lnTo>
                    <a:pt x="10452" y="13220"/>
                  </a:lnTo>
                  <a:lnTo>
                    <a:pt x="13360" y="10210"/>
                  </a:lnTo>
                  <a:lnTo>
                    <a:pt x="13296" y="6553"/>
                  </a:lnTo>
                  <a:lnTo>
                    <a:pt x="13233" y="2908"/>
                  </a:lnTo>
                  <a:lnTo>
                    <a:pt x="10223" y="0"/>
                  </a:lnTo>
                  <a:close/>
                </a:path>
              </a:pathLst>
            </a:custGeom>
            <a:solidFill>
              <a:srgbClr val="521407"/>
            </a:solidFill>
          </p:spPr>
          <p:txBody>
            <a:bodyPr wrap="square" lIns="0" tIns="0" rIns="0" bIns="0" rtlCol="0"/>
            <a:lstStyle/>
            <a:p>
              <a:endParaRPr sz="1493" dirty="0"/>
            </a:p>
          </p:txBody>
        </p:sp>
        <p:sp>
          <p:nvSpPr>
            <p:cNvPr id="1084" name="object 1064">
              <a:extLst>
                <a:ext uri="{FF2B5EF4-FFF2-40B4-BE49-F238E27FC236}">
                  <a16:creationId xmlns:a16="http://schemas.microsoft.com/office/drawing/2014/main" id="{B74C96F7-5999-4E10-AA20-0E053D2B6E46}"/>
                </a:ext>
              </a:extLst>
            </p:cNvPr>
            <p:cNvSpPr/>
            <p:nvPr/>
          </p:nvSpPr>
          <p:spPr>
            <a:xfrm>
              <a:off x="521435" y="6544189"/>
              <a:ext cx="13970" cy="13970"/>
            </a:xfrm>
            <a:custGeom>
              <a:avLst/>
              <a:gdLst/>
              <a:ahLst/>
              <a:cxnLst/>
              <a:rect l="l" t="t" r="r" b="b"/>
              <a:pathLst>
                <a:path w="13970" h="13970">
                  <a:moveTo>
                    <a:pt x="10210" y="0"/>
                  </a:moveTo>
                  <a:lnTo>
                    <a:pt x="2908" y="126"/>
                  </a:lnTo>
                  <a:lnTo>
                    <a:pt x="0" y="3136"/>
                  </a:lnTo>
                  <a:lnTo>
                    <a:pt x="126" y="10439"/>
                  </a:lnTo>
                  <a:lnTo>
                    <a:pt x="3136" y="13347"/>
                  </a:lnTo>
                  <a:lnTo>
                    <a:pt x="10439" y="13220"/>
                  </a:lnTo>
                  <a:lnTo>
                    <a:pt x="13347" y="10198"/>
                  </a:lnTo>
                  <a:lnTo>
                    <a:pt x="13284" y="6553"/>
                  </a:lnTo>
                  <a:lnTo>
                    <a:pt x="13220" y="2895"/>
                  </a:lnTo>
                  <a:lnTo>
                    <a:pt x="10210" y="0"/>
                  </a:lnTo>
                  <a:close/>
                </a:path>
              </a:pathLst>
            </a:custGeom>
            <a:solidFill>
              <a:srgbClr val="5E1808"/>
            </a:solidFill>
          </p:spPr>
          <p:txBody>
            <a:bodyPr wrap="square" lIns="0" tIns="0" rIns="0" bIns="0" rtlCol="0"/>
            <a:lstStyle/>
            <a:p>
              <a:endParaRPr sz="1493" dirty="0"/>
            </a:p>
          </p:txBody>
        </p:sp>
        <p:sp>
          <p:nvSpPr>
            <p:cNvPr id="1085" name="object 1065">
              <a:extLst>
                <a:ext uri="{FF2B5EF4-FFF2-40B4-BE49-F238E27FC236}">
                  <a16:creationId xmlns:a16="http://schemas.microsoft.com/office/drawing/2014/main" id="{DBEC9AFB-0B5C-4769-BDEA-2826A60A3BCD}"/>
                </a:ext>
              </a:extLst>
            </p:cNvPr>
            <p:cNvSpPr/>
            <p:nvPr/>
          </p:nvSpPr>
          <p:spPr>
            <a:xfrm>
              <a:off x="566292" y="6597792"/>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631808"/>
            </a:solidFill>
          </p:spPr>
          <p:txBody>
            <a:bodyPr wrap="square" lIns="0" tIns="0" rIns="0" bIns="0" rtlCol="0"/>
            <a:lstStyle/>
            <a:p>
              <a:endParaRPr sz="1493" dirty="0"/>
            </a:p>
          </p:txBody>
        </p:sp>
        <p:sp>
          <p:nvSpPr>
            <p:cNvPr id="1086" name="object 1066">
              <a:extLst>
                <a:ext uri="{FF2B5EF4-FFF2-40B4-BE49-F238E27FC236}">
                  <a16:creationId xmlns:a16="http://schemas.microsoft.com/office/drawing/2014/main" id="{F54ABE28-B31C-4185-8962-5A9D107D5868}"/>
                </a:ext>
              </a:extLst>
            </p:cNvPr>
            <p:cNvSpPr/>
            <p:nvPr/>
          </p:nvSpPr>
          <p:spPr>
            <a:xfrm>
              <a:off x="655295" y="6501048"/>
              <a:ext cx="13970" cy="13970"/>
            </a:xfrm>
            <a:custGeom>
              <a:avLst/>
              <a:gdLst/>
              <a:ahLst/>
              <a:cxnLst/>
              <a:rect l="l" t="t" r="r" b="b"/>
              <a:pathLst>
                <a:path w="13970" h="13970">
                  <a:moveTo>
                    <a:pt x="10210" y="0"/>
                  </a:moveTo>
                  <a:lnTo>
                    <a:pt x="2908" y="126"/>
                  </a:lnTo>
                  <a:lnTo>
                    <a:pt x="0" y="3149"/>
                  </a:lnTo>
                  <a:lnTo>
                    <a:pt x="126" y="10452"/>
                  </a:lnTo>
                  <a:lnTo>
                    <a:pt x="3136" y="13360"/>
                  </a:lnTo>
                  <a:lnTo>
                    <a:pt x="10439" y="13233"/>
                  </a:lnTo>
                  <a:lnTo>
                    <a:pt x="13347" y="10223"/>
                  </a:lnTo>
                  <a:lnTo>
                    <a:pt x="13284" y="6565"/>
                  </a:lnTo>
                  <a:lnTo>
                    <a:pt x="13220" y="2920"/>
                  </a:lnTo>
                  <a:lnTo>
                    <a:pt x="10210" y="0"/>
                  </a:lnTo>
                  <a:close/>
                </a:path>
              </a:pathLst>
            </a:custGeom>
            <a:solidFill>
              <a:srgbClr val="793622"/>
            </a:solidFill>
          </p:spPr>
          <p:txBody>
            <a:bodyPr wrap="square" lIns="0" tIns="0" rIns="0" bIns="0" rtlCol="0"/>
            <a:lstStyle/>
            <a:p>
              <a:endParaRPr sz="1493" dirty="0"/>
            </a:p>
          </p:txBody>
        </p:sp>
        <p:sp>
          <p:nvSpPr>
            <p:cNvPr id="1087" name="object 1067">
              <a:extLst>
                <a:ext uri="{FF2B5EF4-FFF2-40B4-BE49-F238E27FC236}">
                  <a16:creationId xmlns:a16="http://schemas.microsoft.com/office/drawing/2014/main" id="{CA5A1C27-E34D-4F44-ACC3-5BC895610912}"/>
                </a:ext>
              </a:extLst>
            </p:cNvPr>
            <p:cNvSpPr/>
            <p:nvPr/>
          </p:nvSpPr>
          <p:spPr>
            <a:xfrm>
              <a:off x="644610" y="6691537"/>
              <a:ext cx="13970" cy="13970"/>
            </a:xfrm>
            <a:custGeom>
              <a:avLst/>
              <a:gdLst/>
              <a:ahLst/>
              <a:cxnLst/>
              <a:rect l="l" t="t" r="r" b="b"/>
              <a:pathLst>
                <a:path w="13970" h="13970">
                  <a:moveTo>
                    <a:pt x="10210" y="0"/>
                  </a:moveTo>
                  <a:lnTo>
                    <a:pt x="2895" y="127"/>
                  </a:lnTo>
                  <a:lnTo>
                    <a:pt x="0" y="3136"/>
                  </a:lnTo>
                  <a:lnTo>
                    <a:pt x="126" y="10426"/>
                  </a:lnTo>
                  <a:lnTo>
                    <a:pt x="3136" y="13347"/>
                  </a:lnTo>
                  <a:lnTo>
                    <a:pt x="10439" y="13220"/>
                  </a:lnTo>
                  <a:lnTo>
                    <a:pt x="13347" y="10198"/>
                  </a:lnTo>
                  <a:lnTo>
                    <a:pt x="13284" y="6553"/>
                  </a:lnTo>
                  <a:lnTo>
                    <a:pt x="13220" y="2908"/>
                  </a:lnTo>
                  <a:lnTo>
                    <a:pt x="10210" y="0"/>
                  </a:lnTo>
                  <a:close/>
                </a:path>
              </a:pathLst>
            </a:custGeom>
            <a:solidFill>
              <a:srgbClr val="823925"/>
            </a:solidFill>
          </p:spPr>
          <p:txBody>
            <a:bodyPr wrap="square" lIns="0" tIns="0" rIns="0" bIns="0" rtlCol="0"/>
            <a:lstStyle/>
            <a:p>
              <a:endParaRPr sz="1493" dirty="0"/>
            </a:p>
          </p:txBody>
        </p:sp>
        <p:sp>
          <p:nvSpPr>
            <p:cNvPr id="1088" name="object 1068">
              <a:extLst>
                <a:ext uri="{FF2B5EF4-FFF2-40B4-BE49-F238E27FC236}">
                  <a16:creationId xmlns:a16="http://schemas.microsoft.com/office/drawing/2014/main" id="{E5CCF549-363D-4EC8-9DE6-2B03489CBF64}"/>
                </a:ext>
              </a:extLst>
            </p:cNvPr>
            <p:cNvSpPr/>
            <p:nvPr/>
          </p:nvSpPr>
          <p:spPr>
            <a:xfrm>
              <a:off x="1017995" y="6596056"/>
              <a:ext cx="13970" cy="13970"/>
            </a:xfrm>
            <a:custGeom>
              <a:avLst/>
              <a:gdLst/>
              <a:ahLst/>
              <a:cxnLst/>
              <a:rect l="l" t="t" r="r" b="b"/>
              <a:pathLst>
                <a:path w="13969" h="13970">
                  <a:moveTo>
                    <a:pt x="10210" y="0"/>
                  </a:moveTo>
                  <a:lnTo>
                    <a:pt x="2895" y="126"/>
                  </a:lnTo>
                  <a:lnTo>
                    <a:pt x="0" y="3136"/>
                  </a:lnTo>
                  <a:lnTo>
                    <a:pt x="127" y="10452"/>
                  </a:lnTo>
                  <a:lnTo>
                    <a:pt x="3136" y="13347"/>
                  </a:lnTo>
                  <a:lnTo>
                    <a:pt x="10439" y="13220"/>
                  </a:lnTo>
                  <a:lnTo>
                    <a:pt x="13347" y="10223"/>
                  </a:lnTo>
                  <a:lnTo>
                    <a:pt x="13284" y="6565"/>
                  </a:lnTo>
                  <a:lnTo>
                    <a:pt x="13220" y="2908"/>
                  </a:lnTo>
                  <a:lnTo>
                    <a:pt x="10210" y="0"/>
                  </a:lnTo>
                  <a:close/>
                </a:path>
              </a:pathLst>
            </a:custGeom>
            <a:solidFill>
              <a:srgbClr val="61291B"/>
            </a:solidFill>
          </p:spPr>
          <p:txBody>
            <a:bodyPr wrap="square" lIns="0" tIns="0" rIns="0" bIns="0" rtlCol="0"/>
            <a:lstStyle/>
            <a:p>
              <a:endParaRPr sz="1493" dirty="0"/>
            </a:p>
          </p:txBody>
        </p:sp>
        <p:sp>
          <p:nvSpPr>
            <p:cNvPr id="1089" name="object 1069">
              <a:extLst>
                <a:ext uri="{FF2B5EF4-FFF2-40B4-BE49-F238E27FC236}">
                  <a16:creationId xmlns:a16="http://schemas.microsoft.com/office/drawing/2014/main" id="{6F53161C-1969-411C-B8F6-ABE96B626982}"/>
                </a:ext>
              </a:extLst>
            </p:cNvPr>
            <p:cNvSpPr/>
            <p:nvPr/>
          </p:nvSpPr>
          <p:spPr>
            <a:xfrm>
              <a:off x="997370" y="6646582"/>
              <a:ext cx="13970" cy="13335"/>
            </a:xfrm>
            <a:custGeom>
              <a:avLst/>
              <a:gdLst/>
              <a:ahLst/>
              <a:cxnLst/>
              <a:rect l="l" t="t" r="r" b="b"/>
              <a:pathLst>
                <a:path w="13969" h="13334">
                  <a:moveTo>
                    <a:pt x="10210" y="0"/>
                  </a:moveTo>
                  <a:lnTo>
                    <a:pt x="2908" y="126"/>
                  </a:lnTo>
                  <a:lnTo>
                    <a:pt x="0" y="3136"/>
                  </a:lnTo>
                  <a:lnTo>
                    <a:pt x="127" y="10439"/>
                  </a:lnTo>
                  <a:lnTo>
                    <a:pt x="3136" y="13334"/>
                  </a:lnTo>
                  <a:lnTo>
                    <a:pt x="10439" y="13207"/>
                  </a:lnTo>
                  <a:lnTo>
                    <a:pt x="13347" y="10210"/>
                  </a:lnTo>
                  <a:lnTo>
                    <a:pt x="13284" y="6553"/>
                  </a:lnTo>
                  <a:lnTo>
                    <a:pt x="13220" y="2908"/>
                  </a:lnTo>
                  <a:lnTo>
                    <a:pt x="10210" y="0"/>
                  </a:lnTo>
                  <a:close/>
                </a:path>
              </a:pathLst>
            </a:custGeom>
            <a:solidFill>
              <a:srgbClr val="6F2F20"/>
            </a:solidFill>
          </p:spPr>
          <p:txBody>
            <a:bodyPr wrap="square" lIns="0" tIns="0" rIns="0" bIns="0" rtlCol="0"/>
            <a:lstStyle/>
            <a:p>
              <a:endParaRPr sz="1493" dirty="0"/>
            </a:p>
          </p:txBody>
        </p:sp>
        <p:sp>
          <p:nvSpPr>
            <p:cNvPr id="1090" name="object 1070">
              <a:extLst>
                <a:ext uri="{FF2B5EF4-FFF2-40B4-BE49-F238E27FC236}">
                  <a16:creationId xmlns:a16="http://schemas.microsoft.com/office/drawing/2014/main" id="{61A24772-6B43-4BB1-AC73-0A4A52F34F94}"/>
                </a:ext>
              </a:extLst>
            </p:cNvPr>
            <p:cNvSpPr/>
            <p:nvPr/>
          </p:nvSpPr>
          <p:spPr>
            <a:xfrm>
              <a:off x="807824" y="6553979"/>
              <a:ext cx="13335" cy="13970"/>
            </a:xfrm>
            <a:custGeom>
              <a:avLst/>
              <a:gdLst/>
              <a:ahLst/>
              <a:cxnLst/>
              <a:rect l="l" t="t" r="r" b="b"/>
              <a:pathLst>
                <a:path w="13334" h="13970">
                  <a:moveTo>
                    <a:pt x="10198" y="0"/>
                  </a:moveTo>
                  <a:lnTo>
                    <a:pt x="2882" y="126"/>
                  </a:lnTo>
                  <a:lnTo>
                    <a:pt x="0" y="3136"/>
                  </a:lnTo>
                  <a:lnTo>
                    <a:pt x="127" y="10439"/>
                  </a:lnTo>
                  <a:lnTo>
                    <a:pt x="3124" y="13347"/>
                  </a:lnTo>
                  <a:lnTo>
                    <a:pt x="10426" y="13220"/>
                  </a:lnTo>
                  <a:lnTo>
                    <a:pt x="13335" y="10198"/>
                  </a:lnTo>
                  <a:lnTo>
                    <a:pt x="13271" y="6553"/>
                  </a:lnTo>
                  <a:lnTo>
                    <a:pt x="13208" y="2895"/>
                  </a:lnTo>
                  <a:lnTo>
                    <a:pt x="10198" y="0"/>
                  </a:lnTo>
                  <a:close/>
                </a:path>
              </a:pathLst>
            </a:custGeom>
            <a:solidFill>
              <a:srgbClr val="803724"/>
            </a:solidFill>
          </p:spPr>
          <p:txBody>
            <a:bodyPr wrap="square" lIns="0" tIns="0" rIns="0" bIns="0" rtlCol="0"/>
            <a:lstStyle/>
            <a:p>
              <a:endParaRPr sz="1493" dirty="0"/>
            </a:p>
          </p:txBody>
        </p:sp>
        <p:sp>
          <p:nvSpPr>
            <p:cNvPr id="1091" name="object 1071">
              <a:extLst>
                <a:ext uri="{FF2B5EF4-FFF2-40B4-BE49-F238E27FC236}">
                  <a16:creationId xmlns:a16="http://schemas.microsoft.com/office/drawing/2014/main" id="{ED955A53-F331-4ED4-8D08-607BEA6F91D4}"/>
                </a:ext>
              </a:extLst>
            </p:cNvPr>
            <p:cNvSpPr/>
            <p:nvPr/>
          </p:nvSpPr>
          <p:spPr>
            <a:xfrm>
              <a:off x="641051" y="6708139"/>
              <a:ext cx="13970" cy="13335"/>
            </a:xfrm>
            <a:custGeom>
              <a:avLst/>
              <a:gdLst/>
              <a:ahLst/>
              <a:cxnLst/>
              <a:rect l="l" t="t" r="r" b="b"/>
              <a:pathLst>
                <a:path w="13970" h="13334">
                  <a:moveTo>
                    <a:pt x="10210" y="0"/>
                  </a:moveTo>
                  <a:lnTo>
                    <a:pt x="2895" y="126"/>
                  </a:lnTo>
                  <a:lnTo>
                    <a:pt x="0" y="3124"/>
                  </a:lnTo>
                  <a:lnTo>
                    <a:pt x="126" y="10426"/>
                  </a:lnTo>
                  <a:lnTo>
                    <a:pt x="3136" y="13334"/>
                  </a:lnTo>
                  <a:lnTo>
                    <a:pt x="10439" y="13207"/>
                  </a:lnTo>
                  <a:lnTo>
                    <a:pt x="13347" y="10198"/>
                  </a:lnTo>
                  <a:lnTo>
                    <a:pt x="13284" y="6553"/>
                  </a:lnTo>
                  <a:lnTo>
                    <a:pt x="13220" y="2895"/>
                  </a:lnTo>
                  <a:lnTo>
                    <a:pt x="10210" y="0"/>
                  </a:lnTo>
                  <a:close/>
                </a:path>
              </a:pathLst>
            </a:custGeom>
            <a:solidFill>
              <a:srgbClr val="8C3B29"/>
            </a:solidFill>
          </p:spPr>
          <p:txBody>
            <a:bodyPr wrap="square" lIns="0" tIns="0" rIns="0" bIns="0" rtlCol="0"/>
            <a:lstStyle/>
            <a:p>
              <a:endParaRPr sz="1493" dirty="0"/>
            </a:p>
          </p:txBody>
        </p:sp>
        <p:sp>
          <p:nvSpPr>
            <p:cNvPr id="1092" name="object 1072">
              <a:extLst>
                <a:ext uri="{FF2B5EF4-FFF2-40B4-BE49-F238E27FC236}">
                  <a16:creationId xmlns:a16="http://schemas.microsoft.com/office/drawing/2014/main" id="{CE89BB71-E025-4944-8664-E9338D38E057}"/>
                </a:ext>
              </a:extLst>
            </p:cNvPr>
            <p:cNvSpPr/>
            <p:nvPr/>
          </p:nvSpPr>
          <p:spPr>
            <a:xfrm>
              <a:off x="558104" y="6700655"/>
              <a:ext cx="13970" cy="13970"/>
            </a:xfrm>
            <a:custGeom>
              <a:avLst/>
              <a:gdLst/>
              <a:ahLst/>
              <a:cxnLst/>
              <a:rect l="l" t="t" r="r" b="b"/>
              <a:pathLst>
                <a:path w="13970" h="13970">
                  <a:moveTo>
                    <a:pt x="10210" y="0"/>
                  </a:moveTo>
                  <a:lnTo>
                    <a:pt x="2908" y="127"/>
                  </a:lnTo>
                  <a:lnTo>
                    <a:pt x="0" y="3136"/>
                  </a:lnTo>
                  <a:lnTo>
                    <a:pt x="126" y="10439"/>
                  </a:lnTo>
                  <a:lnTo>
                    <a:pt x="3136" y="13360"/>
                  </a:lnTo>
                  <a:lnTo>
                    <a:pt x="10439" y="13233"/>
                  </a:lnTo>
                  <a:lnTo>
                    <a:pt x="13347" y="10210"/>
                  </a:lnTo>
                  <a:lnTo>
                    <a:pt x="13284" y="6565"/>
                  </a:lnTo>
                  <a:lnTo>
                    <a:pt x="13220" y="2908"/>
                  </a:lnTo>
                  <a:lnTo>
                    <a:pt x="10210" y="0"/>
                  </a:lnTo>
                  <a:close/>
                </a:path>
              </a:pathLst>
            </a:custGeom>
            <a:solidFill>
              <a:srgbClr val="8A3A29"/>
            </a:solidFill>
          </p:spPr>
          <p:txBody>
            <a:bodyPr wrap="square" lIns="0" tIns="0" rIns="0" bIns="0" rtlCol="0"/>
            <a:lstStyle/>
            <a:p>
              <a:endParaRPr sz="1493" dirty="0"/>
            </a:p>
          </p:txBody>
        </p:sp>
        <p:sp>
          <p:nvSpPr>
            <p:cNvPr id="1093" name="object 1073">
              <a:extLst>
                <a:ext uri="{FF2B5EF4-FFF2-40B4-BE49-F238E27FC236}">
                  <a16:creationId xmlns:a16="http://schemas.microsoft.com/office/drawing/2014/main" id="{12E8605B-3C88-4F40-86B2-CCDCE148DAA4}"/>
                </a:ext>
              </a:extLst>
            </p:cNvPr>
            <p:cNvSpPr/>
            <p:nvPr/>
          </p:nvSpPr>
          <p:spPr>
            <a:xfrm>
              <a:off x="774091" y="6472435"/>
              <a:ext cx="13970" cy="13970"/>
            </a:xfrm>
            <a:custGeom>
              <a:avLst/>
              <a:gdLst/>
              <a:ahLst/>
              <a:cxnLst/>
              <a:rect l="l" t="t" r="r" b="b"/>
              <a:pathLst>
                <a:path w="13970" h="13970">
                  <a:moveTo>
                    <a:pt x="10210" y="0"/>
                  </a:moveTo>
                  <a:lnTo>
                    <a:pt x="2908" y="126"/>
                  </a:lnTo>
                  <a:lnTo>
                    <a:pt x="0" y="3136"/>
                  </a:lnTo>
                  <a:lnTo>
                    <a:pt x="126" y="10452"/>
                  </a:lnTo>
                  <a:lnTo>
                    <a:pt x="3136" y="13360"/>
                  </a:lnTo>
                  <a:lnTo>
                    <a:pt x="10439" y="13233"/>
                  </a:lnTo>
                  <a:lnTo>
                    <a:pt x="13347" y="10223"/>
                  </a:lnTo>
                  <a:lnTo>
                    <a:pt x="13284" y="6565"/>
                  </a:lnTo>
                  <a:lnTo>
                    <a:pt x="13220" y="2908"/>
                  </a:lnTo>
                  <a:lnTo>
                    <a:pt x="10210" y="0"/>
                  </a:lnTo>
                  <a:close/>
                </a:path>
              </a:pathLst>
            </a:custGeom>
            <a:solidFill>
              <a:srgbClr val="602B1B"/>
            </a:solidFill>
          </p:spPr>
          <p:txBody>
            <a:bodyPr wrap="square" lIns="0" tIns="0" rIns="0" bIns="0" rtlCol="0"/>
            <a:lstStyle/>
            <a:p>
              <a:endParaRPr sz="1493" dirty="0"/>
            </a:p>
          </p:txBody>
        </p:sp>
        <p:sp>
          <p:nvSpPr>
            <p:cNvPr id="1094" name="object 1074">
              <a:extLst>
                <a:ext uri="{FF2B5EF4-FFF2-40B4-BE49-F238E27FC236}">
                  <a16:creationId xmlns:a16="http://schemas.microsoft.com/office/drawing/2014/main" id="{19078496-F715-4033-808F-26437B9917A6}"/>
                </a:ext>
              </a:extLst>
            </p:cNvPr>
            <p:cNvSpPr/>
            <p:nvPr/>
          </p:nvSpPr>
          <p:spPr>
            <a:xfrm>
              <a:off x="1000826" y="6554874"/>
              <a:ext cx="13970" cy="13970"/>
            </a:xfrm>
            <a:custGeom>
              <a:avLst/>
              <a:gdLst/>
              <a:ahLst/>
              <a:cxnLst/>
              <a:rect l="l" t="t" r="r" b="b"/>
              <a:pathLst>
                <a:path w="13969" h="13970">
                  <a:moveTo>
                    <a:pt x="10223" y="0"/>
                  </a:moveTo>
                  <a:lnTo>
                    <a:pt x="2908" y="127"/>
                  </a:lnTo>
                  <a:lnTo>
                    <a:pt x="0" y="3136"/>
                  </a:lnTo>
                  <a:lnTo>
                    <a:pt x="139" y="10439"/>
                  </a:lnTo>
                  <a:lnTo>
                    <a:pt x="3149" y="13347"/>
                  </a:lnTo>
                  <a:lnTo>
                    <a:pt x="10452" y="13220"/>
                  </a:lnTo>
                  <a:lnTo>
                    <a:pt x="13360" y="10210"/>
                  </a:lnTo>
                  <a:lnTo>
                    <a:pt x="13296" y="6553"/>
                  </a:lnTo>
                  <a:lnTo>
                    <a:pt x="13233" y="2908"/>
                  </a:lnTo>
                  <a:lnTo>
                    <a:pt x="10223" y="0"/>
                  </a:lnTo>
                  <a:close/>
                </a:path>
              </a:pathLst>
            </a:custGeom>
            <a:solidFill>
              <a:srgbClr val="662717"/>
            </a:solidFill>
          </p:spPr>
          <p:txBody>
            <a:bodyPr wrap="square" lIns="0" tIns="0" rIns="0" bIns="0" rtlCol="0"/>
            <a:lstStyle/>
            <a:p>
              <a:endParaRPr sz="1493" dirty="0"/>
            </a:p>
          </p:txBody>
        </p:sp>
        <p:sp>
          <p:nvSpPr>
            <p:cNvPr id="1095" name="object 1075">
              <a:extLst>
                <a:ext uri="{FF2B5EF4-FFF2-40B4-BE49-F238E27FC236}">
                  <a16:creationId xmlns:a16="http://schemas.microsoft.com/office/drawing/2014/main" id="{A1F33E27-D439-4F5E-8D47-554562F2F3EB}"/>
                </a:ext>
              </a:extLst>
            </p:cNvPr>
            <p:cNvSpPr/>
            <p:nvPr/>
          </p:nvSpPr>
          <p:spPr>
            <a:xfrm>
              <a:off x="933659" y="6619624"/>
              <a:ext cx="13970" cy="13970"/>
            </a:xfrm>
            <a:custGeom>
              <a:avLst/>
              <a:gdLst/>
              <a:ahLst/>
              <a:cxnLst/>
              <a:rect l="l" t="t" r="r" b="b"/>
              <a:pathLst>
                <a:path w="13969" h="13970">
                  <a:moveTo>
                    <a:pt x="10210" y="0"/>
                  </a:moveTo>
                  <a:lnTo>
                    <a:pt x="2908"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6B2E1E"/>
            </a:solidFill>
          </p:spPr>
          <p:txBody>
            <a:bodyPr wrap="square" lIns="0" tIns="0" rIns="0" bIns="0" rtlCol="0"/>
            <a:lstStyle/>
            <a:p>
              <a:endParaRPr sz="1493" dirty="0"/>
            </a:p>
          </p:txBody>
        </p:sp>
        <p:sp>
          <p:nvSpPr>
            <p:cNvPr id="1096" name="object 1076">
              <a:extLst>
                <a:ext uri="{FF2B5EF4-FFF2-40B4-BE49-F238E27FC236}">
                  <a16:creationId xmlns:a16="http://schemas.microsoft.com/office/drawing/2014/main" id="{55639FF7-7280-4CA2-AB11-C6295AAD8269}"/>
                </a:ext>
              </a:extLst>
            </p:cNvPr>
            <p:cNvSpPr/>
            <p:nvPr/>
          </p:nvSpPr>
          <p:spPr>
            <a:xfrm>
              <a:off x="765011" y="6600039"/>
              <a:ext cx="13970" cy="13970"/>
            </a:xfrm>
            <a:custGeom>
              <a:avLst/>
              <a:gdLst/>
              <a:ahLst/>
              <a:cxnLst/>
              <a:rect l="l" t="t" r="r" b="b"/>
              <a:pathLst>
                <a:path w="13970" h="13970">
                  <a:moveTo>
                    <a:pt x="10210" y="0"/>
                  </a:moveTo>
                  <a:lnTo>
                    <a:pt x="2908"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7D3624"/>
            </a:solidFill>
          </p:spPr>
          <p:txBody>
            <a:bodyPr wrap="square" lIns="0" tIns="0" rIns="0" bIns="0" rtlCol="0"/>
            <a:lstStyle/>
            <a:p>
              <a:endParaRPr sz="1493" dirty="0"/>
            </a:p>
          </p:txBody>
        </p:sp>
        <p:sp>
          <p:nvSpPr>
            <p:cNvPr id="1097" name="object 1077">
              <a:extLst>
                <a:ext uri="{FF2B5EF4-FFF2-40B4-BE49-F238E27FC236}">
                  <a16:creationId xmlns:a16="http://schemas.microsoft.com/office/drawing/2014/main" id="{F9DF20E4-D8D4-45AB-BF6D-1ECE611674F8}"/>
                </a:ext>
              </a:extLst>
            </p:cNvPr>
            <p:cNvSpPr/>
            <p:nvPr/>
          </p:nvSpPr>
          <p:spPr>
            <a:xfrm>
              <a:off x="823757" y="6510600"/>
              <a:ext cx="13970" cy="13970"/>
            </a:xfrm>
            <a:custGeom>
              <a:avLst/>
              <a:gdLst/>
              <a:ahLst/>
              <a:cxnLst/>
              <a:rect l="l" t="t" r="r" b="b"/>
              <a:pathLst>
                <a:path w="13969" h="13970">
                  <a:moveTo>
                    <a:pt x="10223" y="0"/>
                  </a:moveTo>
                  <a:lnTo>
                    <a:pt x="2920" y="126"/>
                  </a:lnTo>
                  <a:lnTo>
                    <a:pt x="0" y="3136"/>
                  </a:lnTo>
                  <a:lnTo>
                    <a:pt x="126" y="10439"/>
                  </a:lnTo>
                  <a:lnTo>
                    <a:pt x="3149" y="13347"/>
                  </a:lnTo>
                  <a:lnTo>
                    <a:pt x="10464" y="13220"/>
                  </a:lnTo>
                  <a:lnTo>
                    <a:pt x="13360" y="10210"/>
                  </a:lnTo>
                  <a:lnTo>
                    <a:pt x="13296" y="6553"/>
                  </a:lnTo>
                  <a:lnTo>
                    <a:pt x="13233" y="2908"/>
                  </a:lnTo>
                  <a:lnTo>
                    <a:pt x="10223" y="0"/>
                  </a:lnTo>
                  <a:close/>
                </a:path>
              </a:pathLst>
            </a:custGeom>
            <a:solidFill>
              <a:srgbClr val="591707"/>
            </a:solidFill>
          </p:spPr>
          <p:txBody>
            <a:bodyPr wrap="square" lIns="0" tIns="0" rIns="0" bIns="0" rtlCol="0"/>
            <a:lstStyle/>
            <a:p>
              <a:endParaRPr sz="1493" dirty="0"/>
            </a:p>
          </p:txBody>
        </p:sp>
        <p:sp>
          <p:nvSpPr>
            <p:cNvPr id="1098" name="object 1078">
              <a:extLst>
                <a:ext uri="{FF2B5EF4-FFF2-40B4-BE49-F238E27FC236}">
                  <a16:creationId xmlns:a16="http://schemas.microsoft.com/office/drawing/2014/main" id="{E2839B91-64BA-46B8-BF7B-266C5B2664E2}"/>
                </a:ext>
              </a:extLst>
            </p:cNvPr>
            <p:cNvSpPr/>
            <p:nvPr/>
          </p:nvSpPr>
          <p:spPr>
            <a:xfrm>
              <a:off x="863392" y="6684510"/>
              <a:ext cx="13970" cy="13970"/>
            </a:xfrm>
            <a:custGeom>
              <a:avLst/>
              <a:gdLst/>
              <a:ahLst/>
              <a:cxnLst/>
              <a:rect l="l" t="t" r="r" b="b"/>
              <a:pathLst>
                <a:path w="13969" h="13970">
                  <a:moveTo>
                    <a:pt x="10223" y="0"/>
                  </a:moveTo>
                  <a:lnTo>
                    <a:pt x="2908" y="127"/>
                  </a:lnTo>
                  <a:lnTo>
                    <a:pt x="0" y="3136"/>
                  </a:lnTo>
                  <a:lnTo>
                    <a:pt x="126" y="10426"/>
                  </a:lnTo>
                  <a:lnTo>
                    <a:pt x="3149" y="13347"/>
                  </a:lnTo>
                  <a:lnTo>
                    <a:pt x="10452" y="13220"/>
                  </a:lnTo>
                  <a:lnTo>
                    <a:pt x="13360" y="10198"/>
                  </a:lnTo>
                  <a:lnTo>
                    <a:pt x="13296" y="6553"/>
                  </a:lnTo>
                  <a:lnTo>
                    <a:pt x="13233" y="2908"/>
                  </a:lnTo>
                  <a:lnTo>
                    <a:pt x="10223" y="0"/>
                  </a:lnTo>
                  <a:close/>
                </a:path>
              </a:pathLst>
            </a:custGeom>
            <a:solidFill>
              <a:srgbClr val="5E2B1B"/>
            </a:solidFill>
          </p:spPr>
          <p:txBody>
            <a:bodyPr wrap="square" lIns="0" tIns="0" rIns="0" bIns="0" rtlCol="0"/>
            <a:lstStyle/>
            <a:p>
              <a:endParaRPr sz="1493" dirty="0"/>
            </a:p>
          </p:txBody>
        </p:sp>
        <p:sp>
          <p:nvSpPr>
            <p:cNvPr id="1099" name="object 1079">
              <a:extLst>
                <a:ext uri="{FF2B5EF4-FFF2-40B4-BE49-F238E27FC236}">
                  <a16:creationId xmlns:a16="http://schemas.microsoft.com/office/drawing/2014/main" id="{FED81F3F-1C37-402B-B4EA-DC2CDDBDF3A1}"/>
                </a:ext>
              </a:extLst>
            </p:cNvPr>
            <p:cNvSpPr/>
            <p:nvPr/>
          </p:nvSpPr>
          <p:spPr>
            <a:xfrm>
              <a:off x="738868" y="6616322"/>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4B1506"/>
            </a:solidFill>
          </p:spPr>
          <p:txBody>
            <a:bodyPr wrap="square" lIns="0" tIns="0" rIns="0" bIns="0" rtlCol="0"/>
            <a:lstStyle/>
            <a:p>
              <a:endParaRPr sz="1493" dirty="0"/>
            </a:p>
          </p:txBody>
        </p:sp>
        <p:sp>
          <p:nvSpPr>
            <p:cNvPr id="1100" name="object 1080">
              <a:extLst>
                <a:ext uri="{FF2B5EF4-FFF2-40B4-BE49-F238E27FC236}">
                  <a16:creationId xmlns:a16="http://schemas.microsoft.com/office/drawing/2014/main" id="{0189F489-CCC8-4E34-9DF8-8C7983F84D9B}"/>
                </a:ext>
              </a:extLst>
            </p:cNvPr>
            <p:cNvSpPr/>
            <p:nvPr/>
          </p:nvSpPr>
          <p:spPr>
            <a:xfrm>
              <a:off x="755168" y="6595385"/>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511507"/>
            </a:solidFill>
          </p:spPr>
          <p:txBody>
            <a:bodyPr wrap="square" lIns="0" tIns="0" rIns="0" bIns="0" rtlCol="0"/>
            <a:lstStyle/>
            <a:p>
              <a:endParaRPr sz="1493" dirty="0"/>
            </a:p>
          </p:txBody>
        </p:sp>
        <p:sp>
          <p:nvSpPr>
            <p:cNvPr id="1101" name="object 1081">
              <a:extLst>
                <a:ext uri="{FF2B5EF4-FFF2-40B4-BE49-F238E27FC236}">
                  <a16:creationId xmlns:a16="http://schemas.microsoft.com/office/drawing/2014/main" id="{7B0A8DB7-4A45-4901-8108-09066F08947D}"/>
                </a:ext>
              </a:extLst>
            </p:cNvPr>
            <p:cNvSpPr/>
            <p:nvPr/>
          </p:nvSpPr>
          <p:spPr>
            <a:xfrm>
              <a:off x="1008675" y="6534012"/>
              <a:ext cx="13970" cy="13970"/>
            </a:xfrm>
            <a:custGeom>
              <a:avLst/>
              <a:gdLst/>
              <a:ahLst/>
              <a:cxnLst/>
              <a:rect l="l" t="t" r="r" b="b"/>
              <a:pathLst>
                <a:path w="13969" h="13970">
                  <a:moveTo>
                    <a:pt x="10223" y="0"/>
                  </a:moveTo>
                  <a:lnTo>
                    <a:pt x="2908" y="127"/>
                  </a:lnTo>
                  <a:lnTo>
                    <a:pt x="0" y="3136"/>
                  </a:lnTo>
                  <a:lnTo>
                    <a:pt x="126" y="10439"/>
                  </a:lnTo>
                  <a:lnTo>
                    <a:pt x="3149" y="13347"/>
                  </a:lnTo>
                  <a:lnTo>
                    <a:pt x="10452" y="13220"/>
                  </a:lnTo>
                  <a:lnTo>
                    <a:pt x="13360" y="10198"/>
                  </a:lnTo>
                  <a:lnTo>
                    <a:pt x="13296" y="6553"/>
                  </a:lnTo>
                  <a:lnTo>
                    <a:pt x="13233" y="2895"/>
                  </a:lnTo>
                  <a:lnTo>
                    <a:pt x="10223" y="0"/>
                  </a:lnTo>
                  <a:close/>
                </a:path>
              </a:pathLst>
            </a:custGeom>
            <a:solidFill>
              <a:srgbClr val="6F2F20"/>
            </a:solidFill>
          </p:spPr>
          <p:txBody>
            <a:bodyPr wrap="square" lIns="0" tIns="0" rIns="0" bIns="0" rtlCol="0"/>
            <a:lstStyle/>
            <a:p>
              <a:endParaRPr sz="1493" dirty="0"/>
            </a:p>
          </p:txBody>
        </p:sp>
        <p:sp>
          <p:nvSpPr>
            <p:cNvPr id="1102" name="object 1082">
              <a:extLst>
                <a:ext uri="{FF2B5EF4-FFF2-40B4-BE49-F238E27FC236}">
                  <a16:creationId xmlns:a16="http://schemas.microsoft.com/office/drawing/2014/main" id="{08E345E0-1314-4A6E-9DCF-FAE96B61A0DD}"/>
                </a:ext>
              </a:extLst>
            </p:cNvPr>
            <p:cNvSpPr/>
            <p:nvPr/>
          </p:nvSpPr>
          <p:spPr>
            <a:xfrm>
              <a:off x="705533" y="6614288"/>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6B311E"/>
            </a:solidFill>
          </p:spPr>
          <p:txBody>
            <a:bodyPr wrap="square" lIns="0" tIns="0" rIns="0" bIns="0" rtlCol="0"/>
            <a:lstStyle/>
            <a:p>
              <a:endParaRPr sz="1493" dirty="0"/>
            </a:p>
          </p:txBody>
        </p:sp>
        <p:sp>
          <p:nvSpPr>
            <p:cNvPr id="1103" name="object 1083">
              <a:extLst>
                <a:ext uri="{FF2B5EF4-FFF2-40B4-BE49-F238E27FC236}">
                  <a16:creationId xmlns:a16="http://schemas.microsoft.com/office/drawing/2014/main" id="{5A50CD2D-0B55-4DAF-8704-EE4D9906DF5D}"/>
                </a:ext>
              </a:extLst>
            </p:cNvPr>
            <p:cNvSpPr/>
            <p:nvPr/>
          </p:nvSpPr>
          <p:spPr>
            <a:xfrm>
              <a:off x="836117" y="6605814"/>
              <a:ext cx="13970" cy="13970"/>
            </a:xfrm>
            <a:custGeom>
              <a:avLst/>
              <a:gdLst/>
              <a:ahLst/>
              <a:cxnLst/>
              <a:rect l="l" t="t" r="r" b="b"/>
              <a:pathLst>
                <a:path w="13969" h="13970">
                  <a:moveTo>
                    <a:pt x="10210" y="0"/>
                  </a:moveTo>
                  <a:lnTo>
                    <a:pt x="2908" y="126"/>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591707"/>
            </a:solidFill>
          </p:spPr>
          <p:txBody>
            <a:bodyPr wrap="square" lIns="0" tIns="0" rIns="0" bIns="0" rtlCol="0"/>
            <a:lstStyle/>
            <a:p>
              <a:endParaRPr sz="1493" dirty="0"/>
            </a:p>
          </p:txBody>
        </p:sp>
        <p:sp>
          <p:nvSpPr>
            <p:cNvPr id="1104" name="object 1084">
              <a:extLst>
                <a:ext uri="{FF2B5EF4-FFF2-40B4-BE49-F238E27FC236}">
                  <a16:creationId xmlns:a16="http://schemas.microsoft.com/office/drawing/2014/main" id="{D2DC05B5-15D6-4F59-8E54-945B2051CC40}"/>
                </a:ext>
              </a:extLst>
            </p:cNvPr>
            <p:cNvSpPr/>
            <p:nvPr/>
          </p:nvSpPr>
          <p:spPr>
            <a:xfrm>
              <a:off x="772708" y="6495559"/>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752D1A"/>
            </a:solidFill>
          </p:spPr>
          <p:txBody>
            <a:bodyPr wrap="square" lIns="0" tIns="0" rIns="0" bIns="0" rtlCol="0"/>
            <a:lstStyle/>
            <a:p>
              <a:endParaRPr sz="1493" dirty="0"/>
            </a:p>
          </p:txBody>
        </p:sp>
        <p:sp>
          <p:nvSpPr>
            <p:cNvPr id="1105" name="object 1085">
              <a:extLst>
                <a:ext uri="{FF2B5EF4-FFF2-40B4-BE49-F238E27FC236}">
                  <a16:creationId xmlns:a16="http://schemas.microsoft.com/office/drawing/2014/main" id="{0A618050-4F13-47F1-B4C2-B245528300F1}"/>
                </a:ext>
              </a:extLst>
            </p:cNvPr>
            <p:cNvSpPr/>
            <p:nvPr/>
          </p:nvSpPr>
          <p:spPr>
            <a:xfrm>
              <a:off x="620207" y="6612907"/>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601709"/>
            </a:solidFill>
          </p:spPr>
          <p:txBody>
            <a:bodyPr wrap="square" lIns="0" tIns="0" rIns="0" bIns="0" rtlCol="0"/>
            <a:lstStyle/>
            <a:p>
              <a:endParaRPr sz="1493" dirty="0"/>
            </a:p>
          </p:txBody>
        </p:sp>
        <p:sp>
          <p:nvSpPr>
            <p:cNvPr id="1106" name="object 1086">
              <a:extLst>
                <a:ext uri="{FF2B5EF4-FFF2-40B4-BE49-F238E27FC236}">
                  <a16:creationId xmlns:a16="http://schemas.microsoft.com/office/drawing/2014/main" id="{EFD8A5DF-8C97-4E93-A58C-27EA77587EFB}"/>
                </a:ext>
              </a:extLst>
            </p:cNvPr>
            <p:cNvSpPr/>
            <p:nvPr/>
          </p:nvSpPr>
          <p:spPr>
            <a:xfrm>
              <a:off x="620254" y="6543039"/>
              <a:ext cx="13970" cy="13970"/>
            </a:xfrm>
            <a:custGeom>
              <a:avLst/>
              <a:gdLst/>
              <a:ahLst/>
              <a:cxnLst/>
              <a:rect l="l" t="t" r="r" b="b"/>
              <a:pathLst>
                <a:path w="13970" h="13970">
                  <a:moveTo>
                    <a:pt x="10210" y="0"/>
                  </a:moveTo>
                  <a:lnTo>
                    <a:pt x="2908" y="126"/>
                  </a:lnTo>
                  <a:lnTo>
                    <a:pt x="0" y="3136"/>
                  </a:lnTo>
                  <a:lnTo>
                    <a:pt x="126" y="10439"/>
                  </a:lnTo>
                  <a:lnTo>
                    <a:pt x="3136" y="13347"/>
                  </a:lnTo>
                  <a:lnTo>
                    <a:pt x="10452" y="13220"/>
                  </a:lnTo>
                  <a:lnTo>
                    <a:pt x="13347" y="10210"/>
                  </a:lnTo>
                  <a:lnTo>
                    <a:pt x="13284" y="6553"/>
                  </a:lnTo>
                  <a:lnTo>
                    <a:pt x="13220" y="2908"/>
                  </a:lnTo>
                  <a:lnTo>
                    <a:pt x="10210" y="0"/>
                  </a:lnTo>
                  <a:close/>
                </a:path>
              </a:pathLst>
            </a:custGeom>
            <a:solidFill>
              <a:srgbClr val="5E1808"/>
            </a:solidFill>
          </p:spPr>
          <p:txBody>
            <a:bodyPr wrap="square" lIns="0" tIns="0" rIns="0" bIns="0" rtlCol="0"/>
            <a:lstStyle/>
            <a:p>
              <a:endParaRPr sz="1493" dirty="0"/>
            </a:p>
          </p:txBody>
        </p:sp>
        <p:sp>
          <p:nvSpPr>
            <p:cNvPr id="1107" name="object 1087">
              <a:extLst>
                <a:ext uri="{FF2B5EF4-FFF2-40B4-BE49-F238E27FC236}">
                  <a16:creationId xmlns:a16="http://schemas.microsoft.com/office/drawing/2014/main" id="{8A1D6727-1AF7-4E3E-B67B-0E2CEB7BBC3D}"/>
                </a:ext>
              </a:extLst>
            </p:cNvPr>
            <p:cNvSpPr/>
            <p:nvPr/>
          </p:nvSpPr>
          <p:spPr>
            <a:xfrm>
              <a:off x="991132" y="6651924"/>
              <a:ext cx="13970" cy="13970"/>
            </a:xfrm>
            <a:custGeom>
              <a:avLst/>
              <a:gdLst/>
              <a:ahLst/>
              <a:cxnLst/>
              <a:rect l="l" t="t" r="r" b="b"/>
              <a:pathLst>
                <a:path w="13969" h="13970">
                  <a:moveTo>
                    <a:pt x="10223" y="0"/>
                  </a:moveTo>
                  <a:lnTo>
                    <a:pt x="2908" y="127"/>
                  </a:lnTo>
                  <a:lnTo>
                    <a:pt x="0" y="3136"/>
                  </a:lnTo>
                  <a:lnTo>
                    <a:pt x="126" y="10439"/>
                  </a:lnTo>
                  <a:lnTo>
                    <a:pt x="3149" y="13347"/>
                  </a:lnTo>
                  <a:lnTo>
                    <a:pt x="10452" y="13220"/>
                  </a:lnTo>
                  <a:lnTo>
                    <a:pt x="13360" y="10210"/>
                  </a:lnTo>
                  <a:lnTo>
                    <a:pt x="13296" y="6553"/>
                  </a:lnTo>
                  <a:lnTo>
                    <a:pt x="13233" y="2908"/>
                  </a:lnTo>
                  <a:lnTo>
                    <a:pt x="10223" y="0"/>
                  </a:lnTo>
                  <a:close/>
                </a:path>
              </a:pathLst>
            </a:custGeom>
            <a:solidFill>
              <a:srgbClr val="5C281A"/>
            </a:solidFill>
          </p:spPr>
          <p:txBody>
            <a:bodyPr wrap="square" lIns="0" tIns="0" rIns="0" bIns="0" rtlCol="0"/>
            <a:lstStyle/>
            <a:p>
              <a:endParaRPr sz="1493" dirty="0"/>
            </a:p>
          </p:txBody>
        </p:sp>
        <p:sp>
          <p:nvSpPr>
            <p:cNvPr id="1108" name="object 1088">
              <a:extLst>
                <a:ext uri="{FF2B5EF4-FFF2-40B4-BE49-F238E27FC236}">
                  <a16:creationId xmlns:a16="http://schemas.microsoft.com/office/drawing/2014/main" id="{2B480EF5-F891-4549-B8E7-ADE4F5A2D55D}"/>
                </a:ext>
              </a:extLst>
            </p:cNvPr>
            <p:cNvSpPr/>
            <p:nvPr/>
          </p:nvSpPr>
          <p:spPr>
            <a:xfrm>
              <a:off x="654273" y="6694360"/>
              <a:ext cx="13970" cy="13970"/>
            </a:xfrm>
            <a:custGeom>
              <a:avLst/>
              <a:gdLst/>
              <a:ahLst/>
              <a:cxnLst/>
              <a:rect l="l" t="t" r="r" b="b"/>
              <a:pathLst>
                <a:path w="13970" h="13970">
                  <a:moveTo>
                    <a:pt x="10210" y="0"/>
                  </a:moveTo>
                  <a:lnTo>
                    <a:pt x="2908" y="126"/>
                  </a:lnTo>
                  <a:lnTo>
                    <a:pt x="0" y="3136"/>
                  </a:lnTo>
                  <a:lnTo>
                    <a:pt x="126" y="10439"/>
                  </a:lnTo>
                  <a:lnTo>
                    <a:pt x="3136" y="13360"/>
                  </a:lnTo>
                  <a:lnTo>
                    <a:pt x="10452" y="13233"/>
                  </a:lnTo>
                  <a:lnTo>
                    <a:pt x="13347" y="10210"/>
                  </a:lnTo>
                  <a:lnTo>
                    <a:pt x="13284" y="6565"/>
                  </a:lnTo>
                  <a:lnTo>
                    <a:pt x="13220" y="2908"/>
                  </a:lnTo>
                  <a:lnTo>
                    <a:pt x="10210" y="0"/>
                  </a:lnTo>
                  <a:close/>
                </a:path>
              </a:pathLst>
            </a:custGeom>
            <a:solidFill>
              <a:srgbClr val="873A28"/>
            </a:solidFill>
          </p:spPr>
          <p:txBody>
            <a:bodyPr wrap="square" lIns="0" tIns="0" rIns="0" bIns="0" rtlCol="0"/>
            <a:lstStyle/>
            <a:p>
              <a:endParaRPr sz="1493" dirty="0"/>
            </a:p>
          </p:txBody>
        </p:sp>
        <p:sp>
          <p:nvSpPr>
            <p:cNvPr id="1109" name="object 1089">
              <a:extLst>
                <a:ext uri="{FF2B5EF4-FFF2-40B4-BE49-F238E27FC236}">
                  <a16:creationId xmlns:a16="http://schemas.microsoft.com/office/drawing/2014/main" id="{4113BF06-96CA-45B9-9F36-B6871035A991}"/>
                </a:ext>
              </a:extLst>
            </p:cNvPr>
            <p:cNvSpPr/>
            <p:nvPr/>
          </p:nvSpPr>
          <p:spPr>
            <a:xfrm>
              <a:off x="522462" y="6615084"/>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772005"/>
            </a:solidFill>
          </p:spPr>
          <p:txBody>
            <a:bodyPr wrap="square" lIns="0" tIns="0" rIns="0" bIns="0" rtlCol="0"/>
            <a:lstStyle/>
            <a:p>
              <a:endParaRPr sz="1493" dirty="0"/>
            </a:p>
          </p:txBody>
        </p:sp>
        <p:sp>
          <p:nvSpPr>
            <p:cNvPr id="1110" name="object 1090">
              <a:extLst>
                <a:ext uri="{FF2B5EF4-FFF2-40B4-BE49-F238E27FC236}">
                  <a16:creationId xmlns:a16="http://schemas.microsoft.com/office/drawing/2014/main" id="{B9B6A836-16A9-4166-BDE3-FDB9A8B01EED}"/>
                </a:ext>
              </a:extLst>
            </p:cNvPr>
            <p:cNvSpPr/>
            <p:nvPr/>
          </p:nvSpPr>
          <p:spPr>
            <a:xfrm>
              <a:off x="618797" y="6640967"/>
              <a:ext cx="13970" cy="13970"/>
            </a:xfrm>
            <a:custGeom>
              <a:avLst/>
              <a:gdLst/>
              <a:ahLst/>
              <a:cxnLst/>
              <a:rect l="l" t="t" r="r" b="b"/>
              <a:pathLst>
                <a:path w="13970" h="13970">
                  <a:moveTo>
                    <a:pt x="10223" y="0"/>
                  </a:moveTo>
                  <a:lnTo>
                    <a:pt x="2908" y="127"/>
                  </a:lnTo>
                  <a:lnTo>
                    <a:pt x="0" y="3136"/>
                  </a:lnTo>
                  <a:lnTo>
                    <a:pt x="126" y="10439"/>
                  </a:lnTo>
                  <a:lnTo>
                    <a:pt x="3149" y="13347"/>
                  </a:lnTo>
                  <a:lnTo>
                    <a:pt x="10452" y="13220"/>
                  </a:lnTo>
                  <a:lnTo>
                    <a:pt x="13360" y="10198"/>
                  </a:lnTo>
                  <a:lnTo>
                    <a:pt x="13296" y="6553"/>
                  </a:lnTo>
                  <a:lnTo>
                    <a:pt x="13233" y="2908"/>
                  </a:lnTo>
                  <a:lnTo>
                    <a:pt x="10223" y="0"/>
                  </a:lnTo>
                  <a:close/>
                </a:path>
              </a:pathLst>
            </a:custGeom>
            <a:solidFill>
              <a:srgbClr val="511906"/>
            </a:solidFill>
          </p:spPr>
          <p:txBody>
            <a:bodyPr wrap="square" lIns="0" tIns="0" rIns="0" bIns="0" rtlCol="0"/>
            <a:lstStyle/>
            <a:p>
              <a:endParaRPr sz="1493" dirty="0"/>
            </a:p>
          </p:txBody>
        </p:sp>
        <p:sp>
          <p:nvSpPr>
            <p:cNvPr id="1111" name="object 1091">
              <a:extLst>
                <a:ext uri="{FF2B5EF4-FFF2-40B4-BE49-F238E27FC236}">
                  <a16:creationId xmlns:a16="http://schemas.microsoft.com/office/drawing/2014/main" id="{0A805477-1FF8-4599-8637-1E9C0D9EAF4B}"/>
                </a:ext>
              </a:extLst>
            </p:cNvPr>
            <p:cNvSpPr/>
            <p:nvPr/>
          </p:nvSpPr>
          <p:spPr>
            <a:xfrm>
              <a:off x="760855" y="6482336"/>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5F2A1B"/>
            </a:solidFill>
          </p:spPr>
          <p:txBody>
            <a:bodyPr wrap="square" lIns="0" tIns="0" rIns="0" bIns="0" rtlCol="0"/>
            <a:lstStyle/>
            <a:p>
              <a:endParaRPr sz="1493" dirty="0"/>
            </a:p>
          </p:txBody>
        </p:sp>
        <p:sp>
          <p:nvSpPr>
            <p:cNvPr id="1112" name="object 1092">
              <a:extLst>
                <a:ext uri="{FF2B5EF4-FFF2-40B4-BE49-F238E27FC236}">
                  <a16:creationId xmlns:a16="http://schemas.microsoft.com/office/drawing/2014/main" id="{CEBF0393-475C-42CE-8E83-DCD7C91D0DC2}"/>
                </a:ext>
              </a:extLst>
            </p:cNvPr>
            <p:cNvSpPr/>
            <p:nvPr/>
          </p:nvSpPr>
          <p:spPr>
            <a:xfrm>
              <a:off x="592660" y="6666610"/>
              <a:ext cx="13970" cy="13970"/>
            </a:xfrm>
            <a:custGeom>
              <a:avLst/>
              <a:gdLst/>
              <a:ahLst/>
              <a:cxnLst/>
              <a:rect l="l" t="t" r="r" b="b"/>
              <a:pathLst>
                <a:path w="13970" h="13970">
                  <a:moveTo>
                    <a:pt x="10210" y="0"/>
                  </a:moveTo>
                  <a:lnTo>
                    <a:pt x="2908"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823925"/>
            </a:solidFill>
          </p:spPr>
          <p:txBody>
            <a:bodyPr wrap="square" lIns="0" tIns="0" rIns="0" bIns="0" rtlCol="0"/>
            <a:lstStyle/>
            <a:p>
              <a:endParaRPr sz="1493" dirty="0"/>
            </a:p>
          </p:txBody>
        </p:sp>
        <p:sp>
          <p:nvSpPr>
            <p:cNvPr id="1113" name="object 1093">
              <a:extLst>
                <a:ext uri="{FF2B5EF4-FFF2-40B4-BE49-F238E27FC236}">
                  <a16:creationId xmlns:a16="http://schemas.microsoft.com/office/drawing/2014/main" id="{0C76FC0C-86E5-4E07-8449-B30BF7038E9C}"/>
                </a:ext>
              </a:extLst>
            </p:cNvPr>
            <p:cNvSpPr/>
            <p:nvPr/>
          </p:nvSpPr>
          <p:spPr>
            <a:xfrm>
              <a:off x="763264" y="6662375"/>
              <a:ext cx="13970" cy="13970"/>
            </a:xfrm>
            <a:custGeom>
              <a:avLst/>
              <a:gdLst/>
              <a:ahLst/>
              <a:cxnLst/>
              <a:rect l="l" t="t" r="r" b="b"/>
              <a:pathLst>
                <a:path w="13970" h="13970">
                  <a:moveTo>
                    <a:pt x="10210" y="0"/>
                  </a:moveTo>
                  <a:lnTo>
                    <a:pt x="2908" y="126"/>
                  </a:lnTo>
                  <a:lnTo>
                    <a:pt x="0" y="3149"/>
                  </a:lnTo>
                  <a:lnTo>
                    <a:pt x="126" y="10452"/>
                  </a:lnTo>
                  <a:lnTo>
                    <a:pt x="3136" y="13360"/>
                  </a:lnTo>
                  <a:lnTo>
                    <a:pt x="10439" y="13233"/>
                  </a:lnTo>
                  <a:lnTo>
                    <a:pt x="13347" y="10223"/>
                  </a:lnTo>
                  <a:lnTo>
                    <a:pt x="13284" y="6565"/>
                  </a:lnTo>
                  <a:lnTo>
                    <a:pt x="13220" y="2920"/>
                  </a:lnTo>
                  <a:lnTo>
                    <a:pt x="10210" y="0"/>
                  </a:lnTo>
                  <a:close/>
                </a:path>
              </a:pathLst>
            </a:custGeom>
            <a:solidFill>
              <a:srgbClr val="4B1506"/>
            </a:solidFill>
          </p:spPr>
          <p:txBody>
            <a:bodyPr wrap="square" lIns="0" tIns="0" rIns="0" bIns="0" rtlCol="0"/>
            <a:lstStyle/>
            <a:p>
              <a:endParaRPr sz="1493" dirty="0"/>
            </a:p>
          </p:txBody>
        </p:sp>
        <p:sp>
          <p:nvSpPr>
            <p:cNvPr id="1114" name="object 1094">
              <a:extLst>
                <a:ext uri="{FF2B5EF4-FFF2-40B4-BE49-F238E27FC236}">
                  <a16:creationId xmlns:a16="http://schemas.microsoft.com/office/drawing/2014/main" id="{872661D8-1AFF-44BA-BE5D-A4A582616528}"/>
                </a:ext>
              </a:extLst>
            </p:cNvPr>
            <p:cNvSpPr/>
            <p:nvPr/>
          </p:nvSpPr>
          <p:spPr>
            <a:xfrm>
              <a:off x="779625" y="6569596"/>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198"/>
                  </a:lnTo>
                  <a:lnTo>
                    <a:pt x="13284" y="6553"/>
                  </a:lnTo>
                  <a:lnTo>
                    <a:pt x="13220" y="2908"/>
                  </a:lnTo>
                  <a:lnTo>
                    <a:pt x="10210" y="0"/>
                  </a:lnTo>
                  <a:close/>
                </a:path>
              </a:pathLst>
            </a:custGeom>
            <a:solidFill>
              <a:srgbClr val="511507"/>
            </a:solidFill>
          </p:spPr>
          <p:txBody>
            <a:bodyPr wrap="square" lIns="0" tIns="0" rIns="0" bIns="0" rtlCol="0"/>
            <a:lstStyle/>
            <a:p>
              <a:endParaRPr sz="1493" dirty="0"/>
            </a:p>
          </p:txBody>
        </p:sp>
        <p:sp>
          <p:nvSpPr>
            <p:cNvPr id="1115" name="object 1095">
              <a:extLst>
                <a:ext uri="{FF2B5EF4-FFF2-40B4-BE49-F238E27FC236}">
                  <a16:creationId xmlns:a16="http://schemas.microsoft.com/office/drawing/2014/main" id="{167B442B-A557-403E-86DA-DBDADDCDBCDD}"/>
                </a:ext>
              </a:extLst>
            </p:cNvPr>
            <p:cNvSpPr/>
            <p:nvPr/>
          </p:nvSpPr>
          <p:spPr>
            <a:xfrm>
              <a:off x="736325" y="6586882"/>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5B1707"/>
            </a:solidFill>
          </p:spPr>
          <p:txBody>
            <a:bodyPr wrap="square" lIns="0" tIns="0" rIns="0" bIns="0" rtlCol="0"/>
            <a:lstStyle/>
            <a:p>
              <a:endParaRPr sz="1493" dirty="0"/>
            </a:p>
          </p:txBody>
        </p:sp>
        <p:sp>
          <p:nvSpPr>
            <p:cNvPr id="1116" name="object 1096">
              <a:extLst>
                <a:ext uri="{FF2B5EF4-FFF2-40B4-BE49-F238E27FC236}">
                  <a16:creationId xmlns:a16="http://schemas.microsoft.com/office/drawing/2014/main" id="{244A308E-43DA-4E13-8E53-8B14B6611125}"/>
                </a:ext>
              </a:extLst>
            </p:cNvPr>
            <p:cNvSpPr/>
            <p:nvPr/>
          </p:nvSpPr>
          <p:spPr>
            <a:xfrm>
              <a:off x="744758" y="6589576"/>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591707"/>
            </a:solidFill>
          </p:spPr>
          <p:txBody>
            <a:bodyPr wrap="square" lIns="0" tIns="0" rIns="0" bIns="0" rtlCol="0"/>
            <a:lstStyle/>
            <a:p>
              <a:endParaRPr sz="1493" dirty="0"/>
            </a:p>
          </p:txBody>
        </p:sp>
        <p:sp>
          <p:nvSpPr>
            <p:cNvPr id="1117" name="object 1097">
              <a:extLst>
                <a:ext uri="{FF2B5EF4-FFF2-40B4-BE49-F238E27FC236}">
                  <a16:creationId xmlns:a16="http://schemas.microsoft.com/office/drawing/2014/main" id="{525D11D5-F10C-4857-B2B4-76E3483F82F5}"/>
                </a:ext>
              </a:extLst>
            </p:cNvPr>
            <p:cNvSpPr/>
            <p:nvPr/>
          </p:nvSpPr>
          <p:spPr>
            <a:xfrm>
              <a:off x="604613" y="6652559"/>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691A0A"/>
            </a:solidFill>
          </p:spPr>
          <p:txBody>
            <a:bodyPr wrap="square" lIns="0" tIns="0" rIns="0" bIns="0" rtlCol="0"/>
            <a:lstStyle/>
            <a:p>
              <a:endParaRPr sz="1493" dirty="0"/>
            </a:p>
          </p:txBody>
        </p:sp>
        <p:sp>
          <p:nvSpPr>
            <p:cNvPr id="1118" name="object 1098">
              <a:extLst>
                <a:ext uri="{FF2B5EF4-FFF2-40B4-BE49-F238E27FC236}">
                  <a16:creationId xmlns:a16="http://schemas.microsoft.com/office/drawing/2014/main" id="{822CB9B5-4FB3-4CBC-BD43-DCC1E29E005E}"/>
                </a:ext>
              </a:extLst>
            </p:cNvPr>
            <p:cNvSpPr/>
            <p:nvPr/>
          </p:nvSpPr>
          <p:spPr>
            <a:xfrm>
              <a:off x="1005484" y="6522302"/>
              <a:ext cx="13970" cy="13970"/>
            </a:xfrm>
            <a:custGeom>
              <a:avLst/>
              <a:gdLst/>
              <a:ahLst/>
              <a:cxnLst/>
              <a:rect l="l" t="t" r="r" b="b"/>
              <a:pathLst>
                <a:path w="13969" h="13970">
                  <a:moveTo>
                    <a:pt x="10210" y="0"/>
                  </a:moveTo>
                  <a:lnTo>
                    <a:pt x="2895" y="126"/>
                  </a:lnTo>
                  <a:lnTo>
                    <a:pt x="0" y="3149"/>
                  </a:lnTo>
                  <a:lnTo>
                    <a:pt x="127" y="10452"/>
                  </a:lnTo>
                  <a:lnTo>
                    <a:pt x="3136" y="13360"/>
                  </a:lnTo>
                  <a:lnTo>
                    <a:pt x="10439" y="13233"/>
                  </a:lnTo>
                  <a:lnTo>
                    <a:pt x="13347" y="10223"/>
                  </a:lnTo>
                  <a:lnTo>
                    <a:pt x="13284" y="6565"/>
                  </a:lnTo>
                  <a:lnTo>
                    <a:pt x="13220" y="2920"/>
                  </a:lnTo>
                  <a:lnTo>
                    <a:pt x="10210" y="0"/>
                  </a:lnTo>
                  <a:close/>
                </a:path>
              </a:pathLst>
            </a:custGeom>
            <a:solidFill>
              <a:srgbClr val="6E2F20"/>
            </a:solidFill>
          </p:spPr>
          <p:txBody>
            <a:bodyPr wrap="square" lIns="0" tIns="0" rIns="0" bIns="0" rtlCol="0"/>
            <a:lstStyle/>
            <a:p>
              <a:endParaRPr sz="1493" dirty="0"/>
            </a:p>
          </p:txBody>
        </p:sp>
        <p:sp>
          <p:nvSpPr>
            <p:cNvPr id="1119" name="object 1099">
              <a:extLst>
                <a:ext uri="{FF2B5EF4-FFF2-40B4-BE49-F238E27FC236}">
                  <a16:creationId xmlns:a16="http://schemas.microsoft.com/office/drawing/2014/main" id="{7BBCD92A-83CF-4ECF-A123-A0125AADBA6A}"/>
                </a:ext>
              </a:extLst>
            </p:cNvPr>
            <p:cNvSpPr/>
            <p:nvPr/>
          </p:nvSpPr>
          <p:spPr>
            <a:xfrm>
              <a:off x="895423" y="6629785"/>
              <a:ext cx="13970" cy="13970"/>
            </a:xfrm>
            <a:custGeom>
              <a:avLst/>
              <a:gdLst/>
              <a:ahLst/>
              <a:cxnLst/>
              <a:rect l="l" t="t" r="r" b="b"/>
              <a:pathLst>
                <a:path w="13969" h="13970">
                  <a:moveTo>
                    <a:pt x="10223" y="0"/>
                  </a:moveTo>
                  <a:lnTo>
                    <a:pt x="2920" y="127"/>
                  </a:lnTo>
                  <a:lnTo>
                    <a:pt x="0" y="3124"/>
                  </a:lnTo>
                  <a:lnTo>
                    <a:pt x="126" y="10439"/>
                  </a:lnTo>
                  <a:lnTo>
                    <a:pt x="3149" y="13347"/>
                  </a:lnTo>
                  <a:lnTo>
                    <a:pt x="10464" y="13220"/>
                  </a:lnTo>
                  <a:lnTo>
                    <a:pt x="13360" y="10210"/>
                  </a:lnTo>
                  <a:lnTo>
                    <a:pt x="13296" y="6553"/>
                  </a:lnTo>
                  <a:lnTo>
                    <a:pt x="13233" y="2895"/>
                  </a:lnTo>
                  <a:lnTo>
                    <a:pt x="10223" y="0"/>
                  </a:lnTo>
                  <a:close/>
                </a:path>
              </a:pathLst>
            </a:custGeom>
            <a:solidFill>
              <a:srgbClr val="431205"/>
            </a:solidFill>
          </p:spPr>
          <p:txBody>
            <a:bodyPr wrap="square" lIns="0" tIns="0" rIns="0" bIns="0" rtlCol="0"/>
            <a:lstStyle/>
            <a:p>
              <a:endParaRPr sz="1493" dirty="0"/>
            </a:p>
          </p:txBody>
        </p:sp>
        <p:sp>
          <p:nvSpPr>
            <p:cNvPr id="1120" name="object 1100">
              <a:extLst>
                <a:ext uri="{FF2B5EF4-FFF2-40B4-BE49-F238E27FC236}">
                  <a16:creationId xmlns:a16="http://schemas.microsoft.com/office/drawing/2014/main" id="{6F4B46A7-0BA0-4586-B4E0-739C99EA8095}"/>
                </a:ext>
              </a:extLst>
            </p:cNvPr>
            <p:cNvSpPr/>
            <p:nvPr/>
          </p:nvSpPr>
          <p:spPr>
            <a:xfrm>
              <a:off x="1034318" y="6605978"/>
              <a:ext cx="13970" cy="13970"/>
            </a:xfrm>
            <a:custGeom>
              <a:avLst/>
              <a:gdLst/>
              <a:ahLst/>
              <a:cxnLst/>
              <a:rect l="l" t="t" r="r" b="b"/>
              <a:pathLst>
                <a:path w="13969" h="13970">
                  <a:moveTo>
                    <a:pt x="10210" y="0"/>
                  </a:moveTo>
                  <a:lnTo>
                    <a:pt x="2908"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833920"/>
            </a:solidFill>
          </p:spPr>
          <p:txBody>
            <a:bodyPr wrap="square" lIns="0" tIns="0" rIns="0" bIns="0" rtlCol="0"/>
            <a:lstStyle/>
            <a:p>
              <a:endParaRPr sz="1493" dirty="0"/>
            </a:p>
          </p:txBody>
        </p:sp>
        <p:sp>
          <p:nvSpPr>
            <p:cNvPr id="1121" name="object 1101">
              <a:extLst>
                <a:ext uri="{FF2B5EF4-FFF2-40B4-BE49-F238E27FC236}">
                  <a16:creationId xmlns:a16="http://schemas.microsoft.com/office/drawing/2014/main" id="{EAC17C31-D6FB-4E30-81CF-1C351B57CAD1}"/>
                </a:ext>
              </a:extLst>
            </p:cNvPr>
            <p:cNvSpPr/>
            <p:nvPr/>
          </p:nvSpPr>
          <p:spPr>
            <a:xfrm>
              <a:off x="746302" y="6513415"/>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491505"/>
            </a:solidFill>
          </p:spPr>
          <p:txBody>
            <a:bodyPr wrap="square" lIns="0" tIns="0" rIns="0" bIns="0" rtlCol="0"/>
            <a:lstStyle/>
            <a:p>
              <a:endParaRPr sz="1493" dirty="0"/>
            </a:p>
          </p:txBody>
        </p:sp>
        <p:sp>
          <p:nvSpPr>
            <p:cNvPr id="1122" name="object 1102">
              <a:extLst>
                <a:ext uri="{FF2B5EF4-FFF2-40B4-BE49-F238E27FC236}">
                  <a16:creationId xmlns:a16="http://schemas.microsoft.com/office/drawing/2014/main" id="{94E358E1-57E1-4A6C-99C5-8F38B3AB1A54}"/>
                </a:ext>
              </a:extLst>
            </p:cNvPr>
            <p:cNvSpPr/>
            <p:nvPr/>
          </p:nvSpPr>
          <p:spPr>
            <a:xfrm>
              <a:off x="782471" y="6541984"/>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54025"/>
            </a:solidFill>
          </p:spPr>
          <p:txBody>
            <a:bodyPr wrap="square" lIns="0" tIns="0" rIns="0" bIns="0" rtlCol="0"/>
            <a:lstStyle/>
            <a:p>
              <a:endParaRPr sz="1493" dirty="0"/>
            </a:p>
          </p:txBody>
        </p:sp>
        <p:sp>
          <p:nvSpPr>
            <p:cNvPr id="1123" name="object 1103">
              <a:extLst>
                <a:ext uri="{FF2B5EF4-FFF2-40B4-BE49-F238E27FC236}">
                  <a16:creationId xmlns:a16="http://schemas.microsoft.com/office/drawing/2014/main" id="{7164DA22-04A9-4FFB-A950-184F923C8F68}"/>
                </a:ext>
              </a:extLst>
            </p:cNvPr>
            <p:cNvSpPr/>
            <p:nvPr/>
          </p:nvSpPr>
          <p:spPr>
            <a:xfrm>
              <a:off x="908712" y="6515949"/>
              <a:ext cx="13970" cy="13970"/>
            </a:xfrm>
            <a:custGeom>
              <a:avLst/>
              <a:gdLst/>
              <a:ahLst/>
              <a:cxnLst/>
              <a:rect l="l" t="t" r="r" b="b"/>
              <a:pathLst>
                <a:path w="13969" h="13970">
                  <a:moveTo>
                    <a:pt x="10210" y="0"/>
                  </a:moveTo>
                  <a:lnTo>
                    <a:pt x="2908" y="126"/>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672C1E"/>
            </a:solidFill>
          </p:spPr>
          <p:txBody>
            <a:bodyPr wrap="square" lIns="0" tIns="0" rIns="0" bIns="0" rtlCol="0"/>
            <a:lstStyle/>
            <a:p>
              <a:endParaRPr sz="1493" dirty="0"/>
            </a:p>
          </p:txBody>
        </p:sp>
        <p:sp>
          <p:nvSpPr>
            <p:cNvPr id="1124" name="object 1104">
              <a:extLst>
                <a:ext uri="{FF2B5EF4-FFF2-40B4-BE49-F238E27FC236}">
                  <a16:creationId xmlns:a16="http://schemas.microsoft.com/office/drawing/2014/main" id="{6B356D61-B55D-4A3F-930B-69AEDCBF1900}"/>
                </a:ext>
              </a:extLst>
            </p:cNvPr>
            <p:cNvSpPr/>
            <p:nvPr/>
          </p:nvSpPr>
          <p:spPr>
            <a:xfrm>
              <a:off x="512766" y="6534521"/>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4B1506"/>
            </a:solidFill>
          </p:spPr>
          <p:txBody>
            <a:bodyPr wrap="square" lIns="0" tIns="0" rIns="0" bIns="0" rtlCol="0"/>
            <a:lstStyle/>
            <a:p>
              <a:endParaRPr sz="1493" dirty="0"/>
            </a:p>
          </p:txBody>
        </p:sp>
        <p:sp>
          <p:nvSpPr>
            <p:cNvPr id="1125" name="object 1105">
              <a:extLst>
                <a:ext uri="{FF2B5EF4-FFF2-40B4-BE49-F238E27FC236}">
                  <a16:creationId xmlns:a16="http://schemas.microsoft.com/office/drawing/2014/main" id="{AC906DB3-A938-45F5-9DC4-1A0A0A6EA1B9}"/>
                </a:ext>
              </a:extLst>
            </p:cNvPr>
            <p:cNvSpPr/>
            <p:nvPr/>
          </p:nvSpPr>
          <p:spPr>
            <a:xfrm>
              <a:off x="821289" y="6523472"/>
              <a:ext cx="13970" cy="13970"/>
            </a:xfrm>
            <a:custGeom>
              <a:avLst/>
              <a:gdLst/>
              <a:ahLst/>
              <a:cxnLst/>
              <a:rect l="l" t="t" r="r" b="b"/>
              <a:pathLst>
                <a:path w="13969" h="13970">
                  <a:moveTo>
                    <a:pt x="10210" y="0"/>
                  </a:moveTo>
                  <a:lnTo>
                    <a:pt x="2908" y="126"/>
                  </a:lnTo>
                  <a:lnTo>
                    <a:pt x="0" y="3136"/>
                  </a:lnTo>
                  <a:lnTo>
                    <a:pt x="126" y="10439"/>
                  </a:lnTo>
                  <a:lnTo>
                    <a:pt x="3136" y="13347"/>
                  </a:lnTo>
                  <a:lnTo>
                    <a:pt x="10452" y="13220"/>
                  </a:lnTo>
                  <a:lnTo>
                    <a:pt x="13360" y="10210"/>
                  </a:lnTo>
                  <a:lnTo>
                    <a:pt x="13296" y="6553"/>
                  </a:lnTo>
                  <a:lnTo>
                    <a:pt x="13233" y="2908"/>
                  </a:lnTo>
                  <a:lnTo>
                    <a:pt x="10210" y="0"/>
                  </a:lnTo>
                  <a:close/>
                </a:path>
              </a:pathLst>
            </a:custGeom>
            <a:solidFill>
              <a:srgbClr val="6F3220"/>
            </a:solidFill>
          </p:spPr>
          <p:txBody>
            <a:bodyPr wrap="square" lIns="0" tIns="0" rIns="0" bIns="0" rtlCol="0"/>
            <a:lstStyle/>
            <a:p>
              <a:endParaRPr sz="1493" dirty="0"/>
            </a:p>
          </p:txBody>
        </p:sp>
        <p:sp>
          <p:nvSpPr>
            <p:cNvPr id="1126" name="object 1106">
              <a:extLst>
                <a:ext uri="{FF2B5EF4-FFF2-40B4-BE49-F238E27FC236}">
                  <a16:creationId xmlns:a16="http://schemas.microsoft.com/office/drawing/2014/main" id="{692B7EF1-36F7-4ED1-99EB-CB2348643CB0}"/>
                </a:ext>
              </a:extLst>
            </p:cNvPr>
            <p:cNvSpPr/>
            <p:nvPr/>
          </p:nvSpPr>
          <p:spPr>
            <a:xfrm>
              <a:off x="688513" y="6557731"/>
              <a:ext cx="13970" cy="13970"/>
            </a:xfrm>
            <a:custGeom>
              <a:avLst/>
              <a:gdLst/>
              <a:ahLst/>
              <a:cxnLst/>
              <a:rect l="l" t="t" r="r" b="b"/>
              <a:pathLst>
                <a:path w="13970" h="13970">
                  <a:moveTo>
                    <a:pt x="10223" y="0"/>
                  </a:moveTo>
                  <a:lnTo>
                    <a:pt x="2908" y="126"/>
                  </a:lnTo>
                  <a:lnTo>
                    <a:pt x="0" y="3136"/>
                  </a:lnTo>
                  <a:lnTo>
                    <a:pt x="139" y="10439"/>
                  </a:lnTo>
                  <a:lnTo>
                    <a:pt x="3149" y="13347"/>
                  </a:lnTo>
                  <a:lnTo>
                    <a:pt x="10452" y="13220"/>
                  </a:lnTo>
                  <a:lnTo>
                    <a:pt x="13360" y="10198"/>
                  </a:lnTo>
                  <a:lnTo>
                    <a:pt x="13296" y="6553"/>
                  </a:lnTo>
                  <a:lnTo>
                    <a:pt x="13233" y="2908"/>
                  </a:lnTo>
                  <a:lnTo>
                    <a:pt x="10223" y="0"/>
                  </a:lnTo>
                  <a:close/>
                </a:path>
              </a:pathLst>
            </a:custGeom>
            <a:solidFill>
              <a:srgbClr val="5F1808"/>
            </a:solidFill>
          </p:spPr>
          <p:txBody>
            <a:bodyPr wrap="square" lIns="0" tIns="0" rIns="0" bIns="0" rtlCol="0"/>
            <a:lstStyle/>
            <a:p>
              <a:endParaRPr sz="1493" dirty="0"/>
            </a:p>
          </p:txBody>
        </p:sp>
        <p:sp>
          <p:nvSpPr>
            <p:cNvPr id="1127" name="object 1107">
              <a:extLst>
                <a:ext uri="{FF2B5EF4-FFF2-40B4-BE49-F238E27FC236}">
                  <a16:creationId xmlns:a16="http://schemas.microsoft.com/office/drawing/2014/main" id="{890CBF6D-C184-4977-98C6-618375BBD2FC}"/>
                </a:ext>
              </a:extLst>
            </p:cNvPr>
            <p:cNvSpPr/>
            <p:nvPr/>
          </p:nvSpPr>
          <p:spPr>
            <a:xfrm>
              <a:off x="878009" y="6638237"/>
              <a:ext cx="13335" cy="13970"/>
            </a:xfrm>
            <a:custGeom>
              <a:avLst/>
              <a:gdLst/>
              <a:ahLst/>
              <a:cxnLst/>
              <a:rect l="l" t="t" r="r" b="b"/>
              <a:pathLst>
                <a:path w="13334" h="13970">
                  <a:moveTo>
                    <a:pt x="10198" y="0"/>
                  </a:moveTo>
                  <a:lnTo>
                    <a:pt x="2895" y="127"/>
                  </a:lnTo>
                  <a:lnTo>
                    <a:pt x="0" y="3136"/>
                  </a:lnTo>
                  <a:lnTo>
                    <a:pt x="127" y="10439"/>
                  </a:lnTo>
                  <a:lnTo>
                    <a:pt x="3124" y="13347"/>
                  </a:lnTo>
                  <a:lnTo>
                    <a:pt x="10426" y="13220"/>
                  </a:lnTo>
                  <a:lnTo>
                    <a:pt x="13335" y="10210"/>
                  </a:lnTo>
                  <a:lnTo>
                    <a:pt x="13271" y="6553"/>
                  </a:lnTo>
                  <a:lnTo>
                    <a:pt x="13208" y="2908"/>
                  </a:lnTo>
                  <a:lnTo>
                    <a:pt x="10198" y="0"/>
                  </a:lnTo>
                  <a:close/>
                </a:path>
              </a:pathLst>
            </a:custGeom>
            <a:solidFill>
              <a:srgbClr val="E38F56"/>
            </a:solidFill>
          </p:spPr>
          <p:txBody>
            <a:bodyPr wrap="square" lIns="0" tIns="0" rIns="0" bIns="0" rtlCol="0"/>
            <a:lstStyle/>
            <a:p>
              <a:endParaRPr sz="1493" dirty="0"/>
            </a:p>
          </p:txBody>
        </p:sp>
        <p:sp>
          <p:nvSpPr>
            <p:cNvPr id="1128" name="object 1108">
              <a:extLst>
                <a:ext uri="{FF2B5EF4-FFF2-40B4-BE49-F238E27FC236}">
                  <a16:creationId xmlns:a16="http://schemas.microsoft.com/office/drawing/2014/main" id="{F4879434-CDF6-417C-8F31-34E6AAEB1B8D}"/>
                </a:ext>
              </a:extLst>
            </p:cNvPr>
            <p:cNvSpPr/>
            <p:nvPr/>
          </p:nvSpPr>
          <p:spPr>
            <a:xfrm>
              <a:off x="916586" y="6529925"/>
              <a:ext cx="13970" cy="13970"/>
            </a:xfrm>
            <a:custGeom>
              <a:avLst/>
              <a:gdLst/>
              <a:ahLst/>
              <a:cxnLst/>
              <a:rect l="l" t="t" r="r" b="b"/>
              <a:pathLst>
                <a:path w="13969" h="13970">
                  <a:moveTo>
                    <a:pt x="10223" y="0"/>
                  </a:moveTo>
                  <a:lnTo>
                    <a:pt x="2908" y="126"/>
                  </a:lnTo>
                  <a:lnTo>
                    <a:pt x="0" y="3136"/>
                  </a:lnTo>
                  <a:lnTo>
                    <a:pt x="126" y="10439"/>
                  </a:lnTo>
                  <a:lnTo>
                    <a:pt x="3149" y="13347"/>
                  </a:lnTo>
                  <a:lnTo>
                    <a:pt x="10452" y="13220"/>
                  </a:lnTo>
                  <a:lnTo>
                    <a:pt x="13360" y="10210"/>
                  </a:lnTo>
                  <a:lnTo>
                    <a:pt x="13296" y="6553"/>
                  </a:lnTo>
                  <a:lnTo>
                    <a:pt x="13233" y="2908"/>
                  </a:lnTo>
                  <a:lnTo>
                    <a:pt x="10223" y="0"/>
                  </a:lnTo>
                  <a:close/>
                </a:path>
              </a:pathLst>
            </a:custGeom>
            <a:solidFill>
              <a:srgbClr val="4A1306"/>
            </a:solidFill>
          </p:spPr>
          <p:txBody>
            <a:bodyPr wrap="square" lIns="0" tIns="0" rIns="0" bIns="0" rtlCol="0"/>
            <a:lstStyle/>
            <a:p>
              <a:endParaRPr sz="1493" dirty="0"/>
            </a:p>
          </p:txBody>
        </p:sp>
        <p:sp>
          <p:nvSpPr>
            <p:cNvPr id="1129" name="object 1109">
              <a:extLst>
                <a:ext uri="{FF2B5EF4-FFF2-40B4-BE49-F238E27FC236}">
                  <a16:creationId xmlns:a16="http://schemas.microsoft.com/office/drawing/2014/main" id="{ACD0EC0D-6DDA-4FFB-AC3D-99780E23EEF4}"/>
                </a:ext>
              </a:extLst>
            </p:cNvPr>
            <p:cNvSpPr/>
            <p:nvPr/>
          </p:nvSpPr>
          <p:spPr>
            <a:xfrm>
              <a:off x="774303" y="6674046"/>
              <a:ext cx="13970" cy="13970"/>
            </a:xfrm>
            <a:custGeom>
              <a:avLst/>
              <a:gdLst/>
              <a:ahLst/>
              <a:cxnLst/>
              <a:rect l="l" t="t" r="r" b="b"/>
              <a:pathLst>
                <a:path w="13970" h="13970">
                  <a:moveTo>
                    <a:pt x="10210" y="0"/>
                  </a:moveTo>
                  <a:lnTo>
                    <a:pt x="2895" y="127"/>
                  </a:lnTo>
                  <a:lnTo>
                    <a:pt x="0" y="3149"/>
                  </a:lnTo>
                  <a:lnTo>
                    <a:pt x="126" y="10452"/>
                  </a:lnTo>
                  <a:lnTo>
                    <a:pt x="3136" y="13360"/>
                  </a:lnTo>
                  <a:lnTo>
                    <a:pt x="10439" y="13233"/>
                  </a:lnTo>
                  <a:lnTo>
                    <a:pt x="13347" y="10223"/>
                  </a:lnTo>
                  <a:lnTo>
                    <a:pt x="13284" y="6565"/>
                  </a:lnTo>
                  <a:lnTo>
                    <a:pt x="13220" y="2921"/>
                  </a:lnTo>
                  <a:lnTo>
                    <a:pt x="10210" y="0"/>
                  </a:lnTo>
                  <a:close/>
                </a:path>
              </a:pathLst>
            </a:custGeom>
            <a:solidFill>
              <a:srgbClr val="773522"/>
            </a:solidFill>
          </p:spPr>
          <p:txBody>
            <a:bodyPr wrap="square" lIns="0" tIns="0" rIns="0" bIns="0" rtlCol="0"/>
            <a:lstStyle/>
            <a:p>
              <a:endParaRPr sz="1493" dirty="0"/>
            </a:p>
          </p:txBody>
        </p:sp>
        <p:sp>
          <p:nvSpPr>
            <p:cNvPr id="1130" name="object 1110">
              <a:extLst>
                <a:ext uri="{FF2B5EF4-FFF2-40B4-BE49-F238E27FC236}">
                  <a16:creationId xmlns:a16="http://schemas.microsoft.com/office/drawing/2014/main" id="{284E9D8F-61A6-47FD-8019-996558F30016}"/>
                </a:ext>
              </a:extLst>
            </p:cNvPr>
            <p:cNvSpPr/>
            <p:nvPr/>
          </p:nvSpPr>
          <p:spPr>
            <a:xfrm>
              <a:off x="621237" y="6522252"/>
              <a:ext cx="13970" cy="13335"/>
            </a:xfrm>
            <a:custGeom>
              <a:avLst/>
              <a:gdLst/>
              <a:ahLst/>
              <a:cxnLst/>
              <a:rect l="l" t="t" r="r" b="b"/>
              <a:pathLst>
                <a:path w="13970" h="13334">
                  <a:moveTo>
                    <a:pt x="10210" y="0"/>
                  </a:moveTo>
                  <a:lnTo>
                    <a:pt x="2908" y="126"/>
                  </a:lnTo>
                  <a:lnTo>
                    <a:pt x="0" y="3136"/>
                  </a:lnTo>
                  <a:lnTo>
                    <a:pt x="126" y="10439"/>
                  </a:lnTo>
                  <a:lnTo>
                    <a:pt x="3136" y="13334"/>
                  </a:lnTo>
                  <a:lnTo>
                    <a:pt x="10439" y="13207"/>
                  </a:lnTo>
                  <a:lnTo>
                    <a:pt x="13347" y="10210"/>
                  </a:lnTo>
                  <a:lnTo>
                    <a:pt x="13284" y="6553"/>
                  </a:lnTo>
                  <a:lnTo>
                    <a:pt x="13220" y="2908"/>
                  </a:lnTo>
                  <a:lnTo>
                    <a:pt x="10210" y="0"/>
                  </a:lnTo>
                  <a:close/>
                </a:path>
              </a:pathLst>
            </a:custGeom>
            <a:solidFill>
              <a:srgbClr val="601808"/>
            </a:solidFill>
          </p:spPr>
          <p:txBody>
            <a:bodyPr wrap="square" lIns="0" tIns="0" rIns="0" bIns="0" rtlCol="0"/>
            <a:lstStyle/>
            <a:p>
              <a:endParaRPr sz="1493" dirty="0"/>
            </a:p>
          </p:txBody>
        </p:sp>
        <p:sp>
          <p:nvSpPr>
            <p:cNvPr id="1131" name="object 1111">
              <a:extLst>
                <a:ext uri="{FF2B5EF4-FFF2-40B4-BE49-F238E27FC236}">
                  <a16:creationId xmlns:a16="http://schemas.microsoft.com/office/drawing/2014/main" id="{43683061-4DE9-4EF0-BE35-707D796E9CC7}"/>
                </a:ext>
              </a:extLst>
            </p:cNvPr>
            <p:cNvSpPr/>
            <p:nvPr/>
          </p:nvSpPr>
          <p:spPr>
            <a:xfrm>
              <a:off x="508177" y="6559760"/>
              <a:ext cx="13970" cy="13335"/>
            </a:xfrm>
            <a:custGeom>
              <a:avLst/>
              <a:gdLst/>
              <a:ahLst/>
              <a:cxnLst/>
              <a:rect l="l" t="t" r="r" b="b"/>
              <a:pathLst>
                <a:path w="13970" h="13334">
                  <a:moveTo>
                    <a:pt x="10210" y="0"/>
                  </a:moveTo>
                  <a:lnTo>
                    <a:pt x="2908" y="127"/>
                  </a:lnTo>
                  <a:lnTo>
                    <a:pt x="0" y="3136"/>
                  </a:lnTo>
                  <a:lnTo>
                    <a:pt x="126" y="10439"/>
                  </a:lnTo>
                  <a:lnTo>
                    <a:pt x="3136" y="13335"/>
                  </a:lnTo>
                  <a:lnTo>
                    <a:pt x="10452" y="13208"/>
                  </a:lnTo>
                  <a:lnTo>
                    <a:pt x="13347" y="10210"/>
                  </a:lnTo>
                  <a:lnTo>
                    <a:pt x="13284" y="6553"/>
                  </a:lnTo>
                  <a:lnTo>
                    <a:pt x="13220" y="2908"/>
                  </a:lnTo>
                  <a:lnTo>
                    <a:pt x="10210" y="0"/>
                  </a:lnTo>
                  <a:close/>
                </a:path>
              </a:pathLst>
            </a:custGeom>
            <a:solidFill>
              <a:srgbClr val="511507"/>
            </a:solidFill>
          </p:spPr>
          <p:txBody>
            <a:bodyPr wrap="square" lIns="0" tIns="0" rIns="0" bIns="0" rtlCol="0"/>
            <a:lstStyle/>
            <a:p>
              <a:endParaRPr sz="1493" dirty="0"/>
            </a:p>
          </p:txBody>
        </p:sp>
        <p:sp>
          <p:nvSpPr>
            <p:cNvPr id="1132" name="object 1112">
              <a:extLst>
                <a:ext uri="{FF2B5EF4-FFF2-40B4-BE49-F238E27FC236}">
                  <a16:creationId xmlns:a16="http://schemas.microsoft.com/office/drawing/2014/main" id="{5751973E-4FCE-4D8E-9921-66237A32802D}"/>
                </a:ext>
              </a:extLst>
            </p:cNvPr>
            <p:cNvSpPr/>
            <p:nvPr/>
          </p:nvSpPr>
          <p:spPr>
            <a:xfrm>
              <a:off x="922774" y="6624467"/>
              <a:ext cx="13970" cy="13970"/>
            </a:xfrm>
            <a:custGeom>
              <a:avLst/>
              <a:gdLst/>
              <a:ahLst/>
              <a:cxnLst/>
              <a:rect l="l" t="t" r="r" b="b"/>
              <a:pathLst>
                <a:path w="13969" h="13970">
                  <a:moveTo>
                    <a:pt x="10210" y="0"/>
                  </a:moveTo>
                  <a:lnTo>
                    <a:pt x="2908"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4A1306"/>
            </a:solidFill>
          </p:spPr>
          <p:txBody>
            <a:bodyPr wrap="square" lIns="0" tIns="0" rIns="0" bIns="0" rtlCol="0"/>
            <a:lstStyle/>
            <a:p>
              <a:endParaRPr sz="1493" dirty="0"/>
            </a:p>
          </p:txBody>
        </p:sp>
        <p:sp>
          <p:nvSpPr>
            <p:cNvPr id="1133" name="object 1113">
              <a:extLst>
                <a:ext uri="{FF2B5EF4-FFF2-40B4-BE49-F238E27FC236}">
                  <a16:creationId xmlns:a16="http://schemas.microsoft.com/office/drawing/2014/main" id="{25BEA44C-26C9-4104-B39F-7BDDCFF95FBA}"/>
                </a:ext>
              </a:extLst>
            </p:cNvPr>
            <p:cNvSpPr/>
            <p:nvPr/>
          </p:nvSpPr>
          <p:spPr>
            <a:xfrm>
              <a:off x="696272" y="6633636"/>
              <a:ext cx="13970" cy="13970"/>
            </a:xfrm>
            <a:custGeom>
              <a:avLst/>
              <a:gdLst/>
              <a:ahLst/>
              <a:cxnLst/>
              <a:rect l="l" t="t" r="r" b="b"/>
              <a:pathLst>
                <a:path w="13970" h="13970">
                  <a:moveTo>
                    <a:pt x="10223" y="0"/>
                  </a:moveTo>
                  <a:lnTo>
                    <a:pt x="2908" y="127"/>
                  </a:lnTo>
                  <a:lnTo>
                    <a:pt x="0" y="3149"/>
                  </a:lnTo>
                  <a:lnTo>
                    <a:pt x="139" y="10452"/>
                  </a:lnTo>
                  <a:lnTo>
                    <a:pt x="3149" y="13360"/>
                  </a:lnTo>
                  <a:lnTo>
                    <a:pt x="10452" y="13233"/>
                  </a:lnTo>
                  <a:lnTo>
                    <a:pt x="13360" y="10210"/>
                  </a:lnTo>
                  <a:lnTo>
                    <a:pt x="13296" y="6565"/>
                  </a:lnTo>
                  <a:lnTo>
                    <a:pt x="13233" y="2908"/>
                  </a:lnTo>
                  <a:lnTo>
                    <a:pt x="10223" y="0"/>
                  </a:lnTo>
                  <a:close/>
                </a:path>
              </a:pathLst>
            </a:custGeom>
            <a:solidFill>
              <a:srgbClr val="521606"/>
            </a:solidFill>
          </p:spPr>
          <p:txBody>
            <a:bodyPr wrap="square" lIns="0" tIns="0" rIns="0" bIns="0" rtlCol="0"/>
            <a:lstStyle/>
            <a:p>
              <a:endParaRPr sz="1493" dirty="0"/>
            </a:p>
          </p:txBody>
        </p:sp>
        <p:sp>
          <p:nvSpPr>
            <p:cNvPr id="1134" name="object 1114">
              <a:extLst>
                <a:ext uri="{FF2B5EF4-FFF2-40B4-BE49-F238E27FC236}">
                  <a16:creationId xmlns:a16="http://schemas.microsoft.com/office/drawing/2014/main" id="{93721F71-A9AA-4283-B394-563698E7E5C5}"/>
                </a:ext>
              </a:extLst>
            </p:cNvPr>
            <p:cNvSpPr/>
            <p:nvPr/>
          </p:nvSpPr>
          <p:spPr>
            <a:xfrm>
              <a:off x="760119" y="6585887"/>
              <a:ext cx="13970" cy="13970"/>
            </a:xfrm>
            <a:custGeom>
              <a:avLst/>
              <a:gdLst/>
              <a:ahLst/>
              <a:cxnLst/>
              <a:rect l="l" t="t" r="r" b="b"/>
              <a:pathLst>
                <a:path w="13970" h="13970">
                  <a:moveTo>
                    <a:pt x="10223" y="0"/>
                  </a:moveTo>
                  <a:lnTo>
                    <a:pt x="2908" y="127"/>
                  </a:lnTo>
                  <a:lnTo>
                    <a:pt x="0" y="3136"/>
                  </a:lnTo>
                  <a:lnTo>
                    <a:pt x="139" y="10439"/>
                  </a:lnTo>
                  <a:lnTo>
                    <a:pt x="3149" y="13347"/>
                  </a:lnTo>
                  <a:lnTo>
                    <a:pt x="10452" y="13220"/>
                  </a:lnTo>
                  <a:lnTo>
                    <a:pt x="13360" y="10210"/>
                  </a:lnTo>
                  <a:lnTo>
                    <a:pt x="13296" y="6553"/>
                  </a:lnTo>
                  <a:lnTo>
                    <a:pt x="13233" y="2908"/>
                  </a:lnTo>
                  <a:lnTo>
                    <a:pt x="10223" y="0"/>
                  </a:lnTo>
                  <a:close/>
                </a:path>
              </a:pathLst>
            </a:custGeom>
            <a:solidFill>
              <a:srgbClr val="531606"/>
            </a:solidFill>
          </p:spPr>
          <p:txBody>
            <a:bodyPr wrap="square" lIns="0" tIns="0" rIns="0" bIns="0" rtlCol="0"/>
            <a:lstStyle/>
            <a:p>
              <a:endParaRPr sz="1493" dirty="0"/>
            </a:p>
          </p:txBody>
        </p:sp>
        <p:sp>
          <p:nvSpPr>
            <p:cNvPr id="1135" name="object 1115">
              <a:extLst>
                <a:ext uri="{FF2B5EF4-FFF2-40B4-BE49-F238E27FC236}">
                  <a16:creationId xmlns:a16="http://schemas.microsoft.com/office/drawing/2014/main" id="{B0C1C3CD-8717-46D2-8D1D-9B7836D6D962}"/>
                </a:ext>
              </a:extLst>
            </p:cNvPr>
            <p:cNvSpPr/>
            <p:nvPr/>
          </p:nvSpPr>
          <p:spPr>
            <a:xfrm>
              <a:off x="755119" y="6665375"/>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863926"/>
            </a:solidFill>
          </p:spPr>
          <p:txBody>
            <a:bodyPr wrap="square" lIns="0" tIns="0" rIns="0" bIns="0" rtlCol="0"/>
            <a:lstStyle/>
            <a:p>
              <a:endParaRPr sz="1493" dirty="0"/>
            </a:p>
          </p:txBody>
        </p:sp>
        <p:sp>
          <p:nvSpPr>
            <p:cNvPr id="1136" name="object 1116">
              <a:extLst>
                <a:ext uri="{FF2B5EF4-FFF2-40B4-BE49-F238E27FC236}">
                  <a16:creationId xmlns:a16="http://schemas.microsoft.com/office/drawing/2014/main" id="{3F27FC55-AE61-4C6A-A8B2-01775B9299C5}"/>
                </a:ext>
              </a:extLst>
            </p:cNvPr>
            <p:cNvSpPr/>
            <p:nvPr/>
          </p:nvSpPr>
          <p:spPr>
            <a:xfrm>
              <a:off x="672978" y="6677167"/>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883927"/>
            </a:solidFill>
          </p:spPr>
          <p:txBody>
            <a:bodyPr wrap="square" lIns="0" tIns="0" rIns="0" bIns="0" rtlCol="0"/>
            <a:lstStyle/>
            <a:p>
              <a:endParaRPr sz="1493" dirty="0"/>
            </a:p>
          </p:txBody>
        </p:sp>
        <p:sp>
          <p:nvSpPr>
            <p:cNvPr id="1137" name="object 1117">
              <a:extLst>
                <a:ext uri="{FF2B5EF4-FFF2-40B4-BE49-F238E27FC236}">
                  <a16:creationId xmlns:a16="http://schemas.microsoft.com/office/drawing/2014/main" id="{AFBD46D0-8BFC-4F23-B2E7-E4A7DAF12339}"/>
                </a:ext>
              </a:extLst>
            </p:cNvPr>
            <p:cNvSpPr/>
            <p:nvPr/>
          </p:nvSpPr>
          <p:spPr>
            <a:xfrm>
              <a:off x="972670" y="6571752"/>
              <a:ext cx="13970" cy="13970"/>
            </a:xfrm>
            <a:custGeom>
              <a:avLst/>
              <a:gdLst/>
              <a:ahLst/>
              <a:cxnLst/>
              <a:rect l="l" t="t" r="r" b="b"/>
              <a:pathLst>
                <a:path w="13969" h="13970">
                  <a:moveTo>
                    <a:pt x="10210" y="0"/>
                  </a:moveTo>
                  <a:lnTo>
                    <a:pt x="2908" y="126"/>
                  </a:lnTo>
                  <a:lnTo>
                    <a:pt x="0" y="3149"/>
                  </a:lnTo>
                  <a:lnTo>
                    <a:pt x="127" y="10452"/>
                  </a:lnTo>
                  <a:lnTo>
                    <a:pt x="3136" y="13360"/>
                  </a:lnTo>
                  <a:lnTo>
                    <a:pt x="10439" y="13233"/>
                  </a:lnTo>
                  <a:lnTo>
                    <a:pt x="13347" y="10223"/>
                  </a:lnTo>
                  <a:lnTo>
                    <a:pt x="13284" y="6565"/>
                  </a:lnTo>
                  <a:lnTo>
                    <a:pt x="13220" y="2920"/>
                  </a:lnTo>
                  <a:lnTo>
                    <a:pt x="10210" y="0"/>
                  </a:lnTo>
                  <a:close/>
                </a:path>
              </a:pathLst>
            </a:custGeom>
            <a:solidFill>
              <a:srgbClr val="4B1307"/>
            </a:solidFill>
          </p:spPr>
          <p:txBody>
            <a:bodyPr wrap="square" lIns="0" tIns="0" rIns="0" bIns="0" rtlCol="0"/>
            <a:lstStyle/>
            <a:p>
              <a:endParaRPr sz="1493" dirty="0"/>
            </a:p>
          </p:txBody>
        </p:sp>
        <p:sp>
          <p:nvSpPr>
            <p:cNvPr id="1138" name="object 1118">
              <a:extLst>
                <a:ext uri="{FF2B5EF4-FFF2-40B4-BE49-F238E27FC236}">
                  <a16:creationId xmlns:a16="http://schemas.microsoft.com/office/drawing/2014/main" id="{9D5E446D-0609-450F-B8E2-A1EF929EC477}"/>
                </a:ext>
              </a:extLst>
            </p:cNvPr>
            <p:cNvSpPr/>
            <p:nvPr/>
          </p:nvSpPr>
          <p:spPr>
            <a:xfrm>
              <a:off x="899746" y="6644462"/>
              <a:ext cx="13970" cy="13970"/>
            </a:xfrm>
            <a:custGeom>
              <a:avLst/>
              <a:gdLst/>
              <a:ahLst/>
              <a:cxnLst/>
              <a:rect l="l" t="t" r="r" b="b"/>
              <a:pathLst>
                <a:path w="13969" h="13970">
                  <a:moveTo>
                    <a:pt x="10210" y="0"/>
                  </a:moveTo>
                  <a:lnTo>
                    <a:pt x="2908" y="127"/>
                  </a:lnTo>
                  <a:lnTo>
                    <a:pt x="0" y="3149"/>
                  </a:lnTo>
                  <a:lnTo>
                    <a:pt x="127" y="10452"/>
                  </a:lnTo>
                  <a:lnTo>
                    <a:pt x="3136" y="13360"/>
                  </a:lnTo>
                  <a:lnTo>
                    <a:pt x="10452" y="13233"/>
                  </a:lnTo>
                  <a:lnTo>
                    <a:pt x="13347" y="10210"/>
                  </a:lnTo>
                  <a:lnTo>
                    <a:pt x="13284" y="6565"/>
                  </a:lnTo>
                  <a:lnTo>
                    <a:pt x="13220" y="2908"/>
                  </a:lnTo>
                  <a:lnTo>
                    <a:pt x="10210" y="0"/>
                  </a:lnTo>
                  <a:close/>
                </a:path>
              </a:pathLst>
            </a:custGeom>
            <a:solidFill>
              <a:srgbClr val="501307"/>
            </a:solidFill>
          </p:spPr>
          <p:txBody>
            <a:bodyPr wrap="square" lIns="0" tIns="0" rIns="0" bIns="0" rtlCol="0"/>
            <a:lstStyle/>
            <a:p>
              <a:endParaRPr sz="1493" dirty="0"/>
            </a:p>
          </p:txBody>
        </p:sp>
        <p:sp>
          <p:nvSpPr>
            <p:cNvPr id="1139" name="object 1119">
              <a:extLst>
                <a:ext uri="{FF2B5EF4-FFF2-40B4-BE49-F238E27FC236}">
                  <a16:creationId xmlns:a16="http://schemas.microsoft.com/office/drawing/2014/main" id="{8D645188-27E7-4C82-A31E-F415661E175D}"/>
                </a:ext>
              </a:extLst>
            </p:cNvPr>
            <p:cNvSpPr/>
            <p:nvPr/>
          </p:nvSpPr>
          <p:spPr>
            <a:xfrm>
              <a:off x="555749" y="6606778"/>
              <a:ext cx="13970" cy="13970"/>
            </a:xfrm>
            <a:custGeom>
              <a:avLst/>
              <a:gdLst/>
              <a:ahLst/>
              <a:cxnLst/>
              <a:rect l="l" t="t" r="r" b="b"/>
              <a:pathLst>
                <a:path w="13970" h="13970">
                  <a:moveTo>
                    <a:pt x="10210" y="0"/>
                  </a:moveTo>
                  <a:lnTo>
                    <a:pt x="2908" y="127"/>
                  </a:lnTo>
                  <a:lnTo>
                    <a:pt x="0" y="3136"/>
                  </a:lnTo>
                  <a:lnTo>
                    <a:pt x="126" y="10439"/>
                  </a:lnTo>
                  <a:lnTo>
                    <a:pt x="3136" y="13347"/>
                  </a:lnTo>
                  <a:lnTo>
                    <a:pt x="10452" y="13220"/>
                  </a:lnTo>
                  <a:lnTo>
                    <a:pt x="13347" y="10210"/>
                  </a:lnTo>
                  <a:lnTo>
                    <a:pt x="13284" y="6553"/>
                  </a:lnTo>
                  <a:lnTo>
                    <a:pt x="13220" y="2908"/>
                  </a:lnTo>
                  <a:lnTo>
                    <a:pt x="10210" y="0"/>
                  </a:lnTo>
                  <a:close/>
                </a:path>
              </a:pathLst>
            </a:custGeom>
            <a:solidFill>
              <a:srgbClr val="5B1707"/>
            </a:solidFill>
          </p:spPr>
          <p:txBody>
            <a:bodyPr wrap="square" lIns="0" tIns="0" rIns="0" bIns="0" rtlCol="0"/>
            <a:lstStyle/>
            <a:p>
              <a:endParaRPr sz="1493" dirty="0"/>
            </a:p>
          </p:txBody>
        </p:sp>
        <p:sp>
          <p:nvSpPr>
            <p:cNvPr id="1140" name="object 1120">
              <a:extLst>
                <a:ext uri="{FF2B5EF4-FFF2-40B4-BE49-F238E27FC236}">
                  <a16:creationId xmlns:a16="http://schemas.microsoft.com/office/drawing/2014/main" id="{C8D104C3-A1BC-417F-AC50-09C12A816239}"/>
                </a:ext>
              </a:extLst>
            </p:cNvPr>
            <p:cNvSpPr/>
            <p:nvPr/>
          </p:nvSpPr>
          <p:spPr>
            <a:xfrm>
              <a:off x="712843" y="6531824"/>
              <a:ext cx="13970" cy="13970"/>
            </a:xfrm>
            <a:custGeom>
              <a:avLst/>
              <a:gdLst/>
              <a:ahLst/>
              <a:cxnLst/>
              <a:rect l="l" t="t" r="r" b="b"/>
              <a:pathLst>
                <a:path w="13970" h="13970">
                  <a:moveTo>
                    <a:pt x="10210" y="0"/>
                  </a:moveTo>
                  <a:lnTo>
                    <a:pt x="2908" y="126"/>
                  </a:lnTo>
                  <a:lnTo>
                    <a:pt x="0" y="3149"/>
                  </a:lnTo>
                  <a:lnTo>
                    <a:pt x="126" y="10452"/>
                  </a:lnTo>
                  <a:lnTo>
                    <a:pt x="3136" y="13347"/>
                  </a:lnTo>
                  <a:lnTo>
                    <a:pt x="10439" y="13220"/>
                  </a:lnTo>
                  <a:lnTo>
                    <a:pt x="13347" y="10223"/>
                  </a:lnTo>
                  <a:lnTo>
                    <a:pt x="13284" y="6565"/>
                  </a:lnTo>
                  <a:lnTo>
                    <a:pt x="13220" y="2920"/>
                  </a:lnTo>
                  <a:lnTo>
                    <a:pt x="10210" y="0"/>
                  </a:lnTo>
                  <a:close/>
                </a:path>
              </a:pathLst>
            </a:custGeom>
            <a:solidFill>
              <a:srgbClr val="611808"/>
            </a:solidFill>
          </p:spPr>
          <p:txBody>
            <a:bodyPr wrap="square" lIns="0" tIns="0" rIns="0" bIns="0" rtlCol="0"/>
            <a:lstStyle/>
            <a:p>
              <a:endParaRPr sz="1493" dirty="0"/>
            </a:p>
          </p:txBody>
        </p:sp>
        <p:sp>
          <p:nvSpPr>
            <p:cNvPr id="1141" name="object 1121">
              <a:extLst>
                <a:ext uri="{FF2B5EF4-FFF2-40B4-BE49-F238E27FC236}">
                  <a16:creationId xmlns:a16="http://schemas.microsoft.com/office/drawing/2014/main" id="{CE160F4A-3B6C-4833-A4C0-58E7D86B9258}"/>
                </a:ext>
              </a:extLst>
            </p:cNvPr>
            <p:cNvSpPr/>
            <p:nvPr/>
          </p:nvSpPr>
          <p:spPr>
            <a:xfrm>
              <a:off x="658775" y="6577675"/>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471405"/>
            </a:solidFill>
          </p:spPr>
          <p:txBody>
            <a:bodyPr wrap="square" lIns="0" tIns="0" rIns="0" bIns="0" rtlCol="0"/>
            <a:lstStyle/>
            <a:p>
              <a:endParaRPr sz="1493" dirty="0"/>
            </a:p>
          </p:txBody>
        </p:sp>
        <p:sp>
          <p:nvSpPr>
            <p:cNvPr id="1142" name="object 1122">
              <a:extLst>
                <a:ext uri="{FF2B5EF4-FFF2-40B4-BE49-F238E27FC236}">
                  <a16:creationId xmlns:a16="http://schemas.microsoft.com/office/drawing/2014/main" id="{AEE185A6-66A7-40BA-B5B2-E4FC4698FE34}"/>
                </a:ext>
              </a:extLst>
            </p:cNvPr>
            <p:cNvSpPr/>
            <p:nvPr/>
          </p:nvSpPr>
          <p:spPr>
            <a:xfrm>
              <a:off x="614267" y="6612966"/>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853827"/>
            </a:solidFill>
          </p:spPr>
          <p:txBody>
            <a:bodyPr wrap="square" lIns="0" tIns="0" rIns="0" bIns="0" rtlCol="0"/>
            <a:lstStyle/>
            <a:p>
              <a:endParaRPr sz="1493" dirty="0"/>
            </a:p>
          </p:txBody>
        </p:sp>
        <p:sp>
          <p:nvSpPr>
            <p:cNvPr id="1143" name="object 1123">
              <a:extLst>
                <a:ext uri="{FF2B5EF4-FFF2-40B4-BE49-F238E27FC236}">
                  <a16:creationId xmlns:a16="http://schemas.microsoft.com/office/drawing/2014/main" id="{0B0D59BB-249B-4E4A-A1EA-2C60067DDA57}"/>
                </a:ext>
              </a:extLst>
            </p:cNvPr>
            <p:cNvSpPr/>
            <p:nvPr/>
          </p:nvSpPr>
          <p:spPr>
            <a:xfrm>
              <a:off x="764386" y="6685014"/>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198"/>
                  </a:lnTo>
                  <a:lnTo>
                    <a:pt x="13284" y="6553"/>
                  </a:lnTo>
                  <a:lnTo>
                    <a:pt x="13220" y="2895"/>
                  </a:lnTo>
                  <a:lnTo>
                    <a:pt x="10210" y="0"/>
                  </a:lnTo>
                  <a:close/>
                </a:path>
              </a:pathLst>
            </a:custGeom>
            <a:solidFill>
              <a:srgbClr val="7B3622"/>
            </a:solidFill>
          </p:spPr>
          <p:txBody>
            <a:bodyPr wrap="square" lIns="0" tIns="0" rIns="0" bIns="0" rtlCol="0"/>
            <a:lstStyle/>
            <a:p>
              <a:endParaRPr sz="1493" dirty="0"/>
            </a:p>
          </p:txBody>
        </p:sp>
        <p:sp>
          <p:nvSpPr>
            <p:cNvPr id="1144" name="object 1124">
              <a:extLst>
                <a:ext uri="{FF2B5EF4-FFF2-40B4-BE49-F238E27FC236}">
                  <a16:creationId xmlns:a16="http://schemas.microsoft.com/office/drawing/2014/main" id="{C0570E05-53FC-4097-8243-B4FFFBA7D014}"/>
                </a:ext>
              </a:extLst>
            </p:cNvPr>
            <p:cNvSpPr/>
            <p:nvPr/>
          </p:nvSpPr>
          <p:spPr>
            <a:xfrm>
              <a:off x="716311" y="6617816"/>
              <a:ext cx="13970" cy="13970"/>
            </a:xfrm>
            <a:custGeom>
              <a:avLst/>
              <a:gdLst/>
              <a:ahLst/>
              <a:cxnLst/>
              <a:rect l="l" t="t" r="r" b="b"/>
              <a:pathLst>
                <a:path w="13970" h="13970">
                  <a:moveTo>
                    <a:pt x="10210" y="0"/>
                  </a:moveTo>
                  <a:lnTo>
                    <a:pt x="2895" y="127"/>
                  </a:lnTo>
                  <a:lnTo>
                    <a:pt x="0" y="3124"/>
                  </a:lnTo>
                  <a:lnTo>
                    <a:pt x="126" y="10439"/>
                  </a:lnTo>
                  <a:lnTo>
                    <a:pt x="3136" y="13347"/>
                  </a:lnTo>
                  <a:lnTo>
                    <a:pt x="10439" y="13220"/>
                  </a:lnTo>
                  <a:lnTo>
                    <a:pt x="13347" y="10210"/>
                  </a:lnTo>
                  <a:lnTo>
                    <a:pt x="13284" y="6553"/>
                  </a:lnTo>
                  <a:lnTo>
                    <a:pt x="13220" y="2895"/>
                  </a:lnTo>
                  <a:lnTo>
                    <a:pt x="10210" y="0"/>
                  </a:lnTo>
                  <a:close/>
                </a:path>
              </a:pathLst>
            </a:custGeom>
            <a:solidFill>
              <a:srgbClr val="601709"/>
            </a:solidFill>
          </p:spPr>
          <p:txBody>
            <a:bodyPr wrap="square" lIns="0" tIns="0" rIns="0" bIns="0" rtlCol="0"/>
            <a:lstStyle/>
            <a:p>
              <a:endParaRPr sz="1493" dirty="0"/>
            </a:p>
          </p:txBody>
        </p:sp>
        <p:sp>
          <p:nvSpPr>
            <p:cNvPr id="1145" name="object 1125">
              <a:extLst>
                <a:ext uri="{FF2B5EF4-FFF2-40B4-BE49-F238E27FC236}">
                  <a16:creationId xmlns:a16="http://schemas.microsoft.com/office/drawing/2014/main" id="{FD99E65D-3361-4F74-B4BA-8DB5261F15F3}"/>
                </a:ext>
              </a:extLst>
            </p:cNvPr>
            <p:cNvSpPr/>
            <p:nvPr/>
          </p:nvSpPr>
          <p:spPr>
            <a:xfrm>
              <a:off x="682059" y="6487820"/>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743321"/>
            </a:solidFill>
          </p:spPr>
          <p:txBody>
            <a:bodyPr wrap="square" lIns="0" tIns="0" rIns="0" bIns="0" rtlCol="0"/>
            <a:lstStyle/>
            <a:p>
              <a:endParaRPr sz="1493" dirty="0"/>
            </a:p>
          </p:txBody>
        </p:sp>
        <p:sp>
          <p:nvSpPr>
            <p:cNvPr id="1146" name="object 1126">
              <a:extLst>
                <a:ext uri="{FF2B5EF4-FFF2-40B4-BE49-F238E27FC236}">
                  <a16:creationId xmlns:a16="http://schemas.microsoft.com/office/drawing/2014/main" id="{F309C525-4BBB-4733-AC50-D3F74F62264A}"/>
                </a:ext>
              </a:extLst>
            </p:cNvPr>
            <p:cNvSpPr/>
            <p:nvPr/>
          </p:nvSpPr>
          <p:spPr>
            <a:xfrm>
              <a:off x="844231" y="6485056"/>
              <a:ext cx="13335" cy="13335"/>
            </a:xfrm>
            <a:custGeom>
              <a:avLst/>
              <a:gdLst/>
              <a:ahLst/>
              <a:cxnLst/>
              <a:rect l="l" t="t" r="r" b="b"/>
              <a:pathLst>
                <a:path w="13334" h="13335">
                  <a:moveTo>
                    <a:pt x="10198" y="0"/>
                  </a:moveTo>
                  <a:lnTo>
                    <a:pt x="2895" y="127"/>
                  </a:lnTo>
                  <a:lnTo>
                    <a:pt x="0" y="3124"/>
                  </a:lnTo>
                  <a:lnTo>
                    <a:pt x="127" y="10439"/>
                  </a:lnTo>
                  <a:lnTo>
                    <a:pt x="3124" y="13335"/>
                  </a:lnTo>
                  <a:lnTo>
                    <a:pt x="10439" y="13208"/>
                  </a:lnTo>
                  <a:lnTo>
                    <a:pt x="13335" y="10210"/>
                  </a:lnTo>
                  <a:lnTo>
                    <a:pt x="13271" y="6553"/>
                  </a:lnTo>
                  <a:lnTo>
                    <a:pt x="13208" y="2895"/>
                  </a:lnTo>
                  <a:lnTo>
                    <a:pt x="10198" y="0"/>
                  </a:lnTo>
                  <a:close/>
                </a:path>
              </a:pathLst>
            </a:custGeom>
            <a:solidFill>
              <a:srgbClr val="7B3323"/>
            </a:solidFill>
          </p:spPr>
          <p:txBody>
            <a:bodyPr wrap="square" lIns="0" tIns="0" rIns="0" bIns="0" rtlCol="0"/>
            <a:lstStyle/>
            <a:p>
              <a:endParaRPr sz="1493" dirty="0"/>
            </a:p>
          </p:txBody>
        </p:sp>
        <p:sp>
          <p:nvSpPr>
            <p:cNvPr id="1147" name="object 1127">
              <a:extLst>
                <a:ext uri="{FF2B5EF4-FFF2-40B4-BE49-F238E27FC236}">
                  <a16:creationId xmlns:a16="http://schemas.microsoft.com/office/drawing/2014/main" id="{EE9A7FD3-FD26-4256-8549-8178C48CAB92}"/>
                </a:ext>
              </a:extLst>
            </p:cNvPr>
            <p:cNvSpPr/>
            <p:nvPr/>
          </p:nvSpPr>
          <p:spPr>
            <a:xfrm>
              <a:off x="934229" y="6491719"/>
              <a:ext cx="13970" cy="13970"/>
            </a:xfrm>
            <a:custGeom>
              <a:avLst/>
              <a:gdLst/>
              <a:ahLst/>
              <a:cxnLst/>
              <a:rect l="l" t="t" r="r" b="b"/>
              <a:pathLst>
                <a:path w="13969" h="13970">
                  <a:moveTo>
                    <a:pt x="10223" y="0"/>
                  </a:moveTo>
                  <a:lnTo>
                    <a:pt x="2908" y="127"/>
                  </a:lnTo>
                  <a:lnTo>
                    <a:pt x="0" y="3124"/>
                  </a:lnTo>
                  <a:lnTo>
                    <a:pt x="139" y="10439"/>
                  </a:lnTo>
                  <a:lnTo>
                    <a:pt x="3149" y="13347"/>
                  </a:lnTo>
                  <a:lnTo>
                    <a:pt x="10452" y="13220"/>
                  </a:lnTo>
                  <a:lnTo>
                    <a:pt x="13360" y="10210"/>
                  </a:lnTo>
                  <a:lnTo>
                    <a:pt x="13296" y="6553"/>
                  </a:lnTo>
                  <a:lnTo>
                    <a:pt x="13233" y="2895"/>
                  </a:lnTo>
                  <a:lnTo>
                    <a:pt x="10223" y="0"/>
                  </a:lnTo>
                  <a:close/>
                </a:path>
              </a:pathLst>
            </a:custGeom>
            <a:solidFill>
              <a:srgbClr val="723120"/>
            </a:solidFill>
          </p:spPr>
          <p:txBody>
            <a:bodyPr wrap="square" lIns="0" tIns="0" rIns="0" bIns="0" rtlCol="0"/>
            <a:lstStyle/>
            <a:p>
              <a:endParaRPr sz="1493" dirty="0"/>
            </a:p>
          </p:txBody>
        </p:sp>
        <p:sp>
          <p:nvSpPr>
            <p:cNvPr id="1148" name="object 1128">
              <a:extLst>
                <a:ext uri="{FF2B5EF4-FFF2-40B4-BE49-F238E27FC236}">
                  <a16:creationId xmlns:a16="http://schemas.microsoft.com/office/drawing/2014/main" id="{784C2C89-2D1E-4520-92FE-5B6F88D1DE86}"/>
                </a:ext>
              </a:extLst>
            </p:cNvPr>
            <p:cNvSpPr/>
            <p:nvPr/>
          </p:nvSpPr>
          <p:spPr>
            <a:xfrm>
              <a:off x="853842" y="6479506"/>
              <a:ext cx="13970" cy="13970"/>
            </a:xfrm>
            <a:custGeom>
              <a:avLst/>
              <a:gdLst/>
              <a:ahLst/>
              <a:cxnLst/>
              <a:rect l="l" t="t" r="r" b="b"/>
              <a:pathLst>
                <a:path w="13969" h="13970">
                  <a:moveTo>
                    <a:pt x="10210" y="0"/>
                  </a:moveTo>
                  <a:lnTo>
                    <a:pt x="2895"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692D1E"/>
            </a:solidFill>
          </p:spPr>
          <p:txBody>
            <a:bodyPr wrap="square" lIns="0" tIns="0" rIns="0" bIns="0" rtlCol="0"/>
            <a:lstStyle/>
            <a:p>
              <a:endParaRPr sz="1493" dirty="0"/>
            </a:p>
          </p:txBody>
        </p:sp>
        <p:sp>
          <p:nvSpPr>
            <p:cNvPr id="1149" name="object 1129">
              <a:extLst>
                <a:ext uri="{FF2B5EF4-FFF2-40B4-BE49-F238E27FC236}">
                  <a16:creationId xmlns:a16="http://schemas.microsoft.com/office/drawing/2014/main" id="{B7CE4CE9-EC76-4AD3-9A88-99AC40DF1405}"/>
                </a:ext>
              </a:extLst>
            </p:cNvPr>
            <p:cNvSpPr/>
            <p:nvPr/>
          </p:nvSpPr>
          <p:spPr>
            <a:xfrm>
              <a:off x="584263" y="6673157"/>
              <a:ext cx="13970" cy="13970"/>
            </a:xfrm>
            <a:custGeom>
              <a:avLst/>
              <a:gdLst/>
              <a:ahLst/>
              <a:cxnLst/>
              <a:rect l="l" t="t" r="r" b="b"/>
              <a:pathLst>
                <a:path w="13970" h="13970">
                  <a:moveTo>
                    <a:pt x="10223" y="0"/>
                  </a:moveTo>
                  <a:lnTo>
                    <a:pt x="2908" y="126"/>
                  </a:lnTo>
                  <a:lnTo>
                    <a:pt x="0" y="3136"/>
                  </a:lnTo>
                  <a:lnTo>
                    <a:pt x="126" y="10439"/>
                  </a:lnTo>
                  <a:lnTo>
                    <a:pt x="3136" y="13347"/>
                  </a:lnTo>
                  <a:lnTo>
                    <a:pt x="10452" y="13220"/>
                  </a:lnTo>
                  <a:lnTo>
                    <a:pt x="13347" y="10210"/>
                  </a:lnTo>
                  <a:lnTo>
                    <a:pt x="13284" y="6553"/>
                  </a:lnTo>
                  <a:lnTo>
                    <a:pt x="13220" y="2908"/>
                  </a:lnTo>
                  <a:lnTo>
                    <a:pt x="10223" y="0"/>
                  </a:lnTo>
                  <a:close/>
                </a:path>
              </a:pathLst>
            </a:custGeom>
            <a:solidFill>
              <a:srgbClr val="783822"/>
            </a:solidFill>
          </p:spPr>
          <p:txBody>
            <a:bodyPr wrap="square" lIns="0" tIns="0" rIns="0" bIns="0" rtlCol="0"/>
            <a:lstStyle/>
            <a:p>
              <a:endParaRPr sz="1493" dirty="0"/>
            </a:p>
          </p:txBody>
        </p:sp>
        <p:sp>
          <p:nvSpPr>
            <p:cNvPr id="1150" name="object 1130">
              <a:extLst>
                <a:ext uri="{FF2B5EF4-FFF2-40B4-BE49-F238E27FC236}">
                  <a16:creationId xmlns:a16="http://schemas.microsoft.com/office/drawing/2014/main" id="{F0DD8C90-BDCE-4FDD-BCDD-53CB52AF2F15}"/>
                </a:ext>
              </a:extLst>
            </p:cNvPr>
            <p:cNvSpPr/>
            <p:nvPr/>
          </p:nvSpPr>
          <p:spPr>
            <a:xfrm>
              <a:off x="512034" y="6616392"/>
              <a:ext cx="13970" cy="13970"/>
            </a:xfrm>
            <a:custGeom>
              <a:avLst/>
              <a:gdLst/>
              <a:ahLst/>
              <a:cxnLst/>
              <a:rect l="l" t="t" r="r" b="b"/>
              <a:pathLst>
                <a:path w="13970" h="13970">
                  <a:moveTo>
                    <a:pt x="10210" y="0"/>
                  </a:moveTo>
                  <a:lnTo>
                    <a:pt x="2895" y="127"/>
                  </a:lnTo>
                  <a:lnTo>
                    <a:pt x="0" y="3149"/>
                  </a:lnTo>
                  <a:lnTo>
                    <a:pt x="126" y="10452"/>
                  </a:lnTo>
                  <a:lnTo>
                    <a:pt x="3136" y="13360"/>
                  </a:lnTo>
                  <a:lnTo>
                    <a:pt x="10439" y="13233"/>
                  </a:lnTo>
                  <a:lnTo>
                    <a:pt x="13347" y="10223"/>
                  </a:lnTo>
                  <a:lnTo>
                    <a:pt x="13284" y="6565"/>
                  </a:lnTo>
                  <a:lnTo>
                    <a:pt x="13220" y="2921"/>
                  </a:lnTo>
                  <a:lnTo>
                    <a:pt x="10210" y="0"/>
                  </a:lnTo>
                  <a:close/>
                </a:path>
              </a:pathLst>
            </a:custGeom>
            <a:solidFill>
              <a:srgbClr val="8A3B27"/>
            </a:solidFill>
          </p:spPr>
          <p:txBody>
            <a:bodyPr wrap="square" lIns="0" tIns="0" rIns="0" bIns="0" rtlCol="0"/>
            <a:lstStyle/>
            <a:p>
              <a:endParaRPr sz="1493" dirty="0"/>
            </a:p>
          </p:txBody>
        </p:sp>
        <p:sp>
          <p:nvSpPr>
            <p:cNvPr id="1151" name="object 1131">
              <a:extLst>
                <a:ext uri="{FF2B5EF4-FFF2-40B4-BE49-F238E27FC236}">
                  <a16:creationId xmlns:a16="http://schemas.microsoft.com/office/drawing/2014/main" id="{28A1A984-4BD0-410F-8A0F-8492E92BA8E5}"/>
                </a:ext>
              </a:extLst>
            </p:cNvPr>
            <p:cNvSpPr/>
            <p:nvPr/>
          </p:nvSpPr>
          <p:spPr>
            <a:xfrm>
              <a:off x="626339" y="6598213"/>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54025"/>
            </a:solidFill>
          </p:spPr>
          <p:txBody>
            <a:bodyPr wrap="square" lIns="0" tIns="0" rIns="0" bIns="0" rtlCol="0"/>
            <a:lstStyle/>
            <a:p>
              <a:endParaRPr sz="1493" dirty="0"/>
            </a:p>
          </p:txBody>
        </p:sp>
        <p:sp>
          <p:nvSpPr>
            <p:cNvPr id="1152" name="object 1132">
              <a:extLst>
                <a:ext uri="{FF2B5EF4-FFF2-40B4-BE49-F238E27FC236}">
                  <a16:creationId xmlns:a16="http://schemas.microsoft.com/office/drawing/2014/main" id="{288A5F1E-80D3-4F16-A2BF-91FD2DE90CAA}"/>
                </a:ext>
              </a:extLst>
            </p:cNvPr>
            <p:cNvSpPr/>
            <p:nvPr/>
          </p:nvSpPr>
          <p:spPr>
            <a:xfrm>
              <a:off x="852077" y="6576905"/>
              <a:ext cx="13970" cy="13970"/>
            </a:xfrm>
            <a:custGeom>
              <a:avLst/>
              <a:gdLst/>
              <a:ahLst/>
              <a:cxnLst/>
              <a:rect l="l" t="t" r="r" b="b"/>
              <a:pathLst>
                <a:path w="13969" h="13970">
                  <a:moveTo>
                    <a:pt x="10223" y="0"/>
                  </a:moveTo>
                  <a:lnTo>
                    <a:pt x="2908" y="126"/>
                  </a:lnTo>
                  <a:lnTo>
                    <a:pt x="0" y="3136"/>
                  </a:lnTo>
                  <a:lnTo>
                    <a:pt x="126" y="10439"/>
                  </a:lnTo>
                  <a:lnTo>
                    <a:pt x="3149" y="13347"/>
                  </a:lnTo>
                  <a:lnTo>
                    <a:pt x="10452" y="13220"/>
                  </a:lnTo>
                  <a:lnTo>
                    <a:pt x="13360" y="10210"/>
                  </a:lnTo>
                  <a:lnTo>
                    <a:pt x="13296" y="6553"/>
                  </a:lnTo>
                  <a:lnTo>
                    <a:pt x="13233" y="2908"/>
                  </a:lnTo>
                  <a:lnTo>
                    <a:pt x="10223" y="0"/>
                  </a:lnTo>
                  <a:close/>
                </a:path>
              </a:pathLst>
            </a:custGeom>
            <a:solidFill>
              <a:srgbClr val="631808"/>
            </a:solidFill>
          </p:spPr>
          <p:txBody>
            <a:bodyPr wrap="square" lIns="0" tIns="0" rIns="0" bIns="0" rtlCol="0"/>
            <a:lstStyle/>
            <a:p>
              <a:endParaRPr sz="1493" dirty="0"/>
            </a:p>
          </p:txBody>
        </p:sp>
        <p:sp>
          <p:nvSpPr>
            <p:cNvPr id="1153" name="object 1133">
              <a:extLst>
                <a:ext uri="{FF2B5EF4-FFF2-40B4-BE49-F238E27FC236}">
                  <a16:creationId xmlns:a16="http://schemas.microsoft.com/office/drawing/2014/main" id="{F2545549-9885-499D-9C55-ACA4A0442F24}"/>
                </a:ext>
              </a:extLst>
            </p:cNvPr>
            <p:cNvSpPr/>
            <p:nvPr/>
          </p:nvSpPr>
          <p:spPr>
            <a:xfrm>
              <a:off x="536242" y="6621439"/>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661909"/>
            </a:solidFill>
          </p:spPr>
          <p:txBody>
            <a:bodyPr wrap="square" lIns="0" tIns="0" rIns="0" bIns="0" rtlCol="0"/>
            <a:lstStyle/>
            <a:p>
              <a:endParaRPr sz="1493" dirty="0"/>
            </a:p>
          </p:txBody>
        </p:sp>
        <p:sp>
          <p:nvSpPr>
            <p:cNvPr id="1154" name="object 1134">
              <a:extLst>
                <a:ext uri="{FF2B5EF4-FFF2-40B4-BE49-F238E27FC236}">
                  <a16:creationId xmlns:a16="http://schemas.microsoft.com/office/drawing/2014/main" id="{25DB521E-A67C-4F72-B1E3-BFC3FEBA35D8}"/>
                </a:ext>
              </a:extLst>
            </p:cNvPr>
            <p:cNvSpPr/>
            <p:nvPr/>
          </p:nvSpPr>
          <p:spPr>
            <a:xfrm>
              <a:off x="750741" y="6583209"/>
              <a:ext cx="13970" cy="13970"/>
            </a:xfrm>
            <a:custGeom>
              <a:avLst/>
              <a:gdLst/>
              <a:ahLst/>
              <a:cxnLst/>
              <a:rect l="l" t="t" r="r" b="b"/>
              <a:pathLst>
                <a:path w="13970" h="13970">
                  <a:moveTo>
                    <a:pt x="10210" y="0"/>
                  </a:moveTo>
                  <a:lnTo>
                    <a:pt x="2895"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4A1506"/>
            </a:solidFill>
          </p:spPr>
          <p:txBody>
            <a:bodyPr wrap="square" lIns="0" tIns="0" rIns="0" bIns="0" rtlCol="0"/>
            <a:lstStyle/>
            <a:p>
              <a:endParaRPr sz="1493" dirty="0"/>
            </a:p>
          </p:txBody>
        </p:sp>
        <p:sp>
          <p:nvSpPr>
            <p:cNvPr id="1155" name="object 1135">
              <a:extLst>
                <a:ext uri="{FF2B5EF4-FFF2-40B4-BE49-F238E27FC236}">
                  <a16:creationId xmlns:a16="http://schemas.microsoft.com/office/drawing/2014/main" id="{16178D6F-339D-4C2E-B002-5A2C1615CC18}"/>
                </a:ext>
              </a:extLst>
            </p:cNvPr>
            <p:cNvSpPr/>
            <p:nvPr/>
          </p:nvSpPr>
          <p:spPr>
            <a:xfrm>
              <a:off x="856715" y="6488048"/>
              <a:ext cx="13970" cy="13970"/>
            </a:xfrm>
            <a:custGeom>
              <a:avLst/>
              <a:gdLst/>
              <a:ahLst/>
              <a:cxnLst/>
              <a:rect l="l" t="t" r="r" b="b"/>
              <a:pathLst>
                <a:path w="13969" h="13970">
                  <a:moveTo>
                    <a:pt x="10210" y="0"/>
                  </a:moveTo>
                  <a:lnTo>
                    <a:pt x="2895" y="127"/>
                  </a:lnTo>
                  <a:lnTo>
                    <a:pt x="0" y="3124"/>
                  </a:lnTo>
                  <a:lnTo>
                    <a:pt x="127" y="10439"/>
                  </a:lnTo>
                  <a:lnTo>
                    <a:pt x="3136" y="13347"/>
                  </a:lnTo>
                  <a:lnTo>
                    <a:pt x="10439" y="13220"/>
                  </a:lnTo>
                  <a:lnTo>
                    <a:pt x="13347" y="10210"/>
                  </a:lnTo>
                  <a:lnTo>
                    <a:pt x="13284" y="6553"/>
                  </a:lnTo>
                  <a:lnTo>
                    <a:pt x="13220" y="2895"/>
                  </a:lnTo>
                  <a:lnTo>
                    <a:pt x="10210" y="0"/>
                  </a:lnTo>
                  <a:close/>
                </a:path>
              </a:pathLst>
            </a:custGeom>
            <a:solidFill>
              <a:srgbClr val="682E1D"/>
            </a:solidFill>
          </p:spPr>
          <p:txBody>
            <a:bodyPr wrap="square" lIns="0" tIns="0" rIns="0" bIns="0" rtlCol="0"/>
            <a:lstStyle/>
            <a:p>
              <a:endParaRPr sz="1493" dirty="0"/>
            </a:p>
          </p:txBody>
        </p:sp>
        <p:sp>
          <p:nvSpPr>
            <p:cNvPr id="1156" name="object 1136">
              <a:extLst>
                <a:ext uri="{FF2B5EF4-FFF2-40B4-BE49-F238E27FC236}">
                  <a16:creationId xmlns:a16="http://schemas.microsoft.com/office/drawing/2014/main" id="{95CE578D-4600-4DEA-A429-CAA2675C7F3A}"/>
                </a:ext>
              </a:extLst>
            </p:cNvPr>
            <p:cNvSpPr/>
            <p:nvPr/>
          </p:nvSpPr>
          <p:spPr>
            <a:xfrm>
              <a:off x="654029" y="6508918"/>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895"/>
                  </a:lnTo>
                  <a:lnTo>
                    <a:pt x="10210" y="0"/>
                  </a:lnTo>
                  <a:close/>
                </a:path>
              </a:pathLst>
            </a:custGeom>
            <a:solidFill>
              <a:srgbClr val="621808"/>
            </a:solidFill>
          </p:spPr>
          <p:txBody>
            <a:bodyPr wrap="square" lIns="0" tIns="0" rIns="0" bIns="0" rtlCol="0"/>
            <a:lstStyle/>
            <a:p>
              <a:endParaRPr sz="1493" dirty="0"/>
            </a:p>
          </p:txBody>
        </p:sp>
        <p:sp>
          <p:nvSpPr>
            <p:cNvPr id="1157" name="object 1137">
              <a:extLst>
                <a:ext uri="{FF2B5EF4-FFF2-40B4-BE49-F238E27FC236}">
                  <a16:creationId xmlns:a16="http://schemas.microsoft.com/office/drawing/2014/main" id="{96DA31F3-F2C6-4693-B66C-D2F944E4AB4E}"/>
                </a:ext>
              </a:extLst>
            </p:cNvPr>
            <p:cNvSpPr/>
            <p:nvPr/>
          </p:nvSpPr>
          <p:spPr>
            <a:xfrm>
              <a:off x="505914" y="6618579"/>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7A3724"/>
            </a:solidFill>
          </p:spPr>
          <p:txBody>
            <a:bodyPr wrap="square" lIns="0" tIns="0" rIns="0" bIns="0" rtlCol="0"/>
            <a:lstStyle/>
            <a:p>
              <a:endParaRPr sz="1493" dirty="0"/>
            </a:p>
          </p:txBody>
        </p:sp>
        <p:sp>
          <p:nvSpPr>
            <p:cNvPr id="1158" name="object 1138">
              <a:extLst>
                <a:ext uri="{FF2B5EF4-FFF2-40B4-BE49-F238E27FC236}">
                  <a16:creationId xmlns:a16="http://schemas.microsoft.com/office/drawing/2014/main" id="{5E5B9A11-B85D-43E4-BB2F-83F532A46526}"/>
                </a:ext>
              </a:extLst>
            </p:cNvPr>
            <p:cNvSpPr/>
            <p:nvPr/>
          </p:nvSpPr>
          <p:spPr>
            <a:xfrm>
              <a:off x="914558" y="6610445"/>
              <a:ext cx="13970" cy="13970"/>
            </a:xfrm>
            <a:custGeom>
              <a:avLst/>
              <a:gdLst/>
              <a:ahLst/>
              <a:cxnLst/>
              <a:rect l="l" t="t" r="r" b="b"/>
              <a:pathLst>
                <a:path w="13969" h="13970">
                  <a:moveTo>
                    <a:pt x="10210" y="0"/>
                  </a:moveTo>
                  <a:lnTo>
                    <a:pt x="2908" y="127"/>
                  </a:lnTo>
                  <a:lnTo>
                    <a:pt x="0" y="3149"/>
                  </a:lnTo>
                  <a:lnTo>
                    <a:pt x="127" y="10452"/>
                  </a:lnTo>
                  <a:lnTo>
                    <a:pt x="3136" y="13347"/>
                  </a:lnTo>
                  <a:lnTo>
                    <a:pt x="10439" y="13220"/>
                  </a:lnTo>
                  <a:lnTo>
                    <a:pt x="13347" y="10210"/>
                  </a:lnTo>
                  <a:lnTo>
                    <a:pt x="13284" y="6565"/>
                  </a:lnTo>
                  <a:lnTo>
                    <a:pt x="13220" y="2908"/>
                  </a:lnTo>
                  <a:lnTo>
                    <a:pt x="10210" y="0"/>
                  </a:lnTo>
                  <a:close/>
                </a:path>
              </a:pathLst>
            </a:custGeom>
            <a:solidFill>
              <a:srgbClr val="4F1406"/>
            </a:solidFill>
          </p:spPr>
          <p:txBody>
            <a:bodyPr wrap="square" lIns="0" tIns="0" rIns="0" bIns="0" rtlCol="0"/>
            <a:lstStyle/>
            <a:p>
              <a:endParaRPr sz="1493" dirty="0"/>
            </a:p>
          </p:txBody>
        </p:sp>
        <p:sp>
          <p:nvSpPr>
            <p:cNvPr id="1159" name="object 1139">
              <a:extLst>
                <a:ext uri="{FF2B5EF4-FFF2-40B4-BE49-F238E27FC236}">
                  <a16:creationId xmlns:a16="http://schemas.microsoft.com/office/drawing/2014/main" id="{D3E64A73-7B2F-46CF-8B15-427580A4E7EA}"/>
                </a:ext>
              </a:extLst>
            </p:cNvPr>
            <p:cNvSpPr/>
            <p:nvPr/>
          </p:nvSpPr>
          <p:spPr>
            <a:xfrm>
              <a:off x="977431" y="6565344"/>
              <a:ext cx="13970" cy="13970"/>
            </a:xfrm>
            <a:custGeom>
              <a:avLst/>
              <a:gdLst/>
              <a:ahLst/>
              <a:cxnLst/>
              <a:rect l="l" t="t" r="r" b="b"/>
              <a:pathLst>
                <a:path w="13969" h="13970">
                  <a:moveTo>
                    <a:pt x="10210" y="0"/>
                  </a:moveTo>
                  <a:lnTo>
                    <a:pt x="2908" y="126"/>
                  </a:lnTo>
                  <a:lnTo>
                    <a:pt x="0" y="3136"/>
                  </a:lnTo>
                  <a:lnTo>
                    <a:pt x="127" y="10452"/>
                  </a:lnTo>
                  <a:lnTo>
                    <a:pt x="3136" y="13347"/>
                  </a:lnTo>
                  <a:lnTo>
                    <a:pt x="10439" y="13220"/>
                  </a:lnTo>
                  <a:lnTo>
                    <a:pt x="13347" y="10210"/>
                  </a:lnTo>
                  <a:lnTo>
                    <a:pt x="13284" y="6565"/>
                  </a:lnTo>
                  <a:lnTo>
                    <a:pt x="13220" y="2908"/>
                  </a:lnTo>
                  <a:lnTo>
                    <a:pt x="10210" y="0"/>
                  </a:lnTo>
                  <a:close/>
                </a:path>
              </a:pathLst>
            </a:custGeom>
            <a:solidFill>
              <a:srgbClr val="401105"/>
            </a:solidFill>
          </p:spPr>
          <p:txBody>
            <a:bodyPr wrap="square" lIns="0" tIns="0" rIns="0" bIns="0" rtlCol="0"/>
            <a:lstStyle/>
            <a:p>
              <a:endParaRPr sz="1493" dirty="0"/>
            </a:p>
          </p:txBody>
        </p:sp>
        <p:sp>
          <p:nvSpPr>
            <p:cNvPr id="1160" name="object 1140">
              <a:extLst>
                <a:ext uri="{FF2B5EF4-FFF2-40B4-BE49-F238E27FC236}">
                  <a16:creationId xmlns:a16="http://schemas.microsoft.com/office/drawing/2014/main" id="{22A574E9-FD0D-4601-901C-AAFE2621F3A5}"/>
                </a:ext>
              </a:extLst>
            </p:cNvPr>
            <p:cNvSpPr/>
            <p:nvPr/>
          </p:nvSpPr>
          <p:spPr>
            <a:xfrm>
              <a:off x="578568" y="6560195"/>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611808"/>
            </a:solidFill>
          </p:spPr>
          <p:txBody>
            <a:bodyPr wrap="square" lIns="0" tIns="0" rIns="0" bIns="0" rtlCol="0"/>
            <a:lstStyle/>
            <a:p>
              <a:endParaRPr sz="1493" dirty="0"/>
            </a:p>
          </p:txBody>
        </p:sp>
        <p:sp>
          <p:nvSpPr>
            <p:cNvPr id="1161" name="object 1141">
              <a:extLst>
                <a:ext uri="{FF2B5EF4-FFF2-40B4-BE49-F238E27FC236}">
                  <a16:creationId xmlns:a16="http://schemas.microsoft.com/office/drawing/2014/main" id="{9B0A0449-FABD-4CD1-94BD-8B5224ED13CC}"/>
                </a:ext>
              </a:extLst>
            </p:cNvPr>
            <p:cNvSpPr/>
            <p:nvPr/>
          </p:nvSpPr>
          <p:spPr>
            <a:xfrm>
              <a:off x="606310" y="6556265"/>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198"/>
                  </a:lnTo>
                  <a:lnTo>
                    <a:pt x="13284" y="6553"/>
                  </a:lnTo>
                  <a:lnTo>
                    <a:pt x="13220" y="2895"/>
                  </a:lnTo>
                  <a:lnTo>
                    <a:pt x="10210" y="0"/>
                  </a:lnTo>
                  <a:close/>
                </a:path>
              </a:pathLst>
            </a:custGeom>
            <a:solidFill>
              <a:srgbClr val="461406"/>
            </a:solidFill>
          </p:spPr>
          <p:txBody>
            <a:bodyPr wrap="square" lIns="0" tIns="0" rIns="0" bIns="0" rtlCol="0"/>
            <a:lstStyle/>
            <a:p>
              <a:endParaRPr sz="1493" dirty="0"/>
            </a:p>
          </p:txBody>
        </p:sp>
        <p:sp>
          <p:nvSpPr>
            <p:cNvPr id="1162" name="object 1142">
              <a:extLst>
                <a:ext uri="{FF2B5EF4-FFF2-40B4-BE49-F238E27FC236}">
                  <a16:creationId xmlns:a16="http://schemas.microsoft.com/office/drawing/2014/main" id="{5523B0BD-5A75-4659-84CE-362A3AB54364}"/>
                </a:ext>
              </a:extLst>
            </p:cNvPr>
            <p:cNvSpPr/>
            <p:nvPr/>
          </p:nvSpPr>
          <p:spPr>
            <a:xfrm>
              <a:off x="941882" y="6514939"/>
              <a:ext cx="13335" cy="13970"/>
            </a:xfrm>
            <a:custGeom>
              <a:avLst/>
              <a:gdLst/>
              <a:ahLst/>
              <a:cxnLst/>
              <a:rect l="l" t="t" r="r" b="b"/>
              <a:pathLst>
                <a:path w="13334" h="13970">
                  <a:moveTo>
                    <a:pt x="10210" y="0"/>
                  </a:moveTo>
                  <a:lnTo>
                    <a:pt x="2908" y="127"/>
                  </a:lnTo>
                  <a:lnTo>
                    <a:pt x="0" y="3136"/>
                  </a:lnTo>
                  <a:lnTo>
                    <a:pt x="127" y="10439"/>
                  </a:lnTo>
                  <a:lnTo>
                    <a:pt x="3136" y="13347"/>
                  </a:lnTo>
                  <a:lnTo>
                    <a:pt x="10439" y="13220"/>
                  </a:lnTo>
                  <a:lnTo>
                    <a:pt x="13335" y="10210"/>
                  </a:lnTo>
                  <a:lnTo>
                    <a:pt x="13271" y="6553"/>
                  </a:lnTo>
                  <a:lnTo>
                    <a:pt x="13208" y="2908"/>
                  </a:lnTo>
                  <a:lnTo>
                    <a:pt x="10210" y="0"/>
                  </a:lnTo>
                  <a:close/>
                </a:path>
              </a:pathLst>
            </a:custGeom>
            <a:solidFill>
              <a:srgbClr val="783323"/>
            </a:solidFill>
          </p:spPr>
          <p:txBody>
            <a:bodyPr wrap="square" lIns="0" tIns="0" rIns="0" bIns="0" rtlCol="0"/>
            <a:lstStyle/>
            <a:p>
              <a:endParaRPr sz="1493" dirty="0"/>
            </a:p>
          </p:txBody>
        </p:sp>
        <p:sp>
          <p:nvSpPr>
            <p:cNvPr id="1163" name="object 1143">
              <a:extLst>
                <a:ext uri="{FF2B5EF4-FFF2-40B4-BE49-F238E27FC236}">
                  <a16:creationId xmlns:a16="http://schemas.microsoft.com/office/drawing/2014/main" id="{FF1BAC73-DB82-4E4E-89A5-E8E52A87F1CB}"/>
                </a:ext>
              </a:extLst>
            </p:cNvPr>
            <p:cNvSpPr/>
            <p:nvPr/>
          </p:nvSpPr>
          <p:spPr>
            <a:xfrm>
              <a:off x="654544" y="6587258"/>
              <a:ext cx="13970" cy="13970"/>
            </a:xfrm>
            <a:custGeom>
              <a:avLst/>
              <a:gdLst/>
              <a:ahLst/>
              <a:cxnLst/>
              <a:rect l="l" t="t" r="r" b="b"/>
              <a:pathLst>
                <a:path w="13970" h="13970">
                  <a:moveTo>
                    <a:pt x="10210" y="0"/>
                  </a:moveTo>
                  <a:lnTo>
                    <a:pt x="2895" y="126"/>
                  </a:lnTo>
                  <a:lnTo>
                    <a:pt x="0" y="3149"/>
                  </a:lnTo>
                  <a:lnTo>
                    <a:pt x="126" y="10452"/>
                  </a:lnTo>
                  <a:lnTo>
                    <a:pt x="3136" y="13347"/>
                  </a:lnTo>
                  <a:lnTo>
                    <a:pt x="10439" y="13220"/>
                  </a:lnTo>
                  <a:lnTo>
                    <a:pt x="13347" y="10210"/>
                  </a:lnTo>
                  <a:lnTo>
                    <a:pt x="13284" y="6565"/>
                  </a:lnTo>
                  <a:lnTo>
                    <a:pt x="13220" y="2908"/>
                  </a:lnTo>
                  <a:lnTo>
                    <a:pt x="10210" y="0"/>
                  </a:lnTo>
                  <a:close/>
                </a:path>
              </a:pathLst>
            </a:custGeom>
            <a:solidFill>
              <a:srgbClr val="701E05"/>
            </a:solidFill>
          </p:spPr>
          <p:txBody>
            <a:bodyPr wrap="square" lIns="0" tIns="0" rIns="0" bIns="0" rtlCol="0"/>
            <a:lstStyle/>
            <a:p>
              <a:endParaRPr sz="1493" dirty="0"/>
            </a:p>
          </p:txBody>
        </p:sp>
        <p:sp>
          <p:nvSpPr>
            <p:cNvPr id="1164" name="object 1144">
              <a:extLst>
                <a:ext uri="{FF2B5EF4-FFF2-40B4-BE49-F238E27FC236}">
                  <a16:creationId xmlns:a16="http://schemas.microsoft.com/office/drawing/2014/main" id="{03742D45-286D-4406-B7BA-8CE721A8972C}"/>
                </a:ext>
              </a:extLst>
            </p:cNvPr>
            <p:cNvSpPr/>
            <p:nvPr/>
          </p:nvSpPr>
          <p:spPr>
            <a:xfrm>
              <a:off x="766290" y="6590172"/>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7B3623"/>
            </a:solidFill>
          </p:spPr>
          <p:txBody>
            <a:bodyPr wrap="square" lIns="0" tIns="0" rIns="0" bIns="0" rtlCol="0"/>
            <a:lstStyle/>
            <a:p>
              <a:endParaRPr sz="1493" dirty="0"/>
            </a:p>
          </p:txBody>
        </p:sp>
        <p:sp>
          <p:nvSpPr>
            <p:cNvPr id="1165" name="object 1145">
              <a:extLst>
                <a:ext uri="{FF2B5EF4-FFF2-40B4-BE49-F238E27FC236}">
                  <a16:creationId xmlns:a16="http://schemas.microsoft.com/office/drawing/2014/main" id="{8401224D-2A54-41D0-91A3-A30170115730}"/>
                </a:ext>
              </a:extLst>
            </p:cNvPr>
            <p:cNvSpPr/>
            <p:nvPr/>
          </p:nvSpPr>
          <p:spPr>
            <a:xfrm>
              <a:off x="802203" y="6646270"/>
              <a:ext cx="13970" cy="13970"/>
            </a:xfrm>
            <a:custGeom>
              <a:avLst/>
              <a:gdLst/>
              <a:ahLst/>
              <a:cxnLst/>
              <a:rect l="l" t="t" r="r" b="b"/>
              <a:pathLst>
                <a:path w="13969" h="13970">
                  <a:moveTo>
                    <a:pt x="10210" y="0"/>
                  </a:moveTo>
                  <a:lnTo>
                    <a:pt x="2908" y="127"/>
                  </a:lnTo>
                  <a:lnTo>
                    <a:pt x="0" y="3136"/>
                  </a:lnTo>
                  <a:lnTo>
                    <a:pt x="126" y="10439"/>
                  </a:lnTo>
                  <a:lnTo>
                    <a:pt x="3136" y="13347"/>
                  </a:lnTo>
                  <a:lnTo>
                    <a:pt x="10452" y="13220"/>
                  </a:lnTo>
                  <a:lnTo>
                    <a:pt x="13347" y="10210"/>
                  </a:lnTo>
                  <a:lnTo>
                    <a:pt x="13284" y="6553"/>
                  </a:lnTo>
                  <a:lnTo>
                    <a:pt x="13220" y="2908"/>
                  </a:lnTo>
                  <a:lnTo>
                    <a:pt x="10210" y="0"/>
                  </a:lnTo>
                  <a:close/>
                </a:path>
              </a:pathLst>
            </a:custGeom>
            <a:solidFill>
              <a:srgbClr val="601808"/>
            </a:solidFill>
          </p:spPr>
          <p:txBody>
            <a:bodyPr wrap="square" lIns="0" tIns="0" rIns="0" bIns="0" rtlCol="0"/>
            <a:lstStyle/>
            <a:p>
              <a:endParaRPr sz="1493" dirty="0"/>
            </a:p>
          </p:txBody>
        </p:sp>
        <p:sp>
          <p:nvSpPr>
            <p:cNvPr id="1166" name="object 1146">
              <a:extLst>
                <a:ext uri="{FF2B5EF4-FFF2-40B4-BE49-F238E27FC236}">
                  <a16:creationId xmlns:a16="http://schemas.microsoft.com/office/drawing/2014/main" id="{970F6A9D-A238-4766-93FD-D69E5ABFB918}"/>
                </a:ext>
              </a:extLst>
            </p:cNvPr>
            <p:cNvSpPr/>
            <p:nvPr/>
          </p:nvSpPr>
          <p:spPr>
            <a:xfrm>
              <a:off x="909347" y="6527008"/>
              <a:ext cx="13970" cy="13335"/>
            </a:xfrm>
            <a:custGeom>
              <a:avLst/>
              <a:gdLst/>
              <a:ahLst/>
              <a:cxnLst/>
              <a:rect l="l" t="t" r="r" b="b"/>
              <a:pathLst>
                <a:path w="13969" h="13334">
                  <a:moveTo>
                    <a:pt x="10210" y="0"/>
                  </a:moveTo>
                  <a:lnTo>
                    <a:pt x="2908" y="127"/>
                  </a:lnTo>
                  <a:lnTo>
                    <a:pt x="0" y="3124"/>
                  </a:lnTo>
                  <a:lnTo>
                    <a:pt x="127" y="10439"/>
                  </a:lnTo>
                  <a:lnTo>
                    <a:pt x="3136" y="13335"/>
                  </a:lnTo>
                  <a:lnTo>
                    <a:pt x="10452" y="13208"/>
                  </a:lnTo>
                  <a:lnTo>
                    <a:pt x="13347" y="10210"/>
                  </a:lnTo>
                  <a:lnTo>
                    <a:pt x="13284" y="6553"/>
                  </a:lnTo>
                  <a:lnTo>
                    <a:pt x="13220" y="2895"/>
                  </a:lnTo>
                  <a:lnTo>
                    <a:pt x="10210" y="0"/>
                  </a:lnTo>
                  <a:close/>
                </a:path>
              </a:pathLst>
            </a:custGeom>
            <a:solidFill>
              <a:srgbClr val="612B1B"/>
            </a:solidFill>
          </p:spPr>
          <p:txBody>
            <a:bodyPr wrap="square" lIns="0" tIns="0" rIns="0" bIns="0" rtlCol="0"/>
            <a:lstStyle/>
            <a:p>
              <a:endParaRPr sz="1493" dirty="0"/>
            </a:p>
          </p:txBody>
        </p:sp>
        <p:sp>
          <p:nvSpPr>
            <p:cNvPr id="1167" name="object 1147">
              <a:extLst>
                <a:ext uri="{FF2B5EF4-FFF2-40B4-BE49-F238E27FC236}">
                  <a16:creationId xmlns:a16="http://schemas.microsoft.com/office/drawing/2014/main" id="{A00C7419-5831-4916-9EC2-E655565B331F}"/>
                </a:ext>
              </a:extLst>
            </p:cNvPr>
            <p:cNvSpPr/>
            <p:nvPr/>
          </p:nvSpPr>
          <p:spPr>
            <a:xfrm>
              <a:off x="496383" y="6652050"/>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80311D"/>
            </a:solidFill>
          </p:spPr>
          <p:txBody>
            <a:bodyPr wrap="square" lIns="0" tIns="0" rIns="0" bIns="0" rtlCol="0"/>
            <a:lstStyle/>
            <a:p>
              <a:endParaRPr sz="1493" dirty="0"/>
            </a:p>
          </p:txBody>
        </p:sp>
        <p:sp>
          <p:nvSpPr>
            <p:cNvPr id="1168" name="object 1148">
              <a:extLst>
                <a:ext uri="{FF2B5EF4-FFF2-40B4-BE49-F238E27FC236}">
                  <a16:creationId xmlns:a16="http://schemas.microsoft.com/office/drawing/2014/main" id="{43896BFA-F20D-4CED-B335-1B68E8F0486A}"/>
                </a:ext>
              </a:extLst>
            </p:cNvPr>
            <p:cNvSpPr/>
            <p:nvPr/>
          </p:nvSpPr>
          <p:spPr>
            <a:xfrm>
              <a:off x="730999" y="6710400"/>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33F24"/>
            </a:solidFill>
          </p:spPr>
          <p:txBody>
            <a:bodyPr wrap="square" lIns="0" tIns="0" rIns="0" bIns="0" rtlCol="0"/>
            <a:lstStyle/>
            <a:p>
              <a:endParaRPr sz="1493" dirty="0"/>
            </a:p>
          </p:txBody>
        </p:sp>
        <p:sp>
          <p:nvSpPr>
            <p:cNvPr id="1169" name="object 1149">
              <a:extLst>
                <a:ext uri="{FF2B5EF4-FFF2-40B4-BE49-F238E27FC236}">
                  <a16:creationId xmlns:a16="http://schemas.microsoft.com/office/drawing/2014/main" id="{59D055C4-2058-4585-A524-A9FC434ECACB}"/>
                </a:ext>
              </a:extLst>
            </p:cNvPr>
            <p:cNvSpPr/>
            <p:nvPr/>
          </p:nvSpPr>
          <p:spPr>
            <a:xfrm>
              <a:off x="588030" y="6652785"/>
              <a:ext cx="13970" cy="13970"/>
            </a:xfrm>
            <a:custGeom>
              <a:avLst/>
              <a:gdLst/>
              <a:ahLst/>
              <a:cxnLst/>
              <a:rect l="l" t="t" r="r" b="b"/>
              <a:pathLst>
                <a:path w="13970" h="13970">
                  <a:moveTo>
                    <a:pt x="10210" y="0"/>
                  </a:moveTo>
                  <a:lnTo>
                    <a:pt x="2908"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5E1907"/>
            </a:solidFill>
          </p:spPr>
          <p:txBody>
            <a:bodyPr wrap="square" lIns="0" tIns="0" rIns="0" bIns="0" rtlCol="0"/>
            <a:lstStyle/>
            <a:p>
              <a:endParaRPr sz="1493" dirty="0"/>
            </a:p>
          </p:txBody>
        </p:sp>
        <p:sp>
          <p:nvSpPr>
            <p:cNvPr id="1170" name="object 1150">
              <a:extLst>
                <a:ext uri="{FF2B5EF4-FFF2-40B4-BE49-F238E27FC236}">
                  <a16:creationId xmlns:a16="http://schemas.microsoft.com/office/drawing/2014/main" id="{03F53EA0-AF1C-44E2-A966-A7A631472D96}"/>
                </a:ext>
              </a:extLst>
            </p:cNvPr>
            <p:cNvSpPr/>
            <p:nvPr/>
          </p:nvSpPr>
          <p:spPr>
            <a:xfrm>
              <a:off x="899523" y="6544946"/>
              <a:ext cx="13970" cy="13335"/>
            </a:xfrm>
            <a:custGeom>
              <a:avLst/>
              <a:gdLst/>
              <a:ahLst/>
              <a:cxnLst/>
              <a:rect l="l" t="t" r="r" b="b"/>
              <a:pathLst>
                <a:path w="13969" h="13334">
                  <a:moveTo>
                    <a:pt x="10210" y="0"/>
                  </a:moveTo>
                  <a:lnTo>
                    <a:pt x="2895" y="127"/>
                  </a:lnTo>
                  <a:lnTo>
                    <a:pt x="0" y="3136"/>
                  </a:lnTo>
                  <a:lnTo>
                    <a:pt x="127" y="10439"/>
                  </a:lnTo>
                  <a:lnTo>
                    <a:pt x="3136" y="13335"/>
                  </a:lnTo>
                  <a:lnTo>
                    <a:pt x="10439" y="13208"/>
                  </a:lnTo>
                  <a:lnTo>
                    <a:pt x="13347" y="10198"/>
                  </a:lnTo>
                  <a:lnTo>
                    <a:pt x="13284" y="6553"/>
                  </a:lnTo>
                  <a:lnTo>
                    <a:pt x="13220" y="2895"/>
                  </a:lnTo>
                  <a:lnTo>
                    <a:pt x="10210" y="0"/>
                  </a:lnTo>
                  <a:close/>
                </a:path>
              </a:pathLst>
            </a:custGeom>
            <a:solidFill>
              <a:srgbClr val="3F1205"/>
            </a:solidFill>
          </p:spPr>
          <p:txBody>
            <a:bodyPr wrap="square" lIns="0" tIns="0" rIns="0" bIns="0" rtlCol="0"/>
            <a:lstStyle/>
            <a:p>
              <a:endParaRPr sz="1493" dirty="0"/>
            </a:p>
          </p:txBody>
        </p:sp>
        <p:sp>
          <p:nvSpPr>
            <p:cNvPr id="1171" name="object 1151">
              <a:extLst>
                <a:ext uri="{FF2B5EF4-FFF2-40B4-BE49-F238E27FC236}">
                  <a16:creationId xmlns:a16="http://schemas.microsoft.com/office/drawing/2014/main" id="{F1372EC9-BFB1-4528-9FDF-EA0E5339F7FD}"/>
                </a:ext>
              </a:extLst>
            </p:cNvPr>
            <p:cNvSpPr/>
            <p:nvPr/>
          </p:nvSpPr>
          <p:spPr>
            <a:xfrm>
              <a:off x="768099" y="6485814"/>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743221"/>
            </a:solidFill>
          </p:spPr>
          <p:txBody>
            <a:bodyPr wrap="square" lIns="0" tIns="0" rIns="0" bIns="0" rtlCol="0"/>
            <a:lstStyle/>
            <a:p>
              <a:endParaRPr sz="1493" dirty="0"/>
            </a:p>
          </p:txBody>
        </p:sp>
        <p:sp>
          <p:nvSpPr>
            <p:cNvPr id="1172" name="object 1152">
              <a:extLst>
                <a:ext uri="{FF2B5EF4-FFF2-40B4-BE49-F238E27FC236}">
                  <a16:creationId xmlns:a16="http://schemas.microsoft.com/office/drawing/2014/main" id="{54384ADA-85F6-44AF-8CB1-E29E038F7868}"/>
                </a:ext>
              </a:extLst>
            </p:cNvPr>
            <p:cNvSpPr/>
            <p:nvPr/>
          </p:nvSpPr>
          <p:spPr>
            <a:xfrm>
              <a:off x="828374" y="6606797"/>
              <a:ext cx="13335" cy="13970"/>
            </a:xfrm>
            <a:custGeom>
              <a:avLst/>
              <a:gdLst/>
              <a:ahLst/>
              <a:cxnLst/>
              <a:rect l="l" t="t" r="r" b="b"/>
              <a:pathLst>
                <a:path w="13334" h="13970">
                  <a:moveTo>
                    <a:pt x="10198" y="0"/>
                  </a:moveTo>
                  <a:lnTo>
                    <a:pt x="2895" y="127"/>
                  </a:lnTo>
                  <a:lnTo>
                    <a:pt x="0" y="3136"/>
                  </a:lnTo>
                  <a:lnTo>
                    <a:pt x="127" y="10439"/>
                  </a:lnTo>
                  <a:lnTo>
                    <a:pt x="3124" y="13347"/>
                  </a:lnTo>
                  <a:lnTo>
                    <a:pt x="10426" y="13220"/>
                  </a:lnTo>
                  <a:lnTo>
                    <a:pt x="13335" y="10210"/>
                  </a:lnTo>
                  <a:lnTo>
                    <a:pt x="13271" y="6553"/>
                  </a:lnTo>
                  <a:lnTo>
                    <a:pt x="13208" y="2908"/>
                  </a:lnTo>
                  <a:lnTo>
                    <a:pt x="10198" y="0"/>
                  </a:lnTo>
                  <a:close/>
                </a:path>
              </a:pathLst>
            </a:custGeom>
            <a:solidFill>
              <a:srgbClr val="601709"/>
            </a:solidFill>
          </p:spPr>
          <p:txBody>
            <a:bodyPr wrap="square" lIns="0" tIns="0" rIns="0" bIns="0" rtlCol="0"/>
            <a:lstStyle/>
            <a:p>
              <a:endParaRPr sz="1493" dirty="0"/>
            </a:p>
          </p:txBody>
        </p:sp>
        <p:sp>
          <p:nvSpPr>
            <p:cNvPr id="1173" name="object 1153">
              <a:extLst>
                <a:ext uri="{FF2B5EF4-FFF2-40B4-BE49-F238E27FC236}">
                  <a16:creationId xmlns:a16="http://schemas.microsoft.com/office/drawing/2014/main" id="{2F9916F1-67B8-4CEE-B85C-0A4EDE37D59E}"/>
                </a:ext>
              </a:extLst>
            </p:cNvPr>
            <p:cNvSpPr/>
            <p:nvPr/>
          </p:nvSpPr>
          <p:spPr>
            <a:xfrm>
              <a:off x="998707" y="6541200"/>
              <a:ext cx="13970" cy="13970"/>
            </a:xfrm>
            <a:custGeom>
              <a:avLst/>
              <a:gdLst/>
              <a:ahLst/>
              <a:cxnLst/>
              <a:rect l="l" t="t" r="r" b="b"/>
              <a:pathLst>
                <a:path w="13969" h="13970">
                  <a:moveTo>
                    <a:pt x="10223" y="0"/>
                  </a:moveTo>
                  <a:lnTo>
                    <a:pt x="2908" y="126"/>
                  </a:lnTo>
                  <a:lnTo>
                    <a:pt x="0" y="3136"/>
                  </a:lnTo>
                  <a:lnTo>
                    <a:pt x="126" y="10439"/>
                  </a:lnTo>
                  <a:lnTo>
                    <a:pt x="3149" y="13347"/>
                  </a:lnTo>
                  <a:lnTo>
                    <a:pt x="10452" y="13220"/>
                  </a:lnTo>
                  <a:lnTo>
                    <a:pt x="13360" y="10210"/>
                  </a:lnTo>
                  <a:lnTo>
                    <a:pt x="13296" y="6553"/>
                  </a:lnTo>
                  <a:lnTo>
                    <a:pt x="13233" y="2908"/>
                  </a:lnTo>
                  <a:lnTo>
                    <a:pt x="10223" y="0"/>
                  </a:lnTo>
                  <a:close/>
                </a:path>
              </a:pathLst>
            </a:custGeom>
            <a:solidFill>
              <a:srgbClr val="703021"/>
            </a:solidFill>
          </p:spPr>
          <p:txBody>
            <a:bodyPr wrap="square" lIns="0" tIns="0" rIns="0" bIns="0" rtlCol="0"/>
            <a:lstStyle/>
            <a:p>
              <a:endParaRPr sz="1493" dirty="0"/>
            </a:p>
          </p:txBody>
        </p:sp>
        <p:sp>
          <p:nvSpPr>
            <p:cNvPr id="1174" name="object 1154">
              <a:extLst>
                <a:ext uri="{FF2B5EF4-FFF2-40B4-BE49-F238E27FC236}">
                  <a16:creationId xmlns:a16="http://schemas.microsoft.com/office/drawing/2014/main" id="{B6AE47C0-EFF0-428A-90F1-D09D50C1F91E}"/>
                </a:ext>
              </a:extLst>
            </p:cNvPr>
            <p:cNvSpPr/>
            <p:nvPr/>
          </p:nvSpPr>
          <p:spPr>
            <a:xfrm>
              <a:off x="847450" y="6688131"/>
              <a:ext cx="13970" cy="13970"/>
            </a:xfrm>
            <a:custGeom>
              <a:avLst/>
              <a:gdLst/>
              <a:ahLst/>
              <a:cxnLst/>
              <a:rect l="l" t="t" r="r" b="b"/>
              <a:pathLst>
                <a:path w="13969" h="13970">
                  <a:moveTo>
                    <a:pt x="10210" y="0"/>
                  </a:moveTo>
                  <a:lnTo>
                    <a:pt x="2908" y="127"/>
                  </a:lnTo>
                  <a:lnTo>
                    <a:pt x="0" y="3136"/>
                  </a:lnTo>
                  <a:lnTo>
                    <a:pt x="127" y="10439"/>
                  </a:lnTo>
                  <a:lnTo>
                    <a:pt x="3136" y="13347"/>
                  </a:lnTo>
                  <a:lnTo>
                    <a:pt x="10452" y="13220"/>
                  </a:lnTo>
                  <a:lnTo>
                    <a:pt x="13347" y="10210"/>
                  </a:lnTo>
                  <a:lnTo>
                    <a:pt x="13284" y="6553"/>
                  </a:lnTo>
                  <a:lnTo>
                    <a:pt x="13220" y="2908"/>
                  </a:lnTo>
                  <a:lnTo>
                    <a:pt x="10210" y="0"/>
                  </a:lnTo>
                  <a:close/>
                </a:path>
              </a:pathLst>
            </a:custGeom>
            <a:solidFill>
              <a:srgbClr val="7D3524"/>
            </a:solidFill>
          </p:spPr>
          <p:txBody>
            <a:bodyPr wrap="square" lIns="0" tIns="0" rIns="0" bIns="0" rtlCol="0"/>
            <a:lstStyle/>
            <a:p>
              <a:endParaRPr sz="1493" dirty="0"/>
            </a:p>
          </p:txBody>
        </p:sp>
        <p:sp>
          <p:nvSpPr>
            <p:cNvPr id="1175" name="object 1155">
              <a:extLst>
                <a:ext uri="{FF2B5EF4-FFF2-40B4-BE49-F238E27FC236}">
                  <a16:creationId xmlns:a16="http://schemas.microsoft.com/office/drawing/2014/main" id="{42544D95-9108-4BEA-B216-56C378530148}"/>
                </a:ext>
              </a:extLst>
            </p:cNvPr>
            <p:cNvSpPr/>
            <p:nvPr/>
          </p:nvSpPr>
          <p:spPr>
            <a:xfrm>
              <a:off x="750970" y="6606289"/>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863A27"/>
            </a:solidFill>
          </p:spPr>
          <p:txBody>
            <a:bodyPr wrap="square" lIns="0" tIns="0" rIns="0" bIns="0" rtlCol="0"/>
            <a:lstStyle/>
            <a:p>
              <a:endParaRPr sz="1493" dirty="0"/>
            </a:p>
          </p:txBody>
        </p:sp>
        <p:sp>
          <p:nvSpPr>
            <p:cNvPr id="1176" name="object 1156">
              <a:extLst>
                <a:ext uri="{FF2B5EF4-FFF2-40B4-BE49-F238E27FC236}">
                  <a16:creationId xmlns:a16="http://schemas.microsoft.com/office/drawing/2014/main" id="{4DF2C637-E1E1-4EA8-B074-5D35AEF71315}"/>
                </a:ext>
              </a:extLst>
            </p:cNvPr>
            <p:cNvSpPr/>
            <p:nvPr/>
          </p:nvSpPr>
          <p:spPr>
            <a:xfrm>
              <a:off x="803558" y="6617870"/>
              <a:ext cx="13970" cy="13970"/>
            </a:xfrm>
            <a:custGeom>
              <a:avLst/>
              <a:gdLst/>
              <a:ahLst/>
              <a:cxnLst/>
              <a:rect l="l" t="t" r="r" b="b"/>
              <a:pathLst>
                <a:path w="13969" h="13970">
                  <a:moveTo>
                    <a:pt x="10210" y="0"/>
                  </a:moveTo>
                  <a:lnTo>
                    <a:pt x="2895"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803724"/>
            </a:solidFill>
          </p:spPr>
          <p:txBody>
            <a:bodyPr wrap="square" lIns="0" tIns="0" rIns="0" bIns="0" rtlCol="0"/>
            <a:lstStyle/>
            <a:p>
              <a:endParaRPr sz="1493" dirty="0"/>
            </a:p>
          </p:txBody>
        </p:sp>
        <p:sp>
          <p:nvSpPr>
            <p:cNvPr id="1177" name="object 1157">
              <a:extLst>
                <a:ext uri="{FF2B5EF4-FFF2-40B4-BE49-F238E27FC236}">
                  <a16:creationId xmlns:a16="http://schemas.microsoft.com/office/drawing/2014/main" id="{CA7C1514-8413-423A-8A08-49ED74EADC6B}"/>
                </a:ext>
              </a:extLst>
            </p:cNvPr>
            <p:cNvSpPr/>
            <p:nvPr/>
          </p:nvSpPr>
          <p:spPr>
            <a:xfrm>
              <a:off x="985859" y="6660324"/>
              <a:ext cx="13970" cy="13970"/>
            </a:xfrm>
            <a:custGeom>
              <a:avLst/>
              <a:gdLst/>
              <a:ahLst/>
              <a:cxnLst/>
              <a:rect l="l" t="t" r="r" b="b"/>
              <a:pathLst>
                <a:path w="13969" h="13970">
                  <a:moveTo>
                    <a:pt x="10210" y="0"/>
                  </a:moveTo>
                  <a:lnTo>
                    <a:pt x="2895"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562618"/>
            </a:solidFill>
          </p:spPr>
          <p:txBody>
            <a:bodyPr wrap="square" lIns="0" tIns="0" rIns="0" bIns="0" rtlCol="0"/>
            <a:lstStyle/>
            <a:p>
              <a:endParaRPr sz="1493" dirty="0"/>
            </a:p>
          </p:txBody>
        </p:sp>
        <p:sp>
          <p:nvSpPr>
            <p:cNvPr id="1178" name="object 1158">
              <a:extLst>
                <a:ext uri="{FF2B5EF4-FFF2-40B4-BE49-F238E27FC236}">
                  <a16:creationId xmlns:a16="http://schemas.microsoft.com/office/drawing/2014/main" id="{03B2A40F-19EB-4189-A155-DB81185997C9}"/>
                </a:ext>
              </a:extLst>
            </p:cNvPr>
            <p:cNvSpPr/>
            <p:nvPr/>
          </p:nvSpPr>
          <p:spPr>
            <a:xfrm>
              <a:off x="803842" y="6632522"/>
              <a:ext cx="13970" cy="13970"/>
            </a:xfrm>
            <a:custGeom>
              <a:avLst/>
              <a:gdLst/>
              <a:ahLst/>
              <a:cxnLst/>
              <a:rect l="l" t="t" r="r" b="b"/>
              <a:pathLst>
                <a:path w="13969"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701E05"/>
            </a:solidFill>
          </p:spPr>
          <p:txBody>
            <a:bodyPr wrap="square" lIns="0" tIns="0" rIns="0" bIns="0" rtlCol="0"/>
            <a:lstStyle/>
            <a:p>
              <a:endParaRPr sz="1493" dirty="0"/>
            </a:p>
          </p:txBody>
        </p:sp>
        <p:sp>
          <p:nvSpPr>
            <p:cNvPr id="1179" name="object 1159">
              <a:extLst>
                <a:ext uri="{FF2B5EF4-FFF2-40B4-BE49-F238E27FC236}">
                  <a16:creationId xmlns:a16="http://schemas.microsoft.com/office/drawing/2014/main" id="{A59B7AA9-C210-42E9-AAB0-3C378F9CA1C0}"/>
                </a:ext>
              </a:extLst>
            </p:cNvPr>
            <p:cNvSpPr/>
            <p:nvPr/>
          </p:nvSpPr>
          <p:spPr>
            <a:xfrm>
              <a:off x="645736" y="6589062"/>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601709"/>
            </a:solidFill>
          </p:spPr>
          <p:txBody>
            <a:bodyPr wrap="square" lIns="0" tIns="0" rIns="0" bIns="0" rtlCol="0"/>
            <a:lstStyle/>
            <a:p>
              <a:endParaRPr sz="1493" dirty="0"/>
            </a:p>
          </p:txBody>
        </p:sp>
        <p:sp>
          <p:nvSpPr>
            <p:cNvPr id="1180" name="object 1160">
              <a:extLst>
                <a:ext uri="{FF2B5EF4-FFF2-40B4-BE49-F238E27FC236}">
                  <a16:creationId xmlns:a16="http://schemas.microsoft.com/office/drawing/2014/main" id="{4EC97FF5-8684-4AC4-9D78-BB2A6483AEFD}"/>
                </a:ext>
              </a:extLst>
            </p:cNvPr>
            <p:cNvSpPr/>
            <p:nvPr/>
          </p:nvSpPr>
          <p:spPr>
            <a:xfrm>
              <a:off x="586130" y="6682203"/>
              <a:ext cx="13970" cy="13970"/>
            </a:xfrm>
            <a:custGeom>
              <a:avLst/>
              <a:gdLst/>
              <a:ahLst/>
              <a:cxnLst/>
              <a:rect l="l" t="t" r="r" b="b"/>
              <a:pathLst>
                <a:path w="13970" h="13970">
                  <a:moveTo>
                    <a:pt x="10210" y="0"/>
                  </a:moveTo>
                  <a:lnTo>
                    <a:pt x="2908" y="127"/>
                  </a:lnTo>
                  <a:lnTo>
                    <a:pt x="0" y="3149"/>
                  </a:lnTo>
                  <a:lnTo>
                    <a:pt x="126" y="10452"/>
                  </a:lnTo>
                  <a:lnTo>
                    <a:pt x="3136" y="13360"/>
                  </a:lnTo>
                  <a:lnTo>
                    <a:pt x="10439" y="13233"/>
                  </a:lnTo>
                  <a:lnTo>
                    <a:pt x="13347" y="10223"/>
                  </a:lnTo>
                  <a:lnTo>
                    <a:pt x="13284" y="6565"/>
                  </a:lnTo>
                  <a:lnTo>
                    <a:pt x="13220" y="2921"/>
                  </a:lnTo>
                  <a:lnTo>
                    <a:pt x="10210" y="0"/>
                  </a:lnTo>
                  <a:close/>
                </a:path>
              </a:pathLst>
            </a:custGeom>
            <a:solidFill>
              <a:srgbClr val="D68C5E"/>
            </a:solidFill>
          </p:spPr>
          <p:txBody>
            <a:bodyPr wrap="square" lIns="0" tIns="0" rIns="0" bIns="0" rtlCol="0"/>
            <a:lstStyle/>
            <a:p>
              <a:endParaRPr sz="1493" dirty="0"/>
            </a:p>
          </p:txBody>
        </p:sp>
        <p:sp>
          <p:nvSpPr>
            <p:cNvPr id="1181" name="object 1161">
              <a:extLst>
                <a:ext uri="{FF2B5EF4-FFF2-40B4-BE49-F238E27FC236}">
                  <a16:creationId xmlns:a16="http://schemas.microsoft.com/office/drawing/2014/main" id="{EAA1D46A-2DFE-4B63-B1D1-6A99B6F1F889}"/>
                </a:ext>
              </a:extLst>
            </p:cNvPr>
            <p:cNvSpPr/>
            <p:nvPr/>
          </p:nvSpPr>
          <p:spPr>
            <a:xfrm>
              <a:off x="744523" y="6598551"/>
              <a:ext cx="13970" cy="13970"/>
            </a:xfrm>
            <a:custGeom>
              <a:avLst/>
              <a:gdLst/>
              <a:ahLst/>
              <a:cxnLst/>
              <a:rect l="l" t="t" r="r" b="b"/>
              <a:pathLst>
                <a:path w="13970" h="13970">
                  <a:moveTo>
                    <a:pt x="10210" y="0"/>
                  </a:moveTo>
                  <a:lnTo>
                    <a:pt x="2908" y="126"/>
                  </a:lnTo>
                  <a:lnTo>
                    <a:pt x="0" y="3136"/>
                  </a:lnTo>
                  <a:lnTo>
                    <a:pt x="126" y="10452"/>
                  </a:lnTo>
                  <a:lnTo>
                    <a:pt x="3136" y="13360"/>
                  </a:lnTo>
                  <a:lnTo>
                    <a:pt x="10452" y="13233"/>
                  </a:lnTo>
                  <a:lnTo>
                    <a:pt x="13347" y="10223"/>
                  </a:lnTo>
                  <a:lnTo>
                    <a:pt x="13284" y="6565"/>
                  </a:lnTo>
                  <a:lnTo>
                    <a:pt x="13220" y="2908"/>
                  </a:lnTo>
                  <a:lnTo>
                    <a:pt x="10210" y="0"/>
                  </a:lnTo>
                  <a:close/>
                </a:path>
              </a:pathLst>
            </a:custGeom>
            <a:solidFill>
              <a:srgbClr val="581707"/>
            </a:solidFill>
          </p:spPr>
          <p:txBody>
            <a:bodyPr wrap="square" lIns="0" tIns="0" rIns="0" bIns="0" rtlCol="0"/>
            <a:lstStyle/>
            <a:p>
              <a:endParaRPr sz="1493" dirty="0"/>
            </a:p>
          </p:txBody>
        </p:sp>
        <p:sp>
          <p:nvSpPr>
            <p:cNvPr id="1182" name="object 1162">
              <a:extLst>
                <a:ext uri="{FF2B5EF4-FFF2-40B4-BE49-F238E27FC236}">
                  <a16:creationId xmlns:a16="http://schemas.microsoft.com/office/drawing/2014/main" id="{15A6A2DD-7EA3-4795-94EB-A337A8840EFF}"/>
                </a:ext>
              </a:extLst>
            </p:cNvPr>
            <p:cNvSpPr/>
            <p:nvPr/>
          </p:nvSpPr>
          <p:spPr>
            <a:xfrm>
              <a:off x="586714" y="6559796"/>
              <a:ext cx="13970" cy="13970"/>
            </a:xfrm>
            <a:custGeom>
              <a:avLst/>
              <a:gdLst/>
              <a:ahLst/>
              <a:cxnLst/>
              <a:rect l="l" t="t" r="r" b="b"/>
              <a:pathLst>
                <a:path w="13970" h="13970">
                  <a:moveTo>
                    <a:pt x="10223" y="0"/>
                  </a:moveTo>
                  <a:lnTo>
                    <a:pt x="2908" y="127"/>
                  </a:lnTo>
                  <a:lnTo>
                    <a:pt x="0" y="3136"/>
                  </a:lnTo>
                  <a:lnTo>
                    <a:pt x="139" y="10439"/>
                  </a:lnTo>
                  <a:lnTo>
                    <a:pt x="3149" y="13347"/>
                  </a:lnTo>
                  <a:lnTo>
                    <a:pt x="10452" y="13220"/>
                  </a:lnTo>
                  <a:lnTo>
                    <a:pt x="13360" y="10210"/>
                  </a:lnTo>
                  <a:lnTo>
                    <a:pt x="13296" y="6553"/>
                  </a:lnTo>
                  <a:lnTo>
                    <a:pt x="13233" y="2908"/>
                  </a:lnTo>
                  <a:lnTo>
                    <a:pt x="10223" y="0"/>
                  </a:lnTo>
                  <a:close/>
                </a:path>
              </a:pathLst>
            </a:custGeom>
            <a:solidFill>
              <a:srgbClr val="5E1808"/>
            </a:solidFill>
          </p:spPr>
          <p:txBody>
            <a:bodyPr wrap="square" lIns="0" tIns="0" rIns="0" bIns="0" rtlCol="0"/>
            <a:lstStyle/>
            <a:p>
              <a:endParaRPr sz="1493" dirty="0"/>
            </a:p>
          </p:txBody>
        </p:sp>
        <p:sp>
          <p:nvSpPr>
            <p:cNvPr id="1183" name="object 1163">
              <a:extLst>
                <a:ext uri="{FF2B5EF4-FFF2-40B4-BE49-F238E27FC236}">
                  <a16:creationId xmlns:a16="http://schemas.microsoft.com/office/drawing/2014/main" id="{14E3540C-C25D-46E0-9DED-4AB52E451CD2}"/>
                </a:ext>
              </a:extLst>
            </p:cNvPr>
            <p:cNvSpPr/>
            <p:nvPr/>
          </p:nvSpPr>
          <p:spPr>
            <a:xfrm>
              <a:off x="637678" y="6700451"/>
              <a:ext cx="13970" cy="13970"/>
            </a:xfrm>
            <a:custGeom>
              <a:avLst/>
              <a:gdLst/>
              <a:ahLst/>
              <a:cxnLst/>
              <a:rect l="l" t="t" r="r" b="b"/>
              <a:pathLst>
                <a:path w="13970" h="13970">
                  <a:moveTo>
                    <a:pt x="10210" y="0"/>
                  </a:moveTo>
                  <a:lnTo>
                    <a:pt x="2908" y="126"/>
                  </a:lnTo>
                  <a:lnTo>
                    <a:pt x="0" y="3136"/>
                  </a:lnTo>
                  <a:lnTo>
                    <a:pt x="126" y="10439"/>
                  </a:lnTo>
                  <a:lnTo>
                    <a:pt x="3136" y="13360"/>
                  </a:lnTo>
                  <a:lnTo>
                    <a:pt x="10452" y="13233"/>
                  </a:lnTo>
                  <a:lnTo>
                    <a:pt x="13347" y="10210"/>
                  </a:lnTo>
                  <a:lnTo>
                    <a:pt x="13284" y="6565"/>
                  </a:lnTo>
                  <a:lnTo>
                    <a:pt x="13220" y="2908"/>
                  </a:lnTo>
                  <a:lnTo>
                    <a:pt x="10210" y="0"/>
                  </a:lnTo>
                  <a:close/>
                </a:path>
              </a:pathLst>
            </a:custGeom>
            <a:solidFill>
              <a:srgbClr val="813826"/>
            </a:solidFill>
          </p:spPr>
          <p:txBody>
            <a:bodyPr wrap="square" lIns="0" tIns="0" rIns="0" bIns="0" rtlCol="0"/>
            <a:lstStyle/>
            <a:p>
              <a:endParaRPr sz="1493" dirty="0"/>
            </a:p>
          </p:txBody>
        </p:sp>
        <p:sp>
          <p:nvSpPr>
            <p:cNvPr id="1184" name="object 1164">
              <a:extLst>
                <a:ext uri="{FF2B5EF4-FFF2-40B4-BE49-F238E27FC236}">
                  <a16:creationId xmlns:a16="http://schemas.microsoft.com/office/drawing/2014/main" id="{38B90295-1B21-49F2-AAD5-C47570294F55}"/>
                </a:ext>
              </a:extLst>
            </p:cNvPr>
            <p:cNvSpPr/>
            <p:nvPr/>
          </p:nvSpPr>
          <p:spPr>
            <a:xfrm>
              <a:off x="544244" y="6605300"/>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5B1707"/>
            </a:solidFill>
          </p:spPr>
          <p:txBody>
            <a:bodyPr wrap="square" lIns="0" tIns="0" rIns="0" bIns="0" rtlCol="0"/>
            <a:lstStyle/>
            <a:p>
              <a:endParaRPr sz="1493" dirty="0"/>
            </a:p>
          </p:txBody>
        </p:sp>
        <p:sp>
          <p:nvSpPr>
            <p:cNvPr id="1185" name="object 1165">
              <a:extLst>
                <a:ext uri="{FF2B5EF4-FFF2-40B4-BE49-F238E27FC236}">
                  <a16:creationId xmlns:a16="http://schemas.microsoft.com/office/drawing/2014/main" id="{0177AC24-758E-4AA8-B829-8F2E20EBDA6F}"/>
                </a:ext>
              </a:extLst>
            </p:cNvPr>
            <p:cNvSpPr/>
            <p:nvPr/>
          </p:nvSpPr>
          <p:spPr>
            <a:xfrm>
              <a:off x="925898" y="6598409"/>
              <a:ext cx="13970" cy="13970"/>
            </a:xfrm>
            <a:custGeom>
              <a:avLst/>
              <a:gdLst/>
              <a:ahLst/>
              <a:cxnLst/>
              <a:rect l="l" t="t" r="r" b="b"/>
              <a:pathLst>
                <a:path w="13969" h="13970">
                  <a:moveTo>
                    <a:pt x="10223" y="0"/>
                  </a:moveTo>
                  <a:lnTo>
                    <a:pt x="2908" y="127"/>
                  </a:lnTo>
                  <a:lnTo>
                    <a:pt x="0" y="3136"/>
                  </a:lnTo>
                  <a:lnTo>
                    <a:pt x="139" y="10439"/>
                  </a:lnTo>
                  <a:lnTo>
                    <a:pt x="3149" y="13347"/>
                  </a:lnTo>
                  <a:lnTo>
                    <a:pt x="10452" y="13220"/>
                  </a:lnTo>
                  <a:lnTo>
                    <a:pt x="13360" y="10210"/>
                  </a:lnTo>
                  <a:lnTo>
                    <a:pt x="13296" y="6553"/>
                  </a:lnTo>
                  <a:lnTo>
                    <a:pt x="13233" y="2908"/>
                  </a:lnTo>
                  <a:lnTo>
                    <a:pt x="10223" y="0"/>
                  </a:lnTo>
                  <a:close/>
                </a:path>
              </a:pathLst>
            </a:custGeom>
            <a:solidFill>
              <a:srgbClr val="4F1406"/>
            </a:solidFill>
          </p:spPr>
          <p:txBody>
            <a:bodyPr wrap="square" lIns="0" tIns="0" rIns="0" bIns="0" rtlCol="0"/>
            <a:lstStyle/>
            <a:p>
              <a:endParaRPr sz="1493" dirty="0"/>
            </a:p>
          </p:txBody>
        </p:sp>
        <p:sp>
          <p:nvSpPr>
            <p:cNvPr id="1186" name="object 1166">
              <a:extLst>
                <a:ext uri="{FF2B5EF4-FFF2-40B4-BE49-F238E27FC236}">
                  <a16:creationId xmlns:a16="http://schemas.microsoft.com/office/drawing/2014/main" id="{0F8D9148-E5AF-41D2-B824-04BD98A4A303}"/>
                </a:ext>
              </a:extLst>
            </p:cNvPr>
            <p:cNvSpPr/>
            <p:nvPr/>
          </p:nvSpPr>
          <p:spPr>
            <a:xfrm>
              <a:off x="809119" y="6636792"/>
              <a:ext cx="13970" cy="13970"/>
            </a:xfrm>
            <a:custGeom>
              <a:avLst/>
              <a:gdLst/>
              <a:ahLst/>
              <a:cxnLst/>
              <a:rect l="l" t="t" r="r" b="b"/>
              <a:pathLst>
                <a:path w="13969" h="13970">
                  <a:moveTo>
                    <a:pt x="10223" y="0"/>
                  </a:moveTo>
                  <a:lnTo>
                    <a:pt x="2908" y="127"/>
                  </a:lnTo>
                  <a:lnTo>
                    <a:pt x="0" y="3136"/>
                  </a:lnTo>
                  <a:lnTo>
                    <a:pt x="126" y="10439"/>
                  </a:lnTo>
                  <a:lnTo>
                    <a:pt x="3149" y="13347"/>
                  </a:lnTo>
                  <a:lnTo>
                    <a:pt x="10452" y="13220"/>
                  </a:lnTo>
                  <a:lnTo>
                    <a:pt x="13360" y="10210"/>
                  </a:lnTo>
                  <a:lnTo>
                    <a:pt x="13296" y="6553"/>
                  </a:lnTo>
                  <a:lnTo>
                    <a:pt x="13233" y="2908"/>
                  </a:lnTo>
                  <a:lnTo>
                    <a:pt x="10223" y="0"/>
                  </a:lnTo>
                  <a:close/>
                </a:path>
              </a:pathLst>
            </a:custGeom>
            <a:solidFill>
              <a:srgbClr val="5A1808"/>
            </a:solidFill>
          </p:spPr>
          <p:txBody>
            <a:bodyPr wrap="square" lIns="0" tIns="0" rIns="0" bIns="0" rtlCol="0"/>
            <a:lstStyle/>
            <a:p>
              <a:endParaRPr sz="1493" dirty="0"/>
            </a:p>
          </p:txBody>
        </p:sp>
        <p:sp>
          <p:nvSpPr>
            <p:cNvPr id="1187" name="object 1167">
              <a:extLst>
                <a:ext uri="{FF2B5EF4-FFF2-40B4-BE49-F238E27FC236}">
                  <a16:creationId xmlns:a16="http://schemas.microsoft.com/office/drawing/2014/main" id="{1DD3AB27-DD88-4622-A73A-274DF78BB522}"/>
                </a:ext>
              </a:extLst>
            </p:cNvPr>
            <p:cNvSpPr/>
            <p:nvPr/>
          </p:nvSpPr>
          <p:spPr>
            <a:xfrm>
              <a:off x="627099" y="6619482"/>
              <a:ext cx="13970" cy="13970"/>
            </a:xfrm>
            <a:custGeom>
              <a:avLst/>
              <a:gdLst/>
              <a:ahLst/>
              <a:cxnLst/>
              <a:rect l="l" t="t" r="r" b="b"/>
              <a:pathLst>
                <a:path w="13970" h="13970">
                  <a:moveTo>
                    <a:pt x="10210" y="0"/>
                  </a:moveTo>
                  <a:lnTo>
                    <a:pt x="2895" y="126"/>
                  </a:lnTo>
                  <a:lnTo>
                    <a:pt x="0" y="3149"/>
                  </a:lnTo>
                  <a:lnTo>
                    <a:pt x="126" y="10452"/>
                  </a:lnTo>
                  <a:lnTo>
                    <a:pt x="3136" y="13360"/>
                  </a:lnTo>
                  <a:lnTo>
                    <a:pt x="10439" y="13233"/>
                  </a:lnTo>
                  <a:lnTo>
                    <a:pt x="13347" y="10223"/>
                  </a:lnTo>
                  <a:lnTo>
                    <a:pt x="13284" y="6565"/>
                  </a:lnTo>
                  <a:lnTo>
                    <a:pt x="13220" y="2920"/>
                  </a:lnTo>
                  <a:lnTo>
                    <a:pt x="10210" y="0"/>
                  </a:lnTo>
                  <a:close/>
                </a:path>
              </a:pathLst>
            </a:custGeom>
            <a:solidFill>
              <a:srgbClr val="601808"/>
            </a:solidFill>
          </p:spPr>
          <p:txBody>
            <a:bodyPr wrap="square" lIns="0" tIns="0" rIns="0" bIns="0" rtlCol="0"/>
            <a:lstStyle/>
            <a:p>
              <a:endParaRPr sz="1493" dirty="0"/>
            </a:p>
          </p:txBody>
        </p:sp>
        <p:sp>
          <p:nvSpPr>
            <p:cNvPr id="1188" name="object 1168">
              <a:extLst>
                <a:ext uri="{FF2B5EF4-FFF2-40B4-BE49-F238E27FC236}">
                  <a16:creationId xmlns:a16="http://schemas.microsoft.com/office/drawing/2014/main" id="{4AF0506C-0F90-4D69-B6FF-51A97F79F150}"/>
                </a:ext>
              </a:extLst>
            </p:cNvPr>
            <p:cNvSpPr/>
            <p:nvPr/>
          </p:nvSpPr>
          <p:spPr>
            <a:xfrm>
              <a:off x="932223" y="6591518"/>
              <a:ext cx="13970" cy="13970"/>
            </a:xfrm>
            <a:custGeom>
              <a:avLst/>
              <a:gdLst/>
              <a:ahLst/>
              <a:cxnLst/>
              <a:rect l="l" t="t" r="r" b="b"/>
              <a:pathLst>
                <a:path w="13969" h="13970">
                  <a:moveTo>
                    <a:pt x="10210" y="0"/>
                  </a:moveTo>
                  <a:lnTo>
                    <a:pt x="2895"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3C1005"/>
            </a:solidFill>
          </p:spPr>
          <p:txBody>
            <a:bodyPr wrap="square" lIns="0" tIns="0" rIns="0" bIns="0" rtlCol="0"/>
            <a:lstStyle/>
            <a:p>
              <a:endParaRPr sz="1493" dirty="0"/>
            </a:p>
          </p:txBody>
        </p:sp>
        <p:sp>
          <p:nvSpPr>
            <p:cNvPr id="1189" name="object 1169">
              <a:extLst>
                <a:ext uri="{FF2B5EF4-FFF2-40B4-BE49-F238E27FC236}">
                  <a16:creationId xmlns:a16="http://schemas.microsoft.com/office/drawing/2014/main" id="{DA4AEB7B-3CAB-4DFB-9607-EF7098DC08A6}"/>
                </a:ext>
              </a:extLst>
            </p:cNvPr>
            <p:cNvSpPr/>
            <p:nvPr/>
          </p:nvSpPr>
          <p:spPr>
            <a:xfrm>
              <a:off x="746076" y="6505934"/>
              <a:ext cx="13970" cy="13970"/>
            </a:xfrm>
            <a:custGeom>
              <a:avLst/>
              <a:gdLst/>
              <a:ahLst/>
              <a:cxnLst/>
              <a:rect l="l" t="t" r="r" b="b"/>
              <a:pathLst>
                <a:path w="13970" h="13970">
                  <a:moveTo>
                    <a:pt x="10223" y="0"/>
                  </a:moveTo>
                  <a:lnTo>
                    <a:pt x="2908" y="127"/>
                  </a:lnTo>
                  <a:lnTo>
                    <a:pt x="0" y="3136"/>
                  </a:lnTo>
                  <a:lnTo>
                    <a:pt x="139" y="10439"/>
                  </a:lnTo>
                  <a:lnTo>
                    <a:pt x="3149" y="13347"/>
                  </a:lnTo>
                  <a:lnTo>
                    <a:pt x="10452" y="13220"/>
                  </a:lnTo>
                  <a:lnTo>
                    <a:pt x="13360" y="10210"/>
                  </a:lnTo>
                  <a:lnTo>
                    <a:pt x="13296" y="6553"/>
                  </a:lnTo>
                  <a:lnTo>
                    <a:pt x="13233" y="2895"/>
                  </a:lnTo>
                  <a:lnTo>
                    <a:pt x="10223" y="0"/>
                  </a:lnTo>
                  <a:close/>
                </a:path>
              </a:pathLst>
            </a:custGeom>
            <a:solidFill>
              <a:srgbClr val="883927"/>
            </a:solidFill>
          </p:spPr>
          <p:txBody>
            <a:bodyPr wrap="square" lIns="0" tIns="0" rIns="0" bIns="0" rtlCol="0"/>
            <a:lstStyle/>
            <a:p>
              <a:endParaRPr sz="1493" dirty="0"/>
            </a:p>
          </p:txBody>
        </p:sp>
        <p:sp>
          <p:nvSpPr>
            <p:cNvPr id="1190" name="object 1170">
              <a:extLst>
                <a:ext uri="{FF2B5EF4-FFF2-40B4-BE49-F238E27FC236}">
                  <a16:creationId xmlns:a16="http://schemas.microsoft.com/office/drawing/2014/main" id="{A320B630-6A18-4544-B0B9-1B82C832DFAC}"/>
                </a:ext>
              </a:extLst>
            </p:cNvPr>
            <p:cNvSpPr/>
            <p:nvPr/>
          </p:nvSpPr>
          <p:spPr>
            <a:xfrm>
              <a:off x="651840" y="6601059"/>
              <a:ext cx="13970" cy="13970"/>
            </a:xfrm>
            <a:custGeom>
              <a:avLst/>
              <a:gdLst/>
              <a:ahLst/>
              <a:cxnLst/>
              <a:rect l="l" t="t" r="r" b="b"/>
              <a:pathLst>
                <a:path w="13970" h="13970">
                  <a:moveTo>
                    <a:pt x="10210" y="0"/>
                  </a:moveTo>
                  <a:lnTo>
                    <a:pt x="2908" y="126"/>
                  </a:lnTo>
                  <a:lnTo>
                    <a:pt x="0" y="3136"/>
                  </a:lnTo>
                  <a:lnTo>
                    <a:pt x="126" y="10452"/>
                  </a:lnTo>
                  <a:lnTo>
                    <a:pt x="3136" y="13360"/>
                  </a:lnTo>
                  <a:lnTo>
                    <a:pt x="10439" y="13233"/>
                  </a:lnTo>
                  <a:lnTo>
                    <a:pt x="13347" y="10223"/>
                  </a:lnTo>
                  <a:lnTo>
                    <a:pt x="13284" y="6565"/>
                  </a:lnTo>
                  <a:lnTo>
                    <a:pt x="13220" y="2908"/>
                  </a:lnTo>
                  <a:lnTo>
                    <a:pt x="10210" y="0"/>
                  </a:lnTo>
                  <a:close/>
                </a:path>
              </a:pathLst>
            </a:custGeom>
            <a:solidFill>
              <a:srgbClr val="4C1606"/>
            </a:solidFill>
          </p:spPr>
          <p:txBody>
            <a:bodyPr wrap="square" lIns="0" tIns="0" rIns="0" bIns="0" rtlCol="0"/>
            <a:lstStyle/>
            <a:p>
              <a:endParaRPr sz="1493" dirty="0"/>
            </a:p>
          </p:txBody>
        </p:sp>
        <p:sp>
          <p:nvSpPr>
            <p:cNvPr id="1191" name="object 1171">
              <a:extLst>
                <a:ext uri="{FF2B5EF4-FFF2-40B4-BE49-F238E27FC236}">
                  <a16:creationId xmlns:a16="http://schemas.microsoft.com/office/drawing/2014/main" id="{C23744A6-FE7B-4B94-A3F3-86C971DC2C37}"/>
                </a:ext>
              </a:extLst>
            </p:cNvPr>
            <p:cNvSpPr/>
            <p:nvPr/>
          </p:nvSpPr>
          <p:spPr>
            <a:xfrm>
              <a:off x="762337" y="6574346"/>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D381B"/>
            </a:solidFill>
          </p:spPr>
          <p:txBody>
            <a:bodyPr wrap="square" lIns="0" tIns="0" rIns="0" bIns="0" rtlCol="0"/>
            <a:lstStyle/>
            <a:p>
              <a:endParaRPr sz="1493" dirty="0"/>
            </a:p>
          </p:txBody>
        </p:sp>
        <p:sp>
          <p:nvSpPr>
            <p:cNvPr id="1192" name="object 1172">
              <a:extLst>
                <a:ext uri="{FF2B5EF4-FFF2-40B4-BE49-F238E27FC236}">
                  <a16:creationId xmlns:a16="http://schemas.microsoft.com/office/drawing/2014/main" id="{0C1458D5-8C00-4D15-823B-73AEC99D64DB}"/>
                </a:ext>
              </a:extLst>
            </p:cNvPr>
            <p:cNvSpPr/>
            <p:nvPr/>
          </p:nvSpPr>
          <p:spPr>
            <a:xfrm>
              <a:off x="969239" y="6544511"/>
              <a:ext cx="13970" cy="13970"/>
            </a:xfrm>
            <a:custGeom>
              <a:avLst/>
              <a:gdLst/>
              <a:ahLst/>
              <a:cxnLst/>
              <a:rect l="l" t="t" r="r" b="b"/>
              <a:pathLst>
                <a:path w="13969" h="13970">
                  <a:moveTo>
                    <a:pt x="10210" y="0"/>
                  </a:moveTo>
                  <a:lnTo>
                    <a:pt x="2908" y="126"/>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8C3C22"/>
            </a:solidFill>
          </p:spPr>
          <p:txBody>
            <a:bodyPr wrap="square" lIns="0" tIns="0" rIns="0" bIns="0" rtlCol="0"/>
            <a:lstStyle/>
            <a:p>
              <a:endParaRPr sz="1493" dirty="0"/>
            </a:p>
          </p:txBody>
        </p:sp>
        <p:sp>
          <p:nvSpPr>
            <p:cNvPr id="1193" name="object 1173">
              <a:extLst>
                <a:ext uri="{FF2B5EF4-FFF2-40B4-BE49-F238E27FC236}">
                  <a16:creationId xmlns:a16="http://schemas.microsoft.com/office/drawing/2014/main" id="{4A9D9236-C201-4C90-B1D3-347556933464}"/>
                </a:ext>
              </a:extLst>
            </p:cNvPr>
            <p:cNvSpPr/>
            <p:nvPr/>
          </p:nvSpPr>
          <p:spPr>
            <a:xfrm>
              <a:off x="484106" y="6653684"/>
              <a:ext cx="13970" cy="13970"/>
            </a:xfrm>
            <a:custGeom>
              <a:avLst/>
              <a:gdLst/>
              <a:ahLst/>
              <a:cxnLst/>
              <a:rect l="l" t="t" r="r" b="b"/>
              <a:pathLst>
                <a:path w="13970" h="13970">
                  <a:moveTo>
                    <a:pt x="10210" y="0"/>
                  </a:moveTo>
                  <a:lnTo>
                    <a:pt x="2895" y="127"/>
                  </a:lnTo>
                  <a:lnTo>
                    <a:pt x="0" y="3124"/>
                  </a:lnTo>
                  <a:lnTo>
                    <a:pt x="126" y="10439"/>
                  </a:lnTo>
                  <a:lnTo>
                    <a:pt x="3136" y="13347"/>
                  </a:lnTo>
                  <a:lnTo>
                    <a:pt x="10439" y="13220"/>
                  </a:lnTo>
                  <a:lnTo>
                    <a:pt x="13347" y="10210"/>
                  </a:lnTo>
                  <a:lnTo>
                    <a:pt x="13284" y="6553"/>
                  </a:lnTo>
                  <a:lnTo>
                    <a:pt x="13220" y="2895"/>
                  </a:lnTo>
                  <a:lnTo>
                    <a:pt x="10210" y="0"/>
                  </a:lnTo>
                  <a:close/>
                </a:path>
              </a:pathLst>
            </a:custGeom>
            <a:solidFill>
              <a:srgbClr val="803924"/>
            </a:solidFill>
          </p:spPr>
          <p:txBody>
            <a:bodyPr wrap="square" lIns="0" tIns="0" rIns="0" bIns="0" rtlCol="0"/>
            <a:lstStyle/>
            <a:p>
              <a:endParaRPr sz="1493" dirty="0"/>
            </a:p>
          </p:txBody>
        </p:sp>
        <p:sp>
          <p:nvSpPr>
            <p:cNvPr id="1194" name="object 1174">
              <a:extLst>
                <a:ext uri="{FF2B5EF4-FFF2-40B4-BE49-F238E27FC236}">
                  <a16:creationId xmlns:a16="http://schemas.microsoft.com/office/drawing/2014/main" id="{F7F1BB20-9CB5-448F-9CB7-55A6325AFB62}"/>
                </a:ext>
              </a:extLst>
            </p:cNvPr>
            <p:cNvSpPr/>
            <p:nvPr/>
          </p:nvSpPr>
          <p:spPr>
            <a:xfrm>
              <a:off x="944297" y="6493434"/>
              <a:ext cx="13970" cy="13970"/>
            </a:xfrm>
            <a:custGeom>
              <a:avLst/>
              <a:gdLst/>
              <a:ahLst/>
              <a:cxnLst/>
              <a:rect l="l" t="t" r="r" b="b"/>
              <a:pathLst>
                <a:path w="13969" h="13970">
                  <a:moveTo>
                    <a:pt x="10210" y="0"/>
                  </a:moveTo>
                  <a:lnTo>
                    <a:pt x="2908" y="126"/>
                  </a:lnTo>
                  <a:lnTo>
                    <a:pt x="0" y="3149"/>
                  </a:lnTo>
                  <a:lnTo>
                    <a:pt x="127" y="10452"/>
                  </a:lnTo>
                  <a:lnTo>
                    <a:pt x="3136" y="13360"/>
                  </a:lnTo>
                  <a:lnTo>
                    <a:pt x="10452" y="13233"/>
                  </a:lnTo>
                  <a:lnTo>
                    <a:pt x="13347" y="10223"/>
                  </a:lnTo>
                  <a:lnTo>
                    <a:pt x="13284" y="6565"/>
                  </a:lnTo>
                  <a:lnTo>
                    <a:pt x="13220" y="2920"/>
                  </a:lnTo>
                  <a:lnTo>
                    <a:pt x="10210" y="0"/>
                  </a:lnTo>
                  <a:close/>
                </a:path>
              </a:pathLst>
            </a:custGeom>
            <a:solidFill>
              <a:srgbClr val="6B2E1E"/>
            </a:solidFill>
          </p:spPr>
          <p:txBody>
            <a:bodyPr wrap="square" lIns="0" tIns="0" rIns="0" bIns="0" rtlCol="0"/>
            <a:lstStyle/>
            <a:p>
              <a:endParaRPr sz="1493" dirty="0"/>
            </a:p>
          </p:txBody>
        </p:sp>
        <p:sp>
          <p:nvSpPr>
            <p:cNvPr id="1195" name="object 1175">
              <a:extLst>
                <a:ext uri="{FF2B5EF4-FFF2-40B4-BE49-F238E27FC236}">
                  <a16:creationId xmlns:a16="http://schemas.microsoft.com/office/drawing/2014/main" id="{A3D13BC8-BD14-4C97-B338-407AFEA69446}"/>
                </a:ext>
              </a:extLst>
            </p:cNvPr>
            <p:cNvSpPr/>
            <p:nvPr/>
          </p:nvSpPr>
          <p:spPr>
            <a:xfrm>
              <a:off x="733032" y="6612159"/>
              <a:ext cx="13970" cy="13335"/>
            </a:xfrm>
            <a:custGeom>
              <a:avLst/>
              <a:gdLst/>
              <a:ahLst/>
              <a:cxnLst/>
              <a:rect l="l" t="t" r="r" b="b"/>
              <a:pathLst>
                <a:path w="13970" h="13334">
                  <a:moveTo>
                    <a:pt x="10210" y="0"/>
                  </a:moveTo>
                  <a:lnTo>
                    <a:pt x="2908" y="127"/>
                  </a:lnTo>
                  <a:lnTo>
                    <a:pt x="0" y="3136"/>
                  </a:lnTo>
                  <a:lnTo>
                    <a:pt x="126" y="10439"/>
                  </a:lnTo>
                  <a:lnTo>
                    <a:pt x="3136" y="13335"/>
                  </a:lnTo>
                  <a:lnTo>
                    <a:pt x="10452" y="13208"/>
                  </a:lnTo>
                  <a:lnTo>
                    <a:pt x="13347" y="10210"/>
                  </a:lnTo>
                  <a:lnTo>
                    <a:pt x="13284" y="6553"/>
                  </a:lnTo>
                  <a:lnTo>
                    <a:pt x="13220" y="2908"/>
                  </a:lnTo>
                  <a:lnTo>
                    <a:pt x="10210" y="0"/>
                  </a:lnTo>
                  <a:close/>
                </a:path>
              </a:pathLst>
            </a:custGeom>
            <a:solidFill>
              <a:srgbClr val="5A1808"/>
            </a:solidFill>
          </p:spPr>
          <p:txBody>
            <a:bodyPr wrap="square" lIns="0" tIns="0" rIns="0" bIns="0" rtlCol="0"/>
            <a:lstStyle/>
            <a:p>
              <a:endParaRPr sz="1493" dirty="0"/>
            </a:p>
          </p:txBody>
        </p:sp>
        <p:sp>
          <p:nvSpPr>
            <p:cNvPr id="1196" name="object 1176">
              <a:extLst>
                <a:ext uri="{FF2B5EF4-FFF2-40B4-BE49-F238E27FC236}">
                  <a16:creationId xmlns:a16="http://schemas.microsoft.com/office/drawing/2014/main" id="{42D0A046-CF80-4CF2-A640-8AF6EBB3EAE4}"/>
                </a:ext>
              </a:extLst>
            </p:cNvPr>
            <p:cNvSpPr/>
            <p:nvPr/>
          </p:nvSpPr>
          <p:spPr>
            <a:xfrm>
              <a:off x="890987" y="6652028"/>
              <a:ext cx="13970" cy="13970"/>
            </a:xfrm>
            <a:custGeom>
              <a:avLst/>
              <a:gdLst/>
              <a:ahLst/>
              <a:cxnLst/>
              <a:rect l="l" t="t" r="r" b="b"/>
              <a:pathLst>
                <a:path w="13969" h="13970">
                  <a:moveTo>
                    <a:pt x="10210" y="0"/>
                  </a:moveTo>
                  <a:lnTo>
                    <a:pt x="2895"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3E1105"/>
            </a:solidFill>
          </p:spPr>
          <p:txBody>
            <a:bodyPr wrap="square" lIns="0" tIns="0" rIns="0" bIns="0" rtlCol="0"/>
            <a:lstStyle/>
            <a:p>
              <a:endParaRPr sz="1493" dirty="0"/>
            </a:p>
          </p:txBody>
        </p:sp>
        <p:sp>
          <p:nvSpPr>
            <p:cNvPr id="1197" name="object 1177">
              <a:extLst>
                <a:ext uri="{FF2B5EF4-FFF2-40B4-BE49-F238E27FC236}">
                  <a16:creationId xmlns:a16="http://schemas.microsoft.com/office/drawing/2014/main" id="{F076CE0B-4069-455C-BA1D-83B145441EBA}"/>
                </a:ext>
              </a:extLst>
            </p:cNvPr>
            <p:cNvSpPr/>
            <p:nvPr/>
          </p:nvSpPr>
          <p:spPr>
            <a:xfrm>
              <a:off x="976049" y="6666450"/>
              <a:ext cx="13970" cy="13970"/>
            </a:xfrm>
            <a:custGeom>
              <a:avLst/>
              <a:gdLst/>
              <a:ahLst/>
              <a:cxnLst/>
              <a:rect l="l" t="t" r="r" b="b"/>
              <a:pathLst>
                <a:path w="13969" h="13970">
                  <a:moveTo>
                    <a:pt x="10210" y="0"/>
                  </a:moveTo>
                  <a:lnTo>
                    <a:pt x="2908" y="126"/>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5C281A"/>
            </a:solidFill>
          </p:spPr>
          <p:txBody>
            <a:bodyPr wrap="square" lIns="0" tIns="0" rIns="0" bIns="0" rtlCol="0"/>
            <a:lstStyle/>
            <a:p>
              <a:endParaRPr sz="1493" dirty="0"/>
            </a:p>
          </p:txBody>
        </p:sp>
        <p:sp>
          <p:nvSpPr>
            <p:cNvPr id="1198" name="object 1178">
              <a:extLst>
                <a:ext uri="{FF2B5EF4-FFF2-40B4-BE49-F238E27FC236}">
                  <a16:creationId xmlns:a16="http://schemas.microsoft.com/office/drawing/2014/main" id="{547C844F-92CC-4C1A-961D-447D7ABC63A2}"/>
                </a:ext>
              </a:extLst>
            </p:cNvPr>
            <p:cNvSpPr/>
            <p:nvPr/>
          </p:nvSpPr>
          <p:spPr>
            <a:xfrm>
              <a:off x="446995" y="6622150"/>
              <a:ext cx="13970" cy="13970"/>
            </a:xfrm>
            <a:custGeom>
              <a:avLst/>
              <a:gdLst/>
              <a:ahLst/>
              <a:cxnLst/>
              <a:rect l="l" t="t" r="r" b="b"/>
              <a:pathLst>
                <a:path w="13970" h="13970">
                  <a:moveTo>
                    <a:pt x="10210" y="0"/>
                  </a:moveTo>
                  <a:lnTo>
                    <a:pt x="2908"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7E3823"/>
            </a:solidFill>
          </p:spPr>
          <p:txBody>
            <a:bodyPr wrap="square" lIns="0" tIns="0" rIns="0" bIns="0" rtlCol="0"/>
            <a:lstStyle/>
            <a:p>
              <a:endParaRPr sz="1493" dirty="0"/>
            </a:p>
          </p:txBody>
        </p:sp>
        <p:sp>
          <p:nvSpPr>
            <p:cNvPr id="1199" name="object 1179">
              <a:extLst>
                <a:ext uri="{FF2B5EF4-FFF2-40B4-BE49-F238E27FC236}">
                  <a16:creationId xmlns:a16="http://schemas.microsoft.com/office/drawing/2014/main" id="{BA143288-5EA5-4456-8355-6C0E22387320}"/>
                </a:ext>
              </a:extLst>
            </p:cNvPr>
            <p:cNvSpPr/>
            <p:nvPr/>
          </p:nvSpPr>
          <p:spPr>
            <a:xfrm>
              <a:off x="873654" y="6544819"/>
              <a:ext cx="13970" cy="13970"/>
            </a:xfrm>
            <a:custGeom>
              <a:avLst/>
              <a:gdLst/>
              <a:ahLst/>
              <a:cxnLst/>
              <a:rect l="l" t="t" r="r" b="b"/>
              <a:pathLst>
                <a:path w="13969" h="13970">
                  <a:moveTo>
                    <a:pt x="10223" y="0"/>
                  </a:moveTo>
                  <a:lnTo>
                    <a:pt x="2933" y="126"/>
                  </a:lnTo>
                  <a:lnTo>
                    <a:pt x="0" y="3149"/>
                  </a:lnTo>
                  <a:lnTo>
                    <a:pt x="126" y="10452"/>
                  </a:lnTo>
                  <a:lnTo>
                    <a:pt x="3162" y="13360"/>
                  </a:lnTo>
                  <a:lnTo>
                    <a:pt x="10464" y="13233"/>
                  </a:lnTo>
                  <a:lnTo>
                    <a:pt x="13360" y="10223"/>
                  </a:lnTo>
                  <a:lnTo>
                    <a:pt x="13296" y="6565"/>
                  </a:lnTo>
                  <a:lnTo>
                    <a:pt x="13233" y="2920"/>
                  </a:lnTo>
                  <a:lnTo>
                    <a:pt x="10223" y="0"/>
                  </a:lnTo>
                  <a:close/>
                </a:path>
              </a:pathLst>
            </a:custGeom>
            <a:solidFill>
              <a:srgbClr val="813825"/>
            </a:solidFill>
          </p:spPr>
          <p:txBody>
            <a:bodyPr wrap="square" lIns="0" tIns="0" rIns="0" bIns="0" rtlCol="0"/>
            <a:lstStyle/>
            <a:p>
              <a:endParaRPr sz="1493" dirty="0"/>
            </a:p>
          </p:txBody>
        </p:sp>
        <p:sp>
          <p:nvSpPr>
            <p:cNvPr id="1200" name="object 1180">
              <a:extLst>
                <a:ext uri="{FF2B5EF4-FFF2-40B4-BE49-F238E27FC236}">
                  <a16:creationId xmlns:a16="http://schemas.microsoft.com/office/drawing/2014/main" id="{877B4F6D-6B0D-4438-B314-7CF957047EF1}"/>
                </a:ext>
              </a:extLst>
            </p:cNvPr>
            <p:cNvSpPr/>
            <p:nvPr/>
          </p:nvSpPr>
          <p:spPr>
            <a:xfrm>
              <a:off x="740185" y="6678951"/>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863926"/>
            </a:solidFill>
          </p:spPr>
          <p:txBody>
            <a:bodyPr wrap="square" lIns="0" tIns="0" rIns="0" bIns="0" rtlCol="0"/>
            <a:lstStyle/>
            <a:p>
              <a:endParaRPr sz="1493" dirty="0"/>
            </a:p>
          </p:txBody>
        </p:sp>
        <p:sp>
          <p:nvSpPr>
            <p:cNvPr id="1201" name="object 1181">
              <a:extLst>
                <a:ext uri="{FF2B5EF4-FFF2-40B4-BE49-F238E27FC236}">
                  <a16:creationId xmlns:a16="http://schemas.microsoft.com/office/drawing/2014/main" id="{22A1D961-D3C6-4481-87B2-F5FD42204253}"/>
                </a:ext>
              </a:extLst>
            </p:cNvPr>
            <p:cNvSpPr/>
            <p:nvPr/>
          </p:nvSpPr>
          <p:spPr>
            <a:xfrm>
              <a:off x="638079" y="6516227"/>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743321"/>
            </a:solidFill>
          </p:spPr>
          <p:txBody>
            <a:bodyPr wrap="square" lIns="0" tIns="0" rIns="0" bIns="0" rtlCol="0"/>
            <a:lstStyle/>
            <a:p>
              <a:endParaRPr sz="1493" dirty="0"/>
            </a:p>
          </p:txBody>
        </p:sp>
        <p:sp>
          <p:nvSpPr>
            <p:cNvPr id="1202" name="object 1182">
              <a:extLst>
                <a:ext uri="{FF2B5EF4-FFF2-40B4-BE49-F238E27FC236}">
                  <a16:creationId xmlns:a16="http://schemas.microsoft.com/office/drawing/2014/main" id="{FD09ECC1-3B89-48E4-AC57-ACF05727E1FC}"/>
                </a:ext>
              </a:extLst>
            </p:cNvPr>
            <p:cNvSpPr/>
            <p:nvPr/>
          </p:nvSpPr>
          <p:spPr>
            <a:xfrm>
              <a:off x="798381" y="6627379"/>
              <a:ext cx="13970" cy="13970"/>
            </a:xfrm>
            <a:custGeom>
              <a:avLst/>
              <a:gdLst/>
              <a:ahLst/>
              <a:cxnLst/>
              <a:rect l="l" t="t" r="r" b="b"/>
              <a:pathLst>
                <a:path w="13970" h="13970">
                  <a:moveTo>
                    <a:pt x="10198" y="0"/>
                  </a:moveTo>
                  <a:lnTo>
                    <a:pt x="2895" y="127"/>
                  </a:lnTo>
                  <a:lnTo>
                    <a:pt x="0" y="3136"/>
                  </a:lnTo>
                  <a:lnTo>
                    <a:pt x="126" y="10439"/>
                  </a:lnTo>
                  <a:lnTo>
                    <a:pt x="3136" y="13347"/>
                  </a:lnTo>
                  <a:lnTo>
                    <a:pt x="10439" y="13220"/>
                  </a:lnTo>
                  <a:lnTo>
                    <a:pt x="13347" y="10210"/>
                  </a:lnTo>
                  <a:lnTo>
                    <a:pt x="13284" y="6553"/>
                  </a:lnTo>
                  <a:lnTo>
                    <a:pt x="13220" y="2908"/>
                  </a:lnTo>
                  <a:lnTo>
                    <a:pt x="10198" y="0"/>
                  </a:lnTo>
                  <a:close/>
                </a:path>
              </a:pathLst>
            </a:custGeom>
            <a:solidFill>
              <a:srgbClr val="4A1506"/>
            </a:solidFill>
          </p:spPr>
          <p:txBody>
            <a:bodyPr wrap="square" lIns="0" tIns="0" rIns="0" bIns="0" rtlCol="0"/>
            <a:lstStyle/>
            <a:p>
              <a:endParaRPr sz="1493" dirty="0"/>
            </a:p>
          </p:txBody>
        </p:sp>
        <p:sp>
          <p:nvSpPr>
            <p:cNvPr id="1203" name="object 1183">
              <a:extLst>
                <a:ext uri="{FF2B5EF4-FFF2-40B4-BE49-F238E27FC236}">
                  <a16:creationId xmlns:a16="http://schemas.microsoft.com/office/drawing/2014/main" id="{A3B23EFB-EA14-47B5-A744-0BC71EF60354}"/>
                </a:ext>
              </a:extLst>
            </p:cNvPr>
            <p:cNvSpPr/>
            <p:nvPr/>
          </p:nvSpPr>
          <p:spPr>
            <a:xfrm>
              <a:off x="808070" y="6516433"/>
              <a:ext cx="13970" cy="13970"/>
            </a:xfrm>
            <a:custGeom>
              <a:avLst/>
              <a:gdLst/>
              <a:ahLst/>
              <a:cxnLst/>
              <a:rect l="l" t="t" r="r" b="b"/>
              <a:pathLst>
                <a:path w="13969" h="13970">
                  <a:moveTo>
                    <a:pt x="10210" y="0"/>
                  </a:moveTo>
                  <a:lnTo>
                    <a:pt x="2895" y="126"/>
                  </a:lnTo>
                  <a:lnTo>
                    <a:pt x="0" y="3149"/>
                  </a:lnTo>
                  <a:lnTo>
                    <a:pt x="126" y="10452"/>
                  </a:lnTo>
                  <a:lnTo>
                    <a:pt x="3136" y="13360"/>
                  </a:lnTo>
                  <a:lnTo>
                    <a:pt x="10439" y="13233"/>
                  </a:lnTo>
                  <a:lnTo>
                    <a:pt x="13347" y="10223"/>
                  </a:lnTo>
                  <a:lnTo>
                    <a:pt x="13284" y="6565"/>
                  </a:lnTo>
                  <a:lnTo>
                    <a:pt x="13220" y="2920"/>
                  </a:lnTo>
                  <a:lnTo>
                    <a:pt x="10210" y="0"/>
                  </a:lnTo>
                  <a:close/>
                </a:path>
              </a:pathLst>
            </a:custGeom>
            <a:solidFill>
              <a:srgbClr val="873926"/>
            </a:solidFill>
          </p:spPr>
          <p:txBody>
            <a:bodyPr wrap="square" lIns="0" tIns="0" rIns="0" bIns="0" rtlCol="0"/>
            <a:lstStyle/>
            <a:p>
              <a:endParaRPr sz="1493" dirty="0"/>
            </a:p>
          </p:txBody>
        </p:sp>
        <p:sp>
          <p:nvSpPr>
            <p:cNvPr id="1204" name="object 1184">
              <a:extLst>
                <a:ext uri="{FF2B5EF4-FFF2-40B4-BE49-F238E27FC236}">
                  <a16:creationId xmlns:a16="http://schemas.microsoft.com/office/drawing/2014/main" id="{D8791A38-171E-467F-89C5-5D0A24AAD319}"/>
                </a:ext>
              </a:extLst>
            </p:cNvPr>
            <p:cNvSpPr/>
            <p:nvPr/>
          </p:nvSpPr>
          <p:spPr>
            <a:xfrm>
              <a:off x="712861" y="6636283"/>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5E1808"/>
            </a:solidFill>
          </p:spPr>
          <p:txBody>
            <a:bodyPr wrap="square" lIns="0" tIns="0" rIns="0" bIns="0" rtlCol="0"/>
            <a:lstStyle/>
            <a:p>
              <a:endParaRPr sz="1493" dirty="0"/>
            </a:p>
          </p:txBody>
        </p:sp>
        <p:sp>
          <p:nvSpPr>
            <p:cNvPr id="1205" name="object 1185">
              <a:extLst>
                <a:ext uri="{FF2B5EF4-FFF2-40B4-BE49-F238E27FC236}">
                  <a16:creationId xmlns:a16="http://schemas.microsoft.com/office/drawing/2014/main" id="{BEB461FD-960C-4869-8C42-23E9F834A6CA}"/>
                </a:ext>
              </a:extLst>
            </p:cNvPr>
            <p:cNvSpPr/>
            <p:nvPr/>
          </p:nvSpPr>
          <p:spPr>
            <a:xfrm>
              <a:off x="856249" y="6500698"/>
              <a:ext cx="13970" cy="13970"/>
            </a:xfrm>
            <a:custGeom>
              <a:avLst/>
              <a:gdLst/>
              <a:ahLst/>
              <a:cxnLst/>
              <a:rect l="l" t="t" r="r" b="b"/>
              <a:pathLst>
                <a:path w="13969" h="13970">
                  <a:moveTo>
                    <a:pt x="10210" y="0"/>
                  </a:moveTo>
                  <a:lnTo>
                    <a:pt x="2908" y="127"/>
                  </a:lnTo>
                  <a:lnTo>
                    <a:pt x="0" y="3136"/>
                  </a:lnTo>
                  <a:lnTo>
                    <a:pt x="127" y="10439"/>
                  </a:lnTo>
                  <a:lnTo>
                    <a:pt x="3136" y="13347"/>
                  </a:lnTo>
                  <a:lnTo>
                    <a:pt x="10452" y="13220"/>
                  </a:lnTo>
                  <a:lnTo>
                    <a:pt x="13347" y="10210"/>
                  </a:lnTo>
                  <a:lnTo>
                    <a:pt x="13284" y="6553"/>
                  </a:lnTo>
                  <a:lnTo>
                    <a:pt x="13220" y="2895"/>
                  </a:lnTo>
                  <a:lnTo>
                    <a:pt x="10210" y="0"/>
                  </a:lnTo>
                  <a:close/>
                </a:path>
              </a:pathLst>
            </a:custGeom>
            <a:solidFill>
              <a:srgbClr val="6E2F20"/>
            </a:solidFill>
          </p:spPr>
          <p:txBody>
            <a:bodyPr wrap="square" lIns="0" tIns="0" rIns="0" bIns="0" rtlCol="0"/>
            <a:lstStyle/>
            <a:p>
              <a:endParaRPr sz="1493" dirty="0"/>
            </a:p>
          </p:txBody>
        </p:sp>
        <p:sp>
          <p:nvSpPr>
            <p:cNvPr id="1206" name="object 1186">
              <a:extLst>
                <a:ext uri="{FF2B5EF4-FFF2-40B4-BE49-F238E27FC236}">
                  <a16:creationId xmlns:a16="http://schemas.microsoft.com/office/drawing/2014/main" id="{AE671720-E35F-4A09-8761-7F6E93A5821B}"/>
                </a:ext>
              </a:extLst>
            </p:cNvPr>
            <p:cNvSpPr/>
            <p:nvPr/>
          </p:nvSpPr>
          <p:spPr>
            <a:xfrm>
              <a:off x="666769" y="6678094"/>
              <a:ext cx="13970" cy="13970"/>
            </a:xfrm>
            <a:custGeom>
              <a:avLst/>
              <a:gdLst/>
              <a:ahLst/>
              <a:cxnLst/>
              <a:rect l="l" t="t" r="r" b="b"/>
              <a:pathLst>
                <a:path w="13970" h="13970">
                  <a:moveTo>
                    <a:pt x="10210" y="0"/>
                  </a:moveTo>
                  <a:lnTo>
                    <a:pt x="2908"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511906"/>
            </a:solidFill>
          </p:spPr>
          <p:txBody>
            <a:bodyPr wrap="square" lIns="0" tIns="0" rIns="0" bIns="0" rtlCol="0"/>
            <a:lstStyle/>
            <a:p>
              <a:endParaRPr sz="1493" dirty="0"/>
            </a:p>
          </p:txBody>
        </p:sp>
        <p:sp>
          <p:nvSpPr>
            <p:cNvPr id="1207" name="object 1187">
              <a:extLst>
                <a:ext uri="{FF2B5EF4-FFF2-40B4-BE49-F238E27FC236}">
                  <a16:creationId xmlns:a16="http://schemas.microsoft.com/office/drawing/2014/main" id="{8F8E2FE9-EA32-478C-9E00-A9B550A30F70}"/>
                </a:ext>
              </a:extLst>
            </p:cNvPr>
            <p:cNvSpPr/>
            <p:nvPr/>
          </p:nvSpPr>
          <p:spPr>
            <a:xfrm>
              <a:off x="823587" y="6599420"/>
              <a:ext cx="13970" cy="13335"/>
            </a:xfrm>
            <a:custGeom>
              <a:avLst/>
              <a:gdLst/>
              <a:ahLst/>
              <a:cxnLst/>
              <a:rect l="l" t="t" r="r" b="b"/>
              <a:pathLst>
                <a:path w="13969" h="13334">
                  <a:moveTo>
                    <a:pt x="10210" y="0"/>
                  </a:moveTo>
                  <a:lnTo>
                    <a:pt x="2908" y="126"/>
                  </a:lnTo>
                  <a:lnTo>
                    <a:pt x="0" y="3124"/>
                  </a:lnTo>
                  <a:lnTo>
                    <a:pt x="127" y="10439"/>
                  </a:lnTo>
                  <a:lnTo>
                    <a:pt x="3136" y="13334"/>
                  </a:lnTo>
                  <a:lnTo>
                    <a:pt x="10452" y="13207"/>
                  </a:lnTo>
                  <a:lnTo>
                    <a:pt x="13347" y="10210"/>
                  </a:lnTo>
                  <a:lnTo>
                    <a:pt x="13284" y="6553"/>
                  </a:lnTo>
                  <a:lnTo>
                    <a:pt x="13220" y="2895"/>
                  </a:lnTo>
                  <a:lnTo>
                    <a:pt x="10210" y="0"/>
                  </a:lnTo>
                  <a:close/>
                </a:path>
              </a:pathLst>
            </a:custGeom>
            <a:solidFill>
              <a:srgbClr val="591707"/>
            </a:solidFill>
          </p:spPr>
          <p:txBody>
            <a:bodyPr wrap="square" lIns="0" tIns="0" rIns="0" bIns="0" rtlCol="0"/>
            <a:lstStyle/>
            <a:p>
              <a:endParaRPr sz="1493" dirty="0"/>
            </a:p>
          </p:txBody>
        </p:sp>
        <p:sp>
          <p:nvSpPr>
            <p:cNvPr id="1208" name="object 1188">
              <a:extLst>
                <a:ext uri="{FF2B5EF4-FFF2-40B4-BE49-F238E27FC236}">
                  <a16:creationId xmlns:a16="http://schemas.microsoft.com/office/drawing/2014/main" id="{4F1C215B-5D2D-493F-A32C-7C5E0B231F05}"/>
                </a:ext>
              </a:extLst>
            </p:cNvPr>
            <p:cNvSpPr/>
            <p:nvPr/>
          </p:nvSpPr>
          <p:spPr>
            <a:xfrm>
              <a:off x="815759" y="6514909"/>
              <a:ext cx="13970" cy="13970"/>
            </a:xfrm>
            <a:custGeom>
              <a:avLst/>
              <a:gdLst/>
              <a:ahLst/>
              <a:cxnLst/>
              <a:rect l="l" t="t" r="r" b="b"/>
              <a:pathLst>
                <a:path w="13969" h="13970">
                  <a:moveTo>
                    <a:pt x="10210" y="0"/>
                  </a:moveTo>
                  <a:lnTo>
                    <a:pt x="2908" y="127"/>
                  </a:lnTo>
                  <a:lnTo>
                    <a:pt x="0" y="3136"/>
                  </a:lnTo>
                  <a:lnTo>
                    <a:pt x="139" y="10439"/>
                  </a:lnTo>
                  <a:lnTo>
                    <a:pt x="3136" y="13347"/>
                  </a:lnTo>
                  <a:lnTo>
                    <a:pt x="10452" y="13220"/>
                  </a:lnTo>
                  <a:lnTo>
                    <a:pt x="13360" y="10198"/>
                  </a:lnTo>
                  <a:lnTo>
                    <a:pt x="13296" y="6553"/>
                  </a:lnTo>
                  <a:lnTo>
                    <a:pt x="13233" y="2895"/>
                  </a:lnTo>
                  <a:lnTo>
                    <a:pt x="10210" y="0"/>
                  </a:lnTo>
                  <a:close/>
                </a:path>
              </a:pathLst>
            </a:custGeom>
            <a:solidFill>
              <a:srgbClr val="883927"/>
            </a:solidFill>
          </p:spPr>
          <p:txBody>
            <a:bodyPr wrap="square" lIns="0" tIns="0" rIns="0" bIns="0" rtlCol="0"/>
            <a:lstStyle/>
            <a:p>
              <a:endParaRPr sz="1493" dirty="0"/>
            </a:p>
          </p:txBody>
        </p:sp>
        <p:sp>
          <p:nvSpPr>
            <p:cNvPr id="1209" name="object 1189">
              <a:extLst>
                <a:ext uri="{FF2B5EF4-FFF2-40B4-BE49-F238E27FC236}">
                  <a16:creationId xmlns:a16="http://schemas.microsoft.com/office/drawing/2014/main" id="{0C63C38C-9C42-4F27-B611-46145133692A}"/>
                </a:ext>
              </a:extLst>
            </p:cNvPr>
            <p:cNvSpPr/>
            <p:nvPr/>
          </p:nvSpPr>
          <p:spPr>
            <a:xfrm>
              <a:off x="1026105" y="6592106"/>
              <a:ext cx="13970" cy="13970"/>
            </a:xfrm>
            <a:custGeom>
              <a:avLst/>
              <a:gdLst/>
              <a:ahLst/>
              <a:cxnLst/>
              <a:rect l="l" t="t" r="r" b="b"/>
              <a:pathLst>
                <a:path w="13969" h="13970">
                  <a:moveTo>
                    <a:pt x="10210" y="0"/>
                  </a:moveTo>
                  <a:lnTo>
                    <a:pt x="2908" y="126"/>
                  </a:lnTo>
                  <a:lnTo>
                    <a:pt x="0" y="3136"/>
                  </a:lnTo>
                  <a:lnTo>
                    <a:pt x="127" y="10452"/>
                  </a:lnTo>
                  <a:lnTo>
                    <a:pt x="3136" y="13360"/>
                  </a:lnTo>
                  <a:lnTo>
                    <a:pt x="10439" y="13233"/>
                  </a:lnTo>
                  <a:lnTo>
                    <a:pt x="13347" y="10223"/>
                  </a:lnTo>
                  <a:lnTo>
                    <a:pt x="13284" y="6565"/>
                  </a:lnTo>
                  <a:lnTo>
                    <a:pt x="13220" y="2908"/>
                  </a:lnTo>
                  <a:lnTo>
                    <a:pt x="10210" y="0"/>
                  </a:lnTo>
                  <a:close/>
                </a:path>
              </a:pathLst>
            </a:custGeom>
            <a:solidFill>
              <a:srgbClr val="6E2E20"/>
            </a:solidFill>
          </p:spPr>
          <p:txBody>
            <a:bodyPr wrap="square" lIns="0" tIns="0" rIns="0" bIns="0" rtlCol="0"/>
            <a:lstStyle/>
            <a:p>
              <a:endParaRPr sz="1493" dirty="0"/>
            </a:p>
          </p:txBody>
        </p:sp>
        <p:sp>
          <p:nvSpPr>
            <p:cNvPr id="1210" name="object 1190">
              <a:extLst>
                <a:ext uri="{FF2B5EF4-FFF2-40B4-BE49-F238E27FC236}">
                  <a16:creationId xmlns:a16="http://schemas.microsoft.com/office/drawing/2014/main" id="{89C7D265-0EBD-445D-B92D-C21167D3FD11}"/>
                </a:ext>
              </a:extLst>
            </p:cNvPr>
            <p:cNvSpPr/>
            <p:nvPr/>
          </p:nvSpPr>
          <p:spPr>
            <a:xfrm>
              <a:off x="724052" y="6599714"/>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198"/>
                  </a:lnTo>
                  <a:lnTo>
                    <a:pt x="13284" y="6553"/>
                  </a:lnTo>
                  <a:lnTo>
                    <a:pt x="13220" y="2908"/>
                  </a:lnTo>
                  <a:lnTo>
                    <a:pt x="10210" y="0"/>
                  </a:lnTo>
                  <a:close/>
                </a:path>
              </a:pathLst>
            </a:custGeom>
            <a:solidFill>
              <a:srgbClr val="601808"/>
            </a:solidFill>
          </p:spPr>
          <p:txBody>
            <a:bodyPr wrap="square" lIns="0" tIns="0" rIns="0" bIns="0" rtlCol="0"/>
            <a:lstStyle/>
            <a:p>
              <a:endParaRPr sz="1493" dirty="0"/>
            </a:p>
          </p:txBody>
        </p:sp>
        <p:sp>
          <p:nvSpPr>
            <p:cNvPr id="1211" name="object 1191">
              <a:extLst>
                <a:ext uri="{FF2B5EF4-FFF2-40B4-BE49-F238E27FC236}">
                  <a16:creationId xmlns:a16="http://schemas.microsoft.com/office/drawing/2014/main" id="{144C0BDD-37FA-45C9-B926-77769F5AD72C}"/>
                </a:ext>
              </a:extLst>
            </p:cNvPr>
            <p:cNvSpPr/>
            <p:nvPr/>
          </p:nvSpPr>
          <p:spPr>
            <a:xfrm>
              <a:off x="771615" y="6555052"/>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5B1707"/>
            </a:solidFill>
          </p:spPr>
          <p:txBody>
            <a:bodyPr wrap="square" lIns="0" tIns="0" rIns="0" bIns="0" rtlCol="0"/>
            <a:lstStyle/>
            <a:p>
              <a:endParaRPr sz="1493" dirty="0"/>
            </a:p>
          </p:txBody>
        </p:sp>
        <p:sp>
          <p:nvSpPr>
            <p:cNvPr id="1212" name="object 1192">
              <a:extLst>
                <a:ext uri="{FF2B5EF4-FFF2-40B4-BE49-F238E27FC236}">
                  <a16:creationId xmlns:a16="http://schemas.microsoft.com/office/drawing/2014/main" id="{1DA307BD-7E5A-4C7B-9E39-F5D18088E3F7}"/>
                </a:ext>
              </a:extLst>
            </p:cNvPr>
            <p:cNvSpPr/>
            <p:nvPr/>
          </p:nvSpPr>
          <p:spPr>
            <a:xfrm>
              <a:off x="927467" y="6511216"/>
              <a:ext cx="13970" cy="13970"/>
            </a:xfrm>
            <a:custGeom>
              <a:avLst/>
              <a:gdLst/>
              <a:ahLst/>
              <a:cxnLst/>
              <a:rect l="l" t="t" r="r" b="b"/>
              <a:pathLst>
                <a:path w="13969" h="13970">
                  <a:moveTo>
                    <a:pt x="10210" y="0"/>
                  </a:moveTo>
                  <a:lnTo>
                    <a:pt x="2895"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773223"/>
            </a:solidFill>
          </p:spPr>
          <p:txBody>
            <a:bodyPr wrap="square" lIns="0" tIns="0" rIns="0" bIns="0" rtlCol="0"/>
            <a:lstStyle/>
            <a:p>
              <a:endParaRPr sz="1493" dirty="0"/>
            </a:p>
          </p:txBody>
        </p:sp>
        <p:sp>
          <p:nvSpPr>
            <p:cNvPr id="1213" name="object 1193">
              <a:extLst>
                <a:ext uri="{FF2B5EF4-FFF2-40B4-BE49-F238E27FC236}">
                  <a16:creationId xmlns:a16="http://schemas.microsoft.com/office/drawing/2014/main" id="{268B8D7F-88F9-46B0-A41F-E54806459F4F}"/>
                </a:ext>
              </a:extLst>
            </p:cNvPr>
            <p:cNvSpPr/>
            <p:nvPr/>
          </p:nvSpPr>
          <p:spPr>
            <a:xfrm>
              <a:off x="668205" y="6496138"/>
              <a:ext cx="13970" cy="13970"/>
            </a:xfrm>
            <a:custGeom>
              <a:avLst/>
              <a:gdLst/>
              <a:ahLst/>
              <a:cxnLst/>
              <a:rect l="l" t="t" r="r" b="b"/>
              <a:pathLst>
                <a:path w="13970" h="13970">
                  <a:moveTo>
                    <a:pt x="10210" y="0"/>
                  </a:moveTo>
                  <a:lnTo>
                    <a:pt x="2908" y="127"/>
                  </a:lnTo>
                  <a:lnTo>
                    <a:pt x="0" y="3124"/>
                  </a:lnTo>
                  <a:lnTo>
                    <a:pt x="126" y="10439"/>
                  </a:lnTo>
                  <a:lnTo>
                    <a:pt x="3136" y="13347"/>
                  </a:lnTo>
                  <a:lnTo>
                    <a:pt x="10439" y="13220"/>
                  </a:lnTo>
                  <a:lnTo>
                    <a:pt x="13347" y="10210"/>
                  </a:lnTo>
                  <a:lnTo>
                    <a:pt x="13284" y="6553"/>
                  </a:lnTo>
                  <a:lnTo>
                    <a:pt x="13220" y="2895"/>
                  </a:lnTo>
                  <a:lnTo>
                    <a:pt x="10210" y="0"/>
                  </a:lnTo>
                  <a:close/>
                </a:path>
              </a:pathLst>
            </a:custGeom>
            <a:solidFill>
              <a:srgbClr val="843926"/>
            </a:solidFill>
          </p:spPr>
          <p:txBody>
            <a:bodyPr wrap="square" lIns="0" tIns="0" rIns="0" bIns="0" rtlCol="0"/>
            <a:lstStyle/>
            <a:p>
              <a:endParaRPr sz="1493" dirty="0"/>
            </a:p>
          </p:txBody>
        </p:sp>
        <p:sp>
          <p:nvSpPr>
            <p:cNvPr id="1214" name="object 1194">
              <a:extLst>
                <a:ext uri="{FF2B5EF4-FFF2-40B4-BE49-F238E27FC236}">
                  <a16:creationId xmlns:a16="http://schemas.microsoft.com/office/drawing/2014/main" id="{50E84BE7-E91F-4FEB-809C-A35F6C6D772D}"/>
                </a:ext>
              </a:extLst>
            </p:cNvPr>
            <p:cNvSpPr/>
            <p:nvPr/>
          </p:nvSpPr>
          <p:spPr>
            <a:xfrm>
              <a:off x="872606" y="6575109"/>
              <a:ext cx="13970" cy="13335"/>
            </a:xfrm>
            <a:custGeom>
              <a:avLst/>
              <a:gdLst/>
              <a:ahLst/>
              <a:cxnLst/>
              <a:rect l="l" t="t" r="r" b="b"/>
              <a:pathLst>
                <a:path w="13969" h="13334">
                  <a:moveTo>
                    <a:pt x="10223" y="0"/>
                  </a:moveTo>
                  <a:lnTo>
                    <a:pt x="2908" y="127"/>
                  </a:lnTo>
                  <a:lnTo>
                    <a:pt x="0" y="3136"/>
                  </a:lnTo>
                  <a:lnTo>
                    <a:pt x="126" y="10439"/>
                  </a:lnTo>
                  <a:lnTo>
                    <a:pt x="3149" y="13335"/>
                  </a:lnTo>
                  <a:lnTo>
                    <a:pt x="10452" y="13208"/>
                  </a:lnTo>
                  <a:lnTo>
                    <a:pt x="13360" y="10210"/>
                  </a:lnTo>
                  <a:lnTo>
                    <a:pt x="13296" y="6553"/>
                  </a:lnTo>
                  <a:lnTo>
                    <a:pt x="13233" y="2908"/>
                  </a:lnTo>
                  <a:lnTo>
                    <a:pt x="10223" y="0"/>
                  </a:lnTo>
                  <a:close/>
                </a:path>
              </a:pathLst>
            </a:custGeom>
            <a:solidFill>
              <a:srgbClr val="531606"/>
            </a:solidFill>
          </p:spPr>
          <p:txBody>
            <a:bodyPr wrap="square" lIns="0" tIns="0" rIns="0" bIns="0" rtlCol="0"/>
            <a:lstStyle/>
            <a:p>
              <a:endParaRPr sz="1493" dirty="0"/>
            </a:p>
          </p:txBody>
        </p:sp>
        <p:sp>
          <p:nvSpPr>
            <p:cNvPr id="1215" name="object 1195">
              <a:extLst>
                <a:ext uri="{FF2B5EF4-FFF2-40B4-BE49-F238E27FC236}">
                  <a16:creationId xmlns:a16="http://schemas.microsoft.com/office/drawing/2014/main" id="{5969554C-F38E-4AF4-843B-AD6D2F69EFF0}"/>
                </a:ext>
              </a:extLst>
            </p:cNvPr>
            <p:cNvSpPr/>
            <p:nvPr/>
          </p:nvSpPr>
          <p:spPr>
            <a:xfrm>
              <a:off x="788269" y="6635415"/>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895"/>
                  </a:lnTo>
                  <a:lnTo>
                    <a:pt x="10210" y="0"/>
                  </a:lnTo>
                  <a:close/>
                </a:path>
              </a:pathLst>
            </a:custGeom>
            <a:solidFill>
              <a:srgbClr val="4C1606"/>
            </a:solidFill>
          </p:spPr>
          <p:txBody>
            <a:bodyPr wrap="square" lIns="0" tIns="0" rIns="0" bIns="0" rtlCol="0"/>
            <a:lstStyle/>
            <a:p>
              <a:endParaRPr sz="1493" dirty="0"/>
            </a:p>
          </p:txBody>
        </p:sp>
        <p:sp>
          <p:nvSpPr>
            <p:cNvPr id="1216" name="object 1196">
              <a:extLst>
                <a:ext uri="{FF2B5EF4-FFF2-40B4-BE49-F238E27FC236}">
                  <a16:creationId xmlns:a16="http://schemas.microsoft.com/office/drawing/2014/main" id="{CB2A5E6C-626E-4311-855E-5FBA99909DAF}"/>
                </a:ext>
              </a:extLst>
            </p:cNvPr>
            <p:cNvSpPr/>
            <p:nvPr/>
          </p:nvSpPr>
          <p:spPr>
            <a:xfrm>
              <a:off x="929117" y="6502545"/>
              <a:ext cx="13970" cy="13970"/>
            </a:xfrm>
            <a:custGeom>
              <a:avLst/>
              <a:gdLst/>
              <a:ahLst/>
              <a:cxnLst/>
              <a:rect l="l" t="t" r="r" b="b"/>
              <a:pathLst>
                <a:path w="13969" h="13970">
                  <a:moveTo>
                    <a:pt x="10210" y="0"/>
                  </a:moveTo>
                  <a:lnTo>
                    <a:pt x="2908" y="126"/>
                  </a:lnTo>
                  <a:lnTo>
                    <a:pt x="0" y="3149"/>
                  </a:lnTo>
                  <a:lnTo>
                    <a:pt x="127" y="10452"/>
                  </a:lnTo>
                  <a:lnTo>
                    <a:pt x="3136" y="13360"/>
                  </a:lnTo>
                  <a:lnTo>
                    <a:pt x="10452" y="13233"/>
                  </a:lnTo>
                  <a:lnTo>
                    <a:pt x="13347" y="10223"/>
                  </a:lnTo>
                  <a:lnTo>
                    <a:pt x="13284" y="6565"/>
                  </a:lnTo>
                  <a:lnTo>
                    <a:pt x="13220" y="2920"/>
                  </a:lnTo>
                  <a:lnTo>
                    <a:pt x="10210" y="0"/>
                  </a:lnTo>
                  <a:close/>
                </a:path>
              </a:pathLst>
            </a:custGeom>
            <a:solidFill>
              <a:srgbClr val="632B1C"/>
            </a:solidFill>
          </p:spPr>
          <p:txBody>
            <a:bodyPr wrap="square" lIns="0" tIns="0" rIns="0" bIns="0" rtlCol="0"/>
            <a:lstStyle/>
            <a:p>
              <a:endParaRPr sz="1493" dirty="0"/>
            </a:p>
          </p:txBody>
        </p:sp>
        <p:sp>
          <p:nvSpPr>
            <p:cNvPr id="1217" name="object 1197">
              <a:extLst>
                <a:ext uri="{FF2B5EF4-FFF2-40B4-BE49-F238E27FC236}">
                  <a16:creationId xmlns:a16="http://schemas.microsoft.com/office/drawing/2014/main" id="{358F31E9-D7C6-4627-8E42-19C2DB362D66}"/>
                </a:ext>
              </a:extLst>
            </p:cNvPr>
            <p:cNvSpPr/>
            <p:nvPr/>
          </p:nvSpPr>
          <p:spPr>
            <a:xfrm>
              <a:off x="731677" y="6719657"/>
              <a:ext cx="13970" cy="13970"/>
            </a:xfrm>
            <a:custGeom>
              <a:avLst/>
              <a:gdLst/>
              <a:ahLst/>
              <a:cxnLst/>
              <a:rect l="l" t="t" r="r" b="b"/>
              <a:pathLst>
                <a:path w="13970" h="13970">
                  <a:moveTo>
                    <a:pt x="10210" y="0"/>
                  </a:moveTo>
                  <a:lnTo>
                    <a:pt x="2895" y="127"/>
                  </a:lnTo>
                  <a:lnTo>
                    <a:pt x="0" y="3124"/>
                  </a:lnTo>
                  <a:lnTo>
                    <a:pt x="126" y="10426"/>
                  </a:lnTo>
                  <a:lnTo>
                    <a:pt x="3136" y="13347"/>
                  </a:lnTo>
                  <a:lnTo>
                    <a:pt x="10439" y="13220"/>
                  </a:lnTo>
                  <a:lnTo>
                    <a:pt x="13347" y="10198"/>
                  </a:lnTo>
                  <a:lnTo>
                    <a:pt x="13284" y="6553"/>
                  </a:lnTo>
                  <a:lnTo>
                    <a:pt x="13220" y="2895"/>
                  </a:lnTo>
                  <a:lnTo>
                    <a:pt x="10210" y="0"/>
                  </a:lnTo>
                  <a:close/>
                </a:path>
              </a:pathLst>
            </a:custGeom>
            <a:solidFill>
              <a:srgbClr val="783322"/>
            </a:solidFill>
          </p:spPr>
          <p:txBody>
            <a:bodyPr wrap="square" lIns="0" tIns="0" rIns="0" bIns="0" rtlCol="0"/>
            <a:lstStyle/>
            <a:p>
              <a:endParaRPr sz="1493" dirty="0"/>
            </a:p>
          </p:txBody>
        </p:sp>
        <p:sp>
          <p:nvSpPr>
            <p:cNvPr id="1218" name="object 1198">
              <a:extLst>
                <a:ext uri="{FF2B5EF4-FFF2-40B4-BE49-F238E27FC236}">
                  <a16:creationId xmlns:a16="http://schemas.microsoft.com/office/drawing/2014/main" id="{D800D4D7-9957-4186-9267-01BD93128C7B}"/>
                </a:ext>
              </a:extLst>
            </p:cNvPr>
            <p:cNvSpPr/>
            <p:nvPr/>
          </p:nvSpPr>
          <p:spPr>
            <a:xfrm>
              <a:off x="590870" y="6552181"/>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601808"/>
            </a:solidFill>
          </p:spPr>
          <p:txBody>
            <a:bodyPr wrap="square" lIns="0" tIns="0" rIns="0" bIns="0" rtlCol="0"/>
            <a:lstStyle/>
            <a:p>
              <a:endParaRPr sz="1493" dirty="0"/>
            </a:p>
          </p:txBody>
        </p:sp>
        <p:sp>
          <p:nvSpPr>
            <p:cNvPr id="1219" name="object 1199">
              <a:extLst>
                <a:ext uri="{FF2B5EF4-FFF2-40B4-BE49-F238E27FC236}">
                  <a16:creationId xmlns:a16="http://schemas.microsoft.com/office/drawing/2014/main" id="{FE2EBB70-DFBA-4536-AE32-B2448883D6BC}"/>
                </a:ext>
              </a:extLst>
            </p:cNvPr>
            <p:cNvSpPr/>
            <p:nvPr/>
          </p:nvSpPr>
          <p:spPr>
            <a:xfrm>
              <a:off x="531098" y="6511900"/>
              <a:ext cx="13970" cy="13335"/>
            </a:xfrm>
            <a:custGeom>
              <a:avLst/>
              <a:gdLst/>
              <a:ahLst/>
              <a:cxnLst/>
              <a:rect l="l" t="t" r="r" b="b"/>
              <a:pathLst>
                <a:path w="13970" h="13334">
                  <a:moveTo>
                    <a:pt x="10210" y="0"/>
                  </a:moveTo>
                  <a:lnTo>
                    <a:pt x="2908" y="126"/>
                  </a:lnTo>
                  <a:lnTo>
                    <a:pt x="0" y="3136"/>
                  </a:lnTo>
                  <a:lnTo>
                    <a:pt x="126" y="10439"/>
                  </a:lnTo>
                  <a:lnTo>
                    <a:pt x="3136" y="13334"/>
                  </a:lnTo>
                  <a:lnTo>
                    <a:pt x="10439" y="13207"/>
                  </a:lnTo>
                  <a:lnTo>
                    <a:pt x="13347" y="10210"/>
                  </a:lnTo>
                  <a:lnTo>
                    <a:pt x="13284" y="6553"/>
                  </a:lnTo>
                  <a:lnTo>
                    <a:pt x="13220" y="2908"/>
                  </a:lnTo>
                  <a:lnTo>
                    <a:pt x="10210" y="0"/>
                  </a:lnTo>
                  <a:close/>
                </a:path>
              </a:pathLst>
            </a:custGeom>
            <a:solidFill>
              <a:srgbClr val="7D3624"/>
            </a:solidFill>
          </p:spPr>
          <p:txBody>
            <a:bodyPr wrap="square" lIns="0" tIns="0" rIns="0" bIns="0" rtlCol="0"/>
            <a:lstStyle/>
            <a:p>
              <a:endParaRPr sz="1493" dirty="0"/>
            </a:p>
          </p:txBody>
        </p:sp>
        <p:sp>
          <p:nvSpPr>
            <p:cNvPr id="1220" name="object 1200">
              <a:extLst>
                <a:ext uri="{FF2B5EF4-FFF2-40B4-BE49-F238E27FC236}">
                  <a16:creationId xmlns:a16="http://schemas.microsoft.com/office/drawing/2014/main" id="{02229657-DE1E-45F6-A16D-5796FDB08567}"/>
                </a:ext>
              </a:extLst>
            </p:cNvPr>
            <p:cNvSpPr/>
            <p:nvPr/>
          </p:nvSpPr>
          <p:spPr>
            <a:xfrm>
              <a:off x="589582" y="6576148"/>
              <a:ext cx="13970" cy="13970"/>
            </a:xfrm>
            <a:custGeom>
              <a:avLst/>
              <a:gdLst/>
              <a:ahLst/>
              <a:cxnLst/>
              <a:rect l="l" t="t" r="r" b="b"/>
              <a:pathLst>
                <a:path w="13970" h="13970">
                  <a:moveTo>
                    <a:pt x="10210" y="0"/>
                  </a:moveTo>
                  <a:lnTo>
                    <a:pt x="2908" y="126"/>
                  </a:lnTo>
                  <a:lnTo>
                    <a:pt x="0" y="3136"/>
                  </a:lnTo>
                  <a:lnTo>
                    <a:pt x="126" y="10439"/>
                  </a:lnTo>
                  <a:lnTo>
                    <a:pt x="3136" y="13347"/>
                  </a:lnTo>
                  <a:lnTo>
                    <a:pt x="10439" y="13220"/>
                  </a:lnTo>
                  <a:lnTo>
                    <a:pt x="13347" y="10210"/>
                  </a:lnTo>
                  <a:lnTo>
                    <a:pt x="13284" y="6553"/>
                  </a:lnTo>
                  <a:lnTo>
                    <a:pt x="13220" y="2895"/>
                  </a:lnTo>
                  <a:lnTo>
                    <a:pt x="10210" y="0"/>
                  </a:lnTo>
                  <a:close/>
                </a:path>
              </a:pathLst>
            </a:custGeom>
            <a:solidFill>
              <a:srgbClr val="701E05"/>
            </a:solidFill>
          </p:spPr>
          <p:txBody>
            <a:bodyPr wrap="square" lIns="0" tIns="0" rIns="0" bIns="0" rtlCol="0"/>
            <a:lstStyle/>
            <a:p>
              <a:endParaRPr sz="1493" dirty="0"/>
            </a:p>
          </p:txBody>
        </p:sp>
        <p:sp>
          <p:nvSpPr>
            <p:cNvPr id="1221" name="object 1201">
              <a:extLst>
                <a:ext uri="{FF2B5EF4-FFF2-40B4-BE49-F238E27FC236}">
                  <a16:creationId xmlns:a16="http://schemas.microsoft.com/office/drawing/2014/main" id="{FAD634C0-23A0-4065-A56B-E6D0B7A12FEF}"/>
                </a:ext>
              </a:extLst>
            </p:cNvPr>
            <p:cNvSpPr/>
            <p:nvPr/>
          </p:nvSpPr>
          <p:spPr>
            <a:xfrm>
              <a:off x="673352" y="6503299"/>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783522"/>
            </a:solidFill>
          </p:spPr>
          <p:txBody>
            <a:bodyPr wrap="square" lIns="0" tIns="0" rIns="0" bIns="0" rtlCol="0"/>
            <a:lstStyle/>
            <a:p>
              <a:endParaRPr sz="1493" dirty="0"/>
            </a:p>
          </p:txBody>
        </p:sp>
        <p:sp>
          <p:nvSpPr>
            <p:cNvPr id="1222" name="object 1202">
              <a:extLst>
                <a:ext uri="{FF2B5EF4-FFF2-40B4-BE49-F238E27FC236}">
                  <a16:creationId xmlns:a16="http://schemas.microsoft.com/office/drawing/2014/main" id="{3468C4C7-EA06-4CC2-8A3D-3E00AD180AFA}"/>
                </a:ext>
              </a:extLst>
            </p:cNvPr>
            <p:cNvSpPr/>
            <p:nvPr/>
          </p:nvSpPr>
          <p:spPr>
            <a:xfrm>
              <a:off x="539205" y="6598385"/>
              <a:ext cx="13970" cy="13335"/>
            </a:xfrm>
            <a:custGeom>
              <a:avLst/>
              <a:gdLst/>
              <a:ahLst/>
              <a:cxnLst/>
              <a:rect l="l" t="t" r="r" b="b"/>
              <a:pathLst>
                <a:path w="13970" h="13334">
                  <a:moveTo>
                    <a:pt x="10223" y="0"/>
                  </a:moveTo>
                  <a:lnTo>
                    <a:pt x="2908" y="126"/>
                  </a:lnTo>
                  <a:lnTo>
                    <a:pt x="0" y="3136"/>
                  </a:lnTo>
                  <a:lnTo>
                    <a:pt x="126" y="10439"/>
                  </a:lnTo>
                  <a:lnTo>
                    <a:pt x="3136" y="13334"/>
                  </a:lnTo>
                  <a:lnTo>
                    <a:pt x="10452" y="13207"/>
                  </a:lnTo>
                  <a:lnTo>
                    <a:pt x="13347" y="10210"/>
                  </a:lnTo>
                  <a:lnTo>
                    <a:pt x="13284" y="6553"/>
                  </a:lnTo>
                  <a:lnTo>
                    <a:pt x="13220" y="2908"/>
                  </a:lnTo>
                  <a:lnTo>
                    <a:pt x="10223" y="0"/>
                  </a:lnTo>
                  <a:close/>
                </a:path>
              </a:pathLst>
            </a:custGeom>
            <a:solidFill>
              <a:srgbClr val="701E05"/>
            </a:solidFill>
          </p:spPr>
          <p:txBody>
            <a:bodyPr wrap="square" lIns="0" tIns="0" rIns="0" bIns="0" rtlCol="0"/>
            <a:lstStyle/>
            <a:p>
              <a:endParaRPr sz="1493" dirty="0"/>
            </a:p>
          </p:txBody>
        </p:sp>
        <p:sp>
          <p:nvSpPr>
            <p:cNvPr id="1223" name="object 1203">
              <a:extLst>
                <a:ext uri="{FF2B5EF4-FFF2-40B4-BE49-F238E27FC236}">
                  <a16:creationId xmlns:a16="http://schemas.microsoft.com/office/drawing/2014/main" id="{9016386F-5237-44A7-B8AD-35E8EFB51878}"/>
                </a:ext>
              </a:extLst>
            </p:cNvPr>
            <p:cNvSpPr/>
            <p:nvPr/>
          </p:nvSpPr>
          <p:spPr>
            <a:xfrm>
              <a:off x="634536" y="6499044"/>
              <a:ext cx="13970" cy="13970"/>
            </a:xfrm>
            <a:custGeom>
              <a:avLst/>
              <a:gdLst/>
              <a:ahLst/>
              <a:cxnLst/>
              <a:rect l="l" t="t" r="r" b="b"/>
              <a:pathLst>
                <a:path w="13970" h="13970">
                  <a:moveTo>
                    <a:pt x="10210" y="0"/>
                  </a:moveTo>
                  <a:lnTo>
                    <a:pt x="2895" y="126"/>
                  </a:lnTo>
                  <a:lnTo>
                    <a:pt x="0" y="3149"/>
                  </a:lnTo>
                  <a:lnTo>
                    <a:pt x="126" y="10452"/>
                  </a:lnTo>
                  <a:lnTo>
                    <a:pt x="3136" y="13360"/>
                  </a:lnTo>
                  <a:lnTo>
                    <a:pt x="10439" y="13233"/>
                  </a:lnTo>
                  <a:lnTo>
                    <a:pt x="13347" y="10223"/>
                  </a:lnTo>
                  <a:lnTo>
                    <a:pt x="13284" y="6565"/>
                  </a:lnTo>
                  <a:lnTo>
                    <a:pt x="13220" y="2908"/>
                  </a:lnTo>
                  <a:lnTo>
                    <a:pt x="10210" y="0"/>
                  </a:lnTo>
                  <a:close/>
                </a:path>
              </a:pathLst>
            </a:custGeom>
            <a:solidFill>
              <a:srgbClr val="793622"/>
            </a:solidFill>
          </p:spPr>
          <p:txBody>
            <a:bodyPr wrap="square" lIns="0" tIns="0" rIns="0" bIns="0" rtlCol="0"/>
            <a:lstStyle/>
            <a:p>
              <a:endParaRPr sz="1493" dirty="0"/>
            </a:p>
          </p:txBody>
        </p:sp>
        <p:sp>
          <p:nvSpPr>
            <p:cNvPr id="1224" name="object 1204">
              <a:extLst>
                <a:ext uri="{FF2B5EF4-FFF2-40B4-BE49-F238E27FC236}">
                  <a16:creationId xmlns:a16="http://schemas.microsoft.com/office/drawing/2014/main" id="{82264E84-E835-471A-BFE9-559432846C26}"/>
                </a:ext>
              </a:extLst>
            </p:cNvPr>
            <p:cNvSpPr/>
            <p:nvPr/>
          </p:nvSpPr>
          <p:spPr>
            <a:xfrm>
              <a:off x="836049" y="6489809"/>
              <a:ext cx="13970" cy="13970"/>
            </a:xfrm>
            <a:custGeom>
              <a:avLst/>
              <a:gdLst/>
              <a:ahLst/>
              <a:cxnLst/>
              <a:rect l="l" t="t" r="r" b="b"/>
              <a:pathLst>
                <a:path w="13969" h="13970">
                  <a:moveTo>
                    <a:pt x="10210" y="0"/>
                  </a:moveTo>
                  <a:lnTo>
                    <a:pt x="2908" y="127"/>
                  </a:lnTo>
                  <a:lnTo>
                    <a:pt x="0" y="3136"/>
                  </a:lnTo>
                  <a:lnTo>
                    <a:pt x="127" y="10439"/>
                  </a:lnTo>
                  <a:lnTo>
                    <a:pt x="3136" y="13347"/>
                  </a:lnTo>
                  <a:lnTo>
                    <a:pt x="10452" y="13220"/>
                  </a:lnTo>
                  <a:lnTo>
                    <a:pt x="13347" y="10210"/>
                  </a:lnTo>
                  <a:lnTo>
                    <a:pt x="13284" y="6553"/>
                  </a:lnTo>
                  <a:lnTo>
                    <a:pt x="13220" y="2908"/>
                  </a:lnTo>
                  <a:lnTo>
                    <a:pt x="10210" y="0"/>
                  </a:lnTo>
                  <a:close/>
                </a:path>
              </a:pathLst>
            </a:custGeom>
            <a:solidFill>
              <a:srgbClr val="793222"/>
            </a:solidFill>
          </p:spPr>
          <p:txBody>
            <a:bodyPr wrap="square" lIns="0" tIns="0" rIns="0" bIns="0" rtlCol="0"/>
            <a:lstStyle/>
            <a:p>
              <a:endParaRPr sz="1493" dirty="0"/>
            </a:p>
          </p:txBody>
        </p:sp>
        <p:sp>
          <p:nvSpPr>
            <p:cNvPr id="1225" name="object 1205">
              <a:extLst>
                <a:ext uri="{FF2B5EF4-FFF2-40B4-BE49-F238E27FC236}">
                  <a16:creationId xmlns:a16="http://schemas.microsoft.com/office/drawing/2014/main" id="{73DB8413-DB66-48FF-9FF8-5D490C596B1A}"/>
                </a:ext>
              </a:extLst>
            </p:cNvPr>
            <p:cNvSpPr/>
            <p:nvPr/>
          </p:nvSpPr>
          <p:spPr>
            <a:xfrm>
              <a:off x="919961" y="6596199"/>
              <a:ext cx="13335" cy="13970"/>
            </a:xfrm>
            <a:custGeom>
              <a:avLst/>
              <a:gdLst/>
              <a:ahLst/>
              <a:cxnLst/>
              <a:rect l="l" t="t" r="r" b="b"/>
              <a:pathLst>
                <a:path w="13334" h="13970">
                  <a:moveTo>
                    <a:pt x="10198" y="0"/>
                  </a:moveTo>
                  <a:lnTo>
                    <a:pt x="2895" y="126"/>
                  </a:lnTo>
                  <a:lnTo>
                    <a:pt x="0" y="3136"/>
                  </a:lnTo>
                  <a:lnTo>
                    <a:pt x="127" y="10439"/>
                  </a:lnTo>
                  <a:lnTo>
                    <a:pt x="3124" y="13347"/>
                  </a:lnTo>
                  <a:lnTo>
                    <a:pt x="10426" y="13220"/>
                  </a:lnTo>
                  <a:lnTo>
                    <a:pt x="13335" y="10210"/>
                  </a:lnTo>
                  <a:lnTo>
                    <a:pt x="13271" y="6553"/>
                  </a:lnTo>
                  <a:lnTo>
                    <a:pt x="13208" y="2908"/>
                  </a:lnTo>
                  <a:lnTo>
                    <a:pt x="10198" y="0"/>
                  </a:lnTo>
                  <a:close/>
                </a:path>
              </a:pathLst>
            </a:custGeom>
            <a:solidFill>
              <a:srgbClr val="652C1D"/>
            </a:solidFill>
          </p:spPr>
          <p:txBody>
            <a:bodyPr wrap="square" lIns="0" tIns="0" rIns="0" bIns="0" rtlCol="0"/>
            <a:lstStyle/>
            <a:p>
              <a:endParaRPr sz="1493" dirty="0"/>
            </a:p>
          </p:txBody>
        </p:sp>
        <p:sp>
          <p:nvSpPr>
            <p:cNvPr id="1226" name="object 1206">
              <a:extLst>
                <a:ext uri="{FF2B5EF4-FFF2-40B4-BE49-F238E27FC236}">
                  <a16:creationId xmlns:a16="http://schemas.microsoft.com/office/drawing/2014/main" id="{8CBBE1E2-6C45-4A0C-A6C6-65D0B5F7B490}"/>
                </a:ext>
              </a:extLst>
            </p:cNvPr>
            <p:cNvSpPr/>
            <p:nvPr/>
          </p:nvSpPr>
          <p:spPr>
            <a:xfrm>
              <a:off x="811359" y="6608212"/>
              <a:ext cx="13970" cy="13970"/>
            </a:xfrm>
            <a:custGeom>
              <a:avLst/>
              <a:gdLst/>
              <a:ahLst/>
              <a:cxnLst/>
              <a:rect l="l" t="t" r="r" b="b"/>
              <a:pathLst>
                <a:path w="13969" h="13970">
                  <a:moveTo>
                    <a:pt x="10223" y="0"/>
                  </a:moveTo>
                  <a:lnTo>
                    <a:pt x="2908" y="127"/>
                  </a:lnTo>
                  <a:lnTo>
                    <a:pt x="0" y="3136"/>
                  </a:lnTo>
                  <a:lnTo>
                    <a:pt x="126" y="10439"/>
                  </a:lnTo>
                  <a:lnTo>
                    <a:pt x="3136" y="13347"/>
                  </a:lnTo>
                  <a:lnTo>
                    <a:pt x="10452" y="13220"/>
                  </a:lnTo>
                  <a:lnTo>
                    <a:pt x="13347" y="10198"/>
                  </a:lnTo>
                  <a:lnTo>
                    <a:pt x="13284" y="6553"/>
                  </a:lnTo>
                  <a:lnTo>
                    <a:pt x="13220" y="2895"/>
                  </a:lnTo>
                  <a:lnTo>
                    <a:pt x="10223" y="0"/>
                  </a:lnTo>
                  <a:close/>
                </a:path>
              </a:pathLst>
            </a:custGeom>
            <a:solidFill>
              <a:srgbClr val="813825"/>
            </a:solidFill>
          </p:spPr>
          <p:txBody>
            <a:bodyPr wrap="square" lIns="0" tIns="0" rIns="0" bIns="0" rtlCol="0"/>
            <a:lstStyle/>
            <a:p>
              <a:endParaRPr sz="1493" dirty="0"/>
            </a:p>
          </p:txBody>
        </p:sp>
        <p:sp>
          <p:nvSpPr>
            <p:cNvPr id="1227" name="object 1207">
              <a:extLst>
                <a:ext uri="{FF2B5EF4-FFF2-40B4-BE49-F238E27FC236}">
                  <a16:creationId xmlns:a16="http://schemas.microsoft.com/office/drawing/2014/main" id="{D6CA1EAC-1592-4381-A35E-A5FA02259E65}"/>
                </a:ext>
              </a:extLst>
            </p:cNvPr>
            <p:cNvSpPr/>
            <p:nvPr/>
          </p:nvSpPr>
          <p:spPr>
            <a:xfrm>
              <a:off x="971883" y="6578709"/>
              <a:ext cx="13970" cy="13970"/>
            </a:xfrm>
            <a:custGeom>
              <a:avLst/>
              <a:gdLst/>
              <a:ahLst/>
              <a:cxnLst/>
              <a:rect l="l" t="t" r="r" b="b"/>
              <a:pathLst>
                <a:path w="13969" h="13970">
                  <a:moveTo>
                    <a:pt x="10210" y="0"/>
                  </a:moveTo>
                  <a:lnTo>
                    <a:pt x="2895"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571508"/>
            </a:solidFill>
          </p:spPr>
          <p:txBody>
            <a:bodyPr wrap="square" lIns="0" tIns="0" rIns="0" bIns="0" rtlCol="0"/>
            <a:lstStyle/>
            <a:p>
              <a:endParaRPr sz="1493" dirty="0"/>
            </a:p>
          </p:txBody>
        </p:sp>
        <p:sp>
          <p:nvSpPr>
            <p:cNvPr id="1228" name="object 1208">
              <a:extLst>
                <a:ext uri="{FF2B5EF4-FFF2-40B4-BE49-F238E27FC236}">
                  <a16:creationId xmlns:a16="http://schemas.microsoft.com/office/drawing/2014/main" id="{59B0AB87-2182-408B-818C-E836247770E2}"/>
                </a:ext>
              </a:extLst>
            </p:cNvPr>
            <p:cNvSpPr/>
            <p:nvPr/>
          </p:nvSpPr>
          <p:spPr>
            <a:xfrm>
              <a:off x="758950" y="6680538"/>
              <a:ext cx="13970" cy="13970"/>
            </a:xfrm>
            <a:custGeom>
              <a:avLst/>
              <a:gdLst/>
              <a:ahLst/>
              <a:cxnLst/>
              <a:rect l="l" t="t" r="r" b="b"/>
              <a:pathLst>
                <a:path w="13970" h="13970">
                  <a:moveTo>
                    <a:pt x="10223" y="0"/>
                  </a:moveTo>
                  <a:lnTo>
                    <a:pt x="2908" y="127"/>
                  </a:lnTo>
                  <a:lnTo>
                    <a:pt x="0" y="3136"/>
                  </a:lnTo>
                  <a:lnTo>
                    <a:pt x="126" y="10439"/>
                  </a:lnTo>
                  <a:lnTo>
                    <a:pt x="3136" y="13347"/>
                  </a:lnTo>
                  <a:lnTo>
                    <a:pt x="10452" y="13220"/>
                  </a:lnTo>
                  <a:lnTo>
                    <a:pt x="13347" y="10210"/>
                  </a:lnTo>
                  <a:lnTo>
                    <a:pt x="13284" y="6553"/>
                  </a:lnTo>
                  <a:lnTo>
                    <a:pt x="13220" y="2908"/>
                  </a:lnTo>
                  <a:lnTo>
                    <a:pt x="10223" y="0"/>
                  </a:lnTo>
                  <a:close/>
                </a:path>
              </a:pathLst>
            </a:custGeom>
            <a:solidFill>
              <a:srgbClr val="8D3C29"/>
            </a:solidFill>
          </p:spPr>
          <p:txBody>
            <a:bodyPr wrap="square" lIns="0" tIns="0" rIns="0" bIns="0" rtlCol="0"/>
            <a:lstStyle/>
            <a:p>
              <a:endParaRPr sz="1493" dirty="0"/>
            </a:p>
          </p:txBody>
        </p:sp>
        <p:sp>
          <p:nvSpPr>
            <p:cNvPr id="1229" name="object 1209">
              <a:extLst>
                <a:ext uri="{FF2B5EF4-FFF2-40B4-BE49-F238E27FC236}">
                  <a16:creationId xmlns:a16="http://schemas.microsoft.com/office/drawing/2014/main" id="{097F2EAB-D58A-43C1-A08D-921B320352C1}"/>
                </a:ext>
              </a:extLst>
            </p:cNvPr>
            <p:cNvSpPr/>
            <p:nvPr/>
          </p:nvSpPr>
          <p:spPr>
            <a:xfrm>
              <a:off x="656094" y="6515649"/>
              <a:ext cx="13970" cy="13970"/>
            </a:xfrm>
            <a:custGeom>
              <a:avLst/>
              <a:gdLst/>
              <a:ahLst/>
              <a:cxnLst/>
              <a:rect l="l" t="t" r="r" b="b"/>
              <a:pathLst>
                <a:path w="13970" h="13970">
                  <a:moveTo>
                    <a:pt x="10210" y="0"/>
                  </a:moveTo>
                  <a:lnTo>
                    <a:pt x="2895"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7C3623"/>
            </a:solidFill>
          </p:spPr>
          <p:txBody>
            <a:bodyPr wrap="square" lIns="0" tIns="0" rIns="0" bIns="0" rtlCol="0"/>
            <a:lstStyle/>
            <a:p>
              <a:endParaRPr sz="1493" dirty="0"/>
            </a:p>
          </p:txBody>
        </p:sp>
        <p:sp>
          <p:nvSpPr>
            <p:cNvPr id="1230" name="object 1210">
              <a:extLst>
                <a:ext uri="{FF2B5EF4-FFF2-40B4-BE49-F238E27FC236}">
                  <a16:creationId xmlns:a16="http://schemas.microsoft.com/office/drawing/2014/main" id="{8F1D5FAC-4F6D-4307-B098-42B2339F17CF}"/>
                </a:ext>
              </a:extLst>
            </p:cNvPr>
            <p:cNvSpPr/>
            <p:nvPr/>
          </p:nvSpPr>
          <p:spPr>
            <a:xfrm>
              <a:off x="781255" y="6642233"/>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571707"/>
            </a:solidFill>
          </p:spPr>
          <p:txBody>
            <a:bodyPr wrap="square" lIns="0" tIns="0" rIns="0" bIns="0" rtlCol="0"/>
            <a:lstStyle/>
            <a:p>
              <a:endParaRPr sz="1493" dirty="0"/>
            </a:p>
          </p:txBody>
        </p:sp>
        <p:sp>
          <p:nvSpPr>
            <p:cNvPr id="1231" name="object 1211">
              <a:extLst>
                <a:ext uri="{FF2B5EF4-FFF2-40B4-BE49-F238E27FC236}">
                  <a16:creationId xmlns:a16="http://schemas.microsoft.com/office/drawing/2014/main" id="{D51FDEA9-2E5A-4137-B973-F5405D7D404C}"/>
                </a:ext>
              </a:extLst>
            </p:cNvPr>
            <p:cNvSpPr/>
            <p:nvPr/>
          </p:nvSpPr>
          <p:spPr>
            <a:xfrm>
              <a:off x="670671" y="6574224"/>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D381B"/>
            </a:solidFill>
          </p:spPr>
          <p:txBody>
            <a:bodyPr wrap="square" lIns="0" tIns="0" rIns="0" bIns="0" rtlCol="0"/>
            <a:lstStyle/>
            <a:p>
              <a:endParaRPr sz="1493" dirty="0"/>
            </a:p>
          </p:txBody>
        </p:sp>
        <p:sp>
          <p:nvSpPr>
            <p:cNvPr id="1232" name="object 1212">
              <a:extLst>
                <a:ext uri="{FF2B5EF4-FFF2-40B4-BE49-F238E27FC236}">
                  <a16:creationId xmlns:a16="http://schemas.microsoft.com/office/drawing/2014/main" id="{AA449075-09ED-497F-A6BB-DBCB746C1F72}"/>
                </a:ext>
              </a:extLst>
            </p:cNvPr>
            <p:cNvSpPr/>
            <p:nvPr/>
          </p:nvSpPr>
          <p:spPr>
            <a:xfrm>
              <a:off x="511185" y="6542624"/>
              <a:ext cx="13970" cy="13970"/>
            </a:xfrm>
            <a:custGeom>
              <a:avLst/>
              <a:gdLst/>
              <a:ahLst/>
              <a:cxnLst/>
              <a:rect l="l" t="t" r="r" b="b"/>
              <a:pathLst>
                <a:path w="13970" h="13970">
                  <a:moveTo>
                    <a:pt x="10210" y="0"/>
                  </a:moveTo>
                  <a:lnTo>
                    <a:pt x="2895" y="126"/>
                  </a:lnTo>
                  <a:lnTo>
                    <a:pt x="0" y="3149"/>
                  </a:lnTo>
                  <a:lnTo>
                    <a:pt x="126" y="10452"/>
                  </a:lnTo>
                  <a:lnTo>
                    <a:pt x="3136" y="13360"/>
                  </a:lnTo>
                  <a:lnTo>
                    <a:pt x="10439" y="13233"/>
                  </a:lnTo>
                  <a:lnTo>
                    <a:pt x="13347" y="10210"/>
                  </a:lnTo>
                  <a:lnTo>
                    <a:pt x="13284" y="6565"/>
                  </a:lnTo>
                  <a:lnTo>
                    <a:pt x="13220" y="2908"/>
                  </a:lnTo>
                  <a:lnTo>
                    <a:pt x="10210" y="0"/>
                  </a:lnTo>
                  <a:close/>
                </a:path>
              </a:pathLst>
            </a:custGeom>
            <a:solidFill>
              <a:srgbClr val="591707"/>
            </a:solidFill>
          </p:spPr>
          <p:txBody>
            <a:bodyPr wrap="square" lIns="0" tIns="0" rIns="0" bIns="0" rtlCol="0"/>
            <a:lstStyle/>
            <a:p>
              <a:endParaRPr sz="1493" dirty="0"/>
            </a:p>
          </p:txBody>
        </p:sp>
        <p:sp>
          <p:nvSpPr>
            <p:cNvPr id="1233" name="object 1213">
              <a:extLst>
                <a:ext uri="{FF2B5EF4-FFF2-40B4-BE49-F238E27FC236}">
                  <a16:creationId xmlns:a16="http://schemas.microsoft.com/office/drawing/2014/main" id="{DF02AC99-AC57-4221-AF56-65C65112E539}"/>
                </a:ext>
              </a:extLst>
            </p:cNvPr>
            <p:cNvSpPr/>
            <p:nvPr/>
          </p:nvSpPr>
          <p:spPr>
            <a:xfrm>
              <a:off x="684113" y="6667015"/>
              <a:ext cx="13970" cy="13970"/>
            </a:xfrm>
            <a:custGeom>
              <a:avLst/>
              <a:gdLst/>
              <a:ahLst/>
              <a:cxnLst/>
              <a:rect l="l" t="t" r="r" b="b"/>
              <a:pathLst>
                <a:path w="13970" h="13970">
                  <a:moveTo>
                    <a:pt x="10210" y="0"/>
                  </a:moveTo>
                  <a:lnTo>
                    <a:pt x="2895"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7A3724"/>
            </a:solidFill>
          </p:spPr>
          <p:txBody>
            <a:bodyPr wrap="square" lIns="0" tIns="0" rIns="0" bIns="0" rtlCol="0"/>
            <a:lstStyle/>
            <a:p>
              <a:endParaRPr sz="1493" dirty="0"/>
            </a:p>
          </p:txBody>
        </p:sp>
        <p:sp>
          <p:nvSpPr>
            <p:cNvPr id="1234" name="object 1214">
              <a:extLst>
                <a:ext uri="{FF2B5EF4-FFF2-40B4-BE49-F238E27FC236}">
                  <a16:creationId xmlns:a16="http://schemas.microsoft.com/office/drawing/2014/main" id="{51B7807F-6029-4F46-8EE1-B8B9D5B2B5C1}"/>
                </a:ext>
              </a:extLst>
            </p:cNvPr>
            <p:cNvSpPr/>
            <p:nvPr/>
          </p:nvSpPr>
          <p:spPr>
            <a:xfrm>
              <a:off x="949648" y="6563805"/>
              <a:ext cx="13335" cy="13970"/>
            </a:xfrm>
            <a:custGeom>
              <a:avLst/>
              <a:gdLst/>
              <a:ahLst/>
              <a:cxnLst/>
              <a:rect l="l" t="t" r="r" b="b"/>
              <a:pathLst>
                <a:path w="13334" h="13970">
                  <a:moveTo>
                    <a:pt x="10210" y="0"/>
                  </a:moveTo>
                  <a:lnTo>
                    <a:pt x="2908" y="126"/>
                  </a:lnTo>
                  <a:lnTo>
                    <a:pt x="0" y="3136"/>
                  </a:lnTo>
                  <a:lnTo>
                    <a:pt x="127" y="10439"/>
                  </a:lnTo>
                  <a:lnTo>
                    <a:pt x="3136" y="13347"/>
                  </a:lnTo>
                  <a:lnTo>
                    <a:pt x="10439" y="13220"/>
                  </a:lnTo>
                  <a:lnTo>
                    <a:pt x="13335" y="10210"/>
                  </a:lnTo>
                  <a:lnTo>
                    <a:pt x="13271" y="6553"/>
                  </a:lnTo>
                  <a:lnTo>
                    <a:pt x="13208" y="2908"/>
                  </a:lnTo>
                  <a:lnTo>
                    <a:pt x="10210" y="0"/>
                  </a:lnTo>
                  <a:close/>
                </a:path>
              </a:pathLst>
            </a:custGeom>
            <a:solidFill>
              <a:srgbClr val="662D1D"/>
            </a:solidFill>
          </p:spPr>
          <p:txBody>
            <a:bodyPr wrap="square" lIns="0" tIns="0" rIns="0" bIns="0" rtlCol="0"/>
            <a:lstStyle/>
            <a:p>
              <a:endParaRPr sz="1493" dirty="0"/>
            </a:p>
          </p:txBody>
        </p:sp>
        <p:sp>
          <p:nvSpPr>
            <p:cNvPr id="1235" name="object 1215">
              <a:extLst>
                <a:ext uri="{FF2B5EF4-FFF2-40B4-BE49-F238E27FC236}">
                  <a16:creationId xmlns:a16="http://schemas.microsoft.com/office/drawing/2014/main" id="{C9EEA35C-A06F-4581-9057-4C457153E16D}"/>
                </a:ext>
              </a:extLst>
            </p:cNvPr>
            <p:cNvSpPr/>
            <p:nvPr/>
          </p:nvSpPr>
          <p:spPr>
            <a:xfrm>
              <a:off x="610189" y="6565537"/>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703220"/>
            </a:solidFill>
          </p:spPr>
          <p:txBody>
            <a:bodyPr wrap="square" lIns="0" tIns="0" rIns="0" bIns="0" rtlCol="0"/>
            <a:lstStyle/>
            <a:p>
              <a:endParaRPr sz="1493" dirty="0"/>
            </a:p>
          </p:txBody>
        </p:sp>
        <p:sp>
          <p:nvSpPr>
            <p:cNvPr id="1236" name="object 1216">
              <a:extLst>
                <a:ext uri="{FF2B5EF4-FFF2-40B4-BE49-F238E27FC236}">
                  <a16:creationId xmlns:a16="http://schemas.microsoft.com/office/drawing/2014/main" id="{6C562E99-52EF-4B16-A486-0B7947706A82}"/>
                </a:ext>
              </a:extLst>
            </p:cNvPr>
            <p:cNvSpPr/>
            <p:nvPr/>
          </p:nvSpPr>
          <p:spPr>
            <a:xfrm>
              <a:off x="684104" y="6662016"/>
              <a:ext cx="13970" cy="13970"/>
            </a:xfrm>
            <a:custGeom>
              <a:avLst/>
              <a:gdLst/>
              <a:ahLst/>
              <a:cxnLst/>
              <a:rect l="l" t="t" r="r" b="b"/>
              <a:pathLst>
                <a:path w="13970" h="13970">
                  <a:moveTo>
                    <a:pt x="10210" y="0"/>
                  </a:moveTo>
                  <a:lnTo>
                    <a:pt x="2908" y="127"/>
                  </a:lnTo>
                  <a:lnTo>
                    <a:pt x="0" y="3149"/>
                  </a:lnTo>
                  <a:lnTo>
                    <a:pt x="126" y="10452"/>
                  </a:lnTo>
                  <a:lnTo>
                    <a:pt x="3136" y="13347"/>
                  </a:lnTo>
                  <a:lnTo>
                    <a:pt x="10439" y="13220"/>
                  </a:lnTo>
                  <a:lnTo>
                    <a:pt x="13347" y="10210"/>
                  </a:lnTo>
                  <a:lnTo>
                    <a:pt x="13284" y="6565"/>
                  </a:lnTo>
                  <a:lnTo>
                    <a:pt x="13220" y="2908"/>
                  </a:lnTo>
                  <a:lnTo>
                    <a:pt x="10210" y="0"/>
                  </a:lnTo>
                  <a:close/>
                </a:path>
              </a:pathLst>
            </a:custGeom>
            <a:solidFill>
              <a:srgbClr val="551808"/>
            </a:solidFill>
          </p:spPr>
          <p:txBody>
            <a:bodyPr wrap="square" lIns="0" tIns="0" rIns="0" bIns="0" rtlCol="0"/>
            <a:lstStyle/>
            <a:p>
              <a:endParaRPr sz="1493" dirty="0"/>
            </a:p>
          </p:txBody>
        </p:sp>
        <p:sp>
          <p:nvSpPr>
            <p:cNvPr id="1237" name="object 1217">
              <a:extLst>
                <a:ext uri="{FF2B5EF4-FFF2-40B4-BE49-F238E27FC236}">
                  <a16:creationId xmlns:a16="http://schemas.microsoft.com/office/drawing/2014/main" id="{969E5E76-D188-486F-8F19-CA8249BD8B4C}"/>
                </a:ext>
              </a:extLst>
            </p:cNvPr>
            <p:cNvSpPr/>
            <p:nvPr/>
          </p:nvSpPr>
          <p:spPr>
            <a:xfrm>
              <a:off x="872982" y="6658383"/>
              <a:ext cx="13970" cy="13970"/>
            </a:xfrm>
            <a:custGeom>
              <a:avLst/>
              <a:gdLst/>
              <a:ahLst/>
              <a:cxnLst/>
              <a:rect l="l" t="t" r="r" b="b"/>
              <a:pathLst>
                <a:path w="13969" h="13970">
                  <a:moveTo>
                    <a:pt x="10198" y="0"/>
                  </a:moveTo>
                  <a:lnTo>
                    <a:pt x="2895" y="127"/>
                  </a:lnTo>
                  <a:lnTo>
                    <a:pt x="0" y="3124"/>
                  </a:lnTo>
                  <a:lnTo>
                    <a:pt x="127" y="10439"/>
                  </a:lnTo>
                  <a:lnTo>
                    <a:pt x="3124" y="13347"/>
                  </a:lnTo>
                  <a:lnTo>
                    <a:pt x="10439" y="13220"/>
                  </a:lnTo>
                  <a:lnTo>
                    <a:pt x="13347" y="10210"/>
                  </a:lnTo>
                  <a:lnTo>
                    <a:pt x="13284" y="6553"/>
                  </a:lnTo>
                  <a:lnTo>
                    <a:pt x="13220" y="2895"/>
                  </a:lnTo>
                  <a:lnTo>
                    <a:pt x="10198" y="0"/>
                  </a:lnTo>
                  <a:close/>
                </a:path>
              </a:pathLst>
            </a:custGeom>
            <a:solidFill>
              <a:srgbClr val="7C3424"/>
            </a:solidFill>
          </p:spPr>
          <p:txBody>
            <a:bodyPr wrap="square" lIns="0" tIns="0" rIns="0" bIns="0" rtlCol="0"/>
            <a:lstStyle/>
            <a:p>
              <a:endParaRPr sz="1493" dirty="0"/>
            </a:p>
          </p:txBody>
        </p:sp>
        <p:sp>
          <p:nvSpPr>
            <p:cNvPr id="1238" name="object 1218">
              <a:extLst>
                <a:ext uri="{FF2B5EF4-FFF2-40B4-BE49-F238E27FC236}">
                  <a16:creationId xmlns:a16="http://schemas.microsoft.com/office/drawing/2014/main" id="{86EDE3CB-4155-46EA-8E13-33D5AA411474}"/>
                </a:ext>
              </a:extLst>
            </p:cNvPr>
            <p:cNvSpPr/>
            <p:nvPr/>
          </p:nvSpPr>
          <p:spPr>
            <a:xfrm>
              <a:off x="674004" y="6567107"/>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198"/>
                  </a:lnTo>
                  <a:lnTo>
                    <a:pt x="13284" y="6553"/>
                  </a:lnTo>
                  <a:lnTo>
                    <a:pt x="13220" y="2895"/>
                  </a:lnTo>
                  <a:lnTo>
                    <a:pt x="10210" y="0"/>
                  </a:lnTo>
                  <a:close/>
                </a:path>
              </a:pathLst>
            </a:custGeom>
            <a:solidFill>
              <a:srgbClr val="601709"/>
            </a:solidFill>
          </p:spPr>
          <p:txBody>
            <a:bodyPr wrap="square" lIns="0" tIns="0" rIns="0" bIns="0" rtlCol="0"/>
            <a:lstStyle/>
            <a:p>
              <a:endParaRPr sz="1493" dirty="0"/>
            </a:p>
          </p:txBody>
        </p:sp>
        <p:sp>
          <p:nvSpPr>
            <p:cNvPr id="1239" name="object 1219">
              <a:extLst>
                <a:ext uri="{FF2B5EF4-FFF2-40B4-BE49-F238E27FC236}">
                  <a16:creationId xmlns:a16="http://schemas.microsoft.com/office/drawing/2014/main" id="{96E8BAE4-DFE7-4D4A-85EB-B22E7C06022F}"/>
                </a:ext>
              </a:extLst>
            </p:cNvPr>
            <p:cNvSpPr/>
            <p:nvPr/>
          </p:nvSpPr>
          <p:spPr>
            <a:xfrm>
              <a:off x="476741" y="6585153"/>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641809"/>
            </a:solidFill>
          </p:spPr>
          <p:txBody>
            <a:bodyPr wrap="square" lIns="0" tIns="0" rIns="0" bIns="0" rtlCol="0"/>
            <a:lstStyle/>
            <a:p>
              <a:endParaRPr sz="1493" dirty="0"/>
            </a:p>
          </p:txBody>
        </p:sp>
        <p:sp>
          <p:nvSpPr>
            <p:cNvPr id="1240" name="object 1220">
              <a:extLst>
                <a:ext uri="{FF2B5EF4-FFF2-40B4-BE49-F238E27FC236}">
                  <a16:creationId xmlns:a16="http://schemas.microsoft.com/office/drawing/2014/main" id="{5CCCF2DA-347A-464F-B617-464C50E0040F}"/>
                </a:ext>
              </a:extLst>
            </p:cNvPr>
            <p:cNvSpPr/>
            <p:nvPr/>
          </p:nvSpPr>
          <p:spPr>
            <a:xfrm>
              <a:off x="1054350" y="6578369"/>
              <a:ext cx="13970" cy="13970"/>
            </a:xfrm>
            <a:custGeom>
              <a:avLst/>
              <a:gdLst/>
              <a:ahLst/>
              <a:cxnLst/>
              <a:rect l="l" t="t" r="r" b="b"/>
              <a:pathLst>
                <a:path w="13969" h="13970">
                  <a:moveTo>
                    <a:pt x="10210" y="0"/>
                  </a:moveTo>
                  <a:lnTo>
                    <a:pt x="2908"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6A2D1E"/>
            </a:solidFill>
          </p:spPr>
          <p:txBody>
            <a:bodyPr wrap="square" lIns="0" tIns="0" rIns="0" bIns="0" rtlCol="0"/>
            <a:lstStyle/>
            <a:p>
              <a:endParaRPr sz="1493" dirty="0"/>
            </a:p>
          </p:txBody>
        </p:sp>
        <p:sp>
          <p:nvSpPr>
            <p:cNvPr id="1241" name="object 1221">
              <a:extLst>
                <a:ext uri="{FF2B5EF4-FFF2-40B4-BE49-F238E27FC236}">
                  <a16:creationId xmlns:a16="http://schemas.microsoft.com/office/drawing/2014/main" id="{5F7291B6-4F6D-492E-8CC2-6226DC66223E}"/>
                </a:ext>
              </a:extLst>
            </p:cNvPr>
            <p:cNvSpPr/>
            <p:nvPr/>
          </p:nvSpPr>
          <p:spPr>
            <a:xfrm>
              <a:off x="486164" y="6663103"/>
              <a:ext cx="13970" cy="13970"/>
            </a:xfrm>
            <a:custGeom>
              <a:avLst/>
              <a:gdLst/>
              <a:ahLst/>
              <a:cxnLst/>
              <a:rect l="l" t="t" r="r" b="b"/>
              <a:pathLst>
                <a:path w="13970" h="13970">
                  <a:moveTo>
                    <a:pt x="10210" y="0"/>
                  </a:moveTo>
                  <a:lnTo>
                    <a:pt x="2895"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7C3722"/>
            </a:solidFill>
          </p:spPr>
          <p:txBody>
            <a:bodyPr wrap="square" lIns="0" tIns="0" rIns="0" bIns="0" rtlCol="0"/>
            <a:lstStyle/>
            <a:p>
              <a:endParaRPr sz="1493" dirty="0"/>
            </a:p>
          </p:txBody>
        </p:sp>
        <p:sp>
          <p:nvSpPr>
            <p:cNvPr id="1242" name="object 1222">
              <a:extLst>
                <a:ext uri="{FF2B5EF4-FFF2-40B4-BE49-F238E27FC236}">
                  <a16:creationId xmlns:a16="http://schemas.microsoft.com/office/drawing/2014/main" id="{9C2E24E4-AB46-462D-BA7F-75D356E9629C}"/>
                </a:ext>
              </a:extLst>
            </p:cNvPr>
            <p:cNvSpPr/>
            <p:nvPr/>
          </p:nvSpPr>
          <p:spPr>
            <a:xfrm>
              <a:off x="932088" y="6519985"/>
              <a:ext cx="13970" cy="13970"/>
            </a:xfrm>
            <a:custGeom>
              <a:avLst/>
              <a:gdLst/>
              <a:ahLst/>
              <a:cxnLst/>
              <a:rect l="l" t="t" r="r" b="b"/>
              <a:pathLst>
                <a:path w="13969" h="13970">
                  <a:moveTo>
                    <a:pt x="10210" y="0"/>
                  </a:moveTo>
                  <a:lnTo>
                    <a:pt x="2895" y="126"/>
                  </a:lnTo>
                  <a:lnTo>
                    <a:pt x="0" y="3149"/>
                  </a:lnTo>
                  <a:lnTo>
                    <a:pt x="127" y="10452"/>
                  </a:lnTo>
                  <a:lnTo>
                    <a:pt x="3136" y="13360"/>
                  </a:lnTo>
                  <a:lnTo>
                    <a:pt x="10439" y="13233"/>
                  </a:lnTo>
                  <a:lnTo>
                    <a:pt x="13347" y="10223"/>
                  </a:lnTo>
                  <a:lnTo>
                    <a:pt x="13284" y="6565"/>
                  </a:lnTo>
                  <a:lnTo>
                    <a:pt x="13220" y="2920"/>
                  </a:lnTo>
                  <a:lnTo>
                    <a:pt x="10210" y="0"/>
                  </a:lnTo>
                  <a:close/>
                </a:path>
              </a:pathLst>
            </a:custGeom>
            <a:solidFill>
              <a:srgbClr val="682E1D"/>
            </a:solidFill>
          </p:spPr>
          <p:txBody>
            <a:bodyPr wrap="square" lIns="0" tIns="0" rIns="0" bIns="0" rtlCol="0"/>
            <a:lstStyle/>
            <a:p>
              <a:endParaRPr sz="1493" dirty="0"/>
            </a:p>
          </p:txBody>
        </p:sp>
        <p:sp>
          <p:nvSpPr>
            <p:cNvPr id="1243" name="object 1223">
              <a:extLst>
                <a:ext uri="{FF2B5EF4-FFF2-40B4-BE49-F238E27FC236}">
                  <a16:creationId xmlns:a16="http://schemas.microsoft.com/office/drawing/2014/main" id="{3BCCF1E1-8A6A-4A80-BA9C-7365F4BE5D53}"/>
                </a:ext>
              </a:extLst>
            </p:cNvPr>
            <p:cNvSpPr/>
            <p:nvPr/>
          </p:nvSpPr>
          <p:spPr>
            <a:xfrm>
              <a:off x="840191" y="6611005"/>
              <a:ext cx="13970" cy="13970"/>
            </a:xfrm>
            <a:custGeom>
              <a:avLst/>
              <a:gdLst/>
              <a:ahLst/>
              <a:cxnLst/>
              <a:rect l="l" t="t" r="r" b="b"/>
              <a:pathLst>
                <a:path w="13969" h="13970">
                  <a:moveTo>
                    <a:pt x="10210" y="0"/>
                  </a:moveTo>
                  <a:lnTo>
                    <a:pt x="2895"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5B1707"/>
            </a:solidFill>
          </p:spPr>
          <p:txBody>
            <a:bodyPr wrap="square" lIns="0" tIns="0" rIns="0" bIns="0" rtlCol="0"/>
            <a:lstStyle/>
            <a:p>
              <a:endParaRPr sz="1493" dirty="0"/>
            </a:p>
          </p:txBody>
        </p:sp>
        <p:sp>
          <p:nvSpPr>
            <p:cNvPr id="1244" name="object 1224">
              <a:extLst>
                <a:ext uri="{FF2B5EF4-FFF2-40B4-BE49-F238E27FC236}">
                  <a16:creationId xmlns:a16="http://schemas.microsoft.com/office/drawing/2014/main" id="{13779B2B-7A03-4C07-B230-92B7A0C34F0A}"/>
                </a:ext>
              </a:extLst>
            </p:cNvPr>
            <p:cNvSpPr/>
            <p:nvPr/>
          </p:nvSpPr>
          <p:spPr>
            <a:xfrm>
              <a:off x="531284" y="6599609"/>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6F3220"/>
            </a:solidFill>
          </p:spPr>
          <p:txBody>
            <a:bodyPr wrap="square" lIns="0" tIns="0" rIns="0" bIns="0" rtlCol="0"/>
            <a:lstStyle/>
            <a:p>
              <a:endParaRPr sz="1493" dirty="0"/>
            </a:p>
          </p:txBody>
        </p:sp>
        <p:sp>
          <p:nvSpPr>
            <p:cNvPr id="1245" name="object 1225">
              <a:extLst>
                <a:ext uri="{FF2B5EF4-FFF2-40B4-BE49-F238E27FC236}">
                  <a16:creationId xmlns:a16="http://schemas.microsoft.com/office/drawing/2014/main" id="{6731FB7B-7FF5-47AC-A1A1-5EC79D13EF20}"/>
                </a:ext>
              </a:extLst>
            </p:cNvPr>
            <p:cNvSpPr/>
            <p:nvPr/>
          </p:nvSpPr>
          <p:spPr>
            <a:xfrm>
              <a:off x="594358" y="6650532"/>
              <a:ext cx="13970" cy="13970"/>
            </a:xfrm>
            <a:custGeom>
              <a:avLst/>
              <a:gdLst/>
              <a:ahLst/>
              <a:cxnLst/>
              <a:rect l="l" t="t" r="r" b="b"/>
              <a:pathLst>
                <a:path w="13970" h="13970">
                  <a:moveTo>
                    <a:pt x="10210" y="0"/>
                  </a:moveTo>
                  <a:lnTo>
                    <a:pt x="2908" y="127"/>
                  </a:lnTo>
                  <a:lnTo>
                    <a:pt x="0" y="3124"/>
                  </a:lnTo>
                  <a:lnTo>
                    <a:pt x="126" y="10439"/>
                  </a:lnTo>
                  <a:lnTo>
                    <a:pt x="3136" y="13347"/>
                  </a:lnTo>
                  <a:lnTo>
                    <a:pt x="10439" y="13220"/>
                  </a:lnTo>
                  <a:lnTo>
                    <a:pt x="13347" y="10210"/>
                  </a:lnTo>
                  <a:lnTo>
                    <a:pt x="13284" y="6553"/>
                  </a:lnTo>
                  <a:lnTo>
                    <a:pt x="13220" y="2895"/>
                  </a:lnTo>
                  <a:lnTo>
                    <a:pt x="10210" y="0"/>
                  </a:lnTo>
                  <a:close/>
                </a:path>
              </a:pathLst>
            </a:custGeom>
            <a:solidFill>
              <a:srgbClr val="641809"/>
            </a:solidFill>
          </p:spPr>
          <p:txBody>
            <a:bodyPr wrap="square" lIns="0" tIns="0" rIns="0" bIns="0" rtlCol="0"/>
            <a:lstStyle/>
            <a:p>
              <a:endParaRPr sz="1493" dirty="0"/>
            </a:p>
          </p:txBody>
        </p:sp>
        <p:sp>
          <p:nvSpPr>
            <p:cNvPr id="1246" name="object 1226">
              <a:extLst>
                <a:ext uri="{FF2B5EF4-FFF2-40B4-BE49-F238E27FC236}">
                  <a16:creationId xmlns:a16="http://schemas.microsoft.com/office/drawing/2014/main" id="{CC7A27A4-72A9-43EE-A3BC-FBA521102897}"/>
                </a:ext>
              </a:extLst>
            </p:cNvPr>
            <p:cNvSpPr/>
            <p:nvPr/>
          </p:nvSpPr>
          <p:spPr>
            <a:xfrm>
              <a:off x="669764" y="6666480"/>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03821"/>
            </a:solidFill>
          </p:spPr>
          <p:txBody>
            <a:bodyPr wrap="square" lIns="0" tIns="0" rIns="0" bIns="0" rtlCol="0"/>
            <a:lstStyle/>
            <a:p>
              <a:endParaRPr sz="1493" dirty="0"/>
            </a:p>
          </p:txBody>
        </p:sp>
        <p:sp>
          <p:nvSpPr>
            <p:cNvPr id="1247" name="object 1227">
              <a:extLst>
                <a:ext uri="{FF2B5EF4-FFF2-40B4-BE49-F238E27FC236}">
                  <a16:creationId xmlns:a16="http://schemas.microsoft.com/office/drawing/2014/main" id="{24E8F3C6-0F37-47DC-8BFE-E91C22901CFD}"/>
                </a:ext>
              </a:extLst>
            </p:cNvPr>
            <p:cNvSpPr/>
            <p:nvPr/>
          </p:nvSpPr>
          <p:spPr>
            <a:xfrm>
              <a:off x="1013534" y="6620476"/>
              <a:ext cx="13970" cy="13970"/>
            </a:xfrm>
            <a:custGeom>
              <a:avLst/>
              <a:gdLst/>
              <a:ahLst/>
              <a:cxnLst/>
              <a:rect l="l" t="t" r="r" b="b"/>
              <a:pathLst>
                <a:path w="13969" h="13970">
                  <a:moveTo>
                    <a:pt x="10223" y="0"/>
                  </a:moveTo>
                  <a:lnTo>
                    <a:pt x="2908" y="127"/>
                  </a:lnTo>
                  <a:lnTo>
                    <a:pt x="0" y="3136"/>
                  </a:lnTo>
                  <a:lnTo>
                    <a:pt x="126" y="10439"/>
                  </a:lnTo>
                  <a:lnTo>
                    <a:pt x="3149" y="13347"/>
                  </a:lnTo>
                  <a:lnTo>
                    <a:pt x="10452" y="13220"/>
                  </a:lnTo>
                  <a:lnTo>
                    <a:pt x="13360" y="10210"/>
                  </a:lnTo>
                  <a:lnTo>
                    <a:pt x="13296" y="6553"/>
                  </a:lnTo>
                  <a:lnTo>
                    <a:pt x="13233" y="2908"/>
                  </a:lnTo>
                  <a:lnTo>
                    <a:pt x="10223" y="0"/>
                  </a:lnTo>
                  <a:close/>
                </a:path>
              </a:pathLst>
            </a:custGeom>
            <a:solidFill>
              <a:srgbClr val="5C281A"/>
            </a:solidFill>
          </p:spPr>
          <p:txBody>
            <a:bodyPr wrap="square" lIns="0" tIns="0" rIns="0" bIns="0" rtlCol="0"/>
            <a:lstStyle/>
            <a:p>
              <a:endParaRPr sz="1493" dirty="0"/>
            </a:p>
          </p:txBody>
        </p:sp>
        <p:sp>
          <p:nvSpPr>
            <p:cNvPr id="1248" name="object 1228">
              <a:extLst>
                <a:ext uri="{FF2B5EF4-FFF2-40B4-BE49-F238E27FC236}">
                  <a16:creationId xmlns:a16="http://schemas.microsoft.com/office/drawing/2014/main" id="{99A7C2FA-5A20-4878-93FE-26C38BEC651F}"/>
                </a:ext>
              </a:extLst>
            </p:cNvPr>
            <p:cNvSpPr/>
            <p:nvPr/>
          </p:nvSpPr>
          <p:spPr>
            <a:xfrm>
              <a:off x="625090" y="6548267"/>
              <a:ext cx="13970" cy="13335"/>
            </a:xfrm>
            <a:custGeom>
              <a:avLst/>
              <a:gdLst/>
              <a:ahLst/>
              <a:cxnLst/>
              <a:rect l="l" t="t" r="r" b="b"/>
              <a:pathLst>
                <a:path w="13970" h="13334">
                  <a:moveTo>
                    <a:pt x="10210" y="0"/>
                  </a:moveTo>
                  <a:lnTo>
                    <a:pt x="2908" y="127"/>
                  </a:lnTo>
                  <a:lnTo>
                    <a:pt x="0" y="3136"/>
                  </a:lnTo>
                  <a:lnTo>
                    <a:pt x="126" y="10439"/>
                  </a:lnTo>
                  <a:lnTo>
                    <a:pt x="3136" y="13335"/>
                  </a:lnTo>
                  <a:lnTo>
                    <a:pt x="10439" y="13208"/>
                  </a:lnTo>
                  <a:lnTo>
                    <a:pt x="13347" y="10198"/>
                  </a:lnTo>
                  <a:lnTo>
                    <a:pt x="13284" y="6553"/>
                  </a:lnTo>
                  <a:lnTo>
                    <a:pt x="13220" y="2908"/>
                  </a:lnTo>
                  <a:lnTo>
                    <a:pt x="10210" y="0"/>
                  </a:lnTo>
                  <a:close/>
                </a:path>
              </a:pathLst>
            </a:custGeom>
            <a:solidFill>
              <a:srgbClr val="713320"/>
            </a:solidFill>
          </p:spPr>
          <p:txBody>
            <a:bodyPr wrap="square" lIns="0" tIns="0" rIns="0" bIns="0" rtlCol="0"/>
            <a:lstStyle/>
            <a:p>
              <a:endParaRPr sz="1493" dirty="0"/>
            </a:p>
          </p:txBody>
        </p:sp>
        <p:sp>
          <p:nvSpPr>
            <p:cNvPr id="1249" name="object 1229">
              <a:extLst>
                <a:ext uri="{FF2B5EF4-FFF2-40B4-BE49-F238E27FC236}">
                  <a16:creationId xmlns:a16="http://schemas.microsoft.com/office/drawing/2014/main" id="{3E8DF025-BB01-4790-906F-D0E36697FF1E}"/>
                </a:ext>
              </a:extLst>
            </p:cNvPr>
            <p:cNvSpPr/>
            <p:nvPr/>
          </p:nvSpPr>
          <p:spPr>
            <a:xfrm>
              <a:off x="891519" y="6538913"/>
              <a:ext cx="13970" cy="13970"/>
            </a:xfrm>
            <a:custGeom>
              <a:avLst/>
              <a:gdLst/>
              <a:ahLst/>
              <a:cxnLst/>
              <a:rect l="l" t="t" r="r" b="b"/>
              <a:pathLst>
                <a:path w="13969" h="13970">
                  <a:moveTo>
                    <a:pt x="10236" y="0"/>
                  </a:moveTo>
                  <a:lnTo>
                    <a:pt x="2920" y="127"/>
                  </a:lnTo>
                  <a:lnTo>
                    <a:pt x="0" y="3136"/>
                  </a:lnTo>
                  <a:lnTo>
                    <a:pt x="139" y="10439"/>
                  </a:lnTo>
                  <a:lnTo>
                    <a:pt x="3149" y="13347"/>
                  </a:lnTo>
                  <a:lnTo>
                    <a:pt x="10464" y="13220"/>
                  </a:lnTo>
                  <a:lnTo>
                    <a:pt x="13360" y="10210"/>
                  </a:lnTo>
                  <a:lnTo>
                    <a:pt x="13296" y="6553"/>
                  </a:lnTo>
                  <a:lnTo>
                    <a:pt x="13233" y="2908"/>
                  </a:lnTo>
                  <a:lnTo>
                    <a:pt x="10236" y="0"/>
                  </a:lnTo>
                  <a:close/>
                </a:path>
              </a:pathLst>
            </a:custGeom>
            <a:solidFill>
              <a:srgbClr val="571508"/>
            </a:solidFill>
          </p:spPr>
          <p:txBody>
            <a:bodyPr wrap="square" lIns="0" tIns="0" rIns="0" bIns="0" rtlCol="0"/>
            <a:lstStyle/>
            <a:p>
              <a:endParaRPr sz="1493" dirty="0"/>
            </a:p>
          </p:txBody>
        </p:sp>
        <p:sp>
          <p:nvSpPr>
            <p:cNvPr id="1250" name="object 1230">
              <a:extLst>
                <a:ext uri="{FF2B5EF4-FFF2-40B4-BE49-F238E27FC236}">
                  <a16:creationId xmlns:a16="http://schemas.microsoft.com/office/drawing/2014/main" id="{1EBE3ADA-CE9E-4A8A-988D-6214B5B03B1E}"/>
                </a:ext>
              </a:extLst>
            </p:cNvPr>
            <p:cNvSpPr/>
            <p:nvPr/>
          </p:nvSpPr>
          <p:spPr>
            <a:xfrm>
              <a:off x="637127" y="6590401"/>
              <a:ext cx="13970" cy="13970"/>
            </a:xfrm>
            <a:custGeom>
              <a:avLst/>
              <a:gdLst/>
              <a:ahLst/>
              <a:cxnLst/>
              <a:rect l="l" t="t" r="r" b="b"/>
              <a:pathLst>
                <a:path w="13970" h="13970">
                  <a:moveTo>
                    <a:pt x="10210" y="0"/>
                  </a:moveTo>
                  <a:lnTo>
                    <a:pt x="2908" y="126"/>
                  </a:lnTo>
                  <a:lnTo>
                    <a:pt x="0" y="3124"/>
                  </a:lnTo>
                  <a:lnTo>
                    <a:pt x="126" y="10426"/>
                  </a:lnTo>
                  <a:lnTo>
                    <a:pt x="3136" y="13347"/>
                  </a:lnTo>
                  <a:lnTo>
                    <a:pt x="10452" y="13220"/>
                  </a:lnTo>
                  <a:lnTo>
                    <a:pt x="13347" y="10198"/>
                  </a:lnTo>
                  <a:lnTo>
                    <a:pt x="13284" y="6553"/>
                  </a:lnTo>
                  <a:lnTo>
                    <a:pt x="13220" y="2895"/>
                  </a:lnTo>
                  <a:lnTo>
                    <a:pt x="10210" y="0"/>
                  </a:lnTo>
                  <a:close/>
                </a:path>
              </a:pathLst>
            </a:custGeom>
            <a:solidFill>
              <a:srgbClr val="701E05"/>
            </a:solidFill>
          </p:spPr>
          <p:txBody>
            <a:bodyPr wrap="square" lIns="0" tIns="0" rIns="0" bIns="0" rtlCol="0"/>
            <a:lstStyle/>
            <a:p>
              <a:endParaRPr sz="1493" dirty="0"/>
            </a:p>
          </p:txBody>
        </p:sp>
        <p:sp>
          <p:nvSpPr>
            <p:cNvPr id="1251" name="object 1231">
              <a:extLst>
                <a:ext uri="{FF2B5EF4-FFF2-40B4-BE49-F238E27FC236}">
                  <a16:creationId xmlns:a16="http://schemas.microsoft.com/office/drawing/2014/main" id="{82128B35-78C5-4DF3-95C8-3783C33C8006}"/>
                </a:ext>
              </a:extLst>
            </p:cNvPr>
            <p:cNvSpPr/>
            <p:nvPr/>
          </p:nvSpPr>
          <p:spPr>
            <a:xfrm>
              <a:off x="815375" y="6617724"/>
              <a:ext cx="13335" cy="13335"/>
            </a:xfrm>
            <a:custGeom>
              <a:avLst/>
              <a:gdLst/>
              <a:ahLst/>
              <a:cxnLst/>
              <a:rect l="l" t="t" r="r" b="b"/>
              <a:pathLst>
                <a:path w="13334" h="13334">
                  <a:moveTo>
                    <a:pt x="10198" y="0"/>
                  </a:moveTo>
                  <a:lnTo>
                    <a:pt x="2895" y="127"/>
                  </a:lnTo>
                  <a:lnTo>
                    <a:pt x="0" y="3136"/>
                  </a:lnTo>
                  <a:lnTo>
                    <a:pt x="127" y="10439"/>
                  </a:lnTo>
                  <a:lnTo>
                    <a:pt x="3124" y="13335"/>
                  </a:lnTo>
                  <a:lnTo>
                    <a:pt x="10439" y="13208"/>
                  </a:lnTo>
                  <a:lnTo>
                    <a:pt x="13335" y="10210"/>
                  </a:lnTo>
                  <a:lnTo>
                    <a:pt x="13271" y="6553"/>
                  </a:lnTo>
                  <a:lnTo>
                    <a:pt x="13208" y="2908"/>
                  </a:lnTo>
                  <a:lnTo>
                    <a:pt x="10198" y="0"/>
                  </a:lnTo>
                  <a:close/>
                </a:path>
              </a:pathLst>
            </a:custGeom>
            <a:solidFill>
              <a:srgbClr val="511507"/>
            </a:solidFill>
          </p:spPr>
          <p:txBody>
            <a:bodyPr wrap="square" lIns="0" tIns="0" rIns="0" bIns="0" rtlCol="0"/>
            <a:lstStyle/>
            <a:p>
              <a:endParaRPr sz="1493" dirty="0"/>
            </a:p>
          </p:txBody>
        </p:sp>
        <p:sp>
          <p:nvSpPr>
            <p:cNvPr id="1252" name="object 1232">
              <a:extLst>
                <a:ext uri="{FF2B5EF4-FFF2-40B4-BE49-F238E27FC236}">
                  <a16:creationId xmlns:a16="http://schemas.microsoft.com/office/drawing/2014/main" id="{0A3DB481-0FCA-4F12-BCF5-99576A0C6D5A}"/>
                </a:ext>
              </a:extLst>
            </p:cNvPr>
            <p:cNvSpPr/>
            <p:nvPr/>
          </p:nvSpPr>
          <p:spPr>
            <a:xfrm>
              <a:off x="920817" y="6604312"/>
              <a:ext cx="13970" cy="13335"/>
            </a:xfrm>
            <a:custGeom>
              <a:avLst/>
              <a:gdLst/>
              <a:ahLst/>
              <a:cxnLst/>
              <a:rect l="l" t="t" r="r" b="b"/>
              <a:pathLst>
                <a:path w="13969" h="13334">
                  <a:moveTo>
                    <a:pt x="10210" y="0"/>
                  </a:moveTo>
                  <a:lnTo>
                    <a:pt x="2895" y="127"/>
                  </a:lnTo>
                  <a:lnTo>
                    <a:pt x="0" y="3124"/>
                  </a:lnTo>
                  <a:lnTo>
                    <a:pt x="127" y="10439"/>
                  </a:lnTo>
                  <a:lnTo>
                    <a:pt x="3136" y="13335"/>
                  </a:lnTo>
                  <a:lnTo>
                    <a:pt x="10439" y="13208"/>
                  </a:lnTo>
                  <a:lnTo>
                    <a:pt x="13347" y="10210"/>
                  </a:lnTo>
                  <a:lnTo>
                    <a:pt x="13284" y="6553"/>
                  </a:lnTo>
                  <a:lnTo>
                    <a:pt x="13220" y="2895"/>
                  </a:lnTo>
                  <a:lnTo>
                    <a:pt x="10210" y="0"/>
                  </a:lnTo>
                  <a:close/>
                </a:path>
              </a:pathLst>
            </a:custGeom>
            <a:solidFill>
              <a:srgbClr val="451306"/>
            </a:solidFill>
          </p:spPr>
          <p:txBody>
            <a:bodyPr wrap="square" lIns="0" tIns="0" rIns="0" bIns="0" rtlCol="0"/>
            <a:lstStyle/>
            <a:p>
              <a:endParaRPr sz="1493" dirty="0"/>
            </a:p>
          </p:txBody>
        </p:sp>
        <p:sp>
          <p:nvSpPr>
            <p:cNvPr id="1253" name="object 1233">
              <a:extLst>
                <a:ext uri="{FF2B5EF4-FFF2-40B4-BE49-F238E27FC236}">
                  <a16:creationId xmlns:a16="http://schemas.microsoft.com/office/drawing/2014/main" id="{0D368E8A-0680-4E5F-A93D-2E5F251F2B60}"/>
                </a:ext>
              </a:extLst>
            </p:cNvPr>
            <p:cNvSpPr/>
            <p:nvPr/>
          </p:nvSpPr>
          <p:spPr>
            <a:xfrm>
              <a:off x="850581" y="6494673"/>
              <a:ext cx="13970" cy="13970"/>
            </a:xfrm>
            <a:custGeom>
              <a:avLst/>
              <a:gdLst/>
              <a:ahLst/>
              <a:cxnLst/>
              <a:rect l="l" t="t" r="r" b="b"/>
              <a:pathLst>
                <a:path w="13969" h="13970">
                  <a:moveTo>
                    <a:pt x="10223" y="0"/>
                  </a:moveTo>
                  <a:lnTo>
                    <a:pt x="2908" y="127"/>
                  </a:lnTo>
                  <a:lnTo>
                    <a:pt x="0" y="3136"/>
                  </a:lnTo>
                  <a:lnTo>
                    <a:pt x="139" y="10439"/>
                  </a:lnTo>
                  <a:lnTo>
                    <a:pt x="3149" y="13347"/>
                  </a:lnTo>
                  <a:lnTo>
                    <a:pt x="10452" y="13220"/>
                  </a:lnTo>
                  <a:lnTo>
                    <a:pt x="13360" y="10210"/>
                  </a:lnTo>
                  <a:lnTo>
                    <a:pt x="13296" y="6553"/>
                  </a:lnTo>
                  <a:lnTo>
                    <a:pt x="13233" y="2908"/>
                  </a:lnTo>
                  <a:lnTo>
                    <a:pt x="10223" y="0"/>
                  </a:lnTo>
                  <a:close/>
                </a:path>
              </a:pathLst>
            </a:custGeom>
            <a:solidFill>
              <a:srgbClr val="5D2A1A"/>
            </a:solidFill>
          </p:spPr>
          <p:txBody>
            <a:bodyPr wrap="square" lIns="0" tIns="0" rIns="0" bIns="0" rtlCol="0"/>
            <a:lstStyle/>
            <a:p>
              <a:endParaRPr sz="1493" dirty="0"/>
            </a:p>
          </p:txBody>
        </p:sp>
        <p:sp>
          <p:nvSpPr>
            <p:cNvPr id="1254" name="object 1234">
              <a:extLst>
                <a:ext uri="{FF2B5EF4-FFF2-40B4-BE49-F238E27FC236}">
                  <a16:creationId xmlns:a16="http://schemas.microsoft.com/office/drawing/2014/main" id="{D15E9512-73A5-4273-B8A4-1F409F622D18}"/>
                </a:ext>
              </a:extLst>
            </p:cNvPr>
            <p:cNvSpPr/>
            <p:nvPr/>
          </p:nvSpPr>
          <p:spPr>
            <a:xfrm>
              <a:off x="821491" y="6608269"/>
              <a:ext cx="13970" cy="13970"/>
            </a:xfrm>
            <a:custGeom>
              <a:avLst/>
              <a:gdLst/>
              <a:ahLst/>
              <a:cxnLst/>
              <a:rect l="l" t="t" r="r" b="b"/>
              <a:pathLst>
                <a:path w="13969" h="13970">
                  <a:moveTo>
                    <a:pt x="10210" y="0"/>
                  </a:moveTo>
                  <a:lnTo>
                    <a:pt x="2895"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4C1606"/>
            </a:solidFill>
          </p:spPr>
          <p:txBody>
            <a:bodyPr wrap="square" lIns="0" tIns="0" rIns="0" bIns="0" rtlCol="0"/>
            <a:lstStyle/>
            <a:p>
              <a:endParaRPr sz="1493" dirty="0"/>
            </a:p>
          </p:txBody>
        </p:sp>
        <p:sp>
          <p:nvSpPr>
            <p:cNvPr id="1255" name="object 1235">
              <a:extLst>
                <a:ext uri="{FF2B5EF4-FFF2-40B4-BE49-F238E27FC236}">
                  <a16:creationId xmlns:a16="http://schemas.microsoft.com/office/drawing/2014/main" id="{1C24ABE8-712B-46C8-9890-789F76F968B8}"/>
                </a:ext>
              </a:extLst>
            </p:cNvPr>
            <p:cNvSpPr/>
            <p:nvPr/>
          </p:nvSpPr>
          <p:spPr>
            <a:xfrm>
              <a:off x="649036" y="6611279"/>
              <a:ext cx="13970" cy="13970"/>
            </a:xfrm>
            <a:custGeom>
              <a:avLst/>
              <a:gdLst/>
              <a:ahLst/>
              <a:cxnLst/>
              <a:rect l="l" t="t" r="r" b="b"/>
              <a:pathLst>
                <a:path w="13970" h="13970">
                  <a:moveTo>
                    <a:pt x="10210" y="0"/>
                  </a:moveTo>
                  <a:lnTo>
                    <a:pt x="2908"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4D1506"/>
            </a:solidFill>
          </p:spPr>
          <p:txBody>
            <a:bodyPr wrap="square" lIns="0" tIns="0" rIns="0" bIns="0" rtlCol="0"/>
            <a:lstStyle/>
            <a:p>
              <a:endParaRPr sz="1493" dirty="0"/>
            </a:p>
          </p:txBody>
        </p:sp>
        <p:sp>
          <p:nvSpPr>
            <p:cNvPr id="1256" name="object 1236">
              <a:extLst>
                <a:ext uri="{FF2B5EF4-FFF2-40B4-BE49-F238E27FC236}">
                  <a16:creationId xmlns:a16="http://schemas.microsoft.com/office/drawing/2014/main" id="{F397094C-6991-4263-A231-0F1409339029}"/>
                </a:ext>
              </a:extLst>
            </p:cNvPr>
            <p:cNvSpPr/>
            <p:nvPr/>
          </p:nvSpPr>
          <p:spPr>
            <a:xfrm>
              <a:off x="1043052" y="6596792"/>
              <a:ext cx="13335" cy="13970"/>
            </a:xfrm>
            <a:custGeom>
              <a:avLst/>
              <a:gdLst/>
              <a:ahLst/>
              <a:cxnLst/>
              <a:rect l="l" t="t" r="r" b="b"/>
              <a:pathLst>
                <a:path w="13334" h="13970">
                  <a:moveTo>
                    <a:pt x="10198" y="0"/>
                  </a:moveTo>
                  <a:lnTo>
                    <a:pt x="2895" y="127"/>
                  </a:lnTo>
                  <a:lnTo>
                    <a:pt x="0" y="3136"/>
                  </a:lnTo>
                  <a:lnTo>
                    <a:pt x="127" y="10439"/>
                  </a:lnTo>
                  <a:lnTo>
                    <a:pt x="3124" y="13347"/>
                  </a:lnTo>
                  <a:lnTo>
                    <a:pt x="10426" y="13220"/>
                  </a:lnTo>
                  <a:lnTo>
                    <a:pt x="13335" y="10210"/>
                  </a:lnTo>
                  <a:lnTo>
                    <a:pt x="13271" y="6553"/>
                  </a:lnTo>
                  <a:lnTo>
                    <a:pt x="13208" y="2908"/>
                  </a:lnTo>
                  <a:lnTo>
                    <a:pt x="10198" y="0"/>
                  </a:lnTo>
                  <a:close/>
                </a:path>
              </a:pathLst>
            </a:custGeom>
            <a:solidFill>
              <a:srgbClr val="5A2819"/>
            </a:solidFill>
          </p:spPr>
          <p:txBody>
            <a:bodyPr wrap="square" lIns="0" tIns="0" rIns="0" bIns="0" rtlCol="0"/>
            <a:lstStyle/>
            <a:p>
              <a:endParaRPr sz="1493" dirty="0"/>
            </a:p>
          </p:txBody>
        </p:sp>
        <p:sp>
          <p:nvSpPr>
            <p:cNvPr id="1257" name="object 1237">
              <a:extLst>
                <a:ext uri="{FF2B5EF4-FFF2-40B4-BE49-F238E27FC236}">
                  <a16:creationId xmlns:a16="http://schemas.microsoft.com/office/drawing/2014/main" id="{FC15A9BB-D694-4C72-8D4C-2D5B195F71B2}"/>
                </a:ext>
              </a:extLst>
            </p:cNvPr>
            <p:cNvSpPr/>
            <p:nvPr/>
          </p:nvSpPr>
          <p:spPr>
            <a:xfrm>
              <a:off x="682533" y="6550018"/>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198"/>
                  </a:lnTo>
                  <a:lnTo>
                    <a:pt x="13284" y="6553"/>
                  </a:lnTo>
                  <a:lnTo>
                    <a:pt x="13220" y="2895"/>
                  </a:lnTo>
                  <a:lnTo>
                    <a:pt x="10210" y="0"/>
                  </a:lnTo>
                  <a:close/>
                </a:path>
              </a:pathLst>
            </a:custGeom>
            <a:solidFill>
              <a:srgbClr val="4D1506"/>
            </a:solidFill>
          </p:spPr>
          <p:txBody>
            <a:bodyPr wrap="square" lIns="0" tIns="0" rIns="0" bIns="0" rtlCol="0"/>
            <a:lstStyle/>
            <a:p>
              <a:endParaRPr sz="1493" dirty="0"/>
            </a:p>
          </p:txBody>
        </p:sp>
        <p:sp>
          <p:nvSpPr>
            <p:cNvPr id="1258" name="object 1238">
              <a:extLst>
                <a:ext uri="{FF2B5EF4-FFF2-40B4-BE49-F238E27FC236}">
                  <a16:creationId xmlns:a16="http://schemas.microsoft.com/office/drawing/2014/main" id="{EA44C044-F54B-4BC9-91E3-40CF22CA2676}"/>
                </a:ext>
              </a:extLst>
            </p:cNvPr>
            <p:cNvSpPr/>
            <p:nvPr/>
          </p:nvSpPr>
          <p:spPr>
            <a:xfrm>
              <a:off x="961906" y="6562641"/>
              <a:ext cx="13970" cy="13970"/>
            </a:xfrm>
            <a:custGeom>
              <a:avLst/>
              <a:gdLst/>
              <a:ahLst/>
              <a:cxnLst/>
              <a:rect l="l" t="t" r="r" b="b"/>
              <a:pathLst>
                <a:path w="13969" h="13970">
                  <a:moveTo>
                    <a:pt x="10210" y="0"/>
                  </a:moveTo>
                  <a:lnTo>
                    <a:pt x="2895" y="126"/>
                  </a:lnTo>
                  <a:lnTo>
                    <a:pt x="0" y="3124"/>
                  </a:lnTo>
                  <a:lnTo>
                    <a:pt x="127" y="10439"/>
                  </a:lnTo>
                  <a:lnTo>
                    <a:pt x="3136" y="13347"/>
                  </a:lnTo>
                  <a:lnTo>
                    <a:pt x="10439" y="13220"/>
                  </a:lnTo>
                  <a:lnTo>
                    <a:pt x="13347" y="10210"/>
                  </a:lnTo>
                  <a:lnTo>
                    <a:pt x="13284" y="6553"/>
                  </a:lnTo>
                  <a:lnTo>
                    <a:pt x="13220" y="2895"/>
                  </a:lnTo>
                  <a:lnTo>
                    <a:pt x="10210" y="0"/>
                  </a:lnTo>
                  <a:close/>
                </a:path>
              </a:pathLst>
            </a:custGeom>
            <a:solidFill>
              <a:srgbClr val="671C04"/>
            </a:solidFill>
          </p:spPr>
          <p:txBody>
            <a:bodyPr wrap="square" lIns="0" tIns="0" rIns="0" bIns="0" rtlCol="0"/>
            <a:lstStyle/>
            <a:p>
              <a:endParaRPr sz="1493" dirty="0"/>
            </a:p>
          </p:txBody>
        </p:sp>
        <p:sp>
          <p:nvSpPr>
            <p:cNvPr id="1259" name="object 1239">
              <a:extLst>
                <a:ext uri="{FF2B5EF4-FFF2-40B4-BE49-F238E27FC236}">
                  <a16:creationId xmlns:a16="http://schemas.microsoft.com/office/drawing/2014/main" id="{08F6BD2A-919A-4594-B280-CBF6A28A94B6}"/>
                </a:ext>
              </a:extLst>
            </p:cNvPr>
            <p:cNvSpPr/>
            <p:nvPr/>
          </p:nvSpPr>
          <p:spPr>
            <a:xfrm>
              <a:off x="999258" y="6656133"/>
              <a:ext cx="13970" cy="13970"/>
            </a:xfrm>
            <a:custGeom>
              <a:avLst/>
              <a:gdLst/>
              <a:ahLst/>
              <a:cxnLst/>
              <a:rect l="l" t="t" r="r" b="b"/>
              <a:pathLst>
                <a:path w="13969" h="13970">
                  <a:moveTo>
                    <a:pt x="10210" y="0"/>
                  </a:moveTo>
                  <a:lnTo>
                    <a:pt x="2908" y="126"/>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6C2D1F"/>
            </a:solidFill>
          </p:spPr>
          <p:txBody>
            <a:bodyPr wrap="square" lIns="0" tIns="0" rIns="0" bIns="0" rtlCol="0"/>
            <a:lstStyle/>
            <a:p>
              <a:endParaRPr sz="1493" dirty="0"/>
            </a:p>
          </p:txBody>
        </p:sp>
        <p:sp>
          <p:nvSpPr>
            <p:cNvPr id="1260" name="object 1240">
              <a:extLst>
                <a:ext uri="{FF2B5EF4-FFF2-40B4-BE49-F238E27FC236}">
                  <a16:creationId xmlns:a16="http://schemas.microsoft.com/office/drawing/2014/main" id="{FCB05F68-6AA6-4119-87A3-3B9E517CF215}"/>
                </a:ext>
              </a:extLst>
            </p:cNvPr>
            <p:cNvSpPr/>
            <p:nvPr/>
          </p:nvSpPr>
          <p:spPr>
            <a:xfrm>
              <a:off x="685733" y="6631990"/>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793622"/>
            </a:solidFill>
          </p:spPr>
          <p:txBody>
            <a:bodyPr wrap="square" lIns="0" tIns="0" rIns="0" bIns="0" rtlCol="0"/>
            <a:lstStyle/>
            <a:p>
              <a:endParaRPr sz="1493" dirty="0"/>
            </a:p>
          </p:txBody>
        </p:sp>
        <p:sp>
          <p:nvSpPr>
            <p:cNvPr id="1261" name="object 1241">
              <a:extLst>
                <a:ext uri="{FF2B5EF4-FFF2-40B4-BE49-F238E27FC236}">
                  <a16:creationId xmlns:a16="http://schemas.microsoft.com/office/drawing/2014/main" id="{A5BD993A-56D5-4122-BBD9-0FA11CCC1AA0}"/>
                </a:ext>
              </a:extLst>
            </p:cNvPr>
            <p:cNvSpPr/>
            <p:nvPr/>
          </p:nvSpPr>
          <p:spPr>
            <a:xfrm>
              <a:off x="571229" y="6578545"/>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5A1808"/>
            </a:solidFill>
          </p:spPr>
          <p:txBody>
            <a:bodyPr wrap="square" lIns="0" tIns="0" rIns="0" bIns="0" rtlCol="0"/>
            <a:lstStyle/>
            <a:p>
              <a:endParaRPr sz="1493" dirty="0"/>
            </a:p>
          </p:txBody>
        </p:sp>
        <p:sp>
          <p:nvSpPr>
            <p:cNvPr id="1262" name="object 1242">
              <a:extLst>
                <a:ext uri="{FF2B5EF4-FFF2-40B4-BE49-F238E27FC236}">
                  <a16:creationId xmlns:a16="http://schemas.microsoft.com/office/drawing/2014/main" id="{7AF8A3BC-CF4D-4510-A471-215625CC6649}"/>
                </a:ext>
              </a:extLst>
            </p:cNvPr>
            <p:cNvSpPr/>
            <p:nvPr/>
          </p:nvSpPr>
          <p:spPr>
            <a:xfrm>
              <a:off x="580288" y="6550412"/>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198"/>
                  </a:lnTo>
                  <a:lnTo>
                    <a:pt x="13284" y="6553"/>
                  </a:lnTo>
                  <a:lnTo>
                    <a:pt x="13220" y="2895"/>
                  </a:lnTo>
                  <a:lnTo>
                    <a:pt x="10210" y="0"/>
                  </a:lnTo>
                  <a:close/>
                </a:path>
              </a:pathLst>
            </a:custGeom>
            <a:solidFill>
              <a:srgbClr val="7E3624"/>
            </a:solidFill>
          </p:spPr>
          <p:txBody>
            <a:bodyPr wrap="square" lIns="0" tIns="0" rIns="0" bIns="0" rtlCol="0"/>
            <a:lstStyle/>
            <a:p>
              <a:endParaRPr sz="1493" dirty="0"/>
            </a:p>
          </p:txBody>
        </p:sp>
        <p:sp>
          <p:nvSpPr>
            <p:cNvPr id="1263" name="object 1243">
              <a:extLst>
                <a:ext uri="{FF2B5EF4-FFF2-40B4-BE49-F238E27FC236}">
                  <a16:creationId xmlns:a16="http://schemas.microsoft.com/office/drawing/2014/main" id="{F775E1BA-FBA6-430A-ACAA-B548A97F1DCA}"/>
                </a:ext>
              </a:extLst>
            </p:cNvPr>
            <p:cNvSpPr/>
            <p:nvPr/>
          </p:nvSpPr>
          <p:spPr>
            <a:xfrm>
              <a:off x="639320" y="6528767"/>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198"/>
                  </a:lnTo>
                  <a:lnTo>
                    <a:pt x="13284" y="6553"/>
                  </a:lnTo>
                  <a:lnTo>
                    <a:pt x="13220" y="2895"/>
                  </a:lnTo>
                  <a:lnTo>
                    <a:pt x="10210" y="0"/>
                  </a:lnTo>
                  <a:close/>
                </a:path>
              </a:pathLst>
            </a:custGeom>
            <a:solidFill>
              <a:srgbClr val="5D1708"/>
            </a:solidFill>
          </p:spPr>
          <p:txBody>
            <a:bodyPr wrap="square" lIns="0" tIns="0" rIns="0" bIns="0" rtlCol="0"/>
            <a:lstStyle/>
            <a:p>
              <a:endParaRPr sz="1493" dirty="0"/>
            </a:p>
          </p:txBody>
        </p:sp>
        <p:sp>
          <p:nvSpPr>
            <p:cNvPr id="1264" name="object 1244">
              <a:extLst>
                <a:ext uri="{FF2B5EF4-FFF2-40B4-BE49-F238E27FC236}">
                  <a16:creationId xmlns:a16="http://schemas.microsoft.com/office/drawing/2014/main" id="{D1FD4649-B850-47BD-A104-222586063F9A}"/>
                </a:ext>
              </a:extLst>
            </p:cNvPr>
            <p:cNvSpPr/>
            <p:nvPr/>
          </p:nvSpPr>
          <p:spPr>
            <a:xfrm>
              <a:off x="633442" y="6509774"/>
              <a:ext cx="13970" cy="13970"/>
            </a:xfrm>
            <a:custGeom>
              <a:avLst/>
              <a:gdLst/>
              <a:ahLst/>
              <a:cxnLst/>
              <a:rect l="l" t="t" r="r" b="b"/>
              <a:pathLst>
                <a:path w="13970" h="13970">
                  <a:moveTo>
                    <a:pt x="10210" y="0"/>
                  </a:moveTo>
                  <a:lnTo>
                    <a:pt x="2908" y="126"/>
                  </a:lnTo>
                  <a:lnTo>
                    <a:pt x="0" y="3136"/>
                  </a:lnTo>
                  <a:lnTo>
                    <a:pt x="126" y="10452"/>
                  </a:lnTo>
                  <a:lnTo>
                    <a:pt x="3136" y="13347"/>
                  </a:lnTo>
                  <a:lnTo>
                    <a:pt x="10439" y="13220"/>
                  </a:lnTo>
                  <a:lnTo>
                    <a:pt x="13347" y="10223"/>
                  </a:lnTo>
                  <a:lnTo>
                    <a:pt x="13284" y="6565"/>
                  </a:lnTo>
                  <a:lnTo>
                    <a:pt x="13220" y="2908"/>
                  </a:lnTo>
                  <a:lnTo>
                    <a:pt x="10210" y="0"/>
                  </a:lnTo>
                  <a:close/>
                </a:path>
              </a:pathLst>
            </a:custGeom>
            <a:solidFill>
              <a:srgbClr val="521606"/>
            </a:solidFill>
          </p:spPr>
          <p:txBody>
            <a:bodyPr wrap="square" lIns="0" tIns="0" rIns="0" bIns="0" rtlCol="0"/>
            <a:lstStyle/>
            <a:p>
              <a:endParaRPr sz="1493" dirty="0"/>
            </a:p>
          </p:txBody>
        </p:sp>
        <p:sp>
          <p:nvSpPr>
            <p:cNvPr id="1265" name="object 1245">
              <a:extLst>
                <a:ext uri="{FF2B5EF4-FFF2-40B4-BE49-F238E27FC236}">
                  <a16:creationId xmlns:a16="http://schemas.microsoft.com/office/drawing/2014/main" id="{37376ADE-5C3A-4748-A927-1A47B9E3CC0D}"/>
                </a:ext>
              </a:extLst>
            </p:cNvPr>
            <p:cNvSpPr/>
            <p:nvPr/>
          </p:nvSpPr>
          <p:spPr>
            <a:xfrm>
              <a:off x="954003" y="6592433"/>
              <a:ext cx="13970" cy="13970"/>
            </a:xfrm>
            <a:custGeom>
              <a:avLst/>
              <a:gdLst/>
              <a:ahLst/>
              <a:cxnLst/>
              <a:rect l="l" t="t" r="r" b="b"/>
              <a:pathLst>
                <a:path w="13969" h="13970">
                  <a:moveTo>
                    <a:pt x="10223" y="0"/>
                  </a:moveTo>
                  <a:lnTo>
                    <a:pt x="2920" y="127"/>
                  </a:lnTo>
                  <a:lnTo>
                    <a:pt x="0" y="3136"/>
                  </a:lnTo>
                  <a:lnTo>
                    <a:pt x="126" y="10439"/>
                  </a:lnTo>
                  <a:lnTo>
                    <a:pt x="3149" y="13347"/>
                  </a:lnTo>
                  <a:lnTo>
                    <a:pt x="10452" y="13220"/>
                  </a:lnTo>
                  <a:lnTo>
                    <a:pt x="13360" y="10210"/>
                  </a:lnTo>
                  <a:lnTo>
                    <a:pt x="13296" y="6553"/>
                  </a:lnTo>
                  <a:lnTo>
                    <a:pt x="13233" y="2908"/>
                  </a:lnTo>
                  <a:lnTo>
                    <a:pt x="10223" y="0"/>
                  </a:lnTo>
                  <a:close/>
                </a:path>
              </a:pathLst>
            </a:custGeom>
            <a:solidFill>
              <a:srgbClr val="501307"/>
            </a:solidFill>
          </p:spPr>
          <p:txBody>
            <a:bodyPr wrap="square" lIns="0" tIns="0" rIns="0" bIns="0" rtlCol="0"/>
            <a:lstStyle/>
            <a:p>
              <a:endParaRPr sz="1493" dirty="0"/>
            </a:p>
          </p:txBody>
        </p:sp>
        <p:sp>
          <p:nvSpPr>
            <p:cNvPr id="1266" name="object 1246">
              <a:extLst>
                <a:ext uri="{FF2B5EF4-FFF2-40B4-BE49-F238E27FC236}">
                  <a16:creationId xmlns:a16="http://schemas.microsoft.com/office/drawing/2014/main" id="{DCE6F0B6-693E-4985-84EF-781EA399031C}"/>
                </a:ext>
              </a:extLst>
            </p:cNvPr>
            <p:cNvSpPr/>
            <p:nvPr/>
          </p:nvSpPr>
          <p:spPr>
            <a:xfrm>
              <a:off x="504219" y="6565081"/>
              <a:ext cx="13970" cy="13970"/>
            </a:xfrm>
            <a:custGeom>
              <a:avLst/>
              <a:gdLst/>
              <a:ahLst/>
              <a:cxnLst/>
              <a:rect l="l" t="t" r="r" b="b"/>
              <a:pathLst>
                <a:path w="13970" h="13970">
                  <a:moveTo>
                    <a:pt x="10210" y="0"/>
                  </a:moveTo>
                  <a:lnTo>
                    <a:pt x="2895" y="126"/>
                  </a:lnTo>
                  <a:lnTo>
                    <a:pt x="0" y="3149"/>
                  </a:lnTo>
                  <a:lnTo>
                    <a:pt x="126" y="10452"/>
                  </a:lnTo>
                  <a:lnTo>
                    <a:pt x="3136" y="13360"/>
                  </a:lnTo>
                  <a:lnTo>
                    <a:pt x="10439" y="13233"/>
                  </a:lnTo>
                  <a:lnTo>
                    <a:pt x="13347" y="10223"/>
                  </a:lnTo>
                  <a:lnTo>
                    <a:pt x="13284" y="6565"/>
                  </a:lnTo>
                  <a:lnTo>
                    <a:pt x="13220" y="2920"/>
                  </a:lnTo>
                  <a:lnTo>
                    <a:pt x="10210" y="0"/>
                  </a:lnTo>
                  <a:close/>
                </a:path>
              </a:pathLst>
            </a:custGeom>
            <a:solidFill>
              <a:srgbClr val="591707"/>
            </a:solidFill>
          </p:spPr>
          <p:txBody>
            <a:bodyPr wrap="square" lIns="0" tIns="0" rIns="0" bIns="0" rtlCol="0"/>
            <a:lstStyle/>
            <a:p>
              <a:endParaRPr sz="1493" dirty="0"/>
            </a:p>
          </p:txBody>
        </p:sp>
        <p:sp>
          <p:nvSpPr>
            <p:cNvPr id="1267" name="object 1247">
              <a:extLst>
                <a:ext uri="{FF2B5EF4-FFF2-40B4-BE49-F238E27FC236}">
                  <a16:creationId xmlns:a16="http://schemas.microsoft.com/office/drawing/2014/main" id="{BFE33359-8870-4180-983E-3150297D379C}"/>
                </a:ext>
              </a:extLst>
            </p:cNvPr>
            <p:cNvSpPr/>
            <p:nvPr/>
          </p:nvSpPr>
          <p:spPr>
            <a:xfrm>
              <a:off x="492450" y="6565165"/>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581707"/>
            </a:solidFill>
          </p:spPr>
          <p:txBody>
            <a:bodyPr wrap="square" lIns="0" tIns="0" rIns="0" bIns="0" rtlCol="0"/>
            <a:lstStyle/>
            <a:p>
              <a:endParaRPr sz="1493" dirty="0"/>
            </a:p>
          </p:txBody>
        </p:sp>
        <p:sp>
          <p:nvSpPr>
            <p:cNvPr id="1268" name="object 1248">
              <a:extLst>
                <a:ext uri="{FF2B5EF4-FFF2-40B4-BE49-F238E27FC236}">
                  <a16:creationId xmlns:a16="http://schemas.microsoft.com/office/drawing/2014/main" id="{A5CDC5C0-F3EE-4E7B-A759-6E744F796D50}"/>
                </a:ext>
              </a:extLst>
            </p:cNvPr>
            <p:cNvSpPr/>
            <p:nvPr/>
          </p:nvSpPr>
          <p:spPr>
            <a:xfrm>
              <a:off x="848450" y="6586114"/>
              <a:ext cx="13970" cy="13970"/>
            </a:xfrm>
            <a:custGeom>
              <a:avLst/>
              <a:gdLst/>
              <a:ahLst/>
              <a:cxnLst/>
              <a:rect l="l" t="t" r="r" b="b"/>
              <a:pathLst>
                <a:path w="13969" h="13970">
                  <a:moveTo>
                    <a:pt x="10223" y="0"/>
                  </a:moveTo>
                  <a:lnTo>
                    <a:pt x="2908" y="127"/>
                  </a:lnTo>
                  <a:lnTo>
                    <a:pt x="0" y="3136"/>
                  </a:lnTo>
                  <a:lnTo>
                    <a:pt x="127" y="10439"/>
                  </a:lnTo>
                  <a:lnTo>
                    <a:pt x="3136" y="13347"/>
                  </a:lnTo>
                  <a:lnTo>
                    <a:pt x="10452" y="13220"/>
                  </a:lnTo>
                  <a:lnTo>
                    <a:pt x="13347" y="10210"/>
                  </a:lnTo>
                  <a:lnTo>
                    <a:pt x="13284" y="6553"/>
                  </a:lnTo>
                  <a:lnTo>
                    <a:pt x="13220" y="2908"/>
                  </a:lnTo>
                  <a:lnTo>
                    <a:pt x="10223" y="0"/>
                  </a:lnTo>
                  <a:close/>
                </a:path>
              </a:pathLst>
            </a:custGeom>
            <a:solidFill>
              <a:srgbClr val="611908"/>
            </a:solidFill>
          </p:spPr>
          <p:txBody>
            <a:bodyPr wrap="square" lIns="0" tIns="0" rIns="0" bIns="0" rtlCol="0"/>
            <a:lstStyle/>
            <a:p>
              <a:endParaRPr sz="1493" dirty="0"/>
            </a:p>
          </p:txBody>
        </p:sp>
        <p:sp>
          <p:nvSpPr>
            <p:cNvPr id="1269" name="object 1249">
              <a:extLst>
                <a:ext uri="{FF2B5EF4-FFF2-40B4-BE49-F238E27FC236}">
                  <a16:creationId xmlns:a16="http://schemas.microsoft.com/office/drawing/2014/main" id="{0E360275-28C3-4020-882D-50A3D390418F}"/>
                </a:ext>
              </a:extLst>
            </p:cNvPr>
            <p:cNvSpPr/>
            <p:nvPr/>
          </p:nvSpPr>
          <p:spPr>
            <a:xfrm>
              <a:off x="600174" y="6548281"/>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501606"/>
            </a:solidFill>
          </p:spPr>
          <p:txBody>
            <a:bodyPr wrap="square" lIns="0" tIns="0" rIns="0" bIns="0" rtlCol="0"/>
            <a:lstStyle/>
            <a:p>
              <a:endParaRPr sz="1493" dirty="0"/>
            </a:p>
          </p:txBody>
        </p:sp>
        <p:sp>
          <p:nvSpPr>
            <p:cNvPr id="1270" name="object 1250">
              <a:extLst>
                <a:ext uri="{FF2B5EF4-FFF2-40B4-BE49-F238E27FC236}">
                  <a16:creationId xmlns:a16="http://schemas.microsoft.com/office/drawing/2014/main" id="{BF6DD175-943A-49A6-B042-B275ABD003EB}"/>
                </a:ext>
              </a:extLst>
            </p:cNvPr>
            <p:cNvSpPr/>
            <p:nvPr/>
          </p:nvSpPr>
          <p:spPr>
            <a:xfrm>
              <a:off x="856227" y="6668745"/>
              <a:ext cx="13970" cy="13970"/>
            </a:xfrm>
            <a:custGeom>
              <a:avLst/>
              <a:gdLst/>
              <a:ahLst/>
              <a:cxnLst/>
              <a:rect l="l" t="t" r="r" b="b"/>
              <a:pathLst>
                <a:path w="13969" h="13970">
                  <a:moveTo>
                    <a:pt x="10210" y="0"/>
                  </a:moveTo>
                  <a:lnTo>
                    <a:pt x="2908" y="127"/>
                  </a:lnTo>
                  <a:lnTo>
                    <a:pt x="0" y="3136"/>
                  </a:lnTo>
                  <a:lnTo>
                    <a:pt x="127" y="10439"/>
                  </a:lnTo>
                  <a:lnTo>
                    <a:pt x="3136" y="13347"/>
                  </a:lnTo>
                  <a:lnTo>
                    <a:pt x="10452" y="13220"/>
                  </a:lnTo>
                  <a:lnTo>
                    <a:pt x="13347" y="10210"/>
                  </a:lnTo>
                  <a:lnTo>
                    <a:pt x="13284" y="6553"/>
                  </a:lnTo>
                  <a:lnTo>
                    <a:pt x="13220" y="2908"/>
                  </a:lnTo>
                  <a:lnTo>
                    <a:pt x="10210" y="0"/>
                  </a:lnTo>
                  <a:close/>
                </a:path>
              </a:pathLst>
            </a:custGeom>
            <a:solidFill>
              <a:srgbClr val="783323"/>
            </a:solidFill>
          </p:spPr>
          <p:txBody>
            <a:bodyPr wrap="square" lIns="0" tIns="0" rIns="0" bIns="0" rtlCol="0"/>
            <a:lstStyle/>
            <a:p>
              <a:endParaRPr sz="1493" dirty="0"/>
            </a:p>
          </p:txBody>
        </p:sp>
        <p:sp>
          <p:nvSpPr>
            <p:cNvPr id="1271" name="object 1251">
              <a:extLst>
                <a:ext uri="{FF2B5EF4-FFF2-40B4-BE49-F238E27FC236}">
                  <a16:creationId xmlns:a16="http://schemas.microsoft.com/office/drawing/2014/main" id="{92078AEB-763B-4C97-881D-D13F634411EF}"/>
                </a:ext>
              </a:extLst>
            </p:cNvPr>
            <p:cNvSpPr/>
            <p:nvPr/>
          </p:nvSpPr>
          <p:spPr>
            <a:xfrm>
              <a:off x="891435" y="6636234"/>
              <a:ext cx="13970" cy="13970"/>
            </a:xfrm>
            <a:custGeom>
              <a:avLst/>
              <a:gdLst/>
              <a:ahLst/>
              <a:cxnLst/>
              <a:rect l="l" t="t" r="r" b="b"/>
              <a:pathLst>
                <a:path w="13969" h="13970">
                  <a:moveTo>
                    <a:pt x="10223" y="0"/>
                  </a:moveTo>
                  <a:lnTo>
                    <a:pt x="2908" y="127"/>
                  </a:lnTo>
                  <a:lnTo>
                    <a:pt x="0" y="3149"/>
                  </a:lnTo>
                  <a:lnTo>
                    <a:pt x="126" y="10452"/>
                  </a:lnTo>
                  <a:lnTo>
                    <a:pt x="3149" y="13347"/>
                  </a:lnTo>
                  <a:lnTo>
                    <a:pt x="10452" y="13220"/>
                  </a:lnTo>
                  <a:lnTo>
                    <a:pt x="13360" y="10223"/>
                  </a:lnTo>
                  <a:lnTo>
                    <a:pt x="13296" y="6565"/>
                  </a:lnTo>
                  <a:lnTo>
                    <a:pt x="13233" y="2921"/>
                  </a:lnTo>
                  <a:lnTo>
                    <a:pt x="10223" y="0"/>
                  </a:lnTo>
                  <a:close/>
                </a:path>
              </a:pathLst>
            </a:custGeom>
            <a:solidFill>
              <a:srgbClr val="571508"/>
            </a:solidFill>
          </p:spPr>
          <p:txBody>
            <a:bodyPr wrap="square" lIns="0" tIns="0" rIns="0" bIns="0" rtlCol="0"/>
            <a:lstStyle/>
            <a:p>
              <a:endParaRPr sz="1493" dirty="0"/>
            </a:p>
          </p:txBody>
        </p:sp>
        <p:sp>
          <p:nvSpPr>
            <p:cNvPr id="1272" name="object 1252">
              <a:extLst>
                <a:ext uri="{FF2B5EF4-FFF2-40B4-BE49-F238E27FC236}">
                  <a16:creationId xmlns:a16="http://schemas.microsoft.com/office/drawing/2014/main" id="{14370610-5C09-4851-81F9-95436C35828F}"/>
                </a:ext>
              </a:extLst>
            </p:cNvPr>
            <p:cNvSpPr/>
            <p:nvPr/>
          </p:nvSpPr>
          <p:spPr>
            <a:xfrm>
              <a:off x="679975" y="6653918"/>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895"/>
                  </a:lnTo>
                  <a:lnTo>
                    <a:pt x="10210" y="0"/>
                  </a:lnTo>
                  <a:close/>
                </a:path>
              </a:pathLst>
            </a:custGeom>
            <a:solidFill>
              <a:srgbClr val="5C1808"/>
            </a:solidFill>
          </p:spPr>
          <p:txBody>
            <a:bodyPr wrap="square" lIns="0" tIns="0" rIns="0" bIns="0" rtlCol="0"/>
            <a:lstStyle/>
            <a:p>
              <a:endParaRPr sz="1493" dirty="0"/>
            </a:p>
          </p:txBody>
        </p:sp>
        <p:sp>
          <p:nvSpPr>
            <p:cNvPr id="1273" name="object 1253">
              <a:extLst>
                <a:ext uri="{FF2B5EF4-FFF2-40B4-BE49-F238E27FC236}">
                  <a16:creationId xmlns:a16="http://schemas.microsoft.com/office/drawing/2014/main" id="{1133D558-A856-4DDD-BFAB-8DA81BBE1533}"/>
                </a:ext>
              </a:extLst>
            </p:cNvPr>
            <p:cNvSpPr/>
            <p:nvPr/>
          </p:nvSpPr>
          <p:spPr>
            <a:xfrm>
              <a:off x="657110" y="6678048"/>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03821"/>
            </a:solidFill>
          </p:spPr>
          <p:txBody>
            <a:bodyPr wrap="square" lIns="0" tIns="0" rIns="0" bIns="0" rtlCol="0"/>
            <a:lstStyle/>
            <a:p>
              <a:endParaRPr sz="1493" dirty="0"/>
            </a:p>
          </p:txBody>
        </p:sp>
        <p:sp>
          <p:nvSpPr>
            <p:cNvPr id="1274" name="object 1254">
              <a:extLst>
                <a:ext uri="{FF2B5EF4-FFF2-40B4-BE49-F238E27FC236}">
                  <a16:creationId xmlns:a16="http://schemas.microsoft.com/office/drawing/2014/main" id="{549DEEED-A8F9-4148-8022-DC11B61F2758}"/>
                </a:ext>
              </a:extLst>
            </p:cNvPr>
            <p:cNvSpPr/>
            <p:nvPr/>
          </p:nvSpPr>
          <p:spPr>
            <a:xfrm>
              <a:off x="551298" y="6618236"/>
              <a:ext cx="13970" cy="13970"/>
            </a:xfrm>
            <a:custGeom>
              <a:avLst/>
              <a:gdLst/>
              <a:ahLst/>
              <a:cxnLst/>
              <a:rect l="l" t="t" r="r" b="b"/>
              <a:pathLst>
                <a:path w="13970" h="13970">
                  <a:moveTo>
                    <a:pt x="10210" y="0"/>
                  </a:moveTo>
                  <a:lnTo>
                    <a:pt x="2895" y="127"/>
                  </a:lnTo>
                  <a:lnTo>
                    <a:pt x="0" y="3124"/>
                  </a:lnTo>
                  <a:lnTo>
                    <a:pt x="126" y="10439"/>
                  </a:lnTo>
                  <a:lnTo>
                    <a:pt x="3136" y="13347"/>
                  </a:lnTo>
                  <a:lnTo>
                    <a:pt x="10439" y="13220"/>
                  </a:lnTo>
                  <a:lnTo>
                    <a:pt x="13347" y="10210"/>
                  </a:lnTo>
                  <a:lnTo>
                    <a:pt x="13284" y="6553"/>
                  </a:lnTo>
                  <a:lnTo>
                    <a:pt x="13220" y="2895"/>
                  </a:lnTo>
                  <a:lnTo>
                    <a:pt x="10210" y="0"/>
                  </a:lnTo>
                  <a:close/>
                </a:path>
              </a:pathLst>
            </a:custGeom>
            <a:solidFill>
              <a:srgbClr val="6E311F"/>
            </a:solidFill>
          </p:spPr>
          <p:txBody>
            <a:bodyPr wrap="square" lIns="0" tIns="0" rIns="0" bIns="0" rtlCol="0"/>
            <a:lstStyle/>
            <a:p>
              <a:endParaRPr sz="1493" dirty="0"/>
            </a:p>
          </p:txBody>
        </p:sp>
        <p:sp>
          <p:nvSpPr>
            <p:cNvPr id="1275" name="object 1255">
              <a:extLst>
                <a:ext uri="{FF2B5EF4-FFF2-40B4-BE49-F238E27FC236}">
                  <a16:creationId xmlns:a16="http://schemas.microsoft.com/office/drawing/2014/main" id="{FCAD2B44-444D-4133-9F9E-B14563606557}"/>
                </a:ext>
              </a:extLst>
            </p:cNvPr>
            <p:cNvSpPr/>
            <p:nvPr/>
          </p:nvSpPr>
          <p:spPr>
            <a:xfrm>
              <a:off x="890280" y="6660502"/>
              <a:ext cx="13970" cy="13970"/>
            </a:xfrm>
            <a:custGeom>
              <a:avLst/>
              <a:gdLst/>
              <a:ahLst/>
              <a:cxnLst/>
              <a:rect l="l" t="t" r="r" b="b"/>
              <a:pathLst>
                <a:path w="13969" h="13970">
                  <a:moveTo>
                    <a:pt x="10210" y="0"/>
                  </a:moveTo>
                  <a:lnTo>
                    <a:pt x="2908" y="127"/>
                  </a:lnTo>
                  <a:lnTo>
                    <a:pt x="0" y="3136"/>
                  </a:lnTo>
                  <a:lnTo>
                    <a:pt x="127" y="10439"/>
                  </a:lnTo>
                  <a:lnTo>
                    <a:pt x="3136" y="13347"/>
                  </a:lnTo>
                  <a:lnTo>
                    <a:pt x="10452" y="13220"/>
                  </a:lnTo>
                  <a:lnTo>
                    <a:pt x="13347" y="10210"/>
                  </a:lnTo>
                  <a:lnTo>
                    <a:pt x="13284" y="6553"/>
                  </a:lnTo>
                  <a:lnTo>
                    <a:pt x="13220" y="2908"/>
                  </a:lnTo>
                  <a:lnTo>
                    <a:pt x="10210" y="0"/>
                  </a:lnTo>
                  <a:close/>
                </a:path>
              </a:pathLst>
            </a:custGeom>
            <a:solidFill>
              <a:srgbClr val="783323"/>
            </a:solidFill>
          </p:spPr>
          <p:txBody>
            <a:bodyPr wrap="square" lIns="0" tIns="0" rIns="0" bIns="0" rtlCol="0"/>
            <a:lstStyle/>
            <a:p>
              <a:endParaRPr sz="1493" dirty="0"/>
            </a:p>
          </p:txBody>
        </p:sp>
        <p:sp>
          <p:nvSpPr>
            <p:cNvPr id="1276" name="object 1256">
              <a:extLst>
                <a:ext uri="{FF2B5EF4-FFF2-40B4-BE49-F238E27FC236}">
                  <a16:creationId xmlns:a16="http://schemas.microsoft.com/office/drawing/2014/main" id="{AB1E1C2A-42C5-4A1E-89E0-938AD56BDD91}"/>
                </a:ext>
              </a:extLst>
            </p:cNvPr>
            <p:cNvSpPr/>
            <p:nvPr/>
          </p:nvSpPr>
          <p:spPr>
            <a:xfrm>
              <a:off x="936608" y="6500840"/>
              <a:ext cx="13970" cy="13970"/>
            </a:xfrm>
            <a:custGeom>
              <a:avLst/>
              <a:gdLst/>
              <a:ahLst/>
              <a:cxnLst/>
              <a:rect l="l" t="t" r="r" b="b"/>
              <a:pathLst>
                <a:path w="13969" h="13970">
                  <a:moveTo>
                    <a:pt x="10210" y="0"/>
                  </a:moveTo>
                  <a:lnTo>
                    <a:pt x="2908"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6F2F20"/>
            </a:solidFill>
          </p:spPr>
          <p:txBody>
            <a:bodyPr wrap="square" lIns="0" tIns="0" rIns="0" bIns="0" rtlCol="0"/>
            <a:lstStyle/>
            <a:p>
              <a:endParaRPr sz="1493" dirty="0"/>
            </a:p>
          </p:txBody>
        </p:sp>
        <p:sp>
          <p:nvSpPr>
            <p:cNvPr id="1277" name="object 1257">
              <a:extLst>
                <a:ext uri="{FF2B5EF4-FFF2-40B4-BE49-F238E27FC236}">
                  <a16:creationId xmlns:a16="http://schemas.microsoft.com/office/drawing/2014/main" id="{ED4C73C9-F807-44E2-BDF5-4BB485D2598B}"/>
                </a:ext>
              </a:extLst>
            </p:cNvPr>
            <p:cNvSpPr/>
            <p:nvPr/>
          </p:nvSpPr>
          <p:spPr>
            <a:xfrm>
              <a:off x="604212" y="6663612"/>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853A27"/>
            </a:solidFill>
          </p:spPr>
          <p:txBody>
            <a:bodyPr wrap="square" lIns="0" tIns="0" rIns="0" bIns="0" rtlCol="0"/>
            <a:lstStyle/>
            <a:p>
              <a:endParaRPr sz="1493" dirty="0"/>
            </a:p>
          </p:txBody>
        </p:sp>
        <p:sp>
          <p:nvSpPr>
            <p:cNvPr id="1278" name="object 1258">
              <a:extLst>
                <a:ext uri="{FF2B5EF4-FFF2-40B4-BE49-F238E27FC236}">
                  <a16:creationId xmlns:a16="http://schemas.microsoft.com/office/drawing/2014/main" id="{3110CBEB-016A-4176-A847-A3F2D463C365}"/>
                </a:ext>
              </a:extLst>
            </p:cNvPr>
            <p:cNvSpPr/>
            <p:nvPr/>
          </p:nvSpPr>
          <p:spPr>
            <a:xfrm>
              <a:off x="1045203" y="6581961"/>
              <a:ext cx="13970" cy="13970"/>
            </a:xfrm>
            <a:custGeom>
              <a:avLst/>
              <a:gdLst/>
              <a:ahLst/>
              <a:cxnLst/>
              <a:rect l="l" t="t" r="r" b="b"/>
              <a:pathLst>
                <a:path w="13969" h="13970">
                  <a:moveTo>
                    <a:pt x="10223" y="0"/>
                  </a:moveTo>
                  <a:lnTo>
                    <a:pt x="2908" y="127"/>
                  </a:lnTo>
                  <a:lnTo>
                    <a:pt x="0" y="3136"/>
                  </a:lnTo>
                  <a:lnTo>
                    <a:pt x="127" y="10439"/>
                  </a:lnTo>
                  <a:lnTo>
                    <a:pt x="3136" y="13347"/>
                  </a:lnTo>
                  <a:lnTo>
                    <a:pt x="10452" y="13220"/>
                  </a:lnTo>
                  <a:lnTo>
                    <a:pt x="13347" y="10210"/>
                  </a:lnTo>
                  <a:lnTo>
                    <a:pt x="13284" y="6553"/>
                  </a:lnTo>
                  <a:lnTo>
                    <a:pt x="13220" y="2908"/>
                  </a:lnTo>
                  <a:lnTo>
                    <a:pt x="10223" y="0"/>
                  </a:lnTo>
                  <a:close/>
                </a:path>
              </a:pathLst>
            </a:custGeom>
            <a:solidFill>
              <a:srgbClr val="672B1E"/>
            </a:solidFill>
          </p:spPr>
          <p:txBody>
            <a:bodyPr wrap="square" lIns="0" tIns="0" rIns="0" bIns="0" rtlCol="0"/>
            <a:lstStyle/>
            <a:p>
              <a:endParaRPr sz="1493" dirty="0"/>
            </a:p>
          </p:txBody>
        </p:sp>
        <p:sp>
          <p:nvSpPr>
            <p:cNvPr id="1279" name="object 1259">
              <a:extLst>
                <a:ext uri="{FF2B5EF4-FFF2-40B4-BE49-F238E27FC236}">
                  <a16:creationId xmlns:a16="http://schemas.microsoft.com/office/drawing/2014/main" id="{C6BB7A1D-47BD-43E5-AE50-9F3336E026EA}"/>
                </a:ext>
              </a:extLst>
            </p:cNvPr>
            <p:cNvSpPr/>
            <p:nvPr/>
          </p:nvSpPr>
          <p:spPr>
            <a:xfrm>
              <a:off x="714410" y="6626030"/>
              <a:ext cx="13970" cy="13970"/>
            </a:xfrm>
            <a:custGeom>
              <a:avLst/>
              <a:gdLst/>
              <a:ahLst/>
              <a:cxnLst/>
              <a:rect l="l" t="t" r="r" b="b"/>
              <a:pathLst>
                <a:path w="13970" h="13970">
                  <a:moveTo>
                    <a:pt x="10223" y="0"/>
                  </a:moveTo>
                  <a:lnTo>
                    <a:pt x="2908" y="127"/>
                  </a:lnTo>
                  <a:lnTo>
                    <a:pt x="0" y="3149"/>
                  </a:lnTo>
                  <a:lnTo>
                    <a:pt x="139" y="10452"/>
                  </a:lnTo>
                  <a:lnTo>
                    <a:pt x="3149" y="13360"/>
                  </a:lnTo>
                  <a:lnTo>
                    <a:pt x="10452" y="13233"/>
                  </a:lnTo>
                  <a:lnTo>
                    <a:pt x="13360" y="10223"/>
                  </a:lnTo>
                  <a:lnTo>
                    <a:pt x="13296" y="6565"/>
                  </a:lnTo>
                  <a:lnTo>
                    <a:pt x="13233" y="2921"/>
                  </a:lnTo>
                  <a:lnTo>
                    <a:pt x="10223" y="0"/>
                  </a:lnTo>
                  <a:close/>
                </a:path>
              </a:pathLst>
            </a:custGeom>
            <a:solidFill>
              <a:srgbClr val="491505"/>
            </a:solidFill>
          </p:spPr>
          <p:txBody>
            <a:bodyPr wrap="square" lIns="0" tIns="0" rIns="0" bIns="0" rtlCol="0"/>
            <a:lstStyle/>
            <a:p>
              <a:endParaRPr sz="1493" dirty="0"/>
            </a:p>
          </p:txBody>
        </p:sp>
        <p:sp>
          <p:nvSpPr>
            <p:cNvPr id="1280" name="object 1260">
              <a:extLst>
                <a:ext uri="{FF2B5EF4-FFF2-40B4-BE49-F238E27FC236}">
                  <a16:creationId xmlns:a16="http://schemas.microsoft.com/office/drawing/2014/main" id="{EB890C2F-2604-4E84-BC3B-69DA99C853A9}"/>
                </a:ext>
              </a:extLst>
            </p:cNvPr>
            <p:cNvSpPr/>
            <p:nvPr/>
          </p:nvSpPr>
          <p:spPr>
            <a:xfrm>
              <a:off x="745796" y="6698362"/>
              <a:ext cx="13970" cy="13970"/>
            </a:xfrm>
            <a:custGeom>
              <a:avLst/>
              <a:gdLst/>
              <a:ahLst/>
              <a:cxnLst/>
              <a:rect l="l" t="t" r="r" b="b"/>
              <a:pathLst>
                <a:path w="13970" h="13970">
                  <a:moveTo>
                    <a:pt x="10210" y="0"/>
                  </a:moveTo>
                  <a:lnTo>
                    <a:pt x="2908" y="126"/>
                  </a:lnTo>
                  <a:lnTo>
                    <a:pt x="0" y="3136"/>
                  </a:lnTo>
                  <a:lnTo>
                    <a:pt x="126" y="10439"/>
                  </a:lnTo>
                  <a:lnTo>
                    <a:pt x="3136" y="13360"/>
                  </a:lnTo>
                  <a:lnTo>
                    <a:pt x="10439" y="13233"/>
                  </a:lnTo>
                  <a:lnTo>
                    <a:pt x="13347" y="10210"/>
                  </a:lnTo>
                  <a:lnTo>
                    <a:pt x="13284" y="6565"/>
                  </a:lnTo>
                  <a:lnTo>
                    <a:pt x="13220" y="2895"/>
                  </a:lnTo>
                  <a:lnTo>
                    <a:pt x="10210" y="0"/>
                  </a:lnTo>
                  <a:close/>
                </a:path>
              </a:pathLst>
            </a:custGeom>
            <a:solidFill>
              <a:srgbClr val="933F24"/>
            </a:solidFill>
          </p:spPr>
          <p:txBody>
            <a:bodyPr wrap="square" lIns="0" tIns="0" rIns="0" bIns="0" rtlCol="0"/>
            <a:lstStyle/>
            <a:p>
              <a:endParaRPr sz="1493" dirty="0"/>
            </a:p>
          </p:txBody>
        </p:sp>
        <p:sp>
          <p:nvSpPr>
            <p:cNvPr id="1281" name="object 1261">
              <a:extLst>
                <a:ext uri="{FF2B5EF4-FFF2-40B4-BE49-F238E27FC236}">
                  <a16:creationId xmlns:a16="http://schemas.microsoft.com/office/drawing/2014/main" id="{FC50DBF4-83A1-4491-AFA6-ECE05564185E}"/>
                </a:ext>
              </a:extLst>
            </p:cNvPr>
            <p:cNvSpPr/>
            <p:nvPr/>
          </p:nvSpPr>
          <p:spPr>
            <a:xfrm>
              <a:off x="894551" y="6642110"/>
              <a:ext cx="13970" cy="13970"/>
            </a:xfrm>
            <a:custGeom>
              <a:avLst/>
              <a:gdLst/>
              <a:ahLst/>
              <a:cxnLst/>
              <a:rect l="l" t="t" r="r" b="b"/>
              <a:pathLst>
                <a:path w="13969" h="13970">
                  <a:moveTo>
                    <a:pt x="10210" y="0"/>
                  </a:moveTo>
                  <a:lnTo>
                    <a:pt x="2908" y="126"/>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411205"/>
            </a:solidFill>
          </p:spPr>
          <p:txBody>
            <a:bodyPr wrap="square" lIns="0" tIns="0" rIns="0" bIns="0" rtlCol="0"/>
            <a:lstStyle/>
            <a:p>
              <a:endParaRPr sz="1493" dirty="0"/>
            </a:p>
          </p:txBody>
        </p:sp>
        <p:sp>
          <p:nvSpPr>
            <p:cNvPr id="1282" name="object 1262">
              <a:extLst>
                <a:ext uri="{FF2B5EF4-FFF2-40B4-BE49-F238E27FC236}">
                  <a16:creationId xmlns:a16="http://schemas.microsoft.com/office/drawing/2014/main" id="{A1CF298E-5E8B-4148-88A7-0CF87611BD35}"/>
                </a:ext>
              </a:extLst>
            </p:cNvPr>
            <p:cNvSpPr/>
            <p:nvPr/>
          </p:nvSpPr>
          <p:spPr>
            <a:xfrm>
              <a:off x="636879" y="6537440"/>
              <a:ext cx="13970" cy="13970"/>
            </a:xfrm>
            <a:custGeom>
              <a:avLst/>
              <a:gdLst/>
              <a:ahLst/>
              <a:cxnLst/>
              <a:rect l="l" t="t" r="r" b="b"/>
              <a:pathLst>
                <a:path w="13970" h="13970">
                  <a:moveTo>
                    <a:pt x="10210" y="0"/>
                  </a:moveTo>
                  <a:lnTo>
                    <a:pt x="2895" y="126"/>
                  </a:lnTo>
                  <a:lnTo>
                    <a:pt x="0" y="3149"/>
                  </a:lnTo>
                  <a:lnTo>
                    <a:pt x="126" y="10452"/>
                  </a:lnTo>
                  <a:lnTo>
                    <a:pt x="3136" y="13347"/>
                  </a:lnTo>
                  <a:lnTo>
                    <a:pt x="10439" y="13220"/>
                  </a:lnTo>
                  <a:lnTo>
                    <a:pt x="13347" y="10223"/>
                  </a:lnTo>
                  <a:lnTo>
                    <a:pt x="13284" y="6565"/>
                  </a:lnTo>
                  <a:lnTo>
                    <a:pt x="13220" y="2920"/>
                  </a:lnTo>
                  <a:lnTo>
                    <a:pt x="10210" y="0"/>
                  </a:lnTo>
                  <a:close/>
                </a:path>
              </a:pathLst>
            </a:custGeom>
            <a:solidFill>
              <a:srgbClr val="7F3725"/>
            </a:solidFill>
          </p:spPr>
          <p:txBody>
            <a:bodyPr wrap="square" lIns="0" tIns="0" rIns="0" bIns="0" rtlCol="0"/>
            <a:lstStyle/>
            <a:p>
              <a:endParaRPr sz="1493" dirty="0"/>
            </a:p>
          </p:txBody>
        </p:sp>
        <p:sp>
          <p:nvSpPr>
            <p:cNvPr id="1283" name="object 1263">
              <a:extLst>
                <a:ext uri="{FF2B5EF4-FFF2-40B4-BE49-F238E27FC236}">
                  <a16:creationId xmlns:a16="http://schemas.microsoft.com/office/drawing/2014/main" id="{928BFA17-F7D4-462A-B1B6-BE1E701A06B0}"/>
                </a:ext>
              </a:extLst>
            </p:cNvPr>
            <p:cNvSpPr/>
            <p:nvPr/>
          </p:nvSpPr>
          <p:spPr>
            <a:xfrm>
              <a:off x="505089" y="6657136"/>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823925"/>
            </a:solidFill>
          </p:spPr>
          <p:txBody>
            <a:bodyPr wrap="square" lIns="0" tIns="0" rIns="0" bIns="0" rtlCol="0"/>
            <a:lstStyle/>
            <a:p>
              <a:endParaRPr sz="1493" dirty="0"/>
            </a:p>
          </p:txBody>
        </p:sp>
        <p:sp>
          <p:nvSpPr>
            <p:cNvPr id="1284" name="object 1264">
              <a:extLst>
                <a:ext uri="{FF2B5EF4-FFF2-40B4-BE49-F238E27FC236}">
                  <a16:creationId xmlns:a16="http://schemas.microsoft.com/office/drawing/2014/main" id="{29C74071-41AA-49E7-ABEE-B6CDF8F86FA2}"/>
                </a:ext>
              </a:extLst>
            </p:cNvPr>
            <p:cNvSpPr/>
            <p:nvPr/>
          </p:nvSpPr>
          <p:spPr>
            <a:xfrm>
              <a:off x="510467" y="6550446"/>
              <a:ext cx="13970" cy="13970"/>
            </a:xfrm>
            <a:custGeom>
              <a:avLst/>
              <a:gdLst/>
              <a:ahLst/>
              <a:cxnLst/>
              <a:rect l="l" t="t" r="r" b="b"/>
              <a:pathLst>
                <a:path w="13970" h="13970">
                  <a:moveTo>
                    <a:pt x="10210" y="0"/>
                  </a:moveTo>
                  <a:lnTo>
                    <a:pt x="2895" y="126"/>
                  </a:lnTo>
                  <a:lnTo>
                    <a:pt x="0" y="3149"/>
                  </a:lnTo>
                  <a:lnTo>
                    <a:pt x="126" y="10452"/>
                  </a:lnTo>
                  <a:lnTo>
                    <a:pt x="3136" y="13360"/>
                  </a:lnTo>
                  <a:lnTo>
                    <a:pt x="10439" y="13233"/>
                  </a:lnTo>
                  <a:lnTo>
                    <a:pt x="13347" y="10223"/>
                  </a:lnTo>
                  <a:lnTo>
                    <a:pt x="13284" y="6565"/>
                  </a:lnTo>
                  <a:lnTo>
                    <a:pt x="13220" y="2920"/>
                  </a:lnTo>
                  <a:lnTo>
                    <a:pt x="10210" y="0"/>
                  </a:lnTo>
                  <a:close/>
                </a:path>
              </a:pathLst>
            </a:custGeom>
            <a:solidFill>
              <a:srgbClr val="631808"/>
            </a:solidFill>
          </p:spPr>
          <p:txBody>
            <a:bodyPr wrap="square" lIns="0" tIns="0" rIns="0" bIns="0" rtlCol="0"/>
            <a:lstStyle/>
            <a:p>
              <a:endParaRPr sz="1493" dirty="0"/>
            </a:p>
          </p:txBody>
        </p:sp>
        <p:sp>
          <p:nvSpPr>
            <p:cNvPr id="1285" name="object 1265">
              <a:extLst>
                <a:ext uri="{FF2B5EF4-FFF2-40B4-BE49-F238E27FC236}">
                  <a16:creationId xmlns:a16="http://schemas.microsoft.com/office/drawing/2014/main" id="{4EB54A67-4626-4209-B609-230EECFF3584}"/>
                </a:ext>
              </a:extLst>
            </p:cNvPr>
            <p:cNvSpPr/>
            <p:nvPr/>
          </p:nvSpPr>
          <p:spPr>
            <a:xfrm>
              <a:off x="558904" y="6572526"/>
              <a:ext cx="13970" cy="13970"/>
            </a:xfrm>
            <a:custGeom>
              <a:avLst/>
              <a:gdLst/>
              <a:ahLst/>
              <a:cxnLst/>
              <a:rect l="l" t="t" r="r" b="b"/>
              <a:pathLst>
                <a:path w="13970" h="13970">
                  <a:moveTo>
                    <a:pt x="10223" y="0"/>
                  </a:moveTo>
                  <a:lnTo>
                    <a:pt x="2908" y="127"/>
                  </a:lnTo>
                  <a:lnTo>
                    <a:pt x="0" y="3136"/>
                  </a:lnTo>
                  <a:lnTo>
                    <a:pt x="126" y="10439"/>
                  </a:lnTo>
                  <a:lnTo>
                    <a:pt x="3136" y="13347"/>
                  </a:lnTo>
                  <a:lnTo>
                    <a:pt x="10452" y="13220"/>
                  </a:lnTo>
                  <a:lnTo>
                    <a:pt x="13347" y="10198"/>
                  </a:lnTo>
                  <a:lnTo>
                    <a:pt x="13284" y="6553"/>
                  </a:lnTo>
                  <a:lnTo>
                    <a:pt x="13220" y="2895"/>
                  </a:lnTo>
                  <a:lnTo>
                    <a:pt x="10223" y="0"/>
                  </a:lnTo>
                  <a:close/>
                </a:path>
              </a:pathLst>
            </a:custGeom>
            <a:solidFill>
              <a:srgbClr val="773522"/>
            </a:solidFill>
          </p:spPr>
          <p:txBody>
            <a:bodyPr wrap="square" lIns="0" tIns="0" rIns="0" bIns="0" rtlCol="0"/>
            <a:lstStyle/>
            <a:p>
              <a:endParaRPr sz="1493" dirty="0"/>
            </a:p>
          </p:txBody>
        </p:sp>
        <p:sp>
          <p:nvSpPr>
            <p:cNvPr id="1286" name="object 1266">
              <a:extLst>
                <a:ext uri="{FF2B5EF4-FFF2-40B4-BE49-F238E27FC236}">
                  <a16:creationId xmlns:a16="http://schemas.microsoft.com/office/drawing/2014/main" id="{F405A83F-C6FC-45F6-A62F-96EB7A0D2A27}"/>
                </a:ext>
              </a:extLst>
            </p:cNvPr>
            <p:cNvSpPr/>
            <p:nvPr/>
          </p:nvSpPr>
          <p:spPr>
            <a:xfrm>
              <a:off x="721977" y="6608721"/>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198"/>
                  </a:lnTo>
                  <a:lnTo>
                    <a:pt x="13284" y="6553"/>
                  </a:lnTo>
                  <a:lnTo>
                    <a:pt x="13220" y="2895"/>
                  </a:lnTo>
                  <a:lnTo>
                    <a:pt x="10210" y="0"/>
                  </a:lnTo>
                  <a:close/>
                </a:path>
              </a:pathLst>
            </a:custGeom>
            <a:solidFill>
              <a:srgbClr val="701E05"/>
            </a:solidFill>
          </p:spPr>
          <p:txBody>
            <a:bodyPr wrap="square" lIns="0" tIns="0" rIns="0" bIns="0" rtlCol="0"/>
            <a:lstStyle/>
            <a:p>
              <a:endParaRPr sz="1493" dirty="0"/>
            </a:p>
          </p:txBody>
        </p:sp>
        <p:sp>
          <p:nvSpPr>
            <p:cNvPr id="1287" name="object 1267">
              <a:extLst>
                <a:ext uri="{FF2B5EF4-FFF2-40B4-BE49-F238E27FC236}">
                  <a16:creationId xmlns:a16="http://schemas.microsoft.com/office/drawing/2014/main" id="{34473215-4091-480B-98FA-58A07EBB6671}"/>
                </a:ext>
              </a:extLst>
            </p:cNvPr>
            <p:cNvSpPr/>
            <p:nvPr/>
          </p:nvSpPr>
          <p:spPr>
            <a:xfrm>
              <a:off x="991756" y="6662155"/>
              <a:ext cx="13970" cy="13970"/>
            </a:xfrm>
            <a:custGeom>
              <a:avLst/>
              <a:gdLst/>
              <a:ahLst/>
              <a:cxnLst/>
              <a:rect l="l" t="t" r="r" b="b"/>
              <a:pathLst>
                <a:path w="13969" h="13970">
                  <a:moveTo>
                    <a:pt x="10210" y="0"/>
                  </a:moveTo>
                  <a:lnTo>
                    <a:pt x="2908" y="127"/>
                  </a:lnTo>
                  <a:lnTo>
                    <a:pt x="0" y="3124"/>
                  </a:lnTo>
                  <a:lnTo>
                    <a:pt x="127" y="10439"/>
                  </a:lnTo>
                  <a:lnTo>
                    <a:pt x="3136" y="13347"/>
                  </a:lnTo>
                  <a:lnTo>
                    <a:pt x="10439" y="13220"/>
                  </a:lnTo>
                  <a:lnTo>
                    <a:pt x="13347" y="10198"/>
                  </a:lnTo>
                  <a:lnTo>
                    <a:pt x="13284" y="6553"/>
                  </a:lnTo>
                  <a:lnTo>
                    <a:pt x="13220" y="2895"/>
                  </a:lnTo>
                  <a:lnTo>
                    <a:pt x="10210" y="0"/>
                  </a:lnTo>
                  <a:close/>
                </a:path>
              </a:pathLst>
            </a:custGeom>
            <a:solidFill>
              <a:srgbClr val="552518"/>
            </a:solidFill>
          </p:spPr>
          <p:txBody>
            <a:bodyPr wrap="square" lIns="0" tIns="0" rIns="0" bIns="0" rtlCol="0"/>
            <a:lstStyle/>
            <a:p>
              <a:endParaRPr sz="1493" dirty="0"/>
            </a:p>
          </p:txBody>
        </p:sp>
        <p:sp>
          <p:nvSpPr>
            <p:cNvPr id="1288" name="object 1268">
              <a:extLst>
                <a:ext uri="{FF2B5EF4-FFF2-40B4-BE49-F238E27FC236}">
                  <a16:creationId xmlns:a16="http://schemas.microsoft.com/office/drawing/2014/main" id="{87C8FBD0-A58E-4A3D-BD63-A0CCDD1D1720}"/>
                </a:ext>
              </a:extLst>
            </p:cNvPr>
            <p:cNvSpPr/>
            <p:nvPr/>
          </p:nvSpPr>
          <p:spPr>
            <a:xfrm>
              <a:off x="1021414" y="6623688"/>
              <a:ext cx="13970" cy="13970"/>
            </a:xfrm>
            <a:custGeom>
              <a:avLst/>
              <a:gdLst/>
              <a:ahLst/>
              <a:cxnLst/>
              <a:rect l="l" t="t" r="r" b="b"/>
              <a:pathLst>
                <a:path w="13969" h="13970">
                  <a:moveTo>
                    <a:pt x="10210" y="0"/>
                  </a:moveTo>
                  <a:lnTo>
                    <a:pt x="2895"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61291B"/>
            </a:solidFill>
          </p:spPr>
          <p:txBody>
            <a:bodyPr wrap="square" lIns="0" tIns="0" rIns="0" bIns="0" rtlCol="0"/>
            <a:lstStyle/>
            <a:p>
              <a:endParaRPr sz="1493" dirty="0"/>
            </a:p>
          </p:txBody>
        </p:sp>
        <p:sp>
          <p:nvSpPr>
            <p:cNvPr id="1289" name="object 1269">
              <a:extLst>
                <a:ext uri="{FF2B5EF4-FFF2-40B4-BE49-F238E27FC236}">
                  <a16:creationId xmlns:a16="http://schemas.microsoft.com/office/drawing/2014/main" id="{63FF2571-53A1-4C9B-8149-4F9B4EFEEC3D}"/>
                </a:ext>
              </a:extLst>
            </p:cNvPr>
            <p:cNvSpPr/>
            <p:nvPr/>
          </p:nvSpPr>
          <p:spPr>
            <a:xfrm>
              <a:off x="714472" y="6719394"/>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69311E"/>
            </a:solidFill>
          </p:spPr>
          <p:txBody>
            <a:bodyPr wrap="square" lIns="0" tIns="0" rIns="0" bIns="0" rtlCol="0"/>
            <a:lstStyle/>
            <a:p>
              <a:endParaRPr sz="1493" dirty="0"/>
            </a:p>
          </p:txBody>
        </p:sp>
        <p:sp>
          <p:nvSpPr>
            <p:cNvPr id="1290" name="object 1270">
              <a:extLst>
                <a:ext uri="{FF2B5EF4-FFF2-40B4-BE49-F238E27FC236}">
                  <a16:creationId xmlns:a16="http://schemas.microsoft.com/office/drawing/2014/main" id="{FABD8108-C232-4CFA-B429-B57DACE1CE86}"/>
                </a:ext>
              </a:extLst>
            </p:cNvPr>
            <p:cNvSpPr/>
            <p:nvPr/>
          </p:nvSpPr>
          <p:spPr>
            <a:xfrm>
              <a:off x="734355" y="6602130"/>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601709"/>
            </a:solidFill>
          </p:spPr>
          <p:txBody>
            <a:bodyPr wrap="square" lIns="0" tIns="0" rIns="0" bIns="0" rtlCol="0"/>
            <a:lstStyle/>
            <a:p>
              <a:endParaRPr sz="1493" dirty="0"/>
            </a:p>
          </p:txBody>
        </p:sp>
        <p:sp>
          <p:nvSpPr>
            <p:cNvPr id="1291" name="object 1271">
              <a:extLst>
                <a:ext uri="{FF2B5EF4-FFF2-40B4-BE49-F238E27FC236}">
                  <a16:creationId xmlns:a16="http://schemas.microsoft.com/office/drawing/2014/main" id="{C25C8B21-2879-4980-B56D-FD98341341C0}"/>
                </a:ext>
              </a:extLst>
            </p:cNvPr>
            <p:cNvSpPr/>
            <p:nvPr/>
          </p:nvSpPr>
          <p:spPr>
            <a:xfrm>
              <a:off x="720768" y="6705866"/>
              <a:ext cx="13970" cy="13970"/>
            </a:xfrm>
            <a:custGeom>
              <a:avLst/>
              <a:gdLst/>
              <a:ahLst/>
              <a:cxnLst/>
              <a:rect l="l" t="t" r="r" b="b"/>
              <a:pathLst>
                <a:path w="13970" h="13970">
                  <a:moveTo>
                    <a:pt x="10210" y="0"/>
                  </a:moveTo>
                  <a:lnTo>
                    <a:pt x="2908" y="127"/>
                  </a:lnTo>
                  <a:lnTo>
                    <a:pt x="0" y="3124"/>
                  </a:lnTo>
                  <a:lnTo>
                    <a:pt x="126" y="10439"/>
                  </a:lnTo>
                  <a:lnTo>
                    <a:pt x="3136" y="13347"/>
                  </a:lnTo>
                  <a:lnTo>
                    <a:pt x="10439" y="13220"/>
                  </a:lnTo>
                  <a:lnTo>
                    <a:pt x="13347" y="10210"/>
                  </a:lnTo>
                  <a:lnTo>
                    <a:pt x="13284" y="6553"/>
                  </a:lnTo>
                  <a:lnTo>
                    <a:pt x="13220" y="2895"/>
                  </a:lnTo>
                  <a:lnTo>
                    <a:pt x="10210" y="0"/>
                  </a:lnTo>
                  <a:close/>
                </a:path>
              </a:pathLst>
            </a:custGeom>
            <a:solidFill>
              <a:srgbClr val="6E301F"/>
            </a:solidFill>
          </p:spPr>
          <p:txBody>
            <a:bodyPr wrap="square" lIns="0" tIns="0" rIns="0" bIns="0" rtlCol="0"/>
            <a:lstStyle/>
            <a:p>
              <a:endParaRPr sz="1493" dirty="0"/>
            </a:p>
          </p:txBody>
        </p:sp>
        <p:sp>
          <p:nvSpPr>
            <p:cNvPr id="1292" name="object 1272">
              <a:extLst>
                <a:ext uri="{FF2B5EF4-FFF2-40B4-BE49-F238E27FC236}">
                  <a16:creationId xmlns:a16="http://schemas.microsoft.com/office/drawing/2014/main" id="{F2B622B8-CDD1-457B-994C-82B66309B208}"/>
                </a:ext>
              </a:extLst>
            </p:cNvPr>
            <p:cNvSpPr/>
            <p:nvPr/>
          </p:nvSpPr>
          <p:spPr>
            <a:xfrm>
              <a:off x="912063" y="6545512"/>
              <a:ext cx="13970" cy="13970"/>
            </a:xfrm>
            <a:custGeom>
              <a:avLst/>
              <a:gdLst/>
              <a:ahLst/>
              <a:cxnLst/>
              <a:rect l="l" t="t" r="r" b="b"/>
              <a:pathLst>
                <a:path w="13969" h="13970">
                  <a:moveTo>
                    <a:pt x="10210" y="0"/>
                  </a:moveTo>
                  <a:lnTo>
                    <a:pt x="2908" y="126"/>
                  </a:lnTo>
                  <a:lnTo>
                    <a:pt x="0" y="3149"/>
                  </a:lnTo>
                  <a:lnTo>
                    <a:pt x="127" y="10452"/>
                  </a:lnTo>
                  <a:lnTo>
                    <a:pt x="3136" y="13360"/>
                  </a:lnTo>
                  <a:lnTo>
                    <a:pt x="10452" y="13233"/>
                  </a:lnTo>
                  <a:lnTo>
                    <a:pt x="13347" y="10223"/>
                  </a:lnTo>
                  <a:lnTo>
                    <a:pt x="13284" y="6565"/>
                  </a:lnTo>
                  <a:lnTo>
                    <a:pt x="13220" y="2920"/>
                  </a:lnTo>
                  <a:lnTo>
                    <a:pt x="10210" y="0"/>
                  </a:lnTo>
                  <a:close/>
                </a:path>
              </a:pathLst>
            </a:custGeom>
            <a:solidFill>
              <a:srgbClr val="743221"/>
            </a:solidFill>
          </p:spPr>
          <p:txBody>
            <a:bodyPr wrap="square" lIns="0" tIns="0" rIns="0" bIns="0" rtlCol="0"/>
            <a:lstStyle/>
            <a:p>
              <a:endParaRPr sz="1493" dirty="0"/>
            </a:p>
          </p:txBody>
        </p:sp>
        <p:sp>
          <p:nvSpPr>
            <p:cNvPr id="1293" name="object 1273">
              <a:extLst>
                <a:ext uri="{FF2B5EF4-FFF2-40B4-BE49-F238E27FC236}">
                  <a16:creationId xmlns:a16="http://schemas.microsoft.com/office/drawing/2014/main" id="{0B69E29C-2831-49B9-BD17-8005AABF068C}"/>
                </a:ext>
              </a:extLst>
            </p:cNvPr>
            <p:cNvSpPr/>
            <p:nvPr/>
          </p:nvSpPr>
          <p:spPr>
            <a:xfrm>
              <a:off x="562021" y="6683260"/>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813826"/>
            </a:solidFill>
          </p:spPr>
          <p:txBody>
            <a:bodyPr wrap="square" lIns="0" tIns="0" rIns="0" bIns="0" rtlCol="0"/>
            <a:lstStyle/>
            <a:p>
              <a:endParaRPr sz="1493" dirty="0"/>
            </a:p>
          </p:txBody>
        </p:sp>
        <p:sp>
          <p:nvSpPr>
            <p:cNvPr id="1294" name="object 1274">
              <a:extLst>
                <a:ext uri="{FF2B5EF4-FFF2-40B4-BE49-F238E27FC236}">
                  <a16:creationId xmlns:a16="http://schemas.microsoft.com/office/drawing/2014/main" id="{73E1FB9A-1EAA-4037-9ED8-0F972073392B}"/>
                </a:ext>
              </a:extLst>
            </p:cNvPr>
            <p:cNvSpPr/>
            <p:nvPr/>
          </p:nvSpPr>
          <p:spPr>
            <a:xfrm>
              <a:off x="721583" y="6537639"/>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198"/>
                  </a:lnTo>
                  <a:lnTo>
                    <a:pt x="13284" y="6553"/>
                  </a:lnTo>
                  <a:lnTo>
                    <a:pt x="13220" y="2895"/>
                  </a:lnTo>
                  <a:lnTo>
                    <a:pt x="10210" y="0"/>
                  </a:lnTo>
                  <a:close/>
                </a:path>
              </a:pathLst>
            </a:custGeom>
            <a:solidFill>
              <a:srgbClr val="4D1506"/>
            </a:solidFill>
          </p:spPr>
          <p:txBody>
            <a:bodyPr wrap="square" lIns="0" tIns="0" rIns="0" bIns="0" rtlCol="0"/>
            <a:lstStyle/>
            <a:p>
              <a:endParaRPr sz="1493" dirty="0"/>
            </a:p>
          </p:txBody>
        </p:sp>
        <p:sp>
          <p:nvSpPr>
            <p:cNvPr id="1295" name="object 1275">
              <a:extLst>
                <a:ext uri="{FF2B5EF4-FFF2-40B4-BE49-F238E27FC236}">
                  <a16:creationId xmlns:a16="http://schemas.microsoft.com/office/drawing/2014/main" id="{E72638C3-9182-489E-BE4B-103FB0527E58}"/>
                </a:ext>
              </a:extLst>
            </p:cNvPr>
            <p:cNvSpPr/>
            <p:nvPr/>
          </p:nvSpPr>
          <p:spPr>
            <a:xfrm>
              <a:off x="569628" y="6564159"/>
              <a:ext cx="13970" cy="13970"/>
            </a:xfrm>
            <a:custGeom>
              <a:avLst/>
              <a:gdLst/>
              <a:ahLst/>
              <a:cxnLst/>
              <a:rect l="l" t="t" r="r" b="b"/>
              <a:pathLst>
                <a:path w="13970" h="13970">
                  <a:moveTo>
                    <a:pt x="10210" y="0"/>
                  </a:moveTo>
                  <a:lnTo>
                    <a:pt x="2895"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501102"/>
            </a:solidFill>
          </p:spPr>
          <p:txBody>
            <a:bodyPr wrap="square" lIns="0" tIns="0" rIns="0" bIns="0" rtlCol="0"/>
            <a:lstStyle/>
            <a:p>
              <a:endParaRPr sz="1493" dirty="0"/>
            </a:p>
          </p:txBody>
        </p:sp>
        <p:sp>
          <p:nvSpPr>
            <p:cNvPr id="1296" name="object 1276">
              <a:extLst>
                <a:ext uri="{FF2B5EF4-FFF2-40B4-BE49-F238E27FC236}">
                  <a16:creationId xmlns:a16="http://schemas.microsoft.com/office/drawing/2014/main" id="{3E56B3A0-B3AC-4DF1-B2DA-F1751FCE5A29}"/>
                </a:ext>
              </a:extLst>
            </p:cNvPr>
            <p:cNvSpPr/>
            <p:nvPr/>
          </p:nvSpPr>
          <p:spPr>
            <a:xfrm>
              <a:off x="986184" y="6542936"/>
              <a:ext cx="13970" cy="13970"/>
            </a:xfrm>
            <a:custGeom>
              <a:avLst/>
              <a:gdLst/>
              <a:ahLst/>
              <a:cxnLst/>
              <a:rect l="l" t="t" r="r" b="b"/>
              <a:pathLst>
                <a:path w="13969" h="13970">
                  <a:moveTo>
                    <a:pt x="10210" y="0"/>
                  </a:moveTo>
                  <a:lnTo>
                    <a:pt x="2895" y="126"/>
                  </a:lnTo>
                  <a:lnTo>
                    <a:pt x="0" y="3149"/>
                  </a:lnTo>
                  <a:lnTo>
                    <a:pt x="127" y="10452"/>
                  </a:lnTo>
                  <a:lnTo>
                    <a:pt x="3136" y="13347"/>
                  </a:lnTo>
                  <a:lnTo>
                    <a:pt x="10439" y="13220"/>
                  </a:lnTo>
                  <a:lnTo>
                    <a:pt x="13347" y="10223"/>
                  </a:lnTo>
                  <a:lnTo>
                    <a:pt x="13284" y="6565"/>
                  </a:lnTo>
                  <a:lnTo>
                    <a:pt x="13220" y="2920"/>
                  </a:lnTo>
                  <a:lnTo>
                    <a:pt x="10210" y="0"/>
                  </a:lnTo>
                  <a:close/>
                </a:path>
              </a:pathLst>
            </a:custGeom>
            <a:solidFill>
              <a:srgbClr val="371004"/>
            </a:solidFill>
          </p:spPr>
          <p:txBody>
            <a:bodyPr wrap="square" lIns="0" tIns="0" rIns="0" bIns="0" rtlCol="0"/>
            <a:lstStyle/>
            <a:p>
              <a:endParaRPr sz="1493" dirty="0"/>
            </a:p>
          </p:txBody>
        </p:sp>
        <p:sp>
          <p:nvSpPr>
            <p:cNvPr id="1297" name="object 1277">
              <a:extLst>
                <a:ext uri="{FF2B5EF4-FFF2-40B4-BE49-F238E27FC236}">
                  <a16:creationId xmlns:a16="http://schemas.microsoft.com/office/drawing/2014/main" id="{B7401943-B89C-4BDC-AC07-8F6A60440D10}"/>
                </a:ext>
              </a:extLst>
            </p:cNvPr>
            <p:cNvSpPr/>
            <p:nvPr/>
          </p:nvSpPr>
          <p:spPr>
            <a:xfrm>
              <a:off x="922475" y="6521385"/>
              <a:ext cx="13970" cy="13970"/>
            </a:xfrm>
            <a:custGeom>
              <a:avLst/>
              <a:gdLst/>
              <a:ahLst/>
              <a:cxnLst/>
              <a:rect l="l" t="t" r="r" b="b"/>
              <a:pathLst>
                <a:path w="13969" h="13970">
                  <a:moveTo>
                    <a:pt x="10210" y="0"/>
                  </a:moveTo>
                  <a:lnTo>
                    <a:pt x="2895" y="126"/>
                  </a:lnTo>
                  <a:lnTo>
                    <a:pt x="0" y="3136"/>
                  </a:lnTo>
                  <a:lnTo>
                    <a:pt x="127" y="10439"/>
                  </a:lnTo>
                  <a:lnTo>
                    <a:pt x="3136" y="13347"/>
                  </a:lnTo>
                  <a:lnTo>
                    <a:pt x="10439" y="13220"/>
                  </a:lnTo>
                  <a:lnTo>
                    <a:pt x="13347" y="10210"/>
                  </a:lnTo>
                  <a:lnTo>
                    <a:pt x="13284" y="6565"/>
                  </a:lnTo>
                  <a:lnTo>
                    <a:pt x="13220" y="2908"/>
                  </a:lnTo>
                  <a:lnTo>
                    <a:pt x="10210" y="0"/>
                  </a:lnTo>
                  <a:close/>
                </a:path>
              </a:pathLst>
            </a:custGeom>
            <a:solidFill>
              <a:srgbClr val="491306"/>
            </a:solidFill>
          </p:spPr>
          <p:txBody>
            <a:bodyPr wrap="square" lIns="0" tIns="0" rIns="0" bIns="0" rtlCol="0"/>
            <a:lstStyle/>
            <a:p>
              <a:endParaRPr sz="1493" dirty="0"/>
            </a:p>
          </p:txBody>
        </p:sp>
        <p:sp>
          <p:nvSpPr>
            <p:cNvPr id="1298" name="object 1278">
              <a:extLst>
                <a:ext uri="{FF2B5EF4-FFF2-40B4-BE49-F238E27FC236}">
                  <a16:creationId xmlns:a16="http://schemas.microsoft.com/office/drawing/2014/main" id="{0B86E815-E7AF-4FE8-8291-F3396D8385A2}"/>
                </a:ext>
              </a:extLst>
            </p:cNvPr>
            <p:cNvSpPr/>
            <p:nvPr/>
          </p:nvSpPr>
          <p:spPr>
            <a:xfrm>
              <a:off x="1034882" y="6596053"/>
              <a:ext cx="13970" cy="13970"/>
            </a:xfrm>
            <a:custGeom>
              <a:avLst/>
              <a:gdLst/>
              <a:ahLst/>
              <a:cxnLst/>
              <a:rect l="l" t="t" r="r" b="b"/>
              <a:pathLst>
                <a:path w="13969" h="13970">
                  <a:moveTo>
                    <a:pt x="10210" y="0"/>
                  </a:moveTo>
                  <a:lnTo>
                    <a:pt x="2908" y="127"/>
                  </a:lnTo>
                  <a:lnTo>
                    <a:pt x="0" y="3136"/>
                  </a:lnTo>
                  <a:lnTo>
                    <a:pt x="127" y="10452"/>
                  </a:lnTo>
                  <a:lnTo>
                    <a:pt x="3136" y="13360"/>
                  </a:lnTo>
                  <a:lnTo>
                    <a:pt x="10452" y="13233"/>
                  </a:lnTo>
                  <a:lnTo>
                    <a:pt x="13347" y="10223"/>
                  </a:lnTo>
                  <a:lnTo>
                    <a:pt x="13284" y="6565"/>
                  </a:lnTo>
                  <a:lnTo>
                    <a:pt x="13220" y="2908"/>
                  </a:lnTo>
                  <a:lnTo>
                    <a:pt x="10210" y="0"/>
                  </a:lnTo>
                  <a:close/>
                </a:path>
              </a:pathLst>
            </a:custGeom>
            <a:solidFill>
              <a:srgbClr val="522417"/>
            </a:solidFill>
          </p:spPr>
          <p:txBody>
            <a:bodyPr wrap="square" lIns="0" tIns="0" rIns="0" bIns="0" rtlCol="0"/>
            <a:lstStyle/>
            <a:p>
              <a:endParaRPr sz="1493" dirty="0"/>
            </a:p>
          </p:txBody>
        </p:sp>
        <p:sp>
          <p:nvSpPr>
            <p:cNvPr id="1299" name="object 1279">
              <a:extLst>
                <a:ext uri="{FF2B5EF4-FFF2-40B4-BE49-F238E27FC236}">
                  <a16:creationId xmlns:a16="http://schemas.microsoft.com/office/drawing/2014/main" id="{A7C21109-FFDE-425E-BA7D-D3F4B8F9282B}"/>
                </a:ext>
              </a:extLst>
            </p:cNvPr>
            <p:cNvSpPr/>
            <p:nvPr/>
          </p:nvSpPr>
          <p:spPr>
            <a:xfrm>
              <a:off x="919821" y="6526034"/>
              <a:ext cx="13970" cy="13970"/>
            </a:xfrm>
            <a:custGeom>
              <a:avLst/>
              <a:gdLst/>
              <a:ahLst/>
              <a:cxnLst/>
              <a:rect l="l" t="t" r="r" b="b"/>
              <a:pathLst>
                <a:path w="13969" h="13970">
                  <a:moveTo>
                    <a:pt x="10223" y="0"/>
                  </a:moveTo>
                  <a:lnTo>
                    <a:pt x="2908" y="127"/>
                  </a:lnTo>
                  <a:lnTo>
                    <a:pt x="0" y="3136"/>
                  </a:lnTo>
                  <a:lnTo>
                    <a:pt x="139" y="10439"/>
                  </a:lnTo>
                  <a:lnTo>
                    <a:pt x="3149" y="13347"/>
                  </a:lnTo>
                  <a:lnTo>
                    <a:pt x="10452" y="13220"/>
                  </a:lnTo>
                  <a:lnTo>
                    <a:pt x="13360" y="10210"/>
                  </a:lnTo>
                  <a:lnTo>
                    <a:pt x="13296" y="6553"/>
                  </a:lnTo>
                  <a:lnTo>
                    <a:pt x="13233" y="2908"/>
                  </a:lnTo>
                  <a:lnTo>
                    <a:pt x="10223" y="0"/>
                  </a:lnTo>
                  <a:close/>
                </a:path>
              </a:pathLst>
            </a:custGeom>
            <a:solidFill>
              <a:srgbClr val="531407"/>
            </a:solidFill>
          </p:spPr>
          <p:txBody>
            <a:bodyPr wrap="square" lIns="0" tIns="0" rIns="0" bIns="0" rtlCol="0"/>
            <a:lstStyle/>
            <a:p>
              <a:endParaRPr sz="1493" dirty="0"/>
            </a:p>
          </p:txBody>
        </p:sp>
        <p:sp>
          <p:nvSpPr>
            <p:cNvPr id="1300" name="object 1280">
              <a:extLst>
                <a:ext uri="{FF2B5EF4-FFF2-40B4-BE49-F238E27FC236}">
                  <a16:creationId xmlns:a16="http://schemas.microsoft.com/office/drawing/2014/main" id="{68C200BC-7226-40B0-9C66-E31B2CDE9B9B}"/>
                </a:ext>
              </a:extLst>
            </p:cNvPr>
            <p:cNvSpPr/>
            <p:nvPr/>
          </p:nvSpPr>
          <p:spPr>
            <a:xfrm>
              <a:off x="505772" y="6628696"/>
              <a:ext cx="13970" cy="13970"/>
            </a:xfrm>
            <a:custGeom>
              <a:avLst/>
              <a:gdLst/>
              <a:ahLst/>
              <a:cxnLst/>
              <a:rect l="l" t="t" r="r" b="b"/>
              <a:pathLst>
                <a:path w="13970" h="13970">
                  <a:moveTo>
                    <a:pt x="10210" y="0"/>
                  </a:moveTo>
                  <a:lnTo>
                    <a:pt x="2908" y="126"/>
                  </a:lnTo>
                  <a:lnTo>
                    <a:pt x="0" y="3149"/>
                  </a:lnTo>
                  <a:lnTo>
                    <a:pt x="126" y="10452"/>
                  </a:lnTo>
                  <a:lnTo>
                    <a:pt x="3136" y="13347"/>
                  </a:lnTo>
                  <a:lnTo>
                    <a:pt x="10439" y="13220"/>
                  </a:lnTo>
                  <a:lnTo>
                    <a:pt x="13347" y="10223"/>
                  </a:lnTo>
                  <a:lnTo>
                    <a:pt x="13284" y="6565"/>
                  </a:lnTo>
                  <a:lnTo>
                    <a:pt x="13220" y="2920"/>
                  </a:lnTo>
                  <a:lnTo>
                    <a:pt x="10210" y="0"/>
                  </a:lnTo>
                  <a:close/>
                </a:path>
              </a:pathLst>
            </a:custGeom>
            <a:solidFill>
              <a:srgbClr val="D68C5E"/>
            </a:solidFill>
          </p:spPr>
          <p:txBody>
            <a:bodyPr wrap="square" lIns="0" tIns="0" rIns="0" bIns="0" rtlCol="0"/>
            <a:lstStyle/>
            <a:p>
              <a:endParaRPr sz="1493" dirty="0"/>
            </a:p>
          </p:txBody>
        </p:sp>
        <p:sp>
          <p:nvSpPr>
            <p:cNvPr id="1301" name="object 1281">
              <a:extLst>
                <a:ext uri="{FF2B5EF4-FFF2-40B4-BE49-F238E27FC236}">
                  <a16:creationId xmlns:a16="http://schemas.microsoft.com/office/drawing/2014/main" id="{6BADC081-B87D-4459-8D38-932D893425E5}"/>
                </a:ext>
              </a:extLst>
            </p:cNvPr>
            <p:cNvSpPr/>
            <p:nvPr/>
          </p:nvSpPr>
          <p:spPr>
            <a:xfrm>
              <a:off x="829077" y="6498789"/>
              <a:ext cx="13970" cy="13970"/>
            </a:xfrm>
            <a:custGeom>
              <a:avLst/>
              <a:gdLst/>
              <a:ahLst/>
              <a:cxnLst/>
              <a:rect l="l" t="t" r="r" b="b"/>
              <a:pathLst>
                <a:path w="13969" h="13970">
                  <a:moveTo>
                    <a:pt x="10198" y="0"/>
                  </a:moveTo>
                  <a:lnTo>
                    <a:pt x="2895" y="126"/>
                  </a:lnTo>
                  <a:lnTo>
                    <a:pt x="0" y="3149"/>
                  </a:lnTo>
                  <a:lnTo>
                    <a:pt x="127" y="10452"/>
                  </a:lnTo>
                  <a:lnTo>
                    <a:pt x="3136" y="13347"/>
                  </a:lnTo>
                  <a:lnTo>
                    <a:pt x="10439" y="13220"/>
                  </a:lnTo>
                  <a:lnTo>
                    <a:pt x="13347" y="10223"/>
                  </a:lnTo>
                  <a:lnTo>
                    <a:pt x="13284" y="6565"/>
                  </a:lnTo>
                  <a:lnTo>
                    <a:pt x="13220" y="2920"/>
                  </a:lnTo>
                  <a:lnTo>
                    <a:pt x="10198" y="0"/>
                  </a:lnTo>
                  <a:close/>
                </a:path>
              </a:pathLst>
            </a:custGeom>
            <a:solidFill>
              <a:srgbClr val="692D1E"/>
            </a:solidFill>
          </p:spPr>
          <p:txBody>
            <a:bodyPr wrap="square" lIns="0" tIns="0" rIns="0" bIns="0" rtlCol="0"/>
            <a:lstStyle/>
            <a:p>
              <a:endParaRPr sz="1493" dirty="0"/>
            </a:p>
          </p:txBody>
        </p:sp>
        <p:sp>
          <p:nvSpPr>
            <p:cNvPr id="1302" name="object 1282">
              <a:extLst>
                <a:ext uri="{FF2B5EF4-FFF2-40B4-BE49-F238E27FC236}">
                  <a16:creationId xmlns:a16="http://schemas.microsoft.com/office/drawing/2014/main" id="{FD4EC021-8F27-4150-9D79-881D3ACD7109}"/>
                </a:ext>
              </a:extLst>
            </p:cNvPr>
            <p:cNvSpPr/>
            <p:nvPr/>
          </p:nvSpPr>
          <p:spPr>
            <a:xfrm>
              <a:off x="462259" y="6593488"/>
              <a:ext cx="13335" cy="13335"/>
            </a:xfrm>
            <a:custGeom>
              <a:avLst/>
              <a:gdLst/>
              <a:ahLst/>
              <a:cxnLst/>
              <a:rect l="l" t="t" r="r" b="b"/>
              <a:pathLst>
                <a:path w="13334" h="13334">
                  <a:moveTo>
                    <a:pt x="10083" y="0"/>
                  </a:moveTo>
                  <a:lnTo>
                    <a:pt x="2768" y="127"/>
                  </a:lnTo>
                  <a:lnTo>
                    <a:pt x="98" y="2891"/>
                  </a:lnTo>
                  <a:lnTo>
                    <a:pt x="0" y="10439"/>
                  </a:lnTo>
                  <a:lnTo>
                    <a:pt x="3002" y="13340"/>
                  </a:lnTo>
                  <a:lnTo>
                    <a:pt x="10325" y="13207"/>
                  </a:lnTo>
                  <a:lnTo>
                    <a:pt x="13215" y="10216"/>
                  </a:lnTo>
                  <a:lnTo>
                    <a:pt x="13088" y="2891"/>
                  </a:lnTo>
                  <a:lnTo>
                    <a:pt x="10083" y="0"/>
                  </a:lnTo>
                  <a:close/>
                </a:path>
              </a:pathLst>
            </a:custGeom>
            <a:solidFill>
              <a:srgbClr val="E7AB87">
                <a:alpha val="36000"/>
              </a:srgbClr>
            </a:solidFill>
          </p:spPr>
          <p:txBody>
            <a:bodyPr wrap="square" lIns="0" tIns="0" rIns="0" bIns="0" rtlCol="0"/>
            <a:lstStyle/>
            <a:p>
              <a:endParaRPr sz="1493" dirty="0"/>
            </a:p>
          </p:txBody>
        </p:sp>
        <p:sp>
          <p:nvSpPr>
            <p:cNvPr id="1303" name="object 1283">
              <a:extLst>
                <a:ext uri="{FF2B5EF4-FFF2-40B4-BE49-F238E27FC236}">
                  <a16:creationId xmlns:a16="http://schemas.microsoft.com/office/drawing/2014/main" id="{1A01244A-2945-43DC-86E7-93C928C15569}"/>
                </a:ext>
              </a:extLst>
            </p:cNvPr>
            <p:cNvSpPr/>
            <p:nvPr/>
          </p:nvSpPr>
          <p:spPr>
            <a:xfrm>
              <a:off x="450726" y="6598780"/>
              <a:ext cx="13970" cy="13970"/>
            </a:xfrm>
            <a:custGeom>
              <a:avLst/>
              <a:gdLst/>
              <a:ahLst/>
              <a:cxnLst/>
              <a:rect l="l" t="t" r="r" b="b"/>
              <a:pathLst>
                <a:path w="13970" h="13970">
                  <a:moveTo>
                    <a:pt x="10210" y="0"/>
                  </a:moveTo>
                  <a:lnTo>
                    <a:pt x="2908" y="127"/>
                  </a:lnTo>
                  <a:lnTo>
                    <a:pt x="0" y="3124"/>
                  </a:lnTo>
                  <a:lnTo>
                    <a:pt x="126" y="10439"/>
                  </a:lnTo>
                  <a:lnTo>
                    <a:pt x="3136" y="13347"/>
                  </a:lnTo>
                  <a:lnTo>
                    <a:pt x="10439" y="13220"/>
                  </a:lnTo>
                  <a:lnTo>
                    <a:pt x="13347" y="10210"/>
                  </a:lnTo>
                  <a:lnTo>
                    <a:pt x="13220" y="2894"/>
                  </a:lnTo>
                  <a:lnTo>
                    <a:pt x="10210" y="0"/>
                  </a:lnTo>
                  <a:close/>
                </a:path>
              </a:pathLst>
            </a:custGeom>
            <a:solidFill>
              <a:srgbClr val="FFC9A4">
                <a:alpha val="89999"/>
              </a:srgbClr>
            </a:solidFill>
          </p:spPr>
          <p:txBody>
            <a:bodyPr wrap="square" lIns="0" tIns="0" rIns="0" bIns="0" rtlCol="0"/>
            <a:lstStyle/>
            <a:p>
              <a:endParaRPr sz="1493" dirty="0"/>
            </a:p>
          </p:txBody>
        </p:sp>
        <p:sp>
          <p:nvSpPr>
            <p:cNvPr id="1304" name="object 1284">
              <a:extLst>
                <a:ext uri="{FF2B5EF4-FFF2-40B4-BE49-F238E27FC236}">
                  <a16:creationId xmlns:a16="http://schemas.microsoft.com/office/drawing/2014/main" id="{51A8112A-28B9-46B0-BFFB-709F15071DDC}"/>
                </a:ext>
              </a:extLst>
            </p:cNvPr>
            <p:cNvSpPr/>
            <p:nvPr/>
          </p:nvSpPr>
          <p:spPr>
            <a:xfrm>
              <a:off x="573785" y="6670001"/>
              <a:ext cx="13335" cy="13970"/>
            </a:xfrm>
            <a:custGeom>
              <a:avLst/>
              <a:gdLst/>
              <a:ahLst/>
              <a:cxnLst/>
              <a:rect l="l" t="t" r="r" b="b"/>
              <a:pathLst>
                <a:path w="13334" h="13970">
                  <a:moveTo>
                    <a:pt x="10082" y="0"/>
                  </a:moveTo>
                  <a:lnTo>
                    <a:pt x="2780" y="127"/>
                  </a:lnTo>
                  <a:lnTo>
                    <a:pt x="92" y="2908"/>
                  </a:lnTo>
                  <a:lnTo>
                    <a:pt x="0" y="10440"/>
                  </a:lnTo>
                  <a:lnTo>
                    <a:pt x="3008" y="13347"/>
                  </a:lnTo>
                  <a:lnTo>
                    <a:pt x="10311" y="13220"/>
                  </a:lnTo>
                  <a:lnTo>
                    <a:pt x="13219" y="10210"/>
                  </a:lnTo>
                  <a:lnTo>
                    <a:pt x="13092" y="2908"/>
                  </a:lnTo>
                  <a:lnTo>
                    <a:pt x="10082" y="0"/>
                  </a:lnTo>
                  <a:close/>
                </a:path>
              </a:pathLst>
            </a:custGeom>
            <a:solidFill>
              <a:srgbClr val="E7AB87">
                <a:alpha val="59999"/>
              </a:srgbClr>
            </a:solidFill>
          </p:spPr>
          <p:txBody>
            <a:bodyPr wrap="square" lIns="0" tIns="0" rIns="0" bIns="0" rtlCol="0"/>
            <a:lstStyle/>
            <a:p>
              <a:endParaRPr sz="1493" dirty="0"/>
            </a:p>
          </p:txBody>
        </p:sp>
        <p:sp>
          <p:nvSpPr>
            <p:cNvPr id="1305" name="object 1285">
              <a:extLst>
                <a:ext uri="{FF2B5EF4-FFF2-40B4-BE49-F238E27FC236}">
                  <a16:creationId xmlns:a16="http://schemas.microsoft.com/office/drawing/2014/main" id="{E26CD3ED-59DF-42A9-90C2-9945B017B5C2}"/>
                </a:ext>
              </a:extLst>
            </p:cNvPr>
            <p:cNvSpPr/>
            <p:nvPr/>
          </p:nvSpPr>
          <p:spPr>
            <a:xfrm>
              <a:off x="518788" y="6605866"/>
              <a:ext cx="13970" cy="13970"/>
            </a:xfrm>
            <a:custGeom>
              <a:avLst/>
              <a:gdLst/>
              <a:ahLst/>
              <a:cxnLst/>
              <a:rect l="l" t="t" r="r" b="b"/>
              <a:pathLst>
                <a:path w="13970" h="13970">
                  <a:moveTo>
                    <a:pt x="10214" y="0"/>
                  </a:moveTo>
                  <a:lnTo>
                    <a:pt x="2904" y="126"/>
                  </a:lnTo>
                  <a:lnTo>
                    <a:pt x="0" y="3145"/>
                  </a:lnTo>
                  <a:lnTo>
                    <a:pt x="130" y="10451"/>
                  </a:lnTo>
                  <a:lnTo>
                    <a:pt x="3136" y="13356"/>
                  </a:lnTo>
                  <a:lnTo>
                    <a:pt x="10444" y="13223"/>
                  </a:lnTo>
                  <a:lnTo>
                    <a:pt x="13347" y="10219"/>
                  </a:lnTo>
                  <a:lnTo>
                    <a:pt x="13217" y="2914"/>
                  </a:lnTo>
                  <a:lnTo>
                    <a:pt x="10214" y="0"/>
                  </a:lnTo>
                  <a:close/>
                </a:path>
              </a:pathLst>
            </a:custGeom>
            <a:solidFill>
              <a:srgbClr val="F8C4A0">
                <a:alpha val="86997"/>
              </a:srgbClr>
            </a:solidFill>
          </p:spPr>
          <p:txBody>
            <a:bodyPr wrap="square" lIns="0" tIns="0" rIns="0" bIns="0" rtlCol="0"/>
            <a:lstStyle/>
            <a:p>
              <a:endParaRPr sz="1493" dirty="0"/>
            </a:p>
          </p:txBody>
        </p:sp>
        <p:sp>
          <p:nvSpPr>
            <p:cNvPr id="1306" name="object 1286">
              <a:extLst>
                <a:ext uri="{FF2B5EF4-FFF2-40B4-BE49-F238E27FC236}">
                  <a16:creationId xmlns:a16="http://schemas.microsoft.com/office/drawing/2014/main" id="{72EDAA45-F040-44E0-81AD-5B5D9E10216E}"/>
                </a:ext>
              </a:extLst>
            </p:cNvPr>
            <p:cNvSpPr/>
            <p:nvPr/>
          </p:nvSpPr>
          <p:spPr>
            <a:xfrm>
              <a:off x="494035" y="6639253"/>
              <a:ext cx="13335" cy="13970"/>
            </a:xfrm>
            <a:custGeom>
              <a:avLst/>
              <a:gdLst/>
              <a:ahLst/>
              <a:cxnLst/>
              <a:rect l="l" t="t" r="r" b="b"/>
              <a:pathLst>
                <a:path w="13334" h="13970">
                  <a:moveTo>
                    <a:pt x="10100" y="0"/>
                  </a:moveTo>
                  <a:lnTo>
                    <a:pt x="2797" y="127"/>
                  </a:lnTo>
                  <a:lnTo>
                    <a:pt x="115" y="2902"/>
                  </a:lnTo>
                  <a:lnTo>
                    <a:pt x="0" y="9465"/>
                  </a:lnTo>
                  <a:lnTo>
                    <a:pt x="17" y="10440"/>
                  </a:lnTo>
                  <a:lnTo>
                    <a:pt x="3026" y="13347"/>
                  </a:lnTo>
                  <a:lnTo>
                    <a:pt x="10328" y="13220"/>
                  </a:lnTo>
                  <a:lnTo>
                    <a:pt x="13237" y="10210"/>
                  </a:lnTo>
                  <a:lnTo>
                    <a:pt x="13104" y="2902"/>
                  </a:lnTo>
                  <a:lnTo>
                    <a:pt x="10100" y="0"/>
                  </a:lnTo>
                  <a:close/>
                </a:path>
              </a:pathLst>
            </a:custGeom>
            <a:solidFill>
              <a:srgbClr val="E7AB87">
                <a:alpha val="25000"/>
              </a:srgbClr>
            </a:solidFill>
          </p:spPr>
          <p:txBody>
            <a:bodyPr wrap="square" lIns="0" tIns="0" rIns="0" bIns="0" rtlCol="0"/>
            <a:lstStyle/>
            <a:p>
              <a:endParaRPr sz="1493" dirty="0"/>
            </a:p>
          </p:txBody>
        </p:sp>
        <p:sp>
          <p:nvSpPr>
            <p:cNvPr id="1307" name="object 1287">
              <a:extLst>
                <a:ext uri="{FF2B5EF4-FFF2-40B4-BE49-F238E27FC236}">
                  <a16:creationId xmlns:a16="http://schemas.microsoft.com/office/drawing/2014/main" id="{4C1BB73E-7E85-45FB-8810-A36713C4C8BE}"/>
                </a:ext>
              </a:extLst>
            </p:cNvPr>
            <p:cNvSpPr/>
            <p:nvPr/>
          </p:nvSpPr>
          <p:spPr>
            <a:xfrm>
              <a:off x="679074" y="6672649"/>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2" y="10216"/>
                  </a:lnTo>
                  <a:lnTo>
                    <a:pt x="13215" y="2903"/>
                  </a:lnTo>
                  <a:lnTo>
                    <a:pt x="10210" y="0"/>
                  </a:lnTo>
                  <a:close/>
                </a:path>
              </a:pathLst>
            </a:custGeom>
            <a:solidFill>
              <a:srgbClr val="E7AB87">
                <a:alpha val="77999"/>
              </a:srgbClr>
            </a:solidFill>
          </p:spPr>
          <p:txBody>
            <a:bodyPr wrap="square" lIns="0" tIns="0" rIns="0" bIns="0" rtlCol="0"/>
            <a:lstStyle/>
            <a:p>
              <a:endParaRPr sz="1493" dirty="0"/>
            </a:p>
          </p:txBody>
        </p:sp>
        <p:sp>
          <p:nvSpPr>
            <p:cNvPr id="1308" name="object 1288">
              <a:extLst>
                <a:ext uri="{FF2B5EF4-FFF2-40B4-BE49-F238E27FC236}">
                  <a16:creationId xmlns:a16="http://schemas.microsoft.com/office/drawing/2014/main" id="{6683989E-A588-4FDB-8C0B-AC25A9A99D90}"/>
                </a:ext>
              </a:extLst>
            </p:cNvPr>
            <p:cNvSpPr/>
            <p:nvPr/>
          </p:nvSpPr>
          <p:spPr>
            <a:xfrm>
              <a:off x="569950" y="6657609"/>
              <a:ext cx="13335" cy="13970"/>
            </a:xfrm>
            <a:custGeom>
              <a:avLst/>
              <a:gdLst/>
              <a:ahLst/>
              <a:cxnLst/>
              <a:rect l="l" t="t" r="r" b="b"/>
              <a:pathLst>
                <a:path w="13334" h="13970">
                  <a:moveTo>
                    <a:pt x="10082" y="0"/>
                  </a:moveTo>
                  <a:lnTo>
                    <a:pt x="2780" y="127"/>
                  </a:lnTo>
                  <a:lnTo>
                    <a:pt x="92" y="2908"/>
                  </a:lnTo>
                  <a:lnTo>
                    <a:pt x="0" y="10440"/>
                  </a:lnTo>
                  <a:lnTo>
                    <a:pt x="3002" y="13341"/>
                  </a:lnTo>
                  <a:lnTo>
                    <a:pt x="10336" y="13208"/>
                  </a:lnTo>
                  <a:lnTo>
                    <a:pt x="13219" y="10210"/>
                  </a:lnTo>
                  <a:lnTo>
                    <a:pt x="13092" y="2908"/>
                  </a:lnTo>
                  <a:lnTo>
                    <a:pt x="10082" y="0"/>
                  </a:lnTo>
                  <a:close/>
                </a:path>
              </a:pathLst>
            </a:custGeom>
            <a:solidFill>
              <a:srgbClr val="E7AB87">
                <a:alpha val="19999"/>
              </a:srgbClr>
            </a:solidFill>
          </p:spPr>
          <p:txBody>
            <a:bodyPr wrap="square" lIns="0" tIns="0" rIns="0" bIns="0" rtlCol="0"/>
            <a:lstStyle/>
            <a:p>
              <a:endParaRPr sz="1493" dirty="0"/>
            </a:p>
          </p:txBody>
        </p:sp>
        <p:sp>
          <p:nvSpPr>
            <p:cNvPr id="1309" name="object 1289">
              <a:extLst>
                <a:ext uri="{FF2B5EF4-FFF2-40B4-BE49-F238E27FC236}">
                  <a16:creationId xmlns:a16="http://schemas.microsoft.com/office/drawing/2014/main" id="{4264BF0D-F1DE-4D52-AD7B-3454D021BC93}"/>
                </a:ext>
              </a:extLst>
            </p:cNvPr>
            <p:cNvSpPr/>
            <p:nvPr/>
          </p:nvSpPr>
          <p:spPr>
            <a:xfrm>
              <a:off x="625614" y="6711918"/>
              <a:ext cx="13335" cy="13970"/>
            </a:xfrm>
            <a:custGeom>
              <a:avLst/>
              <a:gdLst/>
              <a:ahLst/>
              <a:cxnLst/>
              <a:rect l="l" t="t" r="r" b="b"/>
              <a:pathLst>
                <a:path w="13334" h="13970">
                  <a:moveTo>
                    <a:pt x="10083" y="0"/>
                  </a:moveTo>
                  <a:lnTo>
                    <a:pt x="2781" y="127"/>
                  </a:lnTo>
                  <a:lnTo>
                    <a:pt x="94" y="2895"/>
                  </a:lnTo>
                  <a:lnTo>
                    <a:pt x="0" y="10426"/>
                  </a:lnTo>
                  <a:lnTo>
                    <a:pt x="3009" y="13347"/>
                  </a:lnTo>
                  <a:lnTo>
                    <a:pt x="10315" y="13217"/>
                  </a:lnTo>
                  <a:lnTo>
                    <a:pt x="13220" y="10198"/>
                  </a:lnTo>
                  <a:lnTo>
                    <a:pt x="13093" y="2895"/>
                  </a:lnTo>
                  <a:lnTo>
                    <a:pt x="10083" y="0"/>
                  </a:lnTo>
                  <a:close/>
                </a:path>
              </a:pathLst>
            </a:custGeom>
            <a:solidFill>
              <a:srgbClr val="E7AB87">
                <a:alpha val="33998"/>
              </a:srgbClr>
            </a:solidFill>
          </p:spPr>
          <p:txBody>
            <a:bodyPr wrap="square" lIns="0" tIns="0" rIns="0" bIns="0" rtlCol="0"/>
            <a:lstStyle/>
            <a:p>
              <a:endParaRPr sz="1493" dirty="0"/>
            </a:p>
          </p:txBody>
        </p:sp>
        <p:sp>
          <p:nvSpPr>
            <p:cNvPr id="1310" name="object 1290">
              <a:extLst>
                <a:ext uri="{FF2B5EF4-FFF2-40B4-BE49-F238E27FC236}">
                  <a16:creationId xmlns:a16="http://schemas.microsoft.com/office/drawing/2014/main" id="{4B3C75F8-CCCE-4D29-A3EC-DA4B72AD89D6}"/>
                </a:ext>
              </a:extLst>
            </p:cNvPr>
            <p:cNvSpPr/>
            <p:nvPr/>
          </p:nvSpPr>
          <p:spPr>
            <a:xfrm>
              <a:off x="627165" y="6682242"/>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5" y="10199"/>
                  </a:lnTo>
                  <a:lnTo>
                    <a:pt x="13219" y="2894"/>
                  </a:lnTo>
                  <a:lnTo>
                    <a:pt x="10210" y="0"/>
                  </a:lnTo>
                  <a:close/>
                </a:path>
              </a:pathLst>
            </a:custGeom>
            <a:solidFill>
              <a:srgbClr val="FFC9A4">
                <a:alpha val="75999"/>
              </a:srgbClr>
            </a:solidFill>
          </p:spPr>
          <p:txBody>
            <a:bodyPr wrap="square" lIns="0" tIns="0" rIns="0" bIns="0" rtlCol="0"/>
            <a:lstStyle/>
            <a:p>
              <a:endParaRPr sz="1493" dirty="0"/>
            </a:p>
          </p:txBody>
        </p:sp>
        <p:sp>
          <p:nvSpPr>
            <p:cNvPr id="1311" name="object 1291">
              <a:extLst>
                <a:ext uri="{FF2B5EF4-FFF2-40B4-BE49-F238E27FC236}">
                  <a16:creationId xmlns:a16="http://schemas.microsoft.com/office/drawing/2014/main" id="{BC5989D8-FE37-44E1-A3FF-71DF4EAC119F}"/>
                </a:ext>
              </a:extLst>
            </p:cNvPr>
            <p:cNvSpPr/>
            <p:nvPr/>
          </p:nvSpPr>
          <p:spPr>
            <a:xfrm>
              <a:off x="430644" y="6619216"/>
              <a:ext cx="13335" cy="13970"/>
            </a:xfrm>
            <a:custGeom>
              <a:avLst/>
              <a:gdLst/>
              <a:ahLst/>
              <a:cxnLst/>
              <a:rect l="l" t="t" r="r" b="b"/>
              <a:pathLst>
                <a:path w="13334" h="13970">
                  <a:moveTo>
                    <a:pt x="10083" y="0"/>
                  </a:moveTo>
                  <a:lnTo>
                    <a:pt x="2768" y="126"/>
                  </a:lnTo>
                  <a:lnTo>
                    <a:pt x="81" y="2908"/>
                  </a:lnTo>
                  <a:lnTo>
                    <a:pt x="0" y="10451"/>
                  </a:lnTo>
                  <a:lnTo>
                    <a:pt x="3007" y="13344"/>
                  </a:lnTo>
                  <a:lnTo>
                    <a:pt x="10314" y="13218"/>
                  </a:lnTo>
                  <a:lnTo>
                    <a:pt x="13220" y="10211"/>
                  </a:lnTo>
                  <a:lnTo>
                    <a:pt x="13093" y="2908"/>
                  </a:lnTo>
                  <a:lnTo>
                    <a:pt x="10083" y="0"/>
                  </a:lnTo>
                  <a:close/>
                </a:path>
              </a:pathLst>
            </a:custGeom>
            <a:solidFill>
              <a:srgbClr val="E7AB87">
                <a:alpha val="66000"/>
              </a:srgbClr>
            </a:solidFill>
          </p:spPr>
          <p:txBody>
            <a:bodyPr wrap="square" lIns="0" tIns="0" rIns="0" bIns="0" rtlCol="0"/>
            <a:lstStyle/>
            <a:p>
              <a:endParaRPr sz="1493" dirty="0"/>
            </a:p>
          </p:txBody>
        </p:sp>
        <p:sp>
          <p:nvSpPr>
            <p:cNvPr id="1312" name="object 1292">
              <a:extLst>
                <a:ext uri="{FF2B5EF4-FFF2-40B4-BE49-F238E27FC236}">
                  <a16:creationId xmlns:a16="http://schemas.microsoft.com/office/drawing/2014/main" id="{23C258A4-0E7D-4758-BE7C-A9611DE21B48}"/>
                </a:ext>
              </a:extLst>
            </p:cNvPr>
            <p:cNvSpPr/>
            <p:nvPr/>
          </p:nvSpPr>
          <p:spPr>
            <a:xfrm>
              <a:off x="1063132" y="6606304"/>
              <a:ext cx="13970" cy="13970"/>
            </a:xfrm>
            <a:custGeom>
              <a:avLst/>
              <a:gdLst/>
              <a:ahLst/>
              <a:cxnLst/>
              <a:rect l="l" t="t" r="r" b="b"/>
              <a:pathLst>
                <a:path w="13969" h="13970">
                  <a:moveTo>
                    <a:pt x="10223" y="0"/>
                  </a:moveTo>
                  <a:lnTo>
                    <a:pt x="2908" y="127"/>
                  </a:lnTo>
                  <a:lnTo>
                    <a:pt x="0" y="3136"/>
                  </a:lnTo>
                  <a:lnTo>
                    <a:pt x="139" y="10439"/>
                  </a:lnTo>
                  <a:lnTo>
                    <a:pt x="3149" y="13347"/>
                  </a:lnTo>
                  <a:lnTo>
                    <a:pt x="10452" y="13220"/>
                  </a:lnTo>
                  <a:lnTo>
                    <a:pt x="13360" y="10210"/>
                  </a:lnTo>
                  <a:lnTo>
                    <a:pt x="13296" y="6553"/>
                  </a:lnTo>
                  <a:lnTo>
                    <a:pt x="13233" y="2908"/>
                  </a:lnTo>
                  <a:lnTo>
                    <a:pt x="10223" y="0"/>
                  </a:lnTo>
                  <a:close/>
                </a:path>
              </a:pathLst>
            </a:custGeom>
            <a:solidFill>
              <a:srgbClr val="6E3620"/>
            </a:solidFill>
          </p:spPr>
          <p:txBody>
            <a:bodyPr wrap="square" lIns="0" tIns="0" rIns="0" bIns="0" rtlCol="0"/>
            <a:lstStyle/>
            <a:p>
              <a:endParaRPr sz="1493" dirty="0"/>
            </a:p>
          </p:txBody>
        </p:sp>
        <p:sp>
          <p:nvSpPr>
            <p:cNvPr id="1313" name="object 1293">
              <a:extLst>
                <a:ext uri="{FF2B5EF4-FFF2-40B4-BE49-F238E27FC236}">
                  <a16:creationId xmlns:a16="http://schemas.microsoft.com/office/drawing/2014/main" id="{9BB969FB-11A1-49B9-B98A-5FAD03033F37}"/>
                </a:ext>
              </a:extLst>
            </p:cNvPr>
            <p:cNvSpPr/>
            <p:nvPr/>
          </p:nvSpPr>
          <p:spPr>
            <a:xfrm>
              <a:off x="1060946" y="6643687"/>
              <a:ext cx="13970" cy="13970"/>
            </a:xfrm>
            <a:custGeom>
              <a:avLst/>
              <a:gdLst/>
              <a:ahLst/>
              <a:cxnLst/>
              <a:rect l="l" t="t" r="r" b="b"/>
              <a:pathLst>
                <a:path w="13969" h="13970">
                  <a:moveTo>
                    <a:pt x="10210" y="0"/>
                  </a:moveTo>
                  <a:lnTo>
                    <a:pt x="2895"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5F301C"/>
            </a:solidFill>
          </p:spPr>
          <p:txBody>
            <a:bodyPr wrap="square" lIns="0" tIns="0" rIns="0" bIns="0" rtlCol="0"/>
            <a:lstStyle/>
            <a:p>
              <a:endParaRPr sz="1493" dirty="0"/>
            </a:p>
          </p:txBody>
        </p:sp>
        <p:sp>
          <p:nvSpPr>
            <p:cNvPr id="1314" name="object 1294">
              <a:extLst>
                <a:ext uri="{FF2B5EF4-FFF2-40B4-BE49-F238E27FC236}">
                  <a16:creationId xmlns:a16="http://schemas.microsoft.com/office/drawing/2014/main" id="{8C9E2EA7-F040-4ECA-91CB-C6255DC2E10B}"/>
                </a:ext>
              </a:extLst>
            </p:cNvPr>
            <p:cNvSpPr/>
            <p:nvPr/>
          </p:nvSpPr>
          <p:spPr>
            <a:xfrm>
              <a:off x="1045084" y="6660472"/>
              <a:ext cx="13335" cy="13970"/>
            </a:xfrm>
            <a:custGeom>
              <a:avLst/>
              <a:gdLst/>
              <a:ahLst/>
              <a:cxnLst/>
              <a:rect l="l" t="t" r="r" b="b"/>
              <a:pathLst>
                <a:path w="13334" h="13970">
                  <a:moveTo>
                    <a:pt x="10198" y="0"/>
                  </a:moveTo>
                  <a:lnTo>
                    <a:pt x="2895" y="127"/>
                  </a:lnTo>
                  <a:lnTo>
                    <a:pt x="0" y="3136"/>
                  </a:lnTo>
                  <a:lnTo>
                    <a:pt x="127" y="10439"/>
                  </a:lnTo>
                  <a:lnTo>
                    <a:pt x="3124" y="13347"/>
                  </a:lnTo>
                  <a:lnTo>
                    <a:pt x="10426" y="13220"/>
                  </a:lnTo>
                  <a:lnTo>
                    <a:pt x="13335" y="10210"/>
                  </a:lnTo>
                  <a:lnTo>
                    <a:pt x="13271" y="6553"/>
                  </a:lnTo>
                  <a:lnTo>
                    <a:pt x="13208" y="2908"/>
                  </a:lnTo>
                  <a:lnTo>
                    <a:pt x="10198" y="0"/>
                  </a:lnTo>
                  <a:close/>
                </a:path>
              </a:pathLst>
            </a:custGeom>
            <a:solidFill>
              <a:srgbClr val="773A21"/>
            </a:solidFill>
          </p:spPr>
          <p:txBody>
            <a:bodyPr wrap="square" lIns="0" tIns="0" rIns="0" bIns="0" rtlCol="0"/>
            <a:lstStyle/>
            <a:p>
              <a:endParaRPr sz="1493" dirty="0"/>
            </a:p>
          </p:txBody>
        </p:sp>
        <p:sp>
          <p:nvSpPr>
            <p:cNvPr id="1315" name="object 1295">
              <a:extLst>
                <a:ext uri="{FF2B5EF4-FFF2-40B4-BE49-F238E27FC236}">
                  <a16:creationId xmlns:a16="http://schemas.microsoft.com/office/drawing/2014/main" id="{7B9F31D8-4E4E-40B2-9CED-DC05C362E4D4}"/>
                </a:ext>
              </a:extLst>
            </p:cNvPr>
            <p:cNvSpPr/>
            <p:nvPr/>
          </p:nvSpPr>
          <p:spPr>
            <a:xfrm>
              <a:off x="1032122" y="6682925"/>
              <a:ext cx="13970" cy="13970"/>
            </a:xfrm>
            <a:custGeom>
              <a:avLst/>
              <a:gdLst/>
              <a:ahLst/>
              <a:cxnLst/>
              <a:rect l="l" t="t" r="r" b="b"/>
              <a:pathLst>
                <a:path w="13969" h="13970">
                  <a:moveTo>
                    <a:pt x="10210" y="0"/>
                  </a:moveTo>
                  <a:lnTo>
                    <a:pt x="2895" y="126"/>
                  </a:lnTo>
                  <a:lnTo>
                    <a:pt x="0" y="3124"/>
                  </a:lnTo>
                  <a:lnTo>
                    <a:pt x="127" y="10439"/>
                  </a:lnTo>
                  <a:lnTo>
                    <a:pt x="3136" y="13347"/>
                  </a:lnTo>
                  <a:lnTo>
                    <a:pt x="10439" y="13220"/>
                  </a:lnTo>
                  <a:lnTo>
                    <a:pt x="13347" y="10210"/>
                  </a:lnTo>
                  <a:lnTo>
                    <a:pt x="13284" y="6553"/>
                  </a:lnTo>
                  <a:lnTo>
                    <a:pt x="13220" y="2895"/>
                  </a:lnTo>
                  <a:lnTo>
                    <a:pt x="10210" y="0"/>
                  </a:lnTo>
                  <a:close/>
                </a:path>
              </a:pathLst>
            </a:custGeom>
            <a:solidFill>
              <a:srgbClr val="703621"/>
            </a:solidFill>
          </p:spPr>
          <p:txBody>
            <a:bodyPr wrap="square" lIns="0" tIns="0" rIns="0" bIns="0" rtlCol="0"/>
            <a:lstStyle/>
            <a:p>
              <a:endParaRPr sz="1493" dirty="0"/>
            </a:p>
          </p:txBody>
        </p:sp>
        <p:sp>
          <p:nvSpPr>
            <p:cNvPr id="1316" name="object 1296">
              <a:extLst>
                <a:ext uri="{FF2B5EF4-FFF2-40B4-BE49-F238E27FC236}">
                  <a16:creationId xmlns:a16="http://schemas.microsoft.com/office/drawing/2014/main" id="{D4357CB2-A545-48DD-B698-CD8BC0A626FD}"/>
                </a:ext>
              </a:extLst>
            </p:cNvPr>
            <p:cNvSpPr/>
            <p:nvPr/>
          </p:nvSpPr>
          <p:spPr>
            <a:xfrm>
              <a:off x="471361" y="6717036"/>
              <a:ext cx="13970" cy="13335"/>
            </a:xfrm>
            <a:custGeom>
              <a:avLst/>
              <a:gdLst/>
              <a:ahLst/>
              <a:cxnLst/>
              <a:rect l="l" t="t" r="r" b="b"/>
              <a:pathLst>
                <a:path w="13970" h="13334">
                  <a:moveTo>
                    <a:pt x="10210" y="0"/>
                  </a:moveTo>
                  <a:lnTo>
                    <a:pt x="2895" y="127"/>
                  </a:lnTo>
                  <a:lnTo>
                    <a:pt x="0" y="3124"/>
                  </a:lnTo>
                  <a:lnTo>
                    <a:pt x="126" y="10426"/>
                  </a:lnTo>
                  <a:lnTo>
                    <a:pt x="3136" y="13335"/>
                  </a:lnTo>
                  <a:lnTo>
                    <a:pt x="10439" y="13208"/>
                  </a:lnTo>
                  <a:lnTo>
                    <a:pt x="13347" y="10198"/>
                  </a:lnTo>
                  <a:lnTo>
                    <a:pt x="13284" y="6553"/>
                  </a:lnTo>
                  <a:lnTo>
                    <a:pt x="13220" y="2895"/>
                  </a:lnTo>
                  <a:lnTo>
                    <a:pt x="10210" y="0"/>
                  </a:lnTo>
                  <a:close/>
                </a:path>
              </a:pathLst>
            </a:custGeom>
            <a:solidFill>
              <a:srgbClr val="9D4C2E"/>
            </a:solidFill>
          </p:spPr>
          <p:txBody>
            <a:bodyPr wrap="square" lIns="0" tIns="0" rIns="0" bIns="0" rtlCol="0"/>
            <a:lstStyle/>
            <a:p>
              <a:endParaRPr sz="1493" dirty="0"/>
            </a:p>
          </p:txBody>
        </p:sp>
        <p:sp>
          <p:nvSpPr>
            <p:cNvPr id="1317" name="object 1297">
              <a:extLst>
                <a:ext uri="{FF2B5EF4-FFF2-40B4-BE49-F238E27FC236}">
                  <a16:creationId xmlns:a16="http://schemas.microsoft.com/office/drawing/2014/main" id="{4D6BC6F7-3097-4750-88F2-002C95EB7B8E}"/>
                </a:ext>
              </a:extLst>
            </p:cNvPr>
            <p:cNvSpPr/>
            <p:nvPr/>
          </p:nvSpPr>
          <p:spPr>
            <a:xfrm>
              <a:off x="1027181" y="6674959"/>
              <a:ext cx="13970" cy="13970"/>
            </a:xfrm>
            <a:custGeom>
              <a:avLst/>
              <a:gdLst/>
              <a:ahLst/>
              <a:cxnLst/>
              <a:rect l="l" t="t" r="r" b="b"/>
              <a:pathLst>
                <a:path w="13969" h="13970">
                  <a:moveTo>
                    <a:pt x="10210" y="0"/>
                  </a:moveTo>
                  <a:lnTo>
                    <a:pt x="2895"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7A3923"/>
            </a:solidFill>
          </p:spPr>
          <p:txBody>
            <a:bodyPr wrap="square" lIns="0" tIns="0" rIns="0" bIns="0" rtlCol="0"/>
            <a:lstStyle/>
            <a:p>
              <a:endParaRPr sz="1493" dirty="0"/>
            </a:p>
          </p:txBody>
        </p:sp>
        <p:sp>
          <p:nvSpPr>
            <p:cNvPr id="1318" name="object 1298">
              <a:extLst>
                <a:ext uri="{FF2B5EF4-FFF2-40B4-BE49-F238E27FC236}">
                  <a16:creationId xmlns:a16="http://schemas.microsoft.com/office/drawing/2014/main" id="{2A63314A-DBA8-4F6A-820D-239BA80AD7B3}"/>
                </a:ext>
              </a:extLst>
            </p:cNvPr>
            <p:cNvSpPr/>
            <p:nvPr/>
          </p:nvSpPr>
          <p:spPr>
            <a:xfrm>
              <a:off x="1019878" y="6705321"/>
              <a:ext cx="13970" cy="13970"/>
            </a:xfrm>
            <a:custGeom>
              <a:avLst/>
              <a:gdLst/>
              <a:ahLst/>
              <a:cxnLst/>
              <a:rect l="l" t="t" r="r" b="b"/>
              <a:pathLst>
                <a:path w="13969" h="13970">
                  <a:moveTo>
                    <a:pt x="10223" y="0"/>
                  </a:moveTo>
                  <a:lnTo>
                    <a:pt x="2908" y="126"/>
                  </a:lnTo>
                  <a:lnTo>
                    <a:pt x="0" y="3136"/>
                  </a:lnTo>
                  <a:lnTo>
                    <a:pt x="139" y="10439"/>
                  </a:lnTo>
                  <a:lnTo>
                    <a:pt x="3149" y="13347"/>
                  </a:lnTo>
                  <a:lnTo>
                    <a:pt x="10452" y="13220"/>
                  </a:lnTo>
                  <a:lnTo>
                    <a:pt x="13360" y="10210"/>
                  </a:lnTo>
                  <a:lnTo>
                    <a:pt x="13296" y="6553"/>
                  </a:lnTo>
                  <a:lnTo>
                    <a:pt x="13233" y="2908"/>
                  </a:lnTo>
                  <a:lnTo>
                    <a:pt x="10223" y="0"/>
                  </a:lnTo>
                  <a:close/>
                </a:path>
              </a:pathLst>
            </a:custGeom>
            <a:solidFill>
              <a:srgbClr val="60321B"/>
            </a:solidFill>
          </p:spPr>
          <p:txBody>
            <a:bodyPr wrap="square" lIns="0" tIns="0" rIns="0" bIns="0" rtlCol="0"/>
            <a:lstStyle/>
            <a:p>
              <a:endParaRPr sz="1493" dirty="0"/>
            </a:p>
          </p:txBody>
        </p:sp>
        <p:sp>
          <p:nvSpPr>
            <p:cNvPr id="1319" name="object 1299">
              <a:extLst>
                <a:ext uri="{FF2B5EF4-FFF2-40B4-BE49-F238E27FC236}">
                  <a16:creationId xmlns:a16="http://schemas.microsoft.com/office/drawing/2014/main" id="{7D4B007D-9100-4E3F-84B3-A1C8AB7BD8EE}"/>
                </a:ext>
              </a:extLst>
            </p:cNvPr>
            <p:cNvSpPr/>
            <p:nvPr/>
          </p:nvSpPr>
          <p:spPr>
            <a:xfrm>
              <a:off x="1002995" y="6729522"/>
              <a:ext cx="13970" cy="13335"/>
            </a:xfrm>
            <a:custGeom>
              <a:avLst/>
              <a:gdLst/>
              <a:ahLst/>
              <a:cxnLst/>
              <a:rect l="l" t="t" r="r" b="b"/>
              <a:pathLst>
                <a:path w="13969" h="13334">
                  <a:moveTo>
                    <a:pt x="10223" y="0"/>
                  </a:moveTo>
                  <a:lnTo>
                    <a:pt x="2908" y="127"/>
                  </a:lnTo>
                  <a:lnTo>
                    <a:pt x="0" y="3136"/>
                  </a:lnTo>
                  <a:lnTo>
                    <a:pt x="126" y="10439"/>
                  </a:lnTo>
                  <a:lnTo>
                    <a:pt x="3149" y="13335"/>
                  </a:lnTo>
                  <a:lnTo>
                    <a:pt x="10452" y="13208"/>
                  </a:lnTo>
                  <a:lnTo>
                    <a:pt x="13360" y="10210"/>
                  </a:lnTo>
                  <a:lnTo>
                    <a:pt x="13296" y="6553"/>
                  </a:lnTo>
                  <a:lnTo>
                    <a:pt x="13233" y="2908"/>
                  </a:lnTo>
                  <a:lnTo>
                    <a:pt x="10223" y="0"/>
                  </a:lnTo>
                  <a:close/>
                </a:path>
              </a:pathLst>
            </a:custGeom>
            <a:solidFill>
              <a:srgbClr val="63341C"/>
            </a:solidFill>
          </p:spPr>
          <p:txBody>
            <a:bodyPr wrap="square" lIns="0" tIns="0" rIns="0" bIns="0" rtlCol="0"/>
            <a:lstStyle/>
            <a:p>
              <a:endParaRPr sz="1493" dirty="0"/>
            </a:p>
          </p:txBody>
        </p:sp>
        <p:sp>
          <p:nvSpPr>
            <p:cNvPr id="1320" name="object 1300">
              <a:extLst>
                <a:ext uri="{FF2B5EF4-FFF2-40B4-BE49-F238E27FC236}">
                  <a16:creationId xmlns:a16="http://schemas.microsoft.com/office/drawing/2014/main" id="{4C109780-46C3-4AD7-B415-DA3ABF0BDEC5}"/>
                </a:ext>
              </a:extLst>
            </p:cNvPr>
            <p:cNvSpPr/>
            <p:nvPr/>
          </p:nvSpPr>
          <p:spPr>
            <a:xfrm>
              <a:off x="479019" y="6732607"/>
              <a:ext cx="13970" cy="13970"/>
            </a:xfrm>
            <a:custGeom>
              <a:avLst/>
              <a:gdLst/>
              <a:ahLst/>
              <a:cxnLst/>
              <a:rect l="l" t="t" r="r" b="b"/>
              <a:pathLst>
                <a:path w="13970" h="13970">
                  <a:moveTo>
                    <a:pt x="10210" y="0"/>
                  </a:moveTo>
                  <a:lnTo>
                    <a:pt x="2908" y="126"/>
                  </a:lnTo>
                  <a:lnTo>
                    <a:pt x="0" y="3124"/>
                  </a:lnTo>
                  <a:lnTo>
                    <a:pt x="126" y="10426"/>
                  </a:lnTo>
                  <a:lnTo>
                    <a:pt x="3136" y="13347"/>
                  </a:lnTo>
                  <a:lnTo>
                    <a:pt x="10439" y="13220"/>
                  </a:lnTo>
                  <a:lnTo>
                    <a:pt x="13347" y="10198"/>
                  </a:lnTo>
                  <a:lnTo>
                    <a:pt x="13284" y="6553"/>
                  </a:lnTo>
                  <a:lnTo>
                    <a:pt x="13220" y="2895"/>
                  </a:lnTo>
                  <a:lnTo>
                    <a:pt x="10210" y="0"/>
                  </a:lnTo>
                  <a:close/>
                </a:path>
              </a:pathLst>
            </a:custGeom>
            <a:solidFill>
              <a:srgbClr val="894628"/>
            </a:solidFill>
          </p:spPr>
          <p:txBody>
            <a:bodyPr wrap="square" lIns="0" tIns="0" rIns="0" bIns="0" rtlCol="0"/>
            <a:lstStyle/>
            <a:p>
              <a:endParaRPr sz="1493" dirty="0"/>
            </a:p>
          </p:txBody>
        </p:sp>
        <p:sp>
          <p:nvSpPr>
            <p:cNvPr id="1321" name="object 1301">
              <a:extLst>
                <a:ext uri="{FF2B5EF4-FFF2-40B4-BE49-F238E27FC236}">
                  <a16:creationId xmlns:a16="http://schemas.microsoft.com/office/drawing/2014/main" id="{832885A9-E661-4749-9C59-D84D8855443E}"/>
                </a:ext>
              </a:extLst>
            </p:cNvPr>
            <p:cNvSpPr/>
            <p:nvPr/>
          </p:nvSpPr>
          <p:spPr>
            <a:xfrm>
              <a:off x="468033" y="6673806"/>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85031"/>
            </a:solidFill>
          </p:spPr>
          <p:txBody>
            <a:bodyPr wrap="square" lIns="0" tIns="0" rIns="0" bIns="0" rtlCol="0"/>
            <a:lstStyle/>
            <a:p>
              <a:endParaRPr sz="1493" dirty="0"/>
            </a:p>
          </p:txBody>
        </p:sp>
        <p:sp>
          <p:nvSpPr>
            <p:cNvPr id="1322" name="object 1302">
              <a:extLst>
                <a:ext uri="{FF2B5EF4-FFF2-40B4-BE49-F238E27FC236}">
                  <a16:creationId xmlns:a16="http://schemas.microsoft.com/office/drawing/2014/main" id="{E60A684F-1960-4B6C-9BCE-06350273085C}"/>
                </a:ext>
              </a:extLst>
            </p:cNvPr>
            <p:cNvSpPr/>
            <p:nvPr/>
          </p:nvSpPr>
          <p:spPr>
            <a:xfrm>
              <a:off x="981972" y="6751421"/>
              <a:ext cx="13970" cy="13970"/>
            </a:xfrm>
            <a:custGeom>
              <a:avLst/>
              <a:gdLst/>
              <a:ahLst/>
              <a:cxnLst/>
              <a:rect l="l" t="t" r="r" b="b"/>
              <a:pathLst>
                <a:path w="13969" h="13970">
                  <a:moveTo>
                    <a:pt x="10223" y="0"/>
                  </a:moveTo>
                  <a:lnTo>
                    <a:pt x="2908" y="127"/>
                  </a:lnTo>
                  <a:lnTo>
                    <a:pt x="0" y="3136"/>
                  </a:lnTo>
                  <a:lnTo>
                    <a:pt x="139" y="10439"/>
                  </a:lnTo>
                  <a:lnTo>
                    <a:pt x="3149" y="13347"/>
                  </a:lnTo>
                  <a:lnTo>
                    <a:pt x="10452" y="13220"/>
                  </a:lnTo>
                  <a:lnTo>
                    <a:pt x="13360" y="10210"/>
                  </a:lnTo>
                  <a:lnTo>
                    <a:pt x="13296" y="6553"/>
                  </a:lnTo>
                  <a:lnTo>
                    <a:pt x="13233" y="2908"/>
                  </a:lnTo>
                  <a:lnTo>
                    <a:pt x="10223" y="0"/>
                  </a:lnTo>
                  <a:close/>
                </a:path>
              </a:pathLst>
            </a:custGeom>
            <a:solidFill>
              <a:srgbClr val="723720"/>
            </a:solidFill>
          </p:spPr>
          <p:txBody>
            <a:bodyPr wrap="square" lIns="0" tIns="0" rIns="0" bIns="0" rtlCol="0"/>
            <a:lstStyle/>
            <a:p>
              <a:endParaRPr sz="1493" dirty="0"/>
            </a:p>
          </p:txBody>
        </p:sp>
        <p:sp>
          <p:nvSpPr>
            <p:cNvPr id="1323" name="object 1303">
              <a:extLst>
                <a:ext uri="{FF2B5EF4-FFF2-40B4-BE49-F238E27FC236}">
                  <a16:creationId xmlns:a16="http://schemas.microsoft.com/office/drawing/2014/main" id="{48A07340-2BCF-43BC-81B1-4E67A04DD00A}"/>
                </a:ext>
              </a:extLst>
            </p:cNvPr>
            <p:cNvSpPr/>
            <p:nvPr/>
          </p:nvSpPr>
          <p:spPr>
            <a:xfrm>
              <a:off x="955692" y="6761293"/>
              <a:ext cx="13970" cy="13970"/>
            </a:xfrm>
            <a:custGeom>
              <a:avLst/>
              <a:gdLst/>
              <a:ahLst/>
              <a:cxnLst/>
              <a:rect l="l" t="t" r="r" b="b"/>
              <a:pathLst>
                <a:path w="13969" h="13970">
                  <a:moveTo>
                    <a:pt x="10210" y="0"/>
                  </a:moveTo>
                  <a:lnTo>
                    <a:pt x="2895" y="126"/>
                  </a:lnTo>
                  <a:lnTo>
                    <a:pt x="0" y="3149"/>
                  </a:lnTo>
                  <a:lnTo>
                    <a:pt x="127" y="10452"/>
                  </a:lnTo>
                  <a:lnTo>
                    <a:pt x="3136" y="13360"/>
                  </a:lnTo>
                  <a:lnTo>
                    <a:pt x="10439" y="13233"/>
                  </a:lnTo>
                  <a:lnTo>
                    <a:pt x="13347" y="10223"/>
                  </a:lnTo>
                  <a:lnTo>
                    <a:pt x="13284" y="6565"/>
                  </a:lnTo>
                  <a:lnTo>
                    <a:pt x="13220" y="2920"/>
                  </a:lnTo>
                  <a:lnTo>
                    <a:pt x="10210" y="0"/>
                  </a:lnTo>
                  <a:close/>
                </a:path>
              </a:pathLst>
            </a:custGeom>
            <a:solidFill>
              <a:srgbClr val="703621"/>
            </a:solidFill>
          </p:spPr>
          <p:txBody>
            <a:bodyPr wrap="square" lIns="0" tIns="0" rIns="0" bIns="0" rtlCol="0"/>
            <a:lstStyle/>
            <a:p>
              <a:endParaRPr sz="1493" dirty="0"/>
            </a:p>
          </p:txBody>
        </p:sp>
        <p:sp>
          <p:nvSpPr>
            <p:cNvPr id="1324" name="object 1304">
              <a:extLst>
                <a:ext uri="{FF2B5EF4-FFF2-40B4-BE49-F238E27FC236}">
                  <a16:creationId xmlns:a16="http://schemas.microsoft.com/office/drawing/2014/main" id="{307F5779-4799-46AC-83AE-BC27185C6477}"/>
                </a:ext>
              </a:extLst>
            </p:cNvPr>
            <p:cNvSpPr/>
            <p:nvPr/>
          </p:nvSpPr>
          <p:spPr>
            <a:xfrm>
              <a:off x="835418" y="6727304"/>
              <a:ext cx="29845" cy="54610"/>
            </a:xfrm>
            <a:custGeom>
              <a:avLst/>
              <a:gdLst/>
              <a:ahLst/>
              <a:cxnLst/>
              <a:rect l="l" t="t" r="r" b="b"/>
              <a:pathLst>
                <a:path w="29844" h="54609">
                  <a:moveTo>
                    <a:pt x="13360" y="10210"/>
                  </a:moveTo>
                  <a:lnTo>
                    <a:pt x="13296" y="6553"/>
                  </a:lnTo>
                  <a:lnTo>
                    <a:pt x="13233" y="2895"/>
                  </a:lnTo>
                  <a:lnTo>
                    <a:pt x="10210" y="0"/>
                  </a:lnTo>
                  <a:lnTo>
                    <a:pt x="2908" y="127"/>
                  </a:lnTo>
                  <a:lnTo>
                    <a:pt x="0" y="3124"/>
                  </a:lnTo>
                  <a:lnTo>
                    <a:pt x="127" y="10439"/>
                  </a:lnTo>
                  <a:lnTo>
                    <a:pt x="3136" y="13347"/>
                  </a:lnTo>
                  <a:lnTo>
                    <a:pt x="10452" y="13220"/>
                  </a:lnTo>
                  <a:lnTo>
                    <a:pt x="13360" y="10210"/>
                  </a:lnTo>
                  <a:close/>
                </a:path>
                <a:path w="29844" h="54609">
                  <a:moveTo>
                    <a:pt x="29438" y="51155"/>
                  </a:moveTo>
                  <a:lnTo>
                    <a:pt x="29375" y="47510"/>
                  </a:lnTo>
                  <a:lnTo>
                    <a:pt x="29311" y="43853"/>
                  </a:lnTo>
                  <a:lnTo>
                    <a:pt x="26301" y="40944"/>
                  </a:lnTo>
                  <a:lnTo>
                    <a:pt x="18986" y="41071"/>
                  </a:lnTo>
                  <a:lnTo>
                    <a:pt x="16090" y="44081"/>
                  </a:lnTo>
                  <a:lnTo>
                    <a:pt x="16217" y="51384"/>
                  </a:lnTo>
                  <a:lnTo>
                    <a:pt x="19227" y="54305"/>
                  </a:lnTo>
                  <a:lnTo>
                    <a:pt x="26530" y="54178"/>
                  </a:lnTo>
                  <a:lnTo>
                    <a:pt x="29438" y="51155"/>
                  </a:lnTo>
                  <a:close/>
                </a:path>
              </a:pathLst>
            </a:custGeom>
            <a:solidFill>
              <a:srgbClr val="62331C"/>
            </a:solidFill>
          </p:spPr>
          <p:txBody>
            <a:bodyPr wrap="square" lIns="0" tIns="0" rIns="0" bIns="0" rtlCol="0"/>
            <a:lstStyle/>
            <a:p>
              <a:endParaRPr sz="1493" dirty="0"/>
            </a:p>
          </p:txBody>
        </p:sp>
        <p:sp>
          <p:nvSpPr>
            <p:cNvPr id="1325" name="object 1305">
              <a:extLst>
                <a:ext uri="{FF2B5EF4-FFF2-40B4-BE49-F238E27FC236}">
                  <a16:creationId xmlns:a16="http://schemas.microsoft.com/office/drawing/2014/main" id="{53A1B6A9-A9CA-4DE4-A269-5AA3ADC0E709}"/>
                </a:ext>
              </a:extLst>
            </p:cNvPr>
            <p:cNvSpPr/>
            <p:nvPr/>
          </p:nvSpPr>
          <p:spPr>
            <a:xfrm>
              <a:off x="487498" y="6740162"/>
              <a:ext cx="13970" cy="13970"/>
            </a:xfrm>
            <a:custGeom>
              <a:avLst/>
              <a:gdLst/>
              <a:ahLst/>
              <a:cxnLst/>
              <a:rect l="l" t="t" r="r" b="b"/>
              <a:pathLst>
                <a:path w="13970" h="13970">
                  <a:moveTo>
                    <a:pt x="10210" y="0"/>
                  </a:moveTo>
                  <a:lnTo>
                    <a:pt x="2895" y="127"/>
                  </a:lnTo>
                  <a:lnTo>
                    <a:pt x="0" y="3124"/>
                  </a:lnTo>
                  <a:lnTo>
                    <a:pt x="126" y="10426"/>
                  </a:lnTo>
                  <a:lnTo>
                    <a:pt x="3136" y="13347"/>
                  </a:lnTo>
                  <a:lnTo>
                    <a:pt x="10439" y="13220"/>
                  </a:lnTo>
                  <a:lnTo>
                    <a:pt x="13347" y="10198"/>
                  </a:lnTo>
                  <a:lnTo>
                    <a:pt x="13284" y="6553"/>
                  </a:lnTo>
                  <a:lnTo>
                    <a:pt x="13220" y="2895"/>
                  </a:lnTo>
                  <a:lnTo>
                    <a:pt x="10210" y="0"/>
                  </a:lnTo>
                  <a:close/>
                </a:path>
              </a:pathLst>
            </a:custGeom>
            <a:solidFill>
              <a:srgbClr val="9A4B2C"/>
            </a:solidFill>
          </p:spPr>
          <p:txBody>
            <a:bodyPr wrap="square" lIns="0" tIns="0" rIns="0" bIns="0" rtlCol="0"/>
            <a:lstStyle/>
            <a:p>
              <a:endParaRPr sz="1493" dirty="0"/>
            </a:p>
          </p:txBody>
        </p:sp>
        <p:sp>
          <p:nvSpPr>
            <p:cNvPr id="1326" name="object 1306">
              <a:extLst>
                <a:ext uri="{FF2B5EF4-FFF2-40B4-BE49-F238E27FC236}">
                  <a16:creationId xmlns:a16="http://schemas.microsoft.com/office/drawing/2014/main" id="{288371D1-4191-4ECC-A8AC-8ADFF2A07F5D}"/>
                </a:ext>
              </a:extLst>
            </p:cNvPr>
            <p:cNvSpPr/>
            <p:nvPr/>
          </p:nvSpPr>
          <p:spPr>
            <a:xfrm>
              <a:off x="1031294" y="6653580"/>
              <a:ext cx="13970" cy="13970"/>
            </a:xfrm>
            <a:custGeom>
              <a:avLst/>
              <a:gdLst/>
              <a:ahLst/>
              <a:cxnLst/>
              <a:rect l="l" t="t" r="r" b="b"/>
              <a:pathLst>
                <a:path w="13969" h="13970">
                  <a:moveTo>
                    <a:pt x="10210" y="0"/>
                  </a:moveTo>
                  <a:lnTo>
                    <a:pt x="2908"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7B3B23"/>
            </a:solidFill>
          </p:spPr>
          <p:txBody>
            <a:bodyPr wrap="square" lIns="0" tIns="0" rIns="0" bIns="0" rtlCol="0"/>
            <a:lstStyle/>
            <a:p>
              <a:endParaRPr sz="1493" dirty="0"/>
            </a:p>
          </p:txBody>
        </p:sp>
        <p:sp>
          <p:nvSpPr>
            <p:cNvPr id="1327" name="object 1307">
              <a:extLst>
                <a:ext uri="{FF2B5EF4-FFF2-40B4-BE49-F238E27FC236}">
                  <a16:creationId xmlns:a16="http://schemas.microsoft.com/office/drawing/2014/main" id="{6CF6DEE0-E4CE-4F85-B337-1AB1D046E3F6}"/>
                </a:ext>
              </a:extLst>
            </p:cNvPr>
            <p:cNvSpPr/>
            <p:nvPr/>
          </p:nvSpPr>
          <p:spPr>
            <a:xfrm>
              <a:off x="835399" y="6767805"/>
              <a:ext cx="13970" cy="13970"/>
            </a:xfrm>
            <a:custGeom>
              <a:avLst/>
              <a:gdLst/>
              <a:ahLst/>
              <a:cxnLst/>
              <a:rect l="l" t="t" r="r" b="b"/>
              <a:pathLst>
                <a:path w="13969" h="13970">
                  <a:moveTo>
                    <a:pt x="10210" y="0"/>
                  </a:moveTo>
                  <a:lnTo>
                    <a:pt x="2895"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753922"/>
            </a:solidFill>
          </p:spPr>
          <p:txBody>
            <a:bodyPr wrap="square" lIns="0" tIns="0" rIns="0" bIns="0" rtlCol="0"/>
            <a:lstStyle/>
            <a:p>
              <a:endParaRPr sz="1493" dirty="0"/>
            </a:p>
          </p:txBody>
        </p:sp>
        <p:sp>
          <p:nvSpPr>
            <p:cNvPr id="1328" name="object 1308">
              <a:extLst>
                <a:ext uri="{FF2B5EF4-FFF2-40B4-BE49-F238E27FC236}">
                  <a16:creationId xmlns:a16="http://schemas.microsoft.com/office/drawing/2014/main" id="{A654A2ED-75B8-44FF-BBAF-41B24DC1BF07}"/>
                </a:ext>
              </a:extLst>
            </p:cNvPr>
            <p:cNvSpPr/>
            <p:nvPr/>
          </p:nvSpPr>
          <p:spPr>
            <a:xfrm>
              <a:off x="993637" y="6682549"/>
              <a:ext cx="13970" cy="13970"/>
            </a:xfrm>
            <a:custGeom>
              <a:avLst/>
              <a:gdLst/>
              <a:ahLst/>
              <a:cxnLst/>
              <a:rect l="l" t="t" r="r" b="b"/>
              <a:pathLst>
                <a:path w="13969" h="13970">
                  <a:moveTo>
                    <a:pt x="10210" y="0"/>
                  </a:moveTo>
                  <a:lnTo>
                    <a:pt x="2908" y="127"/>
                  </a:lnTo>
                  <a:lnTo>
                    <a:pt x="0" y="3149"/>
                  </a:lnTo>
                  <a:lnTo>
                    <a:pt x="127" y="10452"/>
                  </a:lnTo>
                  <a:lnTo>
                    <a:pt x="3136" y="13360"/>
                  </a:lnTo>
                  <a:lnTo>
                    <a:pt x="10439" y="13233"/>
                  </a:lnTo>
                  <a:lnTo>
                    <a:pt x="13347" y="10210"/>
                  </a:lnTo>
                  <a:lnTo>
                    <a:pt x="13284" y="6565"/>
                  </a:lnTo>
                  <a:lnTo>
                    <a:pt x="13220" y="2908"/>
                  </a:lnTo>
                  <a:lnTo>
                    <a:pt x="10210" y="0"/>
                  </a:lnTo>
                  <a:close/>
                </a:path>
              </a:pathLst>
            </a:custGeom>
            <a:solidFill>
              <a:srgbClr val="65341D"/>
            </a:solidFill>
          </p:spPr>
          <p:txBody>
            <a:bodyPr wrap="square" lIns="0" tIns="0" rIns="0" bIns="0" rtlCol="0"/>
            <a:lstStyle/>
            <a:p>
              <a:endParaRPr sz="1493" dirty="0"/>
            </a:p>
          </p:txBody>
        </p:sp>
        <p:sp>
          <p:nvSpPr>
            <p:cNvPr id="1329" name="object 1309">
              <a:extLst>
                <a:ext uri="{FF2B5EF4-FFF2-40B4-BE49-F238E27FC236}">
                  <a16:creationId xmlns:a16="http://schemas.microsoft.com/office/drawing/2014/main" id="{A233564E-0D47-4DEF-8E21-055FC0077974}"/>
                </a:ext>
              </a:extLst>
            </p:cNvPr>
            <p:cNvSpPr/>
            <p:nvPr/>
          </p:nvSpPr>
          <p:spPr>
            <a:xfrm>
              <a:off x="809044" y="6757801"/>
              <a:ext cx="13970" cy="13970"/>
            </a:xfrm>
            <a:custGeom>
              <a:avLst/>
              <a:gdLst/>
              <a:ahLst/>
              <a:cxnLst/>
              <a:rect l="l" t="t" r="r" b="b"/>
              <a:pathLst>
                <a:path w="13969" h="13970">
                  <a:moveTo>
                    <a:pt x="10210" y="0"/>
                  </a:moveTo>
                  <a:lnTo>
                    <a:pt x="2895" y="126"/>
                  </a:lnTo>
                  <a:lnTo>
                    <a:pt x="0" y="3136"/>
                  </a:lnTo>
                  <a:lnTo>
                    <a:pt x="126" y="10439"/>
                  </a:lnTo>
                  <a:lnTo>
                    <a:pt x="3136" y="13360"/>
                  </a:lnTo>
                  <a:lnTo>
                    <a:pt x="10439" y="13233"/>
                  </a:lnTo>
                  <a:lnTo>
                    <a:pt x="13347" y="10210"/>
                  </a:lnTo>
                  <a:lnTo>
                    <a:pt x="13284" y="6565"/>
                  </a:lnTo>
                  <a:lnTo>
                    <a:pt x="13220" y="2908"/>
                  </a:lnTo>
                  <a:lnTo>
                    <a:pt x="10210" y="0"/>
                  </a:lnTo>
                  <a:close/>
                </a:path>
              </a:pathLst>
            </a:custGeom>
            <a:solidFill>
              <a:srgbClr val="66341E"/>
            </a:solidFill>
          </p:spPr>
          <p:txBody>
            <a:bodyPr wrap="square" lIns="0" tIns="0" rIns="0" bIns="0" rtlCol="0"/>
            <a:lstStyle/>
            <a:p>
              <a:endParaRPr sz="1493" dirty="0"/>
            </a:p>
          </p:txBody>
        </p:sp>
        <p:sp>
          <p:nvSpPr>
            <p:cNvPr id="1330" name="object 1310">
              <a:extLst>
                <a:ext uri="{FF2B5EF4-FFF2-40B4-BE49-F238E27FC236}">
                  <a16:creationId xmlns:a16="http://schemas.microsoft.com/office/drawing/2014/main" id="{59577345-5646-4469-8D92-0EEE05894D47}"/>
                </a:ext>
              </a:extLst>
            </p:cNvPr>
            <p:cNvSpPr/>
            <p:nvPr/>
          </p:nvSpPr>
          <p:spPr>
            <a:xfrm>
              <a:off x="428725" y="6646494"/>
              <a:ext cx="13970" cy="13970"/>
            </a:xfrm>
            <a:custGeom>
              <a:avLst/>
              <a:gdLst/>
              <a:ahLst/>
              <a:cxnLst/>
              <a:rect l="l" t="t" r="r" b="b"/>
              <a:pathLst>
                <a:path w="13970" h="13970">
                  <a:moveTo>
                    <a:pt x="10210" y="0"/>
                  </a:moveTo>
                  <a:lnTo>
                    <a:pt x="2908" y="126"/>
                  </a:lnTo>
                  <a:lnTo>
                    <a:pt x="0" y="3149"/>
                  </a:lnTo>
                  <a:lnTo>
                    <a:pt x="126" y="10452"/>
                  </a:lnTo>
                  <a:lnTo>
                    <a:pt x="3136" y="13347"/>
                  </a:lnTo>
                  <a:lnTo>
                    <a:pt x="10452" y="13220"/>
                  </a:lnTo>
                  <a:lnTo>
                    <a:pt x="13347" y="10210"/>
                  </a:lnTo>
                  <a:lnTo>
                    <a:pt x="13284" y="6565"/>
                  </a:lnTo>
                  <a:lnTo>
                    <a:pt x="13220" y="2908"/>
                  </a:lnTo>
                  <a:lnTo>
                    <a:pt x="10210" y="0"/>
                  </a:lnTo>
                  <a:close/>
                </a:path>
              </a:pathLst>
            </a:custGeom>
            <a:solidFill>
              <a:srgbClr val="A44F31"/>
            </a:solidFill>
          </p:spPr>
          <p:txBody>
            <a:bodyPr wrap="square" lIns="0" tIns="0" rIns="0" bIns="0" rtlCol="0"/>
            <a:lstStyle/>
            <a:p>
              <a:endParaRPr sz="1493" dirty="0"/>
            </a:p>
          </p:txBody>
        </p:sp>
        <p:sp>
          <p:nvSpPr>
            <p:cNvPr id="1331" name="object 1311">
              <a:extLst>
                <a:ext uri="{FF2B5EF4-FFF2-40B4-BE49-F238E27FC236}">
                  <a16:creationId xmlns:a16="http://schemas.microsoft.com/office/drawing/2014/main" id="{6A46D425-203F-41FD-8219-B69ABDBD488D}"/>
                </a:ext>
              </a:extLst>
            </p:cNvPr>
            <p:cNvSpPr/>
            <p:nvPr/>
          </p:nvSpPr>
          <p:spPr>
            <a:xfrm>
              <a:off x="1062069" y="6615572"/>
              <a:ext cx="13970" cy="13970"/>
            </a:xfrm>
            <a:custGeom>
              <a:avLst/>
              <a:gdLst/>
              <a:ahLst/>
              <a:cxnLst/>
              <a:rect l="l" t="t" r="r" b="b"/>
              <a:pathLst>
                <a:path w="13969" h="13970">
                  <a:moveTo>
                    <a:pt x="10223" y="0"/>
                  </a:moveTo>
                  <a:lnTo>
                    <a:pt x="2908" y="127"/>
                  </a:lnTo>
                  <a:lnTo>
                    <a:pt x="0" y="3136"/>
                  </a:lnTo>
                  <a:lnTo>
                    <a:pt x="139" y="10439"/>
                  </a:lnTo>
                  <a:lnTo>
                    <a:pt x="3149" y="13347"/>
                  </a:lnTo>
                  <a:lnTo>
                    <a:pt x="10452" y="13220"/>
                  </a:lnTo>
                  <a:lnTo>
                    <a:pt x="13360" y="10198"/>
                  </a:lnTo>
                  <a:lnTo>
                    <a:pt x="13296" y="6553"/>
                  </a:lnTo>
                  <a:lnTo>
                    <a:pt x="13233" y="2895"/>
                  </a:lnTo>
                  <a:lnTo>
                    <a:pt x="10223" y="0"/>
                  </a:lnTo>
                  <a:close/>
                </a:path>
              </a:pathLst>
            </a:custGeom>
            <a:solidFill>
              <a:srgbClr val="703621"/>
            </a:solidFill>
          </p:spPr>
          <p:txBody>
            <a:bodyPr wrap="square" lIns="0" tIns="0" rIns="0" bIns="0" rtlCol="0"/>
            <a:lstStyle/>
            <a:p>
              <a:endParaRPr sz="1493" dirty="0"/>
            </a:p>
          </p:txBody>
        </p:sp>
        <p:sp>
          <p:nvSpPr>
            <p:cNvPr id="1332" name="object 1312">
              <a:extLst>
                <a:ext uri="{FF2B5EF4-FFF2-40B4-BE49-F238E27FC236}">
                  <a16:creationId xmlns:a16="http://schemas.microsoft.com/office/drawing/2014/main" id="{39CFA160-7037-4B29-8269-83AF65BE17CF}"/>
                </a:ext>
              </a:extLst>
            </p:cNvPr>
            <p:cNvSpPr/>
            <p:nvPr/>
          </p:nvSpPr>
          <p:spPr>
            <a:xfrm>
              <a:off x="789619" y="6737818"/>
              <a:ext cx="13970" cy="13970"/>
            </a:xfrm>
            <a:custGeom>
              <a:avLst/>
              <a:gdLst/>
              <a:ahLst/>
              <a:cxnLst/>
              <a:rect l="l" t="t" r="r" b="b"/>
              <a:pathLst>
                <a:path w="13970" h="13970">
                  <a:moveTo>
                    <a:pt x="10210" y="0"/>
                  </a:moveTo>
                  <a:lnTo>
                    <a:pt x="2908" y="126"/>
                  </a:lnTo>
                  <a:lnTo>
                    <a:pt x="0" y="3124"/>
                  </a:lnTo>
                  <a:lnTo>
                    <a:pt x="126" y="10426"/>
                  </a:lnTo>
                  <a:lnTo>
                    <a:pt x="3136" y="13347"/>
                  </a:lnTo>
                  <a:lnTo>
                    <a:pt x="10439" y="13220"/>
                  </a:lnTo>
                  <a:lnTo>
                    <a:pt x="13347" y="10198"/>
                  </a:lnTo>
                  <a:lnTo>
                    <a:pt x="13284" y="6553"/>
                  </a:lnTo>
                  <a:lnTo>
                    <a:pt x="13220" y="2895"/>
                  </a:lnTo>
                  <a:lnTo>
                    <a:pt x="10210" y="0"/>
                  </a:lnTo>
                  <a:close/>
                </a:path>
              </a:pathLst>
            </a:custGeom>
            <a:solidFill>
              <a:srgbClr val="60321B"/>
            </a:solidFill>
          </p:spPr>
          <p:txBody>
            <a:bodyPr wrap="square" lIns="0" tIns="0" rIns="0" bIns="0" rtlCol="0"/>
            <a:lstStyle/>
            <a:p>
              <a:endParaRPr sz="1493" dirty="0"/>
            </a:p>
          </p:txBody>
        </p:sp>
        <p:sp>
          <p:nvSpPr>
            <p:cNvPr id="1333" name="object 1313">
              <a:extLst>
                <a:ext uri="{FF2B5EF4-FFF2-40B4-BE49-F238E27FC236}">
                  <a16:creationId xmlns:a16="http://schemas.microsoft.com/office/drawing/2014/main" id="{1CA8B678-4F95-4A63-AAA1-221F2DED2E10}"/>
                </a:ext>
              </a:extLst>
            </p:cNvPr>
            <p:cNvSpPr/>
            <p:nvPr/>
          </p:nvSpPr>
          <p:spPr>
            <a:xfrm>
              <a:off x="491962" y="6749953"/>
              <a:ext cx="13970" cy="13970"/>
            </a:xfrm>
            <a:custGeom>
              <a:avLst/>
              <a:gdLst/>
              <a:ahLst/>
              <a:cxnLst/>
              <a:rect l="l" t="t" r="r" b="b"/>
              <a:pathLst>
                <a:path w="13970" h="13970">
                  <a:moveTo>
                    <a:pt x="10210" y="0"/>
                  </a:moveTo>
                  <a:lnTo>
                    <a:pt x="2908" y="126"/>
                  </a:lnTo>
                  <a:lnTo>
                    <a:pt x="0" y="3149"/>
                  </a:lnTo>
                  <a:lnTo>
                    <a:pt x="126" y="10452"/>
                  </a:lnTo>
                  <a:lnTo>
                    <a:pt x="3136" y="13360"/>
                  </a:lnTo>
                  <a:lnTo>
                    <a:pt x="10439" y="13233"/>
                  </a:lnTo>
                  <a:lnTo>
                    <a:pt x="13347" y="10223"/>
                  </a:lnTo>
                  <a:lnTo>
                    <a:pt x="13284" y="6565"/>
                  </a:lnTo>
                  <a:lnTo>
                    <a:pt x="13220" y="2920"/>
                  </a:lnTo>
                  <a:lnTo>
                    <a:pt x="10210" y="0"/>
                  </a:lnTo>
                  <a:close/>
                </a:path>
              </a:pathLst>
            </a:custGeom>
            <a:solidFill>
              <a:srgbClr val="8E4729"/>
            </a:solidFill>
          </p:spPr>
          <p:txBody>
            <a:bodyPr wrap="square" lIns="0" tIns="0" rIns="0" bIns="0" rtlCol="0"/>
            <a:lstStyle/>
            <a:p>
              <a:endParaRPr sz="1493" dirty="0"/>
            </a:p>
          </p:txBody>
        </p:sp>
        <p:sp>
          <p:nvSpPr>
            <p:cNvPr id="1334" name="object 1314">
              <a:extLst>
                <a:ext uri="{FF2B5EF4-FFF2-40B4-BE49-F238E27FC236}">
                  <a16:creationId xmlns:a16="http://schemas.microsoft.com/office/drawing/2014/main" id="{2E182CB5-8745-4B25-8471-2835517E9F84}"/>
                </a:ext>
              </a:extLst>
            </p:cNvPr>
            <p:cNvSpPr/>
            <p:nvPr/>
          </p:nvSpPr>
          <p:spPr>
            <a:xfrm>
              <a:off x="775784" y="6744184"/>
              <a:ext cx="13970" cy="13970"/>
            </a:xfrm>
            <a:custGeom>
              <a:avLst/>
              <a:gdLst/>
              <a:ahLst/>
              <a:cxnLst/>
              <a:rect l="l" t="t" r="r" b="b"/>
              <a:pathLst>
                <a:path w="13970" h="13970">
                  <a:moveTo>
                    <a:pt x="10210" y="0"/>
                  </a:moveTo>
                  <a:lnTo>
                    <a:pt x="2908" y="127"/>
                  </a:lnTo>
                  <a:lnTo>
                    <a:pt x="0" y="3136"/>
                  </a:lnTo>
                  <a:lnTo>
                    <a:pt x="126" y="10439"/>
                  </a:lnTo>
                  <a:lnTo>
                    <a:pt x="3136" y="13347"/>
                  </a:lnTo>
                  <a:lnTo>
                    <a:pt x="10452" y="13220"/>
                  </a:lnTo>
                  <a:lnTo>
                    <a:pt x="13347" y="10210"/>
                  </a:lnTo>
                  <a:lnTo>
                    <a:pt x="13284" y="6553"/>
                  </a:lnTo>
                  <a:lnTo>
                    <a:pt x="13220" y="2908"/>
                  </a:lnTo>
                  <a:lnTo>
                    <a:pt x="10210" y="0"/>
                  </a:lnTo>
                  <a:close/>
                </a:path>
              </a:pathLst>
            </a:custGeom>
            <a:solidFill>
              <a:srgbClr val="783A23"/>
            </a:solidFill>
          </p:spPr>
          <p:txBody>
            <a:bodyPr wrap="square" lIns="0" tIns="0" rIns="0" bIns="0" rtlCol="0"/>
            <a:lstStyle/>
            <a:p>
              <a:endParaRPr sz="1493" dirty="0"/>
            </a:p>
          </p:txBody>
        </p:sp>
        <p:sp>
          <p:nvSpPr>
            <p:cNvPr id="1335" name="object 1315">
              <a:extLst>
                <a:ext uri="{FF2B5EF4-FFF2-40B4-BE49-F238E27FC236}">
                  <a16:creationId xmlns:a16="http://schemas.microsoft.com/office/drawing/2014/main" id="{57DA8408-1F20-405F-933A-BA7210EEF2F5}"/>
                </a:ext>
              </a:extLst>
            </p:cNvPr>
            <p:cNvSpPr/>
            <p:nvPr/>
          </p:nvSpPr>
          <p:spPr>
            <a:xfrm>
              <a:off x="944222" y="6767332"/>
              <a:ext cx="13970" cy="13970"/>
            </a:xfrm>
            <a:custGeom>
              <a:avLst/>
              <a:gdLst/>
              <a:ahLst/>
              <a:cxnLst/>
              <a:rect l="l" t="t" r="r" b="b"/>
              <a:pathLst>
                <a:path w="13969" h="13970">
                  <a:moveTo>
                    <a:pt x="10210" y="0"/>
                  </a:moveTo>
                  <a:lnTo>
                    <a:pt x="2908" y="127"/>
                  </a:lnTo>
                  <a:lnTo>
                    <a:pt x="0" y="3136"/>
                  </a:lnTo>
                  <a:lnTo>
                    <a:pt x="127" y="10439"/>
                  </a:lnTo>
                  <a:lnTo>
                    <a:pt x="3136" y="13360"/>
                  </a:lnTo>
                  <a:lnTo>
                    <a:pt x="10452" y="13233"/>
                  </a:lnTo>
                  <a:lnTo>
                    <a:pt x="13347" y="10210"/>
                  </a:lnTo>
                  <a:lnTo>
                    <a:pt x="13284" y="6565"/>
                  </a:lnTo>
                  <a:lnTo>
                    <a:pt x="13220" y="2895"/>
                  </a:lnTo>
                  <a:lnTo>
                    <a:pt x="10210" y="0"/>
                  </a:lnTo>
                  <a:close/>
                </a:path>
              </a:pathLst>
            </a:custGeom>
            <a:solidFill>
              <a:srgbClr val="7F3C25"/>
            </a:solidFill>
          </p:spPr>
          <p:txBody>
            <a:bodyPr wrap="square" lIns="0" tIns="0" rIns="0" bIns="0" rtlCol="0"/>
            <a:lstStyle/>
            <a:p>
              <a:endParaRPr sz="1493" dirty="0"/>
            </a:p>
          </p:txBody>
        </p:sp>
        <p:sp>
          <p:nvSpPr>
            <p:cNvPr id="1336" name="object 1316">
              <a:extLst>
                <a:ext uri="{FF2B5EF4-FFF2-40B4-BE49-F238E27FC236}">
                  <a16:creationId xmlns:a16="http://schemas.microsoft.com/office/drawing/2014/main" id="{88738D9A-A447-492A-A410-CD25239B58AC}"/>
                </a:ext>
              </a:extLst>
            </p:cNvPr>
            <p:cNvSpPr/>
            <p:nvPr/>
          </p:nvSpPr>
          <p:spPr>
            <a:xfrm>
              <a:off x="504117" y="6755159"/>
              <a:ext cx="13970" cy="13970"/>
            </a:xfrm>
            <a:custGeom>
              <a:avLst/>
              <a:gdLst/>
              <a:ahLst/>
              <a:cxnLst/>
              <a:rect l="l" t="t" r="r" b="b"/>
              <a:pathLst>
                <a:path w="13970" h="13970">
                  <a:moveTo>
                    <a:pt x="10210" y="0"/>
                  </a:moveTo>
                  <a:lnTo>
                    <a:pt x="2895" y="127"/>
                  </a:lnTo>
                  <a:lnTo>
                    <a:pt x="0" y="3136"/>
                  </a:lnTo>
                  <a:lnTo>
                    <a:pt x="126" y="10439"/>
                  </a:lnTo>
                  <a:lnTo>
                    <a:pt x="3136" y="13360"/>
                  </a:lnTo>
                  <a:lnTo>
                    <a:pt x="10439" y="13233"/>
                  </a:lnTo>
                  <a:lnTo>
                    <a:pt x="13347" y="10210"/>
                  </a:lnTo>
                  <a:lnTo>
                    <a:pt x="13284" y="6565"/>
                  </a:lnTo>
                  <a:lnTo>
                    <a:pt x="13220" y="2895"/>
                  </a:lnTo>
                  <a:lnTo>
                    <a:pt x="10210" y="0"/>
                  </a:lnTo>
                  <a:close/>
                </a:path>
              </a:pathLst>
            </a:custGeom>
            <a:solidFill>
              <a:srgbClr val="9D4D2D"/>
            </a:solidFill>
          </p:spPr>
          <p:txBody>
            <a:bodyPr wrap="square" lIns="0" tIns="0" rIns="0" bIns="0" rtlCol="0"/>
            <a:lstStyle/>
            <a:p>
              <a:endParaRPr sz="1493" dirty="0"/>
            </a:p>
          </p:txBody>
        </p:sp>
        <p:sp>
          <p:nvSpPr>
            <p:cNvPr id="1337" name="object 1317">
              <a:extLst>
                <a:ext uri="{FF2B5EF4-FFF2-40B4-BE49-F238E27FC236}">
                  <a16:creationId xmlns:a16="http://schemas.microsoft.com/office/drawing/2014/main" id="{B284C483-4BC6-462D-ADA5-6DD0A7BC3959}"/>
                </a:ext>
              </a:extLst>
            </p:cNvPr>
            <p:cNvSpPr/>
            <p:nvPr/>
          </p:nvSpPr>
          <p:spPr>
            <a:xfrm>
              <a:off x="424886" y="6614551"/>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4502E"/>
            </a:solidFill>
          </p:spPr>
          <p:txBody>
            <a:bodyPr wrap="square" lIns="0" tIns="0" rIns="0" bIns="0" rtlCol="0"/>
            <a:lstStyle/>
            <a:p>
              <a:endParaRPr sz="1493" dirty="0"/>
            </a:p>
          </p:txBody>
        </p:sp>
        <p:sp>
          <p:nvSpPr>
            <p:cNvPr id="1338" name="object 1318">
              <a:extLst>
                <a:ext uri="{FF2B5EF4-FFF2-40B4-BE49-F238E27FC236}">
                  <a16:creationId xmlns:a16="http://schemas.microsoft.com/office/drawing/2014/main" id="{062CB640-FC5F-4D0A-B52E-AF07BC35E646}"/>
                </a:ext>
              </a:extLst>
            </p:cNvPr>
            <p:cNvSpPr/>
            <p:nvPr/>
          </p:nvSpPr>
          <p:spPr>
            <a:xfrm>
              <a:off x="1008698" y="6701161"/>
              <a:ext cx="13970" cy="13970"/>
            </a:xfrm>
            <a:custGeom>
              <a:avLst/>
              <a:gdLst/>
              <a:ahLst/>
              <a:cxnLst/>
              <a:rect l="l" t="t" r="r" b="b"/>
              <a:pathLst>
                <a:path w="13969" h="13970">
                  <a:moveTo>
                    <a:pt x="10210" y="0"/>
                  </a:moveTo>
                  <a:lnTo>
                    <a:pt x="2895" y="127"/>
                  </a:lnTo>
                  <a:lnTo>
                    <a:pt x="0" y="3124"/>
                  </a:lnTo>
                  <a:lnTo>
                    <a:pt x="127" y="10439"/>
                  </a:lnTo>
                  <a:lnTo>
                    <a:pt x="3136" y="13347"/>
                  </a:lnTo>
                  <a:lnTo>
                    <a:pt x="10439" y="13220"/>
                  </a:lnTo>
                  <a:lnTo>
                    <a:pt x="13347" y="10210"/>
                  </a:lnTo>
                  <a:lnTo>
                    <a:pt x="13284" y="6553"/>
                  </a:lnTo>
                  <a:lnTo>
                    <a:pt x="13220" y="2895"/>
                  </a:lnTo>
                  <a:lnTo>
                    <a:pt x="10210" y="0"/>
                  </a:lnTo>
                  <a:close/>
                </a:path>
              </a:pathLst>
            </a:custGeom>
            <a:solidFill>
              <a:srgbClr val="69351F"/>
            </a:solidFill>
          </p:spPr>
          <p:txBody>
            <a:bodyPr wrap="square" lIns="0" tIns="0" rIns="0" bIns="0" rtlCol="0"/>
            <a:lstStyle/>
            <a:p>
              <a:endParaRPr sz="1493" dirty="0"/>
            </a:p>
          </p:txBody>
        </p:sp>
        <p:sp>
          <p:nvSpPr>
            <p:cNvPr id="1339" name="object 1319">
              <a:extLst>
                <a:ext uri="{FF2B5EF4-FFF2-40B4-BE49-F238E27FC236}">
                  <a16:creationId xmlns:a16="http://schemas.microsoft.com/office/drawing/2014/main" id="{4BBEACF3-617A-4A0D-81C8-01D0086556B1}"/>
                </a:ext>
              </a:extLst>
            </p:cNvPr>
            <p:cNvSpPr/>
            <p:nvPr/>
          </p:nvSpPr>
          <p:spPr>
            <a:xfrm>
              <a:off x="530473" y="6764492"/>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24E2F"/>
            </a:solidFill>
          </p:spPr>
          <p:txBody>
            <a:bodyPr wrap="square" lIns="0" tIns="0" rIns="0" bIns="0" rtlCol="0"/>
            <a:lstStyle/>
            <a:p>
              <a:endParaRPr sz="1493" dirty="0"/>
            </a:p>
          </p:txBody>
        </p:sp>
        <p:sp>
          <p:nvSpPr>
            <p:cNvPr id="1340" name="object 1320">
              <a:extLst>
                <a:ext uri="{FF2B5EF4-FFF2-40B4-BE49-F238E27FC236}">
                  <a16:creationId xmlns:a16="http://schemas.microsoft.com/office/drawing/2014/main" id="{7A848D05-24F0-4752-B8E4-11347C6CDE59}"/>
                </a:ext>
              </a:extLst>
            </p:cNvPr>
            <p:cNvSpPr/>
            <p:nvPr/>
          </p:nvSpPr>
          <p:spPr>
            <a:xfrm>
              <a:off x="845964" y="6777296"/>
              <a:ext cx="13335" cy="13970"/>
            </a:xfrm>
            <a:custGeom>
              <a:avLst/>
              <a:gdLst/>
              <a:ahLst/>
              <a:cxnLst/>
              <a:rect l="l" t="t" r="r" b="b"/>
              <a:pathLst>
                <a:path w="13334" h="13970">
                  <a:moveTo>
                    <a:pt x="10198" y="0"/>
                  </a:moveTo>
                  <a:lnTo>
                    <a:pt x="2895" y="127"/>
                  </a:lnTo>
                  <a:lnTo>
                    <a:pt x="0" y="3136"/>
                  </a:lnTo>
                  <a:lnTo>
                    <a:pt x="127" y="10439"/>
                  </a:lnTo>
                  <a:lnTo>
                    <a:pt x="3124" y="13347"/>
                  </a:lnTo>
                  <a:lnTo>
                    <a:pt x="10426" y="13220"/>
                  </a:lnTo>
                  <a:lnTo>
                    <a:pt x="13335" y="10210"/>
                  </a:lnTo>
                  <a:lnTo>
                    <a:pt x="13271" y="6553"/>
                  </a:lnTo>
                  <a:lnTo>
                    <a:pt x="13208" y="2908"/>
                  </a:lnTo>
                  <a:lnTo>
                    <a:pt x="10198" y="0"/>
                  </a:lnTo>
                  <a:close/>
                </a:path>
              </a:pathLst>
            </a:custGeom>
            <a:solidFill>
              <a:srgbClr val="773A21"/>
            </a:solidFill>
          </p:spPr>
          <p:txBody>
            <a:bodyPr wrap="square" lIns="0" tIns="0" rIns="0" bIns="0" rtlCol="0"/>
            <a:lstStyle/>
            <a:p>
              <a:endParaRPr sz="1493" dirty="0"/>
            </a:p>
          </p:txBody>
        </p:sp>
        <p:sp>
          <p:nvSpPr>
            <p:cNvPr id="1341" name="object 1321">
              <a:extLst>
                <a:ext uri="{FF2B5EF4-FFF2-40B4-BE49-F238E27FC236}">
                  <a16:creationId xmlns:a16="http://schemas.microsoft.com/office/drawing/2014/main" id="{E7BDD798-AE0A-472E-B403-2EF2EE2AE440}"/>
                </a:ext>
              </a:extLst>
            </p:cNvPr>
            <p:cNvSpPr/>
            <p:nvPr/>
          </p:nvSpPr>
          <p:spPr>
            <a:xfrm>
              <a:off x="900662" y="6716598"/>
              <a:ext cx="13970" cy="13970"/>
            </a:xfrm>
            <a:custGeom>
              <a:avLst/>
              <a:gdLst/>
              <a:ahLst/>
              <a:cxnLst/>
              <a:rect l="l" t="t" r="r" b="b"/>
              <a:pathLst>
                <a:path w="13969" h="13970">
                  <a:moveTo>
                    <a:pt x="10223" y="0"/>
                  </a:moveTo>
                  <a:lnTo>
                    <a:pt x="2920" y="127"/>
                  </a:lnTo>
                  <a:lnTo>
                    <a:pt x="0" y="3136"/>
                  </a:lnTo>
                  <a:lnTo>
                    <a:pt x="139" y="10439"/>
                  </a:lnTo>
                  <a:lnTo>
                    <a:pt x="3149" y="13347"/>
                  </a:lnTo>
                  <a:lnTo>
                    <a:pt x="10452" y="13220"/>
                  </a:lnTo>
                  <a:lnTo>
                    <a:pt x="13360" y="10210"/>
                  </a:lnTo>
                  <a:lnTo>
                    <a:pt x="13296" y="6553"/>
                  </a:lnTo>
                  <a:lnTo>
                    <a:pt x="13233" y="2908"/>
                  </a:lnTo>
                  <a:lnTo>
                    <a:pt x="10223" y="0"/>
                  </a:lnTo>
                  <a:close/>
                </a:path>
              </a:pathLst>
            </a:custGeom>
            <a:solidFill>
              <a:srgbClr val="6B3620"/>
            </a:solidFill>
          </p:spPr>
          <p:txBody>
            <a:bodyPr wrap="square" lIns="0" tIns="0" rIns="0" bIns="0" rtlCol="0"/>
            <a:lstStyle/>
            <a:p>
              <a:endParaRPr sz="1493" dirty="0"/>
            </a:p>
          </p:txBody>
        </p:sp>
        <p:sp>
          <p:nvSpPr>
            <p:cNvPr id="1342" name="object 1322">
              <a:extLst>
                <a:ext uri="{FF2B5EF4-FFF2-40B4-BE49-F238E27FC236}">
                  <a16:creationId xmlns:a16="http://schemas.microsoft.com/office/drawing/2014/main" id="{B62B4952-9C09-4C58-B962-2CC89B14D6A8}"/>
                </a:ext>
              </a:extLst>
            </p:cNvPr>
            <p:cNvSpPr/>
            <p:nvPr/>
          </p:nvSpPr>
          <p:spPr>
            <a:xfrm>
              <a:off x="766922" y="6797047"/>
              <a:ext cx="13970" cy="13970"/>
            </a:xfrm>
            <a:custGeom>
              <a:avLst/>
              <a:gdLst/>
              <a:ahLst/>
              <a:cxnLst/>
              <a:rect l="l" t="t" r="r" b="b"/>
              <a:pathLst>
                <a:path w="13970" h="13970">
                  <a:moveTo>
                    <a:pt x="10210" y="0"/>
                  </a:moveTo>
                  <a:lnTo>
                    <a:pt x="2908" y="127"/>
                  </a:lnTo>
                  <a:lnTo>
                    <a:pt x="0" y="3124"/>
                  </a:lnTo>
                  <a:lnTo>
                    <a:pt x="126" y="10426"/>
                  </a:lnTo>
                  <a:lnTo>
                    <a:pt x="3136" y="13347"/>
                  </a:lnTo>
                  <a:lnTo>
                    <a:pt x="10452" y="13220"/>
                  </a:lnTo>
                  <a:lnTo>
                    <a:pt x="13347" y="10198"/>
                  </a:lnTo>
                  <a:lnTo>
                    <a:pt x="13284" y="6553"/>
                  </a:lnTo>
                  <a:lnTo>
                    <a:pt x="13220" y="2895"/>
                  </a:lnTo>
                  <a:lnTo>
                    <a:pt x="10210" y="0"/>
                  </a:lnTo>
                  <a:close/>
                </a:path>
              </a:pathLst>
            </a:custGeom>
            <a:solidFill>
              <a:srgbClr val="6E3620"/>
            </a:solidFill>
          </p:spPr>
          <p:txBody>
            <a:bodyPr wrap="square" lIns="0" tIns="0" rIns="0" bIns="0" rtlCol="0"/>
            <a:lstStyle/>
            <a:p>
              <a:endParaRPr sz="1493" dirty="0"/>
            </a:p>
          </p:txBody>
        </p:sp>
        <p:sp>
          <p:nvSpPr>
            <p:cNvPr id="1343" name="object 1323">
              <a:extLst>
                <a:ext uri="{FF2B5EF4-FFF2-40B4-BE49-F238E27FC236}">
                  <a16:creationId xmlns:a16="http://schemas.microsoft.com/office/drawing/2014/main" id="{EAACF0CB-6524-4B67-9A5F-5697B3D70EA7}"/>
                </a:ext>
              </a:extLst>
            </p:cNvPr>
            <p:cNvSpPr/>
            <p:nvPr/>
          </p:nvSpPr>
          <p:spPr>
            <a:xfrm>
              <a:off x="436157" y="6698632"/>
              <a:ext cx="13970" cy="13970"/>
            </a:xfrm>
            <a:custGeom>
              <a:avLst/>
              <a:gdLst/>
              <a:ahLst/>
              <a:cxnLst/>
              <a:rect l="l" t="t" r="r" b="b"/>
              <a:pathLst>
                <a:path w="13970" h="13970">
                  <a:moveTo>
                    <a:pt x="10210" y="0"/>
                  </a:moveTo>
                  <a:lnTo>
                    <a:pt x="2895" y="127"/>
                  </a:lnTo>
                  <a:lnTo>
                    <a:pt x="0" y="3136"/>
                  </a:lnTo>
                  <a:lnTo>
                    <a:pt x="126" y="10439"/>
                  </a:lnTo>
                  <a:lnTo>
                    <a:pt x="3136" y="13360"/>
                  </a:lnTo>
                  <a:lnTo>
                    <a:pt x="10439" y="13233"/>
                  </a:lnTo>
                  <a:lnTo>
                    <a:pt x="13347" y="10210"/>
                  </a:lnTo>
                  <a:lnTo>
                    <a:pt x="13284" y="6565"/>
                  </a:lnTo>
                  <a:lnTo>
                    <a:pt x="13220" y="2908"/>
                  </a:lnTo>
                  <a:lnTo>
                    <a:pt x="10210" y="0"/>
                  </a:lnTo>
                  <a:close/>
                </a:path>
              </a:pathLst>
            </a:custGeom>
            <a:solidFill>
              <a:srgbClr val="854426"/>
            </a:solidFill>
          </p:spPr>
          <p:txBody>
            <a:bodyPr wrap="square" lIns="0" tIns="0" rIns="0" bIns="0" rtlCol="0"/>
            <a:lstStyle/>
            <a:p>
              <a:endParaRPr sz="1493" dirty="0"/>
            </a:p>
          </p:txBody>
        </p:sp>
        <p:sp>
          <p:nvSpPr>
            <p:cNvPr id="1344" name="object 1324">
              <a:extLst>
                <a:ext uri="{FF2B5EF4-FFF2-40B4-BE49-F238E27FC236}">
                  <a16:creationId xmlns:a16="http://schemas.microsoft.com/office/drawing/2014/main" id="{6758634F-19E0-4256-B79C-35C2E34F94E1}"/>
                </a:ext>
              </a:extLst>
            </p:cNvPr>
            <p:cNvSpPr/>
            <p:nvPr/>
          </p:nvSpPr>
          <p:spPr>
            <a:xfrm>
              <a:off x="876785" y="6739037"/>
              <a:ext cx="13970" cy="13970"/>
            </a:xfrm>
            <a:custGeom>
              <a:avLst/>
              <a:gdLst/>
              <a:ahLst/>
              <a:cxnLst/>
              <a:rect l="l" t="t" r="r" b="b"/>
              <a:pathLst>
                <a:path w="13969" h="13970">
                  <a:moveTo>
                    <a:pt x="10223" y="0"/>
                  </a:moveTo>
                  <a:lnTo>
                    <a:pt x="2920" y="126"/>
                  </a:lnTo>
                  <a:lnTo>
                    <a:pt x="0" y="3124"/>
                  </a:lnTo>
                  <a:lnTo>
                    <a:pt x="126" y="10426"/>
                  </a:lnTo>
                  <a:lnTo>
                    <a:pt x="3149" y="13347"/>
                  </a:lnTo>
                  <a:lnTo>
                    <a:pt x="10464" y="13220"/>
                  </a:lnTo>
                  <a:lnTo>
                    <a:pt x="13360" y="10198"/>
                  </a:lnTo>
                  <a:lnTo>
                    <a:pt x="13296" y="6553"/>
                  </a:lnTo>
                  <a:lnTo>
                    <a:pt x="13233" y="2895"/>
                  </a:lnTo>
                  <a:lnTo>
                    <a:pt x="10223" y="0"/>
                  </a:lnTo>
                  <a:close/>
                </a:path>
              </a:pathLst>
            </a:custGeom>
            <a:solidFill>
              <a:srgbClr val="6A341E"/>
            </a:solidFill>
          </p:spPr>
          <p:txBody>
            <a:bodyPr wrap="square" lIns="0" tIns="0" rIns="0" bIns="0" rtlCol="0"/>
            <a:lstStyle/>
            <a:p>
              <a:endParaRPr sz="1493" dirty="0"/>
            </a:p>
          </p:txBody>
        </p:sp>
        <p:sp>
          <p:nvSpPr>
            <p:cNvPr id="1345" name="object 1325">
              <a:extLst>
                <a:ext uri="{FF2B5EF4-FFF2-40B4-BE49-F238E27FC236}">
                  <a16:creationId xmlns:a16="http://schemas.microsoft.com/office/drawing/2014/main" id="{1979FBEF-17DA-49DF-BF5A-E688A0AE2312}"/>
                </a:ext>
              </a:extLst>
            </p:cNvPr>
            <p:cNvSpPr/>
            <p:nvPr/>
          </p:nvSpPr>
          <p:spPr>
            <a:xfrm>
              <a:off x="895550" y="6725418"/>
              <a:ext cx="13970" cy="13970"/>
            </a:xfrm>
            <a:custGeom>
              <a:avLst/>
              <a:gdLst/>
              <a:ahLst/>
              <a:cxnLst/>
              <a:rect l="l" t="t" r="r" b="b"/>
              <a:pathLst>
                <a:path w="13969" h="13970">
                  <a:moveTo>
                    <a:pt x="10210" y="0"/>
                  </a:moveTo>
                  <a:lnTo>
                    <a:pt x="2921" y="126"/>
                  </a:lnTo>
                  <a:lnTo>
                    <a:pt x="0" y="3124"/>
                  </a:lnTo>
                  <a:lnTo>
                    <a:pt x="127" y="10426"/>
                  </a:lnTo>
                  <a:lnTo>
                    <a:pt x="3149" y="13347"/>
                  </a:lnTo>
                  <a:lnTo>
                    <a:pt x="10452" y="13220"/>
                  </a:lnTo>
                  <a:lnTo>
                    <a:pt x="13347" y="10198"/>
                  </a:lnTo>
                  <a:lnTo>
                    <a:pt x="13284" y="6553"/>
                  </a:lnTo>
                  <a:lnTo>
                    <a:pt x="13220" y="2895"/>
                  </a:lnTo>
                  <a:lnTo>
                    <a:pt x="10210" y="0"/>
                  </a:lnTo>
                  <a:close/>
                </a:path>
              </a:pathLst>
            </a:custGeom>
            <a:solidFill>
              <a:srgbClr val="67351E"/>
            </a:solidFill>
          </p:spPr>
          <p:txBody>
            <a:bodyPr wrap="square" lIns="0" tIns="0" rIns="0" bIns="0" rtlCol="0"/>
            <a:lstStyle/>
            <a:p>
              <a:endParaRPr sz="1493" dirty="0"/>
            </a:p>
          </p:txBody>
        </p:sp>
        <p:sp>
          <p:nvSpPr>
            <p:cNvPr id="1346" name="object 1326">
              <a:extLst>
                <a:ext uri="{FF2B5EF4-FFF2-40B4-BE49-F238E27FC236}">
                  <a16:creationId xmlns:a16="http://schemas.microsoft.com/office/drawing/2014/main" id="{11CE61EB-E21D-4A37-84F8-B4429BBEEF86}"/>
                </a:ext>
              </a:extLst>
            </p:cNvPr>
            <p:cNvSpPr/>
            <p:nvPr/>
          </p:nvSpPr>
          <p:spPr>
            <a:xfrm>
              <a:off x="538339" y="6764390"/>
              <a:ext cx="13970" cy="13970"/>
            </a:xfrm>
            <a:custGeom>
              <a:avLst/>
              <a:gdLst/>
              <a:ahLst/>
              <a:cxnLst/>
              <a:rect l="l" t="t" r="r" b="b"/>
              <a:pathLst>
                <a:path w="13970" h="13970">
                  <a:moveTo>
                    <a:pt x="10210" y="0"/>
                  </a:moveTo>
                  <a:lnTo>
                    <a:pt x="2895" y="127"/>
                  </a:lnTo>
                  <a:lnTo>
                    <a:pt x="0" y="3124"/>
                  </a:lnTo>
                  <a:lnTo>
                    <a:pt x="126" y="10426"/>
                  </a:lnTo>
                  <a:lnTo>
                    <a:pt x="3136" y="13347"/>
                  </a:lnTo>
                  <a:lnTo>
                    <a:pt x="10439" y="13220"/>
                  </a:lnTo>
                  <a:lnTo>
                    <a:pt x="13347" y="10198"/>
                  </a:lnTo>
                  <a:lnTo>
                    <a:pt x="13284" y="6553"/>
                  </a:lnTo>
                  <a:lnTo>
                    <a:pt x="13220" y="2895"/>
                  </a:lnTo>
                  <a:lnTo>
                    <a:pt x="10210" y="0"/>
                  </a:lnTo>
                  <a:close/>
                </a:path>
              </a:pathLst>
            </a:custGeom>
            <a:solidFill>
              <a:srgbClr val="9D4C2E"/>
            </a:solidFill>
          </p:spPr>
          <p:txBody>
            <a:bodyPr wrap="square" lIns="0" tIns="0" rIns="0" bIns="0" rtlCol="0"/>
            <a:lstStyle/>
            <a:p>
              <a:endParaRPr sz="1493" dirty="0"/>
            </a:p>
          </p:txBody>
        </p:sp>
        <p:sp>
          <p:nvSpPr>
            <p:cNvPr id="1347" name="object 1327">
              <a:extLst>
                <a:ext uri="{FF2B5EF4-FFF2-40B4-BE49-F238E27FC236}">
                  <a16:creationId xmlns:a16="http://schemas.microsoft.com/office/drawing/2014/main" id="{96FE76B4-661D-4614-8E74-A0B91001A9AF}"/>
                </a:ext>
              </a:extLst>
            </p:cNvPr>
            <p:cNvSpPr/>
            <p:nvPr/>
          </p:nvSpPr>
          <p:spPr>
            <a:xfrm>
              <a:off x="982383" y="6685846"/>
              <a:ext cx="13970" cy="13970"/>
            </a:xfrm>
            <a:custGeom>
              <a:avLst/>
              <a:gdLst/>
              <a:ahLst/>
              <a:cxnLst/>
              <a:rect l="l" t="t" r="r" b="b"/>
              <a:pathLst>
                <a:path w="13969" h="13970">
                  <a:moveTo>
                    <a:pt x="10210" y="0"/>
                  </a:moveTo>
                  <a:lnTo>
                    <a:pt x="2895" y="126"/>
                  </a:lnTo>
                  <a:lnTo>
                    <a:pt x="0" y="3149"/>
                  </a:lnTo>
                  <a:lnTo>
                    <a:pt x="127" y="10439"/>
                  </a:lnTo>
                  <a:lnTo>
                    <a:pt x="3136" y="13347"/>
                  </a:lnTo>
                  <a:lnTo>
                    <a:pt x="10439" y="13220"/>
                  </a:lnTo>
                  <a:lnTo>
                    <a:pt x="13347" y="10210"/>
                  </a:lnTo>
                  <a:lnTo>
                    <a:pt x="13284" y="6565"/>
                  </a:lnTo>
                  <a:lnTo>
                    <a:pt x="13220" y="2908"/>
                  </a:lnTo>
                  <a:lnTo>
                    <a:pt x="10210" y="0"/>
                  </a:lnTo>
                  <a:close/>
                </a:path>
              </a:pathLst>
            </a:custGeom>
            <a:solidFill>
              <a:srgbClr val="954925"/>
            </a:solidFill>
          </p:spPr>
          <p:txBody>
            <a:bodyPr wrap="square" lIns="0" tIns="0" rIns="0" bIns="0" rtlCol="0"/>
            <a:lstStyle/>
            <a:p>
              <a:endParaRPr sz="1493" dirty="0"/>
            </a:p>
          </p:txBody>
        </p:sp>
        <p:sp>
          <p:nvSpPr>
            <p:cNvPr id="1348" name="object 1328">
              <a:extLst>
                <a:ext uri="{FF2B5EF4-FFF2-40B4-BE49-F238E27FC236}">
                  <a16:creationId xmlns:a16="http://schemas.microsoft.com/office/drawing/2014/main" id="{5FC3DB20-5038-482A-BAA8-FD18A724DC7B}"/>
                </a:ext>
              </a:extLst>
            </p:cNvPr>
            <p:cNvSpPr/>
            <p:nvPr/>
          </p:nvSpPr>
          <p:spPr>
            <a:xfrm>
              <a:off x="1012339" y="6668551"/>
              <a:ext cx="13970" cy="13970"/>
            </a:xfrm>
            <a:custGeom>
              <a:avLst/>
              <a:gdLst/>
              <a:ahLst/>
              <a:cxnLst/>
              <a:rect l="l" t="t" r="r" b="b"/>
              <a:pathLst>
                <a:path w="13969" h="13970">
                  <a:moveTo>
                    <a:pt x="10210" y="0"/>
                  </a:moveTo>
                  <a:lnTo>
                    <a:pt x="2895"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7E3D23"/>
            </a:solidFill>
          </p:spPr>
          <p:txBody>
            <a:bodyPr wrap="square" lIns="0" tIns="0" rIns="0" bIns="0" rtlCol="0"/>
            <a:lstStyle/>
            <a:p>
              <a:endParaRPr sz="1493" dirty="0"/>
            </a:p>
          </p:txBody>
        </p:sp>
        <p:sp>
          <p:nvSpPr>
            <p:cNvPr id="1349" name="object 1329">
              <a:extLst>
                <a:ext uri="{FF2B5EF4-FFF2-40B4-BE49-F238E27FC236}">
                  <a16:creationId xmlns:a16="http://schemas.microsoft.com/office/drawing/2014/main" id="{983FF53B-3BE1-46F0-A525-20D4347F7BEB}"/>
                </a:ext>
              </a:extLst>
            </p:cNvPr>
            <p:cNvSpPr/>
            <p:nvPr/>
          </p:nvSpPr>
          <p:spPr>
            <a:xfrm>
              <a:off x="775461" y="6757084"/>
              <a:ext cx="13970" cy="13335"/>
            </a:xfrm>
            <a:custGeom>
              <a:avLst/>
              <a:gdLst/>
              <a:ahLst/>
              <a:cxnLst/>
              <a:rect l="l" t="t" r="r" b="b"/>
              <a:pathLst>
                <a:path w="13970" h="13334">
                  <a:moveTo>
                    <a:pt x="10223" y="0"/>
                  </a:moveTo>
                  <a:lnTo>
                    <a:pt x="2908" y="127"/>
                  </a:lnTo>
                  <a:lnTo>
                    <a:pt x="0" y="3124"/>
                  </a:lnTo>
                  <a:lnTo>
                    <a:pt x="126" y="10439"/>
                  </a:lnTo>
                  <a:lnTo>
                    <a:pt x="3136" y="13335"/>
                  </a:lnTo>
                  <a:lnTo>
                    <a:pt x="10452" y="13208"/>
                  </a:lnTo>
                  <a:lnTo>
                    <a:pt x="13347" y="10210"/>
                  </a:lnTo>
                  <a:lnTo>
                    <a:pt x="13284" y="6553"/>
                  </a:lnTo>
                  <a:lnTo>
                    <a:pt x="13220" y="2895"/>
                  </a:lnTo>
                  <a:lnTo>
                    <a:pt x="10223" y="0"/>
                  </a:lnTo>
                  <a:close/>
                </a:path>
              </a:pathLst>
            </a:custGeom>
            <a:solidFill>
              <a:srgbClr val="692F18"/>
            </a:solidFill>
          </p:spPr>
          <p:txBody>
            <a:bodyPr wrap="square" lIns="0" tIns="0" rIns="0" bIns="0" rtlCol="0"/>
            <a:lstStyle/>
            <a:p>
              <a:endParaRPr sz="1493" dirty="0"/>
            </a:p>
          </p:txBody>
        </p:sp>
        <p:sp>
          <p:nvSpPr>
            <p:cNvPr id="1350" name="object 1330">
              <a:extLst>
                <a:ext uri="{FF2B5EF4-FFF2-40B4-BE49-F238E27FC236}">
                  <a16:creationId xmlns:a16="http://schemas.microsoft.com/office/drawing/2014/main" id="{02D39C7B-4C2D-46B4-B9AE-AEC662322788}"/>
                </a:ext>
              </a:extLst>
            </p:cNvPr>
            <p:cNvSpPr/>
            <p:nvPr/>
          </p:nvSpPr>
          <p:spPr>
            <a:xfrm>
              <a:off x="936395" y="6761200"/>
              <a:ext cx="13970" cy="13335"/>
            </a:xfrm>
            <a:custGeom>
              <a:avLst/>
              <a:gdLst/>
              <a:ahLst/>
              <a:cxnLst/>
              <a:rect l="l" t="t" r="r" b="b"/>
              <a:pathLst>
                <a:path w="13969" h="13334">
                  <a:moveTo>
                    <a:pt x="10210" y="0"/>
                  </a:moveTo>
                  <a:lnTo>
                    <a:pt x="2895" y="127"/>
                  </a:lnTo>
                  <a:lnTo>
                    <a:pt x="0" y="3136"/>
                  </a:lnTo>
                  <a:lnTo>
                    <a:pt x="127" y="10439"/>
                  </a:lnTo>
                  <a:lnTo>
                    <a:pt x="3136" y="13335"/>
                  </a:lnTo>
                  <a:lnTo>
                    <a:pt x="10439" y="13208"/>
                  </a:lnTo>
                  <a:lnTo>
                    <a:pt x="13347" y="10210"/>
                  </a:lnTo>
                  <a:lnTo>
                    <a:pt x="13284" y="6565"/>
                  </a:lnTo>
                  <a:lnTo>
                    <a:pt x="13220" y="2908"/>
                  </a:lnTo>
                  <a:lnTo>
                    <a:pt x="10210" y="0"/>
                  </a:lnTo>
                  <a:close/>
                </a:path>
              </a:pathLst>
            </a:custGeom>
            <a:solidFill>
              <a:srgbClr val="6B3620"/>
            </a:solidFill>
          </p:spPr>
          <p:txBody>
            <a:bodyPr wrap="square" lIns="0" tIns="0" rIns="0" bIns="0" rtlCol="0"/>
            <a:lstStyle/>
            <a:p>
              <a:endParaRPr sz="1493" dirty="0"/>
            </a:p>
          </p:txBody>
        </p:sp>
        <p:sp>
          <p:nvSpPr>
            <p:cNvPr id="1351" name="object 1331">
              <a:extLst>
                <a:ext uri="{FF2B5EF4-FFF2-40B4-BE49-F238E27FC236}">
                  <a16:creationId xmlns:a16="http://schemas.microsoft.com/office/drawing/2014/main" id="{EEA4AA2C-C211-4F4D-AC03-7217ADBD686B}"/>
                </a:ext>
              </a:extLst>
            </p:cNvPr>
            <p:cNvSpPr/>
            <p:nvPr/>
          </p:nvSpPr>
          <p:spPr>
            <a:xfrm>
              <a:off x="749781" y="6780460"/>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773A21"/>
            </a:solidFill>
          </p:spPr>
          <p:txBody>
            <a:bodyPr wrap="square" lIns="0" tIns="0" rIns="0" bIns="0" rtlCol="0"/>
            <a:lstStyle/>
            <a:p>
              <a:endParaRPr sz="1493" dirty="0"/>
            </a:p>
          </p:txBody>
        </p:sp>
        <p:sp>
          <p:nvSpPr>
            <p:cNvPr id="1352" name="object 1332">
              <a:extLst>
                <a:ext uri="{FF2B5EF4-FFF2-40B4-BE49-F238E27FC236}">
                  <a16:creationId xmlns:a16="http://schemas.microsoft.com/office/drawing/2014/main" id="{93D50ACA-BC61-4743-BDAC-186A86A03EA7}"/>
                </a:ext>
              </a:extLst>
            </p:cNvPr>
            <p:cNvSpPr/>
            <p:nvPr/>
          </p:nvSpPr>
          <p:spPr>
            <a:xfrm>
              <a:off x="899958" y="6745079"/>
              <a:ext cx="13970" cy="13970"/>
            </a:xfrm>
            <a:custGeom>
              <a:avLst/>
              <a:gdLst/>
              <a:ahLst/>
              <a:cxnLst/>
              <a:rect l="l" t="t" r="r" b="b"/>
              <a:pathLst>
                <a:path w="13969" h="13970">
                  <a:moveTo>
                    <a:pt x="10210" y="0"/>
                  </a:moveTo>
                  <a:lnTo>
                    <a:pt x="2921" y="126"/>
                  </a:lnTo>
                  <a:lnTo>
                    <a:pt x="0" y="3124"/>
                  </a:lnTo>
                  <a:lnTo>
                    <a:pt x="127" y="10439"/>
                  </a:lnTo>
                  <a:lnTo>
                    <a:pt x="3149" y="13347"/>
                  </a:lnTo>
                  <a:lnTo>
                    <a:pt x="10452" y="13220"/>
                  </a:lnTo>
                  <a:lnTo>
                    <a:pt x="13347" y="10198"/>
                  </a:lnTo>
                  <a:lnTo>
                    <a:pt x="13284" y="6553"/>
                  </a:lnTo>
                  <a:lnTo>
                    <a:pt x="13220" y="2895"/>
                  </a:lnTo>
                  <a:lnTo>
                    <a:pt x="10210" y="0"/>
                  </a:lnTo>
                  <a:close/>
                </a:path>
              </a:pathLst>
            </a:custGeom>
            <a:solidFill>
              <a:srgbClr val="692F18"/>
            </a:solidFill>
          </p:spPr>
          <p:txBody>
            <a:bodyPr wrap="square" lIns="0" tIns="0" rIns="0" bIns="0" rtlCol="0"/>
            <a:lstStyle/>
            <a:p>
              <a:endParaRPr sz="1493" dirty="0"/>
            </a:p>
          </p:txBody>
        </p:sp>
        <p:sp>
          <p:nvSpPr>
            <p:cNvPr id="1353" name="object 1333">
              <a:extLst>
                <a:ext uri="{FF2B5EF4-FFF2-40B4-BE49-F238E27FC236}">
                  <a16:creationId xmlns:a16="http://schemas.microsoft.com/office/drawing/2014/main" id="{3C89F3E1-B4FF-4BE0-8FE9-551B0B7D1784}"/>
                </a:ext>
              </a:extLst>
            </p:cNvPr>
            <p:cNvSpPr/>
            <p:nvPr/>
          </p:nvSpPr>
          <p:spPr>
            <a:xfrm>
              <a:off x="477516" y="6678915"/>
              <a:ext cx="13970" cy="13335"/>
            </a:xfrm>
            <a:custGeom>
              <a:avLst/>
              <a:gdLst/>
              <a:ahLst/>
              <a:cxnLst/>
              <a:rect l="l" t="t" r="r" b="b"/>
              <a:pathLst>
                <a:path w="13970" h="13334">
                  <a:moveTo>
                    <a:pt x="10223" y="0"/>
                  </a:moveTo>
                  <a:lnTo>
                    <a:pt x="2908" y="127"/>
                  </a:lnTo>
                  <a:lnTo>
                    <a:pt x="0" y="3136"/>
                  </a:lnTo>
                  <a:lnTo>
                    <a:pt x="126" y="10439"/>
                  </a:lnTo>
                  <a:lnTo>
                    <a:pt x="3136" y="13335"/>
                  </a:lnTo>
                  <a:lnTo>
                    <a:pt x="10452" y="13208"/>
                  </a:lnTo>
                  <a:lnTo>
                    <a:pt x="13347" y="10210"/>
                  </a:lnTo>
                  <a:lnTo>
                    <a:pt x="13284" y="6553"/>
                  </a:lnTo>
                  <a:lnTo>
                    <a:pt x="13220" y="2908"/>
                  </a:lnTo>
                  <a:lnTo>
                    <a:pt x="10223" y="0"/>
                  </a:lnTo>
                  <a:close/>
                </a:path>
              </a:pathLst>
            </a:custGeom>
            <a:solidFill>
              <a:srgbClr val="974B2A"/>
            </a:solidFill>
          </p:spPr>
          <p:txBody>
            <a:bodyPr wrap="square" lIns="0" tIns="0" rIns="0" bIns="0" rtlCol="0"/>
            <a:lstStyle/>
            <a:p>
              <a:endParaRPr sz="1493" dirty="0"/>
            </a:p>
          </p:txBody>
        </p:sp>
        <p:sp>
          <p:nvSpPr>
            <p:cNvPr id="1354" name="object 1334">
              <a:extLst>
                <a:ext uri="{FF2B5EF4-FFF2-40B4-BE49-F238E27FC236}">
                  <a16:creationId xmlns:a16="http://schemas.microsoft.com/office/drawing/2014/main" id="{EC5259D5-5D56-478B-B1C3-3A645F22B3F0}"/>
                </a:ext>
              </a:extLst>
            </p:cNvPr>
            <p:cNvSpPr/>
            <p:nvPr/>
          </p:nvSpPr>
          <p:spPr>
            <a:xfrm>
              <a:off x="1027370" y="6720990"/>
              <a:ext cx="13970" cy="13335"/>
            </a:xfrm>
            <a:custGeom>
              <a:avLst/>
              <a:gdLst/>
              <a:ahLst/>
              <a:cxnLst/>
              <a:rect l="l" t="t" r="r" b="b"/>
              <a:pathLst>
                <a:path w="13969" h="13334">
                  <a:moveTo>
                    <a:pt x="10223" y="0"/>
                  </a:moveTo>
                  <a:lnTo>
                    <a:pt x="2908" y="126"/>
                  </a:lnTo>
                  <a:lnTo>
                    <a:pt x="0" y="3124"/>
                  </a:lnTo>
                  <a:lnTo>
                    <a:pt x="139" y="10426"/>
                  </a:lnTo>
                  <a:lnTo>
                    <a:pt x="3149" y="13334"/>
                  </a:lnTo>
                  <a:lnTo>
                    <a:pt x="10452" y="13207"/>
                  </a:lnTo>
                  <a:lnTo>
                    <a:pt x="13360" y="10198"/>
                  </a:lnTo>
                  <a:lnTo>
                    <a:pt x="13296" y="6540"/>
                  </a:lnTo>
                  <a:lnTo>
                    <a:pt x="13233" y="2895"/>
                  </a:lnTo>
                  <a:lnTo>
                    <a:pt x="10223" y="0"/>
                  </a:lnTo>
                  <a:close/>
                </a:path>
              </a:pathLst>
            </a:custGeom>
            <a:solidFill>
              <a:srgbClr val="803E24"/>
            </a:solidFill>
          </p:spPr>
          <p:txBody>
            <a:bodyPr wrap="square" lIns="0" tIns="0" rIns="0" bIns="0" rtlCol="0"/>
            <a:lstStyle/>
            <a:p>
              <a:endParaRPr sz="1493" dirty="0"/>
            </a:p>
          </p:txBody>
        </p:sp>
        <p:sp>
          <p:nvSpPr>
            <p:cNvPr id="1355" name="object 1335">
              <a:extLst>
                <a:ext uri="{FF2B5EF4-FFF2-40B4-BE49-F238E27FC236}">
                  <a16:creationId xmlns:a16="http://schemas.microsoft.com/office/drawing/2014/main" id="{CE88068D-C61B-4511-8638-61D055BDA64E}"/>
                </a:ext>
              </a:extLst>
            </p:cNvPr>
            <p:cNvSpPr/>
            <p:nvPr/>
          </p:nvSpPr>
          <p:spPr>
            <a:xfrm>
              <a:off x="506844" y="6713190"/>
              <a:ext cx="13970" cy="13335"/>
            </a:xfrm>
            <a:custGeom>
              <a:avLst/>
              <a:gdLst/>
              <a:ahLst/>
              <a:cxnLst/>
              <a:rect l="l" t="t" r="r" b="b"/>
              <a:pathLst>
                <a:path w="13970" h="13334">
                  <a:moveTo>
                    <a:pt x="10210" y="0"/>
                  </a:moveTo>
                  <a:lnTo>
                    <a:pt x="2908" y="126"/>
                  </a:lnTo>
                  <a:lnTo>
                    <a:pt x="0" y="3136"/>
                  </a:lnTo>
                  <a:lnTo>
                    <a:pt x="126" y="10439"/>
                  </a:lnTo>
                  <a:lnTo>
                    <a:pt x="3136" y="13334"/>
                  </a:lnTo>
                  <a:lnTo>
                    <a:pt x="10452" y="13207"/>
                  </a:lnTo>
                  <a:lnTo>
                    <a:pt x="13347" y="10210"/>
                  </a:lnTo>
                  <a:lnTo>
                    <a:pt x="13284" y="6565"/>
                  </a:lnTo>
                  <a:lnTo>
                    <a:pt x="13220" y="2895"/>
                  </a:lnTo>
                  <a:lnTo>
                    <a:pt x="10210" y="0"/>
                  </a:lnTo>
                  <a:close/>
                </a:path>
              </a:pathLst>
            </a:custGeom>
            <a:solidFill>
              <a:srgbClr val="8F4828"/>
            </a:solidFill>
          </p:spPr>
          <p:txBody>
            <a:bodyPr wrap="square" lIns="0" tIns="0" rIns="0" bIns="0" rtlCol="0"/>
            <a:lstStyle/>
            <a:p>
              <a:endParaRPr sz="1493" dirty="0"/>
            </a:p>
          </p:txBody>
        </p:sp>
        <p:sp>
          <p:nvSpPr>
            <p:cNvPr id="1356" name="object 1336">
              <a:extLst>
                <a:ext uri="{FF2B5EF4-FFF2-40B4-BE49-F238E27FC236}">
                  <a16:creationId xmlns:a16="http://schemas.microsoft.com/office/drawing/2014/main" id="{43A4D8A3-CB9C-4D97-9AFF-BB5CB64FC5C1}"/>
                </a:ext>
              </a:extLst>
            </p:cNvPr>
            <p:cNvSpPr/>
            <p:nvPr/>
          </p:nvSpPr>
          <p:spPr>
            <a:xfrm>
              <a:off x="445842" y="6723270"/>
              <a:ext cx="13970" cy="13970"/>
            </a:xfrm>
            <a:custGeom>
              <a:avLst/>
              <a:gdLst/>
              <a:ahLst/>
              <a:cxnLst/>
              <a:rect l="l" t="t" r="r" b="b"/>
              <a:pathLst>
                <a:path w="13970" h="13970">
                  <a:moveTo>
                    <a:pt x="10210" y="0"/>
                  </a:moveTo>
                  <a:lnTo>
                    <a:pt x="2895" y="126"/>
                  </a:lnTo>
                  <a:lnTo>
                    <a:pt x="0" y="3136"/>
                  </a:lnTo>
                  <a:lnTo>
                    <a:pt x="126" y="10439"/>
                  </a:lnTo>
                  <a:lnTo>
                    <a:pt x="3136" y="13360"/>
                  </a:lnTo>
                  <a:lnTo>
                    <a:pt x="10439" y="13233"/>
                  </a:lnTo>
                  <a:lnTo>
                    <a:pt x="13347" y="10210"/>
                  </a:lnTo>
                  <a:lnTo>
                    <a:pt x="13284" y="6565"/>
                  </a:lnTo>
                  <a:lnTo>
                    <a:pt x="13220" y="2895"/>
                  </a:lnTo>
                  <a:lnTo>
                    <a:pt x="10210" y="0"/>
                  </a:lnTo>
                  <a:close/>
                </a:path>
              </a:pathLst>
            </a:custGeom>
            <a:solidFill>
              <a:srgbClr val="974B2C"/>
            </a:solidFill>
          </p:spPr>
          <p:txBody>
            <a:bodyPr wrap="square" lIns="0" tIns="0" rIns="0" bIns="0" rtlCol="0"/>
            <a:lstStyle/>
            <a:p>
              <a:endParaRPr sz="1493" dirty="0"/>
            </a:p>
          </p:txBody>
        </p:sp>
        <p:sp>
          <p:nvSpPr>
            <p:cNvPr id="1357" name="object 1337">
              <a:extLst>
                <a:ext uri="{FF2B5EF4-FFF2-40B4-BE49-F238E27FC236}">
                  <a16:creationId xmlns:a16="http://schemas.microsoft.com/office/drawing/2014/main" id="{52BB2DD4-D2D9-4B9D-9083-B528ED61CF31}"/>
                </a:ext>
              </a:extLst>
            </p:cNvPr>
            <p:cNvSpPr/>
            <p:nvPr/>
          </p:nvSpPr>
          <p:spPr>
            <a:xfrm>
              <a:off x="727052" y="6757974"/>
              <a:ext cx="13970" cy="13970"/>
            </a:xfrm>
            <a:custGeom>
              <a:avLst/>
              <a:gdLst/>
              <a:ahLst/>
              <a:cxnLst/>
              <a:rect l="l" t="t" r="r" b="b"/>
              <a:pathLst>
                <a:path w="13970" h="13970">
                  <a:moveTo>
                    <a:pt x="10210" y="0"/>
                  </a:moveTo>
                  <a:lnTo>
                    <a:pt x="2908" y="126"/>
                  </a:lnTo>
                  <a:lnTo>
                    <a:pt x="0" y="3124"/>
                  </a:lnTo>
                  <a:lnTo>
                    <a:pt x="126" y="10426"/>
                  </a:lnTo>
                  <a:lnTo>
                    <a:pt x="3136" y="13347"/>
                  </a:lnTo>
                  <a:lnTo>
                    <a:pt x="10452" y="13220"/>
                  </a:lnTo>
                  <a:lnTo>
                    <a:pt x="13347" y="10198"/>
                  </a:lnTo>
                  <a:lnTo>
                    <a:pt x="13284" y="6553"/>
                  </a:lnTo>
                  <a:lnTo>
                    <a:pt x="13220" y="2895"/>
                  </a:lnTo>
                  <a:lnTo>
                    <a:pt x="10210" y="0"/>
                  </a:lnTo>
                  <a:close/>
                </a:path>
              </a:pathLst>
            </a:custGeom>
            <a:solidFill>
              <a:srgbClr val="95492B"/>
            </a:solidFill>
          </p:spPr>
          <p:txBody>
            <a:bodyPr wrap="square" lIns="0" tIns="0" rIns="0" bIns="0" rtlCol="0"/>
            <a:lstStyle/>
            <a:p>
              <a:endParaRPr sz="1493" dirty="0"/>
            </a:p>
          </p:txBody>
        </p:sp>
        <p:sp>
          <p:nvSpPr>
            <p:cNvPr id="1358" name="object 1338">
              <a:extLst>
                <a:ext uri="{FF2B5EF4-FFF2-40B4-BE49-F238E27FC236}">
                  <a16:creationId xmlns:a16="http://schemas.microsoft.com/office/drawing/2014/main" id="{83610292-DBF9-426B-87A4-32186F1C4FFB}"/>
                </a:ext>
              </a:extLst>
            </p:cNvPr>
            <p:cNvSpPr/>
            <p:nvPr/>
          </p:nvSpPr>
          <p:spPr>
            <a:xfrm>
              <a:off x="763049" y="6760778"/>
              <a:ext cx="13970" cy="13335"/>
            </a:xfrm>
            <a:custGeom>
              <a:avLst/>
              <a:gdLst/>
              <a:ahLst/>
              <a:cxnLst/>
              <a:rect l="l" t="t" r="r" b="b"/>
              <a:pathLst>
                <a:path w="13970" h="13334">
                  <a:moveTo>
                    <a:pt x="10210" y="0"/>
                  </a:moveTo>
                  <a:lnTo>
                    <a:pt x="2895" y="127"/>
                  </a:lnTo>
                  <a:lnTo>
                    <a:pt x="0" y="3124"/>
                  </a:lnTo>
                  <a:lnTo>
                    <a:pt x="126" y="10426"/>
                  </a:lnTo>
                  <a:lnTo>
                    <a:pt x="3136" y="13335"/>
                  </a:lnTo>
                  <a:lnTo>
                    <a:pt x="10439" y="13208"/>
                  </a:lnTo>
                  <a:lnTo>
                    <a:pt x="13347" y="10198"/>
                  </a:lnTo>
                  <a:lnTo>
                    <a:pt x="13284" y="6553"/>
                  </a:lnTo>
                  <a:lnTo>
                    <a:pt x="13220" y="2895"/>
                  </a:lnTo>
                  <a:lnTo>
                    <a:pt x="10210" y="0"/>
                  </a:lnTo>
                  <a:close/>
                </a:path>
              </a:pathLst>
            </a:custGeom>
            <a:solidFill>
              <a:srgbClr val="6F371F"/>
            </a:solidFill>
          </p:spPr>
          <p:txBody>
            <a:bodyPr wrap="square" lIns="0" tIns="0" rIns="0" bIns="0" rtlCol="0"/>
            <a:lstStyle/>
            <a:p>
              <a:endParaRPr sz="1493" dirty="0"/>
            </a:p>
          </p:txBody>
        </p:sp>
        <p:sp>
          <p:nvSpPr>
            <p:cNvPr id="1359" name="object 1339">
              <a:extLst>
                <a:ext uri="{FF2B5EF4-FFF2-40B4-BE49-F238E27FC236}">
                  <a16:creationId xmlns:a16="http://schemas.microsoft.com/office/drawing/2014/main" id="{F65B2F63-30F5-46B4-ADD7-242AA8EED20C}"/>
                </a:ext>
              </a:extLst>
            </p:cNvPr>
            <p:cNvSpPr/>
            <p:nvPr/>
          </p:nvSpPr>
          <p:spPr>
            <a:xfrm>
              <a:off x="929999" y="6768259"/>
              <a:ext cx="13970" cy="13335"/>
            </a:xfrm>
            <a:custGeom>
              <a:avLst/>
              <a:gdLst/>
              <a:ahLst/>
              <a:cxnLst/>
              <a:rect l="l" t="t" r="r" b="b"/>
              <a:pathLst>
                <a:path w="13969" h="13334">
                  <a:moveTo>
                    <a:pt x="10210" y="0"/>
                  </a:moveTo>
                  <a:lnTo>
                    <a:pt x="2895" y="126"/>
                  </a:lnTo>
                  <a:lnTo>
                    <a:pt x="0" y="3136"/>
                  </a:lnTo>
                  <a:lnTo>
                    <a:pt x="127" y="10439"/>
                  </a:lnTo>
                  <a:lnTo>
                    <a:pt x="3136" y="13334"/>
                  </a:lnTo>
                  <a:lnTo>
                    <a:pt x="10439" y="13207"/>
                  </a:lnTo>
                  <a:lnTo>
                    <a:pt x="13347" y="10198"/>
                  </a:lnTo>
                  <a:lnTo>
                    <a:pt x="13284" y="6553"/>
                  </a:lnTo>
                  <a:lnTo>
                    <a:pt x="13220" y="2895"/>
                  </a:lnTo>
                  <a:lnTo>
                    <a:pt x="10210" y="0"/>
                  </a:lnTo>
                  <a:close/>
                </a:path>
              </a:pathLst>
            </a:custGeom>
            <a:solidFill>
              <a:srgbClr val="7C3D23"/>
            </a:solidFill>
          </p:spPr>
          <p:txBody>
            <a:bodyPr wrap="square" lIns="0" tIns="0" rIns="0" bIns="0" rtlCol="0"/>
            <a:lstStyle/>
            <a:p>
              <a:endParaRPr sz="1493" dirty="0"/>
            </a:p>
          </p:txBody>
        </p:sp>
        <p:sp>
          <p:nvSpPr>
            <p:cNvPr id="1360" name="object 1340">
              <a:extLst>
                <a:ext uri="{FF2B5EF4-FFF2-40B4-BE49-F238E27FC236}">
                  <a16:creationId xmlns:a16="http://schemas.microsoft.com/office/drawing/2014/main" id="{A36EC6D5-7355-4BA2-8601-1B9A21C621A9}"/>
                </a:ext>
              </a:extLst>
            </p:cNvPr>
            <p:cNvSpPr/>
            <p:nvPr/>
          </p:nvSpPr>
          <p:spPr>
            <a:xfrm>
              <a:off x="780743" y="6757711"/>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69351F"/>
            </a:solidFill>
          </p:spPr>
          <p:txBody>
            <a:bodyPr wrap="square" lIns="0" tIns="0" rIns="0" bIns="0" rtlCol="0"/>
            <a:lstStyle/>
            <a:p>
              <a:endParaRPr sz="1493" dirty="0"/>
            </a:p>
          </p:txBody>
        </p:sp>
        <p:sp>
          <p:nvSpPr>
            <p:cNvPr id="1361" name="object 1341">
              <a:extLst>
                <a:ext uri="{FF2B5EF4-FFF2-40B4-BE49-F238E27FC236}">
                  <a16:creationId xmlns:a16="http://schemas.microsoft.com/office/drawing/2014/main" id="{CE2E2AFE-9D45-4597-93A6-31FCD80EDCF9}"/>
                </a:ext>
              </a:extLst>
            </p:cNvPr>
            <p:cNvSpPr/>
            <p:nvPr/>
          </p:nvSpPr>
          <p:spPr>
            <a:xfrm>
              <a:off x="732668" y="6792983"/>
              <a:ext cx="13970" cy="13970"/>
            </a:xfrm>
            <a:custGeom>
              <a:avLst/>
              <a:gdLst/>
              <a:ahLst/>
              <a:cxnLst/>
              <a:rect l="l" t="t" r="r" b="b"/>
              <a:pathLst>
                <a:path w="13970" h="13970">
                  <a:moveTo>
                    <a:pt x="10210" y="0"/>
                  </a:moveTo>
                  <a:lnTo>
                    <a:pt x="2908" y="127"/>
                  </a:lnTo>
                  <a:lnTo>
                    <a:pt x="0" y="3149"/>
                  </a:lnTo>
                  <a:lnTo>
                    <a:pt x="126" y="10452"/>
                  </a:lnTo>
                  <a:lnTo>
                    <a:pt x="3136" y="13360"/>
                  </a:lnTo>
                  <a:lnTo>
                    <a:pt x="10439" y="13233"/>
                  </a:lnTo>
                  <a:lnTo>
                    <a:pt x="13347" y="10223"/>
                  </a:lnTo>
                  <a:lnTo>
                    <a:pt x="13284" y="6565"/>
                  </a:lnTo>
                  <a:lnTo>
                    <a:pt x="13220" y="2921"/>
                  </a:lnTo>
                  <a:lnTo>
                    <a:pt x="10210" y="0"/>
                  </a:lnTo>
                  <a:close/>
                </a:path>
              </a:pathLst>
            </a:custGeom>
            <a:solidFill>
              <a:srgbClr val="63341C"/>
            </a:solidFill>
          </p:spPr>
          <p:txBody>
            <a:bodyPr wrap="square" lIns="0" tIns="0" rIns="0" bIns="0" rtlCol="0"/>
            <a:lstStyle/>
            <a:p>
              <a:endParaRPr sz="1493" dirty="0"/>
            </a:p>
          </p:txBody>
        </p:sp>
        <p:sp>
          <p:nvSpPr>
            <p:cNvPr id="1362" name="object 1342">
              <a:extLst>
                <a:ext uri="{FF2B5EF4-FFF2-40B4-BE49-F238E27FC236}">
                  <a16:creationId xmlns:a16="http://schemas.microsoft.com/office/drawing/2014/main" id="{B474BBFF-6649-44A6-B7FB-19687A2E6DFB}"/>
                </a:ext>
              </a:extLst>
            </p:cNvPr>
            <p:cNvSpPr/>
            <p:nvPr/>
          </p:nvSpPr>
          <p:spPr>
            <a:xfrm>
              <a:off x="900766" y="6732315"/>
              <a:ext cx="13335" cy="13970"/>
            </a:xfrm>
            <a:custGeom>
              <a:avLst/>
              <a:gdLst/>
              <a:ahLst/>
              <a:cxnLst/>
              <a:rect l="l" t="t" r="r" b="b"/>
              <a:pathLst>
                <a:path w="13334" h="13970">
                  <a:moveTo>
                    <a:pt x="10198" y="0"/>
                  </a:moveTo>
                  <a:lnTo>
                    <a:pt x="2895" y="127"/>
                  </a:lnTo>
                  <a:lnTo>
                    <a:pt x="0" y="3124"/>
                  </a:lnTo>
                  <a:lnTo>
                    <a:pt x="127" y="10426"/>
                  </a:lnTo>
                  <a:lnTo>
                    <a:pt x="3124" y="13347"/>
                  </a:lnTo>
                  <a:lnTo>
                    <a:pt x="10439" y="13220"/>
                  </a:lnTo>
                  <a:lnTo>
                    <a:pt x="13335" y="10198"/>
                  </a:lnTo>
                  <a:lnTo>
                    <a:pt x="13271" y="6553"/>
                  </a:lnTo>
                  <a:lnTo>
                    <a:pt x="13208" y="2895"/>
                  </a:lnTo>
                  <a:lnTo>
                    <a:pt x="10198" y="0"/>
                  </a:lnTo>
                  <a:close/>
                </a:path>
              </a:pathLst>
            </a:custGeom>
            <a:solidFill>
              <a:srgbClr val="954925"/>
            </a:solidFill>
          </p:spPr>
          <p:txBody>
            <a:bodyPr wrap="square" lIns="0" tIns="0" rIns="0" bIns="0" rtlCol="0"/>
            <a:lstStyle/>
            <a:p>
              <a:endParaRPr sz="1493" dirty="0"/>
            </a:p>
          </p:txBody>
        </p:sp>
        <p:sp>
          <p:nvSpPr>
            <p:cNvPr id="1363" name="object 1343">
              <a:extLst>
                <a:ext uri="{FF2B5EF4-FFF2-40B4-BE49-F238E27FC236}">
                  <a16:creationId xmlns:a16="http://schemas.microsoft.com/office/drawing/2014/main" id="{51C2BFC7-C715-48FB-B6FB-ED0094262E68}"/>
                </a:ext>
              </a:extLst>
            </p:cNvPr>
            <p:cNvSpPr/>
            <p:nvPr/>
          </p:nvSpPr>
          <p:spPr>
            <a:xfrm>
              <a:off x="718503" y="6748462"/>
              <a:ext cx="13970" cy="13970"/>
            </a:xfrm>
            <a:custGeom>
              <a:avLst/>
              <a:gdLst/>
              <a:ahLst/>
              <a:cxnLst/>
              <a:rect l="l" t="t" r="r" b="b"/>
              <a:pathLst>
                <a:path w="13970" h="13970">
                  <a:moveTo>
                    <a:pt x="10210" y="0"/>
                  </a:moveTo>
                  <a:lnTo>
                    <a:pt x="2908" y="126"/>
                  </a:lnTo>
                  <a:lnTo>
                    <a:pt x="0" y="3149"/>
                  </a:lnTo>
                  <a:lnTo>
                    <a:pt x="126" y="10452"/>
                  </a:lnTo>
                  <a:lnTo>
                    <a:pt x="3136" y="13360"/>
                  </a:lnTo>
                  <a:lnTo>
                    <a:pt x="10452" y="13233"/>
                  </a:lnTo>
                  <a:lnTo>
                    <a:pt x="13347" y="10223"/>
                  </a:lnTo>
                  <a:lnTo>
                    <a:pt x="13284" y="6565"/>
                  </a:lnTo>
                  <a:lnTo>
                    <a:pt x="13220" y="2920"/>
                  </a:lnTo>
                  <a:lnTo>
                    <a:pt x="10210" y="0"/>
                  </a:lnTo>
                  <a:close/>
                </a:path>
              </a:pathLst>
            </a:custGeom>
            <a:solidFill>
              <a:srgbClr val="844226"/>
            </a:solidFill>
          </p:spPr>
          <p:txBody>
            <a:bodyPr wrap="square" lIns="0" tIns="0" rIns="0" bIns="0" rtlCol="0"/>
            <a:lstStyle/>
            <a:p>
              <a:endParaRPr sz="1493" dirty="0"/>
            </a:p>
          </p:txBody>
        </p:sp>
        <p:sp>
          <p:nvSpPr>
            <p:cNvPr id="1364" name="object 1344">
              <a:extLst>
                <a:ext uri="{FF2B5EF4-FFF2-40B4-BE49-F238E27FC236}">
                  <a16:creationId xmlns:a16="http://schemas.microsoft.com/office/drawing/2014/main" id="{2207C4C7-454D-4BE1-9071-247A486E8813}"/>
                </a:ext>
              </a:extLst>
            </p:cNvPr>
            <p:cNvSpPr/>
            <p:nvPr/>
          </p:nvSpPr>
          <p:spPr>
            <a:xfrm>
              <a:off x="817100" y="6783603"/>
              <a:ext cx="13335" cy="13335"/>
            </a:xfrm>
            <a:custGeom>
              <a:avLst/>
              <a:gdLst/>
              <a:ahLst/>
              <a:cxnLst/>
              <a:rect l="l" t="t" r="r" b="b"/>
              <a:pathLst>
                <a:path w="13334" h="13334">
                  <a:moveTo>
                    <a:pt x="10198" y="0"/>
                  </a:moveTo>
                  <a:lnTo>
                    <a:pt x="2895" y="126"/>
                  </a:lnTo>
                  <a:lnTo>
                    <a:pt x="0" y="3124"/>
                  </a:lnTo>
                  <a:lnTo>
                    <a:pt x="127" y="10439"/>
                  </a:lnTo>
                  <a:lnTo>
                    <a:pt x="3124" y="13334"/>
                  </a:lnTo>
                  <a:lnTo>
                    <a:pt x="10439" y="13207"/>
                  </a:lnTo>
                  <a:lnTo>
                    <a:pt x="13335" y="10210"/>
                  </a:lnTo>
                  <a:lnTo>
                    <a:pt x="13271" y="6553"/>
                  </a:lnTo>
                  <a:lnTo>
                    <a:pt x="13208" y="2895"/>
                  </a:lnTo>
                  <a:lnTo>
                    <a:pt x="10198" y="0"/>
                  </a:lnTo>
                  <a:close/>
                </a:path>
              </a:pathLst>
            </a:custGeom>
            <a:solidFill>
              <a:srgbClr val="803E24"/>
            </a:solidFill>
          </p:spPr>
          <p:txBody>
            <a:bodyPr wrap="square" lIns="0" tIns="0" rIns="0" bIns="0" rtlCol="0"/>
            <a:lstStyle/>
            <a:p>
              <a:endParaRPr sz="1493" dirty="0"/>
            </a:p>
          </p:txBody>
        </p:sp>
        <p:sp>
          <p:nvSpPr>
            <p:cNvPr id="1365" name="object 1345">
              <a:extLst>
                <a:ext uri="{FF2B5EF4-FFF2-40B4-BE49-F238E27FC236}">
                  <a16:creationId xmlns:a16="http://schemas.microsoft.com/office/drawing/2014/main" id="{CE1662DC-6BAE-47DF-B4F3-24709F204A34}"/>
                </a:ext>
              </a:extLst>
            </p:cNvPr>
            <p:cNvSpPr/>
            <p:nvPr/>
          </p:nvSpPr>
          <p:spPr>
            <a:xfrm>
              <a:off x="1043829" y="6688004"/>
              <a:ext cx="13970" cy="13970"/>
            </a:xfrm>
            <a:custGeom>
              <a:avLst/>
              <a:gdLst/>
              <a:ahLst/>
              <a:cxnLst/>
              <a:rect l="l" t="t" r="r" b="b"/>
              <a:pathLst>
                <a:path w="13969" h="13970">
                  <a:moveTo>
                    <a:pt x="10210" y="0"/>
                  </a:moveTo>
                  <a:lnTo>
                    <a:pt x="2908" y="127"/>
                  </a:lnTo>
                  <a:lnTo>
                    <a:pt x="0" y="3124"/>
                  </a:lnTo>
                  <a:lnTo>
                    <a:pt x="127" y="10439"/>
                  </a:lnTo>
                  <a:lnTo>
                    <a:pt x="3136" y="13347"/>
                  </a:lnTo>
                  <a:lnTo>
                    <a:pt x="10439" y="13220"/>
                  </a:lnTo>
                  <a:lnTo>
                    <a:pt x="13347" y="10210"/>
                  </a:lnTo>
                  <a:lnTo>
                    <a:pt x="13284" y="6553"/>
                  </a:lnTo>
                  <a:lnTo>
                    <a:pt x="13220" y="2895"/>
                  </a:lnTo>
                  <a:lnTo>
                    <a:pt x="10210" y="0"/>
                  </a:lnTo>
                  <a:close/>
                </a:path>
              </a:pathLst>
            </a:custGeom>
            <a:solidFill>
              <a:srgbClr val="703621"/>
            </a:solidFill>
          </p:spPr>
          <p:txBody>
            <a:bodyPr wrap="square" lIns="0" tIns="0" rIns="0" bIns="0" rtlCol="0"/>
            <a:lstStyle/>
            <a:p>
              <a:endParaRPr sz="1493" dirty="0"/>
            </a:p>
          </p:txBody>
        </p:sp>
        <p:sp>
          <p:nvSpPr>
            <p:cNvPr id="1366" name="object 1346">
              <a:extLst>
                <a:ext uri="{FF2B5EF4-FFF2-40B4-BE49-F238E27FC236}">
                  <a16:creationId xmlns:a16="http://schemas.microsoft.com/office/drawing/2014/main" id="{6233899B-CD6F-4B4F-8A72-9108F8F90DB0}"/>
                </a:ext>
              </a:extLst>
            </p:cNvPr>
            <p:cNvSpPr/>
            <p:nvPr/>
          </p:nvSpPr>
          <p:spPr>
            <a:xfrm>
              <a:off x="717698" y="6733763"/>
              <a:ext cx="13970" cy="13970"/>
            </a:xfrm>
            <a:custGeom>
              <a:avLst/>
              <a:gdLst/>
              <a:ahLst/>
              <a:cxnLst/>
              <a:rect l="l" t="t" r="r" b="b"/>
              <a:pathLst>
                <a:path w="13970" h="13970">
                  <a:moveTo>
                    <a:pt x="10210" y="0"/>
                  </a:moveTo>
                  <a:lnTo>
                    <a:pt x="2908" y="127"/>
                  </a:lnTo>
                  <a:lnTo>
                    <a:pt x="0" y="3124"/>
                  </a:lnTo>
                  <a:lnTo>
                    <a:pt x="126" y="10426"/>
                  </a:lnTo>
                  <a:lnTo>
                    <a:pt x="3136" y="13347"/>
                  </a:lnTo>
                  <a:lnTo>
                    <a:pt x="10439" y="13220"/>
                  </a:lnTo>
                  <a:lnTo>
                    <a:pt x="13347" y="10198"/>
                  </a:lnTo>
                  <a:lnTo>
                    <a:pt x="13284" y="6553"/>
                  </a:lnTo>
                  <a:lnTo>
                    <a:pt x="13220" y="2895"/>
                  </a:lnTo>
                  <a:lnTo>
                    <a:pt x="10210" y="0"/>
                  </a:lnTo>
                  <a:close/>
                </a:path>
              </a:pathLst>
            </a:custGeom>
            <a:solidFill>
              <a:srgbClr val="804024"/>
            </a:solidFill>
          </p:spPr>
          <p:txBody>
            <a:bodyPr wrap="square" lIns="0" tIns="0" rIns="0" bIns="0" rtlCol="0"/>
            <a:lstStyle/>
            <a:p>
              <a:endParaRPr sz="1493" dirty="0"/>
            </a:p>
          </p:txBody>
        </p:sp>
        <p:sp>
          <p:nvSpPr>
            <p:cNvPr id="1367" name="object 1347">
              <a:extLst>
                <a:ext uri="{FF2B5EF4-FFF2-40B4-BE49-F238E27FC236}">
                  <a16:creationId xmlns:a16="http://schemas.microsoft.com/office/drawing/2014/main" id="{E9024819-C4EB-4A52-B596-CB3BDFA5BEC0}"/>
                </a:ext>
              </a:extLst>
            </p:cNvPr>
            <p:cNvSpPr/>
            <p:nvPr/>
          </p:nvSpPr>
          <p:spPr>
            <a:xfrm>
              <a:off x="550481" y="6759085"/>
              <a:ext cx="13970" cy="13970"/>
            </a:xfrm>
            <a:custGeom>
              <a:avLst/>
              <a:gdLst/>
              <a:ahLst/>
              <a:cxnLst/>
              <a:rect l="l" t="t" r="r" b="b"/>
              <a:pathLst>
                <a:path w="13970" h="13970">
                  <a:moveTo>
                    <a:pt x="10210" y="0"/>
                  </a:moveTo>
                  <a:lnTo>
                    <a:pt x="2908" y="127"/>
                  </a:lnTo>
                  <a:lnTo>
                    <a:pt x="0" y="3124"/>
                  </a:lnTo>
                  <a:lnTo>
                    <a:pt x="126" y="10426"/>
                  </a:lnTo>
                  <a:lnTo>
                    <a:pt x="3136" y="13347"/>
                  </a:lnTo>
                  <a:lnTo>
                    <a:pt x="10439" y="13220"/>
                  </a:lnTo>
                  <a:lnTo>
                    <a:pt x="13347" y="10198"/>
                  </a:lnTo>
                  <a:lnTo>
                    <a:pt x="13284" y="6553"/>
                  </a:lnTo>
                  <a:lnTo>
                    <a:pt x="13220" y="2895"/>
                  </a:lnTo>
                  <a:lnTo>
                    <a:pt x="10210" y="0"/>
                  </a:lnTo>
                  <a:close/>
                </a:path>
              </a:pathLst>
            </a:custGeom>
            <a:solidFill>
              <a:srgbClr val="9E4D2E"/>
            </a:solidFill>
          </p:spPr>
          <p:txBody>
            <a:bodyPr wrap="square" lIns="0" tIns="0" rIns="0" bIns="0" rtlCol="0"/>
            <a:lstStyle/>
            <a:p>
              <a:endParaRPr sz="1493" dirty="0"/>
            </a:p>
          </p:txBody>
        </p:sp>
        <p:sp>
          <p:nvSpPr>
            <p:cNvPr id="1368" name="object 1348">
              <a:extLst>
                <a:ext uri="{FF2B5EF4-FFF2-40B4-BE49-F238E27FC236}">
                  <a16:creationId xmlns:a16="http://schemas.microsoft.com/office/drawing/2014/main" id="{2FDE7BCE-C16D-4691-9841-5B959CD1713F}"/>
                </a:ext>
              </a:extLst>
            </p:cNvPr>
            <p:cNvSpPr/>
            <p:nvPr/>
          </p:nvSpPr>
          <p:spPr>
            <a:xfrm>
              <a:off x="564027" y="6781811"/>
              <a:ext cx="13970" cy="13970"/>
            </a:xfrm>
            <a:custGeom>
              <a:avLst/>
              <a:gdLst/>
              <a:ahLst/>
              <a:cxnLst/>
              <a:rect l="l" t="t" r="r" b="b"/>
              <a:pathLst>
                <a:path w="13970" h="13970">
                  <a:moveTo>
                    <a:pt x="10210" y="0"/>
                  </a:moveTo>
                  <a:lnTo>
                    <a:pt x="2908" y="127"/>
                  </a:lnTo>
                  <a:lnTo>
                    <a:pt x="0" y="3136"/>
                  </a:lnTo>
                  <a:lnTo>
                    <a:pt x="126" y="10439"/>
                  </a:lnTo>
                  <a:lnTo>
                    <a:pt x="3136" y="13347"/>
                  </a:lnTo>
                  <a:lnTo>
                    <a:pt x="10452" y="13220"/>
                  </a:lnTo>
                  <a:lnTo>
                    <a:pt x="13347" y="10210"/>
                  </a:lnTo>
                  <a:lnTo>
                    <a:pt x="13284" y="6553"/>
                  </a:lnTo>
                  <a:lnTo>
                    <a:pt x="13220" y="2908"/>
                  </a:lnTo>
                  <a:lnTo>
                    <a:pt x="10210" y="0"/>
                  </a:lnTo>
                  <a:close/>
                </a:path>
              </a:pathLst>
            </a:custGeom>
            <a:solidFill>
              <a:srgbClr val="874527"/>
            </a:solidFill>
          </p:spPr>
          <p:txBody>
            <a:bodyPr wrap="square" lIns="0" tIns="0" rIns="0" bIns="0" rtlCol="0"/>
            <a:lstStyle/>
            <a:p>
              <a:endParaRPr sz="1493" dirty="0"/>
            </a:p>
          </p:txBody>
        </p:sp>
        <p:sp>
          <p:nvSpPr>
            <p:cNvPr id="1369" name="object 1349">
              <a:extLst>
                <a:ext uri="{FF2B5EF4-FFF2-40B4-BE49-F238E27FC236}">
                  <a16:creationId xmlns:a16="http://schemas.microsoft.com/office/drawing/2014/main" id="{229215D9-2A88-4208-B476-98AA9DE4B375}"/>
                </a:ext>
              </a:extLst>
            </p:cNvPr>
            <p:cNvSpPr/>
            <p:nvPr/>
          </p:nvSpPr>
          <p:spPr>
            <a:xfrm>
              <a:off x="965196" y="6706860"/>
              <a:ext cx="13970" cy="13970"/>
            </a:xfrm>
            <a:custGeom>
              <a:avLst/>
              <a:gdLst/>
              <a:ahLst/>
              <a:cxnLst/>
              <a:rect l="l" t="t" r="r" b="b"/>
              <a:pathLst>
                <a:path w="13969" h="13970">
                  <a:moveTo>
                    <a:pt x="10210" y="0"/>
                  </a:moveTo>
                  <a:lnTo>
                    <a:pt x="2908" y="127"/>
                  </a:lnTo>
                  <a:lnTo>
                    <a:pt x="0" y="3124"/>
                  </a:lnTo>
                  <a:lnTo>
                    <a:pt x="127" y="10426"/>
                  </a:lnTo>
                  <a:lnTo>
                    <a:pt x="3136" y="13347"/>
                  </a:lnTo>
                  <a:lnTo>
                    <a:pt x="10452" y="13220"/>
                  </a:lnTo>
                  <a:lnTo>
                    <a:pt x="13347" y="10198"/>
                  </a:lnTo>
                  <a:lnTo>
                    <a:pt x="13284" y="6553"/>
                  </a:lnTo>
                  <a:lnTo>
                    <a:pt x="13220" y="2895"/>
                  </a:lnTo>
                  <a:lnTo>
                    <a:pt x="10210" y="0"/>
                  </a:lnTo>
                  <a:close/>
                </a:path>
              </a:pathLst>
            </a:custGeom>
            <a:solidFill>
              <a:srgbClr val="5F301C"/>
            </a:solidFill>
          </p:spPr>
          <p:txBody>
            <a:bodyPr wrap="square" lIns="0" tIns="0" rIns="0" bIns="0" rtlCol="0"/>
            <a:lstStyle/>
            <a:p>
              <a:endParaRPr sz="1493" dirty="0"/>
            </a:p>
          </p:txBody>
        </p:sp>
        <p:sp>
          <p:nvSpPr>
            <p:cNvPr id="1370" name="object 1350">
              <a:extLst>
                <a:ext uri="{FF2B5EF4-FFF2-40B4-BE49-F238E27FC236}">
                  <a16:creationId xmlns:a16="http://schemas.microsoft.com/office/drawing/2014/main" id="{7F33C55C-2B14-4102-AD33-3C2FA05146DD}"/>
                </a:ext>
              </a:extLst>
            </p:cNvPr>
            <p:cNvSpPr/>
            <p:nvPr/>
          </p:nvSpPr>
          <p:spPr>
            <a:xfrm>
              <a:off x="1034496" y="6694506"/>
              <a:ext cx="13970" cy="13970"/>
            </a:xfrm>
            <a:custGeom>
              <a:avLst/>
              <a:gdLst/>
              <a:ahLst/>
              <a:cxnLst/>
              <a:rect l="l" t="t" r="r" b="b"/>
              <a:pathLst>
                <a:path w="13969" h="13970">
                  <a:moveTo>
                    <a:pt x="10210" y="0"/>
                  </a:moveTo>
                  <a:lnTo>
                    <a:pt x="2908" y="127"/>
                  </a:lnTo>
                  <a:lnTo>
                    <a:pt x="0" y="3124"/>
                  </a:lnTo>
                  <a:lnTo>
                    <a:pt x="127" y="10439"/>
                  </a:lnTo>
                  <a:lnTo>
                    <a:pt x="3136" y="13347"/>
                  </a:lnTo>
                  <a:lnTo>
                    <a:pt x="10439" y="13220"/>
                  </a:lnTo>
                  <a:lnTo>
                    <a:pt x="13347" y="10210"/>
                  </a:lnTo>
                  <a:lnTo>
                    <a:pt x="13284" y="6553"/>
                  </a:lnTo>
                  <a:lnTo>
                    <a:pt x="13220" y="2895"/>
                  </a:lnTo>
                  <a:lnTo>
                    <a:pt x="10210" y="0"/>
                  </a:lnTo>
                  <a:close/>
                </a:path>
              </a:pathLst>
            </a:custGeom>
            <a:solidFill>
              <a:srgbClr val="713820"/>
            </a:solidFill>
          </p:spPr>
          <p:txBody>
            <a:bodyPr wrap="square" lIns="0" tIns="0" rIns="0" bIns="0" rtlCol="0"/>
            <a:lstStyle/>
            <a:p>
              <a:endParaRPr sz="1493" dirty="0"/>
            </a:p>
          </p:txBody>
        </p:sp>
        <p:sp>
          <p:nvSpPr>
            <p:cNvPr id="1371" name="object 1351">
              <a:extLst>
                <a:ext uri="{FF2B5EF4-FFF2-40B4-BE49-F238E27FC236}">
                  <a16:creationId xmlns:a16="http://schemas.microsoft.com/office/drawing/2014/main" id="{FFBEA79B-E6FC-48BE-8E1D-2EA827D0AE61}"/>
                </a:ext>
              </a:extLst>
            </p:cNvPr>
            <p:cNvSpPr/>
            <p:nvPr/>
          </p:nvSpPr>
          <p:spPr>
            <a:xfrm>
              <a:off x="539438" y="6711137"/>
              <a:ext cx="13970" cy="13970"/>
            </a:xfrm>
            <a:custGeom>
              <a:avLst/>
              <a:gdLst/>
              <a:ahLst/>
              <a:cxnLst/>
              <a:rect l="l" t="t" r="r" b="b"/>
              <a:pathLst>
                <a:path w="13970" h="13970">
                  <a:moveTo>
                    <a:pt x="10210" y="0"/>
                  </a:moveTo>
                  <a:lnTo>
                    <a:pt x="2895" y="127"/>
                  </a:lnTo>
                  <a:lnTo>
                    <a:pt x="0" y="3136"/>
                  </a:lnTo>
                  <a:lnTo>
                    <a:pt x="126" y="10439"/>
                  </a:lnTo>
                  <a:lnTo>
                    <a:pt x="3136" y="13360"/>
                  </a:lnTo>
                  <a:lnTo>
                    <a:pt x="10439" y="13233"/>
                  </a:lnTo>
                  <a:lnTo>
                    <a:pt x="13347" y="10210"/>
                  </a:lnTo>
                  <a:lnTo>
                    <a:pt x="13284" y="6565"/>
                  </a:lnTo>
                  <a:lnTo>
                    <a:pt x="13220" y="2895"/>
                  </a:lnTo>
                  <a:lnTo>
                    <a:pt x="10210" y="0"/>
                  </a:lnTo>
                  <a:close/>
                </a:path>
              </a:pathLst>
            </a:custGeom>
            <a:solidFill>
              <a:srgbClr val="A85132"/>
            </a:solidFill>
          </p:spPr>
          <p:txBody>
            <a:bodyPr wrap="square" lIns="0" tIns="0" rIns="0" bIns="0" rtlCol="0"/>
            <a:lstStyle/>
            <a:p>
              <a:endParaRPr sz="1493" dirty="0"/>
            </a:p>
          </p:txBody>
        </p:sp>
        <p:sp>
          <p:nvSpPr>
            <p:cNvPr id="1372" name="object 1352">
              <a:extLst>
                <a:ext uri="{FF2B5EF4-FFF2-40B4-BE49-F238E27FC236}">
                  <a16:creationId xmlns:a16="http://schemas.microsoft.com/office/drawing/2014/main" id="{A09B4554-745F-4582-B97E-74F443C1C51C}"/>
                </a:ext>
              </a:extLst>
            </p:cNvPr>
            <p:cNvSpPr/>
            <p:nvPr/>
          </p:nvSpPr>
          <p:spPr>
            <a:xfrm>
              <a:off x="992210" y="6748325"/>
              <a:ext cx="13335" cy="13970"/>
            </a:xfrm>
            <a:custGeom>
              <a:avLst/>
              <a:gdLst/>
              <a:ahLst/>
              <a:cxnLst/>
              <a:rect l="l" t="t" r="r" b="b"/>
              <a:pathLst>
                <a:path w="13334" h="13970">
                  <a:moveTo>
                    <a:pt x="10198" y="0"/>
                  </a:moveTo>
                  <a:lnTo>
                    <a:pt x="2895" y="127"/>
                  </a:lnTo>
                  <a:lnTo>
                    <a:pt x="0" y="3136"/>
                  </a:lnTo>
                  <a:lnTo>
                    <a:pt x="127" y="10439"/>
                  </a:lnTo>
                  <a:lnTo>
                    <a:pt x="3124" y="13347"/>
                  </a:lnTo>
                  <a:lnTo>
                    <a:pt x="10439" y="13220"/>
                  </a:lnTo>
                  <a:lnTo>
                    <a:pt x="13335" y="10210"/>
                  </a:lnTo>
                  <a:lnTo>
                    <a:pt x="13271" y="6553"/>
                  </a:lnTo>
                  <a:lnTo>
                    <a:pt x="13208" y="2908"/>
                  </a:lnTo>
                  <a:lnTo>
                    <a:pt x="10198" y="0"/>
                  </a:lnTo>
                  <a:close/>
                </a:path>
              </a:pathLst>
            </a:custGeom>
            <a:solidFill>
              <a:srgbClr val="803E24"/>
            </a:solidFill>
          </p:spPr>
          <p:txBody>
            <a:bodyPr wrap="square" lIns="0" tIns="0" rIns="0" bIns="0" rtlCol="0"/>
            <a:lstStyle/>
            <a:p>
              <a:endParaRPr sz="1493" dirty="0"/>
            </a:p>
          </p:txBody>
        </p:sp>
        <p:sp>
          <p:nvSpPr>
            <p:cNvPr id="1373" name="object 1353">
              <a:extLst>
                <a:ext uri="{FF2B5EF4-FFF2-40B4-BE49-F238E27FC236}">
                  <a16:creationId xmlns:a16="http://schemas.microsoft.com/office/drawing/2014/main" id="{AB2F1648-9043-468F-9346-38C58C7E72A7}"/>
                </a:ext>
              </a:extLst>
            </p:cNvPr>
            <p:cNvSpPr/>
            <p:nvPr/>
          </p:nvSpPr>
          <p:spPr>
            <a:xfrm>
              <a:off x="791547" y="6762029"/>
              <a:ext cx="13970" cy="13970"/>
            </a:xfrm>
            <a:custGeom>
              <a:avLst/>
              <a:gdLst/>
              <a:ahLst/>
              <a:cxnLst/>
              <a:rect l="l" t="t" r="r" b="b"/>
              <a:pathLst>
                <a:path w="13970" h="13970">
                  <a:moveTo>
                    <a:pt x="10210" y="0"/>
                  </a:moveTo>
                  <a:lnTo>
                    <a:pt x="2895" y="127"/>
                  </a:lnTo>
                  <a:lnTo>
                    <a:pt x="0" y="3124"/>
                  </a:lnTo>
                  <a:lnTo>
                    <a:pt x="126" y="10426"/>
                  </a:lnTo>
                  <a:lnTo>
                    <a:pt x="3136" y="13347"/>
                  </a:lnTo>
                  <a:lnTo>
                    <a:pt x="10439" y="13220"/>
                  </a:lnTo>
                  <a:lnTo>
                    <a:pt x="13347" y="10198"/>
                  </a:lnTo>
                  <a:lnTo>
                    <a:pt x="13284" y="6553"/>
                  </a:lnTo>
                  <a:lnTo>
                    <a:pt x="13220" y="2895"/>
                  </a:lnTo>
                  <a:lnTo>
                    <a:pt x="10210" y="0"/>
                  </a:lnTo>
                  <a:close/>
                </a:path>
              </a:pathLst>
            </a:custGeom>
            <a:solidFill>
              <a:srgbClr val="61311B"/>
            </a:solidFill>
          </p:spPr>
          <p:txBody>
            <a:bodyPr wrap="square" lIns="0" tIns="0" rIns="0" bIns="0" rtlCol="0"/>
            <a:lstStyle/>
            <a:p>
              <a:endParaRPr sz="1493" dirty="0"/>
            </a:p>
          </p:txBody>
        </p:sp>
        <p:sp>
          <p:nvSpPr>
            <p:cNvPr id="1374" name="object 1354">
              <a:extLst>
                <a:ext uri="{FF2B5EF4-FFF2-40B4-BE49-F238E27FC236}">
                  <a16:creationId xmlns:a16="http://schemas.microsoft.com/office/drawing/2014/main" id="{8E5B1324-F687-4404-B784-D76EEC045FA1}"/>
                </a:ext>
              </a:extLst>
            </p:cNvPr>
            <p:cNvSpPr/>
            <p:nvPr/>
          </p:nvSpPr>
          <p:spPr>
            <a:xfrm>
              <a:off x="912100" y="6748538"/>
              <a:ext cx="13970" cy="13970"/>
            </a:xfrm>
            <a:custGeom>
              <a:avLst/>
              <a:gdLst/>
              <a:ahLst/>
              <a:cxnLst/>
              <a:rect l="l" t="t" r="r" b="b"/>
              <a:pathLst>
                <a:path w="13969" h="13970">
                  <a:moveTo>
                    <a:pt x="10198" y="0"/>
                  </a:moveTo>
                  <a:lnTo>
                    <a:pt x="2895" y="126"/>
                  </a:lnTo>
                  <a:lnTo>
                    <a:pt x="0" y="3149"/>
                  </a:lnTo>
                  <a:lnTo>
                    <a:pt x="127" y="10452"/>
                  </a:lnTo>
                  <a:lnTo>
                    <a:pt x="3136" y="13360"/>
                  </a:lnTo>
                  <a:lnTo>
                    <a:pt x="10439" y="13233"/>
                  </a:lnTo>
                  <a:lnTo>
                    <a:pt x="13347" y="10223"/>
                  </a:lnTo>
                  <a:lnTo>
                    <a:pt x="13284" y="6565"/>
                  </a:lnTo>
                  <a:lnTo>
                    <a:pt x="13220" y="2920"/>
                  </a:lnTo>
                  <a:lnTo>
                    <a:pt x="10198" y="0"/>
                  </a:lnTo>
                  <a:close/>
                </a:path>
              </a:pathLst>
            </a:custGeom>
            <a:solidFill>
              <a:srgbClr val="723720"/>
            </a:solidFill>
          </p:spPr>
          <p:txBody>
            <a:bodyPr wrap="square" lIns="0" tIns="0" rIns="0" bIns="0" rtlCol="0"/>
            <a:lstStyle/>
            <a:p>
              <a:endParaRPr sz="1493" dirty="0"/>
            </a:p>
          </p:txBody>
        </p:sp>
        <p:sp>
          <p:nvSpPr>
            <p:cNvPr id="1375" name="object 1355">
              <a:extLst>
                <a:ext uri="{FF2B5EF4-FFF2-40B4-BE49-F238E27FC236}">
                  <a16:creationId xmlns:a16="http://schemas.microsoft.com/office/drawing/2014/main" id="{CDAE4AD5-A07A-41AF-B042-FEACF96AB480}"/>
                </a:ext>
              </a:extLst>
            </p:cNvPr>
            <p:cNvSpPr/>
            <p:nvPr/>
          </p:nvSpPr>
          <p:spPr>
            <a:xfrm>
              <a:off x="944048" y="6700701"/>
              <a:ext cx="13970" cy="13970"/>
            </a:xfrm>
            <a:custGeom>
              <a:avLst/>
              <a:gdLst/>
              <a:ahLst/>
              <a:cxnLst/>
              <a:rect l="l" t="t" r="r" b="b"/>
              <a:pathLst>
                <a:path w="13969" h="13970">
                  <a:moveTo>
                    <a:pt x="10210" y="0"/>
                  </a:moveTo>
                  <a:lnTo>
                    <a:pt x="2908"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63341C"/>
            </a:solidFill>
          </p:spPr>
          <p:txBody>
            <a:bodyPr wrap="square" lIns="0" tIns="0" rIns="0" bIns="0" rtlCol="0"/>
            <a:lstStyle/>
            <a:p>
              <a:endParaRPr sz="1493" dirty="0"/>
            </a:p>
          </p:txBody>
        </p:sp>
        <p:sp>
          <p:nvSpPr>
            <p:cNvPr id="1376" name="object 1356">
              <a:extLst>
                <a:ext uri="{FF2B5EF4-FFF2-40B4-BE49-F238E27FC236}">
                  <a16:creationId xmlns:a16="http://schemas.microsoft.com/office/drawing/2014/main" id="{4E97CBC2-AEAA-45E7-B3DF-E8F99156450A}"/>
                </a:ext>
              </a:extLst>
            </p:cNvPr>
            <p:cNvSpPr/>
            <p:nvPr/>
          </p:nvSpPr>
          <p:spPr>
            <a:xfrm>
              <a:off x="786390" y="6791769"/>
              <a:ext cx="13970" cy="13970"/>
            </a:xfrm>
            <a:custGeom>
              <a:avLst/>
              <a:gdLst/>
              <a:ahLst/>
              <a:cxnLst/>
              <a:rect l="l" t="t" r="r" b="b"/>
              <a:pathLst>
                <a:path w="13970" h="13970">
                  <a:moveTo>
                    <a:pt x="10210" y="0"/>
                  </a:moveTo>
                  <a:lnTo>
                    <a:pt x="2895" y="127"/>
                  </a:lnTo>
                  <a:lnTo>
                    <a:pt x="0" y="3136"/>
                  </a:lnTo>
                  <a:lnTo>
                    <a:pt x="126" y="10452"/>
                  </a:lnTo>
                  <a:lnTo>
                    <a:pt x="3136" y="13347"/>
                  </a:lnTo>
                  <a:lnTo>
                    <a:pt x="10439" y="13220"/>
                  </a:lnTo>
                  <a:lnTo>
                    <a:pt x="13347" y="10223"/>
                  </a:lnTo>
                  <a:lnTo>
                    <a:pt x="13284" y="6553"/>
                  </a:lnTo>
                  <a:lnTo>
                    <a:pt x="13220" y="2908"/>
                  </a:lnTo>
                  <a:lnTo>
                    <a:pt x="10210" y="0"/>
                  </a:lnTo>
                  <a:close/>
                </a:path>
              </a:pathLst>
            </a:custGeom>
            <a:solidFill>
              <a:srgbClr val="66341E"/>
            </a:solidFill>
          </p:spPr>
          <p:txBody>
            <a:bodyPr wrap="square" lIns="0" tIns="0" rIns="0" bIns="0" rtlCol="0"/>
            <a:lstStyle/>
            <a:p>
              <a:endParaRPr sz="1493" dirty="0"/>
            </a:p>
          </p:txBody>
        </p:sp>
        <p:sp>
          <p:nvSpPr>
            <p:cNvPr id="1377" name="object 1357">
              <a:extLst>
                <a:ext uri="{FF2B5EF4-FFF2-40B4-BE49-F238E27FC236}">
                  <a16:creationId xmlns:a16="http://schemas.microsoft.com/office/drawing/2014/main" id="{1A749C39-2F93-4302-82F0-E3318EF988B0}"/>
                </a:ext>
              </a:extLst>
            </p:cNvPr>
            <p:cNvSpPr/>
            <p:nvPr/>
          </p:nvSpPr>
          <p:spPr>
            <a:xfrm>
              <a:off x="853677" y="6752775"/>
              <a:ext cx="13970" cy="13970"/>
            </a:xfrm>
            <a:custGeom>
              <a:avLst/>
              <a:gdLst/>
              <a:ahLst/>
              <a:cxnLst/>
              <a:rect l="l" t="t" r="r" b="b"/>
              <a:pathLst>
                <a:path w="13969" h="13970">
                  <a:moveTo>
                    <a:pt x="10210" y="0"/>
                  </a:moveTo>
                  <a:lnTo>
                    <a:pt x="2908" y="126"/>
                  </a:lnTo>
                  <a:lnTo>
                    <a:pt x="0" y="3136"/>
                  </a:lnTo>
                  <a:lnTo>
                    <a:pt x="139" y="10439"/>
                  </a:lnTo>
                  <a:lnTo>
                    <a:pt x="3136" y="13347"/>
                  </a:lnTo>
                  <a:lnTo>
                    <a:pt x="10452" y="13220"/>
                  </a:lnTo>
                  <a:lnTo>
                    <a:pt x="13360" y="10210"/>
                  </a:lnTo>
                  <a:lnTo>
                    <a:pt x="13296" y="6553"/>
                  </a:lnTo>
                  <a:lnTo>
                    <a:pt x="13233" y="2908"/>
                  </a:lnTo>
                  <a:lnTo>
                    <a:pt x="10210" y="0"/>
                  </a:lnTo>
                  <a:close/>
                </a:path>
              </a:pathLst>
            </a:custGeom>
            <a:solidFill>
              <a:srgbClr val="773A21"/>
            </a:solidFill>
          </p:spPr>
          <p:txBody>
            <a:bodyPr wrap="square" lIns="0" tIns="0" rIns="0" bIns="0" rtlCol="0"/>
            <a:lstStyle/>
            <a:p>
              <a:endParaRPr sz="1493" dirty="0"/>
            </a:p>
          </p:txBody>
        </p:sp>
        <p:sp>
          <p:nvSpPr>
            <p:cNvPr id="1378" name="object 1358">
              <a:extLst>
                <a:ext uri="{FF2B5EF4-FFF2-40B4-BE49-F238E27FC236}">
                  <a16:creationId xmlns:a16="http://schemas.microsoft.com/office/drawing/2014/main" id="{9D3864F2-A94A-48C0-9542-4E86F87DACBD}"/>
                </a:ext>
              </a:extLst>
            </p:cNvPr>
            <p:cNvSpPr/>
            <p:nvPr/>
          </p:nvSpPr>
          <p:spPr>
            <a:xfrm>
              <a:off x="1054406" y="6626988"/>
              <a:ext cx="13970" cy="13970"/>
            </a:xfrm>
            <a:custGeom>
              <a:avLst/>
              <a:gdLst/>
              <a:ahLst/>
              <a:cxnLst/>
              <a:rect l="l" t="t" r="r" b="b"/>
              <a:pathLst>
                <a:path w="13969" h="13970">
                  <a:moveTo>
                    <a:pt x="10223" y="0"/>
                  </a:moveTo>
                  <a:lnTo>
                    <a:pt x="2908" y="127"/>
                  </a:lnTo>
                  <a:lnTo>
                    <a:pt x="0" y="3136"/>
                  </a:lnTo>
                  <a:lnTo>
                    <a:pt x="139" y="10439"/>
                  </a:lnTo>
                  <a:lnTo>
                    <a:pt x="3149" y="13347"/>
                  </a:lnTo>
                  <a:lnTo>
                    <a:pt x="10452" y="13220"/>
                  </a:lnTo>
                  <a:lnTo>
                    <a:pt x="13360" y="10210"/>
                  </a:lnTo>
                  <a:lnTo>
                    <a:pt x="13296" y="6553"/>
                  </a:lnTo>
                  <a:lnTo>
                    <a:pt x="13233" y="2908"/>
                  </a:lnTo>
                  <a:lnTo>
                    <a:pt x="10223" y="0"/>
                  </a:lnTo>
                  <a:close/>
                </a:path>
              </a:pathLst>
            </a:custGeom>
            <a:solidFill>
              <a:srgbClr val="6A341E"/>
            </a:solidFill>
          </p:spPr>
          <p:txBody>
            <a:bodyPr wrap="square" lIns="0" tIns="0" rIns="0" bIns="0" rtlCol="0"/>
            <a:lstStyle/>
            <a:p>
              <a:endParaRPr sz="1493" dirty="0"/>
            </a:p>
          </p:txBody>
        </p:sp>
        <p:sp>
          <p:nvSpPr>
            <p:cNvPr id="1379" name="object 1359">
              <a:extLst>
                <a:ext uri="{FF2B5EF4-FFF2-40B4-BE49-F238E27FC236}">
                  <a16:creationId xmlns:a16="http://schemas.microsoft.com/office/drawing/2014/main" id="{F095519D-5FAC-4183-BA6E-D41DBE4643D7}"/>
                </a:ext>
              </a:extLst>
            </p:cNvPr>
            <p:cNvSpPr/>
            <p:nvPr/>
          </p:nvSpPr>
          <p:spPr>
            <a:xfrm>
              <a:off x="1054134" y="6684423"/>
              <a:ext cx="13970" cy="13970"/>
            </a:xfrm>
            <a:custGeom>
              <a:avLst/>
              <a:gdLst/>
              <a:ahLst/>
              <a:cxnLst/>
              <a:rect l="l" t="t" r="r" b="b"/>
              <a:pathLst>
                <a:path w="13969" h="13970">
                  <a:moveTo>
                    <a:pt x="10223" y="0"/>
                  </a:moveTo>
                  <a:lnTo>
                    <a:pt x="2908" y="127"/>
                  </a:lnTo>
                  <a:lnTo>
                    <a:pt x="0" y="3136"/>
                  </a:lnTo>
                  <a:lnTo>
                    <a:pt x="139" y="10439"/>
                  </a:lnTo>
                  <a:lnTo>
                    <a:pt x="3149" y="13347"/>
                  </a:lnTo>
                  <a:lnTo>
                    <a:pt x="10452" y="13220"/>
                  </a:lnTo>
                  <a:lnTo>
                    <a:pt x="13360" y="10210"/>
                  </a:lnTo>
                  <a:lnTo>
                    <a:pt x="13296" y="6553"/>
                  </a:lnTo>
                  <a:lnTo>
                    <a:pt x="13233" y="2908"/>
                  </a:lnTo>
                  <a:lnTo>
                    <a:pt x="10223" y="0"/>
                  </a:lnTo>
                  <a:close/>
                </a:path>
              </a:pathLst>
            </a:custGeom>
            <a:solidFill>
              <a:srgbClr val="7D3C24"/>
            </a:solidFill>
          </p:spPr>
          <p:txBody>
            <a:bodyPr wrap="square" lIns="0" tIns="0" rIns="0" bIns="0" rtlCol="0"/>
            <a:lstStyle/>
            <a:p>
              <a:endParaRPr sz="1493" dirty="0"/>
            </a:p>
          </p:txBody>
        </p:sp>
        <p:sp>
          <p:nvSpPr>
            <p:cNvPr id="1380" name="object 1360">
              <a:extLst>
                <a:ext uri="{FF2B5EF4-FFF2-40B4-BE49-F238E27FC236}">
                  <a16:creationId xmlns:a16="http://schemas.microsoft.com/office/drawing/2014/main" id="{32C6D49F-61FB-4C20-B406-53D8BA9637A0}"/>
                </a:ext>
              </a:extLst>
            </p:cNvPr>
            <p:cNvSpPr/>
            <p:nvPr/>
          </p:nvSpPr>
          <p:spPr>
            <a:xfrm>
              <a:off x="983156" y="6697973"/>
              <a:ext cx="13970" cy="13970"/>
            </a:xfrm>
            <a:custGeom>
              <a:avLst/>
              <a:gdLst/>
              <a:ahLst/>
              <a:cxnLst/>
              <a:rect l="l" t="t" r="r" b="b"/>
              <a:pathLst>
                <a:path w="13969" h="13970">
                  <a:moveTo>
                    <a:pt x="10210" y="0"/>
                  </a:moveTo>
                  <a:lnTo>
                    <a:pt x="2895" y="126"/>
                  </a:lnTo>
                  <a:lnTo>
                    <a:pt x="0" y="3136"/>
                  </a:lnTo>
                  <a:lnTo>
                    <a:pt x="127" y="10439"/>
                  </a:lnTo>
                  <a:lnTo>
                    <a:pt x="3136" y="13360"/>
                  </a:lnTo>
                  <a:lnTo>
                    <a:pt x="10439" y="13233"/>
                  </a:lnTo>
                  <a:lnTo>
                    <a:pt x="13347" y="10210"/>
                  </a:lnTo>
                  <a:lnTo>
                    <a:pt x="13284" y="6565"/>
                  </a:lnTo>
                  <a:lnTo>
                    <a:pt x="13220" y="2895"/>
                  </a:lnTo>
                  <a:lnTo>
                    <a:pt x="10210" y="0"/>
                  </a:lnTo>
                  <a:close/>
                </a:path>
              </a:pathLst>
            </a:custGeom>
            <a:solidFill>
              <a:srgbClr val="7C3D23"/>
            </a:solidFill>
          </p:spPr>
          <p:txBody>
            <a:bodyPr wrap="square" lIns="0" tIns="0" rIns="0" bIns="0" rtlCol="0"/>
            <a:lstStyle/>
            <a:p>
              <a:endParaRPr sz="1493" dirty="0"/>
            </a:p>
          </p:txBody>
        </p:sp>
        <p:sp>
          <p:nvSpPr>
            <p:cNvPr id="1381" name="object 1361">
              <a:extLst>
                <a:ext uri="{FF2B5EF4-FFF2-40B4-BE49-F238E27FC236}">
                  <a16:creationId xmlns:a16="http://schemas.microsoft.com/office/drawing/2014/main" id="{E3F6D2D4-CF42-4746-89D7-32CEE275AC5A}"/>
                </a:ext>
              </a:extLst>
            </p:cNvPr>
            <p:cNvSpPr/>
            <p:nvPr/>
          </p:nvSpPr>
          <p:spPr>
            <a:xfrm>
              <a:off x="807380" y="6749830"/>
              <a:ext cx="13335" cy="13970"/>
            </a:xfrm>
            <a:custGeom>
              <a:avLst/>
              <a:gdLst/>
              <a:ahLst/>
              <a:cxnLst/>
              <a:rect l="l" t="t" r="r" b="b"/>
              <a:pathLst>
                <a:path w="13334" h="13970">
                  <a:moveTo>
                    <a:pt x="10198" y="0"/>
                  </a:moveTo>
                  <a:lnTo>
                    <a:pt x="2895" y="126"/>
                  </a:lnTo>
                  <a:lnTo>
                    <a:pt x="0" y="3149"/>
                  </a:lnTo>
                  <a:lnTo>
                    <a:pt x="127" y="10452"/>
                  </a:lnTo>
                  <a:lnTo>
                    <a:pt x="3124" y="13360"/>
                  </a:lnTo>
                  <a:lnTo>
                    <a:pt x="10426" y="13233"/>
                  </a:lnTo>
                  <a:lnTo>
                    <a:pt x="13335" y="10210"/>
                  </a:lnTo>
                  <a:lnTo>
                    <a:pt x="13271" y="6565"/>
                  </a:lnTo>
                  <a:lnTo>
                    <a:pt x="13208" y="2908"/>
                  </a:lnTo>
                  <a:lnTo>
                    <a:pt x="10198" y="0"/>
                  </a:lnTo>
                  <a:close/>
                </a:path>
              </a:pathLst>
            </a:custGeom>
            <a:solidFill>
              <a:srgbClr val="6B3620"/>
            </a:solidFill>
          </p:spPr>
          <p:txBody>
            <a:bodyPr wrap="square" lIns="0" tIns="0" rIns="0" bIns="0" rtlCol="0"/>
            <a:lstStyle/>
            <a:p>
              <a:endParaRPr sz="1493" dirty="0"/>
            </a:p>
          </p:txBody>
        </p:sp>
        <p:sp>
          <p:nvSpPr>
            <p:cNvPr id="1382" name="object 1362">
              <a:extLst>
                <a:ext uri="{FF2B5EF4-FFF2-40B4-BE49-F238E27FC236}">
                  <a16:creationId xmlns:a16="http://schemas.microsoft.com/office/drawing/2014/main" id="{BB3FAF4E-6474-466D-9B31-2CA4930F51F2}"/>
                </a:ext>
              </a:extLst>
            </p:cNvPr>
            <p:cNvSpPr/>
            <p:nvPr/>
          </p:nvSpPr>
          <p:spPr>
            <a:xfrm>
              <a:off x="1054070" y="6651396"/>
              <a:ext cx="13335" cy="13970"/>
            </a:xfrm>
            <a:custGeom>
              <a:avLst/>
              <a:gdLst/>
              <a:ahLst/>
              <a:cxnLst/>
              <a:rect l="l" t="t" r="r" b="b"/>
              <a:pathLst>
                <a:path w="13334" h="13970">
                  <a:moveTo>
                    <a:pt x="10198" y="0"/>
                  </a:moveTo>
                  <a:lnTo>
                    <a:pt x="2882" y="127"/>
                  </a:lnTo>
                  <a:lnTo>
                    <a:pt x="0" y="3136"/>
                  </a:lnTo>
                  <a:lnTo>
                    <a:pt x="127" y="10439"/>
                  </a:lnTo>
                  <a:lnTo>
                    <a:pt x="3124" y="13347"/>
                  </a:lnTo>
                  <a:lnTo>
                    <a:pt x="10426" y="13220"/>
                  </a:lnTo>
                  <a:lnTo>
                    <a:pt x="13335" y="10210"/>
                  </a:lnTo>
                  <a:lnTo>
                    <a:pt x="13271" y="6553"/>
                  </a:lnTo>
                  <a:lnTo>
                    <a:pt x="13208" y="2908"/>
                  </a:lnTo>
                  <a:lnTo>
                    <a:pt x="10198" y="0"/>
                  </a:lnTo>
                  <a:close/>
                </a:path>
              </a:pathLst>
            </a:custGeom>
            <a:solidFill>
              <a:srgbClr val="692F18"/>
            </a:solidFill>
          </p:spPr>
          <p:txBody>
            <a:bodyPr wrap="square" lIns="0" tIns="0" rIns="0" bIns="0" rtlCol="0"/>
            <a:lstStyle/>
            <a:p>
              <a:endParaRPr sz="1493" dirty="0"/>
            </a:p>
          </p:txBody>
        </p:sp>
        <p:sp>
          <p:nvSpPr>
            <p:cNvPr id="1383" name="object 1363">
              <a:extLst>
                <a:ext uri="{FF2B5EF4-FFF2-40B4-BE49-F238E27FC236}">
                  <a16:creationId xmlns:a16="http://schemas.microsoft.com/office/drawing/2014/main" id="{C5235B52-735F-4EEA-8DA4-BD4EF355FBC1}"/>
                </a:ext>
              </a:extLst>
            </p:cNvPr>
            <p:cNvSpPr/>
            <p:nvPr/>
          </p:nvSpPr>
          <p:spPr>
            <a:xfrm>
              <a:off x="527273" y="6758544"/>
              <a:ext cx="13970" cy="13970"/>
            </a:xfrm>
            <a:custGeom>
              <a:avLst/>
              <a:gdLst/>
              <a:ahLst/>
              <a:cxnLst/>
              <a:rect l="l" t="t" r="r" b="b"/>
              <a:pathLst>
                <a:path w="13970" h="13970">
                  <a:moveTo>
                    <a:pt x="10210" y="0"/>
                  </a:moveTo>
                  <a:lnTo>
                    <a:pt x="2895" y="126"/>
                  </a:lnTo>
                  <a:lnTo>
                    <a:pt x="0" y="3136"/>
                  </a:lnTo>
                  <a:lnTo>
                    <a:pt x="126" y="10439"/>
                  </a:lnTo>
                  <a:lnTo>
                    <a:pt x="3136" y="13360"/>
                  </a:lnTo>
                  <a:lnTo>
                    <a:pt x="10439" y="13233"/>
                  </a:lnTo>
                  <a:lnTo>
                    <a:pt x="13347" y="10210"/>
                  </a:lnTo>
                  <a:lnTo>
                    <a:pt x="13284" y="6565"/>
                  </a:lnTo>
                  <a:lnTo>
                    <a:pt x="13220" y="2895"/>
                  </a:lnTo>
                  <a:lnTo>
                    <a:pt x="10210" y="0"/>
                  </a:lnTo>
                  <a:close/>
                </a:path>
              </a:pathLst>
            </a:custGeom>
            <a:solidFill>
              <a:srgbClr val="984B2C"/>
            </a:solidFill>
          </p:spPr>
          <p:txBody>
            <a:bodyPr wrap="square" lIns="0" tIns="0" rIns="0" bIns="0" rtlCol="0"/>
            <a:lstStyle/>
            <a:p>
              <a:endParaRPr sz="1493" dirty="0"/>
            </a:p>
          </p:txBody>
        </p:sp>
        <p:sp>
          <p:nvSpPr>
            <p:cNvPr id="1384" name="object 1364">
              <a:extLst>
                <a:ext uri="{FF2B5EF4-FFF2-40B4-BE49-F238E27FC236}">
                  <a16:creationId xmlns:a16="http://schemas.microsoft.com/office/drawing/2014/main" id="{9FEA7545-AA30-466B-B8F8-79C586B4748C}"/>
                </a:ext>
              </a:extLst>
            </p:cNvPr>
            <p:cNvSpPr/>
            <p:nvPr/>
          </p:nvSpPr>
          <p:spPr>
            <a:xfrm>
              <a:off x="1056769" y="6690909"/>
              <a:ext cx="13970" cy="13970"/>
            </a:xfrm>
            <a:custGeom>
              <a:avLst/>
              <a:gdLst/>
              <a:ahLst/>
              <a:cxnLst/>
              <a:rect l="l" t="t" r="r" b="b"/>
              <a:pathLst>
                <a:path w="13969" h="13970">
                  <a:moveTo>
                    <a:pt x="10210" y="0"/>
                  </a:moveTo>
                  <a:lnTo>
                    <a:pt x="2908" y="127"/>
                  </a:lnTo>
                  <a:lnTo>
                    <a:pt x="0" y="3124"/>
                  </a:lnTo>
                  <a:lnTo>
                    <a:pt x="127" y="10426"/>
                  </a:lnTo>
                  <a:lnTo>
                    <a:pt x="3136" y="13347"/>
                  </a:lnTo>
                  <a:lnTo>
                    <a:pt x="10439" y="13220"/>
                  </a:lnTo>
                  <a:lnTo>
                    <a:pt x="13347" y="10198"/>
                  </a:lnTo>
                  <a:lnTo>
                    <a:pt x="13284" y="6553"/>
                  </a:lnTo>
                  <a:lnTo>
                    <a:pt x="13220" y="2895"/>
                  </a:lnTo>
                  <a:lnTo>
                    <a:pt x="10210" y="0"/>
                  </a:lnTo>
                  <a:close/>
                </a:path>
              </a:pathLst>
            </a:custGeom>
            <a:solidFill>
              <a:srgbClr val="6F371F"/>
            </a:solidFill>
          </p:spPr>
          <p:txBody>
            <a:bodyPr wrap="square" lIns="0" tIns="0" rIns="0" bIns="0" rtlCol="0"/>
            <a:lstStyle/>
            <a:p>
              <a:endParaRPr sz="1493" dirty="0"/>
            </a:p>
          </p:txBody>
        </p:sp>
        <p:sp>
          <p:nvSpPr>
            <p:cNvPr id="1385" name="object 1365">
              <a:extLst>
                <a:ext uri="{FF2B5EF4-FFF2-40B4-BE49-F238E27FC236}">
                  <a16:creationId xmlns:a16="http://schemas.microsoft.com/office/drawing/2014/main" id="{2989DEDD-68B4-4E2F-B9F9-FABC49D06AF1}"/>
                </a:ext>
              </a:extLst>
            </p:cNvPr>
            <p:cNvSpPr/>
            <p:nvPr/>
          </p:nvSpPr>
          <p:spPr>
            <a:xfrm>
              <a:off x="976330" y="6710552"/>
              <a:ext cx="13335" cy="13970"/>
            </a:xfrm>
            <a:custGeom>
              <a:avLst/>
              <a:gdLst/>
              <a:ahLst/>
              <a:cxnLst/>
              <a:rect l="l" t="t" r="r" b="b"/>
              <a:pathLst>
                <a:path w="13334" h="13970">
                  <a:moveTo>
                    <a:pt x="10198" y="0"/>
                  </a:moveTo>
                  <a:lnTo>
                    <a:pt x="2882" y="127"/>
                  </a:lnTo>
                  <a:lnTo>
                    <a:pt x="0" y="3136"/>
                  </a:lnTo>
                  <a:lnTo>
                    <a:pt x="127" y="10439"/>
                  </a:lnTo>
                  <a:lnTo>
                    <a:pt x="3124" y="13347"/>
                  </a:lnTo>
                  <a:lnTo>
                    <a:pt x="10426" y="13220"/>
                  </a:lnTo>
                  <a:lnTo>
                    <a:pt x="13335" y="10210"/>
                  </a:lnTo>
                  <a:lnTo>
                    <a:pt x="13271" y="6553"/>
                  </a:lnTo>
                  <a:lnTo>
                    <a:pt x="13208" y="2908"/>
                  </a:lnTo>
                  <a:lnTo>
                    <a:pt x="10198" y="0"/>
                  </a:lnTo>
                  <a:close/>
                </a:path>
              </a:pathLst>
            </a:custGeom>
            <a:solidFill>
              <a:srgbClr val="6C351F"/>
            </a:solidFill>
          </p:spPr>
          <p:txBody>
            <a:bodyPr wrap="square" lIns="0" tIns="0" rIns="0" bIns="0" rtlCol="0"/>
            <a:lstStyle/>
            <a:p>
              <a:endParaRPr sz="1493" dirty="0"/>
            </a:p>
          </p:txBody>
        </p:sp>
        <p:sp>
          <p:nvSpPr>
            <p:cNvPr id="1386" name="object 1366">
              <a:extLst>
                <a:ext uri="{FF2B5EF4-FFF2-40B4-BE49-F238E27FC236}">
                  <a16:creationId xmlns:a16="http://schemas.microsoft.com/office/drawing/2014/main" id="{563A0E88-A8D1-4C36-A790-6BC4557C9B9A}"/>
                </a:ext>
              </a:extLst>
            </p:cNvPr>
            <p:cNvSpPr/>
            <p:nvPr/>
          </p:nvSpPr>
          <p:spPr>
            <a:xfrm>
              <a:off x="560390" y="6762739"/>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E4D2E"/>
            </a:solidFill>
          </p:spPr>
          <p:txBody>
            <a:bodyPr wrap="square" lIns="0" tIns="0" rIns="0" bIns="0" rtlCol="0"/>
            <a:lstStyle/>
            <a:p>
              <a:endParaRPr sz="1493" dirty="0"/>
            </a:p>
          </p:txBody>
        </p:sp>
        <p:sp>
          <p:nvSpPr>
            <p:cNvPr id="1387" name="object 1367">
              <a:extLst>
                <a:ext uri="{FF2B5EF4-FFF2-40B4-BE49-F238E27FC236}">
                  <a16:creationId xmlns:a16="http://schemas.microsoft.com/office/drawing/2014/main" id="{40CAD954-9DE5-4469-83CC-2301F9330F8E}"/>
                </a:ext>
              </a:extLst>
            </p:cNvPr>
            <p:cNvSpPr/>
            <p:nvPr/>
          </p:nvSpPr>
          <p:spPr>
            <a:xfrm>
              <a:off x="1007631" y="6676358"/>
              <a:ext cx="13970" cy="13970"/>
            </a:xfrm>
            <a:custGeom>
              <a:avLst/>
              <a:gdLst/>
              <a:ahLst/>
              <a:cxnLst/>
              <a:rect l="l" t="t" r="r" b="b"/>
              <a:pathLst>
                <a:path w="13969" h="13970">
                  <a:moveTo>
                    <a:pt x="10210" y="0"/>
                  </a:moveTo>
                  <a:lnTo>
                    <a:pt x="2908"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6B3620"/>
            </a:solidFill>
          </p:spPr>
          <p:txBody>
            <a:bodyPr wrap="square" lIns="0" tIns="0" rIns="0" bIns="0" rtlCol="0"/>
            <a:lstStyle/>
            <a:p>
              <a:endParaRPr sz="1493" dirty="0"/>
            </a:p>
          </p:txBody>
        </p:sp>
        <p:sp>
          <p:nvSpPr>
            <p:cNvPr id="1388" name="object 1368">
              <a:extLst>
                <a:ext uri="{FF2B5EF4-FFF2-40B4-BE49-F238E27FC236}">
                  <a16:creationId xmlns:a16="http://schemas.microsoft.com/office/drawing/2014/main" id="{B9EC9C8D-B6C3-4EA1-B4F4-57CDE58D6DDA}"/>
                </a:ext>
              </a:extLst>
            </p:cNvPr>
            <p:cNvSpPr/>
            <p:nvPr/>
          </p:nvSpPr>
          <p:spPr>
            <a:xfrm>
              <a:off x="856033" y="6725489"/>
              <a:ext cx="13970" cy="13970"/>
            </a:xfrm>
            <a:custGeom>
              <a:avLst/>
              <a:gdLst/>
              <a:ahLst/>
              <a:cxnLst/>
              <a:rect l="l" t="t" r="r" b="b"/>
              <a:pathLst>
                <a:path w="13969" h="13970">
                  <a:moveTo>
                    <a:pt x="10210" y="0"/>
                  </a:moveTo>
                  <a:lnTo>
                    <a:pt x="2908" y="127"/>
                  </a:lnTo>
                  <a:lnTo>
                    <a:pt x="0" y="3124"/>
                  </a:lnTo>
                  <a:lnTo>
                    <a:pt x="127" y="10426"/>
                  </a:lnTo>
                  <a:lnTo>
                    <a:pt x="3136" y="13347"/>
                  </a:lnTo>
                  <a:lnTo>
                    <a:pt x="10452" y="13220"/>
                  </a:lnTo>
                  <a:lnTo>
                    <a:pt x="13347" y="10198"/>
                  </a:lnTo>
                  <a:lnTo>
                    <a:pt x="13284" y="6553"/>
                  </a:lnTo>
                  <a:lnTo>
                    <a:pt x="13220" y="2895"/>
                  </a:lnTo>
                  <a:lnTo>
                    <a:pt x="10210" y="0"/>
                  </a:lnTo>
                  <a:close/>
                </a:path>
              </a:pathLst>
            </a:custGeom>
            <a:solidFill>
              <a:srgbClr val="67351E"/>
            </a:solidFill>
          </p:spPr>
          <p:txBody>
            <a:bodyPr wrap="square" lIns="0" tIns="0" rIns="0" bIns="0" rtlCol="0"/>
            <a:lstStyle/>
            <a:p>
              <a:endParaRPr sz="1493" dirty="0"/>
            </a:p>
          </p:txBody>
        </p:sp>
        <p:sp>
          <p:nvSpPr>
            <p:cNvPr id="1389" name="object 1369">
              <a:extLst>
                <a:ext uri="{FF2B5EF4-FFF2-40B4-BE49-F238E27FC236}">
                  <a16:creationId xmlns:a16="http://schemas.microsoft.com/office/drawing/2014/main" id="{B007FF4B-CC50-4D59-88B0-52B5BBACD026}"/>
                </a:ext>
              </a:extLst>
            </p:cNvPr>
            <p:cNvSpPr/>
            <p:nvPr/>
          </p:nvSpPr>
          <p:spPr>
            <a:xfrm>
              <a:off x="908532" y="6711558"/>
              <a:ext cx="13970" cy="13970"/>
            </a:xfrm>
            <a:custGeom>
              <a:avLst/>
              <a:gdLst/>
              <a:ahLst/>
              <a:cxnLst/>
              <a:rect l="l" t="t" r="r" b="b"/>
              <a:pathLst>
                <a:path w="13969" h="13970">
                  <a:moveTo>
                    <a:pt x="10210" y="0"/>
                  </a:moveTo>
                  <a:lnTo>
                    <a:pt x="2895" y="127"/>
                  </a:lnTo>
                  <a:lnTo>
                    <a:pt x="0" y="3124"/>
                  </a:lnTo>
                  <a:lnTo>
                    <a:pt x="127" y="10439"/>
                  </a:lnTo>
                  <a:lnTo>
                    <a:pt x="3136" y="13347"/>
                  </a:lnTo>
                  <a:lnTo>
                    <a:pt x="10439" y="13220"/>
                  </a:lnTo>
                  <a:lnTo>
                    <a:pt x="13347" y="10198"/>
                  </a:lnTo>
                  <a:lnTo>
                    <a:pt x="13284" y="6553"/>
                  </a:lnTo>
                  <a:lnTo>
                    <a:pt x="13220" y="2895"/>
                  </a:lnTo>
                  <a:lnTo>
                    <a:pt x="10210" y="0"/>
                  </a:lnTo>
                  <a:close/>
                </a:path>
              </a:pathLst>
            </a:custGeom>
            <a:solidFill>
              <a:srgbClr val="68341D"/>
            </a:solidFill>
          </p:spPr>
          <p:txBody>
            <a:bodyPr wrap="square" lIns="0" tIns="0" rIns="0" bIns="0" rtlCol="0"/>
            <a:lstStyle/>
            <a:p>
              <a:endParaRPr sz="1493" dirty="0"/>
            </a:p>
          </p:txBody>
        </p:sp>
        <p:sp>
          <p:nvSpPr>
            <p:cNvPr id="1390" name="object 1370">
              <a:extLst>
                <a:ext uri="{FF2B5EF4-FFF2-40B4-BE49-F238E27FC236}">
                  <a16:creationId xmlns:a16="http://schemas.microsoft.com/office/drawing/2014/main" id="{7DD451CF-C528-4F71-A411-8395E6588ECF}"/>
                </a:ext>
              </a:extLst>
            </p:cNvPr>
            <p:cNvSpPr/>
            <p:nvPr/>
          </p:nvSpPr>
          <p:spPr>
            <a:xfrm>
              <a:off x="506243" y="6728184"/>
              <a:ext cx="13970" cy="13970"/>
            </a:xfrm>
            <a:custGeom>
              <a:avLst/>
              <a:gdLst/>
              <a:ahLst/>
              <a:cxnLst/>
              <a:rect l="l" t="t" r="r" b="b"/>
              <a:pathLst>
                <a:path w="13970" h="13970">
                  <a:moveTo>
                    <a:pt x="10210" y="0"/>
                  </a:moveTo>
                  <a:lnTo>
                    <a:pt x="2908" y="127"/>
                  </a:lnTo>
                  <a:lnTo>
                    <a:pt x="0" y="3124"/>
                  </a:lnTo>
                  <a:lnTo>
                    <a:pt x="126" y="10426"/>
                  </a:lnTo>
                  <a:lnTo>
                    <a:pt x="3136" y="13347"/>
                  </a:lnTo>
                  <a:lnTo>
                    <a:pt x="10452" y="13220"/>
                  </a:lnTo>
                  <a:lnTo>
                    <a:pt x="13347" y="10198"/>
                  </a:lnTo>
                  <a:lnTo>
                    <a:pt x="13284" y="6553"/>
                  </a:lnTo>
                  <a:lnTo>
                    <a:pt x="13220" y="2895"/>
                  </a:lnTo>
                  <a:lnTo>
                    <a:pt x="10210" y="0"/>
                  </a:lnTo>
                  <a:close/>
                </a:path>
              </a:pathLst>
            </a:custGeom>
            <a:solidFill>
              <a:srgbClr val="8B4727"/>
            </a:solidFill>
          </p:spPr>
          <p:txBody>
            <a:bodyPr wrap="square" lIns="0" tIns="0" rIns="0" bIns="0" rtlCol="0"/>
            <a:lstStyle/>
            <a:p>
              <a:endParaRPr sz="1493" dirty="0"/>
            </a:p>
          </p:txBody>
        </p:sp>
        <p:sp>
          <p:nvSpPr>
            <p:cNvPr id="1391" name="object 1371">
              <a:extLst>
                <a:ext uri="{FF2B5EF4-FFF2-40B4-BE49-F238E27FC236}">
                  <a16:creationId xmlns:a16="http://schemas.microsoft.com/office/drawing/2014/main" id="{BC3884F8-5F20-4F40-8389-86A49BBFE035}"/>
                </a:ext>
              </a:extLst>
            </p:cNvPr>
            <p:cNvSpPr/>
            <p:nvPr/>
          </p:nvSpPr>
          <p:spPr>
            <a:xfrm>
              <a:off x="778394" y="6732826"/>
              <a:ext cx="13970" cy="13970"/>
            </a:xfrm>
            <a:custGeom>
              <a:avLst/>
              <a:gdLst/>
              <a:ahLst/>
              <a:cxnLst/>
              <a:rect l="l" t="t" r="r" b="b"/>
              <a:pathLst>
                <a:path w="13970" h="13970">
                  <a:moveTo>
                    <a:pt x="10210" y="0"/>
                  </a:moveTo>
                  <a:lnTo>
                    <a:pt x="2908" y="126"/>
                  </a:lnTo>
                  <a:lnTo>
                    <a:pt x="0" y="3136"/>
                  </a:lnTo>
                  <a:lnTo>
                    <a:pt x="126" y="10439"/>
                  </a:lnTo>
                  <a:lnTo>
                    <a:pt x="3136" y="13360"/>
                  </a:lnTo>
                  <a:lnTo>
                    <a:pt x="10439" y="13233"/>
                  </a:lnTo>
                  <a:lnTo>
                    <a:pt x="13347" y="10210"/>
                  </a:lnTo>
                  <a:lnTo>
                    <a:pt x="13284" y="6565"/>
                  </a:lnTo>
                  <a:lnTo>
                    <a:pt x="13220" y="2908"/>
                  </a:lnTo>
                  <a:lnTo>
                    <a:pt x="10210" y="0"/>
                  </a:lnTo>
                  <a:close/>
                </a:path>
              </a:pathLst>
            </a:custGeom>
            <a:solidFill>
              <a:srgbClr val="9E4D2E"/>
            </a:solidFill>
          </p:spPr>
          <p:txBody>
            <a:bodyPr wrap="square" lIns="0" tIns="0" rIns="0" bIns="0" rtlCol="0"/>
            <a:lstStyle/>
            <a:p>
              <a:endParaRPr sz="1493" dirty="0"/>
            </a:p>
          </p:txBody>
        </p:sp>
        <p:sp>
          <p:nvSpPr>
            <p:cNvPr id="1392" name="object 1372">
              <a:extLst>
                <a:ext uri="{FF2B5EF4-FFF2-40B4-BE49-F238E27FC236}">
                  <a16:creationId xmlns:a16="http://schemas.microsoft.com/office/drawing/2014/main" id="{BF5D81CF-B971-427E-9087-F47A18C8C2B6}"/>
                </a:ext>
              </a:extLst>
            </p:cNvPr>
            <p:cNvSpPr/>
            <p:nvPr/>
          </p:nvSpPr>
          <p:spPr>
            <a:xfrm>
              <a:off x="861721" y="6786458"/>
              <a:ext cx="13970" cy="13970"/>
            </a:xfrm>
            <a:custGeom>
              <a:avLst/>
              <a:gdLst/>
              <a:ahLst/>
              <a:cxnLst/>
              <a:rect l="l" t="t" r="r" b="b"/>
              <a:pathLst>
                <a:path w="13969" h="13970">
                  <a:moveTo>
                    <a:pt x="10210" y="0"/>
                  </a:moveTo>
                  <a:lnTo>
                    <a:pt x="2895" y="126"/>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7B3B23"/>
            </a:solidFill>
          </p:spPr>
          <p:txBody>
            <a:bodyPr wrap="square" lIns="0" tIns="0" rIns="0" bIns="0" rtlCol="0"/>
            <a:lstStyle/>
            <a:p>
              <a:endParaRPr sz="1493" dirty="0"/>
            </a:p>
          </p:txBody>
        </p:sp>
        <p:sp>
          <p:nvSpPr>
            <p:cNvPr id="1393" name="object 1373">
              <a:extLst>
                <a:ext uri="{FF2B5EF4-FFF2-40B4-BE49-F238E27FC236}">
                  <a16:creationId xmlns:a16="http://schemas.microsoft.com/office/drawing/2014/main" id="{8DBDA98D-E3B0-41D6-B508-3B06F8AA5B9A}"/>
                </a:ext>
              </a:extLst>
            </p:cNvPr>
            <p:cNvSpPr/>
            <p:nvPr/>
          </p:nvSpPr>
          <p:spPr>
            <a:xfrm>
              <a:off x="541988" y="6705912"/>
              <a:ext cx="13970" cy="13970"/>
            </a:xfrm>
            <a:custGeom>
              <a:avLst/>
              <a:gdLst/>
              <a:ahLst/>
              <a:cxnLst/>
              <a:rect l="l" t="t" r="r" b="b"/>
              <a:pathLst>
                <a:path w="13970" h="13970">
                  <a:moveTo>
                    <a:pt x="10210" y="0"/>
                  </a:moveTo>
                  <a:lnTo>
                    <a:pt x="2908" y="127"/>
                  </a:lnTo>
                  <a:lnTo>
                    <a:pt x="0" y="3136"/>
                  </a:lnTo>
                  <a:lnTo>
                    <a:pt x="126" y="10439"/>
                  </a:lnTo>
                  <a:lnTo>
                    <a:pt x="3136" y="13360"/>
                  </a:lnTo>
                  <a:lnTo>
                    <a:pt x="10439" y="13233"/>
                  </a:lnTo>
                  <a:lnTo>
                    <a:pt x="13347" y="10210"/>
                  </a:lnTo>
                  <a:lnTo>
                    <a:pt x="13284" y="6565"/>
                  </a:lnTo>
                  <a:lnTo>
                    <a:pt x="13220" y="2908"/>
                  </a:lnTo>
                  <a:lnTo>
                    <a:pt x="10210" y="0"/>
                  </a:lnTo>
                  <a:close/>
                </a:path>
              </a:pathLst>
            </a:custGeom>
            <a:solidFill>
              <a:srgbClr val="934A29"/>
            </a:solidFill>
          </p:spPr>
          <p:txBody>
            <a:bodyPr wrap="square" lIns="0" tIns="0" rIns="0" bIns="0" rtlCol="0"/>
            <a:lstStyle/>
            <a:p>
              <a:endParaRPr sz="1493" dirty="0"/>
            </a:p>
          </p:txBody>
        </p:sp>
        <p:sp>
          <p:nvSpPr>
            <p:cNvPr id="1394" name="object 1374">
              <a:extLst>
                <a:ext uri="{FF2B5EF4-FFF2-40B4-BE49-F238E27FC236}">
                  <a16:creationId xmlns:a16="http://schemas.microsoft.com/office/drawing/2014/main" id="{01BDDEB7-972F-4D5A-9D59-A253FE42A30C}"/>
                </a:ext>
              </a:extLst>
            </p:cNvPr>
            <p:cNvSpPr/>
            <p:nvPr/>
          </p:nvSpPr>
          <p:spPr>
            <a:xfrm>
              <a:off x="966519" y="6757767"/>
              <a:ext cx="13970" cy="13970"/>
            </a:xfrm>
            <a:custGeom>
              <a:avLst/>
              <a:gdLst/>
              <a:ahLst/>
              <a:cxnLst/>
              <a:rect l="l" t="t" r="r" b="b"/>
              <a:pathLst>
                <a:path w="13969" h="13970">
                  <a:moveTo>
                    <a:pt x="10210" y="0"/>
                  </a:moveTo>
                  <a:lnTo>
                    <a:pt x="2908" y="126"/>
                  </a:lnTo>
                  <a:lnTo>
                    <a:pt x="0" y="3124"/>
                  </a:lnTo>
                  <a:lnTo>
                    <a:pt x="127" y="10426"/>
                  </a:lnTo>
                  <a:lnTo>
                    <a:pt x="3136" y="13347"/>
                  </a:lnTo>
                  <a:lnTo>
                    <a:pt x="10439" y="13220"/>
                  </a:lnTo>
                  <a:lnTo>
                    <a:pt x="13347" y="10198"/>
                  </a:lnTo>
                  <a:lnTo>
                    <a:pt x="13284" y="6553"/>
                  </a:lnTo>
                  <a:lnTo>
                    <a:pt x="13220" y="2895"/>
                  </a:lnTo>
                  <a:lnTo>
                    <a:pt x="10210" y="0"/>
                  </a:lnTo>
                  <a:close/>
                </a:path>
              </a:pathLst>
            </a:custGeom>
            <a:solidFill>
              <a:srgbClr val="803E24"/>
            </a:solidFill>
          </p:spPr>
          <p:txBody>
            <a:bodyPr wrap="square" lIns="0" tIns="0" rIns="0" bIns="0" rtlCol="0"/>
            <a:lstStyle/>
            <a:p>
              <a:endParaRPr sz="1493" dirty="0"/>
            </a:p>
          </p:txBody>
        </p:sp>
        <p:sp>
          <p:nvSpPr>
            <p:cNvPr id="1395" name="object 1375">
              <a:extLst>
                <a:ext uri="{FF2B5EF4-FFF2-40B4-BE49-F238E27FC236}">
                  <a16:creationId xmlns:a16="http://schemas.microsoft.com/office/drawing/2014/main" id="{BD09AC59-CAC4-41FE-800F-9BE956ECBC8E}"/>
                </a:ext>
              </a:extLst>
            </p:cNvPr>
            <p:cNvSpPr/>
            <p:nvPr/>
          </p:nvSpPr>
          <p:spPr>
            <a:xfrm>
              <a:off x="467823" y="6722935"/>
              <a:ext cx="13970" cy="13970"/>
            </a:xfrm>
            <a:custGeom>
              <a:avLst/>
              <a:gdLst/>
              <a:ahLst/>
              <a:cxnLst/>
              <a:rect l="l" t="t" r="r" b="b"/>
              <a:pathLst>
                <a:path w="13970" h="13970">
                  <a:moveTo>
                    <a:pt x="10210" y="0"/>
                  </a:moveTo>
                  <a:lnTo>
                    <a:pt x="2908"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D4D2D"/>
            </a:solidFill>
          </p:spPr>
          <p:txBody>
            <a:bodyPr wrap="square" lIns="0" tIns="0" rIns="0" bIns="0" rtlCol="0"/>
            <a:lstStyle/>
            <a:p>
              <a:endParaRPr sz="1493" dirty="0"/>
            </a:p>
          </p:txBody>
        </p:sp>
        <p:sp>
          <p:nvSpPr>
            <p:cNvPr id="1396" name="object 1376">
              <a:extLst>
                <a:ext uri="{FF2B5EF4-FFF2-40B4-BE49-F238E27FC236}">
                  <a16:creationId xmlns:a16="http://schemas.microsoft.com/office/drawing/2014/main" id="{E41F5AAE-24F1-4723-B5E6-3C65AAE86DEB}"/>
                </a:ext>
              </a:extLst>
            </p:cNvPr>
            <p:cNvSpPr/>
            <p:nvPr/>
          </p:nvSpPr>
          <p:spPr>
            <a:xfrm>
              <a:off x="583679" y="6783237"/>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3482A"/>
            </a:solidFill>
          </p:spPr>
          <p:txBody>
            <a:bodyPr wrap="square" lIns="0" tIns="0" rIns="0" bIns="0" rtlCol="0"/>
            <a:lstStyle/>
            <a:p>
              <a:endParaRPr sz="1493" dirty="0"/>
            </a:p>
          </p:txBody>
        </p:sp>
        <p:sp>
          <p:nvSpPr>
            <p:cNvPr id="1397" name="object 1377">
              <a:extLst>
                <a:ext uri="{FF2B5EF4-FFF2-40B4-BE49-F238E27FC236}">
                  <a16:creationId xmlns:a16="http://schemas.microsoft.com/office/drawing/2014/main" id="{2C3CE8A5-826F-4837-95FA-833A51795DC4}"/>
                </a:ext>
              </a:extLst>
            </p:cNvPr>
            <p:cNvSpPr/>
            <p:nvPr/>
          </p:nvSpPr>
          <p:spPr>
            <a:xfrm>
              <a:off x="722308" y="6796583"/>
              <a:ext cx="13970" cy="13970"/>
            </a:xfrm>
            <a:custGeom>
              <a:avLst/>
              <a:gdLst/>
              <a:ahLst/>
              <a:cxnLst/>
              <a:rect l="l" t="t" r="r" b="b"/>
              <a:pathLst>
                <a:path w="13970" h="13970">
                  <a:moveTo>
                    <a:pt x="10210" y="0"/>
                  </a:moveTo>
                  <a:lnTo>
                    <a:pt x="2895" y="127"/>
                  </a:lnTo>
                  <a:lnTo>
                    <a:pt x="0" y="3124"/>
                  </a:lnTo>
                  <a:lnTo>
                    <a:pt x="126" y="10426"/>
                  </a:lnTo>
                  <a:lnTo>
                    <a:pt x="3136" y="13347"/>
                  </a:lnTo>
                  <a:lnTo>
                    <a:pt x="10439" y="13220"/>
                  </a:lnTo>
                  <a:lnTo>
                    <a:pt x="13347" y="10198"/>
                  </a:lnTo>
                  <a:lnTo>
                    <a:pt x="13284" y="6553"/>
                  </a:lnTo>
                  <a:lnTo>
                    <a:pt x="13220" y="2895"/>
                  </a:lnTo>
                  <a:lnTo>
                    <a:pt x="10210" y="0"/>
                  </a:lnTo>
                  <a:close/>
                </a:path>
              </a:pathLst>
            </a:custGeom>
            <a:solidFill>
              <a:srgbClr val="62331C"/>
            </a:solidFill>
          </p:spPr>
          <p:txBody>
            <a:bodyPr wrap="square" lIns="0" tIns="0" rIns="0" bIns="0" rtlCol="0"/>
            <a:lstStyle/>
            <a:p>
              <a:endParaRPr sz="1493" dirty="0"/>
            </a:p>
          </p:txBody>
        </p:sp>
        <p:sp>
          <p:nvSpPr>
            <p:cNvPr id="1398" name="object 1378">
              <a:extLst>
                <a:ext uri="{FF2B5EF4-FFF2-40B4-BE49-F238E27FC236}">
                  <a16:creationId xmlns:a16="http://schemas.microsoft.com/office/drawing/2014/main" id="{689193FF-BBC8-406A-9578-C669A3A78D68}"/>
                </a:ext>
              </a:extLst>
            </p:cNvPr>
            <p:cNvSpPr/>
            <p:nvPr/>
          </p:nvSpPr>
          <p:spPr>
            <a:xfrm>
              <a:off x="868686" y="6750085"/>
              <a:ext cx="13970" cy="13970"/>
            </a:xfrm>
            <a:custGeom>
              <a:avLst/>
              <a:gdLst/>
              <a:ahLst/>
              <a:cxnLst/>
              <a:rect l="l" t="t" r="r" b="b"/>
              <a:pathLst>
                <a:path w="13969" h="13970">
                  <a:moveTo>
                    <a:pt x="10210" y="0"/>
                  </a:moveTo>
                  <a:lnTo>
                    <a:pt x="2908" y="127"/>
                  </a:lnTo>
                  <a:lnTo>
                    <a:pt x="0" y="3136"/>
                  </a:lnTo>
                  <a:lnTo>
                    <a:pt x="127" y="10439"/>
                  </a:lnTo>
                  <a:lnTo>
                    <a:pt x="3136" y="13347"/>
                  </a:lnTo>
                  <a:lnTo>
                    <a:pt x="10452" y="13220"/>
                  </a:lnTo>
                  <a:lnTo>
                    <a:pt x="13347" y="10210"/>
                  </a:lnTo>
                  <a:lnTo>
                    <a:pt x="13284" y="6553"/>
                  </a:lnTo>
                  <a:lnTo>
                    <a:pt x="13220" y="2908"/>
                  </a:lnTo>
                  <a:lnTo>
                    <a:pt x="10210" y="0"/>
                  </a:lnTo>
                  <a:close/>
                </a:path>
              </a:pathLst>
            </a:custGeom>
            <a:solidFill>
              <a:srgbClr val="6C351F"/>
            </a:solidFill>
          </p:spPr>
          <p:txBody>
            <a:bodyPr wrap="square" lIns="0" tIns="0" rIns="0" bIns="0" rtlCol="0"/>
            <a:lstStyle/>
            <a:p>
              <a:endParaRPr sz="1493" dirty="0"/>
            </a:p>
          </p:txBody>
        </p:sp>
        <p:sp>
          <p:nvSpPr>
            <p:cNvPr id="1399" name="object 1379">
              <a:extLst>
                <a:ext uri="{FF2B5EF4-FFF2-40B4-BE49-F238E27FC236}">
                  <a16:creationId xmlns:a16="http://schemas.microsoft.com/office/drawing/2014/main" id="{3A8AF326-1B4F-4AC2-AD94-597A001C2C13}"/>
                </a:ext>
              </a:extLst>
            </p:cNvPr>
            <p:cNvSpPr/>
            <p:nvPr/>
          </p:nvSpPr>
          <p:spPr>
            <a:xfrm>
              <a:off x="529197" y="6744303"/>
              <a:ext cx="13970" cy="13970"/>
            </a:xfrm>
            <a:custGeom>
              <a:avLst/>
              <a:gdLst/>
              <a:ahLst/>
              <a:cxnLst/>
              <a:rect l="l" t="t" r="r" b="b"/>
              <a:pathLst>
                <a:path w="13970" h="13970">
                  <a:moveTo>
                    <a:pt x="10210" y="0"/>
                  </a:moveTo>
                  <a:lnTo>
                    <a:pt x="2908" y="126"/>
                  </a:lnTo>
                  <a:lnTo>
                    <a:pt x="0" y="3136"/>
                  </a:lnTo>
                  <a:lnTo>
                    <a:pt x="126" y="10452"/>
                  </a:lnTo>
                  <a:lnTo>
                    <a:pt x="3136" y="13360"/>
                  </a:lnTo>
                  <a:lnTo>
                    <a:pt x="10439" y="13233"/>
                  </a:lnTo>
                  <a:lnTo>
                    <a:pt x="13347" y="10223"/>
                  </a:lnTo>
                  <a:lnTo>
                    <a:pt x="13284" y="6565"/>
                  </a:lnTo>
                  <a:lnTo>
                    <a:pt x="13220" y="2895"/>
                  </a:lnTo>
                  <a:lnTo>
                    <a:pt x="10210" y="0"/>
                  </a:lnTo>
                  <a:close/>
                </a:path>
              </a:pathLst>
            </a:custGeom>
            <a:solidFill>
              <a:srgbClr val="9F4D2E"/>
            </a:solidFill>
          </p:spPr>
          <p:txBody>
            <a:bodyPr wrap="square" lIns="0" tIns="0" rIns="0" bIns="0" rtlCol="0"/>
            <a:lstStyle/>
            <a:p>
              <a:endParaRPr sz="1493" dirty="0"/>
            </a:p>
          </p:txBody>
        </p:sp>
        <p:sp>
          <p:nvSpPr>
            <p:cNvPr id="1400" name="object 1380">
              <a:extLst>
                <a:ext uri="{FF2B5EF4-FFF2-40B4-BE49-F238E27FC236}">
                  <a16:creationId xmlns:a16="http://schemas.microsoft.com/office/drawing/2014/main" id="{D91BA0D9-BB2C-454F-9492-D94541461384}"/>
                </a:ext>
              </a:extLst>
            </p:cNvPr>
            <p:cNvSpPr/>
            <p:nvPr/>
          </p:nvSpPr>
          <p:spPr>
            <a:xfrm>
              <a:off x="723874" y="6783306"/>
              <a:ext cx="13970" cy="13970"/>
            </a:xfrm>
            <a:custGeom>
              <a:avLst/>
              <a:gdLst/>
              <a:ahLst/>
              <a:cxnLst/>
              <a:rect l="l" t="t" r="r" b="b"/>
              <a:pathLst>
                <a:path w="13970" h="13970">
                  <a:moveTo>
                    <a:pt x="10210" y="0"/>
                  </a:moveTo>
                  <a:lnTo>
                    <a:pt x="2908" y="126"/>
                  </a:lnTo>
                  <a:lnTo>
                    <a:pt x="0" y="3149"/>
                  </a:lnTo>
                  <a:lnTo>
                    <a:pt x="126" y="10452"/>
                  </a:lnTo>
                  <a:lnTo>
                    <a:pt x="3136" y="13360"/>
                  </a:lnTo>
                  <a:lnTo>
                    <a:pt x="10439" y="13233"/>
                  </a:lnTo>
                  <a:lnTo>
                    <a:pt x="13347" y="10223"/>
                  </a:lnTo>
                  <a:lnTo>
                    <a:pt x="13284" y="6565"/>
                  </a:lnTo>
                  <a:lnTo>
                    <a:pt x="13220" y="2920"/>
                  </a:lnTo>
                  <a:lnTo>
                    <a:pt x="10210" y="0"/>
                  </a:lnTo>
                  <a:close/>
                </a:path>
              </a:pathLst>
            </a:custGeom>
            <a:solidFill>
              <a:srgbClr val="68321D"/>
            </a:solidFill>
          </p:spPr>
          <p:txBody>
            <a:bodyPr wrap="square" lIns="0" tIns="0" rIns="0" bIns="0" rtlCol="0"/>
            <a:lstStyle/>
            <a:p>
              <a:endParaRPr sz="1493" dirty="0"/>
            </a:p>
          </p:txBody>
        </p:sp>
        <p:sp>
          <p:nvSpPr>
            <p:cNvPr id="1401" name="object 1381">
              <a:extLst>
                <a:ext uri="{FF2B5EF4-FFF2-40B4-BE49-F238E27FC236}">
                  <a16:creationId xmlns:a16="http://schemas.microsoft.com/office/drawing/2014/main" id="{9952A1BC-F8F1-475A-B8CA-41B3172AC1B0}"/>
                </a:ext>
              </a:extLst>
            </p:cNvPr>
            <p:cNvSpPr/>
            <p:nvPr/>
          </p:nvSpPr>
          <p:spPr>
            <a:xfrm>
              <a:off x="886255" y="6776389"/>
              <a:ext cx="13970" cy="13970"/>
            </a:xfrm>
            <a:custGeom>
              <a:avLst/>
              <a:gdLst/>
              <a:ahLst/>
              <a:cxnLst/>
              <a:rect l="l" t="t" r="r" b="b"/>
              <a:pathLst>
                <a:path w="13969" h="13970">
                  <a:moveTo>
                    <a:pt x="10210" y="0"/>
                  </a:moveTo>
                  <a:lnTo>
                    <a:pt x="2895"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723720"/>
            </a:solidFill>
          </p:spPr>
          <p:txBody>
            <a:bodyPr wrap="square" lIns="0" tIns="0" rIns="0" bIns="0" rtlCol="0"/>
            <a:lstStyle/>
            <a:p>
              <a:endParaRPr sz="1493" dirty="0"/>
            </a:p>
          </p:txBody>
        </p:sp>
        <p:sp>
          <p:nvSpPr>
            <p:cNvPr id="1402" name="object 1382">
              <a:extLst>
                <a:ext uri="{FF2B5EF4-FFF2-40B4-BE49-F238E27FC236}">
                  <a16:creationId xmlns:a16="http://schemas.microsoft.com/office/drawing/2014/main" id="{05CBC474-9525-42E9-925D-1C6A07BBCB5D}"/>
                </a:ext>
              </a:extLst>
            </p:cNvPr>
            <p:cNvSpPr/>
            <p:nvPr/>
          </p:nvSpPr>
          <p:spPr>
            <a:xfrm>
              <a:off x="969632" y="6751947"/>
              <a:ext cx="13970" cy="13970"/>
            </a:xfrm>
            <a:custGeom>
              <a:avLst/>
              <a:gdLst/>
              <a:ahLst/>
              <a:cxnLst/>
              <a:rect l="l" t="t" r="r" b="b"/>
              <a:pathLst>
                <a:path w="13969" h="13970">
                  <a:moveTo>
                    <a:pt x="10210" y="0"/>
                  </a:moveTo>
                  <a:lnTo>
                    <a:pt x="2895" y="126"/>
                  </a:lnTo>
                  <a:lnTo>
                    <a:pt x="0" y="3124"/>
                  </a:lnTo>
                  <a:lnTo>
                    <a:pt x="127" y="10426"/>
                  </a:lnTo>
                  <a:lnTo>
                    <a:pt x="3136" y="13347"/>
                  </a:lnTo>
                  <a:lnTo>
                    <a:pt x="10439" y="13220"/>
                  </a:lnTo>
                  <a:lnTo>
                    <a:pt x="13347" y="10198"/>
                  </a:lnTo>
                  <a:lnTo>
                    <a:pt x="13284" y="6553"/>
                  </a:lnTo>
                  <a:lnTo>
                    <a:pt x="13220" y="2895"/>
                  </a:lnTo>
                  <a:lnTo>
                    <a:pt x="10210" y="0"/>
                  </a:lnTo>
                  <a:close/>
                </a:path>
              </a:pathLst>
            </a:custGeom>
            <a:solidFill>
              <a:srgbClr val="6A341E"/>
            </a:solidFill>
          </p:spPr>
          <p:txBody>
            <a:bodyPr wrap="square" lIns="0" tIns="0" rIns="0" bIns="0" rtlCol="0"/>
            <a:lstStyle/>
            <a:p>
              <a:endParaRPr sz="1493" dirty="0"/>
            </a:p>
          </p:txBody>
        </p:sp>
        <p:sp>
          <p:nvSpPr>
            <p:cNvPr id="1403" name="object 1383">
              <a:extLst>
                <a:ext uri="{FF2B5EF4-FFF2-40B4-BE49-F238E27FC236}">
                  <a16:creationId xmlns:a16="http://schemas.microsoft.com/office/drawing/2014/main" id="{8DBC0959-86B1-4E77-8B05-84AFCEFDBEFB}"/>
                </a:ext>
              </a:extLst>
            </p:cNvPr>
            <p:cNvSpPr/>
            <p:nvPr/>
          </p:nvSpPr>
          <p:spPr>
            <a:xfrm>
              <a:off x="548601" y="6773755"/>
              <a:ext cx="13970" cy="13970"/>
            </a:xfrm>
            <a:custGeom>
              <a:avLst/>
              <a:gdLst/>
              <a:ahLst/>
              <a:cxnLst/>
              <a:rect l="l" t="t" r="r" b="b"/>
              <a:pathLst>
                <a:path w="13970" h="13970">
                  <a:moveTo>
                    <a:pt x="10210" y="0"/>
                  </a:moveTo>
                  <a:lnTo>
                    <a:pt x="2895" y="126"/>
                  </a:lnTo>
                  <a:lnTo>
                    <a:pt x="0" y="3124"/>
                  </a:lnTo>
                  <a:lnTo>
                    <a:pt x="126" y="10426"/>
                  </a:lnTo>
                  <a:lnTo>
                    <a:pt x="3136" y="13347"/>
                  </a:lnTo>
                  <a:lnTo>
                    <a:pt x="10439" y="13220"/>
                  </a:lnTo>
                  <a:lnTo>
                    <a:pt x="13347" y="10198"/>
                  </a:lnTo>
                  <a:lnTo>
                    <a:pt x="13284" y="6553"/>
                  </a:lnTo>
                  <a:lnTo>
                    <a:pt x="13220" y="2895"/>
                  </a:lnTo>
                  <a:lnTo>
                    <a:pt x="10210" y="0"/>
                  </a:lnTo>
                  <a:close/>
                </a:path>
              </a:pathLst>
            </a:custGeom>
            <a:solidFill>
              <a:srgbClr val="A24E2F"/>
            </a:solidFill>
          </p:spPr>
          <p:txBody>
            <a:bodyPr wrap="square" lIns="0" tIns="0" rIns="0" bIns="0" rtlCol="0"/>
            <a:lstStyle/>
            <a:p>
              <a:endParaRPr sz="1493" dirty="0"/>
            </a:p>
          </p:txBody>
        </p:sp>
        <p:sp>
          <p:nvSpPr>
            <p:cNvPr id="1404" name="object 1384">
              <a:extLst>
                <a:ext uri="{FF2B5EF4-FFF2-40B4-BE49-F238E27FC236}">
                  <a16:creationId xmlns:a16="http://schemas.microsoft.com/office/drawing/2014/main" id="{D93BA2B1-FCA0-46C8-95A9-E6DF806CBE59}"/>
                </a:ext>
              </a:extLst>
            </p:cNvPr>
            <p:cNvSpPr/>
            <p:nvPr/>
          </p:nvSpPr>
          <p:spPr>
            <a:xfrm>
              <a:off x="761483" y="6771966"/>
              <a:ext cx="13970" cy="13970"/>
            </a:xfrm>
            <a:custGeom>
              <a:avLst/>
              <a:gdLst/>
              <a:ahLst/>
              <a:cxnLst/>
              <a:rect l="l" t="t" r="r" b="b"/>
              <a:pathLst>
                <a:path w="13970" h="13970">
                  <a:moveTo>
                    <a:pt x="10210" y="0"/>
                  </a:moveTo>
                  <a:lnTo>
                    <a:pt x="2908" y="127"/>
                  </a:lnTo>
                  <a:lnTo>
                    <a:pt x="0" y="3136"/>
                  </a:lnTo>
                  <a:lnTo>
                    <a:pt x="126" y="10439"/>
                  </a:lnTo>
                  <a:lnTo>
                    <a:pt x="3136" y="13360"/>
                  </a:lnTo>
                  <a:lnTo>
                    <a:pt x="10439" y="13233"/>
                  </a:lnTo>
                  <a:lnTo>
                    <a:pt x="13347" y="10210"/>
                  </a:lnTo>
                  <a:lnTo>
                    <a:pt x="13284" y="6565"/>
                  </a:lnTo>
                  <a:lnTo>
                    <a:pt x="13220" y="2908"/>
                  </a:lnTo>
                  <a:lnTo>
                    <a:pt x="10210" y="0"/>
                  </a:lnTo>
                  <a:close/>
                </a:path>
              </a:pathLst>
            </a:custGeom>
            <a:solidFill>
              <a:srgbClr val="7A3923"/>
            </a:solidFill>
          </p:spPr>
          <p:txBody>
            <a:bodyPr wrap="square" lIns="0" tIns="0" rIns="0" bIns="0" rtlCol="0"/>
            <a:lstStyle/>
            <a:p>
              <a:endParaRPr sz="1493" dirty="0"/>
            </a:p>
          </p:txBody>
        </p:sp>
        <p:sp>
          <p:nvSpPr>
            <p:cNvPr id="1405" name="object 1385">
              <a:extLst>
                <a:ext uri="{FF2B5EF4-FFF2-40B4-BE49-F238E27FC236}">
                  <a16:creationId xmlns:a16="http://schemas.microsoft.com/office/drawing/2014/main" id="{21DBEEE3-0E5D-49AA-B690-575EE5EB4A51}"/>
                </a:ext>
              </a:extLst>
            </p:cNvPr>
            <p:cNvSpPr/>
            <p:nvPr/>
          </p:nvSpPr>
          <p:spPr>
            <a:xfrm>
              <a:off x="715705" y="6741526"/>
              <a:ext cx="13970" cy="13970"/>
            </a:xfrm>
            <a:custGeom>
              <a:avLst/>
              <a:gdLst/>
              <a:ahLst/>
              <a:cxnLst/>
              <a:rect l="l" t="t" r="r" b="b"/>
              <a:pathLst>
                <a:path w="13970" h="13970">
                  <a:moveTo>
                    <a:pt x="10210" y="0"/>
                  </a:moveTo>
                  <a:lnTo>
                    <a:pt x="2908" y="126"/>
                  </a:lnTo>
                  <a:lnTo>
                    <a:pt x="0" y="3149"/>
                  </a:lnTo>
                  <a:lnTo>
                    <a:pt x="126" y="10452"/>
                  </a:lnTo>
                  <a:lnTo>
                    <a:pt x="3136" y="13360"/>
                  </a:lnTo>
                  <a:lnTo>
                    <a:pt x="10439" y="13233"/>
                  </a:lnTo>
                  <a:lnTo>
                    <a:pt x="13347" y="10223"/>
                  </a:lnTo>
                  <a:lnTo>
                    <a:pt x="13284" y="6565"/>
                  </a:lnTo>
                  <a:lnTo>
                    <a:pt x="13220" y="2920"/>
                  </a:lnTo>
                  <a:lnTo>
                    <a:pt x="10210" y="0"/>
                  </a:lnTo>
                  <a:close/>
                </a:path>
              </a:pathLst>
            </a:custGeom>
            <a:solidFill>
              <a:srgbClr val="833B1E"/>
            </a:solidFill>
          </p:spPr>
          <p:txBody>
            <a:bodyPr wrap="square" lIns="0" tIns="0" rIns="0" bIns="0" rtlCol="0"/>
            <a:lstStyle/>
            <a:p>
              <a:endParaRPr sz="1493" dirty="0"/>
            </a:p>
          </p:txBody>
        </p:sp>
        <p:sp>
          <p:nvSpPr>
            <p:cNvPr id="1406" name="object 1386">
              <a:extLst>
                <a:ext uri="{FF2B5EF4-FFF2-40B4-BE49-F238E27FC236}">
                  <a16:creationId xmlns:a16="http://schemas.microsoft.com/office/drawing/2014/main" id="{3497E57B-7023-44B3-B2A9-AF5C4BE914A6}"/>
                </a:ext>
              </a:extLst>
            </p:cNvPr>
            <p:cNvSpPr/>
            <p:nvPr/>
          </p:nvSpPr>
          <p:spPr>
            <a:xfrm>
              <a:off x="822611" y="6773125"/>
              <a:ext cx="13970" cy="13970"/>
            </a:xfrm>
            <a:custGeom>
              <a:avLst/>
              <a:gdLst/>
              <a:ahLst/>
              <a:cxnLst/>
              <a:rect l="l" t="t" r="r" b="b"/>
              <a:pathLst>
                <a:path w="13969" h="13970">
                  <a:moveTo>
                    <a:pt x="10223" y="0"/>
                  </a:moveTo>
                  <a:lnTo>
                    <a:pt x="2920" y="127"/>
                  </a:lnTo>
                  <a:lnTo>
                    <a:pt x="0" y="3136"/>
                  </a:lnTo>
                  <a:lnTo>
                    <a:pt x="126" y="10439"/>
                  </a:lnTo>
                  <a:lnTo>
                    <a:pt x="3149" y="13347"/>
                  </a:lnTo>
                  <a:lnTo>
                    <a:pt x="10464" y="13220"/>
                  </a:lnTo>
                  <a:lnTo>
                    <a:pt x="13360" y="10210"/>
                  </a:lnTo>
                  <a:lnTo>
                    <a:pt x="13296" y="6553"/>
                  </a:lnTo>
                  <a:lnTo>
                    <a:pt x="13233" y="2908"/>
                  </a:lnTo>
                  <a:lnTo>
                    <a:pt x="10223" y="0"/>
                  </a:lnTo>
                  <a:close/>
                </a:path>
              </a:pathLst>
            </a:custGeom>
            <a:solidFill>
              <a:srgbClr val="692F18"/>
            </a:solidFill>
          </p:spPr>
          <p:txBody>
            <a:bodyPr wrap="square" lIns="0" tIns="0" rIns="0" bIns="0" rtlCol="0"/>
            <a:lstStyle/>
            <a:p>
              <a:endParaRPr sz="1493" dirty="0"/>
            </a:p>
          </p:txBody>
        </p:sp>
        <p:sp>
          <p:nvSpPr>
            <p:cNvPr id="1407" name="object 1387">
              <a:extLst>
                <a:ext uri="{FF2B5EF4-FFF2-40B4-BE49-F238E27FC236}">
                  <a16:creationId xmlns:a16="http://schemas.microsoft.com/office/drawing/2014/main" id="{05A8EB59-0E0B-411A-8407-60B5267055C0}"/>
                </a:ext>
              </a:extLst>
            </p:cNvPr>
            <p:cNvSpPr/>
            <p:nvPr/>
          </p:nvSpPr>
          <p:spPr>
            <a:xfrm>
              <a:off x="709730" y="6748698"/>
              <a:ext cx="13970" cy="13970"/>
            </a:xfrm>
            <a:custGeom>
              <a:avLst/>
              <a:gdLst/>
              <a:ahLst/>
              <a:cxnLst/>
              <a:rect l="l" t="t" r="r" b="b"/>
              <a:pathLst>
                <a:path w="13970" h="13970">
                  <a:moveTo>
                    <a:pt x="10210" y="0"/>
                  </a:moveTo>
                  <a:lnTo>
                    <a:pt x="2908" y="127"/>
                  </a:lnTo>
                  <a:lnTo>
                    <a:pt x="0" y="3124"/>
                  </a:lnTo>
                  <a:lnTo>
                    <a:pt x="126" y="10426"/>
                  </a:lnTo>
                  <a:lnTo>
                    <a:pt x="3136" y="13347"/>
                  </a:lnTo>
                  <a:lnTo>
                    <a:pt x="10439" y="13220"/>
                  </a:lnTo>
                  <a:lnTo>
                    <a:pt x="13347" y="10198"/>
                  </a:lnTo>
                  <a:lnTo>
                    <a:pt x="13284" y="6553"/>
                  </a:lnTo>
                  <a:lnTo>
                    <a:pt x="13220" y="2895"/>
                  </a:lnTo>
                  <a:lnTo>
                    <a:pt x="10210" y="0"/>
                  </a:lnTo>
                  <a:close/>
                </a:path>
              </a:pathLst>
            </a:custGeom>
            <a:solidFill>
              <a:srgbClr val="8C4428"/>
            </a:solidFill>
          </p:spPr>
          <p:txBody>
            <a:bodyPr wrap="square" lIns="0" tIns="0" rIns="0" bIns="0" rtlCol="0"/>
            <a:lstStyle/>
            <a:p>
              <a:endParaRPr sz="1493" dirty="0"/>
            </a:p>
          </p:txBody>
        </p:sp>
        <p:sp>
          <p:nvSpPr>
            <p:cNvPr id="1408" name="object 1388">
              <a:extLst>
                <a:ext uri="{FF2B5EF4-FFF2-40B4-BE49-F238E27FC236}">
                  <a16:creationId xmlns:a16="http://schemas.microsoft.com/office/drawing/2014/main" id="{55A613B9-B790-41E6-906A-3986A8A9ED0D}"/>
                </a:ext>
              </a:extLst>
            </p:cNvPr>
            <p:cNvSpPr/>
            <p:nvPr/>
          </p:nvSpPr>
          <p:spPr>
            <a:xfrm>
              <a:off x="426714" y="6690591"/>
              <a:ext cx="13970" cy="13335"/>
            </a:xfrm>
            <a:custGeom>
              <a:avLst/>
              <a:gdLst/>
              <a:ahLst/>
              <a:cxnLst/>
              <a:rect l="l" t="t" r="r" b="b"/>
              <a:pathLst>
                <a:path w="13970" h="13334">
                  <a:moveTo>
                    <a:pt x="10223" y="0"/>
                  </a:moveTo>
                  <a:lnTo>
                    <a:pt x="2908" y="127"/>
                  </a:lnTo>
                  <a:lnTo>
                    <a:pt x="0" y="3136"/>
                  </a:lnTo>
                  <a:lnTo>
                    <a:pt x="126" y="10439"/>
                  </a:lnTo>
                  <a:lnTo>
                    <a:pt x="3136" y="13335"/>
                  </a:lnTo>
                  <a:lnTo>
                    <a:pt x="10452" y="13208"/>
                  </a:lnTo>
                  <a:lnTo>
                    <a:pt x="13347" y="10210"/>
                  </a:lnTo>
                  <a:lnTo>
                    <a:pt x="13284" y="6553"/>
                  </a:lnTo>
                  <a:lnTo>
                    <a:pt x="13220" y="2908"/>
                  </a:lnTo>
                  <a:lnTo>
                    <a:pt x="10223" y="0"/>
                  </a:lnTo>
                  <a:close/>
                </a:path>
              </a:pathLst>
            </a:custGeom>
            <a:solidFill>
              <a:srgbClr val="9F4C2F"/>
            </a:solidFill>
          </p:spPr>
          <p:txBody>
            <a:bodyPr wrap="square" lIns="0" tIns="0" rIns="0" bIns="0" rtlCol="0"/>
            <a:lstStyle/>
            <a:p>
              <a:endParaRPr sz="1493" dirty="0"/>
            </a:p>
          </p:txBody>
        </p:sp>
        <p:sp>
          <p:nvSpPr>
            <p:cNvPr id="1409" name="object 1389">
              <a:extLst>
                <a:ext uri="{FF2B5EF4-FFF2-40B4-BE49-F238E27FC236}">
                  <a16:creationId xmlns:a16="http://schemas.microsoft.com/office/drawing/2014/main" id="{2C5AABA3-0816-4283-8513-628DACCDAFC0}"/>
                </a:ext>
              </a:extLst>
            </p:cNvPr>
            <p:cNvSpPr/>
            <p:nvPr/>
          </p:nvSpPr>
          <p:spPr>
            <a:xfrm>
              <a:off x="1046032" y="6670474"/>
              <a:ext cx="13970" cy="13970"/>
            </a:xfrm>
            <a:custGeom>
              <a:avLst/>
              <a:gdLst/>
              <a:ahLst/>
              <a:cxnLst/>
              <a:rect l="l" t="t" r="r" b="b"/>
              <a:pathLst>
                <a:path w="13969" h="13970">
                  <a:moveTo>
                    <a:pt x="10210" y="0"/>
                  </a:moveTo>
                  <a:lnTo>
                    <a:pt x="2895"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67351E"/>
            </a:solidFill>
          </p:spPr>
          <p:txBody>
            <a:bodyPr wrap="square" lIns="0" tIns="0" rIns="0" bIns="0" rtlCol="0"/>
            <a:lstStyle/>
            <a:p>
              <a:endParaRPr sz="1493" dirty="0"/>
            </a:p>
          </p:txBody>
        </p:sp>
        <p:sp>
          <p:nvSpPr>
            <p:cNvPr id="1410" name="object 1390">
              <a:extLst>
                <a:ext uri="{FF2B5EF4-FFF2-40B4-BE49-F238E27FC236}">
                  <a16:creationId xmlns:a16="http://schemas.microsoft.com/office/drawing/2014/main" id="{15388C4A-C674-46E3-92C8-F9FB6ABA0E30}"/>
                </a:ext>
              </a:extLst>
            </p:cNvPr>
            <p:cNvSpPr/>
            <p:nvPr/>
          </p:nvSpPr>
          <p:spPr>
            <a:xfrm>
              <a:off x="461065" y="6683293"/>
              <a:ext cx="13970" cy="13970"/>
            </a:xfrm>
            <a:custGeom>
              <a:avLst/>
              <a:gdLst/>
              <a:ahLst/>
              <a:cxnLst/>
              <a:rect l="l" t="t" r="r" b="b"/>
              <a:pathLst>
                <a:path w="13970" h="13970">
                  <a:moveTo>
                    <a:pt x="10210" y="0"/>
                  </a:moveTo>
                  <a:lnTo>
                    <a:pt x="2908"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8E4729"/>
            </a:solidFill>
          </p:spPr>
          <p:txBody>
            <a:bodyPr wrap="square" lIns="0" tIns="0" rIns="0" bIns="0" rtlCol="0"/>
            <a:lstStyle/>
            <a:p>
              <a:endParaRPr sz="1493" dirty="0"/>
            </a:p>
          </p:txBody>
        </p:sp>
        <p:sp>
          <p:nvSpPr>
            <p:cNvPr id="1411" name="object 1391">
              <a:extLst>
                <a:ext uri="{FF2B5EF4-FFF2-40B4-BE49-F238E27FC236}">
                  <a16:creationId xmlns:a16="http://schemas.microsoft.com/office/drawing/2014/main" id="{66960DB7-B634-4F69-A4F9-234453AD4BA5}"/>
                </a:ext>
              </a:extLst>
            </p:cNvPr>
            <p:cNvSpPr/>
            <p:nvPr/>
          </p:nvSpPr>
          <p:spPr>
            <a:xfrm>
              <a:off x="698474" y="6737269"/>
              <a:ext cx="13970" cy="13970"/>
            </a:xfrm>
            <a:custGeom>
              <a:avLst/>
              <a:gdLst/>
              <a:ahLst/>
              <a:cxnLst/>
              <a:rect l="l" t="t" r="r" b="b"/>
              <a:pathLst>
                <a:path w="13970" h="13970">
                  <a:moveTo>
                    <a:pt x="10210" y="0"/>
                  </a:moveTo>
                  <a:lnTo>
                    <a:pt x="2908" y="127"/>
                  </a:lnTo>
                  <a:lnTo>
                    <a:pt x="0" y="3124"/>
                  </a:lnTo>
                  <a:lnTo>
                    <a:pt x="126" y="10426"/>
                  </a:lnTo>
                  <a:lnTo>
                    <a:pt x="3136" y="13347"/>
                  </a:lnTo>
                  <a:lnTo>
                    <a:pt x="10452" y="13220"/>
                  </a:lnTo>
                  <a:lnTo>
                    <a:pt x="13347" y="10198"/>
                  </a:lnTo>
                  <a:lnTo>
                    <a:pt x="13284" y="6553"/>
                  </a:lnTo>
                  <a:lnTo>
                    <a:pt x="13220" y="2895"/>
                  </a:lnTo>
                  <a:lnTo>
                    <a:pt x="10210" y="0"/>
                  </a:lnTo>
                  <a:close/>
                </a:path>
              </a:pathLst>
            </a:custGeom>
            <a:solidFill>
              <a:srgbClr val="914729"/>
            </a:solidFill>
          </p:spPr>
          <p:txBody>
            <a:bodyPr wrap="square" lIns="0" tIns="0" rIns="0" bIns="0" rtlCol="0"/>
            <a:lstStyle/>
            <a:p>
              <a:endParaRPr sz="1493" dirty="0"/>
            </a:p>
          </p:txBody>
        </p:sp>
        <p:sp>
          <p:nvSpPr>
            <p:cNvPr id="1412" name="object 1392">
              <a:extLst>
                <a:ext uri="{FF2B5EF4-FFF2-40B4-BE49-F238E27FC236}">
                  <a16:creationId xmlns:a16="http://schemas.microsoft.com/office/drawing/2014/main" id="{DB748F8E-CE9D-41C8-A3F7-D666DEB54E3C}"/>
                </a:ext>
              </a:extLst>
            </p:cNvPr>
            <p:cNvSpPr/>
            <p:nvPr/>
          </p:nvSpPr>
          <p:spPr>
            <a:xfrm>
              <a:off x="1038632" y="6685519"/>
              <a:ext cx="13970" cy="13970"/>
            </a:xfrm>
            <a:custGeom>
              <a:avLst/>
              <a:gdLst/>
              <a:ahLst/>
              <a:cxnLst/>
              <a:rect l="l" t="t" r="r" b="b"/>
              <a:pathLst>
                <a:path w="13969" h="13970">
                  <a:moveTo>
                    <a:pt x="10210" y="0"/>
                  </a:moveTo>
                  <a:lnTo>
                    <a:pt x="2908" y="127"/>
                  </a:lnTo>
                  <a:lnTo>
                    <a:pt x="0" y="3136"/>
                  </a:lnTo>
                  <a:lnTo>
                    <a:pt x="127" y="10452"/>
                  </a:lnTo>
                  <a:lnTo>
                    <a:pt x="3136" y="13347"/>
                  </a:lnTo>
                  <a:lnTo>
                    <a:pt x="10439" y="13220"/>
                  </a:lnTo>
                  <a:lnTo>
                    <a:pt x="13347" y="10223"/>
                  </a:lnTo>
                  <a:lnTo>
                    <a:pt x="13284" y="6553"/>
                  </a:lnTo>
                  <a:lnTo>
                    <a:pt x="13220" y="2908"/>
                  </a:lnTo>
                  <a:lnTo>
                    <a:pt x="10210" y="0"/>
                  </a:lnTo>
                  <a:close/>
                </a:path>
              </a:pathLst>
            </a:custGeom>
            <a:solidFill>
              <a:srgbClr val="66341E"/>
            </a:solidFill>
          </p:spPr>
          <p:txBody>
            <a:bodyPr wrap="square" lIns="0" tIns="0" rIns="0" bIns="0" rtlCol="0"/>
            <a:lstStyle/>
            <a:p>
              <a:endParaRPr sz="1493" dirty="0"/>
            </a:p>
          </p:txBody>
        </p:sp>
        <p:sp>
          <p:nvSpPr>
            <p:cNvPr id="1413" name="object 1393">
              <a:extLst>
                <a:ext uri="{FF2B5EF4-FFF2-40B4-BE49-F238E27FC236}">
                  <a16:creationId xmlns:a16="http://schemas.microsoft.com/office/drawing/2014/main" id="{C3B86F9E-0D6C-41FB-8A92-D9CB57648516}"/>
                </a:ext>
              </a:extLst>
            </p:cNvPr>
            <p:cNvSpPr/>
            <p:nvPr/>
          </p:nvSpPr>
          <p:spPr>
            <a:xfrm>
              <a:off x="645109" y="6748499"/>
              <a:ext cx="13970" cy="13970"/>
            </a:xfrm>
            <a:custGeom>
              <a:avLst/>
              <a:gdLst/>
              <a:ahLst/>
              <a:cxnLst/>
              <a:rect l="l" t="t" r="r" b="b"/>
              <a:pathLst>
                <a:path w="13970" h="13970">
                  <a:moveTo>
                    <a:pt x="10210" y="0"/>
                  </a:moveTo>
                  <a:lnTo>
                    <a:pt x="2908" y="127"/>
                  </a:lnTo>
                  <a:lnTo>
                    <a:pt x="0" y="3124"/>
                  </a:lnTo>
                  <a:lnTo>
                    <a:pt x="126" y="10426"/>
                  </a:lnTo>
                  <a:lnTo>
                    <a:pt x="3136" y="13347"/>
                  </a:lnTo>
                  <a:lnTo>
                    <a:pt x="10439" y="13220"/>
                  </a:lnTo>
                  <a:lnTo>
                    <a:pt x="13347" y="10198"/>
                  </a:lnTo>
                  <a:lnTo>
                    <a:pt x="13284" y="6553"/>
                  </a:lnTo>
                  <a:lnTo>
                    <a:pt x="13220" y="2895"/>
                  </a:lnTo>
                  <a:lnTo>
                    <a:pt x="10210" y="0"/>
                  </a:lnTo>
                  <a:close/>
                </a:path>
              </a:pathLst>
            </a:custGeom>
            <a:solidFill>
              <a:srgbClr val="8F4628"/>
            </a:solidFill>
          </p:spPr>
          <p:txBody>
            <a:bodyPr wrap="square" lIns="0" tIns="0" rIns="0" bIns="0" rtlCol="0"/>
            <a:lstStyle/>
            <a:p>
              <a:endParaRPr sz="1493" dirty="0"/>
            </a:p>
          </p:txBody>
        </p:sp>
        <p:sp>
          <p:nvSpPr>
            <p:cNvPr id="1414" name="object 1394">
              <a:extLst>
                <a:ext uri="{FF2B5EF4-FFF2-40B4-BE49-F238E27FC236}">
                  <a16:creationId xmlns:a16="http://schemas.microsoft.com/office/drawing/2014/main" id="{16B944FD-A9D9-4196-B80C-638E65674143}"/>
                </a:ext>
              </a:extLst>
            </p:cNvPr>
            <p:cNvSpPr/>
            <p:nvPr/>
          </p:nvSpPr>
          <p:spPr>
            <a:xfrm>
              <a:off x="869555" y="6720348"/>
              <a:ext cx="13970" cy="13970"/>
            </a:xfrm>
            <a:custGeom>
              <a:avLst/>
              <a:gdLst/>
              <a:ahLst/>
              <a:cxnLst/>
              <a:rect l="l" t="t" r="r" b="b"/>
              <a:pathLst>
                <a:path w="13969" h="13970">
                  <a:moveTo>
                    <a:pt x="10210" y="0"/>
                  </a:moveTo>
                  <a:lnTo>
                    <a:pt x="2908" y="127"/>
                  </a:lnTo>
                  <a:lnTo>
                    <a:pt x="0" y="3136"/>
                  </a:lnTo>
                  <a:lnTo>
                    <a:pt x="127" y="10439"/>
                  </a:lnTo>
                  <a:lnTo>
                    <a:pt x="3136" y="13347"/>
                  </a:lnTo>
                  <a:lnTo>
                    <a:pt x="10452" y="13220"/>
                  </a:lnTo>
                  <a:lnTo>
                    <a:pt x="13347" y="10210"/>
                  </a:lnTo>
                  <a:lnTo>
                    <a:pt x="13284" y="6553"/>
                  </a:lnTo>
                  <a:lnTo>
                    <a:pt x="13220" y="2908"/>
                  </a:lnTo>
                  <a:lnTo>
                    <a:pt x="10210" y="0"/>
                  </a:lnTo>
                  <a:close/>
                </a:path>
              </a:pathLst>
            </a:custGeom>
            <a:solidFill>
              <a:srgbClr val="803E24"/>
            </a:solidFill>
          </p:spPr>
          <p:txBody>
            <a:bodyPr wrap="square" lIns="0" tIns="0" rIns="0" bIns="0" rtlCol="0"/>
            <a:lstStyle/>
            <a:p>
              <a:endParaRPr sz="1493" dirty="0"/>
            </a:p>
          </p:txBody>
        </p:sp>
        <p:sp>
          <p:nvSpPr>
            <p:cNvPr id="1415" name="object 1395">
              <a:extLst>
                <a:ext uri="{FF2B5EF4-FFF2-40B4-BE49-F238E27FC236}">
                  <a16:creationId xmlns:a16="http://schemas.microsoft.com/office/drawing/2014/main" id="{832DDF44-20AD-4361-9672-FBB02EB9D855}"/>
                </a:ext>
              </a:extLst>
            </p:cNvPr>
            <p:cNvSpPr/>
            <p:nvPr/>
          </p:nvSpPr>
          <p:spPr>
            <a:xfrm>
              <a:off x="1016461" y="6686628"/>
              <a:ext cx="13970" cy="13970"/>
            </a:xfrm>
            <a:custGeom>
              <a:avLst/>
              <a:gdLst/>
              <a:ahLst/>
              <a:cxnLst/>
              <a:rect l="l" t="t" r="r" b="b"/>
              <a:pathLst>
                <a:path w="13969" h="13970">
                  <a:moveTo>
                    <a:pt x="10210" y="0"/>
                  </a:moveTo>
                  <a:lnTo>
                    <a:pt x="2895" y="126"/>
                  </a:lnTo>
                  <a:lnTo>
                    <a:pt x="0" y="3136"/>
                  </a:lnTo>
                  <a:lnTo>
                    <a:pt x="127" y="10439"/>
                  </a:lnTo>
                  <a:lnTo>
                    <a:pt x="3136" y="13360"/>
                  </a:lnTo>
                  <a:lnTo>
                    <a:pt x="10439" y="13233"/>
                  </a:lnTo>
                  <a:lnTo>
                    <a:pt x="13347" y="10210"/>
                  </a:lnTo>
                  <a:lnTo>
                    <a:pt x="13284" y="6565"/>
                  </a:lnTo>
                  <a:lnTo>
                    <a:pt x="13220" y="2908"/>
                  </a:lnTo>
                  <a:lnTo>
                    <a:pt x="10210" y="0"/>
                  </a:lnTo>
                  <a:close/>
                </a:path>
              </a:pathLst>
            </a:custGeom>
            <a:solidFill>
              <a:srgbClr val="61311B"/>
            </a:solidFill>
          </p:spPr>
          <p:txBody>
            <a:bodyPr wrap="square" lIns="0" tIns="0" rIns="0" bIns="0" rtlCol="0"/>
            <a:lstStyle/>
            <a:p>
              <a:endParaRPr sz="1493" dirty="0"/>
            </a:p>
          </p:txBody>
        </p:sp>
        <p:sp>
          <p:nvSpPr>
            <p:cNvPr id="1416" name="object 1396">
              <a:extLst>
                <a:ext uri="{FF2B5EF4-FFF2-40B4-BE49-F238E27FC236}">
                  <a16:creationId xmlns:a16="http://schemas.microsoft.com/office/drawing/2014/main" id="{7816E815-FADB-426D-BD92-C5604E294BF1}"/>
                </a:ext>
              </a:extLst>
            </p:cNvPr>
            <p:cNvSpPr/>
            <p:nvPr/>
          </p:nvSpPr>
          <p:spPr>
            <a:xfrm>
              <a:off x="878055" y="6748472"/>
              <a:ext cx="13970" cy="13970"/>
            </a:xfrm>
            <a:custGeom>
              <a:avLst/>
              <a:gdLst/>
              <a:ahLst/>
              <a:cxnLst/>
              <a:rect l="l" t="t" r="r" b="b"/>
              <a:pathLst>
                <a:path w="13969" h="13970">
                  <a:moveTo>
                    <a:pt x="10210" y="0"/>
                  </a:moveTo>
                  <a:lnTo>
                    <a:pt x="2895" y="126"/>
                  </a:lnTo>
                  <a:lnTo>
                    <a:pt x="0" y="3124"/>
                  </a:lnTo>
                  <a:lnTo>
                    <a:pt x="127" y="10426"/>
                  </a:lnTo>
                  <a:lnTo>
                    <a:pt x="3136" y="13347"/>
                  </a:lnTo>
                  <a:lnTo>
                    <a:pt x="10439" y="13220"/>
                  </a:lnTo>
                  <a:lnTo>
                    <a:pt x="13347" y="10198"/>
                  </a:lnTo>
                  <a:lnTo>
                    <a:pt x="13284" y="6553"/>
                  </a:lnTo>
                  <a:lnTo>
                    <a:pt x="13220" y="2895"/>
                  </a:lnTo>
                  <a:lnTo>
                    <a:pt x="10210" y="0"/>
                  </a:lnTo>
                  <a:close/>
                </a:path>
              </a:pathLst>
            </a:custGeom>
            <a:solidFill>
              <a:srgbClr val="793A22"/>
            </a:solidFill>
          </p:spPr>
          <p:txBody>
            <a:bodyPr wrap="square" lIns="0" tIns="0" rIns="0" bIns="0" rtlCol="0"/>
            <a:lstStyle/>
            <a:p>
              <a:endParaRPr sz="1493" dirty="0"/>
            </a:p>
          </p:txBody>
        </p:sp>
        <p:sp>
          <p:nvSpPr>
            <p:cNvPr id="1417" name="object 1397">
              <a:extLst>
                <a:ext uri="{FF2B5EF4-FFF2-40B4-BE49-F238E27FC236}">
                  <a16:creationId xmlns:a16="http://schemas.microsoft.com/office/drawing/2014/main" id="{E9AB3F56-E0E0-4E78-981F-D1ADE85D96D7}"/>
                </a:ext>
              </a:extLst>
            </p:cNvPr>
            <p:cNvSpPr/>
            <p:nvPr/>
          </p:nvSpPr>
          <p:spPr>
            <a:xfrm>
              <a:off x="1044154" y="6699959"/>
              <a:ext cx="13335" cy="13970"/>
            </a:xfrm>
            <a:custGeom>
              <a:avLst/>
              <a:gdLst/>
              <a:ahLst/>
              <a:cxnLst/>
              <a:rect l="l" t="t" r="r" b="b"/>
              <a:pathLst>
                <a:path w="13334" h="13970">
                  <a:moveTo>
                    <a:pt x="10198" y="0"/>
                  </a:moveTo>
                  <a:lnTo>
                    <a:pt x="2895" y="126"/>
                  </a:lnTo>
                  <a:lnTo>
                    <a:pt x="0" y="3136"/>
                  </a:lnTo>
                  <a:lnTo>
                    <a:pt x="127" y="10439"/>
                  </a:lnTo>
                  <a:lnTo>
                    <a:pt x="3124" y="13360"/>
                  </a:lnTo>
                  <a:lnTo>
                    <a:pt x="10426" y="13233"/>
                  </a:lnTo>
                  <a:lnTo>
                    <a:pt x="13335" y="10210"/>
                  </a:lnTo>
                  <a:lnTo>
                    <a:pt x="13271" y="6565"/>
                  </a:lnTo>
                  <a:lnTo>
                    <a:pt x="13208" y="2908"/>
                  </a:lnTo>
                  <a:lnTo>
                    <a:pt x="10198" y="0"/>
                  </a:lnTo>
                  <a:close/>
                </a:path>
              </a:pathLst>
            </a:custGeom>
            <a:solidFill>
              <a:srgbClr val="69351F"/>
            </a:solidFill>
          </p:spPr>
          <p:txBody>
            <a:bodyPr wrap="square" lIns="0" tIns="0" rIns="0" bIns="0" rtlCol="0"/>
            <a:lstStyle/>
            <a:p>
              <a:endParaRPr sz="1493" dirty="0"/>
            </a:p>
          </p:txBody>
        </p:sp>
        <p:sp>
          <p:nvSpPr>
            <p:cNvPr id="1418" name="object 1398">
              <a:extLst>
                <a:ext uri="{FF2B5EF4-FFF2-40B4-BE49-F238E27FC236}">
                  <a16:creationId xmlns:a16="http://schemas.microsoft.com/office/drawing/2014/main" id="{9B5E6AC1-EB66-4CFF-96C9-86C3E2AD93B5}"/>
                </a:ext>
              </a:extLst>
            </p:cNvPr>
            <p:cNvSpPr/>
            <p:nvPr/>
          </p:nvSpPr>
          <p:spPr>
            <a:xfrm>
              <a:off x="875256" y="6779910"/>
              <a:ext cx="13970" cy="13970"/>
            </a:xfrm>
            <a:custGeom>
              <a:avLst/>
              <a:gdLst/>
              <a:ahLst/>
              <a:cxnLst/>
              <a:rect l="l" t="t" r="r" b="b"/>
              <a:pathLst>
                <a:path w="13969" h="13970">
                  <a:moveTo>
                    <a:pt x="10223" y="0"/>
                  </a:moveTo>
                  <a:lnTo>
                    <a:pt x="2908" y="126"/>
                  </a:lnTo>
                  <a:lnTo>
                    <a:pt x="0" y="3136"/>
                  </a:lnTo>
                  <a:lnTo>
                    <a:pt x="139" y="10439"/>
                  </a:lnTo>
                  <a:lnTo>
                    <a:pt x="3149" y="13347"/>
                  </a:lnTo>
                  <a:lnTo>
                    <a:pt x="10452" y="13220"/>
                  </a:lnTo>
                  <a:lnTo>
                    <a:pt x="13360" y="10210"/>
                  </a:lnTo>
                  <a:lnTo>
                    <a:pt x="13296" y="6553"/>
                  </a:lnTo>
                  <a:lnTo>
                    <a:pt x="13233" y="2908"/>
                  </a:lnTo>
                  <a:lnTo>
                    <a:pt x="10223" y="0"/>
                  </a:lnTo>
                  <a:close/>
                </a:path>
              </a:pathLst>
            </a:custGeom>
            <a:solidFill>
              <a:srgbClr val="6F371F"/>
            </a:solidFill>
          </p:spPr>
          <p:txBody>
            <a:bodyPr wrap="square" lIns="0" tIns="0" rIns="0" bIns="0" rtlCol="0"/>
            <a:lstStyle/>
            <a:p>
              <a:endParaRPr sz="1493" dirty="0"/>
            </a:p>
          </p:txBody>
        </p:sp>
        <p:sp>
          <p:nvSpPr>
            <p:cNvPr id="1419" name="object 1399">
              <a:extLst>
                <a:ext uri="{FF2B5EF4-FFF2-40B4-BE49-F238E27FC236}">
                  <a16:creationId xmlns:a16="http://schemas.microsoft.com/office/drawing/2014/main" id="{440D90F5-1E40-4706-A22D-95710D8C728D}"/>
                </a:ext>
              </a:extLst>
            </p:cNvPr>
            <p:cNvSpPr/>
            <p:nvPr/>
          </p:nvSpPr>
          <p:spPr>
            <a:xfrm>
              <a:off x="712222" y="6787061"/>
              <a:ext cx="13970" cy="13970"/>
            </a:xfrm>
            <a:custGeom>
              <a:avLst/>
              <a:gdLst/>
              <a:ahLst/>
              <a:cxnLst/>
              <a:rect l="l" t="t" r="r" b="b"/>
              <a:pathLst>
                <a:path w="13970" h="13970">
                  <a:moveTo>
                    <a:pt x="10210" y="0"/>
                  </a:moveTo>
                  <a:lnTo>
                    <a:pt x="2908" y="126"/>
                  </a:lnTo>
                  <a:lnTo>
                    <a:pt x="0" y="3149"/>
                  </a:lnTo>
                  <a:lnTo>
                    <a:pt x="126" y="10452"/>
                  </a:lnTo>
                  <a:lnTo>
                    <a:pt x="3136" y="13360"/>
                  </a:lnTo>
                  <a:lnTo>
                    <a:pt x="10452" y="13233"/>
                  </a:lnTo>
                  <a:lnTo>
                    <a:pt x="13347" y="10223"/>
                  </a:lnTo>
                  <a:lnTo>
                    <a:pt x="13284" y="6565"/>
                  </a:lnTo>
                  <a:lnTo>
                    <a:pt x="13220" y="2920"/>
                  </a:lnTo>
                  <a:lnTo>
                    <a:pt x="10210" y="0"/>
                  </a:lnTo>
                  <a:close/>
                </a:path>
              </a:pathLst>
            </a:custGeom>
            <a:solidFill>
              <a:srgbClr val="874327"/>
            </a:solidFill>
          </p:spPr>
          <p:txBody>
            <a:bodyPr wrap="square" lIns="0" tIns="0" rIns="0" bIns="0" rtlCol="0"/>
            <a:lstStyle/>
            <a:p>
              <a:endParaRPr sz="1493" dirty="0"/>
            </a:p>
          </p:txBody>
        </p:sp>
        <p:sp>
          <p:nvSpPr>
            <p:cNvPr id="1420" name="object 1400">
              <a:extLst>
                <a:ext uri="{FF2B5EF4-FFF2-40B4-BE49-F238E27FC236}">
                  <a16:creationId xmlns:a16="http://schemas.microsoft.com/office/drawing/2014/main" id="{5006B05B-DC6F-41C0-A606-4B1B3CFCE55B}"/>
                </a:ext>
              </a:extLst>
            </p:cNvPr>
            <p:cNvSpPr/>
            <p:nvPr/>
          </p:nvSpPr>
          <p:spPr>
            <a:xfrm>
              <a:off x="989429" y="6742353"/>
              <a:ext cx="13970" cy="13970"/>
            </a:xfrm>
            <a:custGeom>
              <a:avLst/>
              <a:gdLst/>
              <a:ahLst/>
              <a:cxnLst/>
              <a:rect l="l" t="t" r="r" b="b"/>
              <a:pathLst>
                <a:path w="13969" h="13970">
                  <a:moveTo>
                    <a:pt x="10223" y="0"/>
                  </a:moveTo>
                  <a:lnTo>
                    <a:pt x="2908" y="127"/>
                  </a:lnTo>
                  <a:lnTo>
                    <a:pt x="0" y="3124"/>
                  </a:lnTo>
                  <a:lnTo>
                    <a:pt x="126" y="10439"/>
                  </a:lnTo>
                  <a:lnTo>
                    <a:pt x="3149" y="13347"/>
                  </a:lnTo>
                  <a:lnTo>
                    <a:pt x="10452" y="13220"/>
                  </a:lnTo>
                  <a:lnTo>
                    <a:pt x="13360" y="10210"/>
                  </a:lnTo>
                  <a:lnTo>
                    <a:pt x="13296" y="6553"/>
                  </a:lnTo>
                  <a:lnTo>
                    <a:pt x="13233" y="2895"/>
                  </a:lnTo>
                  <a:lnTo>
                    <a:pt x="10223" y="0"/>
                  </a:lnTo>
                  <a:close/>
                </a:path>
              </a:pathLst>
            </a:custGeom>
            <a:solidFill>
              <a:srgbClr val="7D3C24"/>
            </a:solidFill>
          </p:spPr>
          <p:txBody>
            <a:bodyPr wrap="square" lIns="0" tIns="0" rIns="0" bIns="0" rtlCol="0"/>
            <a:lstStyle/>
            <a:p>
              <a:endParaRPr sz="1493" dirty="0"/>
            </a:p>
          </p:txBody>
        </p:sp>
        <p:sp>
          <p:nvSpPr>
            <p:cNvPr id="1421" name="object 1401">
              <a:extLst>
                <a:ext uri="{FF2B5EF4-FFF2-40B4-BE49-F238E27FC236}">
                  <a16:creationId xmlns:a16="http://schemas.microsoft.com/office/drawing/2014/main" id="{2757715A-40D7-4E66-A153-20846B3ACA09}"/>
                </a:ext>
              </a:extLst>
            </p:cNvPr>
            <p:cNvSpPr/>
            <p:nvPr/>
          </p:nvSpPr>
          <p:spPr>
            <a:xfrm>
              <a:off x="786891" y="6768125"/>
              <a:ext cx="13970" cy="13970"/>
            </a:xfrm>
            <a:custGeom>
              <a:avLst/>
              <a:gdLst/>
              <a:ahLst/>
              <a:cxnLst/>
              <a:rect l="l" t="t" r="r" b="b"/>
              <a:pathLst>
                <a:path w="13970" h="13970">
                  <a:moveTo>
                    <a:pt x="10210" y="0"/>
                  </a:moveTo>
                  <a:lnTo>
                    <a:pt x="2895" y="127"/>
                  </a:lnTo>
                  <a:lnTo>
                    <a:pt x="0" y="3124"/>
                  </a:lnTo>
                  <a:lnTo>
                    <a:pt x="126" y="10426"/>
                  </a:lnTo>
                  <a:lnTo>
                    <a:pt x="3136" y="13347"/>
                  </a:lnTo>
                  <a:lnTo>
                    <a:pt x="10439" y="13220"/>
                  </a:lnTo>
                  <a:lnTo>
                    <a:pt x="13347" y="10198"/>
                  </a:lnTo>
                  <a:lnTo>
                    <a:pt x="13284" y="6553"/>
                  </a:lnTo>
                  <a:lnTo>
                    <a:pt x="13220" y="2895"/>
                  </a:lnTo>
                  <a:lnTo>
                    <a:pt x="10210" y="0"/>
                  </a:lnTo>
                  <a:close/>
                </a:path>
              </a:pathLst>
            </a:custGeom>
            <a:solidFill>
              <a:srgbClr val="723720"/>
            </a:solidFill>
          </p:spPr>
          <p:txBody>
            <a:bodyPr wrap="square" lIns="0" tIns="0" rIns="0" bIns="0" rtlCol="0"/>
            <a:lstStyle/>
            <a:p>
              <a:endParaRPr sz="1493" dirty="0"/>
            </a:p>
          </p:txBody>
        </p:sp>
        <p:sp>
          <p:nvSpPr>
            <p:cNvPr id="1422" name="object 1402">
              <a:extLst>
                <a:ext uri="{FF2B5EF4-FFF2-40B4-BE49-F238E27FC236}">
                  <a16:creationId xmlns:a16="http://schemas.microsoft.com/office/drawing/2014/main" id="{0DFFC257-1F8C-45AA-BB47-E1DB74C0DF1C}"/>
                </a:ext>
              </a:extLst>
            </p:cNvPr>
            <p:cNvSpPr/>
            <p:nvPr/>
          </p:nvSpPr>
          <p:spPr>
            <a:xfrm>
              <a:off x="1025978" y="6664647"/>
              <a:ext cx="13335" cy="13970"/>
            </a:xfrm>
            <a:custGeom>
              <a:avLst/>
              <a:gdLst/>
              <a:ahLst/>
              <a:cxnLst/>
              <a:rect l="l" t="t" r="r" b="b"/>
              <a:pathLst>
                <a:path w="13334" h="13970">
                  <a:moveTo>
                    <a:pt x="10210" y="0"/>
                  </a:moveTo>
                  <a:lnTo>
                    <a:pt x="2895" y="127"/>
                  </a:lnTo>
                  <a:lnTo>
                    <a:pt x="0" y="3136"/>
                  </a:lnTo>
                  <a:lnTo>
                    <a:pt x="127" y="10439"/>
                  </a:lnTo>
                  <a:lnTo>
                    <a:pt x="3124" y="13347"/>
                  </a:lnTo>
                  <a:lnTo>
                    <a:pt x="10439" y="13220"/>
                  </a:lnTo>
                  <a:lnTo>
                    <a:pt x="13335" y="10210"/>
                  </a:lnTo>
                  <a:lnTo>
                    <a:pt x="13271" y="6553"/>
                  </a:lnTo>
                  <a:lnTo>
                    <a:pt x="13208" y="2908"/>
                  </a:lnTo>
                  <a:lnTo>
                    <a:pt x="10210" y="0"/>
                  </a:lnTo>
                  <a:close/>
                </a:path>
              </a:pathLst>
            </a:custGeom>
            <a:solidFill>
              <a:srgbClr val="7F3C25"/>
            </a:solidFill>
          </p:spPr>
          <p:txBody>
            <a:bodyPr wrap="square" lIns="0" tIns="0" rIns="0" bIns="0" rtlCol="0"/>
            <a:lstStyle/>
            <a:p>
              <a:endParaRPr sz="1493" dirty="0"/>
            </a:p>
          </p:txBody>
        </p:sp>
        <p:sp>
          <p:nvSpPr>
            <p:cNvPr id="1423" name="object 1403">
              <a:extLst>
                <a:ext uri="{FF2B5EF4-FFF2-40B4-BE49-F238E27FC236}">
                  <a16:creationId xmlns:a16="http://schemas.microsoft.com/office/drawing/2014/main" id="{D81EC3D4-EC28-4BFA-9EDA-68642A1085C8}"/>
                </a:ext>
              </a:extLst>
            </p:cNvPr>
            <p:cNvSpPr/>
            <p:nvPr/>
          </p:nvSpPr>
          <p:spPr>
            <a:xfrm>
              <a:off x="468760" y="6740919"/>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8D4828"/>
            </a:solidFill>
          </p:spPr>
          <p:txBody>
            <a:bodyPr wrap="square" lIns="0" tIns="0" rIns="0" bIns="0" rtlCol="0"/>
            <a:lstStyle/>
            <a:p>
              <a:endParaRPr sz="1493" dirty="0"/>
            </a:p>
          </p:txBody>
        </p:sp>
        <p:sp>
          <p:nvSpPr>
            <p:cNvPr id="1424" name="object 1404">
              <a:extLst>
                <a:ext uri="{FF2B5EF4-FFF2-40B4-BE49-F238E27FC236}">
                  <a16:creationId xmlns:a16="http://schemas.microsoft.com/office/drawing/2014/main" id="{5F047EA8-1CC6-4814-BB32-5FCB690C156E}"/>
                </a:ext>
              </a:extLst>
            </p:cNvPr>
            <p:cNvSpPr/>
            <p:nvPr/>
          </p:nvSpPr>
          <p:spPr>
            <a:xfrm>
              <a:off x="693826" y="6744461"/>
              <a:ext cx="23495" cy="52705"/>
            </a:xfrm>
            <a:custGeom>
              <a:avLst/>
              <a:gdLst/>
              <a:ahLst/>
              <a:cxnLst/>
              <a:rect l="l" t="t" r="r" b="b"/>
              <a:pathLst>
                <a:path w="23495" h="52704">
                  <a:moveTo>
                    <a:pt x="13347" y="49225"/>
                  </a:moveTo>
                  <a:lnTo>
                    <a:pt x="13284" y="45580"/>
                  </a:lnTo>
                  <a:lnTo>
                    <a:pt x="13220" y="41922"/>
                  </a:lnTo>
                  <a:lnTo>
                    <a:pt x="10210" y="39014"/>
                  </a:lnTo>
                  <a:lnTo>
                    <a:pt x="2908" y="39141"/>
                  </a:lnTo>
                  <a:lnTo>
                    <a:pt x="0" y="42151"/>
                  </a:lnTo>
                  <a:lnTo>
                    <a:pt x="127" y="49453"/>
                  </a:lnTo>
                  <a:lnTo>
                    <a:pt x="3136" y="52374"/>
                  </a:lnTo>
                  <a:lnTo>
                    <a:pt x="10439" y="52247"/>
                  </a:lnTo>
                  <a:lnTo>
                    <a:pt x="13347" y="49225"/>
                  </a:lnTo>
                  <a:close/>
                </a:path>
                <a:path w="23495" h="52704">
                  <a:moveTo>
                    <a:pt x="23152" y="10223"/>
                  </a:moveTo>
                  <a:lnTo>
                    <a:pt x="23088" y="6565"/>
                  </a:lnTo>
                  <a:lnTo>
                    <a:pt x="23025" y="2921"/>
                  </a:lnTo>
                  <a:lnTo>
                    <a:pt x="20015" y="0"/>
                  </a:lnTo>
                  <a:lnTo>
                    <a:pt x="12712" y="127"/>
                  </a:lnTo>
                  <a:lnTo>
                    <a:pt x="9804" y="3149"/>
                  </a:lnTo>
                  <a:lnTo>
                    <a:pt x="9931" y="10452"/>
                  </a:lnTo>
                  <a:lnTo>
                    <a:pt x="12941" y="13360"/>
                  </a:lnTo>
                  <a:lnTo>
                    <a:pt x="20243" y="13233"/>
                  </a:lnTo>
                  <a:lnTo>
                    <a:pt x="23152" y="10223"/>
                  </a:lnTo>
                  <a:close/>
                </a:path>
              </a:pathLst>
            </a:custGeom>
            <a:solidFill>
              <a:srgbClr val="90452A"/>
            </a:solidFill>
          </p:spPr>
          <p:txBody>
            <a:bodyPr wrap="square" lIns="0" tIns="0" rIns="0" bIns="0" rtlCol="0"/>
            <a:lstStyle/>
            <a:p>
              <a:endParaRPr sz="1493" dirty="0"/>
            </a:p>
          </p:txBody>
        </p:sp>
        <p:sp>
          <p:nvSpPr>
            <p:cNvPr id="1425" name="object 1405">
              <a:extLst>
                <a:ext uri="{FF2B5EF4-FFF2-40B4-BE49-F238E27FC236}">
                  <a16:creationId xmlns:a16="http://schemas.microsoft.com/office/drawing/2014/main" id="{FBDA2EC9-90D7-470E-A392-9D1EB7B4F009}"/>
                </a:ext>
              </a:extLst>
            </p:cNvPr>
            <p:cNvSpPr/>
            <p:nvPr/>
          </p:nvSpPr>
          <p:spPr>
            <a:xfrm>
              <a:off x="768315" y="6785757"/>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783A23"/>
            </a:solidFill>
          </p:spPr>
          <p:txBody>
            <a:bodyPr wrap="square" lIns="0" tIns="0" rIns="0" bIns="0" rtlCol="0"/>
            <a:lstStyle/>
            <a:p>
              <a:endParaRPr sz="1493" dirty="0"/>
            </a:p>
          </p:txBody>
        </p:sp>
        <p:sp>
          <p:nvSpPr>
            <p:cNvPr id="1426" name="object 1406">
              <a:extLst>
                <a:ext uri="{FF2B5EF4-FFF2-40B4-BE49-F238E27FC236}">
                  <a16:creationId xmlns:a16="http://schemas.microsoft.com/office/drawing/2014/main" id="{ABC3015D-2B8E-49F5-BB5E-A43314B2884C}"/>
                </a:ext>
              </a:extLst>
            </p:cNvPr>
            <p:cNvSpPr/>
            <p:nvPr/>
          </p:nvSpPr>
          <p:spPr>
            <a:xfrm>
              <a:off x="517074" y="6718047"/>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8A4527"/>
            </a:solidFill>
          </p:spPr>
          <p:txBody>
            <a:bodyPr wrap="square" lIns="0" tIns="0" rIns="0" bIns="0" rtlCol="0"/>
            <a:lstStyle/>
            <a:p>
              <a:endParaRPr sz="1493" dirty="0"/>
            </a:p>
          </p:txBody>
        </p:sp>
        <p:sp>
          <p:nvSpPr>
            <p:cNvPr id="1427" name="object 1407">
              <a:extLst>
                <a:ext uri="{FF2B5EF4-FFF2-40B4-BE49-F238E27FC236}">
                  <a16:creationId xmlns:a16="http://schemas.microsoft.com/office/drawing/2014/main" id="{F72D3602-A6B5-4845-8530-363301205A18}"/>
                </a:ext>
              </a:extLst>
            </p:cNvPr>
            <p:cNvSpPr/>
            <p:nvPr/>
          </p:nvSpPr>
          <p:spPr>
            <a:xfrm>
              <a:off x="1044939" y="6677743"/>
              <a:ext cx="13970" cy="13970"/>
            </a:xfrm>
            <a:custGeom>
              <a:avLst/>
              <a:gdLst/>
              <a:ahLst/>
              <a:cxnLst/>
              <a:rect l="l" t="t" r="r" b="b"/>
              <a:pathLst>
                <a:path w="13969" h="13970">
                  <a:moveTo>
                    <a:pt x="10210" y="0"/>
                  </a:moveTo>
                  <a:lnTo>
                    <a:pt x="2895"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68341D"/>
            </a:solidFill>
          </p:spPr>
          <p:txBody>
            <a:bodyPr wrap="square" lIns="0" tIns="0" rIns="0" bIns="0" rtlCol="0"/>
            <a:lstStyle/>
            <a:p>
              <a:endParaRPr sz="1493" dirty="0"/>
            </a:p>
          </p:txBody>
        </p:sp>
        <p:sp>
          <p:nvSpPr>
            <p:cNvPr id="1428" name="object 1408">
              <a:extLst>
                <a:ext uri="{FF2B5EF4-FFF2-40B4-BE49-F238E27FC236}">
                  <a16:creationId xmlns:a16="http://schemas.microsoft.com/office/drawing/2014/main" id="{924216BE-7C71-4B8A-9E95-04F7C6554FF4}"/>
                </a:ext>
              </a:extLst>
            </p:cNvPr>
            <p:cNvSpPr/>
            <p:nvPr/>
          </p:nvSpPr>
          <p:spPr>
            <a:xfrm>
              <a:off x="588083" y="6777384"/>
              <a:ext cx="13970" cy="13970"/>
            </a:xfrm>
            <a:custGeom>
              <a:avLst/>
              <a:gdLst/>
              <a:ahLst/>
              <a:cxnLst/>
              <a:rect l="l" t="t" r="r" b="b"/>
              <a:pathLst>
                <a:path w="13970" h="13970">
                  <a:moveTo>
                    <a:pt x="10210" y="0"/>
                  </a:moveTo>
                  <a:lnTo>
                    <a:pt x="2895" y="127"/>
                  </a:lnTo>
                  <a:lnTo>
                    <a:pt x="0" y="3124"/>
                  </a:lnTo>
                  <a:lnTo>
                    <a:pt x="126" y="10439"/>
                  </a:lnTo>
                  <a:lnTo>
                    <a:pt x="3136" y="13347"/>
                  </a:lnTo>
                  <a:lnTo>
                    <a:pt x="10439" y="13220"/>
                  </a:lnTo>
                  <a:lnTo>
                    <a:pt x="13347" y="10198"/>
                  </a:lnTo>
                  <a:lnTo>
                    <a:pt x="13284" y="6553"/>
                  </a:lnTo>
                  <a:lnTo>
                    <a:pt x="13220" y="2895"/>
                  </a:lnTo>
                  <a:lnTo>
                    <a:pt x="10210" y="0"/>
                  </a:lnTo>
                  <a:close/>
                </a:path>
              </a:pathLst>
            </a:custGeom>
            <a:solidFill>
              <a:srgbClr val="914729"/>
            </a:solidFill>
          </p:spPr>
          <p:txBody>
            <a:bodyPr wrap="square" lIns="0" tIns="0" rIns="0" bIns="0" rtlCol="0"/>
            <a:lstStyle/>
            <a:p>
              <a:endParaRPr sz="1493" dirty="0"/>
            </a:p>
          </p:txBody>
        </p:sp>
        <p:sp>
          <p:nvSpPr>
            <p:cNvPr id="1429" name="object 1409">
              <a:extLst>
                <a:ext uri="{FF2B5EF4-FFF2-40B4-BE49-F238E27FC236}">
                  <a16:creationId xmlns:a16="http://schemas.microsoft.com/office/drawing/2014/main" id="{C41F6606-06B4-4AF3-8C30-1292E7EAF0A4}"/>
                </a:ext>
              </a:extLst>
            </p:cNvPr>
            <p:cNvSpPr/>
            <p:nvPr/>
          </p:nvSpPr>
          <p:spPr>
            <a:xfrm>
              <a:off x="678675" y="6788816"/>
              <a:ext cx="13970" cy="13335"/>
            </a:xfrm>
            <a:custGeom>
              <a:avLst/>
              <a:gdLst/>
              <a:ahLst/>
              <a:cxnLst/>
              <a:rect l="l" t="t" r="r" b="b"/>
              <a:pathLst>
                <a:path w="13970" h="13334">
                  <a:moveTo>
                    <a:pt x="10210" y="0"/>
                  </a:moveTo>
                  <a:lnTo>
                    <a:pt x="2908" y="126"/>
                  </a:lnTo>
                  <a:lnTo>
                    <a:pt x="0" y="3124"/>
                  </a:lnTo>
                  <a:lnTo>
                    <a:pt x="126" y="10426"/>
                  </a:lnTo>
                  <a:lnTo>
                    <a:pt x="3136" y="13334"/>
                  </a:lnTo>
                  <a:lnTo>
                    <a:pt x="10439" y="13207"/>
                  </a:lnTo>
                  <a:lnTo>
                    <a:pt x="13347" y="10198"/>
                  </a:lnTo>
                  <a:lnTo>
                    <a:pt x="13284" y="6553"/>
                  </a:lnTo>
                  <a:lnTo>
                    <a:pt x="13220" y="2895"/>
                  </a:lnTo>
                  <a:lnTo>
                    <a:pt x="10210" y="0"/>
                  </a:lnTo>
                  <a:close/>
                </a:path>
              </a:pathLst>
            </a:custGeom>
            <a:solidFill>
              <a:srgbClr val="894428"/>
            </a:solidFill>
          </p:spPr>
          <p:txBody>
            <a:bodyPr wrap="square" lIns="0" tIns="0" rIns="0" bIns="0" rtlCol="0"/>
            <a:lstStyle/>
            <a:p>
              <a:endParaRPr sz="1493" dirty="0"/>
            </a:p>
          </p:txBody>
        </p:sp>
        <p:sp>
          <p:nvSpPr>
            <p:cNvPr id="1430" name="object 1410">
              <a:extLst>
                <a:ext uri="{FF2B5EF4-FFF2-40B4-BE49-F238E27FC236}">
                  <a16:creationId xmlns:a16="http://schemas.microsoft.com/office/drawing/2014/main" id="{D2292DD5-9098-4AC4-8584-637F3E8B308C}"/>
                </a:ext>
              </a:extLst>
            </p:cNvPr>
            <p:cNvSpPr/>
            <p:nvPr/>
          </p:nvSpPr>
          <p:spPr>
            <a:xfrm>
              <a:off x="600482" y="6727497"/>
              <a:ext cx="13970" cy="13970"/>
            </a:xfrm>
            <a:custGeom>
              <a:avLst/>
              <a:gdLst/>
              <a:ahLst/>
              <a:cxnLst/>
              <a:rect l="l" t="t" r="r" b="b"/>
              <a:pathLst>
                <a:path w="13970" h="13970">
                  <a:moveTo>
                    <a:pt x="10210" y="0"/>
                  </a:moveTo>
                  <a:lnTo>
                    <a:pt x="2895" y="127"/>
                  </a:lnTo>
                  <a:lnTo>
                    <a:pt x="0" y="3124"/>
                  </a:lnTo>
                  <a:lnTo>
                    <a:pt x="126" y="10439"/>
                  </a:lnTo>
                  <a:lnTo>
                    <a:pt x="3136" y="13347"/>
                  </a:lnTo>
                  <a:lnTo>
                    <a:pt x="10439" y="13220"/>
                  </a:lnTo>
                  <a:lnTo>
                    <a:pt x="13347" y="10198"/>
                  </a:lnTo>
                  <a:lnTo>
                    <a:pt x="13284" y="6553"/>
                  </a:lnTo>
                  <a:lnTo>
                    <a:pt x="13220" y="2895"/>
                  </a:lnTo>
                  <a:lnTo>
                    <a:pt x="10210" y="0"/>
                  </a:lnTo>
                  <a:close/>
                </a:path>
              </a:pathLst>
            </a:custGeom>
            <a:solidFill>
              <a:srgbClr val="8B4727"/>
            </a:solidFill>
          </p:spPr>
          <p:txBody>
            <a:bodyPr wrap="square" lIns="0" tIns="0" rIns="0" bIns="0" rtlCol="0"/>
            <a:lstStyle/>
            <a:p>
              <a:endParaRPr sz="1493" dirty="0"/>
            </a:p>
          </p:txBody>
        </p:sp>
        <p:sp>
          <p:nvSpPr>
            <p:cNvPr id="1431" name="object 1411">
              <a:extLst>
                <a:ext uri="{FF2B5EF4-FFF2-40B4-BE49-F238E27FC236}">
                  <a16:creationId xmlns:a16="http://schemas.microsoft.com/office/drawing/2014/main" id="{06D8F819-1DF2-4912-9635-9FB19787FC95}"/>
                </a:ext>
              </a:extLst>
            </p:cNvPr>
            <p:cNvSpPr/>
            <p:nvPr/>
          </p:nvSpPr>
          <p:spPr>
            <a:xfrm>
              <a:off x="749617" y="6759447"/>
              <a:ext cx="13970" cy="13970"/>
            </a:xfrm>
            <a:custGeom>
              <a:avLst/>
              <a:gdLst/>
              <a:ahLst/>
              <a:cxnLst/>
              <a:rect l="l" t="t" r="r" b="b"/>
              <a:pathLst>
                <a:path w="13970" h="13970">
                  <a:moveTo>
                    <a:pt x="10210" y="0"/>
                  </a:moveTo>
                  <a:lnTo>
                    <a:pt x="2908" y="126"/>
                  </a:lnTo>
                  <a:lnTo>
                    <a:pt x="0" y="3149"/>
                  </a:lnTo>
                  <a:lnTo>
                    <a:pt x="126" y="10452"/>
                  </a:lnTo>
                  <a:lnTo>
                    <a:pt x="3136" y="13360"/>
                  </a:lnTo>
                  <a:lnTo>
                    <a:pt x="10452" y="13233"/>
                  </a:lnTo>
                  <a:lnTo>
                    <a:pt x="13347" y="10223"/>
                  </a:lnTo>
                  <a:lnTo>
                    <a:pt x="13284" y="6565"/>
                  </a:lnTo>
                  <a:lnTo>
                    <a:pt x="13220" y="2920"/>
                  </a:lnTo>
                  <a:lnTo>
                    <a:pt x="10210" y="0"/>
                  </a:lnTo>
                  <a:close/>
                </a:path>
              </a:pathLst>
            </a:custGeom>
            <a:solidFill>
              <a:srgbClr val="68321D"/>
            </a:solidFill>
          </p:spPr>
          <p:txBody>
            <a:bodyPr wrap="square" lIns="0" tIns="0" rIns="0" bIns="0" rtlCol="0"/>
            <a:lstStyle/>
            <a:p>
              <a:endParaRPr sz="1493" dirty="0"/>
            </a:p>
          </p:txBody>
        </p:sp>
        <p:sp>
          <p:nvSpPr>
            <p:cNvPr id="1432" name="object 1412">
              <a:extLst>
                <a:ext uri="{FF2B5EF4-FFF2-40B4-BE49-F238E27FC236}">
                  <a16:creationId xmlns:a16="http://schemas.microsoft.com/office/drawing/2014/main" id="{8418CDB1-E609-4C44-824A-60DCC9E6C5C6}"/>
                </a:ext>
              </a:extLst>
            </p:cNvPr>
            <p:cNvSpPr/>
            <p:nvPr/>
          </p:nvSpPr>
          <p:spPr>
            <a:xfrm>
              <a:off x="568161" y="6751312"/>
              <a:ext cx="13970" cy="13970"/>
            </a:xfrm>
            <a:custGeom>
              <a:avLst/>
              <a:gdLst/>
              <a:ahLst/>
              <a:cxnLst/>
              <a:rect l="l" t="t" r="r" b="b"/>
              <a:pathLst>
                <a:path w="13970" h="13970">
                  <a:moveTo>
                    <a:pt x="10210" y="0"/>
                  </a:moveTo>
                  <a:lnTo>
                    <a:pt x="2908" y="126"/>
                  </a:lnTo>
                  <a:lnTo>
                    <a:pt x="0" y="3124"/>
                  </a:lnTo>
                  <a:lnTo>
                    <a:pt x="126" y="10426"/>
                  </a:lnTo>
                  <a:lnTo>
                    <a:pt x="3136" y="13347"/>
                  </a:lnTo>
                  <a:lnTo>
                    <a:pt x="10439" y="13220"/>
                  </a:lnTo>
                  <a:lnTo>
                    <a:pt x="13347" y="10198"/>
                  </a:lnTo>
                  <a:lnTo>
                    <a:pt x="13284" y="6553"/>
                  </a:lnTo>
                  <a:lnTo>
                    <a:pt x="13220" y="2895"/>
                  </a:lnTo>
                  <a:lnTo>
                    <a:pt x="10210" y="0"/>
                  </a:lnTo>
                  <a:close/>
                </a:path>
              </a:pathLst>
            </a:custGeom>
            <a:solidFill>
              <a:srgbClr val="8F4828"/>
            </a:solidFill>
          </p:spPr>
          <p:txBody>
            <a:bodyPr wrap="square" lIns="0" tIns="0" rIns="0" bIns="0" rtlCol="0"/>
            <a:lstStyle/>
            <a:p>
              <a:endParaRPr sz="1493" dirty="0"/>
            </a:p>
          </p:txBody>
        </p:sp>
        <p:sp>
          <p:nvSpPr>
            <p:cNvPr id="1433" name="object 1413">
              <a:extLst>
                <a:ext uri="{FF2B5EF4-FFF2-40B4-BE49-F238E27FC236}">
                  <a16:creationId xmlns:a16="http://schemas.microsoft.com/office/drawing/2014/main" id="{39CC43F2-5D9B-4715-9859-D05E3A6FBCE2}"/>
                </a:ext>
              </a:extLst>
            </p:cNvPr>
            <p:cNvSpPr/>
            <p:nvPr/>
          </p:nvSpPr>
          <p:spPr>
            <a:xfrm>
              <a:off x="828635" y="6731768"/>
              <a:ext cx="13970" cy="13335"/>
            </a:xfrm>
            <a:custGeom>
              <a:avLst/>
              <a:gdLst/>
              <a:ahLst/>
              <a:cxnLst/>
              <a:rect l="l" t="t" r="r" b="b"/>
              <a:pathLst>
                <a:path w="13969" h="13334">
                  <a:moveTo>
                    <a:pt x="10223" y="0"/>
                  </a:moveTo>
                  <a:lnTo>
                    <a:pt x="2908" y="126"/>
                  </a:lnTo>
                  <a:lnTo>
                    <a:pt x="0" y="3124"/>
                  </a:lnTo>
                  <a:lnTo>
                    <a:pt x="139" y="10426"/>
                  </a:lnTo>
                  <a:lnTo>
                    <a:pt x="3149" y="13334"/>
                  </a:lnTo>
                  <a:lnTo>
                    <a:pt x="10452" y="13207"/>
                  </a:lnTo>
                  <a:lnTo>
                    <a:pt x="13360" y="10198"/>
                  </a:lnTo>
                  <a:lnTo>
                    <a:pt x="13296" y="6540"/>
                  </a:lnTo>
                  <a:lnTo>
                    <a:pt x="13233" y="2895"/>
                  </a:lnTo>
                  <a:lnTo>
                    <a:pt x="10223" y="0"/>
                  </a:lnTo>
                  <a:close/>
                </a:path>
              </a:pathLst>
            </a:custGeom>
            <a:solidFill>
              <a:srgbClr val="60321B"/>
            </a:solidFill>
          </p:spPr>
          <p:txBody>
            <a:bodyPr wrap="square" lIns="0" tIns="0" rIns="0" bIns="0" rtlCol="0"/>
            <a:lstStyle/>
            <a:p>
              <a:endParaRPr sz="1493" dirty="0"/>
            </a:p>
          </p:txBody>
        </p:sp>
        <p:sp>
          <p:nvSpPr>
            <p:cNvPr id="1434" name="object 1414">
              <a:extLst>
                <a:ext uri="{FF2B5EF4-FFF2-40B4-BE49-F238E27FC236}">
                  <a16:creationId xmlns:a16="http://schemas.microsoft.com/office/drawing/2014/main" id="{D8E1FCC9-AC47-4B03-83D2-18BC5150A295}"/>
                </a:ext>
              </a:extLst>
            </p:cNvPr>
            <p:cNvSpPr/>
            <p:nvPr/>
          </p:nvSpPr>
          <p:spPr>
            <a:xfrm>
              <a:off x="781034" y="6782104"/>
              <a:ext cx="13970" cy="13970"/>
            </a:xfrm>
            <a:custGeom>
              <a:avLst/>
              <a:gdLst/>
              <a:ahLst/>
              <a:cxnLst/>
              <a:rect l="l" t="t" r="r" b="b"/>
              <a:pathLst>
                <a:path w="13970" h="13970">
                  <a:moveTo>
                    <a:pt x="10210" y="0"/>
                  </a:moveTo>
                  <a:lnTo>
                    <a:pt x="2895" y="126"/>
                  </a:lnTo>
                  <a:lnTo>
                    <a:pt x="0" y="3136"/>
                  </a:lnTo>
                  <a:lnTo>
                    <a:pt x="126" y="10439"/>
                  </a:lnTo>
                  <a:lnTo>
                    <a:pt x="3136" y="13360"/>
                  </a:lnTo>
                  <a:lnTo>
                    <a:pt x="10439" y="13233"/>
                  </a:lnTo>
                  <a:lnTo>
                    <a:pt x="13347" y="10210"/>
                  </a:lnTo>
                  <a:lnTo>
                    <a:pt x="13284" y="6565"/>
                  </a:lnTo>
                  <a:lnTo>
                    <a:pt x="13220" y="2908"/>
                  </a:lnTo>
                  <a:lnTo>
                    <a:pt x="10210" y="0"/>
                  </a:lnTo>
                  <a:close/>
                </a:path>
              </a:pathLst>
            </a:custGeom>
            <a:solidFill>
              <a:srgbClr val="67351E"/>
            </a:solidFill>
          </p:spPr>
          <p:txBody>
            <a:bodyPr wrap="square" lIns="0" tIns="0" rIns="0" bIns="0" rtlCol="0"/>
            <a:lstStyle/>
            <a:p>
              <a:endParaRPr sz="1493" dirty="0"/>
            </a:p>
          </p:txBody>
        </p:sp>
        <p:sp>
          <p:nvSpPr>
            <p:cNvPr id="1435" name="object 1415">
              <a:extLst>
                <a:ext uri="{FF2B5EF4-FFF2-40B4-BE49-F238E27FC236}">
                  <a16:creationId xmlns:a16="http://schemas.microsoft.com/office/drawing/2014/main" id="{E42A2282-5ACA-4446-9707-D339CBDB6504}"/>
                </a:ext>
              </a:extLst>
            </p:cNvPr>
            <p:cNvSpPr/>
            <p:nvPr/>
          </p:nvSpPr>
          <p:spPr>
            <a:xfrm>
              <a:off x="456665" y="6666721"/>
              <a:ext cx="13970" cy="13335"/>
            </a:xfrm>
            <a:custGeom>
              <a:avLst/>
              <a:gdLst/>
              <a:ahLst/>
              <a:cxnLst/>
              <a:rect l="l" t="t" r="r" b="b"/>
              <a:pathLst>
                <a:path w="13970" h="13334">
                  <a:moveTo>
                    <a:pt x="10210" y="0"/>
                  </a:moveTo>
                  <a:lnTo>
                    <a:pt x="2895" y="127"/>
                  </a:lnTo>
                  <a:lnTo>
                    <a:pt x="0" y="3136"/>
                  </a:lnTo>
                  <a:lnTo>
                    <a:pt x="126" y="10439"/>
                  </a:lnTo>
                  <a:lnTo>
                    <a:pt x="3136" y="13335"/>
                  </a:lnTo>
                  <a:lnTo>
                    <a:pt x="10439" y="13208"/>
                  </a:lnTo>
                  <a:lnTo>
                    <a:pt x="13347" y="10198"/>
                  </a:lnTo>
                  <a:lnTo>
                    <a:pt x="13284" y="6553"/>
                  </a:lnTo>
                  <a:lnTo>
                    <a:pt x="13220" y="2895"/>
                  </a:lnTo>
                  <a:lnTo>
                    <a:pt x="10210" y="0"/>
                  </a:lnTo>
                  <a:close/>
                </a:path>
              </a:pathLst>
            </a:custGeom>
            <a:solidFill>
              <a:srgbClr val="9B4C2E"/>
            </a:solidFill>
          </p:spPr>
          <p:txBody>
            <a:bodyPr wrap="square" lIns="0" tIns="0" rIns="0" bIns="0" rtlCol="0"/>
            <a:lstStyle/>
            <a:p>
              <a:endParaRPr sz="1493" dirty="0"/>
            </a:p>
          </p:txBody>
        </p:sp>
        <p:sp>
          <p:nvSpPr>
            <p:cNvPr id="1436" name="object 1416">
              <a:extLst>
                <a:ext uri="{FF2B5EF4-FFF2-40B4-BE49-F238E27FC236}">
                  <a16:creationId xmlns:a16="http://schemas.microsoft.com/office/drawing/2014/main" id="{D66D686C-A6C0-47DA-B861-F81D08F19DCF}"/>
                </a:ext>
              </a:extLst>
            </p:cNvPr>
            <p:cNvSpPr/>
            <p:nvPr/>
          </p:nvSpPr>
          <p:spPr>
            <a:xfrm>
              <a:off x="650246" y="6789686"/>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198"/>
                  </a:lnTo>
                  <a:lnTo>
                    <a:pt x="13284" y="6553"/>
                  </a:lnTo>
                  <a:lnTo>
                    <a:pt x="13220" y="2895"/>
                  </a:lnTo>
                  <a:lnTo>
                    <a:pt x="10210" y="0"/>
                  </a:lnTo>
                  <a:close/>
                </a:path>
              </a:pathLst>
            </a:custGeom>
            <a:solidFill>
              <a:srgbClr val="833B1E"/>
            </a:solidFill>
          </p:spPr>
          <p:txBody>
            <a:bodyPr wrap="square" lIns="0" tIns="0" rIns="0" bIns="0" rtlCol="0"/>
            <a:lstStyle/>
            <a:p>
              <a:endParaRPr sz="1493" dirty="0"/>
            </a:p>
          </p:txBody>
        </p:sp>
        <p:sp>
          <p:nvSpPr>
            <p:cNvPr id="1437" name="object 1417">
              <a:extLst>
                <a:ext uri="{FF2B5EF4-FFF2-40B4-BE49-F238E27FC236}">
                  <a16:creationId xmlns:a16="http://schemas.microsoft.com/office/drawing/2014/main" id="{BC718D7A-C851-4E5C-BAAB-424B470E19DC}"/>
                </a:ext>
              </a:extLst>
            </p:cNvPr>
            <p:cNvSpPr/>
            <p:nvPr/>
          </p:nvSpPr>
          <p:spPr>
            <a:xfrm>
              <a:off x="426910" y="6664877"/>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198"/>
                  </a:lnTo>
                  <a:lnTo>
                    <a:pt x="13284" y="6553"/>
                  </a:lnTo>
                  <a:lnTo>
                    <a:pt x="13220" y="2895"/>
                  </a:lnTo>
                  <a:lnTo>
                    <a:pt x="10210" y="0"/>
                  </a:lnTo>
                  <a:close/>
                </a:path>
              </a:pathLst>
            </a:custGeom>
            <a:solidFill>
              <a:srgbClr val="9D4C2E"/>
            </a:solidFill>
          </p:spPr>
          <p:txBody>
            <a:bodyPr wrap="square" lIns="0" tIns="0" rIns="0" bIns="0" rtlCol="0"/>
            <a:lstStyle/>
            <a:p>
              <a:endParaRPr sz="1493" dirty="0"/>
            </a:p>
          </p:txBody>
        </p:sp>
        <p:sp>
          <p:nvSpPr>
            <p:cNvPr id="1438" name="object 1418">
              <a:extLst>
                <a:ext uri="{FF2B5EF4-FFF2-40B4-BE49-F238E27FC236}">
                  <a16:creationId xmlns:a16="http://schemas.microsoft.com/office/drawing/2014/main" id="{05CE3AB1-91DF-4FB5-8879-50E91D6F4415}"/>
                </a:ext>
              </a:extLst>
            </p:cNvPr>
            <p:cNvSpPr/>
            <p:nvPr/>
          </p:nvSpPr>
          <p:spPr>
            <a:xfrm>
              <a:off x="558590" y="6749529"/>
              <a:ext cx="13970" cy="13970"/>
            </a:xfrm>
            <a:custGeom>
              <a:avLst/>
              <a:gdLst/>
              <a:ahLst/>
              <a:cxnLst/>
              <a:rect l="l" t="t" r="r" b="b"/>
              <a:pathLst>
                <a:path w="13970" h="13970">
                  <a:moveTo>
                    <a:pt x="10210" y="0"/>
                  </a:moveTo>
                  <a:lnTo>
                    <a:pt x="2908" y="126"/>
                  </a:lnTo>
                  <a:lnTo>
                    <a:pt x="0" y="3124"/>
                  </a:lnTo>
                  <a:lnTo>
                    <a:pt x="126" y="10439"/>
                  </a:lnTo>
                  <a:lnTo>
                    <a:pt x="3136" y="13347"/>
                  </a:lnTo>
                  <a:lnTo>
                    <a:pt x="10439" y="13220"/>
                  </a:lnTo>
                  <a:lnTo>
                    <a:pt x="13347" y="10210"/>
                  </a:lnTo>
                  <a:lnTo>
                    <a:pt x="13284" y="6553"/>
                  </a:lnTo>
                  <a:lnTo>
                    <a:pt x="13220" y="2895"/>
                  </a:lnTo>
                  <a:lnTo>
                    <a:pt x="10210" y="0"/>
                  </a:lnTo>
                  <a:close/>
                </a:path>
              </a:pathLst>
            </a:custGeom>
            <a:solidFill>
              <a:srgbClr val="8B4727"/>
            </a:solidFill>
          </p:spPr>
          <p:txBody>
            <a:bodyPr wrap="square" lIns="0" tIns="0" rIns="0" bIns="0" rtlCol="0"/>
            <a:lstStyle/>
            <a:p>
              <a:endParaRPr sz="1493" dirty="0"/>
            </a:p>
          </p:txBody>
        </p:sp>
        <p:sp>
          <p:nvSpPr>
            <p:cNvPr id="1439" name="object 1419">
              <a:extLst>
                <a:ext uri="{FF2B5EF4-FFF2-40B4-BE49-F238E27FC236}">
                  <a16:creationId xmlns:a16="http://schemas.microsoft.com/office/drawing/2014/main" id="{FA1AE6CB-7208-465E-BDCF-1A8B81721E77}"/>
                </a:ext>
              </a:extLst>
            </p:cNvPr>
            <p:cNvSpPr/>
            <p:nvPr/>
          </p:nvSpPr>
          <p:spPr>
            <a:xfrm>
              <a:off x="426087" y="6652376"/>
              <a:ext cx="13970" cy="13970"/>
            </a:xfrm>
            <a:custGeom>
              <a:avLst/>
              <a:gdLst/>
              <a:ahLst/>
              <a:cxnLst/>
              <a:rect l="l" t="t" r="r" b="b"/>
              <a:pathLst>
                <a:path w="13970" h="13970">
                  <a:moveTo>
                    <a:pt x="10210" y="0"/>
                  </a:moveTo>
                  <a:lnTo>
                    <a:pt x="2895" y="127"/>
                  </a:lnTo>
                  <a:lnTo>
                    <a:pt x="0" y="3124"/>
                  </a:lnTo>
                  <a:lnTo>
                    <a:pt x="126" y="10439"/>
                  </a:lnTo>
                  <a:lnTo>
                    <a:pt x="3136" y="13347"/>
                  </a:lnTo>
                  <a:lnTo>
                    <a:pt x="10439" y="13220"/>
                  </a:lnTo>
                  <a:lnTo>
                    <a:pt x="13347" y="10198"/>
                  </a:lnTo>
                  <a:lnTo>
                    <a:pt x="13284" y="6553"/>
                  </a:lnTo>
                  <a:lnTo>
                    <a:pt x="13220" y="2895"/>
                  </a:lnTo>
                  <a:lnTo>
                    <a:pt x="10210" y="0"/>
                  </a:lnTo>
                  <a:close/>
                </a:path>
              </a:pathLst>
            </a:custGeom>
            <a:solidFill>
              <a:srgbClr val="AF562B"/>
            </a:solidFill>
          </p:spPr>
          <p:txBody>
            <a:bodyPr wrap="square" lIns="0" tIns="0" rIns="0" bIns="0" rtlCol="0"/>
            <a:lstStyle/>
            <a:p>
              <a:endParaRPr sz="1493" dirty="0"/>
            </a:p>
          </p:txBody>
        </p:sp>
        <p:sp>
          <p:nvSpPr>
            <p:cNvPr id="1440" name="object 1420">
              <a:extLst>
                <a:ext uri="{FF2B5EF4-FFF2-40B4-BE49-F238E27FC236}">
                  <a16:creationId xmlns:a16="http://schemas.microsoft.com/office/drawing/2014/main" id="{5C705FBF-2100-4A06-9C83-B1C8B6E81A56}"/>
                </a:ext>
              </a:extLst>
            </p:cNvPr>
            <p:cNvSpPr/>
            <p:nvPr/>
          </p:nvSpPr>
          <p:spPr>
            <a:xfrm>
              <a:off x="800176" y="6760970"/>
              <a:ext cx="13970" cy="13970"/>
            </a:xfrm>
            <a:custGeom>
              <a:avLst/>
              <a:gdLst/>
              <a:ahLst/>
              <a:cxnLst/>
              <a:rect l="l" t="t" r="r" b="b"/>
              <a:pathLst>
                <a:path w="13969" h="13970">
                  <a:moveTo>
                    <a:pt x="10210" y="0"/>
                  </a:moveTo>
                  <a:lnTo>
                    <a:pt x="2908" y="127"/>
                  </a:lnTo>
                  <a:lnTo>
                    <a:pt x="0" y="3136"/>
                  </a:lnTo>
                  <a:lnTo>
                    <a:pt x="126" y="10439"/>
                  </a:lnTo>
                  <a:lnTo>
                    <a:pt x="3136" y="13347"/>
                  </a:lnTo>
                  <a:lnTo>
                    <a:pt x="10452" y="13220"/>
                  </a:lnTo>
                  <a:lnTo>
                    <a:pt x="13347" y="10210"/>
                  </a:lnTo>
                  <a:lnTo>
                    <a:pt x="13284" y="6553"/>
                  </a:lnTo>
                  <a:lnTo>
                    <a:pt x="13220" y="2908"/>
                  </a:lnTo>
                  <a:lnTo>
                    <a:pt x="10210" y="0"/>
                  </a:lnTo>
                  <a:close/>
                </a:path>
              </a:pathLst>
            </a:custGeom>
            <a:solidFill>
              <a:srgbClr val="64331D"/>
            </a:solidFill>
          </p:spPr>
          <p:txBody>
            <a:bodyPr wrap="square" lIns="0" tIns="0" rIns="0" bIns="0" rtlCol="0"/>
            <a:lstStyle/>
            <a:p>
              <a:endParaRPr sz="1493" dirty="0"/>
            </a:p>
          </p:txBody>
        </p:sp>
        <p:sp>
          <p:nvSpPr>
            <p:cNvPr id="1441" name="object 1421">
              <a:extLst>
                <a:ext uri="{FF2B5EF4-FFF2-40B4-BE49-F238E27FC236}">
                  <a16:creationId xmlns:a16="http://schemas.microsoft.com/office/drawing/2014/main" id="{89806AA5-40EC-4100-8A2C-364AC9FF6D3D}"/>
                </a:ext>
              </a:extLst>
            </p:cNvPr>
            <p:cNvSpPr/>
            <p:nvPr/>
          </p:nvSpPr>
          <p:spPr>
            <a:xfrm>
              <a:off x="708418" y="6796562"/>
              <a:ext cx="13970" cy="13970"/>
            </a:xfrm>
            <a:custGeom>
              <a:avLst/>
              <a:gdLst/>
              <a:ahLst/>
              <a:cxnLst/>
              <a:rect l="l" t="t" r="r" b="b"/>
              <a:pathLst>
                <a:path w="13970" h="13970">
                  <a:moveTo>
                    <a:pt x="10210" y="0"/>
                  </a:moveTo>
                  <a:lnTo>
                    <a:pt x="2908" y="127"/>
                  </a:lnTo>
                  <a:lnTo>
                    <a:pt x="0" y="3136"/>
                  </a:lnTo>
                  <a:lnTo>
                    <a:pt x="126" y="10452"/>
                  </a:lnTo>
                  <a:lnTo>
                    <a:pt x="3136" y="13347"/>
                  </a:lnTo>
                  <a:lnTo>
                    <a:pt x="10439" y="13220"/>
                  </a:lnTo>
                  <a:lnTo>
                    <a:pt x="13347" y="10223"/>
                  </a:lnTo>
                  <a:lnTo>
                    <a:pt x="13284" y="6553"/>
                  </a:lnTo>
                  <a:lnTo>
                    <a:pt x="13220" y="2908"/>
                  </a:lnTo>
                  <a:lnTo>
                    <a:pt x="10210" y="0"/>
                  </a:lnTo>
                  <a:close/>
                </a:path>
              </a:pathLst>
            </a:custGeom>
            <a:solidFill>
              <a:srgbClr val="602F1B"/>
            </a:solidFill>
          </p:spPr>
          <p:txBody>
            <a:bodyPr wrap="square" lIns="0" tIns="0" rIns="0" bIns="0" rtlCol="0"/>
            <a:lstStyle/>
            <a:p>
              <a:endParaRPr sz="1493" dirty="0"/>
            </a:p>
          </p:txBody>
        </p:sp>
        <p:sp>
          <p:nvSpPr>
            <p:cNvPr id="1442" name="object 1422">
              <a:extLst>
                <a:ext uri="{FF2B5EF4-FFF2-40B4-BE49-F238E27FC236}">
                  <a16:creationId xmlns:a16="http://schemas.microsoft.com/office/drawing/2014/main" id="{F7CCB607-57C8-4510-97C7-6E73896033F9}"/>
                </a:ext>
              </a:extLst>
            </p:cNvPr>
            <p:cNvSpPr/>
            <p:nvPr/>
          </p:nvSpPr>
          <p:spPr>
            <a:xfrm>
              <a:off x="692040" y="6746340"/>
              <a:ext cx="13970" cy="13970"/>
            </a:xfrm>
            <a:custGeom>
              <a:avLst/>
              <a:gdLst/>
              <a:ahLst/>
              <a:cxnLst/>
              <a:rect l="l" t="t" r="r" b="b"/>
              <a:pathLst>
                <a:path w="13970" h="13970">
                  <a:moveTo>
                    <a:pt x="10210" y="0"/>
                  </a:moveTo>
                  <a:lnTo>
                    <a:pt x="2895" y="126"/>
                  </a:lnTo>
                  <a:lnTo>
                    <a:pt x="0" y="3136"/>
                  </a:lnTo>
                  <a:lnTo>
                    <a:pt x="126" y="10439"/>
                  </a:lnTo>
                  <a:lnTo>
                    <a:pt x="3136" y="13347"/>
                  </a:lnTo>
                  <a:lnTo>
                    <a:pt x="10439" y="13220"/>
                  </a:lnTo>
                  <a:lnTo>
                    <a:pt x="13347" y="10210"/>
                  </a:lnTo>
                  <a:lnTo>
                    <a:pt x="13284" y="6565"/>
                  </a:lnTo>
                  <a:lnTo>
                    <a:pt x="13220" y="2908"/>
                  </a:lnTo>
                  <a:lnTo>
                    <a:pt x="10210" y="0"/>
                  </a:lnTo>
                  <a:close/>
                </a:path>
              </a:pathLst>
            </a:custGeom>
            <a:solidFill>
              <a:srgbClr val="994A2D"/>
            </a:solidFill>
          </p:spPr>
          <p:txBody>
            <a:bodyPr wrap="square" lIns="0" tIns="0" rIns="0" bIns="0" rtlCol="0"/>
            <a:lstStyle/>
            <a:p>
              <a:endParaRPr sz="1493" dirty="0"/>
            </a:p>
          </p:txBody>
        </p:sp>
        <p:sp>
          <p:nvSpPr>
            <p:cNvPr id="1443" name="object 1423">
              <a:extLst>
                <a:ext uri="{FF2B5EF4-FFF2-40B4-BE49-F238E27FC236}">
                  <a16:creationId xmlns:a16="http://schemas.microsoft.com/office/drawing/2014/main" id="{521D507D-E42E-4193-834F-C9F079A7C3FE}"/>
                </a:ext>
              </a:extLst>
            </p:cNvPr>
            <p:cNvSpPr/>
            <p:nvPr/>
          </p:nvSpPr>
          <p:spPr>
            <a:xfrm>
              <a:off x="830135" y="6715162"/>
              <a:ext cx="182880" cy="79375"/>
            </a:xfrm>
            <a:custGeom>
              <a:avLst/>
              <a:gdLst/>
              <a:ahLst/>
              <a:cxnLst/>
              <a:rect l="l" t="t" r="r" b="b"/>
              <a:pathLst>
                <a:path w="182880" h="79375">
                  <a:moveTo>
                    <a:pt x="13347" y="75653"/>
                  </a:moveTo>
                  <a:lnTo>
                    <a:pt x="13284" y="71996"/>
                  </a:lnTo>
                  <a:lnTo>
                    <a:pt x="13220" y="68351"/>
                  </a:lnTo>
                  <a:lnTo>
                    <a:pt x="10210" y="65430"/>
                  </a:lnTo>
                  <a:lnTo>
                    <a:pt x="2895" y="65557"/>
                  </a:lnTo>
                  <a:lnTo>
                    <a:pt x="0" y="68580"/>
                  </a:lnTo>
                  <a:lnTo>
                    <a:pt x="127" y="75882"/>
                  </a:lnTo>
                  <a:lnTo>
                    <a:pt x="3124" y="78790"/>
                  </a:lnTo>
                  <a:lnTo>
                    <a:pt x="10439" y="78663"/>
                  </a:lnTo>
                  <a:lnTo>
                    <a:pt x="13347" y="75653"/>
                  </a:lnTo>
                  <a:close/>
                </a:path>
                <a:path w="182880" h="79375">
                  <a:moveTo>
                    <a:pt x="182333" y="10223"/>
                  </a:moveTo>
                  <a:lnTo>
                    <a:pt x="182270" y="6565"/>
                  </a:lnTo>
                  <a:lnTo>
                    <a:pt x="182206" y="2921"/>
                  </a:lnTo>
                  <a:lnTo>
                    <a:pt x="179197" y="0"/>
                  </a:lnTo>
                  <a:lnTo>
                    <a:pt x="171894" y="127"/>
                  </a:lnTo>
                  <a:lnTo>
                    <a:pt x="168986" y="3149"/>
                  </a:lnTo>
                  <a:lnTo>
                    <a:pt x="169113" y="10452"/>
                  </a:lnTo>
                  <a:lnTo>
                    <a:pt x="172123" y="13360"/>
                  </a:lnTo>
                  <a:lnTo>
                    <a:pt x="179425" y="13233"/>
                  </a:lnTo>
                  <a:lnTo>
                    <a:pt x="182333" y="10223"/>
                  </a:lnTo>
                  <a:close/>
                </a:path>
              </a:pathLst>
            </a:custGeom>
            <a:solidFill>
              <a:srgbClr val="6A341E"/>
            </a:solidFill>
          </p:spPr>
          <p:txBody>
            <a:bodyPr wrap="square" lIns="0" tIns="0" rIns="0" bIns="0" rtlCol="0"/>
            <a:lstStyle/>
            <a:p>
              <a:endParaRPr sz="1493" dirty="0"/>
            </a:p>
          </p:txBody>
        </p:sp>
        <p:sp>
          <p:nvSpPr>
            <p:cNvPr id="1444" name="object 1424">
              <a:extLst>
                <a:ext uri="{FF2B5EF4-FFF2-40B4-BE49-F238E27FC236}">
                  <a16:creationId xmlns:a16="http://schemas.microsoft.com/office/drawing/2014/main" id="{F250DC00-6D79-4607-B9DA-35A61BE61A0D}"/>
                </a:ext>
              </a:extLst>
            </p:cNvPr>
            <p:cNvSpPr/>
            <p:nvPr/>
          </p:nvSpPr>
          <p:spPr>
            <a:xfrm>
              <a:off x="770883" y="6776382"/>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66341E"/>
            </a:solidFill>
          </p:spPr>
          <p:txBody>
            <a:bodyPr wrap="square" lIns="0" tIns="0" rIns="0" bIns="0" rtlCol="0"/>
            <a:lstStyle/>
            <a:p>
              <a:endParaRPr sz="1493" dirty="0"/>
            </a:p>
          </p:txBody>
        </p:sp>
        <p:sp>
          <p:nvSpPr>
            <p:cNvPr id="1445" name="object 1425">
              <a:extLst>
                <a:ext uri="{FF2B5EF4-FFF2-40B4-BE49-F238E27FC236}">
                  <a16:creationId xmlns:a16="http://schemas.microsoft.com/office/drawing/2014/main" id="{94B1DA5A-D2B0-45DC-AD22-A9A826C09D23}"/>
                </a:ext>
              </a:extLst>
            </p:cNvPr>
            <p:cNvSpPr/>
            <p:nvPr/>
          </p:nvSpPr>
          <p:spPr>
            <a:xfrm>
              <a:off x="1020761" y="6729155"/>
              <a:ext cx="13970" cy="13970"/>
            </a:xfrm>
            <a:custGeom>
              <a:avLst/>
              <a:gdLst/>
              <a:ahLst/>
              <a:cxnLst/>
              <a:rect l="l" t="t" r="r" b="b"/>
              <a:pathLst>
                <a:path w="13969" h="13970">
                  <a:moveTo>
                    <a:pt x="10223" y="0"/>
                  </a:moveTo>
                  <a:lnTo>
                    <a:pt x="2908" y="127"/>
                  </a:lnTo>
                  <a:lnTo>
                    <a:pt x="0" y="3136"/>
                  </a:lnTo>
                  <a:lnTo>
                    <a:pt x="126" y="10439"/>
                  </a:lnTo>
                  <a:lnTo>
                    <a:pt x="3149" y="13347"/>
                  </a:lnTo>
                  <a:lnTo>
                    <a:pt x="10452" y="13220"/>
                  </a:lnTo>
                  <a:lnTo>
                    <a:pt x="13360" y="10210"/>
                  </a:lnTo>
                  <a:lnTo>
                    <a:pt x="13296" y="6553"/>
                  </a:lnTo>
                  <a:lnTo>
                    <a:pt x="13233" y="2908"/>
                  </a:lnTo>
                  <a:lnTo>
                    <a:pt x="10223" y="0"/>
                  </a:lnTo>
                  <a:close/>
                </a:path>
              </a:pathLst>
            </a:custGeom>
            <a:solidFill>
              <a:srgbClr val="692F18"/>
            </a:solidFill>
          </p:spPr>
          <p:txBody>
            <a:bodyPr wrap="square" lIns="0" tIns="0" rIns="0" bIns="0" rtlCol="0"/>
            <a:lstStyle/>
            <a:p>
              <a:endParaRPr sz="1493" dirty="0"/>
            </a:p>
          </p:txBody>
        </p:sp>
        <p:sp>
          <p:nvSpPr>
            <p:cNvPr id="1446" name="object 1426">
              <a:extLst>
                <a:ext uri="{FF2B5EF4-FFF2-40B4-BE49-F238E27FC236}">
                  <a16:creationId xmlns:a16="http://schemas.microsoft.com/office/drawing/2014/main" id="{7FEE4458-E5E9-4605-BD36-93BCE9622EF5}"/>
                </a:ext>
              </a:extLst>
            </p:cNvPr>
            <p:cNvSpPr/>
            <p:nvPr/>
          </p:nvSpPr>
          <p:spPr>
            <a:xfrm>
              <a:off x="1014679" y="6715065"/>
              <a:ext cx="13970" cy="13970"/>
            </a:xfrm>
            <a:custGeom>
              <a:avLst/>
              <a:gdLst/>
              <a:ahLst/>
              <a:cxnLst/>
              <a:rect l="l" t="t" r="r" b="b"/>
              <a:pathLst>
                <a:path w="13969" h="13970">
                  <a:moveTo>
                    <a:pt x="10210" y="0"/>
                  </a:moveTo>
                  <a:lnTo>
                    <a:pt x="2895" y="126"/>
                  </a:lnTo>
                  <a:lnTo>
                    <a:pt x="0" y="3149"/>
                  </a:lnTo>
                  <a:lnTo>
                    <a:pt x="127" y="10452"/>
                  </a:lnTo>
                  <a:lnTo>
                    <a:pt x="3136" y="13360"/>
                  </a:lnTo>
                  <a:lnTo>
                    <a:pt x="10439" y="13233"/>
                  </a:lnTo>
                  <a:lnTo>
                    <a:pt x="13347" y="10223"/>
                  </a:lnTo>
                  <a:lnTo>
                    <a:pt x="13284" y="6565"/>
                  </a:lnTo>
                  <a:lnTo>
                    <a:pt x="13220" y="2920"/>
                  </a:lnTo>
                  <a:lnTo>
                    <a:pt x="10210" y="0"/>
                  </a:lnTo>
                  <a:close/>
                </a:path>
              </a:pathLst>
            </a:custGeom>
            <a:solidFill>
              <a:srgbClr val="6F371F"/>
            </a:solidFill>
          </p:spPr>
          <p:txBody>
            <a:bodyPr wrap="square" lIns="0" tIns="0" rIns="0" bIns="0" rtlCol="0"/>
            <a:lstStyle/>
            <a:p>
              <a:endParaRPr sz="1493" dirty="0"/>
            </a:p>
          </p:txBody>
        </p:sp>
        <p:sp>
          <p:nvSpPr>
            <p:cNvPr id="1447" name="object 1427">
              <a:extLst>
                <a:ext uri="{FF2B5EF4-FFF2-40B4-BE49-F238E27FC236}">
                  <a16:creationId xmlns:a16="http://schemas.microsoft.com/office/drawing/2014/main" id="{797CBBA0-76E2-49CC-9B68-A5EC314B1C02}"/>
                </a:ext>
              </a:extLst>
            </p:cNvPr>
            <p:cNvSpPr/>
            <p:nvPr/>
          </p:nvSpPr>
          <p:spPr>
            <a:xfrm>
              <a:off x="521774" y="6744273"/>
              <a:ext cx="13970" cy="13970"/>
            </a:xfrm>
            <a:custGeom>
              <a:avLst/>
              <a:gdLst/>
              <a:ahLst/>
              <a:cxnLst/>
              <a:rect l="l" t="t" r="r" b="b"/>
              <a:pathLst>
                <a:path w="13970" h="13970">
                  <a:moveTo>
                    <a:pt x="10210" y="0"/>
                  </a:moveTo>
                  <a:lnTo>
                    <a:pt x="2908" y="126"/>
                  </a:lnTo>
                  <a:lnTo>
                    <a:pt x="0" y="3124"/>
                  </a:lnTo>
                  <a:lnTo>
                    <a:pt x="126" y="10439"/>
                  </a:lnTo>
                  <a:lnTo>
                    <a:pt x="3136" y="13347"/>
                  </a:lnTo>
                  <a:lnTo>
                    <a:pt x="10439" y="13220"/>
                  </a:lnTo>
                  <a:lnTo>
                    <a:pt x="13347" y="10210"/>
                  </a:lnTo>
                  <a:lnTo>
                    <a:pt x="13284" y="6553"/>
                  </a:lnTo>
                  <a:lnTo>
                    <a:pt x="13220" y="2895"/>
                  </a:lnTo>
                  <a:lnTo>
                    <a:pt x="10210" y="0"/>
                  </a:lnTo>
                  <a:close/>
                </a:path>
              </a:pathLst>
            </a:custGeom>
            <a:solidFill>
              <a:srgbClr val="964A2B"/>
            </a:solidFill>
          </p:spPr>
          <p:txBody>
            <a:bodyPr wrap="square" lIns="0" tIns="0" rIns="0" bIns="0" rtlCol="0"/>
            <a:lstStyle/>
            <a:p>
              <a:endParaRPr sz="1493" dirty="0"/>
            </a:p>
          </p:txBody>
        </p:sp>
        <p:sp>
          <p:nvSpPr>
            <p:cNvPr id="1448" name="object 1428">
              <a:extLst>
                <a:ext uri="{FF2B5EF4-FFF2-40B4-BE49-F238E27FC236}">
                  <a16:creationId xmlns:a16="http://schemas.microsoft.com/office/drawing/2014/main" id="{6E5EFD61-2D4D-492B-ADFD-61FA6C706061}"/>
                </a:ext>
              </a:extLst>
            </p:cNvPr>
            <p:cNvSpPr/>
            <p:nvPr/>
          </p:nvSpPr>
          <p:spPr>
            <a:xfrm>
              <a:off x="684612" y="6742772"/>
              <a:ext cx="13970" cy="13970"/>
            </a:xfrm>
            <a:custGeom>
              <a:avLst/>
              <a:gdLst/>
              <a:ahLst/>
              <a:cxnLst/>
              <a:rect l="l" t="t" r="r" b="b"/>
              <a:pathLst>
                <a:path w="13970" h="13970">
                  <a:moveTo>
                    <a:pt x="10210" y="0"/>
                  </a:moveTo>
                  <a:lnTo>
                    <a:pt x="2908" y="127"/>
                  </a:lnTo>
                  <a:lnTo>
                    <a:pt x="0" y="3124"/>
                  </a:lnTo>
                  <a:lnTo>
                    <a:pt x="126" y="10439"/>
                  </a:lnTo>
                  <a:lnTo>
                    <a:pt x="3136" y="13347"/>
                  </a:lnTo>
                  <a:lnTo>
                    <a:pt x="10439" y="13220"/>
                  </a:lnTo>
                  <a:lnTo>
                    <a:pt x="13347" y="10210"/>
                  </a:lnTo>
                  <a:lnTo>
                    <a:pt x="13284" y="6553"/>
                  </a:lnTo>
                  <a:lnTo>
                    <a:pt x="13220" y="2895"/>
                  </a:lnTo>
                  <a:lnTo>
                    <a:pt x="10210" y="0"/>
                  </a:lnTo>
                  <a:close/>
                </a:path>
              </a:pathLst>
            </a:custGeom>
            <a:solidFill>
              <a:srgbClr val="8B4428"/>
            </a:solidFill>
          </p:spPr>
          <p:txBody>
            <a:bodyPr wrap="square" lIns="0" tIns="0" rIns="0" bIns="0" rtlCol="0"/>
            <a:lstStyle/>
            <a:p>
              <a:endParaRPr sz="1493" dirty="0"/>
            </a:p>
          </p:txBody>
        </p:sp>
        <p:sp>
          <p:nvSpPr>
            <p:cNvPr id="1449" name="object 1429">
              <a:extLst>
                <a:ext uri="{FF2B5EF4-FFF2-40B4-BE49-F238E27FC236}">
                  <a16:creationId xmlns:a16="http://schemas.microsoft.com/office/drawing/2014/main" id="{120FC9EB-1D91-4C70-BA6F-77AF6F8C23C9}"/>
                </a:ext>
              </a:extLst>
            </p:cNvPr>
            <p:cNvSpPr/>
            <p:nvPr/>
          </p:nvSpPr>
          <p:spPr>
            <a:xfrm>
              <a:off x="582728" y="6775444"/>
              <a:ext cx="13970" cy="13970"/>
            </a:xfrm>
            <a:custGeom>
              <a:avLst/>
              <a:gdLst/>
              <a:ahLst/>
              <a:cxnLst/>
              <a:rect l="l" t="t" r="r" b="b"/>
              <a:pathLst>
                <a:path w="13970" h="13970">
                  <a:moveTo>
                    <a:pt x="10210" y="0"/>
                  </a:moveTo>
                  <a:lnTo>
                    <a:pt x="2895" y="127"/>
                  </a:lnTo>
                  <a:lnTo>
                    <a:pt x="0" y="3124"/>
                  </a:lnTo>
                  <a:lnTo>
                    <a:pt x="126" y="10439"/>
                  </a:lnTo>
                  <a:lnTo>
                    <a:pt x="3136" y="13347"/>
                  </a:lnTo>
                  <a:lnTo>
                    <a:pt x="10439" y="13220"/>
                  </a:lnTo>
                  <a:lnTo>
                    <a:pt x="13347" y="10210"/>
                  </a:lnTo>
                  <a:lnTo>
                    <a:pt x="13284" y="6553"/>
                  </a:lnTo>
                  <a:lnTo>
                    <a:pt x="13220" y="2895"/>
                  </a:lnTo>
                  <a:lnTo>
                    <a:pt x="10210" y="0"/>
                  </a:lnTo>
                  <a:close/>
                </a:path>
              </a:pathLst>
            </a:custGeom>
            <a:solidFill>
              <a:srgbClr val="894428"/>
            </a:solidFill>
          </p:spPr>
          <p:txBody>
            <a:bodyPr wrap="square" lIns="0" tIns="0" rIns="0" bIns="0" rtlCol="0"/>
            <a:lstStyle/>
            <a:p>
              <a:endParaRPr sz="1493" dirty="0"/>
            </a:p>
          </p:txBody>
        </p:sp>
        <p:sp>
          <p:nvSpPr>
            <p:cNvPr id="1450" name="object 1430">
              <a:extLst>
                <a:ext uri="{FF2B5EF4-FFF2-40B4-BE49-F238E27FC236}">
                  <a16:creationId xmlns:a16="http://schemas.microsoft.com/office/drawing/2014/main" id="{D400EC00-BDFD-4749-8026-E80BA52F1786}"/>
                </a:ext>
              </a:extLst>
            </p:cNvPr>
            <p:cNvSpPr/>
            <p:nvPr/>
          </p:nvSpPr>
          <p:spPr>
            <a:xfrm>
              <a:off x="534236" y="6755132"/>
              <a:ext cx="13970" cy="13970"/>
            </a:xfrm>
            <a:custGeom>
              <a:avLst/>
              <a:gdLst/>
              <a:ahLst/>
              <a:cxnLst/>
              <a:rect l="l" t="t" r="r" b="b"/>
              <a:pathLst>
                <a:path w="13970" h="13970">
                  <a:moveTo>
                    <a:pt x="10210" y="0"/>
                  </a:moveTo>
                  <a:lnTo>
                    <a:pt x="2895"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04D2E"/>
            </a:solidFill>
          </p:spPr>
          <p:txBody>
            <a:bodyPr wrap="square" lIns="0" tIns="0" rIns="0" bIns="0" rtlCol="0"/>
            <a:lstStyle/>
            <a:p>
              <a:endParaRPr sz="1493" dirty="0"/>
            </a:p>
          </p:txBody>
        </p:sp>
        <p:sp>
          <p:nvSpPr>
            <p:cNvPr id="1451" name="object 1431">
              <a:extLst>
                <a:ext uri="{FF2B5EF4-FFF2-40B4-BE49-F238E27FC236}">
                  <a16:creationId xmlns:a16="http://schemas.microsoft.com/office/drawing/2014/main" id="{2FDC9DD4-0A39-438B-BD26-85F3EB24BAED}"/>
                </a:ext>
              </a:extLst>
            </p:cNvPr>
            <p:cNvSpPr/>
            <p:nvPr/>
          </p:nvSpPr>
          <p:spPr>
            <a:xfrm>
              <a:off x="426681" y="6676674"/>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04E2F"/>
            </a:solidFill>
          </p:spPr>
          <p:txBody>
            <a:bodyPr wrap="square" lIns="0" tIns="0" rIns="0" bIns="0" rtlCol="0"/>
            <a:lstStyle/>
            <a:p>
              <a:endParaRPr sz="1493" dirty="0"/>
            </a:p>
          </p:txBody>
        </p:sp>
        <p:sp>
          <p:nvSpPr>
            <p:cNvPr id="1452" name="object 1432">
              <a:extLst>
                <a:ext uri="{FF2B5EF4-FFF2-40B4-BE49-F238E27FC236}">
                  <a16:creationId xmlns:a16="http://schemas.microsoft.com/office/drawing/2014/main" id="{29DD4EE4-3B13-4A05-BF2B-F3B574F00438}"/>
                </a:ext>
              </a:extLst>
            </p:cNvPr>
            <p:cNvSpPr/>
            <p:nvPr/>
          </p:nvSpPr>
          <p:spPr>
            <a:xfrm>
              <a:off x="729075" y="6739270"/>
              <a:ext cx="13970" cy="13970"/>
            </a:xfrm>
            <a:custGeom>
              <a:avLst/>
              <a:gdLst/>
              <a:ahLst/>
              <a:cxnLst/>
              <a:rect l="l" t="t" r="r" b="b"/>
              <a:pathLst>
                <a:path w="13970" h="13970">
                  <a:moveTo>
                    <a:pt x="10210" y="0"/>
                  </a:moveTo>
                  <a:lnTo>
                    <a:pt x="2895"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8B4428"/>
            </a:solidFill>
          </p:spPr>
          <p:txBody>
            <a:bodyPr wrap="square" lIns="0" tIns="0" rIns="0" bIns="0" rtlCol="0"/>
            <a:lstStyle/>
            <a:p>
              <a:endParaRPr sz="1493" dirty="0"/>
            </a:p>
          </p:txBody>
        </p:sp>
        <p:sp>
          <p:nvSpPr>
            <p:cNvPr id="1453" name="object 1433">
              <a:extLst>
                <a:ext uri="{FF2B5EF4-FFF2-40B4-BE49-F238E27FC236}">
                  <a16:creationId xmlns:a16="http://schemas.microsoft.com/office/drawing/2014/main" id="{83F44BD1-214B-492E-A27D-71A8AC86EB51}"/>
                </a:ext>
              </a:extLst>
            </p:cNvPr>
            <p:cNvSpPr/>
            <p:nvPr/>
          </p:nvSpPr>
          <p:spPr>
            <a:xfrm>
              <a:off x="536488" y="6737907"/>
              <a:ext cx="13970" cy="13970"/>
            </a:xfrm>
            <a:custGeom>
              <a:avLst/>
              <a:gdLst/>
              <a:ahLst/>
              <a:cxnLst/>
              <a:rect l="l" t="t" r="r" b="b"/>
              <a:pathLst>
                <a:path w="13970" h="13970">
                  <a:moveTo>
                    <a:pt x="10210" y="0"/>
                  </a:moveTo>
                  <a:lnTo>
                    <a:pt x="2908" y="127"/>
                  </a:lnTo>
                  <a:lnTo>
                    <a:pt x="0" y="3124"/>
                  </a:lnTo>
                  <a:lnTo>
                    <a:pt x="126" y="10439"/>
                  </a:lnTo>
                  <a:lnTo>
                    <a:pt x="3136" y="13347"/>
                  </a:lnTo>
                  <a:lnTo>
                    <a:pt x="10439" y="13220"/>
                  </a:lnTo>
                  <a:lnTo>
                    <a:pt x="13347" y="10210"/>
                  </a:lnTo>
                  <a:lnTo>
                    <a:pt x="13284" y="6553"/>
                  </a:lnTo>
                  <a:lnTo>
                    <a:pt x="13220" y="2895"/>
                  </a:lnTo>
                  <a:lnTo>
                    <a:pt x="10210" y="0"/>
                  </a:lnTo>
                  <a:close/>
                </a:path>
              </a:pathLst>
            </a:custGeom>
            <a:solidFill>
              <a:srgbClr val="894628"/>
            </a:solidFill>
          </p:spPr>
          <p:txBody>
            <a:bodyPr wrap="square" lIns="0" tIns="0" rIns="0" bIns="0" rtlCol="0"/>
            <a:lstStyle/>
            <a:p>
              <a:endParaRPr sz="1493" dirty="0"/>
            </a:p>
          </p:txBody>
        </p:sp>
        <p:sp>
          <p:nvSpPr>
            <p:cNvPr id="1454" name="object 1434">
              <a:extLst>
                <a:ext uri="{FF2B5EF4-FFF2-40B4-BE49-F238E27FC236}">
                  <a16:creationId xmlns:a16="http://schemas.microsoft.com/office/drawing/2014/main" id="{CC863C68-E1D8-44AC-A6A7-9EB20907ECD2}"/>
                </a:ext>
              </a:extLst>
            </p:cNvPr>
            <p:cNvSpPr/>
            <p:nvPr/>
          </p:nvSpPr>
          <p:spPr>
            <a:xfrm>
              <a:off x="612771" y="6735833"/>
              <a:ext cx="13970" cy="13970"/>
            </a:xfrm>
            <a:custGeom>
              <a:avLst/>
              <a:gdLst/>
              <a:ahLst/>
              <a:cxnLst/>
              <a:rect l="l" t="t" r="r" b="b"/>
              <a:pathLst>
                <a:path w="13970" h="13970">
                  <a:moveTo>
                    <a:pt x="10210" y="0"/>
                  </a:moveTo>
                  <a:lnTo>
                    <a:pt x="2908" y="127"/>
                  </a:lnTo>
                  <a:lnTo>
                    <a:pt x="0" y="3149"/>
                  </a:lnTo>
                  <a:lnTo>
                    <a:pt x="126" y="10452"/>
                  </a:lnTo>
                  <a:lnTo>
                    <a:pt x="3136" y="13360"/>
                  </a:lnTo>
                  <a:lnTo>
                    <a:pt x="10439" y="13233"/>
                  </a:lnTo>
                  <a:lnTo>
                    <a:pt x="13347" y="10223"/>
                  </a:lnTo>
                  <a:lnTo>
                    <a:pt x="13284" y="6565"/>
                  </a:lnTo>
                  <a:lnTo>
                    <a:pt x="13220" y="2921"/>
                  </a:lnTo>
                  <a:lnTo>
                    <a:pt x="10210" y="0"/>
                  </a:lnTo>
                  <a:close/>
                </a:path>
              </a:pathLst>
            </a:custGeom>
            <a:solidFill>
              <a:srgbClr val="7B4023"/>
            </a:solidFill>
          </p:spPr>
          <p:txBody>
            <a:bodyPr wrap="square" lIns="0" tIns="0" rIns="0" bIns="0" rtlCol="0"/>
            <a:lstStyle/>
            <a:p>
              <a:endParaRPr sz="1493" dirty="0"/>
            </a:p>
          </p:txBody>
        </p:sp>
        <p:sp>
          <p:nvSpPr>
            <p:cNvPr id="1455" name="object 1435">
              <a:extLst>
                <a:ext uri="{FF2B5EF4-FFF2-40B4-BE49-F238E27FC236}">
                  <a16:creationId xmlns:a16="http://schemas.microsoft.com/office/drawing/2014/main" id="{F618A26B-22F1-4032-A539-B673D82A58AA}"/>
                </a:ext>
              </a:extLst>
            </p:cNvPr>
            <p:cNvSpPr/>
            <p:nvPr/>
          </p:nvSpPr>
          <p:spPr>
            <a:xfrm>
              <a:off x="601290" y="6720961"/>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74B2A"/>
            </a:solidFill>
          </p:spPr>
          <p:txBody>
            <a:bodyPr wrap="square" lIns="0" tIns="0" rIns="0" bIns="0" rtlCol="0"/>
            <a:lstStyle/>
            <a:p>
              <a:endParaRPr sz="1493" dirty="0"/>
            </a:p>
          </p:txBody>
        </p:sp>
        <p:sp>
          <p:nvSpPr>
            <p:cNvPr id="1456" name="object 1436">
              <a:extLst>
                <a:ext uri="{FF2B5EF4-FFF2-40B4-BE49-F238E27FC236}">
                  <a16:creationId xmlns:a16="http://schemas.microsoft.com/office/drawing/2014/main" id="{AAAD77E2-7B77-4594-B7BB-1966E723A862}"/>
                </a:ext>
              </a:extLst>
            </p:cNvPr>
            <p:cNvSpPr/>
            <p:nvPr/>
          </p:nvSpPr>
          <p:spPr>
            <a:xfrm>
              <a:off x="1011770" y="6693823"/>
              <a:ext cx="13970" cy="13970"/>
            </a:xfrm>
            <a:custGeom>
              <a:avLst/>
              <a:gdLst/>
              <a:ahLst/>
              <a:cxnLst/>
              <a:rect l="l" t="t" r="r" b="b"/>
              <a:pathLst>
                <a:path w="13969" h="13970">
                  <a:moveTo>
                    <a:pt x="10210" y="0"/>
                  </a:moveTo>
                  <a:lnTo>
                    <a:pt x="2895" y="127"/>
                  </a:lnTo>
                  <a:lnTo>
                    <a:pt x="0" y="3124"/>
                  </a:lnTo>
                  <a:lnTo>
                    <a:pt x="127" y="10426"/>
                  </a:lnTo>
                  <a:lnTo>
                    <a:pt x="3136" y="13347"/>
                  </a:lnTo>
                  <a:lnTo>
                    <a:pt x="10439" y="13220"/>
                  </a:lnTo>
                  <a:lnTo>
                    <a:pt x="13347" y="10198"/>
                  </a:lnTo>
                  <a:lnTo>
                    <a:pt x="13284" y="6553"/>
                  </a:lnTo>
                  <a:lnTo>
                    <a:pt x="13220" y="2895"/>
                  </a:lnTo>
                  <a:lnTo>
                    <a:pt x="10210" y="0"/>
                  </a:lnTo>
                  <a:close/>
                </a:path>
              </a:pathLst>
            </a:custGeom>
            <a:solidFill>
              <a:srgbClr val="62331C"/>
            </a:solidFill>
          </p:spPr>
          <p:txBody>
            <a:bodyPr wrap="square" lIns="0" tIns="0" rIns="0" bIns="0" rtlCol="0"/>
            <a:lstStyle/>
            <a:p>
              <a:endParaRPr sz="1493" dirty="0"/>
            </a:p>
          </p:txBody>
        </p:sp>
        <p:sp>
          <p:nvSpPr>
            <p:cNvPr id="1457" name="object 1437">
              <a:extLst>
                <a:ext uri="{FF2B5EF4-FFF2-40B4-BE49-F238E27FC236}">
                  <a16:creationId xmlns:a16="http://schemas.microsoft.com/office/drawing/2014/main" id="{72714D8A-B6CC-4E1D-82A6-A96010AA9EAC}"/>
                </a:ext>
              </a:extLst>
            </p:cNvPr>
            <p:cNvSpPr/>
            <p:nvPr/>
          </p:nvSpPr>
          <p:spPr>
            <a:xfrm>
              <a:off x="710732" y="6756755"/>
              <a:ext cx="13970" cy="13970"/>
            </a:xfrm>
            <a:custGeom>
              <a:avLst/>
              <a:gdLst/>
              <a:ahLst/>
              <a:cxnLst/>
              <a:rect l="l" t="t" r="r" b="b"/>
              <a:pathLst>
                <a:path w="13970" h="13970">
                  <a:moveTo>
                    <a:pt x="10210" y="0"/>
                  </a:moveTo>
                  <a:lnTo>
                    <a:pt x="2908" y="126"/>
                  </a:lnTo>
                  <a:lnTo>
                    <a:pt x="0" y="3124"/>
                  </a:lnTo>
                  <a:lnTo>
                    <a:pt x="126" y="10439"/>
                  </a:lnTo>
                  <a:lnTo>
                    <a:pt x="3136" y="13347"/>
                  </a:lnTo>
                  <a:lnTo>
                    <a:pt x="10439" y="13220"/>
                  </a:lnTo>
                  <a:lnTo>
                    <a:pt x="13347" y="10198"/>
                  </a:lnTo>
                  <a:lnTo>
                    <a:pt x="13284" y="6553"/>
                  </a:lnTo>
                  <a:lnTo>
                    <a:pt x="13220" y="2895"/>
                  </a:lnTo>
                  <a:lnTo>
                    <a:pt x="10210" y="0"/>
                  </a:lnTo>
                  <a:close/>
                </a:path>
              </a:pathLst>
            </a:custGeom>
            <a:solidFill>
              <a:srgbClr val="96482B"/>
            </a:solidFill>
          </p:spPr>
          <p:txBody>
            <a:bodyPr wrap="square" lIns="0" tIns="0" rIns="0" bIns="0" rtlCol="0"/>
            <a:lstStyle/>
            <a:p>
              <a:endParaRPr sz="1493" dirty="0"/>
            </a:p>
          </p:txBody>
        </p:sp>
        <p:sp>
          <p:nvSpPr>
            <p:cNvPr id="1458" name="object 1438">
              <a:extLst>
                <a:ext uri="{FF2B5EF4-FFF2-40B4-BE49-F238E27FC236}">
                  <a16:creationId xmlns:a16="http://schemas.microsoft.com/office/drawing/2014/main" id="{AF0BCC52-C8A2-4D4E-ADA6-A80752BBB8B8}"/>
                </a:ext>
              </a:extLst>
            </p:cNvPr>
            <p:cNvSpPr/>
            <p:nvPr/>
          </p:nvSpPr>
          <p:spPr>
            <a:xfrm>
              <a:off x="632378" y="6726378"/>
              <a:ext cx="13970" cy="13970"/>
            </a:xfrm>
            <a:custGeom>
              <a:avLst/>
              <a:gdLst/>
              <a:ahLst/>
              <a:cxnLst/>
              <a:rect l="l" t="t" r="r" b="b"/>
              <a:pathLst>
                <a:path w="13970" h="13970">
                  <a:moveTo>
                    <a:pt x="10210" y="0"/>
                  </a:moveTo>
                  <a:lnTo>
                    <a:pt x="2895" y="127"/>
                  </a:lnTo>
                  <a:lnTo>
                    <a:pt x="0" y="3124"/>
                  </a:lnTo>
                  <a:lnTo>
                    <a:pt x="126" y="10426"/>
                  </a:lnTo>
                  <a:lnTo>
                    <a:pt x="3136" y="13347"/>
                  </a:lnTo>
                  <a:lnTo>
                    <a:pt x="10439" y="13220"/>
                  </a:lnTo>
                  <a:lnTo>
                    <a:pt x="13347" y="10198"/>
                  </a:lnTo>
                  <a:lnTo>
                    <a:pt x="13284" y="6553"/>
                  </a:lnTo>
                  <a:lnTo>
                    <a:pt x="13220" y="2895"/>
                  </a:lnTo>
                  <a:lnTo>
                    <a:pt x="10210" y="0"/>
                  </a:lnTo>
                  <a:close/>
                </a:path>
              </a:pathLst>
            </a:custGeom>
            <a:solidFill>
              <a:srgbClr val="9B4B2E"/>
            </a:solidFill>
          </p:spPr>
          <p:txBody>
            <a:bodyPr wrap="square" lIns="0" tIns="0" rIns="0" bIns="0" rtlCol="0"/>
            <a:lstStyle/>
            <a:p>
              <a:endParaRPr sz="1493" dirty="0"/>
            </a:p>
          </p:txBody>
        </p:sp>
        <p:sp>
          <p:nvSpPr>
            <p:cNvPr id="1459" name="object 1439">
              <a:extLst>
                <a:ext uri="{FF2B5EF4-FFF2-40B4-BE49-F238E27FC236}">
                  <a16:creationId xmlns:a16="http://schemas.microsoft.com/office/drawing/2014/main" id="{107F05B8-A10F-4AF6-9646-7B240AA27C02}"/>
                </a:ext>
              </a:extLst>
            </p:cNvPr>
            <p:cNvSpPr/>
            <p:nvPr/>
          </p:nvSpPr>
          <p:spPr>
            <a:xfrm>
              <a:off x="955565" y="6734479"/>
              <a:ext cx="13970" cy="13970"/>
            </a:xfrm>
            <a:custGeom>
              <a:avLst/>
              <a:gdLst/>
              <a:ahLst/>
              <a:cxnLst/>
              <a:rect l="l" t="t" r="r" b="b"/>
              <a:pathLst>
                <a:path w="13969" h="13970">
                  <a:moveTo>
                    <a:pt x="10210" y="0"/>
                  </a:moveTo>
                  <a:lnTo>
                    <a:pt x="2895" y="127"/>
                  </a:lnTo>
                  <a:lnTo>
                    <a:pt x="0" y="3124"/>
                  </a:lnTo>
                  <a:lnTo>
                    <a:pt x="127" y="10426"/>
                  </a:lnTo>
                  <a:lnTo>
                    <a:pt x="3136" y="13347"/>
                  </a:lnTo>
                  <a:lnTo>
                    <a:pt x="10439" y="13220"/>
                  </a:lnTo>
                  <a:lnTo>
                    <a:pt x="13347" y="10198"/>
                  </a:lnTo>
                  <a:lnTo>
                    <a:pt x="13284" y="6553"/>
                  </a:lnTo>
                  <a:lnTo>
                    <a:pt x="13220" y="2895"/>
                  </a:lnTo>
                  <a:lnTo>
                    <a:pt x="10210" y="0"/>
                  </a:lnTo>
                  <a:close/>
                </a:path>
              </a:pathLst>
            </a:custGeom>
            <a:solidFill>
              <a:srgbClr val="773A21"/>
            </a:solidFill>
          </p:spPr>
          <p:txBody>
            <a:bodyPr wrap="square" lIns="0" tIns="0" rIns="0" bIns="0" rtlCol="0"/>
            <a:lstStyle/>
            <a:p>
              <a:endParaRPr sz="1493" dirty="0"/>
            </a:p>
          </p:txBody>
        </p:sp>
        <p:sp>
          <p:nvSpPr>
            <p:cNvPr id="1460" name="object 1440">
              <a:extLst>
                <a:ext uri="{FF2B5EF4-FFF2-40B4-BE49-F238E27FC236}">
                  <a16:creationId xmlns:a16="http://schemas.microsoft.com/office/drawing/2014/main" id="{A6EC52F8-1227-4A50-BDE0-5EB2D136CC91}"/>
                </a:ext>
              </a:extLst>
            </p:cNvPr>
            <p:cNvSpPr/>
            <p:nvPr/>
          </p:nvSpPr>
          <p:spPr>
            <a:xfrm>
              <a:off x="1058080" y="6663603"/>
              <a:ext cx="13970" cy="13970"/>
            </a:xfrm>
            <a:custGeom>
              <a:avLst/>
              <a:gdLst/>
              <a:ahLst/>
              <a:cxnLst/>
              <a:rect l="l" t="t" r="r" b="b"/>
              <a:pathLst>
                <a:path w="13969" h="13970">
                  <a:moveTo>
                    <a:pt x="10210" y="0"/>
                  </a:moveTo>
                  <a:lnTo>
                    <a:pt x="2895"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7B3B23"/>
            </a:solidFill>
          </p:spPr>
          <p:txBody>
            <a:bodyPr wrap="square" lIns="0" tIns="0" rIns="0" bIns="0" rtlCol="0"/>
            <a:lstStyle/>
            <a:p>
              <a:endParaRPr sz="1493" dirty="0"/>
            </a:p>
          </p:txBody>
        </p:sp>
        <p:sp>
          <p:nvSpPr>
            <p:cNvPr id="1461" name="object 1441">
              <a:extLst>
                <a:ext uri="{FF2B5EF4-FFF2-40B4-BE49-F238E27FC236}">
                  <a16:creationId xmlns:a16="http://schemas.microsoft.com/office/drawing/2014/main" id="{96105EF7-C978-47E0-870D-0D18C1DAE331}"/>
                </a:ext>
              </a:extLst>
            </p:cNvPr>
            <p:cNvSpPr/>
            <p:nvPr/>
          </p:nvSpPr>
          <p:spPr>
            <a:xfrm>
              <a:off x="843537" y="6759936"/>
              <a:ext cx="13970" cy="13970"/>
            </a:xfrm>
            <a:custGeom>
              <a:avLst/>
              <a:gdLst/>
              <a:ahLst/>
              <a:cxnLst/>
              <a:rect l="l" t="t" r="r" b="b"/>
              <a:pathLst>
                <a:path w="13969" h="13970">
                  <a:moveTo>
                    <a:pt x="10210" y="0"/>
                  </a:moveTo>
                  <a:lnTo>
                    <a:pt x="2895"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763922"/>
            </a:solidFill>
          </p:spPr>
          <p:txBody>
            <a:bodyPr wrap="square" lIns="0" tIns="0" rIns="0" bIns="0" rtlCol="0"/>
            <a:lstStyle/>
            <a:p>
              <a:endParaRPr sz="1493" dirty="0"/>
            </a:p>
          </p:txBody>
        </p:sp>
        <p:sp>
          <p:nvSpPr>
            <p:cNvPr id="1462" name="object 1442">
              <a:extLst>
                <a:ext uri="{FF2B5EF4-FFF2-40B4-BE49-F238E27FC236}">
                  <a16:creationId xmlns:a16="http://schemas.microsoft.com/office/drawing/2014/main" id="{1B7E2946-F253-40D5-B806-6F12E3E7E1CA}"/>
                </a:ext>
              </a:extLst>
            </p:cNvPr>
            <p:cNvSpPr/>
            <p:nvPr/>
          </p:nvSpPr>
          <p:spPr>
            <a:xfrm>
              <a:off x="616177" y="6745474"/>
              <a:ext cx="13970" cy="13970"/>
            </a:xfrm>
            <a:custGeom>
              <a:avLst/>
              <a:gdLst/>
              <a:ahLst/>
              <a:cxnLst/>
              <a:rect l="l" t="t" r="r" b="b"/>
              <a:pathLst>
                <a:path w="13970" h="13970">
                  <a:moveTo>
                    <a:pt x="10210" y="0"/>
                  </a:moveTo>
                  <a:lnTo>
                    <a:pt x="2895" y="127"/>
                  </a:lnTo>
                  <a:lnTo>
                    <a:pt x="0" y="3136"/>
                  </a:lnTo>
                  <a:lnTo>
                    <a:pt x="126" y="10452"/>
                  </a:lnTo>
                  <a:lnTo>
                    <a:pt x="3136" y="13360"/>
                  </a:lnTo>
                  <a:lnTo>
                    <a:pt x="10439" y="13233"/>
                  </a:lnTo>
                  <a:lnTo>
                    <a:pt x="13347" y="10223"/>
                  </a:lnTo>
                  <a:lnTo>
                    <a:pt x="13284" y="6565"/>
                  </a:lnTo>
                  <a:lnTo>
                    <a:pt x="13220" y="2908"/>
                  </a:lnTo>
                  <a:lnTo>
                    <a:pt x="10210" y="0"/>
                  </a:lnTo>
                  <a:close/>
                </a:path>
              </a:pathLst>
            </a:custGeom>
            <a:solidFill>
              <a:srgbClr val="824125"/>
            </a:solidFill>
          </p:spPr>
          <p:txBody>
            <a:bodyPr wrap="square" lIns="0" tIns="0" rIns="0" bIns="0" rtlCol="0"/>
            <a:lstStyle/>
            <a:p>
              <a:endParaRPr sz="1493" dirty="0"/>
            </a:p>
          </p:txBody>
        </p:sp>
        <p:sp>
          <p:nvSpPr>
            <p:cNvPr id="1463" name="object 1443">
              <a:extLst>
                <a:ext uri="{FF2B5EF4-FFF2-40B4-BE49-F238E27FC236}">
                  <a16:creationId xmlns:a16="http://schemas.microsoft.com/office/drawing/2014/main" id="{24E72D17-7767-42DE-956D-A5391675B5EA}"/>
                </a:ext>
              </a:extLst>
            </p:cNvPr>
            <p:cNvSpPr/>
            <p:nvPr/>
          </p:nvSpPr>
          <p:spPr>
            <a:xfrm>
              <a:off x="749924" y="6769287"/>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6E3620"/>
            </a:solidFill>
          </p:spPr>
          <p:txBody>
            <a:bodyPr wrap="square" lIns="0" tIns="0" rIns="0" bIns="0" rtlCol="0"/>
            <a:lstStyle/>
            <a:p>
              <a:endParaRPr sz="1493" dirty="0"/>
            </a:p>
          </p:txBody>
        </p:sp>
        <p:sp>
          <p:nvSpPr>
            <p:cNvPr id="1464" name="object 1444">
              <a:extLst>
                <a:ext uri="{FF2B5EF4-FFF2-40B4-BE49-F238E27FC236}">
                  <a16:creationId xmlns:a16="http://schemas.microsoft.com/office/drawing/2014/main" id="{F413A2F5-9D18-4BA6-8897-B5727C63556A}"/>
                </a:ext>
              </a:extLst>
            </p:cNvPr>
            <p:cNvSpPr/>
            <p:nvPr/>
          </p:nvSpPr>
          <p:spPr>
            <a:xfrm>
              <a:off x="525134" y="6752660"/>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895"/>
                  </a:lnTo>
                  <a:lnTo>
                    <a:pt x="10210" y="0"/>
                  </a:lnTo>
                  <a:close/>
                </a:path>
              </a:pathLst>
            </a:custGeom>
            <a:solidFill>
              <a:srgbClr val="984B2C"/>
            </a:solidFill>
          </p:spPr>
          <p:txBody>
            <a:bodyPr wrap="square" lIns="0" tIns="0" rIns="0" bIns="0" rtlCol="0"/>
            <a:lstStyle/>
            <a:p>
              <a:endParaRPr sz="1493" dirty="0"/>
            </a:p>
          </p:txBody>
        </p:sp>
        <p:sp>
          <p:nvSpPr>
            <p:cNvPr id="1465" name="object 1445">
              <a:extLst>
                <a:ext uri="{FF2B5EF4-FFF2-40B4-BE49-F238E27FC236}">
                  <a16:creationId xmlns:a16="http://schemas.microsoft.com/office/drawing/2014/main" id="{BEDCBC68-DC96-4106-8984-E499F7E0ED25}"/>
                </a:ext>
              </a:extLst>
            </p:cNvPr>
            <p:cNvSpPr/>
            <p:nvPr/>
          </p:nvSpPr>
          <p:spPr>
            <a:xfrm>
              <a:off x="545578" y="6731228"/>
              <a:ext cx="13970" cy="13970"/>
            </a:xfrm>
            <a:custGeom>
              <a:avLst/>
              <a:gdLst/>
              <a:ahLst/>
              <a:cxnLst/>
              <a:rect l="l" t="t" r="r" b="b"/>
              <a:pathLst>
                <a:path w="13970" h="13970">
                  <a:moveTo>
                    <a:pt x="10210" y="0"/>
                  </a:moveTo>
                  <a:lnTo>
                    <a:pt x="2908" y="126"/>
                  </a:lnTo>
                  <a:lnTo>
                    <a:pt x="0" y="3124"/>
                  </a:lnTo>
                  <a:lnTo>
                    <a:pt x="126" y="10439"/>
                  </a:lnTo>
                  <a:lnTo>
                    <a:pt x="3136" y="13347"/>
                  </a:lnTo>
                  <a:lnTo>
                    <a:pt x="10439" y="13220"/>
                  </a:lnTo>
                  <a:lnTo>
                    <a:pt x="13347" y="10198"/>
                  </a:lnTo>
                  <a:lnTo>
                    <a:pt x="13284" y="6553"/>
                  </a:lnTo>
                  <a:lnTo>
                    <a:pt x="13220" y="2895"/>
                  </a:lnTo>
                  <a:lnTo>
                    <a:pt x="10210" y="0"/>
                  </a:lnTo>
                  <a:close/>
                </a:path>
              </a:pathLst>
            </a:custGeom>
            <a:solidFill>
              <a:srgbClr val="9D4C2E"/>
            </a:solidFill>
          </p:spPr>
          <p:txBody>
            <a:bodyPr wrap="square" lIns="0" tIns="0" rIns="0" bIns="0" rtlCol="0"/>
            <a:lstStyle/>
            <a:p>
              <a:endParaRPr sz="1493" dirty="0"/>
            </a:p>
          </p:txBody>
        </p:sp>
        <p:sp>
          <p:nvSpPr>
            <p:cNvPr id="1466" name="object 1446">
              <a:extLst>
                <a:ext uri="{FF2B5EF4-FFF2-40B4-BE49-F238E27FC236}">
                  <a16:creationId xmlns:a16="http://schemas.microsoft.com/office/drawing/2014/main" id="{5C0DE935-78D1-4CFF-BE78-7CCA8504DA4A}"/>
                </a:ext>
              </a:extLst>
            </p:cNvPr>
            <p:cNvSpPr/>
            <p:nvPr/>
          </p:nvSpPr>
          <p:spPr>
            <a:xfrm>
              <a:off x="479027" y="6688750"/>
              <a:ext cx="13970" cy="13970"/>
            </a:xfrm>
            <a:custGeom>
              <a:avLst/>
              <a:gdLst/>
              <a:ahLst/>
              <a:cxnLst/>
              <a:rect l="l" t="t" r="r" b="b"/>
              <a:pathLst>
                <a:path w="13970" h="13970">
                  <a:moveTo>
                    <a:pt x="10210" y="0"/>
                  </a:moveTo>
                  <a:lnTo>
                    <a:pt x="2908" y="127"/>
                  </a:lnTo>
                  <a:lnTo>
                    <a:pt x="0" y="3149"/>
                  </a:lnTo>
                  <a:lnTo>
                    <a:pt x="126" y="10452"/>
                  </a:lnTo>
                  <a:lnTo>
                    <a:pt x="3136" y="13360"/>
                  </a:lnTo>
                  <a:lnTo>
                    <a:pt x="10439" y="13233"/>
                  </a:lnTo>
                  <a:lnTo>
                    <a:pt x="13347" y="10210"/>
                  </a:lnTo>
                  <a:lnTo>
                    <a:pt x="13284" y="6565"/>
                  </a:lnTo>
                  <a:lnTo>
                    <a:pt x="13220" y="2921"/>
                  </a:lnTo>
                  <a:lnTo>
                    <a:pt x="10210" y="0"/>
                  </a:lnTo>
                  <a:close/>
                </a:path>
              </a:pathLst>
            </a:custGeom>
            <a:solidFill>
              <a:srgbClr val="A85031"/>
            </a:solidFill>
          </p:spPr>
          <p:txBody>
            <a:bodyPr wrap="square" lIns="0" tIns="0" rIns="0" bIns="0" rtlCol="0"/>
            <a:lstStyle/>
            <a:p>
              <a:endParaRPr sz="1493" dirty="0"/>
            </a:p>
          </p:txBody>
        </p:sp>
        <p:sp>
          <p:nvSpPr>
            <p:cNvPr id="1467" name="object 1447">
              <a:extLst>
                <a:ext uri="{FF2B5EF4-FFF2-40B4-BE49-F238E27FC236}">
                  <a16:creationId xmlns:a16="http://schemas.microsoft.com/office/drawing/2014/main" id="{8CA35192-F399-41DE-B6FD-8F06C8C11C96}"/>
                </a:ext>
              </a:extLst>
            </p:cNvPr>
            <p:cNvSpPr/>
            <p:nvPr/>
          </p:nvSpPr>
          <p:spPr>
            <a:xfrm>
              <a:off x="746056" y="6796848"/>
              <a:ext cx="13970" cy="13335"/>
            </a:xfrm>
            <a:custGeom>
              <a:avLst/>
              <a:gdLst/>
              <a:ahLst/>
              <a:cxnLst/>
              <a:rect l="l" t="t" r="r" b="b"/>
              <a:pathLst>
                <a:path w="13970" h="13334">
                  <a:moveTo>
                    <a:pt x="10223" y="0"/>
                  </a:moveTo>
                  <a:lnTo>
                    <a:pt x="2908" y="127"/>
                  </a:lnTo>
                  <a:lnTo>
                    <a:pt x="0" y="3136"/>
                  </a:lnTo>
                  <a:lnTo>
                    <a:pt x="126" y="10439"/>
                  </a:lnTo>
                  <a:lnTo>
                    <a:pt x="3136" y="13335"/>
                  </a:lnTo>
                  <a:lnTo>
                    <a:pt x="10452" y="13208"/>
                  </a:lnTo>
                  <a:lnTo>
                    <a:pt x="13347" y="10210"/>
                  </a:lnTo>
                  <a:lnTo>
                    <a:pt x="13284" y="6553"/>
                  </a:lnTo>
                  <a:lnTo>
                    <a:pt x="13220" y="2908"/>
                  </a:lnTo>
                  <a:lnTo>
                    <a:pt x="10223" y="0"/>
                  </a:lnTo>
                  <a:close/>
                </a:path>
              </a:pathLst>
            </a:custGeom>
            <a:solidFill>
              <a:srgbClr val="5F301C"/>
            </a:solidFill>
          </p:spPr>
          <p:txBody>
            <a:bodyPr wrap="square" lIns="0" tIns="0" rIns="0" bIns="0" rtlCol="0"/>
            <a:lstStyle/>
            <a:p>
              <a:endParaRPr sz="1493" dirty="0"/>
            </a:p>
          </p:txBody>
        </p:sp>
        <p:sp>
          <p:nvSpPr>
            <p:cNvPr id="1468" name="object 1448">
              <a:extLst>
                <a:ext uri="{FF2B5EF4-FFF2-40B4-BE49-F238E27FC236}">
                  <a16:creationId xmlns:a16="http://schemas.microsoft.com/office/drawing/2014/main" id="{F14EA513-B888-46A3-9FB7-277184E2DA30}"/>
                </a:ext>
              </a:extLst>
            </p:cNvPr>
            <p:cNvSpPr/>
            <p:nvPr/>
          </p:nvSpPr>
          <p:spPr>
            <a:xfrm>
              <a:off x="978090" y="6741441"/>
              <a:ext cx="13335" cy="13970"/>
            </a:xfrm>
            <a:custGeom>
              <a:avLst/>
              <a:gdLst/>
              <a:ahLst/>
              <a:cxnLst/>
              <a:rect l="l" t="t" r="r" b="b"/>
              <a:pathLst>
                <a:path w="13334" h="13970">
                  <a:moveTo>
                    <a:pt x="10198" y="0"/>
                  </a:moveTo>
                  <a:lnTo>
                    <a:pt x="2895" y="127"/>
                  </a:lnTo>
                  <a:lnTo>
                    <a:pt x="0" y="3124"/>
                  </a:lnTo>
                  <a:lnTo>
                    <a:pt x="127" y="10426"/>
                  </a:lnTo>
                  <a:lnTo>
                    <a:pt x="3124" y="13347"/>
                  </a:lnTo>
                  <a:lnTo>
                    <a:pt x="10439" y="13220"/>
                  </a:lnTo>
                  <a:lnTo>
                    <a:pt x="13335" y="10198"/>
                  </a:lnTo>
                  <a:lnTo>
                    <a:pt x="13271" y="6553"/>
                  </a:lnTo>
                  <a:lnTo>
                    <a:pt x="13208" y="2895"/>
                  </a:lnTo>
                  <a:lnTo>
                    <a:pt x="10198" y="0"/>
                  </a:lnTo>
                  <a:close/>
                </a:path>
              </a:pathLst>
            </a:custGeom>
            <a:solidFill>
              <a:srgbClr val="7B3B23"/>
            </a:solidFill>
          </p:spPr>
          <p:txBody>
            <a:bodyPr wrap="square" lIns="0" tIns="0" rIns="0" bIns="0" rtlCol="0"/>
            <a:lstStyle/>
            <a:p>
              <a:endParaRPr sz="1493" dirty="0"/>
            </a:p>
          </p:txBody>
        </p:sp>
        <p:sp>
          <p:nvSpPr>
            <p:cNvPr id="1469" name="object 1449">
              <a:extLst>
                <a:ext uri="{FF2B5EF4-FFF2-40B4-BE49-F238E27FC236}">
                  <a16:creationId xmlns:a16="http://schemas.microsoft.com/office/drawing/2014/main" id="{4AF104A8-88AC-4A20-8B62-E205EDDD196F}"/>
                </a:ext>
              </a:extLst>
            </p:cNvPr>
            <p:cNvSpPr/>
            <p:nvPr/>
          </p:nvSpPr>
          <p:spPr>
            <a:xfrm>
              <a:off x="437164" y="6688642"/>
              <a:ext cx="13970" cy="13970"/>
            </a:xfrm>
            <a:custGeom>
              <a:avLst/>
              <a:gdLst/>
              <a:ahLst/>
              <a:cxnLst/>
              <a:rect l="l" t="t" r="r" b="b"/>
              <a:pathLst>
                <a:path w="13970" h="13970">
                  <a:moveTo>
                    <a:pt x="10210" y="0"/>
                  </a:moveTo>
                  <a:lnTo>
                    <a:pt x="2908"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C4B2D"/>
            </a:solidFill>
          </p:spPr>
          <p:txBody>
            <a:bodyPr wrap="square" lIns="0" tIns="0" rIns="0" bIns="0" rtlCol="0"/>
            <a:lstStyle/>
            <a:p>
              <a:endParaRPr sz="1493" dirty="0"/>
            </a:p>
          </p:txBody>
        </p:sp>
        <p:sp>
          <p:nvSpPr>
            <p:cNvPr id="1470" name="object 1450">
              <a:extLst>
                <a:ext uri="{FF2B5EF4-FFF2-40B4-BE49-F238E27FC236}">
                  <a16:creationId xmlns:a16="http://schemas.microsoft.com/office/drawing/2014/main" id="{45E56B99-AF37-4FA3-BB57-4F8955BA88DE}"/>
                </a:ext>
              </a:extLst>
            </p:cNvPr>
            <p:cNvSpPr/>
            <p:nvPr/>
          </p:nvSpPr>
          <p:spPr>
            <a:xfrm>
              <a:off x="818041" y="6731939"/>
              <a:ext cx="13970" cy="13970"/>
            </a:xfrm>
            <a:custGeom>
              <a:avLst/>
              <a:gdLst/>
              <a:ahLst/>
              <a:cxnLst/>
              <a:rect l="l" t="t" r="r" b="b"/>
              <a:pathLst>
                <a:path w="13969" h="13970">
                  <a:moveTo>
                    <a:pt x="10210" y="0"/>
                  </a:moveTo>
                  <a:lnTo>
                    <a:pt x="2908" y="127"/>
                  </a:lnTo>
                  <a:lnTo>
                    <a:pt x="0" y="3124"/>
                  </a:lnTo>
                  <a:lnTo>
                    <a:pt x="139" y="10439"/>
                  </a:lnTo>
                  <a:lnTo>
                    <a:pt x="3136" y="13347"/>
                  </a:lnTo>
                  <a:lnTo>
                    <a:pt x="10452" y="13220"/>
                  </a:lnTo>
                  <a:lnTo>
                    <a:pt x="13360" y="10210"/>
                  </a:lnTo>
                  <a:lnTo>
                    <a:pt x="13296" y="6553"/>
                  </a:lnTo>
                  <a:lnTo>
                    <a:pt x="13233" y="2895"/>
                  </a:lnTo>
                  <a:lnTo>
                    <a:pt x="10210" y="0"/>
                  </a:lnTo>
                  <a:close/>
                </a:path>
              </a:pathLst>
            </a:custGeom>
            <a:solidFill>
              <a:srgbClr val="6D371E"/>
            </a:solidFill>
          </p:spPr>
          <p:txBody>
            <a:bodyPr wrap="square" lIns="0" tIns="0" rIns="0" bIns="0" rtlCol="0"/>
            <a:lstStyle/>
            <a:p>
              <a:endParaRPr sz="1493" dirty="0"/>
            </a:p>
          </p:txBody>
        </p:sp>
        <p:sp>
          <p:nvSpPr>
            <p:cNvPr id="1471" name="object 1451">
              <a:extLst>
                <a:ext uri="{FF2B5EF4-FFF2-40B4-BE49-F238E27FC236}">
                  <a16:creationId xmlns:a16="http://schemas.microsoft.com/office/drawing/2014/main" id="{AEA87CE8-8695-45C2-A59E-17576747D455}"/>
                </a:ext>
              </a:extLst>
            </p:cNvPr>
            <p:cNvSpPr/>
            <p:nvPr/>
          </p:nvSpPr>
          <p:spPr>
            <a:xfrm>
              <a:off x="852801" y="6760780"/>
              <a:ext cx="13970" cy="13970"/>
            </a:xfrm>
            <a:custGeom>
              <a:avLst/>
              <a:gdLst/>
              <a:ahLst/>
              <a:cxnLst/>
              <a:rect l="l" t="t" r="r" b="b"/>
              <a:pathLst>
                <a:path w="13969" h="13970">
                  <a:moveTo>
                    <a:pt x="10198" y="0"/>
                  </a:moveTo>
                  <a:lnTo>
                    <a:pt x="2895" y="126"/>
                  </a:lnTo>
                  <a:lnTo>
                    <a:pt x="0" y="3136"/>
                  </a:lnTo>
                  <a:lnTo>
                    <a:pt x="127" y="10439"/>
                  </a:lnTo>
                  <a:lnTo>
                    <a:pt x="3124" y="13360"/>
                  </a:lnTo>
                  <a:lnTo>
                    <a:pt x="10439" y="13233"/>
                  </a:lnTo>
                  <a:lnTo>
                    <a:pt x="13347" y="10210"/>
                  </a:lnTo>
                  <a:lnTo>
                    <a:pt x="13284" y="6565"/>
                  </a:lnTo>
                  <a:lnTo>
                    <a:pt x="13220" y="2908"/>
                  </a:lnTo>
                  <a:lnTo>
                    <a:pt x="10198" y="0"/>
                  </a:lnTo>
                  <a:close/>
                </a:path>
              </a:pathLst>
            </a:custGeom>
            <a:solidFill>
              <a:srgbClr val="6E3620"/>
            </a:solidFill>
          </p:spPr>
          <p:txBody>
            <a:bodyPr wrap="square" lIns="0" tIns="0" rIns="0" bIns="0" rtlCol="0"/>
            <a:lstStyle/>
            <a:p>
              <a:endParaRPr sz="1493" dirty="0"/>
            </a:p>
          </p:txBody>
        </p:sp>
        <p:sp>
          <p:nvSpPr>
            <p:cNvPr id="1472" name="object 1452">
              <a:extLst>
                <a:ext uri="{FF2B5EF4-FFF2-40B4-BE49-F238E27FC236}">
                  <a16:creationId xmlns:a16="http://schemas.microsoft.com/office/drawing/2014/main" id="{03E58F53-B1F1-4EE3-BC13-8E5DA6FFBAE3}"/>
                </a:ext>
              </a:extLst>
            </p:cNvPr>
            <p:cNvSpPr/>
            <p:nvPr/>
          </p:nvSpPr>
          <p:spPr>
            <a:xfrm>
              <a:off x="849444" y="6728570"/>
              <a:ext cx="13970" cy="13970"/>
            </a:xfrm>
            <a:custGeom>
              <a:avLst/>
              <a:gdLst/>
              <a:ahLst/>
              <a:cxnLst/>
              <a:rect l="l" t="t" r="r" b="b"/>
              <a:pathLst>
                <a:path w="13969" h="13970">
                  <a:moveTo>
                    <a:pt x="10210" y="0"/>
                  </a:moveTo>
                  <a:lnTo>
                    <a:pt x="2895" y="126"/>
                  </a:lnTo>
                  <a:lnTo>
                    <a:pt x="0" y="3136"/>
                  </a:lnTo>
                  <a:lnTo>
                    <a:pt x="127" y="10439"/>
                  </a:lnTo>
                  <a:lnTo>
                    <a:pt x="3136" y="13360"/>
                  </a:lnTo>
                  <a:lnTo>
                    <a:pt x="10439" y="13233"/>
                  </a:lnTo>
                  <a:lnTo>
                    <a:pt x="13347" y="10210"/>
                  </a:lnTo>
                  <a:lnTo>
                    <a:pt x="13284" y="6565"/>
                  </a:lnTo>
                  <a:lnTo>
                    <a:pt x="13220" y="2908"/>
                  </a:lnTo>
                  <a:lnTo>
                    <a:pt x="10210" y="0"/>
                  </a:lnTo>
                  <a:close/>
                </a:path>
              </a:pathLst>
            </a:custGeom>
            <a:solidFill>
              <a:srgbClr val="743821"/>
            </a:solidFill>
          </p:spPr>
          <p:txBody>
            <a:bodyPr wrap="square" lIns="0" tIns="0" rIns="0" bIns="0" rtlCol="0"/>
            <a:lstStyle/>
            <a:p>
              <a:endParaRPr sz="1493" dirty="0"/>
            </a:p>
          </p:txBody>
        </p:sp>
        <p:sp>
          <p:nvSpPr>
            <p:cNvPr id="1473" name="object 1453">
              <a:extLst>
                <a:ext uri="{FF2B5EF4-FFF2-40B4-BE49-F238E27FC236}">
                  <a16:creationId xmlns:a16="http://schemas.microsoft.com/office/drawing/2014/main" id="{66103E00-3D33-4EE3-AC95-C37DEA7E5A4E}"/>
                </a:ext>
              </a:extLst>
            </p:cNvPr>
            <p:cNvSpPr/>
            <p:nvPr/>
          </p:nvSpPr>
          <p:spPr>
            <a:xfrm>
              <a:off x="627077" y="6739604"/>
              <a:ext cx="13970" cy="13970"/>
            </a:xfrm>
            <a:custGeom>
              <a:avLst/>
              <a:gdLst/>
              <a:ahLst/>
              <a:cxnLst/>
              <a:rect l="l" t="t" r="r" b="b"/>
              <a:pathLst>
                <a:path w="13970" h="13970">
                  <a:moveTo>
                    <a:pt x="10210" y="0"/>
                  </a:moveTo>
                  <a:lnTo>
                    <a:pt x="2908" y="126"/>
                  </a:lnTo>
                  <a:lnTo>
                    <a:pt x="0" y="3149"/>
                  </a:lnTo>
                  <a:lnTo>
                    <a:pt x="126" y="10452"/>
                  </a:lnTo>
                  <a:lnTo>
                    <a:pt x="3136" y="13360"/>
                  </a:lnTo>
                  <a:lnTo>
                    <a:pt x="10439" y="13233"/>
                  </a:lnTo>
                  <a:lnTo>
                    <a:pt x="13347" y="10223"/>
                  </a:lnTo>
                  <a:lnTo>
                    <a:pt x="13284" y="6565"/>
                  </a:lnTo>
                  <a:lnTo>
                    <a:pt x="13220" y="2920"/>
                  </a:lnTo>
                  <a:lnTo>
                    <a:pt x="10210" y="0"/>
                  </a:lnTo>
                  <a:close/>
                </a:path>
              </a:pathLst>
            </a:custGeom>
            <a:solidFill>
              <a:srgbClr val="8B4428"/>
            </a:solidFill>
          </p:spPr>
          <p:txBody>
            <a:bodyPr wrap="square" lIns="0" tIns="0" rIns="0" bIns="0" rtlCol="0"/>
            <a:lstStyle/>
            <a:p>
              <a:endParaRPr sz="1493" dirty="0"/>
            </a:p>
          </p:txBody>
        </p:sp>
        <p:sp>
          <p:nvSpPr>
            <p:cNvPr id="1474" name="object 1454">
              <a:extLst>
                <a:ext uri="{FF2B5EF4-FFF2-40B4-BE49-F238E27FC236}">
                  <a16:creationId xmlns:a16="http://schemas.microsoft.com/office/drawing/2014/main" id="{06E8BFDA-0A2A-41D7-8270-EFCD1A382D6C}"/>
                </a:ext>
              </a:extLst>
            </p:cNvPr>
            <p:cNvSpPr/>
            <p:nvPr/>
          </p:nvSpPr>
          <p:spPr>
            <a:xfrm>
              <a:off x="789146" y="6746773"/>
              <a:ext cx="13970" cy="13970"/>
            </a:xfrm>
            <a:custGeom>
              <a:avLst/>
              <a:gdLst/>
              <a:ahLst/>
              <a:cxnLst/>
              <a:rect l="l" t="t" r="r" b="b"/>
              <a:pathLst>
                <a:path w="13970" h="13970">
                  <a:moveTo>
                    <a:pt x="10210" y="0"/>
                  </a:moveTo>
                  <a:lnTo>
                    <a:pt x="2908" y="127"/>
                  </a:lnTo>
                  <a:lnTo>
                    <a:pt x="0" y="3149"/>
                  </a:lnTo>
                  <a:lnTo>
                    <a:pt x="126" y="10452"/>
                  </a:lnTo>
                  <a:lnTo>
                    <a:pt x="3136" y="13360"/>
                  </a:lnTo>
                  <a:lnTo>
                    <a:pt x="10439" y="13233"/>
                  </a:lnTo>
                  <a:lnTo>
                    <a:pt x="13347" y="10223"/>
                  </a:lnTo>
                  <a:lnTo>
                    <a:pt x="13284" y="6565"/>
                  </a:lnTo>
                  <a:lnTo>
                    <a:pt x="13220" y="2921"/>
                  </a:lnTo>
                  <a:lnTo>
                    <a:pt x="10210" y="0"/>
                  </a:lnTo>
                  <a:close/>
                </a:path>
              </a:pathLst>
            </a:custGeom>
            <a:solidFill>
              <a:srgbClr val="6E3620"/>
            </a:solidFill>
          </p:spPr>
          <p:txBody>
            <a:bodyPr wrap="square" lIns="0" tIns="0" rIns="0" bIns="0" rtlCol="0"/>
            <a:lstStyle/>
            <a:p>
              <a:endParaRPr sz="1493" dirty="0"/>
            </a:p>
          </p:txBody>
        </p:sp>
        <p:sp>
          <p:nvSpPr>
            <p:cNvPr id="1475" name="object 1455">
              <a:extLst>
                <a:ext uri="{FF2B5EF4-FFF2-40B4-BE49-F238E27FC236}">
                  <a16:creationId xmlns:a16="http://schemas.microsoft.com/office/drawing/2014/main" id="{A435273A-6728-4854-AFAF-B2C8D1085F6D}"/>
                </a:ext>
              </a:extLst>
            </p:cNvPr>
            <p:cNvSpPr/>
            <p:nvPr/>
          </p:nvSpPr>
          <p:spPr>
            <a:xfrm>
              <a:off x="495198" y="6711035"/>
              <a:ext cx="13970" cy="13970"/>
            </a:xfrm>
            <a:custGeom>
              <a:avLst/>
              <a:gdLst/>
              <a:ahLst/>
              <a:cxnLst/>
              <a:rect l="l" t="t" r="r" b="b"/>
              <a:pathLst>
                <a:path w="13970" h="13970">
                  <a:moveTo>
                    <a:pt x="10210" y="0"/>
                  </a:moveTo>
                  <a:lnTo>
                    <a:pt x="2908" y="127"/>
                  </a:lnTo>
                  <a:lnTo>
                    <a:pt x="0" y="3124"/>
                  </a:lnTo>
                  <a:lnTo>
                    <a:pt x="126" y="10439"/>
                  </a:lnTo>
                  <a:lnTo>
                    <a:pt x="3136" y="13347"/>
                  </a:lnTo>
                  <a:lnTo>
                    <a:pt x="10439" y="13220"/>
                  </a:lnTo>
                  <a:lnTo>
                    <a:pt x="13347" y="10210"/>
                  </a:lnTo>
                  <a:lnTo>
                    <a:pt x="13284" y="6553"/>
                  </a:lnTo>
                  <a:lnTo>
                    <a:pt x="13220" y="2895"/>
                  </a:lnTo>
                  <a:lnTo>
                    <a:pt x="10210" y="0"/>
                  </a:lnTo>
                  <a:close/>
                </a:path>
              </a:pathLst>
            </a:custGeom>
            <a:solidFill>
              <a:srgbClr val="9F4C2F"/>
            </a:solidFill>
          </p:spPr>
          <p:txBody>
            <a:bodyPr wrap="square" lIns="0" tIns="0" rIns="0" bIns="0" rtlCol="0"/>
            <a:lstStyle/>
            <a:p>
              <a:endParaRPr sz="1493" dirty="0"/>
            </a:p>
          </p:txBody>
        </p:sp>
        <p:sp>
          <p:nvSpPr>
            <p:cNvPr id="1476" name="object 1456">
              <a:extLst>
                <a:ext uri="{FF2B5EF4-FFF2-40B4-BE49-F238E27FC236}">
                  <a16:creationId xmlns:a16="http://schemas.microsoft.com/office/drawing/2014/main" id="{7F575CF7-E6F1-47E1-9961-F1D5AD7B6C80}"/>
                </a:ext>
              </a:extLst>
            </p:cNvPr>
            <p:cNvSpPr/>
            <p:nvPr/>
          </p:nvSpPr>
          <p:spPr>
            <a:xfrm>
              <a:off x="483936" y="6750391"/>
              <a:ext cx="13970" cy="13970"/>
            </a:xfrm>
            <a:custGeom>
              <a:avLst/>
              <a:gdLst/>
              <a:ahLst/>
              <a:cxnLst/>
              <a:rect l="l" t="t" r="r" b="b"/>
              <a:pathLst>
                <a:path w="13970" h="13970">
                  <a:moveTo>
                    <a:pt x="10210" y="0"/>
                  </a:moveTo>
                  <a:lnTo>
                    <a:pt x="2908" y="126"/>
                  </a:lnTo>
                  <a:lnTo>
                    <a:pt x="0" y="3136"/>
                  </a:lnTo>
                  <a:lnTo>
                    <a:pt x="126" y="10439"/>
                  </a:lnTo>
                  <a:lnTo>
                    <a:pt x="3136" y="13347"/>
                  </a:lnTo>
                  <a:lnTo>
                    <a:pt x="10439" y="13220"/>
                  </a:lnTo>
                  <a:lnTo>
                    <a:pt x="13347" y="10210"/>
                  </a:lnTo>
                  <a:lnTo>
                    <a:pt x="13284" y="6565"/>
                  </a:lnTo>
                  <a:lnTo>
                    <a:pt x="13220" y="2908"/>
                  </a:lnTo>
                  <a:lnTo>
                    <a:pt x="10210" y="0"/>
                  </a:lnTo>
                  <a:close/>
                </a:path>
              </a:pathLst>
            </a:custGeom>
            <a:solidFill>
              <a:srgbClr val="A14D2E"/>
            </a:solidFill>
          </p:spPr>
          <p:txBody>
            <a:bodyPr wrap="square" lIns="0" tIns="0" rIns="0" bIns="0" rtlCol="0"/>
            <a:lstStyle/>
            <a:p>
              <a:endParaRPr sz="1493" dirty="0"/>
            </a:p>
          </p:txBody>
        </p:sp>
        <p:sp>
          <p:nvSpPr>
            <p:cNvPr id="1477" name="object 1457">
              <a:extLst>
                <a:ext uri="{FF2B5EF4-FFF2-40B4-BE49-F238E27FC236}">
                  <a16:creationId xmlns:a16="http://schemas.microsoft.com/office/drawing/2014/main" id="{2C24901E-792B-47BE-A473-50028EFE047D}"/>
                </a:ext>
              </a:extLst>
            </p:cNvPr>
            <p:cNvSpPr/>
            <p:nvPr/>
          </p:nvSpPr>
          <p:spPr>
            <a:xfrm>
              <a:off x="691855" y="6796948"/>
              <a:ext cx="13970" cy="13970"/>
            </a:xfrm>
            <a:custGeom>
              <a:avLst/>
              <a:gdLst/>
              <a:ahLst/>
              <a:cxnLst/>
              <a:rect l="l" t="t" r="r" b="b"/>
              <a:pathLst>
                <a:path w="13970" h="13970">
                  <a:moveTo>
                    <a:pt x="10210" y="0"/>
                  </a:moveTo>
                  <a:lnTo>
                    <a:pt x="2895" y="126"/>
                  </a:lnTo>
                  <a:lnTo>
                    <a:pt x="0" y="3124"/>
                  </a:lnTo>
                  <a:lnTo>
                    <a:pt x="126" y="10439"/>
                  </a:lnTo>
                  <a:lnTo>
                    <a:pt x="3136" y="13347"/>
                  </a:lnTo>
                  <a:lnTo>
                    <a:pt x="10439" y="13220"/>
                  </a:lnTo>
                  <a:lnTo>
                    <a:pt x="13347" y="10210"/>
                  </a:lnTo>
                  <a:lnTo>
                    <a:pt x="13284" y="6553"/>
                  </a:lnTo>
                  <a:lnTo>
                    <a:pt x="13220" y="2895"/>
                  </a:lnTo>
                  <a:lnTo>
                    <a:pt x="10210" y="0"/>
                  </a:lnTo>
                  <a:close/>
                </a:path>
              </a:pathLst>
            </a:custGeom>
            <a:solidFill>
              <a:srgbClr val="98492C"/>
            </a:solidFill>
          </p:spPr>
          <p:txBody>
            <a:bodyPr wrap="square" lIns="0" tIns="0" rIns="0" bIns="0" rtlCol="0"/>
            <a:lstStyle/>
            <a:p>
              <a:endParaRPr sz="1493" dirty="0"/>
            </a:p>
          </p:txBody>
        </p:sp>
        <p:sp>
          <p:nvSpPr>
            <p:cNvPr id="1478" name="object 1458">
              <a:extLst>
                <a:ext uri="{FF2B5EF4-FFF2-40B4-BE49-F238E27FC236}">
                  <a16:creationId xmlns:a16="http://schemas.microsoft.com/office/drawing/2014/main" id="{6ED75375-B94E-4572-ADEE-ABEA4C663EB6}"/>
                </a:ext>
              </a:extLst>
            </p:cNvPr>
            <p:cNvSpPr/>
            <p:nvPr/>
          </p:nvSpPr>
          <p:spPr>
            <a:xfrm>
              <a:off x="975409" y="6699545"/>
              <a:ext cx="13970" cy="13970"/>
            </a:xfrm>
            <a:custGeom>
              <a:avLst/>
              <a:gdLst/>
              <a:ahLst/>
              <a:cxnLst/>
              <a:rect l="l" t="t" r="r" b="b"/>
              <a:pathLst>
                <a:path w="13969" h="13970">
                  <a:moveTo>
                    <a:pt x="10210" y="0"/>
                  </a:moveTo>
                  <a:lnTo>
                    <a:pt x="2908" y="126"/>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7B3B23"/>
            </a:solidFill>
          </p:spPr>
          <p:txBody>
            <a:bodyPr wrap="square" lIns="0" tIns="0" rIns="0" bIns="0" rtlCol="0"/>
            <a:lstStyle/>
            <a:p>
              <a:endParaRPr sz="1493" dirty="0"/>
            </a:p>
          </p:txBody>
        </p:sp>
        <p:sp>
          <p:nvSpPr>
            <p:cNvPr id="1479" name="object 1459">
              <a:extLst>
                <a:ext uri="{FF2B5EF4-FFF2-40B4-BE49-F238E27FC236}">
                  <a16:creationId xmlns:a16="http://schemas.microsoft.com/office/drawing/2014/main" id="{9EBD2A65-7922-42A0-BDF3-390C20599DA0}"/>
                </a:ext>
              </a:extLst>
            </p:cNvPr>
            <p:cNvSpPr/>
            <p:nvPr/>
          </p:nvSpPr>
          <p:spPr>
            <a:xfrm>
              <a:off x="963715" y="6739888"/>
              <a:ext cx="13970" cy="13970"/>
            </a:xfrm>
            <a:custGeom>
              <a:avLst/>
              <a:gdLst/>
              <a:ahLst/>
              <a:cxnLst/>
              <a:rect l="l" t="t" r="r" b="b"/>
              <a:pathLst>
                <a:path w="13969" h="13970">
                  <a:moveTo>
                    <a:pt x="10210" y="0"/>
                  </a:moveTo>
                  <a:lnTo>
                    <a:pt x="2908" y="127"/>
                  </a:lnTo>
                  <a:lnTo>
                    <a:pt x="0" y="3124"/>
                  </a:lnTo>
                  <a:lnTo>
                    <a:pt x="127" y="10426"/>
                  </a:lnTo>
                  <a:lnTo>
                    <a:pt x="3136" y="13347"/>
                  </a:lnTo>
                  <a:lnTo>
                    <a:pt x="10439" y="13220"/>
                  </a:lnTo>
                  <a:lnTo>
                    <a:pt x="13347" y="10198"/>
                  </a:lnTo>
                  <a:lnTo>
                    <a:pt x="13284" y="6553"/>
                  </a:lnTo>
                  <a:lnTo>
                    <a:pt x="13220" y="2895"/>
                  </a:lnTo>
                  <a:lnTo>
                    <a:pt x="10210" y="0"/>
                  </a:lnTo>
                  <a:close/>
                </a:path>
              </a:pathLst>
            </a:custGeom>
            <a:solidFill>
              <a:srgbClr val="733921"/>
            </a:solidFill>
          </p:spPr>
          <p:txBody>
            <a:bodyPr wrap="square" lIns="0" tIns="0" rIns="0" bIns="0" rtlCol="0"/>
            <a:lstStyle/>
            <a:p>
              <a:endParaRPr sz="1493" dirty="0"/>
            </a:p>
          </p:txBody>
        </p:sp>
        <p:sp>
          <p:nvSpPr>
            <p:cNvPr id="1480" name="object 1460">
              <a:extLst>
                <a:ext uri="{FF2B5EF4-FFF2-40B4-BE49-F238E27FC236}">
                  <a16:creationId xmlns:a16="http://schemas.microsoft.com/office/drawing/2014/main" id="{1CBAC393-1ED9-4205-80B7-E45645D037E5}"/>
                </a:ext>
              </a:extLst>
            </p:cNvPr>
            <p:cNvSpPr/>
            <p:nvPr/>
          </p:nvSpPr>
          <p:spPr>
            <a:xfrm>
              <a:off x="474385" y="6708011"/>
              <a:ext cx="13970" cy="13335"/>
            </a:xfrm>
            <a:custGeom>
              <a:avLst/>
              <a:gdLst/>
              <a:ahLst/>
              <a:cxnLst/>
              <a:rect l="l" t="t" r="r" b="b"/>
              <a:pathLst>
                <a:path w="13970" h="13334">
                  <a:moveTo>
                    <a:pt x="10210" y="0"/>
                  </a:moveTo>
                  <a:lnTo>
                    <a:pt x="2895" y="126"/>
                  </a:lnTo>
                  <a:lnTo>
                    <a:pt x="0" y="3124"/>
                  </a:lnTo>
                  <a:lnTo>
                    <a:pt x="126" y="10426"/>
                  </a:lnTo>
                  <a:lnTo>
                    <a:pt x="3136" y="13334"/>
                  </a:lnTo>
                  <a:lnTo>
                    <a:pt x="10439" y="13207"/>
                  </a:lnTo>
                  <a:lnTo>
                    <a:pt x="13347" y="10198"/>
                  </a:lnTo>
                  <a:lnTo>
                    <a:pt x="13284" y="6540"/>
                  </a:lnTo>
                  <a:lnTo>
                    <a:pt x="13220" y="2895"/>
                  </a:lnTo>
                  <a:lnTo>
                    <a:pt x="10210" y="0"/>
                  </a:lnTo>
                  <a:close/>
                </a:path>
              </a:pathLst>
            </a:custGeom>
            <a:solidFill>
              <a:srgbClr val="A04D2E"/>
            </a:solidFill>
          </p:spPr>
          <p:txBody>
            <a:bodyPr wrap="square" lIns="0" tIns="0" rIns="0" bIns="0" rtlCol="0"/>
            <a:lstStyle/>
            <a:p>
              <a:endParaRPr sz="1493" dirty="0"/>
            </a:p>
          </p:txBody>
        </p:sp>
        <p:sp>
          <p:nvSpPr>
            <p:cNvPr id="1481" name="object 1461">
              <a:extLst>
                <a:ext uri="{FF2B5EF4-FFF2-40B4-BE49-F238E27FC236}">
                  <a16:creationId xmlns:a16="http://schemas.microsoft.com/office/drawing/2014/main" id="{DBF587B1-1C46-4797-9B4B-3018E6F8F46F}"/>
                </a:ext>
              </a:extLst>
            </p:cNvPr>
            <p:cNvSpPr/>
            <p:nvPr/>
          </p:nvSpPr>
          <p:spPr>
            <a:xfrm>
              <a:off x="779325" y="6772469"/>
              <a:ext cx="13970" cy="13335"/>
            </a:xfrm>
            <a:custGeom>
              <a:avLst/>
              <a:gdLst/>
              <a:ahLst/>
              <a:cxnLst/>
              <a:rect l="l" t="t" r="r" b="b"/>
              <a:pathLst>
                <a:path w="13970" h="13334">
                  <a:moveTo>
                    <a:pt x="10210" y="0"/>
                  </a:moveTo>
                  <a:lnTo>
                    <a:pt x="2908" y="126"/>
                  </a:lnTo>
                  <a:lnTo>
                    <a:pt x="0" y="3124"/>
                  </a:lnTo>
                  <a:lnTo>
                    <a:pt x="126" y="10426"/>
                  </a:lnTo>
                  <a:lnTo>
                    <a:pt x="3136" y="13334"/>
                  </a:lnTo>
                  <a:lnTo>
                    <a:pt x="10439" y="13207"/>
                  </a:lnTo>
                  <a:lnTo>
                    <a:pt x="13347" y="10198"/>
                  </a:lnTo>
                  <a:lnTo>
                    <a:pt x="13284" y="6553"/>
                  </a:lnTo>
                  <a:lnTo>
                    <a:pt x="13220" y="2895"/>
                  </a:lnTo>
                  <a:lnTo>
                    <a:pt x="10210" y="0"/>
                  </a:lnTo>
                  <a:close/>
                </a:path>
              </a:pathLst>
            </a:custGeom>
            <a:solidFill>
              <a:srgbClr val="68341D"/>
            </a:solidFill>
          </p:spPr>
          <p:txBody>
            <a:bodyPr wrap="square" lIns="0" tIns="0" rIns="0" bIns="0" rtlCol="0"/>
            <a:lstStyle/>
            <a:p>
              <a:endParaRPr sz="1493" dirty="0"/>
            </a:p>
          </p:txBody>
        </p:sp>
        <p:sp>
          <p:nvSpPr>
            <p:cNvPr id="1482" name="object 1462">
              <a:extLst>
                <a:ext uri="{FF2B5EF4-FFF2-40B4-BE49-F238E27FC236}">
                  <a16:creationId xmlns:a16="http://schemas.microsoft.com/office/drawing/2014/main" id="{3C78868B-1EBF-433D-8639-9FED8518F12B}"/>
                </a:ext>
              </a:extLst>
            </p:cNvPr>
            <p:cNvSpPr/>
            <p:nvPr/>
          </p:nvSpPr>
          <p:spPr>
            <a:xfrm>
              <a:off x="998415" y="6685096"/>
              <a:ext cx="13970" cy="13970"/>
            </a:xfrm>
            <a:custGeom>
              <a:avLst/>
              <a:gdLst/>
              <a:ahLst/>
              <a:cxnLst/>
              <a:rect l="l" t="t" r="r" b="b"/>
              <a:pathLst>
                <a:path w="13969" h="13970">
                  <a:moveTo>
                    <a:pt x="10210" y="0"/>
                  </a:moveTo>
                  <a:lnTo>
                    <a:pt x="2895" y="127"/>
                  </a:lnTo>
                  <a:lnTo>
                    <a:pt x="0" y="3136"/>
                  </a:lnTo>
                  <a:lnTo>
                    <a:pt x="127" y="10452"/>
                  </a:lnTo>
                  <a:lnTo>
                    <a:pt x="3136" y="13347"/>
                  </a:lnTo>
                  <a:lnTo>
                    <a:pt x="10439" y="13220"/>
                  </a:lnTo>
                  <a:lnTo>
                    <a:pt x="13347" y="10223"/>
                  </a:lnTo>
                  <a:lnTo>
                    <a:pt x="13284" y="6553"/>
                  </a:lnTo>
                  <a:lnTo>
                    <a:pt x="13220" y="2908"/>
                  </a:lnTo>
                  <a:lnTo>
                    <a:pt x="10210" y="0"/>
                  </a:lnTo>
                  <a:close/>
                </a:path>
              </a:pathLst>
            </a:custGeom>
            <a:solidFill>
              <a:srgbClr val="65341D"/>
            </a:solidFill>
          </p:spPr>
          <p:txBody>
            <a:bodyPr wrap="square" lIns="0" tIns="0" rIns="0" bIns="0" rtlCol="0"/>
            <a:lstStyle/>
            <a:p>
              <a:endParaRPr sz="1493" dirty="0"/>
            </a:p>
          </p:txBody>
        </p:sp>
        <p:sp>
          <p:nvSpPr>
            <p:cNvPr id="1483" name="object 1463">
              <a:extLst>
                <a:ext uri="{FF2B5EF4-FFF2-40B4-BE49-F238E27FC236}">
                  <a16:creationId xmlns:a16="http://schemas.microsoft.com/office/drawing/2014/main" id="{996E03DB-4AC7-438C-BF7B-0142FB9B0FBB}"/>
                </a:ext>
              </a:extLst>
            </p:cNvPr>
            <p:cNvSpPr/>
            <p:nvPr/>
          </p:nvSpPr>
          <p:spPr>
            <a:xfrm>
              <a:off x="509155" y="6703495"/>
              <a:ext cx="13970" cy="13970"/>
            </a:xfrm>
            <a:custGeom>
              <a:avLst/>
              <a:gdLst/>
              <a:ahLst/>
              <a:cxnLst/>
              <a:rect l="l" t="t" r="r" b="b"/>
              <a:pathLst>
                <a:path w="13970" h="13970">
                  <a:moveTo>
                    <a:pt x="10210" y="0"/>
                  </a:moveTo>
                  <a:lnTo>
                    <a:pt x="2908" y="126"/>
                  </a:lnTo>
                  <a:lnTo>
                    <a:pt x="0" y="3149"/>
                  </a:lnTo>
                  <a:lnTo>
                    <a:pt x="126" y="10452"/>
                  </a:lnTo>
                  <a:lnTo>
                    <a:pt x="3136" y="13360"/>
                  </a:lnTo>
                  <a:lnTo>
                    <a:pt x="10439" y="13233"/>
                  </a:lnTo>
                  <a:lnTo>
                    <a:pt x="13347" y="10223"/>
                  </a:lnTo>
                  <a:lnTo>
                    <a:pt x="13284" y="6565"/>
                  </a:lnTo>
                  <a:lnTo>
                    <a:pt x="13220" y="2920"/>
                  </a:lnTo>
                  <a:lnTo>
                    <a:pt x="10210" y="0"/>
                  </a:lnTo>
                  <a:close/>
                </a:path>
              </a:pathLst>
            </a:custGeom>
            <a:solidFill>
              <a:srgbClr val="924D29"/>
            </a:solidFill>
          </p:spPr>
          <p:txBody>
            <a:bodyPr wrap="square" lIns="0" tIns="0" rIns="0" bIns="0" rtlCol="0"/>
            <a:lstStyle/>
            <a:p>
              <a:endParaRPr sz="1493" dirty="0"/>
            </a:p>
          </p:txBody>
        </p:sp>
        <p:sp>
          <p:nvSpPr>
            <p:cNvPr id="1484" name="object 1464">
              <a:extLst>
                <a:ext uri="{FF2B5EF4-FFF2-40B4-BE49-F238E27FC236}">
                  <a16:creationId xmlns:a16="http://schemas.microsoft.com/office/drawing/2014/main" id="{0D8B0107-6906-4877-A7CB-217259599222}"/>
                </a:ext>
              </a:extLst>
            </p:cNvPr>
            <p:cNvSpPr/>
            <p:nvPr/>
          </p:nvSpPr>
          <p:spPr>
            <a:xfrm>
              <a:off x="482578" y="6707677"/>
              <a:ext cx="13970" cy="13970"/>
            </a:xfrm>
            <a:custGeom>
              <a:avLst/>
              <a:gdLst/>
              <a:ahLst/>
              <a:cxnLst/>
              <a:rect l="l" t="t" r="r" b="b"/>
              <a:pathLst>
                <a:path w="13970" h="13970">
                  <a:moveTo>
                    <a:pt x="10210" y="0"/>
                  </a:moveTo>
                  <a:lnTo>
                    <a:pt x="2895" y="127"/>
                  </a:lnTo>
                  <a:lnTo>
                    <a:pt x="0" y="3136"/>
                  </a:lnTo>
                  <a:lnTo>
                    <a:pt x="126" y="10452"/>
                  </a:lnTo>
                  <a:lnTo>
                    <a:pt x="3136" y="13347"/>
                  </a:lnTo>
                  <a:lnTo>
                    <a:pt x="10439" y="13220"/>
                  </a:lnTo>
                  <a:lnTo>
                    <a:pt x="13347" y="10223"/>
                  </a:lnTo>
                  <a:lnTo>
                    <a:pt x="13284" y="6553"/>
                  </a:lnTo>
                  <a:lnTo>
                    <a:pt x="13220" y="2908"/>
                  </a:lnTo>
                  <a:lnTo>
                    <a:pt x="10210" y="0"/>
                  </a:lnTo>
                  <a:close/>
                </a:path>
              </a:pathLst>
            </a:custGeom>
            <a:solidFill>
              <a:srgbClr val="9C4B2D"/>
            </a:solidFill>
          </p:spPr>
          <p:txBody>
            <a:bodyPr wrap="square" lIns="0" tIns="0" rIns="0" bIns="0" rtlCol="0"/>
            <a:lstStyle/>
            <a:p>
              <a:endParaRPr sz="1493" dirty="0"/>
            </a:p>
          </p:txBody>
        </p:sp>
        <p:sp>
          <p:nvSpPr>
            <p:cNvPr id="1485" name="object 1465">
              <a:extLst>
                <a:ext uri="{FF2B5EF4-FFF2-40B4-BE49-F238E27FC236}">
                  <a16:creationId xmlns:a16="http://schemas.microsoft.com/office/drawing/2014/main" id="{0C868A5C-3688-4F88-81F9-51E72A084E02}"/>
                </a:ext>
              </a:extLst>
            </p:cNvPr>
            <p:cNvSpPr/>
            <p:nvPr/>
          </p:nvSpPr>
          <p:spPr>
            <a:xfrm>
              <a:off x="865757" y="6772587"/>
              <a:ext cx="13970" cy="13970"/>
            </a:xfrm>
            <a:custGeom>
              <a:avLst/>
              <a:gdLst/>
              <a:ahLst/>
              <a:cxnLst/>
              <a:rect l="l" t="t" r="r" b="b"/>
              <a:pathLst>
                <a:path w="13969" h="13970">
                  <a:moveTo>
                    <a:pt x="10210" y="0"/>
                  </a:moveTo>
                  <a:lnTo>
                    <a:pt x="2908" y="127"/>
                  </a:lnTo>
                  <a:lnTo>
                    <a:pt x="0" y="3124"/>
                  </a:lnTo>
                  <a:lnTo>
                    <a:pt x="127" y="10426"/>
                  </a:lnTo>
                  <a:lnTo>
                    <a:pt x="3136" y="13347"/>
                  </a:lnTo>
                  <a:lnTo>
                    <a:pt x="10452" y="13220"/>
                  </a:lnTo>
                  <a:lnTo>
                    <a:pt x="13347" y="10198"/>
                  </a:lnTo>
                  <a:lnTo>
                    <a:pt x="13284" y="6553"/>
                  </a:lnTo>
                  <a:lnTo>
                    <a:pt x="13220" y="2895"/>
                  </a:lnTo>
                  <a:lnTo>
                    <a:pt x="10210" y="0"/>
                  </a:lnTo>
                  <a:close/>
                </a:path>
              </a:pathLst>
            </a:custGeom>
            <a:solidFill>
              <a:srgbClr val="67351E"/>
            </a:solidFill>
          </p:spPr>
          <p:txBody>
            <a:bodyPr wrap="square" lIns="0" tIns="0" rIns="0" bIns="0" rtlCol="0"/>
            <a:lstStyle/>
            <a:p>
              <a:endParaRPr sz="1493" dirty="0"/>
            </a:p>
          </p:txBody>
        </p:sp>
        <p:sp>
          <p:nvSpPr>
            <p:cNvPr id="1486" name="object 1466">
              <a:extLst>
                <a:ext uri="{FF2B5EF4-FFF2-40B4-BE49-F238E27FC236}">
                  <a16:creationId xmlns:a16="http://schemas.microsoft.com/office/drawing/2014/main" id="{336DFED3-C2F4-42F9-9BB2-A1F8333E80F7}"/>
                </a:ext>
              </a:extLst>
            </p:cNvPr>
            <p:cNvSpPr/>
            <p:nvPr/>
          </p:nvSpPr>
          <p:spPr>
            <a:xfrm>
              <a:off x="866277" y="6727738"/>
              <a:ext cx="13970" cy="13970"/>
            </a:xfrm>
            <a:custGeom>
              <a:avLst/>
              <a:gdLst/>
              <a:ahLst/>
              <a:cxnLst/>
              <a:rect l="l" t="t" r="r" b="b"/>
              <a:pathLst>
                <a:path w="13969" h="13970">
                  <a:moveTo>
                    <a:pt x="10210" y="0"/>
                  </a:moveTo>
                  <a:lnTo>
                    <a:pt x="2895" y="127"/>
                  </a:lnTo>
                  <a:lnTo>
                    <a:pt x="0" y="3124"/>
                  </a:lnTo>
                  <a:lnTo>
                    <a:pt x="127" y="10426"/>
                  </a:lnTo>
                  <a:lnTo>
                    <a:pt x="3136" y="13347"/>
                  </a:lnTo>
                  <a:lnTo>
                    <a:pt x="10439" y="13220"/>
                  </a:lnTo>
                  <a:lnTo>
                    <a:pt x="13347" y="10198"/>
                  </a:lnTo>
                  <a:lnTo>
                    <a:pt x="13284" y="6553"/>
                  </a:lnTo>
                  <a:lnTo>
                    <a:pt x="13220" y="2895"/>
                  </a:lnTo>
                  <a:lnTo>
                    <a:pt x="10210" y="0"/>
                  </a:lnTo>
                  <a:close/>
                </a:path>
              </a:pathLst>
            </a:custGeom>
            <a:solidFill>
              <a:srgbClr val="63341C"/>
            </a:solidFill>
          </p:spPr>
          <p:txBody>
            <a:bodyPr wrap="square" lIns="0" tIns="0" rIns="0" bIns="0" rtlCol="0"/>
            <a:lstStyle/>
            <a:p>
              <a:endParaRPr sz="1493" dirty="0"/>
            </a:p>
          </p:txBody>
        </p:sp>
        <p:sp>
          <p:nvSpPr>
            <p:cNvPr id="1487" name="object 1467">
              <a:extLst>
                <a:ext uri="{FF2B5EF4-FFF2-40B4-BE49-F238E27FC236}">
                  <a16:creationId xmlns:a16="http://schemas.microsoft.com/office/drawing/2014/main" id="{E85E079D-2740-4309-ADF0-B57253AD58A5}"/>
                </a:ext>
              </a:extLst>
            </p:cNvPr>
            <p:cNvSpPr/>
            <p:nvPr/>
          </p:nvSpPr>
          <p:spPr>
            <a:xfrm>
              <a:off x="685914" y="6774255"/>
              <a:ext cx="27305" cy="33655"/>
            </a:xfrm>
            <a:custGeom>
              <a:avLst/>
              <a:gdLst/>
              <a:ahLst/>
              <a:cxnLst/>
              <a:rect l="l" t="t" r="r" b="b"/>
              <a:pathLst>
                <a:path w="27304" h="33654">
                  <a:moveTo>
                    <a:pt x="13347" y="10210"/>
                  </a:moveTo>
                  <a:lnTo>
                    <a:pt x="13284" y="6553"/>
                  </a:lnTo>
                  <a:lnTo>
                    <a:pt x="13220" y="2908"/>
                  </a:lnTo>
                  <a:lnTo>
                    <a:pt x="10223" y="0"/>
                  </a:lnTo>
                  <a:lnTo>
                    <a:pt x="2908" y="127"/>
                  </a:lnTo>
                  <a:lnTo>
                    <a:pt x="0" y="3136"/>
                  </a:lnTo>
                  <a:lnTo>
                    <a:pt x="127" y="10439"/>
                  </a:lnTo>
                  <a:lnTo>
                    <a:pt x="3136" y="13347"/>
                  </a:lnTo>
                  <a:lnTo>
                    <a:pt x="10452" y="13220"/>
                  </a:lnTo>
                  <a:lnTo>
                    <a:pt x="13347" y="10210"/>
                  </a:lnTo>
                  <a:close/>
                </a:path>
                <a:path w="27304" h="33654">
                  <a:moveTo>
                    <a:pt x="27165" y="30200"/>
                  </a:moveTo>
                  <a:lnTo>
                    <a:pt x="27101" y="26543"/>
                  </a:lnTo>
                  <a:lnTo>
                    <a:pt x="27038" y="22898"/>
                  </a:lnTo>
                  <a:lnTo>
                    <a:pt x="24028" y="19977"/>
                  </a:lnTo>
                  <a:lnTo>
                    <a:pt x="16713" y="20104"/>
                  </a:lnTo>
                  <a:lnTo>
                    <a:pt x="13804" y="23126"/>
                  </a:lnTo>
                  <a:lnTo>
                    <a:pt x="13944" y="30429"/>
                  </a:lnTo>
                  <a:lnTo>
                    <a:pt x="16954" y="33337"/>
                  </a:lnTo>
                  <a:lnTo>
                    <a:pt x="24257" y="33210"/>
                  </a:lnTo>
                  <a:lnTo>
                    <a:pt x="27165" y="30200"/>
                  </a:lnTo>
                  <a:close/>
                </a:path>
              </a:pathLst>
            </a:custGeom>
            <a:solidFill>
              <a:srgbClr val="793F22"/>
            </a:solidFill>
          </p:spPr>
          <p:txBody>
            <a:bodyPr wrap="square" lIns="0" tIns="0" rIns="0" bIns="0" rtlCol="0"/>
            <a:lstStyle/>
            <a:p>
              <a:endParaRPr sz="1493" dirty="0"/>
            </a:p>
          </p:txBody>
        </p:sp>
        <p:sp>
          <p:nvSpPr>
            <p:cNvPr id="1488" name="object 1468">
              <a:extLst>
                <a:ext uri="{FF2B5EF4-FFF2-40B4-BE49-F238E27FC236}">
                  <a16:creationId xmlns:a16="http://schemas.microsoft.com/office/drawing/2014/main" id="{07B29C0B-42AA-448B-80B6-6350414F99F9}"/>
                </a:ext>
              </a:extLst>
            </p:cNvPr>
            <p:cNvSpPr/>
            <p:nvPr/>
          </p:nvSpPr>
          <p:spPr>
            <a:xfrm>
              <a:off x="761086" y="6790682"/>
              <a:ext cx="13970" cy="13970"/>
            </a:xfrm>
            <a:custGeom>
              <a:avLst/>
              <a:gdLst/>
              <a:ahLst/>
              <a:cxnLst/>
              <a:rect l="l" t="t" r="r" b="b"/>
              <a:pathLst>
                <a:path w="13970" h="13970">
                  <a:moveTo>
                    <a:pt x="10210" y="0"/>
                  </a:moveTo>
                  <a:lnTo>
                    <a:pt x="2895" y="127"/>
                  </a:lnTo>
                  <a:lnTo>
                    <a:pt x="0" y="3149"/>
                  </a:lnTo>
                  <a:lnTo>
                    <a:pt x="126" y="10452"/>
                  </a:lnTo>
                  <a:lnTo>
                    <a:pt x="3136" y="13360"/>
                  </a:lnTo>
                  <a:lnTo>
                    <a:pt x="10439" y="13233"/>
                  </a:lnTo>
                  <a:lnTo>
                    <a:pt x="13347" y="10223"/>
                  </a:lnTo>
                  <a:lnTo>
                    <a:pt x="13284" y="6565"/>
                  </a:lnTo>
                  <a:lnTo>
                    <a:pt x="13220" y="2921"/>
                  </a:lnTo>
                  <a:lnTo>
                    <a:pt x="10210" y="0"/>
                  </a:lnTo>
                  <a:close/>
                </a:path>
              </a:pathLst>
            </a:custGeom>
            <a:solidFill>
              <a:srgbClr val="6C351F"/>
            </a:solidFill>
          </p:spPr>
          <p:txBody>
            <a:bodyPr wrap="square" lIns="0" tIns="0" rIns="0" bIns="0" rtlCol="0"/>
            <a:lstStyle/>
            <a:p>
              <a:endParaRPr sz="1493" dirty="0"/>
            </a:p>
          </p:txBody>
        </p:sp>
        <p:sp>
          <p:nvSpPr>
            <p:cNvPr id="1489" name="object 1469">
              <a:extLst>
                <a:ext uri="{FF2B5EF4-FFF2-40B4-BE49-F238E27FC236}">
                  <a16:creationId xmlns:a16="http://schemas.microsoft.com/office/drawing/2014/main" id="{58C17136-1DDC-43E1-8179-B9D4A1F43396}"/>
                </a:ext>
              </a:extLst>
            </p:cNvPr>
            <p:cNvSpPr/>
            <p:nvPr/>
          </p:nvSpPr>
          <p:spPr>
            <a:xfrm>
              <a:off x="895330" y="6772300"/>
              <a:ext cx="13970" cy="13970"/>
            </a:xfrm>
            <a:custGeom>
              <a:avLst/>
              <a:gdLst/>
              <a:ahLst/>
              <a:cxnLst/>
              <a:rect l="l" t="t" r="r" b="b"/>
              <a:pathLst>
                <a:path w="13969" h="13970">
                  <a:moveTo>
                    <a:pt x="10223" y="0"/>
                  </a:moveTo>
                  <a:lnTo>
                    <a:pt x="2920" y="127"/>
                  </a:lnTo>
                  <a:lnTo>
                    <a:pt x="0" y="3149"/>
                  </a:lnTo>
                  <a:lnTo>
                    <a:pt x="139" y="10452"/>
                  </a:lnTo>
                  <a:lnTo>
                    <a:pt x="3149" y="13360"/>
                  </a:lnTo>
                  <a:lnTo>
                    <a:pt x="10452" y="13233"/>
                  </a:lnTo>
                  <a:lnTo>
                    <a:pt x="13360" y="10223"/>
                  </a:lnTo>
                  <a:lnTo>
                    <a:pt x="13296" y="6565"/>
                  </a:lnTo>
                  <a:lnTo>
                    <a:pt x="13233" y="2921"/>
                  </a:lnTo>
                  <a:lnTo>
                    <a:pt x="10223" y="0"/>
                  </a:lnTo>
                  <a:close/>
                </a:path>
              </a:pathLst>
            </a:custGeom>
            <a:solidFill>
              <a:srgbClr val="5F301C"/>
            </a:solidFill>
          </p:spPr>
          <p:txBody>
            <a:bodyPr wrap="square" lIns="0" tIns="0" rIns="0" bIns="0" rtlCol="0"/>
            <a:lstStyle/>
            <a:p>
              <a:endParaRPr sz="1493" dirty="0"/>
            </a:p>
          </p:txBody>
        </p:sp>
        <p:sp>
          <p:nvSpPr>
            <p:cNvPr id="1490" name="object 1470">
              <a:extLst>
                <a:ext uri="{FF2B5EF4-FFF2-40B4-BE49-F238E27FC236}">
                  <a16:creationId xmlns:a16="http://schemas.microsoft.com/office/drawing/2014/main" id="{A2D38999-F5CC-430C-84D1-EF9F8DB3DA0B}"/>
                </a:ext>
              </a:extLst>
            </p:cNvPr>
            <p:cNvSpPr/>
            <p:nvPr/>
          </p:nvSpPr>
          <p:spPr>
            <a:xfrm>
              <a:off x="708475" y="6735170"/>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7C3F23"/>
            </a:solidFill>
          </p:spPr>
          <p:txBody>
            <a:bodyPr wrap="square" lIns="0" tIns="0" rIns="0" bIns="0" rtlCol="0"/>
            <a:lstStyle/>
            <a:p>
              <a:endParaRPr sz="1493" dirty="0"/>
            </a:p>
          </p:txBody>
        </p:sp>
        <p:sp>
          <p:nvSpPr>
            <p:cNvPr id="1491" name="object 1471">
              <a:extLst>
                <a:ext uri="{FF2B5EF4-FFF2-40B4-BE49-F238E27FC236}">
                  <a16:creationId xmlns:a16="http://schemas.microsoft.com/office/drawing/2014/main" id="{4B3BEAD2-0EF1-496A-A2CA-DB68680DFA76}"/>
                </a:ext>
              </a:extLst>
            </p:cNvPr>
            <p:cNvSpPr/>
            <p:nvPr/>
          </p:nvSpPr>
          <p:spPr>
            <a:xfrm>
              <a:off x="794683" y="6773826"/>
              <a:ext cx="13970" cy="13970"/>
            </a:xfrm>
            <a:custGeom>
              <a:avLst/>
              <a:gdLst/>
              <a:ahLst/>
              <a:cxnLst/>
              <a:rect l="l" t="t" r="r" b="b"/>
              <a:pathLst>
                <a:path w="13970" h="13970">
                  <a:moveTo>
                    <a:pt x="10210" y="0"/>
                  </a:moveTo>
                  <a:lnTo>
                    <a:pt x="2908" y="126"/>
                  </a:lnTo>
                  <a:lnTo>
                    <a:pt x="0" y="3136"/>
                  </a:lnTo>
                  <a:lnTo>
                    <a:pt x="126" y="10439"/>
                  </a:lnTo>
                  <a:lnTo>
                    <a:pt x="3136" y="13347"/>
                  </a:lnTo>
                  <a:lnTo>
                    <a:pt x="10452" y="13220"/>
                  </a:lnTo>
                  <a:lnTo>
                    <a:pt x="13347" y="10210"/>
                  </a:lnTo>
                  <a:lnTo>
                    <a:pt x="13284" y="6553"/>
                  </a:lnTo>
                  <a:lnTo>
                    <a:pt x="13220" y="2908"/>
                  </a:lnTo>
                  <a:lnTo>
                    <a:pt x="10210" y="0"/>
                  </a:lnTo>
                  <a:close/>
                </a:path>
              </a:pathLst>
            </a:custGeom>
            <a:solidFill>
              <a:srgbClr val="69351F"/>
            </a:solidFill>
          </p:spPr>
          <p:txBody>
            <a:bodyPr wrap="square" lIns="0" tIns="0" rIns="0" bIns="0" rtlCol="0"/>
            <a:lstStyle/>
            <a:p>
              <a:endParaRPr sz="1493" dirty="0"/>
            </a:p>
          </p:txBody>
        </p:sp>
        <p:sp>
          <p:nvSpPr>
            <p:cNvPr id="1492" name="object 1472">
              <a:extLst>
                <a:ext uri="{FF2B5EF4-FFF2-40B4-BE49-F238E27FC236}">
                  <a16:creationId xmlns:a16="http://schemas.microsoft.com/office/drawing/2014/main" id="{CCF14914-1636-4A31-B434-ED95BDEA972F}"/>
                </a:ext>
              </a:extLst>
            </p:cNvPr>
            <p:cNvSpPr/>
            <p:nvPr/>
          </p:nvSpPr>
          <p:spPr>
            <a:xfrm>
              <a:off x="869149" y="6737484"/>
              <a:ext cx="13970" cy="13970"/>
            </a:xfrm>
            <a:custGeom>
              <a:avLst/>
              <a:gdLst/>
              <a:ahLst/>
              <a:cxnLst/>
              <a:rect l="l" t="t" r="r" b="b"/>
              <a:pathLst>
                <a:path w="13969" h="13970">
                  <a:moveTo>
                    <a:pt x="10210" y="0"/>
                  </a:moveTo>
                  <a:lnTo>
                    <a:pt x="2908" y="127"/>
                  </a:lnTo>
                  <a:lnTo>
                    <a:pt x="0" y="3124"/>
                  </a:lnTo>
                  <a:lnTo>
                    <a:pt x="127" y="10426"/>
                  </a:lnTo>
                  <a:lnTo>
                    <a:pt x="3136" y="13347"/>
                  </a:lnTo>
                  <a:lnTo>
                    <a:pt x="10452" y="13220"/>
                  </a:lnTo>
                  <a:lnTo>
                    <a:pt x="13347" y="10198"/>
                  </a:lnTo>
                  <a:lnTo>
                    <a:pt x="13284" y="6553"/>
                  </a:lnTo>
                  <a:lnTo>
                    <a:pt x="13220" y="2895"/>
                  </a:lnTo>
                  <a:lnTo>
                    <a:pt x="10210" y="0"/>
                  </a:lnTo>
                  <a:close/>
                </a:path>
              </a:pathLst>
            </a:custGeom>
            <a:solidFill>
              <a:srgbClr val="7F3C25"/>
            </a:solidFill>
          </p:spPr>
          <p:txBody>
            <a:bodyPr wrap="square" lIns="0" tIns="0" rIns="0" bIns="0" rtlCol="0"/>
            <a:lstStyle/>
            <a:p>
              <a:endParaRPr sz="1493" dirty="0"/>
            </a:p>
          </p:txBody>
        </p:sp>
        <p:sp>
          <p:nvSpPr>
            <p:cNvPr id="1493" name="object 1473">
              <a:extLst>
                <a:ext uri="{FF2B5EF4-FFF2-40B4-BE49-F238E27FC236}">
                  <a16:creationId xmlns:a16="http://schemas.microsoft.com/office/drawing/2014/main" id="{9BC03E26-C0FB-48BC-A04B-065A01C73A24}"/>
                </a:ext>
              </a:extLst>
            </p:cNvPr>
            <p:cNvSpPr/>
            <p:nvPr/>
          </p:nvSpPr>
          <p:spPr>
            <a:xfrm>
              <a:off x="767835" y="6763687"/>
              <a:ext cx="13970" cy="13970"/>
            </a:xfrm>
            <a:custGeom>
              <a:avLst/>
              <a:gdLst/>
              <a:ahLst/>
              <a:cxnLst/>
              <a:rect l="l" t="t" r="r" b="b"/>
              <a:pathLst>
                <a:path w="13970" h="13970">
                  <a:moveTo>
                    <a:pt x="10210" y="0"/>
                  </a:moveTo>
                  <a:lnTo>
                    <a:pt x="2895" y="126"/>
                  </a:lnTo>
                  <a:lnTo>
                    <a:pt x="0" y="3136"/>
                  </a:lnTo>
                  <a:lnTo>
                    <a:pt x="126" y="10452"/>
                  </a:lnTo>
                  <a:lnTo>
                    <a:pt x="3136" y="13360"/>
                  </a:lnTo>
                  <a:lnTo>
                    <a:pt x="10439" y="13233"/>
                  </a:lnTo>
                  <a:lnTo>
                    <a:pt x="13347" y="10223"/>
                  </a:lnTo>
                  <a:lnTo>
                    <a:pt x="13284" y="6565"/>
                  </a:lnTo>
                  <a:lnTo>
                    <a:pt x="13220" y="2908"/>
                  </a:lnTo>
                  <a:lnTo>
                    <a:pt x="10210" y="0"/>
                  </a:lnTo>
                  <a:close/>
                </a:path>
              </a:pathLst>
            </a:custGeom>
            <a:solidFill>
              <a:srgbClr val="743821"/>
            </a:solidFill>
          </p:spPr>
          <p:txBody>
            <a:bodyPr wrap="square" lIns="0" tIns="0" rIns="0" bIns="0" rtlCol="0"/>
            <a:lstStyle/>
            <a:p>
              <a:endParaRPr sz="1493" dirty="0"/>
            </a:p>
          </p:txBody>
        </p:sp>
        <p:sp>
          <p:nvSpPr>
            <p:cNvPr id="1494" name="object 1474">
              <a:extLst>
                <a:ext uri="{FF2B5EF4-FFF2-40B4-BE49-F238E27FC236}">
                  <a16:creationId xmlns:a16="http://schemas.microsoft.com/office/drawing/2014/main" id="{AF485B2D-6624-4AEF-A116-480327AA3101}"/>
                </a:ext>
              </a:extLst>
            </p:cNvPr>
            <p:cNvSpPr/>
            <p:nvPr/>
          </p:nvSpPr>
          <p:spPr>
            <a:xfrm>
              <a:off x="613498" y="6776167"/>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814224"/>
            </a:solidFill>
          </p:spPr>
          <p:txBody>
            <a:bodyPr wrap="square" lIns="0" tIns="0" rIns="0" bIns="0" rtlCol="0"/>
            <a:lstStyle/>
            <a:p>
              <a:endParaRPr sz="1493" dirty="0"/>
            </a:p>
          </p:txBody>
        </p:sp>
        <p:sp>
          <p:nvSpPr>
            <p:cNvPr id="1495" name="object 1475">
              <a:extLst>
                <a:ext uri="{FF2B5EF4-FFF2-40B4-BE49-F238E27FC236}">
                  <a16:creationId xmlns:a16="http://schemas.microsoft.com/office/drawing/2014/main" id="{00093D6E-B419-4A00-984E-CD5C2AACB515}"/>
                </a:ext>
              </a:extLst>
            </p:cNvPr>
            <p:cNvSpPr/>
            <p:nvPr/>
          </p:nvSpPr>
          <p:spPr>
            <a:xfrm>
              <a:off x="957233" y="6746985"/>
              <a:ext cx="13970" cy="13970"/>
            </a:xfrm>
            <a:custGeom>
              <a:avLst/>
              <a:gdLst/>
              <a:ahLst/>
              <a:cxnLst/>
              <a:rect l="l" t="t" r="r" b="b"/>
              <a:pathLst>
                <a:path w="13969" h="13970">
                  <a:moveTo>
                    <a:pt x="10210" y="0"/>
                  </a:moveTo>
                  <a:lnTo>
                    <a:pt x="2908" y="126"/>
                  </a:lnTo>
                  <a:lnTo>
                    <a:pt x="0" y="3149"/>
                  </a:lnTo>
                  <a:lnTo>
                    <a:pt x="127" y="10452"/>
                  </a:lnTo>
                  <a:lnTo>
                    <a:pt x="3136" y="13360"/>
                  </a:lnTo>
                  <a:lnTo>
                    <a:pt x="10452" y="13233"/>
                  </a:lnTo>
                  <a:lnTo>
                    <a:pt x="13347" y="10223"/>
                  </a:lnTo>
                  <a:lnTo>
                    <a:pt x="13284" y="6565"/>
                  </a:lnTo>
                  <a:lnTo>
                    <a:pt x="13220" y="2920"/>
                  </a:lnTo>
                  <a:lnTo>
                    <a:pt x="10210" y="0"/>
                  </a:lnTo>
                  <a:close/>
                </a:path>
              </a:pathLst>
            </a:custGeom>
            <a:solidFill>
              <a:srgbClr val="65341D"/>
            </a:solidFill>
          </p:spPr>
          <p:txBody>
            <a:bodyPr wrap="square" lIns="0" tIns="0" rIns="0" bIns="0" rtlCol="0"/>
            <a:lstStyle/>
            <a:p>
              <a:endParaRPr sz="1493" dirty="0"/>
            </a:p>
          </p:txBody>
        </p:sp>
        <p:sp>
          <p:nvSpPr>
            <p:cNvPr id="1496" name="object 1476">
              <a:extLst>
                <a:ext uri="{FF2B5EF4-FFF2-40B4-BE49-F238E27FC236}">
                  <a16:creationId xmlns:a16="http://schemas.microsoft.com/office/drawing/2014/main" id="{C7FCA2AA-CF72-40EE-BA60-2358A05A57BD}"/>
                </a:ext>
              </a:extLst>
            </p:cNvPr>
            <p:cNvSpPr/>
            <p:nvPr/>
          </p:nvSpPr>
          <p:spPr>
            <a:xfrm>
              <a:off x="447349" y="6690170"/>
              <a:ext cx="13970" cy="13970"/>
            </a:xfrm>
            <a:custGeom>
              <a:avLst/>
              <a:gdLst/>
              <a:ahLst/>
              <a:cxnLst/>
              <a:rect l="l" t="t" r="r" b="b"/>
              <a:pathLst>
                <a:path w="13970" h="13970">
                  <a:moveTo>
                    <a:pt x="10210" y="0"/>
                  </a:moveTo>
                  <a:lnTo>
                    <a:pt x="2895"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84B2C"/>
            </a:solidFill>
          </p:spPr>
          <p:txBody>
            <a:bodyPr wrap="square" lIns="0" tIns="0" rIns="0" bIns="0" rtlCol="0"/>
            <a:lstStyle/>
            <a:p>
              <a:endParaRPr sz="1493" dirty="0"/>
            </a:p>
          </p:txBody>
        </p:sp>
        <p:sp>
          <p:nvSpPr>
            <p:cNvPr id="1497" name="object 1477">
              <a:extLst>
                <a:ext uri="{FF2B5EF4-FFF2-40B4-BE49-F238E27FC236}">
                  <a16:creationId xmlns:a16="http://schemas.microsoft.com/office/drawing/2014/main" id="{7E8E179E-EAAC-4880-A9D6-E4DD8C51AD31}"/>
                </a:ext>
              </a:extLst>
            </p:cNvPr>
            <p:cNvSpPr/>
            <p:nvPr/>
          </p:nvSpPr>
          <p:spPr>
            <a:xfrm>
              <a:off x="816869" y="6794310"/>
              <a:ext cx="13970" cy="13970"/>
            </a:xfrm>
            <a:custGeom>
              <a:avLst/>
              <a:gdLst/>
              <a:ahLst/>
              <a:cxnLst/>
              <a:rect l="l" t="t" r="r" b="b"/>
              <a:pathLst>
                <a:path w="13969" h="13970">
                  <a:moveTo>
                    <a:pt x="10210" y="0"/>
                  </a:moveTo>
                  <a:lnTo>
                    <a:pt x="2908" y="127"/>
                  </a:lnTo>
                  <a:lnTo>
                    <a:pt x="0" y="3136"/>
                  </a:lnTo>
                  <a:lnTo>
                    <a:pt x="127" y="10452"/>
                  </a:lnTo>
                  <a:lnTo>
                    <a:pt x="3136" y="13347"/>
                  </a:lnTo>
                  <a:lnTo>
                    <a:pt x="10439" y="13220"/>
                  </a:lnTo>
                  <a:lnTo>
                    <a:pt x="13347" y="10223"/>
                  </a:lnTo>
                  <a:lnTo>
                    <a:pt x="13284" y="6553"/>
                  </a:lnTo>
                  <a:lnTo>
                    <a:pt x="13220" y="2908"/>
                  </a:lnTo>
                  <a:lnTo>
                    <a:pt x="10210" y="0"/>
                  </a:lnTo>
                  <a:close/>
                </a:path>
              </a:pathLst>
            </a:custGeom>
            <a:solidFill>
              <a:srgbClr val="66341E"/>
            </a:solidFill>
          </p:spPr>
          <p:txBody>
            <a:bodyPr wrap="square" lIns="0" tIns="0" rIns="0" bIns="0" rtlCol="0"/>
            <a:lstStyle/>
            <a:p>
              <a:endParaRPr sz="1493" dirty="0"/>
            </a:p>
          </p:txBody>
        </p:sp>
        <p:sp>
          <p:nvSpPr>
            <p:cNvPr id="1498" name="object 1478">
              <a:extLst>
                <a:ext uri="{FF2B5EF4-FFF2-40B4-BE49-F238E27FC236}">
                  <a16:creationId xmlns:a16="http://schemas.microsoft.com/office/drawing/2014/main" id="{9C38F183-871B-41C0-BF55-477D0EF03326}"/>
                </a:ext>
              </a:extLst>
            </p:cNvPr>
            <p:cNvSpPr/>
            <p:nvPr/>
          </p:nvSpPr>
          <p:spPr>
            <a:xfrm>
              <a:off x="836194" y="6789390"/>
              <a:ext cx="13970" cy="13970"/>
            </a:xfrm>
            <a:custGeom>
              <a:avLst/>
              <a:gdLst/>
              <a:ahLst/>
              <a:cxnLst/>
              <a:rect l="l" t="t" r="r" b="b"/>
              <a:pathLst>
                <a:path w="13969" h="13970">
                  <a:moveTo>
                    <a:pt x="10210" y="0"/>
                  </a:moveTo>
                  <a:lnTo>
                    <a:pt x="2908" y="126"/>
                  </a:lnTo>
                  <a:lnTo>
                    <a:pt x="0" y="3136"/>
                  </a:lnTo>
                  <a:lnTo>
                    <a:pt x="139" y="10439"/>
                  </a:lnTo>
                  <a:lnTo>
                    <a:pt x="3149" y="13347"/>
                  </a:lnTo>
                  <a:lnTo>
                    <a:pt x="10452" y="13220"/>
                  </a:lnTo>
                  <a:lnTo>
                    <a:pt x="13360" y="10210"/>
                  </a:lnTo>
                  <a:lnTo>
                    <a:pt x="13296" y="6553"/>
                  </a:lnTo>
                  <a:lnTo>
                    <a:pt x="13233" y="2908"/>
                  </a:lnTo>
                  <a:lnTo>
                    <a:pt x="10210" y="0"/>
                  </a:lnTo>
                  <a:close/>
                </a:path>
              </a:pathLst>
            </a:custGeom>
            <a:solidFill>
              <a:srgbClr val="713820"/>
            </a:solidFill>
          </p:spPr>
          <p:txBody>
            <a:bodyPr wrap="square" lIns="0" tIns="0" rIns="0" bIns="0" rtlCol="0"/>
            <a:lstStyle/>
            <a:p>
              <a:endParaRPr sz="1493" dirty="0"/>
            </a:p>
          </p:txBody>
        </p:sp>
        <p:sp>
          <p:nvSpPr>
            <p:cNvPr id="1499" name="object 1479">
              <a:extLst>
                <a:ext uri="{FF2B5EF4-FFF2-40B4-BE49-F238E27FC236}">
                  <a16:creationId xmlns:a16="http://schemas.microsoft.com/office/drawing/2014/main" id="{72AD67F1-BEE6-4055-8649-22DF3DD78E3E}"/>
                </a:ext>
              </a:extLst>
            </p:cNvPr>
            <p:cNvSpPr/>
            <p:nvPr/>
          </p:nvSpPr>
          <p:spPr>
            <a:xfrm>
              <a:off x="941701" y="6724675"/>
              <a:ext cx="13970" cy="13970"/>
            </a:xfrm>
            <a:custGeom>
              <a:avLst/>
              <a:gdLst/>
              <a:ahLst/>
              <a:cxnLst/>
              <a:rect l="l" t="t" r="r" b="b"/>
              <a:pathLst>
                <a:path w="13969" h="13970">
                  <a:moveTo>
                    <a:pt x="10210" y="0"/>
                  </a:moveTo>
                  <a:lnTo>
                    <a:pt x="2908" y="127"/>
                  </a:lnTo>
                  <a:lnTo>
                    <a:pt x="0" y="3136"/>
                  </a:lnTo>
                  <a:lnTo>
                    <a:pt x="127" y="10452"/>
                  </a:lnTo>
                  <a:lnTo>
                    <a:pt x="3136" y="13360"/>
                  </a:lnTo>
                  <a:lnTo>
                    <a:pt x="10452" y="13233"/>
                  </a:lnTo>
                  <a:lnTo>
                    <a:pt x="13347" y="10223"/>
                  </a:lnTo>
                  <a:lnTo>
                    <a:pt x="13284" y="6565"/>
                  </a:lnTo>
                  <a:lnTo>
                    <a:pt x="13220" y="2895"/>
                  </a:lnTo>
                  <a:lnTo>
                    <a:pt x="10210" y="0"/>
                  </a:lnTo>
                  <a:close/>
                </a:path>
              </a:pathLst>
            </a:custGeom>
            <a:solidFill>
              <a:srgbClr val="64331D"/>
            </a:solidFill>
          </p:spPr>
          <p:txBody>
            <a:bodyPr wrap="square" lIns="0" tIns="0" rIns="0" bIns="0" rtlCol="0"/>
            <a:lstStyle/>
            <a:p>
              <a:endParaRPr sz="1493" dirty="0"/>
            </a:p>
          </p:txBody>
        </p:sp>
        <p:sp>
          <p:nvSpPr>
            <p:cNvPr id="1500" name="object 1480">
              <a:extLst>
                <a:ext uri="{FF2B5EF4-FFF2-40B4-BE49-F238E27FC236}">
                  <a16:creationId xmlns:a16="http://schemas.microsoft.com/office/drawing/2014/main" id="{2272DE3C-FB6B-438A-A34B-35329D8AD7AC}"/>
                </a:ext>
              </a:extLst>
            </p:cNvPr>
            <p:cNvSpPr/>
            <p:nvPr/>
          </p:nvSpPr>
          <p:spPr>
            <a:xfrm>
              <a:off x="741789" y="6776712"/>
              <a:ext cx="13970" cy="13335"/>
            </a:xfrm>
            <a:custGeom>
              <a:avLst/>
              <a:gdLst/>
              <a:ahLst/>
              <a:cxnLst/>
              <a:rect l="l" t="t" r="r" b="b"/>
              <a:pathLst>
                <a:path w="13970" h="13334">
                  <a:moveTo>
                    <a:pt x="10210" y="0"/>
                  </a:moveTo>
                  <a:lnTo>
                    <a:pt x="2908" y="126"/>
                  </a:lnTo>
                  <a:lnTo>
                    <a:pt x="0" y="3124"/>
                  </a:lnTo>
                  <a:lnTo>
                    <a:pt x="126" y="10426"/>
                  </a:lnTo>
                  <a:lnTo>
                    <a:pt x="3136" y="13334"/>
                  </a:lnTo>
                  <a:lnTo>
                    <a:pt x="10439" y="13207"/>
                  </a:lnTo>
                  <a:lnTo>
                    <a:pt x="13347" y="10198"/>
                  </a:lnTo>
                  <a:lnTo>
                    <a:pt x="13284" y="6553"/>
                  </a:lnTo>
                  <a:lnTo>
                    <a:pt x="13220" y="2895"/>
                  </a:lnTo>
                  <a:lnTo>
                    <a:pt x="10210" y="0"/>
                  </a:lnTo>
                  <a:close/>
                </a:path>
              </a:pathLst>
            </a:custGeom>
            <a:solidFill>
              <a:srgbClr val="763922"/>
            </a:solidFill>
          </p:spPr>
          <p:txBody>
            <a:bodyPr wrap="square" lIns="0" tIns="0" rIns="0" bIns="0" rtlCol="0"/>
            <a:lstStyle/>
            <a:p>
              <a:endParaRPr sz="1493" dirty="0"/>
            </a:p>
          </p:txBody>
        </p:sp>
        <p:sp>
          <p:nvSpPr>
            <p:cNvPr id="1501" name="object 1481">
              <a:extLst>
                <a:ext uri="{FF2B5EF4-FFF2-40B4-BE49-F238E27FC236}">
                  <a16:creationId xmlns:a16="http://schemas.microsoft.com/office/drawing/2014/main" id="{4E590E35-7E2C-4EDA-A4BB-53378549DD62}"/>
                </a:ext>
              </a:extLst>
            </p:cNvPr>
            <p:cNvSpPr/>
            <p:nvPr/>
          </p:nvSpPr>
          <p:spPr>
            <a:xfrm>
              <a:off x="830151" y="6755005"/>
              <a:ext cx="13970" cy="13970"/>
            </a:xfrm>
            <a:custGeom>
              <a:avLst/>
              <a:gdLst/>
              <a:ahLst/>
              <a:cxnLst/>
              <a:rect l="l" t="t" r="r" b="b"/>
              <a:pathLst>
                <a:path w="13969" h="13970">
                  <a:moveTo>
                    <a:pt x="10223" y="0"/>
                  </a:moveTo>
                  <a:lnTo>
                    <a:pt x="2908" y="126"/>
                  </a:lnTo>
                  <a:lnTo>
                    <a:pt x="0" y="3136"/>
                  </a:lnTo>
                  <a:lnTo>
                    <a:pt x="139" y="10439"/>
                  </a:lnTo>
                  <a:lnTo>
                    <a:pt x="3149" y="13347"/>
                  </a:lnTo>
                  <a:lnTo>
                    <a:pt x="10464" y="13220"/>
                  </a:lnTo>
                  <a:lnTo>
                    <a:pt x="13360" y="10210"/>
                  </a:lnTo>
                  <a:lnTo>
                    <a:pt x="13296" y="6553"/>
                  </a:lnTo>
                  <a:lnTo>
                    <a:pt x="13233" y="2908"/>
                  </a:lnTo>
                  <a:lnTo>
                    <a:pt x="10223" y="0"/>
                  </a:lnTo>
                  <a:close/>
                </a:path>
              </a:pathLst>
            </a:custGeom>
            <a:solidFill>
              <a:srgbClr val="68341D"/>
            </a:solidFill>
          </p:spPr>
          <p:txBody>
            <a:bodyPr wrap="square" lIns="0" tIns="0" rIns="0" bIns="0" rtlCol="0"/>
            <a:lstStyle/>
            <a:p>
              <a:endParaRPr sz="1493" dirty="0"/>
            </a:p>
          </p:txBody>
        </p:sp>
        <p:sp>
          <p:nvSpPr>
            <p:cNvPr id="1502" name="object 1482">
              <a:extLst>
                <a:ext uri="{FF2B5EF4-FFF2-40B4-BE49-F238E27FC236}">
                  <a16:creationId xmlns:a16="http://schemas.microsoft.com/office/drawing/2014/main" id="{FD2F6CB2-8A98-4240-8258-D24B7BFACDF8}"/>
                </a:ext>
              </a:extLst>
            </p:cNvPr>
            <p:cNvSpPr/>
            <p:nvPr/>
          </p:nvSpPr>
          <p:spPr>
            <a:xfrm>
              <a:off x="634433" y="6738256"/>
              <a:ext cx="13970" cy="13970"/>
            </a:xfrm>
            <a:custGeom>
              <a:avLst/>
              <a:gdLst/>
              <a:ahLst/>
              <a:cxnLst/>
              <a:rect l="l" t="t" r="r" b="b"/>
              <a:pathLst>
                <a:path w="13970" h="13970">
                  <a:moveTo>
                    <a:pt x="10223" y="0"/>
                  </a:moveTo>
                  <a:lnTo>
                    <a:pt x="2908" y="126"/>
                  </a:lnTo>
                  <a:lnTo>
                    <a:pt x="0" y="3136"/>
                  </a:lnTo>
                  <a:lnTo>
                    <a:pt x="126" y="10439"/>
                  </a:lnTo>
                  <a:lnTo>
                    <a:pt x="3136" y="13347"/>
                  </a:lnTo>
                  <a:lnTo>
                    <a:pt x="10452" y="13220"/>
                  </a:lnTo>
                  <a:lnTo>
                    <a:pt x="13347" y="10210"/>
                  </a:lnTo>
                  <a:lnTo>
                    <a:pt x="13284" y="6553"/>
                  </a:lnTo>
                  <a:lnTo>
                    <a:pt x="13220" y="2908"/>
                  </a:lnTo>
                  <a:lnTo>
                    <a:pt x="10223" y="0"/>
                  </a:lnTo>
                  <a:close/>
                </a:path>
              </a:pathLst>
            </a:custGeom>
            <a:solidFill>
              <a:srgbClr val="833B1E"/>
            </a:solidFill>
          </p:spPr>
          <p:txBody>
            <a:bodyPr wrap="square" lIns="0" tIns="0" rIns="0" bIns="0" rtlCol="0"/>
            <a:lstStyle/>
            <a:p>
              <a:endParaRPr sz="1493" dirty="0"/>
            </a:p>
          </p:txBody>
        </p:sp>
        <p:sp>
          <p:nvSpPr>
            <p:cNvPr id="1503" name="object 1483">
              <a:extLst>
                <a:ext uri="{FF2B5EF4-FFF2-40B4-BE49-F238E27FC236}">
                  <a16:creationId xmlns:a16="http://schemas.microsoft.com/office/drawing/2014/main" id="{0F16DDDD-6F2D-4991-A720-76ED3923CF33}"/>
                </a:ext>
              </a:extLst>
            </p:cNvPr>
            <p:cNvSpPr/>
            <p:nvPr/>
          </p:nvSpPr>
          <p:spPr>
            <a:xfrm>
              <a:off x="682980" y="6749642"/>
              <a:ext cx="13970" cy="13335"/>
            </a:xfrm>
            <a:custGeom>
              <a:avLst/>
              <a:gdLst/>
              <a:ahLst/>
              <a:cxnLst/>
              <a:rect l="l" t="t" r="r" b="b"/>
              <a:pathLst>
                <a:path w="13970" h="13334">
                  <a:moveTo>
                    <a:pt x="10223" y="0"/>
                  </a:moveTo>
                  <a:lnTo>
                    <a:pt x="2920" y="127"/>
                  </a:lnTo>
                  <a:lnTo>
                    <a:pt x="0" y="3124"/>
                  </a:lnTo>
                  <a:lnTo>
                    <a:pt x="126" y="10426"/>
                  </a:lnTo>
                  <a:lnTo>
                    <a:pt x="3149" y="13335"/>
                  </a:lnTo>
                  <a:lnTo>
                    <a:pt x="10452" y="13208"/>
                  </a:lnTo>
                  <a:lnTo>
                    <a:pt x="13360" y="10198"/>
                  </a:lnTo>
                  <a:lnTo>
                    <a:pt x="13296" y="6553"/>
                  </a:lnTo>
                  <a:lnTo>
                    <a:pt x="13233" y="2895"/>
                  </a:lnTo>
                  <a:lnTo>
                    <a:pt x="10223" y="0"/>
                  </a:lnTo>
                  <a:close/>
                </a:path>
              </a:pathLst>
            </a:custGeom>
            <a:solidFill>
              <a:srgbClr val="834325"/>
            </a:solidFill>
          </p:spPr>
          <p:txBody>
            <a:bodyPr wrap="square" lIns="0" tIns="0" rIns="0" bIns="0" rtlCol="0"/>
            <a:lstStyle/>
            <a:p>
              <a:endParaRPr sz="1493" dirty="0"/>
            </a:p>
          </p:txBody>
        </p:sp>
        <p:sp>
          <p:nvSpPr>
            <p:cNvPr id="1504" name="object 1484">
              <a:extLst>
                <a:ext uri="{FF2B5EF4-FFF2-40B4-BE49-F238E27FC236}">
                  <a16:creationId xmlns:a16="http://schemas.microsoft.com/office/drawing/2014/main" id="{FFF3013D-7DD4-46E5-AF66-106C31A872E0}"/>
                </a:ext>
              </a:extLst>
            </p:cNvPr>
            <p:cNvSpPr/>
            <p:nvPr/>
          </p:nvSpPr>
          <p:spPr>
            <a:xfrm>
              <a:off x="760280" y="6734646"/>
              <a:ext cx="13970" cy="13970"/>
            </a:xfrm>
            <a:custGeom>
              <a:avLst/>
              <a:gdLst/>
              <a:ahLst/>
              <a:cxnLst/>
              <a:rect l="l" t="t" r="r" b="b"/>
              <a:pathLst>
                <a:path w="13970" h="13970">
                  <a:moveTo>
                    <a:pt x="10210" y="0"/>
                  </a:moveTo>
                  <a:lnTo>
                    <a:pt x="2908" y="126"/>
                  </a:lnTo>
                  <a:lnTo>
                    <a:pt x="0" y="3124"/>
                  </a:lnTo>
                  <a:lnTo>
                    <a:pt x="126" y="10426"/>
                  </a:lnTo>
                  <a:lnTo>
                    <a:pt x="3136" y="13347"/>
                  </a:lnTo>
                  <a:lnTo>
                    <a:pt x="10439" y="13220"/>
                  </a:lnTo>
                  <a:lnTo>
                    <a:pt x="13347" y="10198"/>
                  </a:lnTo>
                  <a:lnTo>
                    <a:pt x="13284" y="6553"/>
                  </a:lnTo>
                  <a:lnTo>
                    <a:pt x="13220" y="2895"/>
                  </a:lnTo>
                  <a:lnTo>
                    <a:pt x="10210" y="0"/>
                  </a:lnTo>
                  <a:close/>
                </a:path>
              </a:pathLst>
            </a:custGeom>
            <a:solidFill>
              <a:srgbClr val="7E4023"/>
            </a:solidFill>
          </p:spPr>
          <p:txBody>
            <a:bodyPr wrap="square" lIns="0" tIns="0" rIns="0" bIns="0" rtlCol="0"/>
            <a:lstStyle/>
            <a:p>
              <a:endParaRPr sz="1493" dirty="0"/>
            </a:p>
          </p:txBody>
        </p:sp>
        <p:sp>
          <p:nvSpPr>
            <p:cNvPr id="1505" name="object 1485">
              <a:extLst>
                <a:ext uri="{FF2B5EF4-FFF2-40B4-BE49-F238E27FC236}">
                  <a16:creationId xmlns:a16="http://schemas.microsoft.com/office/drawing/2014/main" id="{8D2D4796-24A8-491B-ACD1-8E7C06A05B21}"/>
                </a:ext>
              </a:extLst>
            </p:cNvPr>
            <p:cNvSpPr/>
            <p:nvPr/>
          </p:nvSpPr>
          <p:spPr>
            <a:xfrm>
              <a:off x="805924" y="6772363"/>
              <a:ext cx="13970" cy="13970"/>
            </a:xfrm>
            <a:custGeom>
              <a:avLst/>
              <a:gdLst/>
              <a:ahLst/>
              <a:cxnLst/>
              <a:rect l="l" t="t" r="r" b="b"/>
              <a:pathLst>
                <a:path w="13969" h="13970">
                  <a:moveTo>
                    <a:pt x="10210" y="0"/>
                  </a:moveTo>
                  <a:lnTo>
                    <a:pt x="2908"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753922"/>
            </a:solidFill>
          </p:spPr>
          <p:txBody>
            <a:bodyPr wrap="square" lIns="0" tIns="0" rIns="0" bIns="0" rtlCol="0"/>
            <a:lstStyle/>
            <a:p>
              <a:endParaRPr sz="1493" dirty="0"/>
            </a:p>
          </p:txBody>
        </p:sp>
        <p:sp>
          <p:nvSpPr>
            <p:cNvPr id="1506" name="object 1486">
              <a:extLst>
                <a:ext uri="{FF2B5EF4-FFF2-40B4-BE49-F238E27FC236}">
                  <a16:creationId xmlns:a16="http://schemas.microsoft.com/office/drawing/2014/main" id="{50DC15CE-D27A-453E-B1B3-B18EE35A629A}"/>
                </a:ext>
              </a:extLst>
            </p:cNvPr>
            <p:cNvSpPr/>
            <p:nvPr/>
          </p:nvSpPr>
          <p:spPr>
            <a:xfrm>
              <a:off x="507993" y="6736215"/>
              <a:ext cx="13970" cy="13335"/>
            </a:xfrm>
            <a:custGeom>
              <a:avLst/>
              <a:gdLst/>
              <a:ahLst/>
              <a:cxnLst/>
              <a:rect l="l" t="t" r="r" b="b"/>
              <a:pathLst>
                <a:path w="13970" h="13334">
                  <a:moveTo>
                    <a:pt x="10210" y="0"/>
                  </a:moveTo>
                  <a:lnTo>
                    <a:pt x="2908" y="127"/>
                  </a:lnTo>
                  <a:lnTo>
                    <a:pt x="0" y="3124"/>
                  </a:lnTo>
                  <a:lnTo>
                    <a:pt x="126" y="10426"/>
                  </a:lnTo>
                  <a:lnTo>
                    <a:pt x="3136" y="13335"/>
                  </a:lnTo>
                  <a:lnTo>
                    <a:pt x="10439" y="13208"/>
                  </a:lnTo>
                  <a:lnTo>
                    <a:pt x="13347" y="10198"/>
                  </a:lnTo>
                  <a:lnTo>
                    <a:pt x="13284" y="6553"/>
                  </a:lnTo>
                  <a:lnTo>
                    <a:pt x="13220" y="2895"/>
                  </a:lnTo>
                  <a:lnTo>
                    <a:pt x="10210" y="0"/>
                  </a:lnTo>
                  <a:close/>
                </a:path>
              </a:pathLst>
            </a:custGeom>
            <a:solidFill>
              <a:srgbClr val="A14D2E"/>
            </a:solidFill>
          </p:spPr>
          <p:txBody>
            <a:bodyPr wrap="square" lIns="0" tIns="0" rIns="0" bIns="0" rtlCol="0"/>
            <a:lstStyle/>
            <a:p>
              <a:endParaRPr sz="1493" dirty="0"/>
            </a:p>
          </p:txBody>
        </p:sp>
        <p:sp>
          <p:nvSpPr>
            <p:cNvPr id="1507" name="object 1487">
              <a:extLst>
                <a:ext uri="{FF2B5EF4-FFF2-40B4-BE49-F238E27FC236}">
                  <a16:creationId xmlns:a16="http://schemas.microsoft.com/office/drawing/2014/main" id="{3CC00317-495E-4C6E-96F1-EE673A6377B8}"/>
                </a:ext>
              </a:extLst>
            </p:cNvPr>
            <p:cNvSpPr/>
            <p:nvPr/>
          </p:nvSpPr>
          <p:spPr>
            <a:xfrm>
              <a:off x="972317" y="6733839"/>
              <a:ext cx="13970" cy="13970"/>
            </a:xfrm>
            <a:custGeom>
              <a:avLst/>
              <a:gdLst/>
              <a:ahLst/>
              <a:cxnLst/>
              <a:rect l="l" t="t" r="r" b="b"/>
              <a:pathLst>
                <a:path w="13969" h="13970">
                  <a:moveTo>
                    <a:pt x="10210" y="0"/>
                  </a:moveTo>
                  <a:lnTo>
                    <a:pt x="2908" y="126"/>
                  </a:lnTo>
                  <a:lnTo>
                    <a:pt x="0" y="3136"/>
                  </a:lnTo>
                  <a:lnTo>
                    <a:pt x="127" y="10439"/>
                  </a:lnTo>
                  <a:lnTo>
                    <a:pt x="3136" y="13347"/>
                  </a:lnTo>
                  <a:lnTo>
                    <a:pt x="10452" y="13220"/>
                  </a:lnTo>
                  <a:lnTo>
                    <a:pt x="13347" y="10210"/>
                  </a:lnTo>
                  <a:lnTo>
                    <a:pt x="13284" y="6553"/>
                  </a:lnTo>
                  <a:lnTo>
                    <a:pt x="13220" y="2908"/>
                  </a:lnTo>
                  <a:lnTo>
                    <a:pt x="10210" y="0"/>
                  </a:lnTo>
                  <a:close/>
                </a:path>
              </a:pathLst>
            </a:custGeom>
            <a:solidFill>
              <a:srgbClr val="7D3C24"/>
            </a:solidFill>
          </p:spPr>
          <p:txBody>
            <a:bodyPr wrap="square" lIns="0" tIns="0" rIns="0" bIns="0" rtlCol="0"/>
            <a:lstStyle/>
            <a:p>
              <a:endParaRPr sz="1493" dirty="0"/>
            </a:p>
          </p:txBody>
        </p:sp>
        <p:sp>
          <p:nvSpPr>
            <p:cNvPr id="1508" name="object 1488">
              <a:extLst>
                <a:ext uri="{FF2B5EF4-FFF2-40B4-BE49-F238E27FC236}">
                  <a16:creationId xmlns:a16="http://schemas.microsoft.com/office/drawing/2014/main" id="{14C7F80F-1EE7-4638-A7BB-E025B53CBD50}"/>
                </a:ext>
              </a:extLst>
            </p:cNvPr>
            <p:cNvSpPr/>
            <p:nvPr/>
          </p:nvSpPr>
          <p:spPr>
            <a:xfrm>
              <a:off x="446905" y="6712031"/>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8F4020"/>
            </a:solidFill>
          </p:spPr>
          <p:txBody>
            <a:bodyPr wrap="square" lIns="0" tIns="0" rIns="0" bIns="0" rtlCol="0"/>
            <a:lstStyle/>
            <a:p>
              <a:endParaRPr sz="1493" dirty="0"/>
            </a:p>
          </p:txBody>
        </p:sp>
        <p:sp>
          <p:nvSpPr>
            <p:cNvPr id="1509" name="object 1489">
              <a:extLst>
                <a:ext uri="{FF2B5EF4-FFF2-40B4-BE49-F238E27FC236}">
                  <a16:creationId xmlns:a16="http://schemas.microsoft.com/office/drawing/2014/main" id="{269DA1B1-D864-42AC-98FE-C69495E54CF5}"/>
                </a:ext>
              </a:extLst>
            </p:cNvPr>
            <p:cNvSpPr/>
            <p:nvPr/>
          </p:nvSpPr>
          <p:spPr>
            <a:xfrm>
              <a:off x="923698" y="6740070"/>
              <a:ext cx="13970" cy="13970"/>
            </a:xfrm>
            <a:custGeom>
              <a:avLst/>
              <a:gdLst/>
              <a:ahLst/>
              <a:cxnLst/>
              <a:rect l="l" t="t" r="r" b="b"/>
              <a:pathLst>
                <a:path w="13969" h="13970">
                  <a:moveTo>
                    <a:pt x="10210" y="0"/>
                  </a:moveTo>
                  <a:lnTo>
                    <a:pt x="2895"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723720"/>
            </a:solidFill>
          </p:spPr>
          <p:txBody>
            <a:bodyPr wrap="square" lIns="0" tIns="0" rIns="0" bIns="0" rtlCol="0"/>
            <a:lstStyle/>
            <a:p>
              <a:endParaRPr sz="1493" dirty="0"/>
            </a:p>
          </p:txBody>
        </p:sp>
        <p:sp>
          <p:nvSpPr>
            <p:cNvPr id="1510" name="object 1490">
              <a:extLst>
                <a:ext uri="{FF2B5EF4-FFF2-40B4-BE49-F238E27FC236}">
                  <a16:creationId xmlns:a16="http://schemas.microsoft.com/office/drawing/2014/main" id="{5BA978C0-6A13-401F-BC2E-01FB00E2C1ED}"/>
                </a:ext>
              </a:extLst>
            </p:cNvPr>
            <p:cNvSpPr/>
            <p:nvPr/>
          </p:nvSpPr>
          <p:spPr>
            <a:xfrm>
              <a:off x="976312" y="6721176"/>
              <a:ext cx="13970" cy="13970"/>
            </a:xfrm>
            <a:custGeom>
              <a:avLst/>
              <a:gdLst/>
              <a:ahLst/>
              <a:cxnLst/>
              <a:rect l="l" t="t" r="r" b="b"/>
              <a:pathLst>
                <a:path w="13969" h="13970">
                  <a:moveTo>
                    <a:pt x="10223" y="0"/>
                  </a:moveTo>
                  <a:lnTo>
                    <a:pt x="2908" y="126"/>
                  </a:lnTo>
                  <a:lnTo>
                    <a:pt x="0" y="3149"/>
                  </a:lnTo>
                  <a:lnTo>
                    <a:pt x="139" y="10452"/>
                  </a:lnTo>
                  <a:lnTo>
                    <a:pt x="3149" y="13360"/>
                  </a:lnTo>
                  <a:lnTo>
                    <a:pt x="10452" y="13233"/>
                  </a:lnTo>
                  <a:lnTo>
                    <a:pt x="13360" y="10223"/>
                  </a:lnTo>
                  <a:lnTo>
                    <a:pt x="13296" y="6565"/>
                  </a:lnTo>
                  <a:lnTo>
                    <a:pt x="13233" y="2920"/>
                  </a:lnTo>
                  <a:lnTo>
                    <a:pt x="10223" y="0"/>
                  </a:lnTo>
                  <a:close/>
                </a:path>
              </a:pathLst>
            </a:custGeom>
            <a:solidFill>
              <a:srgbClr val="703621"/>
            </a:solidFill>
          </p:spPr>
          <p:txBody>
            <a:bodyPr wrap="square" lIns="0" tIns="0" rIns="0" bIns="0" rtlCol="0"/>
            <a:lstStyle/>
            <a:p>
              <a:endParaRPr sz="1493" dirty="0"/>
            </a:p>
          </p:txBody>
        </p:sp>
        <p:sp>
          <p:nvSpPr>
            <p:cNvPr id="1511" name="object 1491">
              <a:extLst>
                <a:ext uri="{FF2B5EF4-FFF2-40B4-BE49-F238E27FC236}">
                  <a16:creationId xmlns:a16="http://schemas.microsoft.com/office/drawing/2014/main" id="{B476773B-6857-4257-A1BC-22FCD71359C0}"/>
                </a:ext>
              </a:extLst>
            </p:cNvPr>
            <p:cNvSpPr/>
            <p:nvPr/>
          </p:nvSpPr>
          <p:spPr>
            <a:xfrm>
              <a:off x="803694" y="6716115"/>
              <a:ext cx="193040" cy="78105"/>
            </a:xfrm>
            <a:custGeom>
              <a:avLst/>
              <a:gdLst/>
              <a:ahLst/>
              <a:cxnLst/>
              <a:rect l="l" t="t" r="r" b="b"/>
              <a:pathLst>
                <a:path w="193040" h="78104">
                  <a:moveTo>
                    <a:pt x="13347" y="74841"/>
                  </a:moveTo>
                  <a:lnTo>
                    <a:pt x="13284" y="71196"/>
                  </a:lnTo>
                  <a:lnTo>
                    <a:pt x="13220" y="67538"/>
                  </a:lnTo>
                  <a:lnTo>
                    <a:pt x="10210" y="64643"/>
                  </a:lnTo>
                  <a:lnTo>
                    <a:pt x="2895" y="64770"/>
                  </a:lnTo>
                  <a:lnTo>
                    <a:pt x="0" y="67767"/>
                  </a:lnTo>
                  <a:lnTo>
                    <a:pt x="127" y="75082"/>
                  </a:lnTo>
                  <a:lnTo>
                    <a:pt x="3136" y="77978"/>
                  </a:lnTo>
                  <a:lnTo>
                    <a:pt x="10439" y="77851"/>
                  </a:lnTo>
                  <a:lnTo>
                    <a:pt x="13347" y="74841"/>
                  </a:lnTo>
                  <a:close/>
                </a:path>
                <a:path w="193040" h="78104">
                  <a:moveTo>
                    <a:pt x="193040" y="10210"/>
                  </a:moveTo>
                  <a:lnTo>
                    <a:pt x="192976" y="6553"/>
                  </a:lnTo>
                  <a:lnTo>
                    <a:pt x="192913" y="2908"/>
                  </a:lnTo>
                  <a:lnTo>
                    <a:pt x="189903" y="0"/>
                  </a:lnTo>
                  <a:lnTo>
                    <a:pt x="182600" y="127"/>
                  </a:lnTo>
                  <a:lnTo>
                    <a:pt x="179692" y="3136"/>
                  </a:lnTo>
                  <a:lnTo>
                    <a:pt x="179819" y="10439"/>
                  </a:lnTo>
                  <a:lnTo>
                    <a:pt x="182829" y="13347"/>
                  </a:lnTo>
                  <a:lnTo>
                    <a:pt x="190131" y="13220"/>
                  </a:lnTo>
                  <a:lnTo>
                    <a:pt x="193040" y="10210"/>
                  </a:lnTo>
                  <a:close/>
                </a:path>
              </a:pathLst>
            </a:custGeom>
            <a:solidFill>
              <a:srgbClr val="60321B"/>
            </a:solidFill>
          </p:spPr>
          <p:txBody>
            <a:bodyPr wrap="square" lIns="0" tIns="0" rIns="0" bIns="0" rtlCol="0"/>
            <a:lstStyle/>
            <a:p>
              <a:endParaRPr sz="1493" dirty="0"/>
            </a:p>
          </p:txBody>
        </p:sp>
        <p:sp>
          <p:nvSpPr>
            <p:cNvPr id="1512" name="object 1492">
              <a:extLst>
                <a:ext uri="{FF2B5EF4-FFF2-40B4-BE49-F238E27FC236}">
                  <a16:creationId xmlns:a16="http://schemas.microsoft.com/office/drawing/2014/main" id="{CD3D6F82-009E-471A-9E02-FC9C5CC5E576}"/>
                </a:ext>
              </a:extLst>
            </p:cNvPr>
            <p:cNvSpPr/>
            <p:nvPr/>
          </p:nvSpPr>
          <p:spPr>
            <a:xfrm>
              <a:off x="426366" y="6631171"/>
              <a:ext cx="13970" cy="13970"/>
            </a:xfrm>
            <a:custGeom>
              <a:avLst/>
              <a:gdLst/>
              <a:ahLst/>
              <a:cxnLst/>
              <a:rect l="l" t="t" r="r" b="b"/>
              <a:pathLst>
                <a:path w="13970" h="13970">
                  <a:moveTo>
                    <a:pt x="10223" y="0"/>
                  </a:moveTo>
                  <a:lnTo>
                    <a:pt x="2908" y="127"/>
                  </a:lnTo>
                  <a:lnTo>
                    <a:pt x="0" y="3136"/>
                  </a:lnTo>
                  <a:lnTo>
                    <a:pt x="126" y="10439"/>
                  </a:lnTo>
                  <a:lnTo>
                    <a:pt x="3149" y="13347"/>
                  </a:lnTo>
                  <a:lnTo>
                    <a:pt x="10452" y="13220"/>
                  </a:lnTo>
                  <a:lnTo>
                    <a:pt x="13360" y="10198"/>
                  </a:lnTo>
                  <a:lnTo>
                    <a:pt x="13296" y="6553"/>
                  </a:lnTo>
                  <a:lnTo>
                    <a:pt x="13233" y="2895"/>
                  </a:lnTo>
                  <a:lnTo>
                    <a:pt x="10223" y="0"/>
                  </a:lnTo>
                  <a:close/>
                </a:path>
              </a:pathLst>
            </a:custGeom>
            <a:solidFill>
              <a:srgbClr val="944B2C"/>
            </a:solidFill>
          </p:spPr>
          <p:txBody>
            <a:bodyPr wrap="square" lIns="0" tIns="0" rIns="0" bIns="0" rtlCol="0"/>
            <a:lstStyle/>
            <a:p>
              <a:endParaRPr sz="1493" dirty="0"/>
            </a:p>
          </p:txBody>
        </p:sp>
        <p:sp>
          <p:nvSpPr>
            <p:cNvPr id="1513" name="object 1493">
              <a:extLst>
                <a:ext uri="{FF2B5EF4-FFF2-40B4-BE49-F238E27FC236}">
                  <a16:creationId xmlns:a16="http://schemas.microsoft.com/office/drawing/2014/main" id="{DAC01C40-4145-423F-8293-999C3886442F}"/>
                </a:ext>
              </a:extLst>
            </p:cNvPr>
            <p:cNvSpPr/>
            <p:nvPr/>
          </p:nvSpPr>
          <p:spPr>
            <a:xfrm>
              <a:off x="867641" y="6781919"/>
              <a:ext cx="13970" cy="13970"/>
            </a:xfrm>
            <a:custGeom>
              <a:avLst/>
              <a:gdLst/>
              <a:ahLst/>
              <a:cxnLst/>
              <a:rect l="l" t="t" r="r" b="b"/>
              <a:pathLst>
                <a:path w="13969" h="13970">
                  <a:moveTo>
                    <a:pt x="10223" y="0"/>
                  </a:moveTo>
                  <a:lnTo>
                    <a:pt x="2920" y="127"/>
                  </a:lnTo>
                  <a:lnTo>
                    <a:pt x="0" y="3124"/>
                  </a:lnTo>
                  <a:lnTo>
                    <a:pt x="126" y="10426"/>
                  </a:lnTo>
                  <a:lnTo>
                    <a:pt x="3149" y="13347"/>
                  </a:lnTo>
                  <a:lnTo>
                    <a:pt x="10464" y="13220"/>
                  </a:lnTo>
                  <a:lnTo>
                    <a:pt x="13360" y="10198"/>
                  </a:lnTo>
                  <a:lnTo>
                    <a:pt x="13296" y="6553"/>
                  </a:lnTo>
                  <a:lnTo>
                    <a:pt x="13233" y="2895"/>
                  </a:lnTo>
                  <a:lnTo>
                    <a:pt x="10223" y="0"/>
                  </a:lnTo>
                  <a:close/>
                </a:path>
              </a:pathLst>
            </a:custGeom>
            <a:solidFill>
              <a:srgbClr val="7C3D23"/>
            </a:solidFill>
          </p:spPr>
          <p:txBody>
            <a:bodyPr wrap="square" lIns="0" tIns="0" rIns="0" bIns="0" rtlCol="0"/>
            <a:lstStyle/>
            <a:p>
              <a:endParaRPr sz="1493" dirty="0"/>
            </a:p>
          </p:txBody>
        </p:sp>
        <p:sp>
          <p:nvSpPr>
            <p:cNvPr id="1514" name="object 1494">
              <a:extLst>
                <a:ext uri="{FF2B5EF4-FFF2-40B4-BE49-F238E27FC236}">
                  <a16:creationId xmlns:a16="http://schemas.microsoft.com/office/drawing/2014/main" id="{BB7A4304-16A3-43E5-8ECB-F900035B5C29}"/>
                </a:ext>
              </a:extLst>
            </p:cNvPr>
            <p:cNvSpPr/>
            <p:nvPr/>
          </p:nvSpPr>
          <p:spPr>
            <a:xfrm>
              <a:off x="884302" y="6784963"/>
              <a:ext cx="13970" cy="13335"/>
            </a:xfrm>
            <a:custGeom>
              <a:avLst/>
              <a:gdLst/>
              <a:ahLst/>
              <a:cxnLst/>
              <a:rect l="l" t="t" r="r" b="b"/>
              <a:pathLst>
                <a:path w="13969" h="13334">
                  <a:moveTo>
                    <a:pt x="10210" y="0"/>
                  </a:moveTo>
                  <a:lnTo>
                    <a:pt x="2895" y="127"/>
                  </a:lnTo>
                  <a:lnTo>
                    <a:pt x="0" y="3124"/>
                  </a:lnTo>
                  <a:lnTo>
                    <a:pt x="127" y="10439"/>
                  </a:lnTo>
                  <a:lnTo>
                    <a:pt x="3136" y="13335"/>
                  </a:lnTo>
                  <a:lnTo>
                    <a:pt x="10439" y="13208"/>
                  </a:lnTo>
                  <a:lnTo>
                    <a:pt x="13347" y="10210"/>
                  </a:lnTo>
                  <a:lnTo>
                    <a:pt x="13284" y="6553"/>
                  </a:lnTo>
                  <a:lnTo>
                    <a:pt x="13220" y="2895"/>
                  </a:lnTo>
                  <a:lnTo>
                    <a:pt x="10210" y="0"/>
                  </a:lnTo>
                  <a:close/>
                </a:path>
              </a:pathLst>
            </a:custGeom>
            <a:solidFill>
              <a:srgbClr val="954925"/>
            </a:solidFill>
          </p:spPr>
          <p:txBody>
            <a:bodyPr wrap="square" lIns="0" tIns="0" rIns="0" bIns="0" rtlCol="0"/>
            <a:lstStyle/>
            <a:p>
              <a:endParaRPr sz="1493" dirty="0"/>
            </a:p>
          </p:txBody>
        </p:sp>
        <p:sp>
          <p:nvSpPr>
            <p:cNvPr id="1515" name="object 1495">
              <a:extLst>
                <a:ext uri="{FF2B5EF4-FFF2-40B4-BE49-F238E27FC236}">
                  <a16:creationId xmlns:a16="http://schemas.microsoft.com/office/drawing/2014/main" id="{D50293E8-A332-4C01-8A80-9A579EC39AF2}"/>
                </a:ext>
              </a:extLst>
            </p:cNvPr>
            <p:cNvSpPr/>
            <p:nvPr/>
          </p:nvSpPr>
          <p:spPr>
            <a:xfrm>
              <a:off x="971054" y="6693292"/>
              <a:ext cx="13970" cy="13970"/>
            </a:xfrm>
            <a:custGeom>
              <a:avLst/>
              <a:gdLst/>
              <a:ahLst/>
              <a:cxnLst/>
              <a:rect l="l" t="t" r="r" b="b"/>
              <a:pathLst>
                <a:path w="13969" h="13970">
                  <a:moveTo>
                    <a:pt x="10210" y="0"/>
                  </a:moveTo>
                  <a:lnTo>
                    <a:pt x="2895" y="127"/>
                  </a:lnTo>
                  <a:lnTo>
                    <a:pt x="0" y="3124"/>
                  </a:lnTo>
                  <a:lnTo>
                    <a:pt x="127" y="10426"/>
                  </a:lnTo>
                  <a:lnTo>
                    <a:pt x="3136" y="13347"/>
                  </a:lnTo>
                  <a:lnTo>
                    <a:pt x="10439" y="13220"/>
                  </a:lnTo>
                  <a:lnTo>
                    <a:pt x="13347" y="10198"/>
                  </a:lnTo>
                  <a:lnTo>
                    <a:pt x="13284" y="6553"/>
                  </a:lnTo>
                  <a:lnTo>
                    <a:pt x="13220" y="2895"/>
                  </a:lnTo>
                  <a:lnTo>
                    <a:pt x="10210" y="0"/>
                  </a:lnTo>
                  <a:close/>
                </a:path>
              </a:pathLst>
            </a:custGeom>
            <a:solidFill>
              <a:srgbClr val="723720"/>
            </a:solidFill>
          </p:spPr>
          <p:txBody>
            <a:bodyPr wrap="square" lIns="0" tIns="0" rIns="0" bIns="0" rtlCol="0"/>
            <a:lstStyle/>
            <a:p>
              <a:endParaRPr sz="1493" dirty="0"/>
            </a:p>
          </p:txBody>
        </p:sp>
        <p:sp>
          <p:nvSpPr>
            <p:cNvPr id="1516" name="object 1496">
              <a:extLst>
                <a:ext uri="{FF2B5EF4-FFF2-40B4-BE49-F238E27FC236}">
                  <a16:creationId xmlns:a16="http://schemas.microsoft.com/office/drawing/2014/main" id="{82EADE12-A977-4BE8-8246-1330AFEB3A13}"/>
                </a:ext>
              </a:extLst>
            </p:cNvPr>
            <p:cNvSpPr/>
            <p:nvPr/>
          </p:nvSpPr>
          <p:spPr>
            <a:xfrm>
              <a:off x="824388" y="6791811"/>
              <a:ext cx="13970" cy="13970"/>
            </a:xfrm>
            <a:custGeom>
              <a:avLst/>
              <a:gdLst/>
              <a:ahLst/>
              <a:cxnLst/>
              <a:rect l="l" t="t" r="r" b="b"/>
              <a:pathLst>
                <a:path w="13969" h="13970">
                  <a:moveTo>
                    <a:pt x="10210" y="0"/>
                  </a:moveTo>
                  <a:lnTo>
                    <a:pt x="2908" y="127"/>
                  </a:lnTo>
                  <a:lnTo>
                    <a:pt x="0" y="3136"/>
                  </a:lnTo>
                  <a:lnTo>
                    <a:pt x="127" y="10452"/>
                  </a:lnTo>
                  <a:lnTo>
                    <a:pt x="3136" y="13347"/>
                  </a:lnTo>
                  <a:lnTo>
                    <a:pt x="10439" y="13220"/>
                  </a:lnTo>
                  <a:lnTo>
                    <a:pt x="13347" y="10223"/>
                  </a:lnTo>
                  <a:lnTo>
                    <a:pt x="13284" y="6553"/>
                  </a:lnTo>
                  <a:lnTo>
                    <a:pt x="13220" y="2908"/>
                  </a:lnTo>
                  <a:lnTo>
                    <a:pt x="10210" y="0"/>
                  </a:lnTo>
                  <a:close/>
                </a:path>
              </a:pathLst>
            </a:custGeom>
            <a:solidFill>
              <a:srgbClr val="793A22"/>
            </a:solidFill>
          </p:spPr>
          <p:txBody>
            <a:bodyPr wrap="square" lIns="0" tIns="0" rIns="0" bIns="0" rtlCol="0"/>
            <a:lstStyle/>
            <a:p>
              <a:endParaRPr sz="1493" dirty="0"/>
            </a:p>
          </p:txBody>
        </p:sp>
        <p:sp>
          <p:nvSpPr>
            <p:cNvPr id="1517" name="object 1497">
              <a:extLst>
                <a:ext uri="{FF2B5EF4-FFF2-40B4-BE49-F238E27FC236}">
                  <a16:creationId xmlns:a16="http://schemas.microsoft.com/office/drawing/2014/main" id="{740ABDC0-EAF6-4EAF-B650-7ECA22F26EDC}"/>
                </a:ext>
              </a:extLst>
            </p:cNvPr>
            <p:cNvSpPr/>
            <p:nvPr/>
          </p:nvSpPr>
          <p:spPr>
            <a:xfrm>
              <a:off x="1021247" y="6718646"/>
              <a:ext cx="13970" cy="13970"/>
            </a:xfrm>
            <a:custGeom>
              <a:avLst/>
              <a:gdLst/>
              <a:ahLst/>
              <a:cxnLst/>
              <a:rect l="l" t="t" r="r" b="b"/>
              <a:pathLst>
                <a:path w="13969" h="13970">
                  <a:moveTo>
                    <a:pt x="10223" y="0"/>
                  </a:moveTo>
                  <a:lnTo>
                    <a:pt x="2908" y="127"/>
                  </a:lnTo>
                  <a:lnTo>
                    <a:pt x="0" y="3136"/>
                  </a:lnTo>
                  <a:lnTo>
                    <a:pt x="139" y="10439"/>
                  </a:lnTo>
                  <a:lnTo>
                    <a:pt x="3149" y="13347"/>
                  </a:lnTo>
                  <a:lnTo>
                    <a:pt x="10452" y="13220"/>
                  </a:lnTo>
                  <a:lnTo>
                    <a:pt x="13360" y="10210"/>
                  </a:lnTo>
                  <a:lnTo>
                    <a:pt x="13296" y="6553"/>
                  </a:lnTo>
                  <a:lnTo>
                    <a:pt x="13233" y="2908"/>
                  </a:lnTo>
                  <a:lnTo>
                    <a:pt x="10223" y="0"/>
                  </a:lnTo>
                  <a:close/>
                </a:path>
              </a:pathLst>
            </a:custGeom>
            <a:solidFill>
              <a:srgbClr val="67351E"/>
            </a:solidFill>
          </p:spPr>
          <p:txBody>
            <a:bodyPr wrap="square" lIns="0" tIns="0" rIns="0" bIns="0" rtlCol="0"/>
            <a:lstStyle/>
            <a:p>
              <a:endParaRPr sz="1493" dirty="0"/>
            </a:p>
          </p:txBody>
        </p:sp>
        <p:sp>
          <p:nvSpPr>
            <p:cNvPr id="1518" name="object 1498">
              <a:extLst>
                <a:ext uri="{FF2B5EF4-FFF2-40B4-BE49-F238E27FC236}">
                  <a16:creationId xmlns:a16="http://schemas.microsoft.com/office/drawing/2014/main" id="{C75ED2A7-B623-4C44-8A06-91DF9FD6F13C}"/>
                </a:ext>
              </a:extLst>
            </p:cNvPr>
            <p:cNvSpPr/>
            <p:nvPr/>
          </p:nvSpPr>
          <p:spPr>
            <a:xfrm>
              <a:off x="631498" y="6759572"/>
              <a:ext cx="13970" cy="13970"/>
            </a:xfrm>
            <a:custGeom>
              <a:avLst/>
              <a:gdLst/>
              <a:ahLst/>
              <a:cxnLst/>
              <a:rect l="l" t="t" r="r" b="b"/>
              <a:pathLst>
                <a:path w="13970" h="13970">
                  <a:moveTo>
                    <a:pt x="10210" y="0"/>
                  </a:moveTo>
                  <a:lnTo>
                    <a:pt x="2908" y="126"/>
                  </a:lnTo>
                  <a:lnTo>
                    <a:pt x="0" y="3136"/>
                  </a:lnTo>
                  <a:lnTo>
                    <a:pt x="126" y="10439"/>
                  </a:lnTo>
                  <a:lnTo>
                    <a:pt x="3136" y="13347"/>
                  </a:lnTo>
                  <a:lnTo>
                    <a:pt x="10452" y="13220"/>
                  </a:lnTo>
                  <a:lnTo>
                    <a:pt x="13347" y="10210"/>
                  </a:lnTo>
                  <a:lnTo>
                    <a:pt x="13284" y="6553"/>
                  </a:lnTo>
                  <a:lnTo>
                    <a:pt x="13220" y="2908"/>
                  </a:lnTo>
                  <a:lnTo>
                    <a:pt x="10210" y="0"/>
                  </a:lnTo>
                  <a:close/>
                </a:path>
              </a:pathLst>
            </a:custGeom>
            <a:solidFill>
              <a:srgbClr val="94472C"/>
            </a:solidFill>
          </p:spPr>
          <p:txBody>
            <a:bodyPr wrap="square" lIns="0" tIns="0" rIns="0" bIns="0" rtlCol="0"/>
            <a:lstStyle/>
            <a:p>
              <a:endParaRPr sz="1493" dirty="0"/>
            </a:p>
          </p:txBody>
        </p:sp>
        <p:sp>
          <p:nvSpPr>
            <p:cNvPr id="1519" name="object 1499">
              <a:extLst>
                <a:ext uri="{FF2B5EF4-FFF2-40B4-BE49-F238E27FC236}">
                  <a16:creationId xmlns:a16="http://schemas.microsoft.com/office/drawing/2014/main" id="{4BE09F23-1E6B-4975-85F4-ED4AB2D7F9AB}"/>
                </a:ext>
              </a:extLst>
            </p:cNvPr>
            <p:cNvSpPr/>
            <p:nvPr/>
          </p:nvSpPr>
          <p:spPr>
            <a:xfrm>
              <a:off x="602984" y="6778010"/>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8C4428"/>
            </a:solidFill>
          </p:spPr>
          <p:txBody>
            <a:bodyPr wrap="square" lIns="0" tIns="0" rIns="0" bIns="0" rtlCol="0"/>
            <a:lstStyle/>
            <a:p>
              <a:endParaRPr sz="1493" dirty="0"/>
            </a:p>
          </p:txBody>
        </p:sp>
        <p:sp>
          <p:nvSpPr>
            <p:cNvPr id="1520" name="object 1500">
              <a:extLst>
                <a:ext uri="{FF2B5EF4-FFF2-40B4-BE49-F238E27FC236}">
                  <a16:creationId xmlns:a16="http://schemas.microsoft.com/office/drawing/2014/main" id="{E1D7A239-D28F-4E8E-883D-E2AF1F16428B}"/>
                </a:ext>
              </a:extLst>
            </p:cNvPr>
            <p:cNvSpPr/>
            <p:nvPr/>
          </p:nvSpPr>
          <p:spPr>
            <a:xfrm>
              <a:off x="586624" y="6768834"/>
              <a:ext cx="13970" cy="13970"/>
            </a:xfrm>
            <a:custGeom>
              <a:avLst/>
              <a:gdLst/>
              <a:ahLst/>
              <a:cxnLst/>
              <a:rect l="l" t="t" r="r" b="b"/>
              <a:pathLst>
                <a:path w="13970" h="13970">
                  <a:moveTo>
                    <a:pt x="10210" y="0"/>
                  </a:moveTo>
                  <a:lnTo>
                    <a:pt x="2908" y="126"/>
                  </a:lnTo>
                  <a:lnTo>
                    <a:pt x="0" y="3124"/>
                  </a:lnTo>
                  <a:lnTo>
                    <a:pt x="126" y="10439"/>
                  </a:lnTo>
                  <a:lnTo>
                    <a:pt x="3136" y="13347"/>
                  </a:lnTo>
                  <a:lnTo>
                    <a:pt x="10439" y="13220"/>
                  </a:lnTo>
                  <a:lnTo>
                    <a:pt x="13347" y="10210"/>
                  </a:lnTo>
                  <a:lnTo>
                    <a:pt x="13284" y="6553"/>
                  </a:lnTo>
                  <a:lnTo>
                    <a:pt x="13220" y="2895"/>
                  </a:lnTo>
                  <a:lnTo>
                    <a:pt x="10210" y="0"/>
                  </a:lnTo>
                  <a:close/>
                </a:path>
              </a:pathLst>
            </a:custGeom>
            <a:solidFill>
              <a:srgbClr val="814224"/>
            </a:solidFill>
          </p:spPr>
          <p:txBody>
            <a:bodyPr wrap="square" lIns="0" tIns="0" rIns="0" bIns="0" rtlCol="0"/>
            <a:lstStyle/>
            <a:p>
              <a:endParaRPr sz="1493" dirty="0"/>
            </a:p>
          </p:txBody>
        </p:sp>
        <p:sp>
          <p:nvSpPr>
            <p:cNvPr id="1521" name="object 1501">
              <a:extLst>
                <a:ext uri="{FF2B5EF4-FFF2-40B4-BE49-F238E27FC236}">
                  <a16:creationId xmlns:a16="http://schemas.microsoft.com/office/drawing/2014/main" id="{DEA0D299-74E1-4B56-A738-C0E059B50C06}"/>
                </a:ext>
              </a:extLst>
            </p:cNvPr>
            <p:cNvSpPr/>
            <p:nvPr/>
          </p:nvSpPr>
          <p:spPr>
            <a:xfrm>
              <a:off x="645180" y="6736657"/>
              <a:ext cx="13970" cy="13970"/>
            </a:xfrm>
            <a:custGeom>
              <a:avLst/>
              <a:gdLst/>
              <a:ahLst/>
              <a:cxnLst/>
              <a:rect l="l" t="t" r="r" b="b"/>
              <a:pathLst>
                <a:path w="13970" h="13970">
                  <a:moveTo>
                    <a:pt x="10210" y="0"/>
                  </a:moveTo>
                  <a:lnTo>
                    <a:pt x="2895" y="126"/>
                  </a:lnTo>
                  <a:lnTo>
                    <a:pt x="0" y="3136"/>
                  </a:lnTo>
                  <a:lnTo>
                    <a:pt x="126" y="10439"/>
                  </a:lnTo>
                  <a:lnTo>
                    <a:pt x="3136" y="13360"/>
                  </a:lnTo>
                  <a:lnTo>
                    <a:pt x="10439" y="13233"/>
                  </a:lnTo>
                  <a:lnTo>
                    <a:pt x="13347" y="10210"/>
                  </a:lnTo>
                  <a:lnTo>
                    <a:pt x="13284" y="6565"/>
                  </a:lnTo>
                  <a:lnTo>
                    <a:pt x="13220" y="2895"/>
                  </a:lnTo>
                  <a:lnTo>
                    <a:pt x="10210" y="0"/>
                  </a:lnTo>
                  <a:close/>
                </a:path>
              </a:pathLst>
            </a:custGeom>
            <a:solidFill>
              <a:srgbClr val="804024"/>
            </a:solidFill>
          </p:spPr>
          <p:txBody>
            <a:bodyPr wrap="square" lIns="0" tIns="0" rIns="0" bIns="0" rtlCol="0"/>
            <a:lstStyle/>
            <a:p>
              <a:endParaRPr sz="1493" dirty="0"/>
            </a:p>
          </p:txBody>
        </p:sp>
        <p:sp>
          <p:nvSpPr>
            <p:cNvPr id="1522" name="object 1502">
              <a:extLst>
                <a:ext uri="{FF2B5EF4-FFF2-40B4-BE49-F238E27FC236}">
                  <a16:creationId xmlns:a16="http://schemas.microsoft.com/office/drawing/2014/main" id="{62B540C7-291F-44D1-9A98-08069868D757}"/>
                </a:ext>
              </a:extLst>
            </p:cNvPr>
            <p:cNvSpPr/>
            <p:nvPr/>
          </p:nvSpPr>
          <p:spPr>
            <a:xfrm>
              <a:off x="729609" y="6775561"/>
              <a:ext cx="13970" cy="13970"/>
            </a:xfrm>
            <a:custGeom>
              <a:avLst/>
              <a:gdLst/>
              <a:ahLst/>
              <a:cxnLst/>
              <a:rect l="l" t="t" r="r" b="b"/>
              <a:pathLst>
                <a:path w="13970" h="13970">
                  <a:moveTo>
                    <a:pt x="10223" y="0"/>
                  </a:moveTo>
                  <a:lnTo>
                    <a:pt x="2908" y="126"/>
                  </a:lnTo>
                  <a:lnTo>
                    <a:pt x="0" y="3136"/>
                  </a:lnTo>
                  <a:lnTo>
                    <a:pt x="139" y="10439"/>
                  </a:lnTo>
                  <a:lnTo>
                    <a:pt x="3149" y="13347"/>
                  </a:lnTo>
                  <a:lnTo>
                    <a:pt x="10452" y="13220"/>
                  </a:lnTo>
                  <a:lnTo>
                    <a:pt x="13360" y="10210"/>
                  </a:lnTo>
                  <a:lnTo>
                    <a:pt x="13296" y="6553"/>
                  </a:lnTo>
                  <a:lnTo>
                    <a:pt x="13233" y="2908"/>
                  </a:lnTo>
                  <a:lnTo>
                    <a:pt x="10223" y="0"/>
                  </a:lnTo>
                  <a:close/>
                </a:path>
              </a:pathLst>
            </a:custGeom>
            <a:solidFill>
              <a:srgbClr val="582C1A"/>
            </a:solidFill>
          </p:spPr>
          <p:txBody>
            <a:bodyPr wrap="square" lIns="0" tIns="0" rIns="0" bIns="0" rtlCol="0"/>
            <a:lstStyle/>
            <a:p>
              <a:endParaRPr sz="1493" dirty="0"/>
            </a:p>
          </p:txBody>
        </p:sp>
        <p:sp>
          <p:nvSpPr>
            <p:cNvPr id="1523" name="object 1503">
              <a:extLst>
                <a:ext uri="{FF2B5EF4-FFF2-40B4-BE49-F238E27FC236}">
                  <a16:creationId xmlns:a16="http://schemas.microsoft.com/office/drawing/2014/main" id="{39C48F9D-049B-4DF2-B84D-C78DEC3B537D}"/>
                </a:ext>
              </a:extLst>
            </p:cNvPr>
            <p:cNvSpPr/>
            <p:nvPr/>
          </p:nvSpPr>
          <p:spPr>
            <a:xfrm>
              <a:off x="859829" y="6737404"/>
              <a:ext cx="13970" cy="13335"/>
            </a:xfrm>
            <a:custGeom>
              <a:avLst/>
              <a:gdLst/>
              <a:ahLst/>
              <a:cxnLst/>
              <a:rect l="l" t="t" r="r" b="b"/>
              <a:pathLst>
                <a:path w="13969" h="13334">
                  <a:moveTo>
                    <a:pt x="10198" y="0"/>
                  </a:moveTo>
                  <a:lnTo>
                    <a:pt x="2895" y="126"/>
                  </a:lnTo>
                  <a:lnTo>
                    <a:pt x="0" y="3136"/>
                  </a:lnTo>
                  <a:lnTo>
                    <a:pt x="127" y="10439"/>
                  </a:lnTo>
                  <a:lnTo>
                    <a:pt x="3136" y="13334"/>
                  </a:lnTo>
                  <a:lnTo>
                    <a:pt x="10439" y="13207"/>
                  </a:lnTo>
                  <a:lnTo>
                    <a:pt x="13347" y="10198"/>
                  </a:lnTo>
                  <a:lnTo>
                    <a:pt x="13284" y="6553"/>
                  </a:lnTo>
                  <a:lnTo>
                    <a:pt x="13220" y="2895"/>
                  </a:lnTo>
                  <a:lnTo>
                    <a:pt x="10198" y="0"/>
                  </a:lnTo>
                  <a:close/>
                </a:path>
              </a:pathLst>
            </a:custGeom>
            <a:solidFill>
              <a:srgbClr val="7D3C24"/>
            </a:solidFill>
          </p:spPr>
          <p:txBody>
            <a:bodyPr wrap="square" lIns="0" tIns="0" rIns="0" bIns="0" rtlCol="0"/>
            <a:lstStyle/>
            <a:p>
              <a:endParaRPr sz="1493" dirty="0"/>
            </a:p>
          </p:txBody>
        </p:sp>
        <p:sp>
          <p:nvSpPr>
            <p:cNvPr id="1524" name="object 1504">
              <a:extLst>
                <a:ext uri="{FF2B5EF4-FFF2-40B4-BE49-F238E27FC236}">
                  <a16:creationId xmlns:a16="http://schemas.microsoft.com/office/drawing/2014/main" id="{FD5B805E-182C-475D-889C-05AF2BC1634D}"/>
                </a:ext>
              </a:extLst>
            </p:cNvPr>
            <p:cNvSpPr/>
            <p:nvPr/>
          </p:nvSpPr>
          <p:spPr>
            <a:xfrm>
              <a:off x="946872" y="6739102"/>
              <a:ext cx="13970" cy="13970"/>
            </a:xfrm>
            <a:custGeom>
              <a:avLst/>
              <a:gdLst/>
              <a:ahLst/>
              <a:cxnLst/>
              <a:rect l="l" t="t" r="r" b="b"/>
              <a:pathLst>
                <a:path w="13969" h="13970">
                  <a:moveTo>
                    <a:pt x="10210" y="0"/>
                  </a:moveTo>
                  <a:lnTo>
                    <a:pt x="2908" y="127"/>
                  </a:lnTo>
                  <a:lnTo>
                    <a:pt x="0" y="3136"/>
                  </a:lnTo>
                  <a:lnTo>
                    <a:pt x="127" y="10452"/>
                  </a:lnTo>
                  <a:lnTo>
                    <a:pt x="3136" y="13347"/>
                  </a:lnTo>
                  <a:lnTo>
                    <a:pt x="10452" y="13220"/>
                  </a:lnTo>
                  <a:lnTo>
                    <a:pt x="13347" y="10223"/>
                  </a:lnTo>
                  <a:lnTo>
                    <a:pt x="13284" y="6553"/>
                  </a:lnTo>
                  <a:lnTo>
                    <a:pt x="13220" y="2908"/>
                  </a:lnTo>
                  <a:lnTo>
                    <a:pt x="10210" y="0"/>
                  </a:lnTo>
                  <a:close/>
                </a:path>
              </a:pathLst>
            </a:custGeom>
            <a:solidFill>
              <a:srgbClr val="733921"/>
            </a:solidFill>
          </p:spPr>
          <p:txBody>
            <a:bodyPr wrap="square" lIns="0" tIns="0" rIns="0" bIns="0" rtlCol="0"/>
            <a:lstStyle/>
            <a:p>
              <a:endParaRPr sz="1493" dirty="0"/>
            </a:p>
          </p:txBody>
        </p:sp>
        <p:sp>
          <p:nvSpPr>
            <p:cNvPr id="1525" name="object 1505">
              <a:extLst>
                <a:ext uri="{FF2B5EF4-FFF2-40B4-BE49-F238E27FC236}">
                  <a16:creationId xmlns:a16="http://schemas.microsoft.com/office/drawing/2014/main" id="{B35F7E84-6017-48FC-BDFE-5FA92598070A}"/>
                </a:ext>
              </a:extLst>
            </p:cNvPr>
            <p:cNvSpPr/>
            <p:nvPr/>
          </p:nvSpPr>
          <p:spPr>
            <a:xfrm>
              <a:off x="453119" y="6719771"/>
              <a:ext cx="13970" cy="13970"/>
            </a:xfrm>
            <a:custGeom>
              <a:avLst/>
              <a:gdLst/>
              <a:ahLst/>
              <a:cxnLst/>
              <a:rect l="l" t="t" r="r" b="b"/>
              <a:pathLst>
                <a:path w="13970" h="13970">
                  <a:moveTo>
                    <a:pt x="10210" y="0"/>
                  </a:moveTo>
                  <a:lnTo>
                    <a:pt x="2908" y="126"/>
                  </a:lnTo>
                  <a:lnTo>
                    <a:pt x="0" y="3124"/>
                  </a:lnTo>
                  <a:lnTo>
                    <a:pt x="126" y="10439"/>
                  </a:lnTo>
                  <a:lnTo>
                    <a:pt x="3136" y="13347"/>
                  </a:lnTo>
                  <a:lnTo>
                    <a:pt x="10439" y="13220"/>
                  </a:lnTo>
                  <a:lnTo>
                    <a:pt x="13347" y="10198"/>
                  </a:lnTo>
                  <a:lnTo>
                    <a:pt x="13284" y="6553"/>
                  </a:lnTo>
                  <a:lnTo>
                    <a:pt x="13220" y="2895"/>
                  </a:lnTo>
                  <a:lnTo>
                    <a:pt x="10210" y="0"/>
                  </a:lnTo>
                  <a:close/>
                </a:path>
              </a:pathLst>
            </a:custGeom>
            <a:solidFill>
              <a:srgbClr val="8B4727"/>
            </a:solidFill>
          </p:spPr>
          <p:txBody>
            <a:bodyPr wrap="square" lIns="0" tIns="0" rIns="0" bIns="0" rtlCol="0"/>
            <a:lstStyle/>
            <a:p>
              <a:endParaRPr sz="1493" dirty="0"/>
            </a:p>
          </p:txBody>
        </p:sp>
        <p:sp>
          <p:nvSpPr>
            <p:cNvPr id="1526" name="object 1506">
              <a:extLst>
                <a:ext uri="{FF2B5EF4-FFF2-40B4-BE49-F238E27FC236}">
                  <a16:creationId xmlns:a16="http://schemas.microsoft.com/office/drawing/2014/main" id="{F4B20433-11AF-4C7B-8069-9A45905E2939}"/>
                </a:ext>
              </a:extLst>
            </p:cNvPr>
            <p:cNvSpPr/>
            <p:nvPr/>
          </p:nvSpPr>
          <p:spPr>
            <a:xfrm>
              <a:off x="672602" y="6772679"/>
              <a:ext cx="13970" cy="13970"/>
            </a:xfrm>
            <a:custGeom>
              <a:avLst/>
              <a:gdLst/>
              <a:ahLst/>
              <a:cxnLst/>
              <a:rect l="l" t="t" r="r" b="b"/>
              <a:pathLst>
                <a:path w="13970" h="13970">
                  <a:moveTo>
                    <a:pt x="10210" y="0"/>
                  </a:moveTo>
                  <a:lnTo>
                    <a:pt x="2895" y="127"/>
                  </a:lnTo>
                  <a:lnTo>
                    <a:pt x="0" y="3136"/>
                  </a:lnTo>
                  <a:lnTo>
                    <a:pt x="126" y="10452"/>
                  </a:lnTo>
                  <a:lnTo>
                    <a:pt x="3136" y="13347"/>
                  </a:lnTo>
                  <a:lnTo>
                    <a:pt x="10439" y="13220"/>
                  </a:lnTo>
                  <a:lnTo>
                    <a:pt x="13347" y="10223"/>
                  </a:lnTo>
                  <a:lnTo>
                    <a:pt x="13284" y="6553"/>
                  </a:lnTo>
                  <a:lnTo>
                    <a:pt x="13220" y="2908"/>
                  </a:lnTo>
                  <a:lnTo>
                    <a:pt x="10210" y="0"/>
                  </a:lnTo>
                  <a:close/>
                </a:path>
              </a:pathLst>
            </a:custGeom>
            <a:solidFill>
              <a:srgbClr val="A8532A"/>
            </a:solidFill>
          </p:spPr>
          <p:txBody>
            <a:bodyPr wrap="square" lIns="0" tIns="0" rIns="0" bIns="0" rtlCol="0"/>
            <a:lstStyle/>
            <a:p>
              <a:endParaRPr sz="1493" dirty="0"/>
            </a:p>
          </p:txBody>
        </p:sp>
        <p:sp>
          <p:nvSpPr>
            <p:cNvPr id="1527" name="object 1507">
              <a:extLst>
                <a:ext uri="{FF2B5EF4-FFF2-40B4-BE49-F238E27FC236}">
                  <a16:creationId xmlns:a16="http://schemas.microsoft.com/office/drawing/2014/main" id="{6A3E29C1-3423-47E3-9EB4-92B80E657BF4}"/>
                </a:ext>
              </a:extLst>
            </p:cNvPr>
            <p:cNvSpPr/>
            <p:nvPr/>
          </p:nvSpPr>
          <p:spPr>
            <a:xfrm>
              <a:off x="937882" y="6706730"/>
              <a:ext cx="13970" cy="13970"/>
            </a:xfrm>
            <a:custGeom>
              <a:avLst/>
              <a:gdLst/>
              <a:ahLst/>
              <a:cxnLst/>
              <a:rect l="l" t="t" r="r" b="b"/>
              <a:pathLst>
                <a:path w="13969" h="13970">
                  <a:moveTo>
                    <a:pt x="10210" y="0"/>
                  </a:moveTo>
                  <a:lnTo>
                    <a:pt x="2895" y="127"/>
                  </a:lnTo>
                  <a:lnTo>
                    <a:pt x="0" y="3136"/>
                  </a:lnTo>
                  <a:lnTo>
                    <a:pt x="127" y="10439"/>
                  </a:lnTo>
                  <a:lnTo>
                    <a:pt x="3136" y="13360"/>
                  </a:lnTo>
                  <a:lnTo>
                    <a:pt x="10439" y="13233"/>
                  </a:lnTo>
                  <a:lnTo>
                    <a:pt x="13347" y="10210"/>
                  </a:lnTo>
                  <a:lnTo>
                    <a:pt x="13284" y="6565"/>
                  </a:lnTo>
                  <a:lnTo>
                    <a:pt x="13220" y="2895"/>
                  </a:lnTo>
                  <a:lnTo>
                    <a:pt x="10210" y="0"/>
                  </a:lnTo>
                  <a:close/>
                </a:path>
              </a:pathLst>
            </a:custGeom>
            <a:solidFill>
              <a:srgbClr val="773A21"/>
            </a:solidFill>
          </p:spPr>
          <p:txBody>
            <a:bodyPr wrap="square" lIns="0" tIns="0" rIns="0" bIns="0" rtlCol="0"/>
            <a:lstStyle/>
            <a:p>
              <a:endParaRPr sz="1493" dirty="0"/>
            </a:p>
          </p:txBody>
        </p:sp>
        <p:sp>
          <p:nvSpPr>
            <p:cNvPr id="1528" name="object 1508">
              <a:extLst>
                <a:ext uri="{FF2B5EF4-FFF2-40B4-BE49-F238E27FC236}">
                  <a16:creationId xmlns:a16="http://schemas.microsoft.com/office/drawing/2014/main" id="{8B93495A-1C9F-4782-892E-90DCFB3B9A03}"/>
                </a:ext>
              </a:extLst>
            </p:cNvPr>
            <p:cNvSpPr/>
            <p:nvPr/>
          </p:nvSpPr>
          <p:spPr>
            <a:xfrm>
              <a:off x="889198" y="6746413"/>
              <a:ext cx="13970" cy="13970"/>
            </a:xfrm>
            <a:custGeom>
              <a:avLst/>
              <a:gdLst/>
              <a:ahLst/>
              <a:cxnLst/>
              <a:rect l="l" t="t" r="r" b="b"/>
              <a:pathLst>
                <a:path w="13969" h="13970">
                  <a:moveTo>
                    <a:pt x="10223" y="0"/>
                  </a:moveTo>
                  <a:lnTo>
                    <a:pt x="2908" y="126"/>
                  </a:lnTo>
                  <a:lnTo>
                    <a:pt x="0" y="3124"/>
                  </a:lnTo>
                  <a:lnTo>
                    <a:pt x="126" y="10426"/>
                  </a:lnTo>
                  <a:lnTo>
                    <a:pt x="3149" y="13347"/>
                  </a:lnTo>
                  <a:lnTo>
                    <a:pt x="10452" y="13220"/>
                  </a:lnTo>
                  <a:lnTo>
                    <a:pt x="13360" y="10198"/>
                  </a:lnTo>
                  <a:lnTo>
                    <a:pt x="13296" y="6553"/>
                  </a:lnTo>
                  <a:lnTo>
                    <a:pt x="13233" y="2895"/>
                  </a:lnTo>
                  <a:lnTo>
                    <a:pt x="10223" y="0"/>
                  </a:lnTo>
                  <a:close/>
                </a:path>
              </a:pathLst>
            </a:custGeom>
            <a:solidFill>
              <a:srgbClr val="61311B"/>
            </a:solidFill>
          </p:spPr>
          <p:txBody>
            <a:bodyPr wrap="square" lIns="0" tIns="0" rIns="0" bIns="0" rtlCol="0"/>
            <a:lstStyle/>
            <a:p>
              <a:endParaRPr sz="1493" dirty="0"/>
            </a:p>
          </p:txBody>
        </p:sp>
        <p:sp>
          <p:nvSpPr>
            <p:cNvPr id="1529" name="object 1509">
              <a:extLst>
                <a:ext uri="{FF2B5EF4-FFF2-40B4-BE49-F238E27FC236}">
                  <a16:creationId xmlns:a16="http://schemas.microsoft.com/office/drawing/2014/main" id="{CBE0ECB2-3FBA-47A4-8CB7-A289234CCF57}"/>
                </a:ext>
              </a:extLst>
            </p:cNvPr>
            <p:cNvSpPr/>
            <p:nvPr/>
          </p:nvSpPr>
          <p:spPr>
            <a:xfrm>
              <a:off x="1011358" y="6731149"/>
              <a:ext cx="13970" cy="13335"/>
            </a:xfrm>
            <a:custGeom>
              <a:avLst/>
              <a:gdLst/>
              <a:ahLst/>
              <a:cxnLst/>
              <a:rect l="l" t="t" r="r" b="b"/>
              <a:pathLst>
                <a:path w="13969" h="13334">
                  <a:moveTo>
                    <a:pt x="10210" y="0"/>
                  </a:moveTo>
                  <a:lnTo>
                    <a:pt x="2895" y="127"/>
                  </a:lnTo>
                  <a:lnTo>
                    <a:pt x="0" y="3124"/>
                  </a:lnTo>
                  <a:lnTo>
                    <a:pt x="127" y="10426"/>
                  </a:lnTo>
                  <a:lnTo>
                    <a:pt x="3136" y="13335"/>
                  </a:lnTo>
                  <a:lnTo>
                    <a:pt x="10439" y="13208"/>
                  </a:lnTo>
                  <a:lnTo>
                    <a:pt x="13347" y="10198"/>
                  </a:lnTo>
                  <a:lnTo>
                    <a:pt x="13284" y="6553"/>
                  </a:lnTo>
                  <a:lnTo>
                    <a:pt x="13220" y="2895"/>
                  </a:lnTo>
                  <a:lnTo>
                    <a:pt x="10210" y="0"/>
                  </a:lnTo>
                  <a:close/>
                </a:path>
              </a:pathLst>
            </a:custGeom>
            <a:solidFill>
              <a:srgbClr val="65341D"/>
            </a:solidFill>
          </p:spPr>
          <p:txBody>
            <a:bodyPr wrap="square" lIns="0" tIns="0" rIns="0" bIns="0" rtlCol="0"/>
            <a:lstStyle/>
            <a:p>
              <a:endParaRPr sz="1493" dirty="0"/>
            </a:p>
          </p:txBody>
        </p:sp>
        <p:sp>
          <p:nvSpPr>
            <p:cNvPr id="1530" name="object 1510">
              <a:extLst>
                <a:ext uri="{FF2B5EF4-FFF2-40B4-BE49-F238E27FC236}">
                  <a16:creationId xmlns:a16="http://schemas.microsoft.com/office/drawing/2014/main" id="{1357C26C-465E-4466-8366-09084D6984F3}"/>
                </a:ext>
              </a:extLst>
            </p:cNvPr>
            <p:cNvSpPr/>
            <p:nvPr/>
          </p:nvSpPr>
          <p:spPr>
            <a:xfrm>
              <a:off x="617159" y="6728652"/>
              <a:ext cx="13970" cy="13970"/>
            </a:xfrm>
            <a:custGeom>
              <a:avLst/>
              <a:gdLst/>
              <a:ahLst/>
              <a:cxnLst/>
              <a:rect l="l" t="t" r="r" b="b"/>
              <a:pathLst>
                <a:path w="13970" h="13970">
                  <a:moveTo>
                    <a:pt x="10210" y="0"/>
                  </a:moveTo>
                  <a:lnTo>
                    <a:pt x="2908" y="126"/>
                  </a:lnTo>
                  <a:lnTo>
                    <a:pt x="0" y="3136"/>
                  </a:lnTo>
                  <a:lnTo>
                    <a:pt x="126" y="10439"/>
                  </a:lnTo>
                  <a:lnTo>
                    <a:pt x="3136" y="13347"/>
                  </a:lnTo>
                  <a:lnTo>
                    <a:pt x="10452" y="13220"/>
                  </a:lnTo>
                  <a:lnTo>
                    <a:pt x="13347" y="10210"/>
                  </a:lnTo>
                  <a:lnTo>
                    <a:pt x="13284" y="6565"/>
                  </a:lnTo>
                  <a:lnTo>
                    <a:pt x="13220" y="2908"/>
                  </a:lnTo>
                  <a:lnTo>
                    <a:pt x="10210" y="0"/>
                  </a:lnTo>
                  <a:close/>
                </a:path>
              </a:pathLst>
            </a:custGeom>
            <a:solidFill>
              <a:srgbClr val="884326"/>
            </a:solidFill>
          </p:spPr>
          <p:txBody>
            <a:bodyPr wrap="square" lIns="0" tIns="0" rIns="0" bIns="0" rtlCol="0"/>
            <a:lstStyle/>
            <a:p>
              <a:endParaRPr sz="1493" dirty="0"/>
            </a:p>
          </p:txBody>
        </p:sp>
        <p:sp>
          <p:nvSpPr>
            <p:cNvPr id="1531" name="object 1511">
              <a:extLst>
                <a:ext uri="{FF2B5EF4-FFF2-40B4-BE49-F238E27FC236}">
                  <a16:creationId xmlns:a16="http://schemas.microsoft.com/office/drawing/2014/main" id="{45EC9E2B-8462-4C28-B8D4-036C1DDD3663}"/>
                </a:ext>
              </a:extLst>
            </p:cNvPr>
            <p:cNvSpPr/>
            <p:nvPr/>
          </p:nvSpPr>
          <p:spPr>
            <a:xfrm>
              <a:off x="920123" y="6764483"/>
              <a:ext cx="13970" cy="13970"/>
            </a:xfrm>
            <a:custGeom>
              <a:avLst/>
              <a:gdLst/>
              <a:ahLst/>
              <a:cxnLst/>
              <a:rect l="l" t="t" r="r" b="b"/>
              <a:pathLst>
                <a:path w="13969" h="13970">
                  <a:moveTo>
                    <a:pt x="10210" y="0"/>
                  </a:moveTo>
                  <a:lnTo>
                    <a:pt x="2895" y="127"/>
                  </a:lnTo>
                  <a:lnTo>
                    <a:pt x="0" y="3136"/>
                  </a:lnTo>
                  <a:lnTo>
                    <a:pt x="127" y="10439"/>
                  </a:lnTo>
                  <a:lnTo>
                    <a:pt x="3136" y="13347"/>
                  </a:lnTo>
                  <a:lnTo>
                    <a:pt x="10452" y="13220"/>
                  </a:lnTo>
                  <a:lnTo>
                    <a:pt x="13347" y="10210"/>
                  </a:lnTo>
                  <a:lnTo>
                    <a:pt x="13284" y="6553"/>
                  </a:lnTo>
                  <a:lnTo>
                    <a:pt x="13220" y="2908"/>
                  </a:lnTo>
                  <a:lnTo>
                    <a:pt x="10210" y="0"/>
                  </a:lnTo>
                  <a:close/>
                </a:path>
              </a:pathLst>
            </a:custGeom>
            <a:solidFill>
              <a:srgbClr val="6D371E"/>
            </a:solidFill>
          </p:spPr>
          <p:txBody>
            <a:bodyPr wrap="square" lIns="0" tIns="0" rIns="0" bIns="0" rtlCol="0"/>
            <a:lstStyle/>
            <a:p>
              <a:endParaRPr sz="1493" dirty="0"/>
            </a:p>
          </p:txBody>
        </p:sp>
        <p:sp>
          <p:nvSpPr>
            <p:cNvPr id="1532" name="object 1512">
              <a:extLst>
                <a:ext uri="{FF2B5EF4-FFF2-40B4-BE49-F238E27FC236}">
                  <a16:creationId xmlns:a16="http://schemas.microsoft.com/office/drawing/2014/main" id="{EDAB69B2-D078-458C-8A9D-DFF3511E07DB}"/>
                </a:ext>
              </a:extLst>
            </p:cNvPr>
            <p:cNvSpPr/>
            <p:nvPr/>
          </p:nvSpPr>
          <p:spPr>
            <a:xfrm>
              <a:off x="667222" y="6793420"/>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814224"/>
            </a:solidFill>
          </p:spPr>
          <p:txBody>
            <a:bodyPr wrap="square" lIns="0" tIns="0" rIns="0" bIns="0" rtlCol="0"/>
            <a:lstStyle/>
            <a:p>
              <a:endParaRPr sz="1493" dirty="0"/>
            </a:p>
          </p:txBody>
        </p:sp>
        <p:sp>
          <p:nvSpPr>
            <p:cNvPr id="1533" name="object 1513">
              <a:extLst>
                <a:ext uri="{FF2B5EF4-FFF2-40B4-BE49-F238E27FC236}">
                  <a16:creationId xmlns:a16="http://schemas.microsoft.com/office/drawing/2014/main" id="{07370478-5DE5-4C5A-9E9A-36E20A738D8A}"/>
                </a:ext>
              </a:extLst>
            </p:cNvPr>
            <p:cNvSpPr/>
            <p:nvPr/>
          </p:nvSpPr>
          <p:spPr>
            <a:xfrm>
              <a:off x="1063062" y="6655392"/>
              <a:ext cx="13970" cy="13970"/>
            </a:xfrm>
            <a:custGeom>
              <a:avLst/>
              <a:gdLst/>
              <a:ahLst/>
              <a:cxnLst/>
              <a:rect l="l" t="t" r="r" b="b"/>
              <a:pathLst>
                <a:path w="13969" h="13970">
                  <a:moveTo>
                    <a:pt x="10210" y="0"/>
                  </a:moveTo>
                  <a:lnTo>
                    <a:pt x="2895"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60321B"/>
            </a:solidFill>
          </p:spPr>
          <p:txBody>
            <a:bodyPr wrap="square" lIns="0" tIns="0" rIns="0" bIns="0" rtlCol="0"/>
            <a:lstStyle/>
            <a:p>
              <a:endParaRPr sz="1493" dirty="0"/>
            </a:p>
          </p:txBody>
        </p:sp>
        <p:sp>
          <p:nvSpPr>
            <p:cNvPr id="1534" name="object 1514">
              <a:extLst>
                <a:ext uri="{FF2B5EF4-FFF2-40B4-BE49-F238E27FC236}">
                  <a16:creationId xmlns:a16="http://schemas.microsoft.com/office/drawing/2014/main" id="{425ADCE4-4FD1-4811-B48D-4EBD70761546}"/>
                </a:ext>
              </a:extLst>
            </p:cNvPr>
            <p:cNvSpPr/>
            <p:nvPr/>
          </p:nvSpPr>
          <p:spPr>
            <a:xfrm>
              <a:off x="957908" y="6700218"/>
              <a:ext cx="13970" cy="13970"/>
            </a:xfrm>
            <a:custGeom>
              <a:avLst/>
              <a:gdLst/>
              <a:ahLst/>
              <a:cxnLst/>
              <a:rect l="l" t="t" r="r" b="b"/>
              <a:pathLst>
                <a:path w="13969" h="13970">
                  <a:moveTo>
                    <a:pt x="10210" y="0"/>
                  </a:moveTo>
                  <a:lnTo>
                    <a:pt x="2908" y="127"/>
                  </a:lnTo>
                  <a:lnTo>
                    <a:pt x="0" y="3136"/>
                  </a:lnTo>
                  <a:lnTo>
                    <a:pt x="127" y="10439"/>
                  </a:lnTo>
                  <a:lnTo>
                    <a:pt x="3136" y="13360"/>
                  </a:lnTo>
                  <a:lnTo>
                    <a:pt x="10439" y="13233"/>
                  </a:lnTo>
                  <a:lnTo>
                    <a:pt x="13347" y="10210"/>
                  </a:lnTo>
                  <a:lnTo>
                    <a:pt x="13284" y="6565"/>
                  </a:lnTo>
                  <a:lnTo>
                    <a:pt x="13220" y="2908"/>
                  </a:lnTo>
                  <a:lnTo>
                    <a:pt x="10210" y="0"/>
                  </a:lnTo>
                  <a:close/>
                </a:path>
              </a:pathLst>
            </a:custGeom>
            <a:solidFill>
              <a:srgbClr val="954925"/>
            </a:solidFill>
          </p:spPr>
          <p:txBody>
            <a:bodyPr wrap="square" lIns="0" tIns="0" rIns="0" bIns="0" rtlCol="0"/>
            <a:lstStyle/>
            <a:p>
              <a:endParaRPr sz="1493" dirty="0"/>
            </a:p>
          </p:txBody>
        </p:sp>
        <p:sp>
          <p:nvSpPr>
            <p:cNvPr id="1535" name="object 1515">
              <a:extLst>
                <a:ext uri="{FF2B5EF4-FFF2-40B4-BE49-F238E27FC236}">
                  <a16:creationId xmlns:a16="http://schemas.microsoft.com/office/drawing/2014/main" id="{D8544704-B59C-47D1-A1AD-54B8FB8BA1D4}"/>
                </a:ext>
              </a:extLst>
            </p:cNvPr>
            <p:cNvSpPr/>
            <p:nvPr/>
          </p:nvSpPr>
          <p:spPr>
            <a:xfrm>
              <a:off x="889368" y="6756277"/>
              <a:ext cx="13970" cy="13335"/>
            </a:xfrm>
            <a:custGeom>
              <a:avLst/>
              <a:gdLst/>
              <a:ahLst/>
              <a:cxnLst/>
              <a:rect l="l" t="t" r="r" b="b"/>
              <a:pathLst>
                <a:path w="13969" h="13334">
                  <a:moveTo>
                    <a:pt x="10223" y="0"/>
                  </a:moveTo>
                  <a:lnTo>
                    <a:pt x="2908" y="127"/>
                  </a:lnTo>
                  <a:lnTo>
                    <a:pt x="0" y="3136"/>
                  </a:lnTo>
                  <a:lnTo>
                    <a:pt x="127" y="10439"/>
                  </a:lnTo>
                  <a:lnTo>
                    <a:pt x="3136" y="13335"/>
                  </a:lnTo>
                  <a:lnTo>
                    <a:pt x="10452" y="13208"/>
                  </a:lnTo>
                  <a:lnTo>
                    <a:pt x="13347" y="10198"/>
                  </a:lnTo>
                  <a:lnTo>
                    <a:pt x="13284" y="6553"/>
                  </a:lnTo>
                  <a:lnTo>
                    <a:pt x="13220" y="2895"/>
                  </a:lnTo>
                  <a:lnTo>
                    <a:pt x="10223" y="0"/>
                  </a:lnTo>
                  <a:close/>
                </a:path>
              </a:pathLst>
            </a:custGeom>
            <a:solidFill>
              <a:srgbClr val="63341C"/>
            </a:solidFill>
          </p:spPr>
          <p:txBody>
            <a:bodyPr wrap="square" lIns="0" tIns="0" rIns="0" bIns="0" rtlCol="0"/>
            <a:lstStyle/>
            <a:p>
              <a:endParaRPr sz="1493" dirty="0"/>
            </a:p>
          </p:txBody>
        </p:sp>
        <p:sp>
          <p:nvSpPr>
            <p:cNvPr id="1536" name="object 1516">
              <a:extLst>
                <a:ext uri="{FF2B5EF4-FFF2-40B4-BE49-F238E27FC236}">
                  <a16:creationId xmlns:a16="http://schemas.microsoft.com/office/drawing/2014/main" id="{CE6BB26D-D8E2-4DED-B16B-51BFD4128EFF}"/>
                </a:ext>
              </a:extLst>
            </p:cNvPr>
            <p:cNvSpPr/>
            <p:nvPr/>
          </p:nvSpPr>
          <p:spPr>
            <a:xfrm>
              <a:off x="767656" y="6749421"/>
              <a:ext cx="13970" cy="13970"/>
            </a:xfrm>
            <a:custGeom>
              <a:avLst/>
              <a:gdLst/>
              <a:ahLst/>
              <a:cxnLst/>
              <a:rect l="l" t="t" r="r" b="b"/>
              <a:pathLst>
                <a:path w="13970" h="13970">
                  <a:moveTo>
                    <a:pt x="10210" y="0"/>
                  </a:moveTo>
                  <a:lnTo>
                    <a:pt x="2908" y="127"/>
                  </a:lnTo>
                  <a:lnTo>
                    <a:pt x="0" y="3124"/>
                  </a:lnTo>
                  <a:lnTo>
                    <a:pt x="126" y="10426"/>
                  </a:lnTo>
                  <a:lnTo>
                    <a:pt x="3136" y="13347"/>
                  </a:lnTo>
                  <a:lnTo>
                    <a:pt x="10452" y="13220"/>
                  </a:lnTo>
                  <a:lnTo>
                    <a:pt x="13347" y="10198"/>
                  </a:lnTo>
                  <a:lnTo>
                    <a:pt x="13284" y="6553"/>
                  </a:lnTo>
                  <a:lnTo>
                    <a:pt x="13220" y="2895"/>
                  </a:lnTo>
                  <a:lnTo>
                    <a:pt x="10210" y="0"/>
                  </a:lnTo>
                  <a:close/>
                </a:path>
              </a:pathLst>
            </a:custGeom>
            <a:solidFill>
              <a:srgbClr val="763922"/>
            </a:solidFill>
          </p:spPr>
          <p:txBody>
            <a:bodyPr wrap="square" lIns="0" tIns="0" rIns="0" bIns="0" rtlCol="0"/>
            <a:lstStyle/>
            <a:p>
              <a:endParaRPr sz="1493" dirty="0"/>
            </a:p>
          </p:txBody>
        </p:sp>
        <p:sp>
          <p:nvSpPr>
            <p:cNvPr id="1537" name="object 1517">
              <a:extLst>
                <a:ext uri="{FF2B5EF4-FFF2-40B4-BE49-F238E27FC236}">
                  <a16:creationId xmlns:a16="http://schemas.microsoft.com/office/drawing/2014/main" id="{2DC70905-6C8E-4F7E-8818-D1F07316D9C7}"/>
                </a:ext>
              </a:extLst>
            </p:cNvPr>
            <p:cNvSpPr/>
            <p:nvPr/>
          </p:nvSpPr>
          <p:spPr>
            <a:xfrm>
              <a:off x="897435" y="6759248"/>
              <a:ext cx="13335" cy="13335"/>
            </a:xfrm>
            <a:custGeom>
              <a:avLst/>
              <a:gdLst/>
              <a:ahLst/>
              <a:cxnLst/>
              <a:rect l="l" t="t" r="r" b="b"/>
              <a:pathLst>
                <a:path w="13334" h="13334">
                  <a:moveTo>
                    <a:pt x="10198" y="0"/>
                  </a:moveTo>
                  <a:lnTo>
                    <a:pt x="2895" y="127"/>
                  </a:lnTo>
                  <a:lnTo>
                    <a:pt x="0" y="3124"/>
                  </a:lnTo>
                  <a:lnTo>
                    <a:pt x="127" y="10439"/>
                  </a:lnTo>
                  <a:lnTo>
                    <a:pt x="3124" y="13335"/>
                  </a:lnTo>
                  <a:lnTo>
                    <a:pt x="10426" y="13208"/>
                  </a:lnTo>
                  <a:lnTo>
                    <a:pt x="13335" y="10198"/>
                  </a:lnTo>
                  <a:lnTo>
                    <a:pt x="13271" y="6553"/>
                  </a:lnTo>
                  <a:lnTo>
                    <a:pt x="13208" y="2895"/>
                  </a:lnTo>
                  <a:lnTo>
                    <a:pt x="10198" y="0"/>
                  </a:lnTo>
                  <a:close/>
                </a:path>
              </a:pathLst>
            </a:custGeom>
            <a:solidFill>
              <a:srgbClr val="7E3D23"/>
            </a:solidFill>
          </p:spPr>
          <p:txBody>
            <a:bodyPr wrap="square" lIns="0" tIns="0" rIns="0" bIns="0" rtlCol="0"/>
            <a:lstStyle/>
            <a:p>
              <a:endParaRPr sz="1493" dirty="0"/>
            </a:p>
          </p:txBody>
        </p:sp>
        <p:sp>
          <p:nvSpPr>
            <p:cNvPr id="1538" name="object 1518">
              <a:extLst>
                <a:ext uri="{FF2B5EF4-FFF2-40B4-BE49-F238E27FC236}">
                  <a16:creationId xmlns:a16="http://schemas.microsoft.com/office/drawing/2014/main" id="{BAF4C645-262D-46BC-A16F-D05794A7F836}"/>
                </a:ext>
              </a:extLst>
            </p:cNvPr>
            <p:cNvSpPr/>
            <p:nvPr/>
          </p:nvSpPr>
          <p:spPr>
            <a:xfrm>
              <a:off x="724241" y="6766817"/>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7B4023"/>
            </a:solidFill>
          </p:spPr>
          <p:txBody>
            <a:bodyPr wrap="square" lIns="0" tIns="0" rIns="0" bIns="0" rtlCol="0"/>
            <a:lstStyle/>
            <a:p>
              <a:endParaRPr sz="1493" dirty="0"/>
            </a:p>
          </p:txBody>
        </p:sp>
        <p:sp>
          <p:nvSpPr>
            <p:cNvPr id="1539" name="object 1519">
              <a:extLst>
                <a:ext uri="{FF2B5EF4-FFF2-40B4-BE49-F238E27FC236}">
                  <a16:creationId xmlns:a16="http://schemas.microsoft.com/office/drawing/2014/main" id="{01E6BFA4-6D44-4056-9285-5E5D5B43881E}"/>
                </a:ext>
              </a:extLst>
            </p:cNvPr>
            <p:cNvSpPr/>
            <p:nvPr/>
          </p:nvSpPr>
          <p:spPr>
            <a:xfrm>
              <a:off x="1023011" y="6681275"/>
              <a:ext cx="13970" cy="13970"/>
            </a:xfrm>
            <a:custGeom>
              <a:avLst/>
              <a:gdLst/>
              <a:ahLst/>
              <a:cxnLst/>
              <a:rect l="l" t="t" r="r" b="b"/>
              <a:pathLst>
                <a:path w="13969" h="13970">
                  <a:moveTo>
                    <a:pt x="10223" y="0"/>
                  </a:moveTo>
                  <a:lnTo>
                    <a:pt x="2908" y="127"/>
                  </a:lnTo>
                  <a:lnTo>
                    <a:pt x="0" y="3136"/>
                  </a:lnTo>
                  <a:lnTo>
                    <a:pt x="126" y="10439"/>
                  </a:lnTo>
                  <a:lnTo>
                    <a:pt x="3149" y="13347"/>
                  </a:lnTo>
                  <a:lnTo>
                    <a:pt x="10452" y="13220"/>
                  </a:lnTo>
                  <a:lnTo>
                    <a:pt x="13360" y="10210"/>
                  </a:lnTo>
                  <a:lnTo>
                    <a:pt x="13296" y="6553"/>
                  </a:lnTo>
                  <a:lnTo>
                    <a:pt x="13233" y="2908"/>
                  </a:lnTo>
                  <a:lnTo>
                    <a:pt x="10223" y="0"/>
                  </a:lnTo>
                  <a:close/>
                </a:path>
              </a:pathLst>
            </a:custGeom>
            <a:solidFill>
              <a:srgbClr val="793A22"/>
            </a:solidFill>
          </p:spPr>
          <p:txBody>
            <a:bodyPr wrap="square" lIns="0" tIns="0" rIns="0" bIns="0" rtlCol="0"/>
            <a:lstStyle/>
            <a:p>
              <a:endParaRPr sz="1493" dirty="0"/>
            </a:p>
          </p:txBody>
        </p:sp>
        <p:sp>
          <p:nvSpPr>
            <p:cNvPr id="1540" name="object 1520">
              <a:extLst>
                <a:ext uri="{FF2B5EF4-FFF2-40B4-BE49-F238E27FC236}">
                  <a16:creationId xmlns:a16="http://schemas.microsoft.com/office/drawing/2014/main" id="{2839CC10-1727-4788-B7F2-0AE23C510436}"/>
                </a:ext>
              </a:extLst>
            </p:cNvPr>
            <p:cNvSpPr/>
            <p:nvPr/>
          </p:nvSpPr>
          <p:spPr>
            <a:xfrm>
              <a:off x="620433" y="6762085"/>
              <a:ext cx="13970" cy="13970"/>
            </a:xfrm>
            <a:custGeom>
              <a:avLst/>
              <a:gdLst/>
              <a:ahLst/>
              <a:cxnLst/>
              <a:rect l="l" t="t" r="r" b="b"/>
              <a:pathLst>
                <a:path w="13970" h="13970">
                  <a:moveTo>
                    <a:pt x="10210" y="0"/>
                  </a:moveTo>
                  <a:lnTo>
                    <a:pt x="2908" y="127"/>
                  </a:lnTo>
                  <a:lnTo>
                    <a:pt x="0" y="3124"/>
                  </a:lnTo>
                  <a:lnTo>
                    <a:pt x="126" y="10426"/>
                  </a:lnTo>
                  <a:lnTo>
                    <a:pt x="3136" y="13347"/>
                  </a:lnTo>
                  <a:lnTo>
                    <a:pt x="10452" y="13220"/>
                  </a:lnTo>
                  <a:lnTo>
                    <a:pt x="13347" y="10198"/>
                  </a:lnTo>
                  <a:lnTo>
                    <a:pt x="13284" y="6553"/>
                  </a:lnTo>
                  <a:lnTo>
                    <a:pt x="13220" y="2895"/>
                  </a:lnTo>
                  <a:lnTo>
                    <a:pt x="10210" y="0"/>
                  </a:lnTo>
                  <a:close/>
                </a:path>
              </a:pathLst>
            </a:custGeom>
            <a:solidFill>
              <a:srgbClr val="8D4529"/>
            </a:solidFill>
          </p:spPr>
          <p:txBody>
            <a:bodyPr wrap="square" lIns="0" tIns="0" rIns="0" bIns="0" rtlCol="0"/>
            <a:lstStyle/>
            <a:p>
              <a:endParaRPr sz="1493" dirty="0"/>
            </a:p>
          </p:txBody>
        </p:sp>
        <p:sp>
          <p:nvSpPr>
            <p:cNvPr id="1541" name="object 1521">
              <a:extLst>
                <a:ext uri="{FF2B5EF4-FFF2-40B4-BE49-F238E27FC236}">
                  <a16:creationId xmlns:a16="http://schemas.microsoft.com/office/drawing/2014/main" id="{8F6824CA-7DF3-4D80-B05F-8A3312062730}"/>
                </a:ext>
              </a:extLst>
            </p:cNvPr>
            <p:cNvSpPr/>
            <p:nvPr/>
          </p:nvSpPr>
          <p:spPr>
            <a:xfrm>
              <a:off x="758935" y="6785321"/>
              <a:ext cx="13970" cy="13970"/>
            </a:xfrm>
            <a:custGeom>
              <a:avLst/>
              <a:gdLst/>
              <a:ahLst/>
              <a:cxnLst/>
              <a:rect l="l" t="t" r="r" b="b"/>
              <a:pathLst>
                <a:path w="13970" h="13970">
                  <a:moveTo>
                    <a:pt x="10210" y="0"/>
                  </a:moveTo>
                  <a:lnTo>
                    <a:pt x="2895" y="127"/>
                  </a:lnTo>
                  <a:lnTo>
                    <a:pt x="0" y="3124"/>
                  </a:lnTo>
                  <a:lnTo>
                    <a:pt x="126" y="10426"/>
                  </a:lnTo>
                  <a:lnTo>
                    <a:pt x="3136" y="13347"/>
                  </a:lnTo>
                  <a:lnTo>
                    <a:pt x="10439" y="13220"/>
                  </a:lnTo>
                  <a:lnTo>
                    <a:pt x="13347" y="10198"/>
                  </a:lnTo>
                  <a:lnTo>
                    <a:pt x="13284" y="6553"/>
                  </a:lnTo>
                  <a:lnTo>
                    <a:pt x="13220" y="2895"/>
                  </a:lnTo>
                  <a:lnTo>
                    <a:pt x="10210" y="0"/>
                  </a:lnTo>
                  <a:close/>
                </a:path>
              </a:pathLst>
            </a:custGeom>
            <a:solidFill>
              <a:srgbClr val="63341C"/>
            </a:solidFill>
          </p:spPr>
          <p:txBody>
            <a:bodyPr wrap="square" lIns="0" tIns="0" rIns="0" bIns="0" rtlCol="0"/>
            <a:lstStyle/>
            <a:p>
              <a:endParaRPr sz="1493" dirty="0"/>
            </a:p>
          </p:txBody>
        </p:sp>
        <p:sp>
          <p:nvSpPr>
            <p:cNvPr id="1542" name="object 1522">
              <a:extLst>
                <a:ext uri="{FF2B5EF4-FFF2-40B4-BE49-F238E27FC236}">
                  <a16:creationId xmlns:a16="http://schemas.microsoft.com/office/drawing/2014/main" id="{681EB095-F7CB-4381-907A-578EFAD28A0C}"/>
                </a:ext>
              </a:extLst>
            </p:cNvPr>
            <p:cNvSpPr/>
            <p:nvPr/>
          </p:nvSpPr>
          <p:spPr>
            <a:xfrm>
              <a:off x="663877" y="6757727"/>
              <a:ext cx="13970" cy="13335"/>
            </a:xfrm>
            <a:custGeom>
              <a:avLst/>
              <a:gdLst/>
              <a:ahLst/>
              <a:cxnLst/>
              <a:rect l="l" t="t" r="r" b="b"/>
              <a:pathLst>
                <a:path w="13970" h="13334">
                  <a:moveTo>
                    <a:pt x="10223" y="0"/>
                  </a:moveTo>
                  <a:lnTo>
                    <a:pt x="2908" y="126"/>
                  </a:lnTo>
                  <a:lnTo>
                    <a:pt x="0" y="3124"/>
                  </a:lnTo>
                  <a:lnTo>
                    <a:pt x="139" y="10426"/>
                  </a:lnTo>
                  <a:lnTo>
                    <a:pt x="3149" y="13334"/>
                  </a:lnTo>
                  <a:lnTo>
                    <a:pt x="10452" y="13207"/>
                  </a:lnTo>
                  <a:lnTo>
                    <a:pt x="13360" y="10198"/>
                  </a:lnTo>
                  <a:lnTo>
                    <a:pt x="13296" y="6540"/>
                  </a:lnTo>
                  <a:lnTo>
                    <a:pt x="13233" y="2895"/>
                  </a:lnTo>
                  <a:lnTo>
                    <a:pt x="10223" y="0"/>
                  </a:lnTo>
                  <a:close/>
                </a:path>
              </a:pathLst>
            </a:custGeom>
            <a:solidFill>
              <a:srgbClr val="894428"/>
            </a:solidFill>
          </p:spPr>
          <p:txBody>
            <a:bodyPr wrap="square" lIns="0" tIns="0" rIns="0" bIns="0" rtlCol="0"/>
            <a:lstStyle/>
            <a:p>
              <a:endParaRPr sz="1493" dirty="0"/>
            </a:p>
          </p:txBody>
        </p:sp>
        <p:sp>
          <p:nvSpPr>
            <p:cNvPr id="1543" name="object 1523">
              <a:extLst>
                <a:ext uri="{FF2B5EF4-FFF2-40B4-BE49-F238E27FC236}">
                  <a16:creationId xmlns:a16="http://schemas.microsoft.com/office/drawing/2014/main" id="{574FC7AC-63D6-4E04-9A59-118C47B1AA8A}"/>
                </a:ext>
              </a:extLst>
            </p:cNvPr>
            <p:cNvSpPr/>
            <p:nvPr/>
          </p:nvSpPr>
          <p:spPr>
            <a:xfrm>
              <a:off x="655460" y="6739323"/>
              <a:ext cx="13970" cy="13970"/>
            </a:xfrm>
            <a:custGeom>
              <a:avLst/>
              <a:gdLst/>
              <a:ahLst/>
              <a:cxnLst/>
              <a:rect l="l" t="t" r="r" b="b"/>
              <a:pathLst>
                <a:path w="13970" h="13970">
                  <a:moveTo>
                    <a:pt x="10210" y="0"/>
                  </a:moveTo>
                  <a:lnTo>
                    <a:pt x="2908" y="127"/>
                  </a:lnTo>
                  <a:lnTo>
                    <a:pt x="0" y="3124"/>
                  </a:lnTo>
                  <a:lnTo>
                    <a:pt x="126" y="10439"/>
                  </a:lnTo>
                  <a:lnTo>
                    <a:pt x="3136" y="13347"/>
                  </a:lnTo>
                  <a:lnTo>
                    <a:pt x="10439" y="13220"/>
                  </a:lnTo>
                  <a:lnTo>
                    <a:pt x="13347" y="10210"/>
                  </a:lnTo>
                  <a:lnTo>
                    <a:pt x="13284" y="6553"/>
                  </a:lnTo>
                  <a:lnTo>
                    <a:pt x="13220" y="2895"/>
                  </a:lnTo>
                  <a:lnTo>
                    <a:pt x="10210" y="0"/>
                  </a:lnTo>
                  <a:close/>
                </a:path>
              </a:pathLst>
            </a:custGeom>
            <a:solidFill>
              <a:srgbClr val="93482A"/>
            </a:solidFill>
          </p:spPr>
          <p:txBody>
            <a:bodyPr wrap="square" lIns="0" tIns="0" rIns="0" bIns="0" rtlCol="0"/>
            <a:lstStyle/>
            <a:p>
              <a:endParaRPr sz="1493" dirty="0"/>
            </a:p>
          </p:txBody>
        </p:sp>
        <p:sp>
          <p:nvSpPr>
            <p:cNvPr id="1544" name="object 1524">
              <a:extLst>
                <a:ext uri="{FF2B5EF4-FFF2-40B4-BE49-F238E27FC236}">
                  <a16:creationId xmlns:a16="http://schemas.microsoft.com/office/drawing/2014/main" id="{E5B46EB3-1F60-4456-8D75-F6B122702761}"/>
                </a:ext>
              </a:extLst>
            </p:cNvPr>
            <p:cNvSpPr/>
            <p:nvPr/>
          </p:nvSpPr>
          <p:spPr>
            <a:xfrm>
              <a:off x="740966" y="6737305"/>
              <a:ext cx="13970" cy="13970"/>
            </a:xfrm>
            <a:custGeom>
              <a:avLst/>
              <a:gdLst/>
              <a:ahLst/>
              <a:cxnLst/>
              <a:rect l="l" t="t" r="r" b="b"/>
              <a:pathLst>
                <a:path w="13970" h="13970">
                  <a:moveTo>
                    <a:pt x="10210" y="0"/>
                  </a:moveTo>
                  <a:lnTo>
                    <a:pt x="2895" y="127"/>
                  </a:lnTo>
                  <a:lnTo>
                    <a:pt x="0" y="3124"/>
                  </a:lnTo>
                  <a:lnTo>
                    <a:pt x="126" y="10439"/>
                  </a:lnTo>
                  <a:lnTo>
                    <a:pt x="3136" y="13347"/>
                  </a:lnTo>
                  <a:lnTo>
                    <a:pt x="10439" y="13220"/>
                  </a:lnTo>
                  <a:lnTo>
                    <a:pt x="13347" y="10210"/>
                  </a:lnTo>
                  <a:lnTo>
                    <a:pt x="13284" y="6553"/>
                  </a:lnTo>
                  <a:lnTo>
                    <a:pt x="13220" y="2882"/>
                  </a:lnTo>
                  <a:lnTo>
                    <a:pt x="10210" y="0"/>
                  </a:lnTo>
                  <a:close/>
                </a:path>
              </a:pathLst>
            </a:custGeom>
            <a:solidFill>
              <a:srgbClr val="894428"/>
            </a:solidFill>
          </p:spPr>
          <p:txBody>
            <a:bodyPr wrap="square" lIns="0" tIns="0" rIns="0" bIns="0" rtlCol="0"/>
            <a:lstStyle/>
            <a:p>
              <a:endParaRPr sz="1493" dirty="0"/>
            </a:p>
          </p:txBody>
        </p:sp>
        <p:sp>
          <p:nvSpPr>
            <p:cNvPr id="1545" name="object 1525">
              <a:extLst>
                <a:ext uri="{FF2B5EF4-FFF2-40B4-BE49-F238E27FC236}">
                  <a16:creationId xmlns:a16="http://schemas.microsoft.com/office/drawing/2014/main" id="{19021168-7C1D-49C0-9657-AE1ECCB9C003}"/>
                </a:ext>
              </a:extLst>
            </p:cNvPr>
            <p:cNvSpPr/>
            <p:nvPr/>
          </p:nvSpPr>
          <p:spPr>
            <a:xfrm>
              <a:off x="879269" y="6770449"/>
              <a:ext cx="13970" cy="13970"/>
            </a:xfrm>
            <a:custGeom>
              <a:avLst/>
              <a:gdLst/>
              <a:ahLst/>
              <a:cxnLst/>
              <a:rect l="l" t="t" r="r" b="b"/>
              <a:pathLst>
                <a:path w="13969" h="13970">
                  <a:moveTo>
                    <a:pt x="10223" y="0"/>
                  </a:moveTo>
                  <a:lnTo>
                    <a:pt x="2908" y="127"/>
                  </a:lnTo>
                  <a:lnTo>
                    <a:pt x="0" y="3124"/>
                  </a:lnTo>
                  <a:lnTo>
                    <a:pt x="139" y="10439"/>
                  </a:lnTo>
                  <a:lnTo>
                    <a:pt x="3149" y="13347"/>
                  </a:lnTo>
                  <a:lnTo>
                    <a:pt x="10452" y="13220"/>
                  </a:lnTo>
                  <a:lnTo>
                    <a:pt x="13360" y="10210"/>
                  </a:lnTo>
                  <a:lnTo>
                    <a:pt x="13296" y="6553"/>
                  </a:lnTo>
                  <a:lnTo>
                    <a:pt x="13233" y="2895"/>
                  </a:lnTo>
                  <a:lnTo>
                    <a:pt x="10223" y="0"/>
                  </a:lnTo>
                  <a:close/>
                </a:path>
              </a:pathLst>
            </a:custGeom>
            <a:solidFill>
              <a:srgbClr val="7F3C25"/>
            </a:solidFill>
          </p:spPr>
          <p:txBody>
            <a:bodyPr wrap="square" lIns="0" tIns="0" rIns="0" bIns="0" rtlCol="0"/>
            <a:lstStyle/>
            <a:p>
              <a:endParaRPr sz="1493" dirty="0"/>
            </a:p>
          </p:txBody>
        </p:sp>
        <p:sp>
          <p:nvSpPr>
            <p:cNvPr id="1546" name="object 1526">
              <a:extLst>
                <a:ext uri="{FF2B5EF4-FFF2-40B4-BE49-F238E27FC236}">
                  <a16:creationId xmlns:a16="http://schemas.microsoft.com/office/drawing/2014/main" id="{DBA2AE3B-F0C1-46AB-97AD-1423CF128E3B}"/>
                </a:ext>
              </a:extLst>
            </p:cNvPr>
            <p:cNvSpPr/>
            <p:nvPr/>
          </p:nvSpPr>
          <p:spPr>
            <a:xfrm>
              <a:off x="733313" y="6782780"/>
              <a:ext cx="13970" cy="13970"/>
            </a:xfrm>
            <a:custGeom>
              <a:avLst/>
              <a:gdLst/>
              <a:ahLst/>
              <a:cxnLst/>
              <a:rect l="l" t="t" r="r" b="b"/>
              <a:pathLst>
                <a:path w="13970" h="13970">
                  <a:moveTo>
                    <a:pt x="10210" y="0"/>
                  </a:moveTo>
                  <a:lnTo>
                    <a:pt x="2895" y="127"/>
                  </a:lnTo>
                  <a:lnTo>
                    <a:pt x="0" y="3124"/>
                  </a:lnTo>
                  <a:lnTo>
                    <a:pt x="126" y="10439"/>
                  </a:lnTo>
                  <a:lnTo>
                    <a:pt x="3136" y="13347"/>
                  </a:lnTo>
                  <a:lnTo>
                    <a:pt x="10439" y="13220"/>
                  </a:lnTo>
                  <a:lnTo>
                    <a:pt x="13347" y="10210"/>
                  </a:lnTo>
                  <a:lnTo>
                    <a:pt x="13284" y="6553"/>
                  </a:lnTo>
                  <a:lnTo>
                    <a:pt x="13220" y="2895"/>
                  </a:lnTo>
                  <a:lnTo>
                    <a:pt x="10210" y="0"/>
                  </a:lnTo>
                  <a:close/>
                </a:path>
              </a:pathLst>
            </a:custGeom>
            <a:solidFill>
              <a:srgbClr val="723720"/>
            </a:solidFill>
          </p:spPr>
          <p:txBody>
            <a:bodyPr wrap="square" lIns="0" tIns="0" rIns="0" bIns="0" rtlCol="0"/>
            <a:lstStyle/>
            <a:p>
              <a:endParaRPr sz="1493" dirty="0"/>
            </a:p>
          </p:txBody>
        </p:sp>
        <p:sp>
          <p:nvSpPr>
            <p:cNvPr id="1547" name="object 1527">
              <a:extLst>
                <a:ext uri="{FF2B5EF4-FFF2-40B4-BE49-F238E27FC236}">
                  <a16:creationId xmlns:a16="http://schemas.microsoft.com/office/drawing/2014/main" id="{1FD6290B-41DE-4624-9F9E-F3D472FC8DCB}"/>
                </a:ext>
              </a:extLst>
            </p:cNvPr>
            <p:cNvSpPr/>
            <p:nvPr/>
          </p:nvSpPr>
          <p:spPr>
            <a:xfrm>
              <a:off x="450885" y="6699607"/>
              <a:ext cx="13970" cy="13335"/>
            </a:xfrm>
            <a:custGeom>
              <a:avLst/>
              <a:gdLst/>
              <a:ahLst/>
              <a:cxnLst/>
              <a:rect l="l" t="t" r="r" b="b"/>
              <a:pathLst>
                <a:path w="13970" h="13334">
                  <a:moveTo>
                    <a:pt x="10210" y="0"/>
                  </a:moveTo>
                  <a:lnTo>
                    <a:pt x="2895" y="127"/>
                  </a:lnTo>
                  <a:lnTo>
                    <a:pt x="0" y="3136"/>
                  </a:lnTo>
                  <a:lnTo>
                    <a:pt x="126" y="10452"/>
                  </a:lnTo>
                  <a:lnTo>
                    <a:pt x="3136" y="13335"/>
                  </a:lnTo>
                  <a:lnTo>
                    <a:pt x="10439" y="13208"/>
                  </a:lnTo>
                  <a:lnTo>
                    <a:pt x="13347" y="10223"/>
                  </a:lnTo>
                  <a:lnTo>
                    <a:pt x="13284" y="6565"/>
                  </a:lnTo>
                  <a:lnTo>
                    <a:pt x="13220" y="2908"/>
                  </a:lnTo>
                  <a:lnTo>
                    <a:pt x="10210" y="0"/>
                  </a:lnTo>
                  <a:close/>
                </a:path>
              </a:pathLst>
            </a:custGeom>
            <a:solidFill>
              <a:srgbClr val="924929"/>
            </a:solidFill>
          </p:spPr>
          <p:txBody>
            <a:bodyPr wrap="square" lIns="0" tIns="0" rIns="0" bIns="0" rtlCol="0"/>
            <a:lstStyle/>
            <a:p>
              <a:endParaRPr sz="1493" dirty="0"/>
            </a:p>
          </p:txBody>
        </p:sp>
        <p:sp>
          <p:nvSpPr>
            <p:cNvPr id="1548" name="object 1528">
              <a:extLst>
                <a:ext uri="{FF2B5EF4-FFF2-40B4-BE49-F238E27FC236}">
                  <a16:creationId xmlns:a16="http://schemas.microsoft.com/office/drawing/2014/main" id="{86F0FC49-C609-4D67-85BC-EA8394AD2147}"/>
                </a:ext>
              </a:extLst>
            </p:cNvPr>
            <p:cNvSpPr/>
            <p:nvPr/>
          </p:nvSpPr>
          <p:spPr>
            <a:xfrm>
              <a:off x="601803" y="6757267"/>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804024"/>
            </a:solidFill>
          </p:spPr>
          <p:txBody>
            <a:bodyPr wrap="square" lIns="0" tIns="0" rIns="0" bIns="0" rtlCol="0"/>
            <a:lstStyle/>
            <a:p>
              <a:endParaRPr sz="1493" dirty="0"/>
            </a:p>
          </p:txBody>
        </p:sp>
        <p:sp>
          <p:nvSpPr>
            <p:cNvPr id="1549" name="object 1529">
              <a:extLst>
                <a:ext uri="{FF2B5EF4-FFF2-40B4-BE49-F238E27FC236}">
                  <a16:creationId xmlns:a16="http://schemas.microsoft.com/office/drawing/2014/main" id="{93106990-CF1F-462E-BEBF-05EA325AEAF1}"/>
                </a:ext>
              </a:extLst>
            </p:cNvPr>
            <p:cNvSpPr/>
            <p:nvPr/>
          </p:nvSpPr>
          <p:spPr>
            <a:xfrm>
              <a:off x="570231" y="6759385"/>
              <a:ext cx="13970" cy="13970"/>
            </a:xfrm>
            <a:custGeom>
              <a:avLst/>
              <a:gdLst/>
              <a:ahLst/>
              <a:cxnLst/>
              <a:rect l="l" t="t" r="r" b="b"/>
              <a:pathLst>
                <a:path w="13970" h="13970">
                  <a:moveTo>
                    <a:pt x="10210" y="0"/>
                  </a:moveTo>
                  <a:lnTo>
                    <a:pt x="2908" y="127"/>
                  </a:lnTo>
                  <a:lnTo>
                    <a:pt x="0" y="3136"/>
                  </a:lnTo>
                  <a:lnTo>
                    <a:pt x="126" y="10439"/>
                  </a:lnTo>
                  <a:lnTo>
                    <a:pt x="3136" y="13347"/>
                  </a:lnTo>
                  <a:lnTo>
                    <a:pt x="10452" y="13220"/>
                  </a:lnTo>
                  <a:lnTo>
                    <a:pt x="13347" y="10210"/>
                  </a:lnTo>
                  <a:lnTo>
                    <a:pt x="13284" y="6553"/>
                  </a:lnTo>
                  <a:lnTo>
                    <a:pt x="13220" y="2908"/>
                  </a:lnTo>
                  <a:lnTo>
                    <a:pt x="10210" y="0"/>
                  </a:lnTo>
                  <a:close/>
                </a:path>
              </a:pathLst>
            </a:custGeom>
            <a:solidFill>
              <a:srgbClr val="864425"/>
            </a:solidFill>
          </p:spPr>
          <p:txBody>
            <a:bodyPr wrap="square" lIns="0" tIns="0" rIns="0" bIns="0" rtlCol="0"/>
            <a:lstStyle/>
            <a:p>
              <a:endParaRPr sz="1493" dirty="0"/>
            </a:p>
          </p:txBody>
        </p:sp>
        <p:sp>
          <p:nvSpPr>
            <p:cNvPr id="1550" name="object 1530">
              <a:extLst>
                <a:ext uri="{FF2B5EF4-FFF2-40B4-BE49-F238E27FC236}">
                  <a16:creationId xmlns:a16="http://schemas.microsoft.com/office/drawing/2014/main" id="{8F9044D8-8699-4054-8F3E-1DEECAC7194F}"/>
                </a:ext>
              </a:extLst>
            </p:cNvPr>
            <p:cNvSpPr/>
            <p:nvPr/>
          </p:nvSpPr>
          <p:spPr>
            <a:xfrm>
              <a:off x="574718" y="6744955"/>
              <a:ext cx="13970" cy="13970"/>
            </a:xfrm>
            <a:custGeom>
              <a:avLst/>
              <a:gdLst/>
              <a:ahLst/>
              <a:cxnLst/>
              <a:rect l="l" t="t" r="r" b="b"/>
              <a:pathLst>
                <a:path w="13970" h="13970">
                  <a:moveTo>
                    <a:pt x="10210" y="0"/>
                  </a:moveTo>
                  <a:lnTo>
                    <a:pt x="2908" y="127"/>
                  </a:lnTo>
                  <a:lnTo>
                    <a:pt x="0" y="3149"/>
                  </a:lnTo>
                  <a:lnTo>
                    <a:pt x="126" y="10452"/>
                  </a:lnTo>
                  <a:lnTo>
                    <a:pt x="3136" y="13360"/>
                  </a:lnTo>
                  <a:lnTo>
                    <a:pt x="10439" y="13233"/>
                  </a:lnTo>
                  <a:lnTo>
                    <a:pt x="13347" y="10223"/>
                  </a:lnTo>
                  <a:lnTo>
                    <a:pt x="13284" y="6565"/>
                  </a:lnTo>
                  <a:lnTo>
                    <a:pt x="13220" y="2921"/>
                  </a:lnTo>
                  <a:lnTo>
                    <a:pt x="10210" y="0"/>
                  </a:lnTo>
                  <a:close/>
                </a:path>
              </a:pathLst>
            </a:custGeom>
            <a:solidFill>
              <a:srgbClr val="A24E2F"/>
            </a:solidFill>
          </p:spPr>
          <p:txBody>
            <a:bodyPr wrap="square" lIns="0" tIns="0" rIns="0" bIns="0" rtlCol="0"/>
            <a:lstStyle/>
            <a:p>
              <a:endParaRPr sz="1493" dirty="0"/>
            </a:p>
          </p:txBody>
        </p:sp>
        <p:sp>
          <p:nvSpPr>
            <p:cNvPr id="1551" name="object 1531">
              <a:extLst>
                <a:ext uri="{FF2B5EF4-FFF2-40B4-BE49-F238E27FC236}">
                  <a16:creationId xmlns:a16="http://schemas.microsoft.com/office/drawing/2014/main" id="{6C3A3498-FC15-4C7B-B6FA-4601062CBA57}"/>
                </a:ext>
              </a:extLst>
            </p:cNvPr>
            <p:cNvSpPr/>
            <p:nvPr/>
          </p:nvSpPr>
          <p:spPr>
            <a:xfrm>
              <a:off x="967186" y="6719469"/>
              <a:ext cx="13970" cy="13970"/>
            </a:xfrm>
            <a:custGeom>
              <a:avLst/>
              <a:gdLst/>
              <a:ahLst/>
              <a:cxnLst/>
              <a:rect l="l" t="t" r="r" b="b"/>
              <a:pathLst>
                <a:path w="13969" h="13970">
                  <a:moveTo>
                    <a:pt x="10210" y="0"/>
                  </a:moveTo>
                  <a:lnTo>
                    <a:pt x="2895" y="127"/>
                  </a:lnTo>
                  <a:lnTo>
                    <a:pt x="0" y="3124"/>
                  </a:lnTo>
                  <a:lnTo>
                    <a:pt x="127" y="10426"/>
                  </a:lnTo>
                  <a:lnTo>
                    <a:pt x="3136" y="13347"/>
                  </a:lnTo>
                  <a:lnTo>
                    <a:pt x="10439" y="13220"/>
                  </a:lnTo>
                  <a:lnTo>
                    <a:pt x="13347" y="10198"/>
                  </a:lnTo>
                  <a:lnTo>
                    <a:pt x="13284" y="6553"/>
                  </a:lnTo>
                  <a:lnTo>
                    <a:pt x="13220" y="2895"/>
                  </a:lnTo>
                  <a:lnTo>
                    <a:pt x="10210" y="0"/>
                  </a:lnTo>
                  <a:close/>
                </a:path>
              </a:pathLst>
            </a:custGeom>
            <a:solidFill>
              <a:srgbClr val="6C351F"/>
            </a:solidFill>
          </p:spPr>
          <p:txBody>
            <a:bodyPr wrap="square" lIns="0" tIns="0" rIns="0" bIns="0" rtlCol="0"/>
            <a:lstStyle/>
            <a:p>
              <a:endParaRPr sz="1493" dirty="0"/>
            </a:p>
          </p:txBody>
        </p:sp>
        <p:sp>
          <p:nvSpPr>
            <p:cNvPr id="1552" name="object 1532">
              <a:extLst>
                <a:ext uri="{FF2B5EF4-FFF2-40B4-BE49-F238E27FC236}">
                  <a16:creationId xmlns:a16="http://schemas.microsoft.com/office/drawing/2014/main" id="{D144EAC8-DDCD-4700-A466-EE81A624ACF6}"/>
                </a:ext>
              </a:extLst>
            </p:cNvPr>
            <p:cNvSpPr/>
            <p:nvPr/>
          </p:nvSpPr>
          <p:spPr>
            <a:xfrm>
              <a:off x="735289" y="6768776"/>
              <a:ext cx="13970" cy="13335"/>
            </a:xfrm>
            <a:custGeom>
              <a:avLst/>
              <a:gdLst/>
              <a:ahLst/>
              <a:cxnLst/>
              <a:rect l="l" t="t" r="r" b="b"/>
              <a:pathLst>
                <a:path w="13970" h="13334">
                  <a:moveTo>
                    <a:pt x="10210" y="0"/>
                  </a:moveTo>
                  <a:lnTo>
                    <a:pt x="2895" y="126"/>
                  </a:lnTo>
                  <a:lnTo>
                    <a:pt x="0" y="3124"/>
                  </a:lnTo>
                  <a:lnTo>
                    <a:pt x="126" y="10426"/>
                  </a:lnTo>
                  <a:lnTo>
                    <a:pt x="3136" y="13334"/>
                  </a:lnTo>
                  <a:lnTo>
                    <a:pt x="10439" y="13207"/>
                  </a:lnTo>
                  <a:lnTo>
                    <a:pt x="13347" y="10198"/>
                  </a:lnTo>
                  <a:lnTo>
                    <a:pt x="13284" y="6540"/>
                  </a:lnTo>
                  <a:lnTo>
                    <a:pt x="13220" y="2895"/>
                  </a:lnTo>
                  <a:lnTo>
                    <a:pt x="10210" y="0"/>
                  </a:lnTo>
                  <a:close/>
                </a:path>
              </a:pathLst>
            </a:custGeom>
            <a:solidFill>
              <a:srgbClr val="8F4628"/>
            </a:solidFill>
          </p:spPr>
          <p:txBody>
            <a:bodyPr wrap="square" lIns="0" tIns="0" rIns="0" bIns="0" rtlCol="0"/>
            <a:lstStyle/>
            <a:p>
              <a:endParaRPr sz="1493" dirty="0"/>
            </a:p>
          </p:txBody>
        </p:sp>
        <p:sp>
          <p:nvSpPr>
            <p:cNvPr id="1553" name="object 1533">
              <a:extLst>
                <a:ext uri="{FF2B5EF4-FFF2-40B4-BE49-F238E27FC236}">
                  <a16:creationId xmlns:a16="http://schemas.microsoft.com/office/drawing/2014/main" id="{35086C67-8704-4CA0-8FA5-18B8509248DE}"/>
                </a:ext>
              </a:extLst>
            </p:cNvPr>
            <p:cNvSpPr/>
            <p:nvPr/>
          </p:nvSpPr>
          <p:spPr>
            <a:xfrm>
              <a:off x="587416" y="6748990"/>
              <a:ext cx="13970" cy="13970"/>
            </a:xfrm>
            <a:custGeom>
              <a:avLst/>
              <a:gdLst/>
              <a:ahLst/>
              <a:cxnLst/>
              <a:rect l="l" t="t" r="r" b="b"/>
              <a:pathLst>
                <a:path w="13970" h="13970">
                  <a:moveTo>
                    <a:pt x="10210" y="0"/>
                  </a:moveTo>
                  <a:lnTo>
                    <a:pt x="2908" y="126"/>
                  </a:lnTo>
                  <a:lnTo>
                    <a:pt x="0" y="3124"/>
                  </a:lnTo>
                  <a:lnTo>
                    <a:pt x="126" y="10426"/>
                  </a:lnTo>
                  <a:lnTo>
                    <a:pt x="3136" y="13347"/>
                  </a:lnTo>
                  <a:lnTo>
                    <a:pt x="10452" y="13220"/>
                  </a:lnTo>
                  <a:lnTo>
                    <a:pt x="13347" y="10198"/>
                  </a:lnTo>
                  <a:lnTo>
                    <a:pt x="13284" y="6553"/>
                  </a:lnTo>
                  <a:lnTo>
                    <a:pt x="13220" y="2895"/>
                  </a:lnTo>
                  <a:lnTo>
                    <a:pt x="10210" y="0"/>
                  </a:lnTo>
                  <a:close/>
                </a:path>
              </a:pathLst>
            </a:custGeom>
            <a:solidFill>
              <a:srgbClr val="8F4020"/>
            </a:solidFill>
          </p:spPr>
          <p:txBody>
            <a:bodyPr wrap="square" lIns="0" tIns="0" rIns="0" bIns="0" rtlCol="0"/>
            <a:lstStyle/>
            <a:p>
              <a:endParaRPr sz="1493" dirty="0"/>
            </a:p>
          </p:txBody>
        </p:sp>
        <p:sp>
          <p:nvSpPr>
            <p:cNvPr id="1554" name="object 1534">
              <a:extLst>
                <a:ext uri="{FF2B5EF4-FFF2-40B4-BE49-F238E27FC236}">
                  <a16:creationId xmlns:a16="http://schemas.microsoft.com/office/drawing/2014/main" id="{4A45E9FE-7EA2-46D6-A7EB-23A83A519504}"/>
                </a:ext>
              </a:extLst>
            </p:cNvPr>
            <p:cNvSpPr/>
            <p:nvPr/>
          </p:nvSpPr>
          <p:spPr>
            <a:xfrm>
              <a:off x="635482" y="6747780"/>
              <a:ext cx="13970" cy="13335"/>
            </a:xfrm>
            <a:custGeom>
              <a:avLst/>
              <a:gdLst/>
              <a:ahLst/>
              <a:cxnLst/>
              <a:rect l="l" t="t" r="r" b="b"/>
              <a:pathLst>
                <a:path w="13970" h="13334">
                  <a:moveTo>
                    <a:pt x="10210" y="0"/>
                  </a:moveTo>
                  <a:lnTo>
                    <a:pt x="2895" y="126"/>
                  </a:lnTo>
                  <a:lnTo>
                    <a:pt x="0" y="3124"/>
                  </a:lnTo>
                  <a:lnTo>
                    <a:pt x="126" y="10426"/>
                  </a:lnTo>
                  <a:lnTo>
                    <a:pt x="3136" y="13334"/>
                  </a:lnTo>
                  <a:lnTo>
                    <a:pt x="10439" y="13207"/>
                  </a:lnTo>
                  <a:lnTo>
                    <a:pt x="13347" y="10198"/>
                  </a:lnTo>
                  <a:lnTo>
                    <a:pt x="13284" y="6553"/>
                  </a:lnTo>
                  <a:lnTo>
                    <a:pt x="13220" y="2895"/>
                  </a:lnTo>
                  <a:lnTo>
                    <a:pt x="10210" y="0"/>
                  </a:lnTo>
                  <a:close/>
                </a:path>
              </a:pathLst>
            </a:custGeom>
            <a:solidFill>
              <a:srgbClr val="994A2D"/>
            </a:solidFill>
          </p:spPr>
          <p:txBody>
            <a:bodyPr wrap="square" lIns="0" tIns="0" rIns="0" bIns="0" rtlCol="0"/>
            <a:lstStyle/>
            <a:p>
              <a:endParaRPr sz="1493" dirty="0"/>
            </a:p>
          </p:txBody>
        </p:sp>
        <p:sp>
          <p:nvSpPr>
            <p:cNvPr id="1555" name="object 1535">
              <a:extLst>
                <a:ext uri="{FF2B5EF4-FFF2-40B4-BE49-F238E27FC236}">
                  <a16:creationId xmlns:a16="http://schemas.microsoft.com/office/drawing/2014/main" id="{17C26F96-FB81-4C11-A979-FF09996F7072}"/>
                </a:ext>
              </a:extLst>
            </p:cNvPr>
            <p:cNvSpPr/>
            <p:nvPr/>
          </p:nvSpPr>
          <p:spPr>
            <a:xfrm>
              <a:off x="438857" y="6655980"/>
              <a:ext cx="13970" cy="13335"/>
            </a:xfrm>
            <a:custGeom>
              <a:avLst/>
              <a:gdLst/>
              <a:ahLst/>
              <a:cxnLst/>
              <a:rect l="l" t="t" r="r" b="b"/>
              <a:pathLst>
                <a:path w="13970" h="13334">
                  <a:moveTo>
                    <a:pt x="10210" y="0"/>
                  </a:moveTo>
                  <a:lnTo>
                    <a:pt x="2908" y="127"/>
                  </a:lnTo>
                  <a:lnTo>
                    <a:pt x="0" y="3124"/>
                  </a:lnTo>
                  <a:lnTo>
                    <a:pt x="126" y="10439"/>
                  </a:lnTo>
                  <a:lnTo>
                    <a:pt x="3136" y="13335"/>
                  </a:lnTo>
                  <a:lnTo>
                    <a:pt x="10439" y="13208"/>
                  </a:lnTo>
                  <a:lnTo>
                    <a:pt x="13347" y="10198"/>
                  </a:lnTo>
                  <a:lnTo>
                    <a:pt x="13284" y="6553"/>
                  </a:lnTo>
                  <a:lnTo>
                    <a:pt x="13220" y="2895"/>
                  </a:lnTo>
                  <a:lnTo>
                    <a:pt x="10210" y="0"/>
                  </a:lnTo>
                  <a:close/>
                </a:path>
              </a:pathLst>
            </a:custGeom>
            <a:solidFill>
              <a:srgbClr val="904C28"/>
            </a:solidFill>
          </p:spPr>
          <p:txBody>
            <a:bodyPr wrap="square" lIns="0" tIns="0" rIns="0" bIns="0" rtlCol="0"/>
            <a:lstStyle/>
            <a:p>
              <a:endParaRPr sz="1493" dirty="0"/>
            </a:p>
          </p:txBody>
        </p:sp>
        <p:sp>
          <p:nvSpPr>
            <p:cNvPr id="1556" name="object 1536">
              <a:extLst>
                <a:ext uri="{FF2B5EF4-FFF2-40B4-BE49-F238E27FC236}">
                  <a16:creationId xmlns:a16="http://schemas.microsoft.com/office/drawing/2014/main" id="{EBCF4B94-E208-408C-B036-44D507395A1B}"/>
                </a:ext>
              </a:extLst>
            </p:cNvPr>
            <p:cNvSpPr/>
            <p:nvPr/>
          </p:nvSpPr>
          <p:spPr>
            <a:xfrm>
              <a:off x="564528" y="6740635"/>
              <a:ext cx="13970" cy="13970"/>
            </a:xfrm>
            <a:custGeom>
              <a:avLst/>
              <a:gdLst/>
              <a:ahLst/>
              <a:cxnLst/>
              <a:rect l="l" t="t" r="r" b="b"/>
              <a:pathLst>
                <a:path w="13970" h="13970">
                  <a:moveTo>
                    <a:pt x="10210" y="0"/>
                  </a:moveTo>
                  <a:lnTo>
                    <a:pt x="2908" y="126"/>
                  </a:lnTo>
                  <a:lnTo>
                    <a:pt x="0" y="3149"/>
                  </a:lnTo>
                  <a:lnTo>
                    <a:pt x="126" y="10452"/>
                  </a:lnTo>
                  <a:lnTo>
                    <a:pt x="3136" y="13360"/>
                  </a:lnTo>
                  <a:lnTo>
                    <a:pt x="10452" y="13233"/>
                  </a:lnTo>
                  <a:lnTo>
                    <a:pt x="13347" y="10223"/>
                  </a:lnTo>
                  <a:lnTo>
                    <a:pt x="13284" y="6565"/>
                  </a:lnTo>
                  <a:lnTo>
                    <a:pt x="13220" y="2920"/>
                  </a:lnTo>
                  <a:lnTo>
                    <a:pt x="10210" y="0"/>
                  </a:lnTo>
                  <a:close/>
                </a:path>
              </a:pathLst>
            </a:custGeom>
            <a:solidFill>
              <a:srgbClr val="8A4527"/>
            </a:solidFill>
          </p:spPr>
          <p:txBody>
            <a:bodyPr wrap="square" lIns="0" tIns="0" rIns="0" bIns="0" rtlCol="0"/>
            <a:lstStyle/>
            <a:p>
              <a:endParaRPr sz="1493" dirty="0"/>
            </a:p>
          </p:txBody>
        </p:sp>
        <p:sp>
          <p:nvSpPr>
            <p:cNvPr id="1557" name="object 1537">
              <a:extLst>
                <a:ext uri="{FF2B5EF4-FFF2-40B4-BE49-F238E27FC236}">
                  <a16:creationId xmlns:a16="http://schemas.microsoft.com/office/drawing/2014/main" id="{43350059-819C-4915-8732-FD53D9E68899}"/>
                </a:ext>
              </a:extLst>
            </p:cNvPr>
            <p:cNvSpPr/>
            <p:nvPr/>
          </p:nvSpPr>
          <p:spPr>
            <a:xfrm>
              <a:off x="650349" y="6796450"/>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0452A"/>
            </a:solidFill>
          </p:spPr>
          <p:txBody>
            <a:bodyPr wrap="square" lIns="0" tIns="0" rIns="0" bIns="0" rtlCol="0"/>
            <a:lstStyle/>
            <a:p>
              <a:endParaRPr sz="1493" dirty="0"/>
            </a:p>
          </p:txBody>
        </p:sp>
        <p:sp>
          <p:nvSpPr>
            <p:cNvPr id="1558" name="object 1538">
              <a:extLst>
                <a:ext uri="{FF2B5EF4-FFF2-40B4-BE49-F238E27FC236}">
                  <a16:creationId xmlns:a16="http://schemas.microsoft.com/office/drawing/2014/main" id="{EB38944C-129F-486B-9D14-7E9E197C9D1B}"/>
                </a:ext>
              </a:extLst>
            </p:cNvPr>
            <p:cNvSpPr/>
            <p:nvPr/>
          </p:nvSpPr>
          <p:spPr>
            <a:xfrm>
              <a:off x="1008448" y="6684303"/>
              <a:ext cx="13970" cy="13970"/>
            </a:xfrm>
            <a:custGeom>
              <a:avLst/>
              <a:gdLst/>
              <a:ahLst/>
              <a:cxnLst/>
              <a:rect l="l" t="t" r="r" b="b"/>
              <a:pathLst>
                <a:path w="13969" h="13970">
                  <a:moveTo>
                    <a:pt x="10223" y="0"/>
                  </a:moveTo>
                  <a:lnTo>
                    <a:pt x="2908" y="127"/>
                  </a:lnTo>
                  <a:lnTo>
                    <a:pt x="0" y="3136"/>
                  </a:lnTo>
                  <a:lnTo>
                    <a:pt x="139" y="10439"/>
                  </a:lnTo>
                  <a:lnTo>
                    <a:pt x="3149" y="13347"/>
                  </a:lnTo>
                  <a:lnTo>
                    <a:pt x="10452" y="13220"/>
                  </a:lnTo>
                  <a:lnTo>
                    <a:pt x="13360" y="10210"/>
                  </a:lnTo>
                  <a:lnTo>
                    <a:pt x="13296" y="6553"/>
                  </a:lnTo>
                  <a:lnTo>
                    <a:pt x="13233" y="2908"/>
                  </a:lnTo>
                  <a:lnTo>
                    <a:pt x="10223" y="0"/>
                  </a:lnTo>
                  <a:close/>
                </a:path>
              </a:pathLst>
            </a:custGeom>
            <a:solidFill>
              <a:srgbClr val="65341D"/>
            </a:solidFill>
          </p:spPr>
          <p:txBody>
            <a:bodyPr wrap="square" lIns="0" tIns="0" rIns="0" bIns="0" rtlCol="0"/>
            <a:lstStyle/>
            <a:p>
              <a:endParaRPr sz="1493" dirty="0"/>
            </a:p>
          </p:txBody>
        </p:sp>
        <p:sp>
          <p:nvSpPr>
            <p:cNvPr id="1559" name="object 1539">
              <a:extLst>
                <a:ext uri="{FF2B5EF4-FFF2-40B4-BE49-F238E27FC236}">
                  <a16:creationId xmlns:a16="http://schemas.microsoft.com/office/drawing/2014/main" id="{D707AA49-2535-411B-B9BE-E3DBD3069DF4}"/>
                </a:ext>
              </a:extLst>
            </p:cNvPr>
            <p:cNvSpPr/>
            <p:nvPr/>
          </p:nvSpPr>
          <p:spPr>
            <a:xfrm>
              <a:off x="594042" y="6734151"/>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B4C2C"/>
            </a:solidFill>
          </p:spPr>
          <p:txBody>
            <a:bodyPr wrap="square" lIns="0" tIns="0" rIns="0" bIns="0" rtlCol="0"/>
            <a:lstStyle/>
            <a:p>
              <a:endParaRPr sz="1493" dirty="0"/>
            </a:p>
          </p:txBody>
        </p:sp>
        <p:sp>
          <p:nvSpPr>
            <p:cNvPr id="1560" name="object 1540">
              <a:extLst>
                <a:ext uri="{FF2B5EF4-FFF2-40B4-BE49-F238E27FC236}">
                  <a16:creationId xmlns:a16="http://schemas.microsoft.com/office/drawing/2014/main" id="{CADD43BE-397D-4CA8-8900-583584555631}"/>
                </a:ext>
              </a:extLst>
            </p:cNvPr>
            <p:cNvSpPr/>
            <p:nvPr/>
          </p:nvSpPr>
          <p:spPr>
            <a:xfrm>
              <a:off x="633975" y="6792262"/>
              <a:ext cx="13970" cy="13335"/>
            </a:xfrm>
            <a:custGeom>
              <a:avLst/>
              <a:gdLst/>
              <a:ahLst/>
              <a:cxnLst/>
              <a:rect l="l" t="t" r="r" b="b"/>
              <a:pathLst>
                <a:path w="13970" h="13334">
                  <a:moveTo>
                    <a:pt x="10223" y="0"/>
                  </a:moveTo>
                  <a:lnTo>
                    <a:pt x="2908" y="127"/>
                  </a:lnTo>
                  <a:lnTo>
                    <a:pt x="0" y="3124"/>
                  </a:lnTo>
                  <a:lnTo>
                    <a:pt x="139" y="10426"/>
                  </a:lnTo>
                  <a:lnTo>
                    <a:pt x="3149" y="13335"/>
                  </a:lnTo>
                  <a:lnTo>
                    <a:pt x="10452" y="13208"/>
                  </a:lnTo>
                  <a:lnTo>
                    <a:pt x="13360" y="10198"/>
                  </a:lnTo>
                  <a:lnTo>
                    <a:pt x="13296" y="6553"/>
                  </a:lnTo>
                  <a:lnTo>
                    <a:pt x="13233" y="2895"/>
                  </a:lnTo>
                  <a:lnTo>
                    <a:pt x="10223" y="0"/>
                  </a:lnTo>
                  <a:close/>
                </a:path>
              </a:pathLst>
            </a:custGeom>
            <a:solidFill>
              <a:srgbClr val="94472C"/>
            </a:solidFill>
          </p:spPr>
          <p:txBody>
            <a:bodyPr wrap="square" lIns="0" tIns="0" rIns="0" bIns="0" rtlCol="0"/>
            <a:lstStyle/>
            <a:p>
              <a:endParaRPr sz="1493" dirty="0"/>
            </a:p>
          </p:txBody>
        </p:sp>
        <p:sp>
          <p:nvSpPr>
            <p:cNvPr id="1561" name="object 1541">
              <a:extLst>
                <a:ext uri="{FF2B5EF4-FFF2-40B4-BE49-F238E27FC236}">
                  <a16:creationId xmlns:a16="http://schemas.microsoft.com/office/drawing/2014/main" id="{9AE25174-991E-440A-826E-A3713BAC98D8}"/>
                </a:ext>
              </a:extLst>
            </p:cNvPr>
            <p:cNvSpPr/>
            <p:nvPr/>
          </p:nvSpPr>
          <p:spPr>
            <a:xfrm>
              <a:off x="506723" y="6746441"/>
              <a:ext cx="13970" cy="13970"/>
            </a:xfrm>
            <a:custGeom>
              <a:avLst/>
              <a:gdLst/>
              <a:ahLst/>
              <a:cxnLst/>
              <a:rect l="l" t="t" r="r" b="b"/>
              <a:pathLst>
                <a:path w="13970" h="13970">
                  <a:moveTo>
                    <a:pt x="10210" y="0"/>
                  </a:moveTo>
                  <a:lnTo>
                    <a:pt x="2908" y="127"/>
                  </a:lnTo>
                  <a:lnTo>
                    <a:pt x="0" y="3136"/>
                  </a:lnTo>
                  <a:lnTo>
                    <a:pt x="126" y="10439"/>
                  </a:lnTo>
                  <a:lnTo>
                    <a:pt x="3136" y="13360"/>
                  </a:lnTo>
                  <a:lnTo>
                    <a:pt x="10439" y="13233"/>
                  </a:lnTo>
                  <a:lnTo>
                    <a:pt x="13347" y="10210"/>
                  </a:lnTo>
                  <a:lnTo>
                    <a:pt x="13284" y="6565"/>
                  </a:lnTo>
                  <a:lnTo>
                    <a:pt x="13220" y="2908"/>
                  </a:lnTo>
                  <a:lnTo>
                    <a:pt x="10210" y="0"/>
                  </a:lnTo>
                  <a:close/>
                </a:path>
              </a:pathLst>
            </a:custGeom>
            <a:solidFill>
              <a:srgbClr val="AF562B"/>
            </a:solidFill>
          </p:spPr>
          <p:txBody>
            <a:bodyPr wrap="square" lIns="0" tIns="0" rIns="0" bIns="0" rtlCol="0"/>
            <a:lstStyle/>
            <a:p>
              <a:endParaRPr sz="1493" dirty="0"/>
            </a:p>
          </p:txBody>
        </p:sp>
        <p:sp>
          <p:nvSpPr>
            <p:cNvPr id="1562" name="object 1542">
              <a:extLst>
                <a:ext uri="{FF2B5EF4-FFF2-40B4-BE49-F238E27FC236}">
                  <a16:creationId xmlns:a16="http://schemas.microsoft.com/office/drawing/2014/main" id="{A29354D7-E5AE-446C-AB8F-4B016C402CDE}"/>
                </a:ext>
              </a:extLst>
            </p:cNvPr>
            <p:cNvSpPr/>
            <p:nvPr/>
          </p:nvSpPr>
          <p:spPr>
            <a:xfrm>
              <a:off x="964831" y="6729486"/>
              <a:ext cx="13970" cy="13970"/>
            </a:xfrm>
            <a:custGeom>
              <a:avLst/>
              <a:gdLst/>
              <a:ahLst/>
              <a:cxnLst/>
              <a:rect l="l" t="t" r="r" b="b"/>
              <a:pathLst>
                <a:path w="13969" h="13970">
                  <a:moveTo>
                    <a:pt x="10223" y="0"/>
                  </a:moveTo>
                  <a:lnTo>
                    <a:pt x="2908" y="126"/>
                  </a:lnTo>
                  <a:lnTo>
                    <a:pt x="0" y="3136"/>
                  </a:lnTo>
                  <a:lnTo>
                    <a:pt x="126" y="10439"/>
                  </a:lnTo>
                  <a:lnTo>
                    <a:pt x="3149" y="13360"/>
                  </a:lnTo>
                  <a:lnTo>
                    <a:pt x="10452" y="13233"/>
                  </a:lnTo>
                  <a:lnTo>
                    <a:pt x="13360" y="10210"/>
                  </a:lnTo>
                  <a:lnTo>
                    <a:pt x="13296" y="6565"/>
                  </a:lnTo>
                  <a:lnTo>
                    <a:pt x="13233" y="2908"/>
                  </a:lnTo>
                  <a:lnTo>
                    <a:pt x="10223" y="0"/>
                  </a:lnTo>
                  <a:close/>
                </a:path>
              </a:pathLst>
            </a:custGeom>
            <a:solidFill>
              <a:srgbClr val="954925"/>
            </a:solidFill>
          </p:spPr>
          <p:txBody>
            <a:bodyPr wrap="square" lIns="0" tIns="0" rIns="0" bIns="0" rtlCol="0"/>
            <a:lstStyle/>
            <a:p>
              <a:endParaRPr sz="1493" dirty="0"/>
            </a:p>
          </p:txBody>
        </p:sp>
        <p:sp>
          <p:nvSpPr>
            <p:cNvPr id="1563" name="object 1543">
              <a:extLst>
                <a:ext uri="{FF2B5EF4-FFF2-40B4-BE49-F238E27FC236}">
                  <a16:creationId xmlns:a16="http://schemas.microsoft.com/office/drawing/2014/main" id="{B27404CB-50B9-42A8-B63F-E87BBF36BECF}"/>
                </a:ext>
              </a:extLst>
            </p:cNvPr>
            <p:cNvSpPr/>
            <p:nvPr/>
          </p:nvSpPr>
          <p:spPr>
            <a:xfrm>
              <a:off x="452250" y="6678339"/>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A04D2E"/>
            </a:solidFill>
          </p:spPr>
          <p:txBody>
            <a:bodyPr wrap="square" lIns="0" tIns="0" rIns="0" bIns="0" rtlCol="0"/>
            <a:lstStyle/>
            <a:p>
              <a:endParaRPr sz="1493" dirty="0"/>
            </a:p>
          </p:txBody>
        </p:sp>
        <p:sp>
          <p:nvSpPr>
            <p:cNvPr id="1564" name="object 1544">
              <a:extLst>
                <a:ext uri="{FF2B5EF4-FFF2-40B4-BE49-F238E27FC236}">
                  <a16:creationId xmlns:a16="http://schemas.microsoft.com/office/drawing/2014/main" id="{AFC72648-0592-493C-8D98-951F5E092D09}"/>
                </a:ext>
              </a:extLst>
            </p:cNvPr>
            <p:cNvSpPr/>
            <p:nvPr/>
          </p:nvSpPr>
          <p:spPr>
            <a:xfrm>
              <a:off x="571919" y="6768816"/>
              <a:ext cx="13970" cy="13970"/>
            </a:xfrm>
            <a:custGeom>
              <a:avLst/>
              <a:gdLst/>
              <a:ahLst/>
              <a:cxnLst/>
              <a:rect l="l" t="t" r="r" b="b"/>
              <a:pathLst>
                <a:path w="13970" h="13970">
                  <a:moveTo>
                    <a:pt x="10210" y="0"/>
                  </a:moveTo>
                  <a:lnTo>
                    <a:pt x="2908" y="127"/>
                  </a:lnTo>
                  <a:lnTo>
                    <a:pt x="0" y="3136"/>
                  </a:lnTo>
                  <a:lnTo>
                    <a:pt x="126" y="10452"/>
                  </a:lnTo>
                  <a:lnTo>
                    <a:pt x="3136" y="13347"/>
                  </a:lnTo>
                  <a:lnTo>
                    <a:pt x="10452" y="13220"/>
                  </a:lnTo>
                  <a:lnTo>
                    <a:pt x="13347" y="10223"/>
                  </a:lnTo>
                  <a:lnTo>
                    <a:pt x="13284" y="6553"/>
                  </a:lnTo>
                  <a:lnTo>
                    <a:pt x="13220" y="2908"/>
                  </a:lnTo>
                  <a:lnTo>
                    <a:pt x="10210" y="0"/>
                  </a:lnTo>
                  <a:close/>
                </a:path>
              </a:pathLst>
            </a:custGeom>
            <a:solidFill>
              <a:srgbClr val="A04E2F"/>
            </a:solidFill>
          </p:spPr>
          <p:txBody>
            <a:bodyPr wrap="square" lIns="0" tIns="0" rIns="0" bIns="0" rtlCol="0"/>
            <a:lstStyle/>
            <a:p>
              <a:endParaRPr sz="1493" dirty="0"/>
            </a:p>
          </p:txBody>
        </p:sp>
        <p:sp>
          <p:nvSpPr>
            <p:cNvPr id="1565" name="object 1545">
              <a:extLst>
                <a:ext uri="{FF2B5EF4-FFF2-40B4-BE49-F238E27FC236}">
                  <a16:creationId xmlns:a16="http://schemas.microsoft.com/office/drawing/2014/main" id="{41A6F227-DAA8-4D39-B599-C67545CAB84E}"/>
                </a:ext>
              </a:extLst>
            </p:cNvPr>
            <p:cNvSpPr/>
            <p:nvPr/>
          </p:nvSpPr>
          <p:spPr>
            <a:xfrm>
              <a:off x="995414" y="6696213"/>
              <a:ext cx="13970" cy="13970"/>
            </a:xfrm>
            <a:custGeom>
              <a:avLst/>
              <a:gdLst/>
              <a:ahLst/>
              <a:cxnLst/>
              <a:rect l="l" t="t" r="r" b="b"/>
              <a:pathLst>
                <a:path w="13969" h="13970">
                  <a:moveTo>
                    <a:pt x="10223" y="0"/>
                  </a:moveTo>
                  <a:lnTo>
                    <a:pt x="2908" y="127"/>
                  </a:lnTo>
                  <a:lnTo>
                    <a:pt x="0" y="3136"/>
                  </a:lnTo>
                  <a:lnTo>
                    <a:pt x="139" y="10452"/>
                  </a:lnTo>
                  <a:lnTo>
                    <a:pt x="3149" y="13347"/>
                  </a:lnTo>
                  <a:lnTo>
                    <a:pt x="10452" y="13220"/>
                  </a:lnTo>
                  <a:lnTo>
                    <a:pt x="13360" y="10223"/>
                  </a:lnTo>
                  <a:lnTo>
                    <a:pt x="13296" y="6553"/>
                  </a:lnTo>
                  <a:lnTo>
                    <a:pt x="13233" y="2908"/>
                  </a:lnTo>
                  <a:lnTo>
                    <a:pt x="10223" y="0"/>
                  </a:lnTo>
                  <a:close/>
                </a:path>
              </a:pathLst>
            </a:custGeom>
            <a:solidFill>
              <a:srgbClr val="61311B"/>
            </a:solidFill>
          </p:spPr>
          <p:txBody>
            <a:bodyPr wrap="square" lIns="0" tIns="0" rIns="0" bIns="0" rtlCol="0"/>
            <a:lstStyle/>
            <a:p>
              <a:endParaRPr sz="1493" dirty="0"/>
            </a:p>
          </p:txBody>
        </p:sp>
        <p:sp>
          <p:nvSpPr>
            <p:cNvPr id="1566" name="object 1546">
              <a:extLst>
                <a:ext uri="{FF2B5EF4-FFF2-40B4-BE49-F238E27FC236}">
                  <a16:creationId xmlns:a16="http://schemas.microsoft.com/office/drawing/2014/main" id="{24798760-5352-4069-89C7-656E0D848AF5}"/>
                </a:ext>
              </a:extLst>
            </p:cNvPr>
            <p:cNvSpPr/>
            <p:nvPr/>
          </p:nvSpPr>
          <p:spPr>
            <a:xfrm>
              <a:off x="454806" y="6709505"/>
              <a:ext cx="13970" cy="13970"/>
            </a:xfrm>
            <a:custGeom>
              <a:avLst/>
              <a:gdLst/>
              <a:ahLst/>
              <a:cxnLst/>
              <a:rect l="l" t="t" r="r" b="b"/>
              <a:pathLst>
                <a:path w="13970" h="13970">
                  <a:moveTo>
                    <a:pt x="10210" y="0"/>
                  </a:moveTo>
                  <a:lnTo>
                    <a:pt x="2908" y="127"/>
                  </a:lnTo>
                  <a:lnTo>
                    <a:pt x="0" y="3124"/>
                  </a:lnTo>
                  <a:lnTo>
                    <a:pt x="126" y="10439"/>
                  </a:lnTo>
                  <a:lnTo>
                    <a:pt x="3136" y="13347"/>
                  </a:lnTo>
                  <a:lnTo>
                    <a:pt x="10452" y="13220"/>
                  </a:lnTo>
                  <a:lnTo>
                    <a:pt x="13347" y="10198"/>
                  </a:lnTo>
                  <a:lnTo>
                    <a:pt x="13284" y="6553"/>
                  </a:lnTo>
                  <a:lnTo>
                    <a:pt x="13220" y="2895"/>
                  </a:lnTo>
                  <a:lnTo>
                    <a:pt x="10210" y="0"/>
                  </a:lnTo>
                  <a:close/>
                </a:path>
              </a:pathLst>
            </a:custGeom>
            <a:solidFill>
              <a:srgbClr val="884526"/>
            </a:solidFill>
          </p:spPr>
          <p:txBody>
            <a:bodyPr wrap="square" lIns="0" tIns="0" rIns="0" bIns="0" rtlCol="0"/>
            <a:lstStyle/>
            <a:p>
              <a:endParaRPr sz="1493" dirty="0"/>
            </a:p>
          </p:txBody>
        </p:sp>
        <p:sp>
          <p:nvSpPr>
            <p:cNvPr id="1567" name="object 1547">
              <a:extLst>
                <a:ext uri="{FF2B5EF4-FFF2-40B4-BE49-F238E27FC236}">
                  <a16:creationId xmlns:a16="http://schemas.microsoft.com/office/drawing/2014/main" id="{C1ED0DE1-0FC3-4CE9-889C-FA5364007F32}"/>
                </a:ext>
              </a:extLst>
            </p:cNvPr>
            <p:cNvSpPr/>
            <p:nvPr/>
          </p:nvSpPr>
          <p:spPr>
            <a:xfrm>
              <a:off x="756044" y="6798709"/>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6A341E"/>
            </a:solidFill>
          </p:spPr>
          <p:txBody>
            <a:bodyPr wrap="square" lIns="0" tIns="0" rIns="0" bIns="0" rtlCol="0"/>
            <a:lstStyle/>
            <a:p>
              <a:endParaRPr sz="1493" dirty="0"/>
            </a:p>
          </p:txBody>
        </p:sp>
        <p:sp>
          <p:nvSpPr>
            <p:cNvPr id="1568" name="object 1548">
              <a:extLst>
                <a:ext uri="{FF2B5EF4-FFF2-40B4-BE49-F238E27FC236}">
                  <a16:creationId xmlns:a16="http://schemas.microsoft.com/office/drawing/2014/main" id="{2214E07B-5FBA-48B7-B512-5D336AAFA228}"/>
                </a:ext>
              </a:extLst>
            </p:cNvPr>
            <p:cNvSpPr/>
            <p:nvPr/>
          </p:nvSpPr>
          <p:spPr>
            <a:xfrm>
              <a:off x="635962" y="6781990"/>
              <a:ext cx="13970" cy="13970"/>
            </a:xfrm>
            <a:custGeom>
              <a:avLst/>
              <a:gdLst/>
              <a:ahLst/>
              <a:cxnLst/>
              <a:rect l="l" t="t" r="r" b="b"/>
              <a:pathLst>
                <a:path w="13970" h="13970">
                  <a:moveTo>
                    <a:pt x="10210" y="0"/>
                  </a:moveTo>
                  <a:lnTo>
                    <a:pt x="2908" y="127"/>
                  </a:lnTo>
                  <a:lnTo>
                    <a:pt x="0" y="3124"/>
                  </a:lnTo>
                  <a:lnTo>
                    <a:pt x="126" y="10426"/>
                  </a:lnTo>
                  <a:lnTo>
                    <a:pt x="3136" y="13347"/>
                  </a:lnTo>
                  <a:lnTo>
                    <a:pt x="10439" y="13220"/>
                  </a:lnTo>
                  <a:lnTo>
                    <a:pt x="13347" y="10198"/>
                  </a:lnTo>
                  <a:lnTo>
                    <a:pt x="13284" y="6553"/>
                  </a:lnTo>
                  <a:lnTo>
                    <a:pt x="13220" y="2895"/>
                  </a:lnTo>
                  <a:lnTo>
                    <a:pt x="10210" y="0"/>
                  </a:lnTo>
                  <a:close/>
                </a:path>
              </a:pathLst>
            </a:custGeom>
            <a:solidFill>
              <a:srgbClr val="8C4428"/>
            </a:solidFill>
          </p:spPr>
          <p:txBody>
            <a:bodyPr wrap="square" lIns="0" tIns="0" rIns="0" bIns="0" rtlCol="0"/>
            <a:lstStyle/>
            <a:p>
              <a:endParaRPr sz="1493" dirty="0"/>
            </a:p>
          </p:txBody>
        </p:sp>
        <p:sp>
          <p:nvSpPr>
            <p:cNvPr id="1569" name="object 1549">
              <a:extLst>
                <a:ext uri="{FF2B5EF4-FFF2-40B4-BE49-F238E27FC236}">
                  <a16:creationId xmlns:a16="http://schemas.microsoft.com/office/drawing/2014/main" id="{54042019-1683-412E-9EDF-11DFA0F6BC15}"/>
                </a:ext>
              </a:extLst>
            </p:cNvPr>
            <p:cNvSpPr/>
            <p:nvPr/>
          </p:nvSpPr>
          <p:spPr>
            <a:xfrm>
              <a:off x="1045932" y="6649413"/>
              <a:ext cx="13970" cy="13970"/>
            </a:xfrm>
            <a:custGeom>
              <a:avLst/>
              <a:gdLst/>
              <a:ahLst/>
              <a:cxnLst/>
              <a:rect l="l" t="t" r="r" b="b"/>
              <a:pathLst>
                <a:path w="13969" h="13970">
                  <a:moveTo>
                    <a:pt x="10210" y="0"/>
                  </a:moveTo>
                  <a:lnTo>
                    <a:pt x="2908" y="126"/>
                  </a:lnTo>
                  <a:lnTo>
                    <a:pt x="0" y="3136"/>
                  </a:lnTo>
                  <a:lnTo>
                    <a:pt x="127" y="10439"/>
                  </a:lnTo>
                  <a:lnTo>
                    <a:pt x="3136" y="13347"/>
                  </a:lnTo>
                  <a:lnTo>
                    <a:pt x="10439" y="13220"/>
                  </a:lnTo>
                  <a:lnTo>
                    <a:pt x="13347" y="10210"/>
                  </a:lnTo>
                  <a:lnTo>
                    <a:pt x="13284" y="6553"/>
                  </a:lnTo>
                  <a:lnTo>
                    <a:pt x="13220" y="2895"/>
                  </a:lnTo>
                  <a:lnTo>
                    <a:pt x="10210" y="0"/>
                  </a:lnTo>
                  <a:close/>
                </a:path>
              </a:pathLst>
            </a:custGeom>
            <a:solidFill>
              <a:srgbClr val="6B3620"/>
            </a:solidFill>
          </p:spPr>
          <p:txBody>
            <a:bodyPr wrap="square" lIns="0" tIns="0" rIns="0" bIns="0" rtlCol="0"/>
            <a:lstStyle/>
            <a:p>
              <a:endParaRPr sz="1493" dirty="0"/>
            </a:p>
          </p:txBody>
        </p:sp>
        <p:sp>
          <p:nvSpPr>
            <p:cNvPr id="1570" name="object 1550">
              <a:extLst>
                <a:ext uri="{FF2B5EF4-FFF2-40B4-BE49-F238E27FC236}">
                  <a16:creationId xmlns:a16="http://schemas.microsoft.com/office/drawing/2014/main" id="{191042BF-C1B3-44A4-B241-466603DD050B}"/>
                </a:ext>
              </a:extLst>
            </p:cNvPr>
            <p:cNvSpPr/>
            <p:nvPr/>
          </p:nvSpPr>
          <p:spPr>
            <a:xfrm>
              <a:off x="552594" y="6731501"/>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894628"/>
            </a:solidFill>
          </p:spPr>
          <p:txBody>
            <a:bodyPr wrap="square" lIns="0" tIns="0" rIns="0" bIns="0" rtlCol="0"/>
            <a:lstStyle/>
            <a:p>
              <a:endParaRPr sz="1493" dirty="0"/>
            </a:p>
          </p:txBody>
        </p:sp>
        <p:sp>
          <p:nvSpPr>
            <p:cNvPr id="1571" name="object 1551">
              <a:extLst>
                <a:ext uri="{FF2B5EF4-FFF2-40B4-BE49-F238E27FC236}">
                  <a16:creationId xmlns:a16="http://schemas.microsoft.com/office/drawing/2014/main" id="{CE6A445B-2F75-42DD-88AC-981FBB82354D}"/>
                </a:ext>
              </a:extLst>
            </p:cNvPr>
            <p:cNvSpPr/>
            <p:nvPr/>
          </p:nvSpPr>
          <p:spPr>
            <a:xfrm>
              <a:off x="1060188" y="6668546"/>
              <a:ext cx="13970" cy="13970"/>
            </a:xfrm>
            <a:custGeom>
              <a:avLst/>
              <a:gdLst/>
              <a:ahLst/>
              <a:cxnLst/>
              <a:rect l="l" t="t" r="r" b="b"/>
              <a:pathLst>
                <a:path w="13969" h="13970">
                  <a:moveTo>
                    <a:pt x="10210" y="0"/>
                  </a:moveTo>
                  <a:lnTo>
                    <a:pt x="2908" y="127"/>
                  </a:lnTo>
                  <a:lnTo>
                    <a:pt x="0" y="3136"/>
                  </a:lnTo>
                  <a:lnTo>
                    <a:pt x="127" y="10439"/>
                  </a:lnTo>
                  <a:lnTo>
                    <a:pt x="3136" y="13347"/>
                  </a:lnTo>
                  <a:lnTo>
                    <a:pt x="10439" y="13220"/>
                  </a:lnTo>
                  <a:lnTo>
                    <a:pt x="13347" y="10198"/>
                  </a:lnTo>
                  <a:lnTo>
                    <a:pt x="13284" y="6553"/>
                  </a:lnTo>
                  <a:lnTo>
                    <a:pt x="13220" y="2908"/>
                  </a:lnTo>
                  <a:lnTo>
                    <a:pt x="10210" y="0"/>
                  </a:lnTo>
                  <a:close/>
                </a:path>
              </a:pathLst>
            </a:custGeom>
            <a:solidFill>
              <a:srgbClr val="64331D"/>
            </a:solidFill>
          </p:spPr>
          <p:txBody>
            <a:bodyPr wrap="square" lIns="0" tIns="0" rIns="0" bIns="0" rtlCol="0"/>
            <a:lstStyle/>
            <a:p>
              <a:endParaRPr sz="1493" dirty="0"/>
            </a:p>
          </p:txBody>
        </p:sp>
        <p:sp>
          <p:nvSpPr>
            <p:cNvPr id="1572" name="object 1552">
              <a:extLst>
                <a:ext uri="{FF2B5EF4-FFF2-40B4-BE49-F238E27FC236}">
                  <a16:creationId xmlns:a16="http://schemas.microsoft.com/office/drawing/2014/main" id="{5B646D23-D2D6-4C3C-8F50-1F957B116436}"/>
                </a:ext>
              </a:extLst>
            </p:cNvPr>
            <p:cNvSpPr/>
            <p:nvPr/>
          </p:nvSpPr>
          <p:spPr>
            <a:xfrm>
              <a:off x="952880" y="6725842"/>
              <a:ext cx="13970" cy="13970"/>
            </a:xfrm>
            <a:custGeom>
              <a:avLst/>
              <a:gdLst/>
              <a:ahLst/>
              <a:cxnLst/>
              <a:rect l="l" t="t" r="r" b="b"/>
              <a:pathLst>
                <a:path w="13969" h="13970">
                  <a:moveTo>
                    <a:pt x="10210" y="0"/>
                  </a:moveTo>
                  <a:lnTo>
                    <a:pt x="2908" y="127"/>
                  </a:lnTo>
                  <a:lnTo>
                    <a:pt x="0" y="3124"/>
                  </a:lnTo>
                  <a:lnTo>
                    <a:pt x="127" y="10439"/>
                  </a:lnTo>
                  <a:lnTo>
                    <a:pt x="3136" y="13347"/>
                  </a:lnTo>
                  <a:lnTo>
                    <a:pt x="10439" y="13220"/>
                  </a:lnTo>
                  <a:lnTo>
                    <a:pt x="13347" y="10198"/>
                  </a:lnTo>
                  <a:lnTo>
                    <a:pt x="13284" y="6553"/>
                  </a:lnTo>
                  <a:lnTo>
                    <a:pt x="13220" y="2895"/>
                  </a:lnTo>
                  <a:lnTo>
                    <a:pt x="10210" y="0"/>
                  </a:lnTo>
                  <a:close/>
                </a:path>
              </a:pathLst>
            </a:custGeom>
            <a:solidFill>
              <a:srgbClr val="7B3B23"/>
            </a:solidFill>
          </p:spPr>
          <p:txBody>
            <a:bodyPr wrap="square" lIns="0" tIns="0" rIns="0" bIns="0" rtlCol="0"/>
            <a:lstStyle/>
            <a:p>
              <a:endParaRPr sz="1493" dirty="0"/>
            </a:p>
          </p:txBody>
        </p:sp>
        <p:sp>
          <p:nvSpPr>
            <p:cNvPr id="1573" name="object 1553">
              <a:extLst>
                <a:ext uri="{FF2B5EF4-FFF2-40B4-BE49-F238E27FC236}">
                  <a16:creationId xmlns:a16="http://schemas.microsoft.com/office/drawing/2014/main" id="{B2783B4A-0A05-40AF-8FE4-79924D5B5F0A}"/>
                </a:ext>
              </a:extLst>
            </p:cNvPr>
            <p:cNvSpPr/>
            <p:nvPr/>
          </p:nvSpPr>
          <p:spPr>
            <a:xfrm>
              <a:off x="681344" y="6766178"/>
              <a:ext cx="13970" cy="13970"/>
            </a:xfrm>
            <a:custGeom>
              <a:avLst/>
              <a:gdLst/>
              <a:ahLst/>
              <a:cxnLst/>
              <a:rect l="l" t="t" r="r" b="b"/>
              <a:pathLst>
                <a:path w="13970" h="13970">
                  <a:moveTo>
                    <a:pt x="10210" y="0"/>
                  </a:moveTo>
                  <a:lnTo>
                    <a:pt x="2895" y="126"/>
                  </a:lnTo>
                  <a:lnTo>
                    <a:pt x="0" y="3136"/>
                  </a:lnTo>
                  <a:lnTo>
                    <a:pt x="126" y="10439"/>
                  </a:lnTo>
                  <a:lnTo>
                    <a:pt x="3136" y="13347"/>
                  </a:lnTo>
                  <a:lnTo>
                    <a:pt x="10439" y="13220"/>
                  </a:lnTo>
                  <a:lnTo>
                    <a:pt x="13347" y="10210"/>
                  </a:lnTo>
                  <a:lnTo>
                    <a:pt x="13284" y="6565"/>
                  </a:lnTo>
                  <a:lnTo>
                    <a:pt x="13220" y="2895"/>
                  </a:lnTo>
                  <a:lnTo>
                    <a:pt x="10210" y="0"/>
                  </a:lnTo>
                  <a:close/>
                </a:path>
              </a:pathLst>
            </a:custGeom>
            <a:solidFill>
              <a:srgbClr val="824125"/>
            </a:solidFill>
          </p:spPr>
          <p:txBody>
            <a:bodyPr wrap="square" lIns="0" tIns="0" rIns="0" bIns="0" rtlCol="0"/>
            <a:lstStyle/>
            <a:p>
              <a:endParaRPr sz="1493" dirty="0"/>
            </a:p>
          </p:txBody>
        </p:sp>
        <p:sp>
          <p:nvSpPr>
            <p:cNvPr id="1574" name="object 1554">
              <a:extLst>
                <a:ext uri="{FF2B5EF4-FFF2-40B4-BE49-F238E27FC236}">
                  <a16:creationId xmlns:a16="http://schemas.microsoft.com/office/drawing/2014/main" id="{B5F44CE6-A63C-4B2E-A145-14FAE50F18E8}"/>
                </a:ext>
              </a:extLst>
            </p:cNvPr>
            <p:cNvSpPr/>
            <p:nvPr/>
          </p:nvSpPr>
          <p:spPr>
            <a:xfrm>
              <a:off x="883371" y="6757553"/>
              <a:ext cx="13970" cy="13970"/>
            </a:xfrm>
            <a:custGeom>
              <a:avLst/>
              <a:gdLst/>
              <a:ahLst/>
              <a:cxnLst/>
              <a:rect l="l" t="t" r="r" b="b"/>
              <a:pathLst>
                <a:path w="13969" h="13970">
                  <a:moveTo>
                    <a:pt x="10210" y="0"/>
                  </a:moveTo>
                  <a:lnTo>
                    <a:pt x="2921" y="127"/>
                  </a:lnTo>
                  <a:lnTo>
                    <a:pt x="0" y="3124"/>
                  </a:lnTo>
                  <a:lnTo>
                    <a:pt x="127" y="10439"/>
                  </a:lnTo>
                  <a:lnTo>
                    <a:pt x="3149" y="13347"/>
                  </a:lnTo>
                  <a:lnTo>
                    <a:pt x="10452" y="13220"/>
                  </a:lnTo>
                  <a:lnTo>
                    <a:pt x="13347" y="10210"/>
                  </a:lnTo>
                  <a:lnTo>
                    <a:pt x="13284" y="6553"/>
                  </a:lnTo>
                  <a:lnTo>
                    <a:pt x="13220" y="2895"/>
                  </a:lnTo>
                  <a:lnTo>
                    <a:pt x="10210" y="0"/>
                  </a:lnTo>
                  <a:close/>
                </a:path>
              </a:pathLst>
            </a:custGeom>
            <a:solidFill>
              <a:srgbClr val="954925"/>
            </a:solidFill>
          </p:spPr>
          <p:txBody>
            <a:bodyPr wrap="square" lIns="0" tIns="0" rIns="0" bIns="0" rtlCol="0"/>
            <a:lstStyle/>
            <a:p>
              <a:endParaRPr sz="1493" dirty="0"/>
            </a:p>
          </p:txBody>
        </p:sp>
        <p:sp>
          <p:nvSpPr>
            <p:cNvPr id="1575" name="object 1555">
              <a:extLst>
                <a:ext uri="{FF2B5EF4-FFF2-40B4-BE49-F238E27FC236}">
                  <a16:creationId xmlns:a16="http://schemas.microsoft.com/office/drawing/2014/main" id="{82EA20EE-FB4F-4C7C-91AD-B3782EA5EB14}"/>
                </a:ext>
              </a:extLst>
            </p:cNvPr>
            <p:cNvSpPr/>
            <p:nvPr/>
          </p:nvSpPr>
          <p:spPr>
            <a:xfrm>
              <a:off x="659320" y="6731230"/>
              <a:ext cx="13970" cy="13970"/>
            </a:xfrm>
            <a:custGeom>
              <a:avLst/>
              <a:gdLst/>
              <a:ahLst/>
              <a:cxnLst/>
              <a:rect l="l" t="t" r="r" b="b"/>
              <a:pathLst>
                <a:path w="13970" h="13970">
                  <a:moveTo>
                    <a:pt x="10210" y="0"/>
                  </a:moveTo>
                  <a:lnTo>
                    <a:pt x="2895" y="126"/>
                  </a:lnTo>
                  <a:lnTo>
                    <a:pt x="0" y="3136"/>
                  </a:lnTo>
                  <a:lnTo>
                    <a:pt x="126" y="10439"/>
                  </a:lnTo>
                  <a:lnTo>
                    <a:pt x="3136" y="13360"/>
                  </a:lnTo>
                  <a:lnTo>
                    <a:pt x="10439" y="13233"/>
                  </a:lnTo>
                  <a:lnTo>
                    <a:pt x="13347" y="10210"/>
                  </a:lnTo>
                  <a:lnTo>
                    <a:pt x="13284" y="6565"/>
                  </a:lnTo>
                  <a:lnTo>
                    <a:pt x="13220" y="2908"/>
                  </a:lnTo>
                  <a:lnTo>
                    <a:pt x="10210" y="0"/>
                  </a:lnTo>
                  <a:close/>
                </a:path>
              </a:pathLst>
            </a:custGeom>
            <a:solidFill>
              <a:srgbClr val="994A2D"/>
            </a:solidFill>
          </p:spPr>
          <p:txBody>
            <a:bodyPr wrap="square" lIns="0" tIns="0" rIns="0" bIns="0" rtlCol="0"/>
            <a:lstStyle/>
            <a:p>
              <a:endParaRPr sz="1493" dirty="0"/>
            </a:p>
          </p:txBody>
        </p:sp>
        <p:sp>
          <p:nvSpPr>
            <p:cNvPr id="1576" name="object 1556">
              <a:extLst>
                <a:ext uri="{FF2B5EF4-FFF2-40B4-BE49-F238E27FC236}">
                  <a16:creationId xmlns:a16="http://schemas.microsoft.com/office/drawing/2014/main" id="{454226FC-D6FA-40F5-BFED-5DC1C2294747}"/>
                </a:ext>
              </a:extLst>
            </p:cNvPr>
            <p:cNvSpPr/>
            <p:nvPr/>
          </p:nvSpPr>
          <p:spPr>
            <a:xfrm>
              <a:off x="573337" y="6735841"/>
              <a:ext cx="13970" cy="13970"/>
            </a:xfrm>
            <a:custGeom>
              <a:avLst/>
              <a:gdLst/>
              <a:ahLst/>
              <a:cxnLst/>
              <a:rect l="l" t="t" r="r" b="b"/>
              <a:pathLst>
                <a:path w="13970" h="13970">
                  <a:moveTo>
                    <a:pt x="10210" y="0"/>
                  </a:moveTo>
                  <a:lnTo>
                    <a:pt x="2895"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A4B2C"/>
            </a:solidFill>
          </p:spPr>
          <p:txBody>
            <a:bodyPr wrap="square" lIns="0" tIns="0" rIns="0" bIns="0" rtlCol="0"/>
            <a:lstStyle/>
            <a:p>
              <a:endParaRPr sz="1493" dirty="0"/>
            </a:p>
          </p:txBody>
        </p:sp>
        <p:sp>
          <p:nvSpPr>
            <p:cNvPr id="1577" name="object 1557">
              <a:extLst>
                <a:ext uri="{FF2B5EF4-FFF2-40B4-BE49-F238E27FC236}">
                  <a16:creationId xmlns:a16="http://schemas.microsoft.com/office/drawing/2014/main" id="{B6515565-602F-4A1E-8E85-DABD18694B9B}"/>
                </a:ext>
              </a:extLst>
            </p:cNvPr>
            <p:cNvSpPr/>
            <p:nvPr/>
          </p:nvSpPr>
          <p:spPr>
            <a:xfrm>
              <a:off x="640487" y="6756770"/>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2462B"/>
            </a:solidFill>
          </p:spPr>
          <p:txBody>
            <a:bodyPr wrap="square" lIns="0" tIns="0" rIns="0" bIns="0" rtlCol="0"/>
            <a:lstStyle/>
            <a:p>
              <a:endParaRPr sz="1493" dirty="0"/>
            </a:p>
          </p:txBody>
        </p:sp>
        <p:sp>
          <p:nvSpPr>
            <p:cNvPr id="1578" name="object 1558">
              <a:extLst>
                <a:ext uri="{FF2B5EF4-FFF2-40B4-BE49-F238E27FC236}">
                  <a16:creationId xmlns:a16="http://schemas.microsoft.com/office/drawing/2014/main" id="{499E4989-0D3C-42AE-8C86-F613CBC19B4A}"/>
                </a:ext>
              </a:extLst>
            </p:cNvPr>
            <p:cNvSpPr/>
            <p:nvPr/>
          </p:nvSpPr>
          <p:spPr>
            <a:xfrm>
              <a:off x="909021" y="6759797"/>
              <a:ext cx="13970" cy="13970"/>
            </a:xfrm>
            <a:custGeom>
              <a:avLst/>
              <a:gdLst/>
              <a:ahLst/>
              <a:cxnLst/>
              <a:rect l="l" t="t" r="r" b="b"/>
              <a:pathLst>
                <a:path w="13969" h="13970">
                  <a:moveTo>
                    <a:pt x="10198" y="0"/>
                  </a:moveTo>
                  <a:lnTo>
                    <a:pt x="2895" y="127"/>
                  </a:lnTo>
                  <a:lnTo>
                    <a:pt x="0" y="3124"/>
                  </a:lnTo>
                  <a:lnTo>
                    <a:pt x="127" y="10439"/>
                  </a:lnTo>
                  <a:lnTo>
                    <a:pt x="3124" y="13347"/>
                  </a:lnTo>
                  <a:lnTo>
                    <a:pt x="10439" y="13220"/>
                  </a:lnTo>
                  <a:lnTo>
                    <a:pt x="13347" y="10210"/>
                  </a:lnTo>
                  <a:lnTo>
                    <a:pt x="13284" y="6553"/>
                  </a:lnTo>
                  <a:lnTo>
                    <a:pt x="13220" y="2895"/>
                  </a:lnTo>
                  <a:lnTo>
                    <a:pt x="10198" y="0"/>
                  </a:lnTo>
                  <a:close/>
                </a:path>
              </a:pathLst>
            </a:custGeom>
            <a:solidFill>
              <a:srgbClr val="692F18"/>
            </a:solidFill>
          </p:spPr>
          <p:txBody>
            <a:bodyPr wrap="square" lIns="0" tIns="0" rIns="0" bIns="0" rtlCol="0"/>
            <a:lstStyle/>
            <a:p>
              <a:endParaRPr sz="1493" dirty="0"/>
            </a:p>
          </p:txBody>
        </p:sp>
        <p:sp>
          <p:nvSpPr>
            <p:cNvPr id="1579" name="object 1559">
              <a:extLst>
                <a:ext uri="{FF2B5EF4-FFF2-40B4-BE49-F238E27FC236}">
                  <a16:creationId xmlns:a16="http://schemas.microsoft.com/office/drawing/2014/main" id="{01E9685C-5AE3-4FC2-86C2-F09521FD768D}"/>
                </a:ext>
              </a:extLst>
            </p:cNvPr>
            <p:cNvSpPr/>
            <p:nvPr/>
          </p:nvSpPr>
          <p:spPr>
            <a:xfrm>
              <a:off x="705498" y="6770002"/>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8C4428"/>
            </a:solidFill>
          </p:spPr>
          <p:txBody>
            <a:bodyPr wrap="square" lIns="0" tIns="0" rIns="0" bIns="0" rtlCol="0"/>
            <a:lstStyle/>
            <a:p>
              <a:endParaRPr sz="1493" dirty="0"/>
            </a:p>
          </p:txBody>
        </p:sp>
        <p:sp>
          <p:nvSpPr>
            <p:cNvPr id="1580" name="object 1560">
              <a:extLst>
                <a:ext uri="{FF2B5EF4-FFF2-40B4-BE49-F238E27FC236}">
                  <a16:creationId xmlns:a16="http://schemas.microsoft.com/office/drawing/2014/main" id="{0480C76E-B2F8-45EB-B81A-86EE1B9A0EEE}"/>
                </a:ext>
              </a:extLst>
            </p:cNvPr>
            <p:cNvSpPr/>
            <p:nvPr/>
          </p:nvSpPr>
          <p:spPr>
            <a:xfrm>
              <a:off x="679470" y="6779483"/>
              <a:ext cx="13970" cy="13970"/>
            </a:xfrm>
            <a:custGeom>
              <a:avLst/>
              <a:gdLst/>
              <a:ahLst/>
              <a:cxnLst/>
              <a:rect l="l" t="t" r="r" b="b"/>
              <a:pathLst>
                <a:path w="13970" h="13970">
                  <a:moveTo>
                    <a:pt x="10210" y="0"/>
                  </a:moveTo>
                  <a:lnTo>
                    <a:pt x="2895" y="127"/>
                  </a:lnTo>
                  <a:lnTo>
                    <a:pt x="0" y="3136"/>
                  </a:lnTo>
                  <a:lnTo>
                    <a:pt x="126" y="10452"/>
                  </a:lnTo>
                  <a:lnTo>
                    <a:pt x="3136" y="13347"/>
                  </a:lnTo>
                  <a:lnTo>
                    <a:pt x="10439" y="13220"/>
                  </a:lnTo>
                  <a:lnTo>
                    <a:pt x="13347" y="10223"/>
                  </a:lnTo>
                  <a:lnTo>
                    <a:pt x="13284" y="6553"/>
                  </a:lnTo>
                  <a:lnTo>
                    <a:pt x="13220" y="2908"/>
                  </a:lnTo>
                  <a:lnTo>
                    <a:pt x="10210" y="0"/>
                  </a:lnTo>
                  <a:close/>
                </a:path>
              </a:pathLst>
            </a:custGeom>
            <a:solidFill>
              <a:srgbClr val="793F22"/>
            </a:solidFill>
          </p:spPr>
          <p:txBody>
            <a:bodyPr wrap="square" lIns="0" tIns="0" rIns="0" bIns="0" rtlCol="0"/>
            <a:lstStyle/>
            <a:p>
              <a:endParaRPr sz="1493" dirty="0"/>
            </a:p>
          </p:txBody>
        </p:sp>
        <p:sp>
          <p:nvSpPr>
            <p:cNvPr id="1581" name="object 1561">
              <a:extLst>
                <a:ext uri="{FF2B5EF4-FFF2-40B4-BE49-F238E27FC236}">
                  <a16:creationId xmlns:a16="http://schemas.microsoft.com/office/drawing/2014/main" id="{717CBC36-A252-44B4-8BD1-A4B659A78909}"/>
                </a:ext>
              </a:extLst>
            </p:cNvPr>
            <p:cNvSpPr/>
            <p:nvPr/>
          </p:nvSpPr>
          <p:spPr>
            <a:xfrm>
              <a:off x="524186" y="6700733"/>
              <a:ext cx="13970" cy="13970"/>
            </a:xfrm>
            <a:custGeom>
              <a:avLst/>
              <a:gdLst/>
              <a:ahLst/>
              <a:cxnLst/>
              <a:rect l="l" t="t" r="r" b="b"/>
              <a:pathLst>
                <a:path w="13970" h="13970">
                  <a:moveTo>
                    <a:pt x="10210" y="0"/>
                  </a:moveTo>
                  <a:lnTo>
                    <a:pt x="2908" y="126"/>
                  </a:lnTo>
                  <a:lnTo>
                    <a:pt x="0" y="3124"/>
                  </a:lnTo>
                  <a:lnTo>
                    <a:pt x="126" y="10439"/>
                  </a:lnTo>
                  <a:lnTo>
                    <a:pt x="3136" y="13347"/>
                  </a:lnTo>
                  <a:lnTo>
                    <a:pt x="10439" y="13220"/>
                  </a:lnTo>
                  <a:lnTo>
                    <a:pt x="13347" y="10210"/>
                  </a:lnTo>
                  <a:lnTo>
                    <a:pt x="13284" y="6553"/>
                  </a:lnTo>
                  <a:lnTo>
                    <a:pt x="13220" y="2895"/>
                  </a:lnTo>
                  <a:lnTo>
                    <a:pt x="10210" y="0"/>
                  </a:lnTo>
                  <a:close/>
                </a:path>
              </a:pathLst>
            </a:custGeom>
            <a:solidFill>
              <a:srgbClr val="974B2A"/>
            </a:solidFill>
          </p:spPr>
          <p:txBody>
            <a:bodyPr wrap="square" lIns="0" tIns="0" rIns="0" bIns="0" rtlCol="0"/>
            <a:lstStyle/>
            <a:p>
              <a:endParaRPr sz="1493" dirty="0"/>
            </a:p>
          </p:txBody>
        </p:sp>
        <p:sp>
          <p:nvSpPr>
            <p:cNvPr id="1582" name="object 1562">
              <a:extLst>
                <a:ext uri="{FF2B5EF4-FFF2-40B4-BE49-F238E27FC236}">
                  <a16:creationId xmlns:a16="http://schemas.microsoft.com/office/drawing/2014/main" id="{18051FC2-411A-44FF-90CE-766BFD4A0464}"/>
                </a:ext>
              </a:extLst>
            </p:cNvPr>
            <p:cNvSpPr/>
            <p:nvPr/>
          </p:nvSpPr>
          <p:spPr>
            <a:xfrm>
              <a:off x="802278" y="6742321"/>
              <a:ext cx="13970" cy="13970"/>
            </a:xfrm>
            <a:custGeom>
              <a:avLst/>
              <a:gdLst/>
              <a:ahLst/>
              <a:cxnLst/>
              <a:rect l="l" t="t" r="r" b="b"/>
              <a:pathLst>
                <a:path w="13969" h="13970">
                  <a:moveTo>
                    <a:pt x="10210" y="0"/>
                  </a:moveTo>
                  <a:lnTo>
                    <a:pt x="2908" y="127"/>
                  </a:lnTo>
                  <a:lnTo>
                    <a:pt x="0" y="3136"/>
                  </a:lnTo>
                  <a:lnTo>
                    <a:pt x="126" y="10439"/>
                  </a:lnTo>
                  <a:lnTo>
                    <a:pt x="3136" y="13360"/>
                  </a:lnTo>
                  <a:lnTo>
                    <a:pt x="10452" y="13233"/>
                  </a:lnTo>
                  <a:lnTo>
                    <a:pt x="13347" y="10210"/>
                  </a:lnTo>
                  <a:lnTo>
                    <a:pt x="13284" y="6565"/>
                  </a:lnTo>
                  <a:lnTo>
                    <a:pt x="13220" y="2895"/>
                  </a:lnTo>
                  <a:lnTo>
                    <a:pt x="10210" y="0"/>
                  </a:lnTo>
                  <a:close/>
                </a:path>
              </a:pathLst>
            </a:custGeom>
            <a:solidFill>
              <a:srgbClr val="7B3B23"/>
            </a:solidFill>
          </p:spPr>
          <p:txBody>
            <a:bodyPr wrap="square" lIns="0" tIns="0" rIns="0" bIns="0" rtlCol="0"/>
            <a:lstStyle/>
            <a:p>
              <a:endParaRPr sz="1493" dirty="0"/>
            </a:p>
          </p:txBody>
        </p:sp>
        <p:sp>
          <p:nvSpPr>
            <p:cNvPr id="1583" name="object 1563">
              <a:extLst>
                <a:ext uri="{FF2B5EF4-FFF2-40B4-BE49-F238E27FC236}">
                  <a16:creationId xmlns:a16="http://schemas.microsoft.com/office/drawing/2014/main" id="{1A560824-C2D9-47EB-AB30-B101E532C010}"/>
                </a:ext>
              </a:extLst>
            </p:cNvPr>
            <p:cNvSpPr/>
            <p:nvPr/>
          </p:nvSpPr>
          <p:spPr>
            <a:xfrm>
              <a:off x="884516" y="6733937"/>
              <a:ext cx="13335" cy="13970"/>
            </a:xfrm>
            <a:custGeom>
              <a:avLst/>
              <a:gdLst/>
              <a:ahLst/>
              <a:cxnLst/>
              <a:rect l="l" t="t" r="r" b="b"/>
              <a:pathLst>
                <a:path w="13334" h="13970">
                  <a:moveTo>
                    <a:pt x="10198" y="0"/>
                  </a:moveTo>
                  <a:lnTo>
                    <a:pt x="2895" y="127"/>
                  </a:lnTo>
                  <a:lnTo>
                    <a:pt x="0" y="3136"/>
                  </a:lnTo>
                  <a:lnTo>
                    <a:pt x="127" y="10439"/>
                  </a:lnTo>
                  <a:lnTo>
                    <a:pt x="3124" y="13347"/>
                  </a:lnTo>
                  <a:lnTo>
                    <a:pt x="10439" y="13220"/>
                  </a:lnTo>
                  <a:lnTo>
                    <a:pt x="13335" y="10210"/>
                  </a:lnTo>
                  <a:lnTo>
                    <a:pt x="13271" y="6553"/>
                  </a:lnTo>
                  <a:lnTo>
                    <a:pt x="13208" y="2908"/>
                  </a:lnTo>
                  <a:lnTo>
                    <a:pt x="10198" y="0"/>
                  </a:lnTo>
                  <a:close/>
                </a:path>
              </a:pathLst>
            </a:custGeom>
            <a:solidFill>
              <a:srgbClr val="723720"/>
            </a:solidFill>
          </p:spPr>
          <p:txBody>
            <a:bodyPr wrap="square" lIns="0" tIns="0" rIns="0" bIns="0" rtlCol="0"/>
            <a:lstStyle/>
            <a:p>
              <a:endParaRPr sz="1493" dirty="0"/>
            </a:p>
          </p:txBody>
        </p:sp>
        <p:sp>
          <p:nvSpPr>
            <p:cNvPr id="1584" name="object 1564">
              <a:extLst>
                <a:ext uri="{FF2B5EF4-FFF2-40B4-BE49-F238E27FC236}">
                  <a16:creationId xmlns:a16="http://schemas.microsoft.com/office/drawing/2014/main" id="{13787DEC-6BF8-4CC2-AB6C-D8C8D2F2876C}"/>
                </a:ext>
              </a:extLst>
            </p:cNvPr>
            <p:cNvSpPr/>
            <p:nvPr/>
          </p:nvSpPr>
          <p:spPr>
            <a:xfrm>
              <a:off x="810374" y="6796338"/>
              <a:ext cx="13335" cy="13970"/>
            </a:xfrm>
            <a:custGeom>
              <a:avLst/>
              <a:gdLst/>
              <a:ahLst/>
              <a:cxnLst/>
              <a:rect l="l" t="t" r="r" b="b"/>
              <a:pathLst>
                <a:path w="13334" h="13970">
                  <a:moveTo>
                    <a:pt x="10198" y="0"/>
                  </a:moveTo>
                  <a:lnTo>
                    <a:pt x="2895" y="126"/>
                  </a:lnTo>
                  <a:lnTo>
                    <a:pt x="0" y="3124"/>
                  </a:lnTo>
                  <a:lnTo>
                    <a:pt x="127" y="10439"/>
                  </a:lnTo>
                  <a:lnTo>
                    <a:pt x="3124" y="13347"/>
                  </a:lnTo>
                  <a:lnTo>
                    <a:pt x="10439" y="13220"/>
                  </a:lnTo>
                  <a:lnTo>
                    <a:pt x="13335" y="10210"/>
                  </a:lnTo>
                  <a:lnTo>
                    <a:pt x="13271" y="6553"/>
                  </a:lnTo>
                  <a:lnTo>
                    <a:pt x="13208" y="2895"/>
                  </a:lnTo>
                  <a:lnTo>
                    <a:pt x="10198" y="0"/>
                  </a:lnTo>
                  <a:close/>
                </a:path>
              </a:pathLst>
            </a:custGeom>
            <a:solidFill>
              <a:srgbClr val="60321B"/>
            </a:solidFill>
          </p:spPr>
          <p:txBody>
            <a:bodyPr wrap="square" lIns="0" tIns="0" rIns="0" bIns="0" rtlCol="0"/>
            <a:lstStyle/>
            <a:p>
              <a:endParaRPr sz="1493" dirty="0"/>
            </a:p>
          </p:txBody>
        </p:sp>
        <p:sp>
          <p:nvSpPr>
            <p:cNvPr id="1585" name="object 1565">
              <a:extLst>
                <a:ext uri="{FF2B5EF4-FFF2-40B4-BE49-F238E27FC236}">
                  <a16:creationId xmlns:a16="http://schemas.microsoft.com/office/drawing/2014/main" id="{9EE07D2E-FDAF-470D-8BF0-C3E910D81519}"/>
                </a:ext>
              </a:extLst>
            </p:cNvPr>
            <p:cNvSpPr/>
            <p:nvPr/>
          </p:nvSpPr>
          <p:spPr>
            <a:xfrm>
              <a:off x="514866" y="6752903"/>
              <a:ext cx="13970" cy="13970"/>
            </a:xfrm>
            <a:custGeom>
              <a:avLst/>
              <a:gdLst/>
              <a:ahLst/>
              <a:cxnLst/>
              <a:rect l="l" t="t" r="r" b="b"/>
              <a:pathLst>
                <a:path w="13970" h="13970">
                  <a:moveTo>
                    <a:pt x="10210" y="0"/>
                  </a:moveTo>
                  <a:lnTo>
                    <a:pt x="2895" y="126"/>
                  </a:lnTo>
                  <a:lnTo>
                    <a:pt x="0" y="3149"/>
                  </a:lnTo>
                  <a:lnTo>
                    <a:pt x="126" y="10452"/>
                  </a:lnTo>
                  <a:lnTo>
                    <a:pt x="3136" y="13360"/>
                  </a:lnTo>
                  <a:lnTo>
                    <a:pt x="10439" y="13233"/>
                  </a:lnTo>
                  <a:lnTo>
                    <a:pt x="13347" y="10223"/>
                  </a:lnTo>
                  <a:lnTo>
                    <a:pt x="13284" y="6565"/>
                  </a:lnTo>
                  <a:lnTo>
                    <a:pt x="13220" y="2920"/>
                  </a:lnTo>
                  <a:lnTo>
                    <a:pt x="10210" y="0"/>
                  </a:lnTo>
                  <a:close/>
                </a:path>
              </a:pathLst>
            </a:custGeom>
            <a:solidFill>
              <a:srgbClr val="A04E2F"/>
            </a:solidFill>
          </p:spPr>
          <p:txBody>
            <a:bodyPr wrap="square" lIns="0" tIns="0" rIns="0" bIns="0" rtlCol="0"/>
            <a:lstStyle/>
            <a:p>
              <a:endParaRPr sz="1493" dirty="0"/>
            </a:p>
          </p:txBody>
        </p:sp>
        <p:sp>
          <p:nvSpPr>
            <p:cNvPr id="1586" name="object 1566">
              <a:extLst>
                <a:ext uri="{FF2B5EF4-FFF2-40B4-BE49-F238E27FC236}">
                  <a16:creationId xmlns:a16="http://schemas.microsoft.com/office/drawing/2014/main" id="{CB5F1FC6-8338-4A25-AA5F-03EAF4445EF7}"/>
                </a:ext>
              </a:extLst>
            </p:cNvPr>
            <p:cNvSpPr/>
            <p:nvPr/>
          </p:nvSpPr>
          <p:spPr>
            <a:xfrm>
              <a:off x="646007" y="6780786"/>
              <a:ext cx="13970" cy="13335"/>
            </a:xfrm>
            <a:custGeom>
              <a:avLst/>
              <a:gdLst/>
              <a:ahLst/>
              <a:cxnLst/>
              <a:rect l="l" t="t" r="r" b="b"/>
              <a:pathLst>
                <a:path w="13970" h="13334">
                  <a:moveTo>
                    <a:pt x="10210" y="0"/>
                  </a:moveTo>
                  <a:lnTo>
                    <a:pt x="2895" y="126"/>
                  </a:lnTo>
                  <a:lnTo>
                    <a:pt x="0" y="3124"/>
                  </a:lnTo>
                  <a:lnTo>
                    <a:pt x="126" y="10439"/>
                  </a:lnTo>
                  <a:lnTo>
                    <a:pt x="3136" y="13334"/>
                  </a:lnTo>
                  <a:lnTo>
                    <a:pt x="10439" y="13207"/>
                  </a:lnTo>
                  <a:lnTo>
                    <a:pt x="13347" y="10210"/>
                  </a:lnTo>
                  <a:lnTo>
                    <a:pt x="13284" y="6553"/>
                  </a:lnTo>
                  <a:lnTo>
                    <a:pt x="13220" y="2895"/>
                  </a:lnTo>
                  <a:lnTo>
                    <a:pt x="10210" y="0"/>
                  </a:lnTo>
                  <a:close/>
                </a:path>
              </a:pathLst>
            </a:custGeom>
            <a:solidFill>
              <a:srgbClr val="804024"/>
            </a:solidFill>
          </p:spPr>
          <p:txBody>
            <a:bodyPr wrap="square" lIns="0" tIns="0" rIns="0" bIns="0" rtlCol="0"/>
            <a:lstStyle/>
            <a:p>
              <a:endParaRPr sz="1493" dirty="0"/>
            </a:p>
          </p:txBody>
        </p:sp>
        <p:sp>
          <p:nvSpPr>
            <p:cNvPr id="1587" name="object 1567">
              <a:extLst>
                <a:ext uri="{FF2B5EF4-FFF2-40B4-BE49-F238E27FC236}">
                  <a16:creationId xmlns:a16="http://schemas.microsoft.com/office/drawing/2014/main" id="{01F0613E-7CC8-4DC7-835B-EA08435D1814}"/>
                </a:ext>
              </a:extLst>
            </p:cNvPr>
            <p:cNvSpPr/>
            <p:nvPr/>
          </p:nvSpPr>
          <p:spPr>
            <a:xfrm>
              <a:off x="853485" y="6777869"/>
              <a:ext cx="13335" cy="13970"/>
            </a:xfrm>
            <a:custGeom>
              <a:avLst/>
              <a:gdLst/>
              <a:ahLst/>
              <a:cxnLst/>
              <a:rect l="l" t="t" r="r" b="b"/>
              <a:pathLst>
                <a:path w="13334" h="13970">
                  <a:moveTo>
                    <a:pt x="10198" y="0"/>
                  </a:moveTo>
                  <a:lnTo>
                    <a:pt x="2895" y="127"/>
                  </a:lnTo>
                  <a:lnTo>
                    <a:pt x="0" y="3136"/>
                  </a:lnTo>
                  <a:lnTo>
                    <a:pt x="127" y="10439"/>
                  </a:lnTo>
                  <a:lnTo>
                    <a:pt x="3124" y="13347"/>
                  </a:lnTo>
                  <a:lnTo>
                    <a:pt x="10426" y="13220"/>
                  </a:lnTo>
                  <a:lnTo>
                    <a:pt x="13335" y="10210"/>
                  </a:lnTo>
                  <a:lnTo>
                    <a:pt x="13271" y="6553"/>
                  </a:lnTo>
                  <a:lnTo>
                    <a:pt x="13208" y="2908"/>
                  </a:lnTo>
                  <a:lnTo>
                    <a:pt x="10198" y="0"/>
                  </a:lnTo>
                  <a:close/>
                </a:path>
              </a:pathLst>
            </a:custGeom>
            <a:solidFill>
              <a:srgbClr val="6A341E"/>
            </a:solidFill>
          </p:spPr>
          <p:txBody>
            <a:bodyPr wrap="square" lIns="0" tIns="0" rIns="0" bIns="0" rtlCol="0"/>
            <a:lstStyle/>
            <a:p>
              <a:endParaRPr sz="1493" dirty="0"/>
            </a:p>
          </p:txBody>
        </p:sp>
        <p:sp>
          <p:nvSpPr>
            <p:cNvPr id="1588" name="object 1568">
              <a:extLst>
                <a:ext uri="{FF2B5EF4-FFF2-40B4-BE49-F238E27FC236}">
                  <a16:creationId xmlns:a16="http://schemas.microsoft.com/office/drawing/2014/main" id="{1A30A4E1-C150-41AD-A0B8-A4BFDACE398E}"/>
                </a:ext>
              </a:extLst>
            </p:cNvPr>
            <p:cNvSpPr/>
            <p:nvPr/>
          </p:nvSpPr>
          <p:spPr>
            <a:xfrm>
              <a:off x="669289" y="6761351"/>
              <a:ext cx="13970" cy="13970"/>
            </a:xfrm>
            <a:custGeom>
              <a:avLst/>
              <a:gdLst/>
              <a:ahLst/>
              <a:cxnLst/>
              <a:rect l="l" t="t" r="r" b="b"/>
              <a:pathLst>
                <a:path w="13970" h="13970">
                  <a:moveTo>
                    <a:pt x="10210" y="0"/>
                  </a:moveTo>
                  <a:lnTo>
                    <a:pt x="2895" y="127"/>
                  </a:lnTo>
                  <a:lnTo>
                    <a:pt x="0" y="3124"/>
                  </a:lnTo>
                  <a:lnTo>
                    <a:pt x="126" y="10426"/>
                  </a:lnTo>
                  <a:lnTo>
                    <a:pt x="3136" y="13347"/>
                  </a:lnTo>
                  <a:lnTo>
                    <a:pt x="10439" y="13220"/>
                  </a:lnTo>
                  <a:lnTo>
                    <a:pt x="13347" y="10198"/>
                  </a:lnTo>
                  <a:lnTo>
                    <a:pt x="13284" y="6553"/>
                  </a:lnTo>
                  <a:lnTo>
                    <a:pt x="13220" y="2895"/>
                  </a:lnTo>
                  <a:lnTo>
                    <a:pt x="10210" y="0"/>
                  </a:lnTo>
                  <a:close/>
                </a:path>
              </a:pathLst>
            </a:custGeom>
            <a:solidFill>
              <a:srgbClr val="7A3E22"/>
            </a:solidFill>
          </p:spPr>
          <p:txBody>
            <a:bodyPr wrap="square" lIns="0" tIns="0" rIns="0" bIns="0" rtlCol="0"/>
            <a:lstStyle/>
            <a:p>
              <a:endParaRPr sz="1493" dirty="0"/>
            </a:p>
          </p:txBody>
        </p:sp>
        <p:sp>
          <p:nvSpPr>
            <p:cNvPr id="1589" name="object 1569">
              <a:extLst>
                <a:ext uri="{FF2B5EF4-FFF2-40B4-BE49-F238E27FC236}">
                  <a16:creationId xmlns:a16="http://schemas.microsoft.com/office/drawing/2014/main" id="{5547A19D-4BF7-4C2F-9A83-0F4A7B35257F}"/>
                </a:ext>
              </a:extLst>
            </p:cNvPr>
            <p:cNvSpPr/>
            <p:nvPr/>
          </p:nvSpPr>
          <p:spPr>
            <a:xfrm>
              <a:off x="636819" y="6769120"/>
              <a:ext cx="13970" cy="13970"/>
            </a:xfrm>
            <a:custGeom>
              <a:avLst/>
              <a:gdLst/>
              <a:ahLst/>
              <a:cxnLst/>
              <a:rect l="l" t="t" r="r" b="b"/>
              <a:pathLst>
                <a:path w="13970" h="13970">
                  <a:moveTo>
                    <a:pt x="10210" y="0"/>
                  </a:moveTo>
                  <a:lnTo>
                    <a:pt x="2895" y="126"/>
                  </a:lnTo>
                  <a:lnTo>
                    <a:pt x="0" y="3136"/>
                  </a:lnTo>
                  <a:lnTo>
                    <a:pt x="126" y="10439"/>
                  </a:lnTo>
                  <a:lnTo>
                    <a:pt x="3136" y="13360"/>
                  </a:lnTo>
                  <a:lnTo>
                    <a:pt x="10439" y="13233"/>
                  </a:lnTo>
                  <a:lnTo>
                    <a:pt x="13347" y="10210"/>
                  </a:lnTo>
                  <a:lnTo>
                    <a:pt x="13284" y="6565"/>
                  </a:lnTo>
                  <a:lnTo>
                    <a:pt x="13220" y="2895"/>
                  </a:lnTo>
                  <a:lnTo>
                    <a:pt x="10210" y="0"/>
                  </a:lnTo>
                  <a:close/>
                </a:path>
              </a:pathLst>
            </a:custGeom>
            <a:solidFill>
              <a:srgbClr val="95492B"/>
            </a:solidFill>
          </p:spPr>
          <p:txBody>
            <a:bodyPr wrap="square" lIns="0" tIns="0" rIns="0" bIns="0" rtlCol="0"/>
            <a:lstStyle/>
            <a:p>
              <a:endParaRPr sz="1493" dirty="0"/>
            </a:p>
          </p:txBody>
        </p:sp>
        <p:sp>
          <p:nvSpPr>
            <p:cNvPr id="1590" name="object 1570">
              <a:extLst>
                <a:ext uri="{FF2B5EF4-FFF2-40B4-BE49-F238E27FC236}">
                  <a16:creationId xmlns:a16="http://schemas.microsoft.com/office/drawing/2014/main" id="{34916712-F106-4486-99A9-9DDA7E524E69}"/>
                </a:ext>
              </a:extLst>
            </p:cNvPr>
            <p:cNvSpPr/>
            <p:nvPr/>
          </p:nvSpPr>
          <p:spPr>
            <a:xfrm>
              <a:off x="1003776" y="6741818"/>
              <a:ext cx="13970" cy="13970"/>
            </a:xfrm>
            <a:custGeom>
              <a:avLst/>
              <a:gdLst/>
              <a:ahLst/>
              <a:cxnLst/>
              <a:rect l="l" t="t" r="r" b="b"/>
              <a:pathLst>
                <a:path w="13969" h="13970">
                  <a:moveTo>
                    <a:pt x="10210" y="0"/>
                  </a:moveTo>
                  <a:lnTo>
                    <a:pt x="2895" y="127"/>
                  </a:lnTo>
                  <a:lnTo>
                    <a:pt x="0" y="3124"/>
                  </a:lnTo>
                  <a:lnTo>
                    <a:pt x="127" y="10439"/>
                  </a:lnTo>
                  <a:lnTo>
                    <a:pt x="3136" y="13347"/>
                  </a:lnTo>
                  <a:lnTo>
                    <a:pt x="10439" y="13220"/>
                  </a:lnTo>
                  <a:lnTo>
                    <a:pt x="13347" y="10210"/>
                  </a:lnTo>
                  <a:lnTo>
                    <a:pt x="13284" y="6553"/>
                  </a:lnTo>
                  <a:lnTo>
                    <a:pt x="13220" y="2895"/>
                  </a:lnTo>
                  <a:lnTo>
                    <a:pt x="10210" y="0"/>
                  </a:lnTo>
                  <a:close/>
                </a:path>
              </a:pathLst>
            </a:custGeom>
            <a:solidFill>
              <a:srgbClr val="733921"/>
            </a:solidFill>
          </p:spPr>
          <p:txBody>
            <a:bodyPr wrap="square" lIns="0" tIns="0" rIns="0" bIns="0" rtlCol="0"/>
            <a:lstStyle/>
            <a:p>
              <a:endParaRPr sz="1493" dirty="0"/>
            </a:p>
          </p:txBody>
        </p:sp>
        <p:sp>
          <p:nvSpPr>
            <p:cNvPr id="1591" name="object 1571">
              <a:extLst>
                <a:ext uri="{FF2B5EF4-FFF2-40B4-BE49-F238E27FC236}">
                  <a16:creationId xmlns:a16="http://schemas.microsoft.com/office/drawing/2014/main" id="{26A77E02-E0F1-44B7-9D97-92E2217804AD}"/>
                </a:ext>
              </a:extLst>
            </p:cNvPr>
            <p:cNvSpPr/>
            <p:nvPr/>
          </p:nvSpPr>
          <p:spPr>
            <a:xfrm>
              <a:off x="674748" y="6733687"/>
              <a:ext cx="13970" cy="13970"/>
            </a:xfrm>
            <a:custGeom>
              <a:avLst/>
              <a:gdLst/>
              <a:ahLst/>
              <a:cxnLst/>
              <a:rect l="l" t="t" r="r" b="b"/>
              <a:pathLst>
                <a:path w="13970" h="13970">
                  <a:moveTo>
                    <a:pt x="10210" y="0"/>
                  </a:moveTo>
                  <a:lnTo>
                    <a:pt x="2908" y="126"/>
                  </a:lnTo>
                  <a:lnTo>
                    <a:pt x="0" y="3149"/>
                  </a:lnTo>
                  <a:lnTo>
                    <a:pt x="126" y="10452"/>
                  </a:lnTo>
                  <a:lnTo>
                    <a:pt x="3136" y="13360"/>
                  </a:lnTo>
                  <a:lnTo>
                    <a:pt x="10452" y="13233"/>
                  </a:lnTo>
                  <a:lnTo>
                    <a:pt x="13347" y="10223"/>
                  </a:lnTo>
                  <a:lnTo>
                    <a:pt x="13284" y="6565"/>
                  </a:lnTo>
                  <a:lnTo>
                    <a:pt x="13220" y="2920"/>
                  </a:lnTo>
                  <a:lnTo>
                    <a:pt x="10210" y="0"/>
                  </a:lnTo>
                  <a:close/>
                </a:path>
              </a:pathLst>
            </a:custGeom>
            <a:solidFill>
              <a:srgbClr val="8C4428"/>
            </a:solidFill>
          </p:spPr>
          <p:txBody>
            <a:bodyPr wrap="square" lIns="0" tIns="0" rIns="0" bIns="0" rtlCol="0"/>
            <a:lstStyle/>
            <a:p>
              <a:endParaRPr sz="1493" dirty="0"/>
            </a:p>
          </p:txBody>
        </p:sp>
        <p:sp>
          <p:nvSpPr>
            <p:cNvPr id="1592" name="object 1572">
              <a:extLst>
                <a:ext uri="{FF2B5EF4-FFF2-40B4-BE49-F238E27FC236}">
                  <a16:creationId xmlns:a16="http://schemas.microsoft.com/office/drawing/2014/main" id="{43F5BA46-8D6C-486F-9E57-F135C83DA7D7}"/>
                </a:ext>
              </a:extLst>
            </p:cNvPr>
            <p:cNvSpPr/>
            <p:nvPr/>
          </p:nvSpPr>
          <p:spPr>
            <a:xfrm>
              <a:off x="852487" y="6737414"/>
              <a:ext cx="13970" cy="13970"/>
            </a:xfrm>
            <a:custGeom>
              <a:avLst/>
              <a:gdLst/>
              <a:ahLst/>
              <a:cxnLst/>
              <a:rect l="l" t="t" r="r" b="b"/>
              <a:pathLst>
                <a:path w="13969" h="13970">
                  <a:moveTo>
                    <a:pt x="10236" y="0"/>
                  </a:moveTo>
                  <a:lnTo>
                    <a:pt x="2920" y="127"/>
                  </a:lnTo>
                  <a:lnTo>
                    <a:pt x="0" y="3136"/>
                  </a:lnTo>
                  <a:lnTo>
                    <a:pt x="139" y="10439"/>
                  </a:lnTo>
                  <a:lnTo>
                    <a:pt x="3149" y="13347"/>
                  </a:lnTo>
                  <a:lnTo>
                    <a:pt x="10464" y="13220"/>
                  </a:lnTo>
                  <a:lnTo>
                    <a:pt x="13360" y="10210"/>
                  </a:lnTo>
                  <a:lnTo>
                    <a:pt x="13296" y="6553"/>
                  </a:lnTo>
                  <a:lnTo>
                    <a:pt x="13233" y="2908"/>
                  </a:lnTo>
                  <a:lnTo>
                    <a:pt x="10236" y="0"/>
                  </a:lnTo>
                  <a:close/>
                </a:path>
              </a:pathLst>
            </a:custGeom>
            <a:solidFill>
              <a:srgbClr val="6D371E"/>
            </a:solidFill>
          </p:spPr>
          <p:txBody>
            <a:bodyPr wrap="square" lIns="0" tIns="0" rIns="0" bIns="0" rtlCol="0"/>
            <a:lstStyle/>
            <a:p>
              <a:endParaRPr sz="1493" dirty="0"/>
            </a:p>
          </p:txBody>
        </p:sp>
        <p:sp>
          <p:nvSpPr>
            <p:cNvPr id="1593" name="object 1573">
              <a:extLst>
                <a:ext uri="{FF2B5EF4-FFF2-40B4-BE49-F238E27FC236}">
                  <a16:creationId xmlns:a16="http://schemas.microsoft.com/office/drawing/2014/main" id="{BCD66B75-8ADF-4069-83BC-18FD4FC2387F}"/>
                </a:ext>
              </a:extLst>
            </p:cNvPr>
            <p:cNvSpPr/>
            <p:nvPr/>
          </p:nvSpPr>
          <p:spPr>
            <a:xfrm>
              <a:off x="606003" y="6761107"/>
              <a:ext cx="13970" cy="13970"/>
            </a:xfrm>
            <a:custGeom>
              <a:avLst/>
              <a:gdLst/>
              <a:ahLst/>
              <a:cxnLst/>
              <a:rect l="l" t="t" r="r" b="b"/>
              <a:pathLst>
                <a:path w="13970" h="13970">
                  <a:moveTo>
                    <a:pt x="10210" y="0"/>
                  </a:moveTo>
                  <a:lnTo>
                    <a:pt x="2908" y="127"/>
                  </a:lnTo>
                  <a:lnTo>
                    <a:pt x="0" y="3136"/>
                  </a:lnTo>
                  <a:lnTo>
                    <a:pt x="126" y="10439"/>
                  </a:lnTo>
                  <a:lnTo>
                    <a:pt x="3136" y="13360"/>
                  </a:lnTo>
                  <a:lnTo>
                    <a:pt x="10439" y="13233"/>
                  </a:lnTo>
                  <a:lnTo>
                    <a:pt x="13347" y="10210"/>
                  </a:lnTo>
                  <a:lnTo>
                    <a:pt x="13284" y="6565"/>
                  </a:lnTo>
                  <a:lnTo>
                    <a:pt x="13220" y="2908"/>
                  </a:lnTo>
                  <a:lnTo>
                    <a:pt x="10210" y="0"/>
                  </a:lnTo>
                  <a:close/>
                </a:path>
              </a:pathLst>
            </a:custGeom>
            <a:solidFill>
              <a:srgbClr val="874327"/>
            </a:solidFill>
          </p:spPr>
          <p:txBody>
            <a:bodyPr wrap="square" lIns="0" tIns="0" rIns="0" bIns="0" rtlCol="0"/>
            <a:lstStyle/>
            <a:p>
              <a:endParaRPr sz="1493" dirty="0"/>
            </a:p>
          </p:txBody>
        </p:sp>
        <p:sp>
          <p:nvSpPr>
            <p:cNvPr id="1594" name="object 1574">
              <a:extLst>
                <a:ext uri="{FF2B5EF4-FFF2-40B4-BE49-F238E27FC236}">
                  <a16:creationId xmlns:a16="http://schemas.microsoft.com/office/drawing/2014/main" id="{B8EBB782-F4B9-4E22-BCCA-C3DA37188D1D}"/>
                </a:ext>
              </a:extLst>
            </p:cNvPr>
            <p:cNvSpPr/>
            <p:nvPr/>
          </p:nvSpPr>
          <p:spPr>
            <a:xfrm>
              <a:off x="624732" y="6752874"/>
              <a:ext cx="13970" cy="13970"/>
            </a:xfrm>
            <a:custGeom>
              <a:avLst/>
              <a:gdLst/>
              <a:ahLst/>
              <a:cxnLst/>
              <a:rect l="l" t="t" r="r" b="b"/>
              <a:pathLst>
                <a:path w="13970" h="13970">
                  <a:moveTo>
                    <a:pt x="10210" y="0"/>
                  </a:moveTo>
                  <a:lnTo>
                    <a:pt x="2908" y="127"/>
                  </a:lnTo>
                  <a:lnTo>
                    <a:pt x="0" y="3124"/>
                  </a:lnTo>
                  <a:lnTo>
                    <a:pt x="126" y="10426"/>
                  </a:lnTo>
                  <a:lnTo>
                    <a:pt x="3136" y="13347"/>
                  </a:lnTo>
                  <a:lnTo>
                    <a:pt x="10452" y="13220"/>
                  </a:lnTo>
                  <a:lnTo>
                    <a:pt x="13347" y="10198"/>
                  </a:lnTo>
                  <a:lnTo>
                    <a:pt x="13284" y="6553"/>
                  </a:lnTo>
                  <a:lnTo>
                    <a:pt x="13220" y="2895"/>
                  </a:lnTo>
                  <a:lnTo>
                    <a:pt x="10210" y="0"/>
                  </a:lnTo>
                  <a:close/>
                </a:path>
              </a:pathLst>
            </a:custGeom>
            <a:solidFill>
              <a:srgbClr val="914729"/>
            </a:solidFill>
          </p:spPr>
          <p:txBody>
            <a:bodyPr wrap="square" lIns="0" tIns="0" rIns="0" bIns="0" rtlCol="0"/>
            <a:lstStyle/>
            <a:p>
              <a:endParaRPr sz="1493" dirty="0"/>
            </a:p>
          </p:txBody>
        </p:sp>
        <p:sp>
          <p:nvSpPr>
            <p:cNvPr id="1595" name="object 1575">
              <a:extLst>
                <a:ext uri="{FF2B5EF4-FFF2-40B4-BE49-F238E27FC236}">
                  <a16:creationId xmlns:a16="http://schemas.microsoft.com/office/drawing/2014/main" id="{85F81077-0B66-40D4-8552-71DC4F9D18DF}"/>
                </a:ext>
              </a:extLst>
            </p:cNvPr>
            <p:cNvSpPr/>
            <p:nvPr/>
          </p:nvSpPr>
          <p:spPr>
            <a:xfrm>
              <a:off x="660267" y="6781425"/>
              <a:ext cx="13970" cy="13970"/>
            </a:xfrm>
            <a:custGeom>
              <a:avLst/>
              <a:gdLst/>
              <a:ahLst/>
              <a:cxnLst/>
              <a:rect l="l" t="t" r="r" b="b"/>
              <a:pathLst>
                <a:path w="13970" h="13970">
                  <a:moveTo>
                    <a:pt x="10210" y="0"/>
                  </a:moveTo>
                  <a:lnTo>
                    <a:pt x="2908" y="126"/>
                  </a:lnTo>
                  <a:lnTo>
                    <a:pt x="0" y="3149"/>
                  </a:lnTo>
                  <a:lnTo>
                    <a:pt x="126" y="10452"/>
                  </a:lnTo>
                  <a:lnTo>
                    <a:pt x="3136" y="13360"/>
                  </a:lnTo>
                  <a:lnTo>
                    <a:pt x="10439" y="13233"/>
                  </a:lnTo>
                  <a:lnTo>
                    <a:pt x="13347" y="10223"/>
                  </a:lnTo>
                  <a:lnTo>
                    <a:pt x="13284" y="6565"/>
                  </a:lnTo>
                  <a:lnTo>
                    <a:pt x="13220" y="2920"/>
                  </a:lnTo>
                  <a:lnTo>
                    <a:pt x="10210" y="0"/>
                  </a:lnTo>
                  <a:close/>
                </a:path>
              </a:pathLst>
            </a:custGeom>
            <a:solidFill>
              <a:srgbClr val="804024"/>
            </a:solidFill>
          </p:spPr>
          <p:txBody>
            <a:bodyPr wrap="square" lIns="0" tIns="0" rIns="0" bIns="0" rtlCol="0"/>
            <a:lstStyle/>
            <a:p>
              <a:endParaRPr sz="1493" dirty="0"/>
            </a:p>
          </p:txBody>
        </p:sp>
        <p:sp>
          <p:nvSpPr>
            <p:cNvPr id="1596" name="object 1576">
              <a:extLst>
                <a:ext uri="{FF2B5EF4-FFF2-40B4-BE49-F238E27FC236}">
                  <a16:creationId xmlns:a16="http://schemas.microsoft.com/office/drawing/2014/main" id="{1A16FCB4-DB61-4E40-B9CC-F00C106FB77B}"/>
                </a:ext>
              </a:extLst>
            </p:cNvPr>
            <p:cNvSpPr/>
            <p:nvPr/>
          </p:nvSpPr>
          <p:spPr>
            <a:xfrm>
              <a:off x="990933" y="6722106"/>
              <a:ext cx="13335" cy="13970"/>
            </a:xfrm>
            <a:custGeom>
              <a:avLst/>
              <a:gdLst/>
              <a:ahLst/>
              <a:cxnLst/>
              <a:rect l="l" t="t" r="r" b="b"/>
              <a:pathLst>
                <a:path w="13334" h="13970">
                  <a:moveTo>
                    <a:pt x="10198" y="0"/>
                  </a:moveTo>
                  <a:lnTo>
                    <a:pt x="2895" y="126"/>
                  </a:lnTo>
                  <a:lnTo>
                    <a:pt x="0" y="3124"/>
                  </a:lnTo>
                  <a:lnTo>
                    <a:pt x="127" y="10426"/>
                  </a:lnTo>
                  <a:lnTo>
                    <a:pt x="3124" y="13347"/>
                  </a:lnTo>
                  <a:lnTo>
                    <a:pt x="10426" y="13220"/>
                  </a:lnTo>
                  <a:lnTo>
                    <a:pt x="13335" y="10198"/>
                  </a:lnTo>
                  <a:lnTo>
                    <a:pt x="13271" y="6553"/>
                  </a:lnTo>
                  <a:lnTo>
                    <a:pt x="13208" y="2895"/>
                  </a:lnTo>
                  <a:lnTo>
                    <a:pt x="10198" y="0"/>
                  </a:lnTo>
                  <a:close/>
                </a:path>
              </a:pathLst>
            </a:custGeom>
            <a:solidFill>
              <a:srgbClr val="65341D"/>
            </a:solidFill>
          </p:spPr>
          <p:txBody>
            <a:bodyPr wrap="square" lIns="0" tIns="0" rIns="0" bIns="0" rtlCol="0"/>
            <a:lstStyle/>
            <a:p>
              <a:endParaRPr sz="1493" dirty="0"/>
            </a:p>
          </p:txBody>
        </p:sp>
        <p:sp>
          <p:nvSpPr>
            <p:cNvPr id="1597" name="object 1577">
              <a:extLst>
                <a:ext uri="{FF2B5EF4-FFF2-40B4-BE49-F238E27FC236}">
                  <a16:creationId xmlns:a16="http://schemas.microsoft.com/office/drawing/2014/main" id="{06C8C158-C533-4AD1-8513-041E8BBDFC76}"/>
                </a:ext>
              </a:extLst>
            </p:cNvPr>
            <p:cNvSpPr/>
            <p:nvPr/>
          </p:nvSpPr>
          <p:spPr>
            <a:xfrm>
              <a:off x="769785" y="6734699"/>
              <a:ext cx="13970" cy="13970"/>
            </a:xfrm>
            <a:custGeom>
              <a:avLst/>
              <a:gdLst/>
              <a:ahLst/>
              <a:cxnLst/>
              <a:rect l="l" t="t" r="r" b="b"/>
              <a:pathLst>
                <a:path w="13970" h="13970">
                  <a:moveTo>
                    <a:pt x="10210" y="0"/>
                  </a:moveTo>
                  <a:lnTo>
                    <a:pt x="2895" y="126"/>
                  </a:lnTo>
                  <a:lnTo>
                    <a:pt x="0" y="3136"/>
                  </a:lnTo>
                  <a:lnTo>
                    <a:pt x="126" y="10439"/>
                  </a:lnTo>
                  <a:lnTo>
                    <a:pt x="3136" y="13360"/>
                  </a:lnTo>
                  <a:lnTo>
                    <a:pt x="10439" y="13233"/>
                  </a:lnTo>
                  <a:lnTo>
                    <a:pt x="13347" y="10210"/>
                  </a:lnTo>
                  <a:lnTo>
                    <a:pt x="13284" y="6565"/>
                  </a:lnTo>
                  <a:lnTo>
                    <a:pt x="13220" y="2908"/>
                  </a:lnTo>
                  <a:lnTo>
                    <a:pt x="10210" y="0"/>
                  </a:lnTo>
                  <a:close/>
                </a:path>
              </a:pathLst>
            </a:custGeom>
            <a:solidFill>
              <a:srgbClr val="7F4123"/>
            </a:solidFill>
          </p:spPr>
          <p:txBody>
            <a:bodyPr wrap="square" lIns="0" tIns="0" rIns="0" bIns="0" rtlCol="0"/>
            <a:lstStyle/>
            <a:p>
              <a:endParaRPr sz="1493" dirty="0"/>
            </a:p>
          </p:txBody>
        </p:sp>
        <p:sp>
          <p:nvSpPr>
            <p:cNvPr id="1598" name="object 1578">
              <a:extLst>
                <a:ext uri="{FF2B5EF4-FFF2-40B4-BE49-F238E27FC236}">
                  <a16:creationId xmlns:a16="http://schemas.microsoft.com/office/drawing/2014/main" id="{75F994B5-3495-4B9C-9500-9202FFF10101}"/>
                </a:ext>
              </a:extLst>
            </p:cNvPr>
            <p:cNvSpPr/>
            <p:nvPr/>
          </p:nvSpPr>
          <p:spPr>
            <a:xfrm>
              <a:off x="627428" y="6787620"/>
              <a:ext cx="13970" cy="13970"/>
            </a:xfrm>
            <a:custGeom>
              <a:avLst/>
              <a:gdLst/>
              <a:ahLst/>
              <a:cxnLst/>
              <a:rect l="l" t="t" r="r" b="b"/>
              <a:pathLst>
                <a:path w="13970" h="13970">
                  <a:moveTo>
                    <a:pt x="10210" y="0"/>
                  </a:moveTo>
                  <a:lnTo>
                    <a:pt x="2908" y="126"/>
                  </a:lnTo>
                  <a:lnTo>
                    <a:pt x="0" y="3136"/>
                  </a:lnTo>
                  <a:lnTo>
                    <a:pt x="126" y="10452"/>
                  </a:lnTo>
                  <a:lnTo>
                    <a:pt x="3136" y="13347"/>
                  </a:lnTo>
                  <a:lnTo>
                    <a:pt x="10439" y="13220"/>
                  </a:lnTo>
                  <a:lnTo>
                    <a:pt x="13347" y="10223"/>
                  </a:lnTo>
                  <a:lnTo>
                    <a:pt x="13284" y="6565"/>
                  </a:lnTo>
                  <a:lnTo>
                    <a:pt x="13220" y="2908"/>
                  </a:lnTo>
                  <a:lnTo>
                    <a:pt x="10210" y="0"/>
                  </a:lnTo>
                  <a:close/>
                </a:path>
              </a:pathLst>
            </a:custGeom>
            <a:solidFill>
              <a:srgbClr val="8F4628"/>
            </a:solidFill>
          </p:spPr>
          <p:txBody>
            <a:bodyPr wrap="square" lIns="0" tIns="0" rIns="0" bIns="0" rtlCol="0"/>
            <a:lstStyle/>
            <a:p>
              <a:endParaRPr sz="1493" dirty="0"/>
            </a:p>
          </p:txBody>
        </p:sp>
        <p:sp>
          <p:nvSpPr>
            <p:cNvPr id="1599" name="object 1579">
              <a:extLst>
                <a:ext uri="{FF2B5EF4-FFF2-40B4-BE49-F238E27FC236}">
                  <a16:creationId xmlns:a16="http://schemas.microsoft.com/office/drawing/2014/main" id="{4B66AD12-6B4E-48AB-9AD7-85C38C6C9FEE}"/>
                </a:ext>
              </a:extLst>
            </p:cNvPr>
            <p:cNvSpPr/>
            <p:nvPr/>
          </p:nvSpPr>
          <p:spPr>
            <a:xfrm>
              <a:off x="988094" y="6707358"/>
              <a:ext cx="13970" cy="13970"/>
            </a:xfrm>
            <a:custGeom>
              <a:avLst/>
              <a:gdLst/>
              <a:ahLst/>
              <a:cxnLst/>
              <a:rect l="l" t="t" r="r" b="b"/>
              <a:pathLst>
                <a:path w="13969" h="13970">
                  <a:moveTo>
                    <a:pt x="10210" y="0"/>
                  </a:moveTo>
                  <a:lnTo>
                    <a:pt x="2908" y="126"/>
                  </a:lnTo>
                  <a:lnTo>
                    <a:pt x="0" y="3149"/>
                  </a:lnTo>
                  <a:lnTo>
                    <a:pt x="127" y="10452"/>
                  </a:lnTo>
                  <a:lnTo>
                    <a:pt x="3136" y="13360"/>
                  </a:lnTo>
                  <a:lnTo>
                    <a:pt x="10439" y="13233"/>
                  </a:lnTo>
                  <a:lnTo>
                    <a:pt x="13347" y="10223"/>
                  </a:lnTo>
                  <a:lnTo>
                    <a:pt x="13284" y="6565"/>
                  </a:lnTo>
                  <a:lnTo>
                    <a:pt x="13220" y="2920"/>
                  </a:lnTo>
                  <a:lnTo>
                    <a:pt x="10210" y="0"/>
                  </a:lnTo>
                  <a:close/>
                </a:path>
              </a:pathLst>
            </a:custGeom>
            <a:solidFill>
              <a:srgbClr val="67351E"/>
            </a:solidFill>
          </p:spPr>
          <p:txBody>
            <a:bodyPr wrap="square" lIns="0" tIns="0" rIns="0" bIns="0" rtlCol="0"/>
            <a:lstStyle/>
            <a:p>
              <a:endParaRPr sz="1493" dirty="0"/>
            </a:p>
          </p:txBody>
        </p:sp>
        <p:sp>
          <p:nvSpPr>
            <p:cNvPr id="1600" name="object 1580">
              <a:extLst>
                <a:ext uri="{FF2B5EF4-FFF2-40B4-BE49-F238E27FC236}">
                  <a16:creationId xmlns:a16="http://schemas.microsoft.com/office/drawing/2014/main" id="{40270517-D678-424E-B807-B951F93B0BEB}"/>
                </a:ext>
              </a:extLst>
            </p:cNvPr>
            <p:cNvSpPr/>
            <p:nvPr/>
          </p:nvSpPr>
          <p:spPr>
            <a:xfrm>
              <a:off x="543316" y="6741149"/>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874527"/>
            </a:solidFill>
          </p:spPr>
          <p:txBody>
            <a:bodyPr wrap="square" lIns="0" tIns="0" rIns="0" bIns="0" rtlCol="0"/>
            <a:lstStyle/>
            <a:p>
              <a:endParaRPr sz="1493" dirty="0"/>
            </a:p>
          </p:txBody>
        </p:sp>
        <p:sp>
          <p:nvSpPr>
            <p:cNvPr id="1601" name="object 1581">
              <a:extLst>
                <a:ext uri="{FF2B5EF4-FFF2-40B4-BE49-F238E27FC236}">
                  <a16:creationId xmlns:a16="http://schemas.microsoft.com/office/drawing/2014/main" id="{6A08C9A2-00C6-4454-AF30-4BB74CE64616}"/>
                </a:ext>
              </a:extLst>
            </p:cNvPr>
            <p:cNvSpPr/>
            <p:nvPr/>
          </p:nvSpPr>
          <p:spPr>
            <a:xfrm>
              <a:off x="655311" y="6748500"/>
              <a:ext cx="13970" cy="13970"/>
            </a:xfrm>
            <a:custGeom>
              <a:avLst/>
              <a:gdLst/>
              <a:ahLst/>
              <a:cxnLst/>
              <a:rect l="l" t="t" r="r" b="b"/>
              <a:pathLst>
                <a:path w="13970" h="13970">
                  <a:moveTo>
                    <a:pt x="10210" y="0"/>
                  </a:moveTo>
                  <a:lnTo>
                    <a:pt x="2908" y="127"/>
                  </a:lnTo>
                  <a:lnTo>
                    <a:pt x="0" y="3136"/>
                  </a:lnTo>
                  <a:lnTo>
                    <a:pt x="126" y="10439"/>
                  </a:lnTo>
                  <a:lnTo>
                    <a:pt x="3136" y="13360"/>
                  </a:lnTo>
                  <a:lnTo>
                    <a:pt x="10452" y="13233"/>
                  </a:lnTo>
                  <a:lnTo>
                    <a:pt x="13347" y="10210"/>
                  </a:lnTo>
                  <a:lnTo>
                    <a:pt x="13284" y="6565"/>
                  </a:lnTo>
                  <a:lnTo>
                    <a:pt x="13220" y="2895"/>
                  </a:lnTo>
                  <a:lnTo>
                    <a:pt x="10210" y="0"/>
                  </a:lnTo>
                  <a:close/>
                </a:path>
              </a:pathLst>
            </a:custGeom>
            <a:solidFill>
              <a:srgbClr val="844226"/>
            </a:solidFill>
          </p:spPr>
          <p:txBody>
            <a:bodyPr wrap="square" lIns="0" tIns="0" rIns="0" bIns="0" rtlCol="0"/>
            <a:lstStyle/>
            <a:p>
              <a:endParaRPr sz="1493" dirty="0"/>
            </a:p>
          </p:txBody>
        </p:sp>
        <p:sp>
          <p:nvSpPr>
            <p:cNvPr id="1602" name="object 1582">
              <a:extLst>
                <a:ext uri="{FF2B5EF4-FFF2-40B4-BE49-F238E27FC236}">
                  <a16:creationId xmlns:a16="http://schemas.microsoft.com/office/drawing/2014/main" id="{B84684D2-9C06-4B01-B678-F2D9DA346262}"/>
                </a:ext>
              </a:extLst>
            </p:cNvPr>
            <p:cNvSpPr/>
            <p:nvPr/>
          </p:nvSpPr>
          <p:spPr>
            <a:xfrm>
              <a:off x="463365" y="6729591"/>
              <a:ext cx="13970" cy="13970"/>
            </a:xfrm>
            <a:custGeom>
              <a:avLst/>
              <a:gdLst/>
              <a:ahLst/>
              <a:cxnLst/>
              <a:rect l="l" t="t" r="r" b="b"/>
              <a:pathLst>
                <a:path w="13970" h="13970">
                  <a:moveTo>
                    <a:pt x="10210" y="0"/>
                  </a:moveTo>
                  <a:lnTo>
                    <a:pt x="2895" y="127"/>
                  </a:lnTo>
                  <a:lnTo>
                    <a:pt x="0" y="3124"/>
                  </a:lnTo>
                  <a:lnTo>
                    <a:pt x="126" y="10426"/>
                  </a:lnTo>
                  <a:lnTo>
                    <a:pt x="3136" y="13347"/>
                  </a:lnTo>
                  <a:lnTo>
                    <a:pt x="10439" y="13220"/>
                  </a:lnTo>
                  <a:lnTo>
                    <a:pt x="13347" y="10198"/>
                  </a:lnTo>
                  <a:lnTo>
                    <a:pt x="13284" y="6553"/>
                  </a:lnTo>
                  <a:lnTo>
                    <a:pt x="13220" y="2895"/>
                  </a:lnTo>
                  <a:lnTo>
                    <a:pt x="10210" y="0"/>
                  </a:lnTo>
                  <a:close/>
                </a:path>
              </a:pathLst>
            </a:custGeom>
            <a:solidFill>
              <a:srgbClr val="8E4729"/>
            </a:solidFill>
          </p:spPr>
          <p:txBody>
            <a:bodyPr wrap="square" lIns="0" tIns="0" rIns="0" bIns="0" rtlCol="0"/>
            <a:lstStyle/>
            <a:p>
              <a:endParaRPr sz="1493" dirty="0"/>
            </a:p>
          </p:txBody>
        </p:sp>
        <p:sp>
          <p:nvSpPr>
            <p:cNvPr id="1603" name="object 1583">
              <a:extLst>
                <a:ext uri="{FF2B5EF4-FFF2-40B4-BE49-F238E27FC236}">
                  <a16:creationId xmlns:a16="http://schemas.microsoft.com/office/drawing/2014/main" id="{F8E535A0-C399-46D6-B333-31E278CFF132}"/>
                </a:ext>
              </a:extLst>
            </p:cNvPr>
            <p:cNvSpPr/>
            <p:nvPr/>
          </p:nvSpPr>
          <p:spPr>
            <a:xfrm>
              <a:off x="555773" y="6769013"/>
              <a:ext cx="13970" cy="13970"/>
            </a:xfrm>
            <a:custGeom>
              <a:avLst/>
              <a:gdLst/>
              <a:ahLst/>
              <a:cxnLst/>
              <a:rect l="l" t="t" r="r" b="b"/>
              <a:pathLst>
                <a:path w="13970" h="13970">
                  <a:moveTo>
                    <a:pt x="10210" y="0"/>
                  </a:moveTo>
                  <a:lnTo>
                    <a:pt x="2908" y="127"/>
                  </a:lnTo>
                  <a:lnTo>
                    <a:pt x="0" y="3136"/>
                  </a:lnTo>
                  <a:lnTo>
                    <a:pt x="126" y="10452"/>
                  </a:lnTo>
                  <a:lnTo>
                    <a:pt x="3136" y="13347"/>
                  </a:lnTo>
                  <a:lnTo>
                    <a:pt x="10439" y="13220"/>
                  </a:lnTo>
                  <a:lnTo>
                    <a:pt x="13347" y="10223"/>
                  </a:lnTo>
                  <a:lnTo>
                    <a:pt x="13284" y="6553"/>
                  </a:lnTo>
                  <a:lnTo>
                    <a:pt x="13220" y="2908"/>
                  </a:lnTo>
                  <a:lnTo>
                    <a:pt x="10210" y="0"/>
                  </a:lnTo>
                  <a:close/>
                </a:path>
              </a:pathLst>
            </a:custGeom>
            <a:solidFill>
              <a:srgbClr val="864425"/>
            </a:solidFill>
          </p:spPr>
          <p:txBody>
            <a:bodyPr wrap="square" lIns="0" tIns="0" rIns="0" bIns="0" rtlCol="0"/>
            <a:lstStyle/>
            <a:p>
              <a:endParaRPr sz="1493" dirty="0"/>
            </a:p>
          </p:txBody>
        </p:sp>
        <p:sp>
          <p:nvSpPr>
            <p:cNvPr id="1604" name="object 1584">
              <a:extLst>
                <a:ext uri="{FF2B5EF4-FFF2-40B4-BE49-F238E27FC236}">
                  <a16:creationId xmlns:a16="http://schemas.microsoft.com/office/drawing/2014/main" id="{D17A8A90-919B-4C54-B5FF-B15F2A6AC41D}"/>
                </a:ext>
              </a:extLst>
            </p:cNvPr>
            <p:cNvSpPr/>
            <p:nvPr/>
          </p:nvSpPr>
          <p:spPr>
            <a:xfrm>
              <a:off x="1048744" y="6692607"/>
              <a:ext cx="13970" cy="13970"/>
            </a:xfrm>
            <a:custGeom>
              <a:avLst/>
              <a:gdLst/>
              <a:ahLst/>
              <a:cxnLst/>
              <a:rect l="l" t="t" r="r" b="b"/>
              <a:pathLst>
                <a:path w="13969" h="13970">
                  <a:moveTo>
                    <a:pt x="10210" y="0"/>
                  </a:moveTo>
                  <a:lnTo>
                    <a:pt x="2895" y="126"/>
                  </a:lnTo>
                  <a:lnTo>
                    <a:pt x="0" y="3136"/>
                  </a:lnTo>
                  <a:lnTo>
                    <a:pt x="127" y="10439"/>
                  </a:lnTo>
                  <a:lnTo>
                    <a:pt x="3136" y="13360"/>
                  </a:lnTo>
                  <a:lnTo>
                    <a:pt x="10439" y="13233"/>
                  </a:lnTo>
                  <a:lnTo>
                    <a:pt x="13347" y="10210"/>
                  </a:lnTo>
                  <a:lnTo>
                    <a:pt x="13284" y="6565"/>
                  </a:lnTo>
                  <a:lnTo>
                    <a:pt x="13220" y="2895"/>
                  </a:lnTo>
                  <a:lnTo>
                    <a:pt x="10210" y="0"/>
                  </a:lnTo>
                  <a:close/>
                </a:path>
              </a:pathLst>
            </a:custGeom>
            <a:solidFill>
              <a:srgbClr val="743821"/>
            </a:solidFill>
          </p:spPr>
          <p:txBody>
            <a:bodyPr wrap="square" lIns="0" tIns="0" rIns="0" bIns="0" rtlCol="0"/>
            <a:lstStyle/>
            <a:p>
              <a:endParaRPr sz="1493" dirty="0"/>
            </a:p>
          </p:txBody>
        </p:sp>
        <p:sp>
          <p:nvSpPr>
            <p:cNvPr id="1605" name="object 1585">
              <a:extLst>
                <a:ext uri="{FF2B5EF4-FFF2-40B4-BE49-F238E27FC236}">
                  <a16:creationId xmlns:a16="http://schemas.microsoft.com/office/drawing/2014/main" id="{C474EABD-F247-4C05-80FA-FD360F6B14D5}"/>
                </a:ext>
              </a:extLst>
            </p:cNvPr>
            <p:cNvSpPr/>
            <p:nvPr/>
          </p:nvSpPr>
          <p:spPr>
            <a:xfrm>
              <a:off x="1050926" y="6635926"/>
              <a:ext cx="13970" cy="13970"/>
            </a:xfrm>
            <a:custGeom>
              <a:avLst/>
              <a:gdLst/>
              <a:ahLst/>
              <a:cxnLst/>
              <a:rect l="l" t="t" r="r" b="b"/>
              <a:pathLst>
                <a:path w="13969" h="13970">
                  <a:moveTo>
                    <a:pt x="10210" y="0"/>
                  </a:moveTo>
                  <a:lnTo>
                    <a:pt x="2895" y="127"/>
                  </a:lnTo>
                  <a:lnTo>
                    <a:pt x="0" y="3149"/>
                  </a:lnTo>
                  <a:lnTo>
                    <a:pt x="127" y="10452"/>
                  </a:lnTo>
                  <a:lnTo>
                    <a:pt x="3136" y="13360"/>
                  </a:lnTo>
                  <a:lnTo>
                    <a:pt x="10439" y="13233"/>
                  </a:lnTo>
                  <a:lnTo>
                    <a:pt x="13347" y="10210"/>
                  </a:lnTo>
                  <a:lnTo>
                    <a:pt x="13284" y="6565"/>
                  </a:lnTo>
                  <a:lnTo>
                    <a:pt x="13220" y="2908"/>
                  </a:lnTo>
                  <a:lnTo>
                    <a:pt x="10210" y="0"/>
                  </a:lnTo>
                  <a:close/>
                </a:path>
              </a:pathLst>
            </a:custGeom>
            <a:solidFill>
              <a:srgbClr val="66341E"/>
            </a:solidFill>
          </p:spPr>
          <p:txBody>
            <a:bodyPr wrap="square" lIns="0" tIns="0" rIns="0" bIns="0" rtlCol="0"/>
            <a:lstStyle/>
            <a:p>
              <a:endParaRPr sz="1493" dirty="0"/>
            </a:p>
          </p:txBody>
        </p:sp>
        <p:sp>
          <p:nvSpPr>
            <p:cNvPr id="1606" name="object 1586">
              <a:extLst>
                <a:ext uri="{FF2B5EF4-FFF2-40B4-BE49-F238E27FC236}">
                  <a16:creationId xmlns:a16="http://schemas.microsoft.com/office/drawing/2014/main" id="{FBAB6CC4-F094-47DD-A351-A6FD8FCE4237}"/>
                </a:ext>
              </a:extLst>
            </p:cNvPr>
            <p:cNvSpPr/>
            <p:nvPr/>
          </p:nvSpPr>
          <p:spPr>
            <a:xfrm>
              <a:off x="935145" y="6743508"/>
              <a:ext cx="13970" cy="13970"/>
            </a:xfrm>
            <a:custGeom>
              <a:avLst/>
              <a:gdLst/>
              <a:ahLst/>
              <a:cxnLst/>
              <a:rect l="l" t="t" r="r" b="b"/>
              <a:pathLst>
                <a:path w="13969" h="13970">
                  <a:moveTo>
                    <a:pt x="10210" y="0"/>
                  </a:moveTo>
                  <a:lnTo>
                    <a:pt x="2895"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6D371E"/>
            </a:solidFill>
          </p:spPr>
          <p:txBody>
            <a:bodyPr wrap="square" lIns="0" tIns="0" rIns="0" bIns="0" rtlCol="0"/>
            <a:lstStyle/>
            <a:p>
              <a:endParaRPr sz="1493" dirty="0"/>
            </a:p>
          </p:txBody>
        </p:sp>
        <p:sp>
          <p:nvSpPr>
            <p:cNvPr id="1607" name="object 1587">
              <a:extLst>
                <a:ext uri="{FF2B5EF4-FFF2-40B4-BE49-F238E27FC236}">
                  <a16:creationId xmlns:a16="http://schemas.microsoft.com/office/drawing/2014/main" id="{6BEF2852-E285-45D5-9077-682094CE63B9}"/>
                </a:ext>
              </a:extLst>
            </p:cNvPr>
            <p:cNvSpPr/>
            <p:nvPr/>
          </p:nvSpPr>
          <p:spPr>
            <a:xfrm>
              <a:off x="609078" y="6789205"/>
              <a:ext cx="13970" cy="13970"/>
            </a:xfrm>
            <a:custGeom>
              <a:avLst/>
              <a:gdLst/>
              <a:ahLst/>
              <a:cxnLst/>
              <a:rect l="l" t="t" r="r" b="b"/>
              <a:pathLst>
                <a:path w="13970" h="13970">
                  <a:moveTo>
                    <a:pt x="10210" y="0"/>
                  </a:moveTo>
                  <a:lnTo>
                    <a:pt x="2908" y="126"/>
                  </a:lnTo>
                  <a:lnTo>
                    <a:pt x="0" y="3136"/>
                  </a:lnTo>
                  <a:lnTo>
                    <a:pt x="126" y="10439"/>
                  </a:lnTo>
                  <a:lnTo>
                    <a:pt x="3136" y="13347"/>
                  </a:lnTo>
                  <a:lnTo>
                    <a:pt x="10452" y="13220"/>
                  </a:lnTo>
                  <a:lnTo>
                    <a:pt x="13347" y="10210"/>
                  </a:lnTo>
                  <a:lnTo>
                    <a:pt x="13284" y="6553"/>
                  </a:lnTo>
                  <a:lnTo>
                    <a:pt x="13220" y="2908"/>
                  </a:lnTo>
                  <a:lnTo>
                    <a:pt x="10210" y="0"/>
                  </a:lnTo>
                  <a:close/>
                </a:path>
              </a:pathLst>
            </a:custGeom>
            <a:solidFill>
              <a:srgbClr val="814224"/>
            </a:solidFill>
          </p:spPr>
          <p:txBody>
            <a:bodyPr wrap="square" lIns="0" tIns="0" rIns="0" bIns="0" rtlCol="0"/>
            <a:lstStyle/>
            <a:p>
              <a:endParaRPr sz="1493" dirty="0"/>
            </a:p>
          </p:txBody>
        </p:sp>
        <p:sp>
          <p:nvSpPr>
            <p:cNvPr id="1608" name="object 1588">
              <a:extLst>
                <a:ext uri="{FF2B5EF4-FFF2-40B4-BE49-F238E27FC236}">
                  <a16:creationId xmlns:a16="http://schemas.microsoft.com/office/drawing/2014/main" id="{88F869A6-8802-44CA-894E-59ED2B3C0C00}"/>
                </a:ext>
              </a:extLst>
            </p:cNvPr>
            <p:cNvSpPr/>
            <p:nvPr/>
          </p:nvSpPr>
          <p:spPr>
            <a:xfrm>
              <a:off x="794820" y="6797423"/>
              <a:ext cx="13335" cy="13970"/>
            </a:xfrm>
            <a:custGeom>
              <a:avLst/>
              <a:gdLst/>
              <a:ahLst/>
              <a:cxnLst/>
              <a:rect l="l" t="t" r="r" b="b"/>
              <a:pathLst>
                <a:path w="13334" h="13970">
                  <a:moveTo>
                    <a:pt x="10198" y="0"/>
                  </a:moveTo>
                  <a:lnTo>
                    <a:pt x="2895" y="127"/>
                  </a:lnTo>
                  <a:lnTo>
                    <a:pt x="0" y="3136"/>
                  </a:lnTo>
                  <a:lnTo>
                    <a:pt x="127" y="10439"/>
                  </a:lnTo>
                  <a:lnTo>
                    <a:pt x="3124" y="13360"/>
                  </a:lnTo>
                  <a:lnTo>
                    <a:pt x="10439" y="13233"/>
                  </a:lnTo>
                  <a:lnTo>
                    <a:pt x="13335" y="10210"/>
                  </a:lnTo>
                  <a:lnTo>
                    <a:pt x="13271" y="6565"/>
                  </a:lnTo>
                  <a:lnTo>
                    <a:pt x="13208" y="2908"/>
                  </a:lnTo>
                  <a:lnTo>
                    <a:pt x="10198" y="0"/>
                  </a:lnTo>
                  <a:close/>
                </a:path>
              </a:pathLst>
            </a:custGeom>
            <a:solidFill>
              <a:srgbClr val="68341D"/>
            </a:solidFill>
          </p:spPr>
          <p:txBody>
            <a:bodyPr wrap="square" lIns="0" tIns="0" rIns="0" bIns="0" rtlCol="0"/>
            <a:lstStyle/>
            <a:p>
              <a:endParaRPr sz="1493" dirty="0"/>
            </a:p>
          </p:txBody>
        </p:sp>
        <p:sp>
          <p:nvSpPr>
            <p:cNvPr id="1609" name="object 1589">
              <a:extLst>
                <a:ext uri="{FF2B5EF4-FFF2-40B4-BE49-F238E27FC236}">
                  <a16:creationId xmlns:a16="http://schemas.microsoft.com/office/drawing/2014/main" id="{4AD04526-C312-419D-879E-CA97263DBF41}"/>
                </a:ext>
              </a:extLst>
            </p:cNvPr>
            <p:cNvSpPr/>
            <p:nvPr/>
          </p:nvSpPr>
          <p:spPr>
            <a:xfrm>
              <a:off x="984703" y="6729507"/>
              <a:ext cx="13970" cy="13970"/>
            </a:xfrm>
            <a:custGeom>
              <a:avLst/>
              <a:gdLst/>
              <a:ahLst/>
              <a:cxnLst/>
              <a:rect l="l" t="t" r="r" b="b"/>
              <a:pathLst>
                <a:path w="13969" h="13970">
                  <a:moveTo>
                    <a:pt x="10210" y="0"/>
                  </a:moveTo>
                  <a:lnTo>
                    <a:pt x="2908" y="127"/>
                  </a:lnTo>
                  <a:lnTo>
                    <a:pt x="0" y="3136"/>
                  </a:lnTo>
                  <a:lnTo>
                    <a:pt x="127" y="10452"/>
                  </a:lnTo>
                  <a:lnTo>
                    <a:pt x="3136" y="13347"/>
                  </a:lnTo>
                  <a:lnTo>
                    <a:pt x="10439" y="13220"/>
                  </a:lnTo>
                  <a:lnTo>
                    <a:pt x="13347" y="10223"/>
                  </a:lnTo>
                  <a:lnTo>
                    <a:pt x="13284" y="6553"/>
                  </a:lnTo>
                  <a:lnTo>
                    <a:pt x="13220" y="2908"/>
                  </a:lnTo>
                  <a:lnTo>
                    <a:pt x="10210" y="0"/>
                  </a:lnTo>
                  <a:close/>
                </a:path>
              </a:pathLst>
            </a:custGeom>
            <a:solidFill>
              <a:srgbClr val="703621"/>
            </a:solidFill>
          </p:spPr>
          <p:txBody>
            <a:bodyPr wrap="square" lIns="0" tIns="0" rIns="0" bIns="0" rtlCol="0"/>
            <a:lstStyle/>
            <a:p>
              <a:endParaRPr sz="1493" dirty="0"/>
            </a:p>
          </p:txBody>
        </p:sp>
        <p:sp>
          <p:nvSpPr>
            <p:cNvPr id="1610" name="object 1590">
              <a:extLst>
                <a:ext uri="{FF2B5EF4-FFF2-40B4-BE49-F238E27FC236}">
                  <a16:creationId xmlns:a16="http://schemas.microsoft.com/office/drawing/2014/main" id="{6CF28FA4-ED18-4096-BF84-0D19126CFFDA}"/>
                </a:ext>
              </a:extLst>
            </p:cNvPr>
            <p:cNvSpPr/>
            <p:nvPr/>
          </p:nvSpPr>
          <p:spPr>
            <a:xfrm>
              <a:off x="567217" y="6774736"/>
              <a:ext cx="13970" cy="13970"/>
            </a:xfrm>
            <a:custGeom>
              <a:avLst/>
              <a:gdLst/>
              <a:ahLst/>
              <a:cxnLst/>
              <a:rect l="l" t="t" r="r" b="b"/>
              <a:pathLst>
                <a:path w="13970" h="13970">
                  <a:moveTo>
                    <a:pt x="10210" y="0"/>
                  </a:moveTo>
                  <a:lnTo>
                    <a:pt x="2908"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94B2D"/>
            </a:solidFill>
          </p:spPr>
          <p:txBody>
            <a:bodyPr wrap="square" lIns="0" tIns="0" rIns="0" bIns="0" rtlCol="0"/>
            <a:lstStyle/>
            <a:p>
              <a:endParaRPr sz="1493" dirty="0"/>
            </a:p>
          </p:txBody>
        </p:sp>
        <p:sp>
          <p:nvSpPr>
            <p:cNvPr id="1611" name="object 1591">
              <a:extLst>
                <a:ext uri="{FF2B5EF4-FFF2-40B4-BE49-F238E27FC236}">
                  <a16:creationId xmlns:a16="http://schemas.microsoft.com/office/drawing/2014/main" id="{B6022465-A2E3-422C-98D4-D041D39233C7}"/>
                </a:ext>
              </a:extLst>
            </p:cNvPr>
            <p:cNvSpPr/>
            <p:nvPr/>
          </p:nvSpPr>
          <p:spPr>
            <a:xfrm>
              <a:off x="837234" y="6777711"/>
              <a:ext cx="13970" cy="13970"/>
            </a:xfrm>
            <a:custGeom>
              <a:avLst/>
              <a:gdLst/>
              <a:ahLst/>
              <a:cxnLst/>
              <a:rect l="l" t="t" r="r" b="b"/>
              <a:pathLst>
                <a:path w="13969" h="13970">
                  <a:moveTo>
                    <a:pt x="10210" y="0"/>
                  </a:moveTo>
                  <a:lnTo>
                    <a:pt x="2908" y="127"/>
                  </a:lnTo>
                  <a:lnTo>
                    <a:pt x="0" y="3124"/>
                  </a:lnTo>
                  <a:lnTo>
                    <a:pt x="127" y="10426"/>
                  </a:lnTo>
                  <a:lnTo>
                    <a:pt x="3136" y="13347"/>
                  </a:lnTo>
                  <a:lnTo>
                    <a:pt x="10439" y="13220"/>
                  </a:lnTo>
                  <a:lnTo>
                    <a:pt x="13347" y="10198"/>
                  </a:lnTo>
                  <a:lnTo>
                    <a:pt x="13284" y="6553"/>
                  </a:lnTo>
                  <a:lnTo>
                    <a:pt x="13220" y="2895"/>
                  </a:lnTo>
                  <a:lnTo>
                    <a:pt x="10210" y="0"/>
                  </a:lnTo>
                  <a:close/>
                </a:path>
              </a:pathLst>
            </a:custGeom>
            <a:solidFill>
              <a:srgbClr val="68341D"/>
            </a:solidFill>
          </p:spPr>
          <p:txBody>
            <a:bodyPr wrap="square" lIns="0" tIns="0" rIns="0" bIns="0" rtlCol="0"/>
            <a:lstStyle/>
            <a:p>
              <a:endParaRPr sz="1493" dirty="0"/>
            </a:p>
          </p:txBody>
        </p:sp>
        <p:sp>
          <p:nvSpPr>
            <p:cNvPr id="1612" name="object 1592">
              <a:extLst>
                <a:ext uri="{FF2B5EF4-FFF2-40B4-BE49-F238E27FC236}">
                  <a16:creationId xmlns:a16="http://schemas.microsoft.com/office/drawing/2014/main" id="{2D05BCDB-FC70-45CF-9900-E1B3C1B9CCB0}"/>
                </a:ext>
              </a:extLst>
            </p:cNvPr>
            <p:cNvSpPr/>
            <p:nvPr/>
          </p:nvSpPr>
          <p:spPr>
            <a:xfrm>
              <a:off x="595990" y="6767499"/>
              <a:ext cx="13970" cy="13970"/>
            </a:xfrm>
            <a:custGeom>
              <a:avLst/>
              <a:gdLst/>
              <a:ahLst/>
              <a:cxnLst/>
              <a:rect l="l" t="t" r="r" b="b"/>
              <a:pathLst>
                <a:path w="13970" h="13970">
                  <a:moveTo>
                    <a:pt x="10210" y="0"/>
                  </a:moveTo>
                  <a:lnTo>
                    <a:pt x="2895" y="126"/>
                  </a:lnTo>
                  <a:lnTo>
                    <a:pt x="0" y="3124"/>
                  </a:lnTo>
                  <a:lnTo>
                    <a:pt x="126" y="10426"/>
                  </a:lnTo>
                  <a:lnTo>
                    <a:pt x="3136" y="13347"/>
                  </a:lnTo>
                  <a:lnTo>
                    <a:pt x="10439" y="13220"/>
                  </a:lnTo>
                  <a:lnTo>
                    <a:pt x="13347" y="10198"/>
                  </a:lnTo>
                  <a:lnTo>
                    <a:pt x="13284" y="6553"/>
                  </a:lnTo>
                  <a:lnTo>
                    <a:pt x="13220" y="2882"/>
                  </a:lnTo>
                  <a:lnTo>
                    <a:pt x="10210" y="0"/>
                  </a:lnTo>
                  <a:close/>
                </a:path>
              </a:pathLst>
            </a:custGeom>
            <a:solidFill>
              <a:srgbClr val="833B1E"/>
            </a:solidFill>
          </p:spPr>
          <p:txBody>
            <a:bodyPr wrap="square" lIns="0" tIns="0" rIns="0" bIns="0" rtlCol="0"/>
            <a:lstStyle/>
            <a:p>
              <a:endParaRPr sz="1493" dirty="0"/>
            </a:p>
          </p:txBody>
        </p:sp>
        <p:sp>
          <p:nvSpPr>
            <p:cNvPr id="1613" name="object 1593">
              <a:extLst>
                <a:ext uri="{FF2B5EF4-FFF2-40B4-BE49-F238E27FC236}">
                  <a16:creationId xmlns:a16="http://schemas.microsoft.com/office/drawing/2014/main" id="{0E22C444-4442-43DD-83AD-815DAC54E3F0}"/>
                </a:ext>
              </a:extLst>
            </p:cNvPr>
            <p:cNvSpPr/>
            <p:nvPr/>
          </p:nvSpPr>
          <p:spPr>
            <a:xfrm>
              <a:off x="910536" y="6726702"/>
              <a:ext cx="13970" cy="13970"/>
            </a:xfrm>
            <a:custGeom>
              <a:avLst/>
              <a:gdLst/>
              <a:ahLst/>
              <a:cxnLst/>
              <a:rect l="l" t="t" r="r" b="b"/>
              <a:pathLst>
                <a:path w="13969" h="13970">
                  <a:moveTo>
                    <a:pt x="10210" y="0"/>
                  </a:moveTo>
                  <a:lnTo>
                    <a:pt x="2908" y="127"/>
                  </a:lnTo>
                  <a:lnTo>
                    <a:pt x="0" y="3124"/>
                  </a:lnTo>
                  <a:lnTo>
                    <a:pt x="127" y="10439"/>
                  </a:lnTo>
                  <a:lnTo>
                    <a:pt x="3136" y="13347"/>
                  </a:lnTo>
                  <a:lnTo>
                    <a:pt x="10452" y="13220"/>
                  </a:lnTo>
                  <a:lnTo>
                    <a:pt x="13347" y="10210"/>
                  </a:lnTo>
                  <a:lnTo>
                    <a:pt x="13284" y="6553"/>
                  </a:lnTo>
                  <a:lnTo>
                    <a:pt x="13220" y="2895"/>
                  </a:lnTo>
                  <a:lnTo>
                    <a:pt x="10210" y="0"/>
                  </a:lnTo>
                  <a:close/>
                </a:path>
              </a:pathLst>
            </a:custGeom>
            <a:solidFill>
              <a:srgbClr val="5F301C"/>
            </a:solidFill>
          </p:spPr>
          <p:txBody>
            <a:bodyPr wrap="square" lIns="0" tIns="0" rIns="0" bIns="0" rtlCol="0"/>
            <a:lstStyle/>
            <a:p>
              <a:endParaRPr sz="1493" dirty="0"/>
            </a:p>
          </p:txBody>
        </p:sp>
        <p:sp>
          <p:nvSpPr>
            <p:cNvPr id="1614" name="object 1594">
              <a:extLst>
                <a:ext uri="{FF2B5EF4-FFF2-40B4-BE49-F238E27FC236}">
                  <a16:creationId xmlns:a16="http://schemas.microsoft.com/office/drawing/2014/main" id="{1ED7B223-121C-40FE-8872-0C867F2E4517}"/>
                </a:ext>
              </a:extLst>
            </p:cNvPr>
            <p:cNvSpPr/>
            <p:nvPr/>
          </p:nvSpPr>
          <p:spPr>
            <a:xfrm>
              <a:off x="941697" y="6715237"/>
              <a:ext cx="13970" cy="13335"/>
            </a:xfrm>
            <a:custGeom>
              <a:avLst/>
              <a:gdLst/>
              <a:ahLst/>
              <a:cxnLst/>
              <a:rect l="l" t="t" r="r" b="b"/>
              <a:pathLst>
                <a:path w="13969" h="13334">
                  <a:moveTo>
                    <a:pt x="10210" y="0"/>
                  </a:moveTo>
                  <a:lnTo>
                    <a:pt x="2895" y="126"/>
                  </a:lnTo>
                  <a:lnTo>
                    <a:pt x="0" y="3124"/>
                  </a:lnTo>
                  <a:lnTo>
                    <a:pt x="127" y="10426"/>
                  </a:lnTo>
                  <a:lnTo>
                    <a:pt x="3136" y="13334"/>
                  </a:lnTo>
                  <a:lnTo>
                    <a:pt x="10439" y="13207"/>
                  </a:lnTo>
                  <a:lnTo>
                    <a:pt x="13347" y="10198"/>
                  </a:lnTo>
                  <a:lnTo>
                    <a:pt x="13284" y="6553"/>
                  </a:lnTo>
                  <a:lnTo>
                    <a:pt x="13220" y="2895"/>
                  </a:lnTo>
                  <a:lnTo>
                    <a:pt x="10210" y="0"/>
                  </a:lnTo>
                  <a:close/>
                </a:path>
              </a:pathLst>
            </a:custGeom>
            <a:solidFill>
              <a:srgbClr val="6C351F"/>
            </a:solidFill>
          </p:spPr>
          <p:txBody>
            <a:bodyPr wrap="square" lIns="0" tIns="0" rIns="0" bIns="0" rtlCol="0"/>
            <a:lstStyle/>
            <a:p>
              <a:endParaRPr sz="1493" dirty="0"/>
            </a:p>
          </p:txBody>
        </p:sp>
        <p:sp>
          <p:nvSpPr>
            <p:cNvPr id="1615" name="object 1595">
              <a:extLst>
                <a:ext uri="{FF2B5EF4-FFF2-40B4-BE49-F238E27FC236}">
                  <a16:creationId xmlns:a16="http://schemas.microsoft.com/office/drawing/2014/main" id="{CAD3D2CA-A607-4C0D-9569-C79D9F34D362}"/>
                </a:ext>
              </a:extLst>
            </p:cNvPr>
            <p:cNvSpPr/>
            <p:nvPr/>
          </p:nvSpPr>
          <p:spPr>
            <a:xfrm>
              <a:off x="655767" y="6762006"/>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7A3E22"/>
            </a:solidFill>
          </p:spPr>
          <p:txBody>
            <a:bodyPr wrap="square" lIns="0" tIns="0" rIns="0" bIns="0" rtlCol="0"/>
            <a:lstStyle/>
            <a:p>
              <a:endParaRPr sz="1493" dirty="0"/>
            </a:p>
          </p:txBody>
        </p:sp>
        <p:sp>
          <p:nvSpPr>
            <p:cNvPr id="1616" name="object 1596">
              <a:extLst>
                <a:ext uri="{FF2B5EF4-FFF2-40B4-BE49-F238E27FC236}">
                  <a16:creationId xmlns:a16="http://schemas.microsoft.com/office/drawing/2014/main" id="{AC467ADF-60FA-49AB-9C42-57F00E0E2CC9}"/>
                </a:ext>
              </a:extLst>
            </p:cNvPr>
            <p:cNvSpPr/>
            <p:nvPr/>
          </p:nvSpPr>
          <p:spPr>
            <a:xfrm>
              <a:off x="684725" y="6757467"/>
              <a:ext cx="13970" cy="13970"/>
            </a:xfrm>
            <a:custGeom>
              <a:avLst/>
              <a:gdLst/>
              <a:ahLst/>
              <a:cxnLst/>
              <a:rect l="l" t="t" r="r" b="b"/>
              <a:pathLst>
                <a:path w="13970" h="13970">
                  <a:moveTo>
                    <a:pt x="10223" y="0"/>
                  </a:moveTo>
                  <a:lnTo>
                    <a:pt x="2908" y="126"/>
                  </a:lnTo>
                  <a:lnTo>
                    <a:pt x="0" y="3136"/>
                  </a:lnTo>
                  <a:lnTo>
                    <a:pt x="139" y="10452"/>
                  </a:lnTo>
                  <a:lnTo>
                    <a:pt x="3149" y="13347"/>
                  </a:lnTo>
                  <a:lnTo>
                    <a:pt x="10452" y="13220"/>
                  </a:lnTo>
                  <a:lnTo>
                    <a:pt x="13360" y="10223"/>
                  </a:lnTo>
                  <a:lnTo>
                    <a:pt x="13296" y="6553"/>
                  </a:lnTo>
                  <a:lnTo>
                    <a:pt x="13233" y="2908"/>
                  </a:lnTo>
                  <a:lnTo>
                    <a:pt x="10223" y="0"/>
                  </a:lnTo>
                  <a:close/>
                </a:path>
              </a:pathLst>
            </a:custGeom>
            <a:solidFill>
              <a:srgbClr val="814224"/>
            </a:solidFill>
          </p:spPr>
          <p:txBody>
            <a:bodyPr wrap="square" lIns="0" tIns="0" rIns="0" bIns="0" rtlCol="0"/>
            <a:lstStyle/>
            <a:p>
              <a:endParaRPr sz="1493" dirty="0"/>
            </a:p>
          </p:txBody>
        </p:sp>
        <p:sp>
          <p:nvSpPr>
            <p:cNvPr id="1617" name="object 1597">
              <a:extLst>
                <a:ext uri="{FF2B5EF4-FFF2-40B4-BE49-F238E27FC236}">
                  <a16:creationId xmlns:a16="http://schemas.microsoft.com/office/drawing/2014/main" id="{825C8712-E1BF-492B-B162-9603A52451D9}"/>
                </a:ext>
              </a:extLst>
            </p:cNvPr>
            <p:cNvSpPr/>
            <p:nvPr/>
          </p:nvSpPr>
          <p:spPr>
            <a:xfrm>
              <a:off x="874182" y="6765477"/>
              <a:ext cx="13970" cy="13970"/>
            </a:xfrm>
            <a:custGeom>
              <a:avLst/>
              <a:gdLst/>
              <a:ahLst/>
              <a:cxnLst/>
              <a:rect l="l" t="t" r="r" b="b"/>
              <a:pathLst>
                <a:path w="13969" h="13970">
                  <a:moveTo>
                    <a:pt x="10210" y="0"/>
                  </a:moveTo>
                  <a:lnTo>
                    <a:pt x="2908" y="127"/>
                  </a:lnTo>
                  <a:lnTo>
                    <a:pt x="0" y="3124"/>
                  </a:lnTo>
                  <a:lnTo>
                    <a:pt x="127" y="10439"/>
                  </a:lnTo>
                  <a:lnTo>
                    <a:pt x="3136" y="13347"/>
                  </a:lnTo>
                  <a:lnTo>
                    <a:pt x="10439" y="13220"/>
                  </a:lnTo>
                  <a:lnTo>
                    <a:pt x="13347" y="10198"/>
                  </a:lnTo>
                  <a:lnTo>
                    <a:pt x="13284" y="6553"/>
                  </a:lnTo>
                  <a:lnTo>
                    <a:pt x="13220" y="2895"/>
                  </a:lnTo>
                  <a:lnTo>
                    <a:pt x="10210" y="0"/>
                  </a:lnTo>
                  <a:close/>
                </a:path>
              </a:pathLst>
            </a:custGeom>
            <a:solidFill>
              <a:srgbClr val="7C3D23"/>
            </a:solidFill>
          </p:spPr>
          <p:txBody>
            <a:bodyPr wrap="square" lIns="0" tIns="0" rIns="0" bIns="0" rtlCol="0"/>
            <a:lstStyle/>
            <a:p>
              <a:endParaRPr sz="1493" dirty="0"/>
            </a:p>
          </p:txBody>
        </p:sp>
        <p:sp>
          <p:nvSpPr>
            <p:cNvPr id="1618" name="object 1598">
              <a:extLst>
                <a:ext uri="{FF2B5EF4-FFF2-40B4-BE49-F238E27FC236}">
                  <a16:creationId xmlns:a16="http://schemas.microsoft.com/office/drawing/2014/main" id="{80502416-3795-4B38-8DA4-5D23A45B4954}"/>
                </a:ext>
              </a:extLst>
            </p:cNvPr>
            <p:cNvSpPr/>
            <p:nvPr/>
          </p:nvSpPr>
          <p:spPr>
            <a:xfrm>
              <a:off x="921685" y="6776491"/>
              <a:ext cx="13970" cy="13970"/>
            </a:xfrm>
            <a:custGeom>
              <a:avLst/>
              <a:gdLst/>
              <a:ahLst/>
              <a:cxnLst/>
              <a:rect l="l" t="t" r="r" b="b"/>
              <a:pathLst>
                <a:path w="13969" h="13970">
                  <a:moveTo>
                    <a:pt x="10210" y="0"/>
                  </a:moveTo>
                  <a:lnTo>
                    <a:pt x="2895" y="127"/>
                  </a:lnTo>
                  <a:lnTo>
                    <a:pt x="0" y="3111"/>
                  </a:lnTo>
                  <a:lnTo>
                    <a:pt x="127" y="10426"/>
                  </a:lnTo>
                  <a:lnTo>
                    <a:pt x="3136" y="13347"/>
                  </a:lnTo>
                  <a:lnTo>
                    <a:pt x="10452" y="13220"/>
                  </a:lnTo>
                  <a:lnTo>
                    <a:pt x="13347" y="10198"/>
                  </a:lnTo>
                  <a:lnTo>
                    <a:pt x="13284" y="6553"/>
                  </a:lnTo>
                  <a:lnTo>
                    <a:pt x="13220" y="2882"/>
                  </a:lnTo>
                  <a:lnTo>
                    <a:pt x="10210" y="0"/>
                  </a:lnTo>
                  <a:close/>
                </a:path>
              </a:pathLst>
            </a:custGeom>
            <a:solidFill>
              <a:srgbClr val="64331D"/>
            </a:solidFill>
          </p:spPr>
          <p:txBody>
            <a:bodyPr wrap="square" lIns="0" tIns="0" rIns="0" bIns="0" rtlCol="0"/>
            <a:lstStyle/>
            <a:p>
              <a:endParaRPr sz="1493" dirty="0"/>
            </a:p>
          </p:txBody>
        </p:sp>
        <p:sp>
          <p:nvSpPr>
            <p:cNvPr id="1619" name="object 1599">
              <a:extLst>
                <a:ext uri="{FF2B5EF4-FFF2-40B4-BE49-F238E27FC236}">
                  <a16:creationId xmlns:a16="http://schemas.microsoft.com/office/drawing/2014/main" id="{D34745FB-B2AE-4DF1-A6ED-98A3C032EB0C}"/>
                </a:ext>
              </a:extLst>
            </p:cNvPr>
            <p:cNvSpPr/>
            <p:nvPr/>
          </p:nvSpPr>
          <p:spPr>
            <a:xfrm>
              <a:off x="912012" y="6739270"/>
              <a:ext cx="13970" cy="13970"/>
            </a:xfrm>
            <a:custGeom>
              <a:avLst/>
              <a:gdLst/>
              <a:ahLst/>
              <a:cxnLst/>
              <a:rect l="l" t="t" r="r" b="b"/>
              <a:pathLst>
                <a:path w="13969" h="13970">
                  <a:moveTo>
                    <a:pt x="10210" y="0"/>
                  </a:moveTo>
                  <a:lnTo>
                    <a:pt x="2895" y="126"/>
                  </a:lnTo>
                  <a:lnTo>
                    <a:pt x="0" y="3124"/>
                  </a:lnTo>
                  <a:lnTo>
                    <a:pt x="127" y="10439"/>
                  </a:lnTo>
                  <a:lnTo>
                    <a:pt x="3136" y="13347"/>
                  </a:lnTo>
                  <a:lnTo>
                    <a:pt x="10439" y="13220"/>
                  </a:lnTo>
                  <a:lnTo>
                    <a:pt x="13347" y="10210"/>
                  </a:lnTo>
                  <a:lnTo>
                    <a:pt x="13284" y="6553"/>
                  </a:lnTo>
                  <a:lnTo>
                    <a:pt x="13220" y="2895"/>
                  </a:lnTo>
                  <a:lnTo>
                    <a:pt x="10210" y="0"/>
                  </a:lnTo>
                  <a:close/>
                </a:path>
              </a:pathLst>
            </a:custGeom>
            <a:solidFill>
              <a:srgbClr val="6C351F"/>
            </a:solidFill>
          </p:spPr>
          <p:txBody>
            <a:bodyPr wrap="square" lIns="0" tIns="0" rIns="0" bIns="0" rtlCol="0"/>
            <a:lstStyle/>
            <a:p>
              <a:endParaRPr sz="1493" dirty="0"/>
            </a:p>
          </p:txBody>
        </p:sp>
        <p:sp>
          <p:nvSpPr>
            <p:cNvPr id="1620" name="object 1600">
              <a:extLst>
                <a:ext uri="{FF2B5EF4-FFF2-40B4-BE49-F238E27FC236}">
                  <a16:creationId xmlns:a16="http://schemas.microsoft.com/office/drawing/2014/main" id="{64DAFDE8-4573-449D-BDA8-D2554AADF0E0}"/>
                </a:ext>
              </a:extLst>
            </p:cNvPr>
            <p:cNvSpPr/>
            <p:nvPr/>
          </p:nvSpPr>
          <p:spPr>
            <a:xfrm>
              <a:off x="1028053" y="6708372"/>
              <a:ext cx="13970" cy="13970"/>
            </a:xfrm>
            <a:custGeom>
              <a:avLst/>
              <a:gdLst/>
              <a:ahLst/>
              <a:cxnLst/>
              <a:rect l="l" t="t" r="r" b="b"/>
              <a:pathLst>
                <a:path w="13969" h="13970">
                  <a:moveTo>
                    <a:pt x="10210" y="0"/>
                  </a:moveTo>
                  <a:lnTo>
                    <a:pt x="2895" y="127"/>
                  </a:lnTo>
                  <a:lnTo>
                    <a:pt x="0" y="3124"/>
                  </a:lnTo>
                  <a:lnTo>
                    <a:pt x="127" y="10426"/>
                  </a:lnTo>
                  <a:lnTo>
                    <a:pt x="3136" y="13347"/>
                  </a:lnTo>
                  <a:lnTo>
                    <a:pt x="10439" y="13220"/>
                  </a:lnTo>
                  <a:lnTo>
                    <a:pt x="13347" y="10198"/>
                  </a:lnTo>
                  <a:lnTo>
                    <a:pt x="13284" y="6553"/>
                  </a:lnTo>
                  <a:lnTo>
                    <a:pt x="13220" y="2895"/>
                  </a:lnTo>
                  <a:lnTo>
                    <a:pt x="10210" y="0"/>
                  </a:lnTo>
                  <a:close/>
                </a:path>
              </a:pathLst>
            </a:custGeom>
            <a:solidFill>
              <a:srgbClr val="6F371F"/>
            </a:solidFill>
          </p:spPr>
          <p:txBody>
            <a:bodyPr wrap="square" lIns="0" tIns="0" rIns="0" bIns="0" rtlCol="0"/>
            <a:lstStyle/>
            <a:p>
              <a:endParaRPr sz="1493" dirty="0"/>
            </a:p>
          </p:txBody>
        </p:sp>
        <p:sp>
          <p:nvSpPr>
            <p:cNvPr id="1621" name="object 1601">
              <a:extLst>
                <a:ext uri="{FF2B5EF4-FFF2-40B4-BE49-F238E27FC236}">
                  <a16:creationId xmlns:a16="http://schemas.microsoft.com/office/drawing/2014/main" id="{487C236B-5140-4D2F-AE05-DB5550D266D0}"/>
                </a:ext>
              </a:extLst>
            </p:cNvPr>
            <p:cNvSpPr/>
            <p:nvPr/>
          </p:nvSpPr>
          <p:spPr>
            <a:xfrm>
              <a:off x="998989" y="6738948"/>
              <a:ext cx="13970" cy="13970"/>
            </a:xfrm>
            <a:custGeom>
              <a:avLst/>
              <a:gdLst/>
              <a:ahLst/>
              <a:cxnLst/>
              <a:rect l="l" t="t" r="r" b="b"/>
              <a:pathLst>
                <a:path w="13969" h="13970">
                  <a:moveTo>
                    <a:pt x="10210" y="0"/>
                  </a:moveTo>
                  <a:lnTo>
                    <a:pt x="2908" y="126"/>
                  </a:lnTo>
                  <a:lnTo>
                    <a:pt x="0" y="3149"/>
                  </a:lnTo>
                  <a:lnTo>
                    <a:pt x="127" y="10452"/>
                  </a:lnTo>
                  <a:lnTo>
                    <a:pt x="3136" y="13360"/>
                  </a:lnTo>
                  <a:lnTo>
                    <a:pt x="10439" y="13233"/>
                  </a:lnTo>
                  <a:lnTo>
                    <a:pt x="13347" y="10223"/>
                  </a:lnTo>
                  <a:lnTo>
                    <a:pt x="13284" y="6565"/>
                  </a:lnTo>
                  <a:lnTo>
                    <a:pt x="13220" y="2920"/>
                  </a:lnTo>
                  <a:lnTo>
                    <a:pt x="10210" y="0"/>
                  </a:lnTo>
                  <a:close/>
                </a:path>
              </a:pathLst>
            </a:custGeom>
            <a:solidFill>
              <a:srgbClr val="7A3923"/>
            </a:solidFill>
          </p:spPr>
          <p:txBody>
            <a:bodyPr wrap="square" lIns="0" tIns="0" rIns="0" bIns="0" rtlCol="0"/>
            <a:lstStyle/>
            <a:p>
              <a:endParaRPr sz="1493" dirty="0"/>
            </a:p>
          </p:txBody>
        </p:sp>
        <p:sp>
          <p:nvSpPr>
            <p:cNvPr id="1622" name="object 1602">
              <a:extLst>
                <a:ext uri="{FF2B5EF4-FFF2-40B4-BE49-F238E27FC236}">
                  <a16:creationId xmlns:a16="http://schemas.microsoft.com/office/drawing/2014/main" id="{D83BD3CE-4A9B-411C-A742-5460792193C4}"/>
                </a:ext>
              </a:extLst>
            </p:cNvPr>
            <p:cNvSpPr/>
            <p:nvPr/>
          </p:nvSpPr>
          <p:spPr>
            <a:xfrm>
              <a:off x="776382" y="6796000"/>
              <a:ext cx="13970" cy="13970"/>
            </a:xfrm>
            <a:custGeom>
              <a:avLst/>
              <a:gdLst/>
              <a:ahLst/>
              <a:cxnLst/>
              <a:rect l="l" t="t" r="r" b="b"/>
              <a:pathLst>
                <a:path w="13970" h="13970">
                  <a:moveTo>
                    <a:pt x="10210" y="0"/>
                  </a:moveTo>
                  <a:lnTo>
                    <a:pt x="2908" y="126"/>
                  </a:lnTo>
                  <a:lnTo>
                    <a:pt x="0" y="3136"/>
                  </a:lnTo>
                  <a:lnTo>
                    <a:pt x="126" y="10439"/>
                  </a:lnTo>
                  <a:lnTo>
                    <a:pt x="3136" y="13360"/>
                  </a:lnTo>
                  <a:lnTo>
                    <a:pt x="10439" y="13233"/>
                  </a:lnTo>
                  <a:lnTo>
                    <a:pt x="13347" y="10210"/>
                  </a:lnTo>
                  <a:lnTo>
                    <a:pt x="13284" y="6565"/>
                  </a:lnTo>
                  <a:lnTo>
                    <a:pt x="13220" y="2908"/>
                  </a:lnTo>
                  <a:lnTo>
                    <a:pt x="10210" y="0"/>
                  </a:lnTo>
                  <a:close/>
                </a:path>
              </a:pathLst>
            </a:custGeom>
            <a:solidFill>
              <a:srgbClr val="6A341E"/>
            </a:solidFill>
          </p:spPr>
          <p:txBody>
            <a:bodyPr wrap="square" lIns="0" tIns="0" rIns="0" bIns="0" rtlCol="0"/>
            <a:lstStyle/>
            <a:p>
              <a:endParaRPr sz="1493" dirty="0"/>
            </a:p>
          </p:txBody>
        </p:sp>
        <p:sp>
          <p:nvSpPr>
            <p:cNvPr id="1623" name="object 1603">
              <a:extLst>
                <a:ext uri="{FF2B5EF4-FFF2-40B4-BE49-F238E27FC236}">
                  <a16:creationId xmlns:a16="http://schemas.microsoft.com/office/drawing/2014/main" id="{384438A2-5746-47D4-8C16-7163A357FADC}"/>
                </a:ext>
              </a:extLst>
            </p:cNvPr>
            <p:cNvSpPr/>
            <p:nvPr/>
          </p:nvSpPr>
          <p:spPr>
            <a:xfrm>
              <a:off x="667865" y="6781495"/>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8492C"/>
            </a:solidFill>
          </p:spPr>
          <p:txBody>
            <a:bodyPr wrap="square" lIns="0" tIns="0" rIns="0" bIns="0" rtlCol="0"/>
            <a:lstStyle/>
            <a:p>
              <a:endParaRPr sz="1493" dirty="0"/>
            </a:p>
          </p:txBody>
        </p:sp>
        <p:sp>
          <p:nvSpPr>
            <p:cNvPr id="1624" name="object 1604">
              <a:extLst>
                <a:ext uri="{FF2B5EF4-FFF2-40B4-BE49-F238E27FC236}">
                  <a16:creationId xmlns:a16="http://schemas.microsoft.com/office/drawing/2014/main" id="{FB97791D-C5C7-457B-8F4A-78A16330BFD8}"/>
                </a:ext>
              </a:extLst>
            </p:cNvPr>
            <p:cNvSpPr/>
            <p:nvPr/>
          </p:nvSpPr>
          <p:spPr>
            <a:xfrm>
              <a:off x="554494" y="6778010"/>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198"/>
                  </a:lnTo>
                  <a:lnTo>
                    <a:pt x="13284" y="6553"/>
                  </a:lnTo>
                  <a:lnTo>
                    <a:pt x="13220" y="2895"/>
                  </a:lnTo>
                  <a:lnTo>
                    <a:pt x="10210" y="0"/>
                  </a:lnTo>
                  <a:close/>
                </a:path>
              </a:pathLst>
            </a:custGeom>
            <a:solidFill>
              <a:srgbClr val="9F4D2E"/>
            </a:solidFill>
          </p:spPr>
          <p:txBody>
            <a:bodyPr wrap="square" lIns="0" tIns="0" rIns="0" bIns="0" rtlCol="0"/>
            <a:lstStyle/>
            <a:p>
              <a:endParaRPr sz="1493" dirty="0"/>
            </a:p>
          </p:txBody>
        </p:sp>
        <p:sp>
          <p:nvSpPr>
            <p:cNvPr id="1625" name="object 1605">
              <a:extLst>
                <a:ext uri="{FF2B5EF4-FFF2-40B4-BE49-F238E27FC236}">
                  <a16:creationId xmlns:a16="http://schemas.microsoft.com/office/drawing/2014/main" id="{0B8DB26D-5081-4037-A2FB-FF55E8271ED2}"/>
                </a:ext>
              </a:extLst>
            </p:cNvPr>
            <p:cNvSpPr/>
            <p:nvPr/>
          </p:nvSpPr>
          <p:spPr>
            <a:xfrm>
              <a:off x="920181" y="6711669"/>
              <a:ext cx="13970" cy="13970"/>
            </a:xfrm>
            <a:custGeom>
              <a:avLst/>
              <a:gdLst/>
              <a:ahLst/>
              <a:cxnLst/>
              <a:rect l="l" t="t" r="r" b="b"/>
              <a:pathLst>
                <a:path w="13969" h="13970">
                  <a:moveTo>
                    <a:pt x="10223" y="0"/>
                  </a:moveTo>
                  <a:lnTo>
                    <a:pt x="2908" y="127"/>
                  </a:lnTo>
                  <a:lnTo>
                    <a:pt x="0" y="3136"/>
                  </a:lnTo>
                  <a:lnTo>
                    <a:pt x="127" y="10439"/>
                  </a:lnTo>
                  <a:lnTo>
                    <a:pt x="3136" y="13347"/>
                  </a:lnTo>
                  <a:lnTo>
                    <a:pt x="10452" y="13220"/>
                  </a:lnTo>
                  <a:lnTo>
                    <a:pt x="13347" y="10210"/>
                  </a:lnTo>
                  <a:lnTo>
                    <a:pt x="13284" y="6553"/>
                  </a:lnTo>
                  <a:lnTo>
                    <a:pt x="13220" y="2908"/>
                  </a:lnTo>
                  <a:lnTo>
                    <a:pt x="10223" y="0"/>
                  </a:lnTo>
                  <a:close/>
                </a:path>
              </a:pathLst>
            </a:custGeom>
            <a:solidFill>
              <a:srgbClr val="7C3D23"/>
            </a:solidFill>
          </p:spPr>
          <p:txBody>
            <a:bodyPr wrap="square" lIns="0" tIns="0" rIns="0" bIns="0" rtlCol="0"/>
            <a:lstStyle/>
            <a:p>
              <a:endParaRPr sz="1493" dirty="0"/>
            </a:p>
          </p:txBody>
        </p:sp>
        <p:sp>
          <p:nvSpPr>
            <p:cNvPr id="1626" name="object 1606">
              <a:extLst>
                <a:ext uri="{FF2B5EF4-FFF2-40B4-BE49-F238E27FC236}">
                  <a16:creationId xmlns:a16="http://schemas.microsoft.com/office/drawing/2014/main" id="{7CB62EDB-64F3-455E-91B5-0498A8C281EF}"/>
                </a:ext>
              </a:extLst>
            </p:cNvPr>
            <p:cNvSpPr/>
            <p:nvPr/>
          </p:nvSpPr>
          <p:spPr>
            <a:xfrm>
              <a:off x="752030" y="6736573"/>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864225"/>
            </a:solidFill>
          </p:spPr>
          <p:txBody>
            <a:bodyPr wrap="square" lIns="0" tIns="0" rIns="0" bIns="0" rtlCol="0"/>
            <a:lstStyle/>
            <a:p>
              <a:endParaRPr sz="1493" dirty="0"/>
            </a:p>
          </p:txBody>
        </p:sp>
        <p:sp>
          <p:nvSpPr>
            <p:cNvPr id="1627" name="object 1607">
              <a:extLst>
                <a:ext uri="{FF2B5EF4-FFF2-40B4-BE49-F238E27FC236}">
                  <a16:creationId xmlns:a16="http://schemas.microsoft.com/office/drawing/2014/main" id="{1C58F8D4-A45F-4411-B19C-91A8ADD60481}"/>
                </a:ext>
              </a:extLst>
            </p:cNvPr>
            <p:cNvSpPr/>
            <p:nvPr/>
          </p:nvSpPr>
          <p:spPr>
            <a:xfrm>
              <a:off x="674413" y="6742045"/>
              <a:ext cx="13970" cy="13970"/>
            </a:xfrm>
            <a:custGeom>
              <a:avLst/>
              <a:gdLst/>
              <a:ahLst/>
              <a:cxnLst/>
              <a:rect l="l" t="t" r="r" b="b"/>
              <a:pathLst>
                <a:path w="13970" h="13970">
                  <a:moveTo>
                    <a:pt x="10210" y="0"/>
                  </a:moveTo>
                  <a:lnTo>
                    <a:pt x="2908" y="127"/>
                  </a:lnTo>
                  <a:lnTo>
                    <a:pt x="0" y="3136"/>
                  </a:lnTo>
                  <a:lnTo>
                    <a:pt x="126" y="10439"/>
                  </a:lnTo>
                  <a:lnTo>
                    <a:pt x="3136" y="13360"/>
                  </a:lnTo>
                  <a:lnTo>
                    <a:pt x="10439" y="13233"/>
                  </a:lnTo>
                  <a:lnTo>
                    <a:pt x="13347" y="10210"/>
                  </a:lnTo>
                  <a:lnTo>
                    <a:pt x="13284" y="6565"/>
                  </a:lnTo>
                  <a:lnTo>
                    <a:pt x="13220" y="2908"/>
                  </a:lnTo>
                  <a:lnTo>
                    <a:pt x="10210" y="0"/>
                  </a:lnTo>
                  <a:close/>
                </a:path>
              </a:pathLst>
            </a:custGeom>
            <a:solidFill>
              <a:srgbClr val="96482B"/>
            </a:solidFill>
          </p:spPr>
          <p:txBody>
            <a:bodyPr wrap="square" lIns="0" tIns="0" rIns="0" bIns="0" rtlCol="0"/>
            <a:lstStyle/>
            <a:p>
              <a:endParaRPr sz="1493" dirty="0"/>
            </a:p>
          </p:txBody>
        </p:sp>
        <p:sp>
          <p:nvSpPr>
            <p:cNvPr id="1628" name="object 1608">
              <a:extLst>
                <a:ext uri="{FF2B5EF4-FFF2-40B4-BE49-F238E27FC236}">
                  <a16:creationId xmlns:a16="http://schemas.microsoft.com/office/drawing/2014/main" id="{DE3A5CED-F8B9-45B4-9D7F-892F04737D8B}"/>
                </a:ext>
              </a:extLst>
            </p:cNvPr>
            <p:cNvSpPr/>
            <p:nvPr/>
          </p:nvSpPr>
          <p:spPr>
            <a:xfrm>
              <a:off x="612272" y="6764428"/>
              <a:ext cx="13970" cy="13970"/>
            </a:xfrm>
            <a:custGeom>
              <a:avLst/>
              <a:gdLst/>
              <a:ahLst/>
              <a:cxnLst/>
              <a:rect l="l" t="t" r="r" b="b"/>
              <a:pathLst>
                <a:path w="13970" h="13970">
                  <a:moveTo>
                    <a:pt x="10210" y="0"/>
                  </a:moveTo>
                  <a:lnTo>
                    <a:pt x="2895"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8B4428"/>
            </a:solidFill>
          </p:spPr>
          <p:txBody>
            <a:bodyPr wrap="square" lIns="0" tIns="0" rIns="0" bIns="0" rtlCol="0"/>
            <a:lstStyle/>
            <a:p>
              <a:endParaRPr sz="1493" dirty="0"/>
            </a:p>
          </p:txBody>
        </p:sp>
        <p:sp>
          <p:nvSpPr>
            <p:cNvPr id="1629" name="object 1609">
              <a:extLst>
                <a:ext uri="{FF2B5EF4-FFF2-40B4-BE49-F238E27FC236}">
                  <a16:creationId xmlns:a16="http://schemas.microsoft.com/office/drawing/2014/main" id="{B1445352-80DC-4587-9280-13ACC3F0CC93}"/>
                </a:ext>
              </a:extLst>
            </p:cNvPr>
            <p:cNvSpPr/>
            <p:nvPr/>
          </p:nvSpPr>
          <p:spPr>
            <a:xfrm>
              <a:off x="861100" y="6762010"/>
              <a:ext cx="13970" cy="13970"/>
            </a:xfrm>
            <a:custGeom>
              <a:avLst/>
              <a:gdLst/>
              <a:ahLst/>
              <a:cxnLst/>
              <a:rect l="l" t="t" r="r" b="b"/>
              <a:pathLst>
                <a:path w="13969" h="13970">
                  <a:moveTo>
                    <a:pt x="10223" y="0"/>
                  </a:moveTo>
                  <a:lnTo>
                    <a:pt x="2908" y="126"/>
                  </a:lnTo>
                  <a:lnTo>
                    <a:pt x="0" y="3136"/>
                  </a:lnTo>
                  <a:lnTo>
                    <a:pt x="139" y="10439"/>
                  </a:lnTo>
                  <a:lnTo>
                    <a:pt x="3149" y="13347"/>
                  </a:lnTo>
                  <a:lnTo>
                    <a:pt x="10452" y="13220"/>
                  </a:lnTo>
                  <a:lnTo>
                    <a:pt x="13360" y="10210"/>
                  </a:lnTo>
                  <a:lnTo>
                    <a:pt x="13296" y="6553"/>
                  </a:lnTo>
                  <a:lnTo>
                    <a:pt x="13233" y="2908"/>
                  </a:lnTo>
                  <a:lnTo>
                    <a:pt x="10223" y="0"/>
                  </a:lnTo>
                  <a:close/>
                </a:path>
              </a:pathLst>
            </a:custGeom>
            <a:solidFill>
              <a:srgbClr val="6E3620"/>
            </a:solidFill>
          </p:spPr>
          <p:txBody>
            <a:bodyPr wrap="square" lIns="0" tIns="0" rIns="0" bIns="0" rtlCol="0"/>
            <a:lstStyle/>
            <a:p>
              <a:endParaRPr sz="1493" dirty="0"/>
            </a:p>
          </p:txBody>
        </p:sp>
        <p:sp>
          <p:nvSpPr>
            <p:cNvPr id="1630" name="object 1610">
              <a:extLst>
                <a:ext uri="{FF2B5EF4-FFF2-40B4-BE49-F238E27FC236}">
                  <a16:creationId xmlns:a16="http://schemas.microsoft.com/office/drawing/2014/main" id="{865B8CAB-3716-46A1-9619-35DECCD6A462}"/>
                </a:ext>
              </a:extLst>
            </p:cNvPr>
            <p:cNvSpPr/>
            <p:nvPr/>
          </p:nvSpPr>
          <p:spPr>
            <a:xfrm>
              <a:off x="605516" y="6746678"/>
              <a:ext cx="13970" cy="13970"/>
            </a:xfrm>
            <a:custGeom>
              <a:avLst/>
              <a:gdLst/>
              <a:ahLst/>
              <a:cxnLst/>
              <a:rect l="l" t="t" r="r" b="b"/>
              <a:pathLst>
                <a:path w="13970" h="13970">
                  <a:moveTo>
                    <a:pt x="10210" y="0"/>
                  </a:moveTo>
                  <a:lnTo>
                    <a:pt x="2908" y="126"/>
                  </a:lnTo>
                  <a:lnTo>
                    <a:pt x="0" y="3136"/>
                  </a:lnTo>
                  <a:lnTo>
                    <a:pt x="126" y="10439"/>
                  </a:lnTo>
                  <a:lnTo>
                    <a:pt x="3136" y="13360"/>
                  </a:lnTo>
                  <a:lnTo>
                    <a:pt x="10439" y="13233"/>
                  </a:lnTo>
                  <a:lnTo>
                    <a:pt x="13347" y="10210"/>
                  </a:lnTo>
                  <a:lnTo>
                    <a:pt x="13284" y="6565"/>
                  </a:lnTo>
                  <a:lnTo>
                    <a:pt x="13220" y="2908"/>
                  </a:lnTo>
                  <a:lnTo>
                    <a:pt x="10210" y="0"/>
                  </a:lnTo>
                  <a:close/>
                </a:path>
              </a:pathLst>
            </a:custGeom>
            <a:solidFill>
              <a:srgbClr val="7D4024"/>
            </a:solidFill>
          </p:spPr>
          <p:txBody>
            <a:bodyPr wrap="square" lIns="0" tIns="0" rIns="0" bIns="0" rtlCol="0"/>
            <a:lstStyle/>
            <a:p>
              <a:endParaRPr sz="1493" dirty="0"/>
            </a:p>
          </p:txBody>
        </p:sp>
        <p:sp>
          <p:nvSpPr>
            <p:cNvPr id="1631" name="object 1611">
              <a:extLst>
                <a:ext uri="{FF2B5EF4-FFF2-40B4-BE49-F238E27FC236}">
                  <a16:creationId xmlns:a16="http://schemas.microsoft.com/office/drawing/2014/main" id="{E06F8D02-8FA8-4DE1-9C88-23253C0C2D46}"/>
                </a:ext>
              </a:extLst>
            </p:cNvPr>
            <p:cNvSpPr/>
            <p:nvPr/>
          </p:nvSpPr>
          <p:spPr>
            <a:xfrm>
              <a:off x="900485" y="6782615"/>
              <a:ext cx="13970" cy="13335"/>
            </a:xfrm>
            <a:custGeom>
              <a:avLst/>
              <a:gdLst/>
              <a:ahLst/>
              <a:cxnLst/>
              <a:rect l="l" t="t" r="r" b="b"/>
              <a:pathLst>
                <a:path w="13969" h="13334">
                  <a:moveTo>
                    <a:pt x="10210" y="0"/>
                  </a:moveTo>
                  <a:lnTo>
                    <a:pt x="2908" y="126"/>
                  </a:lnTo>
                  <a:lnTo>
                    <a:pt x="0" y="3136"/>
                  </a:lnTo>
                  <a:lnTo>
                    <a:pt x="127" y="10439"/>
                  </a:lnTo>
                  <a:lnTo>
                    <a:pt x="3136" y="13334"/>
                  </a:lnTo>
                  <a:lnTo>
                    <a:pt x="10452" y="13207"/>
                  </a:lnTo>
                  <a:lnTo>
                    <a:pt x="13347" y="10210"/>
                  </a:lnTo>
                  <a:lnTo>
                    <a:pt x="13284" y="6565"/>
                  </a:lnTo>
                  <a:lnTo>
                    <a:pt x="13220" y="2908"/>
                  </a:lnTo>
                  <a:lnTo>
                    <a:pt x="10210" y="0"/>
                  </a:lnTo>
                  <a:close/>
                </a:path>
              </a:pathLst>
            </a:custGeom>
            <a:solidFill>
              <a:srgbClr val="6B3620"/>
            </a:solidFill>
          </p:spPr>
          <p:txBody>
            <a:bodyPr wrap="square" lIns="0" tIns="0" rIns="0" bIns="0" rtlCol="0"/>
            <a:lstStyle/>
            <a:p>
              <a:endParaRPr sz="1493" dirty="0"/>
            </a:p>
          </p:txBody>
        </p:sp>
        <p:sp>
          <p:nvSpPr>
            <p:cNvPr id="1632" name="object 1612">
              <a:extLst>
                <a:ext uri="{FF2B5EF4-FFF2-40B4-BE49-F238E27FC236}">
                  <a16:creationId xmlns:a16="http://schemas.microsoft.com/office/drawing/2014/main" id="{9BFAB2EE-1434-411E-95AD-51BD76C1AD60}"/>
                </a:ext>
              </a:extLst>
            </p:cNvPr>
            <p:cNvSpPr/>
            <p:nvPr/>
          </p:nvSpPr>
          <p:spPr>
            <a:xfrm>
              <a:off x="934951" y="6751929"/>
              <a:ext cx="13970" cy="13970"/>
            </a:xfrm>
            <a:custGeom>
              <a:avLst/>
              <a:gdLst/>
              <a:ahLst/>
              <a:cxnLst/>
              <a:rect l="l" t="t" r="r" b="b"/>
              <a:pathLst>
                <a:path w="13969" h="13970">
                  <a:moveTo>
                    <a:pt x="10210" y="0"/>
                  </a:moveTo>
                  <a:lnTo>
                    <a:pt x="2908"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62331C"/>
            </a:solidFill>
          </p:spPr>
          <p:txBody>
            <a:bodyPr wrap="square" lIns="0" tIns="0" rIns="0" bIns="0" rtlCol="0"/>
            <a:lstStyle/>
            <a:p>
              <a:endParaRPr sz="1493" dirty="0"/>
            </a:p>
          </p:txBody>
        </p:sp>
        <p:sp>
          <p:nvSpPr>
            <p:cNvPr id="1633" name="object 1613">
              <a:extLst>
                <a:ext uri="{FF2B5EF4-FFF2-40B4-BE49-F238E27FC236}">
                  <a16:creationId xmlns:a16="http://schemas.microsoft.com/office/drawing/2014/main" id="{6C59D55A-A72A-4EFC-80CA-771BAA410A82}"/>
                </a:ext>
              </a:extLst>
            </p:cNvPr>
            <p:cNvSpPr/>
            <p:nvPr/>
          </p:nvSpPr>
          <p:spPr>
            <a:xfrm>
              <a:off x="703679" y="6777653"/>
              <a:ext cx="13970" cy="13970"/>
            </a:xfrm>
            <a:custGeom>
              <a:avLst/>
              <a:gdLst/>
              <a:ahLst/>
              <a:cxnLst/>
              <a:rect l="l" t="t" r="r" b="b"/>
              <a:pathLst>
                <a:path w="13970" h="13970">
                  <a:moveTo>
                    <a:pt x="10210" y="0"/>
                  </a:moveTo>
                  <a:lnTo>
                    <a:pt x="2908" y="126"/>
                  </a:lnTo>
                  <a:lnTo>
                    <a:pt x="0" y="3149"/>
                  </a:lnTo>
                  <a:lnTo>
                    <a:pt x="126" y="10452"/>
                  </a:lnTo>
                  <a:lnTo>
                    <a:pt x="3136" y="13360"/>
                  </a:lnTo>
                  <a:lnTo>
                    <a:pt x="10439" y="13233"/>
                  </a:lnTo>
                  <a:lnTo>
                    <a:pt x="13347" y="10223"/>
                  </a:lnTo>
                  <a:lnTo>
                    <a:pt x="13284" y="6565"/>
                  </a:lnTo>
                  <a:lnTo>
                    <a:pt x="13220" y="2920"/>
                  </a:lnTo>
                  <a:lnTo>
                    <a:pt x="10210" y="0"/>
                  </a:lnTo>
                  <a:close/>
                </a:path>
              </a:pathLst>
            </a:custGeom>
            <a:solidFill>
              <a:srgbClr val="793F22"/>
            </a:solidFill>
          </p:spPr>
          <p:txBody>
            <a:bodyPr wrap="square" lIns="0" tIns="0" rIns="0" bIns="0" rtlCol="0"/>
            <a:lstStyle/>
            <a:p>
              <a:endParaRPr sz="1493" dirty="0"/>
            </a:p>
          </p:txBody>
        </p:sp>
        <p:sp>
          <p:nvSpPr>
            <p:cNvPr id="1634" name="object 1614">
              <a:extLst>
                <a:ext uri="{FF2B5EF4-FFF2-40B4-BE49-F238E27FC236}">
                  <a16:creationId xmlns:a16="http://schemas.microsoft.com/office/drawing/2014/main" id="{61AC7E4B-75D1-48DA-8665-2E90D094DFD8}"/>
                </a:ext>
              </a:extLst>
            </p:cNvPr>
            <p:cNvSpPr/>
            <p:nvPr/>
          </p:nvSpPr>
          <p:spPr>
            <a:xfrm>
              <a:off x="463716" y="6714611"/>
              <a:ext cx="13970" cy="13970"/>
            </a:xfrm>
            <a:custGeom>
              <a:avLst/>
              <a:gdLst/>
              <a:ahLst/>
              <a:cxnLst/>
              <a:rect l="l" t="t" r="r" b="b"/>
              <a:pathLst>
                <a:path w="13970" h="13970">
                  <a:moveTo>
                    <a:pt x="10210" y="0"/>
                  </a:moveTo>
                  <a:lnTo>
                    <a:pt x="2895" y="126"/>
                  </a:lnTo>
                  <a:lnTo>
                    <a:pt x="0" y="3149"/>
                  </a:lnTo>
                  <a:lnTo>
                    <a:pt x="126" y="10452"/>
                  </a:lnTo>
                  <a:lnTo>
                    <a:pt x="3136" y="13360"/>
                  </a:lnTo>
                  <a:lnTo>
                    <a:pt x="10439" y="13233"/>
                  </a:lnTo>
                  <a:lnTo>
                    <a:pt x="13347" y="10223"/>
                  </a:lnTo>
                  <a:lnTo>
                    <a:pt x="13284" y="6565"/>
                  </a:lnTo>
                  <a:lnTo>
                    <a:pt x="13220" y="2920"/>
                  </a:lnTo>
                  <a:lnTo>
                    <a:pt x="10210" y="0"/>
                  </a:lnTo>
                  <a:close/>
                </a:path>
              </a:pathLst>
            </a:custGeom>
            <a:solidFill>
              <a:srgbClr val="9D4D2D"/>
            </a:solidFill>
          </p:spPr>
          <p:txBody>
            <a:bodyPr wrap="square" lIns="0" tIns="0" rIns="0" bIns="0" rtlCol="0"/>
            <a:lstStyle/>
            <a:p>
              <a:endParaRPr sz="1493" dirty="0"/>
            </a:p>
          </p:txBody>
        </p:sp>
        <p:sp>
          <p:nvSpPr>
            <p:cNvPr id="1635" name="object 1615">
              <a:extLst>
                <a:ext uri="{FF2B5EF4-FFF2-40B4-BE49-F238E27FC236}">
                  <a16:creationId xmlns:a16="http://schemas.microsoft.com/office/drawing/2014/main" id="{BD8DEF0F-6922-4253-9D01-AF7EE749839F}"/>
                </a:ext>
              </a:extLst>
            </p:cNvPr>
            <p:cNvSpPr/>
            <p:nvPr/>
          </p:nvSpPr>
          <p:spPr>
            <a:xfrm>
              <a:off x="794062" y="6733135"/>
              <a:ext cx="13970" cy="13970"/>
            </a:xfrm>
            <a:custGeom>
              <a:avLst/>
              <a:gdLst/>
              <a:ahLst/>
              <a:cxnLst/>
              <a:rect l="l" t="t" r="r" b="b"/>
              <a:pathLst>
                <a:path w="13970" h="13970">
                  <a:moveTo>
                    <a:pt x="10210" y="0"/>
                  </a:moveTo>
                  <a:lnTo>
                    <a:pt x="2908" y="126"/>
                  </a:lnTo>
                  <a:lnTo>
                    <a:pt x="0" y="3136"/>
                  </a:lnTo>
                  <a:lnTo>
                    <a:pt x="126" y="10452"/>
                  </a:lnTo>
                  <a:lnTo>
                    <a:pt x="3136" y="13360"/>
                  </a:lnTo>
                  <a:lnTo>
                    <a:pt x="10439" y="13233"/>
                  </a:lnTo>
                  <a:lnTo>
                    <a:pt x="13347" y="10210"/>
                  </a:lnTo>
                  <a:lnTo>
                    <a:pt x="13284" y="6565"/>
                  </a:lnTo>
                  <a:lnTo>
                    <a:pt x="13220" y="2908"/>
                  </a:lnTo>
                  <a:lnTo>
                    <a:pt x="10210" y="0"/>
                  </a:lnTo>
                  <a:close/>
                </a:path>
              </a:pathLst>
            </a:custGeom>
            <a:solidFill>
              <a:srgbClr val="7F3C25"/>
            </a:solidFill>
          </p:spPr>
          <p:txBody>
            <a:bodyPr wrap="square" lIns="0" tIns="0" rIns="0" bIns="0" rtlCol="0"/>
            <a:lstStyle/>
            <a:p>
              <a:endParaRPr sz="1493" dirty="0"/>
            </a:p>
          </p:txBody>
        </p:sp>
        <p:sp>
          <p:nvSpPr>
            <p:cNvPr id="1636" name="object 1616">
              <a:extLst>
                <a:ext uri="{FF2B5EF4-FFF2-40B4-BE49-F238E27FC236}">
                  <a16:creationId xmlns:a16="http://schemas.microsoft.com/office/drawing/2014/main" id="{105CACAE-716E-47C8-BF65-5A5CE63E4F03}"/>
                </a:ext>
              </a:extLst>
            </p:cNvPr>
            <p:cNvSpPr/>
            <p:nvPr/>
          </p:nvSpPr>
          <p:spPr>
            <a:xfrm>
              <a:off x="994283" y="6735766"/>
              <a:ext cx="13970" cy="13970"/>
            </a:xfrm>
            <a:custGeom>
              <a:avLst/>
              <a:gdLst/>
              <a:ahLst/>
              <a:cxnLst/>
              <a:rect l="l" t="t" r="r" b="b"/>
              <a:pathLst>
                <a:path w="13969" h="13970">
                  <a:moveTo>
                    <a:pt x="10223" y="0"/>
                  </a:moveTo>
                  <a:lnTo>
                    <a:pt x="2908" y="127"/>
                  </a:lnTo>
                  <a:lnTo>
                    <a:pt x="0" y="3136"/>
                  </a:lnTo>
                  <a:lnTo>
                    <a:pt x="139" y="10439"/>
                  </a:lnTo>
                  <a:lnTo>
                    <a:pt x="3149" y="13347"/>
                  </a:lnTo>
                  <a:lnTo>
                    <a:pt x="10452" y="13220"/>
                  </a:lnTo>
                  <a:lnTo>
                    <a:pt x="13360" y="10210"/>
                  </a:lnTo>
                  <a:lnTo>
                    <a:pt x="13296" y="6553"/>
                  </a:lnTo>
                  <a:lnTo>
                    <a:pt x="13233" y="2908"/>
                  </a:lnTo>
                  <a:lnTo>
                    <a:pt x="10223" y="0"/>
                  </a:lnTo>
                  <a:close/>
                </a:path>
              </a:pathLst>
            </a:custGeom>
            <a:solidFill>
              <a:srgbClr val="62331C"/>
            </a:solidFill>
          </p:spPr>
          <p:txBody>
            <a:bodyPr wrap="square" lIns="0" tIns="0" rIns="0" bIns="0" rtlCol="0"/>
            <a:lstStyle/>
            <a:p>
              <a:endParaRPr sz="1493" dirty="0"/>
            </a:p>
          </p:txBody>
        </p:sp>
        <p:sp>
          <p:nvSpPr>
            <p:cNvPr id="1637" name="object 1617">
              <a:extLst>
                <a:ext uri="{FF2B5EF4-FFF2-40B4-BE49-F238E27FC236}">
                  <a16:creationId xmlns:a16="http://schemas.microsoft.com/office/drawing/2014/main" id="{E2D4E416-B4B7-4DA6-9FC7-BB1100854C08}"/>
                </a:ext>
              </a:extLst>
            </p:cNvPr>
            <p:cNvSpPr/>
            <p:nvPr/>
          </p:nvSpPr>
          <p:spPr>
            <a:xfrm>
              <a:off x="656984" y="6772607"/>
              <a:ext cx="13970" cy="13970"/>
            </a:xfrm>
            <a:custGeom>
              <a:avLst/>
              <a:gdLst/>
              <a:ahLst/>
              <a:cxnLst/>
              <a:rect l="l" t="t" r="r" b="b"/>
              <a:pathLst>
                <a:path w="13970" h="13970">
                  <a:moveTo>
                    <a:pt x="10210" y="0"/>
                  </a:moveTo>
                  <a:lnTo>
                    <a:pt x="2908"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8E4529"/>
            </a:solidFill>
          </p:spPr>
          <p:txBody>
            <a:bodyPr wrap="square" lIns="0" tIns="0" rIns="0" bIns="0" rtlCol="0"/>
            <a:lstStyle/>
            <a:p>
              <a:endParaRPr sz="1493" dirty="0"/>
            </a:p>
          </p:txBody>
        </p:sp>
        <p:sp>
          <p:nvSpPr>
            <p:cNvPr id="1638" name="object 1618">
              <a:extLst>
                <a:ext uri="{FF2B5EF4-FFF2-40B4-BE49-F238E27FC236}">
                  <a16:creationId xmlns:a16="http://schemas.microsoft.com/office/drawing/2014/main" id="{824294EF-8756-42F1-A586-B47406E14038}"/>
                </a:ext>
              </a:extLst>
            </p:cNvPr>
            <p:cNvSpPr/>
            <p:nvPr/>
          </p:nvSpPr>
          <p:spPr>
            <a:xfrm>
              <a:off x="440264" y="6708442"/>
              <a:ext cx="13970" cy="13970"/>
            </a:xfrm>
            <a:custGeom>
              <a:avLst/>
              <a:gdLst/>
              <a:ahLst/>
              <a:cxnLst/>
              <a:rect l="l" t="t" r="r" b="b"/>
              <a:pathLst>
                <a:path w="13970" h="13970">
                  <a:moveTo>
                    <a:pt x="10210" y="0"/>
                  </a:moveTo>
                  <a:lnTo>
                    <a:pt x="2908" y="127"/>
                  </a:lnTo>
                  <a:lnTo>
                    <a:pt x="0" y="3124"/>
                  </a:lnTo>
                  <a:lnTo>
                    <a:pt x="126" y="10439"/>
                  </a:lnTo>
                  <a:lnTo>
                    <a:pt x="3136" y="13347"/>
                  </a:lnTo>
                  <a:lnTo>
                    <a:pt x="10439" y="13220"/>
                  </a:lnTo>
                  <a:lnTo>
                    <a:pt x="13347" y="10198"/>
                  </a:lnTo>
                  <a:lnTo>
                    <a:pt x="13284" y="6553"/>
                  </a:lnTo>
                  <a:lnTo>
                    <a:pt x="13220" y="2895"/>
                  </a:lnTo>
                  <a:lnTo>
                    <a:pt x="10210" y="0"/>
                  </a:lnTo>
                  <a:close/>
                </a:path>
              </a:pathLst>
            </a:custGeom>
            <a:solidFill>
              <a:srgbClr val="884526"/>
            </a:solidFill>
          </p:spPr>
          <p:txBody>
            <a:bodyPr wrap="square" lIns="0" tIns="0" rIns="0" bIns="0" rtlCol="0"/>
            <a:lstStyle/>
            <a:p>
              <a:endParaRPr sz="1493" dirty="0"/>
            </a:p>
          </p:txBody>
        </p:sp>
        <p:sp>
          <p:nvSpPr>
            <p:cNvPr id="1639" name="object 1619">
              <a:extLst>
                <a:ext uri="{FF2B5EF4-FFF2-40B4-BE49-F238E27FC236}">
                  <a16:creationId xmlns:a16="http://schemas.microsoft.com/office/drawing/2014/main" id="{4AE8451F-24AD-4F91-B687-7D7DCB1AC10A}"/>
                </a:ext>
              </a:extLst>
            </p:cNvPr>
            <p:cNvSpPr/>
            <p:nvPr/>
          </p:nvSpPr>
          <p:spPr>
            <a:xfrm>
              <a:off x="624406" y="6731601"/>
              <a:ext cx="13970" cy="13970"/>
            </a:xfrm>
            <a:custGeom>
              <a:avLst/>
              <a:gdLst/>
              <a:ahLst/>
              <a:cxnLst/>
              <a:rect l="l" t="t" r="r" b="b"/>
              <a:pathLst>
                <a:path w="13970" h="13970">
                  <a:moveTo>
                    <a:pt x="10210" y="0"/>
                  </a:moveTo>
                  <a:lnTo>
                    <a:pt x="2908" y="127"/>
                  </a:lnTo>
                  <a:lnTo>
                    <a:pt x="0" y="3136"/>
                  </a:lnTo>
                  <a:lnTo>
                    <a:pt x="126" y="10452"/>
                  </a:lnTo>
                  <a:lnTo>
                    <a:pt x="3136" y="13360"/>
                  </a:lnTo>
                  <a:lnTo>
                    <a:pt x="10439" y="13233"/>
                  </a:lnTo>
                  <a:lnTo>
                    <a:pt x="13347" y="10223"/>
                  </a:lnTo>
                  <a:lnTo>
                    <a:pt x="13284" y="6565"/>
                  </a:lnTo>
                  <a:lnTo>
                    <a:pt x="13220" y="2908"/>
                  </a:lnTo>
                  <a:lnTo>
                    <a:pt x="10210" y="0"/>
                  </a:lnTo>
                  <a:close/>
                </a:path>
              </a:pathLst>
            </a:custGeom>
            <a:solidFill>
              <a:srgbClr val="9A492C"/>
            </a:solidFill>
          </p:spPr>
          <p:txBody>
            <a:bodyPr wrap="square" lIns="0" tIns="0" rIns="0" bIns="0" rtlCol="0"/>
            <a:lstStyle/>
            <a:p>
              <a:endParaRPr sz="1493" dirty="0"/>
            </a:p>
          </p:txBody>
        </p:sp>
        <p:sp>
          <p:nvSpPr>
            <p:cNvPr id="1640" name="object 1620">
              <a:extLst>
                <a:ext uri="{FF2B5EF4-FFF2-40B4-BE49-F238E27FC236}">
                  <a16:creationId xmlns:a16="http://schemas.microsoft.com/office/drawing/2014/main" id="{31B9E567-EAAA-4B2B-9D4D-B699EBD3E950}"/>
                </a:ext>
              </a:extLst>
            </p:cNvPr>
            <p:cNvSpPr/>
            <p:nvPr/>
          </p:nvSpPr>
          <p:spPr>
            <a:xfrm>
              <a:off x="498803" y="6759724"/>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64A2B"/>
            </a:solidFill>
          </p:spPr>
          <p:txBody>
            <a:bodyPr wrap="square" lIns="0" tIns="0" rIns="0" bIns="0" rtlCol="0"/>
            <a:lstStyle/>
            <a:p>
              <a:endParaRPr sz="1493" dirty="0"/>
            </a:p>
          </p:txBody>
        </p:sp>
        <p:sp>
          <p:nvSpPr>
            <p:cNvPr id="1641" name="object 1621">
              <a:extLst>
                <a:ext uri="{FF2B5EF4-FFF2-40B4-BE49-F238E27FC236}">
                  <a16:creationId xmlns:a16="http://schemas.microsoft.com/office/drawing/2014/main" id="{DA735388-9E28-40C4-95B0-F6369825831B}"/>
                </a:ext>
              </a:extLst>
            </p:cNvPr>
            <p:cNvSpPr/>
            <p:nvPr/>
          </p:nvSpPr>
          <p:spPr>
            <a:xfrm>
              <a:off x="901506" y="6770909"/>
              <a:ext cx="13335" cy="13970"/>
            </a:xfrm>
            <a:custGeom>
              <a:avLst/>
              <a:gdLst/>
              <a:ahLst/>
              <a:cxnLst/>
              <a:rect l="l" t="t" r="r" b="b"/>
              <a:pathLst>
                <a:path w="13334" h="13970">
                  <a:moveTo>
                    <a:pt x="10198" y="0"/>
                  </a:moveTo>
                  <a:lnTo>
                    <a:pt x="2882" y="127"/>
                  </a:lnTo>
                  <a:lnTo>
                    <a:pt x="0" y="3124"/>
                  </a:lnTo>
                  <a:lnTo>
                    <a:pt x="127" y="10426"/>
                  </a:lnTo>
                  <a:lnTo>
                    <a:pt x="3124" y="13347"/>
                  </a:lnTo>
                  <a:lnTo>
                    <a:pt x="10426" y="13220"/>
                  </a:lnTo>
                  <a:lnTo>
                    <a:pt x="13335" y="10198"/>
                  </a:lnTo>
                  <a:lnTo>
                    <a:pt x="13271" y="6553"/>
                  </a:lnTo>
                  <a:lnTo>
                    <a:pt x="13208" y="2895"/>
                  </a:lnTo>
                  <a:lnTo>
                    <a:pt x="10198" y="0"/>
                  </a:lnTo>
                  <a:close/>
                </a:path>
              </a:pathLst>
            </a:custGeom>
            <a:solidFill>
              <a:srgbClr val="763922"/>
            </a:solidFill>
          </p:spPr>
          <p:txBody>
            <a:bodyPr wrap="square" lIns="0" tIns="0" rIns="0" bIns="0" rtlCol="0"/>
            <a:lstStyle/>
            <a:p>
              <a:endParaRPr sz="1493" dirty="0"/>
            </a:p>
          </p:txBody>
        </p:sp>
        <p:sp>
          <p:nvSpPr>
            <p:cNvPr id="1642" name="object 1622">
              <a:extLst>
                <a:ext uri="{FF2B5EF4-FFF2-40B4-BE49-F238E27FC236}">
                  <a16:creationId xmlns:a16="http://schemas.microsoft.com/office/drawing/2014/main" id="{5CB5B959-29AC-4DE7-A10F-64C2C5B0D907}"/>
                </a:ext>
              </a:extLst>
            </p:cNvPr>
            <p:cNvSpPr/>
            <p:nvPr/>
          </p:nvSpPr>
          <p:spPr>
            <a:xfrm>
              <a:off x="592767" y="6754614"/>
              <a:ext cx="13970" cy="13970"/>
            </a:xfrm>
            <a:custGeom>
              <a:avLst/>
              <a:gdLst/>
              <a:ahLst/>
              <a:cxnLst/>
              <a:rect l="l" t="t" r="r" b="b"/>
              <a:pathLst>
                <a:path w="13970" h="13970">
                  <a:moveTo>
                    <a:pt x="10223" y="0"/>
                  </a:moveTo>
                  <a:lnTo>
                    <a:pt x="2908" y="126"/>
                  </a:lnTo>
                  <a:lnTo>
                    <a:pt x="0" y="3136"/>
                  </a:lnTo>
                  <a:lnTo>
                    <a:pt x="126" y="10439"/>
                  </a:lnTo>
                  <a:lnTo>
                    <a:pt x="3149" y="13347"/>
                  </a:lnTo>
                  <a:lnTo>
                    <a:pt x="10452" y="13220"/>
                  </a:lnTo>
                  <a:lnTo>
                    <a:pt x="13360" y="10210"/>
                  </a:lnTo>
                  <a:lnTo>
                    <a:pt x="13296" y="6565"/>
                  </a:lnTo>
                  <a:lnTo>
                    <a:pt x="13233" y="2908"/>
                  </a:lnTo>
                  <a:lnTo>
                    <a:pt x="10223" y="0"/>
                  </a:lnTo>
                  <a:close/>
                </a:path>
              </a:pathLst>
            </a:custGeom>
            <a:solidFill>
              <a:srgbClr val="9A492C"/>
            </a:solidFill>
          </p:spPr>
          <p:txBody>
            <a:bodyPr wrap="square" lIns="0" tIns="0" rIns="0" bIns="0" rtlCol="0"/>
            <a:lstStyle/>
            <a:p>
              <a:endParaRPr sz="1493" dirty="0"/>
            </a:p>
          </p:txBody>
        </p:sp>
        <p:sp>
          <p:nvSpPr>
            <p:cNvPr id="1643" name="object 1623">
              <a:extLst>
                <a:ext uri="{FF2B5EF4-FFF2-40B4-BE49-F238E27FC236}">
                  <a16:creationId xmlns:a16="http://schemas.microsoft.com/office/drawing/2014/main" id="{D061D45D-A018-4B84-B1A7-3A52343402E6}"/>
                </a:ext>
              </a:extLst>
            </p:cNvPr>
            <p:cNvSpPr/>
            <p:nvPr/>
          </p:nvSpPr>
          <p:spPr>
            <a:xfrm>
              <a:off x="682920" y="6800165"/>
              <a:ext cx="13970" cy="13970"/>
            </a:xfrm>
            <a:custGeom>
              <a:avLst/>
              <a:gdLst/>
              <a:ahLst/>
              <a:cxnLst/>
              <a:rect l="l" t="t" r="r" b="b"/>
              <a:pathLst>
                <a:path w="13970" h="13970">
                  <a:moveTo>
                    <a:pt x="10210" y="0"/>
                  </a:moveTo>
                  <a:lnTo>
                    <a:pt x="2908" y="127"/>
                  </a:lnTo>
                  <a:lnTo>
                    <a:pt x="0" y="3136"/>
                  </a:lnTo>
                  <a:lnTo>
                    <a:pt x="126" y="10439"/>
                  </a:lnTo>
                  <a:lnTo>
                    <a:pt x="3136" y="13347"/>
                  </a:lnTo>
                  <a:lnTo>
                    <a:pt x="10452" y="13220"/>
                  </a:lnTo>
                  <a:lnTo>
                    <a:pt x="13347" y="10210"/>
                  </a:lnTo>
                  <a:lnTo>
                    <a:pt x="13284" y="6553"/>
                  </a:lnTo>
                  <a:lnTo>
                    <a:pt x="13220" y="2908"/>
                  </a:lnTo>
                  <a:lnTo>
                    <a:pt x="10210" y="0"/>
                  </a:lnTo>
                  <a:close/>
                </a:path>
              </a:pathLst>
            </a:custGeom>
            <a:solidFill>
              <a:srgbClr val="95492B"/>
            </a:solidFill>
          </p:spPr>
          <p:txBody>
            <a:bodyPr wrap="square" lIns="0" tIns="0" rIns="0" bIns="0" rtlCol="0"/>
            <a:lstStyle/>
            <a:p>
              <a:endParaRPr sz="1493" dirty="0"/>
            </a:p>
          </p:txBody>
        </p:sp>
        <p:sp>
          <p:nvSpPr>
            <p:cNvPr id="1644" name="object 1624">
              <a:extLst>
                <a:ext uri="{FF2B5EF4-FFF2-40B4-BE49-F238E27FC236}">
                  <a16:creationId xmlns:a16="http://schemas.microsoft.com/office/drawing/2014/main" id="{A8CC5B8F-4A8F-4914-A5C1-863B98D403AD}"/>
                </a:ext>
              </a:extLst>
            </p:cNvPr>
            <p:cNvSpPr/>
            <p:nvPr/>
          </p:nvSpPr>
          <p:spPr>
            <a:xfrm>
              <a:off x="759675" y="6753246"/>
              <a:ext cx="13970" cy="13970"/>
            </a:xfrm>
            <a:custGeom>
              <a:avLst/>
              <a:gdLst/>
              <a:ahLst/>
              <a:cxnLst/>
              <a:rect l="l" t="t" r="r" b="b"/>
              <a:pathLst>
                <a:path w="13970" h="13970">
                  <a:moveTo>
                    <a:pt x="10210" y="0"/>
                  </a:moveTo>
                  <a:lnTo>
                    <a:pt x="2908" y="126"/>
                  </a:lnTo>
                  <a:lnTo>
                    <a:pt x="0" y="3136"/>
                  </a:lnTo>
                  <a:lnTo>
                    <a:pt x="126" y="10439"/>
                  </a:lnTo>
                  <a:lnTo>
                    <a:pt x="3136" y="13360"/>
                  </a:lnTo>
                  <a:lnTo>
                    <a:pt x="10439" y="13233"/>
                  </a:lnTo>
                  <a:lnTo>
                    <a:pt x="13347" y="10210"/>
                  </a:lnTo>
                  <a:lnTo>
                    <a:pt x="13284" y="6565"/>
                  </a:lnTo>
                  <a:lnTo>
                    <a:pt x="13220" y="2895"/>
                  </a:lnTo>
                  <a:lnTo>
                    <a:pt x="10210" y="0"/>
                  </a:lnTo>
                  <a:close/>
                </a:path>
              </a:pathLst>
            </a:custGeom>
            <a:solidFill>
              <a:srgbClr val="6E3320"/>
            </a:solidFill>
          </p:spPr>
          <p:txBody>
            <a:bodyPr wrap="square" lIns="0" tIns="0" rIns="0" bIns="0" rtlCol="0"/>
            <a:lstStyle/>
            <a:p>
              <a:endParaRPr sz="1493" dirty="0"/>
            </a:p>
          </p:txBody>
        </p:sp>
        <p:sp>
          <p:nvSpPr>
            <p:cNvPr id="1645" name="object 1625">
              <a:extLst>
                <a:ext uri="{FF2B5EF4-FFF2-40B4-BE49-F238E27FC236}">
                  <a16:creationId xmlns:a16="http://schemas.microsoft.com/office/drawing/2014/main" id="{0A2D6C8F-9584-49E2-8D18-2272DED86F47}"/>
                </a:ext>
              </a:extLst>
            </p:cNvPr>
            <p:cNvSpPr/>
            <p:nvPr/>
          </p:nvSpPr>
          <p:spPr>
            <a:xfrm>
              <a:off x="647026" y="6771296"/>
              <a:ext cx="13970" cy="13335"/>
            </a:xfrm>
            <a:custGeom>
              <a:avLst/>
              <a:gdLst/>
              <a:ahLst/>
              <a:cxnLst/>
              <a:rect l="l" t="t" r="r" b="b"/>
              <a:pathLst>
                <a:path w="13970" h="13334">
                  <a:moveTo>
                    <a:pt x="10210" y="0"/>
                  </a:moveTo>
                  <a:lnTo>
                    <a:pt x="2895" y="127"/>
                  </a:lnTo>
                  <a:lnTo>
                    <a:pt x="0" y="3124"/>
                  </a:lnTo>
                  <a:lnTo>
                    <a:pt x="126" y="10426"/>
                  </a:lnTo>
                  <a:lnTo>
                    <a:pt x="3136" y="13335"/>
                  </a:lnTo>
                  <a:lnTo>
                    <a:pt x="10439" y="13208"/>
                  </a:lnTo>
                  <a:lnTo>
                    <a:pt x="13347" y="10198"/>
                  </a:lnTo>
                  <a:lnTo>
                    <a:pt x="13284" y="6553"/>
                  </a:lnTo>
                  <a:lnTo>
                    <a:pt x="13220" y="2895"/>
                  </a:lnTo>
                  <a:lnTo>
                    <a:pt x="10210" y="0"/>
                  </a:lnTo>
                  <a:close/>
                </a:path>
              </a:pathLst>
            </a:custGeom>
            <a:solidFill>
              <a:srgbClr val="8F4628"/>
            </a:solidFill>
          </p:spPr>
          <p:txBody>
            <a:bodyPr wrap="square" lIns="0" tIns="0" rIns="0" bIns="0" rtlCol="0"/>
            <a:lstStyle/>
            <a:p>
              <a:endParaRPr sz="1493" dirty="0"/>
            </a:p>
          </p:txBody>
        </p:sp>
        <p:sp>
          <p:nvSpPr>
            <p:cNvPr id="1646" name="object 1626">
              <a:extLst>
                <a:ext uri="{FF2B5EF4-FFF2-40B4-BE49-F238E27FC236}">
                  <a16:creationId xmlns:a16="http://schemas.microsoft.com/office/drawing/2014/main" id="{D9186C0E-4550-4A3B-9FAF-44B9C49B4BF7}"/>
                </a:ext>
              </a:extLst>
            </p:cNvPr>
            <p:cNvSpPr/>
            <p:nvPr/>
          </p:nvSpPr>
          <p:spPr>
            <a:xfrm>
              <a:off x="597458" y="6742489"/>
              <a:ext cx="13970" cy="13970"/>
            </a:xfrm>
            <a:custGeom>
              <a:avLst/>
              <a:gdLst/>
              <a:ahLst/>
              <a:cxnLst/>
              <a:rect l="l" t="t" r="r" b="b"/>
              <a:pathLst>
                <a:path w="13970" h="13970">
                  <a:moveTo>
                    <a:pt x="10210" y="0"/>
                  </a:moveTo>
                  <a:lnTo>
                    <a:pt x="2908"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74B2C"/>
            </a:solidFill>
          </p:spPr>
          <p:txBody>
            <a:bodyPr wrap="square" lIns="0" tIns="0" rIns="0" bIns="0" rtlCol="0"/>
            <a:lstStyle/>
            <a:p>
              <a:endParaRPr sz="1493" dirty="0"/>
            </a:p>
          </p:txBody>
        </p:sp>
        <p:sp>
          <p:nvSpPr>
            <p:cNvPr id="1647" name="object 1627">
              <a:extLst>
                <a:ext uri="{FF2B5EF4-FFF2-40B4-BE49-F238E27FC236}">
                  <a16:creationId xmlns:a16="http://schemas.microsoft.com/office/drawing/2014/main" id="{C16B5257-059B-40D6-872E-BCC63366B393}"/>
                </a:ext>
              </a:extLst>
            </p:cNvPr>
            <p:cNvSpPr/>
            <p:nvPr/>
          </p:nvSpPr>
          <p:spPr>
            <a:xfrm>
              <a:off x="887834" y="6723188"/>
              <a:ext cx="13970" cy="13970"/>
            </a:xfrm>
            <a:custGeom>
              <a:avLst/>
              <a:gdLst/>
              <a:ahLst/>
              <a:cxnLst/>
              <a:rect l="l" t="t" r="r" b="b"/>
              <a:pathLst>
                <a:path w="13969" h="13970">
                  <a:moveTo>
                    <a:pt x="10223" y="0"/>
                  </a:moveTo>
                  <a:lnTo>
                    <a:pt x="2908" y="126"/>
                  </a:lnTo>
                  <a:lnTo>
                    <a:pt x="0" y="3136"/>
                  </a:lnTo>
                  <a:lnTo>
                    <a:pt x="126" y="10439"/>
                  </a:lnTo>
                  <a:lnTo>
                    <a:pt x="3149" y="13360"/>
                  </a:lnTo>
                  <a:lnTo>
                    <a:pt x="10452" y="13233"/>
                  </a:lnTo>
                  <a:lnTo>
                    <a:pt x="13360" y="10210"/>
                  </a:lnTo>
                  <a:lnTo>
                    <a:pt x="13296" y="6565"/>
                  </a:lnTo>
                  <a:lnTo>
                    <a:pt x="13233" y="2908"/>
                  </a:lnTo>
                  <a:lnTo>
                    <a:pt x="10223" y="0"/>
                  </a:lnTo>
                  <a:close/>
                </a:path>
              </a:pathLst>
            </a:custGeom>
            <a:solidFill>
              <a:srgbClr val="64331D"/>
            </a:solidFill>
          </p:spPr>
          <p:txBody>
            <a:bodyPr wrap="square" lIns="0" tIns="0" rIns="0" bIns="0" rtlCol="0"/>
            <a:lstStyle/>
            <a:p>
              <a:endParaRPr sz="1493" dirty="0"/>
            </a:p>
          </p:txBody>
        </p:sp>
        <p:sp>
          <p:nvSpPr>
            <p:cNvPr id="1648" name="object 1628">
              <a:extLst>
                <a:ext uri="{FF2B5EF4-FFF2-40B4-BE49-F238E27FC236}">
                  <a16:creationId xmlns:a16="http://schemas.microsoft.com/office/drawing/2014/main" id="{BD99863F-D592-4CA2-AC13-99E605BEFA0A}"/>
                </a:ext>
              </a:extLst>
            </p:cNvPr>
            <p:cNvSpPr/>
            <p:nvPr/>
          </p:nvSpPr>
          <p:spPr>
            <a:xfrm>
              <a:off x="952794" y="6714482"/>
              <a:ext cx="13970" cy="13970"/>
            </a:xfrm>
            <a:custGeom>
              <a:avLst/>
              <a:gdLst/>
              <a:ahLst/>
              <a:cxnLst/>
              <a:rect l="l" t="t" r="r" b="b"/>
              <a:pathLst>
                <a:path w="13969" h="13970">
                  <a:moveTo>
                    <a:pt x="10223" y="0"/>
                  </a:moveTo>
                  <a:lnTo>
                    <a:pt x="2908" y="127"/>
                  </a:lnTo>
                  <a:lnTo>
                    <a:pt x="0" y="3136"/>
                  </a:lnTo>
                  <a:lnTo>
                    <a:pt x="126" y="10439"/>
                  </a:lnTo>
                  <a:lnTo>
                    <a:pt x="3149" y="13360"/>
                  </a:lnTo>
                  <a:lnTo>
                    <a:pt x="10452" y="13233"/>
                  </a:lnTo>
                  <a:lnTo>
                    <a:pt x="13360" y="10210"/>
                  </a:lnTo>
                  <a:lnTo>
                    <a:pt x="13296" y="6565"/>
                  </a:lnTo>
                  <a:lnTo>
                    <a:pt x="13233" y="2895"/>
                  </a:lnTo>
                  <a:lnTo>
                    <a:pt x="10223" y="0"/>
                  </a:lnTo>
                  <a:close/>
                </a:path>
              </a:pathLst>
            </a:custGeom>
            <a:solidFill>
              <a:srgbClr val="66341E"/>
            </a:solidFill>
          </p:spPr>
          <p:txBody>
            <a:bodyPr wrap="square" lIns="0" tIns="0" rIns="0" bIns="0" rtlCol="0"/>
            <a:lstStyle/>
            <a:p>
              <a:endParaRPr sz="1493" dirty="0"/>
            </a:p>
          </p:txBody>
        </p:sp>
        <p:sp>
          <p:nvSpPr>
            <p:cNvPr id="1649" name="object 1629">
              <a:extLst>
                <a:ext uri="{FF2B5EF4-FFF2-40B4-BE49-F238E27FC236}">
                  <a16:creationId xmlns:a16="http://schemas.microsoft.com/office/drawing/2014/main" id="{F3E9DDE8-557E-4A0F-9821-8ECDE516886A}"/>
                </a:ext>
              </a:extLst>
            </p:cNvPr>
            <p:cNvSpPr/>
            <p:nvPr/>
          </p:nvSpPr>
          <p:spPr>
            <a:xfrm>
              <a:off x="812200" y="6771561"/>
              <a:ext cx="13970" cy="13970"/>
            </a:xfrm>
            <a:custGeom>
              <a:avLst/>
              <a:gdLst/>
              <a:ahLst/>
              <a:cxnLst/>
              <a:rect l="l" t="t" r="r" b="b"/>
              <a:pathLst>
                <a:path w="13969" h="13970">
                  <a:moveTo>
                    <a:pt x="10198" y="0"/>
                  </a:moveTo>
                  <a:lnTo>
                    <a:pt x="2895" y="126"/>
                  </a:lnTo>
                  <a:lnTo>
                    <a:pt x="0" y="3149"/>
                  </a:lnTo>
                  <a:lnTo>
                    <a:pt x="126" y="10452"/>
                  </a:lnTo>
                  <a:lnTo>
                    <a:pt x="3136" y="13360"/>
                  </a:lnTo>
                  <a:lnTo>
                    <a:pt x="10439" y="13233"/>
                  </a:lnTo>
                  <a:lnTo>
                    <a:pt x="13347" y="10223"/>
                  </a:lnTo>
                  <a:lnTo>
                    <a:pt x="13284" y="6565"/>
                  </a:lnTo>
                  <a:lnTo>
                    <a:pt x="13220" y="2920"/>
                  </a:lnTo>
                  <a:lnTo>
                    <a:pt x="10198" y="0"/>
                  </a:lnTo>
                  <a:close/>
                </a:path>
              </a:pathLst>
            </a:custGeom>
            <a:solidFill>
              <a:srgbClr val="7B3B23"/>
            </a:solidFill>
          </p:spPr>
          <p:txBody>
            <a:bodyPr wrap="square" lIns="0" tIns="0" rIns="0" bIns="0" rtlCol="0"/>
            <a:lstStyle/>
            <a:p>
              <a:endParaRPr sz="1493" dirty="0"/>
            </a:p>
          </p:txBody>
        </p:sp>
        <p:sp>
          <p:nvSpPr>
            <p:cNvPr id="1650" name="object 1630">
              <a:extLst>
                <a:ext uri="{FF2B5EF4-FFF2-40B4-BE49-F238E27FC236}">
                  <a16:creationId xmlns:a16="http://schemas.microsoft.com/office/drawing/2014/main" id="{1C8FA9D7-8A4B-4190-B7CA-BF3E11D28492}"/>
                </a:ext>
              </a:extLst>
            </p:cNvPr>
            <p:cNvSpPr/>
            <p:nvPr/>
          </p:nvSpPr>
          <p:spPr>
            <a:xfrm>
              <a:off x="1041052" y="6709007"/>
              <a:ext cx="13335" cy="13970"/>
            </a:xfrm>
            <a:custGeom>
              <a:avLst/>
              <a:gdLst/>
              <a:ahLst/>
              <a:cxnLst/>
              <a:rect l="l" t="t" r="r" b="b"/>
              <a:pathLst>
                <a:path w="13334" h="13970">
                  <a:moveTo>
                    <a:pt x="10198" y="0"/>
                  </a:moveTo>
                  <a:lnTo>
                    <a:pt x="2895" y="127"/>
                  </a:lnTo>
                  <a:lnTo>
                    <a:pt x="0" y="3124"/>
                  </a:lnTo>
                  <a:lnTo>
                    <a:pt x="127" y="10426"/>
                  </a:lnTo>
                  <a:lnTo>
                    <a:pt x="3124" y="13347"/>
                  </a:lnTo>
                  <a:lnTo>
                    <a:pt x="10426" y="13220"/>
                  </a:lnTo>
                  <a:lnTo>
                    <a:pt x="13335" y="10198"/>
                  </a:lnTo>
                  <a:lnTo>
                    <a:pt x="13271" y="6553"/>
                  </a:lnTo>
                  <a:lnTo>
                    <a:pt x="13208" y="2895"/>
                  </a:lnTo>
                  <a:lnTo>
                    <a:pt x="10198" y="0"/>
                  </a:lnTo>
                  <a:close/>
                </a:path>
              </a:pathLst>
            </a:custGeom>
            <a:solidFill>
              <a:srgbClr val="954925"/>
            </a:solidFill>
          </p:spPr>
          <p:txBody>
            <a:bodyPr wrap="square" lIns="0" tIns="0" rIns="0" bIns="0" rtlCol="0"/>
            <a:lstStyle/>
            <a:p>
              <a:endParaRPr sz="1493" dirty="0"/>
            </a:p>
          </p:txBody>
        </p:sp>
        <p:sp>
          <p:nvSpPr>
            <p:cNvPr id="1651" name="object 1631">
              <a:extLst>
                <a:ext uri="{FF2B5EF4-FFF2-40B4-BE49-F238E27FC236}">
                  <a16:creationId xmlns:a16="http://schemas.microsoft.com/office/drawing/2014/main" id="{C2263A76-0C96-44C1-8143-857F2DCDA9EF}"/>
                </a:ext>
              </a:extLst>
            </p:cNvPr>
            <p:cNvSpPr/>
            <p:nvPr/>
          </p:nvSpPr>
          <p:spPr>
            <a:xfrm>
              <a:off x="543910" y="6752611"/>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74B2C"/>
            </a:solidFill>
          </p:spPr>
          <p:txBody>
            <a:bodyPr wrap="square" lIns="0" tIns="0" rIns="0" bIns="0" rtlCol="0"/>
            <a:lstStyle/>
            <a:p>
              <a:endParaRPr sz="1493" dirty="0"/>
            </a:p>
          </p:txBody>
        </p:sp>
        <p:sp>
          <p:nvSpPr>
            <p:cNvPr id="1652" name="object 1632">
              <a:extLst>
                <a:ext uri="{FF2B5EF4-FFF2-40B4-BE49-F238E27FC236}">
                  <a16:creationId xmlns:a16="http://schemas.microsoft.com/office/drawing/2014/main" id="{31C03B75-E0BF-49D3-92CA-E9A1F3F0127B}"/>
                </a:ext>
              </a:extLst>
            </p:cNvPr>
            <p:cNvSpPr/>
            <p:nvPr/>
          </p:nvSpPr>
          <p:spPr>
            <a:xfrm>
              <a:off x="910545" y="6771314"/>
              <a:ext cx="13335" cy="13970"/>
            </a:xfrm>
            <a:custGeom>
              <a:avLst/>
              <a:gdLst/>
              <a:ahLst/>
              <a:cxnLst/>
              <a:rect l="l" t="t" r="r" b="b"/>
              <a:pathLst>
                <a:path w="13334" h="13970">
                  <a:moveTo>
                    <a:pt x="10198" y="0"/>
                  </a:moveTo>
                  <a:lnTo>
                    <a:pt x="2882" y="127"/>
                  </a:lnTo>
                  <a:lnTo>
                    <a:pt x="0" y="3124"/>
                  </a:lnTo>
                  <a:lnTo>
                    <a:pt x="127" y="10426"/>
                  </a:lnTo>
                  <a:lnTo>
                    <a:pt x="3124" y="13347"/>
                  </a:lnTo>
                  <a:lnTo>
                    <a:pt x="10426" y="13220"/>
                  </a:lnTo>
                  <a:lnTo>
                    <a:pt x="13335" y="10198"/>
                  </a:lnTo>
                  <a:lnTo>
                    <a:pt x="13271" y="6553"/>
                  </a:lnTo>
                  <a:lnTo>
                    <a:pt x="13208" y="2895"/>
                  </a:lnTo>
                  <a:lnTo>
                    <a:pt x="10198" y="0"/>
                  </a:lnTo>
                  <a:close/>
                </a:path>
              </a:pathLst>
            </a:custGeom>
            <a:solidFill>
              <a:srgbClr val="713820"/>
            </a:solidFill>
          </p:spPr>
          <p:txBody>
            <a:bodyPr wrap="square" lIns="0" tIns="0" rIns="0" bIns="0" rtlCol="0"/>
            <a:lstStyle/>
            <a:p>
              <a:endParaRPr sz="1493" dirty="0"/>
            </a:p>
          </p:txBody>
        </p:sp>
        <p:sp>
          <p:nvSpPr>
            <p:cNvPr id="1653" name="object 1633">
              <a:extLst>
                <a:ext uri="{FF2B5EF4-FFF2-40B4-BE49-F238E27FC236}">
                  <a16:creationId xmlns:a16="http://schemas.microsoft.com/office/drawing/2014/main" id="{3EE82DEF-7258-4E76-BAE2-CFD4B8C18D2D}"/>
                </a:ext>
              </a:extLst>
            </p:cNvPr>
            <p:cNvSpPr/>
            <p:nvPr/>
          </p:nvSpPr>
          <p:spPr>
            <a:xfrm>
              <a:off x="730558" y="6748406"/>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94A2D"/>
            </a:solidFill>
          </p:spPr>
          <p:txBody>
            <a:bodyPr wrap="square" lIns="0" tIns="0" rIns="0" bIns="0" rtlCol="0"/>
            <a:lstStyle/>
            <a:p>
              <a:endParaRPr sz="1493" dirty="0"/>
            </a:p>
          </p:txBody>
        </p:sp>
        <p:sp>
          <p:nvSpPr>
            <p:cNvPr id="1654" name="object 1634">
              <a:extLst>
                <a:ext uri="{FF2B5EF4-FFF2-40B4-BE49-F238E27FC236}">
                  <a16:creationId xmlns:a16="http://schemas.microsoft.com/office/drawing/2014/main" id="{AC1DDDDD-83C0-4138-9F23-2742D597E2A1}"/>
                </a:ext>
              </a:extLst>
            </p:cNvPr>
            <p:cNvSpPr/>
            <p:nvPr/>
          </p:nvSpPr>
          <p:spPr>
            <a:xfrm>
              <a:off x="722980" y="6735861"/>
              <a:ext cx="13970" cy="13970"/>
            </a:xfrm>
            <a:custGeom>
              <a:avLst/>
              <a:gdLst/>
              <a:ahLst/>
              <a:cxnLst/>
              <a:rect l="l" t="t" r="r" b="b"/>
              <a:pathLst>
                <a:path w="13970" h="13970">
                  <a:moveTo>
                    <a:pt x="10223" y="0"/>
                  </a:moveTo>
                  <a:lnTo>
                    <a:pt x="2908" y="126"/>
                  </a:lnTo>
                  <a:lnTo>
                    <a:pt x="0" y="3136"/>
                  </a:lnTo>
                  <a:lnTo>
                    <a:pt x="126" y="10439"/>
                  </a:lnTo>
                  <a:lnTo>
                    <a:pt x="3149" y="13360"/>
                  </a:lnTo>
                  <a:lnTo>
                    <a:pt x="10452" y="13233"/>
                  </a:lnTo>
                  <a:lnTo>
                    <a:pt x="13360" y="10210"/>
                  </a:lnTo>
                  <a:lnTo>
                    <a:pt x="13296" y="6565"/>
                  </a:lnTo>
                  <a:lnTo>
                    <a:pt x="13233" y="2908"/>
                  </a:lnTo>
                  <a:lnTo>
                    <a:pt x="10223" y="0"/>
                  </a:lnTo>
                  <a:close/>
                </a:path>
              </a:pathLst>
            </a:custGeom>
            <a:solidFill>
              <a:srgbClr val="824125"/>
            </a:solidFill>
          </p:spPr>
          <p:txBody>
            <a:bodyPr wrap="square" lIns="0" tIns="0" rIns="0" bIns="0" rtlCol="0"/>
            <a:lstStyle/>
            <a:p>
              <a:endParaRPr sz="1493" dirty="0"/>
            </a:p>
          </p:txBody>
        </p:sp>
        <p:sp>
          <p:nvSpPr>
            <p:cNvPr id="1655" name="object 1635">
              <a:extLst>
                <a:ext uri="{FF2B5EF4-FFF2-40B4-BE49-F238E27FC236}">
                  <a16:creationId xmlns:a16="http://schemas.microsoft.com/office/drawing/2014/main" id="{3BE190CE-A069-4CB6-A215-152F31D05EC7}"/>
                </a:ext>
              </a:extLst>
            </p:cNvPr>
            <p:cNvSpPr/>
            <p:nvPr/>
          </p:nvSpPr>
          <p:spPr>
            <a:xfrm>
              <a:off x="735848" y="6762034"/>
              <a:ext cx="13970" cy="13970"/>
            </a:xfrm>
            <a:custGeom>
              <a:avLst/>
              <a:gdLst/>
              <a:ahLst/>
              <a:cxnLst/>
              <a:rect l="l" t="t" r="r" b="b"/>
              <a:pathLst>
                <a:path w="13970" h="13970">
                  <a:moveTo>
                    <a:pt x="10210" y="0"/>
                  </a:moveTo>
                  <a:lnTo>
                    <a:pt x="2908" y="126"/>
                  </a:lnTo>
                  <a:lnTo>
                    <a:pt x="0" y="3136"/>
                  </a:lnTo>
                  <a:lnTo>
                    <a:pt x="126" y="10439"/>
                  </a:lnTo>
                  <a:lnTo>
                    <a:pt x="3136" y="13360"/>
                  </a:lnTo>
                  <a:lnTo>
                    <a:pt x="10439" y="13233"/>
                  </a:lnTo>
                  <a:lnTo>
                    <a:pt x="13347" y="10210"/>
                  </a:lnTo>
                  <a:lnTo>
                    <a:pt x="13284" y="6565"/>
                  </a:lnTo>
                  <a:lnTo>
                    <a:pt x="13220" y="2908"/>
                  </a:lnTo>
                  <a:lnTo>
                    <a:pt x="10210" y="0"/>
                  </a:lnTo>
                  <a:close/>
                </a:path>
              </a:pathLst>
            </a:custGeom>
            <a:solidFill>
              <a:srgbClr val="914729"/>
            </a:solidFill>
          </p:spPr>
          <p:txBody>
            <a:bodyPr wrap="square" lIns="0" tIns="0" rIns="0" bIns="0" rtlCol="0"/>
            <a:lstStyle/>
            <a:p>
              <a:endParaRPr sz="1493" dirty="0"/>
            </a:p>
          </p:txBody>
        </p:sp>
        <p:sp>
          <p:nvSpPr>
            <p:cNvPr id="1656" name="object 1636">
              <a:extLst>
                <a:ext uri="{FF2B5EF4-FFF2-40B4-BE49-F238E27FC236}">
                  <a16:creationId xmlns:a16="http://schemas.microsoft.com/office/drawing/2014/main" id="{A768E70C-58FF-4809-A706-D161FD4FE4F2}"/>
                </a:ext>
              </a:extLst>
            </p:cNvPr>
            <p:cNvSpPr/>
            <p:nvPr/>
          </p:nvSpPr>
          <p:spPr>
            <a:xfrm>
              <a:off x="849372" y="6788552"/>
              <a:ext cx="13970" cy="13335"/>
            </a:xfrm>
            <a:custGeom>
              <a:avLst/>
              <a:gdLst/>
              <a:ahLst/>
              <a:cxnLst/>
              <a:rect l="l" t="t" r="r" b="b"/>
              <a:pathLst>
                <a:path w="13969" h="13334">
                  <a:moveTo>
                    <a:pt x="10223" y="0"/>
                  </a:moveTo>
                  <a:lnTo>
                    <a:pt x="2908" y="127"/>
                  </a:lnTo>
                  <a:lnTo>
                    <a:pt x="0" y="3124"/>
                  </a:lnTo>
                  <a:lnTo>
                    <a:pt x="126" y="10426"/>
                  </a:lnTo>
                  <a:lnTo>
                    <a:pt x="3149" y="13335"/>
                  </a:lnTo>
                  <a:lnTo>
                    <a:pt x="10452" y="13208"/>
                  </a:lnTo>
                  <a:lnTo>
                    <a:pt x="13360" y="10198"/>
                  </a:lnTo>
                  <a:lnTo>
                    <a:pt x="13296" y="6553"/>
                  </a:lnTo>
                  <a:lnTo>
                    <a:pt x="13233" y="2895"/>
                  </a:lnTo>
                  <a:lnTo>
                    <a:pt x="10223" y="0"/>
                  </a:lnTo>
                  <a:close/>
                </a:path>
              </a:pathLst>
            </a:custGeom>
            <a:solidFill>
              <a:srgbClr val="65341D"/>
            </a:solidFill>
          </p:spPr>
          <p:txBody>
            <a:bodyPr wrap="square" lIns="0" tIns="0" rIns="0" bIns="0" rtlCol="0"/>
            <a:lstStyle/>
            <a:p>
              <a:endParaRPr sz="1493" dirty="0"/>
            </a:p>
          </p:txBody>
        </p:sp>
        <p:sp>
          <p:nvSpPr>
            <p:cNvPr id="1657" name="object 1637">
              <a:extLst>
                <a:ext uri="{FF2B5EF4-FFF2-40B4-BE49-F238E27FC236}">
                  <a16:creationId xmlns:a16="http://schemas.microsoft.com/office/drawing/2014/main" id="{A8FCF4B6-86D0-41C0-84D5-8FED08FF3D17}"/>
                </a:ext>
              </a:extLst>
            </p:cNvPr>
            <p:cNvSpPr/>
            <p:nvPr/>
          </p:nvSpPr>
          <p:spPr>
            <a:xfrm>
              <a:off x="640445" y="6788657"/>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793F22"/>
            </a:solidFill>
          </p:spPr>
          <p:txBody>
            <a:bodyPr wrap="square" lIns="0" tIns="0" rIns="0" bIns="0" rtlCol="0"/>
            <a:lstStyle/>
            <a:p>
              <a:endParaRPr sz="1493" dirty="0"/>
            </a:p>
          </p:txBody>
        </p:sp>
        <p:sp>
          <p:nvSpPr>
            <p:cNvPr id="1658" name="object 1638">
              <a:extLst>
                <a:ext uri="{FF2B5EF4-FFF2-40B4-BE49-F238E27FC236}">
                  <a16:creationId xmlns:a16="http://schemas.microsoft.com/office/drawing/2014/main" id="{52885F68-BF6F-48F5-B45D-DA556B615BF7}"/>
                </a:ext>
              </a:extLst>
            </p:cNvPr>
            <p:cNvSpPr/>
            <p:nvPr/>
          </p:nvSpPr>
          <p:spPr>
            <a:xfrm>
              <a:off x="1057663" y="6677667"/>
              <a:ext cx="13970" cy="13970"/>
            </a:xfrm>
            <a:custGeom>
              <a:avLst/>
              <a:gdLst/>
              <a:ahLst/>
              <a:cxnLst/>
              <a:rect l="l" t="t" r="r" b="b"/>
              <a:pathLst>
                <a:path w="13969" h="13970">
                  <a:moveTo>
                    <a:pt x="10210" y="0"/>
                  </a:moveTo>
                  <a:lnTo>
                    <a:pt x="2895" y="126"/>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7D3C24"/>
            </a:solidFill>
          </p:spPr>
          <p:txBody>
            <a:bodyPr wrap="square" lIns="0" tIns="0" rIns="0" bIns="0" rtlCol="0"/>
            <a:lstStyle/>
            <a:p>
              <a:endParaRPr sz="1493" dirty="0"/>
            </a:p>
          </p:txBody>
        </p:sp>
        <p:sp>
          <p:nvSpPr>
            <p:cNvPr id="1659" name="object 1639">
              <a:extLst>
                <a:ext uri="{FF2B5EF4-FFF2-40B4-BE49-F238E27FC236}">
                  <a16:creationId xmlns:a16="http://schemas.microsoft.com/office/drawing/2014/main" id="{EBFB6DC4-0A79-4253-ADE0-E8B58C7AEEB7}"/>
                </a:ext>
              </a:extLst>
            </p:cNvPr>
            <p:cNvSpPr/>
            <p:nvPr/>
          </p:nvSpPr>
          <p:spPr>
            <a:xfrm>
              <a:off x="745326" y="6791948"/>
              <a:ext cx="13970" cy="13335"/>
            </a:xfrm>
            <a:custGeom>
              <a:avLst/>
              <a:gdLst/>
              <a:ahLst/>
              <a:cxnLst/>
              <a:rect l="l" t="t" r="r" b="b"/>
              <a:pathLst>
                <a:path w="13970" h="13334">
                  <a:moveTo>
                    <a:pt x="10210" y="0"/>
                  </a:moveTo>
                  <a:lnTo>
                    <a:pt x="2895" y="127"/>
                  </a:lnTo>
                  <a:lnTo>
                    <a:pt x="0" y="3124"/>
                  </a:lnTo>
                  <a:lnTo>
                    <a:pt x="126" y="10426"/>
                  </a:lnTo>
                  <a:lnTo>
                    <a:pt x="3136" y="13335"/>
                  </a:lnTo>
                  <a:lnTo>
                    <a:pt x="10439" y="13208"/>
                  </a:lnTo>
                  <a:lnTo>
                    <a:pt x="13347" y="10198"/>
                  </a:lnTo>
                  <a:lnTo>
                    <a:pt x="13284" y="6540"/>
                  </a:lnTo>
                  <a:lnTo>
                    <a:pt x="13220" y="2895"/>
                  </a:lnTo>
                  <a:lnTo>
                    <a:pt x="10210" y="0"/>
                  </a:lnTo>
                  <a:close/>
                </a:path>
              </a:pathLst>
            </a:custGeom>
            <a:solidFill>
              <a:srgbClr val="713820"/>
            </a:solidFill>
          </p:spPr>
          <p:txBody>
            <a:bodyPr wrap="square" lIns="0" tIns="0" rIns="0" bIns="0" rtlCol="0"/>
            <a:lstStyle/>
            <a:p>
              <a:endParaRPr sz="1493" dirty="0"/>
            </a:p>
          </p:txBody>
        </p:sp>
        <p:sp>
          <p:nvSpPr>
            <p:cNvPr id="1660" name="object 1640">
              <a:extLst>
                <a:ext uri="{FF2B5EF4-FFF2-40B4-BE49-F238E27FC236}">
                  <a16:creationId xmlns:a16="http://schemas.microsoft.com/office/drawing/2014/main" id="{C5D75251-118E-4E9E-B882-D34C167D1C35}"/>
                </a:ext>
              </a:extLst>
            </p:cNvPr>
            <p:cNvSpPr/>
            <p:nvPr/>
          </p:nvSpPr>
          <p:spPr>
            <a:xfrm>
              <a:off x="617985" y="6787640"/>
              <a:ext cx="13970" cy="13970"/>
            </a:xfrm>
            <a:custGeom>
              <a:avLst/>
              <a:gdLst/>
              <a:ahLst/>
              <a:cxnLst/>
              <a:rect l="l" t="t" r="r" b="b"/>
              <a:pathLst>
                <a:path w="13970" h="13970">
                  <a:moveTo>
                    <a:pt x="10210" y="0"/>
                  </a:moveTo>
                  <a:lnTo>
                    <a:pt x="2908" y="126"/>
                  </a:lnTo>
                  <a:lnTo>
                    <a:pt x="0" y="3124"/>
                  </a:lnTo>
                  <a:lnTo>
                    <a:pt x="126" y="10426"/>
                  </a:lnTo>
                  <a:lnTo>
                    <a:pt x="3136" y="13347"/>
                  </a:lnTo>
                  <a:lnTo>
                    <a:pt x="10439" y="13220"/>
                  </a:lnTo>
                  <a:lnTo>
                    <a:pt x="13347" y="10198"/>
                  </a:lnTo>
                  <a:lnTo>
                    <a:pt x="13284" y="6553"/>
                  </a:lnTo>
                  <a:lnTo>
                    <a:pt x="13220" y="2895"/>
                  </a:lnTo>
                  <a:lnTo>
                    <a:pt x="10210" y="0"/>
                  </a:lnTo>
                  <a:close/>
                </a:path>
              </a:pathLst>
            </a:custGeom>
            <a:solidFill>
              <a:srgbClr val="7A3E22"/>
            </a:solidFill>
          </p:spPr>
          <p:txBody>
            <a:bodyPr wrap="square" lIns="0" tIns="0" rIns="0" bIns="0" rtlCol="0"/>
            <a:lstStyle/>
            <a:p>
              <a:endParaRPr sz="1493" dirty="0"/>
            </a:p>
          </p:txBody>
        </p:sp>
        <p:sp>
          <p:nvSpPr>
            <p:cNvPr id="1661" name="object 1641">
              <a:extLst>
                <a:ext uri="{FF2B5EF4-FFF2-40B4-BE49-F238E27FC236}">
                  <a16:creationId xmlns:a16="http://schemas.microsoft.com/office/drawing/2014/main" id="{340BF063-C544-41CA-B867-3A6E83381BF0}"/>
                </a:ext>
              </a:extLst>
            </p:cNvPr>
            <p:cNvSpPr/>
            <p:nvPr/>
          </p:nvSpPr>
          <p:spPr>
            <a:xfrm>
              <a:off x="942572" y="6754499"/>
              <a:ext cx="13970" cy="13335"/>
            </a:xfrm>
            <a:custGeom>
              <a:avLst/>
              <a:gdLst/>
              <a:ahLst/>
              <a:cxnLst/>
              <a:rect l="l" t="t" r="r" b="b"/>
              <a:pathLst>
                <a:path w="13969" h="13334">
                  <a:moveTo>
                    <a:pt x="10223" y="0"/>
                  </a:moveTo>
                  <a:lnTo>
                    <a:pt x="2908" y="126"/>
                  </a:lnTo>
                  <a:lnTo>
                    <a:pt x="0" y="3124"/>
                  </a:lnTo>
                  <a:lnTo>
                    <a:pt x="139" y="10426"/>
                  </a:lnTo>
                  <a:lnTo>
                    <a:pt x="3149" y="13334"/>
                  </a:lnTo>
                  <a:lnTo>
                    <a:pt x="10452" y="13207"/>
                  </a:lnTo>
                  <a:lnTo>
                    <a:pt x="13360" y="10198"/>
                  </a:lnTo>
                  <a:lnTo>
                    <a:pt x="13296" y="6540"/>
                  </a:lnTo>
                  <a:lnTo>
                    <a:pt x="13233" y="2895"/>
                  </a:lnTo>
                  <a:lnTo>
                    <a:pt x="10223" y="0"/>
                  </a:lnTo>
                  <a:close/>
                </a:path>
              </a:pathLst>
            </a:custGeom>
            <a:solidFill>
              <a:srgbClr val="65341D"/>
            </a:solidFill>
          </p:spPr>
          <p:txBody>
            <a:bodyPr wrap="square" lIns="0" tIns="0" rIns="0" bIns="0" rtlCol="0"/>
            <a:lstStyle/>
            <a:p>
              <a:endParaRPr sz="1493" dirty="0"/>
            </a:p>
          </p:txBody>
        </p:sp>
        <p:sp>
          <p:nvSpPr>
            <p:cNvPr id="1662" name="object 1642">
              <a:extLst>
                <a:ext uri="{FF2B5EF4-FFF2-40B4-BE49-F238E27FC236}">
                  <a16:creationId xmlns:a16="http://schemas.microsoft.com/office/drawing/2014/main" id="{D6122068-1491-4B74-A598-C4712E04E1A6}"/>
                </a:ext>
              </a:extLst>
            </p:cNvPr>
            <p:cNvSpPr/>
            <p:nvPr/>
          </p:nvSpPr>
          <p:spPr>
            <a:xfrm>
              <a:off x="803341" y="6793422"/>
              <a:ext cx="13970" cy="13970"/>
            </a:xfrm>
            <a:custGeom>
              <a:avLst/>
              <a:gdLst/>
              <a:ahLst/>
              <a:cxnLst/>
              <a:rect l="l" t="t" r="r" b="b"/>
              <a:pathLst>
                <a:path w="13969" h="13970">
                  <a:moveTo>
                    <a:pt x="10210" y="0"/>
                  </a:moveTo>
                  <a:lnTo>
                    <a:pt x="2908" y="126"/>
                  </a:lnTo>
                  <a:lnTo>
                    <a:pt x="0" y="3149"/>
                  </a:lnTo>
                  <a:lnTo>
                    <a:pt x="126" y="10452"/>
                  </a:lnTo>
                  <a:lnTo>
                    <a:pt x="3136" y="13360"/>
                  </a:lnTo>
                  <a:lnTo>
                    <a:pt x="10439" y="13233"/>
                  </a:lnTo>
                  <a:lnTo>
                    <a:pt x="13347" y="10223"/>
                  </a:lnTo>
                  <a:lnTo>
                    <a:pt x="13284" y="6565"/>
                  </a:lnTo>
                  <a:lnTo>
                    <a:pt x="13220" y="2908"/>
                  </a:lnTo>
                  <a:lnTo>
                    <a:pt x="10210" y="0"/>
                  </a:lnTo>
                  <a:close/>
                </a:path>
              </a:pathLst>
            </a:custGeom>
            <a:solidFill>
              <a:srgbClr val="733921"/>
            </a:solidFill>
          </p:spPr>
          <p:txBody>
            <a:bodyPr wrap="square" lIns="0" tIns="0" rIns="0" bIns="0" rtlCol="0"/>
            <a:lstStyle/>
            <a:p>
              <a:endParaRPr sz="1493" dirty="0"/>
            </a:p>
          </p:txBody>
        </p:sp>
        <p:sp>
          <p:nvSpPr>
            <p:cNvPr id="1663" name="object 1643">
              <a:extLst>
                <a:ext uri="{FF2B5EF4-FFF2-40B4-BE49-F238E27FC236}">
                  <a16:creationId xmlns:a16="http://schemas.microsoft.com/office/drawing/2014/main" id="{F4C41E41-DF08-4A47-A9B2-99FCF092FA8A}"/>
                </a:ext>
              </a:extLst>
            </p:cNvPr>
            <p:cNvSpPr/>
            <p:nvPr/>
          </p:nvSpPr>
          <p:spPr>
            <a:xfrm>
              <a:off x="693955" y="6767583"/>
              <a:ext cx="13970" cy="13970"/>
            </a:xfrm>
            <a:custGeom>
              <a:avLst/>
              <a:gdLst/>
              <a:ahLst/>
              <a:cxnLst/>
              <a:rect l="l" t="t" r="r" b="b"/>
              <a:pathLst>
                <a:path w="13970" h="13970">
                  <a:moveTo>
                    <a:pt x="10210" y="0"/>
                  </a:moveTo>
                  <a:lnTo>
                    <a:pt x="2895" y="127"/>
                  </a:lnTo>
                  <a:lnTo>
                    <a:pt x="0" y="3124"/>
                  </a:lnTo>
                  <a:lnTo>
                    <a:pt x="126" y="10426"/>
                  </a:lnTo>
                  <a:lnTo>
                    <a:pt x="3136" y="13347"/>
                  </a:lnTo>
                  <a:lnTo>
                    <a:pt x="10439" y="13220"/>
                  </a:lnTo>
                  <a:lnTo>
                    <a:pt x="13347" y="10198"/>
                  </a:lnTo>
                  <a:lnTo>
                    <a:pt x="13284" y="6553"/>
                  </a:lnTo>
                  <a:lnTo>
                    <a:pt x="13220" y="2895"/>
                  </a:lnTo>
                  <a:lnTo>
                    <a:pt x="10210" y="0"/>
                  </a:lnTo>
                  <a:close/>
                </a:path>
              </a:pathLst>
            </a:custGeom>
            <a:solidFill>
              <a:srgbClr val="95492B"/>
            </a:solidFill>
          </p:spPr>
          <p:txBody>
            <a:bodyPr wrap="square" lIns="0" tIns="0" rIns="0" bIns="0" rtlCol="0"/>
            <a:lstStyle/>
            <a:p>
              <a:endParaRPr sz="1493" dirty="0"/>
            </a:p>
          </p:txBody>
        </p:sp>
        <p:sp>
          <p:nvSpPr>
            <p:cNvPr id="1664" name="object 1644">
              <a:extLst>
                <a:ext uri="{FF2B5EF4-FFF2-40B4-BE49-F238E27FC236}">
                  <a16:creationId xmlns:a16="http://schemas.microsoft.com/office/drawing/2014/main" id="{4249A124-F7D9-49CC-BC0F-5F58B9F96052}"/>
                </a:ext>
              </a:extLst>
            </p:cNvPr>
            <p:cNvSpPr/>
            <p:nvPr/>
          </p:nvSpPr>
          <p:spPr>
            <a:xfrm>
              <a:off x="716497" y="6762203"/>
              <a:ext cx="13970" cy="13970"/>
            </a:xfrm>
            <a:custGeom>
              <a:avLst/>
              <a:gdLst/>
              <a:ahLst/>
              <a:cxnLst/>
              <a:rect l="l" t="t" r="r" b="b"/>
              <a:pathLst>
                <a:path w="13970" h="13970">
                  <a:moveTo>
                    <a:pt x="10210" y="0"/>
                  </a:moveTo>
                  <a:lnTo>
                    <a:pt x="2895" y="127"/>
                  </a:lnTo>
                  <a:lnTo>
                    <a:pt x="0" y="3124"/>
                  </a:lnTo>
                  <a:lnTo>
                    <a:pt x="126" y="10426"/>
                  </a:lnTo>
                  <a:lnTo>
                    <a:pt x="3136" y="13347"/>
                  </a:lnTo>
                  <a:lnTo>
                    <a:pt x="10439" y="13220"/>
                  </a:lnTo>
                  <a:lnTo>
                    <a:pt x="13347" y="10198"/>
                  </a:lnTo>
                  <a:lnTo>
                    <a:pt x="13284" y="6553"/>
                  </a:lnTo>
                  <a:lnTo>
                    <a:pt x="13220" y="2895"/>
                  </a:lnTo>
                  <a:lnTo>
                    <a:pt x="10210" y="0"/>
                  </a:lnTo>
                  <a:close/>
                </a:path>
              </a:pathLst>
            </a:custGeom>
            <a:solidFill>
              <a:srgbClr val="884326"/>
            </a:solidFill>
          </p:spPr>
          <p:txBody>
            <a:bodyPr wrap="square" lIns="0" tIns="0" rIns="0" bIns="0" rtlCol="0"/>
            <a:lstStyle/>
            <a:p>
              <a:endParaRPr sz="1493" dirty="0"/>
            </a:p>
          </p:txBody>
        </p:sp>
        <p:sp>
          <p:nvSpPr>
            <p:cNvPr id="1665" name="object 1645">
              <a:extLst>
                <a:ext uri="{FF2B5EF4-FFF2-40B4-BE49-F238E27FC236}">
                  <a16:creationId xmlns:a16="http://schemas.microsoft.com/office/drawing/2014/main" id="{28A9A0AF-7211-41B0-9615-BE174DE3C3F7}"/>
                </a:ext>
              </a:extLst>
            </p:cNvPr>
            <p:cNvSpPr/>
            <p:nvPr/>
          </p:nvSpPr>
          <p:spPr>
            <a:xfrm>
              <a:off x="624525" y="6775806"/>
              <a:ext cx="13970" cy="13970"/>
            </a:xfrm>
            <a:custGeom>
              <a:avLst/>
              <a:gdLst/>
              <a:ahLst/>
              <a:cxnLst/>
              <a:rect l="l" t="t" r="r" b="b"/>
              <a:pathLst>
                <a:path w="13970" h="13970">
                  <a:moveTo>
                    <a:pt x="10210" y="0"/>
                  </a:moveTo>
                  <a:lnTo>
                    <a:pt x="2908" y="126"/>
                  </a:lnTo>
                  <a:lnTo>
                    <a:pt x="0" y="3136"/>
                  </a:lnTo>
                  <a:lnTo>
                    <a:pt x="126" y="10439"/>
                  </a:lnTo>
                  <a:lnTo>
                    <a:pt x="3136" y="13360"/>
                  </a:lnTo>
                  <a:lnTo>
                    <a:pt x="10452" y="13233"/>
                  </a:lnTo>
                  <a:lnTo>
                    <a:pt x="13347" y="10210"/>
                  </a:lnTo>
                  <a:lnTo>
                    <a:pt x="13284" y="6565"/>
                  </a:lnTo>
                  <a:lnTo>
                    <a:pt x="13220" y="2908"/>
                  </a:lnTo>
                  <a:lnTo>
                    <a:pt x="10210" y="0"/>
                  </a:lnTo>
                  <a:close/>
                </a:path>
              </a:pathLst>
            </a:custGeom>
            <a:solidFill>
              <a:srgbClr val="7E4023"/>
            </a:solidFill>
          </p:spPr>
          <p:txBody>
            <a:bodyPr wrap="square" lIns="0" tIns="0" rIns="0" bIns="0" rtlCol="0"/>
            <a:lstStyle/>
            <a:p>
              <a:endParaRPr sz="1493" dirty="0"/>
            </a:p>
          </p:txBody>
        </p:sp>
        <p:sp>
          <p:nvSpPr>
            <p:cNvPr id="1666" name="object 1646">
              <a:extLst>
                <a:ext uri="{FF2B5EF4-FFF2-40B4-BE49-F238E27FC236}">
                  <a16:creationId xmlns:a16="http://schemas.microsoft.com/office/drawing/2014/main" id="{150669C6-109D-4374-96AC-4C9B28749869}"/>
                </a:ext>
              </a:extLst>
            </p:cNvPr>
            <p:cNvSpPr/>
            <p:nvPr/>
          </p:nvSpPr>
          <p:spPr>
            <a:xfrm>
              <a:off x="879652" y="6723962"/>
              <a:ext cx="13970" cy="13970"/>
            </a:xfrm>
            <a:custGeom>
              <a:avLst/>
              <a:gdLst/>
              <a:ahLst/>
              <a:cxnLst/>
              <a:rect l="l" t="t" r="r" b="b"/>
              <a:pathLst>
                <a:path w="13969" h="13970">
                  <a:moveTo>
                    <a:pt x="10210" y="0"/>
                  </a:moveTo>
                  <a:lnTo>
                    <a:pt x="2908" y="127"/>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6E3620"/>
            </a:solidFill>
          </p:spPr>
          <p:txBody>
            <a:bodyPr wrap="square" lIns="0" tIns="0" rIns="0" bIns="0" rtlCol="0"/>
            <a:lstStyle/>
            <a:p>
              <a:endParaRPr sz="1493" dirty="0"/>
            </a:p>
          </p:txBody>
        </p:sp>
        <p:sp>
          <p:nvSpPr>
            <p:cNvPr id="1667" name="object 1647">
              <a:extLst>
                <a:ext uri="{FF2B5EF4-FFF2-40B4-BE49-F238E27FC236}">
                  <a16:creationId xmlns:a16="http://schemas.microsoft.com/office/drawing/2014/main" id="{EA06BAAA-9015-4AD7-805A-0312AB69A5D2}"/>
                </a:ext>
              </a:extLst>
            </p:cNvPr>
            <p:cNvSpPr/>
            <p:nvPr/>
          </p:nvSpPr>
          <p:spPr>
            <a:xfrm>
              <a:off x="735948" y="6744532"/>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8A4327"/>
            </a:solidFill>
          </p:spPr>
          <p:txBody>
            <a:bodyPr wrap="square" lIns="0" tIns="0" rIns="0" bIns="0" rtlCol="0"/>
            <a:lstStyle/>
            <a:p>
              <a:endParaRPr sz="1493" dirty="0"/>
            </a:p>
          </p:txBody>
        </p:sp>
        <p:sp>
          <p:nvSpPr>
            <p:cNvPr id="1668" name="object 1648">
              <a:extLst>
                <a:ext uri="{FF2B5EF4-FFF2-40B4-BE49-F238E27FC236}">
                  <a16:creationId xmlns:a16="http://schemas.microsoft.com/office/drawing/2014/main" id="{465459E8-A016-4A30-B1CA-D6EB3773B6FD}"/>
                </a:ext>
              </a:extLst>
            </p:cNvPr>
            <p:cNvSpPr/>
            <p:nvPr/>
          </p:nvSpPr>
          <p:spPr>
            <a:xfrm>
              <a:off x="792012" y="6753877"/>
              <a:ext cx="13335" cy="13970"/>
            </a:xfrm>
            <a:custGeom>
              <a:avLst/>
              <a:gdLst/>
              <a:ahLst/>
              <a:cxnLst/>
              <a:rect l="l" t="t" r="r" b="b"/>
              <a:pathLst>
                <a:path w="13334" h="13970">
                  <a:moveTo>
                    <a:pt x="10198" y="0"/>
                  </a:moveTo>
                  <a:lnTo>
                    <a:pt x="2908" y="126"/>
                  </a:lnTo>
                  <a:lnTo>
                    <a:pt x="0" y="3111"/>
                  </a:lnTo>
                  <a:lnTo>
                    <a:pt x="127" y="10426"/>
                  </a:lnTo>
                  <a:lnTo>
                    <a:pt x="3136" y="13347"/>
                  </a:lnTo>
                  <a:lnTo>
                    <a:pt x="10439" y="13220"/>
                  </a:lnTo>
                  <a:lnTo>
                    <a:pt x="13335" y="10198"/>
                  </a:lnTo>
                  <a:lnTo>
                    <a:pt x="13271" y="6553"/>
                  </a:lnTo>
                  <a:lnTo>
                    <a:pt x="13208" y="2882"/>
                  </a:lnTo>
                  <a:lnTo>
                    <a:pt x="10198" y="0"/>
                  </a:lnTo>
                  <a:close/>
                </a:path>
              </a:pathLst>
            </a:custGeom>
            <a:solidFill>
              <a:srgbClr val="7D3C24"/>
            </a:solidFill>
          </p:spPr>
          <p:txBody>
            <a:bodyPr wrap="square" lIns="0" tIns="0" rIns="0" bIns="0" rtlCol="0"/>
            <a:lstStyle/>
            <a:p>
              <a:endParaRPr sz="1493" dirty="0"/>
            </a:p>
          </p:txBody>
        </p:sp>
        <p:sp>
          <p:nvSpPr>
            <p:cNvPr id="1669" name="object 1649">
              <a:extLst>
                <a:ext uri="{FF2B5EF4-FFF2-40B4-BE49-F238E27FC236}">
                  <a16:creationId xmlns:a16="http://schemas.microsoft.com/office/drawing/2014/main" id="{3A8F8314-1C42-467F-BD3C-DEEB194F569C}"/>
                </a:ext>
              </a:extLst>
            </p:cNvPr>
            <p:cNvSpPr/>
            <p:nvPr/>
          </p:nvSpPr>
          <p:spPr>
            <a:xfrm>
              <a:off x="911463" y="6779299"/>
              <a:ext cx="13970" cy="13970"/>
            </a:xfrm>
            <a:custGeom>
              <a:avLst/>
              <a:gdLst/>
              <a:ahLst/>
              <a:cxnLst/>
              <a:rect l="l" t="t" r="r" b="b"/>
              <a:pathLst>
                <a:path w="13969" h="13970">
                  <a:moveTo>
                    <a:pt x="10223" y="0"/>
                  </a:moveTo>
                  <a:lnTo>
                    <a:pt x="2920" y="127"/>
                  </a:lnTo>
                  <a:lnTo>
                    <a:pt x="0" y="3136"/>
                  </a:lnTo>
                  <a:lnTo>
                    <a:pt x="139" y="10439"/>
                  </a:lnTo>
                  <a:lnTo>
                    <a:pt x="3149" y="13347"/>
                  </a:lnTo>
                  <a:lnTo>
                    <a:pt x="10464" y="13220"/>
                  </a:lnTo>
                  <a:lnTo>
                    <a:pt x="13360" y="10210"/>
                  </a:lnTo>
                  <a:lnTo>
                    <a:pt x="13296" y="6553"/>
                  </a:lnTo>
                  <a:lnTo>
                    <a:pt x="13233" y="2908"/>
                  </a:lnTo>
                  <a:lnTo>
                    <a:pt x="10223" y="0"/>
                  </a:lnTo>
                  <a:close/>
                </a:path>
              </a:pathLst>
            </a:custGeom>
            <a:solidFill>
              <a:srgbClr val="723720"/>
            </a:solidFill>
          </p:spPr>
          <p:txBody>
            <a:bodyPr wrap="square" lIns="0" tIns="0" rIns="0" bIns="0" rtlCol="0"/>
            <a:lstStyle/>
            <a:p>
              <a:endParaRPr sz="1493" dirty="0"/>
            </a:p>
          </p:txBody>
        </p:sp>
        <p:sp>
          <p:nvSpPr>
            <p:cNvPr id="1670" name="object 1650">
              <a:extLst>
                <a:ext uri="{FF2B5EF4-FFF2-40B4-BE49-F238E27FC236}">
                  <a16:creationId xmlns:a16="http://schemas.microsoft.com/office/drawing/2014/main" id="{B92A8347-C0AF-42DE-B46B-597B95165278}"/>
                </a:ext>
              </a:extLst>
            </p:cNvPr>
            <p:cNvSpPr/>
            <p:nvPr/>
          </p:nvSpPr>
          <p:spPr>
            <a:xfrm>
              <a:off x="938601" y="6735851"/>
              <a:ext cx="13970" cy="13970"/>
            </a:xfrm>
            <a:custGeom>
              <a:avLst/>
              <a:gdLst/>
              <a:ahLst/>
              <a:cxnLst/>
              <a:rect l="l" t="t" r="r" b="b"/>
              <a:pathLst>
                <a:path w="13969" h="13970">
                  <a:moveTo>
                    <a:pt x="10223" y="0"/>
                  </a:moveTo>
                  <a:lnTo>
                    <a:pt x="2908" y="126"/>
                  </a:lnTo>
                  <a:lnTo>
                    <a:pt x="0" y="3136"/>
                  </a:lnTo>
                  <a:lnTo>
                    <a:pt x="139" y="10439"/>
                  </a:lnTo>
                  <a:lnTo>
                    <a:pt x="3149" y="13347"/>
                  </a:lnTo>
                  <a:lnTo>
                    <a:pt x="10452" y="13220"/>
                  </a:lnTo>
                  <a:lnTo>
                    <a:pt x="13360" y="10210"/>
                  </a:lnTo>
                  <a:lnTo>
                    <a:pt x="13296" y="6553"/>
                  </a:lnTo>
                  <a:lnTo>
                    <a:pt x="13233" y="2908"/>
                  </a:lnTo>
                  <a:lnTo>
                    <a:pt x="10223" y="0"/>
                  </a:lnTo>
                  <a:close/>
                </a:path>
              </a:pathLst>
            </a:custGeom>
            <a:solidFill>
              <a:srgbClr val="6D371E"/>
            </a:solidFill>
          </p:spPr>
          <p:txBody>
            <a:bodyPr wrap="square" lIns="0" tIns="0" rIns="0" bIns="0" rtlCol="0"/>
            <a:lstStyle/>
            <a:p>
              <a:endParaRPr sz="1493" dirty="0"/>
            </a:p>
          </p:txBody>
        </p:sp>
        <p:sp>
          <p:nvSpPr>
            <p:cNvPr id="1671" name="object 1651">
              <a:extLst>
                <a:ext uri="{FF2B5EF4-FFF2-40B4-BE49-F238E27FC236}">
                  <a16:creationId xmlns:a16="http://schemas.microsoft.com/office/drawing/2014/main" id="{68846062-EA92-4105-92B6-F5112457417D}"/>
                </a:ext>
              </a:extLst>
            </p:cNvPr>
            <p:cNvSpPr/>
            <p:nvPr/>
          </p:nvSpPr>
          <p:spPr>
            <a:xfrm>
              <a:off x="747501" y="6745719"/>
              <a:ext cx="13970" cy="13970"/>
            </a:xfrm>
            <a:custGeom>
              <a:avLst/>
              <a:gdLst/>
              <a:ahLst/>
              <a:cxnLst/>
              <a:rect l="l" t="t" r="r" b="b"/>
              <a:pathLst>
                <a:path w="13970" h="13970">
                  <a:moveTo>
                    <a:pt x="10210" y="0"/>
                  </a:moveTo>
                  <a:lnTo>
                    <a:pt x="2908" y="127"/>
                  </a:lnTo>
                  <a:lnTo>
                    <a:pt x="0" y="3124"/>
                  </a:lnTo>
                  <a:lnTo>
                    <a:pt x="126" y="10426"/>
                  </a:lnTo>
                  <a:lnTo>
                    <a:pt x="3136" y="13347"/>
                  </a:lnTo>
                  <a:lnTo>
                    <a:pt x="10452" y="13220"/>
                  </a:lnTo>
                  <a:lnTo>
                    <a:pt x="13347" y="10198"/>
                  </a:lnTo>
                  <a:lnTo>
                    <a:pt x="13284" y="6553"/>
                  </a:lnTo>
                  <a:lnTo>
                    <a:pt x="13220" y="2882"/>
                  </a:lnTo>
                  <a:lnTo>
                    <a:pt x="10210" y="0"/>
                  </a:lnTo>
                  <a:close/>
                </a:path>
              </a:pathLst>
            </a:custGeom>
            <a:solidFill>
              <a:srgbClr val="804024"/>
            </a:solidFill>
          </p:spPr>
          <p:txBody>
            <a:bodyPr wrap="square" lIns="0" tIns="0" rIns="0" bIns="0" rtlCol="0"/>
            <a:lstStyle/>
            <a:p>
              <a:endParaRPr sz="1493" dirty="0"/>
            </a:p>
          </p:txBody>
        </p:sp>
        <p:sp>
          <p:nvSpPr>
            <p:cNvPr id="1672" name="object 1652">
              <a:extLst>
                <a:ext uri="{FF2B5EF4-FFF2-40B4-BE49-F238E27FC236}">
                  <a16:creationId xmlns:a16="http://schemas.microsoft.com/office/drawing/2014/main" id="{960006EA-82BD-497B-860F-4C6CEEF5A3EC}"/>
                </a:ext>
              </a:extLst>
            </p:cNvPr>
            <p:cNvSpPr/>
            <p:nvPr/>
          </p:nvSpPr>
          <p:spPr>
            <a:xfrm>
              <a:off x="493147" y="6698786"/>
              <a:ext cx="13970" cy="13970"/>
            </a:xfrm>
            <a:custGeom>
              <a:avLst/>
              <a:gdLst/>
              <a:ahLst/>
              <a:cxnLst/>
              <a:rect l="l" t="t" r="r" b="b"/>
              <a:pathLst>
                <a:path w="13970" h="13970">
                  <a:moveTo>
                    <a:pt x="10210" y="0"/>
                  </a:moveTo>
                  <a:lnTo>
                    <a:pt x="2908" y="127"/>
                  </a:lnTo>
                  <a:lnTo>
                    <a:pt x="0" y="3136"/>
                  </a:lnTo>
                  <a:lnTo>
                    <a:pt x="126" y="10439"/>
                  </a:lnTo>
                  <a:lnTo>
                    <a:pt x="3136" y="13347"/>
                  </a:lnTo>
                  <a:lnTo>
                    <a:pt x="10452" y="13220"/>
                  </a:lnTo>
                  <a:lnTo>
                    <a:pt x="13347" y="10210"/>
                  </a:lnTo>
                  <a:lnTo>
                    <a:pt x="13284" y="6553"/>
                  </a:lnTo>
                  <a:lnTo>
                    <a:pt x="13220" y="2908"/>
                  </a:lnTo>
                  <a:lnTo>
                    <a:pt x="10210" y="0"/>
                  </a:lnTo>
                  <a:close/>
                </a:path>
              </a:pathLst>
            </a:custGeom>
            <a:solidFill>
              <a:srgbClr val="A04E2D"/>
            </a:solidFill>
          </p:spPr>
          <p:txBody>
            <a:bodyPr wrap="square" lIns="0" tIns="0" rIns="0" bIns="0" rtlCol="0"/>
            <a:lstStyle/>
            <a:p>
              <a:endParaRPr sz="1493" dirty="0"/>
            </a:p>
          </p:txBody>
        </p:sp>
        <p:sp>
          <p:nvSpPr>
            <p:cNvPr id="1673" name="object 1653">
              <a:extLst>
                <a:ext uri="{FF2B5EF4-FFF2-40B4-BE49-F238E27FC236}">
                  <a16:creationId xmlns:a16="http://schemas.microsoft.com/office/drawing/2014/main" id="{97C1E1A8-22B9-43AB-9806-57D886A699C6}"/>
                </a:ext>
              </a:extLst>
            </p:cNvPr>
            <p:cNvSpPr/>
            <p:nvPr/>
          </p:nvSpPr>
          <p:spPr>
            <a:xfrm>
              <a:off x="931641" y="6729430"/>
              <a:ext cx="13970" cy="13970"/>
            </a:xfrm>
            <a:custGeom>
              <a:avLst/>
              <a:gdLst/>
              <a:ahLst/>
              <a:cxnLst/>
              <a:rect l="l" t="t" r="r" b="b"/>
              <a:pathLst>
                <a:path w="13969" h="13970">
                  <a:moveTo>
                    <a:pt x="10223" y="0"/>
                  </a:moveTo>
                  <a:lnTo>
                    <a:pt x="2908" y="127"/>
                  </a:lnTo>
                  <a:lnTo>
                    <a:pt x="0" y="3136"/>
                  </a:lnTo>
                  <a:lnTo>
                    <a:pt x="139" y="10452"/>
                  </a:lnTo>
                  <a:lnTo>
                    <a:pt x="3149" y="13347"/>
                  </a:lnTo>
                  <a:lnTo>
                    <a:pt x="10452" y="13220"/>
                  </a:lnTo>
                  <a:lnTo>
                    <a:pt x="13360" y="10223"/>
                  </a:lnTo>
                  <a:lnTo>
                    <a:pt x="13296" y="6553"/>
                  </a:lnTo>
                  <a:lnTo>
                    <a:pt x="13233" y="2908"/>
                  </a:lnTo>
                  <a:lnTo>
                    <a:pt x="10223" y="0"/>
                  </a:lnTo>
                  <a:close/>
                </a:path>
              </a:pathLst>
            </a:custGeom>
            <a:solidFill>
              <a:srgbClr val="64331D"/>
            </a:solidFill>
          </p:spPr>
          <p:txBody>
            <a:bodyPr wrap="square" lIns="0" tIns="0" rIns="0" bIns="0" rtlCol="0"/>
            <a:lstStyle/>
            <a:p>
              <a:endParaRPr sz="1493" dirty="0"/>
            </a:p>
          </p:txBody>
        </p:sp>
        <p:sp>
          <p:nvSpPr>
            <p:cNvPr id="1674" name="object 1654">
              <a:extLst>
                <a:ext uri="{FF2B5EF4-FFF2-40B4-BE49-F238E27FC236}">
                  <a16:creationId xmlns:a16="http://schemas.microsoft.com/office/drawing/2014/main" id="{5B78B32E-6E7E-4E65-91D0-E5D8C95FDCD5}"/>
                </a:ext>
              </a:extLst>
            </p:cNvPr>
            <p:cNvSpPr/>
            <p:nvPr/>
          </p:nvSpPr>
          <p:spPr>
            <a:xfrm>
              <a:off x="664608" y="6750695"/>
              <a:ext cx="13970" cy="13970"/>
            </a:xfrm>
            <a:custGeom>
              <a:avLst/>
              <a:gdLst/>
              <a:ahLst/>
              <a:cxnLst/>
              <a:rect l="l" t="t" r="r" b="b"/>
              <a:pathLst>
                <a:path w="13970" h="13970">
                  <a:moveTo>
                    <a:pt x="10210" y="0"/>
                  </a:moveTo>
                  <a:lnTo>
                    <a:pt x="2908" y="126"/>
                  </a:lnTo>
                  <a:lnTo>
                    <a:pt x="0" y="3149"/>
                  </a:lnTo>
                  <a:lnTo>
                    <a:pt x="126" y="10452"/>
                  </a:lnTo>
                  <a:lnTo>
                    <a:pt x="3136" y="13360"/>
                  </a:lnTo>
                  <a:lnTo>
                    <a:pt x="10439" y="13233"/>
                  </a:lnTo>
                  <a:lnTo>
                    <a:pt x="13347" y="10223"/>
                  </a:lnTo>
                  <a:lnTo>
                    <a:pt x="13284" y="6565"/>
                  </a:lnTo>
                  <a:lnTo>
                    <a:pt x="13220" y="2920"/>
                  </a:lnTo>
                  <a:lnTo>
                    <a:pt x="10210" y="0"/>
                  </a:lnTo>
                  <a:close/>
                </a:path>
              </a:pathLst>
            </a:custGeom>
            <a:solidFill>
              <a:srgbClr val="7F4123"/>
            </a:solidFill>
          </p:spPr>
          <p:txBody>
            <a:bodyPr wrap="square" lIns="0" tIns="0" rIns="0" bIns="0" rtlCol="0"/>
            <a:lstStyle/>
            <a:p>
              <a:endParaRPr sz="1493" dirty="0"/>
            </a:p>
          </p:txBody>
        </p:sp>
        <p:sp>
          <p:nvSpPr>
            <p:cNvPr id="1675" name="object 1655">
              <a:extLst>
                <a:ext uri="{FF2B5EF4-FFF2-40B4-BE49-F238E27FC236}">
                  <a16:creationId xmlns:a16="http://schemas.microsoft.com/office/drawing/2014/main" id="{201701EE-9A17-449C-8548-FAE29A77CB1F}"/>
                </a:ext>
              </a:extLst>
            </p:cNvPr>
            <p:cNvSpPr/>
            <p:nvPr/>
          </p:nvSpPr>
          <p:spPr>
            <a:xfrm>
              <a:off x="518627" y="6765465"/>
              <a:ext cx="13970" cy="13335"/>
            </a:xfrm>
            <a:custGeom>
              <a:avLst/>
              <a:gdLst/>
              <a:ahLst/>
              <a:cxnLst/>
              <a:rect l="l" t="t" r="r" b="b"/>
              <a:pathLst>
                <a:path w="13970" h="13334">
                  <a:moveTo>
                    <a:pt x="10210" y="0"/>
                  </a:moveTo>
                  <a:lnTo>
                    <a:pt x="2908" y="127"/>
                  </a:lnTo>
                  <a:lnTo>
                    <a:pt x="0" y="3124"/>
                  </a:lnTo>
                  <a:lnTo>
                    <a:pt x="126" y="10439"/>
                  </a:lnTo>
                  <a:lnTo>
                    <a:pt x="3136" y="13335"/>
                  </a:lnTo>
                  <a:lnTo>
                    <a:pt x="10439" y="13208"/>
                  </a:lnTo>
                  <a:lnTo>
                    <a:pt x="13347" y="10198"/>
                  </a:lnTo>
                  <a:lnTo>
                    <a:pt x="13284" y="6553"/>
                  </a:lnTo>
                  <a:lnTo>
                    <a:pt x="13220" y="2895"/>
                  </a:lnTo>
                  <a:lnTo>
                    <a:pt x="10210" y="0"/>
                  </a:lnTo>
                  <a:close/>
                </a:path>
              </a:pathLst>
            </a:custGeom>
            <a:solidFill>
              <a:srgbClr val="9B4C2C"/>
            </a:solidFill>
          </p:spPr>
          <p:txBody>
            <a:bodyPr wrap="square" lIns="0" tIns="0" rIns="0" bIns="0" rtlCol="0"/>
            <a:lstStyle/>
            <a:p>
              <a:endParaRPr sz="1493" dirty="0"/>
            </a:p>
          </p:txBody>
        </p:sp>
        <p:sp>
          <p:nvSpPr>
            <p:cNvPr id="1676" name="object 1656">
              <a:extLst>
                <a:ext uri="{FF2B5EF4-FFF2-40B4-BE49-F238E27FC236}">
                  <a16:creationId xmlns:a16="http://schemas.microsoft.com/office/drawing/2014/main" id="{620E2A2C-9169-488C-AC74-85354C1B02D1}"/>
                </a:ext>
              </a:extLst>
            </p:cNvPr>
            <p:cNvSpPr/>
            <p:nvPr/>
          </p:nvSpPr>
          <p:spPr>
            <a:xfrm>
              <a:off x="1061157" y="6630857"/>
              <a:ext cx="13970" cy="13970"/>
            </a:xfrm>
            <a:custGeom>
              <a:avLst/>
              <a:gdLst/>
              <a:ahLst/>
              <a:cxnLst/>
              <a:rect l="l" t="t" r="r" b="b"/>
              <a:pathLst>
                <a:path w="13969" h="13970">
                  <a:moveTo>
                    <a:pt x="10210" y="0"/>
                  </a:moveTo>
                  <a:lnTo>
                    <a:pt x="2908" y="126"/>
                  </a:lnTo>
                  <a:lnTo>
                    <a:pt x="0" y="3136"/>
                  </a:lnTo>
                  <a:lnTo>
                    <a:pt x="127" y="10439"/>
                  </a:lnTo>
                  <a:lnTo>
                    <a:pt x="3136" y="13347"/>
                  </a:lnTo>
                  <a:lnTo>
                    <a:pt x="10452" y="13220"/>
                  </a:lnTo>
                  <a:lnTo>
                    <a:pt x="13347" y="10198"/>
                  </a:lnTo>
                  <a:lnTo>
                    <a:pt x="13284" y="6553"/>
                  </a:lnTo>
                  <a:lnTo>
                    <a:pt x="13220" y="2895"/>
                  </a:lnTo>
                  <a:lnTo>
                    <a:pt x="10210" y="0"/>
                  </a:lnTo>
                  <a:close/>
                </a:path>
              </a:pathLst>
            </a:custGeom>
            <a:solidFill>
              <a:srgbClr val="692F18"/>
            </a:solidFill>
          </p:spPr>
          <p:txBody>
            <a:bodyPr wrap="square" lIns="0" tIns="0" rIns="0" bIns="0" rtlCol="0"/>
            <a:lstStyle/>
            <a:p>
              <a:endParaRPr sz="1493" dirty="0"/>
            </a:p>
          </p:txBody>
        </p:sp>
        <p:sp>
          <p:nvSpPr>
            <p:cNvPr id="1677" name="object 1657">
              <a:extLst>
                <a:ext uri="{FF2B5EF4-FFF2-40B4-BE49-F238E27FC236}">
                  <a16:creationId xmlns:a16="http://schemas.microsoft.com/office/drawing/2014/main" id="{9519AB70-8F49-48AE-9AAF-3A4CCB0E81A7}"/>
                </a:ext>
              </a:extLst>
            </p:cNvPr>
            <p:cNvSpPr/>
            <p:nvPr/>
          </p:nvSpPr>
          <p:spPr>
            <a:xfrm>
              <a:off x="685001" y="6734799"/>
              <a:ext cx="13970" cy="13970"/>
            </a:xfrm>
            <a:custGeom>
              <a:avLst/>
              <a:gdLst/>
              <a:ahLst/>
              <a:cxnLst/>
              <a:rect l="l" t="t" r="r" b="b"/>
              <a:pathLst>
                <a:path w="13970" h="13970">
                  <a:moveTo>
                    <a:pt x="10210" y="0"/>
                  </a:moveTo>
                  <a:lnTo>
                    <a:pt x="2895" y="127"/>
                  </a:lnTo>
                  <a:lnTo>
                    <a:pt x="0" y="3136"/>
                  </a:lnTo>
                  <a:lnTo>
                    <a:pt x="126" y="10452"/>
                  </a:lnTo>
                  <a:lnTo>
                    <a:pt x="3136" y="13347"/>
                  </a:lnTo>
                  <a:lnTo>
                    <a:pt x="10439" y="13220"/>
                  </a:lnTo>
                  <a:lnTo>
                    <a:pt x="13347" y="10223"/>
                  </a:lnTo>
                  <a:lnTo>
                    <a:pt x="13284" y="6553"/>
                  </a:lnTo>
                  <a:lnTo>
                    <a:pt x="13220" y="2908"/>
                  </a:lnTo>
                  <a:lnTo>
                    <a:pt x="10210" y="0"/>
                  </a:lnTo>
                  <a:close/>
                </a:path>
              </a:pathLst>
            </a:custGeom>
            <a:solidFill>
              <a:srgbClr val="8F4628"/>
            </a:solidFill>
          </p:spPr>
          <p:txBody>
            <a:bodyPr wrap="square" lIns="0" tIns="0" rIns="0" bIns="0" rtlCol="0"/>
            <a:lstStyle/>
            <a:p>
              <a:endParaRPr sz="1493" dirty="0"/>
            </a:p>
          </p:txBody>
        </p:sp>
        <p:sp>
          <p:nvSpPr>
            <p:cNvPr id="1678" name="object 1658">
              <a:extLst>
                <a:ext uri="{FF2B5EF4-FFF2-40B4-BE49-F238E27FC236}">
                  <a16:creationId xmlns:a16="http://schemas.microsoft.com/office/drawing/2014/main" id="{CC90606D-7E8B-461C-9105-D1E8BDEE388D}"/>
                </a:ext>
              </a:extLst>
            </p:cNvPr>
            <p:cNvSpPr/>
            <p:nvPr/>
          </p:nvSpPr>
          <p:spPr>
            <a:xfrm>
              <a:off x="1034303" y="6668743"/>
              <a:ext cx="13970" cy="13970"/>
            </a:xfrm>
            <a:custGeom>
              <a:avLst/>
              <a:gdLst/>
              <a:ahLst/>
              <a:cxnLst/>
              <a:rect l="l" t="t" r="r" b="b"/>
              <a:pathLst>
                <a:path w="13969" h="13970">
                  <a:moveTo>
                    <a:pt x="10210" y="0"/>
                  </a:moveTo>
                  <a:lnTo>
                    <a:pt x="2908" y="126"/>
                  </a:lnTo>
                  <a:lnTo>
                    <a:pt x="0" y="3149"/>
                  </a:lnTo>
                  <a:lnTo>
                    <a:pt x="127" y="10452"/>
                  </a:lnTo>
                  <a:lnTo>
                    <a:pt x="3136" y="13360"/>
                  </a:lnTo>
                  <a:lnTo>
                    <a:pt x="10439" y="13233"/>
                  </a:lnTo>
                  <a:lnTo>
                    <a:pt x="13347" y="10223"/>
                  </a:lnTo>
                  <a:lnTo>
                    <a:pt x="13284" y="6565"/>
                  </a:lnTo>
                  <a:lnTo>
                    <a:pt x="13220" y="2920"/>
                  </a:lnTo>
                  <a:lnTo>
                    <a:pt x="10210" y="0"/>
                  </a:lnTo>
                  <a:close/>
                </a:path>
              </a:pathLst>
            </a:custGeom>
            <a:solidFill>
              <a:srgbClr val="6C351F"/>
            </a:solidFill>
          </p:spPr>
          <p:txBody>
            <a:bodyPr wrap="square" lIns="0" tIns="0" rIns="0" bIns="0" rtlCol="0"/>
            <a:lstStyle/>
            <a:p>
              <a:endParaRPr sz="1493" dirty="0"/>
            </a:p>
          </p:txBody>
        </p:sp>
        <p:sp>
          <p:nvSpPr>
            <p:cNvPr id="1679" name="object 1659">
              <a:extLst>
                <a:ext uri="{FF2B5EF4-FFF2-40B4-BE49-F238E27FC236}">
                  <a16:creationId xmlns:a16="http://schemas.microsoft.com/office/drawing/2014/main" id="{C46837F7-76AC-4770-A936-6D13E590AB21}"/>
                </a:ext>
              </a:extLst>
            </p:cNvPr>
            <p:cNvSpPr/>
            <p:nvPr/>
          </p:nvSpPr>
          <p:spPr>
            <a:xfrm>
              <a:off x="701243" y="6753368"/>
              <a:ext cx="13970" cy="13970"/>
            </a:xfrm>
            <a:custGeom>
              <a:avLst/>
              <a:gdLst/>
              <a:ahLst/>
              <a:cxnLst/>
              <a:rect l="l" t="t" r="r" b="b"/>
              <a:pathLst>
                <a:path w="13970" h="13970">
                  <a:moveTo>
                    <a:pt x="10210" y="0"/>
                  </a:moveTo>
                  <a:lnTo>
                    <a:pt x="2908" y="127"/>
                  </a:lnTo>
                  <a:lnTo>
                    <a:pt x="0" y="3124"/>
                  </a:lnTo>
                  <a:lnTo>
                    <a:pt x="126" y="10439"/>
                  </a:lnTo>
                  <a:lnTo>
                    <a:pt x="3136" y="13347"/>
                  </a:lnTo>
                  <a:lnTo>
                    <a:pt x="10439" y="13220"/>
                  </a:lnTo>
                  <a:lnTo>
                    <a:pt x="13347" y="10210"/>
                  </a:lnTo>
                  <a:lnTo>
                    <a:pt x="13284" y="6553"/>
                  </a:lnTo>
                  <a:lnTo>
                    <a:pt x="13220" y="2895"/>
                  </a:lnTo>
                  <a:lnTo>
                    <a:pt x="10210" y="0"/>
                  </a:lnTo>
                  <a:close/>
                </a:path>
              </a:pathLst>
            </a:custGeom>
            <a:solidFill>
              <a:srgbClr val="834325"/>
            </a:solidFill>
          </p:spPr>
          <p:txBody>
            <a:bodyPr wrap="square" lIns="0" tIns="0" rIns="0" bIns="0" rtlCol="0"/>
            <a:lstStyle/>
            <a:p>
              <a:endParaRPr sz="1493" dirty="0"/>
            </a:p>
          </p:txBody>
        </p:sp>
        <p:sp>
          <p:nvSpPr>
            <p:cNvPr id="1680" name="object 1660">
              <a:extLst>
                <a:ext uri="{FF2B5EF4-FFF2-40B4-BE49-F238E27FC236}">
                  <a16:creationId xmlns:a16="http://schemas.microsoft.com/office/drawing/2014/main" id="{DBFF0551-99EC-4B69-A4CB-DFE73A4CBA9D}"/>
                </a:ext>
              </a:extLst>
            </p:cNvPr>
            <p:cNvSpPr/>
            <p:nvPr/>
          </p:nvSpPr>
          <p:spPr>
            <a:xfrm>
              <a:off x="756973" y="6747489"/>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8E4529"/>
            </a:solidFill>
          </p:spPr>
          <p:txBody>
            <a:bodyPr wrap="square" lIns="0" tIns="0" rIns="0" bIns="0" rtlCol="0"/>
            <a:lstStyle/>
            <a:p>
              <a:endParaRPr sz="1493" dirty="0"/>
            </a:p>
          </p:txBody>
        </p:sp>
        <p:sp>
          <p:nvSpPr>
            <p:cNvPr id="1681" name="object 1661">
              <a:extLst>
                <a:ext uri="{FF2B5EF4-FFF2-40B4-BE49-F238E27FC236}">
                  <a16:creationId xmlns:a16="http://schemas.microsoft.com/office/drawing/2014/main" id="{2A8E2A78-046F-4544-9965-555FD4F20F2E}"/>
                </a:ext>
              </a:extLst>
            </p:cNvPr>
            <p:cNvSpPr/>
            <p:nvPr/>
          </p:nvSpPr>
          <p:spPr>
            <a:xfrm>
              <a:off x="868405" y="6759240"/>
              <a:ext cx="13970" cy="13970"/>
            </a:xfrm>
            <a:custGeom>
              <a:avLst/>
              <a:gdLst/>
              <a:ahLst/>
              <a:cxnLst/>
              <a:rect l="l" t="t" r="r" b="b"/>
              <a:pathLst>
                <a:path w="13969" h="13970">
                  <a:moveTo>
                    <a:pt x="10210" y="0"/>
                  </a:moveTo>
                  <a:lnTo>
                    <a:pt x="2908" y="126"/>
                  </a:lnTo>
                  <a:lnTo>
                    <a:pt x="0" y="3136"/>
                  </a:lnTo>
                  <a:lnTo>
                    <a:pt x="126" y="10439"/>
                  </a:lnTo>
                  <a:lnTo>
                    <a:pt x="3136" y="13360"/>
                  </a:lnTo>
                  <a:lnTo>
                    <a:pt x="10452" y="13233"/>
                  </a:lnTo>
                  <a:lnTo>
                    <a:pt x="13360" y="10210"/>
                  </a:lnTo>
                  <a:lnTo>
                    <a:pt x="13296" y="6565"/>
                  </a:lnTo>
                  <a:lnTo>
                    <a:pt x="13233" y="2908"/>
                  </a:lnTo>
                  <a:lnTo>
                    <a:pt x="10210" y="0"/>
                  </a:lnTo>
                  <a:close/>
                </a:path>
              </a:pathLst>
            </a:custGeom>
            <a:solidFill>
              <a:srgbClr val="64331D"/>
            </a:solidFill>
          </p:spPr>
          <p:txBody>
            <a:bodyPr wrap="square" lIns="0" tIns="0" rIns="0" bIns="0" rtlCol="0"/>
            <a:lstStyle/>
            <a:p>
              <a:endParaRPr sz="1493" dirty="0"/>
            </a:p>
          </p:txBody>
        </p:sp>
        <p:sp>
          <p:nvSpPr>
            <p:cNvPr id="1682" name="object 1662">
              <a:extLst>
                <a:ext uri="{FF2B5EF4-FFF2-40B4-BE49-F238E27FC236}">
                  <a16:creationId xmlns:a16="http://schemas.microsoft.com/office/drawing/2014/main" id="{096DBD46-313A-4F7E-B401-3E91E1825EAF}"/>
                </a:ext>
              </a:extLst>
            </p:cNvPr>
            <p:cNvSpPr/>
            <p:nvPr/>
          </p:nvSpPr>
          <p:spPr>
            <a:xfrm>
              <a:off x="676085" y="6755889"/>
              <a:ext cx="13970" cy="13335"/>
            </a:xfrm>
            <a:custGeom>
              <a:avLst/>
              <a:gdLst/>
              <a:ahLst/>
              <a:cxnLst/>
              <a:rect l="l" t="t" r="r" b="b"/>
              <a:pathLst>
                <a:path w="13970" h="13334">
                  <a:moveTo>
                    <a:pt x="10210" y="0"/>
                  </a:moveTo>
                  <a:lnTo>
                    <a:pt x="2908" y="127"/>
                  </a:lnTo>
                  <a:lnTo>
                    <a:pt x="0" y="3124"/>
                  </a:lnTo>
                  <a:lnTo>
                    <a:pt x="126" y="10426"/>
                  </a:lnTo>
                  <a:lnTo>
                    <a:pt x="3136" y="13322"/>
                  </a:lnTo>
                  <a:lnTo>
                    <a:pt x="10439" y="13195"/>
                  </a:lnTo>
                  <a:lnTo>
                    <a:pt x="13347" y="10198"/>
                  </a:lnTo>
                  <a:lnTo>
                    <a:pt x="13284" y="6553"/>
                  </a:lnTo>
                  <a:lnTo>
                    <a:pt x="13220" y="2895"/>
                  </a:lnTo>
                  <a:lnTo>
                    <a:pt x="10210" y="0"/>
                  </a:lnTo>
                  <a:close/>
                </a:path>
              </a:pathLst>
            </a:custGeom>
            <a:solidFill>
              <a:srgbClr val="92462B"/>
            </a:solidFill>
          </p:spPr>
          <p:txBody>
            <a:bodyPr wrap="square" lIns="0" tIns="0" rIns="0" bIns="0" rtlCol="0"/>
            <a:lstStyle/>
            <a:p>
              <a:endParaRPr sz="1493" dirty="0"/>
            </a:p>
          </p:txBody>
        </p:sp>
        <p:sp>
          <p:nvSpPr>
            <p:cNvPr id="1683" name="object 1663">
              <a:extLst>
                <a:ext uri="{FF2B5EF4-FFF2-40B4-BE49-F238E27FC236}">
                  <a16:creationId xmlns:a16="http://schemas.microsoft.com/office/drawing/2014/main" id="{00335EB6-D595-4E90-AC06-96712C610382}"/>
                </a:ext>
              </a:extLst>
            </p:cNvPr>
            <p:cNvSpPr/>
            <p:nvPr/>
          </p:nvSpPr>
          <p:spPr>
            <a:xfrm>
              <a:off x="894728" y="6736496"/>
              <a:ext cx="13970" cy="13970"/>
            </a:xfrm>
            <a:custGeom>
              <a:avLst/>
              <a:gdLst/>
              <a:ahLst/>
              <a:cxnLst/>
              <a:rect l="l" t="t" r="r" b="b"/>
              <a:pathLst>
                <a:path w="13969" h="13970">
                  <a:moveTo>
                    <a:pt x="10210" y="0"/>
                  </a:moveTo>
                  <a:lnTo>
                    <a:pt x="2908" y="126"/>
                  </a:lnTo>
                  <a:lnTo>
                    <a:pt x="0" y="3124"/>
                  </a:lnTo>
                  <a:lnTo>
                    <a:pt x="127" y="10426"/>
                  </a:lnTo>
                  <a:lnTo>
                    <a:pt x="3136" y="13347"/>
                  </a:lnTo>
                  <a:lnTo>
                    <a:pt x="10452" y="13220"/>
                  </a:lnTo>
                  <a:lnTo>
                    <a:pt x="13347" y="10198"/>
                  </a:lnTo>
                  <a:lnTo>
                    <a:pt x="13284" y="6553"/>
                  </a:lnTo>
                  <a:lnTo>
                    <a:pt x="13220" y="2895"/>
                  </a:lnTo>
                  <a:lnTo>
                    <a:pt x="10210" y="0"/>
                  </a:lnTo>
                  <a:close/>
                </a:path>
              </a:pathLst>
            </a:custGeom>
            <a:solidFill>
              <a:srgbClr val="68341D"/>
            </a:solidFill>
          </p:spPr>
          <p:txBody>
            <a:bodyPr wrap="square" lIns="0" tIns="0" rIns="0" bIns="0" rtlCol="0"/>
            <a:lstStyle/>
            <a:p>
              <a:endParaRPr sz="1493" dirty="0"/>
            </a:p>
          </p:txBody>
        </p:sp>
        <p:sp>
          <p:nvSpPr>
            <p:cNvPr id="1684" name="object 1664">
              <a:extLst>
                <a:ext uri="{FF2B5EF4-FFF2-40B4-BE49-F238E27FC236}">
                  <a16:creationId xmlns:a16="http://schemas.microsoft.com/office/drawing/2014/main" id="{74D14B28-DB6E-4D53-BC6A-04D36BE185B1}"/>
                </a:ext>
              </a:extLst>
            </p:cNvPr>
            <p:cNvSpPr/>
            <p:nvPr/>
          </p:nvSpPr>
          <p:spPr>
            <a:xfrm>
              <a:off x="551332" y="6712413"/>
              <a:ext cx="13970" cy="13970"/>
            </a:xfrm>
            <a:custGeom>
              <a:avLst/>
              <a:gdLst/>
              <a:ahLst/>
              <a:cxnLst/>
              <a:rect l="l" t="t" r="r" b="b"/>
              <a:pathLst>
                <a:path w="13970" h="13970">
                  <a:moveTo>
                    <a:pt x="10210" y="0"/>
                  </a:moveTo>
                  <a:lnTo>
                    <a:pt x="2895" y="127"/>
                  </a:lnTo>
                  <a:lnTo>
                    <a:pt x="0" y="3149"/>
                  </a:lnTo>
                  <a:lnTo>
                    <a:pt x="126" y="10452"/>
                  </a:lnTo>
                  <a:lnTo>
                    <a:pt x="3136" y="13360"/>
                  </a:lnTo>
                  <a:lnTo>
                    <a:pt x="10439" y="13233"/>
                  </a:lnTo>
                  <a:lnTo>
                    <a:pt x="13347" y="10223"/>
                  </a:lnTo>
                  <a:lnTo>
                    <a:pt x="13284" y="6565"/>
                  </a:lnTo>
                  <a:lnTo>
                    <a:pt x="13220" y="2921"/>
                  </a:lnTo>
                  <a:lnTo>
                    <a:pt x="10210" y="0"/>
                  </a:lnTo>
                  <a:close/>
                </a:path>
              </a:pathLst>
            </a:custGeom>
            <a:solidFill>
              <a:srgbClr val="964B29"/>
            </a:solidFill>
          </p:spPr>
          <p:txBody>
            <a:bodyPr wrap="square" lIns="0" tIns="0" rIns="0" bIns="0" rtlCol="0"/>
            <a:lstStyle/>
            <a:p>
              <a:endParaRPr sz="1493" dirty="0"/>
            </a:p>
          </p:txBody>
        </p:sp>
        <p:sp>
          <p:nvSpPr>
            <p:cNvPr id="1685" name="object 1665">
              <a:extLst>
                <a:ext uri="{FF2B5EF4-FFF2-40B4-BE49-F238E27FC236}">
                  <a16:creationId xmlns:a16="http://schemas.microsoft.com/office/drawing/2014/main" id="{F6390021-5B03-4057-B882-30F44DA73C9A}"/>
                </a:ext>
              </a:extLst>
            </p:cNvPr>
            <p:cNvSpPr/>
            <p:nvPr/>
          </p:nvSpPr>
          <p:spPr>
            <a:xfrm>
              <a:off x="821151" y="6744910"/>
              <a:ext cx="13970" cy="13970"/>
            </a:xfrm>
            <a:custGeom>
              <a:avLst/>
              <a:gdLst/>
              <a:ahLst/>
              <a:cxnLst/>
              <a:rect l="l" t="t" r="r" b="b"/>
              <a:pathLst>
                <a:path w="13969" h="13970">
                  <a:moveTo>
                    <a:pt x="10223" y="0"/>
                  </a:moveTo>
                  <a:lnTo>
                    <a:pt x="2908" y="127"/>
                  </a:lnTo>
                  <a:lnTo>
                    <a:pt x="0" y="3136"/>
                  </a:lnTo>
                  <a:lnTo>
                    <a:pt x="139" y="10452"/>
                  </a:lnTo>
                  <a:lnTo>
                    <a:pt x="3149" y="13347"/>
                  </a:lnTo>
                  <a:lnTo>
                    <a:pt x="10452" y="13220"/>
                  </a:lnTo>
                  <a:lnTo>
                    <a:pt x="13360" y="10223"/>
                  </a:lnTo>
                  <a:lnTo>
                    <a:pt x="13296" y="6553"/>
                  </a:lnTo>
                  <a:lnTo>
                    <a:pt x="13233" y="2908"/>
                  </a:lnTo>
                  <a:lnTo>
                    <a:pt x="10223" y="0"/>
                  </a:lnTo>
                  <a:close/>
                </a:path>
              </a:pathLst>
            </a:custGeom>
            <a:solidFill>
              <a:srgbClr val="6E3620"/>
            </a:solidFill>
          </p:spPr>
          <p:txBody>
            <a:bodyPr wrap="square" lIns="0" tIns="0" rIns="0" bIns="0" rtlCol="0"/>
            <a:lstStyle/>
            <a:p>
              <a:endParaRPr sz="1493" dirty="0"/>
            </a:p>
          </p:txBody>
        </p:sp>
        <p:sp>
          <p:nvSpPr>
            <p:cNvPr id="1686" name="object 1666">
              <a:extLst>
                <a:ext uri="{FF2B5EF4-FFF2-40B4-BE49-F238E27FC236}">
                  <a16:creationId xmlns:a16="http://schemas.microsoft.com/office/drawing/2014/main" id="{1C7FDF98-4C51-456B-A4FD-30EA9F8E8298}"/>
                </a:ext>
              </a:extLst>
            </p:cNvPr>
            <p:cNvSpPr/>
            <p:nvPr/>
          </p:nvSpPr>
          <p:spPr>
            <a:xfrm>
              <a:off x="552188" y="6724859"/>
              <a:ext cx="13970" cy="13970"/>
            </a:xfrm>
            <a:custGeom>
              <a:avLst/>
              <a:gdLst/>
              <a:ahLst/>
              <a:cxnLst/>
              <a:rect l="l" t="t" r="r" b="b"/>
              <a:pathLst>
                <a:path w="13970" h="13970">
                  <a:moveTo>
                    <a:pt x="10223" y="0"/>
                  </a:moveTo>
                  <a:lnTo>
                    <a:pt x="2908" y="127"/>
                  </a:lnTo>
                  <a:lnTo>
                    <a:pt x="0" y="3136"/>
                  </a:lnTo>
                  <a:lnTo>
                    <a:pt x="139" y="10439"/>
                  </a:lnTo>
                  <a:lnTo>
                    <a:pt x="3149" y="13347"/>
                  </a:lnTo>
                  <a:lnTo>
                    <a:pt x="10452" y="13220"/>
                  </a:lnTo>
                  <a:lnTo>
                    <a:pt x="13360" y="10210"/>
                  </a:lnTo>
                  <a:lnTo>
                    <a:pt x="13296" y="6553"/>
                  </a:lnTo>
                  <a:lnTo>
                    <a:pt x="13233" y="2895"/>
                  </a:lnTo>
                  <a:lnTo>
                    <a:pt x="10223" y="0"/>
                  </a:lnTo>
                  <a:close/>
                </a:path>
              </a:pathLst>
            </a:custGeom>
            <a:solidFill>
              <a:srgbClr val="9E4D2E"/>
            </a:solidFill>
          </p:spPr>
          <p:txBody>
            <a:bodyPr wrap="square" lIns="0" tIns="0" rIns="0" bIns="0" rtlCol="0"/>
            <a:lstStyle/>
            <a:p>
              <a:endParaRPr sz="1493" dirty="0"/>
            </a:p>
          </p:txBody>
        </p:sp>
        <p:sp>
          <p:nvSpPr>
            <p:cNvPr id="1687" name="object 1667">
              <a:extLst>
                <a:ext uri="{FF2B5EF4-FFF2-40B4-BE49-F238E27FC236}">
                  <a16:creationId xmlns:a16="http://schemas.microsoft.com/office/drawing/2014/main" id="{6D3B686C-F86E-4A8F-8F43-367F60E259FE}"/>
                </a:ext>
              </a:extLst>
            </p:cNvPr>
            <p:cNvSpPr/>
            <p:nvPr/>
          </p:nvSpPr>
          <p:spPr>
            <a:xfrm>
              <a:off x="847473" y="6743483"/>
              <a:ext cx="13970" cy="13970"/>
            </a:xfrm>
            <a:custGeom>
              <a:avLst/>
              <a:gdLst/>
              <a:ahLst/>
              <a:cxnLst/>
              <a:rect l="l" t="t" r="r" b="b"/>
              <a:pathLst>
                <a:path w="13969" h="13970">
                  <a:moveTo>
                    <a:pt x="10210" y="0"/>
                  </a:moveTo>
                  <a:lnTo>
                    <a:pt x="2908" y="127"/>
                  </a:lnTo>
                  <a:lnTo>
                    <a:pt x="0" y="3136"/>
                  </a:lnTo>
                  <a:lnTo>
                    <a:pt x="127" y="10439"/>
                  </a:lnTo>
                  <a:lnTo>
                    <a:pt x="3136" y="13360"/>
                  </a:lnTo>
                  <a:lnTo>
                    <a:pt x="10452" y="13233"/>
                  </a:lnTo>
                  <a:lnTo>
                    <a:pt x="13347" y="10210"/>
                  </a:lnTo>
                  <a:lnTo>
                    <a:pt x="13284" y="6565"/>
                  </a:lnTo>
                  <a:lnTo>
                    <a:pt x="13220" y="2895"/>
                  </a:lnTo>
                  <a:lnTo>
                    <a:pt x="10210" y="0"/>
                  </a:lnTo>
                  <a:close/>
                </a:path>
              </a:pathLst>
            </a:custGeom>
            <a:solidFill>
              <a:srgbClr val="62331C"/>
            </a:solidFill>
          </p:spPr>
          <p:txBody>
            <a:bodyPr wrap="square" lIns="0" tIns="0" rIns="0" bIns="0" rtlCol="0"/>
            <a:lstStyle/>
            <a:p>
              <a:endParaRPr sz="1493" dirty="0"/>
            </a:p>
          </p:txBody>
        </p:sp>
        <p:sp>
          <p:nvSpPr>
            <p:cNvPr id="1688" name="object 1668">
              <a:extLst>
                <a:ext uri="{FF2B5EF4-FFF2-40B4-BE49-F238E27FC236}">
                  <a16:creationId xmlns:a16="http://schemas.microsoft.com/office/drawing/2014/main" id="{11227F51-6ECE-462E-8595-62DE11CFEA89}"/>
                </a:ext>
              </a:extLst>
            </p:cNvPr>
            <p:cNvSpPr/>
            <p:nvPr/>
          </p:nvSpPr>
          <p:spPr>
            <a:xfrm>
              <a:off x="923786" y="6727879"/>
              <a:ext cx="13970" cy="13970"/>
            </a:xfrm>
            <a:custGeom>
              <a:avLst/>
              <a:gdLst/>
              <a:ahLst/>
              <a:cxnLst/>
              <a:rect l="l" t="t" r="r" b="b"/>
              <a:pathLst>
                <a:path w="13969" h="13970">
                  <a:moveTo>
                    <a:pt x="10223" y="0"/>
                  </a:moveTo>
                  <a:lnTo>
                    <a:pt x="2920" y="126"/>
                  </a:lnTo>
                  <a:lnTo>
                    <a:pt x="0" y="3124"/>
                  </a:lnTo>
                  <a:lnTo>
                    <a:pt x="126" y="10426"/>
                  </a:lnTo>
                  <a:lnTo>
                    <a:pt x="3149" y="13347"/>
                  </a:lnTo>
                  <a:lnTo>
                    <a:pt x="10452" y="13220"/>
                  </a:lnTo>
                  <a:lnTo>
                    <a:pt x="13360" y="10198"/>
                  </a:lnTo>
                  <a:lnTo>
                    <a:pt x="13296" y="6553"/>
                  </a:lnTo>
                  <a:lnTo>
                    <a:pt x="13233" y="2895"/>
                  </a:lnTo>
                  <a:lnTo>
                    <a:pt x="10223" y="0"/>
                  </a:lnTo>
                  <a:close/>
                </a:path>
              </a:pathLst>
            </a:custGeom>
            <a:solidFill>
              <a:srgbClr val="68341D"/>
            </a:solidFill>
          </p:spPr>
          <p:txBody>
            <a:bodyPr wrap="square" lIns="0" tIns="0" rIns="0" bIns="0" rtlCol="0"/>
            <a:lstStyle/>
            <a:p>
              <a:endParaRPr sz="1493" dirty="0"/>
            </a:p>
          </p:txBody>
        </p:sp>
        <p:sp>
          <p:nvSpPr>
            <p:cNvPr id="1689" name="object 1669">
              <a:extLst>
                <a:ext uri="{FF2B5EF4-FFF2-40B4-BE49-F238E27FC236}">
                  <a16:creationId xmlns:a16="http://schemas.microsoft.com/office/drawing/2014/main" id="{C564D44A-70C0-4989-83E8-CAD83F916B0D}"/>
                </a:ext>
              </a:extLst>
            </p:cNvPr>
            <p:cNvSpPr/>
            <p:nvPr/>
          </p:nvSpPr>
          <p:spPr>
            <a:xfrm>
              <a:off x="970488" y="6703717"/>
              <a:ext cx="13970" cy="13970"/>
            </a:xfrm>
            <a:custGeom>
              <a:avLst/>
              <a:gdLst/>
              <a:ahLst/>
              <a:cxnLst/>
              <a:rect l="l" t="t" r="r" b="b"/>
              <a:pathLst>
                <a:path w="13969" h="13970">
                  <a:moveTo>
                    <a:pt x="10210" y="0"/>
                  </a:moveTo>
                  <a:lnTo>
                    <a:pt x="2895" y="127"/>
                  </a:lnTo>
                  <a:lnTo>
                    <a:pt x="0" y="3136"/>
                  </a:lnTo>
                  <a:lnTo>
                    <a:pt x="127" y="10452"/>
                  </a:lnTo>
                  <a:lnTo>
                    <a:pt x="3136" y="13347"/>
                  </a:lnTo>
                  <a:lnTo>
                    <a:pt x="10439" y="13220"/>
                  </a:lnTo>
                  <a:lnTo>
                    <a:pt x="13347" y="10223"/>
                  </a:lnTo>
                  <a:lnTo>
                    <a:pt x="13284" y="6553"/>
                  </a:lnTo>
                  <a:lnTo>
                    <a:pt x="13220" y="2908"/>
                  </a:lnTo>
                  <a:lnTo>
                    <a:pt x="10210" y="0"/>
                  </a:lnTo>
                  <a:close/>
                </a:path>
              </a:pathLst>
            </a:custGeom>
            <a:solidFill>
              <a:srgbClr val="60321B"/>
            </a:solidFill>
          </p:spPr>
          <p:txBody>
            <a:bodyPr wrap="square" lIns="0" tIns="0" rIns="0" bIns="0" rtlCol="0"/>
            <a:lstStyle/>
            <a:p>
              <a:endParaRPr sz="1493" dirty="0"/>
            </a:p>
          </p:txBody>
        </p:sp>
        <p:sp>
          <p:nvSpPr>
            <p:cNvPr id="1690" name="object 1670">
              <a:extLst>
                <a:ext uri="{FF2B5EF4-FFF2-40B4-BE49-F238E27FC236}">
                  <a16:creationId xmlns:a16="http://schemas.microsoft.com/office/drawing/2014/main" id="{CDE84587-CF21-4FDB-9D6B-FE40AFD7087E}"/>
                </a:ext>
              </a:extLst>
            </p:cNvPr>
            <p:cNvSpPr/>
            <p:nvPr/>
          </p:nvSpPr>
          <p:spPr>
            <a:xfrm>
              <a:off x="836341" y="6748760"/>
              <a:ext cx="13970" cy="13970"/>
            </a:xfrm>
            <a:custGeom>
              <a:avLst/>
              <a:gdLst/>
              <a:ahLst/>
              <a:cxnLst/>
              <a:rect l="l" t="t" r="r" b="b"/>
              <a:pathLst>
                <a:path w="13969" h="13970">
                  <a:moveTo>
                    <a:pt x="10210" y="0"/>
                  </a:moveTo>
                  <a:lnTo>
                    <a:pt x="2895" y="126"/>
                  </a:lnTo>
                  <a:lnTo>
                    <a:pt x="0" y="3124"/>
                  </a:lnTo>
                  <a:lnTo>
                    <a:pt x="127" y="10439"/>
                  </a:lnTo>
                  <a:lnTo>
                    <a:pt x="3136" y="13347"/>
                  </a:lnTo>
                  <a:lnTo>
                    <a:pt x="10439" y="13220"/>
                  </a:lnTo>
                  <a:lnTo>
                    <a:pt x="13347" y="10198"/>
                  </a:lnTo>
                  <a:lnTo>
                    <a:pt x="13284" y="6553"/>
                  </a:lnTo>
                  <a:lnTo>
                    <a:pt x="13220" y="2895"/>
                  </a:lnTo>
                  <a:lnTo>
                    <a:pt x="10210" y="0"/>
                  </a:lnTo>
                  <a:close/>
                </a:path>
              </a:pathLst>
            </a:custGeom>
            <a:solidFill>
              <a:srgbClr val="713820"/>
            </a:solidFill>
          </p:spPr>
          <p:txBody>
            <a:bodyPr wrap="square" lIns="0" tIns="0" rIns="0" bIns="0" rtlCol="0"/>
            <a:lstStyle/>
            <a:p>
              <a:endParaRPr sz="1493" dirty="0"/>
            </a:p>
          </p:txBody>
        </p:sp>
        <p:sp>
          <p:nvSpPr>
            <p:cNvPr id="1691" name="object 1671">
              <a:extLst>
                <a:ext uri="{FF2B5EF4-FFF2-40B4-BE49-F238E27FC236}">
                  <a16:creationId xmlns:a16="http://schemas.microsoft.com/office/drawing/2014/main" id="{0A96D03E-B666-4A4A-B2EA-EEC3F02AE8C5}"/>
                </a:ext>
              </a:extLst>
            </p:cNvPr>
            <p:cNvSpPr/>
            <p:nvPr/>
          </p:nvSpPr>
          <p:spPr>
            <a:xfrm>
              <a:off x="575055" y="6779430"/>
              <a:ext cx="13970" cy="13970"/>
            </a:xfrm>
            <a:custGeom>
              <a:avLst/>
              <a:gdLst/>
              <a:ahLst/>
              <a:cxnLst/>
              <a:rect l="l" t="t" r="r" b="b"/>
              <a:pathLst>
                <a:path w="13970" h="13970">
                  <a:moveTo>
                    <a:pt x="10210" y="0"/>
                  </a:moveTo>
                  <a:lnTo>
                    <a:pt x="2908" y="127"/>
                  </a:lnTo>
                  <a:lnTo>
                    <a:pt x="0" y="3124"/>
                  </a:lnTo>
                  <a:lnTo>
                    <a:pt x="126" y="10439"/>
                  </a:lnTo>
                  <a:lnTo>
                    <a:pt x="3136" y="13347"/>
                  </a:lnTo>
                  <a:lnTo>
                    <a:pt x="10439" y="13220"/>
                  </a:lnTo>
                  <a:lnTo>
                    <a:pt x="13347" y="10210"/>
                  </a:lnTo>
                  <a:lnTo>
                    <a:pt x="13284" y="6553"/>
                  </a:lnTo>
                  <a:lnTo>
                    <a:pt x="13220" y="2895"/>
                  </a:lnTo>
                  <a:lnTo>
                    <a:pt x="10210" y="0"/>
                  </a:lnTo>
                  <a:close/>
                </a:path>
              </a:pathLst>
            </a:custGeom>
            <a:solidFill>
              <a:srgbClr val="7F4123"/>
            </a:solidFill>
          </p:spPr>
          <p:txBody>
            <a:bodyPr wrap="square" lIns="0" tIns="0" rIns="0" bIns="0" rtlCol="0"/>
            <a:lstStyle/>
            <a:p>
              <a:endParaRPr sz="1493" dirty="0"/>
            </a:p>
          </p:txBody>
        </p:sp>
        <p:sp>
          <p:nvSpPr>
            <p:cNvPr id="1692" name="object 1672">
              <a:extLst>
                <a:ext uri="{FF2B5EF4-FFF2-40B4-BE49-F238E27FC236}">
                  <a16:creationId xmlns:a16="http://schemas.microsoft.com/office/drawing/2014/main" id="{56B52EF9-3855-46C2-845F-106CC279E0D9}"/>
                </a:ext>
              </a:extLst>
            </p:cNvPr>
            <p:cNvSpPr/>
            <p:nvPr/>
          </p:nvSpPr>
          <p:spPr>
            <a:xfrm>
              <a:off x="775119" y="6766633"/>
              <a:ext cx="13970" cy="13970"/>
            </a:xfrm>
            <a:custGeom>
              <a:avLst/>
              <a:gdLst/>
              <a:ahLst/>
              <a:cxnLst/>
              <a:rect l="l" t="t" r="r" b="b"/>
              <a:pathLst>
                <a:path w="13970" h="13970">
                  <a:moveTo>
                    <a:pt x="10210" y="0"/>
                  </a:moveTo>
                  <a:lnTo>
                    <a:pt x="2908" y="127"/>
                  </a:lnTo>
                  <a:lnTo>
                    <a:pt x="0" y="3124"/>
                  </a:lnTo>
                  <a:lnTo>
                    <a:pt x="126" y="10426"/>
                  </a:lnTo>
                  <a:lnTo>
                    <a:pt x="3136" y="13347"/>
                  </a:lnTo>
                  <a:lnTo>
                    <a:pt x="10439" y="13220"/>
                  </a:lnTo>
                  <a:lnTo>
                    <a:pt x="13347" y="10198"/>
                  </a:lnTo>
                  <a:lnTo>
                    <a:pt x="13284" y="6553"/>
                  </a:lnTo>
                  <a:lnTo>
                    <a:pt x="13220" y="2895"/>
                  </a:lnTo>
                  <a:lnTo>
                    <a:pt x="10210" y="0"/>
                  </a:lnTo>
                  <a:close/>
                </a:path>
              </a:pathLst>
            </a:custGeom>
            <a:solidFill>
              <a:srgbClr val="7D3C24"/>
            </a:solidFill>
          </p:spPr>
          <p:txBody>
            <a:bodyPr wrap="square" lIns="0" tIns="0" rIns="0" bIns="0" rtlCol="0"/>
            <a:lstStyle/>
            <a:p>
              <a:endParaRPr sz="1493" dirty="0"/>
            </a:p>
          </p:txBody>
        </p:sp>
        <p:sp>
          <p:nvSpPr>
            <p:cNvPr id="1693" name="object 1673">
              <a:extLst>
                <a:ext uri="{FF2B5EF4-FFF2-40B4-BE49-F238E27FC236}">
                  <a16:creationId xmlns:a16="http://schemas.microsoft.com/office/drawing/2014/main" id="{7CF5226C-43D4-477D-8147-3A94B416D5E3}"/>
                </a:ext>
              </a:extLst>
            </p:cNvPr>
            <p:cNvSpPr/>
            <p:nvPr/>
          </p:nvSpPr>
          <p:spPr>
            <a:xfrm>
              <a:off x="819419" y="6765659"/>
              <a:ext cx="13970" cy="13970"/>
            </a:xfrm>
            <a:custGeom>
              <a:avLst/>
              <a:gdLst/>
              <a:ahLst/>
              <a:cxnLst/>
              <a:rect l="l" t="t" r="r" b="b"/>
              <a:pathLst>
                <a:path w="13969" h="13970">
                  <a:moveTo>
                    <a:pt x="10210" y="0"/>
                  </a:moveTo>
                  <a:lnTo>
                    <a:pt x="2908" y="126"/>
                  </a:lnTo>
                  <a:lnTo>
                    <a:pt x="0" y="3149"/>
                  </a:lnTo>
                  <a:lnTo>
                    <a:pt x="127" y="10452"/>
                  </a:lnTo>
                  <a:lnTo>
                    <a:pt x="3136" y="13360"/>
                  </a:lnTo>
                  <a:lnTo>
                    <a:pt x="10452" y="13233"/>
                  </a:lnTo>
                  <a:lnTo>
                    <a:pt x="13347" y="10223"/>
                  </a:lnTo>
                  <a:lnTo>
                    <a:pt x="13284" y="6565"/>
                  </a:lnTo>
                  <a:lnTo>
                    <a:pt x="13220" y="2920"/>
                  </a:lnTo>
                  <a:lnTo>
                    <a:pt x="10210" y="0"/>
                  </a:lnTo>
                  <a:close/>
                </a:path>
              </a:pathLst>
            </a:custGeom>
            <a:solidFill>
              <a:srgbClr val="6A341E"/>
            </a:solidFill>
          </p:spPr>
          <p:txBody>
            <a:bodyPr wrap="square" lIns="0" tIns="0" rIns="0" bIns="0" rtlCol="0"/>
            <a:lstStyle/>
            <a:p>
              <a:endParaRPr sz="1493" dirty="0"/>
            </a:p>
          </p:txBody>
        </p:sp>
        <p:sp>
          <p:nvSpPr>
            <p:cNvPr id="1694" name="object 1674">
              <a:extLst>
                <a:ext uri="{FF2B5EF4-FFF2-40B4-BE49-F238E27FC236}">
                  <a16:creationId xmlns:a16="http://schemas.microsoft.com/office/drawing/2014/main" id="{7C0A8ED7-44A2-42DC-9D6A-6AF6228959A8}"/>
                </a:ext>
              </a:extLst>
            </p:cNvPr>
            <p:cNvSpPr/>
            <p:nvPr/>
          </p:nvSpPr>
          <p:spPr>
            <a:xfrm>
              <a:off x="448278" y="6662410"/>
              <a:ext cx="13970" cy="13970"/>
            </a:xfrm>
            <a:custGeom>
              <a:avLst/>
              <a:gdLst/>
              <a:ahLst/>
              <a:cxnLst/>
              <a:rect l="l" t="t" r="r" b="b"/>
              <a:pathLst>
                <a:path w="13970" h="13970">
                  <a:moveTo>
                    <a:pt x="10210" y="0"/>
                  </a:moveTo>
                  <a:lnTo>
                    <a:pt x="2908"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9F4E2D"/>
            </a:solidFill>
          </p:spPr>
          <p:txBody>
            <a:bodyPr wrap="square" lIns="0" tIns="0" rIns="0" bIns="0" rtlCol="0"/>
            <a:lstStyle/>
            <a:p>
              <a:endParaRPr sz="1493" dirty="0"/>
            </a:p>
          </p:txBody>
        </p:sp>
        <p:sp>
          <p:nvSpPr>
            <p:cNvPr id="1695" name="object 1675">
              <a:extLst>
                <a:ext uri="{FF2B5EF4-FFF2-40B4-BE49-F238E27FC236}">
                  <a16:creationId xmlns:a16="http://schemas.microsoft.com/office/drawing/2014/main" id="{6D2CA976-8A95-4CB2-8F82-35259FF165A7}"/>
                </a:ext>
              </a:extLst>
            </p:cNvPr>
            <p:cNvSpPr/>
            <p:nvPr/>
          </p:nvSpPr>
          <p:spPr>
            <a:xfrm>
              <a:off x="1029122" y="6693209"/>
              <a:ext cx="13970" cy="13335"/>
            </a:xfrm>
            <a:custGeom>
              <a:avLst/>
              <a:gdLst/>
              <a:ahLst/>
              <a:cxnLst/>
              <a:rect l="l" t="t" r="r" b="b"/>
              <a:pathLst>
                <a:path w="13969" h="13334">
                  <a:moveTo>
                    <a:pt x="10210" y="0"/>
                  </a:moveTo>
                  <a:lnTo>
                    <a:pt x="2895" y="126"/>
                  </a:lnTo>
                  <a:lnTo>
                    <a:pt x="0" y="3124"/>
                  </a:lnTo>
                  <a:lnTo>
                    <a:pt x="127" y="10439"/>
                  </a:lnTo>
                  <a:lnTo>
                    <a:pt x="3136" y="13334"/>
                  </a:lnTo>
                  <a:lnTo>
                    <a:pt x="10439" y="13207"/>
                  </a:lnTo>
                  <a:lnTo>
                    <a:pt x="13347" y="10210"/>
                  </a:lnTo>
                  <a:lnTo>
                    <a:pt x="13284" y="6540"/>
                  </a:lnTo>
                  <a:lnTo>
                    <a:pt x="13220" y="2895"/>
                  </a:lnTo>
                  <a:lnTo>
                    <a:pt x="10210" y="0"/>
                  </a:lnTo>
                  <a:close/>
                </a:path>
              </a:pathLst>
            </a:custGeom>
            <a:solidFill>
              <a:srgbClr val="67351E"/>
            </a:solidFill>
          </p:spPr>
          <p:txBody>
            <a:bodyPr wrap="square" lIns="0" tIns="0" rIns="0" bIns="0" rtlCol="0"/>
            <a:lstStyle/>
            <a:p>
              <a:endParaRPr sz="1493" dirty="0"/>
            </a:p>
          </p:txBody>
        </p:sp>
        <p:sp>
          <p:nvSpPr>
            <p:cNvPr id="1696" name="object 1676">
              <a:extLst>
                <a:ext uri="{FF2B5EF4-FFF2-40B4-BE49-F238E27FC236}">
                  <a16:creationId xmlns:a16="http://schemas.microsoft.com/office/drawing/2014/main" id="{CFA5D041-8E83-446A-B577-4E392C298967}"/>
                </a:ext>
              </a:extLst>
            </p:cNvPr>
            <p:cNvSpPr/>
            <p:nvPr/>
          </p:nvSpPr>
          <p:spPr>
            <a:xfrm>
              <a:off x="1039450" y="6642997"/>
              <a:ext cx="13970" cy="13970"/>
            </a:xfrm>
            <a:custGeom>
              <a:avLst/>
              <a:gdLst/>
              <a:ahLst/>
              <a:cxnLst/>
              <a:rect l="l" t="t" r="r" b="b"/>
              <a:pathLst>
                <a:path w="13969" h="13970">
                  <a:moveTo>
                    <a:pt x="10223" y="0"/>
                  </a:moveTo>
                  <a:lnTo>
                    <a:pt x="2908" y="127"/>
                  </a:lnTo>
                  <a:lnTo>
                    <a:pt x="0" y="3136"/>
                  </a:lnTo>
                  <a:lnTo>
                    <a:pt x="139" y="10439"/>
                  </a:lnTo>
                  <a:lnTo>
                    <a:pt x="3149" y="13347"/>
                  </a:lnTo>
                  <a:lnTo>
                    <a:pt x="10452" y="13220"/>
                  </a:lnTo>
                  <a:lnTo>
                    <a:pt x="13360" y="10198"/>
                  </a:lnTo>
                  <a:lnTo>
                    <a:pt x="13296" y="6553"/>
                  </a:lnTo>
                  <a:lnTo>
                    <a:pt x="13233" y="2895"/>
                  </a:lnTo>
                  <a:lnTo>
                    <a:pt x="10223" y="0"/>
                  </a:lnTo>
                  <a:close/>
                </a:path>
              </a:pathLst>
            </a:custGeom>
            <a:solidFill>
              <a:srgbClr val="66341E"/>
            </a:solidFill>
          </p:spPr>
          <p:txBody>
            <a:bodyPr wrap="square" lIns="0" tIns="0" rIns="0" bIns="0" rtlCol="0"/>
            <a:lstStyle/>
            <a:p>
              <a:endParaRPr sz="1493" dirty="0"/>
            </a:p>
          </p:txBody>
        </p:sp>
        <p:sp>
          <p:nvSpPr>
            <p:cNvPr id="1697" name="object 1677">
              <a:extLst>
                <a:ext uri="{FF2B5EF4-FFF2-40B4-BE49-F238E27FC236}">
                  <a16:creationId xmlns:a16="http://schemas.microsoft.com/office/drawing/2014/main" id="{D0B04643-F1EE-46FA-A9AA-D9357725D087}"/>
                </a:ext>
              </a:extLst>
            </p:cNvPr>
            <p:cNvSpPr/>
            <p:nvPr/>
          </p:nvSpPr>
          <p:spPr>
            <a:xfrm>
              <a:off x="586104" y="6759502"/>
              <a:ext cx="13970" cy="13970"/>
            </a:xfrm>
            <a:custGeom>
              <a:avLst/>
              <a:gdLst/>
              <a:ahLst/>
              <a:cxnLst/>
              <a:rect l="l" t="t" r="r" b="b"/>
              <a:pathLst>
                <a:path w="13970" h="13970">
                  <a:moveTo>
                    <a:pt x="10210" y="0"/>
                  </a:moveTo>
                  <a:lnTo>
                    <a:pt x="2895" y="127"/>
                  </a:lnTo>
                  <a:lnTo>
                    <a:pt x="0" y="3124"/>
                  </a:lnTo>
                  <a:lnTo>
                    <a:pt x="126" y="10426"/>
                  </a:lnTo>
                  <a:lnTo>
                    <a:pt x="3136" y="13347"/>
                  </a:lnTo>
                  <a:lnTo>
                    <a:pt x="10439" y="13220"/>
                  </a:lnTo>
                  <a:lnTo>
                    <a:pt x="13347" y="10198"/>
                  </a:lnTo>
                  <a:lnTo>
                    <a:pt x="13284" y="6553"/>
                  </a:lnTo>
                  <a:lnTo>
                    <a:pt x="13220" y="2895"/>
                  </a:lnTo>
                  <a:lnTo>
                    <a:pt x="10210" y="0"/>
                  </a:lnTo>
                  <a:close/>
                </a:path>
              </a:pathLst>
            </a:custGeom>
            <a:solidFill>
              <a:srgbClr val="A14D2E"/>
            </a:solidFill>
          </p:spPr>
          <p:txBody>
            <a:bodyPr wrap="square" lIns="0" tIns="0" rIns="0" bIns="0" rtlCol="0"/>
            <a:lstStyle/>
            <a:p>
              <a:endParaRPr sz="1493" dirty="0"/>
            </a:p>
          </p:txBody>
        </p:sp>
        <p:sp>
          <p:nvSpPr>
            <p:cNvPr id="1698" name="object 1678">
              <a:extLst>
                <a:ext uri="{FF2B5EF4-FFF2-40B4-BE49-F238E27FC236}">
                  <a16:creationId xmlns:a16="http://schemas.microsoft.com/office/drawing/2014/main" id="{64AC357B-6D61-49FF-967E-75EFCBDD589A}"/>
                </a:ext>
              </a:extLst>
            </p:cNvPr>
            <p:cNvSpPr/>
            <p:nvPr/>
          </p:nvSpPr>
          <p:spPr>
            <a:xfrm>
              <a:off x="925442" y="6753746"/>
              <a:ext cx="13970" cy="13335"/>
            </a:xfrm>
            <a:custGeom>
              <a:avLst/>
              <a:gdLst/>
              <a:ahLst/>
              <a:cxnLst/>
              <a:rect l="l" t="t" r="r" b="b"/>
              <a:pathLst>
                <a:path w="13969" h="13334">
                  <a:moveTo>
                    <a:pt x="10210" y="0"/>
                  </a:moveTo>
                  <a:lnTo>
                    <a:pt x="2908" y="127"/>
                  </a:lnTo>
                  <a:lnTo>
                    <a:pt x="0" y="3124"/>
                  </a:lnTo>
                  <a:lnTo>
                    <a:pt x="127" y="10439"/>
                  </a:lnTo>
                  <a:lnTo>
                    <a:pt x="3136" y="13335"/>
                  </a:lnTo>
                  <a:lnTo>
                    <a:pt x="10439" y="13208"/>
                  </a:lnTo>
                  <a:lnTo>
                    <a:pt x="13347" y="10210"/>
                  </a:lnTo>
                  <a:lnTo>
                    <a:pt x="13284" y="6553"/>
                  </a:lnTo>
                  <a:lnTo>
                    <a:pt x="13220" y="2895"/>
                  </a:lnTo>
                  <a:lnTo>
                    <a:pt x="10210" y="0"/>
                  </a:lnTo>
                  <a:close/>
                </a:path>
              </a:pathLst>
            </a:custGeom>
            <a:solidFill>
              <a:srgbClr val="6B3620"/>
            </a:solidFill>
          </p:spPr>
          <p:txBody>
            <a:bodyPr wrap="square" lIns="0" tIns="0" rIns="0" bIns="0" rtlCol="0"/>
            <a:lstStyle/>
            <a:p>
              <a:endParaRPr sz="1493" dirty="0"/>
            </a:p>
          </p:txBody>
        </p:sp>
        <p:sp>
          <p:nvSpPr>
            <p:cNvPr id="1699" name="object 1679">
              <a:extLst>
                <a:ext uri="{FF2B5EF4-FFF2-40B4-BE49-F238E27FC236}">
                  <a16:creationId xmlns:a16="http://schemas.microsoft.com/office/drawing/2014/main" id="{A92B00B7-4F44-4B84-BBEF-23DE7D80F89A}"/>
                </a:ext>
              </a:extLst>
            </p:cNvPr>
            <p:cNvSpPr/>
            <p:nvPr/>
          </p:nvSpPr>
          <p:spPr>
            <a:xfrm>
              <a:off x="718064" y="6772042"/>
              <a:ext cx="13970" cy="13970"/>
            </a:xfrm>
            <a:custGeom>
              <a:avLst/>
              <a:gdLst/>
              <a:ahLst/>
              <a:cxnLst/>
              <a:rect l="l" t="t" r="r" b="b"/>
              <a:pathLst>
                <a:path w="13970" h="13970">
                  <a:moveTo>
                    <a:pt x="10210" y="0"/>
                  </a:moveTo>
                  <a:lnTo>
                    <a:pt x="2908"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8B4428"/>
            </a:solidFill>
          </p:spPr>
          <p:txBody>
            <a:bodyPr wrap="square" lIns="0" tIns="0" rIns="0" bIns="0" rtlCol="0"/>
            <a:lstStyle/>
            <a:p>
              <a:endParaRPr sz="1493" dirty="0"/>
            </a:p>
          </p:txBody>
        </p:sp>
        <p:sp>
          <p:nvSpPr>
            <p:cNvPr id="1700" name="object 1680">
              <a:extLst>
                <a:ext uri="{FF2B5EF4-FFF2-40B4-BE49-F238E27FC236}">
                  <a16:creationId xmlns:a16="http://schemas.microsoft.com/office/drawing/2014/main" id="{AFA591D2-A558-4494-9FD1-F844EFC02A27}"/>
                </a:ext>
              </a:extLst>
            </p:cNvPr>
            <p:cNvSpPr/>
            <p:nvPr/>
          </p:nvSpPr>
          <p:spPr>
            <a:xfrm>
              <a:off x="695498" y="6758501"/>
              <a:ext cx="13970" cy="13970"/>
            </a:xfrm>
            <a:custGeom>
              <a:avLst/>
              <a:gdLst/>
              <a:ahLst/>
              <a:cxnLst/>
              <a:rect l="l" t="t" r="r" b="b"/>
              <a:pathLst>
                <a:path w="13970" h="13970">
                  <a:moveTo>
                    <a:pt x="10210" y="0"/>
                  </a:moveTo>
                  <a:lnTo>
                    <a:pt x="2908" y="126"/>
                  </a:lnTo>
                  <a:lnTo>
                    <a:pt x="0" y="3124"/>
                  </a:lnTo>
                  <a:lnTo>
                    <a:pt x="126" y="10439"/>
                  </a:lnTo>
                  <a:lnTo>
                    <a:pt x="3136" y="13347"/>
                  </a:lnTo>
                  <a:lnTo>
                    <a:pt x="10439" y="13220"/>
                  </a:lnTo>
                  <a:lnTo>
                    <a:pt x="13347" y="10210"/>
                  </a:lnTo>
                  <a:lnTo>
                    <a:pt x="13284" y="6553"/>
                  </a:lnTo>
                  <a:lnTo>
                    <a:pt x="13220" y="2895"/>
                  </a:lnTo>
                  <a:lnTo>
                    <a:pt x="10210" y="0"/>
                  </a:lnTo>
                  <a:close/>
                </a:path>
              </a:pathLst>
            </a:custGeom>
            <a:solidFill>
              <a:srgbClr val="874327"/>
            </a:solidFill>
          </p:spPr>
          <p:txBody>
            <a:bodyPr wrap="square" lIns="0" tIns="0" rIns="0" bIns="0" rtlCol="0"/>
            <a:lstStyle/>
            <a:p>
              <a:endParaRPr sz="1493" dirty="0"/>
            </a:p>
          </p:txBody>
        </p:sp>
        <p:sp>
          <p:nvSpPr>
            <p:cNvPr id="1701" name="object 1681">
              <a:extLst>
                <a:ext uri="{FF2B5EF4-FFF2-40B4-BE49-F238E27FC236}">
                  <a16:creationId xmlns:a16="http://schemas.microsoft.com/office/drawing/2014/main" id="{25161472-0429-4478-B9B3-69B02BFD491A}"/>
                </a:ext>
              </a:extLst>
            </p:cNvPr>
            <p:cNvSpPr/>
            <p:nvPr/>
          </p:nvSpPr>
          <p:spPr>
            <a:xfrm>
              <a:off x="831275" y="6739889"/>
              <a:ext cx="13970" cy="13970"/>
            </a:xfrm>
            <a:custGeom>
              <a:avLst/>
              <a:gdLst/>
              <a:ahLst/>
              <a:cxnLst/>
              <a:rect l="l" t="t" r="r" b="b"/>
              <a:pathLst>
                <a:path w="13969" h="13970">
                  <a:moveTo>
                    <a:pt x="10223" y="0"/>
                  </a:moveTo>
                  <a:lnTo>
                    <a:pt x="2908" y="126"/>
                  </a:lnTo>
                  <a:lnTo>
                    <a:pt x="0" y="3136"/>
                  </a:lnTo>
                  <a:lnTo>
                    <a:pt x="126" y="10439"/>
                  </a:lnTo>
                  <a:lnTo>
                    <a:pt x="3149" y="13360"/>
                  </a:lnTo>
                  <a:lnTo>
                    <a:pt x="10452" y="13233"/>
                  </a:lnTo>
                  <a:lnTo>
                    <a:pt x="13360" y="10210"/>
                  </a:lnTo>
                  <a:lnTo>
                    <a:pt x="13296" y="6565"/>
                  </a:lnTo>
                  <a:lnTo>
                    <a:pt x="13233" y="2908"/>
                  </a:lnTo>
                  <a:lnTo>
                    <a:pt x="10223" y="0"/>
                  </a:lnTo>
                  <a:close/>
                </a:path>
              </a:pathLst>
            </a:custGeom>
            <a:solidFill>
              <a:srgbClr val="954925"/>
            </a:solidFill>
          </p:spPr>
          <p:txBody>
            <a:bodyPr wrap="square" lIns="0" tIns="0" rIns="0" bIns="0" rtlCol="0"/>
            <a:lstStyle/>
            <a:p>
              <a:endParaRPr sz="1493" dirty="0"/>
            </a:p>
          </p:txBody>
        </p:sp>
        <p:sp>
          <p:nvSpPr>
            <p:cNvPr id="1702" name="object 1682">
              <a:extLst>
                <a:ext uri="{FF2B5EF4-FFF2-40B4-BE49-F238E27FC236}">
                  <a16:creationId xmlns:a16="http://schemas.microsoft.com/office/drawing/2014/main" id="{53CEB642-F927-4C98-ABE8-ABAD01A4B4A7}"/>
                </a:ext>
              </a:extLst>
            </p:cNvPr>
            <p:cNvSpPr/>
            <p:nvPr/>
          </p:nvSpPr>
          <p:spPr>
            <a:xfrm>
              <a:off x="949822" y="6751554"/>
              <a:ext cx="13335" cy="13970"/>
            </a:xfrm>
            <a:custGeom>
              <a:avLst/>
              <a:gdLst/>
              <a:ahLst/>
              <a:cxnLst/>
              <a:rect l="l" t="t" r="r" b="b"/>
              <a:pathLst>
                <a:path w="13334" h="13970">
                  <a:moveTo>
                    <a:pt x="10198" y="0"/>
                  </a:moveTo>
                  <a:lnTo>
                    <a:pt x="2895" y="126"/>
                  </a:lnTo>
                  <a:lnTo>
                    <a:pt x="0" y="3149"/>
                  </a:lnTo>
                  <a:lnTo>
                    <a:pt x="127" y="10452"/>
                  </a:lnTo>
                  <a:lnTo>
                    <a:pt x="3124" y="13360"/>
                  </a:lnTo>
                  <a:lnTo>
                    <a:pt x="10426" y="13233"/>
                  </a:lnTo>
                  <a:lnTo>
                    <a:pt x="13335" y="10210"/>
                  </a:lnTo>
                  <a:lnTo>
                    <a:pt x="13271" y="6565"/>
                  </a:lnTo>
                  <a:lnTo>
                    <a:pt x="13208" y="2908"/>
                  </a:lnTo>
                  <a:lnTo>
                    <a:pt x="10198" y="0"/>
                  </a:lnTo>
                  <a:close/>
                </a:path>
              </a:pathLst>
            </a:custGeom>
            <a:solidFill>
              <a:srgbClr val="62331C"/>
            </a:solidFill>
          </p:spPr>
          <p:txBody>
            <a:bodyPr wrap="square" lIns="0" tIns="0" rIns="0" bIns="0" rtlCol="0"/>
            <a:lstStyle/>
            <a:p>
              <a:endParaRPr sz="1493" dirty="0"/>
            </a:p>
          </p:txBody>
        </p:sp>
        <p:sp>
          <p:nvSpPr>
            <p:cNvPr id="1703" name="object 1683">
              <a:extLst>
                <a:ext uri="{FF2B5EF4-FFF2-40B4-BE49-F238E27FC236}">
                  <a16:creationId xmlns:a16="http://schemas.microsoft.com/office/drawing/2014/main" id="{0164B80E-5522-416B-BA88-2ECACD30F79B}"/>
                </a:ext>
              </a:extLst>
            </p:cNvPr>
            <p:cNvSpPr/>
            <p:nvPr/>
          </p:nvSpPr>
          <p:spPr>
            <a:xfrm>
              <a:off x="924280" y="6721258"/>
              <a:ext cx="13335" cy="13970"/>
            </a:xfrm>
            <a:custGeom>
              <a:avLst/>
              <a:gdLst/>
              <a:ahLst/>
              <a:cxnLst/>
              <a:rect l="l" t="t" r="r" b="b"/>
              <a:pathLst>
                <a:path w="13334" h="13970">
                  <a:moveTo>
                    <a:pt x="10198" y="0"/>
                  </a:moveTo>
                  <a:lnTo>
                    <a:pt x="2895" y="127"/>
                  </a:lnTo>
                  <a:lnTo>
                    <a:pt x="0" y="3136"/>
                  </a:lnTo>
                  <a:lnTo>
                    <a:pt x="127" y="10439"/>
                  </a:lnTo>
                  <a:lnTo>
                    <a:pt x="3124" y="13347"/>
                  </a:lnTo>
                  <a:lnTo>
                    <a:pt x="10439" y="13220"/>
                  </a:lnTo>
                  <a:lnTo>
                    <a:pt x="13335" y="10210"/>
                  </a:lnTo>
                  <a:lnTo>
                    <a:pt x="13271" y="6553"/>
                  </a:lnTo>
                  <a:lnTo>
                    <a:pt x="13208" y="2908"/>
                  </a:lnTo>
                  <a:lnTo>
                    <a:pt x="10198" y="0"/>
                  </a:lnTo>
                  <a:close/>
                </a:path>
              </a:pathLst>
            </a:custGeom>
            <a:solidFill>
              <a:srgbClr val="6D371E"/>
            </a:solidFill>
          </p:spPr>
          <p:txBody>
            <a:bodyPr wrap="square" lIns="0" tIns="0" rIns="0" bIns="0" rtlCol="0"/>
            <a:lstStyle/>
            <a:p>
              <a:endParaRPr sz="1493" dirty="0"/>
            </a:p>
          </p:txBody>
        </p:sp>
        <p:sp>
          <p:nvSpPr>
            <p:cNvPr id="1704" name="object 1684">
              <a:extLst>
                <a:ext uri="{FF2B5EF4-FFF2-40B4-BE49-F238E27FC236}">
                  <a16:creationId xmlns:a16="http://schemas.microsoft.com/office/drawing/2014/main" id="{A29B40E4-898E-4027-B226-3352DDA3A51D}"/>
                </a:ext>
              </a:extLst>
            </p:cNvPr>
            <p:cNvSpPr/>
            <p:nvPr/>
          </p:nvSpPr>
          <p:spPr>
            <a:xfrm>
              <a:off x="455912" y="6691529"/>
              <a:ext cx="13970" cy="13970"/>
            </a:xfrm>
            <a:custGeom>
              <a:avLst/>
              <a:gdLst/>
              <a:ahLst/>
              <a:cxnLst/>
              <a:rect l="l" t="t" r="r" b="b"/>
              <a:pathLst>
                <a:path w="13970" h="13970">
                  <a:moveTo>
                    <a:pt x="10210" y="0"/>
                  </a:moveTo>
                  <a:lnTo>
                    <a:pt x="2908" y="126"/>
                  </a:lnTo>
                  <a:lnTo>
                    <a:pt x="0" y="3149"/>
                  </a:lnTo>
                  <a:lnTo>
                    <a:pt x="126" y="10439"/>
                  </a:lnTo>
                  <a:lnTo>
                    <a:pt x="3136" y="13360"/>
                  </a:lnTo>
                  <a:lnTo>
                    <a:pt x="10452" y="13233"/>
                  </a:lnTo>
                  <a:lnTo>
                    <a:pt x="13347" y="10210"/>
                  </a:lnTo>
                  <a:lnTo>
                    <a:pt x="13284" y="6565"/>
                  </a:lnTo>
                  <a:lnTo>
                    <a:pt x="13220" y="2920"/>
                  </a:lnTo>
                  <a:lnTo>
                    <a:pt x="10210" y="0"/>
                  </a:lnTo>
                  <a:close/>
                </a:path>
              </a:pathLst>
            </a:custGeom>
            <a:solidFill>
              <a:srgbClr val="AF562B"/>
            </a:solidFill>
          </p:spPr>
          <p:txBody>
            <a:bodyPr wrap="square" lIns="0" tIns="0" rIns="0" bIns="0" rtlCol="0"/>
            <a:lstStyle/>
            <a:p>
              <a:endParaRPr sz="1493" dirty="0"/>
            </a:p>
          </p:txBody>
        </p:sp>
        <p:sp>
          <p:nvSpPr>
            <p:cNvPr id="1705" name="object 1685">
              <a:extLst>
                <a:ext uri="{FF2B5EF4-FFF2-40B4-BE49-F238E27FC236}">
                  <a16:creationId xmlns:a16="http://schemas.microsoft.com/office/drawing/2014/main" id="{121FBB0C-4DE3-4E5F-B605-59F699460DC8}"/>
                </a:ext>
              </a:extLst>
            </p:cNvPr>
            <p:cNvSpPr/>
            <p:nvPr/>
          </p:nvSpPr>
          <p:spPr>
            <a:xfrm>
              <a:off x="666101" y="6741661"/>
              <a:ext cx="13970" cy="13970"/>
            </a:xfrm>
            <a:custGeom>
              <a:avLst/>
              <a:gdLst/>
              <a:ahLst/>
              <a:cxnLst/>
              <a:rect l="l" t="t" r="r" b="b"/>
              <a:pathLst>
                <a:path w="13970" h="13970">
                  <a:moveTo>
                    <a:pt x="10210" y="0"/>
                  </a:moveTo>
                  <a:lnTo>
                    <a:pt x="2908" y="126"/>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804024"/>
            </a:solidFill>
          </p:spPr>
          <p:txBody>
            <a:bodyPr wrap="square" lIns="0" tIns="0" rIns="0" bIns="0" rtlCol="0"/>
            <a:lstStyle/>
            <a:p>
              <a:endParaRPr sz="1493" dirty="0"/>
            </a:p>
          </p:txBody>
        </p:sp>
        <p:sp>
          <p:nvSpPr>
            <p:cNvPr id="1706" name="object 1686">
              <a:extLst>
                <a:ext uri="{FF2B5EF4-FFF2-40B4-BE49-F238E27FC236}">
                  <a16:creationId xmlns:a16="http://schemas.microsoft.com/office/drawing/2014/main" id="{CC3224B9-21F8-43C1-A53B-23393A3422C4}"/>
                </a:ext>
              </a:extLst>
            </p:cNvPr>
            <p:cNvSpPr/>
            <p:nvPr/>
          </p:nvSpPr>
          <p:spPr>
            <a:xfrm>
              <a:off x="999942" y="6706493"/>
              <a:ext cx="13970" cy="13970"/>
            </a:xfrm>
            <a:custGeom>
              <a:avLst/>
              <a:gdLst/>
              <a:ahLst/>
              <a:cxnLst/>
              <a:rect l="l" t="t" r="r" b="b"/>
              <a:pathLst>
                <a:path w="13969" h="13970">
                  <a:moveTo>
                    <a:pt x="10210" y="0"/>
                  </a:moveTo>
                  <a:lnTo>
                    <a:pt x="2908" y="126"/>
                  </a:lnTo>
                  <a:lnTo>
                    <a:pt x="0" y="3136"/>
                  </a:lnTo>
                  <a:lnTo>
                    <a:pt x="127" y="10439"/>
                  </a:lnTo>
                  <a:lnTo>
                    <a:pt x="3136" y="13360"/>
                  </a:lnTo>
                  <a:lnTo>
                    <a:pt x="10452" y="13233"/>
                  </a:lnTo>
                  <a:lnTo>
                    <a:pt x="13347" y="10210"/>
                  </a:lnTo>
                  <a:lnTo>
                    <a:pt x="13284" y="6565"/>
                  </a:lnTo>
                  <a:lnTo>
                    <a:pt x="13220" y="2908"/>
                  </a:lnTo>
                  <a:lnTo>
                    <a:pt x="10210" y="0"/>
                  </a:lnTo>
                  <a:close/>
                </a:path>
              </a:pathLst>
            </a:custGeom>
            <a:solidFill>
              <a:srgbClr val="753922"/>
            </a:solidFill>
          </p:spPr>
          <p:txBody>
            <a:bodyPr wrap="square" lIns="0" tIns="0" rIns="0" bIns="0" rtlCol="0"/>
            <a:lstStyle/>
            <a:p>
              <a:endParaRPr sz="1493" dirty="0"/>
            </a:p>
          </p:txBody>
        </p:sp>
        <p:sp>
          <p:nvSpPr>
            <p:cNvPr id="1707" name="object 1687">
              <a:extLst>
                <a:ext uri="{FF2B5EF4-FFF2-40B4-BE49-F238E27FC236}">
                  <a16:creationId xmlns:a16="http://schemas.microsoft.com/office/drawing/2014/main" id="{268B69E1-9E41-4274-BFEF-281D0295232E}"/>
                </a:ext>
              </a:extLst>
            </p:cNvPr>
            <p:cNvSpPr/>
            <p:nvPr/>
          </p:nvSpPr>
          <p:spPr>
            <a:xfrm>
              <a:off x="498628" y="6718056"/>
              <a:ext cx="13970" cy="13970"/>
            </a:xfrm>
            <a:custGeom>
              <a:avLst/>
              <a:gdLst/>
              <a:ahLst/>
              <a:cxnLst/>
              <a:rect l="l" t="t" r="r" b="b"/>
              <a:pathLst>
                <a:path w="13970" h="13970">
                  <a:moveTo>
                    <a:pt x="10210" y="0"/>
                  </a:moveTo>
                  <a:lnTo>
                    <a:pt x="2895" y="126"/>
                  </a:lnTo>
                  <a:lnTo>
                    <a:pt x="0" y="3149"/>
                  </a:lnTo>
                  <a:lnTo>
                    <a:pt x="126" y="10452"/>
                  </a:lnTo>
                  <a:lnTo>
                    <a:pt x="3136" y="13360"/>
                  </a:lnTo>
                  <a:lnTo>
                    <a:pt x="10439" y="13233"/>
                  </a:lnTo>
                  <a:lnTo>
                    <a:pt x="13347" y="10223"/>
                  </a:lnTo>
                  <a:lnTo>
                    <a:pt x="13284" y="6565"/>
                  </a:lnTo>
                  <a:lnTo>
                    <a:pt x="13220" y="2920"/>
                  </a:lnTo>
                  <a:lnTo>
                    <a:pt x="10210" y="0"/>
                  </a:lnTo>
                  <a:close/>
                </a:path>
              </a:pathLst>
            </a:custGeom>
            <a:solidFill>
              <a:srgbClr val="9F4D2E"/>
            </a:solidFill>
          </p:spPr>
          <p:txBody>
            <a:bodyPr wrap="square" lIns="0" tIns="0" rIns="0" bIns="0" rtlCol="0"/>
            <a:lstStyle/>
            <a:p>
              <a:endParaRPr sz="1493" dirty="0"/>
            </a:p>
          </p:txBody>
        </p:sp>
        <p:sp>
          <p:nvSpPr>
            <p:cNvPr id="1708" name="object 1688">
              <a:extLst>
                <a:ext uri="{FF2B5EF4-FFF2-40B4-BE49-F238E27FC236}">
                  <a16:creationId xmlns:a16="http://schemas.microsoft.com/office/drawing/2014/main" id="{05A7237F-6B91-4FE0-8686-A0A1ABAD9CA6}"/>
                </a:ext>
              </a:extLst>
            </p:cNvPr>
            <p:cNvSpPr/>
            <p:nvPr/>
          </p:nvSpPr>
          <p:spPr>
            <a:xfrm>
              <a:off x="787180" y="6779341"/>
              <a:ext cx="13970" cy="13970"/>
            </a:xfrm>
            <a:custGeom>
              <a:avLst/>
              <a:gdLst/>
              <a:ahLst/>
              <a:cxnLst/>
              <a:rect l="l" t="t" r="r" b="b"/>
              <a:pathLst>
                <a:path w="13970" h="13970">
                  <a:moveTo>
                    <a:pt x="10210" y="0"/>
                  </a:moveTo>
                  <a:lnTo>
                    <a:pt x="2895" y="127"/>
                  </a:lnTo>
                  <a:lnTo>
                    <a:pt x="0" y="3124"/>
                  </a:lnTo>
                  <a:lnTo>
                    <a:pt x="126" y="10426"/>
                  </a:lnTo>
                  <a:lnTo>
                    <a:pt x="3136" y="13347"/>
                  </a:lnTo>
                  <a:lnTo>
                    <a:pt x="10439" y="13220"/>
                  </a:lnTo>
                  <a:lnTo>
                    <a:pt x="13347" y="10198"/>
                  </a:lnTo>
                  <a:lnTo>
                    <a:pt x="13284" y="6553"/>
                  </a:lnTo>
                  <a:lnTo>
                    <a:pt x="13220" y="2895"/>
                  </a:lnTo>
                  <a:lnTo>
                    <a:pt x="10210" y="0"/>
                  </a:lnTo>
                  <a:close/>
                </a:path>
              </a:pathLst>
            </a:custGeom>
            <a:solidFill>
              <a:srgbClr val="66341E"/>
            </a:solidFill>
          </p:spPr>
          <p:txBody>
            <a:bodyPr wrap="square" lIns="0" tIns="0" rIns="0" bIns="0" rtlCol="0"/>
            <a:lstStyle/>
            <a:p>
              <a:endParaRPr sz="1493" dirty="0"/>
            </a:p>
          </p:txBody>
        </p:sp>
        <p:sp>
          <p:nvSpPr>
            <p:cNvPr id="1709" name="object 1689">
              <a:extLst>
                <a:ext uri="{FF2B5EF4-FFF2-40B4-BE49-F238E27FC236}">
                  <a16:creationId xmlns:a16="http://schemas.microsoft.com/office/drawing/2014/main" id="{22EA4A3F-A683-4506-B870-940498BF607E}"/>
                </a:ext>
              </a:extLst>
            </p:cNvPr>
            <p:cNvSpPr/>
            <p:nvPr/>
          </p:nvSpPr>
          <p:spPr>
            <a:xfrm>
              <a:off x="930332" y="6709550"/>
              <a:ext cx="13970" cy="13970"/>
            </a:xfrm>
            <a:custGeom>
              <a:avLst/>
              <a:gdLst/>
              <a:ahLst/>
              <a:cxnLst/>
              <a:rect l="l" t="t" r="r" b="b"/>
              <a:pathLst>
                <a:path w="13969" h="13970">
                  <a:moveTo>
                    <a:pt x="10210" y="0"/>
                  </a:moveTo>
                  <a:lnTo>
                    <a:pt x="2895" y="127"/>
                  </a:lnTo>
                  <a:lnTo>
                    <a:pt x="0" y="3124"/>
                  </a:lnTo>
                  <a:lnTo>
                    <a:pt x="127" y="10426"/>
                  </a:lnTo>
                  <a:lnTo>
                    <a:pt x="3136" y="13347"/>
                  </a:lnTo>
                  <a:lnTo>
                    <a:pt x="10439" y="13220"/>
                  </a:lnTo>
                  <a:lnTo>
                    <a:pt x="13347" y="10198"/>
                  </a:lnTo>
                  <a:lnTo>
                    <a:pt x="13284" y="6553"/>
                  </a:lnTo>
                  <a:lnTo>
                    <a:pt x="13220" y="2895"/>
                  </a:lnTo>
                  <a:lnTo>
                    <a:pt x="10210" y="0"/>
                  </a:lnTo>
                  <a:close/>
                </a:path>
              </a:pathLst>
            </a:custGeom>
            <a:solidFill>
              <a:srgbClr val="954925"/>
            </a:solidFill>
          </p:spPr>
          <p:txBody>
            <a:bodyPr wrap="square" lIns="0" tIns="0" rIns="0" bIns="0" rtlCol="0"/>
            <a:lstStyle/>
            <a:p>
              <a:endParaRPr sz="1493" dirty="0"/>
            </a:p>
          </p:txBody>
        </p:sp>
        <p:sp>
          <p:nvSpPr>
            <p:cNvPr id="1710" name="object 1690">
              <a:extLst>
                <a:ext uri="{FF2B5EF4-FFF2-40B4-BE49-F238E27FC236}">
                  <a16:creationId xmlns:a16="http://schemas.microsoft.com/office/drawing/2014/main" id="{917CA499-91D7-49DA-9D25-F02790A3CDC0}"/>
                </a:ext>
              </a:extLst>
            </p:cNvPr>
            <p:cNvSpPr/>
            <p:nvPr/>
          </p:nvSpPr>
          <p:spPr>
            <a:xfrm>
              <a:off x="795356" y="6786901"/>
              <a:ext cx="13970" cy="13970"/>
            </a:xfrm>
            <a:custGeom>
              <a:avLst/>
              <a:gdLst/>
              <a:ahLst/>
              <a:cxnLst/>
              <a:rect l="l" t="t" r="r" b="b"/>
              <a:pathLst>
                <a:path w="13970" h="13970">
                  <a:moveTo>
                    <a:pt x="10210" y="0"/>
                  </a:moveTo>
                  <a:lnTo>
                    <a:pt x="2895" y="127"/>
                  </a:lnTo>
                  <a:lnTo>
                    <a:pt x="0" y="3136"/>
                  </a:lnTo>
                  <a:lnTo>
                    <a:pt x="126" y="10439"/>
                  </a:lnTo>
                  <a:lnTo>
                    <a:pt x="3136" y="13347"/>
                  </a:lnTo>
                  <a:lnTo>
                    <a:pt x="10439" y="13220"/>
                  </a:lnTo>
                  <a:lnTo>
                    <a:pt x="13347" y="10210"/>
                  </a:lnTo>
                  <a:lnTo>
                    <a:pt x="13284" y="6553"/>
                  </a:lnTo>
                  <a:lnTo>
                    <a:pt x="13220" y="2908"/>
                  </a:lnTo>
                  <a:lnTo>
                    <a:pt x="10210" y="0"/>
                  </a:lnTo>
                  <a:close/>
                </a:path>
              </a:pathLst>
            </a:custGeom>
            <a:solidFill>
              <a:srgbClr val="7F3C25"/>
            </a:solidFill>
          </p:spPr>
          <p:txBody>
            <a:bodyPr wrap="square" lIns="0" tIns="0" rIns="0" bIns="0" rtlCol="0"/>
            <a:lstStyle/>
            <a:p>
              <a:endParaRPr sz="1493" dirty="0"/>
            </a:p>
          </p:txBody>
        </p:sp>
        <p:sp>
          <p:nvSpPr>
            <p:cNvPr id="1711" name="object 1691">
              <a:extLst>
                <a:ext uri="{FF2B5EF4-FFF2-40B4-BE49-F238E27FC236}">
                  <a16:creationId xmlns:a16="http://schemas.microsoft.com/office/drawing/2014/main" id="{EBCFD470-95B1-460A-B0CA-B7AD3AD9B602}"/>
                </a:ext>
              </a:extLst>
            </p:cNvPr>
            <p:cNvSpPr/>
            <p:nvPr/>
          </p:nvSpPr>
          <p:spPr>
            <a:xfrm>
              <a:off x="537022" y="6770717"/>
              <a:ext cx="13970" cy="13970"/>
            </a:xfrm>
            <a:custGeom>
              <a:avLst/>
              <a:gdLst/>
              <a:ahLst/>
              <a:cxnLst/>
              <a:rect l="l" t="t" r="r" b="b"/>
              <a:pathLst>
                <a:path w="13970" h="13970">
                  <a:moveTo>
                    <a:pt x="10210" y="0"/>
                  </a:moveTo>
                  <a:lnTo>
                    <a:pt x="2895" y="127"/>
                  </a:lnTo>
                  <a:lnTo>
                    <a:pt x="0" y="3124"/>
                  </a:lnTo>
                  <a:lnTo>
                    <a:pt x="126" y="10426"/>
                  </a:lnTo>
                  <a:lnTo>
                    <a:pt x="3136" y="13347"/>
                  </a:lnTo>
                  <a:lnTo>
                    <a:pt x="10439" y="13220"/>
                  </a:lnTo>
                  <a:lnTo>
                    <a:pt x="13347" y="10198"/>
                  </a:lnTo>
                  <a:lnTo>
                    <a:pt x="13284" y="6553"/>
                  </a:lnTo>
                  <a:lnTo>
                    <a:pt x="13220" y="2895"/>
                  </a:lnTo>
                  <a:lnTo>
                    <a:pt x="10210" y="0"/>
                  </a:lnTo>
                  <a:close/>
                </a:path>
              </a:pathLst>
            </a:custGeom>
            <a:solidFill>
              <a:srgbClr val="984B2C"/>
            </a:solidFill>
          </p:spPr>
          <p:txBody>
            <a:bodyPr wrap="square" lIns="0" tIns="0" rIns="0" bIns="0" rtlCol="0"/>
            <a:lstStyle/>
            <a:p>
              <a:endParaRPr sz="1493" dirty="0"/>
            </a:p>
          </p:txBody>
        </p:sp>
        <p:sp>
          <p:nvSpPr>
            <p:cNvPr id="1712" name="object 1692">
              <a:extLst>
                <a:ext uri="{FF2B5EF4-FFF2-40B4-BE49-F238E27FC236}">
                  <a16:creationId xmlns:a16="http://schemas.microsoft.com/office/drawing/2014/main" id="{5B6D779E-2974-458E-9C05-5974F58D8F8F}"/>
                </a:ext>
              </a:extLst>
            </p:cNvPr>
            <p:cNvSpPr/>
            <p:nvPr/>
          </p:nvSpPr>
          <p:spPr>
            <a:xfrm>
              <a:off x="961560" y="6716698"/>
              <a:ext cx="13970" cy="13970"/>
            </a:xfrm>
            <a:custGeom>
              <a:avLst/>
              <a:gdLst/>
              <a:ahLst/>
              <a:cxnLst/>
              <a:rect l="l" t="t" r="r" b="b"/>
              <a:pathLst>
                <a:path w="13969" h="13970">
                  <a:moveTo>
                    <a:pt x="10210" y="0"/>
                  </a:moveTo>
                  <a:lnTo>
                    <a:pt x="2895" y="126"/>
                  </a:lnTo>
                  <a:lnTo>
                    <a:pt x="0" y="3136"/>
                  </a:lnTo>
                  <a:lnTo>
                    <a:pt x="127" y="10439"/>
                  </a:lnTo>
                  <a:lnTo>
                    <a:pt x="3136" y="13347"/>
                  </a:lnTo>
                  <a:lnTo>
                    <a:pt x="10439" y="13220"/>
                  </a:lnTo>
                  <a:lnTo>
                    <a:pt x="13347" y="10210"/>
                  </a:lnTo>
                  <a:lnTo>
                    <a:pt x="13284" y="6553"/>
                  </a:lnTo>
                  <a:lnTo>
                    <a:pt x="13220" y="2908"/>
                  </a:lnTo>
                  <a:lnTo>
                    <a:pt x="10210" y="0"/>
                  </a:lnTo>
                  <a:close/>
                </a:path>
              </a:pathLst>
            </a:custGeom>
            <a:solidFill>
              <a:srgbClr val="69351F"/>
            </a:solidFill>
          </p:spPr>
          <p:txBody>
            <a:bodyPr wrap="square" lIns="0" tIns="0" rIns="0" bIns="0" rtlCol="0"/>
            <a:lstStyle/>
            <a:p>
              <a:endParaRPr sz="1493" dirty="0"/>
            </a:p>
          </p:txBody>
        </p:sp>
        <p:sp>
          <p:nvSpPr>
            <p:cNvPr id="1713" name="object 1693">
              <a:extLst>
                <a:ext uri="{FF2B5EF4-FFF2-40B4-BE49-F238E27FC236}">
                  <a16:creationId xmlns:a16="http://schemas.microsoft.com/office/drawing/2014/main" id="{E25169AC-700C-4FA3-8E01-C0FFBEE89D10}"/>
                </a:ext>
              </a:extLst>
            </p:cNvPr>
            <p:cNvSpPr/>
            <p:nvPr/>
          </p:nvSpPr>
          <p:spPr>
            <a:xfrm>
              <a:off x="807251" y="6733887"/>
              <a:ext cx="13970" cy="13970"/>
            </a:xfrm>
            <a:custGeom>
              <a:avLst/>
              <a:gdLst/>
              <a:ahLst/>
              <a:cxnLst/>
              <a:rect l="l" t="t" r="r" b="b"/>
              <a:pathLst>
                <a:path w="13969" h="13970">
                  <a:moveTo>
                    <a:pt x="10223" y="0"/>
                  </a:moveTo>
                  <a:lnTo>
                    <a:pt x="2908" y="126"/>
                  </a:lnTo>
                  <a:lnTo>
                    <a:pt x="0" y="3149"/>
                  </a:lnTo>
                  <a:lnTo>
                    <a:pt x="139" y="10452"/>
                  </a:lnTo>
                  <a:lnTo>
                    <a:pt x="3149" y="13360"/>
                  </a:lnTo>
                  <a:lnTo>
                    <a:pt x="10452" y="13233"/>
                  </a:lnTo>
                  <a:lnTo>
                    <a:pt x="13360" y="10223"/>
                  </a:lnTo>
                  <a:lnTo>
                    <a:pt x="13296" y="6565"/>
                  </a:lnTo>
                  <a:lnTo>
                    <a:pt x="13233" y="2920"/>
                  </a:lnTo>
                  <a:lnTo>
                    <a:pt x="10223" y="0"/>
                  </a:lnTo>
                  <a:close/>
                </a:path>
              </a:pathLst>
            </a:custGeom>
            <a:solidFill>
              <a:srgbClr val="6B3620"/>
            </a:solidFill>
          </p:spPr>
          <p:txBody>
            <a:bodyPr wrap="square" lIns="0" tIns="0" rIns="0" bIns="0" rtlCol="0"/>
            <a:lstStyle/>
            <a:p>
              <a:endParaRPr sz="1493" dirty="0"/>
            </a:p>
          </p:txBody>
        </p:sp>
        <p:sp>
          <p:nvSpPr>
            <p:cNvPr id="1714" name="object 1694">
              <a:extLst>
                <a:ext uri="{FF2B5EF4-FFF2-40B4-BE49-F238E27FC236}">
                  <a16:creationId xmlns:a16="http://schemas.microsoft.com/office/drawing/2014/main" id="{862795AC-6779-4AF4-98A2-092470A065FE}"/>
                </a:ext>
              </a:extLst>
            </p:cNvPr>
            <p:cNvSpPr/>
            <p:nvPr/>
          </p:nvSpPr>
          <p:spPr>
            <a:xfrm>
              <a:off x="437846" y="6649554"/>
              <a:ext cx="13970" cy="13970"/>
            </a:xfrm>
            <a:custGeom>
              <a:avLst/>
              <a:gdLst/>
              <a:ahLst/>
              <a:cxnLst/>
              <a:rect l="l" t="t" r="r" b="b"/>
              <a:pathLst>
                <a:path w="13970" h="13970">
                  <a:moveTo>
                    <a:pt x="10223" y="0"/>
                  </a:moveTo>
                  <a:lnTo>
                    <a:pt x="2908" y="127"/>
                  </a:lnTo>
                  <a:lnTo>
                    <a:pt x="0" y="3136"/>
                  </a:lnTo>
                  <a:lnTo>
                    <a:pt x="126" y="10439"/>
                  </a:lnTo>
                  <a:lnTo>
                    <a:pt x="3149" y="13347"/>
                  </a:lnTo>
                  <a:lnTo>
                    <a:pt x="10452" y="13220"/>
                  </a:lnTo>
                  <a:lnTo>
                    <a:pt x="13360" y="10210"/>
                  </a:lnTo>
                  <a:lnTo>
                    <a:pt x="13296" y="6553"/>
                  </a:lnTo>
                  <a:lnTo>
                    <a:pt x="13233" y="2908"/>
                  </a:lnTo>
                  <a:lnTo>
                    <a:pt x="10223" y="0"/>
                  </a:lnTo>
                  <a:close/>
                </a:path>
              </a:pathLst>
            </a:custGeom>
            <a:solidFill>
              <a:srgbClr val="A85132"/>
            </a:solidFill>
          </p:spPr>
          <p:txBody>
            <a:bodyPr wrap="square" lIns="0" tIns="0" rIns="0" bIns="0" rtlCol="0"/>
            <a:lstStyle/>
            <a:p>
              <a:endParaRPr sz="1493" dirty="0"/>
            </a:p>
          </p:txBody>
        </p:sp>
        <p:sp>
          <p:nvSpPr>
            <p:cNvPr id="1715" name="object 1695">
              <a:extLst>
                <a:ext uri="{FF2B5EF4-FFF2-40B4-BE49-F238E27FC236}">
                  <a16:creationId xmlns:a16="http://schemas.microsoft.com/office/drawing/2014/main" id="{079E642B-DC87-4824-94F0-5333D17DC084}"/>
                </a:ext>
              </a:extLst>
            </p:cNvPr>
            <p:cNvSpPr/>
            <p:nvPr/>
          </p:nvSpPr>
          <p:spPr>
            <a:xfrm>
              <a:off x="913321" y="6755606"/>
              <a:ext cx="13970" cy="13970"/>
            </a:xfrm>
            <a:custGeom>
              <a:avLst/>
              <a:gdLst/>
              <a:ahLst/>
              <a:cxnLst/>
              <a:rect l="l" t="t" r="r" b="b"/>
              <a:pathLst>
                <a:path w="13969" h="13970">
                  <a:moveTo>
                    <a:pt x="10223" y="0"/>
                  </a:moveTo>
                  <a:lnTo>
                    <a:pt x="2908" y="127"/>
                  </a:lnTo>
                  <a:lnTo>
                    <a:pt x="0" y="3136"/>
                  </a:lnTo>
                  <a:lnTo>
                    <a:pt x="126" y="10439"/>
                  </a:lnTo>
                  <a:lnTo>
                    <a:pt x="3149" y="13347"/>
                  </a:lnTo>
                  <a:lnTo>
                    <a:pt x="10452" y="13220"/>
                  </a:lnTo>
                  <a:lnTo>
                    <a:pt x="13360" y="10210"/>
                  </a:lnTo>
                  <a:lnTo>
                    <a:pt x="13296" y="6553"/>
                  </a:lnTo>
                  <a:lnTo>
                    <a:pt x="13233" y="2908"/>
                  </a:lnTo>
                  <a:lnTo>
                    <a:pt x="10223" y="0"/>
                  </a:lnTo>
                  <a:close/>
                </a:path>
              </a:pathLst>
            </a:custGeom>
            <a:solidFill>
              <a:srgbClr val="723720"/>
            </a:solidFill>
          </p:spPr>
          <p:txBody>
            <a:bodyPr wrap="square" lIns="0" tIns="0" rIns="0" bIns="0" rtlCol="0"/>
            <a:lstStyle/>
            <a:p>
              <a:endParaRPr sz="1493" dirty="0"/>
            </a:p>
          </p:txBody>
        </p:sp>
        <p:sp>
          <p:nvSpPr>
            <p:cNvPr id="1716" name="object 1696">
              <a:extLst>
                <a:ext uri="{FF2B5EF4-FFF2-40B4-BE49-F238E27FC236}">
                  <a16:creationId xmlns:a16="http://schemas.microsoft.com/office/drawing/2014/main" id="{D4500523-393B-476F-A8D9-B9C44322289F}"/>
                </a:ext>
              </a:extLst>
            </p:cNvPr>
            <p:cNvSpPr/>
            <p:nvPr/>
          </p:nvSpPr>
          <p:spPr>
            <a:xfrm>
              <a:off x="492668" y="6731567"/>
              <a:ext cx="13970" cy="13970"/>
            </a:xfrm>
            <a:custGeom>
              <a:avLst/>
              <a:gdLst/>
              <a:ahLst/>
              <a:cxnLst/>
              <a:rect l="l" t="t" r="r" b="b"/>
              <a:pathLst>
                <a:path w="13970" h="13970">
                  <a:moveTo>
                    <a:pt x="10223" y="0"/>
                  </a:moveTo>
                  <a:lnTo>
                    <a:pt x="2908" y="127"/>
                  </a:lnTo>
                  <a:lnTo>
                    <a:pt x="0" y="3136"/>
                  </a:lnTo>
                  <a:lnTo>
                    <a:pt x="139" y="10439"/>
                  </a:lnTo>
                  <a:lnTo>
                    <a:pt x="3149" y="13347"/>
                  </a:lnTo>
                  <a:lnTo>
                    <a:pt x="10452" y="13220"/>
                  </a:lnTo>
                  <a:lnTo>
                    <a:pt x="13360" y="10210"/>
                  </a:lnTo>
                  <a:lnTo>
                    <a:pt x="13296" y="6553"/>
                  </a:lnTo>
                  <a:lnTo>
                    <a:pt x="13233" y="2908"/>
                  </a:lnTo>
                  <a:lnTo>
                    <a:pt x="10223" y="0"/>
                  </a:lnTo>
                  <a:close/>
                </a:path>
              </a:pathLst>
            </a:custGeom>
            <a:solidFill>
              <a:srgbClr val="8F4828"/>
            </a:solidFill>
          </p:spPr>
          <p:txBody>
            <a:bodyPr wrap="square" lIns="0" tIns="0" rIns="0" bIns="0" rtlCol="0"/>
            <a:lstStyle/>
            <a:p>
              <a:endParaRPr sz="1493" dirty="0"/>
            </a:p>
          </p:txBody>
        </p:sp>
        <p:sp>
          <p:nvSpPr>
            <p:cNvPr id="1717" name="object 1697">
              <a:extLst>
                <a:ext uri="{FF2B5EF4-FFF2-40B4-BE49-F238E27FC236}">
                  <a16:creationId xmlns:a16="http://schemas.microsoft.com/office/drawing/2014/main" id="{B171A523-BE21-4BA8-A9BC-DD8F5F3B0B01}"/>
                </a:ext>
              </a:extLst>
            </p:cNvPr>
            <p:cNvSpPr/>
            <p:nvPr/>
          </p:nvSpPr>
          <p:spPr>
            <a:xfrm>
              <a:off x="444489" y="6682941"/>
              <a:ext cx="13970" cy="13970"/>
            </a:xfrm>
            <a:custGeom>
              <a:avLst/>
              <a:gdLst/>
              <a:ahLst/>
              <a:cxnLst/>
              <a:rect l="l" t="t" r="r" b="b"/>
              <a:pathLst>
                <a:path w="13970" h="13970">
                  <a:moveTo>
                    <a:pt x="10210" y="0"/>
                  </a:moveTo>
                  <a:lnTo>
                    <a:pt x="2908" y="127"/>
                  </a:lnTo>
                  <a:lnTo>
                    <a:pt x="0" y="3136"/>
                  </a:lnTo>
                  <a:lnTo>
                    <a:pt x="126" y="10439"/>
                  </a:lnTo>
                  <a:lnTo>
                    <a:pt x="3136" y="13347"/>
                  </a:lnTo>
                  <a:lnTo>
                    <a:pt x="10452" y="13220"/>
                  </a:lnTo>
                  <a:lnTo>
                    <a:pt x="13347" y="10198"/>
                  </a:lnTo>
                  <a:lnTo>
                    <a:pt x="13284" y="6553"/>
                  </a:lnTo>
                  <a:lnTo>
                    <a:pt x="13220" y="2908"/>
                  </a:lnTo>
                  <a:lnTo>
                    <a:pt x="10210" y="0"/>
                  </a:lnTo>
                  <a:close/>
                </a:path>
              </a:pathLst>
            </a:custGeom>
            <a:solidFill>
              <a:srgbClr val="994B2D"/>
            </a:solidFill>
          </p:spPr>
          <p:txBody>
            <a:bodyPr wrap="square" lIns="0" tIns="0" rIns="0" bIns="0" rtlCol="0"/>
            <a:lstStyle/>
            <a:p>
              <a:endParaRPr sz="1493" dirty="0"/>
            </a:p>
          </p:txBody>
        </p:sp>
        <p:sp>
          <p:nvSpPr>
            <p:cNvPr id="1718" name="object 1698">
              <a:extLst>
                <a:ext uri="{FF2B5EF4-FFF2-40B4-BE49-F238E27FC236}">
                  <a16:creationId xmlns:a16="http://schemas.microsoft.com/office/drawing/2014/main" id="{DE7360BE-BEFA-46C0-8A89-0E88636C2B74}"/>
                </a:ext>
              </a:extLst>
            </p:cNvPr>
            <p:cNvSpPr/>
            <p:nvPr/>
          </p:nvSpPr>
          <p:spPr>
            <a:xfrm>
              <a:off x="428068" y="6639423"/>
              <a:ext cx="13970" cy="13970"/>
            </a:xfrm>
            <a:custGeom>
              <a:avLst/>
              <a:gdLst/>
              <a:ahLst/>
              <a:cxnLst/>
              <a:rect l="l" t="t" r="r" b="b"/>
              <a:pathLst>
                <a:path w="13970" h="13970">
                  <a:moveTo>
                    <a:pt x="10223" y="0"/>
                  </a:moveTo>
                  <a:lnTo>
                    <a:pt x="2908" y="127"/>
                  </a:lnTo>
                  <a:lnTo>
                    <a:pt x="0" y="3136"/>
                  </a:lnTo>
                  <a:lnTo>
                    <a:pt x="126" y="10439"/>
                  </a:lnTo>
                  <a:lnTo>
                    <a:pt x="3149" y="13347"/>
                  </a:lnTo>
                  <a:lnTo>
                    <a:pt x="10452" y="13220"/>
                  </a:lnTo>
                  <a:lnTo>
                    <a:pt x="13360" y="10210"/>
                  </a:lnTo>
                  <a:lnTo>
                    <a:pt x="13296" y="6553"/>
                  </a:lnTo>
                  <a:lnTo>
                    <a:pt x="13233" y="2908"/>
                  </a:lnTo>
                  <a:lnTo>
                    <a:pt x="10223" y="0"/>
                  </a:lnTo>
                  <a:close/>
                </a:path>
              </a:pathLst>
            </a:custGeom>
            <a:solidFill>
              <a:srgbClr val="A95132"/>
            </a:solidFill>
          </p:spPr>
          <p:txBody>
            <a:bodyPr wrap="square" lIns="0" tIns="0" rIns="0" bIns="0" rtlCol="0"/>
            <a:lstStyle/>
            <a:p>
              <a:endParaRPr sz="1493" dirty="0"/>
            </a:p>
          </p:txBody>
        </p:sp>
        <p:sp>
          <p:nvSpPr>
            <p:cNvPr id="1719" name="object 1699">
              <a:extLst>
                <a:ext uri="{FF2B5EF4-FFF2-40B4-BE49-F238E27FC236}">
                  <a16:creationId xmlns:a16="http://schemas.microsoft.com/office/drawing/2014/main" id="{2C5D8719-612B-4303-A194-25CF203ADC05}"/>
                </a:ext>
              </a:extLst>
            </p:cNvPr>
            <p:cNvSpPr/>
            <p:nvPr/>
          </p:nvSpPr>
          <p:spPr>
            <a:xfrm>
              <a:off x="737309" y="6794826"/>
              <a:ext cx="13970" cy="13970"/>
            </a:xfrm>
            <a:custGeom>
              <a:avLst/>
              <a:gdLst/>
              <a:ahLst/>
              <a:cxnLst/>
              <a:rect l="l" t="t" r="r" b="b"/>
              <a:pathLst>
                <a:path w="13970" h="13970">
                  <a:moveTo>
                    <a:pt x="10210" y="0"/>
                  </a:moveTo>
                  <a:lnTo>
                    <a:pt x="2895" y="127"/>
                  </a:lnTo>
                  <a:lnTo>
                    <a:pt x="0" y="3124"/>
                  </a:lnTo>
                  <a:lnTo>
                    <a:pt x="126" y="10439"/>
                  </a:lnTo>
                  <a:lnTo>
                    <a:pt x="3136" y="13347"/>
                  </a:lnTo>
                  <a:lnTo>
                    <a:pt x="10439" y="13220"/>
                  </a:lnTo>
                  <a:lnTo>
                    <a:pt x="13347" y="10198"/>
                  </a:lnTo>
                  <a:lnTo>
                    <a:pt x="13284" y="6553"/>
                  </a:lnTo>
                  <a:lnTo>
                    <a:pt x="13220" y="2895"/>
                  </a:lnTo>
                  <a:lnTo>
                    <a:pt x="10210" y="0"/>
                  </a:lnTo>
                  <a:close/>
                </a:path>
              </a:pathLst>
            </a:custGeom>
            <a:solidFill>
              <a:srgbClr val="5F301C"/>
            </a:solidFill>
          </p:spPr>
          <p:txBody>
            <a:bodyPr wrap="square" lIns="0" tIns="0" rIns="0" bIns="0" rtlCol="0"/>
            <a:lstStyle/>
            <a:p>
              <a:endParaRPr sz="1493" dirty="0"/>
            </a:p>
          </p:txBody>
        </p:sp>
        <p:sp>
          <p:nvSpPr>
            <p:cNvPr id="1720" name="object 1700">
              <a:extLst>
                <a:ext uri="{FF2B5EF4-FFF2-40B4-BE49-F238E27FC236}">
                  <a16:creationId xmlns:a16="http://schemas.microsoft.com/office/drawing/2014/main" id="{58E835B1-16A6-417A-9156-0549A0DE6791}"/>
                </a:ext>
              </a:extLst>
            </p:cNvPr>
            <p:cNvSpPr/>
            <p:nvPr/>
          </p:nvSpPr>
          <p:spPr>
            <a:xfrm>
              <a:off x="553262" y="6739827"/>
              <a:ext cx="13970" cy="13970"/>
            </a:xfrm>
            <a:custGeom>
              <a:avLst/>
              <a:gdLst/>
              <a:ahLst/>
              <a:cxnLst/>
              <a:rect l="l" t="t" r="r" b="b"/>
              <a:pathLst>
                <a:path w="13970" h="13970">
                  <a:moveTo>
                    <a:pt x="10210" y="0"/>
                  </a:moveTo>
                  <a:lnTo>
                    <a:pt x="2908" y="126"/>
                  </a:lnTo>
                  <a:lnTo>
                    <a:pt x="0" y="3136"/>
                  </a:lnTo>
                  <a:lnTo>
                    <a:pt x="126" y="10439"/>
                  </a:lnTo>
                  <a:lnTo>
                    <a:pt x="3136" y="13360"/>
                  </a:lnTo>
                  <a:lnTo>
                    <a:pt x="10439" y="13233"/>
                  </a:lnTo>
                  <a:lnTo>
                    <a:pt x="13347" y="10210"/>
                  </a:lnTo>
                  <a:lnTo>
                    <a:pt x="13284" y="6565"/>
                  </a:lnTo>
                  <a:lnTo>
                    <a:pt x="13220" y="2908"/>
                  </a:lnTo>
                  <a:lnTo>
                    <a:pt x="10210" y="0"/>
                  </a:lnTo>
                  <a:close/>
                </a:path>
              </a:pathLst>
            </a:custGeom>
            <a:solidFill>
              <a:srgbClr val="A04D2E"/>
            </a:solidFill>
          </p:spPr>
          <p:txBody>
            <a:bodyPr wrap="square" lIns="0" tIns="0" rIns="0" bIns="0" rtlCol="0"/>
            <a:lstStyle/>
            <a:p>
              <a:endParaRPr sz="1493" dirty="0"/>
            </a:p>
          </p:txBody>
        </p:sp>
        <p:sp>
          <p:nvSpPr>
            <p:cNvPr id="1721" name="object 1701">
              <a:extLst>
                <a:ext uri="{FF2B5EF4-FFF2-40B4-BE49-F238E27FC236}">
                  <a16:creationId xmlns:a16="http://schemas.microsoft.com/office/drawing/2014/main" id="{A38659F8-9C18-4EB3-9E3A-F8D604D6A351}"/>
                </a:ext>
              </a:extLst>
            </p:cNvPr>
            <p:cNvSpPr/>
            <p:nvPr/>
          </p:nvSpPr>
          <p:spPr>
            <a:xfrm>
              <a:off x="595678" y="6784059"/>
              <a:ext cx="13970" cy="13970"/>
            </a:xfrm>
            <a:custGeom>
              <a:avLst/>
              <a:gdLst/>
              <a:ahLst/>
              <a:cxnLst/>
              <a:rect l="l" t="t" r="r" b="b"/>
              <a:pathLst>
                <a:path w="13970" h="13970">
                  <a:moveTo>
                    <a:pt x="10210" y="0"/>
                  </a:moveTo>
                  <a:lnTo>
                    <a:pt x="2895" y="126"/>
                  </a:lnTo>
                  <a:lnTo>
                    <a:pt x="0" y="3136"/>
                  </a:lnTo>
                  <a:lnTo>
                    <a:pt x="126" y="10439"/>
                  </a:lnTo>
                  <a:lnTo>
                    <a:pt x="3136" y="13360"/>
                  </a:lnTo>
                  <a:lnTo>
                    <a:pt x="10439" y="13233"/>
                  </a:lnTo>
                  <a:lnTo>
                    <a:pt x="13347" y="10210"/>
                  </a:lnTo>
                  <a:lnTo>
                    <a:pt x="13284" y="6565"/>
                  </a:lnTo>
                  <a:lnTo>
                    <a:pt x="13220" y="2908"/>
                  </a:lnTo>
                  <a:lnTo>
                    <a:pt x="10210" y="0"/>
                  </a:lnTo>
                  <a:close/>
                </a:path>
              </a:pathLst>
            </a:custGeom>
            <a:solidFill>
              <a:srgbClr val="8C4428"/>
            </a:solidFill>
          </p:spPr>
          <p:txBody>
            <a:bodyPr wrap="square" lIns="0" tIns="0" rIns="0" bIns="0" rtlCol="0"/>
            <a:lstStyle/>
            <a:p>
              <a:endParaRPr sz="1493" dirty="0"/>
            </a:p>
          </p:txBody>
        </p:sp>
        <p:sp>
          <p:nvSpPr>
            <p:cNvPr id="1722" name="object 1702">
              <a:extLst>
                <a:ext uri="{FF2B5EF4-FFF2-40B4-BE49-F238E27FC236}">
                  <a16:creationId xmlns:a16="http://schemas.microsoft.com/office/drawing/2014/main" id="{82871797-EBAA-47DB-A443-207C9F99F082}"/>
                </a:ext>
              </a:extLst>
            </p:cNvPr>
            <p:cNvSpPr/>
            <p:nvPr/>
          </p:nvSpPr>
          <p:spPr>
            <a:xfrm>
              <a:off x="583425" y="6738309"/>
              <a:ext cx="13970" cy="13970"/>
            </a:xfrm>
            <a:custGeom>
              <a:avLst/>
              <a:gdLst/>
              <a:ahLst/>
              <a:cxnLst/>
              <a:rect l="l" t="t" r="r" b="b"/>
              <a:pathLst>
                <a:path w="13970" h="13970">
                  <a:moveTo>
                    <a:pt x="10210" y="0"/>
                  </a:moveTo>
                  <a:lnTo>
                    <a:pt x="2908" y="127"/>
                  </a:lnTo>
                  <a:lnTo>
                    <a:pt x="0" y="3136"/>
                  </a:lnTo>
                  <a:lnTo>
                    <a:pt x="126" y="10439"/>
                  </a:lnTo>
                  <a:lnTo>
                    <a:pt x="3136" y="13347"/>
                  </a:lnTo>
                  <a:lnTo>
                    <a:pt x="10452" y="13220"/>
                  </a:lnTo>
                  <a:lnTo>
                    <a:pt x="13347" y="10210"/>
                  </a:lnTo>
                  <a:lnTo>
                    <a:pt x="13284" y="6553"/>
                  </a:lnTo>
                  <a:lnTo>
                    <a:pt x="13220" y="2908"/>
                  </a:lnTo>
                  <a:lnTo>
                    <a:pt x="10210" y="0"/>
                  </a:lnTo>
                  <a:close/>
                </a:path>
              </a:pathLst>
            </a:custGeom>
            <a:solidFill>
              <a:srgbClr val="9F4C2F"/>
            </a:solidFill>
          </p:spPr>
          <p:txBody>
            <a:bodyPr wrap="square" lIns="0" tIns="0" rIns="0" bIns="0" rtlCol="0"/>
            <a:lstStyle/>
            <a:p>
              <a:endParaRPr sz="1493" dirty="0"/>
            </a:p>
          </p:txBody>
        </p:sp>
        <p:sp>
          <p:nvSpPr>
            <p:cNvPr id="1723" name="object 1703">
              <a:extLst>
                <a:ext uri="{FF2B5EF4-FFF2-40B4-BE49-F238E27FC236}">
                  <a16:creationId xmlns:a16="http://schemas.microsoft.com/office/drawing/2014/main" id="{A2F41D88-68E3-40F7-9EE0-BCA1E3A53836}"/>
                </a:ext>
              </a:extLst>
            </p:cNvPr>
            <p:cNvSpPr/>
            <p:nvPr/>
          </p:nvSpPr>
          <p:spPr>
            <a:xfrm>
              <a:off x="487679" y="6718739"/>
              <a:ext cx="13335" cy="13335"/>
            </a:xfrm>
            <a:custGeom>
              <a:avLst/>
              <a:gdLst/>
              <a:ahLst/>
              <a:cxnLst/>
              <a:rect l="l" t="t" r="r" b="b"/>
              <a:pathLst>
                <a:path w="13334" h="13334">
                  <a:moveTo>
                    <a:pt x="10082" y="0"/>
                  </a:moveTo>
                  <a:lnTo>
                    <a:pt x="2780" y="127"/>
                  </a:lnTo>
                  <a:lnTo>
                    <a:pt x="92" y="2908"/>
                  </a:lnTo>
                  <a:lnTo>
                    <a:pt x="0" y="10440"/>
                  </a:lnTo>
                  <a:lnTo>
                    <a:pt x="3000" y="13339"/>
                  </a:lnTo>
                  <a:lnTo>
                    <a:pt x="10331" y="13213"/>
                  </a:lnTo>
                  <a:lnTo>
                    <a:pt x="13219" y="10210"/>
                  </a:lnTo>
                  <a:lnTo>
                    <a:pt x="13092" y="2908"/>
                  </a:lnTo>
                  <a:lnTo>
                    <a:pt x="10082" y="0"/>
                  </a:lnTo>
                  <a:close/>
                </a:path>
              </a:pathLst>
            </a:custGeom>
            <a:solidFill>
              <a:srgbClr val="F1B79B">
                <a:alpha val="42999"/>
              </a:srgbClr>
            </a:solidFill>
          </p:spPr>
          <p:txBody>
            <a:bodyPr wrap="square" lIns="0" tIns="0" rIns="0" bIns="0" rtlCol="0"/>
            <a:lstStyle/>
            <a:p>
              <a:endParaRPr sz="1493" dirty="0"/>
            </a:p>
          </p:txBody>
        </p:sp>
        <p:sp>
          <p:nvSpPr>
            <p:cNvPr id="1724" name="object 1704">
              <a:extLst>
                <a:ext uri="{FF2B5EF4-FFF2-40B4-BE49-F238E27FC236}">
                  <a16:creationId xmlns:a16="http://schemas.microsoft.com/office/drawing/2014/main" id="{9E78AF6A-7FCC-4C33-968D-C4BD9C6F706E}"/>
                </a:ext>
              </a:extLst>
            </p:cNvPr>
            <p:cNvSpPr/>
            <p:nvPr/>
          </p:nvSpPr>
          <p:spPr>
            <a:xfrm>
              <a:off x="466424" y="6701286"/>
              <a:ext cx="13970" cy="13335"/>
            </a:xfrm>
            <a:custGeom>
              <a:avLst/>
              <a:gdLst/>
              <a:ahLst/>
              <a:cxnLst/>
              <a:rect l="l" t="t" r="r" b="b"/>
              <a:pathLst>
                <a:path w="13970" h="13334">
                  <a:moveTo>
                    <a:pt x="10210" y="0"/>
                  </a:moveTo>
                  <a:lnTo>
                    <a:pt x="2904" y="131"/>
                  </a:lnTo>
                  <a:lnTo>
                    <a:pt x="0" y="3136"/>
                  </a:lnTo>
                  <a:lnTo>
                    <a:pt x="126" y="10439"/>
                  </a:lnTo>
                  <a:lnTo>
                    <a:pt x="3136" y="13334"/>
                  </a:lnTo>
                  <a:lnTo>
                    <a:pt x="10439" y="13207"/>
                  </a:lnTo>
                  <a:lnTo>
                    <a:pt x="13347" y="10210"/>
                  </a:lnTo>
                  <a:lnTo>
                    <a:pt x="13219" y="2894"/>
                  </a:lnTo>
                  <a:lnTo>
                    <a:pt x="10210" y="0"/>
                  </a:lnTo>
                  <a:close/>
                </a:path>
              </a:pathLst>
            </a:custGeom>
            <a:solidFill>
              <a:srgbClr val="F1B79B">
                <a:alpha val="66000"/>
              </a:srgbClr>
            </a:solidFill>
          </p:spPr>
          <p:txBody>
            <a:bodyPr wrap="square" lIns="0" tIns="0" rIns="0" bIns="0" rtlCol="0"/>
            <a:lstStyle/>
            <a:p>
              <a:endParaRPr sz="1493" dirty="0"/>
            </a:p>
          </p:txBody>
        </p:sp>
        <p:sp>
          <p:nvSpPr>
            <p:cNvPr id="1725" name="object 1705">
              <a:extLst>
                <a:ext uri="{FF2B5EF4-FFF2-40B4-BE49-F238E27FC236}">
                  <a16:creationId xmlns:a16="http://schemas.microsoft.com/office/drawing/2014/main" id="{9BFD7634-3BFF-4CE9-B3F2-318144A17152}"/>
                </a:ext>
              </a:extLst>
            </p:cNvPr>
            <p:cNvSpPr/>
            <p:nvPr/>
          </p:nvSpPr>
          <p:spPr>
            <a:xfrm>
              <a:off x="474141" y="6694233"/>
              <a:ext cx="13335" cy="13970"/>
            </a:xfrm>
            <a:custGeom>
              <a:avLst/>
              <a:gdLst/>
              <a:ahLst/>
              <a:cxnLst/>
              <a:rect l="l" t="t" r="r" b="b"/>
              <a:pathLst>
                <a:path w="13334" h="13970">
                  <a:moveTo>
                    <a:pt x="10084" y="0"/>
                  </a:moveTo>
                  <a:lnTo>
                    <a:pt x="2774" y="126"/>
                  </a:lnTo>
                  <a:lnTo>
                    <a:pt x="95" y="2898"/>
                  </a:lnTo>
                  <a:lnTo>
                    <a:pt x="0" y="10438"/>
                  </a:lnTo>
                  <a:lnTo>
                    <a:pt x="3006" y="13343"/>
                  </a:lnTo>
                  <a:lnTo>
                    <a:pt x="10308" y="13216"/>
                  </a:lnTo>
                  <a:lnTo>
                    <a:pt x="13217" y="10206"/>
                  </a:lnTo>
                  <a:lnTo>
                    <a:pt x="13084" y="2898"/>
                  </a:lnTo>
                  <a:lnTo>
                    <a:pt x="10084" y="0"/>
                  </a:lnTo>
                  <a:close/>
                </a:path>
              </a:pathLst>
            </a:custGeom>
            <a:solidFill>
              <a:srgbClr val="F1B79B">
                <a:alpha val="78997"/>
              </a:srgbClr>
            </a:solidFill>
          </p:spPr>
          <p:txBody>
            <a:bodyPr wrap="square" lIns="0" tIns="0" rIns="0" bIns="0" rtlCol="0"/>
            <a:lstStyle/>
            <a:p>
              <a:endParaRPr sz="1493" dirty="0"/>
            </a:p>
          </p:txBody>
        </p:sp>
        <p:sp>
          <p:nvSpPr>
            <p:cNvPr id="1726" name="object 1706">
              <a:extLst>
                <a:ext uri="{FF2B5EF4-FFF2-40B4-BE49-F238E27FC236}">
                  <a16:creationId xmlns:a16="http://schemas.microsoft.com/office/drawing/2014/main" id="{C88CF551-570F-4613-92ED-5264B5595A4C}"/>
                </a:ext>
              </a:extLst>
            </p:cNvPr>
            <p:cNvSpPr/>
            <p:nvPr/>
          </p:nvSpPr>
          <p:spPr>
            <a:xfrm>
              <a:off x="564832" y="6721564"/>
              <a:ext cx="13335" cy="13970"/>
            </a:xfrm>
            <a:custGeom>
              <a:avLst/>
              <a:gdLst/>
              <a:ahLst/>
              <a:cxnLst/>
              <a:rect l="l" t="t" r="r" b="b"/>
              <a:pathLst>
                <a:path w="13334" h="13970">
                  <a:moveTo>
                    <a:pt x="10084" y="0"/>
                  </a:moveTo>
                  <a:lnTo>
                    <a:pt x="2766" y="126"/>
                  </a:lnTo>
                  <a:lnTo>
                    <a:pt x="86" y="2900"/>
                  </a:lnTo>
                  <a:lnTo>
                    <a:pt x="0" y="10438"/>
                  </a:lnTo>
                  <a:lnTo>
                    <a:pt x="2997" y="13347"/>
                  </a:lnTo>
                  <a:lnTo>
                    <a:pt x="10322" y="13220"/>
                  </a:lnTo>
                  <a:lnTo>
                    <a:pt x="13213" y="10202"/>
                  </a:lnTo>
                  <a:lnTo>
                    <a:pt x="13086" y="2900"/>
                  </a:lnTo>
                  <a:lnTo>
                    <a:pt x="10084" y="0"/>
                  </a:lnTo>
                  <a:close/>
                </a:path>
              </a:pathLst>
            </a:custGeom>
            <a:solidFill>
              <a:srgbClr val="F8BB9F">
                <a:alpha val="67999"/>
              </a:srgbClr>
            </a:solidFill>
          </p:spPr>
          <p:txBody>
            <a:bodyPr wrap="square" lIns="0" tIns="0" rIns="0" bIns="0" rtlCol="0"/>
            <a:lstStyle/>
            <a:p>
              <a:endParaRPr sz="1493" dirty="0"/>
            </a:p>
          </p:txBody>
        </p:sp>
        <p:sp>
          <p:nvSpPr>
            <p:cNvPr id="1727" name="object 1707">
              <a:extLst>
                <a:ext uri="{FF2B5EF4-FFF2-40B4-BE49-F238E27FC236}">
                  <a16:creationId xmlns:a16="http://schemas.microsoft.com/office/drawing/2014/main" id="{2FE8CCD8-EBF5-410D-B9D8-E4BEC64ABB3A}"/>
                </a:ext>
              </a:extLst>
            </p:cNvPr>
            <p:cNvSpPr/>
            <p:nvPr/>
          </p:nvSpPr>
          <p:spPr>
            <a:xfrm>
              <a:off x="589152" y="6719811"/>
              <a:ext cx="13335" cy="13970"/>
            </a:xfrm>
            <a:custGeom>
              <a:avLst/>
              <a:gdLst/>
              <a:ahLst/>
              <a:cxnLst/>
              <a:rect l="l" t="t" r="r" b="b"/>
              <a:pathLst>
                <a:path w="13334" h="13970">
                  <a:moveTo>
                    <a:pt x="10091" y="0"/>
                  </a:moveTo>
                  <a:lnTo>
                    <a:pt x="2761" y="126"/>
                  </a:lnTo>
                  <a:lnTo>
                    <a:pt x="91" y="2913"/>
                  </a:lnTo>
                  <a:lnTo>
                    <a:pt x="0" y="10444"/>
                  </a:lnTo>
                  <a:lnTo>
                    <a:pt x="3004" y="13347"/>
                  </a:lnTo>
                  <a:lnTo>
                    <a:pt x="10317" y="13220"/>
                  </a:lnTo>
                  <a:lnTo>
                    <a:pt x="13220" y="10215"/>
                  </a:lnTo>
                  <a:lnTo>
                    <a:pt x="13093" y="2913"/>
                  </a:lnTo>
                  <a:lnTo>
                    <a:pt x="10091" y="0"/>
                  </a:lnTo>
                  <a:close/>
                </a:path>
              </a:pathLst>
            </a:custGeom>
            <a:solidFill>
              <a:srgbClr val="F8BB9F">
                <a:alpha val="9999"/>
              </a:srgbClr>
            </a:solidFill>
          </p:spPr>
          <p:txBody>
            <a:bodyPr wrap="square" lIns="0" tIns="0" rIns="0" bIns="0" rtlCol="0"/>
            <a:lstStyle/>
            <a:p>
              <a:endParaRPr sz="1493" dirty="0"/>
            </a:p>
          </p:txBody>
        </p:sp>
        <p:sp>
          <p:nvSpPr>
            <p:cNvPr id="1728" name="object 1708">
              <a:extLst>
                <a:ext uri="{FF2B5EF4-FFF2-40B4-BE49-F238E27FC236}">
                  <a16:creationId xmlns:a16="http://schemas.microsoft.com/office/drawing/2014/main" id="{92847509-2809-491E-B592-3FF2E0A6CA67}"/>
                </a:ext>
              </a:extLst>
            </p:cNvPr>
            <p:cNvSpPr/>
            <p:nvPr/>
          </p:nvSpPr>
          <p:spPr>
            <a:xfrm>
              <a:off x="532438" y="6716999"/>
              <a:ext cx="13335" cy="13335"/>
            </a:xfrm>
            <a:custGeom>
              <a:avLst/>
              <a:gdLst/>
              <a:ahLst/>
              <a:cxnLst/>
              <a:rect l="l" t="t" r="r" b="b"/>
              <a:pathLst>
                <a:path w="13334" h="13334">
                  <a:moveTo>
                    <a:pt x="10083" y="0"/>
                  </a:moveTo>
                  <a:lnTo>
                    <a:pt x="2768" y="126"/>
                  </a:lnTo>
                  <a:lnTo>
                    <a:pt x="97" y="2892"/>
                  </a:lnTo>
                  <a:lnTo>
                    <a:pt x="0" y="10439"/>
                  </a:lnTo>
                  <a:lnTo>
                    <a:pt x="3009" y="13334"/>
                  </a:lnTo>
                  <a:lnTo>
                    <a:pt x="10316" y="13203"/>
                  </a:lnTo>
                  <a:lnTo>
                    <a:pt x="13216" y="10214"/>
                  </a:lnTo>
                  <a:lnTo>
                    <a:pt x="13090" y="2892"/>
                  </a:lnTo>
                  <a:lnTo>
                    <a:pt x="10083" y="0"/>
                  </a:lnTo>
                  <a:close/>
                </a:path>
              </a:pathLst>
            </a:custGeom>
            <a:solidFill>
              <a:srgbClr val="F8BB9F">
                <a:alpha val="86000"/>
              </a:srgbClr>
            </a:solidFill>
          </p:spPr>
          <p:txBody>
            <a:bodyPr wrap="square" lIns="0" tIns="0" rIns="0" bIns="0" rtlCol="0"/>
            <a:lstStyle/>
            <a:p>
              <a:endParaRPr sz="1493" dirty="0"/>
            </a:p>
          </p:txBody>
        </p:sp>
        <p:sp>
          <p:nvSpPr>
            <p:cNvPr id="1729" name="object 1709">
              <a:extLst>
                <a:ext uri="{FF2B5EF4-FFF2-40B4-BE49-F238E27FC236}">
                  <a16:creationId xmlns:a16="http://schemas.microsoft.com/office/drawing/2014/main" id="{5C3108BE-F09C-4785-BC0B-247CED559BCC}"/>
                </a:ext>
              </a:extLst>
            </p:cNvPr>
            <p:cNvSpPr/>
            <p:nvPr/>
          </p:nvSpPr>
          <p:spPr>
            <a:xfrm>
              <a:off x="579342" y="6723223"/>
              <a:ext cx="13970" cy="13970"/>
            </a:xfrm>
            <a:custGeom>
              <a:avLst/>
              <a:gdLst/>
              <a:ahLst/>
              <a:cxnLst/>
              <a:rect l="l" t="t" r="r" b="b"/>
              <a:pathLst>
                <a:path w="13970" h="13970">
                  <a:moveTo>
                    <a:pt x="10210" y="0"/>
                  </a:moveTo>
                  <a:lnTo>
                    <a:pt x="2907" y="127"/>
                  </a:lnTo>
                  <a:lnTo>
                    <a:pt x="0" y="3124"/>
                  </a:lnTo>
                  <a:lnTo>
                    <a:pt x="126" y="10426"/>
                  </a:lnTo>
                  <a:lnTo>
                    <a:pt x="3136" y="13347"/>
                  </a:lnTo>
                  <a:lnTo>
                    <a:pt x="10444" y="13215"/>
                  </a:lnTo>
                  <a:lnTo>
                    <a:pt x="13347" y="10198"/>
                  </a:lnTo>
                  <a:lnTo>
                    <a:pt x="13220" y="2895"/>
                  </a:lnTo>
                  <a:lnTo>
                    <a:pt x="10210" y="0"/>
                  </a:lnTo>
                  <a:close/>
                </a:path>
              </a:pathLst>
            </a:custGeom>
            <a:solidFill>
              <a:srgbClr val="F1B79B">
                <a:alpha val="9999"/>
              </a:srgbClr>
            </a:solidFill>
          </p:spPr>
          <p:txBody>
            <a:bodyPr wrap="square" lIns="0" tIns="0" rIns="0" bIns="0" rtlCol="0"/>
            <a:lstStyle/>
            <a:p>
              <a:endParaRPr sz="1493" dirty="0"/>
            </a:p>
          </p:txBody>
        </p:sp>
        <p:sp>
          <p:nvSpPr>
            <p:cNvPr id="1730" name="object 1710">
              <a:extLst>
                <a:ext uri="{FF2B5EF4-FFF2-40B4-BE49-F238E27FC236}">
                  <a16:creationId xmlns:a16="http://schemas.microsoft.com/office/drawing/2014/main" id="{291271E7-8B14-48FF-AB28-B6146154D082}"/>
                </a:ext>
              </a:extLst>
            </p:cNvPr>
            <p:cNvSpPr/>
            <p:nvPr/>
          </p:nvSpPr>
          <p:spPr>
            <a:xfrm>
              <a:off x="490528" y="6688537"/>
              <a:ext cx="13970" cy="13970"/>
            </a:xfrm>
            <a:custGeom>
              <a:avLst/>
              <a:gdLst/>
              <a:ahLst/>
              <a:cxnLst/>
              <a:rect l="l" t="t" r="r" b="b"/>
              <a:pathLst>
                <a:path w="13970" h="13970">
                  <a:moveTo>
                    <a:pt x="10210" y="0"/>
                  </a:moveTo>
                  <a:lnTo>
                    <a:pt x="2907" y="126"/>
                  </a:lnTo>
                  <a:lnTo>
                    <a:pt x="0" y="3136"/>
                  </a:lnTo>
                  <a:lnTo>
                    <a:pt x="133" y="10446"/>
                  </a:lnTo>
                  <a:lnTo>
                    <a:pt x="3129" y="13341"/>
                  </a:lnTo>
                  <a:lnTo>
                    <a:pt x="10457" y="13214"/>
                  </a:lnTo>
                  <a:lnTo>
                    <a:pt x="13344" y="10213"/>
                  </a:lnTo>
                  <a:lnTo>
                    <a:pt x="13217" y="2906"/>
                  </a:lnTo>
                  <a:lnTo>
                    <a:pt x="10210" y="0"/>
                  </a:lnTo>
                  <a:close/>
                </a:path>
              </a:pathLst>
            </a:custGeom>
            <a:solidFill>
              <a:srgbClr val="F8BB9F">
                <a:alpha val="23999"/>
              </a:srgbClr>
            </a:solidFill>
          </p:spPr>
          <p:txBody>
            <a:bodyPr wrap="square" lIns="0" tIns="0" rIns="0" bIns="0" rtlCol="0"/>
            <a:lstStyle/>
            <a:p>
              <a:endParaRPr sz="1493" dirty="0"/>
            </a:p>
          </p:txBody>
        </p:sp>
        <p:sp>
          <p:nvSpPr>
            <p:cNvPr id="1731" name="object 1711">
              <a:extLst>
                <a:ext uri="{FF2B5EF4-FFF2-40B4-BE49-F238E27FC236}">
                  <a16:creationId xmlns:a16="http://schemas.microsoft.com/office/drawing/2014/main" id="{A713CF97-DDBD-4A11-A499-75D8D135D955}"/>
                </a:ext>
              </a:extLst>
            </p:cNvPr>
            <p:cNvSpPr/>
            <p:nvPr/>
          </p:nvSpPr>
          <p:spPr>
            <a:xfrm>
              <a:off x="524979" y="6724180"/>
              <a:ext cx="13335" cy="13970"/>
            </a:xfrm>
            <a:custGeom>
              <a:avLst/>
              <a:gdLst/>
              <a:ahLst/>
              <a:cxnLst/>
              <a:rect l="l" t="t" r="r" b="b"/>
              <a:pathLst>
                <a:path w="13334" h="13970">
                  <a:moveTo>
                    <a:pt x="10079" y="0"/>
                  </a:moveTo>
                  <a:lnTo>
                    <a:pt x="2771" y="126"/>
                  </a:lnTo>
                  <a:lnTo>
                    <a:pt x="98" y="2892"/>
                  </a:lnTo>
                  <a:lnTo>
                    <a:pt x="0" y="10443"/>
                  </a:lnTo>
                  <a:lnTo>
                    <a:pt x="3002" y="13356"/>
                  </a:lnTo>
                  <a:lnTo>
                    <a:pt x="10324" y="13223"/>
                  </a:lnTo>
                  <a:lnTo>
                    <a:pt x="13213" y="10207"/>
                  </a:lnTo>
                  <a:lnTo>
                    <a:pt x="13086" y="2892"/>
                  </a:lnTo>
                  <a:lnTo>
                    <a:pt x="10079" y="0"/>
                  </a:lnTo>
                  <a:close/>
                </a:path>
              </a:pathLst>
            </a:custGeom>
            <a:solidFill>
              <a:srgbClr val="F1B79B">
                <a:alpha val="9999"/>
              </a:srgbClr>
            </a:solidFill>
          </p:spPr>
          <p:txBody>
            <a:bodyPr wrap="square" lIns="0" tIns="0" rIns="0" bIns="0" rtlCol="0"/>
            <a:lstStyle/>
            <a:p>
              <a:endParaRPr sz="1493" dirty="0"/>
            </a:p>
          </p:txBody>
        </p:sp>
        <p:sp>
          <p:nvSpPr>
            <p:cNvPr id="1732" name="object 1712">
              <a:extLst>
                <a:ext uri="{FF2B5EF4-FFF2-40B4-BE49-F238E27FC236}">
                  <a16:creationId xmlns:a16="http://schemas.microsoft.com/office/drawing/2014/main" id="{5A4F0AD4-E157-455A-AF54-F09FE2BA19DF}"/>
                </a:ext>
              </a:extLst>
            </p:cNvPr>
            <p:cNvSpPr/>
            <p:nvPr/>
          </p:nvSpPr>
          <p:spPr>
            <a:xfrm>
              <a:off x="463752" y="6695046"/>
              <a:ext cx="13335" cy="13970"/>
            </a:xfrm>
            <a:custGeom>
              <a:avLst/>
              <a:gdLst/>
              <a:ahLst/>
              <a:cxnLst/>
              <a:rect l="l" t="t" r="r" b="b"/>
              <a:pathLst>
                <a:path w="13334" h="13970">
                  <a:moveTo>
                    <a:pt x="10083" y="0"/>
                  </a:moveTo>
                  <a:lnTo>
                    <a:pt x="2778" y="126"/>
                  </a:lnTo>
                  <a:lnTo>
                    <a:pt x="98" y="2900"/>
                  </a:lnTo>
                  <a:lnTo>
                    <a:pt x="0" y="10440"/>
                  </a:lnTo>
                  <a:lnTo>
                    <a:pt x="3007" y="13346"/>
                  </a:lnTo>
                  <a:lnTo>
                    <a:pt x="10310" y="13219"/>
                  </a:lnTo>
                  <a:lnTo>
                    <a:pt x="13217" y="10210"/>
                  </a:lnTo>
                  <a:lnTo>
                    <a:pt x="13084" y="2900"/>
                  </a:lnTo>
                  <a:lnTo>
                    <a:pt x="10083" y="0"/>
                  </a:lnTo>
                  <a:close/>
                </a:path>
              </a:pathLst>
            </a:custGeom>
            <a:solidFill>
              <a:srgbClr val="F1B79B">
                <a:alpha val="33998"/>
              </a:srgbClr>
            </a:solidFill>
          </p:spPr>
          <p:txBody>
            <a:bodyPr wrap="square" lIns="0" tIns="0" rIns="0" bIns="0" rtlCol="0"/>
            <a:lstStyle/>
            <a:p>
              <a:endParaRPr sz="1493" dirty="0"/>
            </a:p>
          </p:txBody>
        </p:sp>
        <p:sp>
          <p:nvSpPr>
            <p:cNvPr id="1733" name="object 1713">
              <a:extLst>
                <a:ext uri="{FF2B5EF4-FFF2-40B4-BE49-F238E27FC236}">
                  <a16:creationId xmlns:a16="http://schemas.microsoft.com/office/drawing/2014/main" id="{08D0D94C-4F6F-4C59-8AC0-87E9755CA48C}"/>
                </a:ext>
              </a:extLst>
            </p:cNvPr>
            <p:cNvSpPr/>
            <p:nvPr/>
          </p:nvSpPr>
          <p:spPr>
            <a:xfrm>
              <a:off x="502398" y="6693999"/>
              <a:ext cx="13335" cy="13970"/>
            </a:xfrm>
            <a:custGeom>
              <a:avLst/>
              <a:gdLst/>
              <a:ahLst/>
              <a:cxnLst/>
              <a:rect l="l" t="t" r="r" b="b"/>
              <a:pathLst>
                <a:path w="13334" h="13970">
                  <a:moveTo>
                    <a:pt x="10077" y="0"/>
                  </a:moveTo>
                  <a:lnTo>
                    <a:pt x="2773" y="129"/>
                  </a:lnTo>
                  <a:lnTo>
                    <a:pt x="87" y="2908"/>
                  </a:lnTo>
                  <a:lnTo>
                    <a:pt x="0" y="10445"/>
                  </a:lnTo>
                  <a:lnTo>
                    <a:pt x="3003" y="13347"/>
                  </a:lnTo>
                  <a:lnTo>
                    <a:pt x="10310" y="13216"/>
                  </a:lnTo>
                  <a:lnTo>
                    <a:pt x="13214" y="10210"/>
                  </a:lnTo>
                  <a:lnTo>
                    <a:pt x="13087" y="2908"/>
                  </a:lnTo>
                  <a:lnTo>
                    <a:pt x="10077" y="0"/>
                  </a:lnTo>
                  <a:close/>
                </a:path>
              </a:pathLst>
            </a:custGeom>
            <a:solidFill>
              <a:srgbClr val="F8BB9F">
                <a:alpha val="9999"/>
              </a:srgbClr>
            </a:solidFill>
          </p:spPr>
          <p:txBody>
            <a:bodyPr wrap="square" lIns="0" tIns="0" rIns="0" bIns="0" rtlCol="0"/>
            <a:lstStyle/>
            <a:p>
              <a:endParaRPr sz="1493" dirty="0"/>
            </a:p>
          </p:txBody>
        </p:sp>
        <p:sp>
          <p:nvSpPr>
            <p:cNvPr id="1734" name="object 1714">
              <a:extLst>
                <a:ext uri="{FF2B5EF4-FFF2-40B4-BE49-F238E27FC236}">
                  <a16:creationId xmlns:a16="http://schemas.microsoft.com/office/drawing/2014/main" id="{BD59DDAA-C492-49F8-A79D-C03CB49A0349}"/>
                </a:ext>
              </a:extLst>
            </p:cNvPr>
            <p:cNvSpPr/>
            <p:nvPr/>
          </p:nvSpPr>
          <p:spPr>
            <a:xfrm>
              <a:off x="540464" y="6724497"/>
              <a:ext cx="13335" cy="13970"/>
            </a:xfrm>
            <a:custGeom>
              <a:avLst/>
              <a:gdLst/>
              <a:ahLst/>
              <a:cxnLst/>
              <a:rect l="l" t="t" r="r" b="b"/>
              <a:pathLst>
                <a:path w="13334" h="13970">
                  <a:moveTo>
                    <a:pt x="10087" y="0"/>
                  </a:moveTo>
                  <a:lnTo>
                    <a:pt x="2777" y="126"/>
                  </a:lnTo>
                  <a:lnTo>
                    <a:pt x="108" y="2900"/>
                  </a:lnTo>
                  <a:lnTo>
                    <a:pt x="0" y="10448"/>
                  </a:lnTo>
                  <a:lnTo>
                    <a:pt x="3000" y="13347"/>
                  </a:lnTo>
                  <a:lnTo>
                    <a:pt x="10333" y="13220"/>
                  </a:lnTo>
                  <a:lnTo>
                    <a:pt x="13216" y="10211"/>
                  </a:lnTo>
                  <a:lnTo>
                    <a:pt x="13090" y="2900"/>
                  </a:lnTo>
                  <a:lnTo>
                    <a:pt x="10087" y="0"/>
                  </a:lnTo>
                  <a:close/>
                </a:path>
              </a:pathLst>
            </a:custGeom>
            <a:solidFill>
              <a:srgbClr val="F1B79B">
                <a:alpha val="39999"/>
              </a:srgbClr>
            </a:solidFill>
          </p:spPr>
          <p:txBody>
            <a:bodyPr wrap="square" lIns="0" tIns="0" rIns="0" bIns="0" rtlCol="0"/>
            <a:lstStyle/>
            <a:p>
              <a:endParaRPr sz="1493" dirty="0"/>
            </a:p>
          </p:txBody>
        </p:sp>
        <p:sp>
          <p:nvSpPr>
            <p:cNvPr id="1735" name="object 1715">
              <a:extLst>
                <a:ext uri="{FF2B5EF4-FFF2-40B4-BE49-F238E27FC236}">
                  <a16:creationId xmlns:a16="http://schemas.microsoft.com/office/drawing/2014/main" id="{A0FBB5FF-A523-419A-84B1-C90BFE0C1214}"/>
                </a:ext>
              </a:extLst>
            </p:cNvPr>
            <p:cNvSpPr/>
            <p:nvPr/>
          </p:nvSpPr>
          <p:spPr>
            <a:xfrm>
              <a:off x="569836" y="6727330"/>
              <a:ext cx="13335" cy="13970"/>
            </a:xfrm>
            <a:custGeom>
              <a:avLst/>
              <a:gdLst/>
              <a:ahLst/>
              <a:cxnLst/>
              <a:rect l="l" t="t" r="r" b="b"/>
              <a:pathLst>
                <a:path w="13334" h="13970">
                  <a:moveTo>
                    <a:pt x="10082" y="0"/>
                  </a:moveTo>
                  <a:lnTo>
                    <a:pt x="2780" y="126"/>
                  </a:lnTo>
                  <a:lnTo>
                    <a:pt x="91" y="2920"/>
                  </a:lnTo>
                  <a:lnTo>
                    <a:pt x="0" y="10453"/>
                  </a:lnTo>
                  <a:lnTo>
                    <a:pt x="3007" y="13358"/>
                  </a:lnTo>
                  <a:lnTo>
                    <a:pt x="10312" y="13232"/>
                  </a:lnTo>
                  <a:lnTo>
                    <a:pt x="13219" y="10223"/>
                  </a:lnTo>
                  <a:lnTo>
                    <a:pt x="13092" y="2920"/>
                  </a:lnTo>
                  <a:lnTo>
                    <a:pt x="10082" y="0"/>
                  </a:lnTo>
                  <a:close/>
                </a:path>
              </a:pathLst>
            </a:custGeom>
            <a:solidFill>
              <a:srgbClr val="F1B79B">
                <a:alpha val="9999"/>
              </a:srgbClr>
            </a:solidFill>
          </p:spPr>
          <p:txBody>
            <a:bodyPr wrap="square" lIns="0" tIns="0" rIns="0" bIns="0" rtlCol="0"/>
            <a:lstStyle/>
            <a:p>
              <a:endParaRPr sz="1493" dirty="0"/>
            </a:p>
          </p:txBody>
        </p:sp>
        <p:sp>
          <p:nvSpPr>
            <p:cNvPr id="1736" name="object 1716">
              <a:extLst>
                <a:ext uri="{FF2B5EF4-FFF2-40B4-BE49-F238E27FC236}">
                  <a16:creationId xmlns:a16="http://schemas.microsoft.com/office/drawing/2014/main" id="{E1C31128-664F-46AD-9B5E-AC59E632D0D3}"/>
                </a:ext>
              </a:extLst>
            </p:cNvPr>
            <p:cNvSpPr/>
            <p:nvPr/>
          </p:nvSpPr>
          <p:spPr>
            <a:xfrm>
              <a:off x="530529" y="6731614"/>
              <a:ext cx="13335" cy="13970"/>
            </a:xfrm>
            <a:custGeom>
              <a:avLst/>
              <a:gdLst/>
              <a:ahLst/>
              <a:cxnLst/>
              <a:rect l="l" t="t" r="r" b="b"/>
              <a:pathLst>
                <a:path w="13334" h="13970">
                  <a:moveTo>
                    <a:pt x="10083" y="0"/>
                  </a:moveTo>
                  <a:lnTo>
                    <a:pt x="2768" y="127"/>
                  </a:lnTo>
                  <a:lnTo>
                    <a:pt x="92" y="2908"/>
                  </a:lnTo>
                  <a:lnTo>
                    <a:pt x="0" y="10439"/>
                  </a:lnTo>
                  <a:lnTo>
                    <a:pt x="3004" y="13342"/>
                  </a:lnTo>
                  <a:lnTo>
                    <a:pt x="10316" y="13216"/>
                  </a:lnTo>
                  <a:lnTo>
                    <a:pt x="13220" y="10211"/>
                  </a:lnTo>
                  <a:lnTo>
                    <a:pt x="13093" y="2908"/>
                  </a:lnTo>
                  <a:lnTo>
                    <a:pt x="10083" y="0"/>
                  </a:lnTo>
                  <a:close/>
                </a:path>
              </a:pathLst>
            </a:custGeom>
            <a:solidFill>
              <a:srgbClr val="F1B79B">
                <a:alpha val="52999"/>
              </a:srgbClr>
            </a:solidFill>
          </p:spPr>
          <p:txBody>
            <a:bodyPr wrap="square" lIns="0" tIns="0" rIns="0" bIns="0" rtlCol="0"/>
            <a:lstStyle/>
            <a:p>
              <a:endParaRPr sz="1493" dirty="0"/>
            </a:p>
          </p:txBody>
        </p:sp>
        <p:sp>
          <p:nvSpPr>
            <p:cNvPr id="1737" name="object 1717">
              <a:extLst>
                <a:ext uri="{FF2B5EF4-FFF2-40B4-BE49-F238E27FC236}">
                  <a16:creationId xmlns:a16="http://schemas.microsoft.com/office/drawing/2014/main" id="{1B6FAB27-B64C-4803-B93F-AC3C934518D8}"/>
                </a:ext>
              </a:extLst>
            </p:cNvPr>
            <p:cNvSpPr/>
            <p:nvPr/>
          </p:nvSpPr>
          <p:spPr>
            <a:xfrm>
              <a:off x="478529" y="6724350"/>
              <a:ext cx="13970" cy="13335"/>
            </a:xfrm>
            <a:custGeom>
              <a:avLst/>
              <a:gdLst/>
              <a:ahLst/>
              <a:cxnLst/>
              <a:rect l="l" t="t" r="r" b="b"/>
              <a:pathLst>
                <a:path w="13970" h="13334">
                  <a:moveTo>
                    <a:pt x="10210" y="0"/>
                  </a:moveTo>
                  <a:lnTo>
                    <a:pt x="2895" y="126"/>
                  </a:lnTo>
                  <a:lnTo>
                    <a:pt x="0" y="3124"/>
                  </a:lnTo>
                  <a:lnTo>
                    <a:pt x="130" y="10442"/>
                  </a:lnTo>
                  <a:lnTo>
                    <a:pt x="3136" y="13334"/>
                  </a:lnTo>
                  <a:lnTo>
                    <a:pt x="10441" y="13206"/>
                  </a:lnTo>
                  <a:lnTo>
                    <a:pt x="13347" y="10210"/>
                  </a:lnTo>
                  <a:lnTo>
                    <a:pt x="13217" y="2892"/>
                  </a:lnTo>
                  <a:lnTo>
                    <a:pt x="10210" y="0"/>
                  </a:lnTo>
                  <a:close/>
                </a:path>
              </a:pathLst>
            </a:custGeom>
            <a:solidFill>
              <a:srgbClr val="F1B79B">
                <a:alpha val="9999"/>
              </a:srgbClr>
            </a:solidFill>
          </p:spPr>
          <p:txBody>
            <a:bodyPr wrap="square" lIns="0" tIns="0" rIns="0" bIns="0" rtlCol="0"/>
            <a:lstStyle/>
            <a:p>
              <a:endParaRPr sz="1493" dirty="0"/>
            </a:p>
          </p:txBody>
        </p:sp>
        <p:sp>
          <p:nvSpPr>
            <p:cNvPr id="1738" name="object 1718">
              <a:extLst>
                <a:ext uri="{FF2B5EF4-FFF2-40B4-BE49-F238E27FC236}">
                  <a16:creationId xmlns:a16="http://schemas.microsoft.com/office/drawing/2014/main" id="{ED808458-DC48-4DAB-92AB-1A8E3A2291F9}"/>
                </a:ext>
              </a:extLst>
            </p:cNvPr>
            <p:cNvSpPr/>
            <p:nvPr/>
          </p:nvSpPr>
          <p:spPr>
            <a:xfrm>
              <a:off x="586550" y="6730433"/>
              <a:ext cx="13335" cy="13970"/>
            </a:xfrm>
            <a:custGeom>
              <a:avLst/>
              <a:gdLst/>
              <a:ahLst/>
              <a:cxnLst/>
              <a:rect l="l" t="t" r="r" b="b"/>
              <a:pathLst>
                <a:path w="13334" h="13970">
                  <a:moveTo>
                    <a:pt x="10083" y="0"/>
                  </a:moveTo>
                  <a:lnTo>
                    <a:pt x="2781" y="126"/>
                  </a:lnTo>
                  <a:lnTo>
                    <a:pt x="95" y="2894"/>
                  </a:lnTo>
                  <a:lnTo>
                    <a:pt x="0" y="10439"/>
                  </a:lnTo>
                  <a:lnTo>
                    <a:pt x="3004" y="13342"/>
                  </a:lnTo>
                  <a:lnTo>
                    <a:pt x="10317" y="13215"/>
                  </a:lnTo>
                  <a:lnTo>
                    <a:pt x="13219" y="10212"/>
                  </a:lnTo>
                  <a:lnTo>
                    <a:pt x="13092" y="2894"/>
                  </a:lnTo>
                  <a:lnTo>
                    <a:pt x="10083" y="0"/>
                  </a:lnTo>
                  <a:close/>
                </a:path>
              </a:pathLst>
            </a:custGeom>
            <a:solidFill>
              <a:srgbClr val="F1B79B">
                <a:alpha val="50000"/>
              </a:srgbClr>
            </a:solidFill>
          </p:spPr>
          <p:txBody>
            <a:bodyPr wrap="square" lIns="0" tIns="0" rIns="0" bIns="0" rtlCol="0"/>
            <a:lstStyle/>
            <a:p>
              <a:endParaRPr sz="1493" dirty="0"/>
            </a:p>
          </p:txBody>
        </p:sp>
        <p:sp>
          <p:nvSpPr>
            <p:cNvPr id="1739" name="object 1719">
              <a:extLst>
                <a:ext uri="{FF2B5EF4-FFF2-40B4-BE49-F238E27FC236}">
                  <a16:creationId xmlns:a16="http://schemas.microsoft.com/office/drawing/2014/main" id="{469839EA-FB18-44FA-87A4-A0F7C897A8C9}"/>
                </a:ext>
              </a:extLst>
            </p:cNvPr>
            <p:cNvSpPr/>
            <p:nvPr/>
          </p:nvSpPr>
          <p:spPr>
            <a:xfrm>
              <a:off x="437683" y="6671506"/>
              <a:ext cx="13970" cy="13970"/>
            </a:xfrm>
            <a:custGeom>
              <a:avLst/>
              <a:gdLst/>
              <a:ahLst/>
              <a:cxnLst/>
              <a:rect l="l" t="t" r="r" b="b"/>
              <a:pathLst>
                <a:path w="13970" h="13970">
                  <a:moveTo>
                    <a:pt x="10210" y="0"/>
                  </a:moveTo>
                  <a:lnTo>
                    <a:pt x="2895" y="127"/>
                  </a:lnTo>
                  <a:lnTo>
                    <a:pt x="0" y="3136"/>
                  </a:lnTo>
                  <a:lnTo>
                    <a:pt x="126" y="10439"/>
                  </a:lnTo>
                  <a:lnTo>
                    <a:pt x="3136" y="13347"/>
                  </a:lnTo>
                  <a:lnTo>
                    <a:pt x="10442" y="13217"/>
                  </a:lnTo>
                  <a:lnTo>
                    <a:pt x="13347" y="10210"/>
                  </a:lnTo>
                  <a:lnTo>
                    <a:pt x="13220" y="2907"/>
                  </a:lnTo>
                  <a:lnTo>
                    <a:pt x="10210" y="0"/>
                  </a:lnTo>
                  <a:close/>
                </a:path>
              </a:pathLst>
            </a:custGeom>
            <a:solidFill>
              <a:srgbClr val="F1B79B">
                <a:alpha val="55999"/>
              </a:srgbClr>
            </a:solidFill>
          </p:spPr>
          <p:txBody>
            <a:bodyPr wrap="square" lIns="0" tIns="0" rIns="0" bIns="0" rtlCol="0"/>
            <a:lstStyle/>
            <a:p>
              <a:endParaRPr sz="1493" dirty="0"/>
            </a:p>
          </p:txBody>
        </p:sp>
        <p:sp>
          <p:nvSpPr>
            <p:cNvPr id="1740" name="object 1720">
              <a:extLst>
                <a:ext uri="{FF2B5EF4-FFF2-40B4-BE49-F238E27FC236}">
                  <a16:creationId xmlns:a16="http://schemas.microsoft.com/office/drawing/2014/main" id="{FA83E09E-E43A-4751-A6E6-CA1203DF7E33}"/>
                </a:ext>
              </a:extLst>
            </p:cNvPr>
            <p:cNvSpPr/>
            <p:nvPr/>
          </p:nvSpPr>
          <p:spPr>
            <a:xfrm>
              <a:off x="520953" y="6711242"/>
              <a:ext cx="13335" cy="13970"/>
            </a:xfrm>
            <a:custGeom>
              <a:avLst/>
              <a:gdLst/>
              <a:ahLst/>
              <a:cxnLst/>
              <a:rect l="l" t="t" r="r" b="b"/>
              <a:pathLst>
                <a:path w="13334" h="13970">
                  <a:moveTo>
                    <a:pt x="10083" y="0"/>
                  </a:moveTo>
                  <a:lnTo>
                    <a:pt x="2781" y="127"/>
                  </a:lnTo>
                  <a:lnTo>
                    <a:pt x="93" y="2908"/>
                  </a:lnTo>
                  <a:lnTo>
                    <a:pt x="0" y="10439"/>
                  </a:lnTo>
                  <a:lnTo>
                    <a:pt x="3005" y="13343"/>
                  </a:lnTo>
                  <a:lnTo>
                    <a:pt x="10315" y="13217"/>
                  </a:lnTo>
                  <a:lnTo>
                    <a:pt x="13220" y="10211"/>
                  </a:lnTo>
                  <a:lnTo>
                    <a:pt x="13093" y="2908"/>
                  </a:lnTo>
                  <a:lnTo>
                    <a:pt x="10083" y="0"/>
                  </a:lnTo>
                  <a:close/>
                </a:path>
              </a:pathLst>
            </a:custGeom>
            <a:solidFill>
              <a:srgbClr val="F8BB9F">
                <a:alpha val="33998"/>
              </a:srgbClr>
            </a:solidFill>
          </p:spPr>
          <p:txBody>
            <a:bodyPr wrap="square" lIns="0" tIns="0" rIns="0" bIns="0" rtlCol="0"/>
            <a:lstStyle/>
            <a:p>
              <a:endParaRPr sz="1493" dirty="0"/>
            </a:p>
          </p:txBody>
        </p:sp>
        <p:sp>
          <p:nvSpPr>
            <p:cNvPr id="1741" name="object 1721">
              <a:extLst>
                <a:ext uri="{FF2B5EF4-FFF2-40B4-BE49-F238E27FC236}">
                  <a16:creationId xmlns:a16="http://schemas.microsoft.com/office/drawing/2014/main" id="{41AA689B-3816-4D60-BB23-9E133E70CFC5}"/>
                </a:ext>
              </a:extLst>
            </p:cNvPr>
            <p:cNvSpPr/>
            <p:nvPr/>
          </p:nvSpPr>
          <p:spPr>
            <a:xfrm>
              <a:off x="432676" y="6681716"/>
              <a:ext cx="13335" cy="13970"/>
            </a:xfrm>
            <a:custGeom>
              <a:avLst/>
              <a:gdLst/>
              <a:ahLst/>
              <a:cxnLst/>
              <a:rect l="l" t="t" r="r" b="b"/>
              <a:pathLst>
                <a:path w="13334" h="13970">
                  <a:moveTo>
                    <a:pt x="10091" y="0"/>
                  </a:moveTo>
                  <a:lnTo>
                    <a:pt x="2776" y="126"/>
                  </a:lnTo>
                  <a:lnTo>
                    <a:pt x="105" y="2891"/>
                  </a:lnTo>
                  <a:lnTo>
                    <a:pt x="0" y="10444"/>
                  </a:lnTo>
                  <a:lnTo>
                    <a:pt x="2999" y="13342"/>
                  </a:lnTo>
                  <a:lnTo>
                    <a:pt x="10325" y="13215"/>
                  </a:lnTo>
                  <a:lnTo>
                    <a:pt x="13215" y="10198"/>
                  </a:lnTo>
                  <a:lnTo>
                    <a:pt x="13084" y="2891"/>
                  </a:lnTo>
                  <a:lnTo>
                    <a:pt x="10091" y="0"/>
                  </a:lnTo>
                  <a:close/>
                </a:path>
              </a:pathLst>
            </a:custGeom>
            <a:solidFill>
              <a:srgbClr val="F1B79B">
                <a:alpha val="18998"/>
              </a:srgbClr>
            </a:solidFill>
          </p:spPr>
          <p:txBody>
            <a:bodyPr wrap="square" lIns="0" tIns="0" rIns="0" bIns="0" rtlCol="0"/>
            <a:lstStyle/>
            <a:p>
              <a:endParaRPr sz="1493" dirty="0"/>
            </a:p>
          </p:txBody>
        </p:sp>
        <p:sp>
          <p:nvSpPr>
            <p:cNvPr id="1742" name="object 1722">
              <a:extLst>
                <a:ext uri="{FF2B5EF4-FFF2-40B4-BE49-F238E27FC236}">
                  <a16:creationId xmlns:a16="http://schemas.microsoft.com/office/drawing/2014/main" id="{3C85071A-25EE-4CC8-B7EA-C03414E3B5DC}"/>
                </a:ext>
              </a:extLst>
            </p:cNvPr>
            <p:cNvSpPr/>
            <p:nvPr/>
          </p:nvSpPr>
          <p:spPr>
            <a:xfrm>
              <a:off x="439046" y="6663096"/>
              <a:ext cx="13970" cy="13970"/>
            </a:xfrm>
            <a:custGeom>
              <a:avLst/>
              <a:gdLst/>
              <a:ahLst/>
              <a:cxnLst/>
              <a:rect l="l" t="t" r="r" b="b"/>
              <a:pathLst>
                <a:path w="13970" h="13970">
                  <a:moveTo>
                    <a:pt x="10212" y="0"/>
                  </a:moveTo>
                  <a:lnTo>
                    <a:pt x="2900" y="133"/>
                  </a:lnTo>
                  <a:lnTo>
                    <a:pt x="0" y="3135"/>
                  </a:lnTo>
                  <a:lnTo>
                    <a:pt x="126" y="10450"/>
                  </a:lnTo>
                  <a:lnTo>
                    <a:pt x="3135" y="13356"/>
                  </a:lnTo>
                  <a:lnTo>
                    <a:pt x="10440" y="13230"/>
                  </a:lnTo>
                  <a:lnTo>
                    <a:pt x="13347" y="10208"/>
                  </a:lnTo>
                  <a:lnTo>
                    <a:pt x="13220" y="2906"/>
                  </a:lnTo>
                  <a:lnTo>
                    <a:pt x="10212" y="0"/>
                  </a:lnTo>
                  <a:close/>
                </a:path>
              </a:pathLst>
            </a:custGeom>
            <a:solidFill>
              <a:srgbClr val="F8BB9F">
                <a:alpha val="41000"/>
              </a:srgbClr>
            </a:solidFill>
          </p:spPr>
          <p:txBody>
            <a:bodyPr wrap="square" lIns="0" tIns="0" rIns="0" bIns="0" rtlCol="0"/>
            <a:lstStyle/>
            <a:p>
              <a:endParaRPr sz="1493" dirty="0"/>
            </a:p>
          </p:txBody>
        </p:sp>
        <p:sp>
          <p:nvSpPr>
            <p:cNvPr id="1743" name="object 1723">
              <a:extLst>
                <a:ext uri="{FF2B5EF4-FFF2-40B4-BE49-F238E27FC236}">
                  <a16:creationId xmlns:a16="http://schemas.microsoft.com/office/drawing/2014/main" id="{5309445F-8AA6-40FE-934C-C3E48C378391}"/>
                </a:ext>
              </a:extLst>
            </p:cNvPr>
            <p:cNvSpPr/>
            <p:nvPr/>
          </p:nvSpPr>
          <p:spPr>
            <a:xfrm>
              <a:off x="569318" y="6714705"/>
              <a:ext cx="13335" cy="13970"/>
            </a:xfrm>
            <a:custGeom>
              <a:avLst/>
              <a:gdLst/>
              <a:ahLst/>
              <a:cxnLst/>
              <a:rect l="l" t="t" r="r" b="b"/>
              <a:pathLst>
                <a:path w="13334" h="13970">
                  <a:moveTo>
                    <a:pt x="10093" y="0"/>
                  </a:moveTo>
                  <a:lnTo>
                    <a:pt x="2773" y="126"/>
                  </a:lnTo>
                  <a:lnTo>
                    <a:pt x="96" y="2897"/>
                  </a:lnTo>
                  <a:lnTo>
                    <a:pt x="0" y="10443"/>
                  </a:lnTo>
                  <a:lnTo>
                    <a:pt x="3005" y="13347"/>
                  </a:lnTo>
                  <a:lnTo>
                    <a:pt x="10315" y="13220"/>
                  </a:lnTo>
                  <a:lnTo>
                    <a:pt x="13217" y="10217"/>
                  </a:lnTo>
                  <a:lnTo>
                    <a:pt x="13091" y="2897"/>
                  </a:lnTo>
                  <a:lnTo>
                    <a:pt x="10093" y="0"/>
                  </a:lnTo>
                  <a:close/>
                </a:path>
              </a:pathLst>
            </a:custGeom>
            <a:solidFill>
              <a:srgbClr val="F8BB9F">
                <a:alpha val="31999"/>
              </a:srgbClr>
            </a:solidFill>
          </p:spPr>
          <p:txBody>
            <a:bodyPr wrap="square" lIns="0" tIns="0" rIns="0" bIns="0" rtlCol="0"/>
            <a:lstStyle/>
            <a:p>
              <a:endParaRPr sz="1493" dirty="0"/>
            </a:p>
          </p:txBody>
        </p:sp>
        <p:sp>
          <p:nvSpPr>
            <p:cNvPr id="1744" name="object 1724">
              <a:extLst>
                <a:ext uri="{FF2B5EF4-FFF2-40B4-BE49-F238E27FC236}">
                  <a16:creationId xmlns:a16="http://schemas.microsoft.com/office/drawing/2014/main" id="{0BD860C5-B5A2-4644-B5B5-309F52F2D5CE}"/>
                </a:ext>
              </a:extLst>
            </p:cNvPr>
            <p:cNvSpPr/>
            <p:nvPr/>
          </p:nvSpPr>
          <p:spPr>
            <a:xfrm>
              <a:off x="491046" y="6696697"/>
              <a:ext cx="13335" cy="13970"/>
            </a:xfrm>
            <a:custGeom>
              <a:avLst/>
              <a:gdLst/>
              <a:ahLst/>
              <a:cxnLst/>
              <a:rect l="l" t="t" r="r" b="b"/>
              <a:pathLst>
                <a:path w="13334" h="13970">
                  <a:moveTo>
                    <a:pt x="10083" y="0"/>
                  </a:moveTo>
                  <a:lnTo>
                    <a:pt x="2781" y="127"/>
                  </a:lnTo>
                  <a:lnTo>
                    <a:pt x="95" y="2894"/>
                  </a:lnTo>
                  <a:lnTo>
                    <a:pt x="0" y="10426"/>
                  </a:lnTo>
                  <a:lnTo>
                    <a:pt x="3006" y="13344"/>
                  </a:lnTo>
                  <a:lnTo>
                    <a:pt x="10321" y="13210"/>
                  </a:lnTo>
                  <a:lnTo>
                    <a:pt x="13219" y="10199"/>
                  </a:lnTo>
                  <a:lnTo>
                    <a:pt x="13092" y="2894"/>
                  </a:lnTo>
                  <a:lnTo>
                    <a:pt x="10083" y="0"/>
                  </a:lnTo>
                  <a:close/>
                </a:path>
              </a:pathLst>
            </a:custGeom>
            <a:solidFill>
              <a:srgbClr val="F8BB9F">
                <a:alpha val="67999"/>
              </a:srgbClr>
            </a:solidFill>
          </p:spPr>
          <p:txBody>
            <a:bodyPr wrap="square" lIns="0" tIns="0" rIns="0" bIns="0" rtlCol="0"/>
            <a:lstStyle/>
            <a:p>
              <a:endParaRPr sz="1493" dirty="0"/>
            </a:p>
          </p:txBody>
        </p:sp>
        <p:sp>
          <p:nvSpPr>
            <p:cNvPr id="1745" name="object 1725">
              <a:extLst>
                <a:ext uri="{FF2B5EF4-FFF2-40B4-BE49-F238E27FC236}">
                  <a16:creationId xmlns:a16="http://schemas.microsoft.com/office/drawing/2014/main" id="{BE7152BE-EA6B-474C-90A8-4D588F494484}"/>
                </a:ext>
              </a:extLst>
            </p:cNvPr>
            <p:cNvSpPr/>
            <p:nvPr/>
          </p:nvSpPr>
          <p:spPr>
            <a:xfrm>
              <a:off x="515365" y="6694944"/>
              <a:ext cx="13335" cy="13970"/>
            </a:xfrm>
            <a:custGeom>
              <a:avLst/>
              <a:gdLst/>
              <a:ahLst/>
              <a:cxnLst/>
              <a:rect l="l" t="t" r="r" b="b"/>
              <a:pathLst>
                <a:path w="13334" h="13970">
                  <a:moveTo>
                    <a:pt x="10083" y="0"/>
                  </a:moveTo>
                  <a:lnTo>
                    <a:pt x="2768" y="126"/>
                  </a:lnTo>
                  <a:lnTo>
                    <a:pt x="92" y="2908"/>
                  </a:lnTo>
                  <a:lnTo>
                    <a:pt x="0" y="10439"/>
                  </a:lnTo>
                  <a:lnTo>
                    <a:pt x="3006" y="13344"/>
                  </a:lnTo>
                  <a:lnTo>
                    <a:pt x="10321" y="13211"/>
                  </a:lnTo>
                  <a:lnTo>
                    <a:pt x="13220" y="10210"/>
                  </a:lnTo>
                  <a:lnTo>
                    <a:pt x="13093" y="2908"/>
                  </a:lnTo>
                  <a:lnTo>
                    <a:pt x="10083" y="0"/>
                  </a:lnTo>
                  <a:close/>
                </a:path>
              </a:pathLst>
            </a:custGeom>
            <a:solidFill>
              <a:srgbClr val="F8BB9F">
                <a:alpha val="9999"/>
              </a:srgbClr>
            </a:solidFill>
          </p:spPr>
          <p:txBody>
            <a:bodyPr wrap="square" lIns="0" tIns="0" rIns="0" bIns="0" rtlCol="0"/>
            <a:lstStyle/>
            <a:p>
              <a:endParaRPr sz="1493" dirty="0"/>
            </a:p>
          </p:txBody>
        </p:sp>
        <p:sp>
          <p:nvSpPr>
            <p:cNvPr id="1746" name="object 1726">
              <a:extLst>
                <a:ext uri="{FF2B5EF4-FFF2-40B4-BE49-F238E27FC236}">
                  <a16:creationId xmlns:a16="http://schemas.microsoft.com/office/drawing/2014/main" id="{ED905B64-5004-4977-BDFF-62E48DCCA6DC}"/>
                </a:ext>
              </a:extLst>
            </p:cNvPr>
            <p:cNvSpPr/>
            <p:nvPr/>
          </p:nvSpPr>
          <p:spPr>
            <a:xfrm>
              <a:off x="550689" y="6712143"/>
              <a:ext cx="13335" cy="13335"/>
            </a:xfrm>
            <a:custGeom>
              <a:avLst/>
              <a:gdLst/>
              <a:ahLst/>
              <a:cxnLst/>
              <a:rect l="l" t="t" r="r" b="b"/>
              <a:pathLst>
                <a:path w="13334" h="13334">
                  <a:moveTo>
                    <a:pt x="10086" y="0"/>
                  </a:moveTo>
                  <a:lnTo>
                    <a:pt x="2759" y="133"/>
                  </a:lnTo>
                  <a:lnTo>
                    <a:pt x="109" y="2887"/>
                  </a:lnTo>
                  <a:lnTo>
                    <a:pt x="0" y="10436"/>
                  </a:lnTo>
                  <a:lnTo>
                    <a:pt x="2996" y="13331"/>
                  </a:lnTo>
                  <a:lnTo>
                    <a:pt x="10324" y="13205"/>
                  </a:lnTo>
                  <a:lnTo>
                    <a:pt x="13215" y="10213"/>
                  </a:lnTo>
                  <a:lnTo>
                    <a:pt x="13088" y="2887"/>
                  </a:lnTo>
                  <a:lnTo>
                    <a:pt x="10086" y="0"/>
                  </a:lnTo>
                  <a:close/>
                </a:path>
              </a:pathLst>
            </a:custGeom>
            <a:solidFill>
              <a:srgbClr val="F8BB9F">
                <a:alpha val="86000"/>
              </a:srgbClr>
            </a:solidFill>
          </p:spPr>
          <p:txBody>
            <a:bodyPr wrap="square" lIns="0" tIns="0" rIns="0" bIns="0" rtlCol="0"/>
            <a:lstStyle/>
            <a:p>
              <a:endParaRPr sz="1493" dirty="0"/>
            </a:p>
          </p:txBody>
        </p:sp>
        <p:sp>
          <p:nvSpPr>
            <p:cNvPr id="1747" name="object 1727">
              <a:extLst>
                <a:ext uri="{FF2B5EF4-FFF2-40B4-BE49-F238E27FC236}">
                  <a16:creationId xmlns:a16="http://schemas.microsoft.com/office/drawing/2014/main" id="{CF648CFE-D57B-41D3-A1BF-E78F0475968B}"/>
                </a:ext>
              </a:extLst>
            </p:cNvPr>
            <p:cNvSpPr/>
            <p:nvPr/>
          </p:nvSpPr>
          <p:spPr>
            <a:xfrm>
              <a:off x="505548" y="6698360"/>
              <a:ext cx="51435" cy="34925"/>
            </a:xfrm>
            <a:custGeom>
              <a:avLst/>
              <a:gdLst/>
              <a:ahLst/>
              <a:cxnLst/>
              <a:rect l="l" t="t" r="r" b="b"/>
              <a:pathLst>
                <a:path w="51434" h="34925">
                  <a:moveTo>
                    <a:pt x="13347" y="10198"/>
                  </a:moveTo>
                  <a:lnTo>
                    <a:pt x="13220" y="2895"/>
                  </a:lnTo>
                  <a:lnTo>
                    <a:pt x="10210" y="0"/>
                  </a:lnTo>
                  <a:lnTo>
                    <a:pt x="2908" y="127"/>
                  </a:lnTo>
                  <a:lnTo>
                    <a:pt x="0" y="3124"/>
                  </a:lnTo>
                  <a:lnTo>
                    <a:pt x="127" y="10426"/>
                  </a:lnTo>
                  <a:lnTo>
                    <a:pt x="3124" y="13335"/>
                  </a:lnTo>
                  <a:lnTo>
                    <a:pt x="10452" y="13220"/>
                  </a:lnTo>
                  <a:lnTo>
                    <a:pt x="13347" y="10198"/>
                  </a:lnTo>
                  <a:close/>
                </a:path>
                <a:path w="51434" h="34925">
                  <a:moveTo>
                    <a:pt x="50888" y="31178"/>
                  </a:moveTo>
                  <a:lnTo>
                    <a:pt x="50761" y="23876"/>
                  </a:lnTo>
                  <a:lnTo>
                    <a:pt x="47752" y="20980"/>
                  </a:lnTo>
                  <a:lnTo>
                    <a:pt x="40449" y="21107"/>
                  </a:lnTo>
                  <a:lnTo>
                    <a:pt x="37757" y="23876"/>
                  </a:lnTo>
                  <a:lnTo>
                    <a:pt x="37668" y="31419"/>
                  </a:lnTo>
                  <a:lnTo>
                    <a:pt x="40665" y="34315"/>
                  </a:lnTo>
                  <a:lnTo>
                    <a:pt x="47993" y="34201"/>
                  </a:lnTo>
                  <a:lnTo>
                    <a:pt x="50888" y="31178"/>
                  </a:lnTo>
                  <a:close/>
                </a:path>
              </a:pathLst>
            </a:custGeom>
            <a:solidFill>
              <a:srgbClr val="F1B79B">
                <a:alpha val="9999"/>
              </a:srgbClr>
            </a:solidFill>
          </p:spPr>
          <p:txBody>
            <a:bodyPr wrap="square" lIns="0" tIns="0" rIns="0" bIns="0" rtlCol="0"/>
            <a:lstStyle/>
            <a:p>
              <a:endParaRPr sz="1493" dirty="0"/>
            </a:p>
          </p:txBody>
        </p:sp>
        <p:sp>
          <p:nvSpPr>
            <p:cNvPr id="1748" name="object 1728">
              <a:extLst>
                <a:ext uri="{FF2B5EF4-FFF2-40B4-BE49-F238E27FC236}">
                  <a16:creationId xmlns:a16="http://schemas.microsoft.com/office/drawing/2014/main" id="{F3EB28B9-816E-41EF-BE84-D1C6A01EE81E}"/>
                </a:ext>
              </a:extLst>
            </p:cNvPr>
            <p:cNvSpPr/>
            <p:nvPr/>
          </p:nvSpPr>
          <p:spPr>
            <a:xfrm>
              <a:off x="434284" y="6654177"/>
              <a:ext cx="13970" cy="13335"/>
            </a:xfrm>
            <a:custGeom>
              <a:avLst/>
              <a:gdLst/>
              <a:ahLst/>
              <a:cxnLst/>
              <a:rect l="l" t="t" r="r" b="b"/>
              <a:pathLst>
                <a:path w="13970" h="13334">
                  <a:moveTo>
                    <a:pt x="10210" y="0"/>
                  </a:moveTo>
                  <a:lnTo>
                    <a:pt x="2908" y="126"/>
                  </a:lnTo>
                  <a:lnTo>
                    <a:pt x="0" y="3124"/>
                  </a:lnTo>
                  <a:lnTo>
                    <a:pt x="126" y="10439"/>
                  </a:lnTo>
                  <a:lnTo>
                    <a:pt x="3136" y="13334"/>
                  </a:lnTo>
                  <a:lnTo>
                    <a:pt x="10439" y="13207"/>
                  </a:lnTo>
                  <a:lnTo>
                    <a:pt x="13347" y="10198"/>
                  </a:lnTo>
                  <a:lnTo>
                    <a:pt x="13220" y="2895"/>
                  </a:lnTo>
                  <a:lnTo>
                    <a:pt x="10210" y="0"/>
                  </a:lnTo>
                  <a:close/>
                </a:path>
              </a:pathLst>
            </a:custGeom>
            <a:solidFill>
              <a:srgbClr val="F1B79B">
                <a:alpha val="66000"/>
              </a:srgbClr>
            </a:solidFill>
          </p:spPr>
          <p:txBody>
            <a:bodyPr wrap="square" lIns="0" tIns="0" rIns="0" bIns="0" rtlCol="0"/>
            <a:lstStyle/>
            <a:p>
              <a:endParaRPr sz="1493" dirty="0"/>
            </a:p>
          </p:txBody>
        </p:sp>
        <p:sp>
          <p:nvSpPr>
            <p:cNvPr id="1749" name="object 1729">
              <a:extLst>
                <a:ext uri="{FF2B5EF4-FFF2-40B4-BE49-F238E27FC236}">
                  <a16:creationId xmlns:a16="http://schemas.microsoft.com/office/drawing/2014/main" id="{1282B45D-0216-47D1-AFC2-D9B1ACA4A575}"/>
                </a:ext>
              </a:extLst>
            </p:cNvPr>
            <p:cNvSpPr/>
            <p:nvPr/>
          </p:nvSpPr>
          <p:spPr>
            <a:xfrm>
              <a:off x="441867" y="6647111"/>
              <a:ext cx="13970" cy="13335"/>
            </a:xfrm>
            <a:custGeom>
              <a:avLst/>
              <a:gdLst/>
              <a:ahLst/>
              <a:cxnLst/>
              <a:rect l="l" t="t" r="r" b="b"/>
              <a:pathLst>
                <a:path w="13970" h="13334">
                  <a:moveTo>
                    <a:pt x="10210" y="0"/>
                  </a:moveTo>
                  <a:lnTo>
                    <a:pt x="2908" y="127"/>
                  </a:lnTo>
                  <a:lnTo>
                    <a:pt x="0" y="3136"/>
                  </a:lnTo>
                  <a:lnTo>
                    <a:pt x="126" y="10439"/>
                  </a:lnTo>
                  <a:lnTo>
                    <a:pt x="3128" y="13339"/>
                  </a:lnTo>
                  <a:lnTo>
                    <a:pt x="10446" y="13213"/>
                  </a:lnTo>
                  <a:lnTo>
                    <a:pt x="13347" y="10210"/>
                  </a:lnTo>
                  <a:lnTo>
                    <a:pt x="13220" y="2895"/>
                  </a:lnTo>
                  <a:lnTo>
                    <a:pt x="10210" y="0"/>
                  </a:lnTo>
                  <a:close/>
                </a:path>
              </a:pathLst>
            </a:custGeom>
            <a:solidFill>
              <a:srgbClr val="F1B79B">
                <a:alpha val="78997"/>
              </a:srgbClr>
            </a:solidFill>
          </p:spPr>
          <p:txBody>
            <a:bodyPr wrap="square" lIns="0" tIns="0" rIns="0" bIns="0" rtlCol="0"/>
            <a:lstStyle/>
            <a:p>
              <a:endParaRPr sz="1493" dirty="0"/>
            </a:p>
          </p:txBody>
        </p:sp>
        <p:sp>
          <p:nvSpPr>
            <p:cNvPr id="1750" name="object 1730">
              <a:extLst>
                <a:ext uri="{FF2B5EF4-FFF2-40B4-BE49-F238E27FC236}">
                  <a16:creationId xmlns:a16="http://schemas.microsoft.com/office/drawing/2014/main" id="{357ABAC6-D931-4229-B578-A656AAC03DAA}"/>
                </a:ext>
              </a:extLst>
            </p:cNvPr>
            <p:cNvSpPr/>
            <p:nvPr/>
          </p:nvSpPr>
          <p:spPr>
            <a:xfrm>
              <a:off x="431610" y="6647925"/>
              <a:ext cx="13335" cy="13970"/>
            </a:xfrm>
            <a:custGeom>
              <a:avLst/>
              <a:gdLst/>
              <a:ahLst/>
              <a:cxnLst/>
              <a:rect l="l" t="t" r="r" b="b"/>
              <a:pathLst>
                <a:path w="13334" h="13970">
                  <a:moveTo>
                    <a:pt x="10083" y="0"/>
                  </a:moveTo>
                  <a:lnTo>
                    <a:pt x="2767" y="127"/>
                  </a:lnTo>
                  <a:lnTo>
                    <a:pt x="93" y="2907"/>
                  </a:lnTo>
                  <a:lnTo>
                    <a:pt x="0" y="10439"/>
                  </a:lnTo>
                  <a:lnTo>
                    <a:pt x="3009" y="13347"/>
                  </a:lnTo>
                  <a:lnTo>
                    <a:pt x="10318" y="13214"/>
                  </a:lnTo>
                  <a:lnTo>
                    <a:pt x="13219" y="10212"/>
                  </a:lnTo>
                  <a:lnTo>
                    <a:pt x="13092" y="2907"/>
                  </a:lnTo>
                  <a:lnTo>
                    <a:pt x="10083" y="0"/>
                  </a:lnTo>
                  <a:close/>
                </a:path>
              </a:pathLst>
            </a:custGeom>
            <a:solidFill>
              <a:srgbClr val="F1B79B">
                <a:alpha val="33998"/>
              </a:srgbClr>
            </a:solidFill>
          </p:spPr>
          <p:txBody>
            <a:bodyPr wrap="square" lIns="0" tIns="0" rIns="0" bIns="0" rtlCol="0"/>
            <a:lstStyle/>
            <a:p>
              <a:endParaRPr sz="1493" dirty="0"/>
            </a:p>
          </p:txBody>
        </p:sp>
        <p:sp>
          <p:nvSpPr>
            <p:cNvPr id="1751" name="object 1731">
              <a:extLst>
                <a:ext uri="{FF2B5EF4-FFF2-40B4-BE49-F238E27FC236}">
                  <a16:creationId xmlns:a16="http://schemas.microsoft.com/office/drawing/2014/main" id="{FF290B96-5293-40C8-AF90-91A6EAB809ED}"/>
                </a:ext>
              </a:extLst>
            </p:cNvPr>
            <p:cNvSpPr/>
            <p:nvPr/>
          </p:nvSpPr>
          <p:spPr>
            <a:xfrm>
              <a:off x="464654" y="6677666"/>
              <a:ext cx="13335" cy="13335"/>
            </a:xfrm>
            <a:custGeom>
              <a:avLst/>
              <a:gdLst/>
              <a:ahLst/>
              <a:cxnLst/>
              <a:rect l="l" t="t" r="r" b="b"/>
              <a:pathLst>
                <a:path w="13334" h="13334">
                  <a:moveTo>
                    <a:pt x="10083" y="0"/>
                  </a:moveTo>
                  <a:lnTo>
                    <a:pt x="2781" y="126"/>
                  </a:lnTo>
                  <a:lnTo>
                    <a:pt x="94" y="2895"/>
                  </a:lnTo>
                  <a:lnTo>
                    <a:pt x="0" y="10439"/>
                  </a:lnTo>
                  <a:lnTo>
                    <a:pt x="3003" y="13328"/>
                  </a:lnTo>
                  <a:lnTo>
                    <a:pt x="10318" y="13201"/>
                  </a:lnTo>
                  <a:lnTo>
                    <a:pt x="13220" y="10198"/>
                  </a:lnTo>
                  <a:lnTo>
                    <a:pt x="13093" y="2895"/>
                  </a:lnTo>
                  <a:lnTo>
                    <a:pt x="10083" y="0"/>
                  </a:lnTo>
                  <a:close/>
                </a:path>
              </a:pathLst>
            </a:custGeom>
            <a:solidFill>
              <a:srgbClr val="F1B79B">
                <a:alpha val="66000"/>
              </a:srgbClr>
            </a:solidFill>
          </p:spPr>
          <p:txBody>
            <a:bodyPr wrap="square" lIns="0" tIns="0" rIns="0" bIns="0" rtlCol="0"/>
            <a:lstStyle/>
            <a:p>
              <a:endParaRPr sz="1493" dirty="0"/>
            </a:p>
          </p:txBody>
        </p:sp>
        <p:sp>
          <p:nvSpPr>
            <p:cNvPr id="1752" name="object 1732">
              <a:extLst>
                <a:ext uri="{FF2B5EF4-FFF2-40B4-BE49-F238E27FC236}">
                  <a16:creationId xmlns:a16="http://schemas.microsoft.com/office/drawing/2014/main" id="{2A888FE6-BDE9-47BC-BF1A-13560416E711}"/>
                </a:ext>
              </a:extLst>
            </p:cNvPr>
            <p:cNvSpPr/>
            <p:nvPr/>
          </p:nvSpPr>
          <p:spPr>
            <a:xfrm>
              <a:off x="472249" y="6670598"/>
              <a:ext cx="13335" cy="13970"/>
            </a:xfrm>
            <a:custGeom>
              <a:avLst/>
              <a:gdLst/>
              <a:ahLst/>
              <a:cxnLst/>
              <a:rect l="l" t="t" r="r" b="b"/>
              <a:pathLst>
                <a:path w="13334" h="13970">
                  <a:moveTo>
                    <a:pt x="10075" y="0"/>
                  </a:moveTo>
                  <a:lnTo>
                    <a:pt x="2772" y="127"/>
                  </a:lnTo>
                  <a:lnTo>
                    <a:pt x="85" y="2907"/>
                  </a:lnTo>
                  <a:lnTo>
                    <a:pt x="0" y="10447"/>
                  </a:lnTo>
                  <a:lnTo>
                    <a:pt x="2997" y="13344"/>
                  </a:lnTo>
                  <a:lnTo>
                    <a:pt x="10313" y="13211"/>
                  </a:lnTo>
                  <a:lnTo>
                    <a:pt x="13212" y="10210"/>
                  </a:lnTo>
                  <a:lnTo>
                    <a:pt x="13084" y="2907"/>
                  </a:lnTo>
                  <a:lnTo>
                    <a:pt x="10075" y="0"/>
                  </a:lnTo>
                  <a:close/>
                </a:path>
              </a:pathLst>
            </a:custGeom>
            <a:solidFill>
              <a:srgbClr val="F1B79B">
                <a:alpha val="78997"/>
              </a:srgbClr>
            </a:solidFill>
          </p:spPr>
          <p:txBody>
            <a:bodyPr wrap="square" lIns="0" tIns="0" rIns="0" bIns="0" rtlCol="0"/>
            <a:lstStyle/>
            <a:p>
              <a:endParaRPr sz="1493" dirty="0"/>
            </a:p>
          </p:txBody>
        </p:sp>
        <p:sp>
          <p:nvSpPr>
            <p:cNvPr id="1753" name="object 1733">
              <a:extLst>
                <a:ext uri="{FF2B5EF4-FFF2-40B4-BE49-F238E27FC236}">
                  <a16:creationId xmlns:a16="http://schemas.microsoft.com/office/drawing/2014/main" id="{B0D6FEFB-40C4-4E57-B1CC-943B2E6E3E44}"/>
                </a:ext>
              </a:extLst>
            </p:cNvPr>
            <p:cNvSpPr/>
            <p:nvPr/>
          </p:nvSpPr>
          <p:spPr>
            <a:xfrm>
              <a:off x="461726" y="6671414"/>
              <a:ext cx="13970" cy="13970"/>
            </a:xfrm>
            <a:custGeom>
              <a:avLst/>
              <a:gdLst/>
              <a:ahLst/>
              <a:cxnLst/>
              <a:rect l="l" t="t" r="r" b="b"/>
              <a:pathLst>
                <a:path w="13970" h="13970">
                  <a:moveTo>
                    <a:pt x="10210" y="0"/>
                  </a:moveTo>
                  <a:lnTo>
                    <a:pt x="2908" y="127"/>
                  </a:lnTo>
                  <a:lnTo>
                    <a:pt x="0" y="3136"/>
                  </a:lnTo>
                  <a:lnTo>
                    <a:pt x="126" y="10439"/>
                  </a:lnTo>
                  <a:lnTo>
                    <a:pt x="3134" y="13344"/>
                  </a:lnTo>
                  <a:lnTo>
                    <a:pt x="10441" y="13218"/>
                  </a:lnTo>
                  <a:lnTo>
                    <a:pt x="13347" y="10210"/>
                  </a:lnTo>
                  <a:lnTo>
                    <a:pt x="13218" y="2906"/>
                  </a:lnTo>
                  <a:lnTo>
                    <a:pt x="10210" y="0"/>
                  </a:lnTo>
                  <a:close/>
                </a:path>
              </a:pathLst>
            </a:custGeom>
            <a:solidFill>
              <a:srgbClr val="F1B79B">
                <a:alpha val="33998"/>
              </a:srgbClr>
            </a:solidFill>
          </p:spPr>
          <p:txBody>
            <a:bodyPr wrap="square" lIns="0" tIns="0" rIns="0" bIns="0" rtlCol="0"/>
            <a:lstStyle/>
            <a:p>
              <a:endParaRPr sz="1493" dirty="0"/>
            </a:p>
          </p:txBody>
        </p:sp>
        <p:sp>
          <p:nvSpPr>
            <p:cNvPr id="1754" name="object 1734">
              <a:extLst>
                <a:ext uri="{FF2B5EF4-FFF2-40B4-BE49-F238E27FC236}">
                  <a16:creationId xmlns:a16="http://schemas.microsoft.com/office/drawing/2014/main" id="{1C62986D-2F98-45CE-AD6E-FA07D752DF35}"/>
                </a:ext>
              </a:extLst>
            </p:cNvPr>
            <p:cNvSpPr/>
            <p:nvPr/>
          </p:nvSpPr>
          <p:spPr>
            <a:xfrm>
              <a:off x="558716" y="6719646"/>
              <a:ext cx="13335" cy="13970"/>
            </a:xfrm>
            <a:custGeom>
              <a:avLst/>
              <a:gdLst/>
              <a:ahLst/>
              <a:cxnLst/>
              <a:rect l="l" t="t" r="r" b="b"/>
              <a:pathLst>
                <a:path w="13334" h="13970">
                  <a:moveTo>
                    <a:pt x="10089" y="0"/>
                  </a:moveTo>
                  <a:lnTo>
                    <a:pt x="2776" y="126"/>
                  </a:lnTo>
                  <a:lnTo>
                    <a:pt x="109" y="2898"/>
                  </a:lnTo>
                  <a:lnTo>
                    <a:pt x="0" y="10446"/>
                  </a:lnTo>
                  <a:lnTo>
                    <a:pt x="3009" y="13355"/>
                  </a:lnTo>
                  <a:lnTo>
                    <a:pt x="10316" y="13223"/>
                  </a:lnTo>
                  <a:lnTo>
                    <a:pt x="13215" y="10223"/>
                  </a:lnTo>
                  <a:lnTo>
                    <a:pt x="13088" y="2898"/>
                  </a:lnTo>
                  <a:lnTo>
                    <a:pt x="10089" y="0"/>
                  </a:lnTo>
                  <a:close/>
                </a:path>
              </a:pathLst>
            </a:custGeom>
            <a:solidFill>
              <a:srgbClr val="F1B79B">
                <a:alpha val="39999"/>
              </a:srgbClr>
            </a:solidFill>
          </p:spPr>
          <p:txBody>
            <a:bodyPr wrap="square" lIns="0" tIns="0" rIns="0" bIns="0" rtlCol="0"/>
            <a:lstStyle/>
            <a:p>
              <a:endParaRPr sz="1493" dirty="0"/>
            </a:p>
          </p:txBody>
        </p:sp>
        <p:sp>
          <p:nvSpPr>
            <p:cNvPr id="1755" name="object 1735">
              <a:extLst>
                <a:ext uri="{FF2B5EF4-FFF2-40B4-BE49-F238E27FC236}">
                  <a16:creationId xmlns:a16="http://schemas.microsoft.com/office/drawing/2014/main" id="{FD5B4F37-135B-4501-9DC0-E6209E204B4E}"/>
                </a:ext>
              </a:extLst>
            </p:cNvPr>
            <p:cNvSpPr/>
            <p:nvPr/>
          </p:nvSpPr>
          <p:spPr>
            <a:xfrm>
              <a:off x="496048" y="6702463"/>
              <a:ext cx="13335" cy="13970"/>
            </a:xfrm>
            <a:custGeom>
              <a:avLst/>
              <a:gdLst/>
              <a:ahLst/>
              <a:cxnLst/>
              <a:rect l="l" t="t" r="r" b="b"/>
              <a:pathLst>
                <a:path w="13334" h="13970">
                  <a:moveTo>
                    <a:pt x="10086" y="0"/>
                  </a:moveTo>
                  <a:lnTo>
                    <a:pt x="2777" y="126"/>
                  </a:lnTo>
                  <a:lnTo>
                    <a:pt x="104" y="2904"/>
                  </a:lnTo>
                  <a:lnTo>
                    <a:pt x="0" y="10449"/>
                  </a:lnTo>
                  <a:lnTo>
                    <a:pt x="3008" y="13356"/>
                  </a:lnTo>
                  <a:lnTo>
                    <a:pt x="10311" y="13229"/>
                  </a:lnTo>
                  <a:lnTo>
                    <a:pt x="13219" y="10219"/>
                  </a:lnTo>
                  <a:lnTo>
                    <a:pt x="13092" y="2904"/>
                  </a:lnTo>
                  <a:lnTo>
                    <a:pt x="10086" y="0"/>
                  </a:lnTo>
                  <a:close/>
                </a:path>
              </a:pathLst>
            </a:custGeom>
            <a:solidFill>
              <a:srgbClr val="F1B79B">
                <a:alpha val="9999"/>
              </a:srgbClr>
            </a:solidFill>
          </p:spPr>
          <p:txBody>
            <a:bodyPr wrap="square" lIns="0" tIns="0" rIns="0" bIns="0" rtlCol="0"/>
            <a:lstStyle/>
            <a:p>
              <a:endParaRPr sz="1493" dirty="0"/>
            </a:p>
          </p:txBody>
        </p:sp>
        <p:sp>
          <p:nvSpPr>
            <p:cNvPr id="1756" name="object 1736">
              <a:extLst>
                <a:ext uri="{FF2B5EF4-FFF2-40B4-BE49-F238E27FC236}">
                  <a16:creationId xmlns:a16="http://schemas.microsoft.com/office/drawing/2014/main" id="{F8B2D0B8-270C-414B-A035-44A6E54343C4}"/>
                </a:ext>
              </a:extLst>
            </p:cNvPr>
            <p:cNvSpPr/>
            <p:nvPr/>
          </p:nvSpPr>
          <p:spPr>
            <a:xfrm>
              <a:off x="548779" y="6726760"/>
              <a:ext cx="13335" cy="13970"/>
            </a:xfrm>
            <a:custGeom>
              <a:avLst/>
              <a:gdLst/>
              <a:ahLst/>
              <a:cxnLst/>
              <a:rect l="l" t="t" r="r" b="b"/>
              <a:pathLst>
                <a:path w="13334" h="13970">
                  <a:moveTo>
                    <a:pt x="10080" y="0"/>
                  </a:moveTo>
                  <a:lnTo>
                    <a:pt x="2777" y="127"/>
                  </a:lnTo>
                  <a:lnTo>
                    <a:pt x="90" y="2908"/>
                  </a:lnTo>
                  <a:lnTo>
                    <a:pt x="0" y="10455"/>
                  </a:lnTo>
                  <a:lnTo>
                    <a:pt x="3003" y="13345"/>
                  </a:lnTo>
                  <a:lnTo>
                    <a:pt x="10310" y="13218"/>
                  </a:lnTo>
                  <a:lnTo>
                    <a:pt x="13216" y="10223"/>
                  </a:lnTo>
                  <a:lnTo>
                    <a:pt x="13089" y="2908"/>
                  </a:lnTo>
                  <a:lnTo>
                    <a:pt x="10080" y="0"/>
                  </a:lnTo>
                  <a:close/>
                </a:path>
              </a:pathLst>
            </a:custGeom>
            <a:solidFill>
              <a:srgbClr val="F1B79B">
                <a:alpha val="52999"/>
              </a:srgbClr>
            </a:solidFill>
          </p:spPr>
          <p:txBody>
            <a:bodyPr wrap="square" lIns="0" tIns="0" rIns="0" bIns="0" rtlCol="0"/>
            <a:lstStyle/>
            <a:p>
              <a:endParaRPr sz="1493" dirty="0"/>
            </a:p>
          </p:txBody>
        </p:sp>
        <p:sp>
          <p:nvSpPr>
            <p:cNvPr id="1757" name="object 1737">
              <a:extLst>
                <a:ext uri="{FF2B5EF4-FFF2-40B4-BE49-F238E27FC236}">
                  <a16:creationId xmlns:a16="http://schemas.microsoft.com/office/drawing/2014/main" id="{811D6F5F-0014-42C9-96A4-E7F188BDCCF5}"/>
                </a:ext>
              </a:extLst>
            </p:cNvPr>
            <p:cNvSpPr/>
            <p:nvPr/>
          </p:nvSpPr>
          <p:spPr>
            <a:xfrm>
              <a:off x="512645" y="6705561"/>
              <a:ext cx="13970" cy="13970"/>
            </a:xfrm>
            <a:custGeom>
              <a:avLst/>
              <a:gdLst/>
              <a:ahLst/>
              <a:cxnLst/>
              <a:rect l="l" t="t" r="r" b="b"/>
              <a:pathLst>
                <a:path w="13970" h="13970">
                  <a:moveTo>
                    <a:pt x="10210" y="0"/>
                  </a:moveTo>
                  <a:lnTo>
                    <a:pt x="2895" y="127"/>
                  </a:lnTo>
                  <a:lnTo>
                    <a:pt x="0" y="3124"/>
                  </a:lnTo>
                  <a:lnTo>
                    <a:pt x="126" y="10426"/>
                  </a:lnTo>
                  <a:lnTo>
                    <a:pt x="3136" y="13347"/>
                  </a:lnTo>
                  <a:lnTo>
                    <a:pt x="10439" y="13220"/>
                  </a:lnTo>
                  <a:lnTo>
                    <a:pt x="13347" y="10198"/>
                  </a:lnTo>
                  <a:lnTo>
                    <a:pt x="13220" y="2895"/>
                  </a:lnTo>
                  <a:lnTo>
                    <a:pt x="10210" y="0"/>
                  </a:lnTo>
                  <a:close/>
                </a:path>
              </a:pathLst>
            </a:custGeom>
            <a:solidFill>
              <a:srgbClr val="F1B79B">
                <a:alpha val="50000"/>
              </a:srgbClr>
            </a:solidFill>
          </p:spPr>
          <p:txBody>
            <a:bodyPr wrap="square" lIns="0" tIns="0" rIns="0" bIns="0" rtlCol="0"/>
            <a:lstStyle/>
            <a:p>
              <a:endParaRPr sz="1493" dirty="0"/>
            </a:p>
          </p:txBody>
        </p:sp>
        <p:sp>
          <p:nvSpPr>
            <p:cNvPr id="1758" name="object 1738">
              <a:extLst>
                <a:ext uri="{FF2B5EF4-FFF2-40B4-BE49-F238E27FC236}">
                  <a16:creationId xmlns:a16="http://schemas.microsoft.com/office/drawing/2014/main" id="{D2CB0E7B-3DFD-4001-B29C-5E1289E34852}"/>
                </a:ext>
              </a:extLst>
            </p:cNvPr>
            <p:cNvSpPr/>
            <p:nvPr/>
          </p:nvSpPr>
          <p:spPr>
            <a:xfrm>
              <a:off x="539205" y="6706387"/>
              <a:ext cx="13335" cy="13970"/>
            </a:xfrm>
            <a:custGeom>
              <a:avLst/>
              <a:gdLst/>
              <a:ahLst/>
              <a:cxnLst/>
              <a:rect l="l" t="t" r="r" b="b"/>
              <a:pathLst>
                <a:path w="13334" h="13970">
                  <a:moveTo>
                    <a:pt x="10087" y="0"/>
                  </a:moveTo>
                  <a:lnTo>
                    <a:pt x="2777" y="126"/>
                  </a:lnTo>
                  <a:lnTo>
                    <a:pt x="94" y="2903"/>
                  </a:lnTo>
                  <a:lnTo>
                    <a:pt x="0" y="10435"/>
                  </a:lnTo>
                  <a:lnTo>
                    <a:pt x="3000" y="13347"/>
                  </a:lnTo>
                  <a:lnTo>
                    <a:pt x="10320" y="13220"/>
                  </a:lnTo>
                  <a:lnTo>
                    <a:pt x="13219" y="10208"/>
                  </a:lnTo>
                  <a:lnTo>
                    <a:pt x="13092" y="2903"/>
                  </a:lnTo>
                  <a:lnTo>
                    <a:pt x="10087" y="0"/>
                  </a:lnTo>
                  <a:close/>
                </a:path>
              </a:pathLst>
            </a:custGeom>
            <a:solidFill>
              <a:srgbClr val="F8BB9F">
                <a:alpha val="33998"/>
              </a:srgbClr>
            </a:solidFill>
          </p:spPr>
          <p:txBody>
            <a:bodyPr wrap="square" lIns="0" tIns="0" rIns="0" bIns="0" rtlCol="0"/>
            <a:lstStyle/>
            <a:p>
              <a:endParaRPr sz="1493" dirty="0"/>
            </a:p>
          </p:txBody>
        </p:sp>
        <p:sp>
          <p:nvSpPr>
            <p:cNvPr id="1759" name="object 1739">
              <a:extLst>
                <a:ext uri="{FF2B5EF4-FFF2-40B4-BE49-F238E27FC236}">
                  <a16:creationId xmlns:a16="http://schemas.microsoft.com/office/drawing/2014/main" id="{8ECB8F6C-66ED-4A74-B62C-79164B2C4002}"/>
                </a:ext>
              </a:extLst>
            </p:cNvPr>
            <p:cNvSpPr/>
            <p:nvPr/>
          </p:nvSpPr>
          <p:spPr>
            <a:xfrm>
              <a:off x="453232" y="6646240"/>
              <a:ext cx="13970" cy="13970"/>
            </a:xfrm>
            <a:custGeom>
              <a:avLst/>
              <a:gdLst/>
              <a:ahLst/>
              <a:cxnLst/>
              <a:rect l="l" t="t" r="r" b="b"/>
              <a:pathLst>
                <a:path w="13970" h="13970">
                  <a:moveTo>
                    <a:pt x="10212" y="0"/>
                  </a:moveTo>
                  <a:lnTo>
                    <a:pt x="2894" y="126"/>
                  </a:lnTo>
                  <a:lnTo>
                    <a:pt x="0" y="3135"/>
                  </a:lnTo>
                  <a:lnTo>
                    <a:pt x="126" y="10437"/>
                  </a:lnTo>
                  <a:lnTo>
                    <a:pt x="3136" y="13345"/>
                  </a:lnTo>
                  <a:lnTo>
                    <a:pt x="10439" y="13218"/>
                  </a:lnTo>
                  <a:lnTo>
                    <a:pt x="13347" y="10209"/>
                  </a:lnTo>
                  <a:lnTo>
                    <a:pt x="13220" y="2906"/>
                  </a:lnTo>
                  <a:lnTo>
                    <a:pt x="10212" y="0"/>
                  </a:lnTo>
                  <a:close/>
                </a:path>
              </a:pathLst>
            </a:custGeom>
            <a:solidFill>
              <a:srgbClr val="F8BB9F">
                <a:alpha val="86000"/>
              </a:srgbClr>
            </a:solidFill>
          </p:spPr>
          <p:txBody>
            <a:bodyPr wrap="square" lIns="0" tIns="0" rIns="0" bIns="0" rtlCol="0"/>
            <a:lstStyle/>
            <a:p>
              <a:endParaRPr sz="1493" dirty="0"/>
            </a:p>
          </p:txBody>
        </p:sp>
        <p:sp>
          <p:nvSpPr>
            <p:cNvPr id="1760" name="object 1740">
              <a:extLst>
                <a:ext uri="{FF2B5EF4-FFF2-40B4-BE49-F238E27FC236}">
                  <a16:creationId xmlns:a16="http://schemas.microsoft.com/office/drawing/2014/main" id="{D30B5276-2EF2-44FD-8286-06FB3EFC5F92}"/>
                </a:ext>
              </a:extLst>
            </p:cNvPr>
            <p:cNvSpPr/>
            <p:nvPr/>
          </p:nvSpPr>
          <p:spPr>
            <a:xfrm>
              <a:off x="445896" y="6653438"/>
              <a:ext cx="13335" cy="13970"/>
            </a:xfrm>
            <a:custGeom>
              <a:avLst/>
              <a:gdLst/>
              <a:ahLst/>
              <a:cxnLst/>
              <a:rect l="l" t="t" r="r" b="b"/>
              <a:pathLst>
                <a:path w="13334" h="13970">
                  <a:moveTo>
                    <a:pt x="10082" y="0"/>
                  </a:moveTo>
                  <a:lnTo>
                    <a:pt x="2780" y="127"/>
                  </a:lnTo>
                  <a:lnTo>
                    <a:pt x="93" y="2895"/>
                  </a:lnTo>
                  <a:lnTo>
                    <a:pt x="0" y="10440"/>
                  </a:lnTo>
                  <a:lnTo>
                    <a:pt x="3008" y="13347"/>
                  </a:lnTo>
                  <a:lnTo>
                    <a:pt x="10311" y="13220"/>
                  </a:lnTo>
                  <a:lnTo>
                    <a:pt x="13219" y="10210"/>
                  </a:lnTo>
                  <a:lnTo>
                    <a:pt x="13092" y="2895"/>
                  </a:lnTo>
                  <a:lnTo>
                    <a:pt x="10082" y="0"/>
                  </a:lnTo>
                  <a:close/>
                </a:path>
              </a:pathLst>
            </a:custGeom>
            <a:solidFill>
              <a:srgbClr val="F1B79B">
                <a:alpha val="9999"/>
              </a:srgbClr>
            </a:solidFill>
          </p:spPr>
          <p:txBody>
            <a:bodyPr wrap="square" lIns="0" tIns="0" rIns="0" bIns="0" rtlCol="0"/>
            <a:lstStyle/>
            <a:p>
              <a:endParaRPr sz="1493" dirty="0"/>
            </a:p>
          </p:txBody>
        </p:sp>
        <p:sp>
          <p:nvSpPr>
            <p:cNvPr id="1761" name="object 1741">
              <a:extLst>
                <a:ext uri="{FF2B5EF4-FFF2-40B4-BE49-F238E27FC236}">
                  <a16:creationId xmlns:a16="http://schemas.microsoft.com/office/drawing/2014/main" id="{6AA8FE60-3291-45B4-AD3E-E15CAA933D73}"/>
                </a:ext>
              </a:extLst>
            </p:cNvPr>
            <p:cNvSpPr/>
            <p:nvPr/>
          </p:nvSpPr>
          <p:spPr>
            <a:xfrm>
              <a:off x="461390" y="6653748"/>
              <a:ext cx="13335" cy="13970"/>
            </a:xfrm>
            <a:custGeom>
              <a:avLst/>
              <a:gdLst/>
              <a:ahLst/>
              <a:cxnLst/>
              <a:rect l="l" t="t" r="r" b="b"/>
              <a:pathLst>
                <a:path w="13334" h="13970">
                  <a:moveTo>
                    <a:pt x="10083" y="0"/>
                  </a:moveTo>
                  <a:lnTo>
                    <a:pt x="2758" y="133"/>
                  </a:lnTo>
                  <a:lnTo>
                    <a:pt x="89" y="2919"/>
                  </a:lnTo>
                  <a:lnTo>
                    <a:pt x="0" y="10452"/>
                  </a:lnTo>
                  <a:lnTo>
                    <a:pt x="3002" y="13354"/>
                  </a:lnTo>
                  <a:lnTo>
                    <a:pt x="10320" y="13220"/>
                  </a:lnTo>
                  <a:lnTo>
                    <a:pt x="13218" y="10221"/>
                  </a:lnTo>
                  <a:lnTo>
                    <a:pt x="13091" y="2919"/>
                  </a:lnTo>
                  <a:lnTo>
                    <a:pt x="10083" y="0"/>
                  </a:lnTo>
                  <a:close/>
                </a:path>
              </a:pathLst>
            </a:custGeom>
            <a:solidFill>
              <a:srgbClr val="F1B79B">
                <a:alpha val="39999"/>
              </a:srgbClr>
            </a:solidFill>
          </p:spPr>
          <p:txBody>
            <a:bodyPr wrap="square" lIns="0" tIns="0" rIns="0" bIns="0" rtlCol="0"/>
            <a:lstStyle/>
            <a:p>
              <a:endParaRPr sz="1493" dirty="0"/>
            </a:p>
          </p:txBody>
        </p:sp>
        <p:sp>
          <p:nvSpPr>
            <p:cNvPr id="1762" name="object 1742">
              <a:extLst>
                <a:ext uri="{FF2B5EF4-FFF2-40B4-BE49-F238E27FC236}">
                  <a16:creationId xmlns:a16="http://schemas.microsoft.com/office/drawing/2014/main" id="{61C7AF18-05E7-4684-9AAE-C21D2587DEDE}"/>
                </a:ext>
              </a:extLst>
            </p:cNvPr>
            <p:cNvSpPr/>
            <p:nvPr/>
          </p:nvSpPr>
          <p:spPr>
            <a:xfrm>
              <a:off x="451450" y="6660866"/>
              <a:ext cx="13335" cy="13970"/>
            </a:xfrm>
            <a:custGeom>
              <a:avLst/>
              <a:gdLst/>
              <a:ahLst/>
              <a:cxnLst/>
              <a:rect l="l" t="t" r="r" b="b"/>
              <a:pathLst>
                <a:path w="13334" h="13970">
                  <a:moveTo>
                    <a:pt x="10083" y="0"/>
                  </a:moveTo>
                  <a:lnTo>
                    <a:pt x="2781" y="127"/>
                  </a:lnTo>
                  <a:lnTo>
                    <a:pt x="97" y="2905"/>
                  </a:lnTo>
                  <a:lnTo>
                    <a:pt x="0" y="10439"/>
                  </a:lnTo>
                  <a:lnTo>
                    <a:pt x="3009" y="13347"/>
                  </a:lnTo>
                  <a:lnTo>
                    <a:pt x="10318" y="13214"/>
                  </a:lnTo>
                  <a:lnTo>
                    <a:pt x="13216" y="10214"/>
                  </a:lnTo>
                  <a:lnTo>
                    <a:pt x="13090" y="2905"/>
                  </a:lnTo>
                  <a:lnTo>
                    <a:pt x="10083" y="0"/>
                  </a:lnTo>
                  <a:close/>
                </a:path>
              </a:pathLst>
            </a:custGeom>
            <a:solidFill>
              <a:srgbClr val="F1B79B">
                <a:alpha val="52999"/>
              </a:srgbClr>
            </a:solidFill>
          </p:spPr>
          <p:txBody>
            <a:bodyPr wrap="square" lIns="0" tIns="0" rIns="0" bIns="0" rtlCol="0"/>
            <a:lstStyle/>
            <a:p>
              <a:endParaRPr sz="1493" dirty="0"/>
            </a:p>
          </p:txBody>
        </p:sp>
        <p:sp>
          <p:nvSpPr>
            <p:cNvPr id="1763" name="object 1743">
              <a:extLst>
                <a:ext uri="{FF2B5EF4-FFF2-40B4-BE49-F238E27FC236}">
                  <a16:creationId xmlns:a16="http://schemas.microsoft.com/office/drawing/2014/main" id="{B214D014-6FAA-46CC-9A79-976AAE714C23}"/>
                </a:ext>
              </a:extLst>
            </p:cNvPr>
            <p:cNvSpPr/>
            <p:nvPr/>
          </p:nvSpPr>
          <p:spPr>
            <a:xfrm>
              <a:off x="441751" y="6640499"/>
              <a:ext cx="13970" cy="13970"/>
            </a:xfrm>
            <a:custGeom>
              <a:avLst/>
              <a:gdLst/>
              <a:ahLst/>
              <a:cxnLst/>
              <a:rect l="l" t="t" r="r" b="b"/>
              <a:pathLst>
                <a:path w="13970" h="13970">
                  <a:moveTo>
                    <a:pt x="10210" y="0"/>
                  </a:moveTo>
                  <a:lnTo>
                    <a:pt x="2908" y="126"/>
                  </a:lnTo>
                  <a:lnTo>
                    <a:pt x="0" y="3124"/>
                  </a:lnTo>
                  <a:lnTo>
                    <a:pt x="126" y="10426"/>
                  </a:lnTo>
                  <a:lnTo>
                    <a:pt x="3136" y="13347"/>
                  </a:lnTo>
                  <a:lnTo>
                    <a:pt x="10439" y="13220"/>
                  </a:lnTo>
                  <a:lnTo>
                    <a:pt x="13347" y="10198"/>
                  </a:lnTo>
                  <a:lnTo>
                    <a:pt x="13220" y="2895"/>
                  </a:lnTo>
                  <a:lnTo>
                    <a:pt x="10210" y="0"/>
                  </a:lnTo>
                  <a:close/>
                </a:path>
              </a:pathLst>
            </a:custGeom>
            <a:solidFill>
              <a:srgbClr val="F8BB9F">
                <a:alpha val="33998"/>
              </a:srgbClr>
            </a:solidFill>
          </p:spPr>
          <p:txBody>
            <a:bodyPr wrap="square" lIns="0" tIns="0" rIns="0" bIns="0" rtlCol="0"/>
            <a:lstStyle/>
            <a:p>
              <a:endParaRPr sz="1493" dirty="0"/>
            </a:p>
          </p:txBody>
        </p:sp>
        <p:sp>
          <p:nvSpPr>
            <p:cNvPr id="1764" name="object 1744">
              <a:extLst>
                <a:ext uri="{FF2B5EF4-FFF2-40B4-BE49-F238E27FC236}">
                  <a16:creationId xmlns:a16="http://schemas.microsoft.com/office/drawing/2014/main" id="{E0C24E91-3B59-489C-A67A-AC1F9AC6ED76}"/>
                </a:ext>
              </a:extLst>
            </p:cNvPr>
            <p:cNvSpPr/>
            <p:nvPr/>
          </p:nvSpPr>
          <p:spPr>
            <a:xfrm>
              <a:off x="482650" y="6685178"/>
              <a:ext cx="13335" cy="13970"/>
            </a:xfrm>
            <a:custGeom>
              <a:avLst/>
              <a:gdLst/>
              <a:ahLst/>
              <a:cxnLst/>
              <a:rect l="l" t="t" r="r" b="b"/>
              <a:pathLst>
                <a:path w="13334" h="13970">
                  <a:moveTo>
                    <a:pt x="10079" y="0"/>
                  </a:moveTo>
                  <a:lnTo>
                    <a:pt x="2761" y="126"/>
                  </a:lnTo>
                  <a:lnTo>
                    <a:pt x="86" y="2906"/>
                  </a:lnTo>
                  <a:lnTo>
                    <a:pt x="0" y="10456"/>
                  </a:lnTo>
                  <a:lnTo>
                    <a:pt x="3003" y="13358"/>
                  </a:lnTo>
                  <a:lnTo>
                    <a:pt x="10306" y="13231"/>
                  </a:lnTo>
                  <a:lnTo>
                    <a:pt x="13214" y="10221"/>
                  </a:lnTo>
                  <a:lnTo>
                    <a:pt x="13087" y="2906"/>
                  </a:lnTo>
                  <a:lnTo>
                    <a:pt x="10079" y="0"/>
                  </a:lnTo>
                  <a:close/>
                </a:path>
              </a:pathLst>
            </a:custGeom>
            <a:solidFill>
              <a:srgbClr val="F1B79B">
                <a:alpha val="55999"/>
              </a:srgbClr>
            </a:solidFill>
          </p:spPr>
          <p:txBody>
            <a:bodyPr wrap="square" lIns="0" tIns="0" rIns="0" bIns="0" rtlCol="0"/>
            <a:lstStyle/>
            <a:p>
              <a:endParaRPr sz="1493" dirty="0"/>
            </a:p>
          </p:txBody>
        </p:sp>
        <p:sp>
          <p:nvSpPr>
            <p:cNvPr id="1765" name="object 1745">
              <a:extLst>
                <a:ext uri="{FF2B5EF4-FFF2-40B4-BE49-F238E27FC236}">
                  <a16:creationId xmlns:a16="http://schemas.microsoft.com/office/drawing/2014/main" id="{53AEE1C9-B2E0-4A0A-9704-9FC65B4D2F94}"/>
                </a:ext>
              </a:extLst>
            </p:cNvPr>
            <p:cNvSpPr/>
            <p:nvPr/>
          </p:nvSpPr>
          <p:spPr>
            <a:xfrm>
              <a:off x="484009" y="6676783"/>
              <a:ext cx="13335" cy="13970"/>
            </a:xfrm>
            <a:custGeom>
              <a:avLst/>
              <a:gdLst/>
              <a:ahLst/>
              <a:cxnLst/>
              <a:rect l="l" t="t" r="r" b="b"/>
              <a:pathLst>
                <a:path w="13334" h="13970">
                  <a:moveTo>
                    <a:pt x="10089" y="0"/>
                  </a:moveTo>
                  <a:lnTo>
                    <a:pt x="2769" y="126"/>
                  </a:lnTo>
                  <a:lnTo>
                    <a:pt x="89" y="2912"/>
                  </a:lnTo>
                  <a:lnTo>
                    <a:pt x="0" y="10446"/>
                  </a:lnTo>
                  <a:lnTo>
                    <a:pt x="3001" y="13347"/>
                  </a:lnTo>
                  <a:lnTo>
                    <a:pt x="10325" y="13220"/>
                  </a:lnTo>
                  <a:lnTo>
                    <a:pt x="13217" y="10214"/>
                  </a:lnTo>
                  <a:lnTo>
                    <a:pt x="13090" y="2912"/>
                  </a:lnTo>
                  <a:lnTo>
                    <a:pt x="10089" y="0"/>
                  </a:lnTo>
                  <a:close/>
                </a:path>
              </a:pathLst>
            </a:custGeom>
            <a:solidFill>
              <a:srgbClr val="F8BB9F">
                <a:alpha val="41000"/>
              </a:srgbClr>
            </a:solidFill>
          </p:spPr>
          <p:txBody>
            <a:bodyPr wrap="square" lIns="0" tIns="0" rIns="0" bIns="0" rtlCol="0"/>
            <a:lstStyle/>
            <a:p>
              <a:endParaRPr sz="1493" dirty="0"/>
            </a:p>
          </p:txBody>
        </p:sp>
        <p:sp>
          <p:nvSpPr>
            <p:cNvPr id="1766" name="object 1746">
              <a:extLst>
                <a:ext uri="{FF2B5EF4-FFF2-40B4-BE49-F238E27FC236}">
                  <a16:creationId xmlns:a16="http://schemas.microsoft.com/office/drawing/2014/main" id="{12EF347B-78E6-4A4F-B8A5-ECDA05428F29}"/>
                </a:ext>
              </a:extLst>
            </p:cNvPr>
            <p:cNvSpPr/>
            <p:nvPr/>
          </p:nvSpPr>
          <p:spPr>
            <a:xfrm>
              <a:off x="495532" y="6689826"/>
              <a:ext cx="13335" cy="13970"/>
            </a:xfrm>
            <a:custGeom>
              <a:avLst/>
              <a:gdLst/>
              <a:ahLst/>
              <a:cxnLst/>
              <a:rect l="l" t="t" r="r" b="b"/>
              <a:pathLst>
                <a:path w="13334" h="13970">
                  <a:moveTo>
                    <a:pt x="10086" y="0"/>
                  </a:moveTo>
                  <a:lnTo>
                    <a:pt x="2779" y="126"/>
                  </a:lnTo>
                  <a:lnTo>
                    <a:pt x="97" y="2902"/>
                  </a:lnTo>
                  <a:lnTo>
                    <a:pt x="0" y="10436"/>
                  </a:lnTo>
                  <a:lnTo>
                    <a:pt x="3009" y="13356"/>
                  </a:lnTo>
                  <a:lnTo>
                    <a:pt x="10319" y="13223"/>
                  </a:lnTo>
                  <a:lnTo>
                    <a:pt x="13216" y="10212"/>
                  </a:lnTo>
                  <a:lnTo>
                    <a:pt x="13090" y="2902"/>
                  </a:lnTo>
                  <a:lnTo>
                    <a:pt x="10086" y="0"/>
                  </a:lnTo>
                  <a:close/>
                </a:path>
              </a:pathLst>
            </a:custGeom>
            <a:solidFill>
              <a:srgbClr val="F8BB9F">
                <a:alpha val="31999"/>
              </a:srgbClr>
            </a:solidFill>
          </p:spPr>
          <p:txBody>
            <a:bodyPr wrap="square" lIns="0" tIns="0" rIns="0" bIns="0" rtlCol="0"/>
            <a:lstStyle/>
            <a:p>
              <a:endParaRPr sz="1493" dirty="0"/>
            </a:p>
          </p:txBody>
        </p:sp>
        <p:sp>
          <p:nvSpPr>
            <p:cNvPr id="1767" name="object 1747">
              <a:extLst>
                <a:ext uri="{FF2B5EF4-FFF2-40B4-BE49-F238E27FC236}">
                  <a16:creationId xmlns:a16="http://schemas.microsoft.com/office/drawing/2014/main" id="{833604E1-E5D4-49FD-9C09-2D81F7206544}"/>
                </a:ext>
              </a:extLst>
            </p:cNvPr>
            <p:cNvSpPr/>
            <p:nvPr/>
          </p:nvSpPr>
          <p:spPr>
            <a:xfrm>
              <a:off x="429352" y="6640459"/>
              <a:ext cx="13970" cy="13970"/>
            </a:xfrm>
            <a:custGeom>
              <a:avLst/>
              <a:gdLst/>
              <a:ahLst/>
              <a:cxnLst/>
              <a:rect l="l" t="t" r="r" b="b"/>
              <a:pathLst>
                <a:path w="13970" h="13970">
                  <a:moveTo>
                    <a:pt x="10210" y="0"/>
                  </a:moveTo>
                  <a:lnTo>
                    <a:pt x="2908" y="127"/>
                  </a:lnTo>
                  <a:lnTo>
                    <a:pt x="0" y="3124"/>
                  </a:lnTo>
                  <a:lnTo>
                    <a:pt x="126" y="10426"/>
                  </a:lnTo>
                  <a:lnTo>
                    <a:pt x="3136" y="13347"/>
                  </a:lnTo>
                  <a:lnTo>
                    <a:pt x="10439" y="13220"/>
                  </a:lnTo>
                  <a:lnTo>
                    <a:pt x="13343" y="10202"/>
                  </a:lnTo>
                  <a:lnTo>
                    <a:pt x="13217" y="2892"/>
                  </a:lnTo>
                  <a:lnTo>
                    <a:pt x="10210" y="0"/>
                  </a:lnTo>
                  <a:close/>
                </a:path>
              </a:pathLst>
            </a:custGeom>
            <a:solidFill>
              <a:srgbClr val="F8BB9F">
                <a:alpha val="67999"/>
              </a:srgbClr>
            </a:solidFill>
          </p:spPr>
          <p:txBody>
            <a:bodyPr wrap="square" lIns="0" tIns="0" rIns="0" bIns="0" rtlCol="0"/>
            <a:lstStyle/>
            <a:p>
              <a:endParaRPr sz="1493" dirty="0"/>
            </a:p>
          </p:txBody>
        </p:sp>
        <p:sp>
          <p:nvSpPr>
            <p:cNvPr id="1768" name="object 1748">
              <a:extLst>
                <a:ext uri="{FF2B5EF4-FFF2-40B4-BE49-F238E27FC236}">
                  <a16:creationId xmlns:a16="http://schemas.microsoft.com/office/drawing/2014/main" id="{66072F64-1B2F-4B53-9DEE-3B74B927B64F}"/>
                </a:ext>
              </a:extLst>
            </p:cNvPr>
            <p:cNvSpPr/>
            <p:nvPr/>
          </p:nvSpPr>
          <p:spPr>
            <a:xfrm>
              <a:off x="453808" y="6638697"/>
              <a:ext cx="13335" cy="13970"/>
            </a:xfrm>
            <a:custGeom>
              <a:avLst/>
              <a:gdLst/>
              <a:ahLst/>
              <a:cxnLst/>
              <a:rect l="l" t="t" r="r" b="b"/>
              <a:pathLst>
                <a:path w="13334" h="13970">
                  <a:moveTo>
                    <a:pt x="10078" y="0"/>
                  </a:moveTo>
                  <a:lnTo>
                    <a:pt x="2776" y="127"/>
                  </a:lnTo>
                  <a:lnTo>
                    <a:pt x="88" y="2921"/>
                  </a:lnTo>
                  <a:lnTo>
                    <a:pt x="0" y="10456"/>
                  </a:lnTo>
                  <a:lnTo>
                    <a:pt x="3003" y="13358"/>
                  </a:lnTo>
                  <a:lnTo>
                    <a:pt x="10308" y="13232"/>
                  </a:lnTo>
                  <a:lnTo>
                    <a:pt x="13215" y="10223"/>
                  </a:lnTo>
                  <a:lnTo>
                    <a:pt x="13088" y="2921"/>
                  </a:lnTo>
                  <a:lnTo>
                    <a:pt x="10078" y="0"/>
                  </a:lnTo>
                  <a:close/>
                </a:path>
              </a:pathLst>
            </a:custGeom>
            <a:solidFill>
              <a:srgbClr val="F8BB9F">
                <a:alpha val="9999"/>
              </a:srgbClr>
            </a:solidFill>
          </p:spPr>
          <p:txBody>
            <a:bodyPr wrap="square" lIns="0" tIns="0" rIns="0" bIns="0" rtlCol="0"/>
            <a:lstStyle/>
            <a:p>
              <a:endParaRPr sz="1493" dirty="0"/>
            </a:p>
          </p:txBody>
        </p:sp>
        <p:sp>
          <p:nvSpPr>
            <p:cNvPr id="1769" name="object 1749">
              <a:extLst>
                <a:ext uri="{FF2B5EF4-FFF2-40B4-BE49-F238E27FC236}">
                  <a16:creationId xmlns:a16="http://schemas.microsoft.com/office/drawing/2014/main" id="{E5D29507-C79D-4C59-9431-25DC5C98901E}"/>
                </a:ext>
              </a:extLst>
            </p:cNvPr>
            <p:cNvSpPr/>
            <p:nvPr/>
          </p:nvSpPr>
          <p:spPr>
            <a:xfrm>
              <a:off x="434352" y="6642125"/>
              <a:ext cx="23495" cy="17780"/>
            </a:xfrm>
            <a:custGeom>
              <a:avLst/>
              <a:gdLst/>
              <a:ahLst/>
              <a:cxnLst/>
              <a:rect l="l" t="t" r="r" b="b"/>
              <a:pathLst>
                <a:path w="23495" h="17779">
                  <a:moveTo>
                    <a:pt x="22974" y="10210"/>
                  </a:moveTo>
                  <a:lnTo>
                    <a:pt x="22847" y="2895"/>
                  </a:lnTo>
                  <a:lnTo>
                    <a:pt x="19837" y="0"/>
                  </a:lnTo>
                  <a:lnTo>
                    <a:pt x="12534" y="127"/>
                  </a:lnTo>
                  <a:lnTo>
                    <a:pt x="9855" y="2895"/>
                  </a:lnTo>
                  <a:lnTo>
                    <a:pt x="9829" y="4127"/>
                  </a:lnTo>
                  <a:lnTo>
                    <a:pt x="2895" y="4229"/>
                  </a:lnTo>
                  <a:lnTo>
                    <a:pt x="0" y="7251"/>
                  </a:lnTo>
                  <a:lnTo>
                    <a:pt x="127" y="14554"/>
                  </a:lnTo>
                  <a:lnTo>
                    <a:pt x="3124" y="17449"/>
                  </a:lnTo>
                  <a:lnTo>
                    <a:pt x="10452" y="17322"/>
                  </a:lnTo>
                  <a:lnTo>
                    <a:pt x="13347" y="14325"/>
                  </a:lnTo>
                  <a:lnTo>
                    <a:pt x="13322" y="13335"/>
                  </a:lnTo>
                  <a:lnTo>
                    <a:pt x="20091" y="13220"/>
                  </a:lnTo>
                  <a:lnTo>
                    <a:pt x="22974" y="10210"/>
                  </a:lnTo>
                  <a:close/>
                </a:path>
              </a:pathLst>
            </a:custGeom>
            <a:solidFill>
              <a:srgbClr val="F1B79B">
                <a:alpha val="9999"/>
              </a:srgbClr>
            </a:solidFill>
          </p:spPr>
          <p:txBody>
            <a:bodyPr wrap="square" lIns="0" tIns="0" rIns="0" bIns="0" rtlCol="0"/>
            <a:lstStyle/>
            <a:p>
              <a:endParaRPr sz="1493" dirty="0"/>
            </a:p>
          </p:txBody>
        </p:sp>
        <p:sp>
          <p:nvSpPr>
            <p:cNvPr id="1770" name="object 1750">
              <a:extLst>
                <a:ext uri="{FF2B5EF4-FFF2-40B4-BE49-F238E27FC236}">
                  <a16:creationId xmlns:a16="http://schemas.microsoft.com/office/drawing/2014/main" id="{083BC544-5BBB-4E41-8EDA-47790830DDC7}"/>
                </a:ext>
              </a:extLst>
            </p:cNvPr>
            <p:cNvSpPr/>
            <p:nvPr/>
          </p:nvSpPr>
          <p:spPr>
            <a:xfrm>
              <a:off x="451205" y="6649326"/>
              <a:ext cx="13335" cy="13970"/>
            </a:xfrm>
            <a:custGeom>
              <a:avLst/>
              <a:gdLst/>
              <a:ahLst/>
              <a:cxnLst/>
              <a:rect l="l" t="t" r="r" b="b"/>
              <a:pathLst>
                <a:path w="13334" h="13970">
                  <a:moveTo>
                    <a:pt x="10086" y="0"/>
                  </a:moveTo>
                  <a:lnTo>
                    <a:pt x="2766" y="126"/>
                  </a:lnTo>
                  <a:lnTo>
                    <a:pt x="93" y="2892"/>
                  </a:lnTo>
                  <a:lnTo>
                    <a:pt x="0" y="10436"/>
                  </a:lnTo>
                  <a:lnTo>
                    <a:pt x="3009" y="13344"/>
                  </a:lnTo>
                  <a:lnTo>
                    <a:pt x="10312" y="13217"/>
                  </a:lnTo>
                  <a:lnTo>
                    <a:pt x="13220" y="10208"/>
                  </a:lnTo>
                  <a:lnTo>
                    <a:pt x="13093" y="2892"/>
                  </a:lnTo>
                  <a:lnTo>
                    <a:pt x="10086" y="0"/>
                  </a:lnTo>
                  <a:close/>
                </a:path>
              </a:pathLst>
            </a:custGeom>
            <a:solidFill>
              <a:srgbClr val="F1B79B">
                <a:alpha val="50000"/>
              </a:srgbClr>
            </a:solidFill>
          </p:spPr>
          <p:txBody>
            <a:bodyPr wrap="square" lIns="0" tIns="0" rIns="0" bIns="0" rtlCol="0"/>
            <a:lstStyle/>
            <a:p>
              <a:endParaRPr sz="1493" dirty="0"/>
            </a:p>
          </p:txBody>
        </p:sp>
        <p:sp>
          <p:nvSpPr>
            <p:cNvPr id="1771" name="object 1751">
              <a:extLst>
                <a:ext uri="{FF2B5EF4-FFF2-40B4-BE49-F238E27FC236}">
                  <a16:creationId xmlns:a16="http://schemas.microsoft.com/office/drawing/2014/main" id="{006A2179-2906-4976-B2F3-B48C97AD672A}"/>
                </a:ext>
              </a:extLst>
            </p:cNvPr>
            <p:cNvSpPr/>
            <p:nvPr/>
          </p:nvSpPr>
          <p:spPr>
            <a:xfrm>
              <a:off x="433971" y="6633591"/>
              <a:ext cx="13335" cy="13970"/>
            </a:xfrm>
            <a:custGeom>
              <a:avLst/>
              <a:gdLst/>
              <a:ahLst/>
              <a:cxnLst/>
              <a:rect l="l" t="t" r="r" b="b"/>
              <a:pathLst>
                <a:path w="13334" h="13970">
                  <a:moveTo>
                    <a:pt x="10083" y="0"/>
                  </a:moveTo>
                  <a:lnTo>
                    <a:pt x="2773" y="126"/>
                  </a:lnTo>
                  <a:lnTo>
                    <a:pt x="89" y="2904"/>
                  </a:lnTo>
                  <a:lnTo>
                    <a:pt x="0" y="10452"/>
                  </a:lnTo>
                  <a:lnTo>
                    <a:pt x="3005" y="13356"/>
                  </a:lnTo>
                  <a:lnTo>
                    <a:pt x="10320" y="13229"/>
                  </a:lnTo>
                  <a:lnTo>
                    <a:pt x="13215" y="10219"/>
                  </a:lnTo>
                  <a:lnTo>
                    <a:pt x="13088" y="2904"/>
                  </a:lnTo>
                  <a:lnTo>
                    <a:pt x="10083" y="0"/>
                  </a:lnTo>
                  <a:close/>
                </a:path>
              </a:pathLst>
            </a:custGeom>
            <a:solidFill>
              <a:srgbClr val="F8BB9F">
                <a:alpha val="31999"/>
              </a:srgbClr>
            </a:solidFill>
          </p:spPr>
          <p:txBody>
            <a:bodyPr wrap="square" lIns="0" tIns="0" rIns="0" bIns="0" rtlCol="0"/>
            <a:lstStyle/>
            <a:p>
              <a:endParaRPr sz="1493" dirty="0"/>
            </a:p>
          </p:txBody>
        </p:sp>
        <p:sp>
          <p:nvSpPr>
            <p:cNvPr id="1772" name="object 1752">
              <a:extLst>
                <a:ext uri="{FF2B5EF4-FFF2-40B4-BE49-F238E27FC236}">
                  <a16:creationId xmlns:a16="http://schemas.microsoft.com/office/drawing/2014/main" id="{282F2C1A-6756-4194-BE0E-5442A34A4629}"/>
                </a:ext>
              </a:extLst>
            </p:cNvPr>
            <p:cNvSpPr/>
            <p:nvPr/>
          </p:nvSpPr>
          <p:spPr>
            <a:xfrm>
              <a:off x="347042" y="6410035"/>
              <a:ext cx="730885" cy="325120"/>
            </a:xfrm>
            <a:custGeom>
              <a:avLst/>
              <a:gdLst/>
              <a:ahLst/>
              <a:cxnLst/>
              <a:rect l="l" t="t" r="r" b="b"/>
              <a:pathLst>
                <a:path w="730885" h="325120">
                  <a:moveTo>
                    <a:pt x="440127" y="304952"/>
                  </a:moveTo>
                  <a:lnTo>
                    <a:pt x="304834" y="304952"/>
                  </a:lnTo>
                  <a:lnTo>
                    <a:pt x="335476" y="308833"/>
                  </a:lnTo>
                  <a:lnTo>
                    <a:pt x="361766" y="316074"/>
                  </a:lnTo>
                  <a:lnTo>
                    <a:pt x="383663" y="322672"/>
                  </a:lnTo>
                  <a:lnTo>
                    <a:pt x="401125" y="324624"/>
                  </a:lnTo>
                  <a:lnTo>
                    <a:pt x="418356" y="318964"/>
                  </a:lnTo>
                  <a:lnTo>
                    <a:pt x="434585" y="308649"/>
                  </a:lnTo>
                  <a:lnTo>
                    <a:pt x="440127" y="304952"/>
                  </a:lnTo>
                  <a:close/>
                </a:path>
                <a:path w="730885" h="325120">
                  <a:moveTo>
                    <a:pt x="572774" y="274919"/>
                  </a:moveTo>
                  <a:lnTo>
                    <a:pt x="118161" y="274919"/>
                  </a:lnTo>
                  <a:lnTo>
                    <a:pt x="136965" y="276250"/>
                  </a:lnTo>
                  <a:lnTo>
                    <a:pt x="160270" y="286146"/>
                  </a:lnTo>
                  <a:lnTo>
                    <a:pt x="186046" y="300758"/>
                  </a:lnTo>
                  <a:lnTo>
                    <a:pt x="212177" y="314583"/>
                  </a:lnTo>
                  <a:lnTo>
                    <a:pt x="236546" y="322122"/>
                  </a:lnTo>
                  <a:lnTo>
                    <a:pt x="254779" y="320581"/>
                  </a:lnTo>
                  <a:lnTo>
                    <a:pt x="271247" y="314390"/>
                  </a:lnTo>
                  <a:lnTo>
                    <a:pt x="287436" y="307772"/>
                  </a:lnTo>
                  <a:lnTo>
                    <a:pt x="304834" y="304952"/>
                  </a:lnTo>
                  <a:lnTo>
                    <a:pt x="440127" y="304952"/>
                  </a:lnTo>
                  <a:lnTo>
                    <a:pt x="451112" y="297623"/>
                  </a:lnTo>
                  <a:lnTo>
                    <a:pt x="469235" y="289826"/>
                  </a:lnTo>
                  <a:lnTo>
                    <a:pt x="498237" y="285393"/>
                  </a:lnTo>
                  <a:lnTo>
                    <a:pt x="528405" y="283392"/>
                  </a:lnTo>
                  <a:lnTo>
                    <a:pt x="557954" y="279855"/>
                  </a:lnTo>
                  <a:lnTo>
                    <a:pt x="572774" y="274919"/>
                  </a:lnTo>
                  <a:close/>
                </a:path>
                <a:path w="730885" h="325120">
                  <a:moveTo>
                    <a:pt x="68418" y="65516"/>
                  </a:moveTo>
                  <a:lnTo>
                    <a:pt x="55330" y="70256"/>
                  </a:lnTo>
                  <a:lnTo>
                    <a:pt x="44320" y="81434"/>
                  </a:lnTo>
                  <a:lnTo>
                    <a:pt x="37986" y="93575"/>
                  </a:lnTo>
                  <a:lnTo>
                    <a:pt x="33507" y="106223"/>
                  </a:lnTo>
                  <a:lnTo>
                    <a:pt x="28063" y="118922"/>
                  </a:lnTo>
                  <a:lnTo>
                    <a:pt x="19770" y="131368"/>
                  </a:lnTo>
                  <a:lnTo>
                    <a:pt x="10477" y="143779"/>
                  </a:lnTo>
                  <a:lnTo>
                    <a:pt x="2960" y="156520"/>
                  </a:lnTo>
                  <a:lnTo>
                    <a:pt x="0" y="169967"/>
                  </a:lnTo>
                  <a:lnTo>
                    <a:pt x="3058" y="183432"/>
                  </a:lnTo>
                  <a:lnTo>
                    <a:pt x="10243" y="192073"/>
                  </a:lnTo>
                  <a:lnTo>
                    <a:pt x="19464" y="199606"/>
                  </a:lnTo>
                  <a:lnTo>
                    <a:pt x="28634" y="209765"/>
                  </a:lnTo>
                  <a:lnTo>
                    <a:pt x="37514" y="226390"/>
                  </a:lnTo>
                  <a:lnTo>
                    <a:pt x="46452" y="245471"/>
                  </a:lnTo>
                  <a:lnTo>
                    <a:pt x="57220" y="263372"/>
                  </a:lnTo>
                  <a:lnTo>
                    <a:pt x="71586" y="276453"/>
                  </a:lnTo>
                  <a:lnTo>
                    <a:pt x="87211" y="280634"/>
                  </a:lnTo>
                  <a:lnTo>
                    <a:pt x="102156" y="278252"/>
                  </a:lnTo>
                  <a:lnTo>
                    <a:pt x="118161" y="274919"/>
                  </a:lnTo>
                  <a:lnTo>
                    <a:pt x="572774" y="274919"/>
                  </a:lnTo>
                  <a:lnTo>
                    <a:pt x="585098" y="270814"/>
                  </a:lnTo>
                  <a:lnTo>
                    <a:pt x="605127" y="254240"/>
                  </a:lnTo>
                  <a:lnTo>
                    <a:pt x="632236" y="213625"/>
                  </a:lnTo>
                  <a:lnTo>
                    <a:pt x="651036" y="198894"/>
                  </a:lnTo>
                  <a:lnTo>
                    <a:pt x="668749" y="187580"/>
                  </a:lnTo>
                  <a:lnTo>
                    <a:pt x="687406" y="169673"/>
                  </a:lnTo>
                  <a:lnTo>
                    <a:pt x="703114" y="147740"/>
                  </a:lnTo>
                  <a:lnTo>
                    <a:pt x="711983" y="124345"/>
                  </a:lnTo>
                  <a:lnTo>
                    <a:pt x="711416" y="115308"/>
                  </a:lnTo>
                  <a:lnTo>
                    <a:pt x="710928" y="101561"/>
                  </a:lnTo>
                  <a:lnTo>
                    <a:pt x="715571" y="85090"/>
                  </a:lnTo>
                  <a:lnTo>
                    <a:pt x="730398" y="67881"/>
                  </a:lnTo>
                  <a:lnTo>
                    <a:pt x="729591" y="66609"/>
                  </a:lnTo>
                  <a:lnTo>
                    <a:pt x="99787" y="66609"/>
                  </a:lnTo>
                  <a:lnTo>
                    <a:pt x="83430" y="65827"/>
                  </a:lnTo>
                  <a:lnTo>
                    <a:pt x="68418" y="65516"/>
                  </a:lnTo>
                  <a:close/>
                </a:path>
                <a:path w="730885" h="325120">
                  <a:moveTo>
                    <a:pt x="208032" y="15865"/>
                  </a:moveTo>
                  <a:lnTo>
                    <a:pt x="185911" y="17195"/>
                  </a:lnTo>
                  <a:lnTo>
                    <a:pt x="166633" y="25704"/>
                  </a:lnTo>
                  <a:lnTo>
                    <a:pt x="149107" y="39306"/>
                  </a:lnTo>
                  <a:lnTo>
                    <a:pt x="132733" y="53375"/>
                  </a:lnTo>
                  <a:lnTo>
                    <a:pt x="116912" y="63284"/>
                  </a:lnTo>
                  <a:lnTo>
                    <a:pt x="99787" y="66609"/>
                  </a:lnTo>
                  <a:lnTo>
                    <a:pt x="729591" y="66609"/>
                  </a:lnTo>
                  <a:lnTo>
                    <a:pt x="711976" y="38860"/>
                  </a:lnTo>
                  <a:lnTo>
                    <a:pt x="696154" y="22469"/>
                  </a:lnTo>
                  <a:lnTo>
                    <a:pt x="691657" y="20497"/>
                  </a:lnTo>
                  <a:lnTo>
                    <a:pt x="287625" y="20497"/>
                  </a:lnTo>
                  <a:lnTo>
                    <a:pt x="262555" y="20471"/>
                  </a:lnTo>
                  <a:lnTo>
                    <a:pt x="234801" y="17941"/>
                  </a:lnTo>
                  <a:lnTo>
                    <a:pt x="208032" y="15865"/>
                  </a:lnTo>
                  <a:close/>
                </a:path>
                <a:path w="730885" h="325120">
                  <a:moveTo>
                    <a:pt x="351875" y="0"/>
                  </a:moveTo>
                  <a:lnTo>
                    <a:pt x="332849" y="3063"/>
                  </a:lnTo>
                  <a:lnTo>
                    <a:pt x="318245" y="9486"/>
                  </a:lnTo>
                  <a:lnTo>
                    <a:pt x="304394" y="16291"/>
                  </a:lnTo>
                  <a:lnTo>
                    <a:pt x="287625" y="20497"/>
                  </a:lnTo>
                  <a:lnTo>
                    <a:pt x="691657" y="20497"/>
                  </a:lnTo>
                  <a:lnTo>
                    <a:pt x="679588" y="15206"/>
                  </a:lnTo>
                  <a:lnTo>
                    <a:pt x="615646" y="15206"/>
                  </a:lnTo>
                  <a:lnTo>
                    <a:pt x="601054" y="14044"/>
                  </a:lnTo>
                  <a:lnTo>
                    <a:pt x="590622" y="12141"/>
                  </a:lnTo>
                  <a:lnTo>
                    <a:pt x="575818" y="9715"/>
                  </a:lnTo>
                  <a:lnTo>
                    <a:pt x="437473" y="9715"/>
                  </a:lnTo>
                  <a:lnTo>
                    <a:pt x="417251" y="7799"/>
                  </a:lnTo>
                  <a:lnTo>
                    <a:pt x="395312" y="4386"/>
                  </a:lnTo>
                  <a:lnTo>
                    <a:pt x="373054" y="1209"/>
                  </a:lnTo>
                  <a:lnTo>
                    <a:pt x="351875" y="0"/>
                  </a:lnTo>
                  <a:close/>
                </a:path>
                <a:path w="730885" h="325120">
                  <a:moveTo>
                    <a:pt x="654338" y="11557"/>
                  </a:moveTo>
                  <a:lnTo>
                    <a:pt x="633654" y="14689"/>
                  </a:lnTo>
                  <a:lnTo>
                    <a:pt x="615646" y="15206"/>
                  </a:lnTo>
                  <a:lnTo>
                    <a:pt x="679588" y="15206"/>
                  </a:lnTo>
                  <a:lnTo>
                    <a:pt x="678440" y="14703"/>
                  </a:lnTo>
                  <a:lnTo>
                    <a:pt x="654338" y="11557"/>
                  </a:lnTo>
                  <a:close/>
                </a:path>
                <a:path w="730885" h="325120">
                  <a:moveTo>
                    <a:pt x="491019" y="5213"/>
                  </a:moveTo>
                  <a:lnTo>
                    <a:pt x="474138" y="6980"/>
                  </a:lnTo>
                  <a:lnTo>
                    <a:pt x="456733" y="9064"/>
                  </a:lnTo>
                  <a:lnTo>
                    <a:pt x="437473" y="9715"/>
                  </a:lnTo>
                  <a:lnTo>
                    <a:pt x="575818" y="9715"/>
                  </a:lnTo>
                  <a:lnTo>
                    <a:pt x="571679" y="9037"/>
                  </a:lnTo>
                  <a:lnTo>
                    <a:pt x="551693" y="7759"/>
                  </a:lnTo>
                  <a:lnTo>
                    <a:pt x="530693" y="7015"/>
                  </a:lnTo>
                  <a:lnTo>
                    <a:pt x="508707" y="5511"/>
                  </a:lnTo>
                  <a:lnTo>
                    <a:pt x="491019" y="5213"/>
                  </a:lnTo>
                  <a:close/>
                </a:path>
              </a:pathLst>
            </a:custGeom>
            <a:solidFill>
              <a:srgbClr val="AAE614"/>
            </a:solidFill>
          </p:spPr>
          <p:txBody>
            <a:bodyPr wrap="square" lIns="0" tIns="0" rIns="0" bIns="0" rtlCol="0"/>
            <a:lstStyle/>
            <a:p>
              <a:endParaRPr sz="1493" dirty="0"/>
            </a:p>
          </p:txBody>
        </p:sp>
        <p:sp>
          <p:nvSpPr>
            <p:cNvPr id="1773" name="object 1753">
              <a:extLst>
                <a:ext uri="{FF2B5EF4-FFF2-40B4-BE49-F238E27FC236}">
                  <a16:creationId xmlns:a16="http://schemas.microsoft.com/office/drawing/2014/main" id="{CCD05647-7F78-4A20-82A0-6495C5C3034F}"/>
                </a:ext>
              </a:extLst>
            </p:cNvPr>
            <p:cNvSpPr/>
            <p:nvPr/>
          </p:nvSpPr>
          <p:spPr>
            <a:xfrm>
              <a:off x="361746" y="6410045"/>
              <a:ext cx="659130" cy="325120"/>
            </a:xfrm>
            <a:custGeom>
              <a:avLst/>
              <a:gdLst/>
              <a:ahLst/>
              <a:cxnLst/>
              <a:rect l="l" t="t" r="r" b="b"/>
              <a:pathLst>
                <a:path w="659130" h="325120">
                  <a:moveTo>
                    <a:pt x="115265" y="200583"/>
                  </a:moveTo>
                  <a:lnTo>
                    <a:pt x="105918" y="200787"/>
                  </a:lnTo>
                  <a:lnTo>
                    <a:pt x="96723" y="201536"/>
                  </a:lnTo>
                  <a:lnTo>
                    <a:pt x="87680" y="202780"/>
                  </a:lnTo>
                  <a:lnTo>
                    <a:pt x="78790" y="204482"/>
                  </a:lnTo>
                  <a:lnTo>
                    <a:pt x="87617" y="195732"/>
                  </a:lnTo>
                  <a:lnTo>
                    <a:pt x="96431" y="187553"/>
                  </a:lnTo>
                  <a:lnTo>
                    <a:pt x="105156" y="180009"/>
                  </a:lnTo>
                  <a:lnTo>
                    <a:pt x="113753" y="173151"/>
                  </a:lnTo>
                  <a:lnTo>
                    <a:pt x="85166" y="173570"/>
                  </a:lnTo>
                  <a:lnTo>
                    <a:pt x="56286" y="177977"/>
                  </a:lnTo>
                  <a:lnTo>
                    <a:pt x="27711" y="185623"/>
                  </a:lnTo>
                  <a:lnTo>
                    <a:pt x="0" y="195719"/>
                  </a:lnTo>
                  <a:lnTo>
                    <a:pt x="9690" y="203390"/>
                  </a:lnTo>
                  <a:lnTo>
                    <a:pt x="13931" y="209765"/>
                  </a:lnTo>
                  <a:lnTo>
                    <a:pt x="19507" y="219570"/>
                  </a:lnTo>
                  <a:lnTo>
                    <a:pt x="30403" y="242735"/>
                  </a:lnTo>
                  <a:lnTo>
                    <a:pt x="36550" y="254368"/>
                  </a:lnTo>
                  <a:lnTo>
                    <a:pt x="43675" y="244602"/>
                  </a:lnTo>
                  <a:lnTo>
                    <a:pt x="54025" y="234797"/>
                  </a:lnTo>
                  <a:lnTo>
                    <a:pt x="75323" y="221322"/>
                  </a:lnTo>
                  <a:lnTo>
                    <a:pt x="115265" y="200583"/>
                  </a:lnTo>
                  <a:close/>
                </a:path>
                <a:path w="659130" h="325120">
                  <a:moveTo>
                    <a:pt x="194056" y="121907"/>
                  </a:moveTo>
                  <a:lnTo>
                    <a:pt x="165887" y="109410"/>
                  </a:lnTo>
                  <a:lnTo>
                    <a:pt x="138468" y="95656"/>
                  </a:lnTo>
                  <a:lnTo>
                    <a:pt x="114096" y="80886"/>
                  </a:lnTo>
                  <a:lnTo>
                    <a:pt x="95072" y="65405"/>
                  </a:lnTo>
                  <a:lnTo>
                    <a:pt x="80835" y="66586"/>
                  </a:lnTo>
                  <a:lnTo>
                    <a:pt x="67246" y="65697"/>
                  </a:lnTo>
                  <a:lnTo>
                    <a:pt x="54648" y="65455"/>
                  </a:lnTo>
                  <a:lnTo>
                    <a:pt x="43383" y="68541"/>
                  </a:lnTo>
                  <a:lnTo>
                    <a:pt x="73025" y="87909"/>
                  </a:lnTo>
                  <a:lnTo>
                    <a:pt x="108851" y="106057"/>
                  </a:lnTo>
                  <a:lnTo>
                    <a:pt x="149606" y="118783"/>
                  </a:lnTo>
                  <a:lnTo>
                    <a:pt x="194056" y="121907"/>
                  </a:lnTo>
                  <a:close/>
                </a:path>
                <a:path w="659130" h="325120">
                  <a:moveTo>
                    <a:pt x="296786" y="101739"/>
                  </a:moveTo>
                  <a:lnTo>
                    <a:pt x="283527" y="87693"/>
                  </a:lnTo>
                  <a:lnTo>
                    <a:pt x="267944" y="72250"/>
                  </a:lnTo>
                  <a:lnTo>
                    <a:pt x="253517" y="56984"/>
                  </a:lnTo>
                  <a:lnTo>
                    <a:pt x="243700" y="43459"/>
                  </a:lnTo>
                  <a:lnTo>
                    <a:pt x="271627" y="63652"/>
                  </a:lnTo>
                  <a:lnTo>
                    <a:pt x="285572" y="73164"/>
                  </a:lnTo>
                  <a:lnTo>
                    <a:pt x="296392" y="79286"/>
                  </a:lnTo>
                  <a:lnTo>
                    <a:pt x="291414" y="69113"/>
                  </a:lnTo>
                  <a:lnTo>
                    <a:pt x="285165" y="57150"/>
                  </a:lnTo>
                  <a:lnTo>
                    <a:pt x="278663" y="41541"/>
                  </a:lnTo>
                  <a:lnTo>
                    <a:pt x="272910" y="20485"/>
                  </a:lnTo>
                  <a:lnTo>
                    <a:pt x="247840" y="20459"/>
                  </a:lnTo>
                  <a:lnTo>
                    <a:pt x="220091" y="17945"/>
                  </a:lnTo>
                  <a:lnTo>
                    <a:pt x="193319" y="15862"/>
                  </a:lnTo>
                  <a:lnTo>
                    <a:pt x="171208" y="17195"/>
                  </a:lnTo>
                  <a:lnTo>
                    <a:pt x="192303" y="42849"/>
                  </a:lnTo>
                  <a:lnTo>
                    <a:pt x="219443" y="67754"/>
                  </a:lnTo>
                  <a:lnTo>
                    <a:pt x="253860" y="88506"/>
                  </a:lnTo>
                  <a:lnTo>
                    <a:pt x="296786" y="101739"/>
                  </a:lnTo>
                  <a:close/>
                </a:path>
                <a:path w="659130" h="325120">
                  <a:moveTo>
                    <a:pt x="298754" y="214655"/>
                  </a:moveTo>
                  <a:lnTo>
                    <a:pt x="283540" y="222275"/>
                  </a:lnTo>
                  <a:lnTo>
                    <a:pt x="271233" y="229514"/>
                  </a:lnTo>
                  <a:lnTo>
                    <a:pt x="260388" y="236321"/>
                  </a:lnTo>
                  <a:lnTo>
                    <a:pt x="249542" y="242671"/>
                  </a:lnTo>
                  <a:lnTo>
                    <a:pt x="260718" y="220484"/>
                  </a:lnTo>
                  <a:lnTo>
                    <a:pt x="272681" y="199542"/>
                  </a:lnTo>
                  <a:lnTo>
                    <a:pt x="285153" y="180378"/>
                  </a:lnTo>
                  <a:lnTo>
                    <a:pt x="297865" y="163487"/>
                  </a:lnTo>
                  <a:lnTo>
                    <a:pt x="245338" y="180454"/>
                  </a:lnTo>
                  <a:lnTo>
                    <a:pt x="196494" y="208978"/>
                  </a:lnTo>
                  <a:lnTo>
                    <a:pt x="154038" y="242849"/>
                  </a:lnTo>
                  <a:lnTo>
                    <a:pt x="120688" y="275907"/>
                  </a:lnTo>
                  <a:lnTo>
                    <a:pt x="122250" y="276250"/>
                  </a:lnTo>
                  <a:lnTo>
                    <a:pt x="145288" y="285978"/>
                  </a:lnTo>
                  <a:lnTo>
                    <a:pt x="170764" y="300393"/>
                  </a:lnTo>
                  <a:lnTo>
                    <a:pt x="196634" y="314159"/>
                  </a:lnTo>
                  <a:lnTo>
                    <a:pt x="220840" y="321945"/>
                  </a:lnTo>
                  <a:lnTo>
                    <a:pt x="228930" y="298323"/>
                  </a:lnTo>
                  <a:lnTo>
                    <a:pt x="242392" y="276821"/>
                  </a:lnTo>
                  <a:lnTo>
                    <a:pt x="264553" y="251053"/>
                  </a:lnTo>
                  <a:lnTo>
                    <a:pt x="298754" y="214655"/>
                  </a:lnTo>
                  <a:close/>
                </a:path>
                <a:path w="659130" h="325120">
                  <a:moveTo>
                    <a:pt x="398957" y="194843"/>
                  </a:moveTo>
                  <a:lnTo>
                    <a:pt x="392163" y="203022"/>
                  </a:lnTo>
                  <a:lnTo>
                    <a:pt x="386003" y="211518"/>
                  </a:lnTo>
                  <a:lnTo>
                    <a:pt x="380466" y="220281"/>
                  </a:lnTo>
                  <a:lnTo>
                    <a:pt x="375475" y="229260"/>
                  </a:lnTo>
                  <a:lnTo>
                    <a:pt x="375907" y="210235"/>
                  </a:lnTo>
                  <a:lnTo>
                    <a:pt x="378383" y="190868"/>
                  </a:lnTo>
                  <a:lnTo>
                    <a:pt x="383425" y="171157"/>
                  </a:lnTo>
                  <a:lnTo>
                    <a:pt x="391553" y="151104"/>
                  </a:lnTo>
                  <a:lnTo>
                    <a:pt x="363385" y="176657"/>
                  </a:lnTo>
                  <a:lnTo>
                    <a:pt x="332994" y="217068"/>
                  </a:lnTo>
                  <a:lnTo>
                    <a:pt x="306527" y="262966"/>
                  </a:lnTo>
                  <a:lnTo>
                    <a:pt x="290131" y="304952"/>
                  </a:lnTo>
                  <a:lnTo>
                    <a:pt x="320776" y="308825"/>
                  </a:lnTo>
                  <a:lnTo>
                    <a:pt x="347052" y="316064"/>
                  </a:lnTo>
                  <a:lnTo>
                    <a:pt x="368947" y="322668"/>
                  </a:lnTo>
                  <a:lnTo>
                    <a:pt x="386410" y="324624"/>
                  </a:lnTo>
                  <a:lnTo>
                    <a:pt x="385038" y="301701"/>
                  </a:lnTo>
                  <a:lnTo>
                    <a:pt x="385673" y="277622"/>
                  </a:lnTo>
                  <a:lnTo>
                    <a:pt x="389813" y="244602"/>
                  </a:lnTo>
                  <a:lnTo>
                    <a:pt x="398957" y="194843"/>
                  </a:lnTo>
                  <a:close/>
                </a:path>
                <a:path w="659130" h="325120">
                  <a:moveTo>
                    <a:pt x="449630" y="56197"/>
                  </a:moveTo>
                  <a:lnTo>
                    <a:pt x="443293" y="46240"/>
                  </a:lnTo>
                  <a:lnTo>
                    <a:pt x="435648" y="34874"/>
                  </a:lnTo>
                  <a:lnTo>
                    <a:pt x="428282" y="22555"/>
                  </a:lnTo>
                  <a:lnTo>
                    <a:pt x="422770" y="9715"/>
                  </a:lnTo>
                  <a:lnTo>
                    <a:pt x="402539" y="7797"/>
                  </a:lnTo>
                  <a:lnTo>
                    <a:pt x="380593" y="4394"/>
                  </a:lnTo>
                  <a:lnTo>
                    <a:pt x="358343" y="1206"/>
                  </a:lnTo>
                  <a:lnTo>
                    <a:pt x="337159" y="0"/>
                  </a:lnTo>
                  <a:lnTo>
                    <a:pt x="354330" y="18389"/>
                  </a:lnTo>
                  <a:lnTo>
                    <a:pt x="374307" y="38633"/>
                  </a:lnTo>
                  <a:lnTo>
                    <a:pt x="398157" y="58051"/>
                  </a:lnTo>
                  <a:lnTo>
                    <a:pt x="426948" y="73939"/>
                  </a:lnTo>
                  <a:lnTo>
                    <a:pt x="421284" y="61899"/>
                  </a:lnTo>
                  <a:lnTo>
                    <a:pt x="415836" y="51181"/>
                  </a:lnTo>
                  <a:lnTo>
                    <a:pt x="411162" y="41224"/>
                  </a:lnTo>
                  <a:lnTo>
                    <a:pt x="407835" y="31419"/>
                  </a:lnTo>
                  <a:lnTo>
                    <a:pt x="416217" y="38696"/>
                  </a:lnTo>
                  <a:lnTo>
                    <a:pt x="428205" y="46113"/>
                  </a:lnTo>
                  <a:lnTo>
                    <a:pt x="440461" y="52374"/>
                  </a:lnTo>
                  <a:lnTo>
                    <a:pt x="449630" y="56197"/>
                  </a:lnTo>
                  <a:close/>
                </a:path>
                <a:path w="659130" h="325120">
                  <a:moveTo>
                    <a:pt x="530644" y="281800"/>
                  </a:moveTo>
                  <a:lnTo>
                    <a:pt x="512864" y="246367"/>
                  </a:lnTo>
                  <a:lnTo>
                    <a:pt x="502208" y="209651"/>
                  </a:lnTo>
                  <a:lnTo>
                    <a:pt x="496735" y="174879"/>
                  </a:lnTo>
                  <a:lnTo>
                    <a:pt x="494525" y="145237"/>
                  </a:lnTo>
                  <a:lnTo>
                    <a:pt x="469176" y="178498"/>
                  </a:lnTo>
                  <a:lnTo>
                    <a:pt x="456742" y="214782"/>
                  </a:lnTo>
                  <a:lnTo>
                    <a:pt x="453199" y="252450"/>
                  </a:lnTo>
                  <a:lnTo>
                    <a:pt x="454520" y="289826"/>
                  </a:lnTo>
                  <a:lnTo>
                    <a:pt x="472909" y="286486"/>
                  </a:lnTo>
                  <a:lnTo>
                    <a:pt x="492036" y="284734"/>
                  </a:lnTo>
                  <a:lnTo>
                    <a:pt x="511441" y="283514"/>
                  </a:lnTo>
                  <a:lnTo>
                    <a:pt x="530644" y="281800"/>
                  </a:lnTo>
                  <a:close/>
                </a:path>
                <a:path w="659130" h="325120">
                  <a:moveTo>
                    <a:pt x="567004" y="272376"/>
                  </a:moveTo>
                  <a:lnTo>
                    <a:pt x="553694" y="253580"/>
                  </a:lnTo>
                  <a:lnTo>
                    <a:pt x="540981" y="231470"/>
                  </a:lnTo>
                  <a:lnTo>
                    <a:pt x="529056" y="207530"/>
                  </a:lnTo>
                  <a:lnTo>
                    <a:pt x="518096" y="183261"/>
                  </a:lnTo>
                  <a:lnTo>
                    <a:pt x="518731" y="209423"/>
                  </a:lnTo>
                  <a:lnTo>
                    <a:pt x="523201" y="234480"/>
                  </a:lnTo>
                  <a:lnTo>
                    <a:pt x="530669" y="258203"/>
                  </a:lnTo>
                  <a:lnTo>
                    <a:pt x="540296" y="280365"/>
                  </a:lnTo>
                  <a:lnTo>
                    <a:pt x="547243" y="278968"/>
                  </a:lnTo>
                  <a:lnTo>
                    <a:pt x="554012" y="277202"/>
                  </a:lnTo>
                  <a:lnTo>
                    <a:pt x="560616" y="275031"/>
                  </a:lnTo>
                  <a:lnTo>
                    <a:pt x="567004" y="272376"/>
                  </a:lnTo>
                  <a:close/>
                </a:path>
                <a:path w="659130" h="325120">
                  <a:moveTo>
                    <a:pt x="579716" y="40932"/>
                  </a:moveTo>
                  <a:lnTo>
                    <a:pt x="568350" y="33020"/>
                  </a:lnTo>
                  <a:lnTo>
                    <a:pt x="556933" y="24790"/>
                  </a:lnTo>
                  <a:lnTo>
                    <a:pt x="545680" y="16319"/>
                  </a:lnTo>
                  <a:lnTo>
                    <a:pt x="534797" y="7670"/>
                  </a:lnTo>
                  <a:lnTo>
                    <a:pt x="515531" y="6985"/>
                  </a:lnTo>
                  <a:lnTo>
                    <a:pt x="505599" y="6451"/>
                  </a:lnTo>
                  <a:lnTo>
                    <a:pt x="495465" y="5626"/>
                  </a:lnTo>
                  <a:lnTo>
                    <a:pt x="514172" y="17665"/>
                  </a:lnTo>
                  <a:lnTo>
                    <a:pt x="534479" y="28003"/>
                  </a:lnTo>
                  <a:lnTo>
                    <a:pt x="556336" y="35979"/>
                  </a:lnTo>
                  <a:lnTo>
                    <a:pt x="579716" y="40932"/>
                  </a:lnTo>
                  <a:close/>
                </a:path>
                <a:path w="659130" h="325120">
                  <a:moveTo>
                    <a:pt x="658825" y="183565"/>
                  </a:moveTo>
                  <a:lnTo>
                    <a:pt x="643902" y="173532"/>
                  </a:lnTo>
                  <a:lnTo>
                    <a:pt x="627722" y="158407"/>
                  </a:lnTo>
                  <a:lnTo>
                    <a:pt x="612216" y="141478"/>
                  </a:lnTo>
                  <a:lnTo>
                    <a:pt x="599325" y="126047"/>
                  </a:lnTo>
                  <a:lnTo>
                    <a:pt x="598131" y="146608"/>
                  </a:lnTo>
                  <a:lnTo>
                    <a:pt x="603084" y="170091"/>
                  </a:lnTo>
                  <a:lnTo>
                    <a:pt x="611759" y="192290"/>
                  </a:lnTo>
                  <a:lnTo>
                    <a:pt x="621741" y="209029"/>
                  </a:lnTo>
                  <a:lnTo>
                    <a:pt x="625856" y="204952"/>
                  </a:lnTo>
                  <a:lnTo>
                    <a:pt x="630580" y="201460"/>
                  </a:lnTo>
                  <a:lnTo>
                    <a:pt x="636320" y="198894"/>
                  </a:lnTo>
                  <a:lnTo>
                    <a:pt x="641527" y="196215"/>
                  </a:lnTo>
                  <a:lnTo>
                    <a:pt x="647103" y="192709"/>
                  </a:lnTo>
                  <a:lnTo>
                    <a:pt x="652907" y="188468"/>
                  </a:lnTo>
                  <a:lnTo>
                    <a:pt x="658825" y="183565"/>
                  </a:lnTo>
                  <a:close/>
                </a:path>
              </a:pathLst>
            </a:custGeom>
            <a:solidFill>
              <a:srgbClr val="8CCC00"/>
            </a:solidFill>
          </p:spPr>
          <p:txBody>
            <a:bodyPr wrap="square" lIns="0" tIns="0" rIns="0" bIns="0" rtlCol="0"/>
            <a:lstStyle/>
            <a:p>
              <a:endParaRPr sz="1493" dirty="0"/>
            </a:p>
          </p:txBody>
        </p:sp>
        <p:sp>
          <p:nvSpPr>
            <p:cNvPr id="1774" name="object 1754">
              <a:extLst>
                <a:ext uri="{FF2B5EF4-FFF2-40B4-BE49-F238E27FC236}">
                  <a16:creationId xmlns:a16="http://schemas.microsoft.com/office/drawing/2014/main" id="{465F1937-5B25-45CB-A9F4-E925E01006D2}"/>
                </a:ext>
              </a:extLst>
            </p:cNvPr>
            <p:cNvSpPr/>
            <p:nvPr/>
          </p:nvSpPr>
          <p:spPr>
            <a:xfrm>
              <a:off x="371995" y="6421272"/>
              <a:ext cx="619125" cy="310515"/>
            </a:xfrm>
            <a:custGeom>
              <a:avLst/>
              <a:gdLst/>
              <a:ahLst/>
              <a:cxnLst/>
              <a:rect l="l" t="t" r="r" b="b"/>
              <a:pathLst>
                <a:path w="619125" h="310515">
                  <a:moveTo>
                    <a:pt x="83858" y="221043"/>
                  </a:moveTo>
                  <a:lnTo>
                    <a:pt x="73164" y="231254"/>
                  </a:lnTo>
                  <a:lnTo>
                    <a:pt x="63614" y="242201"/>
                  </a:lnTo>
                  <a:lnTo>
                    <a:pt x="55143" y="253733"/>
                  </a:lnTo>
                  <a:lnTo>
                    <a:pt x="47675" y="265734"/>
                  </a:lnTo>
                  <a:lnTo>
                    <a:pt x="54152" y="269125"/>
                  </a:lnTo>
                  <a:lnTo>
                    <a:pt x="60083" y="269798"/>
                  </a:lnTo>
                  <a:lnTo>
                    <a:pt x="65963" y="269201"/>
                  </a:lnTo>
                  <a:lnTo>
                    <a:pt x="70078" y="257048"/>
                  </a:lnTo>
                  <a:lnTo>
                    <a:pt x="74498" y="244881"/>
                  </a:lnTo>
                  <a:lnTo>
                    <a:pt x="79121" y="232841"/>
                  </a:lnTo>
                  <a:lnTo>
                    <a:pt x="83858" y="221043"/>
                  </a:lnTo>
                  <a:close/>
                </a:path>
                <a:path w="619125" h="310515">
                  <a:moveTo>
                    <a:pt x="105384" y="120154"/>
                  </a:moveTo>
                  <a:lnTo>
                    <a:pt x="80187" y="113601"/>
                  </a:lnTo>
                  <a:lnTo>
                    <a:pt x="55130" y="106070"/>
                  </a:lnTo>
                  <a:lnTo>
                    <a:pt x="31610" y="97510"/>
                  </a:lnTo>
                  <a:lnTo>
                    <a:pt x="11010" y="87845"/>
                  </a:lnTo>
                  <a:lnTo>
                    <a:pt x="8724" y="94437"/>
                  </a:lnTo>
                  <a:lnTo>
                    <a:pt x="6667" y="101155"/>
                  </a:lnTo>
                  <a:lnTo>
                    <a:pt x="1104" y="111112"/>
                  </a:lnTo>
                  <a:lnTo>
                    <a:pt x="0" y="112814"/>
                  </a:lnTo>
                  <a:lnTo>
                    <a:pt x="24663" y="119430"/>
                  </a:lnTo>
                  <a:lnTo>
                    <a:pt x="50736" y="123482"/>
                  </a:lnTo>
                  <a:lnTo>
                    <a:pt x="77800" y="124040"/>
                  </a:lnTo>
                  <a:lnTo>
                    <a:pt x="105384" y="120154"/>
                  </a:lnTo>
                  <a:close/>
                </a:path>
                <a:path w="619125" h="310515">
                  <a:moveTo>
                    <a:pt x="218821" y="73520"/>
                  </a:moveTo>
                  <a:lnTo>
                    <a:pt x="199301" y="58686"/>
                  </a:lnTo>
                  <a:lnTo>
                    <a:pt x="180162" y="43078"/>
                  </a:lnTo>
                  <a:lnTo>
                    <a:pt x="162496" y="27089"/>
                  </a:lnTo>
                  <a:lnTo>
                    <a:pt x="147408" y="11150"/>
                  </a:lnTo>
                  <a:lnTo>
                    <a:pt x="141693" y="14503"/>
                  </a:lnTo>
                  <a:lnTo>
                    <a:pt x="136144" y="18338"/>
                  </a:lnTo>
                  <a:lnTo>
                    <a:pt x="130746" y="22529"/>
                  </a:lnTo>
                  <a:lnTo>
                    <a:pt x="125488" y="26936"/>
                  </a:lnTo>
                  <a:lnTo>
                    <a:pt x="145516" y="42278"/>
                  </a:lnTo>
                  <a:lnTo>
                    <a:pt x="167779" y="55829"/>
                  </a:lnTo>
                  <a:lnTo>
                    <a:pt x="192227" y="66573"/>
                  </a:lnTo>
                  <a:lnTo>
                    <a:pt x="218821" y="73520"/>
                  </a:lnTo>
                  <a:close/>
                </a:path>
                <a:path w="619125" h="310515">
                  <a:moveTo>
                    <a:pt x="271487" y="246976"/>
                  </a:moveTo>
                  <a:lnTo>
                    <a:pt x="257048" y="261226"/>
                  </a:lnTo>
                  <a:lnTo>
                    <a:pt x="244741" y="276771"/>
                  </a:lnTo>
                  <a:lnTo>
                    <a:pt x="234353" y="293243"/>
                  </a:lnTo>
                  <a:lnTo>
                    <a:pt x="225717" y="310299"/>
                  </a:lnTo>
                  <a:lnTo>
                    <a:pt x="232498" y="308571"/>
                  </a:lnTo>
                  <a:lnTo>
                    <a:pt x="239052" y="306235"/>
                  </a:lnTo>
                  <a:lnTo>
                    <a:pt x="251802" y="300748"/>
                  </a:lnTo>
                  <a:lnTo>
                    <a:pt x="256222" y="287223"/>
                  </a:lnTo>
                  <a:lnTo>
                    <a:pt x="261073" y="273634"/>
                  </a:lnTo>
                  <a:lnTo>
                    <a:pt x="266204" y="260159"/>
                  </a:lnTo>
                  <a:lnTo>
                    <a:pt x="271487" y="246976"/>
                  </a:lnTo>
                  <a:close/>
                </a:path>
                <a:path w="619125" h="310515">
                  <a:moveTo>
                    <a:pt x="422490" y="288645"/>
                  </a:moveTo>
                  <a:lnTo>
                    <a:pt x="416293" y="269697"/>
                  </a:lnTo>
                  <a:lnTo>
                    <a:pt x="410908" y="249313"/>
                  </a:lnTo>
                  <a:lnTo>
                    <a:pt x="406234" y="228295"/>
                  </a:lnTo>
                  <a:lnTo>
                    <a:pt x="402209" y="207378"/>
                  </a:lnTo>
                  <a:lnTo>
                    <a:pt x="396976" y="232003"/>
                  </a:lnTo>
                  <a:lnTo>
                    <a:pt x="395452" y="256463"/>
                  </a:lnTo>
                  <a:lnTo>
                    <a:pt x="396951" y="280365"/>
                  </a:lnTo>
                  <a:lnTo>
                    <a:pt x="400824" y="303364"/>
                  </a:lnTo>
                  <a:lnTo>
                    <a:pt x="422490" y="288645"/>
                  </a:lnTo>
                  <a:close/>
                </a:path>
                <a:path w="619125" h="310515">
                  <a:moveTo>
                    <a:pt x="583831" y="238213"/>
                  </a:moveTo>
                  <a:lnTo>
                    <a:pt x="577303" y="218795"/>
                  </a:lnTo>
                  <a:lnTo>
                    <a:pt x="571627" y="197751"/>
                  </a:lnTo>
                  <a:lnTo>
                    <a:pt x="566737" y="175958"/>
                  </a:lnTo>
                  <a:lnTo>
                    <a:pt x="562533" y="154266"/>
                  </a:lnTo>
                  <a:lnTo>
                    <a:pt x="557047" y="181013"/>
                  </a:lnTo>
                  <a:lnTo>
                    <a:pt x="555853" y="207518"/>
                  </a:lnTo>
                  <a:lnTo>
                    <a:pt x="558101" y="233299"/>
                  </a:lnTo>
                  <a:lnTo>
                    <a:pt x="562952" y="257911"/>
                  </a:lnTo>
                  <a:lnTo>
                    <a:pt x="569188" y="253695"/>
                  </a:lnTo>
                  <a:lnTo>
                    <a:pt x="574675" y="248932"/>
                  </a:lnTo>
                  <a:lnTo>
                    <a:pt x="579513" y="243751"/>
                  </a:lnTo>
                  <a:lnTo>
                    <a:pt x="583831" y="238213"/>
                  </a:lnTo>
                  <a:close/>
                </a:path>
                <a:path w="619125" h="310515">
                  <a:moveTo>
                    <a:pt x="618820" y="21437"/>
                  </a:moveTo>
                  <a:lnTo>
                    <a:pt x="601687" y="8470"/>
                  </a:lnTo>
                  <a:lnTo>
                    <a:pt x="595985" y="3987"/>
                  </a:lnTo>
                  <a:lnTo>
                    <a:pt x="586460" y="3746"/>
                  </a:lnTo>
                  <a:lnTo>
                    <a:pt x="578129" y="3035"/>
                  </a:lnTo>
                  <a:lnTo>
                    <a:pt x="571144" y="2032"/>
                  </a:lnTo>
                  <a:lnTo>
                    <a:pt x="564146" y="546"/>
                  </a:lnTo>
                  <a:lnTo>
                    <a:pt x="561086" y="0"/>
                  </a:lnTo>
                  <a:lnTo>
                    <a:pt x="574459" y="7061"/>
                  </a:lnTo>
                  <a:lnTo>
                    <a:pt x="588543" y="13119"/>
                  </a:lnTo>
                  <a:lnTo>
                    <a:pt x="603326" y="17970"/>
                  </a:lnTo>
                  <a:lnTo>
                    <a:pt x="618820" y="21437"/>
                  </a:lnTo>
                  <a:close/>
                </a:path>
              </a:pathLst>
            </a:custGeom>
            <a:solidFill>
              <a:srgbClr val="9BD90A"/>
            </a:solidFill>
          </p:spPr>
          <p:txBody>
            <a:bodyPr wrap="square" lIns="0" tIns="0" rIns="0" bIns="0" rtlCol="0"/>
            <a:lstStyle/>
            <a:p>
              <a:endParaRPr sz="1493" dirty="0"/>
            </a:p>
          </p:txBody>
        </p:sp>
        <p:sp>
          <p:nvSpPr>
            <p:cNvPr id="1775" name="object 1755">
              <a:extLst>
                <a:ext uri="{FF2B5EF4-FFF2-40B4-BE49-F238E27FC236}">
                  <a16:creationId xmlns:a16="http://schemas.microsoft.com/office/drawing/2014/main" id="{AC2B60F8-B13D-4C78-A75E-D4A01117F8D2}"/>
                </a:ext>
              </a:extLst>
            </p:cNvPr>
            <p:cNvSpPr/>
            <p:nvPr/>
          </p:nvSpPr>
          <p:spPr>
            <a:xfrm>
              <a:off x="509675" y="6622667"/>
              <a:ext cx="91440" cy="93980"/>
            </a:xfrm>
            <a:custGeom>
              <a:avLst/>
              <a:gdLst/>
              <a:ahLst/>
              <a:cxnLst/>
              <a:rect l="l" t="t" r="r" b="b"/>
              <a:pathLst>
                <a:path w="91440" h="93979">
                  <a:moveTo>
                    <a:pt x="91224" y="0"/>
                  </a:moveTo>
                  <a:lnTo>
                    <a:pt x="65590" y="16184"/>
                  </a:lnTo>
                  <a:lnTo>
                    <a:pt x="41897" y="34226"/>
                  </a:lnTo>
                  <a:lnTo>
                    <a:pt x="20061" y="53849"/>
                  </a:lnTo>
                  <a:lnTo>
                    <a:pt x="0" y="74777"/>
                  </a:lnTo>
                  <a:lnTo>
                    <a:pt x="33401" y="93713"/>
                  </a:lnTo>
                  <a:lnTo>
                    <a:pt x="47131" y="69899"/>
                  </a:lnTo>
                  <a:lnTo>
                    <a:pt x="61526" y="46185"/>
                  </a:lnTo>
                  <a:lnTo>
                    <a:pt x="76315" y="22806"/>
                  </a:lnTo>
                  <a:lnTo>
                    <a:pt x="91224" y="0"/>
                  </a:lnTo>
                  <a:close/>
                </a:path>
              </a:pathLst>
            </a:custGeom>
            <a:solidFill>
              <a:srgbClr val="AAE614"/>
            </a:solidFill>
          </p:spPr>
          <p:txBody>
            <a:bodyPr wrap="square" lIns="0" tIns="0" rIns="0" bIns="0" rtlCol="0"/>
            <a:lstStyle/>
            <a:p>
              <a:endParaRPr sz="1493" dirty="0"/>
            </a:p>
          </p:txBody>
        </p:sp>
        <p:sp>
          <p:nvSpPr>
            <p:cNvPr id="1776" name="object 1756">
              <a:extLst>
                <a:ext uri="{FF2B5EF4-FFF2-40B4-BE49-F238E27FC236}">
                  <a16:creationId xmlns:a16="http://schemas.microsoft.com/office/drawing/2014/main" id="{53FEBAA9-3A94-47E0-A4CB-88211817982F}"/>
                </a:ext>
              </a:extLst>
            </p:cNvPr>
            <p:cNvSpPr/>
            <p:nvPr/>
          </p:nvSpPr>
          <p:spPr>
            <a:xfrm>
              <a:off x="680154" y="6639172"/>
              <a:ext cx="39370" cy="90805"/>
            </a:xfrm>
            <a:custGeom>
              <a:avLst/>
              <a:gdLst/>
              <a:ahLst/>
              <a:cxnLst/>
              <a:rect l="l" t="t" r="r" b="b"/>
              <a:pathLst>
                <a:path w="39370" h="90804">
                  <a:moveTo>
                    <a:pt x="33413" y="0"/>
                  </a:moveTo>
                  <a:lnTo>
                    <a:pt x="23047" y="19349"/>
                  </a:lnTo>
                  <a:lnTo>
                    <a:pt x="14082" y="39055"/>
                  </a:lnTo>
                  <a:lnTo>
                    <a:pt x="6429" y="59043"/>
                  </a:lnTo>
                  <a:lnTo>
                    <a:pt x="0" y="79235"/>
                  </a:lnTo>
                  <a:lnTo>
                    <a:pt x="10814" y="81756"/>
                  </a:lnTo>
                  <a:lnTo>
                    <a:pt x="20983" y="84596"/>
                  </a:lnTo>
                  <a:lnTo>
                    <a:pt x="39357" y="90309"/>
                  </a:lnTo>
                  <a:lnTo>
                    <a:pt x="36321" y="67669"/>
                  </a:lnTo>
                  <a:lnTo>
                    <a:pt x="34089" y="44954"/>
                  </a:lnTo>
                  <a:lnTo>
                    <a:pt x="33006" y="22340"/>
                  </a:lnTo>
                  <a:lnTo>
                    <a:pt x="33413" y="0"/>
                  </a:lnTo>
                  <a:close/>
                </a:path>
              </a:pathLst>
            </a:custGeom>
            <a:solidFill>
              <a:srgbClr val="9BD90A"/>
            </a:solidFill>
          </p:spPr>
          <p:txBody>
            <a:bodyPr wrap="square" lIns="0" tIns="0" rIns="0" bIns="0" rtlCol="0"/>
            <a:lstStyle/>
            <a:p>
              <a:endParaRPr sz="1493" dirty="0"/>
            </a:p>
          </p:txBody>
        </p:sp>
        <p:sp>
          <p:nvSpPr>
            <p:cNvPr id="1777" name="object 1757">
              <a:extLst>
                <a:ext uri="{FF2B5EF4-FFF2-40B4-BE49-F238E27FC236}">
                  <a16:creationId xmlns:a16="http://schemas.microsoft.com/office/drawing/2014/main" id="{51895209-2F7E-4376-AA20-06E570D1EC7F}"/>
                </a:ext>
              </a:extLst>
            </p:cNvPr>
            <p:cNvSpPr/>
            <p:nvPr/>
          </p:nvSpPr>
          <p:spPr>
            <a:xfrm>
              <a:off x="379450" y="6605612"/>
              <a:ext cx="481965" cy="92075"/>
            </a:xfrm>
            <a:custGeom>
              <a:avLst/>
              <a:gdLst/>
              <a:ahLst/>
              <a:cxnLst/>
              <a:rect l="l" t="t" r="r" b="b"/>
              <a:pathLst>
                <a:path w="481965" h="92075">
                  <a:moveTo>
                    <a:pt x="46431" y="0"/>
                  </a:moveTo>
                  <a:lnTo>
                    <a:pt x="34391" y="4546"/>
                  </a:lnTo>
                  <a:lnTo>
                    <a:pt x="22644" y="9525"/>
                  </a:lnTo>
                  <a:lnTo>
                    <a:pt x="11188" y="14884"/>
                  </a:lnTo>
                  <a:lnTo>
                    <a:pt x="0" y="20612"/>
                  </a:lnTo>
                  <a:lnTo>
                    <a:pt x="2806" y="26073"/>
                  </a:lnTo>
                  <a:lnTo>
                    <a:pt x="11226" y="44069"/>
                  </a:lnTo>
                  <a:lnTo>
                    <a:pt x="19507" y="32448"/>
                  </a:lnTo>
                  <a:lnTo>
                    <a:pt x="28105" y="21183"/>
                  </a:lnTo>
                  <a:lnTo>
                    <a:pt x="37071" y="10337"/>
                  </a:lnTo>
                  <a:lnTo>
                    <a:pt x="46431" y="0"/>
                  </a:lnTo>
                  <a:close/>
                </a:path>
                <a:path w="481965" h="92075">
                  <a:moveTo>
                    <a:pt x="481825" y="88709"/>
                  </a:moveTo>
                  <a:lnTo>
                    <a:pt x="475869" y="73152"/>
                  </a:lnTo>
                  <a:lnTo>
                    <a:pt x="470484" y="57467"/>
                  </a:lnTo>
                  <a:lnTo>
                    <a:pt x="465810" y="41706"/>
                  </a:lnTo>
                  <a:lnTo>
                    <a:pt x="462026" y="25869"/>
                  </a:lnTo>
                  <a:lnTo>
                    <a:pt x="458063" y="42316"/>
                  </a:lnTo>
                  <a:lnTo>
                    <a:pt x="454990" y="58762"/>
                  </a:lnTo>
                  <a:lnTo>
                    <a:pt x="452729" y="75171"/>
                  </a:lnTo>
                  <a:lnTo>
                    <a:pt x="451243" y="91516"/>
                  </a:lnTo>
                  <a:lnTo>
                    <a:pt x="458762" y="90563"/>
                  </a:lnTo>
                  <a:lnTo>
                    <a:pt x="466382" y="89814"/>
                  </a:lnTo>
                  <a:lnTo>
                    <a:pt x="481825" y="88709"/>
                  </a:lnTo>
                  <a:close/>
                </a:path>
              </a:pathLst>
            </a:custGeom>
            <a:solidFill>
              <a:srgbClr val="AAE614"/>
            </a:solidFill>
          </p:spPr>
          <p:txBody>
            <a:bodyPr wrap="square" lIns="0" tIns="0" rIns="0" bIns="0" rtlCol="0"/>
            <a:lstStyle/>
            <a:p>
              <a:endParaRPr sz="1493" dirty="0"/>
            </a:p>
          </p:txBody>
        </p:sp>
        <p:sp>
          <p:nvSpPr>
            <p:cNvPr id="1778" name="object 1758">
              <a:extLst>
                <a:ext uri="{FF2B5EF4-FFF2-40B4-BE49-F238E27FC236}">
                  <a16:creationId xmlns:a16="http://schemas.microsoft.com/office/drawing/2014/main" id="{8F21A8EB-AD80-4011-88F2-2D922538D592}"/>
                </a:ext>
              </a:extLst>
            </p:cNvPr>
            <p:cNvSpPr/>
            <p:nvPr/>
          </p:nvSpPr>
          <p:spPr>
            <a:xfrm>
              <a:off x="543242" y="6410731"/>
              <a:ext cx="501015" cy="172720"/>
            </a:xfrm>
            <a:custGeom>
              <a:avLst/>
              <a:gdLst/>
              <a:ahLst/>
              <a:cxnLst/>
              <a:rect l="l" t="t" r="r" b="b"/>
              <a:pathLst>
                <a:path w="501015" h="172720">
                  <a:moveTo>
                    <a:pt x="57302" y="61671"/>
                  </a:moveTo>
                  <a:lnTo>
                    <a:pt x="50317" y="50850"/>
                  </a:lnTo>
                  <a:lnTo>
                    <a:pt x="43649" y="39674"/>
                  </a:lnTo>
                  <a:lnTo>
                    <a:pt x="37274" y="28206"/>
                  </a:lnTo>
                  <a:lnTo>
                    <a:pt x="31140" y="16522"/>
                  </a:lnTo>
                  <a:lnTo>
                    <a:pt x="22821" y="15811"/>
                  </a:lnTo>
                  <a:lnTo>
                    <a:pt x="14782" y="15303"/>
                  </a:lnTo>
                  <a:lnTo>
                    <a:pt x="7137" y="15087"/>
                  </a:lnTo>
                  <a:lnTo>
                    <a:pt x="0" y="15227"/>
                  </a:lnTo>
                  <a:lnTo>
                    <a:pt x="13449" y="27825"/>
                  </a:lnTo>
                  <a:lnTo>
                    <a:pt x="27470" y="39801"/>
                  </a:lnTo>
                  <a:lnTo>
                    <a:pt x="42087" y="51117"/>
                  </a:lnTo>
                  <a:lnTo>
                    <a:pt x="57302" y="61671"/>
                  </a:lnTo>
                  <a:close/>
                </a:path>
                <a:path w="501015" h="172720">
                  <a:moveTo>
                    <a:pt x="206527" y="58674"/>
                  </a:moveTo>
                  <a:lnTo>
                    <a:pt x="185750" y="46240"/>
                  </a:lnTo>
                  <a:lnTo>
                    <a:pt x="165227" y="32994"/>
                  </a:lnTo>
                  <a:lnTo>
                    <a:pt x="146075" y="19227"/>
                  </a:lnTo>
                  <a:lnTo>
                    <a:pt x="129374" y="5207"/>
                  </a:lnTo>
                  <a:lnTo>
                    <a:pt x="115938" y="11963"/>
                  </a:lnTo>
                  <a:lnTo>
                    <a:pt x="109118" y="15189"/>
                  </a:lnTo>
                  <a:lnTo>
                    <a:pt x="101663" y="17843"/>
                  </a:lnTo>
                  <a:lnTo>
                    <a:pt x="124434" y="32473"/>
                  </a:lnTo>
                  <a:lnTo>
                    <a:pt x="149631" y="44996"/>
                  </a:lnTo>
                  <a:lnTo>
                    <a:pt x="177063" y="54152"/>
                  </a:lnTo>
                  <a:lnTo>
                    <a:pt x="206527" y="58674"/>
                  </a:lnTo>
                  <a:close/>
                </a:path>
                <a:path w="501015" h="172720">
                  <a:moveTo>
                    <a:pt x="217093" y="36004"/>
                  </a:moveTo>
                  <a:lnTo>
                    <a:pt x="211975" y="28143"/>
                  </a:lnTo>
                  <a:lnTo>
                    <a:pt x="207035" y="20078"/>
                  </a:lnTo>
                  <a:lnTo>
                    <a:pt x="202260" y="11836"/>
                  </a:lnTo>
                  <a:lnTo>
                    <a:pt x="197624" y="3479"/>
                  </a:lnTo>
                  <a:lnTo>
                    <a:pt x="184137" y="1485"/>
                  </a:lnTo>
                  <a:lnTo>
                    <a:pt x="177469" y="660"/>
                  </a:lnTo>
                  <a:lnTo>
                    <a:pt x="170891" y="0"/>
                  </a:lnTo>
                  <a:lnTo>
                    <a:pt x="181889" y="9639"/>
                  </a:lnTo>
                  <a:lnTo>
                    <a:pt x="193243" y="18884"/>
                  </a:lnTo>
                  <a:lnTo>
                    <a:pt x="204978" y="27686"/>
                  </a:lnTo>
                  <a:lnTo>
                    <a:pt x="217093" y="36004"/>
                  </a:lnTo>
                  <a:close/>
                </a:path>
                <a:path w="501015" h="172720">
                  <a:moveTo>
                    <a:pt x="347433" y="49453"/>
                  </a:moveTo>
                  <a:lnTo>
                    <a:pt x="333311" y="38811"/>
                  </a:lnTo>
                  <a:lnTo>
                    <a:pt x="319227" y="27698"/>
                  </a:lnTo>
                  <a:lnTo>
                    <a:pt x="305587" y="16281"/>
                  </a:lnTo>
                  <a:lnTo>
                    <a:pt x="292823" y="4699"/>
                  </a:lnTo>
                  <a:lnTo>
                    <a:pt x="284937" y="5461"/>
                  </a:lnTo>
                  <a:lnTo>
                    <a:pt x="260781" y="8343"/>
                  </a:lnTo>
                  <a:lnTo>
                    <a:pt x="279692" y="21958"/>
                  </a:lnTo>
                  <a:lnTo>
                    <a:pt x="300456" y="33858"/>
                  </a:lnTo>
                  <a:lnTo>
                    <a:pt x="323062" y="43281"/>
                  </a:lnTo>
                  <a:lnTo>
                    <a:pt x="347433" y="49453"/>
                  </a:lnTo>
                  <a:close/>
                </a:path>
                <a:path w="501015" h="172720">
                  <a:moveTo>
                    <a:pt x="500786" y="156718"/>
                  </a:moveTo>
                  <a:lnTo>
                    <a:pt x="489572" y="146583"/>
                  </a:lnTo>
                  <a:lnTo>
                    <a:pt x="478472" y="135915"/>
                  </a:lnTo>
                  <a:lnTo>
                    <a:pt x="467601" y="124968"/>
                  </a:lnTo>
                  <a:lnTo>
                    <a:pt x="457098" y="113995"/>
                  </a:lnTo>
                  <a:lnTo>
                    <a:pt x="462838" y="130086"/>
                  </a:lnTo>
                  <a:lnTo>
                    <a:pt x="470065" y="145173"/>
                  </a:lnTo>
                  <a:lnTo>
                    <a:pt x="478536" y="159296"/>
                  </a:lnTo>
                  <a:lnTo>
                    <a:pt x="488010" y="172466"/>
                  </a:lnTo>
                  <a:lnTo>
                    <a:pt x="492582" y="167563"/>
                  </a:lnTo>
                  <a:lnTo>
                    <a:pt x="496912" y="162267"/>
                  </a:lnTo>
                  <a:lnTo>
                    <a:pt x="500786" y="156718"/>
                  </a:lnTo>
                  <a:close/>
                </a:path>
              </a:pathLst>
            </a:custGeom>
            <a:solidFill>
              <a:srgbClr val="9BD90A"/>
            </a:solidFill>
          </p:spPr>
          <p:txBody>
            <a:bodyPr wrap="square" lIns="0" tIns="0" rIns="0" bIns="0" rtlCol="0"/>
            <a:lstStyle/>
            <a:p>
              <a:endParaRPr sz="1493" dirty="0"/>
            </a:p>
          </p:txBody>
        </p:sp>
        <p:sp>
          <p:nvSpPr>
            <p:cNvPr id="1779" name="object 1759">
              <a:extLst>
                <a:ext uri="{FF2B5EF4-FFF2-40B4-BE49-F238E27FC236}">
                  <a16:creationId xmlns:a16="http://schemas.microsoft.com/office/drawing/2014/main" id="{A9C05F89-DF9C-40C7-98F5-4F67CAC902CD}"/>
                </a:ext>
              </a:extLst>
            </p:cNvPr>
            <p:cNvSpPr/>
            <p:nvPr/>
          </p:nvSpPr>
          <p:spPr>
            <a:xfrm>
              <a:off x="347047" y="6566819"/>
              <a:ext cx="697865" cy="168275"/>
            </a:xfrm>
            <a:custGeom>
              <a:avLst/>
              <a:gdLst/>
              <a:ahLst/>
              <a:cxnLst/>
              <a:rect l="l" t="t" r="r" b="b"/>
              <a:pathLst>
                <a:path w="697865" h="168275">
                  <a:moveTo>
                    <a:pt x="697407" y="0"/>
                  </a:moveTo>
                  <a:lnTo>
                    <a:pt x="686479" y="13300"/>
                  </a:lnTo>
                  <a:lnTo>
                    <a:pt x="674390" y="24918"/>
                  </a:lnTo>
                  <a:lnTo>
                    <a:pt x="662208" y="34177"/>
                  </a:lnTo>
                  <a:lnTo>
                    <a:pt x="651002" y="40398"/>
                  </a:lnTo>
                  <a:lnTo>
                    <a:pt x="632193" y="54535"/>
                  </a:lnTo>
                  <a:lnTo>
                    <a:pt x="605049" y="93501"/>
                  </a:lnTo>
                  <a:lnTo>
                    <a:pt x="557863" y="118093"/>
                  </a:lnTo>
                  <a:lnTo>
                    <a:pt x="498144" y="123435"/>
                  </a:lnTo>
                  <a:lnTo>
                    <a:pt x="469138" y="127711"/>
                  </a:lnTo>
                  <a:lnTo>
                    <a:pt x="451005" y="135191"/>
                  </a:lnTo>
                  <a:lnTo>
                    <a:pt x="434470" y="145775"/>
                  </a:lnTo>
                  <a:lnTo>
                    <a:pt x="418235" y="155680"/>
                  </a:lnTo>
                  <a:lnTo>
                    <a:pt x="401002" y="161124"/>
                  </a:lnTo>
                  <a:lnTo>
                    <a:pt x="383544" y="159256"/>
                  </a:lnTo>
                  <a:lnTo>
                    <a:pt x="361656" y="152946"/>
                  </a:lnTo>
                  <a:lnTo>
                    <a:pt x="335374" y="146026"/>
                  </a:lnTo>
                  <a:lnTo>
                    <a:pt x="304736" y="142328"/>
                  </a:lnTo>
                  <a:lnTo>
                    <a:pt x="287329" y="145047"/>
                  </a:lnTo>
                  <a:lnTo>
                    <a:pt x="271133" y="151403"/>
                  </a:lnTo>
                  <a:lnTo>
                    <a:pt x="254664" y="157348"/>
                  </a:lnTo>
                  <a:lnTo>
                    <a:pt x="236435" y="158838"/>
                  </a:lnTo>
                  <a:lnTo>
                    <a:pt x="212064" y="151630"/>
                  </a:lnTo>
                  <a:lnTo>
                    <a:pt x="185943" y="138395"/>
                  </a:lnTo>
                  <a:lnTo>
                    <a:pt x="160179" y="124402"/>
                  </a:lnTo>
                  <a:lnTo>
                    <a:pt x="136880" y="114922"/>
                  </a:lnTo>
                  <a:lnTo>
                    <a:pt x="118080" y="113663"/>
                  </a:lnTo>
                  <a:lnTo>
                    <a:pt x="102071" y="116873"/>
                  </a:lnTo>
                  <a:lnTo>
                    <a:pt x="87122" y="119171"/>
                  </a:lnTo>
                  <a:lnTo>
                    <a:pt x="71500" y="115176"/>
                  </a:lnTo>
                  <a:lnTo>
                    <a:pt x="57139" y="102643"/>
                  </a:lnTo>
                  <a:lnTo>
                    <a:pt x="46383" y="85488"/>
                  </a:lnTo>
                  <a:lnTo>
                    <a:pt x="37461" y="67197"/>
                  </a:lnTo>
                  <a:lnTo>
                    <a:pt x="28600" y="51257"/>
                  </a:lnTo>
                  <a:lnTo>
                    <a:pt x="19450" y="41539"/>
                  </a:lnTo>
                  <a:lnTo>
                    <a:pt x="10237" y="34331"/>
                  </a:lnTo>
                  <a:lnTo>
                    <a:pt x="3056" y="26061"/>
                  </a:lnTo>
                  <a:lnTo>
                    <a:pt x="0" y="13157"/>
                  </a:lnTo>
                  <a:lnTo>
                    <a:pt x="3061" y="26650"/>
                  </a:lnTo>
                  <a:lnTo>
                    <a:pt x="10245" y="35290"/>
                  </a:lnTo>
                  <a:lnTo>
                    <a:pt x="19463" y="42820"/>
                  </a:lnTo>
                  <a:lnTo>
                    <a:pt x="28625" y="52971"/>
                  </a:lnTo>
                  <a:lnTo>
                    <a:pt x="37505" y="69603"/>
                  </a:lnTo>
                  <a:lnTo>
                    <a:pt x="46443" y="88688"/>
                  </a:lnTo>
                  <a:lnTo>
                    <a:pt x="57211" y="106590"/>
                  </a:lnTo>
                  <a:lnTo>
                    <a:pt x="71577" y="119672"/>
                  </a:lnTo>
                  <a:lnTo>
                    <a:pt x="87204" y="123846"/>
                  </a:lnTo>
                  <a:lnTo>
                    <a:pt x="102152" y="121461"/>
                  </a:lnTo>
                  <a:lnTo>
                    <a:pt x="118158" y="118130"/>
                  </a:lnTo>
                  <a:lnTo>
                    <a:pt x="136956" y="119468"/>
                  </a:lnTo>
                  <a:lnTo>
                    <a:pt x="160261" y="129363"/>
                  </a:lnTo>
                  <a:lnTo>
                    <a:pt x="186037" y="143971"/>
                  </a:lnTo>
                  <a:lnTo>
                    <a:pt x="212167" y="157796"/>
                  </a:lnTo>
                  <a:lnTo>
                    <a:pt x="236537" y="165341"/>
                  </a:lnTo>
                  <a:lnTo>
                    <a:pt x="254771" y="163799"/>
                  </a:lnTo>
                  <a:lnTo>
                    <a:pt x="271240" y="157608"/>
                  </a:lnTo>
                  <a:lnTo>
                    <a:pt x="287433" y="150991"/>
                  </a:lnTo>
                  <a:lnTo>
                    <a:pt x="304838" y="148170"/>
                  </a:lnTo>
                  <a:lnTo>
                    <a:pt x="335478" y="152044"/>
                  </a:lnTo>
                  <a:lnTo>
                    <a:pt x="361764" y="159283"/>
                  </a:lnTo>
                  <a:lnTo>
                    <a:pt x="383656" y="165883"/>
                  </a:lnTo>
                  <a:lnTo>
                    <a:pt x="401116" y="167843"/>
                  </a:lnTo>
                  <a:lnTo>
                    <a:pt x="418347" y="162182"/>
                  </a:lnTo>
                  <a:lnTo>
                    <a:pt x="434576" y="151868"/>
                  </a:lnTo>
                  <a:lnTo>
                    <a:pt x="451103" y="140841"/>
                  </a:lnTo>
                  <a:lnTo>
                    <a:pt x="469226" y="133045"/>
                  </a:lnTo>
                  <a:lnTo>
                    <a:pt x="498228" y="128606"/>
                  </a:lnTo>
                  <a:lnTo>
                    <a:pt x="528396" y="126606"/>
                  </a:lnTo>
                  <a:lnTo>
                    <a:pt x="557945" y="123072"/>
                  </a:lnTo>
                  <a:lnTo>
                    <a:pt x="585089" y="114033"/>
                  </a:lnTo>
                  <a:lnTo>
                    <a:pt x="605119" y="97454"/>
                  </a:lnTo>
                  <a:lnTo>
                    <a:pt x="632232" y="56842"/>
                  </a:lnTo>
                  <a:lnTo>
                    <a:pt x="651027" y="42113"/>
                  </a:lnTo>
                  <a:lnTo>
                    <a:pt x="662231" y="35627"/>
                  </a:lnTo>
                  <a:lnTo>
                    <a:pt x="674408" y="25976"/>
                  </a:lnTo>
                  <a:lnTo>
                    <a:pt x="686488" y="13865"/>
                  </a:lnTo>
                  <a:lnTo>
                    <a:pt x="697407" y="0"/>
                  </a:lnTo>
                  <a:close/>
                </a:path>
              </a:pathLst>
            </a:custGeom>
            <a:solidFill>
              <a:srgbClr val="AAE614"/>
            </a:solidFill>
          </p:spPr>
          <p:txBody>
            <a:bodyPr wrap="square" lIns="0" tIns="0" rIns="0" bIns="0" rtlCol="0"/>
            <a:lstStyle/>
            <a:p>
              <a:endParaRPr sz="1493" dirty="0"/>
            </a:p>
          </p:txBody>
        </p:sp>
        <p:sp>
          <p:nvSpPr>
            <p:cNvPr id="1780" name="object 1760">
              <a:extLst>
                <a:ext uri="{FF2B5EF4-FFF2-40B4-BE49-F238E27FC236}">
                  <a16:creationId xmlns:a16="http://schemas.microsoft.com/office/drawing/2014/main" id="{EC8D640D-15E5-4EDE-A627-4DCFDF70449D}"/>
                </a:ext>
              </a:extLst>
            </p:cNvPr>
            <p:cNvSpPr/>
            <p:nvPr/>
          </p:nvSpPr>
          <p:spPr>
            <a:xfrm>
              <a:off x="525571" y="6424838"/>
              <a:ext cx="552450" cy="129539"/>
            </a:xfrm>
            <a:custGeom>
              <a:avLst/>
              <a:gdLst/>
              <a:ahLst/>
              <a:cxnLst/>
              <a:rect l="l" t="t" r="r" b="b"/>
              <a:pathLst>
                <a:path w="552450" h="129540">
                  <a:moveTo>
                    <a:pt x="500291" y="0"/>
                  </a:moveTo>
                  <a:lnTo>
                    <a:pt x="424636" y="21735"/>
                  </a:lnTo>
                  <a:lnTo>
                    <a:pt x="315055" y="52492"/>
                  </a:lnTo>
                  <a:lnTo>
                    <a:pt x="254331" y="69072"/>
                  </a:lnTo>
                  <a:lnTo>
                    <a:pt x="193273" y="85287"/>
                  </a:lnTo>
                  <a:lnTo>
                    <a:pt x="134594" y="100267"/>
                  </a:lnTo>
                  <a:lnTo>
                    <a:pt x="81013" y="113137"/>
                  </a:lnTo>
                  <a:lnTo>
                    <a:pt x="35242" y="123024"/>
                  </a:lnTo>
                  <a:lnTo>
                    <a:pt x="0" y="129057"/>
                  </a:lnTo>
                  <a:lnTo>
                    <a:pt x="65156" y="129483"/>
                  </a:lnTo>
                  <a:lnTo>
                    <a:pt x="131108" y="126706"/>
                  </a:lnTo>
                  <a:lnTo>
                    <a:pt x="196591" y="121305"/>
                  </a:lnTo>
                  <a:lnTo>
                    <a:pt x="260341" y="113858"/>
                  </a:lnTo>
                  <a:lnTo>
                    <a:pt x="321094" y="104945"/>
                  </a:lnTo>
                  <a:lnTo>
                    <a:pt x="377585" y="95145"/>
                  </a:lnTo>
                  <a:lnTo>
                    <a:pt x="428550" y="85036"/>
                  </a:lnTo>
                  <a:lnTo>
                    <a:pt x="472725" y="75196"/>
                  </a:lnTo>
                  <a:lnTo>
                    <a:pt x="535647" y="58642"/>
                  </a:lnTo>
                  <a:lnTo>
                    <a:pt x="551865" y="53086"/>
                  </a:lnTo>
                  <a:lnTo>
                    <a:pt x="537717" y="30103"/>
                  </a:lnTo>
                  <a:lnTo>
                    <a:pt x="525640" y="14703"/>
                  </a:lnTo>
                  <a:lnTo>
                    <a:pt x="513782" y="5222"/>
                  </a:lnTo>
                  <a:lnTo>
                    <a:pt x="500291" y="0"/>
                  </a:lnTo>
                  <a:close/>
                </a:path>
              </a:pathLst>
            </a:custGeom>
            <a:solidFill>
              <a:srgbClr val="BBF230"/>
            </a:solidFill>
          </p:spPr>
          <p:txBody>
            <a:bodyPr wrap="square" lIns="0" tIns="0" rIns="0" bIns="0" rtlCol="0"/>
            <a:lstStyle/>
            <a:p>
              <a:endParaRPr sz="1493" dirty="0"/>
            </a:p>
          </p:txBody>
        </p:sp>
        <p:sp>
          <p:nvSpPr>
            <p:cNvPr id="1781" name="object 1761">
              <a:extLst>
                <a:ext uri="{FF2B5EF4-FFF2-40B4-BE49-F238E27FC236}">
                  <a16:creationId xmlns:a16="http://schemas.microsoft.com/office/drawing/2014/main" id="{2925212E-A3C3-428B-B721-065692F39373}"/>
                </a:ext>
              </a:extLst>
            </p:cNvPr>
            <p:cNvSpPr/>
            <p:nvPr/>
          </p:nvSpPr>
          <p:spPr>
            <a:xfrm>
              <a:off x="688463" y="6430355"/>
              <a:ext cx="384175" cy="100330"/>
            </a:xfrm>
            <a:custGeom>
              <a:avLst/>
              <a:gdLst/>
              <a:ahLst/>
              <a:cxnLst/>
              <a:rect l="l" t="t" r="r" b="b"/>
              <a:pathLst>
                <a:path w="384175" h="100329">
                  <a:moveTo>
                    <a:pt x="351358" y="0"/>
                  </a:moveTo>
                  <a:lnTo>
                    <a:pt x="197697" y="45224"/>
                  </a:lnTo>
                  <a:lnTo>
                    <a:pt x="138125" y="62469"/>
                  </a:lnTo>
                  <a:lnTo>
                    <a:pt x="82193" y="78310"/>
                  </a:lnTo>
                  <a:lnTo>
                    <a:pt x="34588" y="91254"/>
                  </a:lnTo>
                  <a:lnTo>
                    <a:pt x="0" y="99809"/>
                  </a:lnTo>
                  <a:lnTo>
                    <a:pt x="48819" y="97275"/>
                  </a:lnTo>
                  <a:lnTo>
                    <a:pt x="101823" y="91954"/>
                  </a:lnTo>
                  <a:lnTo>
                    <a:pt x="156804" y="84522"/>
                  </a:lnTo>
                  <a:lnTo>
                    <a:pt x="211556" y="75655"/>
                  </a:lnTo>
                  <a:lnTo>
                    <a:pt x="263872" y="66029"/>
                  </a:lnTo>
                  <a:lnTo>
                    <a:pt x="311546" y="56319"/>
                  </a:lnTo>
                  <a:lnTo>
                    <a:pt x="352369" y="47203"/>
                  </a:lnTo>
                  <a:lnTo>
                    <a:pt x="384136" y="39357"/>
                  </a:lnTo>
                  <a:lnTo>
                    <a:pt x="375095" y="25015"/>
                  </a:lnTo>
                  <a:lnTo>
                    <a:pt x="366971" y="13987"/>
                  </a:lnTo>
                  <a:lnTo>
                    <a:pt x="359235" y="5804"/>
                  </a:lnTo>
                  <a:lnTo>
                    <a:pt x="351358" y="0"/>
                  </a:lnTo>
                  <a:close/>
                </a:path>
              </a:pathLst>
            </a:custGeom>
            <a:solidFill>
              <a:srgbClr val="DBFF80"/>
            </a:solidFill>
          </p:spPr>
          <p:txBody>
            <a:bodyPr wrap="square" lIns="0" tIns="0" rIns="0" bIns="0" rtlCol="0"/>
            <a:lstStyle/>
            <a:p>
              <a:endParaRPr sz="1493" dirty="0"/>
            </a:p>
          </p:txBody>
        </p:sp>
        <p:pic>
          <p:nvPicPr>
            <p:cNvPr id="1782" name="object 1762">
              <a:extLst>
                <a:ext uri="{FF2B5EF4-FFF2-40B4-BE49-F238E27FC236}">
                  <a16:creationId xmlns:a16="http://schemas.microsoft.com/office/drawing/2014/main" id="{820D66C9-20D2-4A6A-BC93-D3A3BE64B67F}"/>
                </a:ext>
              </a:extLst>
            </p:cNvPr>
            <p:cNvPicPr/>
            <p:nvPr/>
          </p:nvPicPr>
          <p:blipFill>
            <a:blip r:embed="rId6" cstate="print"/>
            <a:stretch>
              <a:fillRect/>
            </a:stretch>
          </p:blipFill>
          <p:spPr>
            <a:xfrm>
              <a:off x="492998" y="6563555"/>
              <a:ext cx="90213" cy="63987"/>
            </a:xfrm>
            <a:prstGeom prst="rect">
              <a:avLst/>
            </a:prstGeom>
          </p:spPr>
        </p:pic>
        <p:sp>
          <p:nvSpPr>
            <p:cNvPr id="1783" name="object 1763">
              <a:extLst>
                <a:ext uri="{FF2B5EF4-FFF2-40B4-BE49-F238E27FC236}">
                  <a16:creationId xmlns:a16="http://schemas.microsoft.com/office/drawing/2014/main" id="{9F8096EB-7C72-4697-9F14-97031646B998}"/>
                </a:ext>
              </a:extLst>
            </p:cNvPr>
            <p:cNvSpPr/>
            <p:nvPr/>
          </p:nvSpPr>
          <p:spPr>
            <a:xfrm>
              <a:off x="558520" y="6471741"/>
              <a:ext cx="372745" cy="129539"/>
            </a:xfrm>
            <a:custGeom>
              <a:avLst/>
              <a:gdLst/>
              <a:ahLst/>
              <a:cxnLst/>
              <a:rect l="l" t="t" r="r" b="b"/>
              <a:pathLst>
                <a:path w="372744" h="129540">
                  <a:moveTo>
                    <a:pt x="49720" y="47802"/>
                  </a:moveTo>
                  <a:lnTo>
                    <a:pt x="44602" y="43700"/>
                  </a:lnTo>
                  <a:lnTo>
                    <a:pt x="32550" y="38150"/>
                  </a:lnTo>
                  <a:lnTo>
                    <a:pt x="18059" y="33083"/>
                  </a:lnTo>
                  <a:lnTo>
                    <a:pt x="6451" y="31330"/>
                  </a:lnTo>
                  <a:lnTo>
                    <a:pt x="0" y="33108"/>
                  </a:lnTo>
                  <a:lnTo>
                    <a:pt x="990" y="38696"/>
                  </a:lnTo>
                  <a:lnTo>
                    <a:pt x="6375" y="46418"/>
                  </a:lnTo>
                  <a:lnTo>
                    <a:pt x="12928" y="53327"/>
                  </a:lnTo>
                  <a:lnTo>
                    <a:pt x="22174" y="57162"/>
                  </a:lnTo>
                  <a:lnTo>
                    <a:pt x="35623" y="55702"/>
                  </a:lnTo>
                  <a:lnTo>
                    <a:pt x="47040" y="51460"/>
                  </a:lnTo>
                  <a:lnTo>
                    <a:pt x="49720" y="47802"/>
                  </a:lnTo>
                  <a:close/>
                </a:path>
                <a:path w="372744" h="129540">
                  <a:moveTo>
                    <a:pt x="158076" y="92557"/>
                  </a:moveTo>
                  <a:lnTo>
                    <a:pt x="152603" y="90525"/>
                  </a:lnTo>
                  <a:lnTo>
                    <a:pt x="140792" y="90347"/>
                  </a:lnTo>
                  <a:lnTo>
                    <a:pt x="129247" y="91998"/>
                  </a:lnTo>
                  <a:lnTo>
                    <a:pt x="122732" y="96405"/>
                  </a:lnTo>
                  <a:lnTo>
                    <a:pt x="119507" y="102933"/>
                  </a:lnTo>
                  <a:lnTo>
                    <a:pt x="117830" y="110998"/>
                  </a:lnTo>
                  <a:lnTo>
                    <a:pt x="117576" y="125882"/>
                  </a:lnTo>
                  <a:lnTo>
                    <a:pt x="123177" y="129286"/>
                  </a:lnTo>
                  <a:lnTo>
                    <a:pt x="133248" y="123405"/>
                  </a:lnTo>
                  <a:lnTo>
                    <a:pt x="146418" y="110502"/>
                  </a:lnTo>
                  <a:lnTo>
                    <a:pt x="156324" y="98526"/>
                  </a:lnTo>
                  <a:lnTo>
                    <a:pt x="158076" y="92557"/>
                  </a:lnTo>
                  <a:close/>
                </a:path>
                <a:path w="372744" h="129540">
                  <a:moveTo>
                    <a:pt x="168287" y="20345"/>
                  </a:moveTo>
                  <a:lnTo>
                    <a:pt x="165595" y="14935"/>
                  </a:lnTo>
                  <a:lnTo>
                    <a:pt x="152844" y="7721"/>
                  </a:lnTo>
                  <a:lnTo>
                    <a:pt x="136550" y="1600"/>
                  </a:lnTo>
                  <a:lnTo>
                    <a:pt x="125603" y="0"/>
                  </a:lnTo>
                  <a:lnTo>
                    <a:pt x="121183" y="3263"/>
                  </a:lnTo>
                  <a:lnTo>
                    <a:pt x="124523" y="11671"/>
                  </a:lnTo>
                  <a:lnTo>
                    <a:pt x="130683" y="20599"/>
                  </a:lnTo>
                  <a:lnTo>
                    <a:pt x="136372" y="26682"/>
                  </a:lnTo>
                  <a:lnTo>
                    <a:pt x="143306" y="29362"/>
                  </a:lnTo>
                  <a:lnTo>
                    <a:pt x="153200" y="28079"/>
                  </a:lnTo>
                  <a:lnTo>
                    <a:pt x="163360" y="24536"/>
                  </a:lnTo>
                  <a:lnTo>
                    <a:pt x="168287" y="20345"/>
                  </a:lnTo>
                  <a:close/>
                </a:path>
                <a:path w="372744" h="129540">
                  <a:moveTo>
                    <a:pt x="261010" y="88011"/>
                  </a:moveTo>
                  <a:lnTo>
                    <a:pt x="257302" y="84416"/>
                  </a:lnTo>
                  <a:lnTo>
                    <a:pt x="247891" y="84416"/>
                  </a:lnTo>
                  <a:lnTo>
                    <a:pt x="237324" y="85115"/>
                  </a:lnTo>
                  <a:lnTo>
                    <a:pt x="229603" y="86563"/>
                  </a:lnTo>
                  <a:lnTo>
                    <a:pt x="225475" y="92443"/>
                  </a:lnTo>
                  <a:lnTo>
                    <a:pt x="225679" y="106426"/>
                  </a:lnTo>
                  <a:lnTo>
                    <a:pt x="229349" y="120180"/>
                  </a:lnTo>
                  <a:lnTo>
                    <a:pt x="234988" y="123990"/>
                  </a:lnTo>
                  <a:lnTo>
                    <a:pt x="242493" y="119354"/>
                  </a:lnTo>
                  <a:lnTo>
                    <a:pt x="251752" y="107784"/>
                  </a:lnTo>
                  <a:lnTo>
                    <a:pt x="259118" y="95643"/>
                  </a:lnTo>
                  <a:lnTo>
                    <a:pt x="261010" y="88011"/>
                  </a:lnTo>
                  <a:close/>
                </a:path>
                <a:path w="372744" h="129540">
                  <a:moveTo>
                    <a:pt x="372630" y="72529"/>
                  </a:moveTo>
                  <a:lnTo>
                    <a:pt x="366153" y="67297"/>
                  </a:lnTo>
                  <a:lnTo>
                    <a:pt x="354279" y="67195"/>
                  </a:lnTo>
                  <a:lnTo>
                    <a:pt x="342671" y="68707"/>
                  </a:lnTo>
                  <a:lnTo>
                    <a:pt x="330936" y="71285"/>
                  </a:lnTo>
                  <a:lnTo>
                    <a:pt x="325945" y="75742"/>
                  </a:lnTo>
                  <a:lnTo>
                    <a:pt x="326567" y="82854"/>
                  </a:lnTo>
                  <a:lnTo>
                    <a:pt x="331647" y="93395"/>
                  </a:lnTo>
                  <a:lnTo>
                    <a:pt x="339001" y="102971"/>
                  </a:lnTo>
                  <a:lnTo>
                    <a:pt x="347345" y="105816"/>
                  </a:lnTo>
                  <a:lnTo>
                    <a:pt x="356946" y="100711"/>
                  </a:lnTo>
                  <a:lnTo>
                    <a:pt x="368058" y="86385"/>
                  </a:lnTo>
                  <a:lnTo>
                    <a:pt x="372630" y="72529"/>
                  </a:lnTo>
                  <a:close/>
                </a:path>
              </a:pathLst>
            </a:custGeom>
            <a:solidFill>
              <a:srgbClr val="9BD90A"/>
            </a:solidFill>
          </p:spPr>
          <p:txBody>
            <a:bodyPr wrap="square" lIns="0" tIns="0" rIns="0" bIns="0" rtlCol="0"/>
            <a:lstStyle/>
            <a:p>
              <a:endParaRPr sz="1493" dirty="0"/>
            </a:p>
          </p:txBody>
        </p:sp>
        <p:sp>
          <p:nvSpPr>
            <p:cNvPr id="1784" name="object 1764">
              <a:extLst>
                <a:ext uri="{FF2B5EF4-FFF2-40B4-BE49-F238E27FC236}">
                  <a16:creationId xmlns:a16="http://schemas.microsoft.com/office/drawing/2014/main" id="{3F3FDF11-38AD-4C68-8E61-259C3ABB0A38}"/>
                </a:ext>
              </a:extLst>
            </p:cNvPr>
            <p:cNvSpPr/>
            <p:nvPr/>
          </p:nvSpPr>
          <p:spPr>
            <a:xfrm>
              <a:off x="421967" y="6410379"/>
              <a:ext cx="379730" cy="213995"/>
            </a:xfrm>
            <a:custGeom>
              <a:avLst/>
              <a:gdLst/>
              <a:ahLst/>
              <a:cxnLst/>
              <a:rect l="l" t="t" r="r" b="b"/>
              <a:pathLst>
                <a:path w="379730" h="213995">
                  <a:moveTo>
                    <a:pt x="194548" y="0"/>
                  </a:moveTo>
                  <a:lnTo>
                    <a:pt x="154264" y="3661"/>
                  </a:lnTo>
                  <a:lnTo>
                    <a:pt x="95389" y="14829"/>
                  </a:lnTo>
                  <a:lnTo>
                    <a:pt x="25673" y="44663"/>
                  </a:lnTo>
                  <a:lnTo>
                    <a:pt x="1130" y="77557"/>
                  </a:lnTo>
                  <a:lnTo>
                    <a:pt x="0" y="83132"/>
                  </a:lnTo>
                  <a:lnTo>
                    <a:pt x="3" y="104206"/>
                  </a:lnTo>
                  <a:lnTo>
                    <a:pt x="10668" y="146789"/>
                  </a:lnTo>
                  <a:lnTo>
                    <a:pt x="57497" y="184644"/>
                  </a:lnTo>
                  <a:lnTo>
                    <a:pt x="105218" y="202589"/>
                  </a:lnTo>
                  <a:lnTo>
                    <a:pt x="143743" y="211183"/>
                  </a:lnTo>
                  <a:lnTo>
                    <a:pt x="195648" y="213524"/>
                  </a:lnTo>
                  <a:lnTo>
                    <a:pt x="263550" y="203985"/>
                  </a:lnTo>
                  <a:lnTo>
                    <a:pt x="324976" y="184953"/>
                  </a:lnTo>
                  <a:lnTo>
                    <a:pt x="371113" y="148073"/>
                  </a:lnTo>
                  <a:lnTo>
                    <a:pt x="379552" y="117625"/>
                  </a:lnTo>
                  <a:lnTo>
                    <a:pt x="379095" y="84745"/>
                  </a:lnTo>
                  <a:lnTo>
                    <a:pt x="342222" y="33142"/>
                  </a:lnTo>
                  <a:lnTo>
                    <a:pt x="306158" y="17283"/>
                  </a:lnTo>
                  <a:lnTo>
                    <a:pt x="245142" y="2874"/>
                  </a:lnTo>
                  <a:lnTo>
                    <a:pt x="194548" y="0"/>
                  </a:lnTo>
                  <a:close/>
                </a:path>
              </a:pathLst>
            </a:custGeom>
            <a:solidFill>
              <a:srgbClr val="E31B01"/>
            </a:solidFill>
          </p:spPr>
          <p:txBody>
            <a:bodyPr wrap="square" lIns="0" tIns="0" rIns="0" bIns="0" rtlCol="0"/>
            <a:lstStyle/>
            <a:p>
              <a:endParaRPr sz="1493" dirty="0"/>
            </a:p>
          </p:txBody>
        </p:sp>
        <p:pic>
          <p:nvPicPr>
            <p:cNvPr id="1785" name="object 1765">
              <a:extLst>
                <a:ext uri="{FF2B5EF4-FFF2-40B4-BE49-F238E27FC236}">
                  <a16:creationId xmlns:a16="http://schemas.microsoft.com/office/drawing/2014/main" id="{73E91EB4-91B2-4EB5-AA8C-89C048FCFA10}"/>
                </a:ext>
              </a:extLst>
            </p:cNvPr>
            <p:cNvPicPr/>
            <p:nvPr/>
          </p:nvPicPr>
          <p:blipFill>
            <a:blip r:embed="rId7" cstate="print"/>
            <a:stretch>
              <a:fillRect/>
            </a:stretch>
          </p:blipFill>
          <p:spPr>
            <a:xfrm>
              <a:off x="596201" y="6410403"/>
              <a:ext cx="205308" cy="213715"/>
            </a:xfrm>
            <a:prstGeom prst="rect">
              <a:avLst/>
            </a:prstGeom>
          </p:spPr>
        </p:pic>
        <p:sp>
          <p:nvSpPr>
            <p:cNvPr id="1786" name="object 1766">
              <a:extLst>
                <a:ext uri="{FF2B5EF4-FFF2-40B4-BE49-F238E27FC236}">
                  <a16:creationId xmlns:a16="http://schemas.microsoft.com/office/drawing/2014/main" id="{24B84431-8016-45A1-AF64-FB2AC9E5DC76}"/>
                </a:ext>
              </a:extLst>
            </p:cNvPr>
            <p:cNvSpPr/>
            <p:nvPr/>
          </p:nvSpPr>
          <p:spPr>
            <a:xfrm>
              <a:off x="425134" y="6410379"/>
              <a:ext cx="375920" cy="186055"/>
            </a:xfrm>
            <a:custGeom>
              <a:avLst/>
              <a:gdLst/>
              <a:ahLst/>
              <a:cxnLst/>
              <a:rect l="l" t="t" r="r" b="b"/>
              <a:pathLst>
                <a:path w="375920" h="186054">
                  <a:moveTo>
                    <a:pt x="191380" y="0"/>
                  </a:moveTo>
                  <a:lnTo>
                    <a:pt x="151097" y="3661"/>
                  </a:lnTo>
                  <a:lnTo>
                    <a:pt x="92222" y="14829"/>
                  </a:lnTo>
                  <a:lnTo>
                    <a:pt x="22506" y="44663"/>
                  </a:lnTo>
                  <a:lnTo>
                    <a:pt x="0" y="106265"/>
                  </a:lnTo>
                  <a:lnTo>
                    <a:pt x="20884" y="134450"/>
                  </a:lnTo>
                  <a:lnTo>
                    <a:pt x="73807" y="165644"/>
                  </a:lnTo>
                  <a:lnTo>
                    <a:pt x="140093" y="183459"/>
                  </a:lnTo>
                  <a:lnTo>
                    <a:pt x="191998" y="185800"/>
                  </a:lnTo>
                  <a:lnTo>
                    <a:pt x="259900" y="176261"/>
                  </a:lnTo>
                  <a:lnTo>
                    <a:pt x="321326" y="157228"/>
                  </a:lnTo>
                  <a:lnTo>
                    <a:pt x="367463" y="120349"/>
                  </a:lnTo>
                  <a:lnTo>
                    <a:pt x="375740" y="92160"/>
                  </a:lnTo>
                  <a:lnTo>
                    <a:pt x="372479" y="68492"/>
                  </a:lnTo>
                  <a:lnTo>
                    <a:pt x="351740" y="41848"/>
                  </a:lnTo>
                  <a:lnTo>
                    <a:pt x="302991" y="17283"/>
                  </a:lnTo>
                  <a:lnTo>
                    <a:pt x="241974" y="2874"/>
                  </a:lnTo>
                  <a:lnTo>
                    <a:pt x="191380" y="0"/>
                  </a:lnTo>
                  <a:close/>
                </a:path>
              </a:pathLst>
            </a:custGeom>
            <a:solidFill>
              <a:srgbClr val="CC151B"/>
            </a:solidFill>
          </p:spPr>
          <p:txBody>
            <a:bodyPr wrap="square" lIns="0" tIns="0" rIns="0" bIns="0" rtlCol="0"/>
            <a:lstStyle/>
            <a:p>
              <a:endParaRPr sz="1493" dirty="0"/>
            </a:p>
          </p:txBody>
        </p:sp>
        <p:sp>
          <p:nvSpPr>
            <p:cNvPr id="1787" name="object 1767">
              <a:extLst>
                <a:ext uri="{FF2B5EF4-FFF2-40B4-BE49-F238E27FC236}">
                  <a16:creationId xmlns:a16="http://schemas.microsoft.com/office/drawing/2014/main" id="{D018C261-A44F-4FC7-9E16-2C1E9CEF9B75}"/>
                </a:ext>
              </a:extLst>
            </p:cNvPr>
            <p:cNvSpPr/>
            <p:nvPr/>
          </p:nvSpPr>
          <p:spPr>
            <a:xfrm>
              <a:off x="431843" y="6413166"/>
              <a:ext cx="363220" cy="176530"/>
            </a:xfrm>
            <a:custGeom>
              <a:avLst/>
              <a:gdLst/>
              <a:ahLst/>
              <a:cxnLst/>
              <a:rect l="l" t="t" r="r" b="b"/>
              <a:pathLst>
                <a:path w="363220" h="176529">
                  <a:moveTo>
                    <a:pt x="184594" y="0"/>
                  </a:moveTo>
                  <a:lnTo>
                    <a:pt x="145684" y="3490"/>
                  </a:lnTo>
                  <a:lnTo>
                    <a:pt x="88896" y="14264"/>
                  </a:lnTo>
                  <a:lnTo>
                    <a:pt x="21729" y="43138"/>
                  </a:lnTo>
                  <a:lnTo>
                    <a:pt x="0" y="102096"/>
                  </a:lnTo>
                  <a:lnTo>
                    <a:pt x="20068" y="128192"/>
                  </a:lnTo>
                  <a:lnTo>
                    <a:pt x="71005" y="156703"/>
                  </a:lnTo>
                  <a:lnTo>
                    <a:pt x="135041" y="173834"/>
                  </a:lnTo>
                  <a:lnTo>
                    <a:pt x="185169" y="176054"/>
                  </a:lnTo>
                  <a:lnTo>
                    <a:pt x="250684" y="166838"/>
                  </a:lnTo>
                  <a:lnTo>
                    <a:pt x="310010" y="149082"/>
                  </a:lnTo>
                  <a:lnTo>
                    <a:pt x="354780" y="116146"/>
                  </a:lnTo>
                  <a:lnTo>
                    <a:pt x="362774" y="89467"/>
                  </a:lnTo>
                  <a:lnTo>
                    <a:pt x="359522" y="66438"/>
                  </a:lnTo>
                  <a:lnTo>
                    <a:pt x="339408" y="40532"/>
                  </a:lnTo>
                  <a:lnTo>
                    <a:pt x="292328" y="16737"/>
                  </a:lnTo>
                  <a:lnTo>
                    <a:pt x="233447" y="2817"/>
                  </a:lnTo>
                  <a:lnTo>
                    <a:pt x="184594" y="0"/>
                  </a:lnTo>
                  <a:close/>
                </a:path>
              </a:pathLst>
            </a:custGeom>
            <a:solidFill>
              <a:srgbClr val="FF5454"/>
            </a:solidFill>
          </p:spPr>
          <p:txBody>
            <a:bodyPr wrap="square" lIns="0" tIns="0" rIns="0" bIns="0" rtlCol="0"/>
            <a:lstStyle/>
            <a:p>
              <a:endParaRPr sz="1493" dirty="0"/>
            </a:p>
          </p:txBody>
        </p:sp>
        <p:sp>
          <p:nvSpPr>
            <p:cNvPr id="1788" name="object 1768">
              <a:extLst>
                <a:ext uri="{FF2B5EF4-FFF2-40B4-BE49-F238E27FC236}">
                  <a16:creationId xmlns:a16="http://schemas.microsoft.com/office/drawing/2014/main" id="{27DDF9CF-D049-4BA5-9293-3AADD8999BB6}"/>
                </a:ext>
              </a:extLst>
            </p:cNvPr>
            <p:cNvSpPr/>
            <p:nvPr/>
          </p:nvSpPr>
          <p:spPr>
            <a:xfrm>
              <a:off x="480637" y="6434363"/>
              <a:ext cx="265430" cy="117475"/>
            </a:xfrm>
            <a:custGeom>
              <a:avLst/>
              <a:gdLst/>
              <a:ahLst/>
              <a:cxnLst/>
              <a:rect l="l" t="t" r="r" b="b"/>
              <a:pathLst>
                <a:path w="265430" h="117475">
                  <a:moveTo>
                    <a:pt x="135152" y="0"/>
                  </a:moveTo>
                  <a:lnTo>
                    <a:pt x="85405" y="6218"/>
                  </a:lnTo>
                  <a:lnTo>
                    <a:pt x="39744" y="18519"/>
                  </a:lnTo>
                  <a:lnTo>
                    <a:pt x="302" y="50757"/>
                  </a:lnTo>
                  <a:lnTo>
                    <a:pt x="0" y="72917"/>
                  </a:lnTo>
                  <a:lnTo>
                    <a:pt x="14617" y="88037"/>
                  </a:lnTo>
                  <a:lnTo>
                    <a:pt x="34951" y="97605"/>
                  </a:lnTo>
                  <a:lnTo>
                    <a:pt x="71428" y="109614"/>
                  </a:lnTo>
                  <a:lnTo>
                    <a:pt x="98681" y="115660"/>
                  </a:lnTo>
                  <a:lnTo>
                    <a:pt x="135381" y="117286"/>
                  </a:lnTo>
                  <a:lnTo>
                    <a:pt x="183347" y="110536"/>
                  </a:lnTo>
                  <a:lnTo>
                    <a:pt x="226768" y="97533"/>
                  </a:lnTo>
                  <a:lnTo>
                    <a:pt x="259530" y="73429"/>
                  </a:lnTo>
                  <a:lnTo>
                    <a:pt x="265419" y="55707"/>
                  </a:lnTo>
                  <a:lnTo>
                    <a:pt x="263105" y="42833"/>
                  </a:lnTo>
                  <a:lnTo>
                    <a:pt x="248449" y="27857"/>
                  </a:lnTo>
                  <a:lnTo>
                    <a:pt x="214018" y="12250"/>
                  </a:lnTo>
                  <a:lnTo>
                    <a:pt x="170917" y="2062"/>
                  </a:lnTo>
                  <a:lnTo>
                    <a:pt x="135152" y="0"/>
                  </a:lnTo>
                  <a:close/>
                </a:path>
              </a:pathLst>
            </a:custGeom>
            <a:solidFill>
              <a:srgbClr val="FF7373"/>
            </a:solidFill>
          </p:spPr>
          <p:txBody>
            <a:bodyPr wrap="square" lIns="0" tIns="0" rIns="0" bIns="0" rtlCol="0"/>
            <a:lstStyle/>
            <a:p>
              <a:endParaRPr sz="1493" dirty="0"/>
            </a:p>
          </p:txBody>
        </p:sp>
        <p:pic>
          <p:nvPicPr>
            <p:cNvPr id="1789" name="object 1769">
              <a:extLst>
                <a:ext uri="{FF2B5EF4-FFF2-40B4-BE49-F238E27FC236}">
                  <a16:creationId xmlns:a16="http://schemas.microsoft.com/office/drawing/2014/main" id="{BDA5AF7C-0ECF-4611-B9E9-BF7CC4948B78}"/>
                </a:ext>
              </a:extLst>
            </p:cNvPr>
            <p:cNvPicPr/>
            <p:nvPr/>
          </p:nvPicPr>
          <p:blipFill>
            <a:blip r:embed="rId8" cstate="print"/>
            <a:stretch>
              <a:fillRect/>
            </a:stretch>
          </p:blipFill>
          <p:spPr>
            <a:xfrm>
              <a:off x="453853" y="6427988"/>
              <a:ext cx="308984" cy="165496"/>
            </a:xfrm>
            <a:prstGeom prst="rect">
              <a:avLst/>
            </a:prstGeom>
          </p:spPr>
        </p:pic>
        <p:sp>
          <p:nvSpPr>
            <p:cNvPr id="1790" name="object 1770">
              <a:extLst>
                <a:ext uri="{FF2B5EF4-FFF2-40B4-BE49-F238E27FC236}">
                  <a16:creationId xmlns:a16="http://schemas.microsoft.com/office/drawing/2014/main" id="{2F94DA8F-2364-46B5-A7F7-6F4FF9E82F0C}"/>
                </a:ext>
              </a:extLst>
            </p:cNvPr>
            <p:cNvSpPr/>
            <p:nvPr/>
          </p:nvSpPr>
          <p:spPr>
            <a:xfrm>
              <a:off x="684000" y="6406187"/>
              <a:ext cx="377825" cy="213360"/>
            </a:xfrm>
            <a:custGeom>
              <a:avLst/>
              <a:gdLst/>
              <a:ahLst/>
              <a:cxnLst/>
              <a:rect l="l" t="t" r="r" b="b"/>
              <a:pathLst>
                <a:path w="377825" h="213359">
                  <a:moveTo>
                    <a:pt x="197031" y="0"/>
                  </a:moveTo>
                  <a:lnTo>
                    <a:pt x="145941" y="2607"/>
                  </a:lnTo>
                  <a:lnTo>
                    <a:pt x="108638" y="10406"/>
                  </a:lnTo>
                  <a:lnTo>
                    <a:pt x="57441" y="27401"/>
                  </a:lnTo>
                  <a:lnTo>
                    <a:pt x="6257" y="63506"/>
                  </a:lnTo>
                  <a:lnTo>
                    <a:pt x="0" y="112847"/>
                  </a:lnTo>
                  <a:lnTo>
                    <a:pt x="491" y="119688"/>
                  </a:lnTo>
                  <a:lnTo>
                    <a:pt x="50518" y="178116"/>
                  </a:lnTo>
                  <a:lnTo>
                    <a:pt x="86521" y="194846"/>
                  </a:lnTo>
                  <a:lnTo>
                    <a:pt x="146715" y="208794"/>
                  </a:lnTo>
                  <a:lnTo>
                    <a:pt x="189253" y="212959"/>
                  </a:lnTo>
                  <a:lnTo>
                    <a:pt x="241318" y="209687"/>
                  </a:lnTo>
                  <a:lnTo>
                    <a:pt x="302268" y="193297"/>
                  </a:lnTo>
                  <a:lnTo>
                    <a:pt x="340721" y="174203"/>
                  </a:lnTo>
                  <a:lnTo>
                    <a:pt x="374422" y="135033"/>
                  </a:lnTo>
                  <a:lnTo>
                    <a:pt x="377364" y="118139"/>
                  </a:lnTo>
                  <a:lnTo>
                    <a:pt x="376640" y="80661"/>
                  </a:lnTo>
                  <a:lnTo>
                    <a:pt x="357226" y="41605"/>
                  </a:lnTo>
                  <a:lnTo>
                    <a:pt x="264854" y="7369"/>
                  </a:lnTo>
                  <a:lnTo>
                    <a:pt x="197031" y="0"/>
                  </a:lnTo>
                  <a:close/>
                </a:path>
              </a:pathLst>
            </a:custGeom>
            <a:solidFill>
              <a:srgbClr val="E31B01"/>
            </a:solidFill>
          </p:spPr>
          <p:txBody>
            <a:bodyPr wrap="square" lIns="0" tIns="0" rIns="0" bIns="0" rtlCol="0"/>
            <a:lstStyle/>
            <a:p>
              <a:endParaRPr sz="1493" dirty="0"/>
            </a:p>
          </p:txBody>
        </p:sp>
        <p:pic>
          <p:nvPicPr>
            <p:cNvPr id="1791" name="object 1771">
              <a:extLst>
                <a:ext uri="{FF2B5EF4-FFF2-40B4-BE49-F238E27FC236}">
                  <a16:creationId xmlns:a16="http://schemas.microsoft.com/office/drawing/2014/main" id="{B772D114-84A3-499C-95B1-0E78895B5DD0}"/>
                </a:ext>
              </a:extLst>
            </p:cNvPr>
            <p:cNvPicPr/>
            <p:nvPr/>
          </p:nvPicPr>
          <p:blipFill>
            <a:blip r:embed="rId9" cstate="print"/>
            <a:stretch>
              <a:fillRect/>
            </a:stretch>
          </p:blipFill>
          <p:spPr>
            <a:xfrm>
              <a:off x="869276" y="6406100"/>
              <a:ext cx="192087" cy="212890"/>
            </a:xfrm>
            <a:prstGeom prst="rect">
              <a:avLst/>
            </a:prstGeom>
          </p:spPr>
        </p:pic>
        <p:sp>
          <p:nvSpPr>
            <p:cNvPr id="1792" name="object 1772">
              <a:extLst>
                <a:ext uri="{FF2B5EF4-FFF2-40B4-BE49-F238E27FC236}">
                  <a16:creationId xmlns:a16="http://schemas.microsoft.com/office/drawing/2014/main" id="{36A54FEF-C35F-4240-A8F5-13C61BC99B28}"/>
                </a:ext>
              </a:extLst>
            </p:cNvPr>
            <p:cNvSpPr/>
            <p:nvPr/>
          </p:nvSpPr>
          <p:spPr>
            <a:xfrm>
              <a:off x="684005" y="6406184"/>
              <a:ext cx="377190" cy="185420"/>
            </a:xfrm>
            <a:custGeom>
              <a:avLst/>
              <a:gdLst/>
              <a:ahLst/>
              <a:cxnLst/>
              <a:rect l="l" t="t" r="r" b="b"/>
              <a:pathLst>
                <a:path w="377190" h="185420">
                  <a:moveTo>
                    <a:pt x="197024" y="0"/>
                  </a:moveTo>
                  <a:lnTo>
                    <a:pt x="145938" y="2611"/>
                  </a:lnTo>
                  <a:lnTo>
                    <a:pt x="108640" y="10413"/>
                  </a:lnTo>
                  <a:lnTo>
                    <a:pt x="57442" y="27405"/>
                  </a:lnTo>
                  <a:lnTo>
                    <a:pt x="6250" y="63515"/>
                  </a:lnTo>
                  <a:lnTo>
                    <a:pt x="0" y="91980"/>
                  </a:lnTo>
                  <a:lnTo>
                    <a:pt x="17473" y="125259"/>
                  </a:lnTo>
                  <a:lnTo>
                    <a:pt x="50026" y="150402"/>
                  </a:lnTo>
                  <a:lnTo>
                    <a:pt x="86030" y="167127"/>
                  </a:lnTo>
                  <a:lnTo>
                    <a:pt x="146224" y="181076"/>
                  </a:lnTo>
                  <a:lnTo>
                    <a:pt x="188761" y="185244"/>
                  </a:lnTo>
                  <a:lnTo>
                    <a:pt x="240826" y="181977"/>
                  </a:lnTo>
                  <a:lnTo>
                    <a:pt x="301777" y="165590"/>
                  </a:lnTo>
                  <a:lnTo>
                    <a:pt x="351317" y="138255"/>
                  </a:lnTo>
                  <a:lnTo>
                    <a:pt x="372716" y="110526"/>
                  </a:lnTo>
                  <a:lnTo>
                    <a:pt x="376822" y="86887"/>
                  </a:lnTo>
                  <a:lnTo>
                    <a:pt x="374484" y="71826"/>
                  </a:lnTo>
                  <a:lnTo>
                    <a:pt x="325001" y="23432"/>
                  </a:lnTo>
                  <a:lnTo>
                    <a:pt x="264845" y="7373"/>
                  </a:lnTo>
                  <a:lnTo>
                    <a:pt x="197024" y="0"/>
                  </a:lnTo>
                  <a:close/>
                </a:path>
              </a:pathLst>
            </a:custGeom>
            <a:solidFill>
              <a:srgbClr val="CC151B"/>
            </a:solidFill>
          </p:spPr>
          <p:txBody>
            <a:bodyPr wrap="square" lIns="0" tIns="0" rIns="0" bIns="0" rtlCol="0"/>
            <a:lstStyle/>
            <a:p>
              <a:endParaRPr sz="1493" dirty="0"/>
            </a:p>
          </p:txBody>
        </p:sp>
        <p:sp>
          <p:nvSpPr>
            <p:cNvPr id="1793" name="object 1773">
              <a:extLst>
                <a:ext uri="{FF2B5EF4-FFF2-40B4-BE49-F238E27FC236}">
                  <a16:creationId xmlns:a16="http://schemas.microsoft.com/office/drawing/2014/main" id="{CB0C7529-BC20-4BB5-AC40-945BE820D7F9}"/>
                </a:ext>
              </a:extLst>
            </p:cNvPr>
            <p:cNvSpPr/>
            <p:nvPr/>
          </p:nvSpPr>
          <p:spPr>
            <a:xfrm>
              <a:off x="690769" y="6409001"/>
              <a:ext cx="363855" cy="175895"/>
            </a:xfrm>
            <a:custGeom>
              <a:avLst/>
              <a:gdLst/>
              <a:ahLst/>
              <a:cxnLst/>
              <a:rect l="l" t="t" r="r" b="b"/>
              <a:pathLst>
                <a:path w="363855" h="175895">
                  <a:moveTo>
                    <a:pt x="190028" y="0"/>
                  </a:moveTo>
                  <a:lnTo>
                    <a:pt x="140679" y="2483"/>
                  </a:lnTo>
                  <a:lnTo>
                    <a:pt x="79070" y="17866"/>
                  </a:lnTo>
                  <a:lnTo>
                    <a:pt x="27643" y="40661"/>
                  </a:lnTo>
                  <a:lnTo>
                    <a:pt x="0" y="88745"/>
                  </a:lnTo>
                  <a:lnTo>
                    <a:pt x="16831" y="120357"/>
                  </a:lnTo>
                  <a:lnTo>
                    <a:pt x="48172" y="143531"/>
                  </a:lnTo>
                  <a:lnTo>
                    <a:pt x="109651" y="165846"/>
                  </a:lnTo>
                  <a:lnTo>
                    <a:pt x="181981" y="175510"/>
                  </a:lnTo>
                  <a:lnTo>
                    <a:pt x="232245" y="172313"/>
                  </a:lnTo>
                  <a:lnTo>
                    <a:pt x="291058" y="156474"/>
                  </a:lnTo>
                  <a:lnTo>
                    <a:pt x="338907" y="130625"/>
                  </a:lnTo>
                  <a:lnTo>
                    <a:pt x="359675" y="104994"/>
                  </a:lnTo>
                  <a:lnTo>
                    <a:pt x="363762" y="83308"/>
                  </a:lnTo>
                  <a:lnTo>
                    <a:pt x="361569" y="69288"/>
                  </a:lnTo>
                  <a:lnTo>
                    <a:pt x="313568" y="22611"/>
                  </a:lnTo>
                  <a:lnTo>
                    <a:pt x="255485" y="7122"/>
                  </a:lnTo>
                  <a:lnTo>
                    <a:pt x="190028" y="0"/>
                  </a:lnTo>
                  <a:close/>
                </a:path>
              </a:pathLst>
            </a:custGeom>
            <a:solidFill>
              <a:srgbClr val="FF5454"/>
            </a:solidFill>
          </p:spPr>
          <p:txBody>
            <a:bodyPr wrap="square" lIns="0" tIns="0" rIns="0" bIns="0" rtlCol="0"/>
            <a:lstStyle/>
            <a:p>
              <a:endParaRPr sz="1493" dirty="0"/>
            </a:p>
          </p:txBody>
        </p:sp>
        <p:sp>
          <p:nvSpPr>
            <p:cNvPr id="1794" name="object 1774">
              <a:extLst>
                <a:ext uri="{FF2B5EF4-FFF2-40B4-BE49-F238E27FC236}">
                  <a16:creationId xmlns:a16="http://schemas.microsoft.com/office/drawing/2014/main" id="{7E41549E-CF6A-4782-88C1-08B59A59B420}"/>
                </a:ext>
              </a:extLst>
            </p:cNvPr>
            <p:cNvSpPr/>
            <p:nvPr/>
          </p:nvSpPr>
          <p:spPr>
            <a:xfrm>
              <a:off x="739879" y="6430115"/>
              <a:ext cx="266700" cy="117475"/>
            </a:xfrm>
            <a:custGeom>
              <a:avLst/>
              <a:gdLst/>
              <a:ahLst/>
              <a:cxnLst/>
              <a:rect l="l" t="t" r="r" b="b"/>
              <a:pathLst>
                <a:path w="266700" h="117475">
                  <a:moveTo>
                    <a:pt x="139109" y="0"/>
                  </a:moveTo>
                  <a:lnTo>
                    <a:pt x="76601" y="7302"/>
                  </a:lnTo>
                  <a:lnTo>
                    <a:pt x="20246" y="29767"/>
                  </a:lnTo>
                  <a:lnTo>
                    <a:pt x="0" y="64965"/>
                  </a:lnTo>
                  <a:lnTo>
                    <a:pt x="12288" y="86287"/>
                  </a:lnTo>
                  <a:lnTo>
                    <a:pt x="35164" y="99263"/>
                  </a:lnTo>
                  <a:lnTo>
                    <a:pt x="60477" y="106297"/>
                  </a:lnTo>
                  <a:lnTo>
                    <a:pt x="102945" y="113963"/>
                  </a:lnTo>
                  <a:lnTo>
                    <a:pt x="133013" y="116881"/>
                  </a:lnTo>
                  <a:lnTo>
                    <a:pt x="169806" y="114548"/>
                  </a:lnTo>
                  <a:lnTo>
                    <a:pt x="212851" y="102963"/>
                  </a:lnTo>
                  <a:lnTo>
                    <a:pt x="247914" y="85845"/>
                  </a:lnTo>
                  <a:lnTo>
                    <a:pt x="263190" y="71069"/>
                  </a:lnTo>
                  <a:lnTo>
                    <a:pt x="266256" y="59181"/>
                  </a:lnTo>
                  <a:lnTo>
                    <a:pt x="264693" y="50728"/>
                  </a:lnTo>
                  <a:lnTo>
                    <a:pt x="229544" y="16559"/>
                  </a:lnTo>
                  <a:lnTo>
                    <a:pt x="187020" y="5211"/>
                  </a:lnTo>
                  <a:lnTo>
                    <a:pt x="139109" y="0"/>
                  </a:lnTo>
                  <a:close/>
                </a:path>
              </a:pathLst>
            </a:custGeom>
            <a:solidFill>
              <a:srgbClr val="FF7373"/>
            </a:solidFill>
          </p:spPr>
          <p:txBody>
            <a:bodyPr wrap="square" lIns="0" tIns="0" rIns="0" bIns="0" rtlCol="0"/>
            <a:lstStyle/>
            <a:p>
              <a:endParaRPr sz="1493" dirty="0"/>
            </a:p>
          </p:txBody>
        </p:sp>
        <p:pic>
          <p:nvPicPr>
            <p:cNvPr id="1795" name="object 1775">
              <a:extLst>
                <a:ext uri="{FF2B5EF4-FFF2-40B4-BE49-F238E27FC236}">
                  <a16:creationId xmlns:a16="http://schemas.microsoft.com/office/drawing/2014/main" id="{6A4F064F-DF72-4161-870D-39463319DEE9}"/>
                </a:ext>
              </a:extLst>
            </p:cNvPr>
            <p:cNvPicPr/>
            <p:nvPr/>
          </p:nvPicPr>
          <p:blipFill>
            <a:blip r:embed="rId10" cstate="print"/>
            <a:stretch>
              <a:fillRect/>
            </a:stretch>
          </p:blipFill>
          <p:spPr>
            <a:xfrm>
              <a:off x="711406" y="6424344"/>
              <a:ext cx="311286" cy="157965"/>
            </a:xfrm>
            <a:prstGeom prst="rect">
              <a:avLst/>
            </a:prstGeom>
          </p:spPr>
        </p:pic>
        <p:sp>
          <p:nvSpPr>
            <p:cNvPr id="1796" name="object 1776">
              <a:extLst>
                <a:ext uri="{FF2B5EF4-FFF2-40B4-BE49-F238E27FC236}">
                  <a16:creationId xmlns:a16="http://schemas.microsoft.com/office/drawing/2014/main" id="{D77CE530-914E-43E2-A333-80EE125633ED}"/>
                </a:ext>
              </a:extLst>
            </p:cNvPr>
            <p:cNvSpPr/>
            <p:nvPr/>
          </p:nvSpPr>
          <p:spPr>
            <a:xfrm>
              <a:off x="522909" y="6499233"/>
              <a:ext cx="382270" cy="213360"/>
            </a:xfrm>
            <a:custGeom>
              <a:avLst/>
              <a:gdLst/>
              <a:ahLst/>
              <a:cxnLst/>
              <a:rect l="l" t="t" r="r" b="b"/>
              <a:pathLst>
                <a:path w="382269" h="213359">
                  <a:moveTo>
                    <a:pt x="207895" y="0"/>
                  </a:moveTo>
                  <a:lnTo>
                    <a:pt x="138141" y="6053"/>
                  </a:lnTo>
                  <a:lnTo>
                    <a:pt x="72351" y="21288"/>
                  </a:lnTo>
                  <a:lnTo>
                    <a:pt x="35198" y="37735"/>
                  </a:lnTo>
                  <a:lnTo>
                    <a:pt x="7040" y="69043"/>
                  </a:lnTo>
                  <a:lnTo>
                    <a:pt x="0" y="98571"/>
                  </a:lnTo>
                  <a:lnTo>
                    <a:pt x="242" y="120900"/>
                  </a:lnTo>
                  <a:lnTo>
                    <a:pt x="13573" y="159821"/>
                  </a:lnTo>
                  <a:lnTo>
                    <a:pt x="58144" y="190127"/>
                  </a:lnTo>
                  <a:lnTo>
                    <a:pt x="114589" y="207592"/>
                  </a:lnTo>
                  <a:lnTo>
                    <a:pt x="163857" y="213036"/>
                  </a:lnTo>
                  <a:lnTo>
                    <a:pt x="204703" y="211438"/>
                  </a:lnTo>
                  <a:lnTo>
                    <a:pt x="265964" y="202688"/>
                  </a:lnTo>
                  <a:lnTo>
                    <a:pt x="304611" y="191800"/>
                  </a:lnTo>
                  <a:lnTo>
                    <a:pt x="342999" y="173754"/>
                  </a:lnTo>
                  <a:lnTo>
                    <a:pt x="372304" y="147188"/>
                  </a:lnTo>
                  <a:lnTo>
                    <a:pt x="381702" y="120531"/>
                  </a:lnTo>
                  <a:lnTo>
                    <a:pt x="381169" y="90584"/>
                  </a:lnTo>
                  <a:lnTo>
                    <a:pt x="355732" y="48322"/>
                  </a:lnTo>
                  <a:lnTo>
                    <a:pt x="319332" y="26119"/>
                  </a:lnTo>
                  <a:lnTo>
                    <a:pt x="258602" y="4975"/>
                  </a:lnTo>
                  <a:lnTo>
                    <a:pt x="207895" y="0"/>
                  </a:lnTo>
                  <a:close/>
                </a:path>
              </a:pathLst>
            </a:custGeom>
            <a:solidFill>
              <a:srgbClr val="E31B01"/>
            </a:solidFill>
          </p:spPr>
          <p:txBody>
            <a:bodyPr wrap="square" lIns="0" tIns="0" rIns="0" bIns="0" rtlCol="0"/>
            <a:lstStyle/>
            <a:p>
              <a:endParaRPr sz="1493" dirty="0"/>
            </a:p>
          </p:txBody>
        </p:sp>
        <p:pic>
          <p:nvPicPr>
            <p:cNvPr id="1797" name="object 1777">
              <a:extLst>
                <a:ext uri="{FF2B5EF4-FFF2-40B4-BE49-F238E27FC236}">
                  <a16:creationId xmlns:a16="http://schemas.microsoft.com/office/drawing/2014/main" id="{C9F33FD8-0534-4614-9D0B-86D868AF7760}"/>
                </a:ext>
              </a:extLst>
            </p:cNvPr>
            <p:cNvPicPr/>
            <p:nvPr/>
          </p:nvPicPr>
          <p:blipFill>
            <a:blip r:embed="rId11" cstate="print"/>
            <a:stretch>
              <a:fillRect/>
            </a:stretch>
          </p:blipFill>
          <p:spPr>
            <a:xfrm>
              <a:off x="701605" y="6499320"/>
              <a:ext cx="203009" cy="212953"/>
            </a:xfrm>
            <a:prstGeom prst="rect">
              <a:avLst/>
            </a:prstGeom>
          </p:spPr>
        </p:pic>
        <p:sp>
          <p:nvSpPr>
            <p:cNvPr id="1798" name="object 1778">
              <a:extLst>
                <a:ext uri="{FF2B5EF4-FFF2-40B4-BE49-F238E27FC236}">
                  <a16:creationId xmlns:a16="http://schemas.microsoft.com/office/drawing/2014/main" id="{A36B13B4-81CD-4D0D-801A-F0B485D1F056}"/>
                </a:ext>
              </a:extLst>
            </p:cNvPr>
            <p:cNvSpPr/>
            <p:nvPr/>
          </p:nvSpPr>
          <p:spPr>
            <a:xfrm>
              <a:off x="523575" y="6499234"/>
              <a:ext cx="380365" cy="185420"/>
            </a:xfrm>
            <a:custGeom>
              <a:avLst/>
              <a:gdLst/>
              <a:ahLst/>
              <a:cxnLst/>
              <a:rect l="l" t="t" r="r" b="b"/>
              <a:pathLst>
                <a:path w="380365" h="185420">
                  <a:moveTo>
                    <a:pt x="207226" y="0"/>
                  </a:moveTo>
                  <a:lnTo>
                    <a:pt x="137471" y="6047"/>
                  </a:lnTo>
                  <a:lnTo>
                    <a:pt x="71686" y="21285"/>
                  </a:lnTo>
                  <a:lnTo>
                    <a:pt x="34532" y="37734"/>
                  </a:lnTo>
                  <a:lnTo>
                    <a:pt x="1700" y="80674"/>
                  </a:lnTo>
                  <a:lnTo>
                    <a:pt x="0" y="105807"/>
                  </a:lnTo>
                  <a:lnTo>
                    <a:pt x="14777" y="134800"/>
                  </a:lnTo>
                  <a:lnTo>
                    <a:pt x="57003" y="162397"/>
                  </a:lnTo>
                  <a:lnTo>
                    <a:pt x="113448" y="179874"/>
                  </a:lnTo>
                  <a:lnTo>
                    <a:pt x="162715" y="185319"/>
                  </a:lnTo>
                  <a:lnTo>
                    <a:pt x="203557" y="183723"/>
                  </a:lnTo>
                  <a:lnTo>
                    <a:pt x="264811" y="174964"/>
                  </a:lnTo>
                  <a:lnTo>
                    <a:pt x="303458" y="164070"/>
                  </a:lnTo>
                  <a:lnTo>
                    <a:pt x="341846" y="146028"/>
                  </a:lnTo>
                  <a:lnTo>
                    <a:pt x="371151" y="119471"/>
                  </a:lnTo>
                  <a:lnTo>
                    <a:pt x="380025" y="85755"/>
                  </a:lnTo>
                  <a:lnTo>
                    <a:pt x="365201" y="57949"/>
                  </a:lnTo>
                  <a:lnTo>
                    <a:pt x="318674" y="26126"/>
                  </a:lnTo>
                  <a:lnTo>
                    <a:pt x="257938" y="4976"/>
                  </a:lnTo>
                  <a:lnTo>
                    <a:pt x="207226" y="0"/>
                  </a:lnTo>
                  <a:close/>
                </a:path>
              </a:pathLst>
            </a:custGeom>
            <a:solidFill>
              <a:srgbClr val="CC151B"/>
            </a:solidFill>
          </p:spPr>
          <p:txBody>
            <a:bodyPr wrap="square" lIns="0" tIns="0" rIns="0" bIns="0" rtlCol="0"/>
            <a:lstStyle/>
            <a:p>
              <a:endParaRPr sz="1493" dirty="0"/>
            </a:p>
          </p:txBody>
        </p:sp>
        <p:sp>
          <p:nvSpPr>
            <p:cNvPr id="1799" name="object 1779">
              <a:extLst>
                <a:ext uri="{FF2B5EF4-FFF2-40B4-BE49-F238E27FC236}">
                  <a16:creationId xmlns:a16="http://schemas.microsoft.com/office/drawing/2014/main" id="{99782519-94BF-4330-8A7B-55E462D06DB3}"/>
                </a:ext>
              </a:extLst>
            </p:cNvPr>
            <p:cNvSpPr/>
            <p:nvPr/>
          </p:nvSpPr>
          <p:spPr>
            <a:xfrm>
              <a:off x="529920" y="6502226"/>
              <a:ext cx="367030" cy="175895"/>
            </a:xfrm>
            <a:custGeom>
              <a:avLst/>
              <a:gdLst/>
              <a:ahLst/>
              <a:cxnLst/>
              <a:rect l="l" t="t" r="r" b="b"/>
              <a:pathLst>
                <a:path w="367030" h="175895">
                  <a:moveTo>
                    <a:pt x="200113" y="0"/>
                  </a:moveTo>
                  <a:lnTo>
                    <a:pt x="132778" y="5851"/>
                  </a:lnTo>
                  <a:lnTo>
                    <a:pt x="69282" y="20541"/>
                  </a:lnTo>
                  <a:lnTo>
                    <a:pt x="33343" y="36396"/>
                  </a:lnTo>
                  <a:lnTo>
                    <a:pt x="1557" y="77294"/>
                  </a:lnTo>
                  <a:lnTo>
                    <a:pt x="0" y="100433"/>
                  </a:lnTo>
                  <a:lnTo>
                    <a:pt x="14339" y="127293"/>
                  </a:lnTo>
                  <a:lnTo>
                    <a:pt x="55118" y="153412"/>
                  </a:lnTo>
                  <a:lnTo>
                    <a:pt x="109576" y="170288"/>
                  </a:lnTo>
                  <a:lnTo>
                    <a:pt x="157133" y="175585"/>
                  </a:lnTo>
                  <a:lnTo>
                    <a:pt x="196571" y="174088"/>
                  </a:lnTo>
                  <a:lnTo>
                    <a:pt x="255682" y="166230"/>
                  </a:lnTo>
                  <a:lnTo>
                    <a:pt x="292949" y="156994"/>
                  </a:lnTo>
                  <a:lnTo>
                    <a:pt x="329966" y="140861"/>
                  </a:lnTo>
                  <a:lnTo>
                    <a:pt x="366816" y="83197"/>
                  </a:lnTo>
                  <a:lnTo>
                    <a:pt x="352580" y="56148"/>
                  </a:lnTo>
                  <a:lnTo>
                    <a:pt x="307784" y="25117"/>
                  </a:lnTo>
                  <a:lnTo>
                    <a:pt x="249104" y="4768"/>
                  </a:lnTo>
                  <a:lnTo>
                    <a:pt x="200113" y="0"/>
                  </a:lnTo>
                  <a:close/>
                </a:path>
              </a:pathLst>
            </a:custGeom>
            <a:solidFill>
              <a:srgbClr val="FF5454"/>
            </a:solidFill>
          </p:spPr>
          <p:txBody>
            <a:bodyPr wrap="square" lIns="0" tIns="0" rIns="0" bIns="0" rtlCol="0"/>
            <a:lstStyle/>
            <a:p>
              <a:endParaRPr sz="1493" dirty="0"/>
            </a:p>
          </p:txBody>
        </p:sp>
        <p:sp>
          <p:nvSpPr>
            <p:cNvPr id="1800" name="object 1780">
              <a:extLst>
                <a:ext uri="{FF2B5EF4-FFF2-40B4-BE49-F238E27FC236}">
                  <a16:creationId xmlns:a16="http://schemas.microsoft.com/office/drawing/2014/main" id="{E6BBC4BF-7165-4FB0-875D-F24B4F942212}"/>
                </a:ext>
              </a:extLst>
            </p:cNvPr>
            <p:cNvSpPr/>
            <p:nvPr/>
          </p:nvSpPr>
          <p:spPr>
            <a:xfrm>
              <a:off x="578249" y="6523927"/>
              <a:ext cx="268605" cy="117475"/>
            </a:xfrm>
            <a:custGeom>
              <a:avLst/>
              <a:gdLst/>
              <a:ahLst/>
              <a:cxnLst/>
              <a:rect l="l" t="t" r="r" b="b"/>
              <a:pathLst>
                <a:path w="268605" h="117475">
                  <a:moveTo>
                    <a:pt x="146585" y="0"/>
                  </a:moveTo>
                  <a:lnTo>
                    <a:pt x="97302" y="4287"/>
                  </a:lnTo>
                  <a:lnTo>
                    <a:pt x="50818" y="15040"/>
                  </a:lnTo>
                  <a:lnTo>
                    <a:pt x="11850" y="37407"/>
                  </a:lnTo>
                  <a:lnTo>
                    <a:pt x="0" y="67723"/>
                  </a:lnTo>
                  <a:lnTo>
                    <a:pt x="10423" y="83400"/>
                  </a:lnTo>
                  <a:lnTo>
                    <a:pt x="40241" y="100705"/>
                  </a:lnTo>
                  <a:lnTo>
                    <a:pt x="80111" y="113062"/>
                  </a:lnTo>
                  <a:lnTo>
                    <a:pt x="114927" y="116939"/>
                  </a:lnTo>
                  <a:lnTo>
                    <a:pt x="143793" y="115839"/>
                  </a:lnTo>
                  <a:lnTo>
                    <a:pt x="187060" y="110089"/>
                  </a:lnTo>
                  <a:lnTo>
                    <a:pt x="241433" y="91531"/>
                  </a:lnTo>
                  <a:lnTo>
                    <a:pt x="268439" y="51127"/>
                  </a:lnTo>
                  <a:lnTo>
                    <a:pt x="258090" y="35310"/>
                  </a:lnTo>
                  <a:lnTo>
                    <a:pt x="240579" y="24736"/>
                  </a:lnTo>
                  <a:lnTo>
                    <a:pt x="207770" y="10898"/>
                  </a:lnTo>
                  <a:lnTo>
                    <a:pt x="182449" y="3487"/>
                  </a:lnTo>
                  <a:lnTo>
                    <a:pt x="146585" y="0"/>
                  </a:lnTo>
                  <a:close/>
                </a:path>
              </a:pathLst>
            </a:custGeom>
            <a:solidFill>
              <a:srgbClr val="FF7373"/>
            </a:solidFill>
          </p:spPr>
          <p:txBody>
            <a:bodyPr wrap="square" lIns="0" tIns="0" rIns="0" bIns="0" rtlCol="0"/>
            <a:lstStyle/>
            <a:p>
              <a:endParaRPr sz="1493" dirty="0"/>
            </a:p>
          </p:txBody>
        </p:sp>
        <p:pic>
          <p:nvPicPr>
            <p:cNvPr id="1801" name="object 1781">
              <a:extLst>
                <a:ext uri="{FF2B5EF4-FFF2-40B4-BE49-F238E27FC236}">
                  <a16:creationId xmlns:a16="http://schemas.microsoft.com/office/drawing/2014/main" id="{7A088CBD-A0F6-418E-9F5E-ED4CDE5C4F0D}"/>
                </a:ext>
              </a:extLst>
            </p:cNvPr>
            <p:cNvPicPr/>
            <p:nvPr/>
          </p:nvPicPr>
          <p:blipFill>
            <a:blip r:embed="rId12" cstate="print"/>
            <a:stretch>
              <a:fillRect/>
            </a:stretch>
          </p:blipFill>
          <p:spPr>
            <a:xfrm>
              <a:off x="542895" y="6517600"/>
              <a:ext cx="320737" cy="164907"/>
            </a:xfrm>
            <a:prstGeom prst="rect">
              <a:avLst/>
            </a:prstGeom>
          </p:spPr>
        </p:pic>
      </p:grpSp>
      <p:sp>
        <p:nvSpPr>
          <p:cNvPr id="1802" name="CuadroTexto 1801">
            <a:extLst>
              <a:ext uri="{FF2B5EF4-FFF2-40B4-BE49-F238E27FC236}">
                <a16:creationId xmlns:a16="http://schemas.microsoft.com/office/drawing/2014/main" id="{B58AE74A-6549-4C9B-9676-27E8DE3ADB2F}"/>
              </a:ext>
            </a:extLst>
          </p:cNvPr>
          <p:cNvSpPr txBox="1"/>
          <p:nvPr/>
        </p:nvSpPr>
        <p:spPr>
          <a:xfrm>
            <a:off x="377709" y="821246"/>
            <a:ext cx="6069442" cy="565411"/>
          </a:xfrm>
          <a:prstGeom prst="rect">
            <a:avLst/>
          </a:prstGeom>
          <a:noFill/>
        </p:spPr>
        <p:txBody>
          <a:bodyPr wrap="square">
            <a:spAutoFit/>
          </a:bodyPr>
          <a:lstStyle/>
          <a:p>
            <a:pPr marL="25215">
              <a:lnSpc>
                <a:spcPts val="1615"/>
              </a:lnSpc>
              <a:spcBef>
                <a:spcPts val="88"/>
              </a:spcBef>
            </a:pPr>
            <a:r>
              <a:rPr lang="en-US" sz="1400" b="1" spc="-49" dirty="0">
                <a:solidFill>
                  <a:srgbClr val="016A5F"/>
                </a:solidFill>
                <a:latin typeface="Ubuntu" panose="020B0504030602030204" pitchFamily="34" charset="0"/>
                <a:cs typeface="Arial"/>
              </a:rPr>
              <a:t>Lesson</a:t>
            </a:r>
            <a:r>
              <a:rPr lang="en-US" sz="1400" b="1" spc="-57" dirty="0">
                <a:solidFill>
                  <a:srgbClr val="016A5F"/>
                </a:solidFill>
                <a:latin typeface="Ubuntu" panose="020B0504030602030204" pitchFamily="34" charset="0"/>
                <a:cs typeface="Arial"/>
              </a:rPr>
              <a:t> 3:</a:t>
            </a:r>
            <a:endParaRPr lang="en-US" sz="1400" b="1" dirty="0">
              <a:latin typeface="Ubuntu" panose="020B0504030602030204" pitchFamily="34" charset="0"/>
              <a:cs typeface="Arial"/>
            </a:endParaRPr>
          </a:p>
          <a:p>
            <a:pPr marL="11206">
              <a:lnSpc>
                <a:spcPts val="2250"/>
              </a:lnSpc>
            </a:pPr>
            <a:r>
              <a:rPr lang="en-US" spc="9" dirty="0">
                <a:solidFill>
                  <a:srgbClr val="016A5F"/>
                </a:solidFill>
                <a:latin typeface="Ubuntu" panose="020B0504030602030204" pitchFamily="34" charset="0"/>
                <a:cs typeface="Microsoft Sans Serif"/>
              </a:rPr>
              <a:t>Delivering</a:t>
            </a:r>
            <a:r>
              <a:rPr lang="en-US" spc="-75" dirty="0">
                <a:solidFill>
                  <a:srgbClr val="016A5F"/>
                </a:solidFill>
                <a:latin typeface="Ubuntu" panose="020B0504030602030204" pitchFamily="34" charset="0"/>
                <a:cs typeface="Microsoft Sans Serif"/>
              </a:rPr>
              <a:t> </a:t>
            </a:r>
            <a:r>
              <a:rPr lang="en-US" spc="-93" dirty="0">
                <a:solidFill>
                  <a:srgbClr val="016A5F"/>
                </a:solidFill>
                <a:latin typeface="Ubuntu" panose="020B0504030602030204" pitchFamily="34" charset="0"/>
                <a:cs typeface="Microsoft Sans Serif"/>
              </a:rPr>
              <a:t>a</a:t>
            </a:r>
            <a:r>
              <a:rPr lang="en-US" spc="-75" dirty="0">
                <a:solidFill>
                  <a:srgbClr val="016A5F"/>
                </a:solidFill>
                <a:latin typeface="Ubuntu" panose="020B0504030602030204" pitchFamily="34" charset="0"/>
                <a:cs typeface="Microsoft Sans Serif"/>
              </a:rPr>
              <a:t> </a:t>
            </a:r>
            <a:r>
              <a:rPr lang="en-US" spc="-57" dirty="0">
                <a:solidFill>
                  <a:srgbClr val="016A5F"/>
                </a:solidFill>
                <a:latin typeface="Ubuntu" panose="020B0504030602030204" pitchFamily="34" charset="0"/>
                <a:cs typeface="Microsoft Sans Serif"/>
              </a:rPr>
              <a:t>Speech</a:t>
            </a:r>
            <a:endParaRPr lang="en-US" dirty="0">
              <a:latin typeface="Ubuntu" panose="020B0504030602030204" pitchFamily="34" charset="0"/>
              <a:cs typeface="Microsoft Sans Serif"/>
            </a:endParaRPr>
          </a:p>
        </p:txBody>
      </p:sp>
      <p:sp>
        <p:nvSpPr>
          <p:cNvPr id="1803" name="CuadroTexto 1802">
            <a:extLst>
              <a:ext uri="{FF2B5EF4-FFF2-40B4-BE49-F238E27FC236}">
                <a16:creationId xmlns:a16="http://schemas.microsoft.com/office/drawing/2014/main" id="{D3D87502-5093-4310-A908-8EEF7E94081E}"/>
              </a:ext>
            </a:extLst>
          </p:cNvPr>
          <p:cNvSpPr txBox="1"/>
          <p:nvPr/>
        </p:nvSpPr>
        <p:spPr>
          <a:xfrm>
            <a:off x="372325" y="2618815"/>
            <a:ext cx="6074826" cy="369332"/>
          </a:xfrm>
          <a:prstGeom prst="rect">
            <a:avLst/>
          </a:prstGeom>
          <a:noFill/>
        </p:spPr>
        <p:txBody>
          <a:bodyPr wrap="square">
            <a:spAutoFit/>
          </a:bodyPr>
          <a:lstStyle/>
          <a:p>
            <a:pPr marL="395598"/>
            <a:r>
              <a:rPr lang="es-PA" sz="1800" b="1" spc="26" dirty="0">
                <a:solidFill>
                  <a:srgbClr val="221E1F"/>
                </a:solidFill>
                <a:latin typeface="Ubuntu" panose="020B0504030602030204" pitchFamily="34" charset="0"/>
                <a:cs typeface="Arial"/>
              </a:rPr>
              <a:t>Before</a:t>
            </a:r>
            <a:r>
              <a:rPr lang="es-PA" sz="1800" b="1" spc="-79" dirty="0">
                <a:solidFill>
                  <a:srgbClr val="221E1F"/>
                </a:solidFill>
                <a:latin typeface="Ubuntu" panose="020B0504030602030204" pitchFamily="34" charset="0"/>
                <a:cs typeface="Arial"/>
              </a:rPr>
              <a:t> </a:t>
            </a:r>
            <a:r>
              <a:rPr lang="es-PA" sz="1800" b="1" spc="9" dirty="0">
                <a:solidFill>
                  <a:srgbClr val="221E1F"/>
                </a:solidFill>
                <a:latin typeface="Ubuntu" panose="020B0504030602030204" pitchFamily="34" charset="0"/>
                <a:cs typeface="Arial"/>
              </a:rPr>
              <a:t>delivering</a:t>
            </a:r>
            <a:r>
              <a:rPr lang="es-PA" sz="1800" b="1" spc="-75" dirty="0">
                <a:solidFill>
                  <a:srgbClr val="221E1F"/>
                </a:solidFill>
                <a:latin typeface="Ubuntu" panose="020B0504030602030204" pitchFamily="34" charset="0"/>
                <a:cs typeface="Arial"/>
              </a:rPr>
              <a:t> </a:t>
            </a:r>
            <a:r>
              <a:rPr lang="es-PA" sz="1800" b="1" spc="-9" dirty="0">
                <a:solidFill>
                  <a:srgbClr val="221E1F"/>
                </a:solidFill>
                <a:latin typeface="Ubuntu" panose="020B0504030602030204" pitchFamily="34" charset="0"/>
                <a:cs typeface="Arial"/>
              </a:rPr>
              <a:t>a</a:t>
            </a:r>
            <a:r>
              <a:rPr lang="es-PA" sz="1800" b="1" spc="-79" dirty="0">
                <a:solidFill>
                  <a:srgbClr val="221E1F"/>
                </a:solidFill>
                <a:latin typeface="Ubuntu" panose="020B0504030602030204" pitchFamily="34" charset="0"/>
                <a:cs typeface="Arial"/>
              </a:rPr>
              <a:t> </a:t>
            </a:r>
            <a:r>
              <a:rPr lang="es-PA" sz="1800" b="1" spc="-31" dirty="0">
                <a:solidFill>
                  <a:srgbClr val="221E1F"/>
                </a:solidFill>
                <a:latin typeface="Ubuntu" panose="020B0504030602030204" pitchFamily="34" charset="0"/>
                <a:cs typeface="Arial"/>
              </a:rPr>
              <a:t>speech</a:t>
            </a:r>
            <a:endParaRPr lang="es-PA" sz="1800" dirty="0">
              <a:latin typeface="Ubuntu" panose="020B0504030602030204" pitchFamily="34" charset="0"/>
              <a:cs typeface="Arial"/>
            </a:endParaRPr>
          </a:p>
        </p:txBody>
      </p:sp>
      <p:sp>
        <p:nvSpPr>
          <p:cNvPr id="1804" name="CuadroTexto 1803">
            <a:extLst>
              <a:ext uri="{FF2B5EF4-FFF2-40B4-BE49-F238E27FC236}">
                <a16:creationId xmlns:a16="http://schemas.microsoft.com/office/drawing/2014/main" id="{E86854E1-DDA7-4C08-BF8F-666B4DAFDA07}"/>
              </a:ext>
            </a:extLst>
          </p:cNvPr>
          <p:cNvSpPr txBox="1"/>
          <p:nvPr/>
        </p:nvSpPr>
        <p:spPr>
          <a:xfrm>
            <a:off x="372325" y="2997064"/>
            <a:ext cx="6074826" cy="338554"/>
          </a:xfrm>
          <a:prstGeom prst="rect">
            <a:avLst/>
          </a:prstGeom>
          <a:noFill/>
        </p:spPr>
        <p:txBody>
          <a:bodyPr wrap="square">
            <a:spAutoFit/>
          </a:bodyPr>
          <a:lstStyle/>
          <a:p>
            <a:pPr marL="507666">
              <a:spcBef>
                <a:spcPts val="1116"/>
              </a:spcBef>
            </a:pPr>
            <a:r>
              <a:rPr lang="en-US" sz="1600" b="1" spc="18" dirty="0">
                <a:solidFill>
                  <a:srgbClr val="221E1F"/>
                </a:solidFill>
                <a:latin typeface="Ubuntu" panose="020B0504030602030204" pitchFamily="34" charset="0"/>
                <a:cs typeface="Arial"/>
              </a:rPr>
              <a:t>1</a:t>
            </a:r>
            <a:r>
              <a:rPr lang="en-US" sz="1400" b="1" spc="150" dirty="0">
                <a:solidFill>
                  <a:srgbClr val="221E1F"/>
                </a:solidFill>
                <a:latin typeface="Ubuntu" panose="020B0504030602030204" pitchFamily="34" charset="0"/>
                <a:cs typeface="Arial"/>
              </a:rPr>
              <a:t> </a:t>
            </a:r>
            <a:r>
              <a:rPr lang="en-US" sz="1200" b="1" spc="-4" dirty="0">
                <a:solidFill>
                  <a:srgbClr val="016A5F"/>
                </a:solidFill>
                <a:latin typeface="Ubuntu" panose="020B0504030602030204" pitchFamily="34" charset="0"/>
                <a:cs typeface="Arial"/>
              </a:rPr>
              <a:t>Review</a:t>
            </a:r>
            <a:r>
              <a:rPr lang="en-US" sz="1200" b="1" spc="-62" dirty="0">
                <a:solidFill>
                  <a:srgbClr val="016A5F"/>
                </a:solidFill>
                <a:latin typeface="Ubuntu" panose="020B0504030602030204" pitchFamily="34" charset="0"/>
                <a:cs typeface="Arial"/>
              </a:rPr>
              <a:t> </a:t>
            </a:r>
            <a:r>
              <a:rPr lang="en-US" sz="1200" b="1" spc="-9" dirty="0">
                <a:solidFill>
                  <a:srgbClr val="016A5F"/>
                </a:solidFill>
                <a:latin typeface="Ubuntu" panose="020B0504030602030204" pitchFamily="34" charset="0"/>
                <a:cs typeface="Arial"/>
              </a:rPr>
              <a:t>your</a:t>
            </a:r>
            <a:r>
              <a:rPr lang="en-US" sz="1200" b="1" spc="-57" dirty="0">
                <a:solidFill>
                  <a:srgbClr val="016A5F"/>
                </a:solidFill>
                <a:latin typeface="Ubuntu" panose="020B0504030602030204" pitchFamily="34" charset="0"/>
                <a:cs typeface="Arial"/>
              </a:rPr>
              <a:t> </a:t>
            </a:r>
            <a:r>
              <a:rPr lang="en-US" sz="1200" b="1" spc="-26" dirty="0">
                <a:solidFill>
                  <a:srgbClr val="016A5F"/>
                </a:solidFill>
                <a:latin typeface="Ubuntu" panose="020B0504030602030204" pitchFamily="34" charset="0"/>
                <a:cs typeface="Arial"/>
              </a:rPr>
              <a:t>speech</a:t>
            </a:r>
            <a:r>
              <a:rPr lang="en-US" sz="1200" b="1" spc="-57" dirty="0">
                <a:solidFill>
                  <a:srgbClr val="016A5F"/>
                </a:solidFill>
                <a:latin typeface="Ubuntu" panose="020B0504030602030204" pitchFamily="34" charset="0"/>
                <a:cs typeface="Arial"/>
              </a:rPr>
              <a:t> </a:t>
            </a:r>
            <a:r>
              <a:rPr lang="en-US" sz="1200" b="1" dirty="0">
                <a:solidFill>
                  <a:srgbClr val="016A5F"/>
                </a:solidFill>
                <a:latin typeface="Ubuntu" panose="020B0504030602030204" pitchFamily="34" charset="0"/>
                <a:cs typeface="Arial"/>
              </a:rPr>
              <a:t>one</a:t>
            </a:r>
            <a:r>
              <a:rPr lang="en-US" sz="1200" b="1" spc="-62" dirty="0">
                <a:solidFill>
                  <a:srgbClr val="016A5F"/>
                </a:solidFill>
                <a:latin typeface="Ubuntu" panose="020B0504030602030204" pitchFamily="34" charset="0"/>
                <a:cs typeface="Arial"/>
              </a:rPr>
              <a:t> </a:t>
            </a:r>
            <a:r>
              <a:rPr lang="en-US" sz="1200" b="1" spc="26" dirty="0">
                <a:solidFill>
                  <a:srgbClr val="016A5F"/>
                </a:solidFill>
                <a:latin typeface="Ubuntu" panose="020B0504030602030204" pitchFamily="34" charset="0"/>
                <a:cs typeface="Arial"/>
              </a:rPr>
              <a:t>last</a:t>
            </a:r>
            <a:r>
              <a:rPr lang="en-US" sz="1200" b="1" spc="-57" dirty="0">
                <a:solidFill>
                  <a:srgbClr val="016A5F"/>
                </a:solidFill>
                <a:latin typeface="Ubuntu" panose="020B0504030602030204" pitchFamily="34" charset="0"/>
                <a:cs typeface="Arial"/>
              </a:rPr>
              <a:t> </a:t>
            </a:r>
            <a:r>
              <a:rPr lang="en-US" sz="1200" b="1" spc="40" dirty="0">
                <a:solidFill>
                  <a:srgbClr val="016A5F"/>
                </a:solidFill>
                <a:latin typeface="Ubuntu" panose="020B0504030602030204" pitchFamily="34" charset="0"/>
                <a:cs typeface="Arial"/>
              </a:rPr>
              <a:t>time</a:t>
            </a:r>
            <a:endParaRPr lang="en-US" sz="1200" dirty="0">
              <a:latin typeface="Ubuntu" panose="020B0504030602030204" pitchFamily="34" charset="0"/>
              <a:cs typeface="Arial"/>
            </a:endParaRPr>
          </a:p>
        </p:txBody>
      </p:sp>
      <p:sp>
        <p:nvSpPr>
          <p:cNvPr id="1807" name="object 17">
            <a:extLst>
              <a:ext uri="{FF2B5EF4-FFF2-40B4-BE49-F238E27FC236}">
                <a16:creationId xmlns:a16="http://schemas.microsoft.com/office/drawing/2014/main" id="{1D9880C4-9EBA-4612-A00D-32404DD80CCB}"/>
              </a:ext>
            </a:extLst>
          </p:cNvPr>
          <p:cNvSpPr/>
          <p:nvPr/>
        </p:nvSpPr>
        <p:spPr>
          <a:xfrm>
            <a:off x="1366113" y="5297377"/>
            <a:ext cx="122400" cy="121584"/>
          </a:xfrm>
          <a:custGeom>
            <a:avLst/>
            <a:gdLst/>
            <a:ahLst/>
            <a:cxnLst/>
            <a:rect l="l" t="t" r="r" b="b"/>
            <a:pathLst>
              <a:path w="147319" h="137795">
                <a:moveTo>
                  <a:pt x="0" y="137363"/>
                </a:moveTo>
                <a:lnTo>
                  <a:pt x="146773" y="137363"/>
                </a:lnTo>
                <a:lnTo>
                  <a:pt x="146773" y="0"/>
                </a:lnTo>
                <a:lnTo>
                  <a:pt x="0" y="0"/>
                </a:lnTo>
                <a:lnTo>
                  <a:pt x="0" y="137363"/>
                </a:lnTo>
                <a:close/>
              </a:path>
            </a:pathLst>
          </a:custGeom>
          <a:ln w="12700">
            <a:solidFill>
              <a:srgbClr val="39BB9C"/>
            </a:solidFill>
          </a:ln>
        </p:spPr>
        <p:txBody>
          <a:bodyPr wrap="square" lIns="0" tIns="0" rIns="0" bIns="0" rtlCol="0"/>
          <a:lstStyle/>
          <a:p>
            <a:endParaRPr sz="1493" dirty="0"/>
          </a:p>
        </p:txBody>
      </p:sp>
      <p:sp>
        <p:nvSpPr>
          <p:cNvPr id="1808" name="object 17">
            <a:extLst>
              <a:ext uri="{FF2B5EF4-FFF2-40B4-BE49-F238E27FC236}">
                <a16:creationId xmlns:a16="http://schemas.microsoft.com/office/drawing/2014/main" id="{A39094D4-34E6-4F72-8368-31EC53A3E5C1}"/>
              </a:ext>
            </a:extLst>
          </p:cNvPr>
          <p:cNvSpPr/>
          <p:nvPr/>
        </p:nvSpPr>
        <p:spPr>
          <a:xfrm>
            <a:off x="1366113" y="5516951"/>
            <a:ext cx="122400" cy="121584"/>
          </a:xfrm>
          <a:custGeom>
            <a:avLst/>
            <a:gdLst/>
            <a:ahLst/>
            <a:cxnLst/>
            <a:rect l="l" t="t" r="r" b="b"/>
            <a:pathLst>
              <a:path w="147319" h="137795">
                <a:moveTo>
                  <a:pt x="0" y="137363"/>
                </a:moveTo>
                <a:lnTo>
                  <a:pt x="146773" y="137363"/>
                </a:lnTo>
                <a:lnTo>
                  <a:pt x="146773" y="0"/>
                </a:lnTo>
                <a:lnTo>
                  <a:pt x="0" y="0"/>
                </a:lnTo>
                <a:lnTo>
                  <a:pt x="0" y="137363"/>
                </a:lnTo>
                <a:close/>
              </a:path>
            </a:pathLst>
          </a:custGeom>
          <a:ln w="12700">
            <a:solidFill>
              <a:srgbClr val="39BB9C"/>
            </a:solidFill>
          </a:ln>
        </p:spPr>
        <p:txBody>
          <a:bodyPr wrap="square" lIns="0" tIns="0" rIns="0" bIns="0" rtlCol="0"/>
          <a:lstStyle/>
          <a:p>
            <a:endParaRPr sz="1493" dirty="0"/>
          </a:p>
        </p:txBody>
      </p:sp>
      <p:sp>
        <p:nvSpPr>
          <p:cNvPr id="1809" name="CuadroTexto 1808">
            <a:extLst>
              <a:ext uri="{FF2B5EF4-FFF2-40B4-BE49-F238E27FC236}">
                <a16:creationId xmlns:a16="http://schemas.microsoft.com/office/drawing/2014/main" id="{FCA20291-D74E-4513-83EC-8EEBE3919F57}"/>
              </a:ext>
            </a:extLst>
          </p:cNvPr>
          <p:cNvSpPr txBox="1"/>
          <p:nvPr/>
        </p:nvSpPr>
        <p:spPr>
          <a:xfrm>
            <a:off x="406357" y="6039936"/>
            <a:ext cx="6069442" cy="1194558"/>
          </a:xfrm>
          <a:prstGeom prst="rect">
            <a:avLst/>
          </a:prstGeom>
          <a:noFill/>
        </p:spPr>
        <p:txBody>
          <a:bodyPr wrap="square">
            <a:spAutoFit/>
          </a:bodyPr>
          <a:lstStyle/>
          <a:p>
            <a:pPr marL="895350" lvl="1">
              <a:buClr>
                <a:srgbClr val="016A5F"/>
              </a:buClr>
              <a:buSzPct val="150000"/>
            </a:pPr>
            <a:r>
              <a:rPr lang="en-US" sz="1200" b="1" spc="-9" dirty="0">
                <a:solidFill>
                  <a:srgbClr val="016A5F"/>
                </a:solidFill>
                <a:latin typeface="Ubuntu" panose="020B0504030602030204" pitchFamily="34" charset="0"/>
                <a:cs typeface="Arial"/>
              </a:rPr>
              <a:t>BODY</a:t>
            </a:r>
          </a:p>
          <a:p>
            <a:pPr marL="1168864" lvl="1">
              <a:lnSpc>
                <a:spcPct val="150000"/>
              </a:lnSpc>
              <a:buClr>
                <a:srgbClr val="016A5F"/>
              </a:buClr>
              <a:buSzPct val="150000"/>
            </a:pPr>
            <a:r>
              <a:rPr lang="en-US" sz="1200" spc="13" dirty="0">
                <a:latin typeface="Ubuntu" panose="020B0504030602030204" pitchFamily="34" charset="0"/>
                <a:cs typeface="Microsoft Sans Serif"/>
              </a:rPr>
              <a:t>Are the main topics clear?</a:t>
            </a:r>
          </a:p>
          <a:p>
            <a:pPr marL="1168864" lvl="1">
              <a:lnSpc>
                <a:spcPct val="120000"/>
              </a:lnSpc>
              <a:buClr>
                <a:srgbClr val="016A5F"/>
              </a:buClr>
              <a:buSzPct val="150000"/>
            </a:pPr>
            <a:r>
              <a:rPr lang="en-US" sz="1200" spc="13" dirty="0">
                <a:latin typeface="Ubuntu" panose="020B0504030602030204" pitchFamily="34" charset="0"/>
                <a:cs typeface="Microsoft Sans Serif"/>
              </a:rPr>
              <a:t>Did you use examples or data or tell the audience why  you are the one talking to them about this topic?</a:t>
            </a:r>
          </a:p>
          <a:p>
            <a:pPr marL="1168864" lvl="1">
              <a:lnSpc>
                <a:spcPct val="120000"/>
              </a:lnSpc>
              <a:buClr>
                <a:srgbClr val="016A5F"/>
              </a:buClr>
              <a:buSzPct val="150000"/>
            </a:pPr>
            <a:r>
              <a:rPr lang="en-US" sz="1200" spc="13" dirty="0">
                <a:latin typeface="Ubuntu" panose="020B0504030602030204" pitchFamily="34" charset="0"/>
                <a:cs typeface="Microsoft Sans Serif"/>
              </a:rPr>
              <a:t>Did it have a call to action?</a:t>
            </a:r>
          </a:p>
        </p:txBody>
      </p:sp>
      <p:sp>
        <p:nvSpPr>
          <p:cNvPr id="1810" name="CuadroTexto 1809">
            <a:extLst>
              <a:ext uri="{FF2B5EF4-FFF2-40B4-BE49-F238E27FC236}">
                <a16:creationId xmlns:a16="http://schemas.microsoft.com/office/drawing/2014/main" id="{556AE2B1-4C8A-43F1-858A-90CB3F78B8E2}"/>
              </a:ext>
            </a:extLst>
          </p:cNvPr>
          <p:cNvSpPr txBox="1"/>
          <p:nvPr/>
        </p:nvSpPr>
        <p:spPr>
          <a:xfrm>
            <a:off x="406357" y="7523725"/>
            <a:ext cx="6069442" cy="1356525"/>
          </a:xfrm>
          <a:prstGeom prst="rect">
            <a:avLst/>
          </a:prstGeom>
          <a:noFill/>
        </p:spPr>
        <p:txBody>
          <a:bodyPr wrap="square">
            <a:spAutoFit/>
          </a:bodyPr>
          <a:lstStyle/>
          <a:p>
            <a:pPr marL="895350" lvl="1">
              <a:buClr>
                <a:srgbClr val="016A5F"/>
              </a:buClr>
              <a:buSzPct val="150000"/>
            </a:pPr>
            <a:r>
              <a:rPr lang="en-US" sz="1200" b="1" spc="-9" dirty="0">
                <a:solidFill>
                  <a:srgbClr val="016A5F"/>
                </a:solidFill>
                <a:latin typeface="Ubuntu" panose="020B0504030602030204" pitchFamily="34" charset="0"/>
                <a:cs typeface="Arial"/>
              </a:rPr>
              <a:t>CLOSING</a:t>
            </a:r>
            <a:endParaRPr lang="en-US" sz="1200" dirty="0">
              <a:latin typeface="Ubuntu" panose="020B0504030602030204" pitchFamily="34" charset="0"/>
              <a:cs typeface="Arial"/>
            </a:endParaRPr>
          </a:p>
          <a:p>
            <a:pPr marL="1168864" marR="418011">
              <a:lnSpc>
                <a:spcPts val="1677"/>
              </a:lnSpc>
              <a:spcBef>
                <a:spcPts val="560"/>
              </a:spcBef>
            </a:pPr>
            <a:r>
              <a:rPr lang="en-US" sz="1200" spc="13" dirty="0">
                <a:latin typeface="Ubuntu" panose="020B0504030602030204" pitchFamily="34" charset="0"/>
                <a:cs typeface="Microsoft Sans Serif"/>
              </a:rPr>
              <a:t>Did you recap your main points?</a:t>
            </a:r>
          </a:p>
          <a:p>
            <a:pPr marL="1168864" marR="418011">
              <a:lnSpc>
                <a:spcPts val="1677"/>
              </a:lnSpc>
              <a:spcBef>
                <a:spcPts val="560"/>
              </a:spcBef>
            </a:pPr>
            <a:r>
              <a:rPr lang="en-US" sz="1200" spc="13" dirty="0">
                <a:latin typeface="Ubuntu" panose="020B0504030602030204" pitchFamily="34" charset="0"/>
                <a:cs typeface="Microsoft Sans Serif"/>
              </a:rPr>
              <a:t>Did you tell people how to get involved?</a:t>
            </a:r>
          </a:p>
          <a:p>
            <a:pPr marL="1168864" marR="418011">
              <a:lnSpc>
                <a:spcPts val="1677"/>
              </a:lnSpc>
              <a:spcBef>
                <a:spcPts val="560"/>
              </a:spcBef>
            </a:pPr>
            <a:r>
              <a:rPr lang="en-US" sz="1200" spc="13" dirty="0">
                <a:latin typeface="Ubuntu" panose="020B0504030602030204" pitchFamily="34" charset="0"/>
                <a:cs typeface="Microsoft Sans Serif"/>
              </a:rPr>
              <a:t>Did you thank the audience for giving you their time?  Did you ask if the audience had any questions?</a:t>
            </a:r>
          </a:p>
        </p:txBody>
      </p:sp>
      <p:pic>
        <p:nvPicPr>
          <p:cNvPr id="1811" name="object 3">
            <a:extLst>
              <a:ext uri="{FF2B5EF4-FFF2-40B4-BE49-F238E27FC236}">
                <a16:creationId xmlns:a16="http://schemas.microsoft.com/office/drawing/2014/main" id="{AC2D2EC2-168C-4017-9B3B-526338ABCC60}"/>
              </a:ext>
            </a:extLst>
          </p:cNvPr>
          <p:cNvPicPr/>
          <p:nvPr/>
        </p:nvPicPr>
        <p:blipFill>
          <a:blip r:embed="rId2" cstate="print"/>
          <a:stretch>
            <a:fillRect/>
          </a:stretch>
        </p:blipFill>
        <p:spPr>
          <a:xfrm>
            <a:off x="1276552" y="6165082"/>
            <a:ext cx="72000" cy="72000"/>
          </a:xfrm>
          <a:prstGeom prst="rect">
            <a:avLst/>
          </a:prstGeom>
        </p:spPr>
      </p:pic>
      <p:sp>
        <p:nvSpPr>
          <p:cNvPr id="1812" name="object 17">
            <a:extLst>
              <a:ext uri="{FF2B5EF4-FFF2-40B4-BE49-F238E27FC236}">
                <a16:creationId xmlns:a16="http://schemas.microsoft.com/office/drawing/2014/main" id="{98B7BE0A-66E2-4970-B3EF-1044C6DC5F33}"/>
              </a:ext>
            </a:extLst>
          </p:cNvPr>
          <p:cNvSpPr/>
          <p:nvPr/>
        </p:nvSpPr>
        <p:spPr>
          <a:xfrm>
            <a:off x="1366113" y="6349730"/>
            <a:ext cx="122400" cy="121584"/>
          </a:xfrm>
          <a:custGeom>
            <a:avLst/>
            <a:gdLst/>
            <a:ahLst/>
            <a:cxnLst/>
            <a:rect l="l" t="t" r="r" b="b"/>
            <a:pathLst>
              <a:path w="147319" h="137795">
                <a:moveTo>
                  <a:pt x="0" y="137363"/>
                </a:moveTo>
                <a:lnTo>
                  <a:pt x="146773" y="137363"/>
                </a:lnTo>
                <a:lnTo>
                  <a:pt x="146773" y="0"/>
                </a:lnTo>
                <a:lnTo>
                  <a:pt x="0" y="0"/>
                </a:lnTo>
                <a:lnTo>
                  <a:pt x="0" y="137363"/>
                </a:lnTo>
                <a:close/>
              </a:path>
            </a:pathLst>
          </a:custGeom>
          <a:ln w="12700">
            <a:solidFill>
              <a:srgbClr val="39BB9C"/>
            </a:solidFill>
          </a:ln>
        </p:spPr>
        <p:txBody>
          <a:bodyPr wrap="square" lIns="0" tIns="0" rIns="0" bIns="0" rtlCol="0"/>
          <a:lstStyle/>
          <a:p>
            <a:endParaRPr sz="1493" dirty="0"/>
          </a:p>
        </p:txBody>
      </p:sp>
      <p:sp>
        <p:nvSpPr>
          <p:cNvPr id="1813" name="object 17">
            <a:extLst>
              <a:ext uri="{FF2B5EF4-FFF2-40B4-BE49-F238E27FC236}">
                <a16:creationId xmlns:a16="http://schemas.microsoft.com/office/drawing/2014/main" id="{62043444-38DA-40E9-A40D-95F83CECB27A}"/>
              </a:ext>
            </a:extLst>
          </p:cNvPr>
          <p:cNvSpPr/>
          <p:nvPr/>
        </p:nvSpPr>
        <p:spPr>
          <a:xfrm>
            <a:off x="1366113" y="6606172"/>
            <a:ext cx="122400" cy="121584"/>
          </a:xfrm>
          <a:custGeom>
            <a:avLst/>
            <a:gdLst/>
            <a:ahLst/>
            <a:cxnLst/>
            <a:rect l="l" t="t" r="r" b="b"/>
            <a:pathLst>
              <a:path w="147319" h="137795">
                <a:moveTo>
                  <a:pt x="0" y="137363"/>
                </a:moveTo>
                <a:lnTo>
                  <a:pt x="146773" y="137363"/>
                </a:lnTo>
                <a:lnTo>
                  <a:pt x="146773" y="0"/>
                </a:lnTo>
                <a:lnTo>
                  <a:pt x="0" y="0"/>
                </a:lnTo>
                <a:lnTo>
                  <a:pt x="0" y="137363"/>
                </a:lnTo>
                <a:close/>
              </a:path>
            </a:pathLst>
          </a:custGeom>
          <a:ln w="12700">
            <a:solidFill>
              <a:srgbClr val="39BB9C"/>
            </a:solidFill>
          </a:ln>
        </p:spPr>
        <p:txBody>
          <a:bodyPr wrap="square" lIns="0" tIns="0" rIns="0" bIns="0" rtlCol="0"/>
          <a:lstStyle/>
          <a:p>
            <a:endParaRPr sz="1493" dirty="0"/>
          </a:p>
        </p:txBody>
      </p:sp>
      <p:sp>
        <p:nvSpPr>
          <p:cNvPr id="1814" name="object 17">
            <a:extLst>
              <a:ext uri="{FF2B5EF4-FFF2-40B4-BE49-F238E27FC236}">
                <a16:creationId xmlns:a16="http://schemas.microsoft.com/office/drawing/2014/main" id="{3FEFE745-08F5-4181-AB4C-095D7DD3367A}"/>
              </a:ext>
            </a:extLst>
          </p:cNvPr>
          <p:cNvSpPr/>
          <p:nvPr/>
        </p:nvSpPr>
        <p:spPr>
          <a:xfrm>
            <a:off x="1366113" y="7026741"/>
            <a:ext cx="122400" cy="121584"/>
          </a:xfrm>
          <a:custGeom>
            <a:avLst/>
            <a:gdLst/>
            <a:ahLst/>
            <a:cxnLst/>
            <a:rect l="l" t="t" r="r" b="b"/>
            <a:pathLst>
              <a:path w="147319" h="137795">
                <a:moveTo>
                  <a:pt x="0" y="137363"/>
                </a:moveTo>
                <a:lnTo>
                  <a:pt x="146773" y="137363"/>
                </a:lnTo>
                <a:lnTo>
                  <a:pt x="146773" y="0"/>
                </a:lnTo>
                <a:lnTo>
                  <a:pt x="0" y="0"/>
                </a:lnTo>
                <a:lnTo>
                  <a:pt x="0" y="137363"/>
                </a:lnTo>
                <a:close/>
              </a:path>
            </a:pathLst>
          </a:custGeom>
          <a:ln w="12700">
            <a:solidFill>
              <a:srgbClr val="39BB9C"/>
            </a:solidFill>
          </a:ln>
        </p:spPr>
        <p:txBody>
          <a:bodyPr wrap="square" lIns="0" tIns="0" rIns="0" bIns="0" rtlCol="0"/>
          <a:lstStyle/>
          <a:p>
            <a:endParaRPr sz="1493" dirty="0"/>
          </a:p>
        </p:txBody>
      </p:sp>
      <p:pic>
        <p:nvPicPr>
          <p:cNvPr id="1815" name="object 3">
            <a:extLst>
              <a:ext uri="{FF2B5EF4-FFF2-40B4-BE49-F238E27FC236}">
                <a16:creationId xmlns:a16="http://schemas.microsoft.com/office/drawing/2014/main" id="{77A601BB-1252-4B4C-AD72-EA7F8C47321D}"/>
              </a:ext>
            </a:extLst>
          </p:cNvPr>
          <p:cNvPicPr/>
          <p:nvPr/>
        </p:nvPicPr>
        <p:blipFill>
          <a:blip r:embed="rId2" cstate="print"/>
          <a:stretch>
            <a:fillRect/>
          </a:stretch>
        </p:blipFill>
        <p:spPr>
          <a:xfrm>
            <a:off x="1276552" y="7653135"/>
            <a:ext cx="72000" cy="72000"/>
          </a:xfrm>
          <a:prstGeom prst="rect">
            <a:avLst/>
          </a:prstGeom>
        </p:spPr>
      </p:pic>
      <p:sp>
        <p:nvSpPr>
          <p:cNvPr id="1816" name="object 17">
            <a:extLst>
              <a:ext uri="{FF2B5EF4-FFF2-40B4-BE49-F238E27FC236}">
                <a16:creationId xmlns:a16="http://schemas.microsoft.com/office/drawing/2014/main" id="{0468B1D3-BCDF-4F1E-AE09-4469A3B67D8A}"/>
              </a:ext>
            </a:extLst>
          </p:cNvPr>
          <p:cNvSpPr/>
          <p:nvPr/>
        </p:nvSpPr>
        <p:spPr>
          <a:xfrm>
            <a:off x="1366113" y="7865723"/>
            <a:ext cx="122400" cy="121584"/>
          </a:xfrm>
          <a:custGeom>
            <a:avLst/>
            <a:gdLst/>
            <a:ahLst/>
            <a:cxnLst/>
            <a:rect l="l" t="t" r="r" b="b"/>
            <a:pathLst>
              <a:path w="147319" h="137795">
                <a:moveTo>
                  <a:pt x="0" y="137363"/>
                </a:moveTo>
                <a:lnTo>
                  <a:pt x="146773" y="137363"/>
                </a:lnTo>
                <a:lnTo>
                  <a:pt x="146773" y="0"/>
                </a:lnTo>
                <a:lnTo>
                  <a:pt x="0" y="0"/>
                </a:lnTo>
                <a:lnTo>
                  <a:pt x="0" y="137363"/>
                </a:lnTo>
                <a:close/>
              </a:path>
            </a:pathLst>
          </a:custGeom>
          <a:ln w="12700">
            <a:solidFill>
              <a:srgbClr val="39BB9C"/>
            </a:solidFill>
          </a:ln>
        </p:spPr>
        <p:txBody>
          <a:bodyPr wrap="square" lIns="0" tIns="0" rIns="0" bIns="0" rtlCol="0"/>
          <a:lstStyle/>
          <a:p>
            <a:endParaRPr sz="1493" dirty="0"/>
          </a:p>
        </p:txBody>
      </p:sp>
      <p:sp>
        <p:nvSpPr>
          <p:cNvPr id="1817" name="object 17">
            <a:extLst>
              <a:ext uri="{FF2B5EF4-FFF2-40B4-BE49-F238E27FC236}">
                <a16:creationId xmlns:a16="http://schemas.microsoft.com/office/drawing/2014/main" id="{F91ADE89-1CAC-4315-A89C-C5DE928B750D}"/>
              </a:ext>
            </a:extLst>
          </p:cNvPr>
          <p:cNvSpPr/>
          <p:nvPr/>
        </p:nvSpPr>
        <p:spPr>
          <a:xfrm>
            <a:off x="1366113" y="8169155"/>
            <a:ext cx="122400" cy="121584"/>
          </a:xfrm>
          <a:custGeom>
            <a:avLst/>
            <a:gdLst/>
            <a:ahLst/>
            <a:cxnLst/>
            <a:rect l="l" t="t" r="r" b="b"/>
            <a:pathLst>
              <a:path w="147319" h="137795">
                <a:moveTo>
                  <a:pt x="0" y="137363"/>
                </a:moveTo>
                <a:lnTo>
                  <a:pt x="146773" y="137363"/>
                </a:lnTo>
                <a:lnTo>
                  <a:pt x="146773" y="0"/>
                </a:lnTo>
                <a:lnTo>
                  <a:pt x="0" y="0"/>
                </a:lnTo>
                <a:lnTo>
                  <a:pt x="0" y="137363"/>
                </a:lnTo>
                <a:close/>
              </a:path>
            </a:pathLst>
          </a:custGeom>
          <a:ln w="12700">
            <a:solidFill>
              <a:srgbClr val="39BB9C"/>
            </a:solidFill>
          </a:ln>
        </p:spPr>
        <p:txBody>
          <a:bodyPr wrap="square" lIns="0" tIns="0" rIns="0" bIns="0" rtlCol="0"/>
          <a:lstStyle/>
          <a:p>
            <a:endParaRPr sz="1493" dirty="0"/>
          </a:p>
        </p:txBody>
      </p:sp>
      <p:sp>
        <p:nvSpPr>
          <p:cNvPr id="1818" name="object 17">
            <a:extLst>
              <a:ext uri="{FF2B5EF4-FFF2-40B4-BE49-F238E27FC236}">
                <a16:creationId xmlns:a16="http://schemas.microsoft.com/office/drawing/2014/main" id="{D9CFE111-D02D-473B-8AB7-200920B197A1}"/>
              </a:ext>
            </a:extLst>
          </p:cNvPr>
          <p:cNvSpPr/>
          <p:nvPr/>
        </p:nvSpPr>
        <p:spPr>
          <a:xfrm>
            <a:off x="1366113" y="8460184"/>
            <a:ext cx="122400" cy="121584"/>
          </a:xfrm>
          <a:custGeom>
            <a:avLst/>
            <a:gdLst/>
            <a:ahLst/>
            <a:cxnLst/>
            <a:rect l="l" t="t" r="r" b="b"/>
            <a:pathLst>
              <a:path w="147319" h="137795">
                <a:moveTo>
                  <a:pt x="0" y="137363"/>
                </a:moveTo>
                <a:lnTo>
                  <a:pt x="146773" y="137363"/>
                </a:lnTo>
                <a:lnTo>
                  <a:pt x="146773" y="0"/>
                </a:lnTo>
                <a:lnTo>
                  <a:pt x="0" y="0"/>
                </a:lnTo>
                <a:lnTo>
                  <a:pt x="0" y="137363"/>
                </a:lnTo>
                <a:close/>
              </a:path>
            </a:pathLst>
          </a:custGeom>
          <a:ln w="12700">
            <a:solidFill>
              <a:srgbClr val="39BB9C"/>
            </a:solidFill>
          </a:ln>
        </p:spPr>
        <p:txBody>
          <a:bodyPr wrap="square" lIns="0" tIns="0" rIns="0" bIns="0" rtlCol="0"/>
          <a:lstStyle/>
          <a:p>
            <a:endParaRPr sz="1493" dirty="0"/>
          </a:p>
        </p:txBody>
      </p:sp>
      <p:sp>
        <p:nvSpPr>
          <p:cNvPr id="1819" name="CuadroTexto 1818">
            <a:extLst>
              <a:ext uri="{FF2B5EF4-FFF2-40B4-BE49-F238E27FC236}">
                <a16:creationId xmlns:a16="http://schemas.microsoft.com/office/drawing/2014/main" id="{EFE3F7A7-8926-4FEA-A9E6-64F80A5A3DFE}"/>
              </a:ext>
            </a:extLst>
          </p:cNvPr>
          <p:cNvSpPr txBox="1"/>
          <p:nvPr/>
        </p:nvSpPr>
        <p:spPr>
          <a:xfrm>
            <a:off x="372325" y="1401078"/>
            <a:ext cx="6014188" cy="830997"/>
          </a:xfrm>
          <a:prstGeom prst="rect">
            <a:avLst/>
          </a:prstGeom>
          <a:noFill/>
        </p:spPr>
        <p:txBody>
          <a:bodyPr wrap="square" rtlCol="0">
            <a:spAutoFit/>
          </a:bodyPr>
          <a:lstStyle/>
          <a:p>
            <a:r>
              <a:rPr lang="en-US" sz="1200" dirty="0">
                <a:latin typeface="Ubuntu" panose="020B0504030602030204" pitchFamily="34" charset="0"/>
              </a:rPr>
              <a:t>In the last lesson, you learned how to write a speech. At the end, you  practiced writing your own speech. In this lesson, you will learn how to  deliver it. For this lesson, you will need your speech from Lesson 1 for this  lesson. It is okay if it is not finished and only a draft.</a:t>
            </a:r>
          </a:p>
        </p:txBody>
      </p:sp>
      <p:sp>
        <p:nvSpPr>
          <p:cNvPr id="1821" name="CuadroTexto 1820">
            <a:extLst>
              <a:ext uri="{FF2B5EF4-FFF2-40B4-BE49-F238E27FC236}">
                <a16:creationId xmlns:a16="http://schemas.microsoft.com/office/drawing/2014/main" id="{8F6CF88E-88C5-45F8-AC5B-D760BDAD7F90}"/>
              </a:ext>
            </a:extLst>
          </p:cNvPr>
          <p:cNvSpPr txBox="1"/>
          <p:nvPr/>
        </p:nvSpPr>
        <p:spPr>
          <a:xfrm>
            <a:off x="1142999" y="3331981"/>
            <a:ext cx="5243513" cy="830997"/>
          </a:xfrm>
          <a:prstGeom prst="rect">
            <a:avLst/>
          </a:prstGeom>
          <a:noFill/>
        </p:spPr>
        <p:txBody>
          <a:bodyPr wrap="square">
            <a:spAutoFit/>
          </a:bodyPr>
          <a:lstStyle/>
          <a:p>
            <a:r>
              <a:rPr lang="en-US" sz="1200" spc="-9" dirty="0">
                <a:latin typeface="Ubuntu" panose="020B0504030602030204" pitchFamily="34" charset="0"/>
                <a:cs typeface="Microsoft Sans Serif"/>
              </a:rPr>
              <a:t>Reread</a:t>
            </a:r>
            <a:r>
              <a:rPr lang="en-US" sz="1200" spc="-53" dirty="0">
                <a:latin typeface="Ubuntu" panose="020B0504030602030204" pitchFamily="34" charset="0"/>
                <a:cs typeface="Microsoft Sans Serif"/>
              </a:rPr>
              <a:t> </a:t>
            </a:r>
            <a:r>
              <a:rPr lang="en-US" sz="1200" spc="66" dirty="0">
                <a:latin typeface="Ubuntu" panose="020B0504030602030204" pitchFamily="34" charset="0"/>
                <a:cs typeface="Microsoft Sans Serif"/>
              </a:rPr>
              <a:t>the</a:t>
            </a:r>
            <a:r>
              <a:rPr lang="en-US" sz="1200" spc="-53" dirty="0">
                <a:latin typeface="Ubuntu" panose="020B0504030602030204" pitchFamily="34" charset="0"/>
                <a:cs typeface="Microsoft Sans Serif"/>
              </a:rPr>
              <a:t> </a:t>
            </a:r>
            <a:r>
              <a:rPr lang="en-US" sz="1200" spc="-9" dirty="0">
                <a:latin typeface="Ubuntu" panose="020B0504030602030204" pitchFamily="34" charset="0"/>
                <a:cs typeface="Microsoft Sans Serif"/>
              </a:rPr>
              <a:t>speech</a:t>
            </a:r>
            <a:r>
              <a:rPr lang="en-US" sz="1200" spc="-53" dirty="0">
                <a:latin typeface="Ubuntu" panose="020B0504030602030204" pitchFamily="34" charset="0"/>
                <a:cs typeface="Microsoft Sans Serif"/>
              </a:rPr>
              <a:t> </a:t>
            </a:r>
            <a:r>
              <a:rPr lang="en-US" sz="1200" spc="79" dirty="0">
                <a:latin typeface="Ubuntu" panose="020B0504030602030204" pitchFamily="34" charset="0"/>
                <a:cs typeface="Microsoft Sans Serif"/>
              </a:rPr>
              <a:t>out</a:t>
            </a:r>
            <a:r>
              <a:rPr lang="en-US" sz="1200" spc="-53" dirty="0">
                <a:latin typeface="Ubuntu" panose="020B0504030602030204" pitchFamily="34" charset="0"/>
                <a:cs typeface="Microsoft Sans Serif"/>
              </a:rPr>
              <a:t> </a:t>
            </a:r>
            <a:r>
              <a:rPr lang="en-US" sz="1200" spc="26" dirty="0">
                <a:latin typeface="Ubuntu" panose="020B0504030602030204" pitchFamily="34" charset="0"/>
                <a:cs typeface="Microsoft Sans Serif"/>
              </a:rPr>
              <a:t>loud.</a:t>
            </a:r>
            <a:r>
              <a:rPr lang="en-US" sz="1200" spc="-53" dirty="0">
                <a:latin typeface="Ubuntu" panose="020B0504030602030204" pitchFamily="34" charset="0"/>
                <a:cs typeface="Microsoft Sans Serif"/>
              </a:rPr>
              <a:t> </a:t>
            </a:r>
            <a:r>
              <a:rPr lang="en-US" sz="1200" spc="9" dirty="0">
                <a:latin typeface="Ubuntu" panose="020B0504030602030204" pitchFamily="34" charset="0"/>
                <a:cs typeface="Microsoft Sans Serif"/>
              </a:rPr>
              <a:t>A</a:t>
            </a:r>
            <a:r>
              <a:rPr lang="en-US" sz="1200" spc="-26" dirty="0">
                <a:latin typeface="Ubuntu" panose="020B0504030602030204" pitchFamily="34" charset="0"/>
                <a:cs typeface="Microsoft Sans Serif"/>
              </a:rPr>
              <a:t>sk</a:t>
            </a:r>
            <a:r>
              <a:rPr lang="en-US" sz="1200" spc="-53" dirty="0">
                <a:latin typeface="Ubuntu" panose="020B0504030602030204" pitchFamily="34" charset="0"/>
                <a:cs typeface="Microsoft Sans Serif"/>
              </a:rPr>
              <a:t> </a:t>
            </a:r>
            <a:r>
              <a:rPr lang="en-US" sz="1200" spc="88" dirty="0">
                <a:latin typeface="Ubuntu" panose="020B0504030602030204" pitchFamily="34" charset="0"/>
                <a:cs typeface="Microsoft Sans Serif"/>
              </a:rPr>
              <a:t>for</a:t>
            </a:r>
            <a:r>
              <a:rPr lang="en-US" sz="1200" spc="-53" dirty="0">
                <a:latin typeface="Ubuntu" panose="020B0504030602030204" pitchFamily="34" charset="0"/>
                <a:cs typeface="Microsoft Sans Serif"/>
              </a:rPr>
              <a:t> </a:t>
            </a:r>
            <a:r>
              <a:rPr lang="en-US" sz="1200" spc="49" dirty="0">
                <a:latin typeface="Ubuntu" panose="020B0504030602030204" pitchFamily="34" charset="0"/>
                <a:cs typeface="Microsoft Sans Serif"/>
              </a:rPr>
              <a:t>support</a:t>
            </a:r>
            <a:r>
              <a:rPr lang="en-US" sz="1200" spc="-53" dirty="0">
                <a:latin typeface="Ubuntu" panose="020B0504030602030204" pitchFamily="34" charset="0"/>
                <a:cs typeface="Microsoft Sans Serif"/>
              </a:rPr>
              <a:t> </a:t>
            </a:r>
            <a:r>
              <a:rPr lang="en-US" sz="1200" spc="75" dirty="0">
                <a:latin typeface="Ubuntu" panose="020B0504030602030204" pitchFamily="34" charset="0"/>
                <a:cs typeface="Microsoft Sans Serif"/>
              </a:rPr>
              <a:t>from</a:t>
            </a:r>
            <a:r>
              <a:rPr lang="en-US" sz="1200" spc="-53" dirty="0">
                <a:latin typeface="Ubuntu" panose="020B0504030602030204" pitchFamily="34" charset="0"/>
                <a:cs typeface="Microsoft Sans Serif"/>
              </a:rPr>
              <a:t> </a:t>
            </a:r>
            <a:r>
              <a:rPr lang="en-US" sz="1200" spc="-49" dirty="0">
                <a:latin typeface="Ubuntu" panose="020B0504030602030204" pitchFamily="34" charset="0"/>
                <a:cs typeface="Microsoft Sans Serif"/>
              </a:rPr>
              <a:t>a</a:t>
            </a:r>
            <a:r>
              <a:rPr lang="en-US" sz="1200" spc="-53" dirty="0">
                <a:latin typeface="Ubuntu" panose="020B0504030602030204" pitchFamily="34" charset="0"/>
                <a:cs typeface="Microsoft Sans Serif"/>
              </a:rPr>
              <a:t> </a:t>
            </a:r>
            <a:r>
              <a:rPr lang="en-US" sz="1200" spc="71" dirty="0">
                <a:latin typeface="Ubuntu" panose="020B0504030602030204" pitchFamily="34" charset="0"/>
                <a:cs typeface="Microsoft Sans Serif"/>
              </a:rPr>
              <a:t>men</a:t>
            </a:r>
            <a:r>
              <a:rPr lang="en-US" sz="1200" spc="4" dirty="0">
                <a:latin typeface="Ubuntu" panose="020B0504030602030204" pitchFamily="34" charset="0"/>
                <a:cs typeface="Microsoft Sans Serif"/>
              </a:rPr>
              <a:t>t</a:t>
            </a:r>
            <a:r>
              <a:rPr lang="en-US" sz="1200" spc="57" dirty="0">
                <a:latin typeface="Ubuntu" panose="020B0504030602030204" pitchFamily="34" charset="0"/>
                <a:cs typeface="Microsoft Sans Serif"/>
              </a:rPr>
              <a:t>or</a:t>
            </a:r>
            <a:r>
              <a:rPr lang="en-US" sz="1200" spc="-53" dirty="0">
                <a:latin typeface="Ubuntu" panose="020B0504030602030204" pitchFamily="34" charset="0"/>
                <a:cs typeface="Microsoft Sans Serif"/>
              </a:rPr>
              <a:t> </a:t>
            </a:r>
            <a:r>
              <a:rPr lang="en-US" sz="1200" spc="150" dirty="0">
                <a:latin typeface="Ubuntu" panose="020B0504030602030204" pitchFamily="34" charset="0"/>
                <a:cs typeface="Microsoft Sans Serif"/>
              </a:rPr>
              <a:t>t</a:t>
            </a:r>
            <a:r>
              <a:rPr lang="en-US" sz="1200" spc="31" dirty="0">
                <a:latin typeface="Ubuntu" panose="020B0504030602030204" pitchFamily="34" charset="0"/>
                <a:cs typeface="Microsoft Sans Serif"/>
              </a:rPr>
              <a:t>o  </a:t>
            </a:r>
            <a:r>
              <a:rPr lang="en-US" sz="1200" spc="57" dirty="0">
                <a:latin typeface="Ubuntu" panose="020B0504030602030204" pitchFamily="34" charset="0"/>
                <a:cs typeface="Microsoft Sans Serif"/>
              </a:rPr>
              <a:t>think</a:t>
            </a:r>
            <a:r>
              <a:rPr lang="en-US" sz="1200" spc="-53" dirty="0">
                <a:latin typeface="Ubuntu" panose="020B0504030602030204" pitchFamily="34" charset="0"/>
                <a:cs typeface="Microsoft Sans Serif"/>
              </a:rPr>
              <a:t> </a:t>
            </a:r>
            <a:r>
              <a:rPr lang="en-US" sz="1200" spc="49" dirty="0">
                <a:latin typeface="Ubuntu" panose="020B0504030602030204" pitchFamily="34" charset="0"/>
                <a:cs typeface="Microsoft Sans Serif"/>
              </a:rPr>
              <a:t>about</a:t>
            </a:r>
            <a:r>
              <a:rPr lang="en-US" sz="1200" spc="-53" dirty="0">
                <a:latin typeface="Ubuntu" panose="020B0504030602030204" pitchFamily="34" charset="0"/>
                <a:cs typeface="Microsoft Sans Serif"/>
              </a:rPr>
              <a:t> </a:t>
            </a:r>
            <a:r>
              <a:rPr lang="en-US" sz="1200" spc="53" dirty="0">
                <a:latin typeface="Ubuntu" panose="020B0504030602030204" pitchFamily="34" charset="0"/>
                <a:cs typeface="Microsoft Sans Serif"/>
              </a:rPr>
              <a:t>what</a:t>
            </a:r>
            <a:r>
              <a:rPr lang="en-US" sz="1200" spc="-53" dirty="0">
                <a:latin typeface="Ubuntu" panose="020B0504030602030204" pitchFamily="34" charset="0"/>
                <a:cs typeface="Microsoft Sans Serif"/>
              </a:rPr>
              <a:t> </a:t>
            </a:r>
            <a:r>
              <a:rPr lang="en-US" sz="1200" spc="-22" dirty="0">
                <a:latin typeface="Ubuntu" panose="020B0504030602030204" pitchFamily="34" charset="0"/>
                <a:cs typeface="Microsoft Sans Serif"/>
              </a:rPr>
              <a:t>is</a:t>
            </a:r>
            <a:r>
              <a:rPr lang="en-US" sz="1200" spc="-53" dirty="0">
                <a:latin typeface="Ubuntu" panose="020B0504030602030204" pitchFamily="34" charset="0"/>
                <a:cs typeface="Microsoft Sans Serif"/>
              </a:rPr>
              <a:t> </a:t>
            </a:r>
            <a:r>
              <a:rPr lang="en-US" sz="1200" spc="40" dirty="0">
                <a:latin typeface="Ubuntu" panose="020B0504030602030204" pitchFamily="34" charset="0"/>
                <a:cs typeface="Microsoft Sans Serif"/>
              </a:rPr>
              <a:t>good</a:t>
            </a:r>
            <a:r>
              <a:rPr lang="en-US" sz="1200" spc="-53" dirty="0">
                <a:latin typeface="Ubuntu" panose="020B0504030602030204" pitchFamily="34" charset="0"/>
                <a:cs typeface="Microsoft Sans Serif"/>
              </a:rPr>
              <a:t> </a:t>
            </a:r>
            <a:r>
              <a:rPr lang="en-US" sz="1200" spc="49" dirty="0">
                <a:latin typeface="Ubuntu" panose="020B0504030602030204" pitchFamily="34" charset="0"/>
                <a:cs typeface="Microsoft Sans Serif"/>
              </a:rPr>
              <a:t>about</a:t>
            </a:r>
            <a:r>
              <a:rPr lang="en-US" sz="1200" spc="-53" dirty="0">
                <a:latin typeface="Ubuntu" panose="020B0504030602030204" pitchFamily="34" charset="0"/>
                <a:cs typeface="Microsoft Sans Serif"/>
              </a:rPr>
              <a:t> </a:t>
            </a:r>
            <a:r>
              <a:rPr lang="en-US" sz="1200" spc="101" dirty="0">
                <a:latin typeface="Ubuntu" panose="020B0504030602030204" pitchFamily="34" charset="0"/>
                <a:cs typeface="Microsoft Sans Serif"/>
              </a:rPr>
              <a:t>it</a:t>
            </a:r>
            <a:r>
              <a:rPr lang="en-US" sz="1200" spc="-49" dirty="0">
                <a:latin typeface="Ubuntu" panose="020B0504030602030204" pitchFamily="34" charset="0"/>
                <a:cs typeface="Microsoft Sans Serif"/>
              </a:rPr>
              <a:t> </a:t>
            </a:r>
            <a:r>
              <a:rPr lang="en-US" sz="1200" spc="4" dirty="0">
                <a:latin typeface="Ubuntu" panose="020B0504030602030204" pitchFamily="34" charset="0"/>
                <a:cs typeface="Microsoft Sans Serif"/>
              </a:rPr>
              <a:t>and</a:t>
            </a:r>
            <a:r>
              <a:rPr lang="en-US" sz="1200" spc="-53" dirty="0">
                <a:latin typeface="Ubuntu" panose="020B0504030602030204" pitchFamily="34" charset="0"/>
                <a:cs typeface="Microsoft Sans Serif"/>
              </a:rPr>
              <a:t> </a:t>
            </a:r>
            <a:r>
              <a:rPr lang="en-US" sz="1200" spc="53" dirty="0">
                <a:latin typeface="Ubuntu" panose="020B0504030602030204" pitchFamily="34" charset="0"/>
                <a:cs typeface="Microsoft Sans Serif"/>
              </a:rPr>
              <a:t>what</a:t>
            </a:r>
            <a:r>
              <a:rPr lang="en-US" sz="1200" spc="-53" dirty="0">
                <a:latin typeface="Ubuntu" panose="020B0504030602030204" pitchFamily="34" charset="0"/>
                <a:cs typeface="Microsoft Sans Serif"/>
              </a:rPr>
              <a:t> </a:t>
            </a:r>
            <a:r>
              <a:rPr lang="en-US" sz="1200" spc="-22" dirty="0">
                <a:latin typeface="Ubuntu" panose="020B0504030602030204" pitchFamily="34" charset="0"/>
                <a:cs typeface="Microsoft Sans Serif"/>
              </a:rPr>
              <a:t>is</a:t>
            </a:r>
            <a:r>
              <a:rPr lang="en-US" sz="1200" spc="-53" dirty="0">
                <a:latin typeface="Ubuntu" panose="020B0504030602030204" pitchFamily="34" charset="0"/>
                <a:cs typeface="Microsoft Sans Serif"/>
              </a:rPr>
              <a:t> </a:t>
            </a:r>
            <a:r>
              <a:rPr lang="en-US" sz="1200" spc="49" dirty="0">
                <a:latin typeface="Ubuntu" panose="020B0504030602030204" pitchFamily="34" charset="0"/>
                <a:cs typeface="Microsoft Sans Serif"/>
              </a:rPr>
              <a:t>still</a:t>
            </a:r>
            <a:r>
              <a:rPr lang="en-US" sz="1200" spc="-53" dirty="0">
                <a:latin typeface="Ubuntu" panose="020B0504030602030204" pitchFamily="34" charset="0"/>
                <a:cs typeface="Microsoft Sans Serif"/>
              </a:rPr>
              <a:t> </a:t>
            </a:r>
            <a:r>
              <a:rPr lang="en-US" sz="1200" spc="-4" dirty="0">
                <a:latin typeface="Ubuntu" panose="020B0504030602030204" pitchFamily="34" charset="0"/>
                <a:cs typeface="Microsoft Sans Serif"/>
              </a:rPr>
              <a:t>missing.</a:t>
            </a:r>
            <a:r>
              <a:rPr lang="en-US" sz="1200" spc="-53" dirty="0">
                <a:latin typeface="Ubuntu" panose="020B0504030602030204" pitchFamily="34" charset="0"/>
                <a:cs typeface="Microsoft Sans Serif"/>
              </a:rPr>
              <a:t> </a:t>
            </a:r>
            <a:r>
              <a:rPr lang="en-US" sz="1200" dirty="0">
                <a:latin typeface="Ubuntu" panose="020B0504030602030204" pitchFamily="34" charset="0"/>
                <a:cs typeface="Microsoft Sans Serif"/>
              </a:rPr>
              <a:t>Make </a:t>
            </a:r>
            <a:r>
              <a:rPr lang="en-US" sz="1200" spc="4" dirty="0">
                <a:latin typeface="Ubuntu" panose="020B0504030602030204" pitchFamily="34" charset="0"/>
                <a:cs typeface="Microsoft Sans Serif"/>
              </a:rPr>
              <a:t> </a:t>
            </a:r>
            <a:r>
              <a:rPr lang="en-US" sz="1200" spc="-13" dirty="0">
                <a:latin typeface="Ubuntu" panose="020B0504030602030204" pitchFamily="34" charset="0"/>
                <a:cs typeface="Microsoft Sans Serif"/>
              </a:rPr>
              <a:t>changes</a:t>
            </a:r>
            <a:r>
              <a:rPr lang="en-US" sz="1200" spc="-53" dirty="0">
                <a:latin typeface="Ubuntu" panose="020B0504030602030204" pitchFamily="34" charset="0"/>
                <a:cs typeface="Microsoft Sans Serif"/>
              </a:rPr>
              <a:t> </a:t>
            </a:r>
            <a:r>
              <a:rPr lang="en-US" sz="1200" spc="97" dirty="0">
                <a:latin typeface="Ubuntu" panose="020B0504030602030204" pitchFamily="34" charset="0"/>
                <a:cs typeface="Microsoft Sans Serif"/>
              </a:rPr>
              <a:t>to</a:t>
            </a:r>
            <a:r>
              <a:rPr lang="en-US" sz="1200" spc="-53" dirty="0">
                <a:latin typeface="Ubuntu" panose="020B0504030602030204" pitchFamily="34" charset="0"/>
                <a:cs typeface="Microsoft Sans Serif"/>
              </a:rPr>
              <a:t> </a:t>
            </a:r>
            <a:r>
              <a:rPr lang="en-US" sz="1200" spc="26" dirty="0">
                <a:latin typeface="Ubuntu" panose="020B0504030602030204" pitchFamily="34" charset="0"/>
                <a:cs typeface="Microsoft Sans Serif"/>
              </a:rPr>
              <a:t>improve</a:t>
            </a:r>
            <a:r>
              <a:rPr lang="en-US" sz="1200" spc="-53" dirty="0">
                <a:latin typeface="Ubuntu" panose="020B0504030602030204" pitchFamily="34" charset="0"/>
                <a:cs typeface="Microsoft Sans Serif"/>
              </a:rPr>
              <a:t> </a:t>
            </a:r>
            <a:r>
              <a:rPr lang="en-US" sz="1200" spc="57" dirty="0">
                <a:latin typeface="Ubuntu" panose="020B0504030602030204" pitchFamily="34" charset="0"/>
                <a:cs typeface="Microsoft Sans Serif"/>
              </a:rPr>
              <a:t>it.</a:t>
            </a:r>
            <a:r>
              <a:rPr lang="en-US" sz="1200" spc="-53" dirty="0">
                <a:latin typeface="Ubuntu" panose="020B0504030602030204" pitchFamily="34" charset="0"/>
                <a:cs typeface="Microsoft Sans Serif"/>
              </a:rPr>
              <a:t> </a:t>
            </a:r>
            <a:r>
              <a:rPr lang="en-US" sz="1200" spc="13" dirty="0">
                <a:latin typeface="Ubuntu" panose="020B0504030602030204" pitchFamily="34" charset="0"/>
                <a:cs typeface="Microsoft Sans Serif"/>
              </a:rPr>
              <a:t>Here</a:t>
            </a:r>
            <a:r>
              <a:rPr lang="en-US" sz="1200" spc="-53" dirty="0">
                <a:latin typeface="Ubuntu" panose="020B0504030602030204" pitchFamily="34" charset="0"/>
                <a:cs typeface="Microsoft Sans Serif"/>
              </a:rPr>
              <a:t> </a:t>
            </a:r>
            <a:r>
              <a:rPr lang="en-US" sz="1200" spc="-22" dirty="0">
                <a:latin typeface="Ubuntu" panose="020B0504030602030204" pitchFamily="34" charset="0"/>
                <a:cs typeface="Microsoft Sans Serif"/>
              </a:rPr>
              <a:t>is</a:t>
            </a:r>
            <a:r>
              <a:rPr lang="en-US" sz="1200" spc="-53" dirty="0">
                <a:latin typeface="Ubuntu" panose="020B0504030602030204" pitchFamily="34" charset="0"/>
                <a:cs typeface="Microsoft Sans Serif"/>
              </a:rPr>
              <a:t> </a:t>
            </a:r>
            <a:r>
              <a:rPr lang="en-US" sz="1200" spc="-49" dirty="0">
                <a:latin typeface="Ubuntu" panose="020B0504030602030204" pitchFamily="34" charset="0"/>
                <a:cs typeface="Microsoft Sans Serif"/>
              </a:rPr>
              <a:t>a </a:t>
            </a:r>
            <a:r>
              <a:rPr lang="en-US" sz="1200" spc="13" dirty="0">
                <a:latin typeface="Ubuntu" panose="020B0504030602030204" pitchFamily="34" charset="0"/>
                <a:cs typeface="Microsoft Sans Serif"/>
              </a:rPr>
              <a:t>checklist</a:t>
            </a:r>
            <a:r>
              <a:rPr lang="en-US" sz="1200" spc="-53" dirty="0">
                <a:latin typeface="Ubuntu" panose="020B0504030602030204" pitchFamily="34" charset="0"/>
                <a:cs typeface="Microsoft Sans Serif"/>
              </a:rPr>
              <a:t> </a:t>
            </a:r>
            <a:r>
              <a:rPr lang="en-US" sz="1200" spc="22" dirty="0">
                <a:latin typeface="Ubuntu" panose="020B0504030602030204" pitchFamily="34" charset="0"/>
                <a:cs typeface="Microsoft Sans Serif"/>
              </a:rPr>
              <a:t>you</a:t>
            </a:r>
            <a:r>
              <a:rPr lang="en-US" sz="1200" spc="-53" dirty="0">
                <a:latin typeface="Ubuntu" panose="020B0504030602030204" pitchFamily="34" charset="0"/>
                <a:cs typeface="Microsoft Sans Serif"/>
              </a:rPr>
              <a:t> </a:t>
            </a:r>
            <a:r>
              <a:rPr lang="en-US" sz="1200" spc="22" dirty="0">
                <a:latin typeface="Ubuntu" panose="020B0504030602030204" pitchFamily="34" charset="0"/>
                <a:cs typeface="Microsoft Sans Serif"/>
              </a:rPr>
              <a:t>could</a:t>
            </a:r>
            <a:r>
              <a:rPr lang="en-US" sz="1200" spc="-53" dirty="0">
                <a:latin typeface="Ubuntu" panose="020B0504030602030204" pitchFamily="34" charset="0"/>
                <a:cs typeface="Microsoft Sans Serif"/>
              </a:rPr>
              <a:t> </a:t>
            </a:r>
            <a:r>
              <a:rPr lang="en-US" sz="1200" spc="-18" dirty="0">
                <a:latin typeface="Ubuntu" panose="020B0504030602030204" pitchFamily="34" charset="0"/>
                <a:cs typeface="Microsoft Sans Serif"/>
              </a:rPr>
              <a:t>use</a:t>
            </a:r>
            <a:r>
              <a:rPr lang="en-US" sz="1200" spc="-53" dirty="0">
                <a:latin typeface="Ubuntu" panose="020B0504030602030204" pitchFamily="34" charset="0"/>
                <a:cs typeface="Microsoft Sans Serif"/>
              </a:rPr>
              <a:t> </a:t>
            </a:r>
            <a:r>
              <a:rPr lang="en-US" sz="1200" spc="31" dirty="0">
                <a:latin typeface="Ubuntu" panose="020B0504030602030204" pitchFamily="34" charset="0"/>
                <a:cs typeface="Microsoft Sans Serif"/>
              </a:rPr>
              <a:t>when</a:t>
            </a:r>
            <a:r>
              <a:rPr lang="en-US" sz="1200" spc="-53" dirty="0">
                <a:latin typeface="Ubuntu" panose="020B0504030602030204" pitchFamily="34" charset="0"/>
                <a:cs typeface="Microsoft Sans Serif"/>
              </a:rPr>
              <a:t> </a:t>
            </a:r>
            <a:r>
              <a:rPr lang="en-US" sz="1200" spc="22" dirty="0">
                <a:latin typeface="Ubuntu" panose="020B0504030602030204" pitchFamily="34" charset="0"/>
                <a:cs typeface="Microsoft Sans Serif"/>
              </a:rPr>
              <a:t>you </a:t>
            </a:r>
            <a:r>
              <a:rPr lang="en-US" sz="1200" spc="-361" dirty="0">
                <a:latin typeface="Ubuntu" panose="020B0504030602030204" pitchFamily="34" charset="0"/>
                <a:cs typeface="Microsoft Sans Serif"/>
              </a:rPr>
              <a:t> </a:t>
            </a:r>
            <a:r>
              <a:rPr lang="en-US" sz="1200" spc="31" dirty="0">
                <a:latin typeface="Ubuntu" panose="020B0504030602030204" pitchFamily="34" charset="0"/>
                <a:cs typeface="Microsoft Sans Serif"/>
              </a:rPr>
              <a:t>review</a:t>
            </a:r>
            <a:r>
              <a:rPr lang="en-US" sz="1200" spc="-57" dirty="0">
                <a:latin typeface="Ubuntu" panose="020B0504030602030204" pitchFamily="34" charset="0"/>
                <a:cs typeface="Microsoft Sans Serif"/>
              </a:rPr>
              <a:t> </a:t>
            </a:r>
            <a:r>
              <a:rPr lang="en-US" sz="1200" spc="35" dirty="0">
                <a:latin typeface="Ubuntu" panose="020B0504030602030204" pitchFamily="34" charset="0"/>
                <a:cs typeface="Microsoft Sans Serif"/>
              </a:rPr>
              <a:t>your</a:t>
            </a:r>
            <a:r>
              <a:rPr lang="en-US" sz="1200" spc="-53" dirty="0">
                <a:latin typeface="Ubuntu" panose="020B0504030602030204" pitchFamily="34" charset="0"/>
                <a:cs typeface="Microsoft Sans Serif"/>
              </a:rPr>
              <a:t> </a:t>
            </a:r>
            <a:r>
              <a:rPr lang="en-US" sz="1200" spc="-18" dirty="0">
                <a:latin typeface="Ubuntu" panose="020B0504030602030204" pitchFamily="34" charset="0"/>
                <a:cs typeface="Microsoft Sans Serif"/>
              </a:rPr>
              <a:t>speech.</a:t>
            </a:r>
            <a:endParaRPr lang="es-PA" sz="1200" dirty="0"/>
          </a:p>
        </p:txBody>
      </p:sp>
    </p:spTree>
    <p:extLst>
      <p:ext uri="{BB962C8B-B14F-4D97-AF65-F5344CB8AC3E}">
        <p14:creationId xmlns:p14="http://schemas.microsoft.com/office/powerpoint/2010/main" val="419445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Marcador de número de diapositiva 1">
            <a:extLst>
              <a:ext uri="{FF2B5EF4-FFF2-40B4-BE49-F238E27FC236}">
                <a16:creationId xmlns:a16="http://schemas.microsoft.com/office/drawing/2014/main" id="{08AF1BAF-866F-4CF7-A78D-E6656AACFBEC}"/>
              </a:ext>
            </a:extLst>
          </p:cNvPr>
          <p:cNvSpPr>
            <a:spLocks noGrp="1"/>
          </p:cNvSpPr>
          <p:nvPr>
            <p:ph type="sldNum" sz="quarter" idx="12"/>
          </p:nvPr>
        </p:nvSpPr>
        <p:spPr>
          <a:xfrm>
            <a:off x="4843463" y="9181397"/>
            <a:ext cx="1543050" cy="527403"/>
          </a:xfrm>
        </p:spPr>
        <p:txBody>
          <a:bodyPr vert="horz" lIns="91440" tIns="45720" rIns="91440" bIns="45720" rtlCol="0" anchor="ctr"/>
          <a:lstStyle/>
          <a:p>
            <a:fld id="{67B04227-7E0D-CC41-96C5-A6713E1AB6ED}" type="slidenum">
              <a:rPr lang="en-US" sz="1200" smtClean="0">
                <a:solidFill>
                  <a:srgbClr val="7A9A91"/>
                </a:solidFill>
                <a:latin typeface="Ubuntu" panose="020B0504030602030204" pitchFamily="34" charset="0"/>
              </a:rPr>
              <a:pPr/>
              <a:t>22</a:t>
            </a:fld>
            <a:endParaRPr lang="en-US" sz="1200" dirty="0">
              <a:solidFill>
                <a:srgbClr val="7A9A91"/>
              </a:solidFill>
              <a:latin typeface="Ubuntu" panose="020B0504030602030204" pitchFamily="34" charset="0"/>
            </a:endParaRPr>
          </a:p>
        </p:txBody>
      </p:sp>
      <p:sp>
        <p:nvSpPr>
          <p:cNvPr id="5" name="object 2">
            <a:extLst>
              <a:ext uri="{FF2B5EF4-FFF2-40B4-BE49-F238E27FC236}">
                <a16:creationId xmlns:a16="http://schemas.microsoft.com/office/drawing/2014/main" id="{1CC01DCE-B6EC-438D-B9AE-C1AD3B659E57}"/>
              </a:ext>
            </a:extLst>
          </p:cNvPr>
          <p:cNvSpPr txBox="1"/>
          <p:nvPr/>
        </p:nvSpPr>
        <p:spPr>
          <a:xfrm>
            <a:off x="533400" y="517988"/>
            <a:ext cx="5638800" cy="4521740"/>
          </a:xfrm>
          <a:prstGeom prst="rect">
            <a:avLst/>
          </a:prstGeom>
        </p:spPr>
        <p:txBody>
          <a:bodyPr vert="horz" wrap="square" lIns="0" tIns="95810" rIns="0" bIns="0" rtlCol="0">
            <a:spAutoFit/>
          </a:bodyPr>
          <a:lstStyle/>
          <a:p>
            <a:pPr marL="220211" indent="-209566">
              <a:spcBef>
                <a:spcPts val="754"/>
              </a:spcBef>
              <a:buClr>
                <a:srgbClr val="221E1F"/>
              </a:buClr>
              <a:buSzPct val="125000"/>
              <a:buAutoNum type="arabicPlain" startAt="2"/>
              <a:tabLst>
                <a:tab pos="220773" algn="l"/>
              </a:tabLst>
            </a:pPr>
            <a:r>
              <a:rPr sz="1200" b="1" dirty="0">
                <a:solidFill>
                  <a:srgbClr val="016A5F"/>
                </a:solidFill>
                <a:latin typeface="Ubuntu" panose="020B0504030602030204" pitchFamily="34" charset="0"/>
                <a:cs typeface="Arial"/>
              </a:rPr>
              <a:t>Practice</a:t>
            </a:r>
            <a:r>
              <a:rPr sz="1200" b="1" spc="-71" dirty="0">
                <a:solidFill>
                  <a:srgbClr val="016A5F"/>
                </a:solidFill>
                <a:latin typeface="Ubuntu" panose="020B0504030602030204" pitchFamily="34" charset="0"/>
                <a:cs typeface="Arial"/>
              </a:rPr>
              <a:t> </a:t>
            </a:r>
            <a:r>
              <a:rPr sz="1200" b="1" spc="-9" dirty="0">
                <a:solidFill>
                  <a:srgbClr val="016A5F"/>
                </a:solidFill>
                <a:latin typeface="Ubuntu" panose="020B0504030602030204" pitchFamily="34" charset="0"/>
                <a:cs typeface="Arial"/>
              </a:rPr>
              <a:t>your</a:t>
            </a:r>
            <a:r>
              <a:rPr sz="1200" b="1" spc="-71" dirty="0">
                <a:solidFill>
                  <a:srgbClr val="016A5F"/>
                </a:solidFill>
                <a:latin typeface="Ubuntu" panose="020B0504030602030204" pitchFamily="34" charset="0"/>
                <a:cs typeface="Arial"/>
              </a:rPr>
              <a:t> </a:t>
            </a:r>
            <a:r>
              <a:rPr sz="1200" b="1" spc="-31" dirty="0">
                <a:solidFill>
                  <a:srgbClr val="016A5F"/>
                </a:solidFill>
                <a:latin typeface="Ubuntu" panose="020B0504030602030204" pitchFamily="34" charset="0"/>
                <a:cs typeface="Arial"/>
              </a:rPr>
              <a:t>speech.</a:t>
            </a:r>
            <a:endParaRPr sz="1200" dirty="0">
              <a:latin typeface="Ubuntu" panose="020B0504030602030204" pitchFamily="34" charset="0"/>
              <a:cs typeface="Arial"/>
            </a:endParaRPr>
          </a:p>
          <a:p>
            <a:pPr marL="220211" marR="129438">
              <a:lnSpc>
                <a:spcPts val="1677"/>
              </a:lnSpc>
              <a:spcBef>
                <a:spcPts val="609"/>
              </a:spcBef>
            </a:pPr>
            <a:r>
              <a:rPr sz="1200" spc="-4" dirty="0">
                <a:latin typeface="Ubuntu" panose="020B0504030602030204" pitchFamily="34" charset="0"/>
                <a:cs typeface="Microsoft Sans Serif"/>
              </a:rPr>
              <a:t>For</a:t>
            </a:r>
            <a:r>
              <a:rPr sz="1200" spc="-53" dirty="0">
                <a:latin typeface="Ubuntu" panose="020B0504030602030204" pitchFamily="34" charset="0"/>
                <a:cs typeface="Microsoft Sans Serif"/>
              </a:rPr>
              <a:t> </a:t>
            </a:r>
            <a:r>
              <a:rPr sz="1200" spc="9" dirty="0">
                <a:latin typeface="Ubuntu" panose="020B0504030602030204" pitchFamily="34" charset="0"/>
                <a:cs typeface="Microsoft Sans Serif"/>
              </a:rPr>
              <a:t>example:</a:t>
            </a:r>
            <a:r>
              <a:rPr sz="1200" spc="-49" dirty="0">
                <a:latin typeface="Ubuntu" panose="020B0504030602030204" pitchFamily="34" charset="0"/>
                <a:cs typeface="Microsoft Sans Serif"/>
              </a:rPr>
              <a:t> </a:t>
            </a:r>
            <a:r>
              <a:rPr sz="1200" spc="-35" dirty="0">
                <a:latin typeface="Ubuntu" panose="020B0504030602030204" pitchFamily="34" charset="0"/>
                <a:cs typeface="Microsoft Sans Serif"/>
              </a:rPr>
              <a:t>ask</a:t>
            </a:r>
            <a:r>
              <a:rPr sz="1200" spc="-53" dirty="0">
                <a:latin typeface="Ubuntu" panose="020B0504030602030204" pitchFamily="34" charset="0"/>
                <a:cs typeface="Microsoft Sans Serif"/>
              </a:rPr>
              <a:t> </a:t>
            </a:r>
            <a:r>
              <a:rPr sz="1200" spc="-49" dirty="0">
                <a:latin typeface="Ubuntu" panose="020B0504030602030204" pitchFamily="34" charset="0"/>
                <a:cs typeface="Microsoft Sans Serif"/>
              </a:rPr>
              <a:t>a </a:t>
            </a:r>
            <a:r>
              <a:rPr sz="1200" spc="31" dirty="0">
                <a:latin typeface="Ubuntu" panose="020B0504030602030204" pitchFamily="34" charset="0"/>
                <a:cs typeface="Microsoft Sans Serif"/>
              </a:rPr>
              <a:t>mentor,</a:t>
            </a:r>
            <a:r>
              <a:rPr sz="1200" spc="-49" dirty="0">
                <a:latin typeface="Ubuntu" panose="020B0504030602030204" pitchFamily="34" charset="0"/>
                <a:cs typeface="Microsoft Sans Serif"/>
              </a:rPr>
              <a:t> </a:t>
            </a:r>
            <a:r>
              <a:rPr sz="1200" spc="40" dirty="0">
                <a:latin typeface="Ubuntu" panose="020B0504030602030204" pitchFamily="34" charset="0"/>
                <a:cs typeface="Microsoft Sans Serif"/>
              </a:rPr>
              <a:t>friend,</a:t>
            </a:r>
            <a:r>
              <a:rPr sz="1200" spc="-53" dirty="0">
                <a:latin typeface="Ubuntu" panose="020B0504030602030204" pitchFamily="34" charset="0"/>
                <a:cs typeface="Microsoft Sans Serif"/>
              </a:rPr>
              <a:t> </a:t>
            </a:r>
            <a:r>
              <a:rPr sz="1200" spc="40" dirty="0">
                <a:latin typeface="Ubuntu" panose="020B0504030602030204" pitchFamily="34" charset="0"/>
                <a:cs typeface="Microsoft Sans Serif"/>
              </a:rPr>
              <a:t>family</a:t>
            </a:r>
            <a:r>
              <a:rPr sz="1200" spc="-49" dirty="0">
                <a:latin typeface="Ubuntu" panose="020B0504030602030204" pitchFamily="34" charset="0"/>
                <a:cs typeface="Microsoft Sans Serif"/>
              </a:rPr>
              <a:t> </a:t>
            </a:r>
            <a:r>
              <a:rPr sz="1200" spc="31" dirty="0">
                <a:latin typeface="Ubuntu" panose="020B0504030602030204" pitchFamily="34" charset="0"/>
                <a:cs typeface="Microsoft Sans Serif"/>
              </a:rPr>
              <a:t>member</a:t>
            </a:r>
            <a:r>
              <a:rPr sz="1200" spc="-53" dirty="0">
                <a:latin typeface="Ubuntu" panose="020B0504030602030204" pitchFamily="34" charset="0"/>
                <a:cs typeface="Microsoft Sans Serif"/>
              </a:rPr>
              <a:t> </a:t>
            </a:r>
            <a:r>
              <a:rPr sz="1200" spc="97" dirty="0">
                <a:latin typeface="Ubuntu" panose="020B0504030602030204" pitchFamily="34" charset="0"/>
                <a:cs typeface="Microsoft Sans Serif"/>
              </a:rPr>
              <a:t>to</a:t>
            </a:r>
            <a:r>
              <a:rPr sz="1200" spc="-49" dirty="0">
                <a:latin typeface="Ubuntu" panose="020B0504030602030204" pitchFamily="34" charset="0"/>
                <a:cs typeface="Microsoft Sans Serif"/>
              </a:rPr>
              <a:t> </a:t>
            </a:r>
            <a:r>
              <a:rPr sz="1200" spc="31" dirty="0">
                <a:latin typeface="Ubuntu" panose="020B0504030602030204" pitchFamily="34" charset="0"/>
                <a:cs typeface="Microsoft Sans Serif"/>
              </a:rPr>
              <a:t>listen</a:t>
            </a:r>
            <a:r>
              <a:rPr sz="1200" spc="-49" dirty="0">
                <a:latin typeface="Ubuntu" panose="020B0504030602030204" pitchFamily="34" charset="0"/>
                <a:cs typeface="Microsoft Sans Serif"/>
              </a:rPr>
              <a:t> </a:t>
            </a:r>
            <a:r>
              <a:rPr sz="1200" spc="4" dirty="0">
                <a:latin typeface="Ubuntu" panose="020B0504030602030204" pitchFamily="34" charset="0"/>
                <a:cs typeface="Microsoft Sans Serif"/>
              </a:rPr>
              <a:t>and </a:t>
            </a:r>
            <a:r>
              <a:rPr sz="1200" spc="-361" dirty="0">
                <a:latin typeface="Ubuntu" panose="020B0504030602030204" pitchFamily="34" charset="0"/>
                <a:cs typeface="Microsoft Sans Serif"/>
              </a:rPr>
              <a:t> </a:t>
            </a:r>
            <a:r>
              <a:rPr sz="1200" spc="9" dirty="0">
                <a:latin typeface="Ubuntu" panose="020B0504030602030204" pitchFamily="34" charset="0"/>
                <a:cs typeface="Microsoft Sans Serif"/>
              </a:rPr>
              <a:t>give</a:t>
            </a:r>
            <a:r>
              <a:rPr sz="1200" spc="-57" dirty="0">
                <a:latin typeface="Ubuntu" panose="020B0504030602030204" pitchFamily="34" charset="0"/>
                <a:cs typeface="Microsoft Sans Serif"/>
              </a:rPr>
              <a:t> </a:t>
            </a:r>
            <a:r>
              <a:rPr sz="1200" spc="13" dirty="0">
                <a:latin typeface="Ubuntu" panose="020B0504030602030204" pitchFamily="34" charset="0"/>
                <a:cs typeface="Microsoft Sans Serif"/>
              </a:rPr>
              <a:t>feedback.</a:t>
            </a:r>
            <a:endParaRPr sz="1200" dirty="0">
              <a:latin typeface="Ubuntu" panose="020B0504030602030204" pitchFamily="34" charset="0"/>
              <a:cs typeface="Microsoft Sans Serif"/>
            </a:endParaRPr>
          </a:p>
          <a:p>
            <a:pPr>
              <a:spcBef>
                <a:spcPts val="44"/>
              </a:spcBef>
            </a:pPr>
            <a:endParaRPr sz="2074" dirty="0">
              <a:latin typeface="Ubuntu" panose="020B0504030602030204" pitchFamily="34" charset="0"/>
              <a:cs typeface="Microsoft Sans Serif"/>
            </a:endParaRPr>
          </a:p>
          <a:p>
            <a:pPr marL="220211" marR="489174" indent="-209566">
              <a:lnSpc>
                <a:spcPct val="94500"/>
              </a:lnSpc>
              <a:buClr>
                <a:srgbClr val="221E1F"/>
              </a:buClr>
              <a:buSzPct val="125000"/>
              <a:buAutoNum type="arabicPlain" startAt="3"/>
              <a:tabLst>
                <a:tab pos="220773" algn="l"/>
              </a:tabLst>
            </a:pPr>
            <a:r>
              <a:rPr sz="1200" b="1" spc="-4" dirty="0">
                <a:solidFill>
                  <a:srgbClr val="016A5F"/>
                </a:solidFill>
                <a:latin typeface="Ubuntu" panose="020B0504030602030204" pitchFamily="34" charset="0"/>
                <a:cs typeface="Arial"/>
              </a:rPr>
              <a:t>Think</a:t>
            </a:r>
            <a:r>
              <a:rPr sz="1200" b="1" spc="-57" dirty="0">
                <a:solidFill>
                  <a:srgbClr val="016A5F"/>
                </a:solidFill>
                <a:latin typeface="Ubuntu" panose="020B0504030602030204" pitchFamily="34" charset="0"/>
                <a:cs typeface="Arial"/>
              </a:rPr>
              <a:t> </a:t>
            </a:r>
            <a:r>
              <a:rPr sz="1200" b="1" spc="18" dirty="0">
                <a:solidFill>
                  <a:srgbClr val="016A5F"/>
                </a:solidFill>
                <a:latin typeface="Ubuntu" panose="020B0504030602030204" pitchFamily="34" charset="0"/>
                <a:cs typeface="Arial"/>
              </a:rPr>
              <a:t>about</a:t>
            </a:r>
            <a:r>
              <a:rPr sz="1200" b="1" spc="-53" dirty="0">
                <a:solidFill>
                  <a:srgbClr val="016A5F"/>
                </a:solidFill>
                <a:latin typeface="Ubuntu" panose="020B0504030602030204" pitchFamily="34" charset="0"/>
                <a:cs typeface="Arial"/>
              </a:rPr>
              <a:t> </a:t>
            </a:r>
            <a:r>
              <a:rPr sz="1200" b="1" spc="-13" dirty="0">
                <a:solidFill>
                  <a:srgbClr val="016A5F"/>
                </a:solidFill>
                <a:latin typeface="Ubuntu" panose="020B0504030602030204" pitchFamily="34" charset="0"/>
                <a:cs typeface="Arial"/>
              </a:rPr>
              <a:t>visual</a:t>
            </a:r>
            <a:r>
              <a:rPr sz="1200" b="1" spc="-53" dirty="0">
                <a:solidFill>
                  <a:srgbClr val="016A5F"/>
                </a:solidFill>
                <a:latin typeface="Ubuntu" panose="020B0504030602030204" pitchFamily="34" charset="0"/>
                <a:cs typeface="Arial"/>
              </a:rPr>
              <a:t> </a:t>
            </a:r>
            <a:r>
              <a:rPr sz="1200" b="1" spc="-26" dirty="0">
                <a:solidFill>
                  <a:srgbClr val="016A5F"/>
                </a:solidFill>
                <a:latin typeface="Ubuntu" panose="020B0504030602030204" pitchFamily="34" charset="0"/>
                <a:cs typeface="Arial"/>
              </a:rPr>
              <a:t>aids</a:t>
            </a:r>
            <a:r>
              <a:rPr sz="1200" b="1" spc="-57" dirty="0">
                <a:solidFill>
                  <a:srgbClr val="016A5F"/>
                </a:solidFill>
                <a:latin typeface="Ubuntu" panose="020B0504030602030204" pitchFamily="34" charset="0"/>
                <a:cs typeface="Arial"/>
              </a:rPr>
              <a:t> </a:t>
            </a:r>
            <a:r>
              <a:rPr sz="1200" b="1" spc="66" dirty="0">
                <a:solidFill>
                  <a:srgbClr val="016A5F"/>
                </a:solidFill>
                <a:latin typeface="Ubuntu" panose="020B0504030602030204" pitchFamily="34" charset="0"/>
                <a:cs typeface="Arial"/>
              </a:rPr>
              <a:t>that</a:t>
            </a:r>
            <a:r>
              <a:rPr sz="1200" b="1" spc="-53" dirty="0">
                <a:solidFill>
                  <a:srgbClr val="016A5F"/>
                </a:solidFill>
                <a:latin typeface="Ubuntu" panose="020B0504030602030204" pitchFamily="34" charset="0"/>
                <a:cs typeface="Arial"/>
              </a:rPr>
              <a:t> </a:t>
            </a:r>
            <a:r>
              <a:rPr sz="1200" b="1" spc="-26" dirty="0">
                <a:solidFill>
                  <a:srgbClr val="016A5F"/>
                </a:solidFill>
                <a:latin typeface="Ubuntu" panose="020B0504030602030204" pitchFamily="34" charset="0"/>
                <a:cs typeface="Arial"/>
              </a:rPr>
              <a:t>could</a:t>
            </a:r>
            <a:r>
              <a:rPr sz="1200" b="1" spc="-53" dirty="0">
                <a:solidFill>
                  <a:srgbClr val="016A5F"/>
                </a:solidFill>
                <a:latin typeface="Ubuntu" panose="020B0504030602030204" pitchFamily="34" charset="0"/>
                <a:cs typeface="Arial"/>
              </a:rPr>
              <a:t> </a:t>
            </a:r>
            <a:r>
              <a:rPr sz="1200" b="1" spc="9" dirty="0">
                <a:solidFill>
                  <a:srgbClr val="016A5F"/>
                </a:solidFill>
                <a:latin typeface="Ubuntu" panose="020B0504030602030204" pitchFamily="34" charset="0"/>
                <a:cs typeface="Arial"/>
              </a:rPr>
              <a:t>help</a:t>
            </a:r>
            <a:r>
              <a:rPr sz="1200" b="1" spc="-53" dirty="0">
                <a:solidFill>
                  <a:srgbClr val="016A5F"/>
                </a:solidFill>
                <a:latin typeface="Ubuntu" panose="020B0504030602030204" pitchFamily="34" charset="0"/>
                <a:cs typeface="Arial"/>
              </a:rPr>
              <a:t> </a:t>
            </a:r>
            <a:r>
              <a:rPr sz="1200" b="1" spc="-26" dirty="0">
                <a:solidFill>
                  <a:srgbClr val="016A5F"/>
                </a:solidFill>
                <a:latin typeface="Ubuntu" panose="020B0504030602030204" pitchFamily="34" charset="0"/>
                <a:cs typeface="Arial"/>
              </a:rPr>
              <a:t>you</a:t>
            </a:r>
            <a:r>
              <a:rPr sz="1200" b="1" spc="-57" dirty="0">
                <a:solidFill>
                  <a:srgbClr val="016A5F"/>
                </a:solidFill>
                <a:latin typeface="Ubuntu" panose="020B0504030602030204" pitchFamily="34" charset="0"/>
                <a:cs typeface="Arial"/>
              </a:rPr>
              <a:t> </a:t>
            </a:r>
            <a:r>
              <a:rPr sz="1200" b="1" spc="18" dirty="0">
                <a:solidFill>
                  <a:srgbClr val="016A5F"/>
                </a:solidFill>
                <a:latin typeface="Ubuntu" panose="020B0504030602030204" pitchFamily="34" charset="0"/>
                <a:cs typeface="Arial"/>
              </a:rPr>
              <a:t>deliver</a:t>
            </a:r>
            <a:r>
              <a:rPr sz="1200" b="1" spc="-53" dirty="0">
                <a:solidFill>
                  <a:srgbClr val="016A5F"/>
                </a:solidFill>
                <a:latin typeface="Ubuntu" panose="020B0504030602030204" pitchFamily="34" charset="0"/>
                <a:cs typeface="Arial"/>
              </a:rPr>
              <a:t> </a:t>
            </a:r>
            <a:r>
              <a:rPr sz="1200" b="1" spc="-9" dirty="0">
                <a:solidFill>
                  <a:srgbClr val="016A5F"/>
                </a:solidFill>
                <a:latin typeface="Ubuntu" panose="020B0504030602030204" pitchFamily="34" charset="0"/>
                <a:cs typeface="Arial"/>
              </a:rPr>
              <a:t>your </a:t>
            </a:r>
            <a:r>
              <a:rPr sz="1200" b="1" spc="-379" dirty="0">
                <a:solidFill>
                  <a:srgbClr val="016A5F"/>
                </a:solidFill>
                <a:latin typeface="Ubuntu" panose="020B0504030602030204" pitchFamily="34" charset="0"/>
                <a:cs typeface="Arial"/>
              </a:rPr>
              <a:t> </a:t>
            </a:r>
            <a:r>
              <a:rPr sz="1200" b="1" spc="-31" dirty="0">
                <a:solidFill>
                  <a:srgbClr val="016A5F"/>
                </a:solidFill>
                <a:latin typeface="Ubuntu" panose="020B0504030602030204" pitchFamily="34" charset="0"/>
                <a:cs typeface="Arial"/>
              </a:rPr>
              <a:t>message</a:t>
            </a:r>
            <a:r>
              <a:rPr sz="1200" b="1" spc="-62" dirty="0">
                <a:solidFill>
                  <a:srgbClr val="016A5F"/>
                </a:solidFill>
                <a:latin typeface="Ubuntu" panose="020B0504030602030204" pitchFamily="34" charset="0"/>
                <a:cs typeface="Arial"/>
              </a:rPr>
              <a:t> </a:t>
            </a:r>
            <a:r>
              <a:rPr sz="1200" b="1" spc="35" dirty="0">
                <a:solidFill>
                  <a:srgbClr val="016A5F"/>
                </a:solidFill>
                <a:latin typeface="Ubuntu" panose="020B0504030602030204" pitchFamily="34" charset="0"/>
                <a:cs typeface="Arial"/>
              </a:rPr>
              <a:t>better.</a:t>
            </a:r>
            <a:endParaRPr sz="1200" dirty="0">
              <a:latin typeface="Ubuntu" panose="020B0504030602030204" pitchFamily="34" charset="0"/>
              <a:cs typeface="Arial"/>
            </a:endParaRPr>
          </a:p>
          <a:p>
            <a:pPr marL="220211" marR="209005">
              <a:lnSpc>
                <a:spcPts val="1677"/>
              </a:lnSpc>
              <a:spcBef>
                <a:spcPts val="785"/>
              </a:spcBef>
            </a:pPr>
            <a:r>
              <a:rPr sz="1200" spc="-4" dirty="0">
                <a:latin typeface="Ubuntu" panose="020B0504030602030204" pitchFamily="34" charset="0"/>
                <a:cs typeface="Microsoft Sans Serif"/>
              </a:rPr>
              <a:t>For</a:t>
            </a:r>
            <a:r>
              <a:rPr sz="1200" spc="-53" dirty="0">
                <a:latin typeface="Ubuntu" panose="020B0504030602030204" pitchFamily="34" charset="0"/>
                <a:cs typeface="Microsoft Sans Serif"/>
              </a:rPr>
              <a:t> </a:t>
            </a:r>
            <a:r>
              <a:rPr sz="1200" spc="9" dirty="0">
                <a:latin typeface="Ubuntu" panose="020B0504030602030204" pitchFamily="34" charset="0"/>
                <a:cs typeface="Microsoft Sans Serif"/>
              </a:rPr>
              <a:t>example:</a:t>
            </a:r>
            <a:r>
              <a:rPr sz="1200" spc="-49" dirty="0">
                <a:latin typeface="Ubuntu" panose="020B0504030602030204" pitchFamily="34" charset="0"/>
                <a:cs typeface="Microsoft Sans Serif"/>
              </a:rPr>
              <a:t> a</a:t>
            </a:r>
            <a:r>
              <a:rPr sz="1200" spc="-53" dirty="0">
                <a:latin typeface="Ubuntu" panose="020B0504030602030204" pitchFamily="34" charset="0"/>
                <a:cs typeface="Microsoft Sans Serif"/>
              </a:rPr>
              <a:t> </a:t>
            </a:r>
            <a:r>
              <a:rPr sz="1200" spc="22" dirty="0">
                <a:latin typeface="Ubuntu" panose="020B0504030602030204" pitchFamily="34" charset="0"/>
                <a:cs typeface="Microsoft Sans Serif"/>
              </a:rPr>
              <a:t>PowerPoint</a:t>
            </a:r>
            <a:r>
              <a:rPr sz="1200" spc="-49" dirty="0">
                <a:latin typeface="Ubuntu" panose="020B0504030602030204" pitchFamily="34" charset="0"/>
                <a:cs typeface="Microsoft Sans Serif"/>
              </a:rPr>
              <a:t> </a:t>
            </a:r>
            <a:r>
              <a:rPr sz="1200" spc="31" dirty="0">
                <a:latin typeface="Ubuntu" panose="020B0504030602030204" pitchFamily="34" charset="0"/>
                <a:cs typeface="Microsoft Sans Serif"/>
              </a:rPr>
              <a:t>presentation,</a:t>
            </a:r>
            <a:r>
              <a:rPr sz="1200" spc="-53" dirty="0">
                <a:latin typeface="Ubuntu" panose="020B0504030602030204" pitchFamily="34" charset="0"/>
                <a:cs typeface="Microsoft Sans Serif"/>
              </a:rPr>
              <a:t> </a:t>
            </a:r>
            <a:r>
              <a:rPr sz="1200" spc="26" dirty="0">
                <a:latin typeface="Ubuntu" panose="020B0504030602030204" pitchFamily="34" charset="0"/>
                <a:cs typeface="Microsoft Sans Serif"/>
              </a:rPr>
              <a:t>photos,</a:t>
            </a:r>
            <a:r>
              <a:rPr sz="1200" spc="-49" dirty="0">
                <a:latin typeface="Ubuntu" panose="020B0504030602030204" pitchFamily="34" charset="0"/>
                <a:cs typeface="Microsoft Sans Serif"/>
              </a:rPr>
              <a:t> </a:t>
            </a:r>
            <a:r>
              <a:rPr sz="1200" dirty="0">
                <a:latin typeface="Ubuntu" panose="020B0504030602030204" pitchFamily="34" charset="0"/>
                <a:cs typeface="Microsoft Sans Serif"/>
              </a:rPr>
              <a:t>videos,</a:t>
            </a:r>
            <a:r>
              <a:rPr sz="1200" spc="-53" dirty="0">
                <a:latin typeface="Ubuntu" panose="020B0504030602030204" pitchFamily="34" charset="0"/>
                <a:cs typeface="Microsoft Sans Serif"/>
              </a:rPr>
              <a:t> </a:t>
            </a:r>
            <a:r>
              <a:rPr sz="1200" spc="35" dirty="0">
                <a:latin typeface="Ubuntu" panose="020B0504030602030204" pitchFamily="34" charset="0"/>
                <a:cs typeface="Microsoft Sans Serif"/>
              </a:rPr>
              <a:t>your </a:t>
            </a:r>
            <a:r>
              <a:rPr sz="1200" spc="-361" dirty="0">
                <a:latin typeface="Ubuntu" panose="020B0504030602030204" pitchFamily="34" charset="0"/>
                <a:cs typeface="Microsoft Sans Serif"/>
              </a:rPr>
              <a:t> </a:t>
            </a:r>
            <a:r>
              <a:rPr sz="1200" spc="-22" dirty="0">
                <a:latin typeface="Ubuntu" panose="020B0504030602030204" pitchFamily="34" charset="0"/>
                <a:cs typeface="Microsoft Sans Serif"/>
              </a:rPr>
              <a:t>Special</a:t>
            </a:r>
            <a:r>
              <a:rPr sz="1200" spc="-57" dirty="0">
                <a:latin typeface="Ubuntu" panose="020B0504030602030204" pitchFamily="34" charset="0"/>
                <a:cs typeface="Microsoft Sans Serif"/>
              </a:rPr>
              <a:t> </a:t>
            </a:r>
            <a:r>
              <a:rPr sz="1200" spc="4" dirty="0">
                <a:latin typeface="Ubuntu" panose="020B0504030602030204" pitchFamily="34" charset="0"/>
                <a:cs typeface="Microsoft Sans Serif"/>
              </a:rPr>
              <a:t>Olympics</a:t>
            </a:r>
            <a:r>
              <a:rPr sz="1200" spc="-53" dirty="0">
                <a:latin typeface="Ubuntu" panose="020B0504030602030204" pitchFamily="34" charset="0"/>
                <a:cs typeface="Microsoft Sans Serif"/>
              </a:rPr>
              <a:t> </a:t>
            </a:r>
            <a:r>
              <a:rPr sz="1200" spc="-4" dirty="0">
                <a:latin typeface="Ubuntu" panose="020B0504030602030204" pitchFamily="34" charset="0"/>
                <a:cs typeface="Microsoft Sans Serif"/>
              </a:rPr>
              <a:t>medals,</a:t>
            </a:r>
            <a:r>
              <a:rPr sz="1200" spc="-53" dirty="0">
                <a:latin typeface="Ubuntu" panose="020B0504030602030204" pitchFamily="34" charset="0"/>
                <a:cs typeface="Microsoft Sans Serif"/>
              </a:rPr>
              <a:t> </a:t>
            </a:r>
            <a:r>
              <a:rPr sz="1200" spc="18" dirty="0">
                <a:latin typeface="Ubuntu" panose="020B0504030602030204" pitchFamily="34" charset="0"/>
                <a:cs typeface="Microsoft Sans Serif"/>
              </a:rPr>
              <a:t>etc.</a:t>
            </a:r>
            <a:endParaRPr sz="1200" dirty="0">
              <a:latin typeface="Ubuntu" panose="020B0504030602030204" pitchFamily="34" charset="0"/>
              <a:cs typeface="Microsoft Sans Serif"/>
            </a:endParaRPr>
          </a:p>
          <a:p>
            <a:pPr>
              <a:spcBef>
                <a:spcPts val="49"/>
              </a:spcBef>
            </a:pPr>
            <a:endParaRPr sz="2118" dirty="0">
              <a:latin typeface="Ubuntu" panose="020B0504030602030204" pitchFamily="34" charset="0"/>
              <a:cs typeface="Microsoft Sans Serif"/>
            </a:endParaRPr>
          </a:p>
          <a:p>
            <a:pPr marL="220211" indent="-209566">
              <a:buClr>
                <a:srgbClr val="221E1F"/>
              </a:buClr>
              <a:buSzPct val="125000"/>
              <a:buAutoNum type="arabicPlain" startAt="4"/>
              <a:tabLst>
                <a:tab pos="220773" algn="l"/>
              </a:tabLst>
            </a:pPr>
            <a:r>
              <a:rPr sz="1200" b="1" spc="-4" dirty="0">
                <a:solidFill>
                  <a:srgbClr val="016A5F"/>
                </a:solidFill>
                <a:latin typeface="Ubuntu" panose="020B0504030602030204" pitchFamily="34" charset="0"/>
                <a:cs typeface="Arial"/>
              </a:rPr>
              <a:t>Think</a:t>
            </a:r>
            <a:r>
              <a:rPr sz="1200" b="1" spc="-57" dirty="0">
                <a:solidFill>
                  <a:srgbClr val="016A5F"/>
                </a:solidFill>
                <a:latin typeface="Ubuntu" panose="020B0504030602030204" pitchFamily="34" charset="0"/>
                <a:cs typeface="Arial"/>
              </a:rPr>
              <a:t> </a:t>
            </a:r>
            <a:r>
              <a:rPr sz="1200" b="1" spc="31" dirty="0">
                <a:solidFill>
                  <a:srgbClr val="016A5F"/>
                </a:solidFill>
                <a:latin typeface="Ubuntu" panose="020B0504030602030204" pitchFamily="34" charset="0"/>
                <a:cs typeface="Arial"/>
              </a:rPr>
              <a:t>what</a:t>
            </a:r>
            <a:r>
              <a:rPr sz="1200" b="1" spc="-53" dirty="0">
                <a:solidFill>
                  <a:srgbClr val="016A5F"/>
                </a:solidFill>
                <a:latin typeface="Ubuntu" panose="020B0504030602030204" pitchFamily="34" charset="0"/>
                <a:cs typeface="Arial"/>
              </a:rPr>
              <a:t> </a:t>
            </a:r>
            <a:r>
              <a:rPr sz="1200" b="1" spc="44" dirty="0">
                <a:solidFill>
                  <a:srgbClr val="016A5F"/>
                </a:solidFill>
                <a:latin typeface="Ubuntu" panose="020B0504030602030204" pitchFamily="34" charset="0"/>
                <a:cs typeface="Arial"/>
              </a:rPr>
              <a:t>type</a:t>
            </a:r>
            <a:r>
              <a:rPr sz="1200" b="1" spc="-53" dirty="0">
                <a:solidFill>
                  <a:srgbClr val="016A5F"/>
                </a:solidFill>
                <a:latin typeface="Ubuntu" panose="020B0504030602030204" pitchFamily="34" charset="0"/>
                <a:cs typeface="Arial"/>
              </a:rPr>
              <a:t> </a:t>
            </a:r>
            <a:r>
              <a:rPr sz="1200" b="1" spc="57" dirty="0">
                <a:solidFill>
                  <a:srgbClr val="016A5F"/>
                </a:solidFill>
                <a:latin typeface="Ubuntu" panose="020B0504030602030204" pitchFamily="34" charset="0"/>
                <a:cs typeface="Arial"/>
              </a:rPr>
              <a:t>of</a:t>
            </a:r>
            <a:r>
              <a:rPr sz="1200" b="1" spc="-57" dirty="0">
                <a:solidFill>
                  <a:srgbClr val="016A5F"/>
                </a:solidFill>
                <a:latin typeface="Ubuntu" panose="020B0504030602030204" pitchFamily="34" charset="0"/>
                <a:cs typeface="Arial"/>
              </a:rPr>
              <a:t> </a:t>
            </a:r>
            <a:r>
              <a:rPr sz="1200" b="1" spc="13" dirty="0">
                <a:solidFill>
                  <a:srgbClr val="016A5F"/>
                </a:solidFill>
                <a:latin typeface="Ubuntu" panose="020B0504030602030204" pitchFamily="34" charset="0"/>
                <a:cs typeface="Arial"/>
              </a:rPr>
              <a:t>equipment</a:t>
            </a:r>
            <a:r>
              <a:rPr sz="1200" b="1" spc="-53" dirty="0">
                <a:solidFill>
                  <a:srgbClr val="016A5F"/>
                </a:solidFill>
                <a:latin typeface="Ubuntu" panose="020B0504030602030204" pitchFamily="34" charset="0"/>
                <a:cs typeface="Arial"/>
              </a:rPr>
              <a:t> </a:t>
            </a:r>
            <a:r>
              <a:rPr sz="1200" b="1" spc="18" dirty="0">
                <a:solidFill>
                  <a:srgbClr val="016A5F"/>
                </a:solidFill>
                <a:latin typeface="Ubuntu" panose="020B0504030602030204" pitchFamily="34" charset="0"/>
                <a:cs typeface="Arial"/>
              </a:rPr>
              <a:t>or</a:t>
            </a:r>
            <a:r>
              <a:rPr sz="1200" b="1" spc="-53" dirty="0">
                <a:solidFill>
                  <a:srgbClr val="016A5F"/>
                </a:solidFill>
                <a:latin typeface="Ubuntu" panose="020B0504030602030204" pitchFamily="34" charset="0"/>
                <a:cs typeface="Arial"/>
              </a:rPr>
              <a:t> </a:t>
            </a:r>
            <a:r>
              <a:rPr sz="1200" b="1" spc="-22" dirty="0">
                <a:solidFill>
                  <a:srgbClr val="016A5F"/>
                </a:solidFill>
                <a:latin typeface="Ubuntu" panose="020B0504030602030204" pitchFamily="34" charset="0"/>
                <a:cs typeface="Arial"/>
              </a:rPr>
              <a:t>supplies</a:t>
            </a:r>
            <a:r>
              <a:rPr sz="1200" b="1" spc="-57" dirty="0">
                <a:solidFill>
                  <a:srgbClr val="016A5F"/>
                </a:solidFill>
                <a:latin typeface="Ubuntu" panose="020B0504030602030204" pitchFamily="34" charset="0"/>
                <a:cs typeface="Arial"/>
              </a:rPr>
              <a:t> </a:t>
            </a:r>
            <a:r>
              <a:rPr sz="1200" b="1" spc="-26" dirty="0">
                <a:solidFill>
                  <a:srgbClr val="016A5F"/>
                </a:solidFill>
                <a:latin typeface="Ubuntu" panose="020B0504030602030204" pitchFamily="34" charset="0"/>
                <a:cs typeface="Arial"/>
              </a:rPr>
              <a:t>you</a:t>
            </a:r>
            <a:r>
              <a:rPr sz="1200" b="1" spc="-53" dirty="0">
                <a:solidFill>
                  <a:srgbClr val="016A5F"/>
                </a:solidFill>
                <a:latin typeface="Ubuntu" panose="020B0504030602030204" pitchFamily="34" charset="0"/>
                <a:cs typeface="Arial"/>
              </a:rPr>
              <a:t> </a:t>
            </a:r>
            <a:r>
              <a:rPr sz="1200" b="1" spc="-4" dirty="0">
                <a:solidFill>
                  <a:srgbClr val="016A5F"/>
                </a:solidFill>
                <a:latin typeface="Ubuntu" panose="020B0504030602030204" pitchFamily="34" charset="0"/>
                <a:cs typeface="Arial"/>
              </a:rPr>
              <a:t>need.</a:t>
            </a:r>
            <a:endParaRPr sz="1200" dirty="0">
              <a:latin typeface="Ubuntu" panose="020B0504030602030204" pitchFamily="34" charset="0"/>
              <a:cs typeface="Arial"/>
            </a:endParaRPr>
          </a:p>
          <a:p>
            <a:pPr marL="220211" marR="121033">
              <a:lnSpc>
                <a:spcPts val="1677"/>
              </a:lnSpc>
              <a:spcBef>
                <a:spcPts val="1147"/>
              </a:spcBef>
            </a:pPr>
            <a:r>
              <a:rPr sz="1200" spc="-4" dirty="0">
                <a:latin typeface="Ubuntu" panose="020B0504030602030204" pitchFamily="34" charset="0"/>
                <a:cs typeface="Microsoft Sans Serif"/>
              </a:rPr>
              <a:t>For</a:t>
            </a:r>
            <a:r>
              <a:rPr sz="1200" spc="-57" dirty="0">
                <a:latin typeface="Ubuntu" panose="020B0504030602030204" pitchFamily="34" charset="0"/>
                <a:cs typeface="Microsoft Sans Serif"/>
              </a:rPr>
              <a:t> </a:t>
            </a:r>
            <a:r>
              <a:rPr sz="1200" spc="9" dirty="0">
                <a:latin typeface="Ubuntu" panose="020B0504030602030204" pitchFamily="34" charset="0"/>
                <a:cs typeface="Microsoft Sans Serif"/>
              </a:rPr>
              <a:t>example:</a:t>
            </a:r>
            <a:r>
              <a:rPr sz="1200" spc="-57" dirty="0">
                <a:latin typeface="Ubuntu" panose="020B0504030602030204" pitchFamily="34" charset="0"/>
                <a:cs typeface="Microsoft Sans Serif"/>
              </a:rPr>
              <a:t> </a:t>
            </a:r>
            <a:r>
              <a:rPr sz="1200" spc="22" dirty="0">
                <a:latin typeface="Ubuntu" panose="020B0504030602030204" pitchFamily="34" charset="0"/>
                <a:cs typeface="Microsoft Sans Serif"/>
              </a:rPr>
              <a:t>microphone,</a:t>
            </a:r>
            <a:r>
              <a:rPr sz="1200" spc="-57" dirty="0">
                <a:latin typeface="Ubuntu" panose="020B0504030602030204" pitchFamily="34" charset="0"/>
                <a:cs typeface="Microsoft Sans Serif"/>
              </a:rPr>
              <a:t> </a:t>
            </a:r>
            <a:r>
              <a:rPr sz="1200" spc="-18" dirty="0">
                <a:latin typeface="Ubuntu" panose="020B0504030602030204" pitchFamily="34" charset="0"/>
                <a:cs typeface="Microsoft Sans Serif"/>
              </a:rPr>
              <a:t>speakers,</a:t>
            </a:r>
            <a:r>
              <a:rPr sz="1200" spc="-53" dirty="0">
                <a:latin typeface="Ubuntu" panose="020B0504030602030204" pitchFamily="34" charset="0"/>
                <a:cs typeface="Microsoft Sans Serif"/>
              </a:rPr>
              <a:t> </a:t>
            </a:r>
            <a:r>
              <a:rPr sz="1200" spc="22" dirty="0">
                <a:latin typeface="Ubuntu" panose="020B0504030602030204" pitchFamily="34" charset="0"/>
                <a:cs typeface="Microsoft Sans Serif"/>
              </a:rPr>
              <a:t>computer,</a:t>
            </a:r>
            <a:r>
              <a:rPr sz="1200" spc="-57" dirty="0">
                <a:latin typeface="Ubuntu" panose="020B0504030602030204" pitchFamily="34" charset="0"/>
                <a:cs typeface="Microsoft Sans Serif"/>
              </a:rPr>
              <a:t> </a:t>
            </a:r>
            <a:r>
              <a:rPr sz="1200" spc="57" dirty="0">
                <a:latin typeface="Ubuntu" panose="020B0504030602030204" pitchFamily="34" charset="0"/>
                <a:cs typeface="Microsoft Sans Serif"/>
              </a:rPr>
              <a:t>think</a:t>
            </a:r>
            <a:r>
              <a:rPr sz="1200" spc="-57" dirty="0">
                <a:latin typeface="Ubuntu" panose="020B0504030602030204" pitchFamily="34" charset="0"/>
                <a:cs typeface="Microsoft Sans Serif"/>
              </a:rPr>
              <a:t> </a:t>
            </a:r>
            <a:r>
              <a:rPr sz="1200" spc="49" dirty="0">
                <a:latin typeface="Ubuntu" panose="020B0504030602030204" pitchFamily="34" charset="0"/>
                <a:cs typeface="Microsoft Sans Serif"/>
              </a:rPr>
              <a:t>about</a:t>
            </a:r>
            <a:r>
              <a:rPr sz="1200" spc="-57" dirty="0">
                <a:latin typeface="Ubuntu" panose="020B0504030602030204" pitchFamily="34" charset="0"/>
                <a:cs typeface="Microsoft Sans Serif"/>
              </a:rPr>
              <a:t> </a:t>
            </a:r>
            <a:r>
              <a:rPr sz="1200" spc="66" dirty="0">
                <a:latin typeface="Ubuntu" panose="020B0504030602030204" pitchFamily="34" charset="0"/>
                <a:cs typeface="Microsoft Sans Serif"/>
              </a:rPr>
              <a:t>the </a:t>
            </a:r>
            <a:r>
              <a:rPr sz="1200" spc="-361" dirty="0">
                <a:latin typeface="Ubuntu" panose="020B0504030602030204" pitchFamily="34" charset="0"/>
                <a:cs typeface="Microsoft Sans Serif"/>
              </a:rPr>
              <a:t> </a:t>
            </a:r>
            <a:r>
              <a:rPr sz="1200" spc="53" dirty="0">
                <a:latin typeface="Ubuntu" panose="020B0504030602030204" pitchFamily="34" charset="0"/>
                <a:cs typeface="Microsoft Sans Serif"/>
              </a:rPr>
              <a:t>type</a:t>
            </a:r>
            <a:r>
              <a:rPr sz="1200" spc="-53" dirty="0">
                <a:latin typeface="Ubuntu" panose="020B0504030602030204" pitchFamily="34" charset="0"/>
                <a:cs typeface="Microsoft Sans Serif"/>
              </a:rPr>
              <a:t> </a:t>
            </a:r>
            <a:r>
              <a:rPr sz="1200" spc="4" dirty="0">
                <a:latin typeface="Ubuntu" panose="020B0504030602030204" pitchFamily="34" charset="0"/>
                <a:cs typeface="Microsoft Sans Serif"/>
              </a:rPr>
              <a:t>and</a:t>
            </a:r>
            <a:r>
              <a:rPr sz="1200" spc="-53" dirty="0">
                <a:latin typeface="Ubuntu" panose="020B0504030602030204" pitchFamily="34" charset="0"/>
                <a:cs typeface="Microsoft Sans Serif"/>
              </a:rPr>
              <a:t> </a:t>
            </a:r>
            <a:r>
              <a:rPr sz="1200" spc="-31" dirty="0">
                <a:latin typeface="Ubuntu" panose="020B0504030602030204" pitchFamily="34" charset="0"/>
                <a:cs typeface="Microsoft Sans Serif"/>
              </a:rPr>
              <a:t>size</a:t>
            </a:r>
            <a:r>
              <a:rPr sz="1200" spc="-53" dirty="0">
                <a:latin typeface="Ubuntu" panose="020B0504030602030204" pitchFamily="34" charset="0"/>
                <a:cs typeface="Microsoft Sans Serif"/>
              </a:rPr>
              <a:t> </a:t>
            </a:r>
            <a:r>
              <a:rPr sz="1200" spc="97" dirty="0">
                <a:latin typeface="Ubuntu" panose="020B0504030602030204" pitchFamily="34" charset="0"/>
                <a:cs typeface="Microsoft Sans Serif"/>
              </a:rPr>
              <a:t>of</a:t>
            </a:r>
            <a:r>
              <a:rPr sz="1200" spc="-53" dirty="0">
                <a:latin typeface="Ubuntu" panose="020B0504030602030204" pitchFamily="34" charset="0"/>
                <a:cs typeface="Microsoft Sans Serif"/>
              </a:rPr>
              <a:t> </a:t>
            </a:r>
            <a:r>
              <a:rPr sz="1200" spc="66" dirty="0">
                <a:latin typeface="Ubuntu" panose="020B0504030602030204" pitchFamily="34" charset="0"/>
                <a:cs typeface="Microsoft Sans Serif"/>
              </a:rPr>
              <a:t>the</a:t>
            </a:r>
            <a:r>
              <a:rPr sz="1200" spc="-53" dirty="0">
                <a:latin typeface="Ubuntu" panose="020B0504030602030204" pitchFamily="34" charset="0"/>
                <a:cs typeface="Microsoft Sans Serif"/>
              </a:rPr>
              <a:t> </a:t>
            </a:r>
            <a:r>
              <a:rPr sz="1200" spc="4" dirty="0">
                <a:latin typeface="Ubuntu" panose="020B0504030602030204" pitchFamily="34" charset="0"/>
                <a:cs typeface="Microsoft Sans Serif"/>
              </a:rPr>
              <a:t>venue</a:t>
            </a:r>
            <a:r>
              <a:rPr sz="1200" spc="-53" dirty="0">
                <a:latin typeface="Ubuntu" panose="020B0504030602030204" pitchFamily="34" charset="0"/>
                <a:cs typeface="Microsoft Sans Serif"/>
              </a:rPr>
              <a:t> </a:t>
            </a:r>
            <a:r>
              <a:rPr sz="1200" spc="22" dirty="0">
                <a:latin typeface="Ubuntu" panose="020B0504030602030204" pitchFamily="34" charset="0"/>
                <a:cs typeface="Microsoft Sans Serif"/>
              </a:rPr>
              <a:t>you</a:t>
            </a:r>
            <a:r>
              <a:rPr sz="1200" spc="-49" dirty="0">
                <a:latin typeface="Ubuntu" panose="020B0504030602030204" pitchFamily="34" charset="0"/>
                <a:cs typeface="Microsoft Sans Serif"/>
              </a:rPr>
              <a:t> </a:t>
            </a:r>
            <a:r>
              <a:rPr sz="1200" spc="57" dirty="0">
                <a:latin typeface="Ubuntu" panose="020B0504030602030204" pitchFamily="34" charset="0"/>
                <a:cs typeface="Microsoft Sans Serif"/>
              </a:rPr>
              <a:t>will</a:t>
            </a:r>
            <a:r>
              <a:rPr sz="1200" spc="-53" dirty="0">
                <a:latin typeface="Ubuntu" panose="020B0504030602030204" pitchFamily="34" charset="0"/>
                <a:cs typeface="Microsoft Sans Serif"/>
              </a:rPr>
              <a:t> </a:t>
            </a:r>
            <a:r>
              <a:rPr sz="1200" spc="26" dirty="0">
                <a:latin typeface="Ubuntu" panose="020B0504030602030204" pitchFamily="34" charset="0"/>
                <a:cs typeface="Microsoft Sans Serif"/>
              </a:rPr>
              <a:t>deliver</a:t>
            </a:r>
            <a:r>
              <a:rPr sz="1200" spc="-53" dirty="0">
                <a:latin typeface="Ubuntu" panose="020B0504030602030204" pitchFamily="34" charset="0"/>
                <a:cs typeface="Microsoft Sans Serif"/>
              </a:rPr>
              <a:t> </a:t>
            </a:r>
            <a:r>
              <a:rPr sz="1200" spc="35" dirty="0">
                <a:latin typeface="Ubuntu" panose="020B0504030602030204" pitchFamily="34" charset="0"/>
                <a:cs typeface="Microsoft Sans Serif"/>
              </a:rPr>
              <a:t>your</a:t>
            </a:r>
            <a:r>
              <a:rPr sz="1200" spc="-53" dirty="0">
                <a:latin typeface="Ubuntu" panose="020B0504030602030204" pitchFamily="34" charset="0"/>
                <a:cs typeface="Microsoft Sans Serif"/>
              </a:rPr>
              <a:t> </a:t>
            </a:r>
            <a:r>
              <a:rPr sz="1200" spc="-9" dirty="0">
                <a:latin typeface="Ubuntu" panose="020B0504030602030204" pitchFamily="34" charset="0"/>
                <a:cs typeface="Microsoft Sans Serif"/>
              </a:rPr>
              <a:t>speech</a:t>
            </a:r>
            <a:r>
              <a:rPr sz="1200" spc="-53" dirty="0">
                <a:latin typeface="Ubuntu" panose="020B0504030602030204" pitchFamily="34" charset="0"/>
                <a:cs typeface="Microsoft Sans Serif"/>
              </a:rPr>
              <a:t> </a:t>
            </a:r>
            <a:r>
              <a:rPr sz="1200" spc="4" dirty="0">
                <a:latin typeface="Ubuntu" panose="020B0504030602030204" pitchFamily="34" charset="0"/>
                <a:cs typeface="Microsoft Sans Serif"/>
              </a:rPr>
              <a:t>in.</a:t>
            </a:r>
            <a:endParaRPr sz="1200" dirty="0">
              <a:latin typeface="Ubuntu" panose="020B0504030602030204" pitchFamily="34" charset="0"/>
              <a:cs typeface="Microsoft Sans Serif"/>
            </a:endParaRPr>
          </a:p>
          <a:p>
            <a:pPr>
              <a:spcBef>
                <a:spcPts val="18"/>
              </a:spcBef>
            </a:pPr>
            <a:endParaRPr sz="1985" dirty="0">
              <a:latin typeface="Ubuntu" panose="020B0504030602030204" pitchFamily="34" charset="0"/>
              <a:cs typeface="Microsoft Sans Serif"/>
            </a:endParaRPr>
          </a:p>
          <a:p>
            <a:pPr marL="220211" indent="-209566">
              <a:buClr>
                <a:srgbClr val="221E1F"/>
              </a:buClr>
              <a:buSzPct val="125000"/>
              <a:buAutoNum type="arabicPlain" startAt="5"/>
              <a:tabLst>
                <a:tab pos="220773" algn="l"/>
              </a:tabLst>
            </a:pPr>
            <a:r>
              <a:rPr sz="1200" b="1" spc="-101" dirty="0">
                <a:solidFill>
                  <a:srgbClr val="016A5F"/>
                </a:solidFill>
                <a:latin typeface="Ubuntu" panose="020B0504030602030204" pitchFamily="34" charset="0"/>
                <a:cs typeface="Arial"/>
              </a:rPr>
              <a:t>T</a:t>
            </a:r>
            <a:r>
              <a:rPr sz="1200" b="1" spc="13" dirty="0">
                <a:solidFill>
                  <a:srgbClr val="016A5F"/>
                </a:solidFill>
                <a:latin typeface="Ubuntu" panose="020B0504030602030204" pitchFamily="34" charset="0"/>
                <a:cs typeface="Arial"/>
              </a:rPr>
              <a:t>a</a:t>
            </a:r>
            <a:r>
              <a:rPr sz="1200" b="1" spc="-40" dirty="0">
                <a:solidFill>
                  <a:srgbClr val="016A5F"/>
                </a:solidFill>
                <a:latin typeface="Ubuntu" panose="020B0504030602030204" pitchFamily="34" charset="0"/>
                <a:cs typeface="Arial"/>
              </a:rPr>
              <a:t>k</a:t>
            </a:r>
            <a:r>
              <a:rPr sz="1200" b="1" spc="35" dirty="0">
                <a:solidFill>
                  <a:srgbClr val="016A5F"/>
                </a:solidFill>
                <a:latin typeface="Ubuntu" panose="020B0504030602030204" pitchFamily="34" charset="0"/>
                <a:cs typeface="Arial"/>
              </a:rPr>
              <a:t>e</a:t>
            </a:r>
            <a:r>
              <a:rPr sz="1200" b="1" spc="-57" dirty="0">
                <a:solidFill>
                  <a:srgbClr val="016A5F"/>
                </a:solidFill>
                <a:latin typeface="Ubuntu" panose="020B0504030602030204" pitchFamily="34" charset="0"/>
                <a:cs typeface="Arial"/>
              </a:rPr>
              <a:t> </a:t>
            </a:r>
            <a:r>
              <a:rPr sz="1200" b="1" spc="-4" dirty="0">
                <a:solidFill>
                  <a:srgbClr val="016A5F"/>
                </a:solidFill>
                <a:latin typeface="Ubuntu" panose="020B0504030602030204" pitchFamily="34" charset="0"/>
                <a:cs typeface="Arial"/>
              </a:rPr>
              <a:t>a</a:t>
            </a:r>
            <a:r>
              <a:rPr sz="1200" b="1" spc="-57" dirty="0">
                <a:solidFill>
                  <a:srgbClr val="016A5F"/>
                </a:solidFill>
                <a:latin typeface="Ubuntu" panose="020B0504030602030204" pitchFamily="34" charset="0"/>
                <a:cs typeface="Arial"/>
              </a:rPr>
              <a:t> </a:t>
            </a:r>
            <a:r>
              <a:rPr sz="1200" b="1" spc="-115" dirty="0">
                <a:solidFill>
                  <a:srgbClr val="016A5F"/>
                </a:solidFill>
                <a:latin typeface="Ubuntu" panose="020B0504030602030204" pitchFamily="34" charset="0"/>
                <a:cs typeface="Arial"/>
              </a:rPr>
              <a:t>c</a:t>
            </a:r>
            <a:r>
              <a:rPr sz="1200" b="1" spc="-9" dirty="0">
                <a:solidFill>
                  <a:srgbClr val="016A5F"/>
                </a:solidFill>
                <a:latin typeface="Ubuntu" panose="020B0504030602030204" pitchFamily="34" charset="0"/>
                <a:cs typeface="Arial"/>
              </a:rPr>
              <a:t>o</a:t>
            </a:r>
            <a:r>
              <a:rPr sz="1200" b="1" spc="-31" dirty="0">
                <a:solidFill>
                  <a:srgbClr val="016A5F"/>
                </a:solidFill>
                <a:latin typeface="Ubuntu" panose="020B0504030602030204" pitchFamily="34" charset="0"/>
                <a:cs typeface="Arial"/>
              </a:rPr>
              <a:t>p</a:t>
            </a:r>
            <a:r>
              <a:rPr sz="1200" b="1" spc="-13" dirty="0">
                <a:solidFill>
                  <a:srgbClr val="016A5F"/>
                </a:solidFill>
                <a:latin typeface="Ubuntu" panose="020B0504030602030204" pitchFamily="34" charset="0"/>
                <a:cs typeface="Arial"/>
              </a:rPr>
              <a:t>y</a:t>
            </a:r>
            <a:r>
              <a:rPr sz="1200" b="1" spc="-57" dirty="0">
                <a:solidFill>
                  <a:srgbClr val="016A5F"/>
                </a:solidFill>
                <a:latin typeface="Ubuntu" panose="020B0504030602030204" pitchFamily="34" charset="0"/>
                <a:cs typeface="Arial"/>
              </a:rPr>
              <a:t> </a:t>
            </a:r>
            <a:r>
              <a:rPr sz="1200" b="1" spc="57" dirty="0">
                <a:solidFill>
                  <a:srgbClr val="016A5F"/>
                </a:solidFill>
                <a:latin typeface="Ubuntu" panose="020B0504030602030204" pitchFamily="34" charset="0"/>
                <a:cs typeface="Arial"/>
              </a:rPr>
              <a:t>of</a:t>
            </a:r>
            <a:r>
              <a:rPr sz="1200" b="1" spc="-57" dirty="0">
                <a:solidFill>
                  <a:srgbClr val="016A5F"/>
                </a:solidFill>
                <a:latin typeface="Ubuntu" panose="020B0504030602030204" pitchFamily="34" charset="0"/>
                <a:cs typeface="Arial"/>
              </a:rPr>
              <a:t> </a:t>
            </a:r>
            <a:r>
              <a:rPr sz="1200" b="1" spc="53" dirty="0">
                <a:solidFill>
                  <a:srgbClr val="016A5F"/>
                </a:solidFill>
                <a:latin typeface="Ubuntu" panose="020B0504030602030204" pitchFamily="34" charset="0"/>
                <a:cs typeface="Arial"/>
              </a:rPr>
              <a:t>the</a:t>
            </a:r>
            <a:r>
              <a:rPr sz="1200" b="1" spc="-57" dirty="0">
                <a:solidFill>
                  <a:srgbClr val="016A5F"/>
                </a:solidFill>
                <a:latin typeface="Ubuntu" panose="020B0504030602030204" pitchFamily="34" charset="0"/>
                <a:cs typeface="Arial"/>
              </a:rPr>
              <a:t> </a:t>
            </a:r>
            <a:r>
              <a:rPr sz="1200" b="1" spc="-26" dirty="0">
                <a:solidFill>
                  <a:srgbClr val="016A5F"/>
                </a:solidFill>
                <a:latin typeface="Ubuntu" panose="020B0504030602030204" pitchFamily="34" charset="0"/>
                <a:cs typeface="Arial"/>
              </a:rPr>
              <a:t>speech</a:t>
            </a:r>
            <a:r>
              <a:rPr sz="1200" b="1" spc="-57" dirty="0">
                <a:solidFill>
                  <a:srgbClr val="016A5F"/>
                </a:solidFill>
                <a:latin typeface="Ubuntu" panose="020B0504030602030204" pitchFamily="34" charset="0"/>
                <a:cs typeface="Arial"/>
              </a:rPr>
              <a:t> </a:t>
            </a:r>
            <a:r>
              <a:rPr sz="1200" b="1" spc="35" dirty="0">
                <a:solidFill>
                  <a:srgbClr val="016A5F"/>
                </a:solidFill>
                <a:latin typeface="Ubuntu" panose="020B0504030602030204" pitchFamily="34" charset="0"/>
                <a:cs typeface="Arial"/>
              </a:rPr>
              <a:t>with</a:t>
            </a:r>
            <a:r>
              <a:rPr sz="1200" b="1" spc="-57" dirty="0">
                <a:solidFill>
                  <a:srgbClr val="016A5F"/>
                </a:solidFill>
                <a:latin typeface="Ubuntu" panose="020B0504030602030204" pitchFamily="34" charset="0"/>
                <a:cs typeface="Arial"/>
              </a:rPr>
              <a:t> </a:t>
            </a:r>
            <a:r>
              <a:rPr sz="1200" b="1" spc="-35" dirty="0">
                <a:solidFill>
                  <a:srgbClr val="016A5F"/>
                </a:solidFill>
                <a:latin typeface="Ubuntu" panose="020B0504030602030204" pitchFamily="34" charset="0"/>
                <a:cs typeface="Arial"/>
              </a:rPr>
              <a:t>y</a:t>
            </a:r>
            <a:r>
              <a:rPr sz="1200" b="1" spc="-31" dirty="0">
                <a:solidFill>
                  <a:srgbClr val="016A5F"/>
                </a:solidFill>
                <a:latin typeface="Ubuntu" panose="020B0504030602030204" pitchFamily="34" charset="0"/>
                <a:cs typeface="Arial"/>
              </a:rPr>
              <a:t>ou.</a:t>
            </a:r>
            <a:endParaRPr sz="1200" dirty="0">
              <a:latin typeface="Ubuntu" panose="020B0504030602030204" pitchFamily="34" charset="0"/>
              <a:cs typeface="Arial"/>
            </a:endParaRPr>
          </a:p>
          <a:p>
            <a:pPr marL="220211" marR="4483" algn="just">
              <a:lnSpc>
                <a:spcPts val="1677"/>
              </a:lnSpc>
              <a:spcBef>
                <a:spcPts val="1147"/>
              </a:spcBef>
            </a:pPr>
            <a:r>
              <a:rPr sz="1200" spc="-4" dirty="0">
                <a:latin typeface="Ubuntu" panose="020B0504030602030204" pitchFamily="34" charset="0"/>
                <a:cs typeface="Microsoft Sans Serif"/>
              </a:rPr>
              <a:t>For</a:t>
            </a:r>
            <a:r>
              <a:rPr sz="1200" spc="-53" dirty="0">
                <a:latin typeface="Ubuntu" panose="020B0504030602030204" pitchFamily="34" charset="0"/>
                <a:cs typeface="Microsoft Sans Serif"/>
              </a:rPr>
              <a:t> </a:t>
            </a:r>
            <a:r>
              <a:rPr sz="1200" spc="9" dirty="0">
                <a:latin typeface="Ubuntu" panose="020B0504030602030204" pitchFamily="34" charset="0"/>
                <a:cs typeface="Microsoft Sans Serif"/>
              </a:rPr>
              <a:t>example,</a:t>
            </a:r>
            <a:r>
              <a:rPr sz="1200" spc="-49" dirty="0">
                <a:latin typeface="Ubuntu" panose="020B0504030602030204" pitchFamily="34" charset="0"/>
                <a:cs typeface="Microsoft Sans Serif"/>
              </a:rPr>
              <a:t> </a:t>
            </a:r>
            <a:r>
              <a:rPr sz="1200" spc="101" dirty="0">
                <a:latin typeface="Ubuntu" panose="020B0504030602030204" pitchFamily="34" charset="0"/>
                <a:cs typeface="Microsoft Sans Serif"/>
              </a:rPr>
              <a:t>it</a:t>
            </a:r>
            <a:r>
              <a:rPr sz="1200" spc="-49" dirty="0">
                <a:latin typeface="Ubuntu" panose="020B0504030602030204" pitchFamily="34" charset="0"/>
                <a:cs typeface="Microsoft Sans Serif"/>
              </a:rPr>
              <a:t> </a:t>
            </a:r>
            <a:r>
              <a:rPr sz="1200" spc="22" dirty="0">
                <a:latin typeface="Ubuntu" panose="020B0504030602030204" pitchFamily="34" charset="0"/>
                <a:cs typeface="Microsoft Sans Serif"/>
              </a:rPr>
              <a:t>could</a:t>
            </a:r>
            <a:r>
              <a:rPr sz="1200" spc="-49" dirty="0">
                <a:latin typeface="Ubuntu" panose="020B0504030602030204" pitchFamily="34" charset="0"/>
                <a:cs typeface="Microsoft Sans Serif"/>
              </a:rPr>
              <a:t> </a:t>
            </a:r>
            <a:r>
              <a:rPr sz="1200" spc="22" dirty="0">
                <a:latin typeface="Ubuntu" panose="020B0504030602030204" pitchFamily="34" charset="0"/>
                <a:cs typeface="Microsoft Sans Serif"/>
              </a:rPr>
              <a:t>be</a:t>
            </a:r>
            <a:r>
              <a:rPr sz="1200" spc="-53" dirty="0">
                <a:latin typeface="Ubuntu" panose="020B0504030602030204" pitchFamily="34" charset="0"/>
                <a:cs typeface="Microsoft Sans Serif"/>
              </a:rPr>
              <a:t> </a:t>
            </a:r>
            <a:r>
              <a:rPr sz="1200" spc="35" dirty="0">
                <a:latin typeface="Ubuntu" panose="020B0504030602030204" pitchFamily="34" charset="0"/>
                <a:cs typeface="Microsoft Sans Serif"/>
              </a:rPr>
              <a:t>on</a:t>
            </a:r>
            <a:r>
              <a:rPr sz="1200" spc="-49" dirty="0">
                <a:latin typeface="Ubuntu" panose="020B0504030602030204" pitchFamily="34" charset="0"/>
                <a:cs typeface="Microsoft Sans Serif"/>
              </a:rPr>
              <a:t> a </a:t>
            </a:r>
            <a:r>
              <a:rPr sz="1200" spc="-4" dirty="0">
                <a:latin typeface="Ubuntu" panose="020B0504030602030204" pitchFamily="34" charset="0"/>
                <a:cs typeface="Microsoft Sans Serif"/>
              </a:rPr>
              <a:t>paper,</a:t>
            </a:r>
            <a:r>
              <a:rPr sz="1200" spc="-49" dirty="0">
                <a:latin typeface="Ubuntu" panose="020B0504030602030204" pitchFamily="34" charset="0"/>
                <a:cs typeface="Microsoft Sans Serif"/>
              </a:rPr>
              <a:t> </a:t>
            </a:r>
            <a:r>
              <a:rPr sz="1200" spc="53" dirty="0">
                <a:latin typeface="Ubuntu" panose="020B0504030602030204" pitchFamily="34" charset="0"/>
                <a:cs typeface="Microsoft Sans Serif"/>
              </a:rPr>
              <a:t>tablet,</a:t>
            </a:r>
            <a:r>
              <a:rPr sz="1200" spc="-53" dirty="0">
                <a:latin typeface="Ubuntu" panose="020B0504030602030204" pitchFamily="34" charset="0"/>
                <a:cs typeface="Microsoft Sans Serif"/>
              </a:rPr>
              <a:t> </a:t>
            </a:r>
            <a:r>
              <a:rPr sz="1200" spc="13" dirty="0">
                <a:latin typeface="Ubuntu" panose="020B0504030602030204" pitchFamily="34" charset="0"/>
                <a:cs typeface="Microsoft Sans Serif"/>
              </a:rPr>
              <a:t>phone,</a:t>
            </a:r>
            <a:r>
              <a:rPr sz="1200" spc="-49" dirty="0">
                <a:latin typeface="Ubuntu" panose="020B0504030602030204" pitchFamily="34" charset="0"/>
                <a:cs typeface="Microsoft Sans Serif"/>
              </a:rPr>
              <a:t> </a:t>
            </a:r>
            <a:r>
              <a:rPr sz="1200" spc="18" dirty="0">
                <a:latin typeface="Ubuntu" panose="020B0504030602030204" pitchFamily="34" charset="0"/>
                <a:cs typeface="Microsoft Sans Serif"/>
              </a:rPr>
              <a:t>etc.</a:t>
            </a:r>
            <a:r>
              <a:rPr sz="1200" spc="-49" dirty="0">
                <a:latin typeface="Ubuntu" panose="020B0504030602030204" pitchFamily="34" charset="0"/>
                <a:cs typeface="Microsoft Sans Serif"/>
              </a:rPr>
              <a:t> </a:t>
            </a:r>
            <a:r>
              <a:rPr sz="1200" spc="4" dirty="0">
                <a:latin typeface="Ubuntu" panose="020B0504030602030204" pitchFamily="34" charset="0"/>
                <a:cs typeface="Microsoft Sans Serif"/>
              </a:rPr>
              <a:t>Also</a:t>
            </a:r>
            <a:r>
              <a:rPr sz="1200" spc="-49" dirty="0">
                <a:latin typeface="Ubuntu" panose="020B0504030602030204" pitchFamily="34" charset="0"/>
                <a:cs typeface="Microsoft Sans Serif"/>
              </a:rPr>
              <a:t> </a:t>
            </a:r>
            <a:r>
              <a:rPr sz="1200" spc="26" dirty="0">
                <a:latin typeface="Ubuntu" panose="020B0504030602030204" pitchFamily="34" charset="0"/>
                <a:cs typeface="Microsoft Sans Serif"/>
              </a:rPr>
              <a:t>take </a:t>
            </a:r>
            <a:r>
              <a:rPr sz="1200" spc="-366" dirty="0">
                <a:latin typeface="Ubuntu" panose="020B0504030602030204" pitchFamily="34" charset="0"/>
                <a:cs typeface="Microsoft Sans Serif"/>
              </a:rPr>
              <a:t> </a:t>
            </a:r>
            <a:r>
              <a:rPr sz="1200" spc="-49" dirty="0">
                <a:latin typeface="Ubuntu" panose="020B0504030602030204" pitchFamily="34" charset="0"/>
                <a:cs typeface="Microsoft Sans Serif"/>
              </a:rPr>
              <a:t>a</a:t>
            </a:r>
            <a:r>
              <a:rPr sz="1200" spc="-53" dirty="0">
                <a:latin typeface="Ubuntu" panose="020B0504030602030204" pitchFamily="34" charset="0"/>
                <a:cs typeface="Microsoft Sans Serif"/>
              </a:rPr>
              <a:t> </a:t>
            </a:r>
            <a:r>
              <a:rPr sz="1200" spc="-9" dirty="0">
                <a:latin typeface="Ubuntu" panose="020B0504030602030204" pitchFamily="34" charset="0"/>
                <a:cs typeface="Microsoft Sans Serif"/>
              </a:rPr>
              <a:t>back-up</a:t>
            </a:r>
            <a:r>
              <a:rPr sz="1200" spc="-49" dirty="0">
                <a:latin typeface="Ubuntu" panose="020B0504030602030204" pitchFamily="34" charset="0"/>
                <a:cs typeface="Microsoft Sans Serif"/>
              </a:rPr>
              <a:t> </a:t>
            </a:r>
            <a:r>
              <a:rPr sz="1200" spc="26" dirty="0">
                <a:latin typeface="Ubuntu" panose="020B0504030602030204" pitchFamily="34" charset="0"/>
                <a:cs typeface="Microsoft Sans Serif"/>
              </a:rPr>
              <a:t>in</a:t>
            </a:r>
            <a:r>
              <a:rPr sz="1200" spc="-53" dirty="0">
                <a:latin typeface="Ubuntu" panose="020B0504030602030204" pitchFamily="34" charset="0"/>
                <a:cs typeface="Microsoft Sans Serif"/>
              </a:rPr>
              <a:t> </a:t>
            </a:r>
            <a:r>
              <a:rPr sz="1200" spc="-44" dirty="0">
                <a:latin typeface="Ubuntu" panose="020B0504030602030204" pitchFamily="34" charset="0"/>
                <a:cs typeface="Microsoft Sans Serif"/>
              </a:rPr>
              <a:t>case</a:t>
            </a:r>
            <a:r>
              <a:rPr sz="1200" spc="-49" dirty="0">
                <a:latin typeface="Ubuntu" panose="020B0504030602030204" pitchFamily="34" charset="0"/>
                <a:cs typeface="Microsoft Sans Serif"/>
              </a:rPr>
              <a:t> </a:t>
            </a:r>
            <a:r>
              <a:rPr sz="1200" spc="31" dirty="0">
                <a:latin typeface="Ubuntu" panose="020B0504030602030204" pitchFamily="34" charset="0"/>
                <a:cs typeface="Microsoft Sans Serif"/>
              </a:rPr>
              <a:t>technology</a:t>
            </a:r>
            <a:r>
              <a:rPr sz="1200" spc="-53" dirty="0">
                <a:latin typeface="Ubuntu" panose="020B0504030602030204" pitchFamily="34" charset="0"/>
                <a:cs typeface="Microsoft Sans Serif"/>
              </a:rPr>
              <a:t> </a:t>
            </a:r>
            <a:r>
              <a:rPr sz="1200" spc="4" dirty="0">
                <a:latin typeface="Ubuntu" panose="020B0504030602030204" pitchFamily="34" charset="0"/>
                <a:cs typeface="Microsoft Sans Serif"/>
              </a:rPr>
              <a:t>does</a:t>
            </a:r>
            <a:r>
              <a:rPr sz="1200" spc="-49" dirty="0">
                <a:latin typeface="Ubuntu" panose="020B0504030602030204" pitchFamily="34" charset="0"/>
                <a:cs typeface="Microsoft Sans Serif"/>
              </a:rPr>
              <a:t> </a:t>
            </a:r>
            <a:r>
              <a:rPr sz="1200" spc="79" dirty="0">
                <a:latin typeface="Ubuntu" panose="020B0504030602030204" pitchFamily="34" charset="0"/>
                <a:cs typeface="Microsoft Sans Serif"/>
              </a:rPr>
              <a:t>not</a:t>
            </a:r>
            <a:r>
              <a:rPr sz="1200" spc="-53" dirty="0">
                <a:latin typeface="Ubuntu" panose="020B0504030602030204" pitchFamily="34" charset="0"/>
                <a:cs typeface="Microsoft Sans Serif"/>
              </a:rPr>
              <a:t> </a:t>
            </a:r>
            <a:r>
              <a:rPr sz="1200" spc="53" dirty="0">
                <a:latin typeface="Ubuntu" panose="020B0504030602030204" pitchFamily="34" charset="0"/>
                <a:cs typeface="Microsoft Sans Serif"/>
              </a:rPr>
              <a:t>work</a:t>
            </a:r>
            <a:r>
              <a:rPr sz="1200" spc="-49" dirty="0">
                <a:latin typeface="Ubuntu" panose="020B0504030602030204" pitchFamily="34" charset="0"/>
                <a:cs typeface="Microsoft Sans Serif"/>
              </a:rPr>
              <a:t> </a:t>
            </a:r>
            <a:r>
              <a:rPr sz="1200" spc="57" dirty="0">
                <a:latin typeface="Ubuntu" panose="020B0504030602030204" pitchFamily="34" charset="0"/>
                <a:cs typeface="Microsoft Sans Serif"/>
              </a:rPr>
              <a:t>or</a:t>
            </a:r>
            <a:r>
              <a:rPr sz="1200" spc="-49" dirty="0">
                <a:latin typeface="Ubuntu" panose="020B0504030602030204" pitchFamily="34" charset="0"/>
                <a:cs typeface="Microsoft Sans Serif"/>
              </a:rPr>
              <a:t> </a:t>
            </a:r>
            <a:r>
              <a:rPr sz="1200" spc="22" dirty="0">
                <a:latin typeface="Ubuntu" panose="020B0504030602030204" pitchFamily="34" charset="0"/>
                <a:cs typeface="Microsoft Sans Serif"/>
              </a:rPr>
              <a:t>you</a:t>
            </a:r>
            <a:r>
              <a:rPr sz="1200" spc="-53" dirty="0">
                <a:latin typeface="Ubuntu" panose="020B0504030602030204" pitchFamily="34" charset="0"/>
                <a:cs typeface="Microsoft Sans Serif"/>
              </a:rPr>
              <a:t> </a:t>
            </a:r>
            <a:r>
              <a:rPr sz="1200" spc="9" dirty="0">
                <a:latin typeface="Ubuntu" panose="020B0504030602030204" pitchFamily="34" charset="0"/>
                <a:cs typeface="Microsoft Sans Serif"/>
              </a:rPr>
              <a:t>lose</a:t>
            </a:r>
            <a:r>
              <a:rPr sz="1200" spc="-49" dirty="0">
                <a:latin typeface="Ubuntu" panose="020B0504030602030204" pitchFamily="34" charset="0"/>
                <a:cs typeface="Microsoft Sans Serif"/>
              </a:rPr>
              <a:t> </a:t>
            </a:r>
            <a:r>
              <a:rPr sz="1200" spc="66" dirty="0">
                <a:latin typeface="Ubuntu" panose="020B0504030602030204" pitchFamily="34" charset="0"/>
                <a:cs typeface="Microsoft Sans Serif"/>
              </a:rPr>
              <a:t>the</a:t>
            </a:r>
            <a:r>
              <a:rPr sz="1200" spc="-53" dirty="0">
                <a:latin typeface="Ubuntu" panose="020B0504030602030204" pitchFamily="34" charset="0"/>
                <a:cs typeface="Microsoft Sans Serif"/>
              </a:rPr>
              <a:t> </a:t>
            </a:r>
            <a:r>
              <a:rPr sz="1200" spc="71" dirty="0">
                <a:latin typeface="Ubuntu" panose="020B0504030602030204" pitchFamily="34" charset="0"/>
                <a:cs typeface="Microsoft Sans Serif"/>
              </a:rPr>
              <a:t>first </a:t>
            </a:r>
            <a:r>
              <a:rPr sz="1200" spc="75" dirty="0">
                <a:latin typeface="Ubuntu" panose="020B0504030602030204" pitchFamily="34" charset="0"/>
                <a:cs typeface="Microsoft Sans Serif"/>
              </a:rPr>
              <a:t> </a:t>
            </a:r>
            <a:r>
              <a:rPr sz="1200" spc="22" dirty="0">
                <a:latin typeface="Ubuntu" panose="020B0504030602030204" pitchFamily="34" charset="0"/>
                <a:cs typeface="Microsoft Sans Serif"/>
              </a:rPr>
              <a:t>paper</a:t>
            </a:r>
            <a:r>
              <a:rPr sz="1200" spc="-57" dirty="0">
                <a:latin typeface="Ubuntu" panose="020B0504030602030204" pitchFamily="34" charset="0"/>
                <a:cs typeface="Microsoft Sans Serif"/>
              </a:rPr>
              <a:t> </a:t>
            </a:r>
            <a:r>
              <a:rPr sz="1200" spc="-13" dirty="0">
                <a:latin typeface="Ubuntu" panose="020B0504030602030204" pitchFamily="34" charset="0"/>
                <a:cs typeface="Microsoft Sans Serif"/>
              </a:rPr>
              <a:t>copy.</a:t>
            </a:r>
            <a:r>
              <a:rPr sz="1200" spc="-53" dirty="0">
                <a:latin typeface="Ubuntu" panose="020B0504030602030204" pitchFamily="34" charset="0"/>
                <a:cs typeface="Microsoft Sans Serif"/>
              </a:rPr>
              <a:t> </a:t>
            </a:r>
            <a:r>
              <a:rPr sz="1200" spc="-4" dirty="0">
                <a:latin typeface="Ubuntu" panose="020B0504030602030204" pitchFamily="34" charset="0"/>
                <a:cs typeface="Microsoft Sans Serif"/>
              </a:rPr>
              <a:t>Always</a:t>
            </a:r>
            <a:r>
              <a:rPr sz="1200" spc="-53" dirty="0">
                <a:latin typeface="Ubuntu" panose="020B0504030602030204" pitchFamily="34" charset="0"/>
                <a:cs typeface="Microsoft Sans Serif"/>
              </a:rPr>
              <a:t> </a:t>
            </a:r>
            <a:r>
              <a:rPr sz="1200" spc="22" dirty="0">
                <a:latin typeface="Ubuntu" panose="020B0504030602030204" pitchFamily="34" charset="0"/>
                <a:cs typeface="Microsoft Sans Serif"/>
              </a:rPr>
              <a:t>be</a:t>
            </a:r>
            <a:r>
              <a:rPr sz="1200" spc="-53" dirty="0">
                <a:latin typeface="Ubuntu" panose="020B0504030602030204" pitchFamily="34" charset="0"/>
                <a:cs typeface="Microsoft Sans Serif"/>
              </a:rPr>
              <a:t> </a:t>
            </a:r>
            <a:r>
              <a:rPr sz="1200" spc="26" dirty="0">
                <a:latin typeface="Ubuntu" panose="020B0504030602030204" pitchFamily="34" charset="0"/>
                <a:cs typeface="Microsoft Sans Serif"/>
              </a:rPr>
              <a:t>prepared!</a:t>
            </a:r>
            <a:endParaRPr sz="1200" dirty="0">
              <a:latin typeface="Ubuntu" panose="020B0504030602030204" pitchFamily="34" charset="0"/>
              <a:cs typeface="Microsoft Sans Serif"/>
            </a:endParaRPr>
          </a:p>
        </p:txBody>
      </p:sp>
      <p:sp>
        <p:nvSpPr>
          <p:cNvPr id="6" name="object 3">
            <a:extLst>
              <a:ext uri="{FF2B5EF4-FFF2-40B4-BE49-F238E27FC236}">
                <a16:creationId xmlns:a16="http://schemas.microsoft.com/office/drawing/2014/main" id="{AA4760A0-6FD5-4294-AB5A-BF2DB22530C6}"/>
              </a:ext>
            </a:extLst>
          </p:cNvPr>
          <p:cNvSpPr/>
          <p:nvPr/>
        </p:nvSpPr>
        <p:spPr>
          <a:xfrm>
            <a:off x="2044313" y="5543550"/>
            <a:ext cx="2769374" cy="2046147"/>
          </a:xfrm>
          <a:custGeom>
            <a:avLst/>
            <a:gdLst/>
            <a:ahLst/>
            <a:cxnLst/>
            <a:rect l="l" t="t" r="r" b="b"/>
            <a:pathLst>
              <a:path w="2448560" h="1809115">
                <a:moveTo>
                  <a:pt x="469988" y="1796719"/>
                </a:moveTo>
                <a:lnTo>
                  <a:pt x="407581" y="1464856"/>
                </a:lnTo>
                <a:lnTo>
                  <a:pt x="342138" y="1476717"/>
                </a:lnTo>
                <a:lnTo>
                  <a:pt x="404799" y="1808276"/>
                </a:lnTo>
                <a:lnTo>
                  <a:pt x="469988" y="1796719"/>
                </a:lnTo>
                <a:close/>
              </a:path>
              <a:path w="2448560" h="1809115">
                <a:moveTo>
                  <a:pt x="736612" y="534441"/>
                </a:moveTo>
                <a:lnTo>
                  <a:pt x="733056" y="484898"/>
                </a:lnTo>
                <a:lnTo>
                  <a:pt x="722718" y="437654"/>
                </a:lnTo>
                <a:lnTo>
                  <a:pt x="706107" y="393242"/>
                </a:lnTo>
                <a:lnTo>
                  <a:pt x="683704" y="352158"/>
                </a:lnTo>
                <a:lnTo>
                  <a:pt x="670166" y="333946"/>
                </a:lnTo>
                <a:lnTo>
                  <a:pt x="670166" y="534441"/>
                </a:lnTo>
                <a:lnTo>
                  <a:pt x="670128" y="537083"/>
                </a:lnTo>
                <a:lnTo>
                  <a:pt x="665937" y="583006"/>
                </a:lnTo>
                <a:lnTo>
                  <a:pt x="653757" y="627735"/>
                </a:lnTo>
                <a:lnTo>
                  <a:pt x="634492" y="669048"/>
                </a:lnTo>
                <a:lnTo>
                  <a:pt x="608863" y="706183"/>
                </a:lnTo>
                <a:lnTo>
                  <a:pt x="577608" y="738403"/>
                </a:lnTo>
                <a:lnTo>
                  <a:pt x="541439" y="764946"/>
                </a:lnTo>
                <a:lnTo>
                  <a:pt x="501116" y="785050"/>
                </a:lnTo>
                <a:lnTo>
                  <a:pt x="457365" y="797953"/>
                </a:lnTo>
                <a:lnTo>
                  <a:pt x="410921" y="802919"/>
                </a:lnTo>
                <a:lnTo>
                  <a:pt x="364109" y="799211"/>
                </a:lnTo>
                <a:lnTo>
                  <a:pt x="319633" y="787171"/>
                </a:lnTo>
                <a:lnTo>
                  <a:pt x="278371" y="767600"/>
                </a:lnTo>
                <a:lnTo>
                  <a:pt x="241160" y="741299"/>
                </a:lnTo>
                <a:lnTo>
                  <a:pt x="208864" y="709079"/>
                </a:lnTo>
                <a:lnTo>
                  <a:pt x="182321" y="671741"/>
                </a:lnTo>
                <a:lnTo>
                  <a:pt x="162382" y="630097"/>
                </a:lnTo>
                <a:lnTo>
                  <a:pt x="149923" y="584949"/>
                </a:lnTo>
                <a:lnTo>
                  <a:pt x="145783" y="537083"/>
                </a:lnTo>
                <a:lnTo>
                  <a:pt x="150291" y="487019"/>
                </a:lnTo>
                <a:lnTo>
                  <a:pt x="162674" y="440804"/>
                </a:lnTo>
                <a:lnTo>
                  <a:pt x="182194" y="398919"/>
                </a:lnTo>
                <a:lnTo>
                  <a:pt x="208102" y="361886"/>
                </a:lnTo>
                <a:lnTo>
                  <a:pt x="239649" y="330225"/>
                </a:lnTo>
                <a:lnTo>
                  <a:pt x="276072" y="304406"/>
                </a:lnTo>
                <a:lnTo>
                  <a:pt x="316636" y="284975"/>
                </a:lnTo>
                <a:lnTo>
                  <a:pt x="360591" y="272402"/>
                </a:lnTo>
                <a:lnTo>
                  <a:pt x="407187" y="267220"/>
                </a:lnTo>
                <a:lnTo>
                  <a:pt x="453936" y="271424"/>
                </a:lnTo>
                <a:lnTo>
                  <a:pt x="498195" y="283946"/>
                </a:lnTo>
                <a:lnTo>
                  <a:pt x="539140" y="303987"/>
                </a:lnTo>
                <a:lnTo>
                  <a:pt x="575983" y="330695"/>
                </a:lnTo>
                <a:lnTo>
                  <a:pt x="607910" y="363270"/>
                </a:lnTo>
                <a:lnTo>
                  <a:pt x="634111" y="400875"/>
                </a:lnTo>
                <a:lnTo>
                  <a:pt x="653783" y="442683"/>
                </a:lnTo>
                <a:lnTo>
                  <a:pt x="666102" y="487870"/>
                </a:lnTo>
                <a:lnTo>
                  <a:pt x="670166" y="534441"/>
                </a:lnTo>
                <a:lnTo>
                  <a:pt x="670166" y="333946"/>
                </a:lnTo>
                <a:lnTo>
                  <a:pt x="623570" y="282016"/>
                </a:lnTo>
                <a:lnTo>
                  <a:pt x="586841" y="253987"/>
                </a:lnTo>
                <a:lnTo>
                  <a:pt x="546328" y="231305"/>
                </a:lnTo>
                <a:lnTo>
                  <a:pt x="502539" y="214503"/>
                </a:lnTo>
                <a:lnTo>
                  <a:pt x="455980" y="204076"/>
                </a:lnTo>
                <a:lnTo>
                  <a:pt x="407149" y="200533"/>
                </a:lnTo>
                <a:lnTo>
                  <a:pt x="358381" y="204177"/>
                </a:lnTo>
                <a:lnTo>
                  <a:pt x="312000" y="214655"/>
                </a:lnTo>
                <a:lnTo>
                  <a:pt x="268478" y="231482"/>
                </a:lnTo>
                <a:lnTo>
                  <a:pt x="228295" y="254165"/>
                </a:lnTo>
                <a:lnTo>
                  <a:pt x="211366" y="267220"/>
                </a:lnTo>
                <a:lnTo>
                  <a:pt x="191909" y="282219"/>
                </a:lnTo>
                <a:lnTo>
                  <a:pt x="159816" y="315163"/>
                </a:lnTo>
                <a:lnTo>
                  <a:pt x="132473" y="352501"/>
                </a:lnTo>
                <a:lnTo>
                  <a:pt x="110350" y="393750"/>
                </a:lnTo>
                <a:lnTo>
                  <a:pt x="93941" y="438429"/>
                </a:lnTo>
                <a:lnTo>
                  <a:pt x="83705" y="486041"/>
                </a:lnTo>
                <a:lnTo>
                  <a:pt x="80238" y="534441"/>
                </a:lnTo>
                <a:lnTo>
                  <a:pt x="80187" y="537083"/>
                </a:lnTo>
                <a:lnTo>
                  <a:pt x="83591" y="585711"/>
                </a:lnTo>
                <a:lnTo>
                  <a:pt x="93840" y="632993"/>
                </a:lnTo>
                <a:lnTo>
                  <a:pt x="110375" y="677468"/>
                </a:lnTo>
                <a:lnTo>
                  <a:pt x="132702" y="718616"/>
                </a:lnTo>
                <a:lnTo>
                  <a:pt x="160312" y="755929"/>
                </a:lnTo>
                <a:lnTo>
                  <a:pt x="192697" y="788898"/>
                </a:lnTo>
                <a:lnTo>
                  <a:pt x="229362" y="817003"/>
                </a:lnTo>
                <a:lnTo>
                  <a:pt x="269811" y="839749"/>
                </a:lnTo>
                <a:lnTo>
                  <a:pt x="313537" y="856615"/>
                </a:lnTo>
                <a:lnTo>
                  <a:pt x="360032" y="867092"/>
                </a:lnTo>
                <a:lnTo>
                  <a:pt x="408813" y="870673"/>
                </a:lnTo>
                <a:lnTo>
                  <a:pt x="457314" y="866990"/>
                </a:lnTo>
                <a:lnTo>
                  <a:pt x="503580" y="856399"/>
                </a:lnTo>
                <a:lnTo>
                  <a:pt x="547128" y="839381"/>
                </a:lnTo>
                <a:lnTo>
                  <a:pt x="587425" y="816483"/>
                </a:lnTo>
                <a:lnTo>
                  <a:pt x="623976" y="788200"/>
                </a:lnTo>
                <a:lnTo>
                  <a:pt x="656297" y="755053"/>
                </a:lnTo>
                <a:lnTo>
                  <a:pt x="683856" y="717562"/>
                </a:lnTo>
                <a:lnTo>
                  <a:pt x="706183" y="676249"/>
                </a:lnTo>
                <a:lnTo>
                  <a:pt x="722744" y="631609"/>
                </a:lnTo>
                <a:lnTo>
                  <a:pt x="733056" y="584174"/>
                </a:lnTo>
                <a:lnTo>
                  <a:pt x="736612" y="534441"/>
                </a:lnTo>
                <a:close/>
              </a:path>
              <a:path w="2448560" h="1809115">
                <a:moveTo>
                  <a:pt x="1726336" y="1208214"/>
                </a:moveTo>
                <a:lnTo>
                  <a:pt x="1722031" y="1163459"/>
                </a:lnTo>
                <a:lnTo>
                  <a:pt x="1709229" y="1121283"/>
                </a:lnTo>
                <a:lnTo>
                  <a:pt x="1688922" y="1083030"/>
                </a:lnTo>
                <a:lnTo>
                  <a:pt x="1662023" y="1049642"/>
                </a:lnTo>
                <a:lnTo>
                  <a:pt x="1660347" y="1048232"/>
                </a:lnTo>
                <a:lnTo>
                  <a:pt x="1660347" y="1208214"/>
                </a:lnTo>
                <a:lnTo>
                  <a:pt x="1652498" y="1256538"/>
                </a:lnTo>
                <a:lnTo>
                  <a:pt x="1630641" y="1299159"/>
                </a:lnTo>
                <a:lnTo>
                  <a:pt x="1597533" y="1333207"/>
                </a:lnTo>
                <a:lnTo>
                  <a:pt x="1555953" y="1355852"/>
                </a:lnTo>
                <a:lnTo>
                  <a:pt x="1508671" y="1364246"/>
                </a:lnTo>
                <a:lnTo>
                  <a:pt x="1461122" y="1356614"/>
                </a:lnTo>
                <a:lnTo>
                  <a:pt x="1419555" y="1334808"/>
                </a:lnTo>
                <a:lnTo>
                  <a:pt x="1386509" y="1301419"/>
                </a:lnTo>
                <a:lnTo>
                  <a:pt x="1364564" y="1259027"/>
                </a:lnTo>
                <a:lnTo>
                  <a:pt x="1356245" y="1210208"/>
                </a:lnTo>
                <a:lnTo>
                  <a:pt x="1363141" y="1160703"/>
                </a:lnTo>
                <a:lnTo>
                  <a:pt x="1383665" y="1117854"/>
                </a:lnTo>
                <a:lnTo>
                  <a:pt x="1415529" y="1084021"/>
                </a:lnTo>
                <a:lnTo>
                  <a:pt x="1456512" y="1061631"/>
                </a:lnTo>
                <a:lnTo>
                  <a:pt x="1504340" y="1053058"/>
                </a:lnTo>
                <a:lnTo>
                  <a:pt x="1553362" y="1060310"/>
                </a:lnTo>
                <a:lnTo>
                  <a:pt x="1596123" y="1082090"/>
                </a:lnTo>
                <a:lnTo>
                  <a:pt x="1629981" y="1115771"/>
                </a:lnTo>
                <a:lnTo>
                  <a:pt x="1652270" y="1158684"/>
                </a:lnTo>
                <a:lnTo>
                  <a:pt x="1660347" y="1208214"/>
                </a:lnTo>
                <a:lnTo>
                  <a:pt x="1660347" y="1048232"/>
                </a:lnTo>
                <a:lnTo>
                  <a:pt x="1629473" y="1022057"/>
                </a:lnTo>
                <a:lnTo>
                  <a:pt x="1592186" y="1001255"/>
                </a:lnTo>
                <a:lnTo>
                  <a:pt x="1551076" y="988161"/>
                </a:lnTo>
                <a:lnTo>
                  <a:pt x="1507096" y="983742"/>
                </a:lnTo>
                <a:lnTo>
                  <a:pt x="1457490" y="989888"/>
                </a:lnTo>
                <a:lnTo>
                  <a:pt x="1411655" y="1006881"/>
                </a:lnTo>
                <a:lnTo>
                  <a:pt x="1371003" y="1033297"/>
                </a:lnTo>
                <a:lnTo>
                  <a:pt x="1336929" y="1067727"/>
                </a:lnTo>
                <a:lnTo>
                  <a:pt x="1310817" y="1108760"/>
                </a:lnTo>
                <a:lnTo>
                  <a:pt x="1294091" y="1154976"/>
                </a:lnTo>
                <a:lnTo>
                  <a:pt x="1288135" y="1204976"/>
                </a:lnTo>
                <a:lnTo>
                  <a:pt x="1292440" y="1250619"/>
                </a:lnTo>
                <a:lnTo>
                  <a:pt x="1304988" y="1293050"/>
                </a:lnTo>
                <a:lnTo>
                  <a:pt x="1324940" y="1331404"/>
                </a:lnTo>
                <a:lnTo>
                  <a:pt x="1350987" y="1364246"/>
                </a:lnTo>
                <a:lnTo>
                  <a:pt x="1383626" y="1392364"/>
                </a:lnTo>
                <a:lnTo>
                  <a:pt x="1420672" y="1413192"/>
                </a:lnTo>
                <a:lnTo>
                  <a:pt x="1461719" y="1426438"/>
                </a:lnTo>
                <a:lnTo>
                  <a:pt x="1505927" y="1431201"/>
                </a:lnTo>
                <a:lnTo>
                  <a:pt x="1550517" y="1426921"/>
                </a:lnTo>
                <a:lnTo>
                  <a:pt x="1591919" y="1414208"/>
                </a:lnTo>
                <a:lnTo>
                  <a:pt x="1629321" y="1393901"/>
                </a:lnTo>
                <a:lnTo>
                  <a:pt x="1661858" y="1366875"/>
                </a:lnTo>
                <a:lnTo>
                  <a:pt x="1688680" y="1333969"/>
                </a:lnTo>
                <a:lnTo>
                  <a:pt x="1708937" y="1296060"/>
                </a:lnTo>
                <a:lnTo>
                  <a:pt x="1721789" y="1253972"/>
                </a:lnTo>
                <a:lnTo>
                  <a:pt x="1726209" y="1210208"/>
                </a:lnTo>
                <a:lnTo>
                  <a:pt x="1726336" y="1208214"/>
                </a:lnTo>
                <a:close/>
              </a:path>
              <a:path w="2448560" h="1809115">
                <a:moveTo>
                  <a:pt x="1754733" y="470408"/>
                </a:moveTo>
                <a:lnTo>
                  <a:pt x="1745932" y="424091"/>
                </a:lnTo>
                <a:lnTo>
                  <a:pt x="1726539" y="382257"/>
                </a:lnTo>
                <a:lnTo>
                  <a:pt x="1697418" y="349453"/>
                </a:lnTo>
                <a:lnTo>
                  <a:pt x="1658670" y="331241"/>
                </a:lnTo>
                <a:lnTo>
                  <a:pt x="1628152" y="327494"/>
                </a:lnTo>
                <a:lnTo>
                  <a:pt x="1611337" y="328066"/>
                </a:lnTo>
                <a:lnTo>
                  <a:pt x="1594434" y="329603"/>
                </a:lnTo>
                <a:lnTo>
                  <a:pt x="1559915" y="333438"/>
                </a:lnTo>
                <a:lnTo>
                  <a:pt x="1502956" y="341782"/>
                </a:lnTo>
                <a:lnTo>
                  <a:pt x="1511452" y="405777"/>
                </a:lnTo>
                <a:lnTo>
                  <a:pt x="1590421" y="398335"/>
                </a:lnTo>
                <a:lnTo>
                  <a:pt x="1615833" y="395757"/>
                </a:lnTo>
                <a:lnTo>
                  <a:pt x="1637626" y="395135"/>
                </a:lnTo>
                <a:lnTo>
                  <a:pt x="1675434" y="430009"/>
                </a:lnTo>
                <a:lnTo>
                  <a:pt x="1687055" y="476313"/>
                </a:lnTo>
                <a:lnTo>
                  <a:pt x="1687830" y="491985"/>
                </a:lnTo>
                <a:lnTo>
                  <a:pt x="1684909" y="514324"/>
                </a:lnTo>
                <a:lnTo>
                  <a:pt x="1676438" y="530212"/>
                </a:lnTo>
                <a:lnTo>
                  <a:pt x="1661833" y="541108"/>
                </a:lnTo>
                <a:lnTo>
                  <a:pt x="1640459" y="548487"/>
                </a:lnTo>
                <a:lnTo>
                  <a:pt x="1537957" y="573112"/>
                </a:lnTo>
                <a:lnTo>
                  <a:pt x="1553565" y="638733"/>
                </a:lnTo>
                <a:lnTo>
                  <a:pt x="1625003" y="621487"/>
                </a:lnTo>
                <a:lnTo>
                  <a:pt x="1693418" y="601586"/>
                </a:lnTo>
                <a:lnTo>
                  <a:pt x="1728495" y="571614"/>
                </a:lnTo>
                <a:lnTo>
                  <a:pt x="1752053" y="516661"/>
                </a:lnTo>
                <a:lnTo>
                  <a:pt x="1754733" y="470408"/>
                </a:lnTo>
                <a:close/>
              </a:path>
              <a:path w="2448560" h="1809115">
                <a:moveTo>
                  <a:pt x="1889760" y="798487"/>
                </a:moveTo>
                <a:lnTo>
                  <a:pt x="1838909" y="766965"/>
                </a:lnTo>
                <a:lnTo>
                  <a:pt x="1810156" y="802932"/>
                </a:lnTo>
                <a:lnTo>
                  <a:pt x="1776247" y="835926"/>
                </a:lnTo>
                <a:lnTo>
                  <a:pt x="1739417" y="855941"/>
                </a:lnTo>
                <a:lnTo>
                  <a:pt x="1700453" y="862482"/>
                </a:lnTo>
                <a:lnTo>
                  <a:pt x="1660118" y="854989"/>
                </a:lnTo>
                <a:lnTo>
                  <a:pt x="1619237" y="832980"/>
                </a:lnTo>
                <a:lnTo>
                  <a:pt x="1569669" y="790244"/>
                </a:lnTo>
                <a:lnTo>
                  <a:pt x="1529080" y="738987"/>
                </a:lnTo>
                <a:lnTo>
                  <a:pt x="1502956" y="693508"/>
                </a:lnTo>
                <a:lnTo>
                  <a:pt x="1480908" y="647242"/>
                </a:lnTo>
                <a:lnTo>
                  <a:pt x="1462887" y="600189"/>
                </a:lnTo>
                <a:lnTo>
                  <a:pt x="1448917" y="552386"/>
                </a:lnTo>
                <a:lnTo>
                  <a:pt x="1438960" y="503859"/>
                </a:lnTo>
                <a:lnTo>
                  <a:pt x="1433017" y="454634"/>
                </a:lnTo>
                <a:lnTo>
                  <a:pt x="1431074" y="404723"/>
                </a:lnTo>
                <a:lnTo>
                  <a:pt x="1433106" y="354152"/>
                </a:lnTo>
                <a:lnTo>
                  <a:pt x="1439125" y="302945"/>
                </a:lnTo>
                <a:lnTo>
                  <a:pt x="1449095" y="251129"/>
                </a:lnTo>
                <a:lnTo>
                  <a:pt x="1471968" y="184277"/>
                </a:lnTo>
                <a:lnTo>
                  <a:pt x="1509877" y="124587"/>
                </a:lnTo>
                <a:lnTo>
                  <a:pt x="1542884" y="93421"/>
                </a:lnTo>
                <a:lnTo>
                  <a:pt x="1579295" y="74650"/>
                </a:lnTo>
                <a:lnTo>
                  <a:pt x="1618056" y="68478"/>
                </a:lnTo>
                <a:lnTo>
                  <a:pt x="1658137" y="75171"/>
                </a:lnTo>
                <a:lnTo>
                  <a:pt x="1698523" y="94957"/>
                </a:lnTo>
                <a:lnTo>
                  <a:pt x="1714080" y="106121"/>
                </a:lnTo>
                <a:lnTo>
                  <a:pt x="1729333" y="118478"/>
                </a:lnTo>
                <a:lnTo>
                  <a:pt x="1761490" y="145554"/>
                </a:lnTo>
                <a:lnTo>
                  <a:pt x="1808556" y="103822"/>
                </a:lnTo>
                <a:lnTo>
                  <a:pt x="1776526" y="70637"/>
                </a:lnTo>
                <a:lnTo>
                  <a:pt x="1742211" y="42786"/>
                </a:lnTo>
                <a:lnTo>
                  <a:pt x="1704568" y="21043"/>
                </a:lnTo>
                <a:lnTo>
                  <a:pt x="1662582" y="6210"/>
                </a:lnTo>
                <a:lnTo>
                  <a:pt x="1618894" y="0"/>
                </a:lnTo>
                <a:lnTo>
                  <a:pt x="1577365" y="3695"/>
                </a:lnTo>
                <a:lnTo>
                  <a:pt x="1538135" y="17183"/>
                </a:lnTo>
                <a:lnTo>
                  <a:pt x="1501317" y="40386"/>
                </a:lnTo>
                <a:lnTo>
                  <a:pt x="1460677" y="70942"/>
                </a:lnTo>
                <a:lnTo>
                  <a:pt x="1419072" y="99364"/>
                </a:lnTo>
                <a:lnTo>
                  <a:pt x="1376514" y="125691"/>
                </a:lnTo>
                <a:lnTo>
                  <a:pt x="1333030" y="149974"/>
                </a:lnTo>
                <a:lnTo>
                  <a:pt x="1288630" y="172237"/>
                </a:lnTo>
                <a:lnTo>
                  <a:pt x="1243342" y="192532"/>
                </a:lnTo>
                <a:lnTo>
                  <a:pt x="1197178" y="210908"/>
                </a:lnTo>
                <a:lnTo>
                  <a:pt x="1150150" y="227406"/>
                </a:lnTo>
                <a:lnTo>
                  <a:pt x="1102283" y="242049"/>
                </a:lnTo>
                <a:lnTo>
                  <a:pt x="1053604" y="254901"/>
                </a:lnTo>
                <a:lnTo>
                  <a:pt x="1004735" y="271373"/>
                </a:lnTo>
                <a:lnTo>
                  <a:pt x="961364" y="295656"/>
                </a:lnTo>
                <a:lnTo>
                  <a:pt x="923277" y="327787"/>
                </a:lnTo>
                <a:lnTo>
                  <a:pt x="890244" y="367830"/>
                </a:lnTo>
                <a:lnTo>
                  <a:pt x="882726" y="377469"/>
                </a:lnTo>
                <a:lnTo>
                  <a:pt x="874255" y="386448"/>
                </a:lnTo>
                <a:lnTo>
                  <a:pt x="865162" y="394868"/>
                </a:lnTo>
                <a:lnTo>
                  <a:pt x="855751" y="402831"/>
                </a:lnTo>
                <a:lnTo>
                  <a:pt x="824026" y="434251"/>
                </a:lnTo>
                <a:lnTo>
                  <a:pt x="800201" y="469252"/>
                </a:lnTo>
                <a:lnTo>
                  <a:pt x="784186" y="506768"/>
                </a:lnTo>
                <a:lnTo>
                  <a:pt x="775906" y="545769"/>
                </a:lnTo>
                <a:lnTo>
                  <a:pt x="775271" y="585190"/>
                </a:lnTo>
                <a:lnTo>
                  <a:pt x="782205" y="623976"/>
                </a:lnTo>
                <a:lnTo>
                  <a:pt x="796620" y="661098"/>
                </a:lnTo>
                <a:lnTo>
                  <a:pt x="818438" y="695490"/>
                </a:lnTo>
                <a:lnTo>
                  <a:pt x="847585" y="726109"/>
                </a:lnTo>
                <a:lnTo>
                  <a:pt x="883958" y="751890"/>
                </a:lnTo>
                <a:lnTo>
                  <a:pt x="897724" y="759663"/>
                </a:lnTo>
                <a:lnTo>
                  <a:pt x="904379" y="763841"/>
                </a:lnTo>
                <a:lnTo>
                  <a:pt x="910602" y="768565"/>
                </a:lnTo>
                <a:lnTo>
                  <a:pt x="922274" y="778916"/>
                </a:lnTo>
                <a:lnTo>
                  <a:pt x="957745" y="812431"/>
                </a:lnTo>
                <a:lnTo>
                  <a:pt x="933894" y="833666"/>
                </a:lnTo>
                <a:lnTo>
                  <a:pt x="883018" y="861021"/>
                </a:lnTo>
                <a:lnTo>
                  <a:pt x="813993" y="879754"/>
                </a:lnTo>
                <a:lnTo>
                  <a:pt x="771232" y="889177"/>
                </a:lnTo>
                <a:lnTo>
                  <a:pt x="728281" y="897597"/>
                </a:lnTo>
                <a:lnTo>
                  <a:pt x="685177" y="905116"/>
                </a:lnTo>
                <a:lnTo>
                  <a:pt x="669340" y="908977"/>
                </a:lnTo>
                <a:lnTo>
                  <a:pt x="655662" y="915123"/>
                </a:lnTo>
                <a:lnTo>
                  <a:pt x="643661" y="923874"/>
                </a:lnTo>
                <a:lnTo>
                  <a:pt x="632853" y="935520"/>
                </a:lnTo>
                <a:lnTo>
                  <a:pt x="607491" y="967524"/>
                </a:lnTo>
                <a:lnTo>
                  <a:pt x="528624" y="1065288"/>
                </a:lnTo>
                <a:lnTo>
                  <a:pt x="456057" y="1010666"/>
                </a:lnTo>
                <a:lnTo>
                  <a:pt x="420878" y="983856"/>
                </a:lnTo>
                <a:lnTo>
                  <a:pt x="386359" y="956729"/>
                </a:lnTo>
                <a:lnTo>
                  <a:pt x="368960" y="944968"/>
                </a:lnTo>
                <a:lnTo>
                  <a:pt x="351091" y="937958"/>
                </a:lnTo>
                <a:lnTo>
                  <a:pt x="332181" y="936231"/>
                </a:lnTo>
                <a:lnTo>
                  <a:pt x="311645" y="940346"/>
                </a:lnTo>
                <a:lnTo>
                  <a:pt x="285851" y="948194"/>
                </a:lnTo>
                <a:lnTo>
                  <a:pt x="259816" y="955332"/>
                </a:lnTo>
                <a:lnTo>
                  <a:pt x="208546" y="971677"/>
                </a:lnTo>
                <a:lnTo>
                  <a:pt x="161848" y="993686"/>
                </a:lnTo>
                <a:lnTo>
                  <a:pt x="121196" y="1020191"/>
                </a:lnTo>
                <a:lnTo>
                  <a:pt x="86512" y="1051102"/>
                </a:lnTo>
                <a:lnTo>
                  <a:pt x="57734" y="1086370"/>
                </a:lnTo>
                <a:lnTo>
                  <a:pt x="34785" y="1125918"/>
                </a:lnTo>
                <a:lnTo>
                  <a:pt x="17589" y="1169670"/>
                </a:lnTo>
                <a:lnTo>
                  <a:pt x="6070" y="1217561"/>
                </a:lnTo>
                <a:lnTo>
                  <a:pt x="177" y="1269517"/>
                </a:lnTo>
                <a:lnTo>
                  <a:pt x="0" y="1307465"/>
                </a:lnTo>
                <a:lnTo>
                  <a:pt x="3327" y="1344955"/>
                </a:lnTo>
                <a:lnTo>
                  <a:pt x="9245" y="1382179"/>
                </a:lnTo>
                <a:lnTo>
                  <a:pt x="16865" y="1419263"/>
                </a:lnTo>
                <a:lnTo>
                  <a:pt x="49568" y="1570774"/>
                </a:lnTo>
                <a:lnTo>
                  <a:pt x="92443" y="1772958"/>
                </a:lnTo>
                <a:lnTo>
                  <a:pt x="94284" y="1780730"/>
                </a:lnTo>
                <a:lnTo>
                  <a:pt x="101930" y="1808619"/>
                </a:lnTo>
                <a:lnTo>
                  <a:pt x="162191" y="1797786"/>
                </a:lnTo>
                <a:lnTo>
                  <a:pt x="158953" y="1766557"/>
                </a:lnTo>
                <a:lnTo>
                  <a:pt x="157289" y="1756905"/>
                </a:lnTo>
                <a:lnTo>
                  <a:pt x="75107" y="1371993"/>
                </a:lnTo>
                <a:lnTo>
                  <a:pt x="69088" y="1334477"/>
                </a:lnTo>
                <a:lnTo>
                  <a:pt x="66852" y="1296860"/>
                </a:lnTo>
                <a:lnTo>
                  <a:pt x="68338" y="1259217"/>
                </a:lnTo>
                <a:lnTo>
                  <a:pt x="73431" y="1221625"/>
                </a:lnTo>
                <a:lnTo>
                  <a:pt x="87388" y="1172184"/>
                </a:lnTo>
                <a:lnTo>
                  <a:pt x="110109" y="1128763"/>
                </a:lnTo>
                <a:lnTo>
                  <a:pt x="141706" y="1091565"/>
                </a:lnTo>
                <a:lnTo>
                  <a:pt x="182270" y="1060792"/>
                </a:lnTo>
                <a:lnTo>
                  <a:pt x="217881" y="1041311"/>
                </a:lnTo>
                <a:lnTo>
                  <a:pt x="286410" y="1013650"/>
                </a:lnTo>
                <a:lnTo>
                  <a:pt x="323938" y="1008773"/>
                </a:lnTo>
                <a:lnTo>
                  <a:pt x="359003" y="1023162"/>
                </a:lnTo>
                <a:lnTo>
                  <a:pt x="407809" y="1058824"/>
                </a:lnTo>
                <a:lnTo>
                  <a:pt x="456361" y="1095959"/>
                </a:lnTo>
                <a:lnTo>
                  <a:pt x="480834" y="1114259"/>
                </a:lnTo>
                <a:lnTo>
                  <a:pt x="505510" y="1132255"/>
                </a:lnTo>
                <a:lnTo>
                  <a:pt x="523786" y="1143266"/>
                </a:lnTo>
                <a:lnTo>
                  <a:pt x="538365" y="1145997"/>
                </a:lnTo>
                <a:lnTo>
                  <a:pt x="551840" y="1140040"/>
                </a:lnTo>
                <a:lnTo>
                  <a:pt x="566775" y="1125016"/>
                </a:lnTo>
                <a:lnTo>
                  <a:pt x="592886" y="1093495"/>
                </a:lnTo>
                <a:lnTo>
                  <a:pt x="618667" y="1061681"/>
                </a:lnTo>
                <a:lnTo>
                  <a:pt x="669531" y="997496"/>
                </a:lnTo>
                <a:lnTo>
                  <a:pt x="679500" y="986688"/>
                </a:lnTo>
                <a:lnTo>
                  <a:pt x="690549" y="978522"/>
                </a:lnTo>
                <a:lnTo>
                  <a:pt x="703173" y="972743"/>
                </a:lnTo>
                <a:lnTo>
                  <a:pt x="717892" y="969073"/>
                </a:lnTo>
                <a:lnTo>
                  <a:pt x="757605" y="961809"/>
                </a:lnTo>
                <a:lnTo>
                  <a:pt x="797179" y="953630"/>
                </a:lnTo>
                <a:lnTo>
                  <a:pt x="836561" y="944473"/>
                </a:lnTo>
                <a:lnTo>
                  <a:pt x="875665" y="934300"/>
                </a:lnTo>
                <a:lnTo>
                  <a:pt x="918349" y="919302"/>
                </a:lnTo>
                <a:lnTo>
                  <a:pt x="958176" y="898740"/>
                </a:lnTo>
                <a:lnTo>
                  <a:pt x="995146" y="873061"/>
                </a:lnTo>
                <a:lnTo>
                  <a:pt x="1029296" y="842670"/>
                </a:lnTo>
                <a:lnTo>
                  <a:pt x="1049553" y="804113"/>
                </a:lnTo>
                <a:lnTo>
                  <a:pt x="1041146" y="787488"/>
                </a:lnTo>
                <a:lnTo>
                  <a:pt x="1020330" y="770940"/>
                </a:lnTo>
                <a:lnTo>
                  <a:pt x="1006589" y="762914"/>
                </a:lnTo>
                <a:lnTo>
                  <a:pt x="999985" y="758596"/>
                </a:lnTo>
                <a:lnTo>
                  <a:pt x="994054" y="753592"/>
                </a:lnTo>
                <a:lnTo>
                  <a:pt x="971867" y="733018"/>
                </a:lnTo>
                <a:lnTo>
                  <a:pt x="948524" y="714159"/>
                </a:lnTo>
                <a:lnTo>
                  <a:pt x="924191" y="696480"/>
                </a:lnTo>
                <a:lnTo>
                  <a:pt x="899058" y="679500"/>
                </a:lnTo>
                <a:lnTo>
                  <a:pt x="865136" y="646887"/>
                </a:lnTo>
                <a:lnTo>
                  <a:pt x="846556" y="607110"/>
                </a:lnTo>
                <a:lnTo>
                  <a:pt x="841921" y="564197"/>
                </a:lnTo>
                <a:lnTo>
                  <a:pt x="849845" y="522147"/>
                </a:lnTo>
                <a:lnTo>
                  <a:pt x="868946" y="484987"/>
                </a:lnTo>
                <a:lnTo>
                  <a:pt x="897839" y="456717"/>
                </a:lnTo>
                <a:lnTo>
                  <a:pt x="912368" y="445782"/>
                </a:lnTo>
                <a:lnTo>
                  <a:pt x="925258" y="433717"/>
                </a:lnTo>
                <a:lnTo>
                  <a:pt x="936777" y="420281"/>
                </a:lnTo>
                <a:lnTo>
                  <a:pt x="947216" y="405282"/>
                </a:lnTo>
                <a:lnTo>
                  <a:pt x="971372" y="374408"/>
                </a:lnTo>
                <a:lnTo>
                  <a:pt x="1000290" y="350240"/>
                </a:lnTo>
                <a:lnTo>
                  <a:pt x="1033526" y="332409"/>
                </a:lnTo>
                <a:lnTo>
                  <a:pt x="1070635" y="320548"/>
                </a:lnTo>
                <a:lnTo>
                  <a:pt x="1115758" y="309092"/>
                </a:lnTo>
                <a:lnTo>
                  <a:pt x="1160284" y="295871"/>
                </a:lnTo>
                <a:lnTo>
                  <a:pt x="1204226" y="280936"/>
                </a:lnTo>
                <a:lnTo>
                  <a:pt x="1247609" y="264388"/>
                </a:lnTo>
                <a:lnTo>
                  <a:pt x="1290459" y="246278"/>
                </a:lnTo>
                <a:lnTo>
                  <a:pt x="1332788" y="226695"/>
                </a:lnTo>
                <a:lnTo>
                  <a:pt x="1393075" y="195211"/>
                </a:lnTo>
                <a:lnTo>
                  <a:pt x="1381874" y="244830"/>
                </a:lnTo>
                <a:lnTo>
                  <a:pt x="1373657" y="293763"/>
                </a:lnTo>
                <a:lnTo>
                  <a:pt x="1368412" y="342049"/>
                </a:lnTo>
                <a:lnTo>
                  <a:pt x="1366164" y="389699"/>
                </a:lnTo>
                <a:lnTo>
                  <a:pt x="1366901" y="436740"/>
                </a:lnTo>
                <a:lnTo>
                  <a:pt x="1370647" y="483222"/>
                </a:lnTo>
                <a:lnTo>
                  <a:pt x="1377403" y="529170"/>
                </a:lnTo>
                <a:lnTo>
                  <a:pt x="1387182" y="574598"/>
                </a:lnTo>
                <a:lnTo>
                  <a:pt x="1399971" y="619556"/>
                </a:lnTo>
                <a:lnTo>
                  <a:pt x="1415796" y="664057"/>
                </a:lnTo>
                <a:lnTo>
                  <a:pt x="1434642" y="708139"/>
                </a:lnTo>
                <a:lnTo>
                  <a:pt x="1456537" y="751827"/>
                </a:lnTo>
                <a:lnTo>
                  <a:pt x="1481480" y="795159"/>
                </a:lnTo>
                <a:lnTo>
                  <a:pt x="1420075" y="790067"/>
                </a:lnTo>
                <a:lnTo>
                  <a:pt x="1390865" y="787374"/>
                </a:lnTo>
                <a:lnTo>
                  <a:pt x="1362163" y="784009"/>
                </a:lnTo>
                <a:lnTo>
                  <a:pt x="1343291" y="783399"/>
                </a:lnTo>
                <a:lnTo>
                  <a:pt x="1327391" y="787628"/>
                </a:lnTo>
                <a:lnTo>
                  <a:pt x="1314272" y="797445"/>
                </a:lnTo>
                <a:lnTo>
                  <a:pt x="1303693" y="813676"/>
                </a:lnTo>
                <a:lnTo>
                  <a:pt x="1278724" y="861314"/>
                </a:lnTo>
                <a:lnTo>
                  <a:pt x="1250924" y="905573"/>
                </a:lnTo>
                <a:lnTo>
                  <a:pt x="1220381" y="946594"/>
                </a:lnTo>
                <a:lnTo>
                  <a:pt x="1187234" y="984542"/>
                </a:lnTo>
                <a:lnTo>
                  <a:pt x="1151585" y="1019517"/>
                </a:lnTo>
                <a:lnTo>
                  <a:pt x="1113548" y="1051699"/>
                </a:lnTo>
                <a:lnTo>
                  <a:pt x="1073277" y="1081189"/>
                </a:lnTo>
                <a:lnTo>
                  <a:pt x="1030846" y="1108151"/>
                </a:lnTo>
                <a:lnTo>
                  <a:pt x="986409" y="1132713"/>
                </a:lnTo>
                <a:lnTo>
                  <a:pt x="940066" y="1155014"/>
                </a:lnTo>
                <a:lnTo>
                  <a:pt x="891946" y="1175194"/>
                </a:lnTo>
                <a:lnTo>
                  <a:pt x="854316" y="1190244"/>
                </a:lnTo>
                <a:lnTo>
                  <a:pt x="834123" y="1199934"/>
                </a:lnTo>
                <a:lnTo>
                  <a:pt x="822921" y="1211059"/>
                </a:lnTo>
                <a:lnTo>
                  <a:pt x="819302" y="1226426"/>
                </a:lnTo>
                <a:lnTo>
                  <a:pt x="821867" y="1248829"/>
                </a:lnTo>
                <a:lnTo>
                  <a:pt x="926706" y="1774215"/>
                </a:lnTo>
                <a:lnTo>
                  <a:pt x="928547" y="1781886"/>
                </a:lnTo>
                <a:lnTo>
                  <a:pt x="936764" y="1808518"/>
                </a:lnTo>
                <a:lnTo>
                  <a:pt x="998918" y="1797177"/>
                </a:lnTo>
                <a:lnTo>
                  <a:pt x="890892" y="1249553"/>
                </a:lnTo>
                <a:lnTo>
                  <a:pt x="936701" y="1231201"/>
                </a:lnTo>
                <a:lnTo>
                  <a:pt x="981176" y="1211237"/>
                </a:lnTo>
                <a:lnTo>
                  <a:pt x="1024229" y="1189532"/>
                </a:lnTo>
                <a:lnTo>
                  <a:pt x="1065809" y="1165974"/>
                </a:lnTo>
                <a:lnTo>
                  <a:pt x="1105814" y="1140472"/>
                </a:lnTo>
                <a:lnTo>
                  <a:pt x="1144181" y="1112888"/>
                </a:lnTo>
                <a:lnTo>
                  <a:pt x="1180820" y="1083119"/>
                </a:lnTo>
                <a:lnTo>
                  <a:pt x="1215656" y="1051052"/>
                </a:lnTo>
                <a:lnTo>
                  <a:pt x="1248625" y="1016584"/>
                </a:lnTo>
                <a:lnTo>
                  <a:pt x="1279626" y="979601"/>
                </a:lnTo>
                <a:lnTo>
                  <a:pt x="1308608" y="939990"/>
                </a:lnTo>
                <a:lnTo>
                  <a:pt x="1335468" y="897623"/>
                </a:lnTo>
                <a:lnTo>
                  <a:pt x="1360144" y="852411"/>
                </a:lnTo>
                <a:lnTo>
                  <a:pt x="1504061" y="866343"/>
                </a:lnTo>
                <a:lnTo>
                  <a:pt x="1550619" y="876477"/>
                </a:lnTo>
                <a:lnTo>
                  <a:pt x="1589163" y="896239"/>
                </a:lnTo>
                <a:lnTo>
                  <a:pt x="1630527" y="916254"/>
                </a:lnTo>
                <a:lnTo>
                  <a:pt x="1673085" y="926782"/>
                </a:lnTo>
                <a:lnTo>
                  <a:pt x="1715693" y="927963"/>
                </a:lnTo>
                <a:lnTo>
                  <a:pt x="1757235" y="919949"/>
                </a:lnTo>
                <a:lnTo>
                  <a:pt x="1796554" y="902843"/>
                </a:lnTo>
                <a:lnTo>
                  <a:pt x="1832508" y="876820"/>
                </a:lnTo>
                <a:lnTo>
                  <a:pt x="1863953" y="841984"/>
                </a:lnTo>
                <a:lnTo>
                  <a:pt x="1889760" y="798487"/>
                </a:lnTo>
                <a:close/>
              </a:path>
              <a:path w="2448560" h="1809115">
                <a:moveTo>
                  <a:pt x="2043455" y="145580"/>
                </a:moveTo>
                <a:lnTo>
                  <a:pt x="2006904" y="88938"/>
                </a:lnTo>
                <a:lnTo>
                  <a:pt x="1789099" y="238099"/>
                </a:lnTo>
                <a:lnTo>
                  <a:pt x="1825955" y="294690"/>
                </a:lnTo>
                <a:lnTo>
                  <a:pt x="2043455" y="145580"/>
                </a:lnTo>
                <a:close/>
              </a:path>
              <a:path w="2448560" h="1809115">
                <a:moveTo>
                  <a:pt x="2107133" y="692086"/>
                </a:moveTo>
                <a:lnTo>
                  <a:pt x="1864131" y="617867"/>
                </a:lnTo>
                <a:lnTo>
                  <a:pt x="1843887" y="682523"/>
                </a:lnTo>
                <a:lnTo>
                  <a:pt x="2088934" y="756653"/>
                </a:lnTo>
                <a:lnTo>
                  <a:pt x="2107133" y="692086"/>
                </a:lnTo>
                <a:close/>
              </a:path>
              <a:path w="2448560" h="1809115">
                <a:moveTo>
                  <a:pt x="2138540" y="441604"/>
                </a:moveTo>
                <a:lnTo>
                  <a:pt x="2127275" y="375564"/>
                </a:lnTo>
                <a:lnTo>
                  <a:pt x="1862556" y="420573"/>
                </a:lnTo>
                <a:lnTo>
                  <a:pt x="1873338" y="485101"/>
                </a:lnTo>
                <a:lnTo>
                  <a:pt x="1926488" y="478104"/>
                </a:lnTo>
                <a:lnTo>
                  <a:pt x="1979282" y="469773"/>
                </a:lnTo>
                <a:lnTo>
                  <a:pt x="2032025" y="460603"/>
                </a:lnTo>
                <a:lnTo>
                  <a:pt x="2138540" y="441604"/>
                </a:lnTo>
                <a:close/>
              </a:path>
              <a:path w="2448560" h="1809115">
                <a:moveTo>
                  <a:pt x="2328557" y="1209128"/>
                </a:moveTo>
                <a:lnTo>
                  <a:pt x="2324277" y="1163916"/>
                </a:lnTo>
                <a:lnTo>
                  <a:pt x="2311539" y="1121676"/>
                </a:lnTo>
                <a:lnTo>
                  <a:pt x="2291296" y="1083360"/>
                </a:lnTo>
                <a:lnTo>
                  <a:pt x="2264448" y="1049921"/>
                </a:lnTo>
                <a:lnTo>
                  <a:pt x="2262276" y="1048080"/>
                </a:lnTo>
                <a:lnTo>
                  <a:pt x="2262276" y="1206068"/>
                </a:lnTo>
                <a:lnTo>
                  <a:pt x="2254516" y="1255382"/>
                </a:lnTo>
                <a:lnTo>
                  <a:pt x="2232075" y="1299044"/>
                </a:lnTo>
                <a:lnTo>
                  <a:pt x="2198078" y="1333881"/>
                </a:lnTo>
                <a:lnTo>
                  <a:pt x="2155647" y="1356664"/>
                </a:lnTo>
                <a:lnTo>
                  <a:pt x="2107895" y="1364234"/>
                </a:lnTo>
                <a:lnTo>
                  <a:pt x="2059965" y="1355445"/>
                </a:lnTo>
                <a:lnTo>
                  <a:pt x="2018690" y="1332966"/>
                </a:lnTo>
                <a:lnTo>
                  <a:pt x="1986368" y="1299222"/>
                </a:lnTo>
                <a:lnTo>
                  <a:pt x="1965325" y="1256626"/>
                </a:lnTo>
                <a:lnTo>
                  <a:pt x="1957870" y="1207604"/>
                </a:lnTo>
                <a:lnTo>
                  <a:pt x="1965413" y="1158214"/>
                </a:lnTo>
                <a:lnTo>
                  <a:pt x="1986407" y="1115885"/>
                </a:lnTo>
                <a:lnTo>
                  <a:pt x="2018728" y="1082814"/>
                </a:lnTo>
                <a:lnTo>
                  <a:pt x="2060206" y="1061173"/>
                </a:lnTo>
                <a:lnTo>
                  <a:pt x="2108733" y="1053172"/>
                </a:lnTo>
                <a:lnTo>
                  <a:pt x="2156409" y="1060704"/>
                </a:lnTo>
                <a:lnTo>
                  <a:pt x="2198268" y="1082408"/>
                </a:lnTo>
                <a:lnTo>
                  <a:pt x="2231644" y="1115644"/>
                </a:lnTo>
                <a:lnTo>
                  <a:pt x="2253869" y="1157744"/>
                </a:lnTo>
                <a:lnTo>
                  <a:pt x="2262276" y="1206068"/>
                </a:lnTo>
                <a:lnTo>
                  <a:pt x="2262276" y="1048080"/>
                </a:lnTo>
                <a:lnTo>
                  <a:pt x="2231923" y="1022311"/>
                </a:lnTo>
                <a:lnTo>
                  <a:pt x="2194649" y="1001471"/>
                </a:lnTo>
                <a:lnTo>
                  <a:pt x="2153539" y="988352"/>
                </a:lnTo>
                <a:lnTo>
                  <a:pt x="2109520" y="983894"/>
                </a:lnTo>
                <a:lnTo>
                  <a:pt x="2065324" y="988707"/>
                </a:lnTo>
                <a:lnTo>
                  <a:pt x="2024024" y="1002080"/>
                </a:lnTo>
                <a:lnTo>
                  <a:pt x="1986559" y="1023073"/>
                </a:lnTo>
                <a:lnTo>
                  <a:pt x="1953856" y="1050734"/>
                </a:lnTo>
                <a:lnTo>
                  <a:pt x="1951888" y="1053172"/>
                </a:lnTo>
                <a:lnTo>
                  <a:pt x="1926856" y="1084110"/>
                </a:lnTo>
                <a:lnTo>
                  <a:pt x="1906473" y="1122222"/>
                </a:lnTo>
                <a:lnTo>
                  <a:pt x="1893671" y="1164145"/>
                </a:lnTo>
                <a:lnTo>
                  <a:pt x="1889493" y="1207604"/>
                </a:lnTo>
                <a:lnTo>
                  <a:pt x="1889391" y="1209128"/>
                </a:lnTo>
                <a:lnTo>
                  <a:pt x="1895398" y="1259459"/>
                </a:lnTo>
                <a:lnTo>
                  <a:pt x="1911997" y="1306017"/>
                </a:lnTo>
                <a:lnTo>
                  <a:pt x="1937842" y="1347228"/>
                </a:lnTo>
                <a:lnTo>
                  <a:pt x="1954479" y="1364234"/>
                </a:lnTo>
                <a:lnTo>
                  <a:pt x="1971586" y="1381721"/>
                </a:lnTo>
                <a:lnTo>
                  <a:pt x="2011895" y="1408125"/>
                </a:lnTo>
                <a:lnTo>
                  <a:pt x="2057412" y="1425067"/>
                </a:lnTo>
                <a:lnTo>
                  <a:pt x="2106815" y="1431188"/>
                </a:lnTo>
                <a:lnTo>
                  <a:pt x="2151469" y="1426895"/>
                </a:lnTo>
                <a:lnTo>
                  <a:pt x="2193023" y="1414145"/>
                </a:lnTo>
                <a:lnTo>
                  <a:pt x="2230602" y="1393825"/>
                </a:lnTo>
                <a:lnTo>
                  <a:pt x="2263356" y="1366799"/>
                </a:lnTo>
                <a:lnTo>
                  <a:pt x="2290394" y="1333944"/>
                </a:lnTo>
                <a:lnTo>
                  <a:pt x="2310866" y="1296136"/>
                </a:lnTo>
                <a:lnTo>
                  <a:pt x="2323871" y="1254239"/>
                </a:lnTo>
                <a:lnTo>
                  <a:pt x="2328557" y="1209128"/>
                </a:lnTo>
                <a:close/>
              </a:path>
              <a:path w="2448560" h="1809115">
                <a:moveTo>
                  <a:pt x="2448191" y="1702676"/>
                </a:moveTo>
                <a:lnTo>
                  <a:pt x="2443772" y="1654136"/>
                </a:lnTo>
                <a:lnTo>
                  <a:pt x="2429357" y="1606651"/>
                </a:lnTo>
                <a:lnTo>
                  <a:pt x="2401100" y="1558099"/>
                </a:lnTo>
                <a:lnTo>
                  <a:pt x="2365464" y="1519618"/>
                </a:lnTo>
                <a:lnTo>
                  <a:pt x="2323452" y="1489964"/>
                </a:lnTo>
                <a:lnTo>
                  <a:pt x="2276043" y="1467929"/>
                </a:lnTo>
                <a:lnTo>
                  <a:pt x="2224265" y="1452283"/>
                </a:lnTo>
                <a:lnTo>
                  <a:pt x="2214892" y="1452448"/>
                </a:lnTo>
                <a:lnTo>
                  <a:pt x="2166315" y="1484642"/>
                </a:lnTo>
                <a:lnTo>
                  <a:pt x="2110321" y="1536623"/>
                </a:lnTo>
                <a:lnTo>
                  <a:pt x="2075776" y="1505991"/>
                </a:lnTo>
                <a:lnTo>
                  <a:pt x="2059749" y="1491221"/>
                </a:lnTo>
                <a:lnTo>
                  <a:pt x="2044865" y="1475879"/>
                </a:lnTo>
                <a:lnTo>
                  <a:pt x="2026551" y="1460385"/>
                </a:lnTo>
                <a:lnTo>
                  <a:pt x="2007222" y="1453197"/>
                </a:lnTo>
                <a:lnTo>
                  <a:pt x="1986483" y="1453121"/>
                </a:lnTo>
                <a:lnTo>
                  <a:pt x="1963966" y="1458950"/>
                </a:lnTo>
                <a:lnTo>
                  <a:pt x="1920252" y="1477289"/>
                </a:lnTo>
                <a:lnTo>
                  <a:pt x="1879930" y="1500390"/>
                </a:lnTo>
                <a:lnTo>
                  <a:pt x="1843506" y="1528876"/>
                </a:lnTo>
                <a:lnTo>
                  <a:pt x="1811477" y="1563357"/>
                </a:lnTo>
                <a:lnTo>
                  <a:pt x="1768538" y="1526971"/>
                </a:lnTo>
                <a:lnTo>
                  <a:pt x="1726031" y="1493532"/>
                </a:lnTo>
                <a:lnTo>
                  <a:pt x="1680933" y="1470901"/>
                </a:lnTo>
                <a:lnTo>
                  <a:pt x="1665490" y="1463916"/>
                </a:lnTo>
                <a:lnTo>
                  <a:pt x="1637957" y="1454124"/>
                </a:lnTo>
                <a:lnTo>
                  <a:pt x="1612290" y="1453438"/>
                </a:lnTo>
                <a:lnTo>
                  <a:pt x="1588338" y="1462900"/>
                </a:lnTo>
                <a:lnTo>
                  <a:pt x="1565960" y="1483601"/>
                </a:lnTo>
                <a:lnTo>
                  <a:pt x="1553781" y="1496771"/>
                </a:lnTo>
                <a:lnTo>
                  <a:pt x="1539963" y="1509166"/>
                </a:lnTo>
                <a:lnTo>
                  <a:pt x="1524901" y="1521726"/>
                </a:lnTo>
                <a:lnTo>
                  <a:pt x="1508975" y="1535366"/>
                </a:lnTo>
                <a:lnTo>
                  <a:pt x="1474939" y="1505839"/>
                </a:lnTo>
                <a:lnTo>
                  <a:pt x="1458366" y="1490941"/>
                </a:lnTo>
                <a:lnTo>
                  <a:pt x="1442618" y="1475308"/>
                </a:lnTo>
                <a:lnTo>
                  <a:pt x="1425206" y="1460474"/>
                </a:lnTo>
                <a:lnTo>
                  <a:pt x="1406842" y="1452397"/>
                </a:lnTo>
                <a:lnTo>
                  <a:pt x="1387233" y="1451571"/>
                </a:lnTo>
                <a:lnTo>
                  <a:pt x="1366100" y="1458468"/>
                </a:lnTo>
                <a:lnTo>
                  <a:pt x="1311198" y="1484630"/>
                </a:lnTo>
                <a:lnTo>
                  <a:pt x="1259268" y="1515160"/>
                </a:lnTo>
                <a:lnTo>
                  <a:pt x="1220393" y="1551190"/>
                </a:lnTo>
                <a:lnTo>
                  <a:pt x="1192276" y="1593634"/>
                </a:lnTo>
                <a:lnTo>
                  <a:pt x="1174991" y="1642021"/>
                </a:lnTo>
                <a:lnTo>
                  <a:pt x="1168628" y="1695907"/>
                </a:lnTo>
                <a:lnTo>
                  <a:pt x="1168374" y="1748307"/>
                </a:lnTo>
                <a:lnTo>
                  <a:pt x="1168527" y="1802320"/>
                </a:lnTo>
                <a:lnTo>
                  <a:pt x="1233766" y="1802320"/>
                </a:lnTo>
                <a:lnTo>
                  <a:pt x="1234122" y="1752384"/>
                </a:lnTo>
                <a:lnTo>
                  <a:pt x="1233589" y="1736598"/>
                </a:lnTo>
                <a:lnTo>
                  <a:pt x="1234579" y="1689176"/>
                </a:lnTo>
                <a:lnTo>
                  <a:pt x="1244015" y="1646047"/>
                </a:lnTo>
                <a:lnTo>
                  <a:pt x="1263154" y="1607515"/>
                </a:lnTo>
                <a:lnTo>
                  <a:pt x="1293253" y="1573872"/>
                </a:lnTo>
                <a:lnTo>
                  <a:pt x="1335582" y="1545437"/>
                </a:lnTo>
                <a:lnTo>
                  <a:pt x="1391399" y="1522476"/>
                </a:lnTo>
                <a:lnTo>
                  <a:pt x="1468805" y="1592427"/>
                </a:lnTo>
                <a:lnTo>
                  <a:pt x="1491094" y="1610347"/>
                </a:lnTo>
                <a:lnTo>
                  <a:pt x="1508366" y="1616303"/>
                </a:lnTo>
                <a:lnTo>
                  <a:pt x="1525625" y="1610296"/>
                </a:lnTo>
                <a:lnTo>
                  <a:pt x="1547939" y="1592326"/>
                </a:lnTo>
                <a:lnTo>
                  <a:pt x="1625561" y="1522488"/>
                </a:lnTo>
                <a:lnTo>
                  <a:pt x="1675218" y="1542732"/>
                </a:lnTo>
                <a:lnTo>
                  <a:pt x="1717865" y="1570075"/>
                </a:lnTo>
                <a:lnTo>
                  <a:pt x="1751571" y="1607210"/>
                </a:lnTo>
                <a:lnTo>
                  <a:pt x="1774393" y="1656854"/>
                </a:lnTo>
                <a:lnTo>
                  <a:pt x="1778863" y="1668691"/>
                </a:lnTo>
                <a:lnTo>
                  <a:pt x="1785505" y="1678635"/>
                </a:lnTo>
                <a:lnTo>
                  <a:pt x="1795106" y="1685366"/>
                </a:lnTo>
                <a:lnTo>
                  <a:pt x="1808480" y="1687576"/>
                </a:lnTo>
                <a:lnTo>
                  <a:pt x="1821357" y="1685048"/>
                </a:lnTo>
                <a:lnTo>
                  <a:pt x="1831035" y="1678749"/>
                </a:lnTo>
                <a:lnTo>
                  <a:pt x="1837994" y="1669237"/>
                </a:lnTo>
                <a:lnTo>
                  <a:pt x="1842744" y="1657057"/>
                </a:lnTo>
                <a:lnTo>
                  <a:pt x="1865287" y="1607248"/>
                </a:lnTo>
                <a:lnTo>
                  <a:pt x="1899183" y="1569897"/>
                </a:lnTo>
                <a:lnTo>
                  <a:pt x="1942579" y="1542288"/>
                </a:lnTo>
                <a:lnTo>
                  <a:pt x="1993671" y="1521726"/>
                </a:lnTo>
                <a:lnTo>
                  <a:pt x="2055685" y="1578749"/>
                </a:lnTo>
                <a:lnTo>
                  <a:pt x="2075827" y="1596961"/>
                </a:lnTo>
                <a:lnTo>
                  <a:pt x="2094636" y="1611439"/>
                </a:lnTo>
                <a:lnTo>
                  <a:pt x="2110194" y="1616240"/>
                </a:lnTo>
                <a:lnTo>
                  <a:pt x="2125853" y="1611325"/>
                </a:lnTo>
                <a:lnTo>
                  <a:pt x="2145017" y="1596694"/>
                </a:lnTo>
                <a:lnTo>
                  <a:pt x="2224278" y="1524914"/>
                </a:lnTo>
                <a:lnTo>
                  <a:pt x="2273046" y="1541145"/>
                </a:lnTo>
                <a:lnTo>
                  <a:pt x="2312695" y="1564017"/>
                </a:lnTo>
                <a:lnTo>
                  <a:pt x="2343366" y="1593596"/>
                </a:lnTo>
                <a:lnTo>
                  <a:pt x="2365146" y="1629930"/>
                </a:lnTo>
                <a:lnTo>
                  <a:pt x="2378138" y="1673085"/>
                </a:lnTo>
                <a:lnTo>
                  <a:pt x="2382469" y="1723136"/>
                </a:lnTo>
                <a:lnTo>
                  <a:pt x="2382469" y="1802447"/>
                </a:lnTo>
                <a:lnTo>
                  <a:pt x="2446909" y="1802447"/>
                </a:lnTo>
                <a:lnTo>
                  <a:pt x="2448191" y="1702676"/>
                </a:lnTo>
                <a:close/>
              </a:path>
            </a:pathLst>
          </a:custGeom>
          <a:solidFill>
            <a:srgbClr val="009884"/>
          </a:solidFill>
        </p:spPr>
        <p:txBody>
          <a:bodyPr wrap="square" lIns="0" tIns="0" rIns="0" bIns="0" rtlCol="0"/>
          <a:lstStyle/>
          <a:p>
            <a:endParaRPr sz="1493" dirty="0">
              <a:latin typeface="Ubuntu" panose="020B0504030602030204" pitchFamily="34" charset="0"/>
            </a:endParaRPr>
          </a:p>
        </p:txBody>
      </p:sp>
    </p:spTree>
    <p:extLst>
      <p:ext uri="{BB962C8B-B14F-4D97-AF65-F5344CB8AC3E}">
        <p14:creationId xmlns:p14="http://schemas.microsoft.com/office/powerpoint/2010/main" val="355873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AC4B677D-649F-4729-8309-D79D65DB8F90}"/>
              </a:ext>
            </a:extLst>
          </p:cNvPr>
          <p:cNvSpPr>
            <a:spLocks noGrp="1"/>
          </p:cNvSpPr>
          <p:nvPr>
            <p:ph type="sldNum" sz="quarter" idx="12"/>
          </p:nvPr>
        </p:nvSpPr>
        <p:spPr/>
        <p:txBody>
          <a:bodyPr vert="horz" lIns="91440" tIns="45720" rIns="91440" bIns="45720" rtlCol="0" anchor="ctr"/>
          <a:lstStyle/>
          <a:p>
            <a:fld id="{67B04227-7E0D-CC41-96C5-A6713E1AB6ED}" type="slidenum">
              <a:rPr lang="en-US" sz="1200" smtClean="0">
                <a:solidFill>
                  <a:srgbClr val="7A9A91"/>
                </a:solidFill>
                <a:latin typeface="Ubuntu" panose="020B0504030602030204" pitchFamily="34" charset="0"/>
              </a:rPr>
              <a:pPr/>
              <a:t>23</a:t>
            </a:fld>
            <a:endParaRPr lang="en-US" sz="1200" dirty="0">
              <a:solidFill>
                <a:srgbClr val="7A9A91"/>
              </a:solidFill>
              <a:latin typeface="Ubuntu" panose="020B0504030602030204" pitchFamily="34" charset="0"/>
            </a:endParaRPr>
          </a:p>
        </p:txBody>
      </p:sp>
      <p:sp>
        <p:nvSpPr>
          <p:cNvPr id="14" name="object 2">
            <a:extLst>
              <a:ext uri="{FF2B5EF4-FFF2-40B4-BE49-F238E27FC236}">
                <a16:creationId xmlns:a16="http://schemas.microsoft.com/office/drawing/2014/main" id="{4BAB2A64-764C-473A-9CBD-6D6ED527237C}"/>
              </a:ext>
            </a:extLst>
          </p:cNvPr>
          <p:cNvSpPr/>
          <p:nvPr/>
        </p:nvSpPr>
        <p:spPr>
          <a:xfrm>
            <a:off x="292475" y="1809750"/>
            <a:ext cx="6340287" cy="1755287"/>
          </a:xfrm>
          <a:custGeom>
            <a:avLst/>
            <a:gdLst/>
            <a:ahLst/>
            <a:cxnLst/>
            <a:rect l="l" t="t" r="r" b="b"/>
            <a:pathLst>
              <a:path w="7185659" h="1689100">
                <a:moveTo>
                  <a:pt x="152400" y="0"/>
                </a:moveTo>
                <a:lnTo>
                  <a:pt x="104231" y="7769"/>
                </a:lnTo>
                <a:lnTo>
                  <a:pt x="62396" y="29405"/>
                </a:lnTo>
                <a:lnTo>
                  <a:pt x="29405" y="62396"/>
                </a:lnTo>
                <a:lnTo>
                  <a:pt x="7769" y="104231"/>
                </a:lnTo>
                <a:lnTo>
                  <a:pt x="0" y="152400"/>
                </a:lnTo>
                <a:lnTo>
                  <a:pt x="0" y="1536192"/>
                </a:lnTo>
                <a:lnTo>
                  <a:pt x="7769" y="1584360"/>
                </a:lnTo>
                <a:lnTo>
                  <a:pt x="29405" y="1626195"/>
                </a:lnTo>
                <a:lnTo>
                  <a:pt x="62396" y="1659186"/>
                </a:lnTo>
                <a:lnTo>
                  <a:pt x="104231" y="1680822"/>
                </a:lnTo>
                <a:lnTo>
                  <a:pt x="152400" y="1688592"/>
                </a:lnTo>
                <a:lnTo>
                  <a:pt x="7033259" y="1688592"/>
                </a:lnTo>
                <a:lnTo>
                  <a:pt x="7081428" y="1680822"/>
                </a:lnTo>
                <a:lnTo>
                  <a:pt x="7123263" y="1659186"/>
                </a:lnTo>
                <a:lnTo>
                  <a:pt x="7156254" y="1626195"/>
                </a:lnTo>
                <a:lnTo>
                  <a:pt x="7177890" y="1584360"/>
                </a:lnTo>
                <a:lnTo>
                  <a:pt x="7185659" y="1536192"/>
                </a:lnTo>
                <a:lnTo>
                  <a:pt x="7185659" y="152400"/>
                </a:lnTo>
                <a:lnTo>
                  <a:pt x="7177890" y="104231"/>
                </a:lnTo>
                <a:lnTo>
                  <a:pt x="7156254" y="62396"/>
                </a:lnTo>
                <a:lnTo>
                  <a:pt x="7123263" y="29405"/>
                </a:lnTo>
                <a:lnTo>
                  <a:pt x="7081428" y="7769"/>
                </a:lnTo>
                <a:lnTo>
                  <a:pt x="7033259" y="0"/>
                </a:lnTo>
                <a:lnTo>
                  <a:pt x="152400" y="0"/>
                </a:lnTo>
                <a:close/>
              </a:path>
            </a:pathLst>
          </a:custGeom>
          <a:ln w="38100">
            <a:solidFill>
              <a:schemeClr val="accent5">
                <a:lumMod val="40000"/>
                <a:lumOff val="60000"/>
              </a:schemeClr>
            </a:solidFill>
          </a:ln>
        </p:spPr>
        <p:txBody>
          <a:bodyPr wrap="square" lIns="0" tIns="0" rIns="0" bIns="0" rtlCol="0"/>
          <a:lstStyle/>
          <a:p>
            <a:endParaRPr sz="1493" dirty="0"/>
          </a:p>
        </p:txBody>
      </p:sp>
      <p:sp>
        <p:nvSpPr>
          <p:cNvPr id="15" name="object 3">
            <a:extLst>
              <a:ext uri="{FF2B5EF4-FFF2-40B4-BE49-F238E27FC236}">
                <a16:creationId xmlns:a16="http://schemas.microsoft.com/office/drawing/2014/main" id="{5C46DCA1-B797-457A-ADE8-40CE51597495}"/>
              </a:ext>
            </a:extLst>
          </p:cNvPr>
          <p:cNvSpPr txBox="1"/>
          <p:nvPr/>
        </p:nvSpPr>
        <p:spPr>
          <a:xfrm>
            <a:off x="392207" y="617130"/>
            <a:ext cx="6024843" cy="1033005"/>
          </a:xfrm>
          <a:prstGeom prst="rect">
            <a:avLst/>
          </a:prstGeom>
        </p:spPr>
        <p:txBody>
          <a:bodyPr vert="horz" wrap="square" lIns="0" tIns="11206" rIns="0" bIns="0" rtlCol="0">
            <a:spAutoFit/>
          </a:bodyPr>
          <a:lstStyle/>
          <a:p>
            <a:pPr marL="11206">
              <a:lnSpc>
                <a:spcPts val="2162"/>
              </a:lnSpc>
              <a:spcBef>
                <a:spcPts val="88"/>
              </a:spcBef>
            </a:pPr>
            <a:r>
              <a:rPr b="1" spc="18" dirty="0">
                <a:solidFill>
                  <a:srgbClr val="016A5F"/>
                </a:solidFill>
                <a:latin typeface="Ubuntu" panose="020B0504030602030204" pitchFamily="34" charset="0"/>
                <a:cs typeface="Arial"/>
              </a:rPr>
              <a:t>ACTIVITY</a:t>
            </a:r>
            <a:r>
              <a:rPr b="1" spc="-101" dirty="0">
                <a:solidFill>
                  <a:srgbClr val="016A5F"/>
                </a:solidFill>
                <a:latin typeface="Ubuntu" panose="020B0504030602030204" pitchFamily="34" charset="0"/>
                <a:cs typeface="Arial"/>
              </a:rPr>
              <a:t> </a:t>
            </a:r>
            <a:r>
              <a:rPr b="1" spc="141" dirty="0">
                <a:solidFill>
                  <a:srgbClr val="016A5F"/>
                </a:solidFill>
                <a:latin typeface="Ubuntu" panose="020B0504030602030204" pitchFamily="34" charset="0"/>
                <a:cs typeface="Arial"/>
              </a:rPr>
              <a:t>#1</a:t>
            </a:r>
            <a:endParaRPr dirty="0">
              <a:latin typeface="Ubuntu" panose="020B0504030602030204" pitchFamily="34" charset="0"/>
              <a:cs typeface="Arial"/>
            </a:endParaRPr>
          </a:p>
          <a:p>
            <a:pPr marL="11206">
              <a:lnSpc>
                <a:spcPts val="1421"/>
              </a:lnSpc>
            </a:pPr>
            <a:r>
              <a:rPr sz="1200" spc="-13" dirty="0">
                <a:solidFill>
                  <a:srgbClr val="221E1F"/>
                </a:solidFill>
                <a:latin typeface="Ubuntu" panose="020B0504030602030204" pitchFamily="34" charset="0"/>
                <a:cs typeface="Microsoft Sans Serif"/>
              </a:rPr>
              <a:t>Ask</a:t>
            </a:r>
            <a:r>
              <a:rPr sz="1200" spc="-44" dirty="0">
                <a:solidFill>
                  <a:srgbClr val="221E1F"/>
                </a:solidFill>
                <a:latin typeface="Ubuntu" panose="020B0504030602030204" pitchFamily="34" charset="0"/>
                <a:cs typeface="Microsoft Sans Serif"/>
              </a:rPr>
              <a:t> </a:t>
            </a:r>
            <a:r>
              <a:rPr sz="1200" spc="22" dirty="0">
                <a:solidFill>
                  <a:srgbClr val="221E1F"/>
                </a:solidFill>
                <a:latin typeface="Ubuntu" panose="020B0504030602030204" pitchFamily="34" charset="0"/>
                <a:cs typeface="Microsoft Sans Serif"/>
              </a:rPr>
              <a:t>all</a:t>
            </a:r>
            <a:r>
              <a:rPr sz="1200" spc="-40" dirty="0">
                <a:solidFill>
                  <a:srgbClr val="221E1F"/>
                </a:solidFill>
                <a:latin typeface="Ubuntu" panose="020B0504030602030204" pitchFamily="34" charset="0"/>
                <a:cs typeface="Microsoft Sans Serif"/>
              </a:rPr>
              <a:t> </a:t>
            </a:r>
            <a:r>
              <a:rPr sz="1200" spc="26" dirty="0">
                <a:solidFill>
                  <a:srgbClr val="221E1F"/>
                </a:solidFill>
                <a:latin typeface="Ubuntu" panose="020B0504030602030204" pitchFamily="34" charset="0"/>
                <a:cs typeface="Microsoft Sans Serif"/>
              </a:rPr>
              <a:t>participants</a:t>
            </a:r>
            <a:r>
              <a:rPr sz="1200" spc="-40" dirty="0">
                <a:solidFill>
                  <a:srgbClr val="221E1F"/>
                </a:solidFill>
                <a:latin typeface="Ubuntu" panose="020B0504030602030204" pitchFamily="34" charset="0"/>
                <a:cs typeface="Microsoft Sans Serif"/>
              </a:rPr>
              <a:t> </a:t>
            </a:r>
            <a:r>
              <a:rPr sz="1200" spc="88" dirty="0">
                <a:solidFill>
                  <a:srgbClr val="221E1F"/>
                </a:solidFill>
                <a:latin typeface="Ubuntu" panose="020B0504030602030204" pitchFamily="34" charset="0"/>
                <a:cs typeface="Microsoft Sans Serif"/>
              </a:rPr>
              <a:t>to</a:t>
            </a:r>
            <a:r>
              <a:rPr sz="1200" spc="-40" dirty="0">
                <a:solidFill>
                  <a:srgbClr val="221E1F"/>
                </a:solidFill>
                <a:latin typeface="Ubuntu" panose="020B0504030602030204" pitchFamily="34" charset="0"/>
                <a:cs typeface="Microsoft Sans Serif"/>
              </a:rPr>
              <a:t> </a:t>
            </a:r>
            <a:r>
              <a:rPr sz="1200" spc="49" dirty="0">
                <a:solidFill>
                  <a:srgbClr val="221E1F"/>
                </a:solidFill>
                <a:latin typeface="Ubuntu" panose="020B0504030602030204" pitchFamily="34" charset="0"/>
                <a:cs typeface="Microsoft Sans Serif"/>
              </a:rPr>
              <a:t>think</a:t>
            </a:r>
            <a:r>
              <a:rPr sz="1200" spc="-40" dirty="0">
                <a:solidFill>
                  <a:srgbClr val="221E1F"/>
                </a:solidFill>
                <a:latin typeface="Ubuntu" panose="020B0504030602030204" pitchFamily="34" charset="0"/>
                <a:cs typeface="Microsoft Sans Serif"/>
              </a:rPr>
              <a:t> </a:t>
            </a:r>
            <a:r>
              <a:rPr sz="1200" spc="40" dirty="0">
                <a:solidFill>
                  <a:srgbClr val="221E1F"/>
                </a:solidFill>
                <a:latin typeface="Ubuntu" panose="020B0504030602030204" pitchFamily="34" charset="0"/>
                <a:cs typeface="Microsoft Sans Serif"/>
              </a:rPr>
              <a:t>about</a:t>
            </a:r>
            <a:r>
              <a:rPr sz="1200" spc="-40" dirty="0">
                <a:solidFill>
                  <a:srgbClr val="221E1F"/>
                </a:solidFill>
                <a:latin typeface="Ubuntu" panose="020B0504030602030204" pitchFamily="34" charset="0"/>
                <a:cs typeface="Microsoft Sans Serif"/>
              </a:rPr>
              <a:t> </a:t>
            </a:r>
            <a:r>
              <a:rPr sz="1200" spc="57" dirty="0">
                <a:solidFill>
                  <a:srgbClr val="221E1F"/>
                </a:solidFill>
                <a:latin typeface="Ubuntu" panose="020B0504030602030204" pitchFamily="34" charset="0"/>
                <a:cs typeface="Microsoft Sans Serif"/>
              </a:rPr>
              <a:t>the</a:t>
            </a:r>
            <a:r>
              <a:rPr sz="1200" spc="-40" dirty="0">
                <a:solidFill>
                  <a:srgbClr val="221E1F"/>
                </a:solidFill>
                <a:latin typeface="Ubuntu" panose="020B0504030602030204" pitchFamily="34" charset="0"/>
                <a:cs typeface="Microsoft Sans Serif"/>
              </a:rPr>
              <a:t> </a:t>
            </a:r>
            <a:r>
              <a:rPr sz="1200" spc="-9" dirty="0">
                <a:solidFill>
                  <a:srgbClr val="221E1F"/>
                </a:solidFill>
                <a:latin typeface="Ubuntu" panose="020B0504030602030204" pitchFamily="34" charset="0"/>
                <a:cs typeface="Microsoft Sans Serif"/>
              </a:rPr>
              <a:t>speech</a:t>
            </a:r>
            <a:r>
              <a:rPr sz="1200" spc="-40" dirty="0">
                <a:solidFill>
                  <a:srgbClr val="221E1F"/>
                </a:solidFill>
                <a:latin typeface="Ubuntu" panose="020B0504030602030204" pitchFamily="34" charset="0"/>
                <a:cs typeface="Microsoft Sans Serif"/>
              </a:rPr>
              <a:t> </a:t>
            </a:r>
            <a:r>
              <a:rPr sz="1200" spc="40" dirty="0">
                <a:solidFill>
                  <a:srgbClr val="221E1F"/>
                </a:solidFill>
                <a:latin typeface="Ubuntu" panose="020B0504030602030204" pitchFamily="34" charset="0"/>
                <a:cs typeface="Microsoft Sans Serif"/>
              </a:rPr>
              <a:t>they</a:t>
            </a:r>
            <a:r>
              <a:rPr sz="1200" spc="-44" dirty="0">
                <a:solidFill>
                  <a:srgbClr val="221E1F"/>
                </a:solidFill>
                <a:latin typeface="Ubuntu" panose="020B0504030602030204" pitchFamily="34" charset="0"/>
                <a:cs typeface="Microsoft Sans Serif"/>
              </a:rPr>
              <a:t> </a:t>
            </a:r>
            <a:r>
              <a:rPr sz="1200" spc="22" dirty="0">
                <a:solidFill>
                  <a:srgbClr val="221E1F"/>
                </a:solidFill>
                <a:latin typeface="Ubuntu" panose="020B0504030602030204" pitchFamily="34" charset="0"/>
                <a:cs typeface="Microsoft Sans Serif"/>
              </a:rPr>
              <a:t>created</a:t>
            </a:r>
            <a:r>
              <a:rPr sz="1200" spc="-40" dirty="0">
                <a:solidFill>
                  <a:srgbClr val="221E1F"/>
                </a:solidFill>
                <a:latin typeface="Ubuntu" panose="020B0504030602030204" pitchFamily="34" charset="0"/>
                <a:cs typeface="Microsoft Sans Serif"/>
              </a:rPr>
              <a:t> </a:t>
            </a:r>
            <a:r>
              <a:rPr sz="1200" spc="4" dirty="0">
                <a:solidFill>
                  <a:srgbClr val="221E1F"/>
                </a:solidFill>
                <a:latin typeface="Ubuntu" panose="020B0504030602030204" pitchFamily="34" charset="0"/>
                <a:cs typeface="Microsoft Sans Serif"/>
              </a:rPr>
              <a:t>and</a:t>
            </a:r>
            <a:r>
              <a:rPr sz="1200" spc="-40" dirty="0">
                <a:solidFill>
                  <a:srgbClr val="221E1F"/>
                </a:solidFill>
                <a:latin typeface="Ubuntu" panose="020B0504030602030204" pitchFamily="34" charset="0"/>
                <a:cs typeface="Microsoft Sans Serif"/>
              </a:rPr>
              <a:t> </a:t>
            </a:r>
            <a:r>
              <a:rPr sz="1200" spc="79" dirty="0">
                <a:solidFill>
                  <a:srgbClr val="221E1F"/>
                </a:solidFill>
                <a:latin typeface="Ubuntu" panose="020B0504030602030204" pitchFamily="34" charset="0"/>
                <a:cs typeface="Microsoft Sans Serif"/>
              </a:rPr>
              <a:t>if</a:t>
            </a:r>
            <a:r>
              <a:rPr sz="1200" spc="-40" dirty="0">
                <a:solidFill>
                  <a:srgbClr val="221E1F"/>
                </a:solidFill>
                <a:latin typeface="Ubuntu" panose="020B0504030602030204" pitchFamily="34" charset="0"/>
                <a:cs typeface="Microsoft Sans Serif"/>
              </a:rPr>
              <a:t> </a:t>
            </a:r>
            <a:r>
              <a:rPr sz="1200" spc="40" dirty="0">
                <a:solidFill>
                  <a:srgbClr val="221E1F"/>
                </a:solidFill>
                <a:latin typeface="Ubuntu" panose="020B0504030602030204" pitchFamily="34" charset="0"/>
                <a:cs typeface="Microsoft Sans Serif"/>
              </a:rPr>
              <a:t>they</a:t>
            </a:r>
            <a:r>
              <a:rPr sz="1200" spc="-40" dirty="0">
                <a:solidFill>
                  <a:srgbClr val="221E1F"/>
                </a:solidFill>
                <a:latin typeface="Ubuntu" panose="020B0504030602030204" pitchFamily="34" charset="0"/>
                <a:cs typeface="Microsoft Sans Serif"/>
              </a:rPr>
              <a:t> </a:t>
            </a:r>
            <a:r>
              <a:rPr sz="1200" spc="-18" dirty="0">
                <a:solidFill>
                  <a:srgbClr val="221E1F"/>
                </a:solidFill>
                <a:latin typeface="Ubuntu" panose="020B0504030602030204" pitchFamily="34" charset="0"/>
                <a:cs typeface="Microsoft Sans Serif"/>
              </a:rPr>
              <a:t>have</a:t>
            </a:r>
            <a:r>
              <a:rPr sz="1200" spc="-40" dirty="0">
                <a:solidFill>
                  <a:srgbClr val="221E1F"/>
                </a:solidFill>
                <a:latin typeface="Ubuntu" panose="020B0504030602030204" pitchFamily="34" charset="0"/>
                <a:cs typeface="Microsoft Sans Serif"/>
              </a:rPr>
              <a:t> </a:t>
            </a:r>
            <a:r>
              <a:rPr sz="1200" spc="-44" dirty="0">
                <a:solidFill>
                  <a:srgbClr val="221E1F"/>
                </a:solidFill>
                <a:latin typeface="Ubuntu" panose="020B0504030602030204" pitchFamily="34" charset="0"/>
                <a:cs typeface="Microsoft Sans Serif"/>
              </a:rPr>
              <a:t>a</a:t>
            </a:r>
            <a:r>
              <a:rPr sz="1200" spc="-40" dirty="0">
                <a:solidFill>
                  <a:srgbClr val="221E1F"/>
                </a:solidFill>
                <a:latin typeface="Ubuntu" panose="020B0504030602030204" pitchFamily="34" charset="0"/>
                <a:cs typeface="Microsoft Sans Serif"/>
              </a:rPr>
              <a:t> </a:t>
            </a:r>
            <a:r>
              <a:rPr sz="1200" spc="35" dirty="0">
                <a:solidFill>
                  <a:srgbClr val="221E1F"/>
                </a:solidFill>
                <a:latin typeface="Ubuntu" panose="020B0504030602030204" pitchFamily="34" charset="0"/>
                <a:cs typeface="Microsoft Sans Serif"/>
              </a:rPr>
              <a:t>good</a:t>
            </a:r>
            <a:endParaRPr sz="1200" dirty="0">
              <a:latin typeface="Ubuntu" panose="020B0504030602030204" pitchFamily="34" charset="0"/>
              <a:cs typeface="Microsoft Sans Serif"/>
            </a:endParaRPr>
          </a:p>
          <a:p>
            <a:pPr marL="11206" marR="4483">
              <a:lnSpc>
                <a:spcPct val="101200"/>
              </a:lnSpc>
            </a:pPr>
            <a:r>
              <a:rPr sz="1200" spc="18" dirty="0">
                <a:solidFill>
                  <a:srgbClr val="221E1F"/>
                </a:solidFill>
                <a:latin typeface="Ubuntu" panose="020B0504030602030204" pitchFamily="34" charset="0"/>
                <a:cs typeface="Microsoft Sans Serif"/>
              </a:rPr>
              <a:t>opening,</a:t>
            </a:r>
            <a:r>
              <a:rPr sz="1200" spc="-44" dirty="0">
                <a:solidFill>
                  <a:srgbClr val="221E1F"/>
                </a:solidFill>
                <a:latin typeface="Ubuntu" panose="020B0504030602030204" pitchFamily="34" charset="0"/>
                <a:cs typeface="Microsoft Sans Serif"/>
              </a:rPr>
              <a:t> </a:t>
            </a:r>
            <a:r>
              <a:rPr sz="1200" spc="13" dirty="0">
                <a:solidFill>
                  <a:srgbClr val="221E1F"/>
                </a:solidFill>
                <a:latin typeface="Ubuntu" panose="020B0504030602030204" pitchFamily="34" charset="0"/>
                <a:cs typeface="Microsoft Sans Serif"/>
              </a:rPr>
              <a:t>body,</a:t>
            </a:r>
            <a:r>
              <a:rPr sz="1200" spc="-40" dirty="0">
                <a:solidFill>
                  <a:srgbClr val="221E1F"/>
                </a:solidFill>
                <a:latin typeface="Ubuntu" panose="020B0504030602030204" pitchFamily="34" charset="0"/>
                <a:cs typeface="Microsoft Sans Serif"/>
              </a:rPr>
              <a:t> </a:t>
            </a:r>
            <a:r>
              <a:rPr sz="1200" spc="4" dirty="0">
                <a:solidFill>
                  <a:srgbClr val="221E1F"/>
                </a:solidFill>
                <a:latin typeface="Ubuntu" panose="020B0504030602030204" pitchFamily="34" charset="0"/>
                <a:cs typeface="Microsoft Sans Serif"/>
              </a:rPr>
              <a:t>and</a:t>
            </a:r>
            <a:r>
              <a:rPr sz="1200" spc="-44" dirty="0">
                <a:solidFill>
                  <a:srgbClr val="221E1F"/>
                </a:solidFill>
                <a:latin typeface="Ubuntu" panose="020B0504030602030204" pitchFamily="34" charset="0"/>
                <a:cs typeface="Microsoft Sans Serif"/>
              </a:rPr>
              <a:t> </a:t>
            </a:r>
            <a:r>
              <a:rPr sz="1200" spc="9" dirty="0">
                <a:solidFill>
                  <a:srgbClr val="221E1F"/>
                </a:solidFill>
                <a:latin typeface="Ubuntu" panose="020B0504030602030204" pitchFamily="34" charset="0"/>
                <a:cs typeface="Microsoft Sans Serif"/>
              </a:rPr>
              <a:t>closing</a:t>
            </a:r>
            <a:r>
              <a:rPr sz="1200" spc="-40" dirty="0">
                <a:solidFill>
                  <a:srgbClr val="221E1F"/>
                </a:solidFill>
                <a:latin typeface="Ubuntu" panose="020B0504030602030204" pitchFamily="34" charset="0"/>
                <a:cs typeface="Microsoft Sans Serif"/>
              </a:rPr>
              <a:t> </a:t>
            </a:r>
            <a:r>
              <a:rPr sz="1200" spc="4" dirty="0">
                <a:solidFill>
                  <a:srgbClr val="221E1F"/>
                </a:solidFill>
                <a:latin typeface="Ubuntu" panose="020B0504030602030204" pitchFamily="34" charset="0"/>
                <a:cs typeface="Microsoft Sans Serif"/>
              </a:rPr>
              <a:t>remarks.</a:t>
            </a:r>
            <a:r>
              <a:rPr sz="1200" spc="-44" dirty="0">
                <a:solidFill>
                  <a:srgbClr val="221E1F"/>
                </a:solidFill>
                <a:latin typeface="Ubuntu" panose="020B0504030602030204" pitchFamily="34" charset="0"/>
                <a:cs typeface="Microsoft Sans Serif"/>
              </a:rPr>
              <a:t> </a:t>
            </a:r>
            <a:r>
              <a:rPr sz="1200" spc="-13" dirty="0">
                <a:solidFill>
                  <a:srgbClr val="221E1F"/>
                </a:solidFill>
                <a:latin typeface="Ubuntu" panose="020B0504030602030204" pitchFamily="34" charset="0"/>
                <a:cs typeface="Microsoft Sans Serif"/>
              </a:rPr>
              <a:t>Ask</a:t>
            </a:r>
            <a:r>
              <a:rPr sz="1200" spc="-40" dirty="0">
                <a:solidFill>
                  <a:srgbClr val="221E1F"/>
                </a:solidFill>
                <a:latin typeface="Ubuntu" panose="020B0504030602030204" pitchFamily="34" charset="0"/>
                <a:cs typeface="Microsoft Sans Serif"/>
              </a:rPr>
              <a:t> </a:t>
            </a:r>
            <a:r>
              <a:rPr sz="1200" spc="22" dirty="0">
                <a:solidFill>
                  <a:srgbClr val="221E1F"/>
                </a:solidFill>
                <a:latin typeface="Ubuntu" panose="020B0504030602030204" pitchFamily="34" charset="0"/>
                <a:cs typeface="Microsoft Sans Serif"/>
              </a:rPr>
              <a:t>one</a:t>
            </a:r>
            <a:r>
              <a:rPr sz="1200" spc="-44" dirty="0">
                <a:solidFill>
                  <a:srgbClr val="221E1F"/>
                </a:solidFill>
                <a:latin typeface="Ubuntu" panose="020B0504030602030204" pitchFamily="34" charset="0"/>
                <a:cs typeface="Microsoft Sans Serif"/>
              </a:rPr>
              <a:t> </a:t>
            </a:r>
            <a:r>
              <a:rPr sz="1200" spc="53" dirty="0">
                <a:solidFill>
                  <a:srgbClr val="221E1F"/>
                </a:solidFill>
                <a:latin typeface="Ubuntu" panose="020B0504030602030204" pitchFamily="34" charset="0"/>
                <a:cs typeface="Microsoft Sans Serif"/>
              </a:rPr>
              <a:t>or</a:t>
            </a:r>
            <a:r>
              <a:rPr sz="1200" spc="-40" dirty="0">
                <a:solidFill>
                  <a:srgbClr val="221E1F"/>
                </a:solidFill>
                <a:latin typeface="Ubuntu" panose="020B0504030602030204" pitchFamily="34" charset="0"/>
                <a:cs typeface="Microsoft Sans Serif"/>
              </a:rPr>
              <a:t> </a:t>
            </a:r>
            <a:r>
              <a:rPr sz="1200" spc="79" dirty="0">
                <a:solidFill>
                  <a:srgbClr val="221E1F"/>
                </a:solidFill>
                <a:latin typeface="Ubuntu" panose="020B0504030602030204" pitchFamily="34" charset="0"/>
                <a:cs typeface="Microsoft Sans Serif"/>
              </a:rPr>
              <a:t>two</a:t>
            </a:r>
            <a:r>
              <a:rPr sz="1200" spc="-44" dirty="0">
                <a:solidFill>
                  <a:srgbClr val="221E1F"/>
                </a:solidFill>
                <a:latin typeface="Ubuntu" panose="020B0504030602030204" pitchFamily="34" charset="0"/>
                <a:cs typeface="Microsoft Sans Serif"/>
              </a:rPr>
              <a:t> </a:t>
            </a:r>
            <a:r>
              <a:rPr sz="1200" spc="26" dirty="0">
                <a:solidFill>
                  <a:srgbClr val="221E1F"/>
                </a:solidFill>
                <a:latin typeface="Ubuntu" panose="020B0504030602030204" pitchFamily="34" charset="0"/>
                <a:cs typeface="Microsoft Sans Serif"/>
              </a:rPr>
              <a:t>participants</a:t>
            </a:r>
            <a:r>
              <a:rPr sz="1200" spc="-40" dirty="0">
                <a:solidFill>
                  <a:srgbClr val="221E1F"/>
                </a:solidFill>
                <a:latin typeface="Ubuntu" panose="020B0504030602030204" pitchFamily="34" charset="0"/>
                <a:cs typeface="Microsoft Sans Serif"/>
              </a:rPr>
              <a:t> </a:t>
            </a:r>
            <a:r>
              <a:rPr sz="1200" spc="88" dirty="0">
                <a:solidFill>
                  <a:srgbClr val="221E1F"/>
                </a:solidFill>
                <a:latin typeface="Ubuntu" panose="020B0504030602030204" pitchFamily="34" charset="0"/>
                <a:cs typeface="Microsoft Sans Serif"/>
              </a:rPr>
              <a:t>to</a:t>
            </a:r>
            <a:r>
              <a:rPr sz="1200" spc="-40" dirty="0">
                <a:solidFill>
                  <a:srgbClr val="221E1F"/>
                </a:solidFill>
                <a:latin typeface="Ubuntu" panose="020B0504030602030204" pitchFamily="34" charset="0"/>
                <a:cs typeface="Microsoft Sans Serif"/>
              </a:rPr>
              <a:t> </a:t>
            </a:r>
            <a:r>
              <a:rPr sz="1200" spc="-4" dirty="0">
                <a:solidFill>
                  <a:srgbClr val="221E1F"/>
                </a:solidFill>
                <a:latin typeface="Ubuntu" panose="020B0504030602030204" pitchFamily="34" charset="0"/>
                <a:cs typeface="Microsoft Sans Serif"/>
              </a:rPr>
              <a:t>share</a:t>
            </a:r>
            <a:r>
              <a:rPr sz="1200" spc="-44" dirty="0">
                <a:solidFill>
                  <a:srgbClr val="221E1F"/>
                </a:solidFill>
                <a:latin typeface="Ubuntu" panose="020B0504030602030204" pitchFamily="34" charset="0"/>
                <a:cs typeface="Microsoft Sans Serif"/>
              </a:rPr>
              <a:t> </a:t>
            </a:r>
            <a:r>
              <a:rPr sz="1200" spc="57" dirty="0">
                <a:solidFill>
                  <a:srgbClr val="221E1F"/>
                </a:solidFill>
                <a:latin typeface="Ubuntu" panose="020B0504030602030204" pitchFamily="34" charset="0"/>
                <a:cs typeface="Microsoft Sans Serif"/>
              </a:rPr>
              <a:t>the</a:t>
            </a:r>
            <a:r>
              <a:rPr sz="1200" spc="-40" dirty="0">
                <a:solidFill>
                  <a:srgbClr val="221E1F"/>
                </a:solidFill>
                <a:latin typeface="Ubuntu" panose="020B0504030602030204" pitchFamily="34" charset="0"/>
                <a:cs typeface="Microsoft Sans Serif"/>
              </a:rPr>
              <a:t> </a:t>
            </a:r>
            <a:r>
              <a:rPr sz="1200" spc="66" dirty="0">
                <a:solidFill>
                  <a:srgbClr val="221E1F"/>
                </a:solidFill>
                <a:latin typeface="Ubuntu" panose="020B0504030602030204" pitchFamily="34" charset="0"/>
                <a:cs typeface="Microsoft Sans Serif"/>
              </a:rPr>
              <a:t>draft</a:t>
            </a:r>
            <a:r>
              <a:rPr sz="1200" spc="-44" dirty="0">
                <a:solidFill>
                  <a:srgbClr val="221E1F"/>
                </a:solidFill>
                <a:latin typeface="Ubuntu" panose="020B0504030602030204" pitchFamily="34" charset="0"/>
                <a:cs typeface="Microsoft Sans Serif"/>
              </a:rPr>
              <a:t> </a:t>
            </a:r>
            <a:r>
              <a:rPr sz="1200" spc="84" dirty="0">
                <a:solidFill>
                  <a:srgbClr val="221E1F"/>
                </a:solidFill>
                <a:latin typeface="Ubuntu" panose="020B0504030602030204" pitchFamily="34" charset="0"/>
                <a:cs typeface="Microsoft Sans Serif"/>
              </a:rPr>
              <a:t>of </a:t>
            </a:r>
            <a:r>
              <a:rPr sz="1200" spc="-313" dirty="0">
                <a:solidFill>
                  <a:srgbClr val="221E1F"/>
                </a:solidFill>
                <a:latin typeface="Ubuntu" panose="020B0504030602030204" pitchFamily="34" charset="0"/>
                <a:cs typeface="Microsoft Sans Serif"/>
              </a:rPr>
              <a:t> </a:t>
            </a:r>
            <a:r>
              <a:rPr sz="1200" spc="57" dirty="0">
                <a:solidFill>
                  <a:srgbClr val="221E1F"/>
                </a:solidFill>
                <a:latin typeface="Ubuntu" panose="020B0504030602030204" pitchFamily="34" charset="0"/>
                <a:cs typeface="Microsoft Sans Serif"/>
              </a:rPr>
              <a:t>the </a:t>
            </a:r>
            <a:r>
              <a:rPr sz="1200" spc="-9" dirty="0">
                <a:solidFill>
                  <a:srgbClr val="221E1F"/>
                </a:solidFill>
                <a:latin typeface="Ubuntu" panose="020B0504030602030204" pitchFamily="34" charset="0"/>
                <a:cs typeface="Microsoft Sans Serif"/>
              </a:rPr>
              <a:t>speech </a:t>
            </a:r>
            <a:r>
              <a:rPr sz="1200" spc="40" dirty="0">
                <a:solidFill>
                  <a:srgbClr val="221E1F"/>
                </a:solidFill>
                <a:latin typeface="Ubuntu" panose="020B0504030602030204" pitchFamily="34" charset="0"/>
                <a:cs typeface="Microsoft Sans Serif"/>
              </a:rPr>
              <a:t>they </a:t>
            </a:r>
            <a:r>
              <a:rPr sz="1200" spc="22" dirty="0">
                <a:solidFill>
                  <a:srgbClr val="221E1F"/>
                </a:solidFill>
                <a:latin typeface="Ubuntu" panose="020B0504030602030204" pitchFamily="34" charset="0"/>
                <a:cs typeface="Microsoft Sans Serif"/>
              </a:rPr>
              <a:t>created </a:t>
            </a:r>
            <a:r>
              <a:rPr sz="1200" spc="66" dirty="0">
                <a:solidFill>
                  <a:srgbClr val="221E1F"/>
                </a:solidFill>
                <a:latin typeface="Ubuntu" panose="020B0504030602030204" pitchFamily="34" charset="0"/>
                <a:cs typeface="Microsoft Sans Serif"/>
              </a:rPr>
              <a:t>with </a:t>
            </a:r>
            <a:r>
              <a:rPr sz="1200" spc="57" dirty="0">
                <a:solidFill>
                  <a:srgbClr val="221E1F"/>
                </a:solidFill>
                <a:latin typeface="Ubuntu" panose="020B0504030602030204" pitchFamily="34" charset="0"/>
                <a:cs typeface="Microsoft Sans Serif"/>
              </a:rPr>
              <a:t>the </a:t>
            </a:r>
            <a:r>
              <a:rPr sz="1200" spc="22" dirty="0">
                <a:solidFill>
                  <a:srgbClr val="221E1F"/>
                </a:solidFill>
                <a:latin typeface="Ubuntu" panose="020B0504030602030204" pitchFamily="34" charset="0"/>
                <a:cs typeface="Microsoft Sans Serif"/>
              </a:rPr>
              <a:t>group. </a:t>
            </a:r>
            <a:r>
              <a:rPr sz="1200" spc="13" dirty="0">
                <a:solidFill>
                  <a:srgbClr val="221E1F"/>
                </a:solidFill>
                <a:latin typeface="Ubuntu" panose="020B0504030602030204" pitchFamily="34" charset="0"/>
                <a:cs typeface="Microsoft Sans Serif"/>
              </a:rPr>
              <a:t>Provide </a:t>
            </a:r>
            <a:r>
              <a:rPr sz="1200" spc="18" dirty="0">
                <a:solidFill>
                  <a:srgbClr val="221E1F"/>
                </a:solidFill>
                <a:latin typeface="Ubuntu" panose="020B0504030602030204" pitchFamily="34" charset="0"/>
                <a:cs typeface="Microsoft Sans Serif"/>
              </a:rPr>
              <a:t>feedback </a:t>
            </a:r>
            <a:r>
              <a:rPr sz="1200" spc="4" dirty="0">
                <a:solidFill>
                  <a:srgbClr val="221E1F"/>
                </a:solidFill>
                <a:latin typeface="Ubuntu" panose="020B0504030602030204" pitchFamily="34" charset="0"/>
                <a:cs typeface="Microsoft Sans Serif"/>
              </a:rPr>
              <a:t>and </a:t>
            </a:r>
            <a:r>
              <a:rPr sz="1200" spc="9" dirty="0">
                <a:solidFill>
                  <a:srgbClr val="221E1F"/>
                </a:solidFill>
                <a:latin typeface="Ubuntu" panose="020B0504030602030204" pitchFamily="34" charset="0"/>
                <a:cs typeface="Microsoft Sans Serif"/>
              </a:rPr>
              <a:t>suggestions </a:t>
            </a:r>
            <a:r>
              <a:rPr sz="1200" spc="84" dirty="0">
                <a:solidFill>
                  <a:srgbClr val="221E1F"/>
                </a:solidFill>
                <a:latin typeface="Ubuntu" panose="020B0504030602030204" pitchFamily="34" charset="0"/>
                <a:cs typeface="Microsoft Sans Serif"/>
              </a:rPr>
              <a:t>of </a:t>
            </a:r>
            <a:r>
              <a:rPr sz="1200" spc="31" dirty="0">
                <a:solidFill>
                  <a:srgbClr val="221E1F"/>
                </a:solidFill>
                <a:latin typeface="Ubuntu" panose="020B0504030602030204" pitchFamily="34" charset="0"/>
                <a:cs typeface="Microsoft Sans Serif"/>
              </a:rPr>
              <a:t>your </a:t>
            </a:r>
            <a:r>
              <a:rPr sz="1200" spc="-318" dirty="0">
                <a:solidFill>
                  <a:srgbClr val="221E1F"/>
                </a:solidFill>
                <a:latin typeface="Ubuntu" panose="020B0504030602030204" pitchFamily="34" charset="0"/>
                <a:cs typeface="Microsoft Sans Serif"/>
              </a:rPr>
              <a:t> </a:t>
            </a:r>
            <a:r>
              <a:rPr sz="1200" spc="18" dirty="0">
                <a:solidFill>
                  <a:srgbClr val="221E1F"/>
                </a:solidFill>
                <a:latin typeface="Ubuntu" panose="020B0504030602030204" pitchFamily="34" charset="0"/>
                <a:cs typeface="Microsoft Sans Serif"/>
              </a:rPr>
              <a:t>own.</a:t>
            </a:r>
            <a:r>
              <a:rPr sz="1200" spc="-49" dirty="0">
                <a:solidFill>
                  <a:srgbClr val="221E1F"/>
                </a:solidFill>
                <a:latin typeface="Ubuntu" panose="020B0504030602030204" pitchFamily="34" charset="0"/>
                <a:cs typeface="Microsoft Sans Serif"/>
              </a:rPr>
              <a:t> </a:t>
            </a:r>
            <a:r>
              <a:rPr sz="1200" spc="-13" dirty="0">
                <a:solidFill>
                  <a:srgbClr val="221E1F"/>
                </a:solidFill>
                <a:latin typeface="Ubuntu" panose="020B0504030602030204" pitchFamily="34" charset="0"/>
                <a:cs typeface="Microsoft Sans Serif"/>
              </a:rPr>
              <a:t>Ask</a:t>
            </a:r>
            <a:r>
              <a:rPr sz="1200" spc="-44" dirty="0">
                <a:solidFill>
                  <a:srgbClr val="221E1F"/>
                </a:solidFill>
                <a:latin typeface="Ubuntu" panose="020B0504030602030204" pitchFamily="34" charset="0"/>
                <a:cs typeface="Microsoft Sans Serif"/>
              </a:rPr>
              <a:t> </a:t>
            </a:r>
            <a:r>
              <a:rPr sz="1200" spc="31" dirty="0">
                <a:solidFill>
                  <a:srgbClr val="221E1F"/>
                </a:solidFill>
                <a:latin typeface="Ubuntu" panose="020B0504030602030204" pitchFamily="34" charset="0"/>
                <a:cs typeface="Microsoft Sans Serif"/>
              </a:rPr>
              <a:t>yourself</a:t>
            </a:r>
            <a:r>
              <a:rPr sz="1200" spc="-44" dirty="0">
                <a:solidFill>
                  <a:srgbClr val="221E1F"/>
                </a:solidFill>
                <a:latin typeface="Ubuntu" panose="020B0504030602030204" pitchFamily="34" charset="0"/>
                <a:cs typeface="Microsoft Sans Serif"/>
              </a:rPr>
              <a:t> </a:t>
            </a:r>
            <a:r>
              <a:rPr sz="1200" spc="22" dirty="0">
                <a:solidFill>
                  <a:srgbClr val="221E1F"/>
                </a:solidFill>
                <a:latin typeface="Ubuntu" panose="020B0504030602030204" pitchFamily="34" charset="0"/>
                <a:cs typeface="Microsoft Sans Serif"/>
              </a:rPr>
              <a:t>these</a:t>
            </a:r>
            <a:r>
              <a:rPr sz="1200" spc="-44" dirty="0">
                <a:solidFill>
                  <a:srgbClr val="221E1F"/>
                </a:solidFill>
                <a:latin typeface="Ubuntu" panose="020B0504030602030204" pitchFamily="34" charset="0"/>
                <a:cs typeface="Microsoft Sans Serif"/>
              </a:rPr>
              <a:t> </a:t>
            </a:r>
            <a:r>
              <a:rPr sz="1200" spc="18" dirty="0">
                <a:solidFill>
                  <a:srgbClr val="221E1F"/>
                </a:solidFill>
                <a:latin typeface="Ubuntu" panose="020B0504030602030204" pitchFamily="34" charset="0"/>
                <a:cs typeface="Microsoft Sans Serif"/>
              </a:rPr>
              <a:t>questions</a:t>
            </a:r>
            <a:r>
              <a:rPr sz="1200" spc="-44" dirty="0">
                <a:solidFill>
                  <a:srgbClr val="221E1F"/>
                </a:solidFill>
                <a:latin typeface="Ubuntu" panose="020B0504030602030204" pitchFamily="34" charset="0"/>
                <a:cs typeface="Microsoft Sans Serif"/>
              </a:rPr>
              <a:t> </a:t>
            </a:r>
            <a:r>
              <a:rPr sz="1200" spc="40" dirty="0">
                <a:solidFill>
                  <a:srgbClr val="221E1F"/>
                </a:solidFill>
                <a:latin typeface="Ubuntu" panose="020B0504030602030204" pitchFamily="34" charset="0"/>
                <a:cs typeface="Microsoft Sans Serif"/>
              </a:rPr>
              <a:t>about</a:t>
            </a:r>
            <a:r>
              <a:rPr sz="1200" spc="-44" dirty="0">
                <a:solidFill>
                  <a:srgbClr val="221E1F"/>
                </a:solidFill>
                <a:latin typeface="Ubuntu" panose="020B0504030602030204" pitchFamily="34" charset="0"/>
                <a:cs typeface="Microsoft Sans Serif"/>
              </a:rPr>
              <a:t> </a:t>
            </a:r>
            <a:r>
              <a:rPr sz="1200" spc="53" dirty="0">
                <a:solidFill>
                  <a:srgbClr val="221E1F"/>
                </a:solidFill>
                <a:latin typeface="Ubuntu" panose="020B0504030602030204" pitchFamily="34" charset="0"/>
                <a:cs typeface="Microsoft Sans Serif"/>
              </a:rPr>
              <a:t>their</a:t>
            </a:r>
            <a:r>
              <a:rPr sz="1200" spc="-44" dirty="0">
                <a:solidFill>
                  <a:srgbClr val="221E1F"/>
                </a:solidFill>
                <a:latin typeface="Ubuntu" panose="020B0504030602030204" pitchFamily="34" charset="0"/>
                <a:cs typeface="Microsoft Sans Serif"/>
              </a:rPr>
              <a:t> </a:t>
            </a:r>
            <a:r>
              <a:rPr sz="1200" spc="-13" dirty="0">
                <a:solidFill>
                  <a:srgbClr val="221E1F"/>
                </a:solidFill>
                <a:latin typeface="Ubuntu" panose="020B0504030602030204" pitchFamily="34" charset="0"/>
                <a:cs typeface="Microsoft Sans Serif"/>
              </a:rPr>
              <a:t>speech:</a:t>
            </a:r>
            <a:endParaRPr sz="1200" dirty="0">
              <a:latin typeface="Ubuntu" panose="020B0504030602030204" pitchFamily="34" charset="0"/>
              <a:cs typeface="Microsoft Sans Serif"/>
            </a:endParaRPr>
          </a:p>
        </p:txBody>
      </p:sp>
      <p:sp>
        <p:nvSpPr>
          <p:cNvPr id="16" name="object 4">
            <a:extLst>
              <a:ext uri="{FF2B5EF4-FFF2-40B4-BE49-F238E27FC236}">
                <a16:creationId xmlns:a16="http://schemas.microsoft.com/office/drawing/2014/main" id="{F1D9D079-2514-41B0-840D-A430919F4E52}"/>
              </a:ext>
            </a:extLst>
          </p:cNvPr>
          <p:cNvSpPr/>
          <p:nvPr/>
        </p:nvSpPr>
        <p:spPr>
          <a:xfrm>
            <a:off x="292475" y="3663649"/>
            <a:ext cx="6340287" cy="2499026"/>
          </a:xfrm>
          <a:custGeom>
            <a:avLst/>
            <a:gdLst/>
            <a:ahLst/>
            <a:cxnLst/>
            <a:rect l="l" t="t" r="r" b="b"/>
            <a:pathLst>
              <a:path w="7185659" h="2700020">
                <a:moveTo>
                  <a:pt x="152400" y="0"/>
                </a:moveTo>
                <a:lnTo>
                  <a:pt x="104231" y="7769"/>
                </a:lnTo>
                <a:lnTo>
                  <a:pt x="62396" y="29405"/>
                </a:lnTo>
                <a:lnTo>
                  <a:pt x="29405" y="62396"/>
                </a:lnTo>
                <a:lnTo>
                  <a:pt x="7769" y="104231"/>
                </a:lnTo>
                <a:lnTo>
                  <a:pt x="0" y="152400"/>
                </a:lnTo>
                <a:lnTo>
                  <a:pt x="0" y="2547112"/>
                </a:lnTo>
                <a:lnTo>
                  <a:pt x="7769" y="2595280"/>
                </a:lnTo>
                <a:lnTo>
                  <a:pt x="29405" y="2637115"/>
                </a:lnTo>
                <a:lnTo>
                  <a:pt x="62396" y="2670106"/>
                </a:lnTo>
                <a:lnTo>
                  <a:pt x="104231" y="2691742"/>
                </a:lnTo>
                <a:lnTo>
                  <a:pt x="152400" y="2699512"/>
                </a:lnTo>
                <a:lnTo>
                  <a:pt x="7033259" y="2699512"/>
                </a:lnTo>
                <a:lnTo>
                  <a:pt x="7081428" y="2691742"/>
                </a:lnTo>
                <a:lnTo>
                  <a:pt x="7123263" y="2670106"/>
                </a:lnTo>
                <a:lnTo>
                  <a:pt x="7156254" y="2637115"/>
                </a:lnTo>
                <a:lnTo>
                  <a:pt x="7177890" y="2595280"/>
                </a:lnTo>
                <a:lnTo>
                  <a:pt x="7185659" y="2547112"/>
                </a:lnTo>
                <a:lnTo>
                  <a:pt x="7185659" y="152400"/>
                </a:lnTo>
                <a:lnTo>
                  <a:pt x="7177890" y="104231"/>
                </a:lnTo>
                <a:lnTo>
                  <a:pt x="7156254" y="62396"/>
                </a:lnTo>
                <a:lnTo>
                  <a:pt x="7123263" y="29405"/>
                </a:lnTo>
                <a:lnTo>
                  <a:pt x="7081428" y="7769"/>
                </a:lnTo>
                <a:lnTo>
                  <a:pt x="7033259" y="0"/>
                </a:lnTo>
                <a:lnTo>
                  <a:pt x="152400" y="0"/>
                </a:lnTo>
                <a:close/>
              </a:path>
            </a:pathLst>
          </a:custGeom>
          <a:ln w="38099">
            <a:solidFill>
              <a:schemeClr val="accent5">
                <a:lumMod val="40000"/>
                <a:lumOff val="60000"/>
              </a:schemeClr>
            </a:solidFill>
          </a:ln>
        </p:spPr>
        <p:txBody>
          <a:bodyPr wrap="square" lIns="0" tIns="0" rIns="0" bIns="0" rtlCol="0"/>
          <a:lstStyle/>
          <a:p>
            <a:endParaRPr sz="1493" dirty="0"/>
          </a:p>
        </p:txBody>
      </p:sp>
      <p:sp>
        <p:nvSpPr>
          <p:cNvPr id="17" name="object 5">
            <a:extLst>
              <a:ext uri="{FF2B5EF4-FFF2-40B4-BE49-F238E27FC236}">
                <a16:creationId xmlns:a16="http://schemas.microsoft.com/office/drawing/2014/main" id="{FDFC159D-40B6-4BB2-B39D-05641934D442}"/>
              </a:ext>
            </a:extLst>
          </p:cNvPr>
          <p:cNvSpPr/>
          <p:nvPr/>
        </p:nvSpPr>
        <p:spPr>
          <a:xfrm>
            <a:off x="292475" y="6305550"/>
            <a:ext cx="6340287" cy="2875847"/>
          </a:xfrm>
          <a:custGeom>
            <a:avLst/>
            <a:gdLst/>
            <a:ahLst/>
            <a:cxnLst/>
            <a:rect l="l" t="t" r="r" b="b"/>
            <a:pathLst>
              <a:path w="7185659" h="3154679">
                <a:moveTo>
                  <a:pt x="152400" y="0"/>
                </a:moveTo>
                <a:lnTo>
                  <a:pt x="104231" y="7769"/>
                </a:lnTo>
                <a:lnTo>
                  <a:pt x="62396" y="29405"/>
                </a:lnTo>
                <a:lnTo>
                  <a:pt x="29405" y="62396"/>
                </a:lnTo>
                <a:lnTo>
                  <a:pt x="7769" y="104231"/>
                </a:lnTo>
                <a:lnTo>
                  <a:pt x="0" y="152400"/>
                </a:lnTo>
                <a:lnTo>
                  <a:pt x="0" y="3002280"/>
                </a:lnTo>
                <a:lnTo>
                  <a:pt x="7769" y="3050448"/>
                </a:lnTo>
                <a:lnTo>
                  <a:pt x="29405" y="3092283"/>
                </a:lnTo>
                <a:lnTo>
                  <a:pt x="62396" y="3125274"/>
                </a:lnTo>
                <a:lnTo>
                  <a:pt x="104231" y="3146910"/>
                </a:lnTo>
                <a:lnTo>
                  <a:pt x="152400" y="3154680"/>
                </a:lnTo>
                <a:lnTo>
                  <a:pt x="7033259" y="3154680"/>
                </a:lnTo>
                <a:lnTo>
                  <a:pt x="7081428" y="3146910"/>
                </a:lnTo>
                <a:lnTo>
                  <a:pt x="7123263" y="3125274"/>
                </a:lnTo>
                <a:lnTo>
                  <a:pt x="7156254" y="3092283"/>
                </a:lnTo>
                <a:lnTo>
                  <a:pt x="7177890" y="3050448"/>
                </a:lnTo>
                <a:lnTo>
                  <a:pt x="7185659" y="3002280"/>
                </a:lnTo>
                <a:lnTo>
                  <a:pt x="7185659" y="152400"/>
                </a:lnTo>
                <a:lnTo>
                  <a:pt x="7177890" y="104231"/>
                </a:lnTo>
                <a:lnTo>
                  <a:pt x="7156254" y="62396"/>
                </a:lnTo>
                <a:lnTo>
                  <a:pt x="7123263" y="29405"/>
                </a:lnTo>
                <a:lnTo>
                  <a:pt x="7081428" y="7769"/>
                </a:lnTo>
                <a:lnTo>
                  <a:pt x="7033259" y="0"/>
                </a:lnTo>
                <a:lnTo>
                  <a:pt x="152400" y="0"/>
                </a:lnTo>
                <a:close/>
              </a:path>
            </a:pathLst>
          </a:custGeom>
          <a:ln w="38100">
            <a:solidFill>
              <a:schemeClr val="accent5">
                <a:lumMod val="40000"/>
                <a:lumOff val="60000"/>
              </a:schemeClr>
            </a:solidFill>
          </a:ln>
        </p:spPr>
        <p:txBody>
          <a:bodyPr wrap="square" lIns="0" tIns="0" rIns="0" bIns="0" rtlCol="0"/>
          <a:lstStyle/>
          <a:p>
            <a:endParaRPr sz="1493" dirty="0"/>
          </a:p>
        </p:txBody>
      </p:sp>
      <p:sp>
        <p:nvSpPr>
          <p:cNvPr id="18" name="object 6">
            <a:extLst>
              <a:ext uri="{FF2B5EF4-FFF2-40B4-BE49-F238E27FC236}">
                <a16:creationId xmlns:a16="http://schemas.microsoft.com/office/drawing/2014/main" id="{B3EA906B-4DF4-4206-8ABA-6FD74A031316}"/>
              </a:ext>
            </a:extLst>
          </p:cNvPr>
          <p:cNvSpPr txBox="1"/>
          <p:nvPr/>
        </p:nvSpPr>
        <p:spPr>
          <a:xfrm>
            <a:off x="402290" y="3763053"/>
            <a:ext cx="6014759" cy="276999"/>
          </a:xfrm>
          <a:prstGeom prst="rect">
            <a:avLst/>
          </a:prstGeom>
          <a:noFill/>
        </p:spPr>
        <p:txBody>
          <a:bodyPr wrap="square">
            <a:spAutoFit/>
          </a:bodyPr>
          <a:lstStyle>
            <a:defPPr>
              <a:defRPr lang="en-US"/>
            </a:defPPr>
            <a:lvl1pPr marL="20733">
              <a:defRPr sz="1200" spc="4">
                <a:latin typeface="Ubuntu" panose="020B0504030602030204" pitchFamily="34" charset="0"/>
                <a:cs typeface="Microsoft Sans Serif"/>
              </a:defRPr>
            </a:lvl1pPr>
          </a:lstStyle>
          <a:p>
            <a:r>
              <a:rPr dirty="0"/>
              <a:t>What made it good?</a:t>
            </a:r>
          </a:p>
        </p:txBody>
      </p:sp>
      <p:sp>
        <p:nvSpPr>
          <p:cNvPr id="19" name="object 7">
            <a:extLst>
              <a:ext uri="{FF2B5EF4-FFF2-40B4-BE49-F238E27FC236}">
                <a16:creationId xmlns:a16="http://schemas.microsoft.com/office/drawing/2014/main" id="{65B5C846-A10F-4AFF-83EE-FE09E20FB1FF}"/>
              </a:ext>
            </a:extLst>
          </p:cNvPr>
          <p:cNvSpPr txBox="1"/>
          <p:nvPr/>
        </p:nvSpPr>
        <p:spPr>
          <a:xfrm>
            <a:off x="402292" y="6439139"/>
            <a:ext cx="6014757" cy="276999"/>
          </a:xfrm>
          <a:prstGeom prst="rect">
            <a:avLst/>
          </a:prstGeom>
          <a:noFill/>
        </p:spPr>
        <p:txBody>
          <a:bodyPr wrap="square">
            <a:spAutoFit/>
          </a:bodyPr>
          <a:lstStyle>
            <a:defPPr>
              <a:defRPr lang="en-US"/>
            </a:defPPr>
            <a:lvl1pPr marL="20733">
              <a:defRPr sz="1200" spc="4">
                <a:latin typeface="Ubuntu" panose="020B0504030602030204" pitchFamily="34" charset="0"/>
                <a:cs typeface="Microsoft Sans Serif"/>
              </a:defRPr>
            </a:lvl1pPr>
          </a:lstStyle>
          <a:p>
            <a:r>
              <a:rPr dirty="0"/>
              <a:t>Would you change or add something to the speech?</a:t>
            </a:r>
          </a:p>
        </p:txBody>
      </p:sp>
      <p:sp>
        <p:nvSpPr>
          <p:cNvPr id="21" name="CuadroTexto 20">
            <a:extLst>
              <a:ext uri="{FF2B5EF4-FFF2-40B4-BE49-F238E27FC236}">
                <a16:creationId xmlns:a16="http://schemas.microsoft.com/office/drawing/2014/main" id="{18B4CDAF-939F-4658-B6F5-A73891AA8A3E}"/>
              </a:ext>
            </a:extLst>
          </p:cNvPr>
          <p:cNvSpPr txBox="1"/>
          <p:nvPr/>
        </p:nvSpPr>
        <p:spPr>
          <a:xfrm>
            <a:off x="402291" y="1911451"/>
            <a:ext cx="5984222" cy="276999"/>
          </a:xfrm>
          <a:prstGeom prst="rect">
            <a:avLst/>
          </a:prstGeom>
          <a:noFill/>
        </p:spPr>
        <p:txBody>
          <a:bodyPr wrap="square">
            <a:spAutoFit/>
          </a:bodyPr>
          <a:lstStyle/>
          <a:p>
            <a:pPr marL="20733"/>
            <a:r>
              <a:rPr lang="en-US" sz="1200" spc="4" dirty="0">
                <a:latin typeface="Ubuntu" panose="020B0504030602030204" pitchFamily="34" charset="0"/>
                <a:cs typeface="Microsoft Sans Serif"/>
              </a:rPr>
              <a:t>Were</a:t>
            </a:r>
            <a:r>
              <a:rPr lang="en-US" sz="1200" spc="-49" dirty="0">
                <a:latin typeface="Ubuntu" panose="020B0504030602030204" pitchFamily="34" charset="0"/>
                <a:cs typeface="Microsoft Sans Serif"/>
              </a:rPr>
              <a:t> </a:t>
            </a:r>
            <a:r>
              <a:rPr lang="en-US" sz="1200" spc="18" dirty="0">
                <a:latin typeface="Ubuntu" panose="020B0504030602030204" pitchFamily="34" charset="0"/>
                <a:cs typeface="Microsoft Sans Serif"/>
              </a:rPr>
              <a:t>you</a:t>
            </a:r>
            <a:r>
              <a:rPr lang="en-US" sz="1200" spc="-44" dirty="0">
                <a:latin typeface="Ubuntu" panose="020B0504030602030204" pitchFamily="34" charset="0"/>
                <a:cs typeface="Microsoft Sans Serif"/>
              </a:rPr>
              <a:t> </a:t>
            </a:r>
            <a:r>
              <a:rPr lang="en-US" sz="1200" spc="13" dirty="0">
                <a:latin typeface="Ubuntu" panose="020B0504030602030204" pitchFamily="34" charset="0"/>
                <a:cs typeface="Microsoft Sans Serif"/>
              </a:rPr>
              <a:t>able</a:t>
            </a:r>
            <a:r>
              <a:rPr lang="en-US" sz="1200" spc="-44" dirty="0">
                <a:latin typeface="Ubuntu" panose="020B0504030602030204" pitchFamily="34" charset="0"/>
                <a:cs typeface="Microsoft Sans Serif"/>
              </a:rPr>
              <a:t> </a:t>
            </a:r>
            <a:r>
              <a:rPr lang="en-US" sz="1200" spc="88" dirty="0">
                <a:latin typeface="Ubuntu" panose="020B0504030602030204" pitchFamily="34" charset="0"/>
                <a:cs typeface="Microsoft Sans Serif"/>
              </a:rPr>
              <a:t>to</a:t>
            </a:r>
            <a:r>
              <a:rPr lang="en-US" sz="1200" spc="-49" dirty="0">
                <a:latin typeface="Ubuntu" panose="020B0504030602030204" pitchFamily="34" charset="0"/>
                <a:cs typeface="Microsoft Sans Serif"/>
              </a:rPr>
              <a:t> </a:t>
            </a:r>
            <a:r>
              <a:rPr lang="en-US" sz="1200" spc="53" dirty="0">
                <a:latin typeface="Ubuntu" panose="020B0504030602030204" pitchFamily="34" charset="0"/>
                <a:cs typeface="Microsoft Sans Serif"/>
              </a:rPr>
              <a:t>identify</a:t>
            </a:r>
            <a:r>
              <a:rPr lang="en-US" sz="1200" spc="-44" dirty="0">
                <a:latin typeface="Ubuntu" panose="020B0504030602030204" pitchFamily="34" charset="0"/>
                <a:cs typeface="Microsoft Sans Serif"/>
              </a:rPr>
              <a:t> </a:t>
            </a:r>
            <a:r>
              <a:rPr lang="en-US" sz="1200" spc="22" dirty="0">
                <a:latin typeface="Ubuntu" panose="020B0504030602030204" pitchFamily="34" charset="0"/>
                <a:cs typeface="Microsoft Sans Serif"/>
              </a:rPr>
              <a:t>all</a:t>
            </a:r>
            <a:r>
              <a:rPr lang="en-US" sz="1200" spc="-44" dirty="0">
                <a:latin typeface="Ubuntu" panose="020B0504030602030204" pitchFamily="34" charset="0"/>
                <a:cs typeface="Microsoft Sans Serif"/>
              </a:rPr>
              <a:t> </a:t>
            </a:r>
            <a:r>
              <a:rPr lang="en-US" sz="1200" spc="9" dirty="0">
                <a:latin typeface="Ubuntu" panose="020B0504030602030204" pitchFamily="34" charset="0"/>
                <a:cs typeface="Microsoft Sans Serif"/>
              </a:rPr>
              <a:t>3</a:t>
            </a:r>
            <a:r>
              <a:rPr lang="en-US" sz="1200" spc="-44" dirty="0">
                <a:latin typeface="Ubuntu" panose="020B0504030602030204" pitchFamily="34" charset="0"/>
                <a:cs typeface="Microsoft Sans Serif"/>
              </a:rPr>
              <a:t> </a:t>
            </a:r>
            <a:r>
              <a:rPr lang="en-US" sz="1200" spc="26" dirty="0">
                <a:latin typeface="Ubuntu" panose="020B0504030602030204" pitchFamily="34" charset="0"/>
                <a:cs typeface="Microsoft Sans Serif"/>
              </a:rPr>
              <a:t>parts</a:t>
            </a:r>
            <a:r>
              <a:rPr lang="en-US" sz="1200" spc="-49" dirty="0">
                <a:latin typeface="Ubuntu" panose="020B0504030602030204" pitchFamily="34" charset="0"/>
                <a:cs typeface="Microsoft Sans Serif"/>
              </a:rPr>
              <a:t> </a:t>
            </a:r>
            <a:r>
              <a:rPr lang="en-US" sz="1200" spc="84" dirty="0">
                <a:latin typeface="Ubuntu" panose="020B0504030602030204" pitchFamily="34" charset="0"/>
                <a:cs typeface="Microsoft Sans Serif"/>
              </a:rPr>
              <a:t>of</a:t>
            </a:r>
            <a:r>
              <a:rPr lang="en-US" sz="1200" spc="-44" dirty="0">
                <a:latin typeface="Ubuntu" panose="020B0504030602030204" pitchFamily="34" charset="0"/>
                <a:cs typeface="Microsoft Sans Serif"/>
              </a:rPr>
              <a:t> </a:t>
            </a:r>
            <a:r>
              <a:rPr lang="en-US" sz="1200" spc="53" dirty="0">
                <a:latin typeface="Ubuntu" panose="020B0504030602030204" pitchFamily="34" charset="0"/>
                <a:cs typeface="Microsoft Sans Serif"/>
              </a:rPr>
              <a:t>their</a:t>
            </a:r>
            <a:r>
              <a:rPr lang="en-US" sz="1200" spc="-44" dirty="0">
                <a:latin typeface="Ubuntu" panose="020B0504030602030204" pitchFamily="34" charset="0"/>
                <a:cs typeface="Microsoft Sans Serif"/>
              </a:rPr>
              <a:t> </a:t>
            </a:r>
            <a:r>
              <a:rPr lang="en-US" sz="1200" spc="-40" dirty="0">
                <a:latin typeface="Ubuntu" panose="020B0504030602030204" pitchFamily="34" charset="0"/>
                <a:cs typeface="Microsoft Sans Serif"/>
              </a:rPr>
              <a:t>speech?</a:t>
            </a:r>
            <a:endParaRPr lang="en-US" sz="1200" dirty="0">
              <a:latin typeface="Ubuntu" panose="020B0504030602030204" pitchFamily="34" charset="0"/>
              <a:cs typeface="Microsoft Sans Serif"/>
            </a:endParaRPr>
          </a:p>
        </p:txBody>
      </p:sp>
    </p:spTree>
    <p:extLst>
      <p:ext uri="{BB962C8B-B14F-4D97-AF65-F5344CB8AC3E}">
        <p14:creationId xmlns:p14="http://schemas.microsoft.com/office/powerpoint/2010/main" val="16600018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392906CD-D2E3-4B49-8363-F50307D96C27}"/>
              </a:ext>
            </a:extLst>
          </p:cNvPr>
          <p:cNvSpPr>
            <a:spLocks noGrp="1"/>
          </p:cNvSpPr>
          <p:nvPr>
            <p:ph type="sldNum" sz="quarter" idx="12"/>
          </p:nvPr>
        </p:nvSpPr>
        <p:spPr/>
        <p:txBody>
          <a:bodyPr vert="horz" lIns="91440" tIns="45720" rIns="91440" bIns="45720" rtlCol="0" anchor="ctr"/>
          <a:lstStyle/>
          <a:p>
            <a:fld id="{67B04227-7E0D-CC41-96C5-A6713E1AB6ED}" type="slidenum">
              <a:rPr lang="en-US" sz="1200" smtClean="0">
                <a:solidFill>
                  <a:srgbClr val="7A9A91"/>
                </a:solidFill>
                <a:latin typeface="Ubuntu" panose="020B0504030602030204" pitchFamily="34" charset="0"/>
              </a:rPr>
              <a:pPr/>
              <a:t>24</a:t>
            </a:fld>
            <a:endParaRPr lang="en-US" sz="1200" dirty="0">
              <a:solidFill>
                <a:srgbClr val="7A9A91"/>
              </a:solidFill>
              <a:latin typeface="Ubuntu" panose="020B0504030602030204" pitchFamily="34" charset="0"/>
            </a:endParaRPr>
          </a:p>
        </p:txBody>
      </p:sp>
      <p:sp>
        <p:nvSpPr>
          <p:cNvPr id="6" name="object 2">
            <a:extLst>
              <a:ext uri="{FF2B5EF4-FFF2-40B4-BE49-F238E27FC236}">
                <a16:creationId xmlns:a16="http://schemas.microsoft.com/office/drawing/2014/main" id="{927AED2A-ADA5-49C1-BF53-CCE39A4CEDE3}"/>
              </a:ext>
            </a:extLst>
          </p:cNvPr>
          <p:cNvSpPr txBox="1"/>
          <p:nvPr/>
        </p:nvSpPr>
        <p:spPr>
          <a:xfrm>
            <a:off x="833310" y="6094152"/>
            <a:ext cx="5281740" cy="2246414"/>
          </a:xfrm>
          <a:prstGeom prst="rect">
            <a:avLst/>
          </a:prstGeom>
        </p:spPr>
        <p:txBody>
          <a:bodyPr vert="horz" wrap="square" lIns="0" tIns="11206" rIns="0" bIns="0" rtlCol="0">
            <a:spAutoFit/>
          </a:bodyPr>
          <a:lstStyle/>
          <a:p>
            <a:pPr marL="11206" marR="206203">
              <a:spcBef>
                <a:spcPts val="1200"/>
              </a:spcBef>
            </a:pPr>
            <a:r>
              <a:rPr sz="1200" spc="4" dirty="0">
                <a:solidFill>
                  <a:srgbClr val="221E1F"/>
                </a:solidFill>
                <a:latin typeface="Ubuntu" panose="020B0504030602030204" pitchFamily="34" charset="0"/>
                <a:cs typeface="Microsoft Sans Serif"/>
              </a:rPr>
              <a:t>Practice</a:t>
            </a:r>
            <a:r>
              <a:rPr sz="1200" spc="-49" dirty="0">
                <a:solidFill>
                  <a:srgbClr val="221E1F"/>
                </a:solidFill>
                <a:latin typeface="Ubuntu" panose="020B0504030602030204" pitchFamily="34" charset="0"/>
                <a:cs typeface="Microsoft Sans Serif"/>
              </a:rPr>
              <a:t> </a:t>
            </a:r>
            <a:r>
              <a:rPr sz="1200" spc="22" dirty="0">
                <a:solidFill>
                  <a:srgbClr val="221E1F"/>
                </a:solidFill>
                <a:latin typeface="Ubuntu" panose="020B0504030602030204" pitchFamily="34" charset="0"/>
                <a:cs typeface="Microsoft Sans Serif"/>
              </a:rPr>
              <a:t>reading</a:t>
            </a:r>
            <a:r>
              <a:rPr sz="1200" spc="-44" dirty="0">
                <a:solidFill>
                  <a:srgbClr val="221E1F"/>
                </a:solidFill>
                <a:latin typeface="Ubuntu" panose="020B0504030602030204" pitchFamily="34" charset="0"/>
                <a:cs typeface="Microsoft Sans Serif"/>
              </a:rPr>
              <a:t> </a:t>
            </a:r>
            <a:r>
              <a:rPr sz="1200" spc="31" dirty="0">
                <a:solidFill>
                  <a:srgbClr val="221E1F"/>
                </a:solidFill>
                <a:latin typeface="Ubuntu" panose="020B0504030602030204" pitchFamily="34" charset="0"/>
                <a:cs typeface="Microsoft Sans Serif"/>
              </a:rPr>
              <a:t>your</a:t>
            </a:r>
            <a:r>
              <a:rPr sz="1200" spc="-44" dirty="0">
                <a:solidFill>
                  <a:srgbClr val="221E1F"/>
                </a:solidFill>
                <a:latin typeface="Ubuntu" panose="020B0504030602030204" pitchFamily="34" charset="0"/>
                <a:cs typeface="Microsoft Sans Serif"/>
              </a:rPr>
              <a:t> </a:t>
            </a:r>
            <a:r>
              <a:rPr sz="1200" spc="-9" dirty="0">
                <a:solidFill>
                  <a:srgbClr val="221E1F"/>
                </a:solidFill>
                <a:latin typeface="Ubuntu" panose="020B0504030602030204" pitchFamily="34" charset="0"/>
                <a:cs typeface="Microsoft Sans Serif"/>
              </a:rPr>
              <a:t>speech</a:t>
            </a:r>
            <a:r>
              <a:rPr sz="1200" spc="-44" dirty="0">
                <a:solidFill>
                  <a:srgbClr val="221E1F"/>
                </a:solidFill>
                <a:latin typeface="Ubuntu" panose="020B0504030602030204" pitchFamily="34" charset="0"/>
                <a:cs typeface="Microsoft Sans Serif"/>
              </a:rPr>
              <a:t> </a:t>
            </a:r>
            <a:r>
              <a:rPr sz="1200" spc="-4" dirty="0">
                <a:solidFill>
                  <a:srgbClr val="221E1F"/>
                </a:solidFill>
                <a:latin typeface="Ubuntu" panose="020B0504030602030204" pitchFamily="34" charset="0"/>
                <a:cs typeface="Microsoft Sans Serif"/>
              </a:rPr>
              <a:t>many</a:t>
            </a:r>
            <a:r>
              <a:rPr sz="1200" spc="-44" dirty="0">
                <a:solidFill>
                  <a:srgbClr val="221E1F"/>
                </a:solidFill>
                <a:latin typeface="Ubuntu" panose="020B0504030602030204" pitchFamily="34" charset="0"/>
                <a:cs typeface="Microsoft Sans Serif"/>
              </a:rPr>
              <a:t> </a:t>
            </a:r>
            <a:r>
              <a:rPr sz="1200" spc="18" dirty="0">
                <a:solidFill>
                  <a:srgbClr val="221E1F"/>
                </a:solidFill>
                <a:latin typeface="Ubuntu" panose="020B0504030602030204" pitchFamily="34" charset="0"/>
                <a:cs typeface="Microsoft Sans Serif"/>
              </a:rPr>
              <a:t>times.</a:t>
            </a:r>
            <a:r>
              <a:rPr sz="1200" spc="-44" dirty="0">
                <a:solidFill>
                  <a:srgbClr val="221E1F"/>
                </a:solidFill>
                <a:latin typeface="Ubuntu" panose="020B0504030602030204" pitchFamily="34" charset="0"/>
                <a:cs typeface="Microsoft Sans Serif"/>
              </a:rPr>
              <a:t> </a:t>
            </a:r>
            <a:r>
              <a:rPr sz="1200" spc="-9" dirty="0">
                <a:solidFill>
                  <a:srgbClr val="221E1F"/>
                </a:solidFill>
                <a:latin typeface="Ubuntu" panose="020B0504030602030204" pitchFamily="34" charset="0"/>
                <a:cs typeface="Microsoft Sans Serif"/>
              </a:rPr>
              <a:t>Try</a:t>
            </a:r>
            <a:r>
              <a:rPr sz="1200" spc="-49" dirty="0">
                <a:solidFill>
                  <a:srgbClr val="221E1F"/>
                </a:solidFill>
                <a:latin typeface="Ubuntu" panose="020B0504030602030204" pitchFamily="34" charset="0"/>
                <a:cs typeface="Microsoft Sans Serif"/>
              </a:rPr>
              <a:t> </a:t>
            </a:r>
            <a:r>
              <a:rPr sz="1200" spc="26" dirty="0">
                <a:solidFill>
                  <a:srgbClr val="221E1F"/>
                </a:solidFill>
                <a:latin typeface="Ubuntu" panose="020B0504030602030204" pitchFamily="34" charset="0"/>
                <a:cs typeface="Microsoft Sans Serif"/>
              </a:rPr>
              <a:t>recording</a:t>
            </a:r>
            <a:r>
              <a:rPr sz="1200" spc="-44" dirty="0">
                <a:solidFill>
                  <a:srgbClr val="221E1F"/>
                </a:solidFill>
                <a:latin typeface="Ubuntu" panose="020B0504030602030204" pitchFamily="34" charset="0"/>
                <a:cs typeface="Microsoft Sans Serif"/>
              </a:rPr>
              <a:t> </a:t>
            </a:r>
            <a:r>
              <a:rPr sz="1200" spc="31" dirty="0">
                <a:solidFill>
                  <a:srgbClr val="221E1F"/>
                </a:solidFill>
                <a:latin typeface="Ubuntu" panose="020B0504030602030204" pitchFamily="34" charset="0"/>
                <a:cs typeface="Microsoft Sans Serif"/>
              </a:rPr>
              <a:t>yourself</a:t>
            </a:r>
            <a:r>
              <a:rPr sz="1200" spc="-44" dirty="0">
                <a:solidFill>
                  <a:srgbClr val="221E1F"/>
                </a:solidFill>
                <a:latin typeface="Ubuntu" panose="020B0504030602030204" pitchFamily="34" charset="0"/>
                <a:cs typeface="Microsoft Sans Serif"/>
              </a:rPr>
              <a:t> </a:t>
            </a:r>
            <a:r>
              <a:rPr sz="1200" spc="-18" dirty="0">
                <a:solidFill>
                  <a:srgbClr val="221E1F"/>
                </a:solidFill>
                <a:latin typeface="Ubuntu" panose="020B0504030602030204" pitchFamily="34" charset="0"/>
                <a:cs typeface="Microsoft Sans Serif"/>
              </a:rPr>
              <a:t>so</a:t>
            </a:r>
            <a:r>
              <a:rPr sz="1200" spc="-44" dirty="0">
                <a:solidFill>
                  <a:srgbClr val="221E1F"/>
                </a:solidFill>
                <a:latin typeface="Ubuntu" panose="020B0504030602030204" pitchFamily="34" charset="0"/>
                <a:cs typeface="Microsoft Sans Serif"/>
              </a:rPr>
              <a:t> </a:t>
            </a:r>
            <a:r>
              <a:rPr sz="1200" spc="18" dirty="0">
                <a:solidFill>
                  <a:srgbClr val="221E1F"/>
                </a:solidFill>
                <a:latin typeface="Ubuntu" panose="020B0504030602030204" pitchFamily="34" charset="0"/>
                <a:cs typeface="Microsoft Sans Serif"/>
              </a:rPr>
              <a:t>you </a:t>
            </a:r>
            <a:r>
              <a:rPr sz="1200" spc="-340" dirty="0">
                <a:solidFill>
                  <a:srgbClr val="221E1F"/>
                </a:solidFill>
                <a:latin typeface="Ubuntu" panose="020B0504030602030204" pitchFamily="34" charset="0"/>
                <a:cs typeface="Microsoft Sans Serif"/>
              </a:rPr>
              <a:t> </a:t>
            </a:r>
            <a:r>
              <a:rPr sz="1200" spc="-26" dirty="0">
                <a:solidFill>
                  <a:srgbClr val="221E1F"/>
                </a:solidFill>
                <a:latin typeface="Ubuntu" panose="020B0504030602030204" pitchFamily="34" charset="0"/>
                <a:cs typeface="Microsoft Sans Serif"/>
              </a:rPr>
              <a:t>can</a:t>
            </a:r>
            <a:r>
              <a:rPr sz="1200" spc="-49" dirty="0">
                <a:solidFill>
                  <a:srgbClr val="221E1F"/>
                </a:solidFill>
                <a:latin typeface="Ubuntu" panose="020B0504030602030204" pitchFamily="34" charset="0"/>
                <a:cs typeface="Microsoft Sans Serif"/>
              </a:rPr>
              <a:t> </a:t>
            </a:r>
            <a:r>
              <a:rPr sz="1200" spc="-22" dirty="0">
                <a:solidFill>
                  <a:srgbClr val="221E1F"/>
                </a:solidFill>
                <a:latin typeface="Ubuntu" panose="020B0504030602030204" pitchFamily="34" charset="0"/>
                <a:cs typeface="Microsoft Sans Serif"/>
              </a:rPr>
              <a:t>see</a:t>
            </a:r>
            <a:r>
              <a:rPr sz="1200" spc="-44" dirty="0">
                <a:solidFill>
                  <a:srgbClr val="221E1F"/>
                </a:solidFill>
                <a:latin typeface="Ubuntu" panose="020B0504030602030204" pitchFamily="34" charset="0"/>
                <a:cs typeface="Microsoft Sans Serif"/>
              </a:rPr>
              <a:t> </a:t>
            </a:r>
            <a:r>
              <a:rPr sz="1200" spc="4" dirty="0">
                <a:solidFill>
                  <a:srgbClr val="221E1F"/>
                </a:solidFill>
                <a:latin typeface="Ubuntu" panose="020B0504030602030204" pitchFamily="34" charset="0"/>
                <a:cs typeface="Microsoft Sans Serif"/>
              </a:rPr>
              <a:t>and</a:t>
            </a:r>
            <a:r>
              <a:rPr sz="1200" spc="-49" dirty="0">
                <a:solidFill>
                  <a:srgbClr val="221E1F"/>
                </a:solidFill>
                <a:latin typeface="Ubuntu" panose="020B0504030602030204" pitchFamily="34" charset="0"/>
                <a:cs typeface="Microsoft Sans Serif"/>
              </a:rPr>
              <a:t> </a:t>
            </a:r>
            <a:r>
              <a:rPr sz="1200" spc="9" dirty="0">
                <a:solidFill>
                  <a:srgbClr val="221E1F"/>
                </a:solidFill>
                <a:latin typeface="Ubuntu" panose="020B0504030602030204" pitchFamily="34" charset="0"/>
                <a:cs typeface="Microsoft Sans Serif"/>
              </a:rPr>
              <a:t>hear</a:t>
            </a:r>
            <a:r>
              <a:rPr sz="1200" spc="-44" dirty="0">
                <a:solidFill>
                  <a:srgbClr val="221E1F"/>
                </a:solidFill>
                <a:latin typeface="Ubuntu" panose="020B0504030602030204" pitchFamily="34" charset="0"/>
                <a:cs typeface="Microsoft Sans Serif"/>
              </a:rPr>
              <a:t> </a:t>
            </a:r>
            <a:r>
              <a:rPr sz="1200" spc="84" dirty="0">
                <a:solidFill>
                  <a:srgbClr val="221E1F"/>
                </a:solidFill>
                <a:latin typeface="Ubuntu" panose="020B0504030602030204" pitchFamily="34" charset="0"/>
                <a:cs typeface="Microsoft Sans Serif"/>
              </a:rPr>
              <a:t>if</a:t>
            </a:r>
            <a:r>
              <a:rPr sz="1200" spc="-49" dirty="0">
                <a:solidFill>
                  <a:srgbClr val="221E1F"/>
                </a:solidFill>
                <a:latin typeface="Ubuntu" panose="020B0504030602030204" pitchFamily="34" charset="0"/>
                <a:cs typeface="Microsoft Sans Serif"/>
              </a:rPr>
              <a:t> </a:t>
            </a:r>
            <a:r>
              <a:rPr sz="1200" spc="18" dirty="0">
                <a:solidFill>
                  <a:srgbClr val="221E1F"/>
                </a:solidFill>
                <a:latin typeface="Ubuntu" panose="020B0504030602030204" pitchFamily="34" charset="0"/>
                <a:cs typeface="Microsoft Sans Serif"/>
              </a:rPr>
              <a:t>you</a:t>
            </a:r>
            <a:r>
              <a:rPr sz="1200" spc="-44" dirty="0">
                <a:solidFill>
                  <a:srgbClr val="221E1F"/>
                </a:solidFill>
                <a:latin typeface="Ubuntu" panose="020B0504030602030204" pitchFamily="34" charset="0"/>
                <a:cs typeface="Microsoft Sans Serif"/>
              </a:rPr>
              <a:t> </a:t>
            </a:r>
            <a:r>
              <a:rPr sz="1200" spc="9" dirty="0">
                <a:solidFill>
                  <a:srgbClr val="221E1F"/>
                </a:solidFill>
                <a:latin typeface="Ubuntu" panose="020B0504030602030204" pitchFamily="34" charset="0"/>
                <a:cs typeface="Microsoft Sans Serif"/>
              </a:rPr>
              <a:t>are</a:t>
            </a:r>
            <a:r>
              <a:rPr sz="1200" spc="-44" dirty="0">
                <a:solidFill>
                  <a:srgbClr val="221E1F"/>
                </a:solidFill>
                <a:latin typeface="Ubuntu" panose="020B0504030602030204" pitchFamily="34" charset="0"/>
                <a:cs typeface="Microsoft Sans Serif"/>
              </a:rPr>
              <a:t> </a:t>
            </a:r>
            <a:r>
              <a:rPr sz="1200" spc="31" dirty="0">
                <a:solidFill>
                  <a:srgbClr val="221E1F"/>
                </a:solidFill>
                <a:latin typeface="Ubuntu" panose="020B0504030602030204" pitchFamily="34" charset="0"/>
                <a:cs typeface="Microsoft Sans Serif"/>
              </a:rPr>
              <a:t>doing</a:t>
            </a:r>
            <a:r>
              <a:rPr sz="1200" spc="-49" dirty="0">
                <a:solidFill>
                  <a:srgbClr val="221E1F"/>
                </a:solidFill>
                <a:latin typeface="Ubuntu" panose="020B0504030602030204" pitchFamily="34" charset="0"/>
                <a:cs typeface="Microsoft Sans Serif"/>
              </a:rPr>
              <a:t> </a:t>
            </a:r>
            <a:r>
              <a:rPr sz="1200" spc="26" dirty="0">
                <a:solidFill>
                  <a:srgbClr val="221E1F"/>
                </a:solidFill>
                <a:latin typeface="Ubuntu" panose="020B0504030602030204" pitchFamily="34" charset="0"/>
                <a:cs typeface="Microsoft Sans Serif"/>
              </a:rPr>
              <a:t>anything</a:t>
            </a:r>
            <a:r>
              <a:rPr sz="1200" spc="-44" dirty="0">
                <a:solidFill>
                  <a:srgbClr val="221E1F"/>
                </a:solidFill>
                <a:latin typeface="Ubuntu" panose="020B0504030602030204" pitchFamily="34" charset="0"/>
                <a:cs typeface="Microsoft Sans Serif"/>
              </a:rPr>
              <a:t> </a:t>
            </a:r>
            <a:r>
              <a:rPr sz="1200" spc="18" dirty="0">
                <a:solidFill>
                  <a:srgbClr val="221E1F"/>
                </a:solidFill>
                <a:latin typeface="Ubuntu" panose="020B0504030602030204" pitchFamily="34" charset="0"/>
                <a:cs typeface="Microsoft Sans Serif"/>
              </a:rPr>
              <a:t>you</a:t>
            </a:r>
            <a:r>
              <a:rPr sz="1200" spc="-49" dirty="0">
                <a:solidFill>
                  <a:srgbClr val="221E1F"/>
                </a:solidFill>
                <a:latin typeface="Ubuntu" panose="020B0504030602030204" pitchFamily="34" charset="0"/>
                <a:cs typeface="Microsoft Sans Serif"/>
              </a:rPr>
              <a:t> </a:t>
            </a:r>
            <a:r>
              <a:rPr sz="1200" spc="9" dirty="0">
                <a:solidFill>
                  <a:srgbClr val="221E1F"/>
                </a:solidFill>
                <a:latin typeface="Ubuntu" panose="020B0504030602030204" pitchFamily="34" charset="0"/>
                <a:cs typeface="Microsoft Sans Serif"/>
              </a:rPr>
              <a:t>are</a:t>
            </a:r>
            <a:r>
              <a:rPr sz="1200" spc="-44" dirty="0">
                <a:solidFill>
                  <a:srgbClr val="221E1F"/>
                </a:solidFill>
                <a:latin typeface="Ubuntu" panose="020B0504030602030204" pitchFamily="34" charset="0"/>
                <a:cs typeface="Microsoft Sans Serif"/>
              </a:rPr>
              <a:t> </a:t>
            </a:r>
            <a:r>
              <a:rPr sz="1200" spc="75" dirty="0">
                <a:solidFill>
                  <a:srgbClr val="221E1F"/>
                </a:solidFill>
                <a:latin typeface="Ubuntu" panose="020B0504030602030204" pitchFamily="34" charset="0"/>
                <a:cs typeface="Microsoft Sans Serif"/>
              </a:rPr>
              <a:t>not</a:t>
            </a:r>
            <a:r>
              <a:rPr sz="1200" spc="-44" dirty="0">
                <a:solidFill>
                  <a:srgbClr val="221E1F"/>
                </a:solidFill>
                <a:latin typeface="Ubuntu" panose="020B0504030602030204" pitchFamily="34" charset="0"/>
                <a:cs typeface="Microsoft Sans Serif"/>
              </a:rPr>
              <a:t> </a:t>
            </a:r>
            <a:r>
              <a:rPr sz="1200" spc="4" dirty="0">
                <a:solidFill>
                  <a:srgbClr val="221E1F"/>
                </a:solidFill>
                <a:latin typeface="Ubuntu" panose="020B0504030602030204" pitchFamily="34" charset="0"/>
                <a:cs typeface="Microsoft Sans Serif"/>
              </a:rPr>
              <a:t>supposed</a:t>
            </a:r>
            <a:r>
              <a:rPr sz="1200" spc="-49" dirty="0">
                <a:solidFill>
                  <a:srgbClr val="221E1F"/>
                </a:solidFill>
                <a:latin typeface="Ubuntu" panose="020B0504030602030204" pitchFamily="34" charset="0"/>
                <a:cs typeface="Microsoft Sans Serif"/>
              </a:rPr>
              <a:t> </a:t>
            </a:r>
            <a:r>
              <a:rPr sz="1200" spc="44" dirty="0">
                <a:solidFill>
                  <a:srgbClr val="221E1F"/>
                </a:solidFill>
                <a:latin typeface="Ubuntu" panose="020B0504030602030204" pitchFamily="34" charset="0"/>
                <a:cs typeface="Microsoft Sans Serif"/>
              </a:rPr>
              <a:t>to.</a:t>
            </a:r>
            <a:endParaRPr sz="1200" dirty="0">
              <a:latin typeface="Ubuntu" panose="020B0504030602030204" pitchFamily="34" charset="0"/>
              <a:cs typeface="Microsoft Sans Serif"/>
            </a:endParaRPr>
          </a:p>
          <a:p>
            <a:pPr>
              <a:spcBef>
                <a:spcPts val="40"/>
              </a:spcBef>
            </a:pPr>
            <a:endParaRPr sz="1200" dirty="0">
              <a:latin typeface="Ubuntu" panose="020B0504030602030204" pitchFamily="34" charset="0"/>
              <a:cs typeface="Microsoft Sans Serif"/>
            </a:endParaRPr>
          </a:p>
          <a:p>
            <a:pPr marL="11206" marR="44267"/>
            <a:r>
              <a:rPr sz="1200" spc="13" dirty="0">
                <a:solidFill>
                  <a:srgbClr val="221E1F"/>
                </a:solidFill>
                <a:latin typeface="Ubuntu" panose="020B0504030602030204" pitchFamily="34" charset="0"/>
                <a:cs typeface="Microsoft Sans Serif"/>
              </a:rPr>
              <a:t>Do</a:t>
            </a:r>
            <a:r>
              <a:rPr sz="1200" spc="-49" dirty="0">
                <a:solidFill>
                  <a:srgbClr val="221E1F"/>
                </a:solidFill>
                <a:latin typeface="Ubuntu" panose="020B0504030602030204" pitchFamily="34" charset="0"/>
                <a:cs typeface="Microsoft Sans Serif"/>
              </a:rPr>
              <a:t> </a:t>
            </a:r>
            <a:r>
              <a:rPr sz="1200" spc="75" dirty="0">
                <a:solidFill>
                  <a:srgbClr val="221E1F"/>
                </a:solidFill>
                <a:latin typeface="Ubuntu" panose="020B0504030602030204" pitchFamily="34" charset="0"/>
                <a:cs typeface="Microsoft Sans Serif"/>
              </a:rPr>
              <a:t>not</a:t>
            </a:r>
            <a:r>
              <a:rPr sz="1200" spc="-44" dirty="0">
                <a:solidFill>
                  <a:srgbClr val="221E1F"/>
                </a:solidFill>
                <a:latin typeface="Ubuntu" panose="020B0504030602030204" pitchFamily="34" charset="0"/>
                <a:cs typeface="Microsoft Sans Serif"/>
              </a:rPr>
              <a:t> </a:t>
            </a:r>
            <a:r>
              <a:rPr sz="1200" spc="49" dirty="0">
                <a:solidFill>
                  <a:srgbClr val="221E1F"/>
                </a:solidFill>
                <a:latin typeface="Ubuntu" panose="020B0504030602030204" pitchFamily="34" charset="0"/>
                <a:cs typeface="Microsoft Sans Serif"/>
              </a:rPr>
              <a:t>feel</a:t>
            </a:r>
            <a:r>
              <a:rPr sz="1200" spc="-49" dirty="0">
                <a:solidFill>
                  <a:srgbClr val="221E1F"/>
                </a:solidFill>
                <a:latin typeface="Ubuntu" panose="020B0504030602030204" pitchFamily="34" charset="0"/>
                <a:cs typeface="Microsoft Sans Serif"/>
              </a:rPr>
              <a:t> </a:t>
            </a:r>
            <a:r>
              <a:rPr sz="1200" spc="22" dirty="0">
                <a:solidFill>
                  <a:srgbClr val="221E1F"/>
                </a:solidFill>
                <a:latin typeface="Ubuntu" panose="020B0504030602030204" pitchFamily="34" charset="0"/>
                <a:cs typeface="Microsoft Sans Serif"/>
              </a:rPr>
              <a:t>like</a:t>
            </a:r>
            <a:r>
              <a:rPr sz="1200" spc="-44" dirty="0">
                <a:solidFill>
                  <a:srgbClr val="221E1F"/>
                </a:solidFill>
                <a:latin typeface="Ubuntu" panose="020B0504030602030204" pitchFamily="34" charset="0"/>
                <a:cs typeface="Microsoft Sans Serif"/>
              </a:rPr>
              <a:t> </a:t>
            </a:r>
            <a:r>
              <a:rPr sz="1200" spc="18" dirty="0">
                <a:solidFill>
                  <a:srgbClr val="221E1F"/>
                </a:solidFill>
                <a:latin typeface="Ubuntu" panose="020B0504030602030204" pitchFamily="34" charset="0"/>
                <a:cs typeface="Microsoft Sans Serif"/>
              </a:rPr>
              <a:t>you</a:t>
            </a:r>
            <a:r>
              <a:rPr sz="1200" spc="-49" dirty="0">
                <a:solidFill>
                  <a:srgbClr val="221E1F"/>
                </a:solidFill>
                <a:latin typeface="Ubuntu" panose="020B0504030602030204" pitchFamily="34" charset="0"/>
                <a:cs typeface="Microsoft Sans Serif"/>
              </a:rPr>
              <a:t> </a:t>
            </a:r>
            <a:r>
              <a:rPr sz="1200" spc="35" dirty="0">
                <a:solidFill>
                  <a:srgbClr val="221E1F"/>
                </a:solidFill>
                <a:latin typeface="Ubuntu" panose="020B0504030602030204" pitchFamily="34" charset="0"/>
                <a:cs typeface="Microsoft Sans Serif"/>
              </a:rPr>
              <a:t>must</a:t>
            </a:r>
            <a:r>
              <a:rPr sz="1200" spc="-44" dirty="0">
                <a:solidFill>
                  <a:srgbClr val="221E1F"/>
                </a:solidFill>
                <a:latin typeface="Ubuntu" panose="020B0504030602030204" pitchFamily="34" charset="0"/>
                <a:cs typeface="Microsoft Sans Serif"/>
              </a:rPr>
              <a:t> </a:t>
            </a:r>
            <a:r>
              <a:rPr sz="1200" spc="18" dirty="0">
                <a:solidFill>
                  <a:srgbClr val="221E1F"/>
                </a:solidFill>
                <a:latin typeface="Ubuntu" panose="020B0504030602030204" pitchFamily="34" charset="0"/>
                <a:cs typeface="Microsoft Sans Serif"/>
              </a:rPr>
              <a:t>memorize</a:t>
            </a:r>
            <a:r>
              <a:rPr sz="1200" spc="-49" dirty="0">
                <a:solidFill>
                  <a:srgbClr val="221E1F"/>
                </a:solidFill>
                <a:latin typeface="Ubuntu" panose="020B0504030602030204" pitchFamily="34" charset="0"/>
                <a:cs typeface="Microsoft Sans Serif"/>
              </a:rPr>
              <a:t> </a:t>
            </a:r>
            <a:r>
              <a:rPr sz="1200" spc="31" dirty="0">
                <a:solidFill>
                  <a:srgbClr val="221E1F"/>
                </a:solidFill>
                <a:latin typeface="Ubuntu" panose="020B0504030602030204" pitchFamily="34" charset="0"/>
                <a:cs typeface="Microsoft Sans Serif"/>
              </a:rPr>
              <a:t>your</a:t>
            </a:r>
            <a:r>
              <a:rPr sz="1200" spc="-44" dirty="0">
                <a:solidFill>
                  <a:srgbClr val="221E1F"/>
                </a:solidFill>
                <a:latin typeface="Ubuntu" panose="020B0504030602030204" pitchFamily="34" charset="0"/>
                <a:cs typeface="Microsoft Sans Serif"/>
              </a:rPr>
              <a:t> </a:t>
            </a:r>
            <a:r>
              <a:rPr sz="1200" spc="-13" dirty="0">
                <a:solidFill>
                  <a:srgbClr val="221E1F"/>
                </a:solidFill>
                <a:latin typeface="Ubuntu" panose="020B0504030602030204" pitchFamily="34" charset="0"/>
                <a:cs typeface="Microsoft Sans Serif"/>
              </a:rPr>
              <a:t>speech.</a:t>
            </a:r>
            <a:r>
              <a:rPr sz="1200" spc="-49" dirty="0">
                <a:solidFill>
                  <a:srgbClr val="221E1F"/>
                </a:solidFill>
                <a:latin typeface="Ubuntu" panose="020B0504030602030204" pitchFamily="34" charset="0"/>
                <a:cs typeface="Microsoft Sans Serif"/>
              </a:rPr>
              <a:t> </a:t>
            </a:r>
            <a:r>
              <a:rPr sz="1200" spc="75" dirty="0">
                <a:solidFill>
                  <a:srgbClr val="221E1F"/>
                </a:solidFill>
                <a:latin typeface="Ubuntu" panose="020B0504030602030204" pitchFamily="34" charset="0"/>
                <a:cs typeface="Microsoft Sans Serif"/>
              </a:rPr>
              <a:t>It</a:t>
            </a:r>
            <a:r>
              <a:rPr sz="1200" spc="-44" dirty="0">
                <a:solidFill>
                  <a:srgbClr val="221E1F"/>
                </a:solidFill>
                <a:latin typeface="Ubuntu" panose="020B0504030602030204" pitchFamily="34" charset="0"/>
                <a:cs typeface="Microsoft Sans Serif"/>
              </a:rPr>
              <a:t> </a:t>
            </a:r>
            <a:r>
              <a:rPr sz="1200" spc="-22" dirty="0">
                <a:solidFill>
                  <a:srgbClr val="221E1F"/>
                </a:solidFill>
                <a:latin typeface="Ubuntu" panose="020B0504030602030204" pitchFamily="34" charset="0"/>
                <a:cs typeface="Microsoft Sans Serif"/>
              </a:rPr>
              <a:t>is</a:t>
            </a:r>
            <a:r>
              <a:rPr sz="1200" spc="-49" dirty="0">
                <a:solidFill>
                  <a:srgbClr val="221E1F"/>
                </a:solidFill>
                <a:latin typeface="Ubuntu" panose="020B0504030602030204" pitchFamily="34" charset="0"/>
                <a:cs typeface="Microsoft Sans Serif"/>
              </a:rPr>
              <a:t> </a:t>
            </a:r>
            <a:r>
              <a:rPr sz="1200" dirty="0">
                <a:solidFill>
                  <a:srgbClr val="221E1F"/>
                </a:solidFill>
                <a:latin typeface="Ubuntu" panose="020B0504030602030204" pitchFamily="34" charset="0"/>
                <a:cs typeface="Microsoft Sans Serif"/>
              </a:rPr>
              <a:t>okay</a:t>
            </a:r>
            <a:r>
              <a:rPr sz="1200" spc="-44" dirty="0">
                <a:solidFill>
                  <a:srgbClr val="221E1F"/>
                </a:solidFill>
                <a:latin typeface="Ubuntu" panose="020B0504030602030204" pitchFamily="34" charset="0"/>
                <a:cs typeface="Microsoft Sans Serif"/>
              </a:rPr>
              <a:t> </a:t>
            </a:r>
            <a:r>
              <a:rPr sz="1200" spc="93" dirty="0">
                <a:solidFill>
                  <a:srgbClr val="221E1F"/>
                </a:solidFill>
                <a:latin typeface="Ubuntu" panose="020B0504030602030204" pitchFamily="34" charset="0"/>
                <a:cs typeface="Microsoft Sans Serif"/>
              </a:rPr>
              <a:t>to</a:t>
            </a:r>
            <a:r>
              <a:rPr sz="1200" spc="-44" dirty="0">
                <a:solidFill>
                  <a:srgbClr val="221E1F"/>
                </a:solidFill>
                <a:latin typeface="Ubuntu" panose="020B0504030602030204" pitchFamily="34" charset="0"/>
                <a:cs typeface="Microsoft Sans Serif"/>
              </a:rPr>
              <a:t> </a:t>
            </a:r>
            <a:r>
              <a:rPr sz="1200" spc="18" dirty="0">
                <a:solidFill>
                  <a:srgbClr val="221E1F"/>
                </a:solidFill>
                <a:latin typeface="Ubuntu" panose="020B0504030602030204" pitchFamily="34" charset="0"/>
                <a:cs typeface="Microsoft Sans Serif"/>
              </a:rPr>
              <a:t>read</a:t>
            </a:r>
            <a:r>
              <a:rPr sz="1200" spc="-49" dirty="0">
                <a:solidFill>
                  <a:srgbClr val="221E1F"/>
                </a:solidFill>
                <a:latin typeface="Ubuntu" panose="020B0504030602030204" pitchFamily="34" charset="0"/>
                <a:cs typeface="Microsoft Sans Serif"/>
              </a:rPr>
              <a:t> </a:t>
            </a:r>
            <a:r>
              <a:rPr sz="1200" spc="97" dirty="0">
                <a:solidFill>
                  <a:srgbClr val="221E1F"/>
                </a:solidFill>
                <a:latin typeface="Ubuntu" panose="020B0504030602030204" pitchFamily="34" charset="0"/>
                <a:cs typeface="Microsoft Sans Serif"/>
              </a:rPr>
              <a:t>it</a:t>
            </a:r>
            <a:r>
              <a:rPr sz="1200" spc="-44" dirty="0">
                <a:solidFill>
                  <a:srgbClr val="221E1F"/>
                </a:solidFill>
                <a:latin typeface="Ubuntu" panose="020B0504030602030204" pitchFamily="34" charset="0"/>
                <a:cs typeface="Microsoft Sans Serif"/>
              </a:rPr>
              <a:t> </a:t>
            </a:r>
            <a:r>
              <a:rPr sz="1200" spc="71" dirty="0">
                <a:solidFill>
                  <a:srgbClr val="221E1F"/>
                </a:solidFill>
                <a:latin typeface="Ubuntu" panose="020B0504030602030204" pitchFamily="34" charset="0"/>
                <a:cs typeface="Microsoft Sans Serif"/>
              </a:rPr>
              <a:t>from </a:t>
            </a:r>
            <a:r>
              <a:rPr sz="1200" spc="-340" dirty="0">
                <a:solidFill>
                  <a:srgbClr val="221E1F"/>
                </a:solidFill>
                <a:latin typeface="Ubuntu" panose="020B0504030602030204" pitchFamily="34" charset="0"/>
                <a:cs typeface="Microsoft Sans Serif"/>
              </a:rPr>
              <a:t> </a:t>
            </a:r>
            <a:r>
              <a:rPr sz="1200" spc="-49" dirty="0">
                <a:solidFill>
                  <a:srgbClr val="221E1F"/>
                </a:solidFill>
                <a:latin typeface="Ubuntu" panose="020B0504030602030204" pitchFamily="34" charset="0"/>
                <a:cs typeface="Microsoft Sans Serif"/>
              </a:rPr>
              <a:t>a </a:t>
            </a:r>
            <a:r>
              <a:rPr sz="1200" spc="4" dirty="0">
                <a:solidFill>
                  <a:srgbClr val="221E1F"/>
                </a:solidFill>
                <a:latin typeface="Ubuntu" panose="020B0504030602030204" pitchFamily="34" charset="0"/>
                <a:cs typeface="Microsoft Sans Serif"/>
              </a:rPr>
              <a:t>piece </a:t>
            </a:r>
            <a:r>
              <a:rPr sz="1200" spc="93" dirty="0">
                <a:solidFill>
                  <a:srgbClr val="221E1F"/>
                </a:solidFill>
                <a:latin typeface="Ubuntu" panose="020B0504030602030204" pitchFamily="34" charset="0"/>
                <a:cs typeface="Microsoft Sans Serif"/>
              </a:rPr>
              <a:t>of </a:t>
            </a:r>
            <a:r>
              <a:rPr sz="1200" spc="22" dirty="0">
                <a:solidFill>
                  <a:srgbClr val="221E1F"/>
                </a:solidFill>
                <a:latin typeface="Ubuntu" panose="020B0504030602030204" pitchFamily="34" charset="0"/>
                <a:cs typeface="Microsoft Sans Serif"/>
              </a:rPr>
              <a:t>paper </a:t>
            </a:r>
            <a:r>
              <a:rPr sz="1200" spc="57" dirty="0">
                <a:solidFill>
                  <a:srgbClr val="221E1F"/>
                </a:solidFill>
                <a:latin typeface="Ubuntu" panose="020B0504030602030204" pitchFamily="34" charset="0"/>
                <a:cs typeface="Microsoft Sans Serif"/>
              </a:rPr>
              <a:t>or </a:t>
            </a:r>
            <a:r>
              <a:rPr sz="1200" spc="-49" dirty="0">
                <a:solidFill>
                  <a:srgbClr val="221E1F"/>
                </a:solidFill>
                <a:latin typeface="Ubuntu" panose="020B0504030602030204" pitchFamily="34" charset="0"/>
                <a:cs typeface="Microsoft Sans Serif"/>
              </a:rPr>
              <a:t>a </a:t>
            </a:r>
            <a:r>
              <a:rPr sz="1200" spc="-4" dirty="0">
                <a:solidFill>
                  <a:srgbClr val="221E1F"/>
                </a:solidFill>
                <a:latin typeface="Ubuntu" panose="020B0504030602030204" pitchFamily="34" charset="0"/>
                <a:cs typeface="Microsoft Sans Serif"/>
              </a:rPr>
              <a:t>device. </a:t>
            </a:r>
            <a:r>
              <a:rPr sz="1200" spc="26" dirty="0">
                <a:solidFill>
                  <a:srgbClr val="221E1F"/>
                </a:solidFill>
                <a:latin typeface="Ubuntu" panose="020B0504030602030204" pitchFamily="34" charset="0"/>
                <a:cs typeface="Microsoft Sans Serif"/>
              </a:rPr>
              <a:t>Just </a:t>
            </a:r>
            <a:r>
              <a:rPr sz="1200" spc="31" dirty="0">
                <a:solidFill>
                  <a:srgbClr val="221E1F"/>
                </a:solidFill>
                <a:latin typeface="Ubuntu" panose="020B0504030602030204" pitchFamily="34" charset="0"/>
                <a:cs typeface="Microsoft Sans Serif"/>
              </a:rPr>
              <a:t>remember </a:t>
            </a:r>
            <a:r>
              <a:rPr sz="1200" spc="93" dirty="0">
                <a:solidFill>
                  <a:srgbClr val="221E1F"/>
                </a:solidFill>
                <a:latin typeface="Ubuntu" panose="020B0504030602030204" pitchFamily="34" charset="0"/>
                <a:cs typeface="Microsoft Sans Serif"/>
              </a:rPr>
              <a:t>to </a:t>
            </a:r>
            <a:r>
              <a:rPr sz="1200" spc="44" dirty="0">
                <a:solidFill>
                  <a:srgbClr val="221E1F"/>
                </a:solidFill>
                <a:latin typeface="Ubuntu" panose="020B0504030602030204" pitchFamily="34" charset="0"/>
                <a:cs typeface="Microsoft Sans Serif"/>
              </a:rPr>
              <a:t>look </a:t>
            </a:r>
            <a:r>
              <a:rPr sz="1200" spc="31" dirty="0">
                <a:solidFill>
                  <a:srgbClr val="221E1F"/>
                </a:solidFill>
                <a:latin typeface="Ubuntu" panose="020B0504030602030204" pitchFamily="34" charset="0"/>
                <a:cs typeface="Microsoft Sans Serif"/>
              </a:rPr>
              <a:t>up </a:t>
            </a:r>
            <a:r>
              <a:rPr sz="1200" spc="13" dirty="0">
                <a:solidFill>
                  <a:srgbClr val="221E1F"/>
                </a:solidFill>
                <a:latin typeface="Ubuntu" panose="020B0504030602030204" pitchFamily="34" charset="0"/>
                <a:cs typeface="Microsoft Sans Serif"/>
              </a:rPr>
              <a:t>every </a:t>
            </a:r>
            <a:r>
              <a:rPr sz="1200" spc="18" dirty="0">
                <a:solidFill>
                  <a:srgbClr val="221E1F"/>
                </a:solidFill>
                <a:latin typeface="Ubuntu" panose="020B0504030602030204" pitchFamily="34" charset="0"/>
                <a:cs typeface="Microsoft Sans Serif"/>
              </a:rPr>
              <a:t>couple </a:t>
            </a:r>
            <a:r>
              <a:rPr sz="1200" spc="93" dirty="0">
                <a:solidFill>
                  <a:srgbClr val="221E1F"/>
                </a:solidFill>
                <a:latin typeface="Ubuntu" panose="020B0504030602030204" pitchFamily="34" charset="0"/>
                <a:cs typeface="Microsoft Sans Serif"/>
              </a:rPr>
              <a:t>of </a:t>
            </a:r>
            <a:r>
              <a:rPr sz="1200" spc="97" dirty="0">
                <a:solidFill>
                  <a:srgbClr val="221E1F"/>
                </a:solidFill>
                <a:latin typeface="Ubuntu" panose="020B0504030602030204" pitchFamily="34" charset="0"/>
                <a:cs typeface="Microsoft Sans Serif"/>
              </a:rPr>
              <a:t> </a:t>
            </a:r>
            <a:r>
              <a:rPr sz="1200" spc="-13" dirty="0">
                <a:solidFill>
                  <a:srgbClr val="221E1F"/>
                </a:solidFill>
                <a:latin typeface="Ubuntu" panose="020B0504030602030204" pitchFamily="34" charset="0"/>
                <a:cs typeface="Microsoft Sans Serif"/>
              </a:rPr>
              <a:t>seconds</a:t>
            </a:r>
            <a:r>
              <a:rPr sz="1200" spc="-49" dirty="0">
                <a:solidFill>
                  <a:srgbClr val="221E1F"/>
                </a:solidFill>
                <a:latin typeface="Ubuntu" panose="020B0504030602030204" pitchFamily="34" charset="0"/>
                <a:cs typeface="Microsoft Sans Serif"/>
              </a:rPr>
              <a:t> </a:t>
            </a:r>
            <a:r>
              <a:rPr sz="1200" spc="4" dirty="0">
                <a:solidFill>
                  <a:srgbClr val="221E1F"/>
                </a:solidFill>
                <a:latin typeface="Ubuntu" panose="020B0504030602030204" pitchFamily="34" charset="0"/>
                <a:cs typeface="Microsoft Sans Serif"/>
              </a:rPr>
              <a:t>and</a:t>
            </a:r>
            <a:r>
              <a:rPr sz="1200" spc="-49" dirty="0">
                <a:solidFill>
                  <a:srgbClr val="221E1F"/>
                </a:solidFill>
                <a:latin typeface="Ubuntu" panose="020B0504030602030204" pitchFamily="34" charset="0"/>
                <a:cs typeface="Microsoft Sans Serif"/>
              </a:rPr>
              <a:t> </a:t>
            </a:r>
            <a:r>
              <a:rPr sz="1200" spc="-4" dirty="0">
                <a:solidFill>
                  <a:srgbClr val="221E1F"/>
                </a:solidFill>
                <a:latin typeface="Ubuntu" panose="020B0504030602030204" pitchFamily="34" charset="0"/>
                <a:cs typeface="Microsoft Sans Serif"/>
              </a:rPr>
              <a:t>make</a:t>
            </a:r>
            <a:r>
              <a:rPr sz="1200" spc="-49" dirty="0">
                <a:solidFill>
                  <a:srgbClr val="221E1F"/>
                </a:solidFill>
                <a:latin typeface="Ubuntu" panose="020B0504030602030204" pitchFamily="34" charset="0"/>
                <a:cs typeface="Microsoft Sans Serif"/>
              </a:rPr>
              <a:t> </a:t>
            </a:r>
            <a:r>
              <a:rPr sz="1200" dirty="0">
                <a:solidFill>
                  <a:srgbClr val="221E1F"/>
                </a:solidFill>
                <a:latin typeface="Ubuntu" panose="020B0504030602030204" pitchFamily="34" charset="0"/>
                <a:cs typeface="Microsoft Sans Serif"/>
              </a:rPr>
              <a:t>eye</a:t>
            </a:r>
            <a:r>
              <a:rPr sz="1200" spc="-49" dirty="0">
                <a:solidFill>
                  <a:srgbClr val="221E1F"/>
                </a:solidFill>
                <a:latin typeface="Ubuntu" panose="020B0504030602030204" pitchFamily="34" charset="0"/>
                <a:cs typeface="Microsoft Sans Serif"/>
              </a:rPr>
              <a:t> </a:t>
            </a:r>
            <a:r>
              <a:rPr sz="1200" spc="31" dirty="0">
                <a:solidFill>
                  <a:srgbClr val="221E1F"/>
                </a:solidFill>
                <a:latin typeface="Ubuntu" panose="020B0504030602030204" pitchFamily="34" charset="0"/>
                <a:cs typeface="Microsoft Sans Serif"/>
              </a:rPr>
              <a:t>contact</a:t>
            </a:r>
            <a:r>
              <a:rPr sz="1200" spc="-49" dirty="0">
                <a:solidFill>
                  <a:srgbClr val="221E1F"/>
                </a:solidFill>
                <a:latin typeface="Ubuntu" panose="020B0504030602030204" pitchFamily="34" charset="0"/>
                <a:cs typeface="Microsoft Sans Serif"/>
              </a:rPr>
              <a:t> </a:t>
            </a:r>
            <a:r>
              <a:rPr sz="1200" spc="71" dirty="0">
                <a:solidFill>
                  <a:srgbClr val="221E1F"/>
                </a:solidFill>
                <a:latin typeface="Ubuntu" panose="020B0504030602030204" pitchFamily="34" charset="0"/>
                <a:cs typeface="Microsoft Sans Serif"/>
              </a:rPr>
              <a:t>with</a:t>
            </a:r>
            <a:r>
              <a:rPr sz="1200" spc="-49" dirty="0">
                <a:solidFill>
                  <a:srgbClr val="221E1F"/>
                </a:solidFill>
                <a:latin typeface="Ubuntu" panose="020B0504030602030204" pitchFamily="34" charset="0"/>
                <a:cs typeface="Microsoft Sans Serif"/>
              </a:rPr>
              <a:t> </a:t>
            </a:r>
            <a:r>
              <a:rPr sz="1200" spc="62" dirty="0">
                <a:solidFill>
                  <a:srgbClr val="221E1F"/>
                </a:solidFill>
                <a:latin typeface="Ubuntu" panose="020B0504030602030204" pitchFamily="34" charset="0"/>
                <a:cs typeface="Microsoft Sans Serif"/>
              </a:rPr>
              <a:t>the</a:t>
            </a:r>
            <a:r>
              <a:rPr sz="1200" spc="-49" dirty="0">
                <a:solidFill>
                  <a:srgbClr val="221E1F"/>
                </a:solidFill>
                <a:latin typeface="Ubuntu" panose="020B0504030602030204" pitchFamily="34" charset="0"/>
                <a:cs typeface="Microsoft Sans Serif"/>
              </a:rPr>
              <a:t> </a:t>
            </a:r>
            <a:r>
              <a:rPr sz="1200" spc="-4" dirty="0">
                <a:solidFill>
                  <a:srgbClr val="221E1F"/>
                </a:solidFill>
                <a:latin typeface="Ubuntu" panose="020B0504030602030204" pitchFamily="34" charset="0"/>
                <a:cs typeface="Microsoft Sans Serif"/>
              </a:rPr>
              <a:t>audience.</a:t>
            </a:r>
            <a:endParaRPr sz="1200" dirty="0">
              <a:latin typeface="Ubuntu" panose="020B0504030602030204" pitchFamily="34" charset="0"/>
              <a:cs typeface="Microsoft Sans Serif"/>
            </a:endParaRPr>
          </a:p>
          <a:p>
            <a:pPr>
              <a:spcBef>
                <a:spcPts val="40"/>
              </a:spcBef>
            </a:pPr>
            <a:endParaRPr sz="1200" dirty="0">
              <a:latin typeface="Ubuntu" panose="020B0504030602030204" pitchFamily="34" charset="0"/>
              <a:cs typeface="Microsoft Sans Serif"/>
            </a:endParaRPr>
          </a:p>
          <a:p>
            <a:pPr marL="11206" marR="280169" algn="just"/>
            <a:r>
              <a:rPr sz="1200" spc="18" dirty="0">
                <a:solidFill>
                  <a:srgbClr val="221E1F"/>
                </a:solidFill>
                <a:latin typeface="Ubuntu" panose="020B0504030602030204" pitchFamily="34" charset="0"/>
                <a:cs typeface="Microsoft Sans Serif"/>
              </a:rPr>
              <a:t>Know</a:t>
            </a:r>
            <a:r>
              <a:rPr sz="1200" spc="-53" dirty="0">
                <a:solidFill>
                  <a:srgbClr val="221E1F"/>
                </a:solidFill>
                <a:latin typeface="Ubuntu" panose="020B0504030602030204" pitchFamily="34" charset="0"/>
                <a:cs typeface="Microsoft Sans Serif"/>
              </a:rPr>
              <a:t> </a:t>
            </a:r>
            <a:r>
              <a:rPr sz="1200" spc="62" dirty="0">
                <a:solidFill>
                  <a:srgbClr val="221E1F"/>
                </a:solidFill>
                <a:latin typeface="Ubuntu" panose="020B0504030602030204" pitchFamily="34" charset="0"/>
                <a:cs typeface="Microsoft Sans Serif"/>
              </a:rPr>
              <a:t>the</a:t>
            </a:r>
            <a:r>
              <a:rPr sz="1200" spc="-49" dirty="0">
                <a:solidFill>
                  <a:srgbClr val="221E1F"/>
                </a:solidFill>
                <a:latin typeface="Ubuntu" panose="020B0504030602030204" pitchFamily="34" charset="0"/>
                <a:cs typeface="Microsoft Sans Serif"/>
              </a:rPr>
              <a:t> </a:t>
            </a:r>
            <a:r>
              <a:rPr sz="1200" spc="4" dirty="0">
                <a:solidFill>
                  <a:srgbClr val="221E1F"/>
                </a:solidFill>
                <a:latin typeface="Ubuntu" panose="020B0504030602030204" pitchFamily="34" charset="0"/>
                <a:cs typeface="Microsoft Sans Serif"/>
              </a:rPr>
              <a:t>audience</a:t>
            </a:r>
            <a:r>
              <a:rPr sz="1200" spc="-49" dirty="0">
                <a:solidFill>
                  <a:srgbClr val="221E1F"/>
                </a:solidFill>
                <a:latin typeface="Ubuntu" panose="020B0504030602030204" pitchFamily="34" charset="0"/>
                <a:cs typeface="Microsoft Sans Serif"/>
              </a:rPr>
              <a:t> </a:t>
            </a:r>
            <a:r>
              <a:rPr sz="1200" spc="84" dirty="0">
                <a:solidFill>
                  <a:srgbClr val="221E1F"/>
                </a:solidFill>
                <a:latin typeface="Ubuntu" panose="020B0504030602030204" pitchFamily="34" charset="0"/>
                <a:cs typeface="Microsoft Sans Serif"/>
              </a:rPr>
              <a:t>for</a:t>
            </a:r>
            <a:r>
              <a:rPr sz="1200" spc="-49" dirty="0">
                <a:solidFill>
                  <a:srgbClr val="221E1F"/>
                </a:solidFill>
                <a:latin typeface="Ubuntu" panose="020B0504030602030204" pitchFamily="34" charset="0"/>
                <a:cs typeface="Microsoft Sans Serif"/>
              </a:rPr>
              <a:t> </a:t>
            </a:r>
            <a:r>
              <a:rPr sz="1200" spc="62" dirty="0">
                <a:solidFill>
                  <a:srgbClr val="221E1F"/>
                </a:solidFill>
                <a:latin typeface="Ubuntu" panose="020B0504030602030204" pitchFamily="34" charset="0"/>
                <a:cs typeface="Microsoft Sans Serif"/>
              </a:rPr>
              <a:t>the</a:t>
            </a:r>
            <a:r>
              <a:rPr sz="1200" spc="-49" dirty="0">
                <a:solidFill>
                  <a:srgbClr val="221E1F"/>
                </a:solidFill>
                <a:latin typeface="Ubuntu" panose="020B0504030602030204" pitchFamily="34" charset="0"/>
                <a:cs typeface="Microsoft Sans Serif"/>
              </a:rPr>
              <a:t> </a:t>
            </a:r>
            <a:r>
              <a:rPr sz="1200" spc="-9" dirty="0">
                <a:solidFill>
                  <a:srgbClr val="221E1F"/>
                </a:solidFill>
                <a:latin typeface="Ubuntu" panose="020B0504030602030204" pitchFamily="34" charset="0"/>
                <a:cs typeface="Microsoft Sans Serif"/>
              </a:rPr>
              <a:t>speech</a:t>
            </a:r>
            <a:r>
              <a:rPr sz="1200" spc="-53" dirty="0">
                <a:solidFill>
                  <a:srgbClr val="221E1F"/>
                </a:solidFill>
                <a:latin typeface="Ubuntu" panose="020B0504030602030204" pitchFamily="34" charset="0"/>
                <a:cs typeface="Microsoft Sans Serif"/>
              </a:rPr>
              <a:t> </a:t>
            </a:r>
            <a:r>
              <a:rPr sz="1200" spc="4" dirty="0">
                <a:solidFill>
                  <a:srgbClr val="221E1F"/>
                </a:solidFill>
                <a:latin typeface="Ubuntu" panose="020B0504030602030204" pitchFamily="34" charset="0"/>
                <a:cs typeface="Microsoft Sans Serif"/>
              </a:rPr>
              <a:t>and</a:t>
            </a:r>
            <a:r>
              <a:rPr sz="1200" spc="-49" dirty="0">
                <a:solidFill>
                  <a:srgbClr val="221E1F"/>
                </a:solidFill>
                <a:latin typeface="Ubuntu" panose="020B0504030602030204" pitchFamily="34" charset="0"/>
                <a:cs typeface="Microsoft Sans Serif"/>
              </a:rPr>
              <a:t> </a:t>
            </a:r>
            <a:r>
              <a:rPr sz="1200" spc="-9" dirty="0">
                <a:solidFill>
                  <a:srgbClr val="221E1F"/>
                </a:solidFill>
                <a:latin typeface="Ubuntu" panose="020B0504030602030204" pitchFamily="34" charset="0"/>
                <a:cs typeface="Microsoft Sans Serif"/>
              </a:rPr>
              <a:t>dress</a:t>
            </a:r>
            <a:r>
              <a:rPr sz="1200" spc="-49" dirty="0">
                <a:solidFill>
                  <a:srgbClr val="221E1F"/>
                </a:solidFill>
                <a:latin typeface="Ubuntu" panose="020B0504030602030204" pitchFamily="34" charset="0"/>
                <a:cs typeface="Microsoft Sans Serif"/>
              </a:rPr>
              <a:t> </a:t>
            </a:r>
            <a:r>
              <a:rPr sz="1200" spc="22" dirty="0">
                <a:solidFill>
                  <a:srgbClr val="221E1F"/>
                </a:solidFill>
                <a:latin typeface="Ubuntu" panose="020B0504030602030204" pitchFamily="34" charset="0"/>
                <a:cs typeface="Microsoft Sans Serif"/>
              </a:rPr>
              <a:t>like</a:t>
            </a:r>
            <a:r>
              <a:rPr sz="1200" spc="-49" dirty="0">
                <a:solidFill>
                  <a:srgbClr val="221E1F"/>
                </a:solidFill>
                <a:latin typeface="Ubuntu" panose="020B0504030602030204" pitchFamily="34" charset="0"/>
                <a:cs typeface="Microsoft Sans Serif"/>
              </a:rPr>
              <a:t> </a:t>
            </a:r>
            <a:r>
              <a:rPr sz="1200" spc="40" dirty="0">
                <a:solidFill>
                  <a:srgbClr val="221E1F"/>
                </a:solidFill>
                <a:latin typeface="Ubuntu" panose="020B0504030602030204" pitchFamily="34" charset="0"/>
                <a:cs typeface="Microsoft Sans Serif"/>
              </a:rPr>
              <a:t>most</a:t>
            </a:r>
            <a:r>
              <a:rPr sz="1200" spc="-49" dirty="0">
                <a:solidFill>
                  <a:srgbClr val="221E1F"/>
                </a:solidFill>
                <a:latin typeface="Ubuntu" panose="020B0504030602030204" pitchFamily="34" charset="0"/>
                <a:cs typeface="Microsoft Sans Serif"/>
              </a:rPr>
              <a:t> </a:t>
            </a:r>
            <a:r>
              <a:rPr sz="1200" spc="93" dirty="0">
                <a:solidFill>
                  <a:srgbClr val="221E1F"/>
                </a:solidFill>
                <a:latin typeface="Ubuntu" panose="020B0504030602030204" pitchFamily="34" charset="0"/>
                <a:cs typeface="Microsoft Sans Serif"/>
              </a:rPr>
              <a:t>of</a:t>
            </a:r>
            <a:r>
              <a:rPr sz="1200" spc="-49" dirty="0">
                <a:solidFill>
                  <a:srgbClr val="221E1F"/>
                </a:solidFill>
                <a:latin typeface="Ubuntu" panose="020B0504030602030204" pitchFamily="34" charset="0"/>
                <a:cs typeface="Microsoft Sans Serif"/>
              </a:rPr>
              <a:t> </a:t>
            </a:r>
            <a:r>
              <a:rPr sz="1200" spc="62" dirty="0">
                <a:solidFill>
                  <a:srgbClr val="221E1F"/>
                </a:solidFill>
                <a:latin typeface="Ubuntu" panose="020B0504030602030204" pitchFamily="34" charset="0"/>
                <a:cs typeface="Microsoft Sans Serif"/>
              </a:rPr>
              <a:t>the</a:t>
            </a:r>
            <a:r>
              <a:rPr sz="1200" spc="-53" dirty="0">
                <a:solidFill>
                  <a:srgbClr val="221E1F"/>
                </a:solidFill>
                <a:latin typeface="Ubuntu" panose="020B0504030602030204" pitchFamily="34" charset="0"/>
                <a:cs typeface="Microsoft Sans Serif"/>
              </a:rPr>
              <a:t> </a:t>
            </a:r>
            <a:r>
              <a:rPr sz="1200" spc="4" dirty="0">
                <a:solidFill>
                  <a:srgbClr val="221E1F"/>
                </a:solidFill>
                <a:latin typeface="Ubuntu" panose="020B0504030602030204" pitchFamily="34" charset="0"/>
                <a:cs typeface="Microsoft Sans Serif"/>
              </a:rPr>
              <a:t>audience </a:t>
            </a:r>
            <a:r>
              <a:rPr sz="1200" spc="-340" dirty="0">
                <a:solidFill>
                  <a:srgbClr val="221E1F"/>
                </a:solidFill>
                <a:latin typeface="Ubuntu" panose="020B0504030602030204" pitchFamily="34" charset="0"/>
                <a:cs typeface="Microsoft Sans Serif"/>
              </a:rPr>
              <a:t> </a:t>
            </a:r>
            <a:r>
              <a:rPr sz="1200" spc="-22" dirty="0">
                <a:solidFill>
                  <a:srgbClr val="221E1F"/>
                </a:solidFill>
                <a:latin typeface="Ubuntu" panose="020B0504030602030204" pitchFamily="34" charset="0"/>
                <a:cs typeface="Microsoft Sans Serif"/>
              </a:rPr>
              <a:t>is</a:t>
            </a:r>
            <a:r>
              <a:rPr sz="1200" spc="-49" dirty="0">
                <a:solidFill>
                  <a:srgbClr val="221E1F"/>
                </a:solidFill>
                <a:latin typeface="Ubuntu" panose="020B0504030602030204" pitchFamily="34" charset="0"/>
                <a:cs typeface="Microsoft Sans Serif"/>
              </a:rPr>
              <a:t> </a:t>
            </a:r>
            <a:r>
              <a:rPr sz="1200" dirty="0">
                <a:solidFill>
                  <a:srgbClr val="221E1F"/>
                </a:solidFill>
                <a:latin typeface="Ubuntu" panose="020B0504030602030204" pitchFamily="34" charset="0"/>
                <a:cs typeface="Microsoft Sans Serif"/>
              </a:rPr>
              <a:t>dressing.</a:t>
            </a:r>
            <a:r>
              <a:rPr sz="1200" spc="-49" dirty="0">
                <a:solidFill>
                  <a:srgbClr val="221E1F"/>
                </a:solidFill>
                <a:latin typeface="Ubuntu" panose="020B0504030602030204" pitchFamily="34" charset="0"/>
                <a:cs typeface="Microsoft Sans Serif"/>
              </a:rPr>
              <a:t> </a:t>
            </a:r>
            <a:r>
              <a:rPr sz="1200" spc="62" dirty="0">
                <a:solidFill>
                  <a:srgbClr val="221E1F"/>
                </a:solidFill>
                <a:latin typeface="Ubuntu" panose="020B0504030602030204" pitchFamily="34" charset="0"/>
                <a:cs typeface="Microsoft Sans Serif"/>
              </a:rPr>
              <a:t>If</a:t>
            </a:r>
            <a:r>
              <a:rPr sz="1200" spc="-44" dirty="0">
                <a:solidFill>
                  <a:srgbClr val="221E1F"/>
                </a:solidFill>
                <a:latin typeface="Ubuntu" panose="020B0504030602030204" pitchFamily="34" charset="0"/>
                <a:cs typeface="Microsoft Sans Serif"/>
              </a:rPr>
              <a:t> </a:t>
            </a:r>
            <a:r>
              <a:rPr sz="1200" spc="97" dirty="0">
                <a:solidFill>
                  <a:srgbClr val="221E1F"/>
                </a:solidFill>
                <a:latin typeface="Ubuntu" panose="020B0504030602030204" pitchFamily="34" charset="0"/>
                <a:cs typeface="Microsoft Sans Serif"/>
              </a:rPr>
              <a:t>it</a:t>
            </a:r>
            <a:r>
              <a:rPr sz="1200" spc="-49" dirty="0">
                <a:solidFill>
                  <a:srgbClr val="221E1F"/>
                </a:solidFill>
                <a:latin typeface="Ubuntu" panose="020B0504030602030204" pitchFamily="34" charset="0"/>
                <a:cs typeface="Microsoft Sans Serif"/>
              </a:rPr>
              <a:t> </a:t>
            </a:r>
            <a:r>
              <a:rPr sz="1200" spc="-22" dirty="0">
                <a:solidFill>
                  <a:srgbClr val="221E1F"/>
                </a:solidFill>
                <a:latin typeface="Ubuntu" panose="020B0504030602030204" pitchFamily="34" charset="0"/>
                <a:cs typeface="Microsoft Sans Serif"/>
              </a:rPr>
              <a:t>is</a:t>
            </a:r>
            <a:r>
              <a:rPr sz="1200" spc="-44" dirty="0">
                <a:solidFill>
                  <a:srgbClr val="221E1F"/>
                </a:solidFill>
                <a:latin typeface="Ubuntu" panose="020B0504030602030204" pitchFamily="34" charset="0"/>
                <a:cs typeface="Microsoft Sans Serif"/>
              </a:rPr>
              <a:t> </a:t>
            </a:r>
            <a:r>
              <a:rPr sz="1200" spc="-49" dirty="0">
                <a:solidFill>
                  <a:srgbClr val="221E1F"/>
                </a:solidFill>
                <a:latin typeface="Ubuntu" panose="020B0504030602030204" pitchFamily="34" charset="0"/>
                <a:cs typeface="Microsoft Sans Serif"/>
              </a:rPr>
              <a:t>a </a:t>
            </a:r>
            <a:r>
              <a:rPr sz="1200" spc="49" dirty="0">
                <a:solidFill>
                  <a:srgbClr val="221E1F"/>
                </a:solidFill>
                <a:latin typeface="Ubuntu" panose="020B0504030602030204" pitchFamily="34" charset="0"/>
                <a:cs typeface="Microsoft Sans Serif"/>
              </a:rPr>
              <a:t>formal</a:t>
            </a:r>
            <a:r>
              <a:rPr sz="1200" spc="-49" dirty="0">
                <a:solidFill>
                  <a:srgbClr val="221E1F"/>
                </a:solidFill>
                <a:latin typeface="Ubuntu" panose="020B0504030602030204" pitchFamily="34" charset="0"/>
                <a:cs typeface="Microsoft Sans Serif"/>
              </a:rPr>
              <a:t> </a:t>
            </a:r>
            <a:r>
              <a:rPr sz="1200" spc="22" dirty="0">
                <a:solidFill>
                  <a:srgbClr val="221E1F"/>
                </a:solidFill>
                <a:latin typeface="Ubuntu" panose="020B0504030602030204" pitchFamily="34" charset="0"/>
                <a:cs typeface="Microsoft Sans Serif"/>
              </a:rPr>
              <a:t>event,</a:t>
            </a:r>
            <a:r>
              <a:rPr sz="1200" spc="-44" dirty="0">
                <a:solidFill>
                  <a:srgbClr val="221E1F"/>
                </a:solidFill>
                <a:latin typeface="Ubuntu" panose="020B0504030602030204" pitchFamily="34" charset="0"/>
                <a:cs typeface="Microsoft Sans Serif"/>
              </a:rPr>
              <a:t> </a:t>
            </a:r>
            <a:r>
              <a:rPr sz="1200" spc="22" dirty="0">
                <a:solidFill>
                  <a:srgbClr val="221E1F"/>
                </a:solidFill>
                <a:latin typeface="Ubuntu" panose="020B0504030602030204" pitchFamily="34" charset="0"/>
                <a:cs typeface="Microsoft Sans Serif"/>
              </a:rPr>
              <a:t>wear</a:t>
            </a:r>
            <a:r>
              <a:rPr sz="1200" spc="-49" dirty="0">
                <a:solidFill>
                  <a:srgbClr val="221E1F"/>
                </a:solidFill>
                <a:latin typeface="Ubuntu" panose="020B0504030602030204" pitchFamily="34" charset="0"/>
                <a:cs typeface="Microsoft Sans Serif"/>
              </a:rPr>
              <a:t> a</a:t>
            </a:r>
            <a:r>
              <a:rPr sz="1200" spc="-44" dirty="0">
                <a:solidFill>
                  <a:srgbClr val="221E1F"/>
                </a:solidFill>
                <a:latin typeface="Ubuntu" panose="020B0504030602030204" pitchFamily="34" charset="0"/>
                <a:cs typeface="Microsoft Sans Serif"/>
              </a:rPr>
              <a:t> </a:t>
            </a:r>
            <a:r>
              <a:rPr sz="1200" spc="40" dirty="0">
                <a:solidFill>
                  <a:srgbClr val="221E1F"/>
                </a:solidFill>
                <a:latin typeface="Ubuntu" panose="020B0504030602030204" pitchFamily="34" charset="0"/>
                <a:cs typeface="Microsoft Sans Serif"/>
              </a:rPr>
              <a:t>shirt</a:t>
            </a:r>
            <a:r>
              <a:rPr sz="1200" spc="-49" dirty="0">
                <a:solidFill>
                  <a:srgbClr val="221E1F"/>
                </a:solidFill>
                <a:latin typeface="Ubuntu" panose="020B0504030602030204" pitchFamily="34" charset="0"/>
                <a:cs typeface="Microsoft Sans Serif"/>
              </a:rPr>
              <a:t> </a:t>
            </a:r>
            <a:r>
              <a:rPr sz="1200" spc="4" dirty="0">
                <a:solidFill>
                  <a:srgbClr val="221E1F"/>
                </a:solidFill>
                <a:latin typeface="Ubuntu" panose="020B0504030602030204" pitchFamily="34" charset="0"/>
                <a:cs typeface="Microsoft Sans Serif"/>
              </a:rPr>
              <a:t>and</a:t>
            </a:r>
            <a:r>
              <a:rPr sz="1200" spc="-49" dirty="0">
                <a:solidFill>
                  <a:srgbClr val="221E1F"/>
                </a:solidFill>
                <a:latin typeface="Ubuntu" panose="020B0504030602030204" pitchFamily="34" charset="0"/>
                <a:cs typeface="Microsoft Sans Serif"/>
              </a:rPr>
              <a:t> </a:t>
            </a:r>
            <a:r>
              <a:rPr sz="1200" spc="40" dirty="0">
                <a:solidFill>
                  <a:srgbClr val="221E1F"/>
                </a:solidFill>
                <a:latin typeface="Ubuntu" panose="020B0504030602030204" pitchFamily="34" charset="0"/>
                <a:cs typeface="Microsoft Sans Serif"/>
              </a:rPr>
              <a:t>tie.</a:t>
            </a:r>
            <a:r>
              <a:rPr sz="1200" spc="-44" dirty="0">
                <a:solidFill>
                  <a:srgbClr val="221E1F"/>
                </a:solidFill>
                <a:latin typeface="Ubuntu" panose="020B0504030602030204" pitchFamily="34" charset="0"/>
                <a:cs typeface="Microsoft Sans Serif"/>
              </a:rPr>
              <a:t> </a:t>
            </a:r>
            <a:r>
              <a:rPr sz="1200" spc="62" dirty="0">
                <a:solidFill>
                  <a:srgbClr val="221E1F"/>
                </a:solidFill>
                <a:latin typeface="Ubuntu" panose="020B0504030602030204" pitchFamily="34" charset="0"/>
                <a:cs typeface="Microsoft Sans Serif"/>
              </a:rPr>
              <a:t>If</a:t>
            </a:r>
            <a:r>
              <a:rPr sz="1200" spc="-49" dirty="0">
                <a:solidFill>
                  <a:srgbClr val="221E1F"/>
                </a:solidFill>
                <a:latin typeface="Ubuntu" panose="020B0504030602030204" pitchFamily="34" charset="0"/>
                <a:cs typeface="Microsoft Sans Serif"/>
              </a:rPr>
              <a:t> </a:t>
            </a:r>
            <a:r>
              <a:rPr sz="1200" spc="97" dirty="0">
                <a:solidFill>
                  <a:srgbClr val="221E1F"/>
                </a:solidFill>
                <a:latin typeface="Ubuntu" panose="020B0504030602030204" pitchFamily="34" charset="0"/>
                <a:cs typeface="Microsoft Sans Serif"/>
              </a:rPr>
              <a:t>it</a:t>
            </a:r>
            <a:r>
              <a:rPr sz="1200" spc="-44" dirty="0">
                <a:solidFill>
                  <a:srgbClr val="221E1F"/>
                </a:solidFill>
                <a:latin typeface="Ubuntu" panose="020B0504030602030204" pitchFamily="34" charset="0"/>
                <a:cs typeface="Microsoft Sans Serif"/>
              </a:rPr>
              <a:t> </a:t>
            </a:r>
            <a:r>
              <a:rPr sz="1200" spc="-22" dirty="0">
                <a:solidFill>
                  <a:srgbClr val="221E1F"/>
                </a:solidFill>
                <a:latin typeface="Ubuntu" panose="020B0504030602030204" pitchFamily="34" charset="0"/>
                <a:cs typeface="Microsoft Sans Serif"/>
              </a:rPr>
              <a:t>is</a:t>
            </a:r>
            <a:r>
              <a:rPr sz="1200" spc="-49" dirty="0">
                <a:solidFill>
                  <a:srgbClr val="221E1F"/>
                </a:solidFill>
                <a:latin typeface="Ubuntu" panose="020B0504030602030204" pitchFamily="34" charset="0"/>
                <a:cs typeface="Microsoft Sans Serif"/>
              </a:rPr>
              <a:t> </a:t>
            </a:r>
            <a:r>
              <a:rPr sz="1200" spc="57" dirty="0">
                <a:solidFill>
                  <a:srgbClr val="221E1F"/>
                </a:solidFill>
                <a:latin typeface="Ubuntu" panose="020B0504030602030204" pitchFamily="34" charset="0"/>
                <a:cs typeface="Microsoft Sans Serif"/>
              </a:rPr>
              <a:t>at</a:t>
            </a:r>
            <a:r>
              <a:rPr sz="1200" spc="-49" dirty="0">
                <a:solidFill>
                  <a:srgbClr val="221E1F"/>
                </a:solidFill>
                <a:latin typeface="Ubuntu" panose="020B0504030602030204" pitchFamily="34" charset="0"/>
                <a:cs typeface="Microsoft Sans Serif"/>
              </a:rPr>
              <a:t> a</a:t>
            </a:r>
            <a:endParaRPr sz="1200" dirty="0">
              <a:latin typeface="Ubuntu" panose="020B0504030602030204" pitchFamily="34" charset="0"/>
              <a:cs typeface="Microsoft Sans Serif"/>
            </a:endParaRPr>
          </a:p>
          <a:p>
            <a:pPr marL="11206" marR="4483" algn="just"/>
            <a:r>
              <a:rPr sz="1200" spc="40" dirty="0">
                <a:solidFill>
                  <a:srgbClr val="221E1F"/>
                </a:solidFill>
                <a:latin typeface="Ubuntu" panose="020B0504030602030204" pitchFamily="34" charset="0"/>
                <a:cs typeface="Microsoft Sans Serif"/>
              </a:rPr>
              <a:t>competition,</a:t>
            </a:r>
            <a:r>
              <a:rPr sz="1200" spc="-49" dirty="0">
                <a:solidFill>
                  <a:srgbClr val="221E1F"/>
                </a:solidFill>
                <a:latin typeface="Ubuntu" panose="020B0504030602030204" pitchFamily="34" charset="0"/>
                <a:cs typeface="Microsoft Sans Serif"/>
              </a:rPr>
              <a:t> </a:t>
            </a:r>
            <a:r>
              <a:rPr sz="1200" spc="22" dirty="0">
                <a:solidFill>
                  <a:srgbClr val="221E1F"/>
                </a:solidFill>
                <a:latin typeface="Ubuntu" panose="020B0504030602030204" pitchFamily="34" charset="0"/>
                <a:cs typeface="Microsoft Sans Serif"/>
              </a:rPr>
              <a:t>wear</a:t>
            </a:r>
            <a:r>
              <a:rPr sz="1200" spc="-44" dirty="0">
                <a:solidFill>
                  <a:srgbClr val="221E1F"/>
                </a:solidFill>
                <a:latin typeface="Ubuntu" panose="020B0504030602030204" pitchFamily="34" charset="0"/>
                <a:cs typeface="Microsoft Sans Serif"/>
              </a:rPr>
              <a:t> </a:t>
            </a:r>
            <a:r>
              <a:rPr sz="1200" spc="-49" dirty="0">
                <a:solidFill>
                  <a:srgbClr val="221E1F"/>
                </a:solidFill>
                <a:latin typeface="Ubuntu" panose="020B0504030602030204" pitchFamily="34" charset="0"/>
                <a:cs typeface="Microsoft Sans Serif"/>
              </a:rPr>
              <a:t>a</a:t>
            </a:r>
            <a:r>
              <a:rPr sz="1200" spc="-44" dirty="0">
                <a:solidFill>
                  <a:srgbClr val="221E1F"/>
                </a:solidFill>
                <a:latin typeface="Ubuntu" panose="020B0504030602030204" pitchFamily="34" charset="0"/>
                <a:cs typeface="Microsoft Sans Serif"/>
              </a:rPr>
              <a:t> </a:t>
            </a:r>
            <a:r>
              <a:rPr sz="1200" spc="-22" dirty="0">
                <a:solidFill>
                  <a:srgbClr val="221E1F"/>
                </a:solidFill>
                <a:latin typeface="Ubuntu" panose="020B0504030602030204" pitchFamily="34" charset="0"/>
                <a:cs typeface="Microsoft Sans Serif"/>
              </a:rPr>
              <a:t>Special</a:t>
            </a:r>
            <a:r>
              <a:rPr sz="1200" spc="-49" dirty="0">
                <a:solidFill>
                  <a:srgbClr val="221E1F"/>
                </a:solidFill>
                <a:latin typeface="Ubuntu" panose="020B0504030602030204" pitchFamily="34" charset="0"/>
                <a:cs typeface="Microsoft Sans Serif"/>
              </a:rPr>
              <a:t> </a:t>
            </a:r>
            <a:r>
              <a:rPr sz="1200" spc="4" dirty="0">
                <a:solidFill>
                  <a:srgbClr val="221E1F"/>
                </a:solidFill>
                <a:latin typeface="Ubuntu" panose="020B0504030602030204" pitchFamily="34" charset="0"/>
                <a:cs typeface="Microsoft Sans Serif"/>
              </a:rPr>
              <a:t>Olympics</a:t>
            </a:r>
            <a:r>
              <a:rPr sz="1200" spc="-44" dirty="0">
                <a:solidFill>
                  <a:srgbClr val="221E1F"/>
                </a:solidFill>
                <a:latin typeface="Ubuntu" panose="020B0504030602030204" pitchFamily="34" charset="0"/>
                <a:cs typeface="Microsoft Sans Serif"/>
              </a:rPr>
              <a:t> </a:t>
            </a:r>
            <a:r>
              <a:rPr sz="1200" spc="31" dirty="0">
                <a:solidFill>
                  <a:srgbClr val="221E1F"/>
                </a:solidFill>
                <a:latin typeface="Ubuntu" panose="020B0504030602030204" pitchFamily="34" charset="0"/>
                <a:cs typeface="Microsoft Sans Serif"/>
              </a:rPr>
              <a:t>shirt.</a:t>
            </a:r>
            <a:r>
              <a:rPr sz="1200" spc="-44" dirty="0">
                <a:solidFill>
                  <a:srgbClr val="221E1F"/>
                </a:solidFill>
                <a:latin typeface="Ubuntu" panose="020B0504030602030204" pitchFamily="34" charset="0"/>
                <a:cs typeface="Microsoft Sans Serif"/>
              </a:rPr>
              <a:t> </a:t>
            </a:r>
            <a:r>
              <a:rPr sz="1200" spc="75" dirty="0">
                <a:solidFill>
                  <a:srgbClr val="221E1F"/>
                </a:solidFill>
                <a:latin typeface="Ubuntu" panose="020B0504030602030204" pitchFamily="34" charset="0"/>
                <a:cs typeface="Microsoft Sans Serif"/>
              </a:rPr>
              <a:t>It</a:t>
            </a:r>
            <a:r>
              <a:rPr sz="1200" spc="-44" dirty="0">
                <a:solidFill>
                  <a:srgbClr val="221E1F"/>
                </a:solidFill>
                <a:latin typeface="Ubuntu" panose="020B0504030602030204" pitchFamily="34" charset="0"/>
                <a:cs typeface="Microsoft Sans Serif"/>
              </a:rPr>
              <a:t> </a:t>
            </a:r>
            <a:r>
              <a:rPr sz="1200" spc="-22" dirty="0">
                <a:solidFill>
                  <a:srgbClr val="221E1F"/>
                </a:solidFill>
                <a:latin typeface="Ubuntu" panose="020B0504030602030204" pitchFamily="34" charset="0"/>
                <a:cs typeface="Microsoft Sans Serif"/>
              </a:rPr>
              <a:t>is</a:t>
            </a:r>
            <a:r>
              <a:rPr sz="1200" spc="-49" dirty="0">
                <a:solidFill>
                  <a:srgbClr val="221E1F"/>
                </a:solidFill>
                <a:latin typeface="Ubuntu" panose="020B0504030602030204" pitchFamily="34" charset="0"/>
                <a:cs typeface="Microsoft Sans Serif"/>
              </a:rPr>
              <a:t> a</a:t>
            </a:r>
            <a:r>
              <a:rPr sz="1200" spc="-44" dirty="0">
                <a:solidFill>
                  <a:srgbClr val="221E1F"/>
                </a:solidFill>
                <a:latin typeface="Ubuntu" panose="020B0504030602030204" pitchFamily="34" charset="0"/>
                <a:cs typeface="Microsoft Sans Serif"/>
              </a:rPr>
              <a:t> </a:t>
            </a:r>
            <a:r>
              <a:rPr sz="1200" spc="40" dirty="0">
                <a:solidFill>
                  <a:srgbClr val="221E1F"/>
                </a:solidFill>
                <a:latin typeface="Ubuntu" panose="020B0504030602030204" pitchFamily="34" charset="0"/>
                <a:cs typeface="Microsoft Sans Serif"/>
              </a:rPr>
              <a:t>good</a:t>
            </a:r>
            <a:r>
              <a:rPr sz="1200" spc="-44" dirty="0">
                <a:solidFill>
                  <a:srgbClr val="221E1F"/>
                </a:solidFill>
                <a:latin typeface="Ubuntu" panose="020B0504030602030204" pitchFamily="34" charset="0"/>
                <a:cs typeface="Microsoft Sans Serif"/>
              </a:rPr>
              <a:t> </a:t>
            </a:r>
            <a:r>
              <a:rPr sz="1200" spc="40" dirty="0">
                <a:solidFill>
                  <a:srgbClr val="221E1F"/>
                </a:solidFill>
                <a:latin typeface="Ubuntu" panose="020B0504030602030204" pitchFamily="34" charset="0"/>
                <a:cs typeface="Microsoft Sans Serif"/>
              </a:rPr>
              <a:t>habit</a:t>
            </a:r>
            <a:r>
              <a:rPr sz="1200" spc="-49" dirty="0">
                <a:solidFill>
                  <a:srgbClr val="221E1F"/>
                </a:solidFill>
                <a:latin typeface="Ubuntu" panose="020B0504030602030204" pitchFamily="34" charset="0"/>
                <a:cs typeface="Microsoft Sans Serif"/>
              </a:rPr>
              <a:t> </a:t>
            </a:r>
            <a:r>
              <a:rPr sz="1200" spc="93" dirty="0">
                <a:solidFill>
                  <a:srgbClr val="221E1F"/>
                </a:solidFill>
                <a:latin typeface="Ubuntu" panose="020B0504030602030204" pitchFamily="34" charset="0"/>
                <a:cs typeface="Microsoft Sans Serif"/>
              </a:rPr>
              <a:t>to</a:t>
            </a:r>
            <a:r>
              <a:rPr sz="1200" spc="-44" dirty="0">
                <a:solidFill>
                  <a:srgbClr val="221E1F"/>
                </a:solidFill>
                <a:latin typeface="Ubuntu" panose="020B0504030602030204" pitchFamily="34" charset="0"/>
                <a:cs typeface="Microsoft Sans Serif"/>
              </a:rPr>
              <a:t> </a:t>
            </a:r>
            <a:r>
              <a:rPr sz="1200" spc="-13" dirty="0">
                <a:solidFill>
                  <a:srgbClr val="221E1F"/>
                </a:solidFill>
                <a:latin typeface="Ubuntu" panose="020B0504030602030204" pitchFamily="34" charset="0"/>
                <a:cs typeface="Microsoft Sans Serif"/>
              </a:rPr>
              <a:t>always</a:t>
            </a:r>
            <a:r>
              <a:rPr sz="1200" spc="-44" dirty="0">
                <a:solidFill>
                  <a:srgbClr val="221E1F"/>
                </a:solidFill>
                <a:latin typeface="Ubuntu" panose="020B0504030602030204" pitchFamily="34" charset="0"/>
                <a:cs typeface="Microsoft Sans Serif"/>
              </a:rPr>
              <a:t> </a:t>
            </a:r>
            <a:r>
              <a:rPr sz="1200" spc="-31" dirty="0">
                <a:solidFill>
                  <a:srgbClr val="221E1F"/>
                </a:solidFill>
                <a:latin typeface="Ubuntu" panose="020B0504030602030204" pitchFamily="34" charset="0"/>
                <a:cs typeface="Microsoft Sans Serif"/>
              </a:rPr>
              <a:t>ask </a:t>
            </a:r>
            <a:r>
              <a:rPr sz="1200" spc="-340" dirty="0">
                <a:solidFill>
                  <a:srgbClr val="221E1F"/>
                </a:solidFill>
                <a:latin typeface="Ubuntu" panose="020B0504030602030204" pitchFamily="34" charset="0"/>
                <a:cs typeface="Microsoft Sans Serif"/>
              </a:rPr>
              <a:t> </a:t>
            </a:r>
            <a:r>
              <a:rPr sz="1200" spc="62" dirty="0">
                <a:solidFill>
                  <a:srgbClr val="221E1F"/>
                </a:solidFill>
                <a:latin typeface="Ubuntu" panose="020B0504030602030204" pitchFamily="34" charset="0"/>
                <a:cs typeface="Microsoft Sans Serif"/>
              </a:rPr>
              <a:t>the</a:t>
            </a:r>
            <a:r>
              <a:rPr sz="1200" spc="-49" dirty="0">
                <a:solidFill>
                  <a:srgbClr val="221E1F"/>
                </a:solidFill>
                <a:latin typeface="Ubuntu" panose="020B0504030602030204" pitchFamily="34" charset="0"/>
                <a:cs typeface="Microsoft Sans Serif"/>
              </a:rPr>
              <a:t> </a:t>
            </a:r>
            <a:r>
              <a:rPr sz="1200" spc="18" dirty="0">
                <a:solidFill>
                  <a:srgbClr val="221E1F"/>
                </a:solidFill>
                <a:latin typeface="Ubuntu" panose="020B0504030602030204" pitchFamily="34" charset="0"/>
                <a:cs typeface="Microsoft Sans Serif"/>
              </a:rPr>
              <a:t>person</a:t>
            </a:r>
            <a:r>
              <a:rPr sz="1200" spc="-49" dirty="0">
                <a:solidFill>
                  <a:srgbClr val="221E1F"/>
                </a:solidFill>
                <a:latin typeface="Ubuntu" panose="020B0504030602030204" pitchFamily="34" charset="0"/>
                <a:cs typeface="Microsoft Sans Serif"/>
              </a:rPr>
              <a:t> </a:t>
            </a:r>
            <a:r>
              <a:rPr sz="1200" spc="26" dirty="0">
                <a:solidFill>
                  <a:srgbClr val="221E1F"/>
                </a:solidFill>
                <a:latin typeface="Ubuntu" panose="020B0504030602030204" pitchFamily="34" charset="0"/>
                <a:cs typeface="Microsoft Sans Serif"/>
              </a:rPr>
              <a:t>in</a:t>
            </a:r>
            <a:r>
              <a:rPr sz="1200" spc="-44" dirty="0">
                <a:solidFill>
                  <a:srgbClr val="221E1F"/>
                </a:solidFill>
                <a:latin typeface="Ubuntu" panose="020B0504030602030204" pitchFamily="34" charset="0"/>
                <a:cs typeface="Microsoft Sans Serif"/>
              </a:rPr>
              <a:t> </a:t>
            </a:r>
            <a:r>
              <a:rPr sz="1200" spc="4" dirty="0">
                <a:solidFill>
                  <a:srgbClr val="221E1F"/>
                </a:solidFill>
                <a:latin typeface="Ubuntu" panose="020B0504030602030204" pitchFamily="34" charset="0"/>
                <a:cs typeface="Microsoft Sans Serif"/>
              </a:rPr>
              <a:t>charge</a:t>
            </a:r>
            <a:r>
              <a:rPr sz="1200" spc="-49" dirty="0">
                <a:solidFill>
                  <a:srgbClr val="221E1F"/>
                </a:solidFill>
                <a:latin typeface="Ubuntu" panose="020B0504030602030204" pitchFamily="34" charset="0"/>
                <a:cs typeface="Microsoft Sans Serif"/>
              </a:rPr>
              <a:t> </a:t>
            </a:r>
            <a:r>
              <a:rPr sz="1200" spc="93" dirty="0">
                <a:solidFill>
                  <a:srgbClr val="221E1F"/>
                </a:solidFill>
                <a:latin typeface="Ubuntu" panose="020B0504030602030204" pitchFamily="34" charset="0"/>
                <a:cs typeface="Microsoft Sans Serif"/>
              </a:rPr>
              <a:t>of</a:t>
            </a:r>
            <a:r>
              <a:rPr sz="1200" spc="-44" dirty="0">
                <a:solidFill>
                  <a:srgbClr val="221E1F"/>
                </a:solidFill>
                <a:latin typeface="Ubuntu" panose="020B0504030602030204" pitchFamily="34" charset="0"/>
                <a:cs typeface="Microsoft Sans Serif"/>
              </a:rPr>
              <a:t> </a:t>
            </a:r>
            <a:r>
              <a:rPr sz="1200" spc="62" dirty="0">
                <a:solidFill>
                  <a:srgbClr val="221E1F"/>
                </a:solidFill>
                <a:latin typeface="Ubuntu" panose="020B0504030602030204" pitchFamily="34" charset="0"/>
                <a:cs typeface="Microsoft Sans Serif"/>
              </a:rPr>
              <a:t>the</a:t>
            </a:r>
            <a:r>
              <a:rPr sz="1200" spc="-49" dirty="0">
                <a:solidFill>
                  <a:srgbClr val="221E1F"/>
                </a:solidFill>
                <a:latin typeface="Ubuntu" panose="020B0504030602030204" pitchFamily="34" charset="0"/>
                <a:cs typeface="Microsoft Sans Serif"/>
              </a:rPr>
              <a:t> </a:t>
            </a:r>
            <a:r>
              <a:rPr sz="1200" spc="31" dirty="0">
                <a:solidFill>
                  <a:srgbClr val="221E1F"/>
                </a:solidFill>
                <a:latin typeface="Ubuntu" panose="020B0504030602030204" pitchFamily="34" charset="0"/>
                <a:cs typeface="Microsoft Sans Serif"/>
              </a:rPr>
              <a:t>event</a:t>
            </a:r>
            <a:r>
              <a:rPr sz="1200" spc="-44" dirty="0">
                <a:solidFill>
                  <a:srgbClr val="221E1F"/>
                </a:solidFill>
                <a:latin typeface="Ubuntu" panose="020B0504030602030204" pitchFamily="34" charset="0"/>
                <a:cs typeface="Microsoft Sans Serif"/>
              </a:rPr>
              <a:t> </a:t>
            </a:r>
            <a:r>
              <a:rPr sz="1200" spc="75" dirty="0">
                <a:solidFill>
                  <a:srgbClr val="221E1F"/>
                </a:solidFill>
                <a:latin typeface="Ubuntu" panose="020B0504030602030204" pitchFamily="34" charset="0"/>
                <a:cs typeface="Microsoft Sans Serif"/>
              </a:rPr>
              <a:t>that</a:t>
            </a:r>
            <a:r>
              <a:rPr sz="1200" spc="-49" dirty="0">
                <a:solidFill>
                  <a:srgbClr val="221E1F"/>
                </a:solidFill>
                <a:latin typeface="Ubuntu" panose="020B0504030602030204" pitchFamily="34" charset="0"/>
                <a:cs typeface="Microsoft Sans Serif"/>
              </a:rPr>
              <a:t> </a:t>
            </a:r>
            <a:r>
              <a:rPr sz="1200" spc="18" dirty="0">
                <a:solidFill>
                  <a:srgbClr val="221E1F"/>
                </a:solidFill>
                <a:latin typeface="Ubuntu" panose="020B0504030602030204" pitchFamily="34" charset="0"/>
                <a:cs typeface="Microsoft Sans Serif"/>
              </a:rPr>
              <a:t>you</a:t>
            </a:r>
            <a:r>
              <a:rPr sz="1200" spc="-44" dirty="0">
                <a:solidFill>
                  <a:srgbClr val="221E1F"/>
                </a:solidFill>
                <a:latin typeface="Ubuntu" panose="020B0504030602030204" pitchFamily="34" charset="0"/>
                <a:cs typeface="Microsoft Sans Serif"/>
              </a:rPr>
              <a:t> </a:t>
            </a:r>
            <a:r>
              <a:rPr sz="1200" spc="9" dirty="0">
                <a:solidFill>
                  <a:srgbClr val="221E1F"/>
                </a:solidFill>
                <a:latin typeface="Ubuntu" panose="020B0504030602030204" pitchFamily="34" charset="0"/>
                <a:cs typeface="Microsoft Sans Serif"/>
              </a:rPr>
              <a:t>are</a:t>
            </a:r>
            <a:r>
              <a:rPr sz="1200" spc="-49" dirty="0">
                <a:solidFill>
                  <a:srgbClr val="221E1F"/>
                </a:solidFill>
                <a:latin typeface="Ubuntu" panose="020B0504030602030204" pitchFamily="34" charset="0"/>
                <a:cs typeface="Microsoft Sans Serif"/>
              </a:rPr>
              <a:t> </a:t>
            </a:r>
            <a:r>
              <a:rPr sz="1200" spc="4" dirty="0">
                <a:solidFill>
                  <a:srgbClr val="221E1F"/>
                </a:solidFill>
                <a:latin typeface="Ubuntu" panose="020B0504030602030204" pitchFamily="34" charset="0"/>
                <a:cs typeface="Microsoft Sans Serif"/>
              </a:rPr>
              <a:t>speaking</a:t>
            </a:r>
            <a:r>
              <a:rPr sz="1200" spc="-49" dirty="0">
                <a:solidFill>
                  <a:srgbClr val="221E1F"/>
                </a:solidFill>
                <a:latin typeface="Ubuntu" panose="020B0504030602030204" pitchFamily="34" charset="0"/>
                <a:cs typeface="Microsoft Sans Serif"/>
              </a:rPr>
              <a:t> </a:t>
            </a:r>
            <a:r>
              <a:rPr sz="1200" spc="57" dirty="0">
                <a:solidFill>
                  <a:srgbClr val="221E1F"/>
                </a:solidFill>
                <a:latin typeface="Ubuntu" panose="020B0504030602030204" pitchFamily="34" charset="0"/>
                <a:cs typeface="Microsoft Sans Serif"/>
              </a:rPr>
              <a:t>at</a:t>
            </a:r>
            <a:r>
              <a:rPr sz="1200" spc="-44" dirty="0">
                <a:solidFill>
                  <a:srgbClr val="221E1F"/>
                </a:solidFill>
                <a:latin typeface="Ubuntu" panose="020B0504030602030204" pitchFamily="34" charset="0"/>
                <a:cs typeface="Microsoft Sans Serif"/>
              </a:rPr>
              <a:t> </a:t>
            </a:r>
            <a:r>
              <a:rPr sz="1200" spc="49" dirty="0">
                <a:solidFill>
                  <a:srgbClr val="221E1F"/>
                </a:solidFill>
                <a:latin typeface="Ubuntu" panose="020B0504030602030204" pitchFamily="34" charset="0"/>
                <a:cs typeface="Microsoft Sans Serif"/>
              </a:rPr>
              <a:t>what</a:t>
            </a:r>
            <a:r>
              <a:rPr sz="1200" spc="-49" dirty="0">
                <a:solidFill>
                  <a:srgbClr val="221E1F"/>
                </a:solidFill>
                <a:latin typeface="Ubuntu" panose="020B0504030602030204" pitchFamily="34" charset="0"/>
                <a:cs typeface="Microsoft Sans Serif"/>
              </a:rPr>
              <a:t> </a:t>
            </a:r>
            <a:r>
              <a:rPr sz="1200" spc="62" dirty="0">
                <a:solidFill>
                  <a:srgbClr val="221E1F"/>
                </a:solidFill>
                <a:latin typeface="Ubuntu" panose="020B0504030602030204" pitchFamily="34" charset="0"/>
                <a:cs typeface="Microsoft Sans Serif"/>
              </a:rPr>
              <a:t>the</a:t>
            </a:r>
            <a:r>
              <a:rPr sz="1200" spc="-44" dirty="0">
                <a:solidFill>
                  <a:srgbClr val="221E1F"/>
                </a:solidFill>
                <a:latin typeface="Ubuntu" panose="020B0504030602030204" pitchFamily="34" charset="0"/>
                <a:cs typeface="Microsoft Sans Serif"/>
              </a:rPr>
              <a:t> </a:t>
            </a:r>
            <a:r>
              <a:rPr sz="1200" spc="62" dirty="0">
                <a:solidFill>
                  <a:srgbClr val="221E1F"/>
                </a:solidFill>
                <a:latin typeface="Ubuntu" panose="020B0504030602030204" pitchFamily="34" charset="0"/>
                <a:cs typeface="Microsoft Sans Serif"/>
              </a:rPr>
              <a:t>attire </a:t>
            </a:r>
            <a:r>
              <a:rPr sz="1200" spc="-340" dirty="0">
                <a:solidFill>
                  <a:srgbClr val="221E1F"/>
                </a:solidFill>
                <a:latin typeface="Ubuntu" panose="020B0504030602030204" pitchFamily="34" charset="0"/>
                <a:cs typeface="Microsoft Sans Serif"/>
              </a:rPr>
              <a:t> </a:t>
            </a:r>
            <a:r>
              <a:rPr sz="1200" spc="-22" dirty="0">
                <a:solidFill>
                  <a:srgbClr val="221E1F"/>
                </a:solidFill>
                <a:latin typeface="Ubuntu" panose="020B0504030602030204" pitchFamily="34" charset="0"/>
                <a:cs typeface="Microsoft Sans Serif"/>
              </a:rPr>
              <a:t>is</a:t>
            </a:r>
            <a:r>
              <a:rPr sz="1200" spc="-49" dirty="0">
                <a:solidFill>
                  <a:srgbClr val="221E1F"/>
                </a:solidFill>
                <a:latin typeface="Ubuntu" panose="020B0504030602030204" pitchFamily="34" charset="0"/>
                <a:cs typeface="Microsoft Sans Serif"/>
              </a:rPr>
              <a:t> </a:t>
            </a:r>
            <a:r>
              <a:rPr sz="1200" spc="-18" dirty="0">
                <a:solidFill>
                  <a:srgbClr val="221E1F"/>
                </a:solidFill>
                <a:latin typeface="Ubuntu" panose="020B0504030602030204" pitchFamily="34" charset="0"/>
                <a:cs typeface="Microsoft Sans Serif"/>
              </a:rPr>
              <a:t>so</a:t>
            </a:r>
            <a:r>
              <a:rPr sz="1200" spc="-49" dirty="0">
                <a:solidFill>
                  <a:srgbClr val="221E1F"/>
                </a:solidFill>
                <a:latin typeface="Ubuntu" panose="020B0504030602030204" pitchFamily="34" charset="0"/>
                <a:cs typeface="Microsoft Sans Serif"/>
              </a:rPr>
              <a:t> </a:t>
            </a:r>
            <a:r>
              <a:rPr sz="1200" spc="18" dirty="0">
                <a:solidFill>
                  <a:srgbClr val="221E1F"/>
                </a:solidFill>
                <a:latin typeface="Ubuntu" panose="020B0504030602030204" pitchFamily="34" charset="0"/>
                <a:cs typeface="Microsoft Sans Serif"/>
              </a:rPr>
              <a:t>you</a:t>
            </a:r>
            <a:r>
              <a:rPr sz="1200" spc="-49" dirty="0">
                <a:solidFill>
                  <a:srgbClr val="221E1F"/>
                </a:solidFill>
                <a:latin typeface="Ubuntu" panose="020B0504030602030204" pitchFamily="34" charset="0"/>
                <a:cs typeface="Microsoft Sans Serif"/>
              </a:rPr>
              <a:t> </a:t>
            </a:r>
            <a:r>
              <a:rPr sz="1200" spc="44" dirty="0">
                <a:solidFill>
                  <a:srgbClr val="221E1F"/>
                </a:solidFill>
                <a:latin typeface="Ubuntu" panose="020B0504030602030204" pitchFamily="34" charset="0"/>
                <a:cs typeface="Microsoft Sans Serif"/>
              </a:rPr>
              <a:t>do</a:t>
            </a:r>
            <a:r>
              <a:rPr sz="1200" spc="-49" dirty="0">
                <a:solidFill>
                  <a:srgbClr val="221E1F"/>
                </a:solidFill>
                <a:latin typeface="Ubuntu" panose="020B0504030602030204" pitchFamily="34" charset="0"/>
                <a:cs typeface="Microsoft Sans Serif"/>
              </a:rPr>
              <a:t> </a:t>
            </a:r>
            <a:r>
              <a:rPr sz="1200" spc="75" dirty="0">
                <a:solidFill>
                  <a:srgbClr val="221E1F"/>
                </a:solidFill>
                <a:latin typeface="Ubuntu" panose="020B0504030602030204" pitchFamily="34" charset="0"/>
                <a:cs typeface="Microsoft Sans Serif"/>
              </a:rPr>
              <a:t>not</a:t>
            </a:r>
            <a:r>
              <a:rPr sz="1200" spc="-49" dirty="0">
                <a:solidFill>
                  <a:srgbClr val="221E1F"/>
                </a:solidFill>
                <a:latin typeface="Ubuntu" panose="020B0504030602030204" pitchFamily="34" charset="0"/>
                <a:cs typeface="Microsoft Sans Serif"/>
              </a:rPr>
              <a:t> </a:t>
            </a:r>
            <a:r>
              <a:rPr sz="1200" spc="9" dirty="0">
                <a:solidFill>
                  <a:srgbClr val="221E1F"/>
                </a:solidFill>
                <a:latin typeface="Ubuntu" panose="020B0504030602030204" pitchFamily="34" charset="0"/>
                <a:cs typeface="Microsoft Sans Serif"/>
              </a:rPr>
              <a:t>show</a:t>
            </a:r>
            <a:r>
              <a:rPr sz="1200" spc="-49" dirty="0">
                <a:solidFill>
                  <a:srgbClr val="221E1F"/>
                </a:solidFill>
                <a:latin typeface="Ubuntu" panose="020B0504030602030204" pitchFamily="34" charset="0"/>
                <a:cs typeface="Microsoft Sans Serif"/>
              </a:rPr>
              <a:t> </a:t>
            </a:r>
            <a:r>
              <a:rPr sz="1200" spc="31" dirty="0">
                <a:solidFill>
                  <a:srgbClr val="221E1F"/>
                </a:solidFill>
                <a:latin typeface="Ubuntu" panose="020B0504030602030204" pitchFamily="34" charset="0"/>
                <a:cs typeface="Microsoft Sans Serif"/>
              </a:rPr>
              <a:t>up</a:t>
            </a:r>
            <a:r>
              <a:rPr sz="1200" spc="-49" dirty="0">
                <a:solidFill>
                  <a:srgbClr val="221E1F"/>
                </a:solidFill>
                <a:latin typeface="Ubuntu" panose="020B0504030602030204" pitchFamily="34" charset="0"/>
                <a:cs typeface="Microsoft Sans Serif"/>
              </a:rPr>
              <a:t> </a:t>
            </a:r>
            <a:r>
              <a:rPr sz="1200" spc="-4" dirty="0">
                <a:solidFill>
                  <a:srgbClr val="221E1F"/>
                </a:solidFill>
                <a:latin typeface="Ubuntu" panose="020B0504030602030204" pitchFamily="34" charset="0"/>
                <a:cs typeface="Microsoft Sans Serif"/>
              </a:rPr>
              <a:t>over-</a:t>
            </a:r>
            <a:r>
              <a:rPr sz="1200" spc="-49" dirty="0">
                <a:solidFill>
                  <a:srgbClr val="221E1F"/>
                </a:solidFill>
                <a:latin typeface="Ubuntu" panose="020B0504030602030204" pitchFamily="34" charset="0"/>
                <a:cs typeface="Microsoft Sans Serif"/>
              </a:rPr>
              <a:t> </a:t>
            </a:r>
            <a:r>
              <a:rPr sz="1200" spc="57" dirty="0">
                <a:solidFill>
                  <a:srgbClr val="221E1F"/>
                </a:solidFill>
                <a:latin typeface="Ubuntu" panose="020B0504030602030204" pitchFamily="34" charset="0"/>
                <a:cs typeface="Microsoft Sans Serif"/>
              </a:rPr>
              <a:t>or</a:t>
            </a:r>
            <a:r>
              <a:rPr sz="1200" spc="-49" dirty="0">
                <a:solidFill>
                  <a:srgbClr val="221E1F"/>
                </a:solidFill>
                <a:latin typeface="Ubuntu" panose="020B0504030602030204" pitchFamily="34" charset="0"/>
                <a:cs typeface="Microsoft Sans Serif"/>
              </a:rPr>
              <a:t> </a:t>
            </a:r>
            <a:r>
              <a:rPr sz="1200" dirty="0">
                <a:solidFill>
                  <a:srgbClr val="221E1F"/>
                </a:solidFill>
                <a:latin typeface="Ubuntu" panose="020B0504030602030204" pitchFamily="34" charset="0"/>
                <a:cs typeface="Microsoft Sans Serif"/>
              </a:rPr>
              <a:t>under-dressed</a:t>
            </a:r>
            <a:r>
              <a:rPr sz="1324" dirty="0">
                <a:solidFill>
                  <a:srgbClr val="221E1F"/>
                </a:solidFill>
                <a:latin typeface="Ubuntu" panose="020B0504030602030204" pitchFamily="34" charset="0"/>
                <a:cs typeface="Microsoft Sans Serif"/>
              </a:rPr>
              <a:t>.</a:t>
            </a:r>
            <a:endParaRPr sz="1324" dirty="0">
              <a:latin typeface="Ubuntu" panose="020B0504030602030204" pitchFamily="34" charset="0"/>
              <a:cs typeface="Microsoft Sans Serif"/>
            </a:endParaRPr>
          </a:p>
        </p:txBody>
      </p:sp>
      <p:sp>
        <p:nvSpPr>
          <p:cNvPr id="9" name="object 4">
            <a:extLst>
              <a:ext uri="{FF2B5EF4-FFF2-40B4-BE49-F238E27FC236}">
                <a16:creationId xmlns:a16="http://schemas.microsoft.com/office/drawing/2014/main" id="{7AAD4948-6FD6-44B7-BD55-46D5489815A9}"/>
              </a:ext>
            </a:extLst>
          </p:cNvPr>
          <p:cNvSpPr txBox="1"/>
          <p:nvPr/>
        </p:nvSpPr>
        <p:spPr>
          <a:xfrm>
            <a:off x="1617764" y="2862483"/>
            <a:ext cx="1947022" cy="338554"/>
          </a:xfrm>
          <a:prstGeom prst="rect">
            <a:avLst/>
          </a:prstGeom>
          <a:noFill/>
        </p:spPr>
        <p:txBody>
          <a:bodyPr wrap="square" rtlCol="0">
            <a:spAutoFit/>
          </a:bodyPr>
          <a:lstStyle>
            <a:defPPr>
              <a:defRPr lang="en-US"/>
            </a:defPPr>
            <a:lvl1pPr>
              <a:defRPr sz="1600" b="1" spc="-22">
                <a:solidFill>
                  <a:srgbClr val="013B82"/>
                </a:solidFill>
                <a:latin typeface="Ubuntu" panose="020B0504030602030204" pitchFamily="34" charset="0"/>
                <a:cs typeface="Arial"/>
              </a:defRPr>
            </a:lvl1pPr>
          </a:lstStyle>
          <a:p>
            <a:r>
              <a:rPr dirty="0"/>
              <a:t>Emphasize words</a:t>
            </a:r>
          </a:p>
        </p:txBody>
      </p:sp>
      <p:grpSp>
        <p:nvGrpSpPr>
          <p:cNvPr id="10" name="object 5">
            <a:extLst>
              <a:ext uri="{FF2B5EF4-FFF2-40B4-BE49-F238E27FC236}">
                <a16:creationId xmlns:a16="http://schemas.microsoft.com/office/drawing/2014/main" id="{71F830BF-EC84-4959-BD1D-1FFC00579588}"/>
              </a:ext>
            </a:extLst>
          </p:cNvPr>
          <p:cNvGrpSpPr/>
          <p:nvPr/>
        </p:nvGrpSpPr>
        <p:grpSpPr>
          <a:xfrm>
            <a:off x="460656" y="1280357"/>
            <a:ext cx="310403" cy="282949"/>
            <a:chOff x="452989" y="1054111"/>
            <a:chExt cx="351790" cy="320675"/>
          </a:xfrm>
        </p:grpSpPr>
        <p:sp>
          <p:nvSpPr>
            <p:cNvPr id="11" name="object 6">
              <a:extLst>
                <a:ext uri="{FF2B5EF4-FFF2-40B4-BE49-F238E27FC236}">
                  <a16:creationId xmlns:a16="http://schemas.microsoft.com/office/drawing/2014/main" id="{BC3A284A-1F57-4E0E-8A1D-72D2F3CC146B}"/>
                </a:ext>
              </a:extLst>
            </p:cNvPr>
            <p:cNvSpPr/>
            <p:nvPr/>
          </p:nvSpPr>
          <p:spPr>
            <a:xfrm>
              <a:off x="522537" y="1054111"/>
              <a:ext cx="282575" cy="256540"/>
            </a:xfrm>
            <a:custGeom>
              <a:avLst/>
              <a:gdLst/>
              <a:ahLst/>
              <a:cxnLst/>
              <a:rect l="l" t="t" r="r" b="b"/>
              <a:pathLst>
                <a:path w="282575" h="256540">
                  <a:moveTo>
                    <a:pt x="282184" y="0"/>
                  </a:moveTo>
                  <a:lnTo>
                    <a:pt x="268751" y="10452"/>
                  </a:lnTo>
                  <a:lnTo>
                    <a:pt x="248732" y="29401"/>
                  </a:lnTo>
                  <a:lnTo>
                    <a:pt x="235557" y="42723"/>
                  </a:lnTo>
                  <a:lnTo>
                    <a:pt x="175621" y="105935"/>
                  </a:lnTo>
                  <a:lnTo>
                    <a:pt x="127949" y="155242"/>
                  </a:lnTo>
                  <a:lnTo>
                    <a:pt x="87086" y="196121"/>
                  </a:lnTo>
                  <a:lnTo>
                    <a:pt x="66989" y="213398"/>
                  </a:lnTo>
                  <a:lnTo>
                    <a:pt x="61857" y="211955"/>
                  </a:lnTo>
                  <a:lnTo>
                    <a:pt x="57117" y="206086"/>
                  </a:lnTo>
                  <a:lnTo>
                    <a:pt x="49807" y="195049"/>
                  </a:lnTo>
                  <a:lnTo>
                    <a:pt x="36967" y="178105"/>
                  </a:lnTo>
                  <a:lnTo>
                    <a:pt x="19509" y="161951"/>
                  </a:lnTo>
                  <a:lnTo>
                    <a:pt x="4898" y="157291"/>
                  </a:lnTo>
                  <a:lnTo>
                    <a:pt x="0" y="169359"/>
                  </a:lnTo>
                  <a:lnTo>
                    <a:pt x="11681" y="203390"/>
                  </a:lnTo>
                  <a:lnTo>
                    <a:pt x="32317" y="236728"/>
                  </a:lnTo>
                  <a:lnTo>
                    <a:pt x="63310" y="256465"/>
                  </a:lnTo>
                  <a:lnTo>
                    <a:pt x="75021" y="255749"/>
                  </a:lnTo>
                  <a:lnTo>
                    <a:pt x="85881" y="251171"/>
                  </a:lnTo>
                  <a:lnTo>
                    <a:pt x="94841" y="243052"/>
                  </a:lnTo>
                  <a:lnTo>
                    <a:pt x="275600" y="12166"/>
                  </a:lnTo>
                  <a:lnTo>
                    <a:pt x="282184" y="0"/>
                  </a:lnTo>
                  <a:close/>
                </a:path>
              </a:pathLst>
            </a:custGeom>
            <a:solidFill>
              <a:srgbClr val="016A5F"/>
            </a:solidFill>
          </p:spPr>
          <p:txBody>
            <a:bodyPr wrap="square" lIns="0" tIns="0" rIns="0" bIns="0" rtlCol="0"/>
            <a:lstStyle/>
            <a:p>
              <a:endParaRPr sz="1493" dirty="0"/>
            </a:p>
          </p:txBody>
        </p:sp>
        <p:pic>
          <p:nvPicPr>
            <p:cNvPr id="12" name="object 7">
              <a:extLst>
                <a:ext uri="{FF2B5EF4-FFF2-40B4-BE49-F238E27FC236}">
                  <a16:creationId xmlns:a16="http://schemas.microsoft.com/office/drawing/2014/main" id="{83E61343-D48E-45A8-8E0B-8C1C944F0B8F}"/>
                </a:ext>
              </a:extLst>
            </p:cNvPr>
            <p:cNvPicPr/>
            <p:nvPr/>
          </p:nvPicPr>
          <p:blipFill>
            <a:blip r:embed="rId2" cstate="print"/>
            <a:stretch>
              <a:fillRect/>
            </a:stretch>
          </p:blipFill>
          <p:spPr>
            <a:xfrm>
              <a:off x="452989" y="1121142"/>
              <a:ext cx="253403" cy="253415"/>
            </a:xfrm>
            <a:prstGeom prst="rect">
              <a:avLst/>
            </a:prstGeom>
          </p:spPr>
        </p:pic>
      </p:grpSp>
      <p:sp>
        <p:nvSpPr>
          <p:cNvPr id="14" name="object 9">
            <a:extLst>
              <a:ext uri="{FF2B5EF4-FFF2-40B4-BE49-F238E27FC236}">
                <a16:creationId xmlns:a16="http://schemas.microsoft.com/office/drawing/2014/main" id="{AAD1323A-F659-473F-A650-34B42BF427DB}"/>
              </a:ext>
            </a:extLst>
          </p:cNvPr>
          <p:cNvSpPr/>
          <p:nvPr/>
        </p:nvSpPr>
        <p:spPr>
          <a:xfrm>
            <a:off x="946995" y="4441567"/>
            <a:ext cx="522754" cy="598954"/>
          </a:xfrm>
          <a:custGeom>
            <a:avLst/>
            <a:gdLst/>
            <a:ahLst/>
            <a:cxnLst/>
            <a:rect l="l" t="t" r="r" b="b"/>
            <a:pathLst>
              <a:path w="592455" h="678814">
                <a:moveTo>
                  <a:pt x="400554" y="444817"/>
                </a:moveTo>
                <a:lnTo>
                  <a:pt x="191690" y="444817"/>
                </a:lnTo>
                <a:lnTo>
                  <a:pt x="192556" y="452636"/>
                </a:lnTo>
                <a:lnTo>
                  <a:pt x="192645" y="453847"/>
                </a:lnTo>
                <a:lnTo>
                  <a:pt x="184515" y="524129"/>
                </a:lnTo>
                <a:lnTo>
                  <a:pt x="67891" y="542290"/>
                </a:lnTo>
                <a:lnTo>
                  <a:pt x="44075" y="556515"/>
                </a:lnTo>
                <a:lnTo>
                  <a:pt x="34355" y="583296"/>
                </a:lnTo>
                <a:lnTo>
                  <a:pt x="40596" y="610761"/>
                </a:lnTo>
                <a:lnTo>
                  <a:pt x="64665" y="627037"/>
                </a:lnTo>
                <a:lnTo>
                  <a:pt x="300110" y="678421"/>
                </a:lnTo>
                <a:lnTo>
                  <a:pt x="330129" y="672608"/>
                </a:lnTo>
                <a:lnTo>
                  <a:pt x="344973" y="648571"/>
                </a:lnTo>
                <a:lnTo>
                  <a:pt x="341519" y="620526"/>
                </a:lnTo>
                <a:lnTo>
                  <a:pt x="316645" y="602691"/>
                </a:lnTo>
                <a:lnTo>
                  <a:pt x="218424" y="581266"/>
                </a:lnTo>
                <a:lnTo>
                  <a:pt x="228232" y="575934"/>
                </a:lnTo>
                <a:lnTo>
                  <a:pt x="238953" y="572593"/>
                </a:lnTo>
                <a:lnTo>
                  <a:pt x="250303" y="571456"/>
                </a:lnTo>
                <a:lnTo>
                  <a:pt x="553220" y="571456"/>
                </a:lnTo>
                <a:lnTo>
                  <a:pt x="548327" y="556592"/>
                </a:lnTo>
                <a:lnTo>
                  <a:pt x="524341" y="542290"/>
                </a:lnTo>
                <a:lnTo>
                  <a:pt x="407730" y="524129"/>
                </a:lnTo>
                <a:lnTo>
                  <a:pt x="399600" y="453847"/>
                </a:lnTo>
                <a:lnTo>
                  <a:pt x="399688" y="452636"/>
                </a:lnTo>
                <a:lnTo>
                  <a:pt x="400554" y="444817"/>
                </a:lnTo>
                <a:close/>
              </a:path>
              <a:path w="592455" h="678814">
                <a:moveTo>
                  <a:pt x="553220" y="571456"/>
                </a:moveTo>
                <a:lnTo>
                  <a:pt x="250303" y="571456"/>
                </a:lnTo>
                <a:lnTo>
                  <a:pt x="261997" y="572731"/>
                </a:lnTo>
                <a:lnTo>
                  <a:pt x="320405" y="585470"/>
                </a:lnTo>
                <a:lnTo>
                  <a:pt x="343160" y="596353"/>
                </a:lnTo>
                <a:lnTo>
                  <a:pt x="358432" y="615343"/>
                </a:lnTo>
                <a:lnTo>
                  <a:pt x="364507" y="638948"/>
                </a:lnTo>
                <a:lnTo>
                  <a:pt x="359673" y="663676"/>
                </a:lnTo>
                <a:lnTo>
                  <a:pt x="527567" y="627037"/>
                </a:lnTo>
                <a:lnTo>
                  <a:pt x="550363" y="610761"/>
                </a:lnTo>
                <a:lnTo>
                  <a:pt x="557139" y="583358"/>
                </a:lnTo>
                <a:lnTo>
                  <a:pt x="553220" y="571456"/>
                </a:lnTo>
                <a:close/>
              </a:path>
              <a:path w="592455" h="678814">
                <a:moveTo>
                  <a:pt x="382787" y="201879"/>
                </a:moveTo>
                <a:lnTo>
                  <a:pt x="209432" y="201879"/>
                </a:lnTo>
                <a:lnTo>
                  <a:pt x="208657" y="202044"/>
                </a:lnTo>
                <a:lnTo>
                  <a:pt x="207806" y="202082"/>
                </a:lnTo>
                <a:lnTo>
                  <a:pt x="173110" y="221799"/>
                </a:lnTo>
                <a:lnTo>
                  <a:pt x="156778" y="260451"/>
                </a:lnTo>
                <a:lnTo>
                  <a:pt x="144404" y="327318"/>
                </a:lnTo>
                <a:lnTo>
                  <a:pt x="139608" y="361010"/>
                </a:lnTo>
                <a:lnTo>
                  <a:pt x="133435" y="394398"/>
                </a:lnTo>
                <a:lnTo>
                  <a:pt x="94251" y="424419"/>
                </a:lnTo>
                <a:lnTo>
                  <a:pt x="49323" y="445439"/>
                </a:lnTo>
                <a:lnTo>
                  <a:pt x="25641" y="453790"/>
                </a:lnTo>
                <a:lnTo>
                  <a:pt x="14933" y="459641"/>
                </a:lnTo>
                <a:lnTo>
                  <a:pt x="6207" y="468769"/>
                </a:lnTo>
                <a:lnTo>
                  <a:pt x="1065" y="480464"/>
                </a:lnTo>
                <a:lnTo>
                  <a:pt x="0" y="492920"/>
                </a:lnTo>
                <a:lnTo>
                  <a:pt x="2921" y="505083"/>
                </a:lnTo>
                <a:lnTo>
                  <a:pt x="9737" y="515899"/>
                </a:lnTo>
                <a:lnTo>
                  <a:pt x="30172" y="527572"/>
                </a:lnTo>
                <a:lnTo>
                  <a:pt x="53868" y="526361"/>
                </a:lnTo>
                <a:lnTo>
                  <a:pt x="99361" y="507695"/>
                </a:lnTo>
                <a:lnTo>
                  <a:pt x="148683" y="480714"/>
                </a:lnTo>
                <a:lnTo>
                  <a:pt x="191690" y="444817"/>
                </a:lnTo>
                <a:lnTo>
                  <a:pt x="542881" y="444817"/>
                </a:lnTo>
                <a:lnTo>
                  <a:pt x="500738" y="424553"/>
                </a:lnTo>
                <a:lnTo>
                  <a:pt x="458835" y="394436"/>
                </a:lnTo>
                <a:lnTo>
                  <a:pt x="447835" y="327301"/>
                </a:lnTo>
                <a:lnTo>
                  <a:pt x="442680" y="293682"/>
                </a:lnTo>
                <a:lnTo>
                  <a:pt x="428977" y="240560"/>
                </a:lnTo>
                <a:lnTo>
                  <a:pt x="404652" y="207751"/>
                </a:lnTo>
                <a:lnTo>
                  <a:pt x="383562" y="202044"/>
                </a:lnTo>
                <a:lnTo>
                  <a:pt x="382787" y="201879"/>
                </a:lnTo>
                <a:close/>
              </a:path>
              <a:path w="592455" h="678814">
                <a:moveTo>
                  <a:pt x="542881" y="444817"/>
                </a:moveTo>
                <a:lnTo>
                  <a:pt x="400554" y="444817"/>
                </a:lnTo>
                <a:lnTo>
                  <a:pt x="427935" y="470200"/>
                </a:lnTo>
                <a:lnTo>
                  <a:pt x="459938" y="491578"/>
                </a:lnTo>
                <a:lnTo>
                  <a:pt x="494396" y="509089"/>
                </a:lnTo>
                <a:lnTo>
                  <a:pt x="545247" y="527063"/>
                </a:lnTo>
                <a:lnTo>
                  <a:pt x="561082" y="527421"/>
                </a:lnTo>
                <a:lnTo>
                  <a:pt x="575423" y="522250"/>
                </a:lnTo>
                <a:lnTo>
                  <a:pt x="587041" y="509854"/>
                </a:lnTo>
                <a:lnTo>
                  <a:pt x="592272" y="492722"/>
                </a:lnTo>
                <a:lnTo>
                  <a:pt x="589427" y="475634"/>
                </a:lnTo>
                <a:lnTo>
                  <a:pt x="579617" y="461355"/>
                </a:lnTo>
                <a:lnTo>
                  <a:pt x="563957" y="452655"/>
                </a:lnTo>
                <a:lnTo>
                  <a:pt x="550430" y="448951"/>
                </a:lnTo>
                <a:lnTo>
                  <a:pt x="553988" y="448951"/>
                </a:lnTo>
                <a:lnTo>
                  <a:pt x="542881" y="444817"/>
                </a:lnTo>
                <a:close/>
              </a:path>
              <a:path w="592455" h="678814">
                <a:moveTo>
                  <a:pt x="568169" y="453809"/>
                </a:moveTo>
                <a:lnTo>
                  <a:pt x="568309" y="453847"/>
                </a:lnTo>
                <a:lnTo>
                  <a:pt x="568169" y="453809"/>
                </a:lnTo>
                <a:close/>
              </a:path>
              <a:path w="592455" h="678814">
                <a:moveTo>
                  <a:pt x="553988" y="448951"/>
                </a:moveTo>
                <a:lnTo>
                  <a:pt x="550430" y="448951"/>
                </a:lnTo>
                <a:lnTo>
                  <a:pt x="563889" y="452636"/>
                </a:lnTo>
                <a:lnTo>
                  <a:pt x="553988" y="448951"/>
                </a:lnTo>
                <a:close/>
              </a:path>
              <a:path w="592455" h="678814">
                <a:moveTo>
                  <a:pt x="186509" y="71183"/>
                </a:moveTo>
                <a:lnTo>
                  <a:pt x="147364" y="92461"/>
                </a:lnTo>
                <a:lnTo>
                  <a:pt x="112402" y="119613"/>
                </a:lnTo>
                <a:lnTo>
                  <a:pt x="82292" y="151976"/>
                </a:lnTo>
                <a:lnTo>
                  <a:pt x="57706" y="188888"/>
                </a:lnTo>
                <a:lnTo>
                  <a:pt x="39314" y="229685"/>
                </a:lnTo>
                <a:lnTo>
                  <a:pt x="27787" y="273703"/>
                </a:lnTo>
                <a:lnTo>
                  <a:pt x="23796" y="320281"/>
                </a:lnTo>
                <a:lnTo>
                  <a:pt x="25023" y="345799"/>
                </a:lnTo>
                <a:lnTo>
                  <a:pt x="28601" y="370633"/>
                </a:lnTo>
                <a:lnTo>
                  <a:pt x="34378" y="394701"/>
                </a:lnTo>
                <a:lnTo>
                  <a:pt x="42198" y="417918"/>
                </a:lnTo>
                <a:lnTo>
                  <a:pt x="47403" y="415769"/>
                </a:lnTo>
                <a:lnTo>
                  <a:pt x="53557" y="413121"/>
                </a:lnTo>
                <a:lnTo>
                  <a:pt x="60470" y="409992"/>
                </a:lnTo>
                <a:lnTo>
                  <a:pt x="67954" y="406400"/>
                </a:lnTo>
                <a:lnTo>
                  <a:pt x="61171" y="385896"/>
                </a:lnTo>
                <a:lnTo>
                  <a:pt x="56156" y="364664"/>
                </a:lnTo>
                <a:lnTo>
                  <a:pt x="53045" y="342770"/>
                </a:lnTo>
                <a:lnTo>
                  <a:pt x="51977" y="320281"/>
                </a:lnTo>
                <a:lnTo>
                  <a:pt x="56464" y="273624"/>
                </a:lnTo>
                <a:lnTo>
                  <a:pt x="69355" y="229953"/>
                </a:lnTo>
                <a:lnTo>
                  <a:pt x="89800" y="190098"/>
                </a:lnTo>
                <a:lnTo>
                  <a:pt x="116947" y="154890"/>
                </a:lnTo>
                <a:lnTo>
                  <a:pt x="149945" y="125160"/>
                </a:lnTo>
                <a:lnTo>
                  <a:pt x="187944" y="101739"/>
                </a:lnTo>
                <a:lnTo>
                  <a:pt x="186763" y="95300"/>
                </a:lnTo>
                <a:lnTo>
                  <a:pt x="185962" y="88760"/>
                </a:lnTo>
                <a:lnTo>
                  <a:pt x="185962" y="78346"/>
                </a:lnTo>
                <a:lnTo>
                  <a:pt x="186153" y="74739"/>
                </a:lnTo>
                <a:lnTo>
                  <a:pt x="186509" y="71183"/>
                </a:lnTo>
                <a:close/>
              </a:path>
              <a:path w="592455" h="678814">
                <a:moveTo>
                  <a:pt x="405736" y="71183"/>
                </a:moveTo>
                <a:lnTo>
                  <a:pt x="406079" y="74739"/>
                </a:lnTo>
                <a:lnTo>
                  <a:pt x="406282" y="78346"/>
                </a:lnTo>
                <a:lnTo>
                  <a:pt x="406282" y="88760"/>
                </a:lnTo>
                <a:lnTo>
                  <a:pt x="405469" y="95313"/>
                </a:lnTo>
                <a:lnTo>
                  <a:pt x="404288" y="101739"/>
                </a:lnTo>
                <a:lnTo>
                  <a:pt x="442282" y="125160"/>
                </a:lnTo>
                <a:lnTo>
                  <a:pt x="475279" y="154890"/>
                </a:lnTo>
                <a:lnTo>
                  <a:pt x="502427" y="190098"/>
                </a:lnTo>
                <a:lnTo>
                  <a:pt x="522874" y="229953"/>
                </a:lnTo>
                <a:lnTo>
                  <a:pt x="535767" y="273624"/>
                </a:lnTo>
                <a:lnTo>
                  <a:pt x="540254" y="320281"/>
                </a:lnTo>
                <a:lnTo>
                  <a:pt x="539208" y="342520"/>
                </a:lnTo>
                <a:lnTo>
                  <a:pt x="536159" y="364182"/>
                </a:lnTo>
                <a:lnTo>
                  <a:pt x="531242" y="385200"/>
                </a:lnTo>
                <a:lnTo>
                  <a:pt x="524595" y="405511"/>
                </a:lnTo>
                <a:lnTo>
                  <a:pt x="530846" y="408801"/>
                </a:lnTo>
                <a:lnTo>
                  <a:pt x="537206" y="411968"/>
                </a:lnTo>
                <a:lnTo>
                  <a:pt x="543633" y="414983"/>
                </a:lnTo>
                <a:lnTo>
                  <a:pt x="550084" y="417817"/>
                </a:lnTo>
                <a:lnTo>
                  <a:pt x="557851" y="394701"/>
                </a:lnTo>
                <a:lnTo>
                  <a:pt x="563641" y="370568"/>
                </a:lnTo>
                <a:lnTo>
                  <a:pt x="567211" y="345763"/>
                </a:lnTo>
                <a:lnTo>
                  <a:pt x="568436" y="320281"/>
                </a:lnTo>
                <a:lnTo>
                  <a:pt x="564444" y="273703"/>
                </a:lnTo>
                <a:lnTo>
                  <a:pt x="552918" y="229685"/>
                </a:lnTo>
                <a:lnTo>
                  <a:pt x="534527" y="188888"/>
                </a:lnTo>
                <a:lnTo>
                  <a:pt x="509942" y="151976"/>
                </a:lnTo>
                <a:lnTo>
                  <a:pt x="479835" y="119613"/>
                </a:lnTo>
                <a:lnTo>
                  <a:pt x="444876" y="92461"/>
                </a:lnTo>
                <a:lnTo>
                  <a:pt x="405736" y="71183"/>
                </a:lnTo>
                <a:close/>
              </a:path>
              <a:path w="592455" h="678814">
                <a:moveTo>
                  <a:pt x="296122" y="0"/>
                </a:moveTo>
                <a:lnTo>
                  <a:pt x="264207" y="6442"/>
                </a:lnTo>
                <a:lnTo>
                  <a:pt x="238150" y="24012"/>
                </a:lnTo>
                <a:lnTo>
                  <a:pt x="220584" y="50074"/>
                </a:lnTo>
                <a:lnTo>
                  <a:pt x="214144" y="81991"/>
                </a:lnTo>
                <a:lnTo>
                  <a:pt x="220584" y="113898"/>
                </a:lnTo>
                <a:lnTo>
                  <a:pt x="238150" y="139952"/>
                </a:lnTo>
                <a:lnTo>
                  <a:pt x="264207" y="157516"/>
                </a:lnTo>
                <a:lnTo>
                  <a:pt x="296122" y="163957"/>
                </a:lnTo>
                <a:lnTo>
                  <a:pt x="328030" y="157516"/>
                </a:lnTo>
                <a:lnTo>
                  <a:pt x="354083" y="139952"/>
                </a:lnTo>
                <a:lnTo>
                  <a:pt x="371648" y="113898"/>
                </a:lnTo>
                <a:lnTo>
                  <a:pt x="378088" y="81991"/>
                </a:lnTo>
                <a:lnTo>
                  <a:pt x="371648" y="50074"/>
                </a:lnTo>
                <a:lnTo>
                  <a:pt x="354083" y="24012"/>
                </a:lnTo>
                <a:lnTo>
                  <a:pt x="328030" y="6442"/>
                </a:lnTo>
                <a:lnTo>
                  <a:pt x="296122" y="0"/>
                </a:lnTo>
                <a:close/>
              </a:path>
            </a:pathLst>
          </a:custGeom>
          <a:solidFill>
            <a:srgbClr val="013B82"/>
          </a:solidFill>
        </p:spPr>
        <p:txBody>
          <a:bodyPr wrap="square" lIns="0" tIns="0" rIns="0" bIns="0" rtlCol="0"/>
          <a:lstStyle/>
          <a:p>
            <a:endParaRPr sz="1493" dirty="0"/>
          </a:p>
        </p:txBody>
      </p:sp>
      <p:grpSp>
        <p:nvGrpSpPr>
          <p:cNvPr id="15" name="object 10">
            <a:extLst>
              <a:ext uri="{FF2B5EF4-FFF2-40B4-BE49-F238E27FC236}">
                <a16:creationId xmlns:a16="http://schemas.microsoft.com/office/drawing/2014/main" id="{15A1C7A2-BFF6-4906-A92B-F3A525F7D47B}"/>
              </a:ext>
            </a:extLst>
          </p:cNvPr>
          <p:cNvGrpSpPr/>
          <p:nvPr/>
        </p:nvGrpSpPr>
        <p:grpSpPr>
          <a:xfrm>
            <a:off x="948306" y="1861973"/>
            <a:ext cx="528357" cy="702609"/>
            <a:chOff x="1074745" y="1526035"/>
            <a:chExt cx="598805" cy="796290"/>
          </a:xfrm>
        </p:grpSpPr>
        <p:pic>
          <p:nvPicPr>
            <p:cNvPr id="16" name="object 11">
              <a:extLst>
                <a:ext uri="{FF2B5EF4-FFF2-40B4-BE49-F238E27FC236}">
                  <a16:creationId xmlns:a16="http://schemas.microsoft.com/office/drawing/2014/main" id="{8206BAE0-9B03-4D8C-A40D-7B35710BAB5F}"/>
                </a:ext>
              </a:extLst>
            </p:cNvPr>
            <p:cNvPicPr/>
            <p:nvPr/>
          </p:nvPicPr>
          <p:blipFill>
            <a:blip r:embed="rId3" cstate="print"/>
            <a:stretch>
              <a:fillRect/>
            </a:stretch>
          </p:blipFill>
          <p:spPr>
            <a:xfrm>
              <a:off x="1279132" y="1526035"/>
              <a:ext cx="133756" cy="138087"/>
            </a:xfrm>
            <a:prstGeom prst="rect">
              <a:avLst/>
            </a:prstGeom>
          </p:spPr>
        </p:pic>
        <p:sp>
          <p:nvSpPr>
            <p:cNvPr id="17" name="object 12">
              <a:extLst>
                <a:ext uri="{FF2B5EF4-FFF2-40B4-BE49-F238E27FC236}">
                  <a16:creationId xmlns:a16="http://schemas.microsoft.com/office/drawing/2014/main" id="{FFD14915-496E-4EBF-9F0B-3C9FA785229A}"/>
                </a:ext>
              </a:extLst>
            </p:cNvPr>
            <p:cNvSpPr/>
            <p:nvPr/>
          </p:nvSpPr>
          <p:spPr>
            <a:xfrm>
              <a:off x="1074737" y="1683803"/>
              <a:ext cx="598805" cy="638810"/>
            </a:xfrm>
            <a:custGeom>
              <a:avLst/>
              <a:gdLst/>
              <a:ahLst/>
              <a:cxnLst/>
              <a:rect l="l" t="t" r="r" b="b"/>
              <a:pathLst>
                <a:path w="598805" h="638810">
                  <a:moveTo>
                    <a:pt x="598411" y="213334"/>
                  </a:moveTo>
                  <a:lnTo>
                    <a:pt x="597027" y="204216"/>
                  </a:lnTo>
                  <a:lnTo>
                    <a:pt x="593242" y="199898"/>
                  </a:lnTo>
                  <a:lnTo>
                    <a:pt x="587641" y="200609"/>
                  </a:lnTo>
                  <a:lnTo>
                    <a:pt x="545668" y="248881"/>
                  </a:lnTo>
                  <a:lnTo>
                    <a:pt x="530161" y="286346"/>
                  </a:lnTo>
                  <a:lnTo>
                    <a:pt x="523849" y="317703"/>
                  </a:lnTo>
                  <a:lnTo>
                    <a:pt x="520852" y="330263"/>
                  </a:lnTo>
                  <a:lnTo>
                    <a:pt x="505879" y="373189"/>
                  </a:lnTo>
                  <a:lnTo>
                    <a:pt x="481469" y="405193"/>
                  </a:lnTo>
                  <a:lnTo>
                    <a:pt x="468490" y="414667"/>
                  </a:lnTo>
                  <a:lnTo>
                    <a:pt x="474522" y="396240"/>
                  </a:lnTo>
                  <a:lnTo>
                    <a:pt x="484555" y="347395"/>
                  </a:lnTo>
                  <a:lnTo>
                    <a:pt x="494042" y="283210"/>
                  </a:lnTo>
                  <a:lnTo>
                    <a:pt x="494728" y="270344"/>
                  </a:lnTo>
                  <a:lnTo>
                    <a:pt x="493750" y="258546"/>
                  </a:lnTo>
                  <a:lnTo>
                    <a:pt x="467868" y="227228"/>
                  </a:lnTo>
                  <a:lnTo>
                    <a:pt x="447103" y="219151"/>
                  </a:lnTo>
                  <a:lnTo>
                    <a:pt x="447103" y="427494"/>
                  </a:lnTo>
                  <a:lnTo>
                    <a:pt x="440245" y="431012"/>
                  </a:lnTo>
                  <a:lnTo>
                    <a:pt x="427824" y="435559"/>
                  </a:lnTo>
                  <a:lnTo>
                    <a:pt x="415328" y="438632"/>
                  </a:lnTo>
                  <a:lnTo>
                    <a:pt x="404304" y="439750"/>
                  </a:lnTo>
                  <a:lnTo>
                    <a:pt x="393026" y="440232"/>
                  </a:lnTo>
                  <a:lnTo>
                    <a:pt x="379857" y="441540"/>
                  </a:lnTo>
                  <a:lnTo>
                    <a:pt x="334225" y="450507"/>
                  </a:lnTo>
                  <a:lnTo>
                    <a:pt x="299351" y="468985"/>
                  </a:lnTo>
                  <a:lnTo>
                    <a:pt x="261277" y="511695"/>
                  </a:lnTo>
                  <a:lnTo>
                    <a:pt x="242481" y="532638"/>
                  </a:lnTo>
                  <a:lnTo>
                    <a:pt x="233235" y="540537"/>
                  </a:lnTo>
                  <a:lnTo>
                    <a:pt x="221640" y="546989"/>
                  </a:lnTo>
                  <a:lnTo>
                    <a:pt x="209143" y="551357"/>
                  </a:lnTo>
                  <a:lnTo>
                    <a:pt x="197256" y="552945"/>
                  </a:lnTo>
                  <a:lnTo>
                    <a:pt x="193433" y="552945"/>
                  </a:lnTo>
                  <a:lnTo>
                    <a:pt x="204863" y="520928"/>
                  </a:lnTo>
                  <a:lnTo>
                    <a:pt x="218440" y="474332"/>
                  </a:lnTo>
                  <a:lnTo>
                    <a:pt x="232714" y="417601"/>
                  </a:lnTo>
                  <a:lnTo>
                    <a:pt x="247230" y="352374"/>
                  </a:lnTo>
                  <a:lnTo>
                    <a:pt x="261543" y="280263"/>
                  </a:lnTo>
                  <a:lnTo>
                    <a:pt x="265658" y="265811"/>
                  </a:lnTo>
                  <a:lnTo>
                    <a:pt x="271716" y="256768"/>
                  </a:lnTo>
                  <a:lnTo>
                    <a:pt x="278041" y="251841"/>
                  </a:lnTo>
                  <a:lnTo>
                    <a:pt x="282930" y="249770"/>
                  </a:lnTo>
                  <a:lnTo>
                    <a:pt x="310426" y="251358"/>
                  </a:lnTo>
                  <a:lnTo>
                    <a:pt x="352361" y="261759"/>
                  </a:lnTo>
                  <a:lnTo>
                    <a:pt x="397370" y="275132"/>
                  </a:lnTo>
                  <a:lnTo>
                    <a:pt x="434086" y="285661"/>
                  </a:lnTo>
                  <a:lnTo>
                    <a:pt x="435965" y="348068"/>
                  </a:lnTo>
                  <a:lnTo>
                    <a:pt x="440105" y="395820"/>
                  </a:lnTo>
                  <a:lnTo>
                    <a:pt x="446366" y="426478"/>
                  </a:lnTo>
                  <a:lnTo>
                    <a:pt x="447103" y="427494"/>
                  </a:lnTo>
                  <a:lnTo>
                    <a:pt x="447103" y="219151"/>
                  </a:lnTo>
                  <a:lnTo>
                    <a:pt x="417918" y="208699"/>
                  </a:lnTo>
                  <a:lnTo>
                    <a:pt x="414299" y="206209"/>
                  </a:lnTo>
                  <a:lnTo>
                    <a:pt x="411505" y="201714"/>
                  </a:lnTo>
                  <a:lnTo>
                    <a:pt x="410946" y="196938"/>
                  </a:lnTo>
                  <a:lnTo>
                    <a:pt x="410819" y="195821"/>
                  </a:lnTo>
                  <a:lnTo>
                    <a:pt x="413550" y="189166"/>
                  </a:lnTo>
                  <a:lnTo>
                    <a:pt x="423989" y="172758"/>
                  </a:lnTo>
                  <a:lnTo>
                    <a:pt x="435787" y="152984"/>
                  </a:lnTo>
                  <a:lnTo>
                    <a:pt x="448779" y="130086"/>
                  </a:lnTo>
                  <a:lnTo>
                    <a:pt x="462826" y="104317"/>
                  </a:lnTo>
                  <a:lnTo>
                    <a:pt x="463981" y="102146"/>
                  </a:lnTo>
                  <a:lnTo>
                    <a:pt x="466293" y="94602"/>
                  </a:lnTo>
                  <a:lnTo>
                    <a:pt x="464807" y="78181"/>
                  </a:lnTo>
                  <a:lnTo>
                    <a:pt x="458393" y="71412"/>
                  </a:lnTo>
                  <a:lnTo>
                    <a:pt x="448792" y="65265"/>
                  </a:lnTo>
                  <a:lnTo>
                    <a:pt x="441858" y="60807"/>
                  </a:lnTo>
                  <a:lnTo>
                    <a:pt x="434975" y="56400"/>
                  </a:lnTo>
                  <a:lnTo>
                    <a:pt x="422694" y="48768"/>
                  </a:lnTo>
                  <a:lnTo>
                    <a:pt x="422694" y="101041"/>
                  </a:lnTo>
                  <a:lnTo>
                    <a:pt x="418604" y="111264"/>
                  </a:lnTo>
                  <a:lnTo>
                    <a:pt x="402640" y="153047"/>
                  </a:lnTo>
                  <a:lnTo>
                    <a:pt x="390474" y="190398"/>
                  </a:lnTo>
                  <a:lnTo>
                    <a:pt x="383247" y="196938"/>
                  </a:lnTo>
                  <a:lnTo>
                    <a:pt x="364502" y="190830"/>
                  </a:lnTo>
                  <a:lnTo>
                    <a:pt x="355206" y="184581"/>
                  </a:lnTo>
                  <a:lnTo>
                    <a:pt x="351180" y="175945"/>
                  </a:lnTo>
                  <a:lnTo>
                    <a:pt x="350659" y="171234"/>
                  </a:lnTo>
                  <a:lnTo>
                    <a:pt x="350329" y="168300"/>
                  </a:lnTo>
                  <a:lnTo>
                    <a:pt x="350520" y="164998"/>
                  </a:lnTo>
                  <a:lnTo>
                    <a:pt x="357035" y="76492"/>
                  </a:lnTo>
                  <a:lnTo>
                    <a:pt x="358051" y="68592"/>
                  </a:lnTo>
                  <a:lnTo>
                    <a:pt x="359879" y="65265"/>
                  </a:lnTo>
                  <a:lnTo>
                    <a:pt x="363855" y="65900"/>
                  </a:lnTo>
                  <a:lnTo>
                    <a:pt x="371309" y="69850"/>
                  </a:lnTo>
                  <a:lnTo>
                    <a:pt x="383298" y="76492"/>
                  </a:lnTo>
                  <a:lnTo>
                    <a:pt x="393623" y="82169"/>
                  </a:lnTo>
                  <a:lnTo>
                    <a:pt x="417893" y="95211"/>
                  </a:lnTo>
                  <a:lnTo>
                    <a:pt x="422694" y="101041"/>
                  </a:lnTo>
                  <a:lnTo>
                    <a:pt x="422694" y="48768"/>
                  </a:lnTo>
                  <a:lnTo>
                    <a:pt x="381609" y="23647"/>
                  </a:lnTo>
                  <a:lnTo>
                    <a:pt x="342252" y="2705"/>
                  </a:lnTo>
                  <a:lnTo>
                    <a:pt x="317119" y="0"/>
                  </a:lnTo>
                  <a:lnTo>
                    <a:pt x="224967" y="0"/>
                  </a:lnTo>
                  <a:lnTo>
                    <a:pt x="217297" y="584"/>
                  </a:lnTo>
                  <a:lnTo>
                    <a:pt x="204279" y="2705"/>
                  </a:lnTo>
                  <a:lnTo>
                    <a:pt x="192239" y="5994"/>
                  </a:lnTo>
                  <a:lnTo>
                    <a:pt x="192239" y="158267"/>
                  </a:lnTo>
                  <a:lnTo>
                    <a:pt x="189661" y="171234"/>
                  </a:lnTo>
                  <a:lnTo>
                    <a:pt x="181356" y="162852"/>
                  </a:lnTo>
                  <a:lnTo>
                    <a:pt x="168808" y="149313"/>
                  </a:lnTo>
                  <a:lnTo>
                    <a:pt x="153466" y="133692"/>
                  </a:lnTo>
                  <a:lnTo>
                    <a:pt x="135534" y="116179"/>
                  </a:lnTo>
                  <a:lnTo>
                    <a:pt x="115189" y="96939"/>
                  </a:lnTo>
                  <a:lnTo>
                    <a:pt x="148005" y="79705"/>
                  </a:lnTo>
                  <a:lnTo>
                    <a:pt x="154025" y="76479"/>
                  </a:lnTo>
                  <a:lnTo>
                    <a:pt x="182943" y="60807"/>
                  </a:lnTo>
                  <a:lnTo>
                    <a:pt x="192239" y="158267"/>
                  </a:lnTo>
                  <a:lnTo>
                    <a:pt x="192239" y="5994"/>
                  </a:lnTo>
                  <a:lnTo>
                    <a:pt x="188645" y="6972"/>
                  </a:lnTo>
                  <a:lnTo>
                    <a:pt x="148717" y="27901"/>
                  </a:lnTo>
                  <a:lnTo>
                    <a:pt x="103174" y="54660"/>
                  </a:lnTo>
                  <a:lnTo>
                    <a:pt x="70383" y="84480"/>
                  </a:lnTo>
                  <a:lnTo>
                    <a:pt x="69278" y="93992"/>
                  </a:lnTo>
                  <a:lnTo>
                    <a:pt x="71335" y="103238"/>
                  </a:lnTo>
                  <a:lnTo>
                    <a:pt x="115519" y="143344"/>
                  </a:lnTo>
                  <a:lnTo>
                    <a:pt x="164655" y="176999"/>
                  </a:lnTo>
                  <a:lnTo>
                    <a:pt x="182092" y="187198"/>
                  </a:lnTo>
                  <a:lnTo>
                    <a:pt x="186766" y="190957"/>
                  </a:lnTo>
                  <a:lnTo>
                    <a:pt x="191427" y="197307"/>
                  </a:lnTo>
                  <a:lnTo>
                    <a:pt x="194995" y="205727"/>
                  </a:lnTo>
                  <a:lnTo>
                    <a:pt x="196392" y="215646"/>
                  </a:lnTo>
                  <a:lnTo>
                    <a:pt x="196088" y="227939"/>
                  </a:lnTo>
                  <a:lnTo>
                    <a:pt x="195148" y="242087"/>
                  </a:lnTo>
                  <a:lnTo>
                    <a:pt x="193344" y="257683"/>
                  </a:lnTo>
                  <a:lnTo>
                    <a:pt x="190474" y="274307"/>
                  </a:lnTo>
                  <a:lnTo>
                    <a:pt x="178536" y="356793"/>
                  </a:lnTo>
                  <a:lnTo>
                    <a:pt x="169926" y="430314"/>
                  </a:lnTo>
                  <a:lnTo>
                    <a:pt x="164871" y="492340"/>
                  </a:lnTo>
                  <a:lnTo>
                    <a:pt x="163525" y="540296"/>
                  </a:lnTo>
                  <a:lnTo>
                    <a:pt x="164566" y="553072"/>
                  </a:lnTo>
                  <a:lnTo>
                    <a:pt x="159334" y="553148"/>
                  </a:lnTo>
                  <a:lnTo>
                    <a:pt x="118224" y="555472"/>
                  </a:lnTo>
                  <a:lnTo>
                    <a:pt x="78371" y="560603"/>
                  </a:lnTo>
                  <a:lnTo>
                    <a:pt x="44284" y="580021"/>
                  </a:lnTo>
                  <a:lnTo>
                    <a:pt x="5676" y="618985"/>
                  </a:lnTo>
                  <a:lnTo>
                    <a:pt x="0" y="632701"/>
                  </a:lnTo>
                  <a:lnTo>
                    <a:pt x="4419" y="636866"/>
                  </a:lnTo>
                  <a:lnTo>
                    <a:pt x="13347" y="638390"/>
                  </a:lnTo>
                  <a:lnTo>
                    <a:pt x="571525" y="638390"/>
                  </a:lnTo>
                  <a:lnTo>
                    <a:pt x="581964" y="636206"/>
                  </a:lnTo>
                  <a:lnTo>
                    <a:pt x="590511" y="630237"/>
                  </a:lnTo>
                  <a:lnTo>
                    <a:pt x="596290" y="621411"/>
                  </a:lnTo>
                  <a:lnTo>
                    <a:pt x="598411" y="610628"/>
                  </a:lnTo>
                  <a:lnTo>
                    <a:pt x="598411" y="213334"/>
                  </a:lnTo>
                  <a:close/>
                </a:path>
              </a:pathLst>
            </a:custGeom>
            <a:solidFill>
              <a:srgbClr val="013B82"/>
            </a:solidFill>
          </p:spPr>
          <p:txBody>
            <a:bodyPr wrap="square" lIns="0" tIns="0" rIns="0" bIns="0" rtlCol="0"/>
            <a:lstStyle/>
            <a:p>
              <a:endParaRPr sz="1493" dirty="0"/>
            </a:p>
          </p:txBody>
        </p:sp>
      </p:grpSp>
      <p:grpSp>
        <p:nvGrpSpPr>
          <p:cNvPr id="18" name="object 13">
            <a:extLst>
              <a:ext uri="{FF2B5EF4-FFF2-40B4-BE49-F238E27FC236}">
                <a16:creationId xmlns:a16="http://schemas.microsoft.com/office/drawing/2014/main" id="{FE6CE0BF-C119-4C2E-BFEC-83CEC174C417}"/>
              </a:ext>
            </a:extLst>
          </p:cNvPr>
          <p:cNvGrpSpPr/>
          <p:nvPr/>
        </p:nvGrpSpPr>
        <p:grpSpPr>
          <a:xfrm>
            <a:off x="396276" y="5533911"/>
            <a:ext cx="353546" cy="466725"/>
            <a:chOff x="449112" y="5687564"/>
            <a:chExt cx="400685" cy="528955"/>
          </a:xfrm>
        </p:grpSpPr>
        <p:pic>
          <p:nvPicPr>
            <p:cNvPr id="19" name="object 14">
              <a:extLst>
                <a:ext uri="{FF2B5EF4-FFF2-40B4-BE49-F238E27FC236}">
                  <a16:creationId xmlns:a16="http://schemas.microsoft.com/office/drawing/2014/main" id="{401E3611-DA58-4337-9D7E-3076F0EE9235}"/>
                </a:ext>
              </a:extLst>
            </p:cNvPr>
            <p:cNvPicPr/>
            <p:nvPr/>
          </p:nvPicPr>
          <p:blipFill>
            <a:blip r:embed="rId4" cstate="print"/>
            <a:stretch>
              <a:fillRect/>
            </a:stretch>
          </p:blipFill>
          <p:spPr>
            <a:xfrm>
              <a:off x="588036" y="5687564"/>
              <a:ext cx="88798" cy="91668"/>
            </a:xfrm>
            <a:prstGeom prst="rect">
              <a:avLst/>
            </a:prstGeom>
          </p:spPr>
        </p:pic>
        <p:sp>
          <p:nvSpPr>
            <p:cNvPr id="20" name="object 15">
              <a:extLst>
                <a:ext uri="{FF2B5EF4-FFF2-40B4-BE49-F238E27FC236}">
                  <a16:creationId xmlns:a16="http://schemas.microsoft.com/office/drawing/2014/main" id="{716CFA3F-EE59-45FB-B065-6C59071F2136}"/>
                </a:ext>
              </a:extLst>
            </p:cNvPr>
            <p:cNvSpPr/>
            <p:nvPr/>
          </p:nvSpPr>
          <p:spPr>
            <a:xfrm>
              <a:off x="449110" y="5792304"/>
              <a:ext cx="400685" cy="424180"/>
            </a:xfrm>
            <a:custGeom>
              <a:avLst/>
              <a:gdLst/>
              <a:ahLst/>
              <a:cxnLst/>
              <a:rect l="l" t="t" r="r" b="b"/>
              <a:pathLst>
                <a:path w="400684" h="424179">
                  <a:moveTo>
                    <a:pt x="400494" y="131483"/>
                  </a:moveTo>
                  <a:lnTo>
                    <a:pt x="360172" y="171932"/>
                  </a:lnTo>
                  <a:lnTo>
                    <a:pt x="351002" y="210896"/>
                  </a:lnTo>
                  <a:lnTo>
                    <a:pt x="349008" y="219240"/>
                  </a:lnTo>
                  <a:lnTo>
                    <a:pt x="334975" y="254990"/>
                  </a:lnTo>
                  <a:lnTo>
                    <a:pt x="314236" y="275272"/>
                  </a:lnTo>
                  <a:lnTo>
                    <a:pt x="318249" y="263029"/>
                  </a:lnTo>
                  <a:lnTo>
                    <a:pt x="324904" y="230606"/>
                  </a:lnTo>
                  <a:lnTo>
                    <a:pt x="331203" y="188010"/>
                  </a:lnTo>
                  <a:lnTo>
                    <a:pt x="331660" y="179463"/>
                  </a:lnTo>
                  <a:lnTo>
                    <a:pt x="331012" y="171627"/>
                  </a:lnTo>
                  <a:lnTo>
                    <a:pt x="329488" y="165798"/>
                  </a:lnTo>
                  <a:lnTo>
                    <a:pt x="329349" y="165252"/>
                  </a:lnTo>
                  <a:lnTo>
                    <a:pt x="326809" y="161112"/>
                  </a:lnTo>
                  <a:lnTo>
                    <a:pt x="322859" y="157416"/>
                  </a:lnTo>
                  <a:lnTo>
                    <a:pt x="317969" y="151511"/>
                  </a:lnTo>
                  <a:lnTo>
                    <a:pt x="300050" y="145465"/>
                  </a:lnTo>
                  <a:lnTo>
                    <a:pt x="300050" y="283781"/>
                  </a:lnTo>
                  <a:lnTo>
                    <a:pt x="295490" y="286118"/>
                  </a:lnTo>
                  <a:lnTo>
                    <a:pt x="287248" y="289128"/>
                  </a:lnTo>
                  <a:lnTo>
                    <a:pt x="278955" y="291160"/>
                  </a:lnTo>
                  <a:lnTo>
                    <a:pt x="271640" y="291909"/>
                  </a:lnTo>
                  <a:lnTo>
                    <a:pt x="264160" y="292227"/>
                  </a:lnTo>
                  <a:lnTo>
                    <a:pt x="255409" y="293103"/>
                  </a:lnTo>
                  <a:lnTo>
                    <a:pt x="217436" y="301726"/>
                  </a:lnTo>
                  <a:lnTo>
                    <a:pt x="189369" y="325043"/>
                  </a:lnTo>
                  <a:lnTo>
                    <a:pt x="164223" y="353580"/>
                  </a:lnTo>
                  <a:lnTo>
                    <a:pt x="131267" y="367080"/>
                  </a:lnTo>
                  <a:lnTo>
                    <a:pt x="143675" y="331241"/>
                  </a:lnTo>
                  <a:lnTo>
                    <a:pt x="160134" y="266877"/>
                  </a:lnTo>
                  <a:lnTo>
                    <a:pt x="176872" y="186042"/>
                  </a:lnTo>
                  <a:lnTo>
                    <a:pt x="179146" y="170472"/>
                  </a:lnTo>
                  <a:lnTo>
                    <a:pt x="187883" y="166751"/>
                  </a:lnTo>
                  <a:lnTo>
                    <a:pt x="191071" y="165798"/>
                  </a:lnTo>
                  <a:lnTo>
                    <a:pt x="209321" y="166852"/>
                  </a:lnTo>
                  <a:lnTo>
                    <a:pt x="237159" y="173748"/>
                  </a:lnTo>
                  <a:lnTo>
                    <a:pt x="267042" y="182626"/>
                  </a:lnTo>
                  <a:lnTo>
                    <a:pt x="291414" y="189623"/>
                  </a:lnTo>
                  <a:lnTo>
                    <a:pt x="292658" y="231051"/>
                  </a:lnTo>
                  <a:lnTo>
                    <a:pt x="299567" y="283108"/>
                  </a:lnTo>
                  <a:lnTo>
                    <a:pt x="300050" y="283781"/>
                  </a:lnTo>
                  <a:lnTo>
                    <a:pt x="300050" y="145465"/>
                  </a:lnTo>
                  <a:lnTo>
                    <a:pt x="277495" y="137414"/>
                  </a:lnTo>
                  <a:lnTo>
                    <a:pt x="273456" y="131610"/>
                  </a:lnTo>
                  <a:lnTo>
                    <a:pt x="274078" y="130733"/>
                  </a:lnTo>
                  <a:lnTo>
                    <a:pt x="277774" y="125577"/>
                  </a:lnTo>
                  <a:lnTo>
                    <a:pt x="284695" y="114681"/>
                  </a:lnTo>
                  <a:lnTo>
                    <a:pt x="292531" y="101549"/>
                  </a:lnTo>
                  <a:lnTo>
                    <a:pt x="301155" y="86347"/>
                  </a:lnTo>
                  <a:lnTo>
                    <a:pt x="311251" y="67805"/>
                  </a:lnTo>
                  <a:lnTo>
                    <a:pt x="312788" y="62801"/>
                  </a:lnTo>
                  <a:lnTo>
                    <a:pt x="311797" y="51892"/>
                  </a:lnTo>
                  <a:lnTo>
                    <a:pt x="307543" y="47409"/>
                  </a:lnTo>
                  <a:lnTo>
                    <a:pt x="298450" y="41579"/>
                  </a:lnTo>
                  <a:lnTo>
                    <a:pt x="296570" y="40373"/>
                  </a:lnTo>
                  <a:lnTo>
                    <a:pt x="291998" y="37439"/>
                  </a:lnTo>
                  <a:lnTo>
                    <a:pt x="283845" y="32372"/>
                  </a:lnTo>
                  <a:lnTo>
                    <a:pt x="283845" y="67068"/>
                  </a:lnTo>
                  <a:lnTo>
                    <a:pt x="281127" y="73863"/>
                  </a:lnTo>
                  <a:lnTo>
                    <a:pt x="266522" y="113195"/>
                  </a:lnTo>
                  <a:lnTo>
                    <a:pt x="262458" y="126390"/>
                  </a:lnTo>
                  <a:lnTo>
                    <a:pt x="257657" y="130733"/>
                  </a:lnTo>
                  <a:lnTo>
                    <a:pt x="245224" y="126669"/>
                  </a:lnTo>
                  <a:lnTo>
                    <a:pt x="234022" y="123190"/>
                  </a:lnTo>
                  <a:lnTo>
                    <a:pt x="235343" y="113677"/>
                  </a:lnTo>
                  <a:lnTo>
                    <a:pt x="235927" y="109524"/>
                  </a:lnTo>
                  <a:lnTo>
                    <a:pt x="240284" y="50520"/>
                  </a:lnTo>
                  <a:lnTo>
                    <a:pt x="241211" y="41579"/>
                  </a:lnTo>
                  <a:lnTo>
                    <a:pt x="249732" y="46367"/>
                  </a:lnTo>
                  <a:lnTo>
                    <a:pt x="264553" y="54533"/>
                  </a:lnTo>
                  <a:lnTo>
                    <a:pt x="280657" y="63207"/>
                  </a:lnTo>
                  <a:lnTo>
                    <a:pt x="283845" y="67068"/>
                  </a:lnTo>
                  <a:lnTo>
                    <a:pt x="283845" y="32372"/>
                  </a:lnTo>
                  <a:lnTo>
                    <a:pt x="274929" y="26822"/>
                  </a:lnTo>
                  <a:lnTo>
                    <a:pt x="256578" y="15697"/>
                  </a:lnTo>
                  <a:lnTo>
                    <a:pt x="237210" y="4254"/>
                  </a:lnTo>
                  <a:lnTo>
                    <a:pt x="228434" y="0"/>
                  </a:lnTo>
                  <a:lnTo>
                    <a:pt x="152590" y="0"/>
                  </a:lnTo>
                  <a:lnTo>
                    <a:pt x="147497" y="381"/>
                  </a:lnTo>
                  <a:lnTo>
                    <a:pt x="138861" y="1790"/>
                  </a:lnTo>
                  <a:lnTo>
                    <a:pt x="130860" y="3975"/>
                  </a:lnTo>
                  <a:lnTo>
                    <a:pt x="130860" y="105054"/>
                  </a:lnTo>
                  <a:lnTo>
                    <a:pt x="129159" y="113677"/>
                  </a:lnTo>
                  <a:lnTo>
                    <a:pt x="123647" y="108102"/>
                  </a:lnTo>
                  <a:lnTo>
                    <a:pt x="115303" y="99110"/>
                  </a:lnTo>
                  <a:lnTo>
                    <a:pt x="105130" y="88747"/>
                  </a:lnTo>
                  <a:lnTo>
                    <a:pt x="93218" y="77114"/>
                  </a:lnTo>
                  <a:lnTo>
                    <a:pt x="79717" y="64350"/>
                  </a:lnTo>
                  <a:lnTo>
                    <a:pt x="101498" y="52908"/>
                  </a:lnTo>
                  <a:lnTo>
                    <a:pt x="124701" y="40373"/>
                  </a:lnTo>
                  <a:lnTo>
                    <a:pt x="130860" y="105054"/>
                  </a:lnTo>
                  <a:lnTo>
                    <a:pt x="130860" y="3975"/>
                  </a:lnTo>
                  <a:lnTo>
                    <a:pt x="86461" y="27559"/>
                  </a:lnTo>
                  <a:lnTo>
                    <a:pt x="48615" y="53479"/>
                  </a:lnTo>
                  <a:lnTo>
                    <a:pt x="49860" y="71310"/>
                  </a:lnTo>
                  <a:lnTo>
                    <a:pt x="79933" y="95148"/>
                  </a:lnTo>
                  <a:lnTo>
                    <a:pt x="112547" y="117487"/>
                  </a:lnTo>
                  <a:lnTo>
                    <a:pt x="127965" y="126288"/>
                  </a:lnTo>
                  <a:lnTo>
                    <a:pt x="133654" y="133858"/>
                  </a:lnTo>
                  <a:lnTo>
                    <a:pt x="129692" y="182092"/>
                  </a:lnTo>
                  <a:lnTo>
                    <a:pt x="118630" y="262089"/>
                  </a:lnTo>
                  <a:lnTo>
                    <a:pt x="112699" y="326821"/>
                  </a:lnTo>
                  <a:lnTo>
                    <a:pt x="112356" y="367182"/>
                  </a:lnTo>
                  <a:lnTo>
                    <a:pt x="109029" y="367195"/>
                  </a:lnTo>
                  <a:lnTo>
                    <a:pt x="63195" y="370459"/>
                  </a:lnTo>
                  <a:lnTo>
                    <a:pt x="0" y="417982"/>
                  </a:lnTo>
                  <a:lnTo>
                    <a:pt x="2298" y="423773"/>
                  </a:lnTo>
                  <a:lnTo>
                    <a:pt x="12115" y="423773"/>
                  </a:lnTo>
                  <a:lnTo>
                    <a:pt x="382651" y="423773"/>
                  </a:lnTo>
                  <a:lnTo>
                    <a:pt x="389572" y="422325"/>
                  </a:lnTo>
                  <a:lnTo>
                    <a:pt x="395249" y="418363"/>
                  </a:lnTo>
                  <a:lnTo>
                    <a:pt x="399084" y="412508"/>
                  </a:lnTo>
                  <a:lnTo>
                    <a:pt x="400494" y="405345"/>
                  </a:lnTo>
                  <a:lnTo>
                    <a:pt x="400494" y="131483"/>
                  </a:lnTo>
                  <a:close/>
                </a:path>
              </a:pathLst>
            </a:custGeom>
            <a:solidFill>
              <a:srgbClr val="013B82"/>
            </a:solidFill>
          </p:spPr>
          <p:txBody>
            <a:bodyPr wrap="square" lIns="0" tIns="0" rIns="0" bIns="0" rtlCol="0"/>
            <a:lstStyle/>
            <a:p>
              <a:endParaRPr sz="1493" dirty="0"/>
            </a:p>
          </p:txBody>
        </p:sp>
      </p:grpSp>
      <p:grpSp>
        <p:nvGrpSpPr>
          <p:cNvPr id="21" name="object 16">
            <a:extLst>
              <a:ext uri="{FF2B5EF4-FFF2-40B4-BE49-F238E27FC236}">
                <a16:creationId xmlns:a16="http://schemas.microsoft.com/office/drawing/2014/main" id="{B9D14D12-C698-4F2B-B605-C00C778FF283}"/>
              </a:ext>
            </a:extLst>
          </p:cNvPr>
          <p:cNvGrpSpPr/>
          <p:nvPr/>
        </p:nvGrpSpPr>
        <p:grpSpPr>
          <a:xfrm>
            <a:off x="975931" y="3507612"/>
            <a:ext cx="500343" cy="603437"/>
            <a:chOff x="1106054" y="3378932"/>
            <a:chExt cx="567055" cy="683895"/>
          </a:xfrm>
        </p:grpSpPr>
        <p:sp>
          <p:nvSpPr>
            <p:cNvPr id="22" name="object 17">
              <a:extLst>
                <a:ext uri="{FF2B5EF4-FFF2-40B4-BE49-F238E27FC236}">
                  <a16:creationId xmlns:a16="http://schemas.microsoft.com/office/drawing/2014/main" id="{D9971363-E62E-48CB-9BC3-FCC7298528CE}"/>
                </a:ext>
              </a:extLst>
            </p:cNvPr>
            <p:cNvSpPr/>
            <p:nvPr/>
          </p:nvSpPr>
          <p:spPr>
            <a:xfrm>
              <a:off x="1106054" y="3595819"/>
              <a:ext cx="527685" cy="467359"/>
            </a:xfrm>
            <a:custGeom>
              <a:avLst/>
              <a:gdLst/>
              <a:ahLst/>
              <a:cxnLst/>
              <a:rect l="l" t="t" r="r" b="b"/>
              <a:pathLst>
                <a:path w="527685" h="467360">
                  <a:moveTo>
                    <a:pt x="98910" y="0"/>
                  </a:moveTo>
                  <a:lnTo>
                    <a:pt x="39537" y="58177"/>
                  </a:lnTo>
                  <a:lnTo>
                    <a:pt x="17125" y="101465"/>
                  </a:lnTo>
                  <a:lnTo>
                    <a:pt x="4144" y="143468"/>
                  </a:lnTo>
                  <a:lnTo>
                    <a:pt x="0" y="183816"/>
                  </a:lnTo>
                  <a:lnTo>
                    <a:pt x="1768" y="209845"/>
                  </a:lnTo>
                  <a:lnTo>
                    <a:pt x="14444" y="257013"/>
                  </a:lnTo>
                  <a:lnTo>
                    <a:pt x="41814" y="305591"/>
                  </a:lnTo>
                  <a:lnTo>
                    <a:pt x="81453" y="349102"/>
                  </a:lnTo>
                  <a:lnTo>
                    <a:pt x="116495" y="376696"/>
                  </a:lnTo>
                  <a:lnTo>
                    <a:pt x="129755" y="385365"/>
                  </a:lnTo>
                  <a:lnTo>
                    <a:pt x="129755" y="466948"/>
                  </a:lnTo>
                  <a:lnTo>
                    <a:pt x="397903" y="466948"/>
                  </a:lnTo>
                  <a:lnTo>
                    <a:pt x="397903" y="385365"/>
                  </a:lnTo>
                  <a:lnTo>
                    <a:pt x="409349" y="377940"/>
                  </a:lnTo>
                  <a:lnTo>
                    <a:pt x="452894" y="342909"/>
                  </a:lnTo>
                  <a:lnTo>
                    <a:pt x="474384" y="319871"/>
                  </a:lnTo>
                  <a:lnTo>
                    <a:pt x="174701" y="319871"/>
                  </a:lnTo>
                  <a:lnTo>
                    <a:pt x="165298" y="313929"/>
                  </a:lnTo>
                  <a:lnTo>
                    <a:pt x="127025" y="283105"/>
                  </a:lnTo>
                  <a:lnTo>
                    <a:pt x="100372" y="250865"/>
                  </a:lnTo>
                  <a:lnTo>
                    <a:pt x="83057" y="212598"/>
                  </a:lnTo>
                  <a:lnTo>
                    <a:pt x="79324" y="183816"/>
                  </a:lnTo>
                  <a:lnTo>
                    <a:pt x="81843" y="159422"/>
                  </a:lnTo>
                  <a:lnTo>
                    <a:pt x="90401" y="131710"/>
                  </a:lnTo>
                  <a:lnTo>
                    <a:pt x="106699" y="100418"/>
                  </a:lnTo>
                  <a:lnTo>
                    <a:pt x="132435" y="65287"/>
                  </a:lnTo>
                  <a:lnTo>
                    <a:pt x="177162" y="65287"/>
                  </a:lnTo>
                  <a:lnTo>
                    <a:pt x="141439" y="45729"/>
                  </a:lnTo>
                  <a:lnTo>
                    <a:pt x="127850" y="9166"/>
                  </a:lnTo>
                  <a:lnTo>
                    <a:pt x="114029" y="1613"/>
                  </a:lnTo>
                  <a:lnTo>
                    <a:pt x="98910" y="0"/>
                  </a:lnTo>
                  <a:close/>
                </a:path>
                <a:path w="527685" h="467360">
                  <a:moveTo>
                    <a:pt x="491815" y="65300"/>
                  </a:moveTo>
                  <a:lnTo>
                    <a:pt x="395223" y="65300"/>
                  </a:lnTo>
                  <a:lnTo>
                    <a:pt x="420958" y="100422"/>
                  </a:lnTo>
                  <a:lnTo>
                    <a:pt x="437253" y="131716"/>
                  </a:lnTo>
                  <a:lnTo>
                    <a:pt x="445810" y="159431"/>
                  </a:lnTo>
                  <a:lnTo>
                    <a:pt x="448335" y="183816"/>
                  </a:lnTo>
                  <a:lnTo>
                    <a:pt x="447302" y="199059"/>
                  </a:lnTo>
                  <a:lnTo>
                    <a:pt x="433539" y="240293"/>
                  </a:lnTo>
                  <a:lnTo>
                    <a:pt x="408016" y="275480"/>
                  </a:lnTo>
                  <a:lnTo>
                    <a:pt x="378320" y="302523"/>
                  </a:lnTo>
                  <a:lnTo>
                    <a:pt x="352971" y="319871"/>
                  </a:lnTo>
                  <a:lnTo>
                    <a:pt x="474384" y="319871"/>
                  </a:lnTo>
                  <a:lnTo>
                    <a:pt x="503402" y="277834"/>
                  </a:lnTo>
                  <a:lnTo>
                    <a:pt x="520889" y="234294"/>
                  </a:lnTo>
                  <a:lnTo>
                    <a:pt x="527659" y="183816"/>
                  </a:lnTo>
                  <a:lnTo>
                    <a:pt x="523515" y="143463"/>
                  </a:lnTo>
                  <a:lnTo>
                    <a:pt x="510535" y="101460"/>
                  </a:lnTo>
                  <a:lnTo>
                    <a:pt x="491815" y="65300"/>
                  </a:lnTo>
                  <a:close/>
                </a:path>
                <a:path w="527685" h="467360">
                  <a:moveTo>
                    <a:pt x="177162" y="65287"/>
                  </a:moveTo>
                  <a:lnTo>
                    <a:pt x="132435" y="65287"/>
                  </a:lnTo>
                  <a:lnTo>
                    <a:pt x="165874" y="126717"/>
                  </a:lnTo>
                  <a:lnTo>
                    <a:pt x="160099" y="139024"/>
                  </a:lnTo>
                  <a:lnTo>
                    <a:pt x="155838" y="152095"/>
                  </a:lnTo>
                  <a:lnTo>
                    <a:pt x="153201" y="165818"/>
                  </a:lnTo>
                  <a:lnTo>
                    <a:pt x="152298" y="180082"/>
                  </a:lnTo>
                  <a:lnTo>
                    <a:pt x="161063" y="223502"/>
                  </a:lnTo>
                  <a:lnTo>
                    <a:pt x="184965" y="258957"/>
                  </a:lnTo>
                  <a:lnTo>
                    <a:pt x="220417" y="282861"/>
                  </a:lnTo>
                  <a:lnTo>
                    <a:pt x="263829" y="291626"/>
                  </a:lnTo>
                  <a:lnTo>
                    <a:pt x="307254" y="282861"/>
                  </a:lnTo>
                  <a:lnTo>
                    <a:pt x="342709" y="258957"/>
                  </a:lnTo>
                  <a:lnTo>
                    <a:pt x="347677" y="251588"/>
                  </a:lnTo>
                  <a:lnTo>
                    <a:pt x="215114" y="251588"/>
                  </a:lnTo>
                  <a:lnTo>
                    <a:pt x="210959" y="245233"/>
                  </a:lnTo>
                  <a:lnTo>
                    <a:pt x="215114" y="234624"/>
                  </a:lnTo>
                  <a:lnTo>
                    <a:pt x="226445" y="225956"/>
                  </a:lnTo>
                  <a:lnTo>
                    <a:pt x="243251" y="220111"/>
                  </a:lnTo>
                  <a:lnTo>
                    <a:pt x="263829" y="217966"/>
                  </a:lnTo>
                  <a:lnTo>
                    <a:pt x="367727" y="217966"/>
                  </a:lnTo>
                  <a:lnTo>
                    <a:pt x="375373" y="180082"/>
                  </a:lnTo>
                  <a:lnTo>
                    <a:pt x="374468" y="165818"/>
                  </a:lnTo>
                  <a:lnTo>
                    <a:pt x="371829" y="152095"/>
                  </a:lnTo>
                  <a:lnTo>
                    <a:pt x="367567" y="139024"/>
                  </a:lnTo>
                  <a:lnTo>
                    <a:pt x="361797" y="126717"/>
                  </a:lnTo>
                  <a:lnTo>
                    <a:pt x="385678" y="82838"/>
                  </a:lnTo>
                  <a:lnTo>
                    <a:pt x="209219" y="82838"/>
                  </a:lnTo>
                  <a:lnTo>
                    <a:pt x="177162" y="65287"/>
                  </a:lnTo>
                  <a:close/>
                </a:path>
                <a:path w="527685" h="467360">
                  <a:moveTo>
                    <a:pt x="263829" y="245233"/>
                  </a:moveTo>
                  <a:lnTo>
                    <a:pt x="243251" y="247351"/>
                  </a:lnTo>
                  <a:lnTo>
                    <a:pt x="226445" y="250882"/>
                  </a:lnTo>
                  <a:lnTo>
                    <a:pt x="215114" y="251588"/>
                  </a:lnTo>
                  <a:lnTo>
                    <a:pt x="312557" y="251588"/>
                  </a:lnTo>
                  <a:lnTo>
                    <a:pt x="301145" y="250865"/>
                  </a:lnTo>
                  <a:lnTo>
                    <a:pt x="284415" y="247351"/>
                  </a:lnTo>
                  <a:lnTo>
                    <a:pt x="263829" y="245233"/>
                  </a:lnTo>
                  <a:close/>
                </a:path>
                <a:path w="527685" h="467360">
                  <a:moveTo>
                    <a:pt x="367727" y="217966"/>
                  </a:moveTo>
                  <a:lnTo>
                    <a:pt x="263829" y="217966"/>
                  </a:lnTo>
                  <a:lnTo>
                    <a:pt x="284415" y="220111"/>
                  </a:lnTo>
                  <a:lnTo>
                    <a:pt x="301224" y="225956"/>
                  </a:lnTo>
                  <a:lnTo>
                    <a:pt x="312557" y="234624"/>
                  </a:lnTo>
                  <a:lnTo>
                    <a:pt x="316712" y="245233"/>
                  </a:lnTo>
                  <a:lnTo>
                    <a:pt x="312557" y="251588"/>
                  </a:lnTo>
                  <a:lnTo>
                    <a:pt x="347677" y="251588"/>
                  </a:lnTo>
                  <a:lnTo>
                    <a:pt x="366610" y="223502"/>
                  </a:lnTo>
                  <a:lnTo>
                    <a:pt x="367727" y="217966"/>
                  </a:lnTo>
                  <a:close/>
                </a:path>
                <a:path w="527685" h="467360">
                  <a:moveTo>
                    <a:pt x="263829" y="68538"/>
                  </a:moveTo>
                  <a:lnTo>
                    <a:pt x="249192" y="69496"/>
                  </a:lnTo>
                  <a:lnTo>
                    <a:pt x="235134" y="72283"/>
                  </a:lnTo>
                  <a:lnTo>
                    <a:pt x="221770" y="76773"/>
                  </a:lnTo>
                  <a:lnTo>
                    <a:pt x="209219" y="82838"/>
                  </a:lnTo>
                  <a:lnTo>
                    <a:pt x="318452" y="82838"/>
                  </a:lnTo>
                  <a:lnTo>
                    <a:pt x="305899" y="76773"/>
                  </a:lnTo>
                  <a:lnTo>
                    <a:pt x="292531" y="72283"/>
                  </a:lnTo>
                  <a:lnTo>
                    <a:pt x="278468" y="69496"/>
                  </a:lnTo>
                  <a:lnTo>
                    <a:pt x="263829" y="68538"/>
                  </a:lnTo>
                  <a:close/>
                </a:path>
                <a:path w="527685" h="467360">
                  <a:moveTo>
                    <a:pt x="428763" y="4"/>
                  </a:moveTo>
                  <a:lnTo>
                    <a:pt x="392758" y="16929"/>
                  </a:lnTo>
                  <a:lnTo>
                    <a:pt x="385921" y="35723"/>
                  </a:lnTo>
                  <a:lnTo>
                    <a:pt x="386232" y="45729"/>
                  </a:lnTo>
                  <a:lnTo>
                    <a:pt x="318452" y="82838"/>
                  </a:lnTo>
                  <a:lnTo>
                    <a:pt x="385678" y="82838"/>
                  </a:lnTo>
                  <a:lnTo>
                    <a:pt x="395223" y="65300"/>
                  </a:lnTo>
                  <a:lnTo>
                    <a:pt x="491815" y="65300"/>
                  </a:lnTo>
                  <a:lnTo>
                    <a:pt x="488127" y="58175"/>
                  </a:lnTo>
                  <a:lnTo>
                    <a:pt x="455701" y="13979"/>
                  </a:lnTo>
                  <a:lnTo>
                    <a:pt x="443361" y="4172"/>
                  </a:lnTo>
                  <a:lnTo>
                    <a:pt x="428763" y="4"/>
                  </a:lnTo>
                  <a:close/>
                </a:path>
              </a:pathLst>
            </a:custGeom>
            <a:solidFill>
              <a:srgbClr val="013B82"/>
            </a:solidFill>
          </p:spPr>
          <p:txBody>
            <a:bodyPr wrap="square" lIns="0" tIns="0" rIns="0" bIns="0" rtlCol="0"/>
            <a:lstStyle/>
            <a:p>
              <a:endParaRPr sz="1493" dirty="0"/>
            </a:p>
          </p:txBody>
        </p:sp>
        <p:pic>
          <p:nvPicPr>
            <p:cNvPr id="23" name="object 18">
              <a:extLst>
                <a:ext uri="{FF2B5EF4-FFF2-40B4-BE49-F238E27FC236}">
                  <a16:creationId xmlns:a16="http://schemas.microsoft.com/office/drawing/2014/main" id="{3DE21FF1-B92F-4668-840C-CD5D3BE67450}"/>
                </a:ext>
              </a:extLst>
            </p:cNvPr>
            <p:cNvPicPr/>
            <p:nvPr/>
          </p:nvPicPr>
          <p:blipFill>
            <a:blip r:embed="rId5" cstate="print"/>
            <a:stretch>
              <a:fillRect/>
            </a:stretch>
          </p:blipFill>
          <p:spPr>
            <a:xfrm>
              <a:off x="1262564" y="3460879"/>
              <a:ext cx="152090" cy="164578"/>
            </a:xfrm>
            <a:prstGeom prst="rect">
              <a:avLst/>
            </a:prstGeom>
          </p:spPr>
        </p:pic>
        <p:sp>
          <p:nvSpPr>
            <p:cNvPr id="24" name="object 19">
              <a:extLst>
                <a:ext uri="{FF2B5EF4-FFF2-40B4-BE49-F238E27FC236}">
                  <a16:creationId xmlns:a16="http://schemas.microsoft.com/office/drawing/2014/main" id="{B094EF23-54A6-4AA4-BC42-D3DF0DB3CADE}"/>
                </a:ext>
              </a:extLst>
            </p:cNvPr>
            <p:cNvSpPr/>
            <p:nvPr/>
          </p:nvSpPr>
          <p:spPr>
            <a:xfrm>
              <a:off x="1132598" y="3534028"/>
              <a:ext cx="541020" cy="148590"/>
            </a:xfrm>
            <a:custGeom>
              <a:avLst/>
              <a:gdLst/>
              <a:ahLst/>
              <a:cxnLst/>
              <a:rect l="l" t="t" r="r" b="b"/>
              <a:pathLst>
                <a:path w="541019" h="148589">
                  <a:moveTo>
                    <a:pt x="68122" y="26416"/>
                  </a:moveTo>
                  <a:lnTo>
                    <a:pt x="66268" y="23888"/>
                  </a:lnTo>
                  <a:lnTo>
                    <a:pt x="60820" y="23063"/>
                  </a:lnTo>
                  <a:lnTo>
                    <a:pt x="58242" y="22860"/>
                  </a:lnTo>
                  <a:lnTo>
                    <a:pt x="55803" y="22860"/>
                  </a:lnTo>
                  <a:lnTo>
                    <a:pt x="22212" y="46024"/>
                  </a:lnTo>
                  <a:lnTo>
                    <a:pt x="21488" y="53225"/>
                  </a:lnTo>
                  <a:lnTo>
                    <a:pt x="21424" y="53632"/>
                  </a:lnTo>
                  <a:lnTo>
                    <a:pt x="21120" y="56349"/>
                  </a:lnTo>
                  <a:lnTo>
                    <a:pt x="23101" y="58801"/>
                  </a:lnTo>
                  <a:lnTo>
                    <a:pt x="25996" y="59105"/>
                  </a:lnTo>
                  <a:lnTo>
                    <a:pt x="28854" y="59105"/>
                  </a:lnTo>
                  <a:lnTo>
                    <a:pt x="31013" y="57226"/>
                  </a:lnTo>
                  <a:lnTo>
                    <a:pt x="31381" y="53632"/>
                  </a:lnTo>
                  <a:lnTo>
                    <a:pt x="31470" y="53225"/>
                  </a:lnTo>
                  <a:lnTo>
                    <a:pt x="55803" y="32778"/>
                  </a:lnTo>
                  <a:lnTo>
                    <a:pt x="57708" y="32778"/>
                  </a:lnTo>
                  <a:lnTo>
                    <a:pt x="59791" y="32931"/>
                  </a:lnTo>
                  <a:lnTo>
                    <a:pt x="64782" y="33680"/>
                  </a:lnTo>
                  <a:lnTo>
                    <a:pt x="66001" y="32778"/>
                  </a:lnTo>
                  <a:lnTo>
                    <a:pt x="67297" y="31826"/>
                  </a:lnTo>
                  <a:lnTo>
                    <a:pt x="68122" y="26416"/>
                  </a:lnTo>
                  <a:close/>
                </a:path>
                <a:path w="541019" h="148589">
                  <a:moveTo>
                    <a:pt x="69100" y="4546"/>
                  </a:moveTo>
                  <a:lnTo>
                    <a:pt x="67335" y="1943"/>
                  </a:lnTo>
                  <a:lnTo>
                    <a:pt x="59537" y="444"/>
                  </a:lnTo>
                  <a:lnTo>
                    <a:pt x="54800" y="0"/>
                  </a:lnTo>
                  <a:lnTo>
                    <a:pt x="50393" y="0"/>
                  </a:lnTo>
                  <a:lnTo>
                    <a:pt x="9156" y="21234"/>
                  </a:lnTo>
                  <a:lnTo>
                    <a:pt x="520" y="41859"/>
                  </a:lnTo>
                  <a:lnTo>
                    <a:pt x="431" y="42252"/>
                  </a:lnTo>
                  <a:lnTo>
                    <a:pt x="0" y="44958"/>
                  </a:lnTo>
                  <a:lnTo>
                    <a:pt x="1841" y="47498"/>
                  </a:lnTo>
                  <a:lnTo>
                    <a:pt x="4813" y="47980"/>
                  </a:lnTo>
                  <a:lnTo>
                    <a:pt x="5080" y="48006"/>
                  </a:lnTo>
                  <a:lnTo>
                    <a:pt x="7734" y="48006"/>
                  </a:lnTo>
                  <a:lnTo>
                    <a:pt x="9829" y="46278"/>
                  </a:lnTo>
                  <a:lnTo>
                    <a:pt x="10541" y="41859"/>
                  </a:lnTo>
                  <a:lnTo>
                    <a:pt x="11607" y="38658"/>
                  </a:lnTo>
                  <a:lnTo>
                    <a:pt x="15455" y="29959"/>
                  </a:lnTo>
                  <a:lnTo>
                    <a:pt x="22466" y="20561"/>
                  </a:lnTo>
                  <a:lnTo>
                    <a:pt x="33743" y="13017"/>
                  </a:lnTo>
                  <a:lnTo>
                    <a:pt x="50393" y="9918"/>
                  </a:lnTo>
                  <a:lnTo>
                    <a:pt x="54127" y="9918"/>
                  </a:lnTo>
                  <a:lnTo>
                    <a:pt x="58229" y="10299"/>
                  </a:lnTo>
                  <a:lnTo>
                    <a:pt x="65455" y="11671"/>
                  </a:lnTo>
                  <a:lnTo>
                    <a:pt x="68059" y="9918"/>
                  </a:lnTo>
                  <a:lnTo>
                    <a:pt x="69100" y="4546"/>
                  </a:lnTo>
                  <a:close/>
                </a:path>
                <a:path w="541019" h="148589">
                  <a:moveTo>
                    <a:pt x="517042" y="128460"/>
                  </a:moveTo>
                  <a:lnTo>
                    <a:pt x="487464" y="94970"/>
                  </a:lnTo>
                  <a:lnTo>
                    <a:pt x="484822" y="96659"/>
                  </a:lnTo>
                  <a:lnTo>
                    <a:pt x="483616" y="102006"/>
                  </a:lnTo>
                  <a:lnTo>
                    <a:pt x="485292" y="104648"/>
                  </a:lnTo>
                  <a:lnTo>
                    <a:pt x="488975" y="105460"/>
                  </a:lnTo>
                  <a:lnTo>
                    <a:pt x="490842" y="106197"/>
                  </a:lnTo>
                  <a:lnTo>
                    <a:pt x="495846" y="108699"/>
                  </a:lnTo>
                  <a:lnTo>
                    <a:pt x="501180" y="112915"/>
                  </a:lnTo>
                  <a:lnTo>
                    <a:pt x="505409" y="119329"/>
                  </a:lnTo>
                  <a:lnTo>
                    <a:pt x="507123" y="128460"/>
                  </a:lnTo>
                  <a:lnTo>
                    <a:pt x="506996" y="132270"/>
                  </a:lnTo>
                  <a:lnTo>
                    <a:pt x="506704" y="134543"/>
                  </a:lnTo>
                  <a:lnTo>
                    <a:pt x="504990" y="140944"/>
                  </a:lnTo>
                  <a:lnTo>
                    <a:pt x="506564" y="143662"/>
                  </a:lnTo>
                  <a:lnTo>
                    <a:pt x="509638" y="144487"/>
                  </a:lnTo>
                  <a:lnTo>
                    <a:pt x="510070" y="144538"/>
                  </a:lnTo>
                  <a:lnTo>
                    <a:pt x="512673" y="144538"/>
                  </a:lnTo>
                  <a:lnTo>
                    <a:pt x="514680" y="143090"/>
                  </a:lnTo>
                  <a:lnTo>
                    <a:pt x="516483" y="136398"/>
                  </a:lnTo>
                  <a:lnTo>
                    <a:pt x="517042" y="132270"/>
                  </a:lnTo>
                  <a:lnTo>
                    <a:pt x="517042" y="128460"/>
                  </a:lnTo>
                  <a:close/>
                </a:path>
                <a:path w="541019" h="148589">
                  <a:moveTo>
                    <a:pt x="540499" y="123634"/>
                  </a:moveTo>
                  <a:lnTo>
                    <a:pt x="522084" y="85763"/>
                  </a:lnTo>
                  <a:lnTo>
                    <a:pt x="501192" y="75285"/>
                  </a:lnTo>
                  <a:lnTo>
                    <a:pt x="498449" y="76822"/>
                  </a:lnTo>
                  <a:lnTo>
                    <a:pt x="496976" y="82105"/>
                  </a:lnTo>
                  <a:lnTo>
                    <a:pt x="498513" y="84836"/>
                  </a:lnTo>
                  <a:lnTo>
                    <a:pt x="501142" y="85572"/>
                  </a:lnTo>
                  <a:lnTo>
                    <a:pt x="502805" y="86029"/>
                  </a:lnTo>
                  <a:lnTo>
                    <a:pt x="505625" y="87299"/>
                  </a:lnTo>
                  <a:lnTo>
                    <a:pt x="513168" y="91528"/>
                  </a:lnTo>
                  <a:lnTo>
                    <a:pt x="521360" y="98602"/>
                  </a:lnTo>
                  <a:lnTo>
                    <a:pt x="527913" y="109105"/>
                  </a:lnTo>
                  <a:lnTo>
                    <a:pt x="530580" y="123634"/>
                  </a:lnTo>
                  <a:lnTo>
                    <a:pt x="530580" y="128803"/>
                  </a:lnTo>
                  <a:lnTo>
                    <a:pt x="529704" y="134721"/>
                  </a:lnTo>
                  <a:lnTo>
                    <a:pt x="526757" y="144145"/>
                  </a:lnTo>
                  <a:lnTo>
                    <a:pt x="528231" y="146926"/>
                  </a:lnTo>
                  <a:lnTo>
                    <a:pt x="531329" y="147904"/>
                  </a:lnTo>
                  <a:lnTo>
                    <a:pt x="531825" y="147967"/>
                  </a:lnTo>
                  <a:lnTo>
                    <a:pt x="534428" y="147967"/>
                  </a:lnTo>
                  <a:lnTo>
                    <a:pt x="536397" y="146608"/>
                  </a:lnTo>
                  <a:lnTo>
                    <a:pt x="539419" y="136855"/>
                  </a:lnTo>
                  <a:lnTo>
                    <a:pt x="540499" y="129921"/>
                  </a:lnTo>
                  <a:lnTo>
                    <a:pt x="540499" y="123634"/>
                  </a:lnTo>
                  <a:close/>
                </a:path>
              </a:pathLst>
            </a:custGeom>
            <a:solidFill>
              <a:srgbClr val="013B82"/>
            </a:solidFill>
          </p:spPr>
          <p:txBody>
            <a:bodyPr wrap="square" lIns="0" tIns="0" rIns="0" bIns="0" rtlCol="0"/>
            <a:lstStyle/>
            <a:p>
              <a:endParaRPr sz="1493" dirty="0"/>
            </a:p>
          </p:txBody>
        </p:sp>
        <p:pic>
          <p:nvPicPr>
            <p:cNvPr id="25" name="object 20">
              <a:extLst>
                <a:ext uri="{FF2B5EF4-FFF2-40B4-BE49-F238E27FC236}">
                  <a16:creationId xmlns:a16="http://schemas.microsoft.com/office/drawing/2014/main" id="{341B177F-9AB6-484D-8F95-A6FCA8EFCC68}"/>
                </a:ext>
              </a:extLst>
            </p:cNvPr>
            <p:cNvPicPr/>
            <p:nvPr/>
          </p:nvPicPr>
          <p:blipFill>
            <a:blip r:embed="rId6" cstate="print"/>
            <a:stretch>
              <a:fillRect/>
            </a:stretch>
          </p:blipFill>
          <p:spPr>
            <a:xfrm>
              <a:off x="1455031" y="3378932"/>
              <a:ext cx="165222" cy="189728"/>
            </a:xfrm>
            <a:prstGeom prst="rect">
              <a:avLst/>
            </a:prstGeom>
          </p:spPr>
        </p:pic>
      </p:grpSp>
      <p:sp>
        <p:nvSpPr>
          <p:cNvPr id="26" name="object 21">
            <a:extLst>
              <a:ext uri="{FF2B5EF4-FFF2-40B4-BE49-F238E27FC236}">
                <a16:creationId xmlns:a16="http://schemas.microsoft.com/office/drawing/2014/main" id="{CB57EF2A-D322-4EA9-8AEA-58E14B66B130}"/>
              </a:ext>
            </a:extLst>
          </p:cNvPr>
          <p:cNvSpPr txBox="1"/>
          <p:nvPr/>
        </p:nvSpPr>
        <p:spPr>
          <a:xfrm>
            <a:off x="1064908" y="2750799"/>
            <a:ext cx="403386" cy="503192"/>
          </a:xfrm>
          <a:prstGeom prst="rect">
            <a:avLst/>
          </a:prstGeom>
        </p:spPr>
        <p:txBody>
          <a:bodyPr vert="horz" wrap="square" lIns="0" tIns="10646" rIns="0" bIns="0" rtlCol="0">
            <a:spAutoFit/>
          </a:bodyPr>
          <a:lstStyle/>
          <a:p>
            <a:pPr marL="11206">
              <a:spcBef>
                <a:spcPts val="84"/>
              </a:spcBef>
            </a:pPr>
            <a:r>
              <a:rPr sz="3200" b="1" spc="-26" dirty="0">
                <a:solidFill>
                  <a:srgbClr val="013B82"/>
                </a:solidFill>
                <a:latin typeface="Myriad Pro"/>
                <a:cs typeface="Myriad Pro"/>
              </a:rPr>
              <a:t>!</a:t>
            </a:r>
            <a:r>
              <a:rPr lang="es-PA" sz="3200" b="1" spc="-26" dirty="0">
                <a:solidFill>
                  <a:srgbClr val="013B82"/>
                </a:solidFill>
                <a:latin typeface="Myriad Pro"/>
                <a:cs typeface="Myriad Pro"/>
              </a:rPr>
              <a:t>!</a:t>
            </a:r>
            <a:r>
              <a:rPr sz="3200" b="1" spc="-26" dirty="0">
                <a:solidFill>
                  <a:srgbClr val="013B82"/>
                </a:solidFill>
                <a:latin typeface="Myriad Pro"/>
                <a:cs typeface="Myriad Pro"/>
              </a:rPr>
              <a:t>!</a:t>
            </a:r>
            <a:endParaRPr sz="3200" dirty="0">
              <a:latin typeface="Myriad Pro"/>
              <a:cs typeface="Myriad Pro"/>
            </a:endParaRPr>
          </a:p>
        </p:txBody>
      </p:sp>
      <p:sp>
        <p:nvSpPr>
          <p:cNvPr id="27" name="CuadroTexto 26">
            <a:extLst>
              <a:ext uri="{FF2B5EF4-FFF2-40B4-BE49-F238E27FC236}">
                <a16:creationId xmlns:a16="http://schemas.microsoft.com/office/drawing/2014/main" id="{A6554CA3-D1A3-4883-9CB3-40FDDC123533}"/>
              </a:ext>
            </a:extLst>
          </p:cNvPr>
          <p:cNvSpPr txBox="1"/>
          <p:nvPr/>
        </p:nvSpPr>
        <p:spPr>
          <a:xfrm>
            <a:off x="518856" y="738338"/>
            <a:ext cx="3429000" cy="338554"/>
          </a:xfrm>
          <a:prstGeom prst="rect">
            <a:avLst/>
          </a:prstGeom>
          <a:noFill/>
        </p:spPr>
        <p:txBody>
          <a:bodyPr wrap="square">
            <a:spAutoFit/>
          </a:bodyPr>
          <a:lstStyle/>
          <a:p>
            <a:pPr marL="11206">
              <a:spcBef>
                <a:spcPts val="88"/>
              </a:spcBef>
            </a:pPr>
            <a:r>
              <a:rPr lang="es-PA" sz="1600" spc="9" dirty="0">
                <a:solidFill>
                  <a:srgbClr val="016A5F"/>
                </a:solidFill>
                <a:latin typeface="Ubuntu" panose="020B0504030602030204" pitchFamily="34" charset="0"/>
                <a:cs typeface="Microsoft Sans Serif"/>
              </a:rPr>
              <a:t>Delivering</a:t>
            </a:r>
            <a:r>
              <a:rPr lang="es-PA" sz="1600" spc="-88" dirty="0">
                <a:solidFill>
                  <a:srgbClr val="016A5F"/>
                </a:solidFill>
                <a:latin typeface="Ubuntu" panose="020B0504030602030204" pitchFamily="34" charset="0"/>
                <a:cs typeface="Microsoft Sans Serif"/>
              </a:rPr>
              <a:t> </a:t>
            </a:r>
            <a:r>
              <a:rPr lang="es-PA" sz="1600" spc="71" dirty="0">
                <a:solidFill>
                  <a:srgbClr val="016A5F"/>
                </a:solidFill>
                <a:latin typeface="Ubuntu" panose="020B0504030602030204" pitchFamily="34" charset="0"/>
                <a:cs typeface="Microsoft Sans Serif"/>
              </a:rPr>
              <a:t>the</a:t>
            </a:r>
            <a:r>
              <a:rPr lang="es-PA" sz="1600" spc="-84" dirty="0">
                <a:solidFill>
                  <a:srgbClr val="016A5F"/>
                </a:solidFill>
                <a:latin typeface="Ubuntu" panose="020B0504030602030204" pitchFamily="34" charset="0"/>
                <a:cs typeface="Microsoft Sans Serif"/>
              </a:rPr>
              <a:t> </a:t>
            </a:r>
            <a:r>
              <a:rPr lang="es-PA" sz="1600" spc="-57" dirty="0">
                <a:solidFill>
                  <a:srgbClr val="016A5F"/>
                </a:solidFill>
                <a:latin typeface="Ubuntu" panose="020B0504030602030204" pitchFamily="34" charset="0"/>
                <a:cs typeface="Microsoft Sans Serif"/>
              </a:rPr>
              <a:t>Speech</a:t>
            </a:r>
            <a:endParaRPr lang="es-PA" sz="1600" dirty="0">
              <a:latin typeface="Ubuntu" panose="020B0504030602030204" pitchFamily="34" charset="0"/>
              <a:cs typeface="Microsoft Sans Serif"/>
            </a:endParaRPr>
          </a:p>
        </p:txBody>
      </p:sp>
      <p:sp>
        <p:nvSpPr>
          <p:cNvPr id="31" name="CuadroTexto 30">
            <a:extLst>
              <a:ext uri="{FF2B5EF4-FFF2-40B4-BE49-F238E27FC236}">
                <a16:creationId xmlns:a16="http://schemas.microsoft.com/office/drawing/2014/main" id="{2CB2D768-776B-4B4D-A106-F6164FAE1A05}"/>
              </a:ext>
            </a:extLst>
          </p:cNvPr>
          <p:cNvSpPr txBox="1"/>
          <p:nvPr/>
        </p:nvSpPr>
        <p:spPr>
          <a:xfrm>
            <a:off x="1617764" y="2147065"/>
            <a:ext cx="2337016" cy="338554"/>
          </a:xfrm>
          <a:prstGeom prst="rect">
            <a:avLst/>
          </a:prstGeom>
          <a:noFill/>
        </p:spPr>
        <p:txBody>
          <a:bodyPr wrap="square" rtlCol="0">
            <a:spAutoFit/>
          </a:bodyPr>
          <a:lstStyle/>
          <a:p>
            <a:r>
              <a:rPr lang="es-PA" sz="1600" b="1" spc="-22" dirty="0">
                <a:solidFill>
                  <a:srgbClr val="013B82"/>
                </a:solidFill>
                <a:latin typeface="Ubuntu" panose="020B0504030602030204" pitchFamily="34" charset="0"/>
                <a:cs typeface="Arial"/>
              </a:rPr>
              <a:t>Be</a:t>
            </a:r>
            <a:r>
              <a:rPr lang="es-PA" sz="1600" b="1" spc="-71" dirty="0">
                <a:solidFill>
                  <a:srgbClr val="013B82"/>
                </a:solidFill>
                <a:latin typeface="Ubuntu" panose="020B0504030602030204" pitchFamily="34" charset="0"/>
                <a:cs typeface="Arial"/>
              </a:rPr>
              <a:t> </a:t>
            </a:r>
            <a:r>
              <a:rPr lang="es-PA" sz="1600" b="1" spc="-154" dirty="0">
                <a:solidFill>
                  <a:srgbClr val="013B82"/>
                </a:solidFill>
                <a:latin typeface="Ubuntu" panose="020B0504030602030204" pitchFamily="34" charset="0"/>
                <a:cs typeface="Arial"/>
              </a:rPr>
              <a:t>c</a:t>
            </a:r>
            <a:r>
              <a:rPr lang="es-PA" sz="1600" b="1" spc="40" dirty="0">
                <a:solidFill>
                  <a:srgbClr val="013B82"/>
                </a:solidFill>
                <a:latin typeface="Ubuntu" panose="020B0504030602030204" pitchFamily="34" charset="0"/>
                <a:cs typeface="Arial"/>
              </a:rPr>
              <a:t>onfident</a:t>
            </a:r>
            <a:endParaRPr lang="es-PA" sz="1600" dirty="0">
              <a:latin typeface="Ubuntu" panose="020B0504030602030204" pitchFamily="34" charset="0"/>
              <a:cs typeface="Arial"/>
            </a:endParaRPr>
          </a:p>
        </p:txBody>
      </p:sp>
      <p:sp>
        <p:nvSpPr>
          <p:cNvPr id="32" name="CuadroTexto 31">
            <a:extLst>
              <a:ext uri="{FF2B5EF4-FFF2-40B4-BE49-F238E27FC236}">
                <a16:creationId xmlns:a16="http://schemas.microsoft.com/office/drawing/2014/main" id="{E2FA2AD4-E56B-49F5-B6B4-E812E88678D3}"/>
              </a:ext>
            </a:extLst>
          </p:cNvPr>
          <p:cNvSpPr txBox="1"/>
          <p:nvPr/>
        </p:nvSpPr>
        <p:spPr>
          <a:xfrm>
            <a:off x="719010" y="1262852"/>
            <a:ext cx="2773680" cy="338554"/>
          </a:xfrm>
          <a:prstGeom prst="rect">
            <a:avLst/>
          </a:prstGeom>
          <a:noFill/>
        </p:spPr>
        <p:txBody>
          <a:bodyPr wrap="square" rtlCol="0">
            <a:spAutoFit/>
          </a:bodyPr>
          <a:lstStyle/>
          <a:p>
            <a:r>
              <a:rPr lang="es-PA" sz="1600" b="1" spc="-35" dirty="0">
                <a:solidFill>
                  <a:srgbClr val="221E1F"/>
                </a:solidFill>
                <a:latin typeface="Ubuntu" panose="020B0504030602030204" pitchFamily="34" charset="0"/>
                <a:cs typeface="Arial"/>
              </a:rPr>
              <a:t>Things</a:t>
            </a:r>
            <a:r>
              <a:rPr lang="es-PA" sz="1600" b="1" spc="-71" dirty="0">
                <a:solidFill>
                  <a:srgbClr val="221E1F"/>
                </a:solidFill>
                <a:latin typeface="Ubuntu" panose="020B0504030602030204" pitchFamily="34" charset="0"/>
                <a:cs typeface="Arial"/>
              </a:rPr>
              <a:t> </a:t>
            </a:r>
            <a:r>
              <a:rPr lang="es-PA" sz="1600" b="1" spc="154" dirty="0">
                <a:solidFill>
                  <a:srgbClr val="221E1F"/>
                </a:solidFill>
                <a:latin typeface="Ubuntu" panose="020B0504030602030204" pitchFamily="34" charset="0"/>
                <a:cs typeface="Arial"/>
              </a:rPr>
              <a:t>t</a:t>
            </a:r>
            <a:r>
              <a:rPr lang="es-PA" sz="1600" b="1" spc="-9" dirty="0">
                <a:solidFill>
                  <a:srgbClr val="221E1F"/>
                </a:solidFill>
                <a:latin typeface="Ubuntu" panose="020B0504030602030204" pitchFamily="34" charset="0"/>
                <a:cs typeface="Arial"/>
              </a:rPr>
              <a:t>o</a:t>
            </a:r>
            <a:r>
              <a:rPr lang="es-PA" sz="1600" b="1" spc="-71" dirty="0">
                <a:solidFill>
                  <a:srgbClr val="221E1F"/>
                </a:solidFill>
                <a:latin typeface="Ubuntu" panose="020B0504030602030204" pitchFamily="34" charset="0"/>
                <a:cs typeface="Arial"/>
              </a:rPr>
              <a:t> </a:t>
            </a:r>
            <a:r>
              <a:rPr lang="es-PA" sz="1600" b="1" spc="40" dirty="0">
                <a:solidFill>
                  <a:srgbClr val="221E1F"/>
                </a:solidFill>
                <a:latin typeface="Ubuntu" panose="020B0504030602030204" pitchFamily="34" charset="0"/>
                <a:cs typeface="Arial"/>
              </a:rPr>
              <a:t>r</a:t>
            </a:r>
            <a:r>
              <a:rPr lang="es-PA" sz="1600" b="1" spc="13" dirty="0">
                <a:solidFill>
                  <a:srgbClr val="221E1F"/>
                </a:solidFill>
                <a:latin typeface="Ubuntu" panose="020B0504030602030204" pitchFamily="34" charset="0"/>
                <a:cs typeface="Arial"/>
              </a:rPr>
              <a:t>emembe</a:t>
            </a:r>
            <a:r>
              <a:rPr lang="es-PA" sz="1600" b="1" spc="35" dirty="0">
                <a:solidFill>
                  <a:srgbClr val="221E1F"/>
                </a:solidFill>
                <a:latin typeface="Ubuntu" panose="020B0504030602030204" pitchFamily="34" charset="0"/>
                <a:cs typeface="Arial"/>
              </a:rPr>
              <a:t>r</a:t>
            </a:r>
            <a:r>
              <a:rPr lang="es-PA" sz="1600" b="1" spc="-154" dirty="0">
                <a:solidFill>
                  <a:srgbClr val="221E1F"/>
                </a:solidFill>
                <a:latin typeface="Ubuntu" panose="020B0504030602030204" pitchFamily="34" charset="0"/>
                <a:cs typeface="Arial"/>
              </a:rPr>
              <a:t>:</a:t>
            </a:r>
            <a:endParaRPr lang="es-PA" sz="1600" dirty="0">
              <a:latin typeface="Ubuntu" panose="020B0504030602030204" pitchFamily="34" charset="0"/>
              <a:cs typeface="Arial"/>
            </a:endParaRPr>
          </a:p>
        </p:txBody>
      </p:sp>
      <p:sp>
        <p:nvSpPr>
          <p:cNvPr id="33" name="CuadroTexto 32">
            <a:extLst>
              <a:ext uri="{FF2B5EF4-FFF2-40B4-BE49-F238E27FC236}">
                <a16:creationId xmlns:a16="http://schemas.microsoft.com/office/drawing/2014/main" id="{5B5E4701-4823-46A9-B81A-BA67DD8D0CE5}"/>
              </a:ext>
            </a:extLst>
          </p:cNvPr>
          <p:cNvSpPr txBox="1"/>
          <p:nvPr/>
        </p:nvSpPr>
        <p:spPr>
          <a:xfrm>
            <a:off x="1617764" y="3591315"/>
            <a:ext cx="3518116" cy="338554"/>
          </a:xfrm>
          <a:prstGeom prst="rect">
            <a:avLst/>
          </a:prstGeom>
          <a:noFill/>
        </p:spPr>
        <p:txBody>
          <a:bodyPr wrap="square" rtlCol="0">
            <a:spAutoFit/>
          </a:bodyPr>
          <a:lstStyle/>
          <a:p>
            <a:r>
              <a:rPr lang="es-PA" sz="1600" b="1" spc="-22" dirty="0">
                <a:solidFill>
                  <a:srgbClr val="013B82"/>
                </a:solidFill>
                <a:latin typeface="Ubuntu" panose="020B0504030602030204" pitchFamily="34" charset="0"/>
                <a:cs typeface="Arial"/>
              </a:rPr>
              <a:t>Watch</a:t>
            </a:r>
            <a:r>
              <a:rPr lang="es-PA" sz="1600" b="1" spc="-22" dirty="0">
                <a:solidFill>
                  <a:srgbClr val="013B82"/>
                </a:solidFill>
                <a:latin typeface="Ubuntu" panose="020B0504030602030204" pitchFamily="34" charset="0"/>
                <a:cs typeface="Arial"/>
              </a:rPr>
              <a:t> </a:t>
            </a:r>
            <a:r>
              <a:rPr lang="es-PA" sz="1600" b="1" spc="-22" dirty="0">
                <a:solidFill>
                  <a:srgbClr val="013B82"/>
                </a:solidFill>
                <a:latin typeface="Ubuntu" panose="020B0504030602030204" pitchFamily="34" charset="0"/>
                <a:cs typeface="Arial"/>
              </a:rPr>
              <a:t>your</a:t>
            </a:r>
            <a:r>
              <a:rPr lang="es-PA" sz="1600" b="1" spc="-22" dirty="0">
                <a:solidFill>
                  <a:srgbClr val="013B82"/>
                </a:solidFill>
                <a:latin typeface="Ubuntu" panose="020B0504030602030204" pitchFamily="34" charset="0"/>
                <a:cs typeface="Arial"/>
              </a:rPr>
              <a:t> </a:t>
            </a:r>
            <a:r>
              <a:rPr lang="es-PA" sz="1600" b="1" spc="-22" dirty="0">
                <a:solidFill>
                  <a:srgbClr val="013B82"/>
                </a:solidFill>
                <a:latin typeface="Ubuntu" panose="020B0504030602030204" pitchFamily="34" charset="0"/>
                <a:cs typeface="Arial"/>
              </a:rPr>
              <a:t>body</a:t>
            </a:r>
            <a:r>
              <a:rPr lang="es-PA" sz="1600" b="1" spc="-22" dirty="0">
                <a:solidFill>
                  <a:srgbClr val="013B82"/>
                </a:solidFill>
                <a:latin typeface="Ubuntu" panose="020B0504030602030204" pitchFamily="34" charset="0"/>
                <a:cs typeface="Arial"/>
              </a:rPr>
              <a:t> </a:t>
            </a:r>
            <a:r>
              <a:rPr lang="es-PA" sz="1600" b="1" spc="-22" dirty="0">
                <a:solidFill>
                  <a:srgbClr val="013B82"/>
                </a:solidFill>
                <a:latin typeface="Ubuntu" panose="020B0504030602030204" pitchFamily="34" charset="0"/>
                <a:cs typeface="Arial"/>
              </a:rPr>
              <a:t>language</a:t>
            </a:r>
            <a:endParaRPr lang="es-PA" sz="1600" b="1" spc="-22" dirty="0">
              <a:solidFill>
                <a:srgbClr val="013B82"/>
              </a:solidFill>
              <a:latin typeface="Ubuntu" panose="020B0504030602030204" pitchFamily="34" charset="0"/>
              <a:cs typeface="Arial"/>
            </a:endParaRPr>
          </a:p>
        </p:txBody>
      </p:sp>
      <p:sp>
        <p:nvSpPr>
          <p:cNvPr id="34" name="CuadroTexto 33">
            <a:extLst>
              <a:ext uri="{FF2B5EF4-FFF2-40B4-BE49-F238E27FC236}">
                <a16:creationId xmlns:a16="http://schemas.microsoft.com/office/drawing/2014/main" id="{871B1959-3B4A-4179-8CC5-F853C771E9EA}"/>
              </a:ext>
            </a:extLst>
          </p:cNvPr>
          <p:cNvSpPr txBox="1"/>
          <p:nvPr/>
        </p:nvSpPr>
        <p:spPr>
          <a:xfrm>
            <a:off x="1617764" y="4571767"/>
            <a:ext cx="3518116" cy="338554"/>
          </a:xfrm>
          <a:prstGeom prst="rect">
            <a:avLst/>
          </a:prstGeom>
          <a:noFill/>
        </p:spPr>
        <p:txBody>
          <a:bodyPr wrap="square" rtlCol="0">
            <a:spAutoFit/>
          </a:bodyPr>
          <a:lstStyle/>
          <a:p>
            <a:r>
              <a:rPr lang="es-PA" sz="1600" b="1" spc="-22" dirty="0">
                <a:solidFill>
                  <a:srgbClr val="013B82"/>
                </a:solidFill>
                <a:latin typeface="Ubuntu" panose="020B0504030602030204" pitchFamily="34" charset="0"/>
                <a:cs typeface="Arial"/>
              </a:rPr>
              <a:t>Keep</a:t>
            </a:r>
            <a:r>
              <a:rPr lang="es-PA" sz="1600" b="1" spc="-22" dirty="0">
                <a:solidFill>
                  <a:srgbClr val="013B82"/>
                </a:solidFill>
                <a:latin typeface="Ubuntu" panose="020B0504030602030204" pitchFamily="34" charset="0"/>
                <a:cs typeface="Arial"/>
              </a:rPr>
              <a:t> </a:t>
            </a:r>
            <a:r>
              <a:rPr lang="es-PA" sz="1600" b="1" spc="-22" dirty="0">
                <a:solidFill>
                  <a:srgbClr val="013B82"/>
                </a:solidFill>
                <a:latin typeface="Ubuntu" panose="020B0504030602030204" pitchFamily="34" charset="0"/>
                <a:cs typeface="Arial"/>
              </a:rPr>
              <a:t>calm</a:t>
            </a:r>
            <a:endParaRPr lang="es-PA" sz="1600" b="1" spc="-22" dirty="0">
              <a:solidFill>
                <a:srgbClr val="013B82"/>
              </a:solidFill>
              <a:latin typeface="Ubuntu" panose="020B0504030602030204" pitchFamily="34" charset="0"/>
              <a:cs typeface="Arial"/>
            </a:endParaRPr>
          </a:p>
        </p:txBody>
      </p:sp>
      <p:sp>
        <p:nvSpPr>
          <p:cNvPr id="35" name="CuadroTexto 34">
            <a:extLst>
              <a:ext uri="{FF2B5EF4-FFF2-40B4-BE49-F238E27FC236}">
                <a16:creationId xmlns:a16="http://schemas.microsoft.com/office/drawing/2014/main" id="{48AD83AE-8A2F-40BF-A526-EA05B6311AEE}"/>
              </a:ext>
            </a:extLst>
          </p:cNvPr>
          <p:cNvSpPr txBox="1"/>
          <p:nvPr/>
        </p:nvSpPr>
        <p:spPr>
          <a:xfrm>
            <a:off x="758653" y="5644190"/>
            <a:ext cx="2337016" cy="338554"/>
          </a:xfrm>
          <a:prstGeom prst="rect">
            <a:avLst/>
          </a:prstGeom>
          <a:noFill/>
        </p:spPr>
        <p:txBody>
          <a:bodyPr wrap="square" rtlCol="0">
            <a:spAutoFit/>
          </a:bodyPr>
          <a:lstStyle/>
          <a:p>
            <a:r>
              <a:rPr lang="es-PA" sz="1600" b="1" spc="-22" dirty="0">
                <a:solidFill>
                  <a:srgbClr val="013B82"/>
                </a:solidFill>
                <a:latin typeface="Ubuntu" panose="020B0504030602030204" pitchFamily="34" charset="0"/>
                <a:cs typeface="Arial"/>
              </a:rPr>
              <a:t>Be</a:t>
            </a:r>
            <a:r>
              <a:rPr lang="es-PA" sz="1600" b="1" spc="-71" dirty="0">
                <a:solidFill>
                  <a:srgbClr val="013B82"/>
                </a:solidFill>
                <a:latin typeface="Ubuntu" panose="020B0504030602030204" pitchFamily="34" charset="0"/>
                <a:cs typeface="Arial"/>
              </a:rPr>
              <a:t> </a:t>
            </a:r>
            <a:r>
              <a:rPr lang="es-PA" sz="1600" b="1" spc="-154" dirty="0">
                <a:solidFill>
                  <a:srgbClr val="013B82"/>
                </a:solidFill>
                <a:latin typeface="Ubuntu" panose="020B0504030602030204" pitchFamily="34" charset="0"/>
                <a:cs typeface="Arial"/>
              </a:rPr>
              <a:t>c</a:t>
            </a:r>
            <a:r>
              <a:rPr lang="es-PA" sz="1600" b="1" spc="40" dirty="0">
                <a:solidFill>
                  <a:srgbClr val="013B82"/>
                </a:solidFill>
                <a:latin typeface="Ubuntu" panose="020B0504030602030204" pitchFamily="34" charset="0"/>
                <a:cs typeface="Arial"/>
              </a:rPr>
              <a:t>onfident</a:t>
            </a:r>
            <a:endParaRPr lang="es-PA" sz="1600" dirty="0">
              <a:latin typeface="Ubuntu" panose="020B0504030602030204" pitchFamily="34" charset="0"/>
              <a:cs typeface="Arial"/>
            </a:endParaRPr>
          </a:p>
        </p:txBody>
      </p:sp>
    </p:spTree>
    <p:extLst>
      <p:ext uri="{BB962C8B-B14F-4D97-AF65-F5344CB8AC3E}">
        <p14:creationId xmlns:p14="http://schemas.microsoft.com/office/powerpoint/2010/main" val="24364652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8D51A2E6-220F-4B8E-BD5C-034995FF61DF}"/>
              </a:ext>
            </a:extLst>
          </p:cNvPr>
          <p:cNvSpPr>
            <a:spLocks noGrp="1"/>
          </p:cNvSpPr>
          <p:nvPr>
            <p:ph type="sldNum" sz="quarter" idx="12"/>
          </p:nvPr>
        </p:nvSpPr>
        <p:spPr/>
        <p:txBody>
          <a:bodyPr vert="horz" lIns="91440" tIns="45720" rIns="91440" bIns="45720" rtlCol="0" anchor="ctr"/>
          <a:lstStyle/>
          <a:p>
            <a:fld id="{67B04227-7E0D-CC41-96C5-A6713E1AB6ED}" type="slidenum">
              <a:rPr lang="en-US" sz="1200" smtClean="0">
                <a:solidFill>
                  <a:srgbClr val="7A9A91"/>
                </a:solidFill>
                <a:latin typeface="Ubuntu" panose="020B0504030602030204" pitchFamily="34" charset="0"/>
              </a:rPr>
              <a:pPr/>
              <a:t>25</a:t>
            </a:fld>
            <a:endParaRPr lang="en-US" sz="1200" dirty="0">
              <a:solidFill>
                <a:srgbClr val="7A9A91"/>
              </a:solidFill>
              <a:latin typeface="Ubuntu" panose="020B0504030602030204" pitchFamily="34" charset="0"/>
            </a:endParaRPr>
          </a:p>
        </p:txBody>
      </p:sp>
      <p:sp>
        <p:nvSpPr>
          <p:cNvPr id="6" name="CuadroTexto 5">
            <a:extLst>
              <a:ext uri="{FF2B5EF4-FFF2-40B4-BE49-F238E27FC236}">
                <a16:creationId xmlns:a16="http://schemas.microsoft.com/office/drawing/2014/main" id="{BF3E5C2B-04B7-4599-AA21-458A4A2DF62E}"/>
              </a:ext>
            </a:extLst>
          </p:cNvPr>
          <p:cNvSpPr txBox="1"/>
          <p:nvPr/>
        </p:nvSpPr>
        <p:spPr>
          <a:xfrm>
            <a:off x="377455" y="565438"/>
            <a:ext cx="6096559" cy="923330"/>
          </a:xfrm>
          <a:prstGeom prst="rect">
            <a:avLst/>
          </a:prstGeom>
          <a:noFill/>
        </p:spPr>
        <p:txBody>
          <a:bodyPr wrap="square">
            <a:spAutoFit/>
          </a:bodyPr>
          <a:lstStyle/>
          <a:p>
            <a:pPr marL="33619" marR="0" lvl="0" indent="0" algn="l" defTabSz="859532" rtl="0" eaLnBrk="1" fontAlgn="auto" latinLnBrk="0" hangingPunct="1">
              <a:lnSpc>
                <a:spcPts val="2162"/>
              </a:lnSpc>
              <a:spcBef>
                <a:spcPts val="88"/>
              </a:spcBef>
              <a:spcAft>
                <a:spcPts val="0"/>
              </a:spcAft>
              <a:buClrTx/>
              <a:buSzTx/>
              <a:buFontTx/>
              <a:buNone/>
              <a:tabLst/>
              <a:defRPr/>
            </a:pPr>
            <a:r>
              <a:rPr kumimoji="0" lang="en-US" sz="1853" b="1" i="0" u="none" strike="noStrike" kern="1200" cap="none" spc="18" normalizeH="0" baseline="0" noProof="0" dirty="0">
                <a:ln>
                  <a:noFill/>
                </a:ln>
                <a:solidFill>
                  <a:srgbClr val="016A5F"/>
                </a:solidFill>
                <a:effectLst/>
                <a:uLnTx/>
                <a:uFillTx/>
                <a:latin typeface="Ubuntu" panose="020B0504030602030204" pitchFamily="34" charset="0"/>
                <a:cs typeface="Arial"/>
              </a:rPr>
              <a:t>ACTIVITY</a:t>
            </a:r>
            <a:r>
              <a:rPr kumimoji="0" lang="en-US" sz="1853" b="1" i="0" u="none" strike="noStrike" kern="1200" cap="none" spc="-101" normalizeH="0" baseline="0" noProof="0" dirty="0">
                <a:ln>
                  <a:noFill/>
                </a:ln>
                <a:solidFill>
                  <a:srgbClr val="016A5F"/>
                </a:solidFill>
                <a:effectLst/>
                <a:uLnTx/>
                <a:uFillTx/>
                <a:latin typeface="Ubuntu" panose="020B0504030602030204" pitchFamily="34" charset="0"/>
                <a:cs typeface="Arial"/>
              </a:rPr>
              <a:t> </a:t>
            </a:r>
            <a:r>
              <a:rPr kumimoji="0" lang="en-US" sz="1853" b="1" i="0" u="none" strike="noStrike" kern="1200" cap="none" spc="141" normalizeH="0" baseline="0" noProof="0" dirty="0">
                <a:ln>
                  <a:noFill/>
                </a:ln>
                <a:solidFill>
                  <a:srgbClr val="016A5F"/>
                </a:solidFill>
                <a:effectLst/>
                <a:uLnTx/>
                <a:uFillTx/>
                <a:latin typeface="Ubuntu" panose="020B0504030602030204" pitchFamily="34" charset="0"/>
                <a:cs typeface="Arial"/>
              </a:rPr>
              <a:t>#2</a:t>
            </a:r>
            <a:endParaRPr kumimoji="0" lang="en-US" sz="1853" b="0" i="0" u="none" strike="noStrike" kern="1200" cap="none" spc="0" normalizeH="0" baseline="0" noProof="0" dirty="0">
              <a:ln>
                <a:noFill/>
              </a:ln>
              <a:solidFill>
                <a:prstClr val="black"/>
              </a:solidFill>
              <a:effectLst/>
              <a:uLnTx/>
              <a:uFillTx/>
              <a:latin typeface="Ubuntu" panose="020B0504030602030204" pitchFamily="34" charset="0"/>
              <a:cs typeface="Arial"/>
            </a:endParaRPr>
          </a:p>
          <a:p>
            <a:pPr marL="33619" marR="0" lvl="0" indent="0" algn="l" defTabSz="859532" rtl="0" eaLnBrk="1" fontAlgn="auto" latinLnBrk="0" hangingPunct="1">
              <a:lnSpc>
                <a:spcPts val="1421"/>
              </a:lnSpc>
              <a:spcBef>
                <a:spcPts val="0"/>
              </a:spcBef>
              <a:spcAft>
                <a:spcPts val="0"/>
              </a:spcAft>
              <a:buClrTx/>
              <a:buSzTx/>
              <a:buFontTx/>
              <a:buNone/>
              <a:tabLst/>
              <a:defRPr/>
            </a:pPr>
            <a:r>
              <a:rPr kumimoji="0" lang="en-US" sz="1200" b="1" i="1" u="none" strike="noStrike" kern="1200" cap="none" spc="31" normalizeH="0" baseline="0" noProof="0" dirty="0">
                <a:ln>
                  <a:noFill/>
                </a:ln>
                <a:solidFill>
                  <a:srgbClr val="221E1F"/>
                </a:solidFill>
                <a:effectLst/>
                <a:uLnTx/>
                <a:uFillTx/>
                <a:latin typeface="Ubuntu" panose="020B0504030602030204" pitchFamily="34" charset="0"/>
                <a:cs typeface="Arial"/>
              </a:rPr>
              <a:t>Part</a:t>
            </a:r>
            <a:r>
              <a:rPr kumimoji="0" lang="en-US" sz="1200" b="1" i="1" u="none" strike="noStrike" kern="1200" cap="none" spc="-84" normalizeH="0" baseline="0" noProof="0" dirty="0">
                <a:ln>
                  <a:noFill/>
                </a:ln>
                <a:solidFill>
                  <a:srgbClr val="221E1F"/>
                </a:solidFill>
                <a:effectLst/>
                <a:uLnTx/>
                <a:uFillTx/>
                <a:latin typeface="Ubuntu" panose="020B0504030602030204" pitchFamily="34" charset="0"/>
                <a:cs typeface="Arial"/>
              </a:rPr>
              <a:t> </a:t>
            </a:r>
            <a:r>
              <a:rPr kumimoji="0" lang="en-US" sz="1200" b="1" i="1" u="none" strike="noStrike" kern="1200" cap="none" spc="-44" normalizeH="0" baseline="0" noProof="0" dirty="0">
                <a:ln>
                  <a:noFill/>
                </a:ln>
                <a:solidFill>
                  <a:srgbClr val="221E1F"/>
                </a:solidFill>
                <a:effectLst/>
                <a:uLnTx/>
                <a:uFillTx/>
                <a:latin typeface="Ubuntu" panose="020B0504030602030204" pitchFamily="34" charset="0"/>
                <a:cs typeface="Arial"/>
              </a:rPr>
              <a:t>1:</a:t>
            </a:r>
            <a:endParaRPr kumimoji="0" lang="en-US" sz="1200" b="0" i="0" u="none" strike="noStrike" kern="1200" cap="none" spc="0" normalizeH="0" baseline="0" noProof="0" dirty="0">
              <a:ln>
                <a:noFill/>
              </a:ln>
              <a:solidFill>
                <a:prstClr val="black"/>
              </a:solidFill>
              <a:effectLst/>
              <a:uLnTx/>
              <a:uFillTx/>
              <a:latin typeface="Ubuntu" panose="020B0504030602030204" pitchFamily="34" charset="0"/>
              <a:cs typeface="Arial"/>
            </a:endParaRPr>
          </a:p>
          <a:p>
            <a:pPr marL="33619" marR="0" lvl="0" indent="0" algn="l" defTabSz="859532" rtl="0" eaLnBrk="1" fontAlgn="auto" latinLnBrk="0" hangingPunct="1">
              <a:lnSpc>
                <a:spcPct val="100000"/>
              </a:lnSpc>
              <a:spcBef>
                <a:spcPts val="18"/>
              </a:spcBef>
              <a:spcAft>
                <a:spcPts val="0"/>
              </a:spcAft>
              <a:buClrTx/>
              <a:buSzTx/>
              <a:buFontTx/>
              <a:buNone/>
              <a:tabLst/>
              <a:defRPr/>
            </a:pPr>
            <a:r>
              <a:rPr kumimoji="0" lang="en-US" sz="1200" b="0" i="0" u="none" strike="noStrike" kern="1200" cap="none" spc="13" normalizeH="0" baseline="0" noProof="0" dirty="0">
                <a:ln>
                  <a:noFill/>
                </a:ln>
                <a:solidFill>
                  <a:srgbClr val="221E1F"/>
                </a:solidFill>
                <a:effectLst/>
                <a:uLnTx/>
                <a:uFillTx/>
                <a:latin typeface="Ubuntu" panose="020B0504030602030204" pitchFamily="34" charset="0"/>
                <a:cs typeface="Microsoft Sans Serif"/>
              </a:rPr>
              <a:t>Divide</a:t>
            </a:r>
            <a:r>
              <a:rPr kumimoji="0" lang="en-US" sz="1200" b="0" i="0" u="none" strike="noStrike" kern="1200" cap="none" spc="-40" normalizeH="0" baseline="0" noProof="0" dirty="0">
                <a:ln>
                  <a:noFill/>
                </a:ln>
                <a:solidFill>
                  <a:srgbClr val="221E1F"/>
                </a:solidFill>
                <a:effectLst/>
                <a:uLnTx/>
                <a:uFillTx/>
                <a:latin typeface="Ubuntu" panose="020B0504030602030204" pitchFamily="34" charset="0"/>
                <a:cs typeface="Microsoft Sans Serif"/>
              </a:rPr>
              <a:t> </a:t>
            </a:r>
            <a:r>
              <a:rPr kumimoji="0" lang="en-US" sz="1200" b="0" i="0" u="none" strike="noStrike" kern="1200" cap="none" spc="57" normalizeH="0" baseline="0" noProof="0" dirty="0">
                <a:ln>
                  <a:noFill/>
                </a:ln>
                <a:solidFill>
                  <a:srgbClr val="221E1F"/>
                </a:solidFill>
                <a:effectLst/>
                <a:uLnTx/>
                <a:uFillTx/>
                <a:latin typeface="Ubuntu" panose="020B0504030602030204" pitchFamily="34" charset="0"/>
                <a:cs typeface="Microsoft Sans Serif"/>
              </a:rPr>
              <a:t>into</a:t>
            </a:r>
            <a:r>
              <a:rPr kumimoji="0" lang="en-US" sz="1200" b="0" i="0" u="none" strike="noStrike" kern="1200" cap="none" spc="-40" normalizeH="0" baseline="0" noProof="0" dirty="0">
                <a:ln>
                  <a:noFill/>
                </a:ln>
                <a:solidFill>
                  <a:srgbClr val="221E1F"/>
                </a:solidFill>
                <a:effectLst/>
                <a:uLnTx/>
                <a:uFillTx/>
                <a:latin typeface="Ubuntu" panose="020B0504030602030204" pitchFamily="34" charset="0"/>
                <a:cs typeface="Microsoft Sans Serif"/>
              </a:rPr>
              <a:t> </a:t>
            </a:r>
            <a:r>
              <a:rPr kumimoji="0" lang="en-US" sz="1200" b="0" i="0" u="none" strike="noStrike" kern="1200" cap="none" spc="4" normalizeH="0" baseline="0" noProof="0" dirty="0">
                <a:ln>
                  <a:noFill/>
                </a:ln>
                <a:solidFill>
                  <a:srgbClr val="221E1F"/>
                </a:solidFill>
                <a:effectLst/>
                <a:uLnTx/>
                <a:uFillTx/>
                <a:latin typeface="Ubuntu" panose="020B0504030602030204" pitchFamily="34" charset="0"/>
                <a:cs typeface="Microsoft Sans Serif"/>
              </a:rPr>
              <a:t>small</a:t>
            </a:r>
            <a:r>
              <a:rPr kumimoji="0" lang="en-US" sz="1200" b="0" i="0" u="none" strike="noStrike" kern="1200" cap="none" spc="-40" normalizeH="0" baseline="0" noProof="0" dirty="0">
                <a:ln>
                  <a:noFill/>
                </a:ln>
                <a:solidFill>
                  <a:srgbClr val="221E1F"/>
                </a:solidFill>
                <a:effectLst/>
                <a:uLnTx/>
                <a:uFillTx/>
                <a:latin typeface="Ubuntu" panose="020B0504030602030204" pitchFamily="34" charset="0"/>
                <a:cs typeface="Microsoft Sans Serif"/>
              </a:rPr>
              <a:t> </a:t>
            </a:r>
            <a:r>
              <a:rPr kumimoji="0" lang="en-US" sz="1200" b="0" i="0" u="none" strike="noStrike" kern="1200" cap="none" spc="18" normalizeH="0" baseline="0" noProof="0" dirty="0">
                <a:ln>
                  <a:noFill/>
                </a:ln>
                <a:solidFill>
                  <a:srgbClr val="221E1F"/>
                </a:solidFill>
                <a:effectLst/>
                <a:uLnTx/>
                <a:uFillTx/>
                <a:latin typeface="Ubuntu" panose="020B0504030602030204" pitchFamily="34" charset="0"/>
                <a:cs typeface="Microsoft Sans Serif"/>
              </a:rPr>
              <a:t>groups</a:t>
            </a:r>
            <a:r>
              <a:rPr kumimoji="0" lang="en-US" sz="1200" b="0" i="0" u="none" strike="noStrike" kern="1200" cap="none" spc="-40" normalizeH="0" baseline="0" noProof="0" dirty="0">
                <a:ln>
                  <a:noFill/>
                </a:ln>
                <a:solidFill>
                  <a:srgbClr val="221E1F"/>
                </a:solidFill>
                <a:effectLst/>
                <a:uLnTx/>
                <a:uFillTx/>
                <a:latin typeface="Ubuntu" panose="020B0504030602030204" pitchFamily="34" charset="0"/>
                <a:cs typeface="Microsoft Sans Serif"/>
              </a:rPr>
              <a:t> </a:t>
            </a:r>
            <a:r>
              <a:rPr kumimoji="0" lang="en-US" sz="1200" b="0" i="0" u="none" strike="noStrike" kern="1200" cap="none" spc="84" normalizeH="0" baseline="0" noProof="0" dirty="0">
                <a:ln>
                  <a:noFill/>
                </a:ln>
                <a:solidFill>
                  <a:srgbClr val="221E1F"/>
                </a:solidFill>
                <a:effectLst/>
                <a:uLnTx/>
                <a:uFillTx/>
                <a:latin typeface="Ubuntu" panose="020B0504030602030204" pitchFamily="34" charset="0"/>
                <a:cs typeface="Microsoft Sans Serif"/>
              </a:rPr>
              <a:t>of</a:t>
            </a:r>
            <a:r>
              <a:rPr kumimoji="0" lang="en-US" sz="1200" b="0" i="0" u="none" strike="noStrike" kern="1200" cap="none" spc="-40" normalizeH="0" baseline="0" noProof="0" dirty="0">
                <a:ln>
                  <a:noFill/>
                </a:ln>
                <a:solidFill>
                  <a:srgbClr val="221E1F"/>
                </a:solidFill>
                <a:effectLst/>
                <a:uLnTx/>
                <a:uFillTx/>
                <a:latin typeface="Ubuntu" panose="020B0504030602030204" pitchFamily="34" charset="0"/>
                <a:cs typeface="Microsoft Sans Serif"/>
              </a:rPr>
              <a:t> </a:t>
            </a:r>
            <a:r>
              <a:rPr kumimoji="0" lang="en-US" sz="1200" b="0" i="0" u="none" strike="noStrike" kern="1200" cap="none" spc="-18" normalizeH="0" baseline="0" noProof="0" dirty="0">
                <a:ln>
                  <a:noFill/>
                </a:ln>
                <a:solidFill>
                  <a:srgbClr val="221E1F"/>
                </a:solidFill>
                <a:effectLst/>
                <a:uLnTx/>
                <a:uFillTx/>
                <a:latin typeface="Ubuntu" panose="020B0504030602030204" pitchFamily="34" charset="0"/>
                <a:cs typeface="Microsoft Sans Serif"/>
              </a:rPr>
              <a:t>3.</a:t>
            </a:r>
            <a:r>
              <a:rPr kumimoji="0" lang="en-US" sz="1200" b="0" i="0" u="none" strike="noStrike" kern="1200" cap="none" spc="-40" normalizeH="0" baseline="0" noProof="0" dirty="0">
                <a:ln>
                  <a:noFill/>
                </a:ln>
                <a:solidFill>
                  <a:srgbClr val="221E1F"/>
                </a:solidFill>
                <a:effectLst/>
                <a:uLnTx/>
                <a:uFillTx/>
                <a:latin typeface="Ubuntu" panose="020B0504030602030204" pitchFamily="34" charset="0"/>
                <a:cs typeface="Microsoft Sans Serif"/>
              </a:rPr>
              <a:t> </a:t>
            </a:r>
            <a:r>
              <a:rPr kumimoji="0" lang="en-US" sz="1200" b="0" i="0" u="none" strike="noStrike" kern="1200" cap="none" spc="62" normalizeH="0" baseline="0" noProof="0" dirty="0">
                <a:ln>
                  <a:noFill/>
                </a:ln>
                <a:solidFill>
                  <a:srgbClr val="221E1F"/>
                </a:solidFill>
                <a:effectLst/>
                <a:uLnTx/>
                <a:uFillTx/>
                <a:latin typeface="Ubuntu" panose="020B0504030602030204" pitchFamily="34" charset="0"/>
                <a:cs typeface="Microsoft Sans Serif"/>
              </a:rPr>
              <a:t>All</a:t>
            </a:r>
            <a:r>
              <a:rPr kumimoji="0" lang="en-US" sz="1200" b="0" i="0" u="none" strike="noStrike" kern="1200" cap="none" spc="-40" normalizeH="0" baseline="0" noProof="0" dirty="0">
                <a:ln>
                  <a:noFill/>
                </a:ln>
                <a:solidFill>
                  <a:srgbClr val="221E1F"/>
                </a:solidFill>
                <a:effectLst/>
                <a:uLnTx/>
                <a:uFillTx/>
                <a:latin typeface="Ubuntu" panose="020B0504030602030204" pitchFamily="34" charset="0"/>
                <a:cs typeface="Microsoft Sans Serif"/>
              </a:rPr>
              <a:t> </a:t>
            </a:r>
            <a:r>
              <a:rPr kumimoji="0" lang="en-US" sz="1200" b="0" i="0" u="none" strike="noStrike" kern="1200" cap="none" spc="13" normalizeH="0" baseline="0" noProof="0" dirty="0">
                <a:ln>
                  <a:noFill/>
                </a:ln>
                <a:solidFill>
                  <a:srgbClr val="221E1F"/>
                </a:solidFill>
                <a:effectLst/>
                <a:uLnTx/>
                <a:uFillTx/>
                <a:latin typeface="Ubuntu" panose="020B0504030602030204" pitchFamily="34" charset="0"/>
                <a:cs typeface="Microsoft Sans Serif"/>
              </a:rPr>
              <a:t>3</a:t>
            </a:r>
            <a:r>
              <a:rPr kumimoji="0" lang="en-US" sz="1200" b="0" i="0" u="none" strike="noStrike" kern="1200" cap="none" spc="-40" normalizeH="0" baseline="0" noProof="0" dirty="0">
                <a:ln>
                  <a:noFill/>
                </a:ln>
                <a:solidFill>
                  <a:srgbClr val="221E1F"/>
                </a:solidFill>
                <a:effectLst/>
                <a:uLnTx/>
                <a:uFillTx/>
                <a:latin typeface="Ubuntu" panose="020B0504030602030204" pitchFamily="34" charset="0"/>
                <a:cs typeface="Microsoft Sans Serif"/>
              </a:rPr>
              <a:t> </a:t>
            </a:r>
            <a:r>
              <a:rPr kumimoji="0" lang="en-US" sz="1200" b="0" i="0" u="none" strike="noStrike" kern="1200" cap="none" spc="44" normalizeH="0" baseline="0" noProof="0" dirty="0">
                <a:ln>
                  <a:noFill/>
                </a:ln>
                <a:solidFill>
                  <a:srgbClr val="221E1F"/>
                </a:solidFill>
                <a:effectLst/>
                <a:uLnTx/>
                <a:uFillTx/>
                <a:latin typeface="Ubuntu" panose="020B0504030602030204" pitchFamily="34" charset="0"/>
                <a:cs typeface="Microsoft Sans Serif"/>
              </a:rPr>
              <a:t>participants</a:t>
            </a:r>
            <a:r>
              <a:rPr kumimoji="0" lang="en-US" sz="1200" b="0" i="0" u="none" strike="noStrike" kern="1200" cap="none" spc="-40" normalizeH="0" baseline="0" noProof="0" dirty="0">
                <a:ln>
                  <a:noFill/>
                </a:ln>
                <a:solidFill>
                  <a:srgbClr val="221E1F"/>
                </a:solidFill>
                <a:effectLst/>
                <a:uLnTx/>
                <a:uFillTx/>
                <a:latin typeface="Ubuntu" panose="020B0504030602030204" pitchFamily="34" charset="0"/>
                <a:cs typeface="Microsoft Sans Serif"/>
              </a:rPr>
              <a:t> </a:t>
            </a:r>
            <a:r>
              <a:rPr kumimoji="0" lang="en-US" sz="1200" b="0" i="0" u="none" strike="noStrike" kern="1200" cap="none" spc="44" normalizeH="0" baseline="0" noProof="0" dirty="0">
                <a:ln>
                  <a:noFill/>
                </a:ln>
                <a:solidFill>
                  <a:srgbClr val="221E1F"/>
                </a:solidFill>
                <a:effectLst/>
                <a:uLnTx/>
                <a:uFillTx/>
                <a:latin typeface="Ubuntu" panose="020B0504030602030204" pitchFamily="34" charset="0"/>
                <a:cs typeface="Microsoft Sans Serif"/>
              </a:rPr>
              <a:t>must</a:t>
            </a:r>
            <a:r>
              <a:rPr kumimoji="0" lang="en-US" sz="1200" b="0" i="0" u="none" strike="noStrike" kern="1200" cap="none" spc="-40" normalizeH="0" baseline="0" noProof="0" dirty="0">
                <a:ln>
                  <a:noFill/>
                </a:ln>
                <a:solidFill>
                  <a:srgbClr val="221E1F"/>
                </a:solidFill>
                <a:effectLst/>
                <a:uLnTx/>
                <a:uFillTx/>
                <a:latin typeface="Ubuntu" panose="020B0504030602030204" pitchFamily="34" charset="0"/>
                <a:cs typeface="Microsoft Sans Serif"/>
              </a:rPr>
              <a:t> </a:t>
            </a:r>
            <a:r>
              <a:rPr kumimoji="0" lang="en-US" sz="1200" b="0" i="0" u="none" strike="noStrike" kern="1200" cap="none" spc="35" normalizeH="0" baseline="0" noProof="0" dirty="0">
                <a:ln>
                  <a:noFill/>
                </a:ln>
                <a:solidFill>
                  <a:srgbClr val="221E1F"/>
                </a:solidFill>
                <a:effectLst/>
                <a:uLnTx/>
                <a:uFillTx/>
                <a:latin typeface="Ubuntu" panose="020B0504030602030204" pitchFamily="34" charset="0"/>
                <a:cs typeface="Microsoft Sans Serif"/>
              </a:rPr>
              <a:t>improvise</a:t>
            </a:r>
            <a:r>
              <a:rPr kumimoji="0" lang="en-US" sz="1200" b="0" i="0" u="none" strike="noStrike" kern="1200" cap="none" spc="-40" normalizeH="0" baseline="0" noProof="0" dirty="0">
                <a:ln>
                  <a:noFill/>
                </a:ln>
                <a:solidFill>
                  <a:srgbClr val="221E1F"/>
                </a:solidFill>
                <a:effectLst/>
                <a:uLnTx/>
                <a:uFillTx/>
                <a:latin typeface="Ubuntu" panose="020B0504030602030204" pitchFamily="34" charset="0"/>
                <a:cs typeface="Microsoft Sans Serif"/>
              </a:rPr>
              <a:t> </a:t>
            </a:r>
            <a:r>
              <a:rPr kumimoji="0" lang="en-US" sz="1200" b="0" i="0" u="none" strike="noStrike" kern="1200" cap="none" spc="-31" normalizeH="0" baseline="0" noProof="0" dirty="0">
                <a:ln>
                  <a:noFill/>
                </a:ln>
                <a:solidFill>
                  <a:srgbClr val="221E1F"/>
                </a:solidFill>
                <a:effectLst/>
                <a:uLnTx/>
                <a:uFillTx/>
                <a:latin typeface="Ubuntu" panose="020B0504030602030204" pitchFamily="34" charset="0"/>
                <a:cs typeface="Microsoft Sans Serif"/>
              </a:rPr>
              <a:t>a</a:t>
            </a:r>
            <a:r>
              <a:rPr kumimoji="0" lang="en-US" sz="1200" b="0" i="0" u="none" strike="noStrike" kern="1200" cap="none" spc="-40" normalizeH="0" baseline="0" noProof="0" dirty="0">
                <a:ln>
                  <a:noFill/>
                </a:ln>
                <a:solidFill>
                  <a:srgbClr val="221E1F"/>
                </a:solidFill>
                <a:effectLst/>
                <a:uLnTx/>
                <a:uFillTx/>
                <a:latin typeface="Ubuntu" panose="020B0504030602030204" pitchFamily="34" charset="0"/>
                <a:cs typeface="Microsoft Sans Serif"/>
              </a:rPr>
              <a:t> </a:t>
            </a:r>
            <a:r>
              <a:rPr kumimoji="0" lang="en-US" sz="1200" b="0" i="0" u="none" strike="noStrike" kern="1200" cap="none" spc="40" normalizeH="0" baseline="0" noProof="0" dirty="0">
                <a:ln>
                  <a:noFill/>
                </a:ln>
                <a:solidFill>
                  <a:srgbClr val="221E1F"/>
                </a:solidFill>
                <a:effectLst/>
                <a:uLnTx/>
                <a:uFillTx/>
                <a:latin typeface="Ubuntu" panose="020B0504030602030204" pitchFamily="34" charset="0"/>
                <a:cs typeface="Microsoft Sans Serif"/>
              </a:rPr>
              <a:t>1-minute</a:t>
            </a:r>
            <a:r>
              <a:rPr kumimoji="0" lang="en-US" sz="1200" b="0" i="0" u="none" strike="noStrike" kern="1200" cap="none" spc="-35" normalizeH="0" baseline="0" noProof="0" dirty="0">
                <a:ln>
                  <a:noFill/>
                </a:ln>
                <a:solidFill>
                  <a:srgbClr val="221E1F"/>
                </a:solidFill>
                <a:effectLst/>
                <a:uLnTx/>
                <a:uFillTx/>
                <a:latin typeface="Ubuntu" panose="020B0504030602030204" pitchFamily="34" charset="0"/>
                <a:cs typeface="Microsoft Sans Serif"/>
              </a:rPr>
              <a:t> </a:t>
            </a:r>
            <a:r>
              <a:rPr kumimoji="0" lang="en-US" sz="1200" b="0" i="0" u="none" strike="noStrike" kern="1200" cap="none" spc="0" normalizeH="0" baseline="0" noProof="0" dirty="0">
                <a:ln>
                  <a:noFill/>
                </a:ln>
                <a:solidFill>
                  <a:srgbClr val="221E1F"/>
                </a:solidFill>
                <a:effectLst/>
                <a:uLnTx/>
                <a:uFillTx/>
                <a:latin typeface="Ubuntu" panose="020B0504030602030204" pitchFamily="34" charset="0"/>
                <a:cs typeface="Microsoft Sans Serif"/>
              </a:rPr>
              <a:t>speech.</a:t>
            </a:r>
            <a:endParaRPr kumimoji="0" lang="en-US" sz="1200" b="0" i="0" u="none" strike="noStrike" kern="1200" cap="none" spc="0" normalizeH="0" baseline="0" noProof="0" dirty="0">
              <a:ln>
                <a:noFill/>
              </a:ln>
              <a:solidFill>
                <a:prstClr val="black"/>
              </a:solidFill>
              <a:effectLst/>
              <a:uLnTx/>
              <a:uFillTx/>
              <a:latin typeface="Ubuntu" panose="020B0504030602030204" pitchFamily="34" charset="0"/>
              <a:cs typeface="Microsoft Sans Serif"/>
            </a:endParaRPr>
          </a:p>
          <a:p>
            <a:pPr marL="33619" marR="0" lvl="0" indent="0" algn="l" defTabSz="859532" rtl="0" eaLnBrk="1" fontAlgn="auto" latinLnBrk="0" hangingPunct="1">
              <a:lnSpc>
                <a:spcPct val="100000"/>
              </a:lnSpc>
              <a:spcBef>
                <a:spcPts val="18"/>
              </a:spcBef>
              <a:spcAft>
                <a:spcPts val="0"/>
              </a:spcAft>
              <a:buClrTx/>
              <a:buSzTx/>
              <a:buFontTx/>
              <a:buNone/>
              <a:tabLst/>
              <a:defRPr/>
            </a:pPr>
            <a:r>
              <a:rPr kumimoji="0" lang="en-US" sz="1200" b="0" i="0" u="none" strike="noStrike" kern="1200" cap="none" spc="-13" normalizeH="0" baseline="0" noProof="0" dirty="0">
                <a:ln>
                  <a:noFill/>
                </a:ln>
                <a:solidFill>
                  <a:srgbClr val="221E1F"/>
                </a:solidFill>
                <a:effectLst/>
                <a:uLnTx/>
                <a:uFillTx/>
                <a:latin typeface="Ubuntu" panose="020B0504030602030204" pitchFamily="34" charset="0"/>
                <a:cs typeface="Microsoft Sans Serif"/>
              </a:rPr>
              <a:t>They</a:t>
            </a:r>
            <a:r>
              <a:rPr kumimoji="0" lang="en-US" sz="1200" b="0" i="0" u="none" strike="noStrike" kern="1200" cap="none" spc="-49" normalizeH="0" baseline="0" noProof="0" dirty="0">
                <a:ln>
                  <a:noFill/>
                </a:ln>
                <a:solidFill>
                  <a:srgbClr val="221E1F"/>
                </a:solidFill>
                <a:effectLst/>
                <a:uLnTx/>
                <a:uFillTx/>
                <a:latin typeface="Ubuntu" panose="020B0504030602030204" pitchFamily="34" charset="0"/>
                <a:cs typeface="Microsoft Sans Serif"/>
              </a:rPr>
              <a:t> </a:t>
            </a:r>
            <a:r>
              <a:rPr kumimoji="0" lang="en-US" sz="1200" b="0" i="0" u="none" strike="noStrike" kern="1200" cap="none" spc="35" normalizeH="0" baseline="0" noProof="0" dirty="0">
                <a:ln>
                  <a:noFill/>
                </a:ln>
                <a:solidFill>
                  <a:srgbClr val="221E1F"/>
                </a:solidFill>
                <a:effectLst/>
                <a:uLnTx/>
                <a:uFillTx/>
                <a:latin typeface="Ubuntu" panose="020B0504030602030204" pitchFamily="34" charset="0"/>
                <a:cs typeface="Microsoft Sans Serif"/>
              </a:rPr>
              <a:t>must</a:t>
            </a:r>
            <a:r>
              <a:rPr kumimoji="0" lang="en-US" sz="1200" b="0" i="0" u="none" strike="noStrike" kern="1200" cap="none" spc="-44" normalizeH="0" baseline="0" noProof="0" dirty="0">
                <a:ln>
                  <a:noFill/>
                </a:ln>
                <a:solidFill>
                  <a:srgbClr val="221E1F"/>
                </a:solidFill>
                <a:effectLst/>
                <a:uLnTx/>
                <a:uFillTx/>
                <a:latin typeface="Ubuntu" panose="020B0504030602030204" pitchFamily="34" charset="0"/>
                <a:cs typeface="Microsoft Sans Serif"/>
              </a:rPr>
              <a:t> </a:t>
            </a:r>
            <a:r>
              <a:rPr kumimoji="0" lang="en-US" sz="1200" b="0" i="0" u="none" strike="noStrike" kern="1200" cap="none" spc="-4" normalizeH="0" baseline="0" noProof="0" dirty="0">
                <a:ln>
                  <a:noFill/>
                </a:ln>
                <a:solidFill>
                  <a:srgbClr val="221E1F"/>
                </a:solidFill>
                <a:effectLst/>
                <a:uLnTx/>
                <a:uFillTx/>
                <a:latin typeface="Ubuntu" panose="020B0504030602030204" pitchFamily="34" charset="0"/>
                <a:cs typeface="Microsoft Sans Serif"/>
              </a:rPr>
              <a:t>choose</a:t>
            </a:r>
            <a:r>
              <a:rPr kumimoji="0" lang="en-US" sz="1200" b="0" i="0" u="none" strike="noStrike" kern="1200" cap="none" spc="-44" normalizeH="0" baseline="0" noProof="0" dirty="0">
                <a:ln>
                  <a:noFill/>
                </a:ln>
                <a:solidFill>
                  <a:srgbClr val="221E1F"/>
                </a:solidFill>
                <a:effectLst/>
                <a:uLnTx/>
                <a:uFillTx/>
                <a:latin typeface="Ubuntu" panose="020B0504030602030204" pitchFamily="34" charset="0"/>
                <a:cs typeface="Microsoft Sans Serif"/>
              </a:rPr>
              <a:t> </a:t>
            </a:r>
            <a:r>
              <a:rPr kumimoji="0" lang="en-US" sz="1200" b="0" i="0" u="none" strike="noStrike" kern="1200" cap="none" spc="22" normalizeH="0" baseline="0" noProof="0" dirty="0">
                <a:ln>
                  <a:noFill/>
                </a:ln>
                <a:solidFill>
                  <a:srgbClr val="221E1F"/>
                </a:solidFill>
                <a:effectLst/>
                <a:uLnTx/>
                <a:uFillTx/>
                <a:latin typeface="Ubuntu" panose="020B0504030602030204" pitchFamily="34" charset="0"/>
                <a:cs typeface="Microsoft Sans Serif"/>
              </a:rPr>
              <a:t>one</a:t>
            </a:r>
            <a:r>
              <a:rPr kumimoji="0" lang="en-US" sz="1200" b="0" i="0" u="none" strike="noStrike" kern="1200" cap="none" spc="-44" normalizeH="0" baseline="0" noProof="0" dirty="0">
                <a:ln>
                  <a:noFill/>
                </a:ln>
                <a:solidFill>
                  <a:srgbClr val="221E1F"/>
                </a:solidFill>
                <a:effectLst/>
                <a:uLnTx/>
                <a:uFillTx/>
                <a:latin typeface="Ubuntu" panose="020B0504030602030204" pitchFamily="34" charset="0"/>
                <a:cs typeface="Microsoft Sans Serif"/>
              </a:rPr>
              <a:t> </a:t>
            </a:r>
            <a:r>
              <a:rPr kumimoji="0" lang="en-US" sz="1200" b="0" i="0" u="none" strike="noStrike" kern="1200" cap="none" spc="84" normalizeH="0" baseline="0" noProof="0" dirty="0">
                <a:ln>
                  <a:noFill/>
                </a:ln>
                <a:solidFill>
                  <a:srgbClr val="221E1F"/>
                </a:solidFill>
                <a:effectLst/>
                <a:uLnTx/>
                <a:uFillTx/>
                <a:latin typeface="Ubuntu" panose="020B0504030602030204" pitchFamily="34" charset="0"/>
                <a:cs typeface="Microsoft Sans Serif"/>
              </a:rPr>
              <a:t>of</a:t>
            </a:r>
            <a:r>
              <a:rPr kumimoji="0" lang="en-US" sz="1200" b="0" i="0" u="none" strike="noStrike" kern="1200" cap="none" spc="-49" normalizeH="0" baseline="0" noProof="0" dirty="0">
                <a:ln>
                  <a:noFill/>
                </a:ln>
                <a:solidFill>
                  <a:srgbClr val="221E1F"/>
                </a:solidFill>
                <a:effectLst/>
                <a:uLnTx/>
                <a:uFillTx/>
                <a:latin typeface="Ubuntu" panose="020B0504030602030204" pitchFamily="34" charset="0"/>
                <a:cs typeface="Microsoft Sans Serif"/>
              </a:rPr>
              <a:t> </a:t>
            </a:r>
            <a:r>
              <a:rPr kumimoji="0" lang="en-US" sz="1200" b="0" i="0" u="none" strike="noStrike" kern="1200" cap="none" spc="57" normalizeH="0" baseline="0" noProof="0" dirty="0">
                <a:ln>
                  <a:noFill/>
                </a:ln>
                <a:solidFill>
                  <a:srgbClr val="221E1F"/>
                </a:solidFill>
                <a:effectLst/>
                <a:uLnTx/>
                <a:uFillTx/>
                <a:latin typeface="Ubuntu" panose="020B0504030602030204" pitchFamily="34" charset="0"/>
                <a:cs typeface="Microsoft Sans Serif"/>
              </a:rPr>
              <a:t>the</a:t>
            </a:r>
            <a:r>
              <a:rPr kumimoji="0" lang="en-US" sz="1200" b="0" i="0" u="none" strike="noStrike" kern="1200" cap="none" spc="-44" normalizeH="0" baseline="0" noProof="0" dirty="0">
                <a:ln>
                  <a:noFill/>
                </a:ln>
                <a:solidFill>
                  <a:srgbClr val="221E1F"/>
                </a:solidFill>
                <a:effectLst/>
                <a:uLnTx/>
                <a:uFillTx/>
                <a:latin typeface="Ubuntu" panose="020B0504030602030204" pitchFamily="34" charset="0"/>
                <a:cs typeface="Microsoft Sans Serif"/>
              </a:rPr>
              <a:t> </a:t>
            </a:r>
            <a:r>
              <a:rPr kumimoji="0" lang="en-US" sz="1200" b="0" i="0" u="none" strike="noStrike" kern="1200" cap="none" spc="49" normalizeH="0" baseline="0" noProof="0" dirty="0">
                <a:ln>
                  <a:noFill/>
                </a:ln>
                <a:solidFill>
                  <a:srgbClr val="221E1F"/>
                </a:solidFill>
                <a:effectLst/>
                <a:uLnTx/>
                <a:uFillTx/>
                <a:latin typeface="Ubuntu" panose="020B0504030602030204" pitchFamily="34" charset="0"/>
                <a:cs typeface="Microsoft Sans Serif"/>
              </a:rPr>
              <a:t>following</a:t>
            </a:r>
            <a:r>
              <a:rPr kumimoji="0" lang="en-US" sz="1200" b="0" i="0" u="none" strike="noStrike" kern="1200" cap="none" spc="-44" normalizeH="0" baseline="0" noProof="0" dirty="0">
                <a:ln>
                  <a:noFill/>
                </a:ln>
                <a:solidFill>
                  <a:srgbClr val="221E1F"/>
                </a:solidFill>
                <a:effectLst/>
                <a:uLnTx/>
                <a:uFillTx/>
                <a:latin typeface="Ubuntu" panose="020B0504030602030204" pitchFamily="34" charset="0"/>
                <a:cs typeface="Microsoft Sans Serif"/>
              </a:rPr>
              <a:t> </a:t>
            </a:r>
            <a:r>
              <a:rPr kumimoji="0" lang="en-US" sz="1200" b="0" i="0" u="none" strike="noStrike" kern="1200" cap="none" spc="13" normalizeH="0" baseline="0" noProof="0" dirty="0">
                <a:ln>
                  <a:noFill/>
                </a:ln>
                <a:solidFill>
                  <a:srgbClr val="221E1F"/>
                </a:solidFill>
                <a:effectLst/>
                <a:uLnTx/>
                <a:uFillTx/>
                <a:latin typeface="Ubuntu" panose="020B0504030602030204" pitchFamily="34" charset="0"/>
                <a:cs typeface="Microsoft Sans Serif"/>
              </a:rPr>
              <a:t>topics:</a:t>
            </a:r>
            <a:endParaRPr kumimoji="0" lang="en-US" sz="1200" b="0" i="0" u="none" strike="noStrike" kern="1200" cap="none" spc="0" normalizeH="0" baseline="0" noProof="0" dirty="0">
              <a:ln>
                <a:noFill/>
              </a:ln>
              <a:solidFill>
                <a:prstClr val="black"/>
              </a:solidFill>
              <a:effectLst/>
              <a:uLnTx/>
              <a:uFillTx/>
              <a:latin typeface="Ubuntu" panose="020B0504030602030204" pitchFamily="34" charset="0"/>
              <a:cs typeface="Microsoft Sans Serif"/>
            </a:endParaRPr>
          </a:p>
        </p:txBody>
      </p:sp>
      <p:sp>
        <p:nvSpPr>
          <p:cNvPr id="12" name="CuadroTexto 11">
            <a:extLst>
              <a:ext uri="{FF2B5EF4-FFF2-40B4-BE49-F238E27FC236}">
                <a16:creationId xmlns:a16="http://schemas.microsoft.com/office/drawing/2014/main" id="{75E40C24-0166-44A7-AAEA-1D6B97B4A7EF}"/>
              </a:ext>
            </a:extLst>
          </p:cNvPr>
          <p:cNvSpPr txBox="1"/>
          <p:nvPr/>
        </p:nvSpPr>
        <p:spPr>
          <a:xfrm>
            <a:off x="1371600" y="1345684"/>
            <a:ext cx="4114800" cy="1149545"/>
          </a:xfrm>
          <a:prstGeom prst="rect">
            <a:avLst/>
          </a:prstGeom>
          <a:noFill/>
        </p:spPr>
        <p:txBody>
          <a:bodyPr wrap="square" rtlCol="0">
            <a:spAutoFit/>
          </a:bodyPr>
          <a:lstStyle/>
          <a:p>
            <a:pPr>
              <a:lnSpc>
                <a:spcPct val="150000"/>
              </a:lnSpc>
            </a:pPr>
            <a:r>
              <a:rPr lang="en-US" sz="1600" b="1" spc="-4" dirty="0">
                <a:solidFill>
                  <a:srgbClr val="221E1F"/>
                </a:solidFill>
                <a:latin typeface="Ubuntu" panose="020B0504030602030204" pitchFamily="34" charset="0"/>
                <a:cs typeface="Microsoft Sans Serif"/>
              </a:rPr>
              <a:t>1 </a:t>
            </a:r>
            <a:r>
              <a:rPr lang="en-US" sz="1200" spc="-4" dirty="0">
                <a:solidFill>
                  <a:srgbClr val="221E1F"/>
                </a:solidFill>
                <a:latin typeface="Ubuntu" panose="020B0504030602030204" pitchFamily="34" charset="0"/>
                <a:cs typeface="Microsoft Sans Serif"/>
              </a:rPr>
              <a:t>Talk about what it would be like to fly a plane.  </a:t>
            </a:r>
          </a:p>
          <a:p>
            <a:pPr>
              <a:lnSpc>
                <a:spcPct val="150000"/>
              </a:lnSpc>
            </a:pPr>
            <a:r>
              <a:rPr lang="en-US" sz="1600" b="1" spc="-4" dirty="0">
                <a:solidFill>
                  <a:srgbClr val="221E1F"/>
                </a:solidFill>
                <a:latin typeface="Ubuntu" panose="020B0504030602030204" pitchFamily="34" charset="0"/>
                <a:cs typeface="Microsoft Sans Serif"/>
              </a:rPr>
              <a:t>2 </a:t>
            </a:r>
            <a:r>
              <a:rPr lang="en-US" sz="1200" spc="-4" dirty="0">
                <a:solidFill>
                  <a:srgbClr val="221E1F"/>
                </a:solidFill>
                <a:latin typeface="Ubuntu" panose="020B0504030602030204" pitchFamily="34" charset="0"/>
                <a:cs typeface="Microsoft Sans Serif"/>
              </a:rPr>
              <a:t>Talk about what it would be like to live in space.  </a:t>
            </a:r>
          </a:p>
          <a:p>
            <a:pPr>
              <a:lnSpc>
                <a:spcPct val="150000"/>
              </a:lnSpc>
            </a:pPr>
            <a:r>
              <a:rPr lang="en-US" sz="1600" b="1" spc="-4" dirty="0">
                <a:solidFill>
                  <a:srgbClr val="221E1F"/>
                </a:solidFill>
                <a:latin typeface="Ubuntu" panose="020B0504030602030204" pitchFamily="34" charset="0"/>
                <a:cs typeface="Microsoft Sans Serif"/>
              </a:rPr>
              <a:t>3 </a:t>
            </a:r>
            <a:r>
              <a:rPr lang="en-US" sz="1200" spc="-4" dirty="0">
                <a:solidFill>
                  <a:srgbClr val="221E1F"/>
                </a:solidFill>
                <a:latin typeface="Ubuntu" panose="020B0504030602030204" pitchFamily="34" charset="0"/>
                <a:cs typeface="Microsoft Sans Serif"/>
              </a:rPr>
              <a:t>Talk about what it would be like to be a lion.</a:t>
            </a:r>
          </a:p>
        </p:txBody>
      </p:sp>
      <p:sp>
        <p:nvSpPr>
          <p:cNvPr id="13" name="CuadroTexto 12">
            <a:extLst>
              <a:ext uri="{FF2B5EF4-FFF2-40B4-BE49-F238E27FC236}">
                <a16:creationId xmlns:a16="http://schemas.microsoft.com/office/drawing/2014/main" id="{7BB2CC61-22B0-41A4-A379-E7C283843C10}"/>
              </a:ext>
            </a:extLst>
          </p:cNvPr>
          <p:cNvSpPr txBox="1"/>
          <p:nvPr/>
        </p:nvSpPr>
        <p:spPr>
          <a:xfrm>
            <a:off x="377455" y="2495229"/>
            <a:ext cx="6096559" cy="641201"/>
          </a:xfrm>
          <a:prstGeom prst="rect">
            <a:avLst/>
          </a:prstGeom>
          <a:noFill/>
        </p:spPr>
        <p:txBody>
          <a:bodyPr wrap="square">
            <a:spAutoFit/>
          </a:bodyPr>
          <a:lstStyle/>
          <a:p>
            <a:pPr marL="33619" marR="0" lvl="0" indent="0" algn="l" defTabSz="859532" rtl="0" eaLnBrk="1" fontAlgn="auto" latinLnBrk="0" hangingPunct="1">
              <a:lnSpc>
                <a:spcPts val="1421"/>
              </a:lnSpc>
              <a:spcBef>
                <a:spcPts val="0"/>
              </a:spcBef>
              <a:spcAft>
                <a:spcPts val="0"/>
              </a:spcAft>
              <a:buClrTx/>
              <a:buSzTx/>
              <a:buFontTx/>
              <a:buNone/>
              <a:tabLst/>
              <a:defRPr/>
            </a:pPr>
            <a:r>
              <a:rPr kumimoji="0" lang="en-US" sz="1200" b="1" i="1" u="none" strike="noStrike" kern="1200" cap="none" spc="31" normalizeH="0" baseline="0" noProof="0" dirty="0">
                <a:ln>
                  <a:noFill/>
                </a:ln>
                <a:solidFill>
                  <a:srgbClr val="221E1F"/>
                </a:solidFill>
                <a:effectLst/>
                <a:uLnTx/>
                <a:uFillTx/>
                <a:latin typeface="Ubuntu" panose="020B0504030602030204" pitchFamily="34" charset="0"/>
                <a:cs typeface="Arial"/>
              </a:rPr>
              <a:t>Part</a:t>
            </a:r>
            <a:r>
              <a:rPr kumimoji="0" lang="en-US" sz="1200" b="1" i="1" u="none" strike="noStrike" kern="1200" cap="none" spc="-84" normalizeH="0" baseline="0" noProof="0" dirty="0">
                <a:ln>
                  <a:noFill/>
                </a:ln>
                <a:solidFill>
                  <a:srgbClr val="221E1F"/>
                </a:solidFill>
                <a:effectLst/>
                <a:uLnTx/>
                <a:uFillTx/>
                <a:latin typeface="Ubuntu" panose="020B0504030602030204" pitchFamily="34" charset="0"/>
                <a:cs typeface="Arial"/>
              </a:rPr>
              <a:t> </a:t>
            </a:r>
            <a:r>
              <a:rPr lang="en-US" sz="1200" b="1" i="1" spc="-44" dirty="0">
                <a:solidFill>
                  <a:srgbClr val="221E1F"/>
                </a:solidFill>
                <a:latin typeface="Ubuntu" panose="020B0504030602030204" pitchFamily="34" charset="0"/>
                <a:cs typeface="Arial"/>
              </a:rPr>
              <a:t>2</a:t>
            </a:r>
            <a:r>
              <a:rPr kumimoji="0" lang="en-US" sz="1200" b="1" i="1" u="none" strike="noStrike" kern="1200" cap="none" spc="-44" normalizeH="0" baseline="0" noProof="0" dirty="0">
                <a:ln>
                  <a:noFill/>
                </a:ln>
                <a:solidFill>
                  <a:srgbClr val="221E1F"/>
                </a:solidFill>
                <a:effectLst/>
                <a:uLnTx/>
                <a:uFillTx/>
                <a:latin typeface="Ubuntu" panose="020B0504030602030204" pitchFamily="34" charset="0"/>
                <a:cs typeface="Arial"/>
              </a:rPr>
              <a:t>:</a:t>
            </a:r>
            <a:endParaRPr kumimoji="0" lang="en-US" sz="1200" b="0" i="0" u="none" strike="noStrike" kern="1200" cap="none" spc="0" normalizeH="0" baseline="0" noProof="0" dirty="0">
              <a:ln>
                <a:noFill/>
              </a:ln>
              <a:solidFill>
                <a:prstClr val="black"/>
              </a:solidFill>
              <a:effectLst/>
              <a:uLnTx/>
              <a:uFillTx/>
              <a:latin typeface="Ubuntu" panose="020B0504030602030204" pitchFamily="34" charset="0"/>
              <a:cs typeface="Arial"/>
            </a:endParaRPr>
          </a:p>
          <a:p>
            <a:pPr marL="33619" marR="0" lvl="0" indent="0" algn="l" defTabSz="859532" rtl="0" eaLnBrk="1" fontAlgn="auto" latinLnBrk="0" hangingPunct="1">
              <a:lnSpc>
                <a:spcPct val="100000"/>
              </a:lnSpc>
              <a:spcBef>
                <a:spcPts val="18"/>
              </a:spcBef>
              <a:spcAft>
                <a:spcPts val="0"/>
              </a:spcAft>
              <a:buClrTx/>
              <a:buSzTx/>
              <a:buFontTx/>
              <a:buNone/>
              <a:tabLst/>
              <a:defRPr/>
            </a:pPr>
            <a:r>
              <a:rPr kumimoji="0" lang="en-US" sz="1200" b="0" i="0" u="none" strike="noStrike" kern="1200" cap="none" spc="13" normalizeH="0" baseline="0" noProof="0" dirty="0">
                <a:ln>
                  <a:noFill/>
                </a:ln>
                <a:solidFill>
                  <a:srgbClr val="221E1F"/>
                </a:solidFill>
                <a:effectLst/>
                <a:uLnTx/>
                <a:uFillTx/>
                <a:latin typeface="Ubuntu" panose="020B0504030602030204" pitchFamily="34" charset="0"/>
                <a:cs typeface="Microsoft Sans Serif"/>
              </a:rPr>
              <a:t>In the same groups of 3, improvise another 1-minute speech with each person  choosing one of these topics:</a:t>
            </a:r>
          </a:p>
        </p:txBody>
      </p:sp>
      <p:sp>
        <p:nvSpPr>
          <p:cNvPr id="14" name="CuadroTexto 13">
            <a:extLst>
              <a:ext uri="{FF2B5EF4-FFF2-40B4-BE49-F238E27FC236}">
                <a16:creationId xmlns:a16="http://schemas.microsoft.com/office/drawing/2014/main" id="{963B2181-0003-4ACE-8379-F354813C1B23}"/>
              </a:ext>
            </a:extLst>
          </p:cNvPr>
          <p:cNvSpPr txBox="1"/>
          <p:nvPr/>
        </p:nvSpPr>
        <p:spPr>
          <a:xfrm>
            <a:off x="1371600" y="3016085"/>
            <a:ext cx="4362450" cy="1149545"/>
          </a:xfrm>
          <a:prstGeom prst="rect">
            <a:avLst/>
          </a:prstGeom>
          <a:noFill/>
        </p:spPr>
        <p:txBody>
          <a:bodyPr wrap="square" rtlCol="0">
            <a:spAutoFit/>
          </a:bodyPr>
          <a:lstStyle/>
          <a:p>
            <a:pPr>
              <a:lnSpc>
                <a:spcPct val="150000"/>
              </a:lnSpc>
            </a:pPr>
            <a:r>
              <a:rPr lang="en-US" sz="1600" b="1" spc="-4" dirty="0">
                <a:solidFill>
                  <a:srgbClr val="221E1F"/>
                </a:solidFill>
                <a:latin typeface="Ubuntu" panose="020B0504030602030204" pitchFamily="34" charset="0"/>
                <a:cs typeface="Microsoft Sans Serif"/>
              </a:rPr>
              <a:t>1 </a:t>
            </a:r>
            <a:r>
              <a:rPr lang="en-US" sz="1200" spc="-4" dirty="0">
                <a:solidFill>
                  <a:srgbClr val="221E1F"/>
                </a:solidFill>
                <a:latin typeface="Ubuntu" panose="020B0504030602030204" pitchFamily="34" charset="0"/>
                <a:cs typeface="Microsoft Sans Serif"/>
              </a:rPr>
              <a:t>Talk about a personal or family tradition.</a:t>
            </a:r>
          </a:p>
          <a:p>
            <a:pPr>
              <a:lnSpc>
                <a:spcPct val="150000"/>
              </a:lnSpc>
            </a:pPr>
            <a:r>
              <a:rPr lang="en-US" sz="1600" b="1" spc="-4" dirty="0">
                <a:solidFill>
                  <a:srgbClr val="221E1F"/>
                </a:solidFill>
                <a:latin typeface="Ubuntu" panose="020B0504030602030204" pitchFamily="34" charset="0"/>
                <a:cs typeface="Microsoft Sans Serif"/>
              </a:rPr>
              <a:t>2 </a:t>
            </a:r>
            <a:r>
              <a:rPr lang="en-US" sz="1200" spc="-4" dirty="0">
                <a:solidFill>
                  <a:srgbClr val="221E1F"/>
                </a:solidFill>
                <a:latin typeface="Ubuntu" panose="020B0504030602030204" pitchFamily="34" charset="0"/>
                <a:cs typeface="Microsoft Sans Serif"/>
              </a:rPr>
              <a:t>Talk about a hobby you have / something you enjoy doing.</a:t>
            </a:r>
          </a:p>
          <a:p>
            <a:pPr>
              <a:lnSpc>
                <a:spcPct val="150000"/>
              </a:lnSpc>
            </a:pPr>
            <a:r>
              <a:rPr lang="en-US" sz="1600" b="1" spc="-4" dirty="0">
                <a:solidFill>
                  <a:srgbClr val="221E1F"/>
                </a:solidFill>
                <a:latin typeface="Ubuntu" panose="020B0504030602030204" pitchFamily="34" charset="0"/>
                <a:cs typeface="Microsoft Sans Serif"/>
              </a:rPr>
              <a:t>3 </a:t>
            </a:r>
            <a:r>
              <a:rPr lang="en-US" sz="1200" spc="-4" dirty="0">
                <a:solidFill>
                  <a:srgbClr val="221E1F"/>
                </a:solidFill>
                <a:latin typeface="Ubuntu" panose="020B0504030602030204" pitchFamily="34" charset="0"/>
                <a:cs typeface="Microsoft Sans Serif"/>
              </a:rPr>
              <a:t>Talk about your favorite vacation.</a:t>
            </a:r>
          </a:p>
        </p:txBody>
      </p:sp>
      <p:sp>
        <p:nvSpPr>
          <p:cNvPr id="15" name="CuadroTexto 14">
            <a:extLst>
              <a:ext uri="{FF2B5EF4-FFF2-40B4-BE49-F238E27FC236}">
                <a16:creationId xmlns:a16="http://schemas.microsoft.com/office/drawing/2014/main" id="{91CEAD19-A20D-4635-B3BB-D2F6973386F2}"/>
              </a:ext>
            </a:extLst>
          </p:cNvPr>
          <p:cNvSpPr txBox="1"/>
          <p:nvPr/>
        </p:nvSpPr>
        <p:spPr>
          <a:xfrm>
            <a:off x="377455" y="4157179"/>
            <a:ext cx="6096559" cy="461665"/>
          </a:xfrm>
          <a:prstGeom prst="rect">
            <a:avLst/>
          </a:prstGeom>
          <a:noFill/>
        </p:spPr>
        <p:txBody>
          <a:bodyPr wrap="square">
            <a:spAutoFit/>
          </a:bodyPr>
          <a:lstStyle/>
          <a:p>
            <a:pPr marL="33619" marR="0" lvl="0" indent="0" algn="l" defTabSz="859532" rtl="0" eaLnBrk="1" fontAlgn="auto" latinLnBrk="0" hangingPunct="1">
              <a:lnSpc>
                <a:spcPct val="100000"/>
              </a:lnSpc>
              <a:spcBef>
                <a:spcPts val="18"/>
              </a:spcBef>
              <a:spcAft>
                <a:spcPts val="0"/>
              </a:spcAft>
              <a:buClrTx/>
              <a:buSzTx/>
              <a:buFontTx/>
              <a:buNone/>
              <a:tabLst/>
              <a:defRPr/>
            </a:pPr>
            <a:r>
              <a:rPr kumimoji="0" lang="en-US" sz="1200" b="0" i="0" u="none" strike="noStrike" kern="1200" cap="none" spc="13" normalizeH="0" baseline="0" noProof="0" dirty="0">
                <a:ln>
                  <a:noFill/>
                </a:ln>
                <a:solidFill>
                  <a:srgbClr val="221E1F"/>
                </a:solidFill>
                <a:effectLst/>
                <a:uLnTx/>
                <a:uFillTx/>
                <a:latin typeface="Ubuntu" panose="020B0504030602030204" pitchFamily="34" charset="0"/>
                <a:cs typeface="Microsoft Sans Serif"/>
              </a:rPr>
              <a:t>After giving your speech and listening to the others, ask yourself the following</a:t>
            </a:r>
          </a:p>
          <a:p>
            <a:pPr marL="33619" marR="0" lvl="0" indent="0" algn="l" defTabSz="859532" rtl="0" eaLnBrk="1" fontAlgn="auto" latinLnBrk="0" hangingPunct="1">
              <a:lnSpc>
                <a:spcPct val="100000"/>
              </a:lnSpc>
              <a:spcBef>
                <a:spcPts val="18"/>
              </a:spcBef>
              <a:spcAft>
                <a:spcPts val="0"/>
              </a:spcAft>
              <a:buClrTx/>
              <a:buSzTx/>
              <a:buFontTx/>
              <a:buNone/>
              <a:tabLst/>
              <a:defRPr/>
            </a:pPr>
            <a:r>
              <a:rPr kumimoji="0" lang="en-US" sz="1200" b="0" i="0" u="none" strike="noStrike" kern="1200" cap="none" spc="13" normalizeH="0" baseline="0" noProof="0" dirty="0">
                <a:ln>
                  <a:noFill/>
                </a:ln>
                <a:solidFill>
                  <a:srgbClr val="221E1F"/>
                </a:solidFill>
                <a:effectLst/>
                <a:uLnTx/>
                <a:uFillTx/>
                <a:latin typeface="Ubuntu" panose="020B0504030602030204" pitchFamily="34" charset="0"/>
                <a:cs typeface="Microsoft Sans Serif"/>
              </a:rPr>
              <a:t>questions:</a:t>
            </a:r>
          </a:p>
        </p:txBody>
      </p:sp>
      <p:sp>
        <p:nvSpPr>
          <p:cNvPr id="16" name="object 2">
            <a:extLst>
              <a:ext uri="{FF2B5EF4-FFF2-40B4-BE49-F238E27FC236}">
                <a16:creationId xmlns:a16="http://schemas.microsoft.com/office/drawing/2014/main" id="{615CE57C-80E4-4A35-AA68-9F52ACF64052}"/>
              </a:ext>
            </a:extLst>
          </p:cNvPr>
          <p:cNvSpPr/>
          <p:nvPr/>
        </p:nvSpPr>
        <p:spPr>
          <a:xfrm>
            <a:off x="292475" y="4691881"/>
            <a:ext cx="6340287" cy="1338047"/>
          </a:xfrm>
          <a:custGeom>
            <a:avLst/>
            <a:gdLst/>
            <a:ahLst/>
            <a:cxnLst/>
            <a:rect l="l" t="t" r="r" b="b"/>
            <a:pathLst>
              <a:path w="7185659" h="1395729">
                <a:moveTo>
                  <a:pt x="152400" y="0"/>
                </a:moveTo>
                <a:lnTo>
                  <a:pt x="104231" y="7769"/>
                </a:lnTo>
                <a:lnTo>
                  <a:pt x="62396" y="29405"/>
                </a:lnTo>
                <a:lnTo>
                  <a:pt x="29405" y="62396"/>
                </a:lnTo>
                <a:lnTo>
                  <a:pt x="7769" y="104231"/>
                </a:lnTo>
                <a:lnTo>
                  <a:pt x="0" y="152400"/>
                </a:lnTo>
                <a:lnTo>
                  <a:pt x="0" y="1242872"/>
                </a:lnTo>
                <a:lnTo>
                  <a:pt x="7769" y="1291040"/>
                </a:lnTo>
                <a:lnTo>
                  <a:pt x="29405" y="1332875"/>
                </a:lnTo>
                <a:lnTo>
                  <a:pt x="62396" y="1365866"/>
                </a:lnTo>
                <a:lnTo>
                  <a:pt x="104231" y="1387502"/>
                </a:lnTo>
                <a:lnTo>
                  <a:pt x="152400" y="1395272"/>
                </a:lnTo>
                <a:lnTo>
                  <a:pt x="7033259" y="1395272"/>
                </a:lnTo>
                <a:lnTo>
                  <a:pt x="7081428" y="1387502"/>
                </a:lnTo>
                <a:lnTo>
                  <a:pt x="7123263" y="1365866"/>
                </a:lnTo>
                <a:lnTo>
                  <a:pt x="7156254" y="1332875"/>
                </a:lnTo>
                <a:lnTo>
                  <a:pt x="7177890" y="1291040"/>
                </a:lnTo>
                <a:lnTo>
                  <a:pt x="7185659" y="1242872"/>
                </a:lnTo>
                <a:lnTo>
                  <a:pt x="7185659" y="152400"/>
                </a:lnTo>
                <a:lnTo>
                  <a:pt x="7177890" y="104231"/>
                </a:lnTo>
                <a:lnTo>
                  <a:pt x="7156254" y="62396"/>
                </a:lnTo>
                <a:lnTo>
                  <a:pt x="7123263" y="29405"/>
                </a:lnTo>
                <a:lnTo>
                  <a:pt x="7081428" y="7769"/>
                </a:lnTo>
                <a:lnTo>
                  <a:pt x="7033259" y="0"/>
                </a:lnTo>
                <a:lnTo>
                  <a:pt x="152400" y="0"/>
                </a:lnTo>
                <a:close/>
              </a:path>
            </a:pathLst>
          </a:custGeom>
          <a:ln w="38100">
            <a:solidFill>
              <a:schemeClr val="accent5">
                <a:lumMod val="40000"/>
                <a:lumOff val="60000"/>
              </a:schemeClr>
            </a:solidFill>
          </a:ln>
        </p:spPr>
        <p:txBody>
          <a:bodyPr wrap="square" lIns="0" tIns="0" rIns="0" bIns="0" rtlCol="0"/>
          <a:lstStyle/>
          <a:p>
            <a:endParaRPr sz="1493" dirty="0"/>
          </a:p>
        </p:txBody>
      </p:sp>
      <p:sp>
        <p:nvSpPr>
          <p:cNvPr id="17" name="object 4">
            <a:extLst>
              <a:ext uri="{FF2B5EF4-FFF2-40B4-BE49-F238E27FC236}">
                <a16:creationId xmlns:a16="http://schemas.microsoft.com/office/drawing/2014/main" id="{96F65632-B2F6-40DD-B701-A33CA587169D}"/>
              </a:ext>
            </a:extLst>
          </p:cNvPr>
          <p:cNvSpPr/>
          <p:nvPr/>
        </p:nvSpPr>
        <p:spPr>
          <a:xfrm>
            <a:off x="292475" y="6123445"/>
            <a:ext cx="6340287" cy="1490382"/>
          </a:xfrm>
          <a:custGeom>
            <a:avLst/>
            <a:gdLst/>
            <a:ahLst/>
            <a:cxnLst/>
            <a:rect l="l" t="t" r="r" b="b"/>
            <a:pathLst>
              <a:path w="7185659" h="1689100">
                <a:moveTo>
                  <a:pt x="152400" y="0"/>
                </a:moveTo>
                <a:lnTo>
                  <a:pt x="104231" y="7769"/>
                </a:lnTo>
                <a:lnTo>
                  <a:pt x="62396" y="29405"/>
                </a:lnTo>
                <a:lnTo>
                  <a:pt x="29405" y="62396"/>
                </a:lnTo>
                <a:lnTo>
                  <a:pt x="7769" y="104231"/>
                </a:lnTo>
                <a:lnTo>
                  <a:pt x="0" y="152400"/>
                </a:lnTo>
                <a:lnTo>
                  <a:pt x="0" y="1536192"/>
                </a:lnTo>
                <a:lnTo>
                  <a:pt x="7769" y="1584360"/>
                </a:lnTo>
                <a:lnTo>
                  <a:pt x="29405" y="1626195"/>
                </a:lnTo>
                <a:lnTo>
                  <a:pt x="62396" y="1659186"/>
                </a:lnTo>
                <a:lnTo>
                  <a:pt x="104231" y="1680822"/>
                </a:lnTo>
                <a:lnTo>
                  <a:pt x="152400" y="1688592"/>
                </a:lnTo>
                <a:lnTo>
                  <a:pt x="7033259" y="1688592"/>
                </a:lnTo>
                <a:lnTo>
                  <a:pt x="7081428" y="1680822"/>
                </a:lnTo>
                <a:lnTo>
                  <a:pt x="7123263" y="1659186"/>
                </a:lnTo>
                <a:lnTo>
                  <a:pt x="7156254" y="1626195"/>
                </a:lnTo>
                <a:lnTo>
                  <a:pt x="7177890" y="1584360"/>
                </a:lnTo>
                <a:lnTo>
                  <a:pt x="7185659" y="1536192"/>
                </a:lnTo>
                <a:lnTo>
                  <a:pt x="7185659" y="152400"/>
                </a:lnTo>
                <a:lnTo>
                  <a:pt x="7177890" y="104231"/>
                </a:lnTo>
                <a:lnTo>
                  <a:pt x="7156254" y="62396"/>
                </a:lnTo>
                <a:lnTo>
                  <a:pt x="7123263" y="29405"/>
                </a:lnTo>
                <a:lnTo>
                  <a:pt x="7081428" y="7769"/>
                </a:lnTo>
                <a:lnTo>
                  <a:pt x="7033259" y="0"/>
                </a:lnTo>
                <a:lnTo>
                  <a:pt x="152400" y="0"/>
                </a:lnTo>
                <a:close/>
              </a:path>
            </a:pathLst>
          </a:custGeom>
          <a:ln w="38100">
            <a:solidFill>
              <a:schemeClr val="accent5">
                <a:lumMod val="40000"/>
                <a:lumOff val="60000"/>
              </a:schemeClr>
            </a:solidFill>
          </a:ln>
        </p:spPr>
        <p:txBody>
          <a:bodyPr wrap="square" lIns="0" tIns="0" rIns="0" bIns="0" rtlCol="0"/>
          <a:lstStyle/>
          <a:p>
            <a:endParaRPr sz="1493" dirty="0"/>
          </a:p>
        </p:txBody>
      </p:sp>
      <p:sp>
        <p:nvSpPr>
          <p:cNvPr id="18" name="object 5">
            <a:extLst>
              <a:ext uri="{FF2B5EF4-FFF2-40B4-BE49-F238E27FC236}">
                <a16:creationId xmlns:a16="http://schemas.microsoft.com/office/drawing/2014/main" id="{7133C025-868A-44AE-A9F8-89F253E87A8C}"/>
              </a:ext>
            </a:extLst>
          </p:cNvPr>
          <p:cNvSpPr/>
          <p:nvPr/>
        </p:nvSpPr>
        <p:spPr>
          <a:xfrm>
            <a:off x="292475" y="7694448"/>
            <a:ext cx="6340287" cy="1490382"/>
          </a:xfrm>
          <a:custGeom>
            <a:avLst/>
            <a:gdLst/>
            <a:ahLst/>
            <a:cxnLst/>
            <a:rect l="l" t="t" r="r" b="b"/>
            <a:pathLst>
              <a:path w="7185659" h="1689100">
                <a:moveTo>
                  <a:pt x="152400" y="0"/>
                </a:moveTo>
                <a:lnTo>
                  <a:pt x="104231" y="7769"/>
                </a:lnTo>
                <a:lnTo>
                  <a:pt x="62396" y="29405"/>
                </a:lnTo>
                <a:lnTo>
                  <a:pt x="29405" y="62396"/>
                </a:lnTo>
                <a:lnTo>
                  <a:pt x="7769" y="104231"/>
                </a:lnTo>
                <a:lnTo>
                  <a:pt x="0" y="152400"/>
                </a:lnTo>
                <a:lnTo>
                  <a:pt x="0" y="1536192"/>
                </a:lnTo>
                <a:lnTo>
                  <a:pt x="7769" y="1584360"/>
                </a:lnTo>
                <a:lnTo>
                  <a:pt x="29405" y="1626195"/>
                </a:lnTo>
                <a:lnTo>
                  <a:pt x="62396" y="1659186"/>
                </a:lnTo>
                <a:lnTo>
                  <a:pt x="104231" y="1680822"/>
                </a:lnTo>
                <a:lnTo>
                  <a:pt x="152400" y="1688592"/>
                </a:lnTo>
                <a:lnTo>
                  <a:pt x="7033259" y="1688592"/>
                </a:lnTo>
                <a:lnTo>
                  <a:pt x="7081428" y="1680822"/>
                </a:lnTo>
                <a:lnTo>
                  <a:pt x="7123263" y="1659186"/>
                </a:lnTo>
                <a:lnTo>
                  <a:pt x="7156254" y="1626195"/>
                </a:lnTo>
                <a:lnTo>
                  <a:pt x="7177890" y="1584360"/>
                </a:lnTo>
                <a:lnTo>
                  <a:pt x="7185659" y="1536192"/>
                </a:lnTo>
                <a:lnTo>
                  <a:pt x="7185659" y="152400"/>
                </a:lnTo>
                <a:lnTo>
                  <a:pt x="7177890" y="104231"/>
                </a:lnTo>
                <a:lnTo>
                  <a:pt x="7156254" y="62396"/>
                </a:lnTo>
                <a:lnTo>
                  <a:pt x="7123263" y="29405"/>
                </a:lnTo>
                <a:lnTo>
                  <a:pt x="7081428" y="7769"/>
                </a:lnTo>
                <a:lnTo>
                  <a:pt x="7033259" y="0"/>
                </a:lnTo>
                <a:lnTo>
                  <a:pt x="152400" y="0"/>
                </a:lnTo>
                <a:close/>
              </a:path>
            </a:pathLst>
          </a:custGeom>
          <a:ln w="38100">
            <a:solidFill>
              <a:schemeClr val="accent5">
                <a:lumMod val="40000"/>
                <a:lumOff val="60000"/>
              </a:schemeClr>
            </a:solidFill>
          </a:ln>
        </p:spPr>
        <p:txBody>
          <a:bodyPr wrap="square" lIns="0" tIns="0" rIns="0" bIns="0" rtlCol="0"/>
          <a:lstStyle/>
          <a:p>
            <a:endParaRPr sz="1493" dirty="0"/>
          </a:p>
        </p:txBody>
      </p:sp>
      <p:sp>
        <p:nvSpPr>
          <p:cNvPr id="19" name="object 6">
            <a:extLst>
              <a:ext uri="{FF2B5EF4-FFF2-40B4-BE49-F238E27FC236}">
                <a16:creationId xmlns:a16="http://schemas.microsoft.com/office/drawing/2014/main" id="{105E6522-097E-48B8-8A42-8B7E208717E8}"/>
              </a:ext>
            </a:extLst>
          </p:cNvPr>
          <p:cNvSpPr txBox="1"/>
          <p:nvPr/>
        </p:nvSpPr>
        <p:spPr>
          <a:xfrm>
            <a:off x="402292" y="6164711"/>
            <a:ext cx="5759824" cy="380308"/>
          </a:xfrm>
          <a:prstGeom prst="rect">
            <a:avLst/>
          </a:prstGeom>
        </p:spPr>
        <p:txBody>
          <a:bodyPr vert="horz" wrap="square" lIns="0" tIns="8965" rIns="0" bIns="0" rtlCol="0">
            <a:spAutoFit/>
          </a:bodyPr>
          <a:lstStyle/>
          <a:p>
            <a:pPr marL="11206" marR="4483">
              <a:lnSpc>
                <a:spcPct val="101200"/>
              </a:lnSpc>
              <a:spcBef>
                <a:spcPts val="71"/>
              </a:spcBef>
            </a:pPr>
            <a:r>
              <a:rPr sz="1200" spc="22" dirty="0">
                <a:solidFill>
                  <a:srgbClr val="221E1F"/>
                </a:solidFill>
                <a:latin typeface="Ubuntu" panose="020B0504030602030204" pitchFamily="34" charset="0"/>
                <a:cs typeface="Microsoft Sans Serif"/>
              </a:rPr>
              <a:t>How</a:t>
            </a:r>
            <a:r>
              <a:rPr sz="1200" spc="-44" dirty="0">
                <a:solidFill>
                  <a:srgbClr val="221E1F"/>
                </a:solidFill>
                <a:latin typeface="Ubuntu" panose="020B0504030602030204" pitchFamily="34" charset="0"/>
                <a:cs typeface="Microsoft Sans Serif"/>
              </a:rPr>
              <a:t> </a:t>
            </a:r>
            <a:r>
              <a:rPr sz="1200" spc="35" dirty="0">
                <a:solidFill>
                  <a:srgbClr val="221E1F"/>
                </a:solidFill>
                <a:latin typeface="Ubuntu" panose="020B0504030602030204" pitchFamily="34" charset="0"/>
                <a:cs typeface="Microsoft Sans Serif"/>
              </a:rPr>
              <a:t>did</a:t>
            </a:r>
            <a:r>
              <a:rPr sz="1200" spc="-44" dirty="0">
                <a:solidFill>
                  <a:srgbClr val="221E1F"/>
                </a:solidFill>
                <a:latin typeface="Ubuntu" panose="020B0504030602030204" pitchFamily="34" charset="0"/>
                <a:cs typeface="Microsoft Sans Serif"/>
              </a:rPr>
              <a:t> </a:t>
            </a:r>
            <a:r>
              <a:rPr sz="1200" spc="18" dirty="0">
                <a:solidFill>
                  <a:srgbClr val="221E1F"/>
                </a:solidFill>
                <a:latin typeface="Ubuntu" panose="020B0504030602030204" pitchFamily="34" charset="0"/>
                <a:cs typeface="Microsoft Sans Serif"/>
              </a:rPr>
              <a:t>you</a:t>
            </a:r>
            <a:r>
              <a:rPr sz="1200" spc="-40" dirty="0">
                <a:solidFill>
                  <a:srgbClr val="221E1F"/>
                </a:solidFill>
                <a:latin typeface="Ubuntu" panose="020B0504030602030204" pitchFamily="34" charset="0"/>
                <a:cs typeface="Microsoft Sans Serif"/>
              </a:rPr>
              <a:t> </a:t>
            </a:r>
            <a:r>
              <a:rPr sz="1200" spc="49" dirty="0">
                <a:solidFill>
                  <a:srgbClr val="221E1F"/>
                </a:solidFill>
                <a:latin typeface="Ubuntu" panose="020B0504030602030204" pitchFamily="34" charset="0"/>
                <a:cs typeface="Microsoft Sans Serif"/>
              </a:rPr>
              <a:t>feel</a:t>
            </a:r>
            <a:r>
              <a:rPr sz="1200" spc="-44" dirty="0">
                <a:solidFill>
                  <a:srgbClr val="221E1F"/>
                </a:solidFill>
                <a:latin typeface="Ubuntu" panose="020B0504030602030204" pitchFamily="34" charset="0"/>
                <a:cs typeface="Microsoft Sans Serif"/>
              </a:rPr>
              <a:t> </a:t>
            </a:r>
            <a:r>
              <a:rPr sz="1200" spc="22" dirty="0">
                <a:solidFill>
                  <a:srgbClr val="221E1F"/>
                </a:solidFill>
                <a:latin typeface="Ubuntu" panose="020B0504030602030204" pitchFamily="34" charset="0"/>
                <a:cs typeface="Microsoft Sans Serif"/>
              </a:rPr>
              <a:t>giving</a:t>
            </a:r>
            <a:r>
              <a:rPr sz="1200" spc="-40" dirty="0">
                <a:solidFill>
                  <a:srgbClr val="221E1F"/>
                </a:solidFill>
                <a:latin typeface="Ubuntu" panose="020B0504030602030204" pitchFamily="34" charset="0"/>
                <a:cs typeface="Microsoft Sans Serif"/>
              </a:rPr>
              <a:t> </a:t>
            </a:r>
            <a:r>
              <a:rPr sz="1200" spc="57" dirty="0">
                <a:solidFill>
                  <a:srgbClr val="221E1F"/>
                </a:solidFill>
                <a:latin typeface="Ubuntu" panose="020B0504030602030204" pitchFamily="34" charset="0"/>
                <a:cs typeface="Microsoft Sans Serif"/>
              </a:rPr>
              <a:t>the</a:t>
            </a:r>
            <a:r>
              <a:rPr sz="1200" spc="-44" dirty="0">
                <a:solidFill>
                  <a:srgbClr val="221E1F"/>
                </a:solidFill>
                <a:latin typeface="Ubuntu" panose="020B0504030602030204" pitchFamily="34" charset="0"/>
                <a:cs typeface="Microsoft Sans Serif"/>
              </a:rPr>
              <a:t> </a:t>
            </a:r>
            <a:r>
              <a:rPr sz="1200" spc="62" dirty="0">
                <a:solidFill>
                  <a:srgbClr val="221E1F"/>
                </a:solidFill>
                <a:latin typeface="Ubuntu" panose="020B0504030602030204" pitchFamily="34" charset="0"/>
                <a:cs typeface="Microsoft Sans Serif"/>
              </a:rPr>
              <a:t>first</a:t>
            </a:r>
            <a:r>
              <a:rPr sz="1200" spc="-44" dirty="0">
                <a:solidFill>
                  <a:srgbClr val="221E1F"/>
                </a:solidFill>
                <a:latin typeface="Ubuntu" panose="020B0504030602030204" pitchFamily="34" charset="0"/>
                <a:cs typeface="Microsoft Sans Serif"/>
              </a:rPr>
              <a:t> </a:t>
            </a:r>
            <a:r>
              <a:rPr sz="1200" spc="-40" dirty="0">
                <a:solidFill>
                  <a:srgbClr val="221E1F"/>
                </a:solidFill>
                <a:latin typeface="Ubuntu" panose="020B0504030602030204" pitchFamily="34" charset="0"/>
                <a:cs typeface="Microsoft Sans Serif"/>
              </a:rPr>
              <a:t>speech? </a:t>
            </a:r>
            <a:r>
              <a:rPr sz="1200" spc="-4" dirty="0">
                <a:solidFill>
                  <a:srgbClr val="221E1F"/>
                </a:solidFill>
                <a:latin typeface="Ubuntu" panose="020B0504030602030204" pitchFamily="34" charset="0"/>
                <a:cs typeface="Microsoft Sans Serif"/>
              </a:rPr>
              <a:t>Compare</a:t>
            </a:r>
            <a:r>
              <a:rPr sz="1200" spc="-44" dirty="0">
                <a:solidFill>
                  <a:srgbClr val="221E1F"/>
                </a:solidFill>
                <a:latin typeface="Ubuntu" panose="020B0504030602030204" pitchFamily="34" charset="0"/>
                <a:cs typeface="Microsoft Sans Serif"/>
              </a:rPr>
              <a:t> </a:t>
            </a:r>
            <a:r>
              <a:rPr sz="1200" spc="71" dirty="0">
                <a:solidFill>
                  <a:srgbClr val="221E1F"/>
                </a:solidFill>
                <a:latin typeface="Ubuntu" panose="020B0504030602030204" pitchFamily="34" charset="0"/>
                <a:cs typeface="Microsoft Sans Serif"/>
              </a:rPr>
              <a:t>that</a:t>
            </a:r>
            <a:r>
              <a:rPr sz="1200" spc="-40" dirty="0">
                <a:solidFill>
                  <a:srgbClr val="221E1F"/>
                </a:solidFill>
                <a:latin typeface="Ubuntu" panose="020B0504030602030204" pitchFamily="34" charset="0"/>
                <a:cs typeface="Microsoft Sans Serif"/>
              </a:rPr>
              <a:t> </a:t>
            </a:r>
            <a:r>
              <a:rPr sz="1200" spc="88" dirty="0">
                <a:solidFill>
                  <a:srgbClr val="221E1F"/>
                </a:solidFill>
                <a:latin typeface="Ubuntu" panose="020B0504030602030204" pitchFamily="34" charset="0"/>
                <a:cs typeface="Microsoft Sans Serif"/>
              </a:rPr>
              <a:t>to</a:t>
            </a:r>
            <a:r>
              <a:rPr sz="1200" spc="-44" dirty="0">
                <a:solidFill>
                  <a:srgbClr val="221E1F"/>
                </a:solidFill>
                <a:latin typeface="Ubuntu" panose="020B0504030602030204" pitchFamily="34" charset="0"/>
                <a:cs typeface="Microsoft Sans Serif"/>
              </a:rPr>
              <a:t> </a:t>
            </a:r>
            <a:r>
              <a:rPr sz="1200" spc="35" dirty="0">
                <a:solidFill>
                  <a:srgbClr val="221E1F"/>
                </a:solidFill>
                <a:latin typeface="Ubuntu" panose="020B0504030602030204" pitchFamily="34" charset="0"/>
                <a:cs typeface="Microsoft Sans Serif"/>
              </a:rPr>
              <a:t>how</a:t>
            </a:r>
            <a:r>
              <a:rPr sz="1200" spc="-44" dirty="0">
                <a:solidFill>
                  <a:srgbClr val="221E1F"/>
                </a:solidFill>
                <a:latin typeface="Ubuntu" panose="020B0504030602030204" pitchFamily="34" charset="0"/>
                <a:cs typeface="Microsoft Sans Serif"/>
              </a:rPr>
              <a:t> </a:t>
            </a:r>
            <a:r>
              <a:rPr sz="1200" spc="18" dirty="0">
                <a:solidFill>
                  <a:srgbClr val="221E1F"/>
                </a:solidFill>
                <a:latin typeface="Ubuntu" panose="020B0504030602030204" pitchFamily="34" charset="0"/>
                <a:cs typeface="Microsoft Sans Serif"/>
              </a:rPr>
              <a:t>you</a:t>
            </a:r>
            <a:r>
              <a:rPr sz="1200" spc="-40" dirty="0">
                <a:solidFill>
                  <a:srgbClr val="221E1F"/>
                </a:solidFill>
                <a:latin typeface="Ubuntu" panose="020B0504030602030204" pitchFamily="34" charset="0"/>
                <a:cs typeface="Microsoft Sans Serif"/>
              </a:rPr>
              <a:t> </a:t>
            </a:r>
            <a:r>
              <a:rPr sz="1200" spc="84" dirty="0">
                <a:solidFill>
                  <a:srgbClr val="221E1F"/>
                </a:solidFill>
                <a:latin typeface="Ubuntu" panose="020B0504030602030204" pitchFamily="34" charset="0"/>
                <a:cs typeface="Microsoft Sans Serif"/>
              </a:rPr>
              <a:t>felt</a:t>
            </a:r>
            <a:r>
              <a:rPr sz="1200" spc="-44" dirty="0">
                <a:solidFill>
                  <a:srgbClr val="221E1F"/>
                </a:solidFill>
                <a:latin typeface="Ubuntu" panose="020B0504030602030204" pitchFamily="34" charset="0"/>
                <a:cs typeface="Microsoft Sans Serif"/>
              </a:rPr>
              <a:t> </a:t>
            </a:r>
            <a:r>
              <a:rPr sz="1200" spc="22" dirty="0">
                <a:solidFill>
                  <a:srgbClr val="221E1F"/>
                </a:solidFill>
                <a:latin typeface="Ubuntu" panose="020B0504030602030204" pitchFamily="34" charset="0"/>
                <a:cs typeface="Microsoft Sans Serif"/>
              </a:rPr>
              <a:t>giving</a:t>
            </a:r>
            <a:r>
              <a:rPr sz="1200" spc="-40" dirty="0">
                <a:solidFill>
                  <a:srgbClr val="221E1F"/>
                </a:solidFill>
                <a:latin typeface="Ubuntu" panose="020B0504030602030204" pitchFamily="34" charset="0"/>
                <a:cs typeface="Microsoft Sans Serif"/>
              </a:rPr>
              <a:t> </a:t>
            </a:r>
            <a:r>
              <a:rPr sz="1200" spc="57" dirty="0">
                <a:solidFill>
                  <a:srgbClr val="221E1F"/>
                </a:solidFill>
                <a:latin typeface="Ubuntu" panose="020B0504030602030204" pitchFamily="34" charset="0"/>
                <a:cs typeface="Microsoft Sans Serif"/>
              </a:rPr>
              <a:t>the </a:t>
            </a:r>
            <a:r>
              <a:rPr sz="1200" spc="-318" dirty="0">
                <a:solidFill>
                  <a:srgbClr val="221E1F"/>
                </a:solidFill>
                <a:latin typeface="Ubuntu" panose="020B0504030602030204" pitchFamily="34" charset="0"/>
                <a:cs typeface="Microsoft Sans Serif"/>
              </a:rPr>
              <a:t> </a:t>
            </a:r>
            <a:r>
              <a:rPr sz="1200" spc="-4" dirty="0">
                <a:solidFill>
                  <a:srgbClr val="221E1F"/>
                </a:solidFill>
                <a:latin typeface="Ubuntu" panose="020B0504030602030204" pitchFamily="34" charset="0"/>
                <a:cs typeface="Microsoft Sans Serif"/>
              </a:rPr>
              <a:t>second</a:t>
            </a:r>
            <a:r>
              <a:rPr sz="1200" spc="-49" dirty="0">
                <a:solidFill>
                  <a:srgbClr val="221E1F"/>
                </a:solidFill>
                <a:latin typeface="Ubuntu" panose="020B0504030602030204" pitchFamily="34" charset="0"/>
                <a:cs typeface="Microsoft Sans Serif"/>
              </a:rPr>
              <a:t> </a:t>
            </a:r>
            <a:r>
              <a:rPr sz="1200" spc="-13" dirty="0">
                <a:solidFill>
                  <a:srgbClr val="221E1F"/>
                </a:solidFill>
                <a:latin typeface="Ubuntu" panose="020B0504030602030204" pitchFamily="34" charset="0"/>
                <a:cs typeface="Microsoft Sans Serif"/>
              </a:rPr>
              <a:t>speech.</a:t>
            </a:r>
            <a:endParaRPr sz="1200" dirty="0">
              <a:latin typeface="Ubuntu" panose="020B0504030602030204" pitchFamily="34" charset="0"/>
              <a:cs typeface="Microsoft Sans Serif"/>
            </a:endParaRPr>
          </a:p>
        </p:txBody>
      </p:sp>
      <p:sp>
        <p:nvSpPr>
          <p:cNvPr id="20" name="object 7">
            <a:extLst>
              <a:ext uri="{FF2B5EF4-FFF2-40B4-BE49-F238E27FC236}">
                <a16:creationId xmlns:a16="http://schemas.microsoft.com/office/drawing/2014/main" id="{BA6F81E3-8186-4263-860A-2A4C154AEF01}"/>
              </a:ext>
            </a:extLst>
          </p:cNvPr>
          <p:cNvSpPr txBox="1"/>
          <p:nvPr/>
        </p:nvSpPr>
        <p:spPr>
          <a:xfrm>
            <a:off x="402291" y="7735732"/>
            <a:ext cx="5759825" cy="195981"/>
          </a:xfrm>
          <a:prstGeom prst="rect">
            <a:avLst/>
          </a:prstGeom>
        </p:spPr>
        <p:txBody>
          <a:bodyPr vert="horz" wrap="square" lIns="0" tIns="11206" rIns="0" bIns="0" rtlCol="0">
            <a:spAutoFit/>
          </a:bodyPr>
          <a:lstStyle/>
          <a:p>
            <a:pPr marL="11206">
              <a:spcBef>
                <a:spcPts val="88"/>
              </a:spcBef>
            </a:pPr>
            <a:r>
              <a:rPr sz="1200" spc="-57" dirty="0">
                <a:solidFill>
                  <a:srgbClr val="221E1F"/>
                </a:solidFill>
                <a:latin typeface="Ubuntu" panose="020B0504030602030204" pitchFamily="34" charset="0"/>
                <a:cs typeface="Microsoft Sans Serif"/>
              </a:rPr>
              <a:t>Was</a:t>
            </a:r>
            <a:r>
              <a:rPr sz="1200" spc="-44" dirty="0">
                <a:solidFill>
                  <a:srgbClr val="221E1F"/>
                </a:solidFill>
                <a:latin typeface="Ubuntu" panose="020B0504030602030204" pitchFamily="34" charset="0"/>
                <a:cs typeface="Microsoft Sans Serif"/>
              </a:rPr>
              <a:t> </a:t>
            </a:r>
            <a:r>
              <a:rPr sz="1200" spc="22" dirty="0">
                <a:solidFill>
                  <a:srgbClr val="221E1F"/>
                </a:solidFill>
                <a:latin typeface="Ubuntu" panose="020B0504030602030204" pitchFamily="34" charset="0"/>
                <a:cs typeface="Microsoft Sans Serif"/>
              </a:rPr>
              <a:t>one</a:t>
            </a:r>
            <a:r>
              <a:rPr sz="1200" spc="-44" dirty="0">
                <a:solidFill>
                  <a:srgbClr val="221E1F"/>
                </a:solidFill>
                <a:latin typeface="Ubuntu" panose="020B0504030602030204" pitchFamily="34" charset="0"/>
                <a:cs typeface="Microsoft Sans Serif"/>
              </a:rPr>
              <a:t> </a:t>
            </a:r>
            <a:r>
              <a:rPr sz="1200" spc="-4" dirty="0">
                <a:solidFill>
                  <a:srgbClr val="221E1F"/>
                </a:solidFill>
                <a:latin typeface="Ubuntu" panose="020B0504030602030204" pitchFamily="34" charset="0"/>
                <a:cs typeface="Microsoft Sans Serif"/>
              </a:rPr>
              <a:t>easier</a:t>
            </a:r>
            <a:r>
              <a:rPr sz="1200" spc="-44" dirty="0">
                <a:solidFill>
                  <a:srgbClr val="221E1F"/>
                </a:solidFill>
                <a:latin typeface="Ubuntu" panose="020B0504030602030204" pitchFamily="34" charset="0"/>
                <a:cs typeface="Microsoft Sans Serif"/>
              </a:rPr>
              <a:t> </a:t>
            </a:r>
            <a:r>
              <a:rPr sz="1200" spc="53" dirty="0">
                <a:solidFill>
                  <a:srgbClr val="221E1F"/>
                </a:solidFill>
                <a:latin typeface="Ubuntu" panose="020B0504030602030204" pitchFamily="34" charset="0"/>
                <a:cs typeface="Microsoft Sans Serif"/>
              </a:rPr>
              <a:t>or</a:t>
            </a:r>
            <a:r>
              <a:rPr sz="1200" spc="-44" dirty="0">
                <a:solidFill>
                  <a:srgbClr val="221E1F"/>
                </a:solidFill>
                <a:latin typeface="Ubuntu" panose="020B0504030602030204" pitchFamily="34" charset="0"/>
                <a:cs typeface="Microsoft Sans Serif"/>
              </a:rPr>
              <a:t> </a:t>
            </a:r>
            <a:r>
              <a:rPr sz="1200" spc="22" dirty="0">
                <a:solidFill>
                  <a:srgbClr val="221E1F"/>
                </a:solidFill>
                <a:latin typeface="Ubuntu" panose="020B0504030602030204" pitchFamily="34" charset="0"/>
                <a:cs typeface="Microsoft Sans Serif"/>
              </a:rPr>
              <a:t>harder</a:t>
            </a:r>
            <a:r>
              <a:rPr sz="1200" spc="-44" dirty="0">
                <a:solidFill>
                  <a:srgbClr val="221E1F"/>
                </a:solidFill>
                <a:latin typeface="Ubuntu" panose="020B0504030602030204" pitchFamily="34" charset="0"/>
                <a:cs typeface="Microsoft Sans Serif"/>
              </a:rPr>
              <a:t> </a:t>
            </a:r>
            <a:r>
              <a:rPr sz="1200" spc="35" dirty="0">
                <a:solidFill>
                  <a:srgbClr val="221E1F"/>
                </a:solidFill>
                <a:latin typeface="Ubuntu" panose="020B0504030602030204" pitchFamily="34" charset="0"/>
                <a:cs typeface="Microsoft Sans Serif"/>
              </a:rPr>
              <a:t>than</a:t>
            </a:r>
            <a:r>
              <a:rPr sz="1200" spc="-40" dirty="0">
                <a:solidFill>
                  <a:srgbClr val="221E1F"/>
                </a:solidFill>
                <a:latin typeface="Ubuntu" panose="020B0504030602030204" pitchFamily="34" charset="0"/>
                <a:cs typeface="Microsoft Sans Serif"/>
              </a:rPr>
              <a:t> </a:t>
            </a:r>
            <a:r>
              <a:rPr sz="1200" spc="57" dirty="0">
                <a:solidFill>
                  <a:srgbClr val="221E1F"/>
                </a:solidFill>
                <a:latin typeface="Ubuntu" panose="020B0504030602030204" pitchFamily="34" charset="0"/>
                <a:cs typeface="Microsoft Sans Serif"/>
              </a:rPr>
              <a:t>the</a:t>
            </a:r>
            <a:r>
              <a:rPr sz="1200" spc="-44" dirty="0">
                <a:solidFill>
                  <a:srgbClr val="221E1F"/>
                </a:solidFill>
                <a:latin typeface="Ubuntu" panose="020B0504030602030204" pitchFamily="34" charset="0"/>
                <a:cs typeface="Microsoft Sans Serif"/>
              </a:rPr>
              <a:t> </a:t>
            </a:r>
            <a:r>
              <a:rPr sz="1200" spc="4" dirty="0">
                <a:solidFill>
                  <a:srgbClr val="221E1F"/>
                </a:solidFill>
                <a:latin typeface="Ubuntu" panose="020B0504030602030204" pitchFamily="34" charset="0"/>
                <a:cs typeface="Microsoft Sans Serif"/>
              </a:rPr>
              <a:t>other?</a:t>
            </a:r>
            <a:r>
              <a:rPr sz="1200" spc="-44" dirty="0">
                <a:solidFill>
                  <a:srgbClr val="221E1F"/>
                </a:solidFill>
                <a:latin typeface="Ubuntu" panose="020B0504030602030204" pitchFamily="34" charset="0"/>
                <a:cs typeface="Microsoft Sans Serif"/>
              </a:rPr>
              <a:t> </a:t>
            </a:r>
            <a:r>
              <a:rPr sz="1200" spc="-9" dirty="0">
                <a:solidFill>
                  <a:srgbClr val="221E1F"/>
                </a:solidFill>
                <a:latin typeface="Ubuntu" panose="020B0504030602030204" pitchFamily="34" charset="0"/>
                <a:cs typeface="Microsoft Sans Serif"/>
              </a:rPr>
              <a:t>Why</a:t>
            </a:r>
            <a:r>
              <a:rPr sz="1200" spc="-44" dirty="0">
                <a:solidFill>
                  <a:srgbClr val="221E1F"/>
                </a:solidFill>
                <a:latin typeface="Ubuntu" panose="020B0504030602030204" pitchFamily="34" charset="0"/>
                <a:cs typeface="Microsoft Sans Serif"/>
              </a:rPr>
              <a:t> </a:t>
            </a:r>
            <a:r>
              <a:rPr sz="1200" spc="40" dirty="0">
                <a:solidFill>
                  <a:srgbClr val="221E1F"/>
                </a:solidFill>
                <a:latin typeface="Ubuntu" panose="020B0504030602030204" pitchFamily="34" charset="0"/>
                <a:cs typeface="Microsoft Sans Serif"/>
              </a:rPr>
              <a:t>do</a:t>
            </a:r>
            <a:r>
              <a:rPr sz="1200" spc="-44" dirty="0">
                <a:solidFill>
                  <a:srgbClr val="221E1F"/>
                </a:solidFill>
                <a:latin typeface="Ubuntu" panose="020B0504030602030204" pitchFamily="34" charset="0"/>
                <a:cs typeface="Microsoft Sans Serif"/>
              </a:rPr>
              <a:t> </a:t>
            </a:r>
            <a:r>
              <a:rPr sz="1200" spc="18" dirty="0">
                <a:solidFill>
                  <a:srgbClr val="221E1F"/>
                </a:solidFill>
                <a:latin typeface="Ubuntu" panose="020B0504030602030204" pitchFamily="34" charset="0"/>
                <a:cs typeface="Microsoft Sans Serif"/>
              </a:rPr>
              <a:t>you</a:t>
            </a:r>
            <a:r>
              <a:rPr sz="1200" spc="-40" dirty="0">
                <a:solidFill>
                  <a:srgbClr val="221E1F"/>
                </a:solidFill>
                <a:latin typeface="Ubuntu" panose="020B0504030602030204" pitchFamily="34" charset="0"/>
                <a:cs typeface="Microsoft Sans Serif"/>
              </a:rPr>
              <a:t> </a:t>
            </a:r>
            <a:r>
              <a:rPr sz="1200" spc="49" dirty="0">
                <a:solidFill>
                  <a:srgbClr val="221E1F"/>
                </a:solidFill>
                <a:latin typeface="Ubuntu" panose="020B0504030602030204" pitchFamily="34" charset="0"/>
                <a:cs typeface="Microsoft Sans Serif"/>
              </a:rPr>
              <a:t>think</a:t>
            </a:r>
            <a:r>
              <a:rPr sz="1200" spc="-44" dirty="0">
                <a:solidFill>
                  <a:srgbClr val="221E1F"/>
                </a:solidFill>
                <a:latin typeface="Ubuntu" panose="020B0504030602030204" pitchFamily="34" charset="0"/>
                <a:cs typeface="Microsoft Sans Serif"/>
              </a:rPr>
              <a:t> </a:t>
            </a:r>
            <a:r>
              <a:rPr sz="1200" spc="18" dirty="0">
                <a:solidFill>
                  <a:srgbClr val="221E1F"/>
                </a:solidFill>
                <a:latin typeface="Ubuntu" panose="020B0504030602030204" pitchFamily="34" charset="0"/>
                <a:cs typeface="Microsoft Sans Serif"/>
              </a:rPr>
              <a:t>that?</a:t>
            </a:r>
            <a:endParaRPr sz="1200" dirty="0">
              <a:latin typeface="Ubuntu" panose="020B0504030602030204" pitchFamily="34" charset="0"/>
              <a:cs typeface="Microsoft Sans Serif"/>
            </a:endParaRPr>
          </a:p>
        </p:txBody>
      </p:sp>
      <p:sp>
        <p:nvSpPr>
          <p:cNvPr id="21" name="object 6">
            <a:extLst>
              <a:ext uri="{FF2B5EF4-FFF2-40B4-BE49-F238E27FC236}">
                <a16:creationId xmlns:a16="http://schemas.microsoft.com/office/drawing/2014/main" id="{723E7B79-258F-4451-B277-D6096129634D}"/>
              </a:ext>
            </a:extLst>
          </p:cNvPr>
          <p:cNvSpPr txBox="1"/>
          <p:nvPr/>
        </p:nvSpPr>
        <p:spPr>
          <a:xfrm>
            <a:off x="402292" y="4804240"/>
            <a:ext cx="5759824" cy="180125"/>
          </a:xfrm>
          <a:prstGeom prst="rect">
            <a:avLst/>
          </a:prstGeom>
        </p:spPr>
        <p:txBody>
          <a:bodyPr vert="horz" wrap="square" lIns="0" tIns="8965" rIns="0" bIns="0" rtlCol="0">
            <a:spAutoFit/>
          </a:bodyPr>
          <a:lstStyle/>
          <a:p>
            <a:pPr marL="11206" marR="4483">
              <a:lnSpc>
                <a:spcPct val="101200"/>
              </a:lnSpc>
              <a:spcBef>
                <a:spcPts val="71"/>
              </a:spcBef>
            </a:pPr>
            <a:r>
              <a:rPr lang="en-US" sz="1200" spc="22" dirty="0">
                <a:solidFill>
                  <a:srgbClr val="221E1F"/>
                </a:solidFill>
                <a:latin typeface="Ubuntu" panose="020B0504030602030204" pitchFamily="34" charset="0"/>
                <a:cs typeface="Microsoft Sans Serif"/>
              </a:rPr>
              <a:t>Did you notice any difference between the speeches?</a:t>
            </a:r>
          </a:p>
        </p:txBody>
      </p:sp>
    </p:spTree>
    <p:extLst>
      <p:ext uri="{BB962C8B-B14F-4D97-AF65-F5344CB8AC3E}">
        <p14:creationId xmlns:p14="http://schemas.microsoft.com/office/powerpoint/2010/main" val="22111182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7CE03741-8F3B-4B1D-94DD-5BA0F7AEE67F}"/>
              </a:ext>
            </a:extLst>
          </p:cNvPr>
          <p:cNvSpPr>
            <a:spLocks noGrp="1"/>
          </p:cNvSpPr>
          <p:nvPr>
            <p:ph type="sldNum" sz="quarter" idx="12"/>
          </p:nvPr>
        </p:nvSpPr>
        <p:spPr/>
        <p:txBody>
          <a:bodyPr vert="horz" lIns="91440" tIns="45720" rIns="91440" bIns="45720" rtlCol="0" anchor="ctr"/>
          <a:lstStyle/>
          <a:p>
            <a:fld id="{67B04227-7E0D-CC41-96C5-A6713E1AB6ED}" type="slidenum">
              <a:rPr lang="en-US" sz="1200" smtClean="0">
                <a:solidFill>
                  <a:srgbClr val="7A9A91"/>
                </a:solidFill>
                <a:latin typeface="Ubuntu" panose="020B0504030602030204" pitchFamily="34" charset="0"/>
              </a:rPr>
              <a:pPr/>
              <a:t>26</a:t>
            </a:fld>
            <a:endParaRPr lang="en-US" sz="1200" dirty="0">
              <a:solidFill>
                <a:srgbClr val="7A9A91"/>
              </a:solidFill>
              <a:latin typeface="Ubuntu" panose="020B0504030602030204" pitchFamily="34" charset="0"/>
            </a:endParaRPr>
          </a:p>
        </p:txBody>
      </p:sp>
      <p:sp>
        <p:nvSpPr>
          <p:cNvPr id="23" name="object 2">
            <a:extLst>
              <a:ext uri="{FF2B5EF4-FFF2-40B4-BE49-F238E27FC236}">
                <a16:creationId xmlns:a16="http://schemas.microsoft.com/office/drawing/2014/main" id="{688CB91E-8A8B-4259-9A24-7144C654CED6}"/>
              </a:ext>
            </a:extLst>
          </p:cNvPr>
          <p:cNvSpPr txBox="1">
            <a:spLocks/>
          </p:cNvSpPr>
          <p:nvPr/>
        </p:nvSpPr>
        <p:spPr>
          <a:xfrm>
            <a:off x="388531" y="533678"/>
            <a:ext cx="2305610" cy="351393"/>
          </a:xfrm>
          <a:prstGeom prst="rect">
            <a:avLst/>
          </a:prstGeom>
        </p:spPr>
        <p:txBody>
          <a:bodyPr vert="horz" wrap="square" lIns="0" tIns="15128" rIns="0" bIns="0" rtlCol="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11206">
              <a:spcBef>
                <a:spcPts val="119"/>
              </a:spcBef>
              <a:tabLst>
                <a:tab pos="369823" algn="l"/>
              </a:tabLst>
            </a:pPr>
            <a:r>
              <a:rPr lang="es-PA" sz="3640" b="1" spc="-19" baseline="-4040" dirty="0">
                <a:solidFill>
                  <a:srgbClr val="013B82"/>
                </a:solidFill>
                <a:latin typeface="Ubuntu" panose="020B0504030602030204" pitchFamily="34" charset="0"/>
                <a:cs typeface="Myriad Pro"/>
              </a:rPr>
              <a:t>!!!	</a:t>
            </a:r>
            <a:r>
              <a:rPr lang="es-PA" sz="1853" b="1" spc="-44" dirty="0">
                <a:solidFill>
                  <a:srgbClr val="013B82"/>
                </a:solidFill>
                <a:latin typeface="Ubuntu" panose="020B0504030602030204" pitchFamily="34" charset="0"/>
              </a:rPr>
              <a:t>Emphasi</a:t>
            </a:r>
            <a:r>
              <a:rPr lang="es-PA" sz="1853" b="1" spc="-71" dirty="0">
                <a:solidFill>
                  <a:srgbClr val="013B82"/>
                </a:solidFill>
                <a:latin typeface="Ubuntu" panose="020B0504030602030204" pitchFamily="34" charset="0"/>
              </a:rPr>
              <a:t>z</a:t>
            </a:r>
            <a:r>
              <a:rPr lang="es-PA" sz="1853" b="1" spc="49" dirty="0">
                <a:solidFill>
                  <a:srgbClr val="013B82"/>
                </a:solidFill>
                <a:latin typeface="Ubuntu" panose="020B0504030602030204" pitchFamily="34" charset="0"/>
              </a:rPr>
              <a:t>e</a:t>
            </a:r>
            <a:r>
              <a:rPr lang="es-PA" sz="1853" b="1" spc="-71" dirty="0">
                <a:solidFill>
                  <a:srgbClr val="013B82"/>
                </a:solidFill>
                <a:latin typeface="Ubuntu" panose="020B0504030602030204" pitchFamily="34" charset="0"/>
              </a:rPr>
              <a:t> </a:t>
            </a:r>
            <a:r>
              <a:rPr lang="es-PA" sz="1853" b="1" spc="-18" dirty="0">
                <a:solidFill>
                  <a:srgbClr val="013B82"/>
                </a:solidFill>
                <a:latin typeface="Ubuntu" panose="020B0504030602030204" pitchFamily="34" charset="0"/>
              </a:rPr>
              <a:t>w</a:t>
            </a:r>
            <a:r>
              <a:rPr lang="es-PA" sz="1853" b="1" spc="31" dirty="0">
                <a:solidFill>
                  <a:srgbClr val="013B82"/>
                </a:solidFill>
                <a:latin typeface="Ubuntu" panose="020B0504030602030204" pitchFamily="34" charset="0"/>
              </a:rPr>
              <a:t>o</a:t>
            </a:r>
            <a:r>
              <a:rPr lang="es-PA" sz="1853" b="1" spc="-4" dirty="0">
                <a:solidFill>
                  <a:srgbClr val="013B82"/>
                </a:solidFill>
                <a:latin typeface="Ubuntu" panose="020B0504030602030204" pitchFamily="34" charset="0"/>
              </a:rPr>
              <a:t>r</a:t>
            </a:r>
            <a:r>
              <a:rPr lang="es-PA" sz="1853" b="1" spc="-75" dirty="0">
                <a:solidFill>
                  <a:srgbClr val="013B82"/>
                </a:solidFill>
                <a:latin typeface="Ubuntu" panose="020B0504030602030204" pitchFamily="34" charset="0"/>
              </a:rPr>
              <a:t>ds</a:t>
            </a:r>
            <a:endParaRPr lang="es-PA" sz="1853" b="1" dirty="0">
              <a:latin typeface="Ubuntu" panose="020B0504030602030204" pitchFamily="34" charset="0"/>
              <a:cs typeface="Myriad Pro"/>
            </a:endParaRPr>
          </a:p>
        </p:txBody>
      </p:sp>
      <p:sp>
        <p:nvSpPr>
          <p:cNvPr id="24" name="object 3">
            <a:extLst>
              <a:ext uri="{FF2B5EF4-FFF2-40B4-BE49-F238E27FC236}">
                <a16:creationId xmlns:a16="http://schemas.microsoft.com/office/drawing/2014/main" id="{8BD5B802-B694-47C4-9B08-63037B989B21}"/>
              </a:ext>
            </a:extLst>
          </p:cNvPr>
          <p:cNvSpPr txBox="1"/>
          <p:nvPr/>
        </p:nvSpPr>
        <p:spPr>
          <a:xfrm>
            <a:off x="654050" y="1188596"/>
            <a:ext cx="5819963" cy="380647"/>
          </a:xfrm>
          <a:prstGeom prst="rect">
            <a:avLst/>
          </a:prstGeom>
        </p:spPr>
        <p:txBody>
          <a:bodyPr vert="horz" wrap="square" lIns="0" tIns="11206" rIns="0" bIns="0" rtlCol="0">
            <a:spAutoFit/>
          </a:bodyPr>
          <a:lstStyle/>
          <a:p>
            <a:pPr marL="11206" marR="4483">
              <a:spcBef>
                <a:spcPts val="88"/>
              </a:spcBef>
            </a:pPr>
            <a:r>
              <a:rPr sz="1200" spc="-9" dirty="0">
                <a:solidFill>
                  <a:srgbClr val="221E1F"/>
                </a:solidFill>
                <a:latin typeface="Ubuntu" panose="020B0504030602030204" pitchFamily="34" charset="0"/>
                <a:ea typeface="Yu Gothic" panose="020B0400000000000000" pitchFamily="34" charset="-128"/>
                <a:cs typeface="Microsoft Sans Serif"/>
              </a:rPr>
              <a:t>Your </a:t>
            </a:r>
            <a:r>
              <a:rPr sz="1200" dirty="0">
                <a:solidFill>
                  <a:srgbClr val="221E1F"/>
                </a:solidFill>
                <a:latin typeface="Ubuntu" panose="020B0504030602030204" pitchFamily="34" charset="0"/>
                <a:ea typeface="Yu Gothic" panose="020B0400000000000000" pitchFamily="34" charset="-128"/>
                <a:cs typeface="Microsoft Sans Serif"/>
              </a:rPr>
              <a:t>voice </a:t>
            </a:r>
            <a:r>
              <a:rPr sz="1200" spc="-22" dirty="0">
                <a:solidFill>
                  <a:srgbClr val="221E1F"/>
                </a:solidFill>
                <a:latin typeface="Ubuntu" panose="020B0504030602030204" pitchFamily="34" charset="0"/>
                <a:ea typeface="Yu Gothic" panose="020B0400000000000000" pitchFamily="34" charset="-128"/>
                <a:cs typeface="Microsoft Sans Serif"/>
              </a:rPr>
              <a:t>is </a:t>
            </a:r>
            <a:r>
              <a:rPr sz="1200" spc="-49" dirty="0">
                <a:solidFill>
                  <a:srgbClr val="221E1F"/>
                </a:solidFill>
                <a:latin typeface="Ubuntu" panose="020B0504030602030204" pitchFamily="34" charset="0"/>
                <a:ea typeface="Yu Gothic" panose="020B0400000000000000" pitchFamily="34" charset="-128"/>
                <a:cs typeface="Microsoft Sans Serif"/>
              </a:rPr>
              <a:t>a </a:t>
            </a:r>
            <a:r>
              <a:rPr sz="1200" spc="53" dirty="0">
                <a:solidFill>
                  <a:srgbClr val="221E1F"/>
                </a:solidFill>
                <a:latin typeface="Ubuntu" panose="020B0504030602030204" pitchFamily="34" charset="0"/>
                <a:ea typeface="Yu Gothic" panose="020B0400000000000000" pitchFamily="34" charset="-128"/>
                <a:cs typeface="Microsoft Sans Serif"/>
              </a:rPr>
              <a:t>powerful </a:t>
            </a:r>
            <a:r>
              <a:rPr sz="1200" spc="49" dirty="0">
                <a:solidFill>
                  <a:srgbClr val="221E1F"/>
                </a:solidFill>
                <a:latin typeface="Ubuntu" panose="020B0504030602030204" pitchFamily="34" charset="0"/>
                <a:ea typeface="Yu Gothic" panose="020B0400000000000000" pitchFamily="34" charset="-128"/>
                <a:cs typeface="Microsoft Sans Serif"/>
              </a:rPr>
              <a:t>tool. </a:t>
            </a:r>
            <a:r>
              <a:rPr sz="1200" spc="-31" dirty="0">
                <a:solidFill>
                  <a:srgbClr val="221E1F"/>
                </a:solidFill>
                <a:latin typeface="Ubuntu" panose="020B0504030602030204" pitchFamily="34" charset="0"/>
                <a:ea typeface="Yu Gothic" panose="020B0400000000000000" pitchFamily="34" charset="-128"/>
                <a:cs typeface="Microsoft Sans Serif"/>
              </a:rPr>
              <a:t>You </a:t>
            </a:r>
            <a:r>
              <a:rPr sz="1200" spc="-26" dirty="0">
                <a:solidFill>
                  <a:srgbClr val="221E1F"/>
                </a:solidFill>
                <a:latin typeface="Ubuntu" panose="020B0504030602030204" pitchFamily="34" charset="0"/>
                <a:ea typeface="Yu Gothic" panose="020B0400000000000000" pitchFamily="34" charset="-128"/>
                <a:cs typeface="Microsoft Sans Serif"/>
              </a:rPr>
              <a:t>can </a:t>
            </a:r>
            <a:r>
              <a:rPr sz="1200" spc="-18" dirty="0">
                <a:solidFill>
                  <a:srgbClr val="221E1F"/>
                </a:solidFill>
                <a:latin typeface="Ubuntu" panose="020B0504030602030204" pitchFamily="34" charset="0"/>
                <a:ea typeface="Yu Gothic" panose="020B0400000000000000" pitchFamily="34" charset="-128"/>
                <a:cs typeface="Microsoft Sans Serif"/>
              </a:rPr>
              <a:t>use </a:t>
            </a:r>
            <a:r>
              <a:rPr sz="1200" spc="-22" dirty="0">
                <a:solidFill>
                  <a:srgbClr val="221E1F"/>
                </a:solidFill>
                <a:latin typeface="Ubuntu" panose="020B0504030602030204" pitchFamily="34" charset="0"/>
                <a:ea typeface="Yu Gothic" panose="020B0400000000000000" pitchFamily="34" charset="-128"/>
                <a:cs typeface="Microsoft Sans Serif"/>
              </a:rPr>
              <a:t>pauses </a:t>
            </a:r>
            <a:r>
              <a:rPr sz="1200" spc="44" dirty="0">
                <a:solidFill>
                  <a:srgbClr val="221E1F"/>
                </a:solidFill>
                <a:latin typeface="Ubuntu" panose="020B0504030602030204" pitchFamily="34" charset="0"/>
                <a:ea typeface="Yu Gothic" panose="020B0400000000000000" pitchFamily="34" charset="-128"/>
                <a:cs typeface="Microsoft Sans Serif"/>
              </a:rPr>
              <a:t>between </a:t>
            </a:r>
            <a:r>
              <a:rPr sz="1200" spc="-4" dirty="0">
                <a:solidFill>
                  <a:srgbClr val="221E1F"/>
                </a:solidFill>
                <a:latin typeface="Ubuntu" panose="020B0504030602030204" pitchFamily="34" charset="0"/>
                <a:ea typeface="Yu Gothic" panose="020B0400000000000000" pitchFamily="34" charset="-128"/>
                <a:cs typeface="Microsoft Sans Serif"/>
              </a:rPr>
              <a:t>sentences, </a:t>
            </a:r>
            <a:r>
              <a:rPr sz="1200" dirty="0">
                <a:solidFill>
                  <a:srgbClr val="221E1F"/>
                </a:solidFill>
                <a:latin typeface="Ubuntu" panose="020B0504030602030204" pitchFamily="34" charset="0"/>
                <a:ea typeface="Yu Gothic" panose="020B0400000000000000" pitchFamily="34" charset="-128"/>
                <a:cs typeface="Microsoft Sans Serif"/>
              </a:rPr>
              <a:t> </a:t>
            </a:r>
            <a:r>
              <a:rPr sz="1200" spc="49" dirty="0">
                <a:solidFill>
                  <a:srgbClr val="221E1F"/>
                </a:solidFill>
                <a:latin typeface="Ubuntu" panose="020B0504030602030204" pitchFamily="34" charset="0"/>
                <a:ea typeface="Yu Gothic" panose="020B0400000000000000" pitchFamily="34" charset="-128"/>
                <a:cs typeface="Microsoft Sans Serif"/>
              </a:rPr>
              <a:t>don’t</a:t>
            </a:r>
            <a:r>
              <a:rPr sz="1200" spc="-44" dirty="0">
                <a:solidFill>
                  <a:srgbClr val="221E1F"/>
                </a:solidFill>
                <a:latin typeface="Ubuntu" panose="020B0504030602030204" pitchFamily="34" charset="0"/>
                <a:ea typeface="Yu Gothic" panose="020B0400000000000000" pitchFamily="34" charset="-128"/>
                <a:cs typeface="Microsoft Sans Serif"/>
              </a:rPr>
              <a:t> </a:t>
            </a:r>
            <a:r>
              <a:rPr sz="1200" spc="-9" dirty="0">
                <a:solidFill>
                  <a:srgbClr val="221E1F"/>
                </a:solidFill>
                <a:latin typeface="Ubuntu" panose="020B0504030602030204" pitchFamily="34" charset="0"/>
                <a:ea typeface="Yu Gothic" panose="020B0400000000000000" pitchFamily="34" charset="-128"/>
                <a:cs typeface="Microsoft Sans Serif"/>
              </a:rPr>
              <a:t>speak</a:t>
            </a:r>
            <a:r>
              <a:rPr sz="1200" spc="-44" dirty="0">
                <a:solidFill>
                  <a:srgbClr val="221E1F"/>
                </a:solidFill>
                <a:latin typeface="Ubuntu" panose="020B0504030602030204" pitchFamily="34" charset="0"/>
                <a:ea typeface="Yu Gothic" panose="020B0400000000000000" pitchFamily="34" charset="-128"/>
                <a:cs typeface="Microsoft Sans Serif"/>
              </a:rPr>
              <a:t> </a:t>
            </a:r>
            <a:r>
              <a:rPr sz="1200" spc="93" dirty="0">
                <a:solidFill>
                  <a:srgbClr val="221E1F"/>
                </a:solidFill>
                <a:latin typeface="Ubuntu" panose="020B0504030602030204" pitchFamily="34" charset="0"/>
                <a:ea typeface="Yu Gothic" panose="020B0400000000000000" pitchFamily="34" charset="-128"/>
                <a:cs typeface="Microsoft Sans Serif"/>
              </a:rPr>
              <a:t>to</a:t>
            </a:r>
            <a:r>
              <a:rPr sz="1200" spc="-44" dirty="0">
                <a:solidFill>
                  <a:srgbClr val="221E1F"/>
                </a:solidFill>
                <a:latin typeface="Ubuntu" panose="020B0504030602030204" pitchFamily="34" charset="0"/>
                <a:ea typeface="Yu Gothic" panose="020B0400000000000000" pitchFamily="34" charset="-128"/>
                <a:cs typeface="Microsoft Sans Serif"/>
              </a:rPr>
              <a:t> </a:t>
            </a:r>
            <a:r>
              <a:rPr sz="1200" spc="18" dirty="0">
                <a:solidFill>
                  <a:srgbClr val="221E1F"/>
                </a:solidFill>
                <a:latin typeface="Ubuntu" panose="020B0504030602030204" pitchFamily="34" charset="0"/>
                <a:ea typeface="Yu Gothic" panose="020B0400000000000000" pitchFamily="34" charset="-128"/>
                <a:cs typeface="Microsoft Sans Serif"/>
              </a:rPr>
              <a:t>slow</a:t>
            </a:r>
            <a:r>
              <a:rPr sz="1200" spc="-40" dirty="0">
                <a:solidFill>
                  <a:srgbClr val="221E1F"/>
                </a:solidFill>
                <a:latin typeface="Ubuntu" panose="020B0504030602030204" pitchFamily="34" charset="0"/>
                <a:ea typeface="Yu Gothic" panose="020B0400000000000000" pitchFamily="34" charset="-128"/>
                <a:cs typeface="Microsoft Sans Serif"/>
              </a:rPr>
              <a:t> </a:t>
            </a:r>
            <a:r>
              <a:rPr sz="1200" spc="57" dirty="0">
                <a:solidFill>
                  <a:srgbClr val="221E1F"/>
                </a:solidFill>
                <a:latin typeface="Ubuntu" panose="020B0504030602030204" pitchFamily="34" charset="0"/>
                <a:ea typeface="Yu Gothic" panose="020B0400000000000000" pitchFamily="34" charset="-128"/>
                <a:cs typeface="Microsoft Sans Serif"/>
              </a:rPr>
              <a:t>or</a:t>
            </a:r>
            <a:r>
              <a:rPr sz="1200" spc="-44" dirty="0">
                <a:solidFill>
                  <a:srgbClr val="221E1F"/>
                </a:solidFill>
                <a:latin typeface="Ubuntu" panose="020B0504030602030204" pitchFamily="34" charset="0"/>
                <a:ea typeface="Yu Gothic" panose="020B0400000000000000" pitchFamily="34" charset="-128"/>
                <a:cs typeface="Microsoft Sans Serif"/>
              </a:rPr>
              <a:t> </a:t>
            </a:r>
            <a:r>
              <a:rPr sz="1200" spc="75" dirty="0">
                <a:solidFill>
                  <a:srgbClr val="221E1F"/>
                </a:solidFill>
                <a:latin typeface="Ubuntu" panose="020B0504030602030204" pitchFamily="34" charset="0"/>
                <a:ea typeface="Yu Gothic" panose="020B0400000000000000" pitchFamily="34" charset="-128"/>
                <a:cs typeface="Microsoft Sans Serif"/>
              </a:rPr>
              <a:t>too</a:t>
            </a:r>
            <a:r>
              <a:rPr sz="1200" spc="-44" dirty="0">
                <a:solidFill>
                  <a:srgbClr val="221E1F"/>
                </a:solidFill>
                <a:latin typeface="Ubuntu" panose="020B0504030602030204" pitchFamily="34" charset="0"/>
                <a:ea typeface="Yu Gothic" panose="020B0400000000000000" pitchFamily="34" charset="-128"/>
                <a:cs typeface="Microsoft Sans Serif"/>
              </a:rPr>
              <a:t> </a:t>
            </a:r>
            <a:r>
              <a:rPr sz="1200" spc="44" dirty="0">
                <a:solidFill>
                  <a:srgbClr val="221E1F"/>
                </a:solidFill>
                <a:latin typeface="Ubuntu" panose="020B0504030602030204" pitchFamily="34" charset="0"/>
                <a:ea typeface="Yu Gothic" panose="020B0400000000000000" pitchFamily="34" charset="-128"/>
                <a:cs typeface="Microsoft Sans Serif"/>
              </a:rPr>
              <a:t>fast</a:t>
            </a:r>
            <a:r>
              <a:rPr sz="1200" spc="-40" dirty="0">
                <a:solidFill>
                  <a:srgbClr val="221E1F"/>
                </a:solidFill>
                <a:latin typeface="Ubuntu" panose="020B0504030602030204" pitchFamily="34" charset="0"/>
                <a:ea typeface="Yu Gothic" panose="020B0400000000000000" pitchFamily="34" charset="-128"/>
                <a:cs typeface="Microsoft Sans Serif"/>
              </a:rPr>
              <a:t> </a:t>
            </a:r>
            <a:r>
              <a:rPr sz="1200" spc="4" dirty="0">
                <a:solidFill>
                  <a:srgbClr val="221E1F"/>
                </a:solidFill>
                <a:latin typeface="Ubuntu" panose="020B0504030602030204" pitchFamily="34" charset="0"/>
                <a:ea typeface="Yu Gothic" panose="020B0400000000000000" pitchFamily="34" charset="-128"/>
                <a:cs typeface="Microsoft Sans Serif"/>
              </a:rPr>
              <a:t>and</a:t>
            </a:r>
            <a:r>
              <a:rPr sz="1200" spc="-44" dirty="0">
                <a:solidFill>
                  <a:srgbClr val="221E1F"/>
                </a:solidFill>
                <a:latin typeface="Ubuntu" panose="020B0504030602030204" pitchFamily="34" charset="0"/>
                <a:ea typeface="Yu Gothic" panose="020B0400000000000000" pitchFamily="34" charset="-128"/>
                <a:cs typeface="Microsoft Sans Serif"/>
              </a:rPr>
              <a:t> </a:t>
            </a:r>
            <a:r>
              <a:rPr sz="1200" spc="-18" dirty="0">
                <a:solidFill>
                  <a:srgbClr val="221E1F"/>
                </a:solidFill>
                <a:latin typeface="Ubuntu" panose="020B0504030602030204" pitchFamily="34" charset="0"/>
                <a:ea typeface="Yu Gothic" panose="020B0400000000000000" pitchFamily="34" charset="-128"/>
                <a:cs typeface="Microsoft Sans Serif"/>
              </a:rPr>
              <a:t>use</a:t>
            </a:r>
            <a:r>
              <a:rPr sz="1200" spc="-44" dirty="0">
                <a:solidFill>
                  <a:srgbClr val="221E1F"/>
                </a:solidFill>
                <a:latin typeface="Ubuntu" panose="020B0504030602030204" pitchFamily="34" charset="0"/>
                <a:ea typeface="Yu Gothic" panose="020B0400000000000000" pitchFamily="34" charset="-128"/>
                <a:cs typeface="Microsoft Sans Serif"/>
              </a:rPr>
              <a:t> </a:t>
            </a:r>
            <a:r>
              <a:rPr sz="1200" spc="31" dirty="0">
                <a:solidFill>
                  <a:srgbClr val="221E1F"/>
                </a:solidFill>
                <a:latin typeface="Ubuntu" panose="020B0504030602030204" pitchFamily="34" charset="0"/>
                <a:ea typeface="Yu Gothic" panose="020B0400000000000000" pitchFamily="34" charset="-128"/>
                <a:cs typeface="Microsoft Sans Serif"/>
              </a:rPr>
              <a:t>your</a:t>
            </a:r>
            <a:r>
              <a:rPr sz="1200" spc="-40" dirty="0">
                <a:solidFill>
                  <a:srgbClr val="221E1F"/>
                </a:solidFill>
                <a:latin typeface="Ubuntu" panose="020B0504030602030204" pitchFamily="34" charset="0"/>
                <a:ea typeface="Yu Gothic" panose="020B0400000000000000" pitchFamily="34" charset="-128"/>
                <a:cs typeface="Microsoft Sans Serif"/>
              </a:rPr>
              <a:t> </a:t>
            </a:r>
            <a:r>
              <a:rPr sz="1200" dirty="0">
                <a:solidFill>
                  <a:srgbClr val="221E1F"/>
                </a:solidFill>
                <a:latin typeface="Ubuntu" panose="020B0504030602030204" pitchFamily="34" charset="0"/>
                <a:ea typeface="Yu Gothic" panose="020B0400000000000000" pitchFamily="34" charset="-128"/>
                <a:cs typeface="Microsoft Sans Serif"/>
              </a:rPr>
              <a:t>voice</a:t>
            </a:r>
            <a:r>
              <a:rPr sz="1200" spc="-44" dirty="0">
                <a:solidFill>
                  <a:srgbClr val="221E1F"/>
                </a:solidFill>
                <a:latin typeface="Ubuntu" panose="020B0504030602030204" pitchFamily="34" charset="0"/>
                <a:ea typeface="Yu Gothic" panose="020B0400000000000000" pitchFamily="34" charset="-128"/>
                <a:cs typeface="Microsoft Sans Serif"/>
              </a:rPr>
              <a:t> </a:t>
            </a:r>
            <a:r>
              <a:rPr sz="1200" spc="93" dirty="0">
                <a:solidFill>
                  <a:srgbClr val="221E1F"/>
                </a:solidFill>
                <a:latin typeface="Ubuntu" panose="020B0504030602030204" pitchFamily="34" charset="0"/>
                <a:ea typeface="Yu Gothic" panose="020B0400000000000000" pitchFamily="34" charset="-128"/>
                <a:cs typeface="Microsoft Sans Serif"/>
              </a:rPr>
              <a:t>to</a:t>
            </a:r>
            <a:r>
              <a:rPr sz="1200" spc="-44" dirty="0">
                <a:solidFill>
                  <a:srgbClr val="221E1F"/>
                </a:solidFill>
                <a:latin typeface="Ubuntu" panose="020B0504030602030204" pitchFamily="34" charset="0"/>
                <a:ea typeface="Yu Gothic" panose="020B0400000000000000" pitchFamily="34" charset="-128"/>
                <a:cs typeface="Microsoft Sans Serif"/>
              </a:rPr>
              <a:t> </a:t>
            </a:r>
            <a:r>
              <a:rPr sz="1200" spc="-9" dirty="0">
                <a:solidFill>
                  <a:srgbClr val="221E1F"/>
                </a:solidFill>
                <a:latin typeface="Ubuntu" panose="020B0504030602030204" pitchFamily="34" charset="0"/>
                <a:ea typeface="Yu Gothic" panose="020B0400000000000000" pitchFamily="34" charset="-128"/>
                <a:cs typeface="Microsoft Sans Serif"/>
              </a:rPr>
              <a:t>emphasize</a:t>
            </a:r>
            <a:r>
              <a:rPr sz="1200" spc="-40" dirty="0">
                <a:solidFill>
                  <a:srgbClr val="221E1F"/>
                </a:solidFill>
                <a:latin typeface="Ubuntu" panose="020B0504030602030204" pitchFamily="34" charset="0"/>
                <a:ea typeface="Yu Gothic" panose="020B0400000000000000" pitchFamily="34" charset="-128"/>
                <a:cs typeface="Microsoft Sans Serif"/>
              </a:rPr>
              <a:t> </a:t>
            </a:r>
            <a:r>
              <a:rPr sz="1200" spc="13" dirty="0">
                <a:solidFill>
                  <a:srgbClr val="221E1F"/>
                </a:solidFill>
                <a:latin typeface="Ubuntu" panose="020B0504030602030204" pitchFamily="34" charset="0"/>
                <a:ea typeface="Yu Gothic" panose="020B0400000000000000" pitchFamily="34" charset="-128"/>
                <a:cs typeface="Microsoft Sans Serif"/>
              </a:rPr>
              <a:t>words.</a:t>
            </a:r>
            <a:endParaRPr sz="1200" dirty="0">
              <a:latin typeface="Ubuntu" panose="020B0504030602030204" pitchFamily="34" charset="0"/>
              <a:ea typeface="Yu Gothic" panose="020B0400000000000000" pitchFamily="34" charset="-128"/>
              <a:cs typeface="Microsoft Sans Serif"/>
            </a:endParaRPr>
          </a:p>
        </p:txBody>
      </p:sp>
      <p:sp>
        <p:nvSpPr>
          <p:cNvPr id="25" name="object 4">
            <a:extLst>
              <a:ext uri="{FF2B5EF4-FFF2-40B4-BE49-F238E27FC236}">
                <a16:creationId xmlns:a16="http://schemas.microsoft.com/office/drawing/2014/main" id="{222BD695-CCA3-4FD4-96EC-2D22B027A927}"/>
              </a:ext>
            </a:extLst>
          </p:cNvPr>
          <p:cNvSpPr txBox="1"/>
          <p:nvPr/>
        </p:nvSpPr>
        <p:spPr>
          <a:xfrm>
            <a:off x="377455" y="1818692"/>
            <a:ext cx="6096559" cy="1993781"/>
          </a:xfrm>
          <a:prstGeom prst="rect">
            <a:avLst/>
          </a:prstGeom>
        </p:spPr>
        <p:txBody>
          <a:bodyPr vert="horz" wrap="square" lIns="0" tIns="11206" rIns="0" bIns="0" rtlCol="0">
            <a:spAutoFit/>
          </a:bodyPr>
          <a:lstStyle/>
          <a:p>
            <a:pPr marL="22414">
              <a:lnSpc>
                <a:spcPts val="2162"/>
              </a:lnSpc>
              <a:spcBef>
                <a:spcPts val="88"/>
              </a:spcBef>
            </a:pPr>
            <a:r>
              <a:rPr sz="1600" b="1" spc="18" dirty="0">
                <a:solidFill>
                  <a:srgbClr val="016A5F"/>
                </a:solidFill>
                <a:latin typeface="Ubuntu" panose="020B0504030602030204" pitchFamily="34" charset="0"/>
                <a:cs typeface="Arial"/>
              </a:rPr>
              <a:t>ACTIVITY</a:t>
            </a:r>
            <a:r>
              <a:rPr sz="1600" b="1" spc="-101" dirty="0">
                <a:solidFill>
                  <a:srgbClr val="016A5F"/>
                </a:solidFill>
                <a:latin typeface="Ubuntu" panose="020B0504030602030204" pitchFamily="34" charset="0"/>
                <a:cs typeface="Arial"/>
              </a:rPr>
              <a:t> </a:t>
            </a:r>
            <a:r>
              <a:rPr sz="1600" b="1" spc="141" dirty="0">
                <a:solidFill>
                  <a:srgbClr val="016A5F"/>
                </a:solidFill>
                <a:latin typeface="Ubuntu" panose="020B0504030602030204" pitchFamily="34" charset="0"/>
                <a:cs typeface="Arial"/>
              </a:rPr>
              <a:t>#3</a:t>
            </a:r>
            <a:endParaRPr sz="1600" dirty="0">
              <a:latin typeface="Ubuntu" panose="020B0504030602030204" pitchFamily="34" charset="0"/>
              <a:cs typeface="Arial"/>
            </a:endParaRPr>
          </a:p>
          <a:p>
            <a:pPr marL="22414">
              <a:lnSpc>
                <a:spcPts val="1421"/>
              </a:lnSpc>
            </a:pPr>
            <a:r>
              <a:rPr sz="1200" spc="-13" dirty="0">
                <a:solidFill>
                  <a:srgbClr val="221E1F"/>
                </a:solidFill>
                <a:latin typeface="Ubuntu" panose="020B0504030602030204" pitchFamily="34" charset="0"/>
                <a:cs typeface="Microsoft Sans Serif"/>
              </a:rPr>
              <a:t>The</a:t>
            </a:r>
            <a:r>
              <a:rPr sz="1200" spc="-40" dirty="0">
                <a:solidFill>
                  <a:srgbClr val="221E1F"/>
                </a:solidFill>
                <a:latin typeface="Ubuntu" panose="020B0504030602030204" pitchFamily="34" charset="0"/>
                <a:cs typeface="Microsoft Sans Serif"/>
              </a:rPr>
              <a:t> </a:t>
            </a:r>
            <a:r>
              <a:rPr sz="1200" spc="44" dirty="0">
                <a:solidFill>
                  <a:srgbClr val="221E1F"/>
                </a:solidFill>
                <a:latin typeface="Ubuntu" panose="020B0504030602030204" pitchFamily="34" charset="0"/>
                <a:cs typeface="Microsoft Sans Serif"/>
              </a:rPr>
              <a:t>facilitator</a:t>
            </a:r>
            <a:r>
              <a:rPr sz="1200" spc="-35" dirty="0">
                <a:solidFill>
                  <a:srgbClr val="221E1F"/>
                </a:solidFill>
                <a:latin typeface="Ubuntu" panose="020B0504030602030204" pitchFamily="34" charset="0"/>
                <a:cs typeface="Microsoft Sans Serif"/>
              </a:rPr>
              <a:t> </a:t>
            </a:r>
            <a:r>
              <a:rPr sz="1200" spc="49" dirty="0">
                <a:solidFill>
                  <a:srgbClr val="221E1F"/>
                </a:solidFill>
                <a:latin typeface="Ubuntu" panose="020B0504030602030204" pitchFamily="34" charset="0"/>
                <a:cs typeface="Microsoft Sans Serif"/>
              </a:rPr>
              <a:t>will</a:t>
            </a:r>
            <a:r>
              <a:rPr sz="1200" spc="-35" dirty="0">
                <a:solidFill>
                  <a:srgbClr val="221E1F"/>
                </a:solidFill>
                <a:latin typeface="Ubuntu" panose="020B0504030602030204" pitchFamily="34" charset="0"/>
                <a:cs typeface="Microsoft Sans Serif"/>
              </a:rPr>
              <a:t> </a:t>
            </a:r>
            <a:r>
              <a:rPr sz="1200" spc="-49" dirty="0">
                <a:solidFill>
                  <a:srgbClr val="221E1F"/>
                </a:solidFill>
                <a:latin typeface="Ubuntu" panose="020B0504030602030204" pitchFamily="34" charset="0"/>
                <a:cs typeface="Microsoft Sans Serif"/>
              </a:rPr>
              <a:t>say</a:t>
            </a:r>
            <a:r>
              <a:rPr sz="1200" spc="-40" dirty="0">
                <a:solidFill>
                  <a:srgbClr val="221E1F"/>
                </a:solidFill>
                <a:latin typeface="Ubuntu" panose="020B0504030602030204" pitchFamily="34" charset="0"/>
                <a:cs typeface="Microsoft Sans Serif"/>
              </a:rPr>
              <a:t> </a:t>
            </a:r>
            <a:r>
              <a:rPr sz="1200" spc="-18" dirty="0">
                <a:solidFill>
                  <a:srgbClr val="221E1F"/>
                </a:solidFill>
                <a:latin typeface="Ubuntu" panose="020B0504030602030204" pitchFamily="34" charset="0"/>
                <a:cs typeface="Microsoft Sans Serif"/>
              </a:rPr>
              <a:t>each</a:t>
            </a:r>
            <a:r>
              <a:rPr sz="1200" spc="-35" dirty="0">
                <a:solidFill>
                  <a:srgbClr val="221E1F"/>
                </a:solidFill>
                <a:latin typeface="Ubuntu" panose="020B0504030602030204" pitchFamily="34" charset="0"/>
                <a:cs typeface="Microsoft Sans Serif"/>
              </a:rPr>
              <a:t> </a:t>
            </a:r>
            <a:r>
              <a:rPr sz="1200" spc="9" dirty="0">
                <a:solidFill>
                  <a:srgbClr val="221E1F"/>
                </a:solidFill>
                <a:latin typeface="Ubuntu" panose="020B0504030602030204" pitchFamily="34" charset="0"/>
                <a:cs typeface="Microsoft Sans Serif"/>
              </a:rPr>
              <a:t>sentence</a:t>
            </a:r>
            <a:r>
              <a:rPr sz="1200" spc="-35" dirty="0">
                <a:solidFill>
                  <a:srgbClr val="221E1F"/>
                </a:solidFill>
                <a:latin typeface="Ubuntu" panose="020B0504030602030204" pitchFamily="34" charset="0"/>
                <a:cs typeface="Microsoft Sans Serif"/>
              </a:rPr>
              <a:t> </a:t>
            </a:r>
            <a:r>
              <a:rPr sz="1200" spc="35" dirty="0">
                <a:solidFill>
                  <a:srgbClr val="221E1F"/>
                </a:solidFill>
                <a:latin typeface="Ubuntu" panose="020B0504030602030204" pitchFamily="34" charset="0"/>
                <a:cs typeface="Microsoft Sans Serif"/>
              </a:rPr>
              <a:t>below</a:t>
            </a:r>
            <a:r>
              <a:rPr sz="1200" spc="-40" dirty="0">
                <a:solidFill>
                  <a:srgbClr val="221E1F"/>
                </a:solidFill>
                <a:latin typeface="Ubuntu" panose="020B0504030602030204" pitchFamily="34" charset="0"/>
                <a:cs typeface="Microsoft Sans Serif"/>
              </a:rPr>
              <a:t> </a:t>
            </a:r>
            <a:r>
              <a:rPr sz="1200" spc="31" dirty="0">
                <a:solidFill>
                  <a:srgbClr val="221E1F"/>
                </a:solidFill>
                <a:latin typeface="Ubuntu" panose="020B0504030602030204" pitchFamily="34" charset="0"/>
                <a:cs typeface="Microsoft Sans Serif"/>
              </a:rPr>
              <a:t>while</a:t>
            </a:r>
            <a:r>
              <a:rPr sz="1200" spc="-35" dirty="0">
                <a:solidFill>
                  <a:srgbClr val="221E1F"/>
                </a:solidFill>
                <a:latin typeface="Ubuntu" panose="020B0504030602030204" pitchFamily="34" charset="0"/>
                <a:cs typeface="Microsoft Sans Serif"/>
              </a:rPr>
              <a:t> </a:t>
            </a:r>
            <a:r>
              <a:rPr sz="1200" spc="4" dirty="0">
                <a:solidFill>
                  <a:srgbClr val="221E1F"/>
                </a:solidFill>
                <a:latin typeface="Ubuntu" panose="020B0504030602030204" pitchFamily="34" charset="0"/>
                <a:cs typeface="Microsoft Sans Serif"/>
              </a:rPr>
              <a:t>emphasizing</a:t>
            </a:r>
            <a:r>
              <a:rPr sz="1200" spc="-35" dirty="0">
                <a:solidFill>
                  <a:srgbClr val="221E1F"/>
                </a:solidFill>
                <a:latin typeface="Ubuntu" panose="020B0504030602030204" pitchFamily="34" charset="0"/>
                <a:cs typeface="Microsoft Sans Serif"/>
              </a:rPr>
              <a:t> </a:t>
            </a:r>
            <a:r>
              <a:rPr sz="1200" spc="57" dirty="0">
                <a:solidFill>
                  <a:srgbClr val="221E1F"/>
                </a:solidFill>
                <a:latin typeface="Ubuntu" panose="020B0504030602030204" pitchFamily="34" charset="0"/>
                <a:cs typeface="Microsoft Sans Serif"/>
              </a:rPr>
              <a:t>the</a:t>
            </a:r>
            <a:r>
              <a:rPr sz="1200" spc="-35" dirty="0">
                <a:solidFill>
                  <a:srgbClr val="221E1F"/>
                </a:solidFill>
                <a:latin typeface="Ubuntu" panose="020B0504030602030204" pitchFamily="34" charset="0"/>
                <a:cs typeface="Microsoft Sans Serif"/>
              </a:rPr>
              <a:t> </a:t>
            </a:r>
            <a:r>
              <a:rPr sz="1200" spc="35" dirty="0">
                <a:solidFill>
                  <a:srgbClr val="221E1F"/>
                </a:solidFill>
                <a:latin typeface="Ubuntu" panose="020B0504030602030204" pitchFamily="34" charset="0"/>
                <a:cs typeface="Microsoft Sans Serif"/>
              </a:rPr>
              <a:t>highlighted</a:t>
            </a:r>
            <a:r>
              <a:rPr sz="1200" spc="-40" dirty="0">
                <a:solidFill>
                  <a:srgbClr val="221E1F"/>
                </a:solidFill>
                <a:latin typeface="Ubuntu" panose="020B0504030602030204" pitchFamily="34" charset="0"/>
                <a:cs typeface="Microsoft Sans Serif"/>
              </a:rPr>
              <a:t> </a:t>
            </a:r>
            <a:r>
              <a:rPr sz="1200" spc="13" dirty="0">
                <a:solidFill>
                  <a:srgbClr val="221E1F"/>
                </a:solidFill>
                <a:latin typeface="Ubuntu" panose="020B0504030602030204" pitchFamily="34" charset="0"/>
                <a:cs typeface="Microsoft Sans Serif"/>
              </a:rPr>
              <a:t>words.</a:t>
            </a:r>
            <a:endParaRPr sz="1200" dirty="0">
              <a:latin typeface="Ubuntu" panose="020B0504030602030204" pitchFamily="34" charset="0"/>
              <a:cs typeface="Microsoft Sans Serif"/>
            </a:endParaRPr>
          </a:p>
          <a:p>
            <a:pPr>
              <a:spcBef>
                <a:spcPts val="31"/>
              </a:spcBef>
            </a:pPr>
            <a:endParaRPr sz="1059" dirty="0">
              <a:latin typeface="Ubuntu" panose="020B0504030602030204" pitchFamily="34" charset="0"/>
              <a:cs typeface="Microsoft Sans Serif"/>
            </a:endParaRPr>
          </a:p>
          <a:p>
            <a:pPr marL="622300" marR="1043348" algn="just">
              <a:tabLst>
                <a:tab pos="3553099" algn="l"/>
                <a:tab pos="3577193" algn="l"/>
              </a:tabLst>
            </a:pPr>
            <a:r>
              <a:rPr sz="2647" b="1" spc="26" baseline="-6944" dirty="0">
                <a:solidFill>
                  <a:srgbClr val="221E1F"/>
                </a:solidFill>
                <a:latin typeface="Ubuntu" panose="020B0504030602030204" pitchFamily="34" charset="0"/>
                <a:cs typeface="Arial"/>
              </a:rPr>
              <a:t>1</a:t>
            </a:r>
            <a:r>
              <a:rPr sz="2647" b="1" spc="331" baseline="-6944" dirty="0">
                <a:solidFill>
                  <a:srgbClr val="221E1F"/>
                </a:solidFill>
                <a:latin typeface="Ubuntu" panose="020B0504030602030204" pitchFamily="34" charset="0"/>
                <a:cs typeface="Arial"/>
              </a:rPr>
              <a:t> </a:t>
            </a:r>
            <a:r>
              <a:rPr sz="1235" b="1" i="1" spc="40" dirty="0">
                <a:solidFill>
                  <a:srgbClr val="39BB9C"/>
                </a:solidFill>
                <a:latin typeface="Ubuntu" panose="020B0504030602030204" pitchFamily="34" charset="0"/>
                <a:cs typeface="Arial"/>
              </a:rPr>
              <a:t>I</a:t>
            </a:r>
            <a:r>
              <a:rPr sz="1235" b="1" i="1" spc="-57" dirty="0">
                <a:solidFill>
                  <a:srgbClr val="39BB9C"/>
                </a:solidFill>
                <a:latin typeface="Ubuntu" panose="020B0504030602030204" pitchFamily="34" charset="0"/>
                <a:cs typeface="Arial"/>
              </a:rPr>
              <a:t> </a:t>
            </a:r>
            <a:r>
              <a:rPr sz="1235" spc="-18" dirty="0">
                <a:solidFill>
                  <a:srgbClr val="221E1F"/>
                </a:solidFill>
                <a:latin typeface="Ubuntu" panose="020B0504030602030204" pitchFamily="34" charset="0"/>
                <a:cs typeface="Microsoft Sans Serif"/>
              </a:rPr>
              <a:t>was</a:t>
            </a:r>
            <a:r>
              <a:rPr sz="1235" spc="-40" dirty="0">
                <a:solidFill>
                  <a:srgbClr val="221E1F"/>
                </a:solidFill>
                <a:latin typeface="Ubuntu" panose="020B0504030602030204" pitchFamily="34" charset="0"/>
                <a:cs typeface="Microsoft Sans Serif"/>
              </a:rPr>
              <a:t> </a:t>
            </a:r>
            <a:r>
              <a:rPr sz="1235" spc="40" dirty="0">
                <a:solidFill>
                  <a:srgbClr val="221E1F"/>
                </a:solidFill>
                <a:latin typeface="Ubuntu" panose="020B0504030602030204" pitchFamily="34" charset="0"/>
                <a:cs typeface="Microsoft Sans Serif"/>
              </a:rPr>
              <a:t>born</a:t>
            </a:r>
            <a:r>
              <a:rPr sz="1235" spc="-44" dirty="0">
                <a:solidFill>
                  <a:srgbClr val="221E1F"/>
                </a:solidFill>
                <a:latin typeface="Ubuntu" panose="020B0504030602030204" pitchFamily="34" charset="0"/>
                <a:cs typeface="Microsoft Sans Serif"/>
              </a:rPr>
              <a:t> </a:t>
            </a:r>
            <a:r>
              <a:rPr sz="1235" spc="26" dirty="0">
                <a:solidFill>
                  <a:srgbClr val="221E1F"/>
                </a:solidFill>
                <a:latin typeface="Ubuntu" panose="020B0504030602030204" pitchFamily="34" charset="0"/>
                <a:cs typeface="Microsoft Sans Serif"/>
              </a:rPr>
              <a:t>in</a:t>
            </a:r>
            <a:r>
              <a:rPr sz="1235" u="sng" spc="26" dirty="0">
                <a:solidFill>
                  <a:srgbClr val="221E1F"/>
                </a:solidFill>
                <a:uFill>
                  <a:solidFill>
                    <a:srgbClr val="211D1E"/>
                  </a:solidFill>
                </a:uFill>
                <a:latin typeface="Ubuntu" panose="020B0504030602030204" pitchFamily="34" charset="0"/>
                <a:cs typeface="Microsoft Sans Serif"/>
              </a:rPr>
              <a:t>	</a:t>
            </a:r>
            <a:r>
              <a:rPr sz="1235" spc="22" dirty="0">
                <a:solidFill>
                  <a:srgbClr val="221E1F"/>
                </a:solidFill>
                <a:latin typeface="Ubuntu" panose="020B0504030602030204" pitchFamily="34" charset="0"/>
                <a:cs typeface="Microsoft Sans Serif"/>
              </a:rPr>
              <a:t>(your </a:t>
            </a:r>
            <a:r>
              <a:rPr sz="1235" dirty="0">
                <a:solidFill>
                  <a:srgbClr val="221E1F"/>
                </a:solidFill>
                <a:latin typeface="Ubuntu" panose="020B0504030602030204" pitchFamily="34" charset="0"/>
                <a:cs typeface="Microsoft Sans Serif"/>
              </a:rPr>
              <a:t>place </a:t>
            </a:r>
            <a:r>
              <a:rPr sz="1235" spc="84" dirty="0">
                <a:solidFill>
                  <a:srgbClr val="221E1F"/>
                </a:solidFill>
                <a:latin typeface="Ubuntu" panose="020B0504030602030204" pitchFamily="34" charset="0"/>
                <a:cs typeface="Microsoft Sans Serif"/>
              </a:rPr>
              <a:t>of </a:t>
            </a:r>
            <a:r>
              <a:rPr sz="1235" spc="44" dirty="0">
                <a:solidFill>
                  <a:srgbClr val="221E1F"/>
                </a:solidFill>
                <a:latin typeface="Ubuntu" panose="020B0504030602030204" pitchFamily="34" charset="0"/>
                <a:cs typeface="Microsoft Sans Serif"/>
              </a:rPr>
              <a:t>birth) </a:t>
            </a:r>
            <a:r>
              <a:rPr sz="1235" spc="-313" dirty="0">
                <a:solidFill>
                  <a:srgbClr val="221E1F"/>
                </a:solidFill>
                <a:latin typeface="Ubuntu" panose="020B0504030602030204" pitchFamily="34" charset="0"/>
                <a:cs typeface="Microsoft Sans Serif"/>
              </a:rPr>
              <a:t> </a:t>
            </a:r>
            <a:endParaRPr lang="es-PA" sz="1235" spc="-313" dirty="0">
              <a:solidFill>
                <a:srgbClr val="221E1F"/>
              </a:solidFill>
              <a:latin typeface="Ubuntu" panose="020B0504030602030204" pitchFamily="34" charset="0"/>
              <a:cs typeface="Microsoft Sans Serif"/>
            </a:endParaRPr>
          </a:p>
          <a:p>
            <a:pPr marL="622300" marR="1043348" algn="just">
              <a:tabLst>
                <a:tab pos="3553099" algn="l"/>
                <a:tab pos="3577193" algn="l"/>
              </a:tabLst>
            </a:pPr>
            <a:r>
              <a:rPr sz="2647" b="1" spc="26" baseline="-5555" dirty="0">
                <a:solidFill>
                  <a:srgbClr val="221E1F"/>
                </a:solidFill>
                <a:latin typeface="Ubuntu" panose="020B0504030602030204" pitchFamily="34" charset="0"/>
                <a:cs typeface="Arial"/>
              </a:rPr>
              <a:t>2</a:t>
            </a:r>
            <a:r>
              <a:rPr sz="2647" b="1" spc="331" baseline="-5555" dirty="0">
                <a:solidFill>
                  <a:srgbClr val="221E1F"/>
                </a:solidFill>
                <a:latin typeface="Ubuntu" panose="020B0504030602030204" pitchFamily="34" charset="0"/>
                <a:cs typeface="Arial"/>
              </a:rPr>
              <a:t> </a:t>
            </a:r>
            <a:r>
              <a:rPr sz="1235" spc="-13" dirty="0">
                <a:solidFill>
                  <a:srgbClr val="221E1F"/>
                </a:solidFill>
                <a:latin typeface="Ubuntu" panose="020B0504030602030204" pitchFamily="34" charset="0"/>
                <a:cs typeface="Microsoft Sans Serif"/>
              </a:rPr>
              <a:t>I</a:t>
            </a:r>
            <a:r>
              <a:rPr sz="1235" spc="-40" dirty="0">
                <a:solidFill>
                  <a:srgbClr val="221E1F"/>
                </a:solidFill>
                <a:latin typeface="Ubuntu" panose="020B0504030602030204" pitchFamily="34" charset="0"/>
                <a:cs typeface="Microsoft Sans Serif"/>
              </a:rPr>
              <a:t> </a:t>
            </a:r>
            <a:r>
              <a:rPr sz="1235" b="1" i="1" spc="-4" dirty="0">
                <a:solidFill>
                  <a:srgbClr val="39BB9C"/>
                </a:solidFill>
                <a:latin typeface="Ubuntu" panose="020B0504030602030204" pitchFamily="34" charset="0"/>
                <a:cs typeface="Arial"/>
              </a:rPr>
              <a:t>was</a:t>
            </a:r>
            <a:r>
              <a:rPr sz="1235" b="1" i="1" spc="-62" dirty="0">
                <a:solidFill>
                  <a:srgbClr val="39BB9C"/>
                </a:solidFill>
                <a:latin typeface="Ubuntu" panose="020B0504030602030204" pitchFamily="34" charset="0"/>
                <a:cs typeface="Arial"/>
              </a:rPr>
              <a:t> </a:t>
            </a:r>
            <a:r>
              <a:rPr sz="1235" spc="40" dirty="0">
                <a:solidFill>
                  <a:srgbClr val="221E1F"/>
                </a:solidFill>
                <a:latin typeface="Ubuntu" panose="020B0504030602030204" pitchFamily="34" charset="0"/>
                <a:cs typeface="Microsoft Sans Serif"/>
              </a:rPr>
              <a:t>born</a:t>
            </a:r>
            <a:r>
              <a:rPr sz="1235" spc="-40" dirty="0">
                <a:solidFill>
                  <a:srgbClr val="221E1F"/>
                </a:solidFill>
                <a:latin typeface="Ubuntu" panose="020B0504030602030204" pitchFamily="34" charset="0"/>
                <a:cs typeface="Microsoft Sans Serif"/>
              </a:rPr>
              <a:t> </a:t>
            </a:r>
            <a:r>
              <a:rPr sz="1235" spc="26" dirty="0">
                <a:solidFill>
                  <a:srgbClr val="221E1F"/>
                </a:solidFill>
                <a:latin typeface="Ubuntu" panose="020B0504030602030204" pitchFamily="34" charset="0"/>
                <a:cs typeface="Microsoft Sans Serif"/>
              </a:rPr>
              <a:t>in</a:t>
            </a:r>
            <a:r>
              <a:rPr sz="1235" u="sng" spc="26" dirty="0">
                <a:solidFill>
                  <a:srgbClr val="221E1F"/>
                </a:solidFill>
                <a:uFill>
                  <a:solidFill>
                    <a:srgbClr val="211D1E"/>
                  </a:solidFill>
                </a:uFill>
                <a:latin typeface="Ubuntu" panose="020B0504030602030204" pitchFamily="34" charset="0"/>
                <a:cs typeface="Microsoft Sans Serif"/>
              </a:rPr>
              <a:t>	</a:t>
            </a:r>
            <a:r>
              <a:rPr sz="1235" spc="22" dirty="0">
                <a:solidFill>
                  <a:srgbClr val="221E1F"/>
                </a:solidFill>
                <a:latin typeface="Ubuntu" panose="020B0504030602030204" pitchFamily="34" charset="0"/>
                <a:cs typeface="Microsoft Sans Serif"/>
              </a:rPr>
              <a:t>(your</a:t>
            </a:r>
            <a:r>
              <a:rPr sz="1235" spc="-57" dirty="0">
                <a:solidFill>
                  <a:srgbClr val="221E1F"/>
                </a:solidFill>
                <a:latin typeface="Ubuntu" panose="020B0504030602030204" pitchFamily="34" charset="0"/>
                <a:cs typeface="Microsoft Sans Serif"/>
              </a:rPr>
              <a:t> </a:t>
            </a:r>
            <a:r>
              <a:rPr sz="1235" dirty="0">
                <a:solidFill>
                  <a:srgbClr val="221E1F"/>
                </a:solidFill>
                <a:latin typeface="Ubuntu" panose="020B0504030602030204" pitchFamily="34" charset="0"/>
                <a:cs typeface="Microsoft Sans Serif"/>
              </a:rPr>
              <a:t>place</a:t>
            </a:r>
            <a:r>
              <a:rPr sz="1235" spc="-62" dirty="0">
                <a:solidFill>
                  <a:srgbClr val="221E1F"/>
                </a:solidFill>
                <a:latin typeface="Ubuntu" panose="020B0504030602030204" pitchFamily="34" charset="0"/>
                <a:cs typeface="Microsoft Sans Serif"/>
              </a:rPr>
              <a:t> </a:t>
            </a:r>
            <a:r>
              <a:rPr sz="1235" spc="84" dirty="0">
                <a:solidFill>
                  <a:srgbClr val="221E1F"/>
                </a:solidFill>
                <a:latin typeface="Ubuntu" panose="020B0504030602030204" pitchFamily="34" charset="0"/>
                <a:cs typeface="Microsoft Sans Serif"/>
              </a:rPr>
              <a:t>of</a:t>
            </a:r>
            <a:r>
              <a:rPr sz="1235" spc="-62" dirty="0">
                <a:solidFill>
                  <a:srgbClr val="221E1F"/>
                </a:solidFill>
                <a:latin typeface="Ubuntu" panose="020B0504030602030204" pitchFamily="34" charset="0"/>
                <a:cs typeface="Microsoft Sans Serif"/>
              </a:rPr>
              <a:t> </a:t>
            </a:r>
            <a:r>
              <a:rPr sz="1235" spc="44" dirty="0">
                <a:solidFill>
                  <a:srgbClr val="221E1F"/>
                </a:solidFill>
                <a:latin typeface="Ubuntu" panose="020B0504030602030204" pitchFamily="34" charset="0"/>
                <a:cs typeface="Microsoft Sans Serif"/>
              </a:rPr>
              <a:t>birth) </a:t>
            </a:r>
            <a:r>
              <a:rPr sz="1235" spc="-313" dirty="0">
                <a:solidFill>
                  <a:srgbClr val="221E1F"/>
                </a:solidFill>
                <a:latin typeface="Ubuntu" panose="020B0504030602030204" pitchFamily="34" charset="0"/>
                <a:cs typeface="Microsoft Sans Serif"/>
              </a:rPr>
              <a:t> </a:t>
            </a:r>
            <a:r>
              <a:rPr sz="1765" b="1" spc="18" dirty="0">
                <a:solidFill>
                  <a:srgbClr val="221E1F"/>
                </a:solidFill>
                <a:latin typeface="Ubuntu" panose="020B0504030602030204" pitchFamily="34" charset="0"/>
                <a:cs typeface="Arial"/>
              </a:rPr>
              <a:t>3</a:t>
            </a:r>
            <a:r>
              <a:rPr sz="1765" b="1" spc="221" dirty="0">
                <a:solidFill>
                  <a:srgbClr val="221E1F"/>
                </a:solidFill>
                <a:latin typeface="Ubuntu" panose="020B0504030602030204" pitchFamily="34" charset="0"/>
                <a:cs typeface="Arial"/>
              </a:rPr>
              <a:t> </a:t>
            </a:r>
            <a:r>
              <a:rPr sz="1853" spc="-19" baseline="3968" dirty="0">
                <a:solidFill>
                  <a:srgbClr val="221E1F"/>
                </a:solidFill>
                <a:latin typeface="Ubuntu" panose="020B0504030602030204" pitchFamily="34" charset="0"/>
                <a:cs typeface="Microsoft Sans Serif"/>
              </a:rPr>
              <a:t>I</a:t>
            </a:r>
            <a:r>
              <a:rPr sz="1853" spc="-66" baseline="3968" dirty="0">
                <a:solidFill>
                  <a:srgbClr val="221E1F"/>
                </a:solidFill>
                <a:latin typeface="Ubuntu" panose="020B0504030602030204" pitchFamily="34" charset="0"/>
                <a:cs typeface="Microsoft Sans Serif"/>
              </a:rPr>
              <a:t> </a:t>
            </a:r>
            <a:r>
              <a:rPr sz="1853" spc="-26" baseline="3968" dirty="0">
                <a:solidFill>
                  <a:srgbClr val="221E1F"/>
                </a:solidFill>
                <a:latin typeface="Ubuntu" panose="020B0504030602030204" pitchFamily="34" charset="0"/>
                <a:cs typeface="Microsoft Sans Serif"/>
              </a:rPr>
              <a:t>was</a:t>
            </a:r>
            <a:r>
              <a:rPr sz="1853" spc="-59" baseline="3968" dirty="0">
                <a:solidFill>
                  <a:srgbClr val="221E1F"/>
                </a:solidFill>
                <a:latin typeface="Ubuntu" panose="020B0504030602030204" pitchFamily="34" charset="0"/>
                <a:cs typeface="Microsoft Sans Serif"/>
              </a:rPr>
              <a:t> </a:t>
            </a:r>
            <a:r>
              <a:rPr sz="1853" b="1" i="1" spc="-46" baseline="3968" dirty="0">
                <a:solidFill>
                  <a:srgbClr val="39BB9C"/>
                </a:solidFill>
                <a:latin typeface="Ubuntu" panose="020B0504030602030204" pitchFamily="34" charset="0"/>
                <a:cs typeface="Arial"/>
              </a:rPr>
              <a:t>born</a:t>
            </a:r>
            <a:r>
              <a:rPr sz="1853" b="1" i="1" spc="-92" baseline="3968" dirty="0">
                <a:solidFill>
                  <a:srgbClr val="39BB9C"/>
                </a:solidFill>
                <a:latin typeface="Ubuntu" panose="020B0504030602030204" pitchFamily="34" charset="0"/>
                <a:cs typeface="Arial"/>
              </a:rPr>
              <a:t> </a:t>
            </a:r>
            <a:r>
              <a:rPr sz="1853" spc="39" baseline="3968" dirty="0">
                <a:solidFill>
                  <a:srgbClr val="221E1F"/>
                </a:solidFill>
                <a:latin typeface="Ubuntu" panose="020B0504030602030204" pitchFamily="34" charset="0"/>
                <a:cs typeface="Microsoft Sans Serif"/>
              </a:rPr>
              <a:t>in</a:t>
            </a:r>
            <a:r>
              <a:rPr sz="1853" u="sng" spc="39" baseline="3968" dirty="0">
                <a:solidFill>
                  <a:srgbClr val="221E1F"/>
                </a:solidFill>
                <a:uFill>
                  <a:solidFill>
                    <a:srgbClr val="211D1E"/>
                  </a:solidFill>
                </a:uFill>
                <a:latin typeface="Ubuntu" panose="020B0504030602030204" pitchFamily="34" charset="0"/>
                <a:cs typeface="Microsoft Sans Serif"/>
              </a:rPr>
              <a:t>	</a:t>
            </a:r>
            <a:r>
              <a:rPr sz="1853" spc="33" baseline="3968" dirty="0">
                <a:solidFill>
                  <a:srgbClr val="221E1F"/>
                </a:solidFill>
                <a:latin typeface="Ubuntu" panose="020B0504030602030204" pitchFamily="34" charset="0"/>
                <a:cs typeface="Microsoft Sans Serif"/>
              </a:rPr>
              <a:t>(your </a:t>
            </a:r>
            <a:r>
              <a:rPr sz="1853" baseline="3968" dirty="0">
                <a:solidFill>
                  <a:srgbClr val="221E1F"/>
                </a:solidFill>
                <a:latin typeface="Ubuntu" panose="020B0504030602030204" pitchFamily="34" charset="0"/>
                <a:cs typeface="Microsoft Sans Serif"/>
              </a:rPr>
              <a:t>place </a:t>
            </a:r>
            <a:r>
              <a:rPr sz="1853" spc="125" baseline="3968" dirty="0">
                <a:solidFill>
                  <a:srgbClr val="221E1F"/>
                </a:solidFill>
                <a:latin typeface="Ubuntu" panose="020B0504030602030204" pitchFamily="34" charset="0"/>
                <a:cs typeface="Microsoft Sans Serif"/>
              </a:rPr>
              <a:t>of </a:t>
            </a:r>
            <a:r>
              <a:rPr sz="1853" spc="66" baseline="3968" dirty="0">
                <a:solidFill>
                  <a:srgbClr val="221E1F"/>
                </a:solidFill>
                <a:latin typeface="Ubuntu" panose="020B0504030602030204" pitchFamily="34" charset="0"/>
                <a:cs typeface="Microsoft Sans Serif"/>
              </a:rPr>
              <a:t>birth)</a:t>
            </a:r>
            <a:endParaRPr lang="es-PA" sz="1853" spc="66" baseline="3968" dirty="0">
              <a:solidFill>
                <a:srgbClr val="221E1F"/>
              </a:solidFill>
              <a:latin typeface="Ubuntu" panose="020B0504030602030204" pitchFamily="34" charset="0"/>
              <a:cs typeface="Microsoft Sans Serif"/>
            </a:endParaRPr>
          </a:p>
          <a:p>
            <a:pPr marL="622300" marR="1043348" algn="just">
              <a:tabLst>
                <a:tab pos="3553099" algn="l"/>
                <a:tab pos="3577193" algn="l"/>
              </a:tabLst>
            </a:pPr>
            <a:r>
              <a:rPr sz="1853" spc="-469" baseline="3968" dirty="0">
                <a:solidFill>
                  <a:srgbClr val="221E1F"/>
                </a:solidFill>
                <a:latin typeface="Ubuntu" panose="020B0504030602030204" pitchFamily="34" charset="0"/>
                <a:cs typeface="Microsoft Sans Serif"/>
              </a:rPr>
              <a:t> </a:t>
            </a:r>
            <a:r>
              <a:rPr sz="2647" b="1" spc="26" baseline="-5555" dirty="0">
                <a:solidFill>
                  <a:srgbClr val="221E1F"/>
                </a:solidFill>
                <a:latin typeface="Ubuntu" panose="020B0504030602030204" pitchFamily="34" charset="0"/>
                <a:cs typeface="Arial"/>
              </a:rPr>
              <a:t>4</a:t>
            </a:r>
            <a:r>
              <a:rPr sz="2647" b="1" spc="337" baseline="-5555" dirty="0">
                <a:solidFill>
                  <a:srgbClr val="221E1F"/>
                </a:solidFill>
                <a:latin typeface="Ubuntu" panose="020B0504030602030204" pitchFamily="34" charset="0"/>
                <a:cs typeface="Arial"/>
              </a:rPr>
              <a:t> </a:t>
            </a:r>
            <a:r>
              <a:rPr sz="1235" spc="-13" dirty="0">
                <a:solidFill>
                  <a:srgbClr val="221E1F"/>
                </a:solidFill>
                <a:latin typeface="Ubuntu" panose="020B0504030602030204" pitchFamily="34" charset="0"/>
                <a:cs typeface="Microsoft Sans Serif"/>
              </a:rPr>
              <a:t>I</a:t>
            </a:r>
            <a:r>
              <a:rPr sz="1235" spc="-44" dirty="0">
                <a:solidFill>
                  <a:srgbClr val="221E1F"/>
                </a:solidFill>
                <a:latin typeface="Ubuntu" panose="020B0504030602030204" pitchFamily="34" charset="0"/>
                <a:cs typeface="Microsoft Sans Serif"/>
              </a:rPr>
              <a:t> </a:t>
            </a:r>
            <a:r>
              <a:rPr sz="1235" spc="-18" dirty="0">
                <a:solidFill>
                  <a:srgbClr val="221E1F"/>
                </a:solidFill>
                <a:latin typeface="Ubuntu" panose="020B0504030602030204" pitchFamily="34" charset="0"/>
                <a:cs typeface="Microsoft Sans Serif"/>
              </a:rPr>
              <a:t>was</a:t>
            </a:r>
            <a:r>
              <a:rPr sz="1235" spc="-40" dirty="0">
                <a:solidFill>
                  <a:srgbClr val="221E1F"/>
                </a:solidFill>
                <a:latin typeface="Ubuntu" panose="020B0504030602030204" pitchFamily="34" charset="0"/>
                <a:cs typeface="Microsoft Sans Serif"/>
              </a:rPr>
              <a:t> </a:t>
            </a:r>
            <a:r>
              <a:rPr sz="1235" spc="40" dirty="0">
                <a:solidFill>
                  <a:srgbClr val="221E1F"/>
                </a:solidFill>
                <a:latin typeface="Ubuntu" panose="020B0504030602030204" pitchFamily="34" charset="0"/>
                <a:cs typeface="Microsoft Sans Serif"/>
              </a:rPr>
              <a:t>born</a:t>
            </a:r>
            <a:r>
              <a:rPr sz="1235" spc="-40" dirty="0">
                <a:solidFill>
                  <a:srgbClr val="221E1F"/>
                </a:solidFill>
                <a:latin typeface="Ubuntu" panose="020B0504030602030204" pitchFamily="34" charset="0"/>
                <a:cs typeface="Microsoft Sans Serif"/>
              </a:rPr>
              <a:t> </a:t>
            </a:r>
            <a:r>
              <a:rPr sz="1235" b="1" i="1" spc="-26" dirty="0">
                <a:solidFill>
                  <a:srgbClr val="39BB9C"/>
                </a:solidFill>
                <a:latin typeface="Ubuntu" panose="020B0504030602030204" pitchFamily="34" charset="0"/>
                <a:cs typeface="Arial"/>
              </a:rPr>
              <a:t>in</a:t>
            </a:r>
            <a:r>
              <a:rPr sz="1853" u="sng" spc="39" baseline="3968" dirty="0">
                <a:solidFill>
                  <a:srgbClr val="221E1F"/>
                </a:solidFill>
                <a:uFill>
                  <a:solidFill>
                    <a:srgbClr val="211D1E"/>
                  </a:solidFill>
                </a:uFill>
                <a:latin typeface="Ubuntu" panose="020B0504030602030204" pitchFamily="34" charset="0"/>
                <a:cs typeface="Microsoft Sans Serif"/>
              </a:rPr>
              <a:t>	</a:t>
            </a:r>
            <a:r>
              <a:rPr sz="1235" spc="22" dirty="0">
                <a:solidFill>
                  <a:srgbClr val="221E1F"/>
                </a:solidFill>
                <a:latin typeface="Ubuntu" panose="020B0504030602030204" pitchFamily="34" charset="0"/>
                <a:cs typeface="Microsoft Sans Serif"/>
              </a:rPr>
              <a:t>(your </a:t>
            </a:r>
            <a:r>
              <a:rPr sz="1235" dirty="0">
                <a:solidFill>
                  <a:srgbClr val="221E1F"/>
                </a:solidFill>
                <a:latin typeface="Ubuntu" panose="020B0504030602030204" pitchFamily="34" charset="0"/>
                <a:cs typeface="Microsoft Sans Serif"/>
              </a:rPr>
              <a:t>place </a:t>
            </a:r>
            <a:r>
              <a:rPr sz="1235" spc="84" dirty="0">
                <a:solidFill>
                  <a:srgbClr val="221E1F"/>
                </a:solidFill>
                <a:latin typeface="Ubuntu" panose="020B0504030602030204" pitchFamily="34" charset="0"/>
                <a:cs typeface="Microsoft Sans Serif"/>
              </a:rPr>
              <a:t>of </a:t>
            </a:r>
            <a:r>
              <a:rPr sz="1235" spc="44" dirty="0">
                <a:solidFill>
                  <a:srgbClr val="221E1F"/>
                </a:solidFill>
                <a:latin typeface="Ubuntu" panose="020B0504030602030204" pitchFamily="34" charset="0"/>
                <a:cs typeface="Microsoft Sans Serif"/>
              </a:rPr>
              <a:t>birth) </a:t>
            </a:r>
            <a:r>
              <a:rPr sz="1235" spc="-313" dirty="0">
                <a:solidFill>
                  <a:srgbClr val="221E1F"/>
                </a:solidFill>
                <a:latin typeface="Ubuntu" panose="020B0504030602030204" pitchFamily="34" charset="0"/>
                <a:cs typeface="Microsoft Sans Serif"/>
              </a:rPr>
              <a:t> </a:t>
            </a:r>
            <a:r>
              <a:rPr sz="2647" b="1" spc="26" baseline="-9722" dirty="0">
                <a:solidFill>
                  <a:srgbClr val="221E1F"/>
                </a:solidFill>
                <a:latin typeface="Ubuntu" panose="020B0504030602030204" pitchFamily="34" charset="0"/>
                <a:cs typeface="Arial"/>
              </a:rPr>
              <a:t>5</a:t>
            </a:r>
            <a:r>
              <a:rPr sz="2647" b="1" spc="324" baseline="-9722" dirty="0">
                <a:solidFill>
                  <a:srgbClr val="221E1F"/>
                </a:solidFill>
                <a:latin typeface="Ubuntu" panose="020B0504030602030204" pitchFamily="34" charset="0"/>
                <a:cs typeface="Arial"/>
              </a:rPr>
              <a:t> </a:t>
            </a:r>
            <a:r>
              <a:rPr sz="1235" spc="-13" dirty="0">
                <a:solidFill>
                  <a:srgbClr val="221E1F"/>
                </a:solidFill>
                <a:latin typeface="Ubuntu" panose="020B0504030602030204" pitchFamily="34" charset="0"/>
                <a:cs typeface="Microsoft Sans Serif"/>
              </a:rPr>
              <a:t>I</a:t>
            </a:r>
            <a:r>
              <a:rPr sz="1235" spc="-44" dirty="0">
                <a:solidFill>
                  <a:srgbClr val="221E1F"/>
                </a:solidFill>
                <a:latin typeface="Ubuntu" panose="020B0504030602030204" pitchFamily="34" charset="0"/>
                <a:cs typeface="Microsoft Sans Serif"/>
              </a:rPr>
              <a:t> </a:t>
            </a:r>
            <a:r>
              <a:rPr sz="1235" spc="-18" dirty="0">
                <a:solidFill>
                  <a:srgbClr val="221E1F"/>
                </a:solidFill>
                <a:latin typeface="Ubuntu" panose="020B0504030602030204" pitchFamily="34" charset="0"/>
                <a:cs typeface="Microsoft Sans Serif"/>
              </a:rPr>
              <a:t>was</a:t>
            </a:r>
            <a:r>
              <a:rPr sz="1235" spc="-44" dirty="0">
                <a:solidFill>
                  <a:srgbClr val="221E1F"/>
                </a:solidFill>
                <a:latin typeface="Ubuntu" panose="020B0504030602030204" pitchFamily="34" charset="0"/>
                <a:cs typeface="Microsoft Sans Serif"/>
              </a:rPr>
              <a:t> </a:t>
            </a:r>
            <a:r>
              <a:rPr sz="1235" spc="40" dirty="0">
                <a:solidFill>
                  <a:srgbClr val="221E1F"/>
                </a:solidFill>
                <a:latin typeface="Ubuntu" panose="020B0504030602030204" pitchFamily="34" charset="0"/>
                <a:cs typeface="Microsoft Sans Serif"/>
              </a:rPr>
              <a:t>born</a:t>
            </a:r>
            <a:r>
              <a:rPr sz="1235" spc="-44" dirty="0">
                <a:solidFill>
                  <a:srgbClr val="221E1F"/>
                </a:solidFill>
                <a:latin typeface="Ubuntu" panose="020B0504030602030204" pitchFamily="34" charset="0"/>
                <a:cs typeface="Microsoft Sans Serif"/>
              </a:rPr>
              <a:t> </a:t>
            </a:r>
            <a:r>
              <a:rPr sz="1235" spc="26" dirty="0">
                <a:solidFill>
                  <a:srgbClr val="221E1F"/>
                </a:solidFill>
                <a:latin typeface="Ubuntu" panose="020B0504030602030204" pitchFamily="34" charset="0"/>
                <a:cs typeface="Microsoft Sans Serif"/>
              </a:rPr>
              <a:t>in</a:t>
            </a:r>
            <a:r>
              <a:rPr sz="1853" u="sng" spc="39" baseline="3968" dirty="0">
                <a:solidFill>
                  <a:srgbClr val="221E1F"/>
                </a:solidFill>
                <a:uFill>
                  <a:solidFill>
                    <a:srgbClr val="211D1E"/>
                  </a:solidFill>
                </a:uFill>
                <a:latin typeface="Ubuntu" panose="020B0504030602030204" pitchFamily="34" charset="0"/>
                <a:cs typeface="Microsoft Sans Serif"/>
              </a:rPr>
              <a:t>	</a:t>
            </a:r>
            <a:r>
              <a:rPr sz="1235" b="1" i="1" spc="35" dirty="0">
                <a:solidFill>
                  <a:srgbClr val="39BB9C"/>
                </a:solidFill>
                <a:latin typeface="Ubuntu" panose="020B0504030602030204" pitchFamily="34" charset="0"/>
                <a:cs typeface="Arial"/>
              </a:rPr>
              <a:t>(</a:t>
            </a:r>
            <a:r>
              <a:rPr sz="1235" b="1" i="1" spc="-22" dirty="0">
                <a:solidFill>
                  <a:srgbClr val="39BB9C"/>
                </a:solidFill>
                <a:latin typeface="Ubuntu" panose="020B0504030602030204" pitchFamily="34" charset="0"/>
                <a:cs typeface="Arial"/>
              </a:rPr>
              <a:t>y</a:t>
            </a:r>
            <a:r>
              <a:rPr sz="1235" b="1" i="1" spc="-13" dirty="0">
                <a:solidFill>
                  <a:srgbClr val="39BB9C"/>
                </a:solidFill>
                <a:latin typeface="Ubuntu" panose="020B0504030602030204" pitchFamily="34" charset="0"/>
                <a:cs typeface="Arial"/>
              </a:rPr>
              <a:t>our</a:t>
            </a:r>
            <a:r>
              <a:rPr sz="1235" b="1" i="1" spc="-49" dirty="0">
                <a:solidFill>
                  <a:srgbClr val="39BB9C"/>
                </a:solidFill>
                <a:latin typeface="Ubuntu" panose="020B0504030602030204" pitchFamily="34" charset="0"/>
                <a:cs typeface="Arial"/>
              </a:rPr>
              <a:t> </a:t>
            </a:r>
            <a:r>
              <a:rPr sz="1235" b="1" i="1" dirty="0">
                <a:solidFill>
                  <a:srgbClr val="39BB9C"/>
                </a:solidFill>
                <a:latin typeface="Ubuntu" panose="020B0504030602030204" pitchFamily="34" charset="0"/>
                <a:cs typeface="Arial"/>
              </a:rPr>
              <a:t>p</a:t>
            </a:r>
            <a:r>
              <a:rPr sz="1235" b="1" i="1" spc="-18" dirty="0">
                <a:solidFill>
                  <a:srgbClr val="39BB9C"/>
                </a:solidFill>
                <a:latin typeface="Ubuntu" panose="020B0504030602030204" pitchFamily="34" charset="0"/>
                <a:cs typeface="Arial"/>
              </a:rPr>
              <a:t>l</a:t>
            </a:r>
            <a:r>
              <a:rPr sz="1235" b="1" i="1" spc="-31" dirty="0">
                <a:solidFill>
                  <a:srgbClr val="39BB9C"/>
                </a:solidFill>
                <a:latin typeface="Ubuntu" panose="020B0504030602030204" pitchFamily="34" charset="0"/>
                <a:cs typeface="Arial"/>
              </a:rPr>
              <a:t>a</a:t>
            </a:r>
            <a:r>
              <a:rPr sz="1235" b="1" i="1" spc="-62" dirty="0">
                <a:solidFill>
                  <a:srgbClr val="39BB9C"/>
                </a:solidFill>
                <a:latin typeface="Ubuntu" panose="020B0504030602030204" pitchFamily="34" charset="0"/>
                <a:cs typeface="Arial"/>
              </a:rPr>
              <a:t>c</a:t>
            </a:r>
            <a:r>
              <a:rPr sz="1235" b="1" i="1" spc="-35" dirty="0">
                <a:solidFill>
                  <a:srgbClr val="39BB9C"/>
                </a:solidFill>
                <a:latin typeface="Ubuntu" panose="020B0504030602030204" pitchFamily="34" charset="0"/>
                <a:cs typeface="Arial"/>
              </a:rPr>
              <a:t>e</a:t>
            </a:r>
            <a:r>
              <a:rPr sz="1235" b="1" i="1" spc="-49" dirty="0">
                <a:solidFill>
                  <a:srgbClr val="39BB9C"/>
                </a:solidFill>
                <a:latin typeface="Ubuntu" panose="020B0504030602030204" pitchFamily="34" charset="0"/>
                <a:cs typeface="Arial"/>
              </a:rPr>
              <a:t> </a:t>
            </a:r>
            <a:r>
              <a:rPr sz="1235" b="1" i="1" spc="40" dirty="0">
                <a:solidFill>
                  <a:srgbClr val="39BB9C"/>
                </a:solidFill>
                <a:latin typeface="Ubuntu" panose="020B0504030602030204" pitchFamily="34" charset="0"/>
                <a:cs typeface="Arial"/>
              </a:rPr>
              <a:t>of</a:t>
            </a:r>
            <a:r>
              <a:rPr sz="1235" b="1" i="1" spc="-49" dirty="0">
                <a:solidFill>
                  <a:srgbClr val="39BB9C"/>
                </a:solidFill>
                <a:latin typeface="Ubuntu" panose="020B0504030602030204" pitchFamily="34" charset="0"/>
                <a:cs typeface="Arial"/>
              </a:rPr>
              <a:t> </a:t>
            </a:r>
            <a:r>
              <a:rPr sz="1235" b="1" i="1" dirty="0">
                <a:solidFill>
                  <a:srgbClr val="39BB9C"/>
                </a:solidFill>
                <a:latin typeface="Ubuntu" panose="020B0504030602030204" pitchFamily="34" charset="0"/>
                <a:cs typeface="Arial"/>
              </a:rPr>
              <a:t>bi</a:t>
            </a:r>
            <a:r>
              <a:rPr sz="1235" b="1" i="1" spc="-13" dirty="0">
                <a:solidFill>
                  <a:srgbClr val="39BB9C"/>
                </a:solidFill>
                <a:latin typeface="Ubuntu" panose="020B0504030602030204" pitchFamily="34" charset="0"/>
                <a:cs typeface="Arial"/>
              </a:rPr>
              <a:t>r</a:t>
            </a:r>
            <a:r>
              <a:rPr sz="1235" b="1" i="1" spc="13" dirty="0">
                <a:solidFill>
                  <a:srgbClr val="39BB9C"/>
                </a:solidFill>
                <a:latin typeface="Ubuntu" panose="020B0504030602030204" pitchFamily="34" charset="0"/>
                <a:cs typeface="Arial"/>
              </a:rPr>
              <a:t>t</a:t>
            </a:r>
            <a:r>
              <a:rPr sz="1235" b="1" i="1" dirty="0">
                <a:solidFill>
                  <a:srgbClr val="39BB9C"/>
                </a:solidFill>
                <a:latin typeface="Ubuntu" panose="020B0504030602030204" pitchFamily="34" charset="0"/>
                <a:cs typeface="Arial"/>
              </a:rPr>
              <a:t>h</a:t>
            </a:r>
            <a:r>
              <a:rPr sz="1235" b="1" i="1" spc="26" dirty="0">
                <a:solidFill>
                  <a:srgbClr val="39BB9C"/>
                </a:solidFill>
                <a:latin typeface="Ubuntu" panose="020B0504030602030204" pitchFamily="34" charset="0"/>
                <a:cs typeface="Arial"/>
              </a:rPr>
              <a:t>)</a:t>
            </a:r>
            <a:endParaRPr sz="1235" b="1" dirty="0">
              <a:latin typeface="Ubuntu" panose="020B0504030602030204" pitchFamily="34" charset="0"/>
              <a:cs typeface="Arial"/>
            </a:endParaRPr>
          </a:p>
        </p:txBody>
      </p:sp>
      <p:sp>
        <p:nvSpPr>
          <p:cNvPr id="26" name="object 5">
            <a:extLst>
              <a:ext uri="{FF2B5EF4-FFF2-40B4-BE49-F238E27FC236}">
                <a16:creationId xmlns:a16="http://schemas.microsoft.com/office/drawing/2014/main" id="{D97C0509-4F38-43B6-9578-E344F174FD84}"/>
              </a:ext>
            </a:extLst>
          </p:cNvPr>
          <p:cNvSpPr txBox="1"/>
          <p:nvPr/>
        </p:nvSpPr>
        <p:spPr>
          <a:xfrm>
            <a:off x="388661" y="8132646"/>
            <a:ext cx="6085352" cy="766266"/>
          </a:xfrm>
          <a:prstGeom prst="rect">
            <a:avLst/>
          </a:prstGeom>
        </p:spPr>
        <p:txBody>
          <a:bodyPr vert="horz" wrap="square" lIns="0" tIns="11206" rIns="0" bIns="0" rtlCol="0">
            <a:spAutoFit/>
          </a:bodyPr>
          <a:lstStyle/>
          <a:p>
            <a:pPr marL="11206">
              <a:spcBef>
                <a:spcPts val="88"/>
              </a:spcBef>
            </a:pPr>
            <a:r>
              <a:rPr sz="1235" i="1" spc="-75" dirty="0">
                <a:solidFill>
                  <a:srgbClr val="179984"/>
                </a:solidFill>
                <a:latin typeface="Ubuntu" panose="020B0504030602030204" pitchFamily="34" charset="0"/>
                <a:cs typeface="Arial"/>
              </a:rPr>
              <a:t>Go</a:t>
            </a:r>
            <a:r>
              <a:rPr sz="1235" i="1" spc="-53" dirty="0">
                <a:solidFill>
                  <a:srgbClr val="179984"/>
                </a:solidFill>
                <a:latin typeface="Ubuntu" panose="020B0504030602030204" pitchFamily="34" charset="0"/>
                <a:cs typeface="Arial"/>
              </a:rPr>
              <a:t> </a:t>
            </a:r>
            <a:r>
              <a:rPr sz="1235" i="1" spc="79" dirty="0">
                <a:solidFill>
                  <a:srgbClr val="179984"/>
                </a:solidFill>
                <a:latin typeface="Ubuntu" panose="020B0504030602030204" pitchFamily="34" charset="0"/>
                <a:cs typeface="Arial"/>
              </a:rPr>
              <a:t>to</a:t>
            </a:r>
            <a:r>
              <a:rPr sz="1235" i="1" spc="-53" dirty="0">
                <a:solidFill>
                  <a:srgbClr val="179984"/>
                </a:solidFill>
                <a:latin typeface="Ubuntu" panose="020B0504030602030204" pitchFamily="34" charset="0"/>
                <a:cs typeface="Arial"/>
              </a:rPr>
              <a:t> </a:t>
            </a:r>
            <a:r>
              <a:rPr sz="1235" i="1" spc="22" dirty="0">
                <a:solidFill>
                  <a:srgbClr val="179984"/>
                </a:solidFill>
                <a:latin typeface="Ubuntu" panose="020B0504030602030204" pitchFamily="34" charset="0"/>
                <a:cs typeface="Arial"/>
              </a:rPr>
              <a:t>your</a:t>
            </a:r>
            <a:r>
              <a:rPr sz="1235" i="1" spc="-53" dirty="0">
                <a:solidFill>
                  <a:srgbClr val="179984"/>
                </a:solidFill>
                <a:latin typeface="Ubuntu" panose="020B0504030602030204" pitchFamily="34" charset="0"/>
                <a:cs typeface="Arial"/>
              </a:rPr>
              <a:t> </a:t>
            </a:r>
            <a:r>
              <a:rPr sz="1235" i="1" spc="-35" dirty="0">
                <a:solidFill>
                  <a:srgbClr val="179984"/>
                </a:solidFill>
                <a:latin typeface="Ubuntu" panose="020B0504030602030204" pitchFamily="34" charset="0"/>
                <a:cs typeface="Arial"/>
              </a:rPr>
              <a:t>speech</a:t>
            </a:r>
            <a:r>
              <a:rPr sz="1235" i="1" spc="-53" dirty="0">
                <a:solidFill>
                  <a:srgbClr val="179984"/>
                </a:solidFill>
                <a:latin typeface="Ubuntu" panose="020B0504030602030204" pitchFamily="34" charset="0"/>
                <a:cs typeface="Arial"/>
              </a:rPr>
              <a:t> </a:t>
            </a:r>
            <a:r>
              <a:rPr sz="1235" i="1" spc="9" dirty="0">
                <a:solidFill>
                  <a:srgbClr val="179984"/>
                </a:solidFill>
                <a:latin typeface="Ubuntu" panose="020B0504030602030204" pitchFamily="34" charset="0"/>
                <a:cs typeface="Arial"/>
              </a:rPr>
              <a:t>and</a:t>
            </a:r>
            <a:r>
              <a:rPr sz="1235" i="1" spc="-53" dirty="0">
                <a:solidFill>
                  <a:srgbClr val="179984"/>
                </a:solidFill>
                <a:latin typeface="Ubuntu" panose="020B0504030602030204" pitchFamily="34" charset="0"/>
                <a:cs typeface="Arial"/>
              </a:rPr>
              <a:t> </a:t>
            </a:r>
            <a:r>
              <a:rPr sz="1235" i="1" spc="22" dirty="0">
                <a:solidFill>
                  <a:srgbClr val="179984"/>
                </a:solidFill>
                <a:latin typeface="Ubuntu" panose="020B0504030602030204" pitchFamily="34" charset="0"/>
                <a:cs typeface="Arial"/>
              </a:rPr>
              <a:t>underline</a:t>
            </a:r>
            <a:r>
              <a:rPr sz="1235" i="1" spc="-53" dirty="0">
                <a:solidFill>
                  <a:srgbClr val="179984"/>
                </a:solidFill>
                <a:latin typeface="Ubuntu" panose="020B0504030602030204" pitchFamily="34" charset="0"/>
                <a:cs typeface="Arial"/>
              </a:rPr>
              <a:t> </a:t>
            </a:r>
            <a:r>
              <a:rPr sz="1235" i="1" spc="75" dirty="0">
                <a:solidFill>
                  <a:srgbClr val="179984"/>
                </a:solidFill>
                <a:latin typeface="Ubuntu" panose="020B0504030602030204" pitchFamily="34" charset="0"/>
                <a:cs typeface="Arial"/>
              </a:rPr>
              <a:t>wo</a:t>
            </a:r>
            <a:r>
              <a:rPr sz="1235" i="1" spc="26" dirty="0">
                <a:solidFill>
                  <a:srgbClr val="179984"/>
                </a:solidFill>
                <a:latin typeface="Ubuntu" panose="020B0504030602030204" pitchFamily="34" charset="0"/>
                <a:cs typeface="Arial"/>
              </a:rPr>
              <a:t>r</a:t>
            </a:r>
            <a:r>
              <a:rPr sz="1235" i="1" spc="-31" dirty="0">
                <a:solidFill>
                  <a:srgbClr val="179984"/>
                </a:solidFill>
                <a:latin typeface="Ubuntu" panose="020B0504030602030204" pitchFamily="34" charset="0"/>
                <a:cs typeface="Arial"/>
              </a:rPr>
              <a:t>ds</a:t>
            </a:r>
            <a:r>
              <a:rPr sz="1235" i="1" spc="-53" dirty="0">
                <a:solidFill>
                  <a:srgbClr val="179984"/>
                </a:solidFill>
                <a:latin typeface="Ubuntu" panose="020B0504030602030204" pitchFamily="34" charset="0"/>
                <a:cs typeface="Arial"/>
              </a:rPr>
              <a:t> </a:t>
            </a:r>
            <a:r>
              <a:rPr sz="1235" i="1" spc="4" dirty="0">
                <a:solidFill>
                  <a:srgbClr val="179984"/>
                </a:solidFill>
                <a:latin typeface="Ubuntu" panose="020B0504030602030204" pitchFamily="34" charset="0"/>
                <a:cs typeface="Arial"/>
              </a:rPr>
              <a:t>you</a:t>
            </a:r>
            <a:r>
              <a:rPr sz="1235" i="1" spc="-53" dirty="0">
                <a:solidFill>
                  <a:srgbClr val="179984"/>
                </a:solidFill>
                <a:latin typeface="Ubuntu" panose="020B0504030602030204" pitchFamily="34" charset="0"/>
                <a:cs typeface="Arial"/>
              </a:rPr>
              <a:t> </a:t>
            </a:r>
            <a:r>
              <a:rPr sz="1235" i="1" spc="66" dirty="0">
                <a:solidFill>
                  <a:srgbClr val="179984"/>
                </a:solidFill>
                <a:latin typeface="Ubuntu" panose="020B0504030602030204" pitchFamily="34" charset="0"/>
                <a:cs typeface="Arial"/>
              </a:rPr>
              <a:t>want</a:t>
            </a:r>
            <a:r>
              <a:rPr sz="1235" i="1" spc="-53" dirty="0">
                <a:solidFill>
                  <a:srgbClr val="179984"/>
                </a:solidFill>
                <a:latin typeface="Ubuntu" panose="020B0504030602030204" pitchFamily="34" charset="0"/>
                <a:cs typeface="Arial"/>
              </a:rPr>
              <a:t> </a:t>
            </a:r>
            <a:r>
              <a:rPr sz="1235" i="1" spc="79" dirty="0">
                <a:solidFill>
                  <a:srgbClr val="179984"/>
                </a:solidFill>
                <a:latin typeface="Ubuntu" panose="020B0504030602030204" pitchFamily="34" charset="0"/>
                <a:cs typeface="Arial"/>
              </a:rPr>
              <a:t>to</a:t>
            </a:r>
            <a:r>
              <a:rPr sz="1235" i="1" spc="-53" dirty="0">
                <a:solidFill>
                  <a:srgbClr val="179984"/>
                </a:solidFill>
                <a:latin typeface="Ubuntu" panose="020B0504030602030204" pitchFamily="34" charset="0"/>
                <a:cs typeface="Arial"/>
              </a:rPr>
              <a:t> </a:t>
            </a:r>
            <a:r>
              <a:rPr sz="1235" i="1" spc="-13" dirty="0">
                <a:solidFill>
                  <a:srgbClr val="179984"/>
                </a:solidFill>
                <a:latin typeface="Ubuntu" panose="020B0504030602030204" pitchFamily="34" charset="0"/>
                <a:cs typeface="Arial"/>
              </a:rPr>
              <a:t>emphasize.</a:t>
            </a:r>
            <a:endParaRPr sz="1235" dirty="0">
              <a:latin typeface="Ubuntu" panose="020B0504030602030204" pitchFamily="34" charset="0"/>
              <a:cs typeface="Arial"/>
            </a:endParaRPr>
          </a:p>
          <a:p>
            <a:pPr>
              <a:spcBef>
                <a:spcPts val="26"/>
              </a:spcBef>
            </a:pPr>
            <a:endParaRPr sz="1279" dirty="0">
              <a:latin typeface="Ubuntu" panose="020B0504030602030204" pitchFamily="34" charset="0"/>
              <a:cs typeface="Arial"/>
            </a:endParaRPr>
          </a:p>
          <a:p>
            <a:pPr marL="11206" marR="4483">
              <a:lnSpc>
                <a:spcPct val="101200"/>
              </a:lnSpc>
            </a:pPr>
            <a:r>
              <a:rPr sz="1235" spc="4" dirty="0">
                <a:solidFill>
                  <a:srgbClr val="221E1F"/>
                </a:solidFill>
                <a:latin typeface="Ubuntu" panose="020B0504030602030204" pitchFamily="34" charset="0"/>
                <a:cs typeface="Microsoft Sans Serif"/>
              </a:rPr>
              <a:t>When</a:t>
            </a:r>
            <a:r>
              <a:rPr sz="1235" spc="-44" dirty="0">
                <a:solidFill>
                  <a:srgbClr val="221E1F"/>
                </a:solidFill>
                <a:latin typeface="Ubuntu" panose="020B0504030602030204" pitchFamily="34" charset="0"/>
                <a:cs typeface="Microsoft Sans Serif"/>
              </a:rPr>
              <a:t> </a:t>
            </a:r>
            <a:r>
              <a:rPr sz="1235" spc="-4" dirty="0">
                <a:solidFill>
                  <a:srgbClr val="221E1F"/>
                </a:solidFill>
                <a:latin typeface="Ubuntu" panose="020B0504030602030204" pitchFamily="34" charset="0"/>
                <a:cs typeface="Microsoft Sans Serif"/>
              </a:rPr>
              <a:t>used</a:t>
            </a:r>
            <a:r>
              <a:rPr sz="1235" spc="-40" dirty="0">
                <a:solidFill>
                  <a:srgbClr val="221E1F"/>
                </a:solidFill>
                <a:latin typeface="Ubuntu" panose="020B0504030602030204" pitchFamily="34" charset="0"/>
                <a:cs typeface="Microsoft Sans Serif"/>
              </a:rPr>
              <a:t> </a:t>
            </a:r>
            <a:r>
              <a:rPr sz="1235" spc="13" dirty="0">
                <a:solidFill>
                  <a:srgbClr val="221E1F"/>
                </a:solidFill>
                <a:latin typeface="Ubuntu" panose="020B0504030602030204" pitchFamily="34" charset="0"/>
                <a:cs typeface="Microsoft Sans Serif"/>
              </a:rPr>
              <a:t>sparingly</a:t>
            </a:r>
            <a:r>
              <a:rPr sz="1235" spc="-40" dirty="0">
                <a:solidFill>
                  <a:srgbClr val="221E1F"/>
                </a:solidFill>
                <a:latin typeface="Ubuntu" panose="020B0504030602030204" pitchFamily="34" charset="0"/>
                <a:cs typeface="Microsoft Sans Serif"/>
              </a:rPr>
              <a:t> </a:t>
            </a:r>
            <a:r>
              <a:rPr sz="1235" spc="18" dirty="0">
                <a:solidFill>
                  <a:srgbClr val="221E1F"/>
                </a:solidFill>
                <a:latin typeface="Ubuntu" panose="020B0504030602030204" pitchFamily="34" charset="0"/>
                <a:cs typeface="Microsoft Sans Serif"/>
              </a:rPr>
              <a:t>(only</a:t>
            </a:r>
            <a:r>
              <a:rPr sz="1235" spc="-40" dirty="0">
                <a:solidFill>
                  <a:srgbClr val="221E1F"/>
                </a:solidFill>
                <a:latin typeface="Ubuntu" panose="020B0504030602030204" pitchFamily="34" charset="0"/>
                <a:cs typeface="Microsoft Sans Serif"/>
              </a:rPr>
              <a:t> </a:t>
            </a:r>
            <a:r>
              <a:rPr sz="1235" spc="-44" dirty="0">
                <a:solidFill>
                  <a:srgbClr val="221E1F"/>
                </a:solidFill>
                <a:latin typeface="Ubuntu" panose="020B0504030602030204" pitchFamily="34" charset="0"/>
                <a:cs typeface="Microsoft Sans Serif"/>
              </a:rPr>
              <a:t>a</a:t>
            </a:r>
            <a:r>
              <a:rPr sz="1235" spc="-40" dirty="0">
                <a:solidFill>
                  <a:srgbClr val="221E1F"/>
                </a:solidFill>
                <a:latin typeface="Ubuntu" panose="020B0504030602030204" pitchFamily="34" charset="0"/>
                <a:cs typeface="Microsoft Sans Serif"/>
              </a:rPr>
              <a:t> </a:t>
            </a:r>
            <a:r>
              <a:rPr sz="1235" spc="13" dirty="0">
                <a:solidFill>
                  <a:srgbClr val="221E1F"/>
                </a:solidFill>
                <a:latin typeface="Ubuntu" panose="020B0504030602030204" pitchFamily="34" charset="0"/>
                <a:cs typeface="Microsoft Sans Serif"/>
              </a:rPr>
              <a:t>couple</a:t>
            </a:r>
            <a:r>
              <a:rPr sz="1235" spc="-40" dirty="0">
                <a:solidFill>
                  <a:srgbClr val="221E1F"/>
                </a:solidFill>
                <a:latin typeface="Ubuntu" panose="020B0504030602030204" pitchFamily="34" charset="0"/>
                <a:cs typeface="Microsoft Sans Serif"/>
              </a:rPr>
              <a:t> </a:t>
            </a:r>
            <a:r>
              <a:rPr sz="1235" spc="84" dirty="0">
                <a:solidFill>
                  <a:srgbClr val="221E1F"/>
                </a:solidFill>
                <a:latin typeface="Ubuntu" panose="020B0504030602030204" pitchFamily="34" charset="0"/>
                <a:cs typeface="Microsoft Sans Serif"/>
              </a:rPr>
              <a:t>of</a:t>
            </a:r>
            <a:r>
              <a:rPr sz="1235" spc="-40" dirty="0">
                <a:solidFill>
                  <a:srgbClr val="221E1F"/>
                </a:solidFill>
                <a:latin typeface="Ubuntu" panose="020B0504030602030204" pitchFamily="34" charset="0"/>
                <a:cs typeface="Microsoft Sans Serif"/>
              </a:rPr>
              <a:t> </a:t>
            </a:r>
            <a:r>
              <a:rPr sz="1235" spc="13" dirty="0">
                <a:solidFill>
                  <a:srgbClr val="221E1F"/>
                </a:solidFill>
                <a:latin typeface="Ubuntu" panose="020B0504030602030204" pitchFamily="34" charset="0"/>
                <a:cs typeface="Microsoft Sans Serif"/>
              </a:rPr>
              <a:t>times),</a:t>
            </a:r>
            <a:r>
              <a:rPr sz="1235" spc="-40" dirty="0">
                <a:solidFill>
                  <a:srgbClr val="221E1F"/>
                </a:solidFill>
                <a:latin typeface="Ubuntu" panose="020B0504030602030204" pitchFamily="34" charset="0"/>
                <a:cs typeface="Microsoft Sans Serif"/>
              </a:rPr>
              <a:t> </a:t>
            </a:r>
            <a:r>
              <a:rPr sz="1235" spc="4" dirty="0">
                <a:solidFill>
                  <a:srgbClr val="221E1F"/>
                </a:solidFill>
                <a:latin typeface="Ubuntu" panose="020B0504030602030204" pitchFamily="34" charset="0"/>
                <a:cs typeface="Microsoft Sans Serif"/>
              </a:rPr>
              <a:t>emphasizing</a:t>
            </a:r>
            <a:r>
              <a:rPr sz="1235" spc="-40" dirty="0">
                <a:solidFill>
                  <a:srgbClr val="221E1F"/>
                </a:solidFill>
                <a:latin typeface="Ubuntu" panose="020B0504030602030204" pitchFamily="34" charset="0"/>
                <a:cs typeface="Microsoft Sans Serif"/>
              </a:rPr>
              <a:t> </a:t>
            </a:r>
            <a:r>
              <a:rPr sz="1235" spc="22" dirty="0">
                <a:solidFill>
                  <a:srgbClr val="221E1F"/>
                </a:solidFill>
                <a:latin typeface="Ubuntu" panose="020B0504030602030204" pitchFamily="34" charset="0"/>
                <a:cs typeface="Microsoft Sans Serif"/>
              </a:rPr>
              <a:t>words</a:t>
            </a:r>
            <a:r>
              <a:rPr sz="1235" spc="-44" dirty="0">
                <a:solidFill>
                  <a:srgbClr val="221E1F"/>
                </a:solidFill>
                <a:latin typeface="Ubuntu" panose="020B0504030602030204" pitchFamily="34" charset="0"/>
                <a:cs typeface="Microsoft Sans Serif"/>
              </a:rPr>
              <a:t> </a:t>
            </a:r>
            <a:r>
              <a:rPr sz="1235" spc="-22" dirty="0">
                <a:solidFill>
                  <a:srgbClr val="221E1F"/>
                </a:solidFill>
                <a:latin typeface="Ubuntu" panose="020B0504030602030204" pitchFamily="34" charset="0"/>
                <a:cs typeface="Microsoft Sans Serif"/>
              </a:rPr>
              <a:t>can</a:t>
            </a:r>
            <a:r>
              <a:rPr sz="1235" spc="-40" dirty="0">
                <a:solidFill>
                  <a:srgbClr val="221E1F"/>
                </a:solidFill>
                <a:latin typeface="Ubuntu" panose="020B0504030602030204" pitchFamily="34" charset="0"/>
                <a:cs typeface="Microsoft Sans Serif"/>
              </a:rPr>
              <a:t> </a:t>
            </a:r>
            <a:r>
              <a:rPr sz="1235" spc="22" dirty="0">
                <a:solidFill>
                  <a:srgbClr val="221E1F"/>
                </a:solidFill>
                <a:latin typeface="Ubuntu" panose="020B0504030602030204" pitchFamily="34" charset="0"/>
                <a:cs typeface="Microsoft Sans Serif"/>
              </a:rPr>
              <a:t>be</a:t>
            </a:r>
            <a:r>
              <a:rPr sz="1235" spc="-40" dirty="0">
                <a:solidFill>
                  <a:srgbClr val="221E1F"/>
                </a:solidFill>
                <a:latin typeface="Ubuntu" panose="020B0504030602030204" pitchFamily="34" charset="0"/>
                <a:cs typeface="Microsoft Sans Serif"/>
              </a:rPr>
              <a:t> </a:t>
            </a:r>
            <a:r>
              <a:rPr sz="1235" spc="18" dirty="0">
                <a:solidFill>
                  <a:srgbClr val="221E1F"/>
                </a:solidFill>
                <a:latin typeface="Ubuntu" panose="020B0504030602030204" pitchFamily="34" charset="0"/>
                <a:cs typeface="Microsoft Sans Serif"/>
              </a:rPr>
              <a:t>very </a:t>
            </a:r>
            <a:r>
              <a:rPr sz="1235" spc="-313" dirty="0">
                <a:solidFill>
                  <a:srgbClr val="221E1F"/>
                </a:solidFill>
                <a:latin typeface="Ubuntu" panose="020B0504030602030204" pitchFamily="34" charset="0"/>
                <a:cs typeface="Microsoft Sans Serif"/>
              </a:rPr>
              <a:t> </a:t>
            </a:r>
            <a:r>
              <a:rPr sz="1235" spc="49" dirty="0">
                <a:solidFill>
                  <a:srgbClr val="221E1F"/>
                </a:solidFill>
                <a:latin typeface="Ubuntu" panose="020B0504030602030204" pitchFamily="34" charset="0"/>
                <a:cs typeface="Microsoft Sans Serif"/>
              </a:rPr>
              <a:t>powerful</a:t>
            </a:r>
            <a:r>
              <a:rPr sz="1235" spc="-44" dirty="0">
                <a:solidFill>
                  <a:srgbClr val="221E1F"/>
                </a:solidFill>
                <a:latin typeface="Ubuntu" panose="020B0504030602030204" pitchFamily="34" charset="0"/>
                <a:cs typeface="Microsoft Sans Serif"/>
              </a:rPr>
              <a:t> </a:t>
            </a:r>
            <a:r>
              <a:rPr sz="1235" spc="4" dirty="0">
                <a:solidFill>
                  <a:srgbClr val="221E1F"/>
                </a:solidFill>
                <a:latin typeface="Ubuntu" panose="020B0504030602030204" pitchFamily="34" charset="0"/>
                <a:cs typeface="Microsoft Sans Serif"/>
              </a:rPr>
              <a:t>and</a:t>
            </a:r>
            <a:r>
              <a:rPr sz="1235" spc="-44" dirty="0">
                <a:solidFill>
                  <a:srgbClr val="221E1F"/>
                </a:solidFill>
                <a:latin typeface="Ubuntu" panose="020B0504030602030204" pitchFamily="34" charset="0"/>
                <a:cs typeface="Microsoft Sans Serif"/>
              </a:rPr>
              <a:t> </a:t>
            </a:r>
            <a:r>
              <a:rPr sz="1235" spc="62" dirty="0">
                <a:solidFill>
                  <a:srgbClr val="221E1F"/>
                </a:solidFill>
                <a:latin typeface="Ubuntu" panose="020B0504030602030204" pitchFamily="34" charset="0"/>
                <a:cs typeface="Microsoft Sans Serif"/>
              </a:rPr>
              <a:t>tell</a:t>
            </a:r>
            <a:r>
              <a:rPr sz="1235" spc="-44" dirty="0">
                <a:solidFill>
                  <a:srgbClr val="221E1F"/>
                </a:solidFill>
                <a:latin typeface="Ubuntu" panose="020B0504030602030204" pitchFamily="34" charset="0"/>
                <a:cs typeface="Microsoft Sans Serif"/>
              </a:rPr>
              <a:t> </a:t>
            </a:r>
            <a:r>
              <a:rPr sz="1235" spc="57" dirty="0">
                <a:solidFill>
                  <a:srgbClr val="221E1F"/>
                </a:solidFill>
                <a:latin typeface="Ubuntu" panose="020B0504030602030204" pitchFamily="34" charset="0"/>
                <a:cs typeface="Microsoft Sans Serif"/>
              </a:rPr>
              <a:t>the</a:t>
            </a:r>
            <a:r>
              <a:rPr sz="1235" spc="-44" dirty="0">
                <a:solidFill>
                  <a:srgbClr val="221E1F"/>
                </a:solidFill>
                <a:latin typeface="Ubuntu" panose="020B0504030602030204" pitchFamily="34" charset="0"/>
                <a:cs typeface="Microsoft Sans Serif"/>
              </a:rPr>
              <a:t> </a:t>
            </a:r>
            <a:r>
              <a:rPr sz="1235" spc="4" dirty="0">
                <a:solidFill>
                  <a:srgbClr val="221E1F"/>
                </a:solidFill>
                <a:latin typeface="Ubuntu" panose="020B0504030602030204" pitchFamily="34" charset="0"/>
                <a:cs typeface="Microsoft Sans Serif"/>
              </a:rPr>
              <a:t>audience</a:t>
            </a:r>
            <a:r>
              <a:rPr sz="1235" spc="-44" dirty="0">
                <a:solidFill>
                  <a:srgbClr val="221E1F"/>
                </a:solidFill>
                <a:latin typeface="Ubuntu" panose="020B0504030602030204" pitchFamily="34" charset="0"/>
                <a:cs typeface="Microsoft Sans Serif"/>
              </a:rPr>
              <a:t> </a:t>
            </a:r>
            <a:r>
              <a:rPr sz="1235" spc="49" dirty="0">
                <a:solidFill>
                  <a:srgbClr val="221E1F"/>
                </a:solidFill>
                <a:latin typeface="Ubuntu" panose="020B0504030602030204" pitchFamily="34" charset="0"/>
                <a:cs typeface="Microsoft Sans Serif"/>
              </a:rPr>
              <a:t>what</a:t>
            </a:r>
            <a:r>
              <a:rPr sz="1235" spc="-44" dirty="0">
                <a:solidFill>
                  <a:srgbClr val="221E1F"/>
                </a:solidFill>
                <a:latin typeface="Ubuntu" panose="020B0504030602030204" pitchFamily="34" charset="0"/>
                <a:cs typeface="Microsoft Sans Serif"/>
              </a:rPr>
              <a:t> </a:t>
            </a:r>
            <a:r>
              <a:rPr sz="1235" spc="-22" dirty="0">
                <a:solidFill>
                  <a:srgbClr val="221E1F"/>
                </a:solidFill>
                <a:latin typeface="Ubuntu" panose="020B0504030602030204" pitchFamily="34" charset="0"/>
                <a:cs typeface="Microsoft Sans Serif"/>
              </a:rPr>
              <a:t>is</a:t>
            </a:r>
            <a:r>
              <a:rPr sz="1235" spc="-44" dirty="0">
                <a:solidFill>
                  <a:srgbClr val="221E1F"/>
                </a:solidFill>
                <a:latin typeface="Ubuntu" panose="020B0504030602030204" pitchFamily="34" charset="0"/>
                <a:cs typeface="Microsoft Sans Serif"/>
              </a:rPr>
              <a:t> </a:t>
            </a:r>
            <a:r>
              <a:rPr sz="1235" spc="40" dirty="0">
                <a:solidFill>
                  <a:srgbClr val="221E1F"/>
                </a:solidFill>
                <a:latin typeface="Ubuntu" panose="020B0504030602030204" pitchFamily="34" charset="0"/>
                <a:cs typeface="Microsoft Sans Serif"/>
              </a:rPr>
              <a:t>most</a:t>
            </a:r>
            <a:r>
              <a:rPr sz="1235" spc="-44" dirty="0">
                <a:solidFill>
                  <a:srgbClr val="221E1F"/>
                </a:solidFill>
                <a:latin typeface="Ubuntu" panose="020B0504030602030204" pitchFamily="34" charset="0"/>
                <a:cs typeface="Microsoft Sans Serif"/>
              </a:rPr>
              <a:t> </a:t>
            </a:r>
            <a:r>
              <a:rPr sz="1235" spc="53" dirty="0">
                <a:solidFill>
                  <a:srgbClr val="221E1F"/>
                </a:solidFill>
                <a:latin typeface="Ubuntu" panose="020B0504030602030204" pitchFamily="34" charset="0"/>
                <a:cs typeface="Microsoft Sans Serif"/>
              </a:rPr>
              <a:t>important</a:t>
            </a:r>
            <a:r>
              <a:rPr sz="1235" spc="-44" dirty="0">
                <a:solidFill>
                  <a:srgbClr val="221E1F"/>
                </a:solidFill>
                <a:latin typeface="Ubuntu" panose="020B0504030602030204" pitchFamily="34" charset="0"/>
                <a:cs typeface="Microsoft Sans Serif"/>
              </a:rPr>
              <a:t> </a:t>
            </a:r>
            <a:r>
              <a:rPr sz="1235" spc="26" dirty="0">
                <a:solidFill>
                  <a:srgbClr val="221E1F"/>
                </a:solidFill>
                <a:latin typeface="Ubuntu" panose="020B0504030602030204" pitchFamily="34" charset="0"/>
                <a:cs typeface="Microsoft Sans Serif"/>
              </a:rPr>
              <a:t>in</a:t>
            </a:r>
            <a:r>
              <a:rPr sz="1235" spc="-44" dirty="0">
                <a:solidFill>
                  <a:srgbClr val="221E1F"/>
                </a:solidFill>
                <a:latin typeface="Ubuntu" panose="020B0504030602030204" pitchFamily="34" charset="0"/>
                <a:cs typeface="Microsoft Sans Serif"/>
              </a:rPr>
              <a:t> </a:t>
            </a:r>
            <a:r>
              <a:rPr sz="1235" spc="31" dirty="0">
                <a:solidFill>
                  <a:srgbClr val="221E1F"/>
                </a:solidFill>
                <a:latin typeface="Ubuntu" panose="020B0504030602030204" pitchFamily="34" charset="0"/>
                <a:cs typeface="Microsoft Sans Serif"/>
              </a:rPr>
              <a:t>your</a:t>
            </a:r>
            <a:r>
              <a:rPr sz="1235" spc="-44" dirty="0">
                <a:solidFill>
                  <a:srgbClr val="221E1F"/>
                </a:solidFill>
                <a:latin typeface="Ubuntu" panose="020B0504030602030204" pitchFamily="34" charset="0"/>
                <a:cs typeface="Microsoft Sans Serif"/>
              </a:rPr>
              <a:t> </a:t>
            </a:r>
            <a:r>
              <a:rPr sz="1235" spc="-13" dirty="0">
                <a:solidFill>
                  <a:srgbClr val="221E1F"/>
                </a:solidFill>
                <a:latin typeface="Ubuntu" panose="020B0504030602030204" pitchFamily="34" charset="0"/>
                <a:cs typeface="Microsoft Sans Serif"/>
              </a:rPr>
              <a:t>speech.</a:t>
            </a:r>
            <a:endParaRPr sz="1235" dirty="0">
              <a:latin typeface="Ubuntu" panose="020B0504030602030204" pitchFamily="34" charset="0"/>
              <a:cs typeface="Microsoft Sans Serif"/>
            </a:endParaRPr>
          </a:p>
        </p:txBody>
      </p:sp>
      <p:sp>
        <p:nvSpPr>
          <p:cNvPr id="27" name="object 6">
            <a:extLst>
              <a:ext uri="{FF2B5EF4-FFF2-40B4-BE49-F238E27FC236}">
                <a16:creationId xmlns:a16="http://schemas.microsoft.com/office/drawing/2014/main" id="{26DAA2BF-6767-4801-854F-424FB58CE636}"/>
              </a:ext>
            </a:extLst>
          </p:cNvPr>
          <p:cNvSpPr/>
          <p:nvPr/>
        </p:nvSpPr>
        <p:spPr>
          <a:xfrm>
            <a:off x="292475" y="4091752"/>
            <a:ext cx="6340287" cy="3757523"/>
          </a:xfrm>
          <a:custGeom>
            <a:avLst/>
            <a:gdLst/>
            <a:ahLst/>
            <a:cxnLst/>
            <a:rect l="l" t="t" r="r" b="b"/>
            <a:pathLst>
              <a:path w="7185659" h="3578225">
                <a:moveTo>
                  <a:pt x="152400" y="0"/>
                </a:moveTo>
                <a:lnTo>
                  <a:pt x="104231" y="7769"/>
                </a:lnTo>
                <a:lnTo>
                  <a:pt x="62396" y="29405"/>
                </a:lnTo>
                <a:lnTo>
                  <a:pt x="29405" y="62396"/>
                </a:lnTo>
                <a:lnTo>
                  <a:pt x="7769" y="104231"/>
                </a:lnTo>
                <a:lnTo>
                  <a:pt x="0" y="152400"/>
                </a:lnTo>
                <a:lnTo>
                  <a:pt x="0" y="3425761"/>
                </a:lnTo>
                <a:lnTo>
                  <a:pt x="7769" y="3473934"/>
                </a:lnTo>
                <a:lnTo>
                  <a:pt x="29405" y="3515770"/>
                </a:lnTo>
                <a:lnTo>
                  <a:pt x="62396" y="3548759"/>
                </a:lnTo>
                <a:lnTo>
                  <a:pt x="104231" y="3570392"/>
                </a:lnTo>
                <a:lnTo>
                  <a:pt x="152400" y="3578161"/>
                </a:lnTo>
                <a:lnTo>
                  <a:pt x="7033259" y="3578161"/>
                </a:lnTo>
                <a:lnTo>
                  <a:pt x="7081428" y="3570392"/>
                </a:lnTo>
                <a:lnTo>
                  <a:pt x="7123263" y="3548759"/>
                </a:lnTo>
                <a:lnTo>
                  <a:pt x="7156254" y="3515770"/>
                </a:lnTo>
                <a:lnTo>
                  <a:pt x="7177890" y="3473934"/>
                </a:lnTo>
                <a:lnTo>
                  <a:pt x="7185659" y="3425761"/>
                </a:lnTo>
                <a:lnTo>
                  <a:pt x="7185659" y="152400"/>
                </a:lnTo>
                <a:lnTo>
                  <a:pt x="7177890" y="104231"/>
                </a:lnTo>
                <a:lnTo>
                  <a:pt x="7156254" y="62396"/>
                </a:lnTo>
                <a:lnTo>
                  <a:pt x="7123263" y="29405"/>
                </a:lnTo>
                <a:lnTo>
                  <a:pt x="7081428" y="7769"/>
                </a:lnTo>
                <a:lnTo>
                  <a:pt x="7033259" y="0"/>
                </a:lnTo>
                <a:lnTo>
                  <a:pt x="152400" y="0"/>
                </a:lnTo>
                <a:close/>
              </a:path>
            </a:pathLst>
          </a:custGeom>
          <a:ln w="38100">
            <a:solidFill>
              <a:srgbClr val="39BB9C"/>
            </a:solidFill>
          </a:ln>
        </p:spPr>
        <p:txBody>
          <a:bodyPr wrap="square" lIns="0" tIns="0" rIns="0" bIns="0" rtlCol="0"/>
          <a:lstStyle/>
          <a:p>
            <a:endParaRPr sz="1493" dirty="0"/>
          </a:p>
        </p:txBody>
      </p:sp>
      <p:sp>
        <p:nvSpPr>
          <p:cNvPr id="28" name="object 7">
            <a:extLst>
              <a:ext uri="{FF2B5EF4-FFF2-40B4-BE49-F238E27FC236}">
                <a16:creationId xmlns:a16="http://schemas.microsoft.com/office/drawing/2014/main" id="{30D80662-9BA7-440B-A3F3-D7ACBB569773}"/>
              </a:ext>
            </a:extLst>
          </p:cNvPr>
          <p:cNvSpPr txBox="1"/>
          <p:nvPr/>
        </p:nvSpPr>
        <p:spPr>
          <a:xfrm>
            <a:off x="402292" y="4191733"/>
            <a:ext cx="6071721" cy="201367"/>
          </a:xfrm>
          <a:prstGeom prst="rect">
            <a:avLst/>
          </a:prstGeom>
        </p:spPr>
        <p:txBody>
          <a:bodyPr vert="horz" wrap="square" lIns="0" tIns="11206" rIns="0" bIns="0" rtlCol="0">
            <a:spAutoFit/>
          </a:bodyPr>
          <a:lstStyle/>
          <a:p>
            <a:pPr marL="11206">
              <a:spcBef>
                <a:spcPts val="88"/>
              </a:spcBef>
            </a:pPr>
            <a:r>
              <a:rPr sz="1200" dirty="0">
                <a:solidFill>
                  <a:srgbClr val="221E1F"/>
                </a:solidFill>
                <a:latin typeface="Ubuntu" panose="020B0504030602030204" pitchFamily="34" charset="0"/>
                <a:cs typeface="Microsoft Sans Serif"/>
              </a:rPr>
              <a:t>Which</a:t>
            </a:r>
            <a:r>
              <a:rPr sz="1200" spc="-44" dirty="0">
                <a:solidFill>
                  <a:srgbClr val="221E1F"/>
                </a:solidFill>
                <a:latin typeface="Ubuntu" panose="020B0504030602030204" pitchFamily="34" charset="0"/>
                <a:cs typeface="Microsoft Sans Serif"/>
              </a:rPr>
              <a:t> </a:t>
            </a:r>
            <a:r>
              <a:rPr sz="1200" spc="-9" dirty="0">
                <a:solidFill>
                  <a:srgbClr val="221E1F"/>
                </a:solidFill>
                <a:latin typeface="Ubuntu" panose="020B0504030602030204" pitchFamily="34" charset="0"/>
                <a:cs typeface="Microsoft Sans Serif"/>
              </a:rPr>
              <a:t>emphasis</a:t>
            </a:r>
            <a:r>
              <a:rPr sz="1200" spc="-44" dirty="0">
                <a:solidFill>
                  <a:srgbClr val="221E1F"/>
                </a:solidFill>
                <a:latin typeface="Ubuntu" panose="020B0504030602030204" pitchFamily="34" charset="0"/>
                <a:cs typeface="Microsoft Sans Serif"/>
              </a:rPr>
              <a:t> </a:t>
            </a:r>
            <a:r>
              <a:rPr sz="1200" spc="40" dirty="0">
                <a:solidFill>
                  <a:srgbClr val="221E1F"/>
                </a:solidFill>
                <a:latin typeface="Ubuntu" panose="020B0504030602030204" pitchFamily="34" charset="0"/>
                <a:cs typeface="Microsoft Sans Serif"/>
              </a:rPr>
              <a:t>do</a:t>
            </a:r>
            <a:r>
              <a:rPr sz="1200" spc="-44" dirty="0">
                <a:solidFill>
                  <a:srgbClr val="221E1F"/>
                </a:solidFill>
                <a:latin typeface="Ubuntu" panose="020B0504030602030204" pitchFamily="34" charset="0"/>
                <a:cs typeface="Microsoft Sans Serif"/>
              </a:rPr>
              <a:t> </a:t>
            </a:r>
            <a:r>
              <a:rPr sz="1200" spc="18" dirty="0">
                <a:solidFill>
                  <a:srgbClr val="221E1F"/>
                </a:solidFill>
                <a:latin typeface="Ubuntu" panose="020B0504030602030204" pitchFamily="34" charset="0"/>
                <a:cs typeface="Microsoft Sans Serif"/>
              </a:rPr>
              <a:t>you</a:t>
            </a:r>
            <a:r>
              <a:rPr sz="1200" spc="-44" dirty="0">
                <a:solidFill>
                  <a:srgbClr val="221E1F"/>
                </a:solidFill>
                <a:latin typeface="Ubuntu" panose="020B0504030602030204" pitchFamily="34" charset="0"/>
                <a:cs typeface="Microsoft Sans Serif"/>
              </a:rPr>
              <a:t> </a:t>
            </a:r>
            <a:r>
              <a:rPr sz="1200" spc="57" dirty="0">
                <a:solidFill>
                  <a:srgbClr val="221E1F"/>
                </a:solidFill>
                <a:latin typeface="Ubuntu" panose="020B0504030602030204" pitchFamily="34" charset="0"/>
                <a:cs typeface="Microsoft Sans Serif"/>
              </a:rPr>
              <a:t>find</a:t>
            </a:r>
            <a:r>
              <a:rPr sz="1200" spc="-44" dirty="0">
                <a:solidFill>
                  <a:srgbClr val="221E1F"/>
                </a:solidFill>
                <a:latin typeface="Ubuntu" panose="020B0504030602030204" pitchFamily="34" charset="0"/>
                <a:cs typeface="Microsoft Sans Serif"/>
              </a:rPr>
              <a:t> </a:t>
            </a:r>
            <a:r>
              <a:rPr sz="1200" spc="57" dirty="0">
                <a:solidFill>
                  <a:srgbClr val="221E1F"/>
                </a:solidFill>
                <a:latin typeface="Ubuntu" panose="020B0504030602030204" pitchFamily="34" charset="0"/>
                <a:cs typeface="Microsoft Sans Serif"/>
              </a:rPr>
              <a:t>the</a:t>
            </a:r>
            <a:r>
              <a:rPr sz="1200" spc="-44" dirty="0">
                <a:solidFill>
                  <a:srgbClr val="221E1F"/>
                </a:solidFill>
                <a:latin typeface="Ubuntu" panose="020B0504030602030204" pitchFamily="34" charset="0"/>
                <a:cs typeface="Microsoft Sans Serif"/>
              </a:rPr>
              <a:t> </a:t>
            </a:r>
            <a:r>
              <a:rPr sz="1200" spc="40" dirty="0">
                <a:solidFill>
                  <a:srgbClr val="221E1F"/>
                </a:solidFill>
                <a:latin typeface="Ubuntu" panose="020B0504030602030204" pitchFamily="34" charset="0"/>
                <a:cs typeface="Microsoft Sans Serif"/>
              </a:rPr>
              <a:t>most</a:t>
            </a:r>
            <a:r>
              <a:rPr sz="1200" spc="-44" dirty="0">
                <a:solidFill>
                  <a:srgbClr val="221E1F"/>
                </a:solidFill>
                <a:latin typeface="Ubuntu" panose="020B0504030602030204" pitchFamily="34" charset="0"/>
                <a:cs typeface="Microsoft Sans Serif"/>
              </a:rPr>
              <a:t> </a:t>
            </a:r>
            <a:r>
              <a:rPr sz="1200" spc="22" dirty="0">
                <a:solidFill>
                  <a:srgbClr val="221E1F"/>
                </a:solidFill>
                <a:latin typeface="Ubuntu" panose="020B0504030602030204" pitchFamily="34" charset="0"/>
                <a:cs typeface="Microsoft Sans Serif"/>
              </a:rPr>
              <a:t>powerful?</a:t>
            </a:r>
            <a:r>
              <a:rPr sz="1200" spc="-44" dirty="0">
                <a:solidFill>
                  <a:srgbClr val="221E1F"/>
                </a:solidFill>
                <a:latin typeface="Ubuntu" panose="020B0504030602030204" pitchFamily="34" charset="0"/>
                <a:cs typeface="Microsoft Sans Serif"/>
              </a:rPr>
              <a:t> </a:t>
            </a:r>
            <a:r>
              <a:rPr sz="1200" spc="-57" dirty="0">
                <a:solidFill>
                  <a:srgbClr val="221E1F"/>
                </a:solidFill>
                <a:latin typeface="Ubuntu" panose="020B0504030602030204" pitchFamily="34" charset="0"/>
                <a:cs typeface="Microsoft Sans Serif"/>
              </a:rPr>
              <a:t>Why?</a:t>
            </a:r>
            <a:endParaRPr sz="1200" dirty="0">
              <a:latin typeface="Ubuntu" panose="020B0504030602030204" pitchFamily="34" charset="0"/>
              <a:cs typeface="Microsoft Sans Serif"/>
            </a:endParaRPr>
          </a:p>
        </p:txBody>
      </p:sp>
    </p:spTree>
    <p:extLst>
      <p:ext uri="{BB962C8B-B14F-4D97-AF65-F5344CB8AC3E}">
        <p14:creationId xmlns:p14="http://schemas.microsoft.com/office/powerpoint/2010/main" val="32194886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D8195566-0159-40F0-AAFE-189EF5A80C37}"/>
              </a:ext>
            </a:extLst>
          </p:cNvPr>
          <p:cNvSpPr>
            <a:spLocks noGrp="1"/>
          </p:cNvSpPr>
          <p:nvPr>
            <p:ph type="sldNum" sz="quarter" idx="12"/>
          </p:nvPr>
        </p:nvSpPr>
        <p:spPr/>
        <p:txBody>
          <a:bodyPr vert="horz" lIns="91440" tIns="45720" rIns="91440" bIns="45720" rtlCol="0" anchor="ctr"/>
          <a:lstStyle/>
          <a:p>
            <a:fld id="{67B04227-7E0D-CC41-96C5-A6713E1AB6ED}" type="slidenum">
              <a:rPr lang="en-US" sz="1200" smtClean="0">
                <a:solidFill>
                  <a:srgbClr val="7A9A91"/>
                </a:solidFill>
                <a:latin typeface="Ubuntu" panose="020B0504030602030204" pitchFamily="34" charset="0"/>
              </a:rPr>
              <a:pPr/>
              <a:t>27</a:t>
            </a:fld>
            <a:endParaRPr lang="en-US" sz="1200" dirty="0">
              <a:solidFill>
                <a:srgbClr val="7A9A91"/>
              </a:solidFill>
              <a:latin typeface="Ubuntu" panose="020B0504030602030204" pitchFamily="34" charset="0"/>
            </a:endParaRPr>
          </a:p>
        </p:txBody>
      </p:sp>
      <p:grpSp>
        <p:nvGrpSpPr>
          <p:cNvPr id="8" name="object 3">
            <a:extLst>
              <a:ext uri="{FF2B5EF4-FFF2-40B4-BE49-F238E27FC236}">
                <a16:creationId xmlns:a16="http://schemas.microsoft.com/office/drawing/2014/main" id="{11872757-3537-4902-B3A5-E76D881F45B6}"/>
              </a:ext>
            </a:extLst>
          </p:cNvPr>
          <p:cNvGrpSpPr/>
          <p:nvPr/>
        </p:nvGrpSpPr>
        <p:grpSpPr>
          <a:xfrm>
            <a:off x="430096" y="559349"/>
            <a:ext cx="417979" cy="484094"/>
            <a:chOff x="487442" y="284330"/>
            <a:chExt cx="473709" cy="548640"/>
          </a:xfrm>
        </p:grpSpPr>
        <p:sp>
          <p:nvSpPr>
            <p:cNvPr id="9" name="object 4">
              <a:extLst>
                <a:ext uri="{FF2B5EF4-FFF2-40B4-BE49-F238E27FC236}">
                  <a16:creationId xmlns:a16="http://schemas.microsoft.com/office/drawing/2014/main" id="{B6580EC5-A5F6-41A4-BDBB-523091D766EB}"/>
                </a:ext>
              </a:extLst>
            </p:cNvPr>
            <p:cNvSpPr/>
            <p:nvPr/>
          </p:nvSpPr>
          <p:spPr>
            <a:xfrm>
              <a:off x="487442" y="465485"/>
              <a:ext cx="441325" cy="367665"/>
            </a:xfrm>
            <a:custGeom>
              <a:avLst/>
              <a:gdLst/>
              <a:ahLst/>
              <a:cxnLst/>
              <a:rect l="l" t="t" r="r" b="b"/>
              <a:pathLst>
                <a:path w="441325" h="367665">
                  <a:moveTo>
                    <a:pt x="82616" y="0"/>
                  </a:moveTo>
                  <a:lnTo>
                    <a:pt x="33018" y="48596"/>
                  </a:lnTo>
                  <a:lnTo>
                    <a:pt x="14300" y="84751"/>
                  </a:lnTo>
                  <a:lnTo>
                    <a:pt x="0" y="153538"/>
                  </a:lnTo>
                  <a:lnTo>
                    <a:pt x="1479" y="175278"/>
                  </a:lnTo>
                  <a:lnTo>
                    <a:pt x="12062" y="214678"/>
                  </a:lnTo>
                  <a:lnTo>
                    <a:pt x="34927" y="255249"/>
                  </a:lnTo>
                  <a:lnTo>
                    <a:pt x="68035" y="291591"/>
                  </a:lnTo>
                  <a:lnTo>
                    <a:pt x="103135" y="318549"/>
                  </a:lnTo>
                  <a:lnTo>
                    <a:pt x="108361" y="321876"/>
                  </a:lnTo>
                  <a:lnTo>
                    <a:pt x="108381" y="367228"/>
                  </a:lnTo>
                  <a:lnTo>
                    <a:pt x="332359" y="367228"/>
                  </a:lnTo>
                  <a:lnTo>
                    <a:pt x="332359" y="321876"/>
                  </a:lnTo>
                  <a:lnTo>
                    <a:pt x="341913" y="315679"/>
                  </a:lnTo>
                  <a:lnTo>
                    <a:pt x="378282" y="286418"/>
                  </a:lnTo>
                  <a:lnTo>
                    <a:pt x="396232" y="267177"/>
                  </a:lnTo>
                  <a:lnTo>
                    <a:pt x="145910" y="267177"/>
                  </a:lnTo>
                  <a:lnTo>
                    <a:pt x="138061" y="262218"/>
                  </a:lnTo>
                  <a:lnTo>
                    <a:pt x="106095" y="236469"/>
                  </a:lnTo>
                  <a:lnTo>
                    <a:pt x="77901" y="199372"/>
                  </a:lnTo>
                  <a:lnTo>
                    <a:pt x="66255" y="153538"/>
                  </a:lnTo>
                  <a:lnTo>
                    <a:pt x="68361" y="133164"/>
                  </a:lnTo>
                  <a:lnTo>
                    <a:pt x="75511" y="110016"/>
                  </a:lnTo>
                  <a:lnTo>
                    <a:pt x="89123" y="83881"/>
                  </a:lnTo>
                  <a:lnTo>
                    <a:pt x="110617" y="54541"/>
                  </a:lnTo>
                  <a:lnTo>
                    <a:pt x="147986" y="54541"/>
                  </a:lnTo>
                  <a:lnTo>
                    <a:pt x="118135" y="38196"/>
                  </a:lnTo>
                  <a:lnTo>
                    <a:pt x="95242" y="1351"/>
                  </a:lnTo>
                  <a:lnTo>
                    <a:pt x="82616" y="0"/>
                  </a:lnTo>
                  <a:close/>
                </a:path>
                <a:path w="441325" h="367665">
                  <a:moveTo>
                    <a:pt x="410782" y="54541"/>
                  </a:moveTo>
                  <a:lnTo>
                    <a:pt x="330111" y="54541"/>
                  </a:lnTo>
                  <a:lnTo>
                    <a:pt x="351603" y="83883"/>
                  </a:lnTo>
                  <a:lnTo>
                    <a:pt x="365212" y="110021"/>
                  </a:lnTo>
                  <a:lnTo>
                    <a:pt x="372361" y="133169"/>
                  </a:lnTo>
                  <a:lnTo>
                    <a:pt x="374472" y="153538"/>
                  </a:lnTo>
                  <a:lnTo>
                    <a:pt x="373607" y="166273"/>
                  </a:lnTo>
                  <a:lnTo>
                    <a:pt x="352357" y="216128"/>
                  </a:lnTo>
                  <a:lnTo>
                    <a:pt x="315988" y="252687"/>
                  </a:lnTo>
                  <a:lnTo>
                    <a:pt x="294817" y="267177"/>
                  </a:lnTo>
                  <a:lnTo>
                    <a:pt x="396232" y="267177"/>
                  </a:lnTo>
                  <a:lnTo>
                    <a:pt x="420471" y="232075"/>
                  </a:lnTo>
                  <a:lnTo>
                    <a:pt x="435071" y="195702"/>
                  </a:lnTo>
                  <a:lnTo>
                    <a:pt x="440728" y="153538"/>
                  </a:lnTo>
                  <a:lnTo>
                    <a:pt x="437267" y="119835"/>
                  </a:lnTo>
                  <a:lnTo>
                    <a:pt x="426423" y="84751"/>
                  </a:lnTo>
                  <a:lnTo>
                    <a:pt x="410782" y="54541"/>
                  </a:lnTo>
                  <a:close/>
                </a:path>
                <a:path w="441325" h="367665">
                  <a:moveTo>
                    <a:pt x="147986" y="54541"/>
                  </a:moveTo>
                  <a:lnTo>
                    <a:pt x="110617" y="54541"/>
                  </a:lnTo>
                  <a:lnTo>
                    <a:pt x="138544" y="105849"/>
                  </a:lnTo>
                  <a:lnTo>
                    <a:pt x="133723" y="116125"/>
                  </a:lnTo>
                  <a:lnTo>
                    <a:pt x="130163" y="127041"/>
                  </a:lnTo>
                  <a:lnTo>
                    <a:pt x="127959" y="138502"/>
                  </a:lnTo>
                  <a:lnTo>
                    <a:pt x="127203" y="150414"/>
                  </a:lnTo>
                  <a:lnTo>
                    <a:pt x="134525" y="186681"/>
                  </a:lnTo>
                  <a:lnTo>
                    <a:pt x="154493" y="216295"/>
                  </a:lnTo>
                  <a:lnTo>
                    <a:pt x="184108" y="236260"/>
                  </a:lnTo>
                  <a:lnTo>
                    <a:pt x="220370" y="243581"/>
                  </a:lnTo>
                  <a:lnTo>
                    <a:pt x="256635" y="236260"/>
                  </a:lnTo>
                  <a:lnTo>
                    <a:pt x="286245" y="216295"/>
                  </a:lnTo>
                  <a:lnTo>
                    <a:pt x="290392" y="210143"/>
                  </a:lnTo>
                  <a:lnTo>
                    <a:pt x="179670" y="210143"/>
                  </a:lnTo>
                  <a:lnTo>
                    <a:pt x="176199" y="204833"/>
                  </a:lnTo>
                  <a:lnTo>
                    <a:pt x="179670" y="195971"/>
                  </a:lnTo>
                  <a:lnTo>
                    <a:pt x="189134" y="188733"/>
                  </a:lnTo>
                  <a:lnTo>
                    <a:pt x="203171" y="183852"/>
                  </a:lnTo>
                  <a:lnTo>
                    <a:pt x="220357" y="182062"/>
                  </a:lnTo>
                  <a:lnTo>
                    <a:pt x="307138" y="182062"/>
                  </a:lnTo>
                  <a:lnTo>
                    <a:pt x="313524" y="150414"/>
                  </a:lnTo>
                  <a:lnTo>
                    <a:pt x="312771" y="138502"/>
                  </a:lnTo>
                  <a:lnTo>
                    <a:pt x="310570" y="127041"/>
                  </a:lnTo>
                  <a:lnTo>
                    <a:pt x="307015" y="116125"/>
                  </a:lnTo>
                  <a:lnTo>
                    <a:pt x="302196" y="105849"/>
                  </a:lnTo>
                  <a:lnTo>
                    <a:pt x="322137" y="69197"/>
                  </a:lnTo>
                  <a:lnTo>
                    <a:pt x="174752" y="69197"/>
                  </a:lnTo>
                  <a:lnTo>
                    <a:pt x="147986" y="54541"/>
                  </a:lnTo>
                  <a:close/>
                </a:path>
                <a:path w="441325" h="367665">
                  <a:moveTo>
                    <a:pt x="220357" y="204833"/>
                  </a:moveTo>
                  <a:lnTo>
                    <a:pt x="203171" y="206603"/>
                  </a:lnTo>
                  <a:lnTo>
                    <a:pt x="189134" y="209553"/>
                  </a:lnTo>
                  <a:lnTo>
                    <a:pt x="179670" y="210143"/>
                  </a:lnTo>
                  <a:lnTo>
                    <a:pt x="261057" y="210143"/>
                  </a:lnTo>
                  <a:lnTo>
                    <a:pt x="251541" y="209542"/>
                  </a:lnTo>
                  <a:lnTo>
                    <a:pt x="237551" y="206603"/>
                  </a:lnTo>
                  <a:lnTo>
                    <a:pt x="220357" y="204833"/>
                  </a:lnTo>
                  <a:close/>
                </a:path>
                <a:path w="441325" h="367665">
                  <a:moveTo>
                    <a:pt x="307138" y="182062"/>
                  </a:moveTo>
                  <a:lnTo>
                    <a:pt x="220357" y="182062"/>
                  </a:lnTo>
                  <a:lnTo>
                    <a:pt x="237551" y="183852"/>
                  </a:lnTo>
                  <a:lnTo>
                    <a:pt x="251591" y="188733"/>
                  </a:lnTo>
                  <a:lnTo>
                    <a:pt x="261057" y="195971"/>
                  </a:lnTo>
                  <a:lnTo>
                    <a:pt x="264528" y="204833"/>
                  </a:lnTo>
                  <a:lnTo>
                    <a:pt x="261057" y="210143"/>
                  </a:lnTo>
                  <a:lnTo>
                    <a:pt x="290392" y="210143"/>
                  </a:lnTo>
                  <a:lnTo>
                    <a:pt x="306206" y="186681"/>
                  </a:lnTo>
                  <a:lnTo>
                    <a:pt x="307138" y="182062"/>
                  </a:lnTo>
                  <a:close/>
                </a:path>
                <a:path w="441325" h="367665">
                  <a:moveTo>
                    <a:pt x="220370" y="57259"/>
                  </a:moveTo>
                  <a:lnTo>
                    <a:pt x="208141" y="58056"/>
                  </a:lnTo>
                  <a:lnTo>
                    <a:pt x="196399" y="60380"/>
                  </a:lnTo>
                  <a:lnTo>
                    <a:pt x="185237" y="64128"/>
                  </a:lnTo>
                  <a:lnTo>
                    <a:pt x="174752" y="69197"/>
                  </a:lnTo>
                  <a:lnTo>
                    <a:pt x="265988" y="69197"/>
                  </a:lnTo>
                  <a:lnTo>
                    <a:pt x="255501" y="64128"/>
                  </a:lnTo>
                  <a:lnTo>
                    <a:pt x="244336" y="60380"/>
                  </a:lnTo>
                  <a:lnTo>
                    <a:pt x="232593" y="58056"/>
                  </a:lnTo>
                  <a:lnTo>
                    <a:pt x="220370" y="57259"/>
                  </a:lnTo>
                  <a:close/>
                </a:path>
                <a:path w="441325" h="367665">
                  <a:moveTo>
                    <a:pt x="358122" y="4"/>
                  </a:moveTo>
                  <a:lnTo>
                    <a:pt x="324167" y="21680"/>
                  </a:lnTo>
                  <a:lnTo>
                    <a:pt x="322343" y="29843"/>
                  </a:lnTo>
                  <a:lnTo>
                    <a:pt x="322605" y="38209"/>
                  </a:lnTo>
                  <a:lnTo>
                    <a:pt x="265988" y="69197"/>
                  </a:lnTo>
                  <a:lnTo>
                    <a:pt x="322137" y="69197"/>
                  </a:lnTo>
                  <a:lnTo>
                    <a:pt x="330111" y="54541"/>
                  </a:lnTo>
                  <a:lnTo>
                    <a:pt x="410782" y="54541"/>
                  </a:lnTo>
                  <a:lnTo>
                    <a:pt x="407704" y="48596"/>
                  </a:lnTo>
                  <a:lnTo>
                    <a:pt x="380619" y="11679"/>
                  </a:lnTo>
                  <a:lnTo>
                    <a:pt x="370311" y="3485"/>
                  </a:lnTo>
                  <a:lnTo>
                    <a:pt x="358122" y="4"/>
                  </a:lnTo>
                  <a:close/>
                </a:path>
              </a:pathLst>
            </a:custGeom>
            <a:solidFill>
              <a:srgbClr val="013B82"/>
            </a:solidFill>
          </p:spPr>
          <p:txBody>
            <a:bodyPr wrap="square" lIns="0" tIns="0" rIns="0" bIns="0" rtlCol="0"/>
            <a:lstStyle/>
            <a:p>
              <a:pPr marL="0" marR="0" lvl="0" indent="0" defTabSz="859532" eaLnBrk="1" fontAlgn="auto" latinLnBrk="0" hangingPunct="1">
                <a:lnSpc>
                  <a:spcPct val="100000"/>
                </a:lnSpc>
                <a:spcBef>
                  <a:spcPts val="0"/>
                </a:spcBef>
                <a:spcAft>
                  <a:spcPts val="0"/>
                </a:spcAft>
                <a:buClrTx/>
                <a:buSzTx/>
                <a:buFontTx/>
                <a:buNone/>
                <a:tabLst/>
                <a:defRPr/>
              </a:pPr>
              <a:endParaRPr kumimoji="0" sz="1493" b="0" i="0" u="none" strike="noStrike" kern="0" cap="none" spc="0" normalizeH="0" baseline="0" noProof="0" dirty="0">
                <a:ln>
                  <a:noFill/>
                </a:ln>
                <a:solidFill>
                  <a:prstClr val="black"/>
                </a:solidFill>
                <a:effectLst/>
                <a:uLnTx/>
                <a:uFillTx/>
              </a:endParaRPr>
            </a:p>
          </p:txBody>
        </p:sp>
        <p:pic>
          <p:nvPicPr>
            <p:cNvPr id="10" name="object 5">
              <a:extLst>
                <a:ext uri="{FF2B5EF4-FFF2-40B4-BE49-F238E27FC236}">
                  <a16:creationId xmlns:a16="http://schemas.microsoft.com/office/drawing/2014/main" id="{BCF9449D-B6D7-4AD0-B95F-3DFD460B5477}"/>
                </a:ext>
              </a:extLst>
            </p:cNvPr>
            <p:cNvPicPr/>
            <p:nvPr/>
          </p:nvPicPr>
          <p:blipFill>
            <a:blip r:embed="rId2" cstate="print"/>
            <a:stretch>
              <a:fillRect/>
            </a:stretch>
          </p:blipFill>
          <p:spPr>
            <a:xfrm>
              <a:off x="618162" y="352779"/>
              <a:ext cx="127036" cy="137458"/>
            </a:xfrm>
            <a:prstGeom prst="rect">
              <a:avLst/>
            </a:prstGeom>
          </p:spPr>
        </p:pic>
        <p:sp>
          <p:nvSpPr>
            <p:cNvPr id="11" name="object 6">
              <a:extLst>
                <a:ext uri="{FF2B5EF4-FFF2-40B4-BE49-F238E27FC236}">
                  <a16:creationId xmlns:a16="http://schemas.microsoft.com/office/drawing/2014/main" id="{295521E2-4368-4093-8F2B-3E0FEA1E3AE2}"/>
                </a:ext>
              </a:extLst>
            </p:cNvPr>
            <p:cNvSpPr/>
            <p:nvPr/>
          </p:nvSpPr>
          <p:spPr>
            <a:xfrm>
              <a:off x="509600" y="413867"/>
              <a:ext cx="451484" cy="123825"/>
            </a:xfrm>
            <a:custGeom>
              <a:avLst/>
              <a:gdLst/>
              <a:ahLst/>
              <a:cxnLst/>
              <a:rect l="l" t="t" r="r" b="b"/>
              <a:pathLst>
                <a:path w="451484" h="123825">
                  <a:moveTo>
                    <a:pt x="56908" y="22085"/>
                  </a:moveTo>
                  <a:lnTo>
                    <a:pt x="55359" y="19964"/>
                  </a:lnTo>
                  <a:lnTo>
                    <a:pt x="50812" y="19278"/>
                  </a:lnTo>
                  <a:lnTo>
                    <a:pt x="48653" y="19113"/>
                  </a:lnTo>
                  <a:lnTo>
                    <a:pt x="46621" y="19113"/>
                  </a:lnTo>
                  <a:lnTo>
                    <a:pt x="17932" y="44691"/>
                  </a:lnTo>
                  <a:lnTo>
                    <a:pt x="17653" y="47078"/>
                  </a:lnTo>
                  <a:lnTo>
                    <a:pt x="19304" y="49123"/>
                  </a:lnTo>
                  <a:lnTo>
                    <a:pt x="21882" y="49390"/>
                  </a:lnTo>
                  <a:lnTo>
                    <a:pt x="24117" y="49390"/>
                  </a:lnTo>
                  <a:lnTo>
                    <a:pt x="25908" y="47815"/>
                  </a:lnTo>
                  <a:lnTo>
                    <a:pt x="26238" y="44691"/>
                  </a:lnTo>
                  <a:lnTo>
                    <a:pt x="26720" y="42913"/>
                  </a:lnTo>
                  <a:lnTo>
                    <a:pt x="28473" y="37338"/>
                  </a:lnTo>
                  <a:lnTo>
                    <a:pt x="32423" y="27457"/>
                  </a:lnTo>
                  <a:lnTo>
                    <a:pt x="48463" y="27419"/>
                  </a:lnTo>
                  <a:lnTo>
                    <a:pt x="49949" y="27520"/>
                  </a:lnTo>
                  <a:lnTo>
                    <a:pt x="54114" y="28155"/>
                  </a:lnTo>
                  <a:lnTo>
                    <a:pt x="55156" y="27393"/>
                  </a:lnTo>
                  <a:lnTo>
                    <a:pt x="56222" y="26606"/>
                  </a:lnTo>
                  <a:lnTo>
                    <a:pt x="56908" y="22085"/>
                  </a:lnTo>
                  <a:close/>
                </a:path>
                <a:path w="451484" h="123825">
                  <a:moveTo>
                    <a:pt x="57721" y="3797"/>
                  </a:moveTo>
                  <a:lnTo>
                    <a:pt x="56248" y="1638"/>
                  </a:lnTo>
                  <a:lnTo>
                    <a:pt x="49745" y="381"/>
                  </a:lnTo>
                  <a:lnTo>
                    <a:pt x="45770" y="0"/>
                  </a:lnTo>
                  <a:lnTo>
                    <a:pt x="42100" y="0"/>
                  </a:lnTo>
                  <a:lnTo>
                    <a:pt x="7658" y="17741"/>
                  </a:lnTo>
                  <a:lnTo>
                    <a:pt x="0" y="37553"/>
                  </a:lnTo>
                  <a:lnTo>
                    <a:pt x="1549" y="39687"/>
                  </a:lnTo>
                  <a:lnTo>
                    <a:pt x="4241" y="40106"/>
                  </a:lnTo>
                  <a:lnTo>
                    <a:pt x="6464" y="40106"/>
                  </a:lnTo>
                  <a:lnTo>
                    <a:pt x="8216" y="38658"/>
                  </a:lnTo>
                  <a:lnTo>
                    <a:pt x="8801" y="35013"/>
                  </a:lnTo>
                  <a:lnTo>
                    <a:pt x="9702" y="32296"/>
                  </a:lnTo>
                  <a:lnTo>
                    <a:pt x="12915" y="25031"/>
                  </a:lnTo>
                  <a:lnTo>
                    <a:pt x="18770" y="17183"/>
                  </a:lnTo>
                  <a:lnTo>
                    <a:pt x="28194" y="10883"/>
                  </a:lnTo>
                  <a:lnTo>
                    <a:pt x="42100" y="8280"/>
                  </a:lnTo>
                  <a:lnTo>
                    <a:pt x="45212" y="8280"/>
                  </a:lnTo>
                  <a:lnTo>
                    <a:pt x="48641" y="8610"/>
                  </a:lnTo>
                  <a:lnTo>
                    <a:pt x="54673" y="9766"/>
                  </a:lnTo>
                  <a:lnTo>
                    <a:pt x="56857" y="8280"/>
                  </a:lnTo>
                  <a:lnTo>
                    <a:pt x="57721" y="3797"/>
                  </a:lnTo>
                  <a:close/>
                </a:path>
                <a:path w="451484" h="123825">
                  <a:moveTo>
                    <a:pt x="431914" y="96278"/>
                  </a:moveTo>
                  <a:lnTo>
                    <a:pt x="426059" y="88963"/>
                  </a:lnTo>
                  <a:lnTo>
                    <a:pt x="420535" y="85064"/>
                  </a:lnTo>
                  <a:lnTo>
                    <a:pt x="414985" y="81089"/>
                  </a:lnTo>
                  <a:lnTo>
                    <a:pt x="407162" y="79336"/>
                  </a:lnTo>
                  <a:lnTo>
                    <a:pt x="404952" y="80746"/>
                  </a:lnTo>
                  <a:lnTo>
                    <a:pt x="403948" y="85204"/>
                  </a:lnTo>
                  <a:lnTo>
                    <a:pt x="405345" y="87426"/>
                  </a:lnTo>
                  <a:lnTo>
                    <a:pt x="408432" y="88099"/>
                  </a:lnTo>
                  <a:lnTo>
                    <a:pt x="409981" y="88709"/>
                  </a:lnTo>
                  <a:lnTo>
                    <a:pt x="414845" y="90728"/>
                  </a:lnTo>
                  <a:lnTo>
                    <a:pt x="423595" y="95440"/>
                  </a:lnTo>
                  <a:lnTo>
                    <a:pt x="423481" y="110490"/>
                  </a:lnTo>
                  <a:lnTo>
                    <a:pt x="423227" y="112395"/>
                  </a:lnTo>
                  <a:lnTo>
                    <a:pt x="421805" y="117729"/>
                  </a:lnTo>
                  <a:lnTo>
                    <a:pt x="423113" y="120002"/>
                  </a:lnTo>
                  <a:lnTo>
                    <a:pt x="425678" y="120700"/>
                  </a:lnTo>
                  <a:lnTo>
                    <a:pt x="426046" y="120738"/>
                  </a:lnTo>
                  <a:lnTo>
                    <a:pt x="428218" y="120738"/>
                  </a:lnTo>
                  <a:lnTo>
                    <a:pt x="429895" y="119519"/>
                  </a:lnTo>
                  <a:lnTo>
                    <a:pt x="431406" y="113931"/>
                  </a:lnTo>
                  <a:lnTo>
                    <a:pt x="431863" y="110490"/>
                  </a:lnTo>
                  <a:lnTo>
                    <a:pt x="431914" y="96278"/>
                  </a:lnTo>
                  <a:close/>
                </a:path>
                <a:path w="451484" h="123825">
                  <a:moveTo>
                    <a:pt x="451472" y="103276"/>
                  </a:moveTo>
                  <a:lnTo>
                    <a:pt x="428510" y="65671"/>
                  </a:lnTo>
                  <a:lnTo>
                    <a:pt x="421157" y="63614"/>
                  </a:lnTo>
                  <a:lnTo>
                    <a:pt x="420852" y="63512"/>
                  </a:lnTo>
                  <a:lnTo>
                    <a:pt x="418642" y="62890"/>
                  </a:lnTo>
                  <a:lnTo>
                    <a:pt x="416356" y="64173"/>
                  </a:lnTo>
                  <a:lnTo>
                    <a:pt x="415124" y="68580"/>
                  </a:lnTo>
                  <a:lnTo>
                    <a:pt x="416407" y="70866"/>
                  </a:lnTo>
                  <a:lnTo>
                    <a:pt x="419989" y="71869"/>
                  </a:lnTo>
                  <a:lnTo>
                    <a:pt x="422338" y="72923"/>
                  </a:lnTo>
                  <a:lnTo>
                    <a:pt x="428637" y="76466"/>
                  </a:lnTo>
                  <a:lnTo>
                    <a:pt x="435470" y="82372"/>
                  </a:lnTo>
                  <a:lnTo>
                    <a:pt x="440956" y="91147"/>
                  </a:lnTo>
                  <a:lnTo>
                    <a:pt x="443191" y="103276"/>
                  </a:lnTo>
                  <a:lnTo>
                    <a:pt x="443191" y="107581"/>
                  </a:lnTo>
                  <a:lnTo>
                    <a:pt x="442455" y="112534"/>
                  </a:lnTo>
                  <a:lnTo>
                    <a:pt x="440004" y="120408"/>
                  </a:lnTo>
                  <a:lnTo>
                    <a:pt x="441223" y="122720"/>
                  </a:lnTo>
                  <a:lnTo>
                    <a:pt x="443814" y="123532"/>
                  </a:lnTo>
                  <a:lnTo>
                    <a:pt x="444233" y="123596"/>
                  </a:lnTo>
                  <a:lnTo>
                    <a:pt x="446392" y="123596"/>
                  </a:lnTo>
                  <a:lnTo>
                    <a:pt x="448043" y="122466"/>
                  </a:lnTo>
                  <a:lnTo>
                    <a:pt x="450570" y="114312"/>
                  </a:lnTo>
                  <a:lnTo>
                    <a:pt x="451472" y="108521"/>
                  </a:lnTo>
                  <a:lnTo>
                    <a:pt x="451472" y="103276"/>
                  </a:lnTo>
                  <a:close/>
                </a:path>
              </a:pathLst>
            </a:custGeom>
            <a:solidFill>
              <a:srgbClr val="013B82"/>
            </a:solidFill>
          </p:spPr>
          <p:txBody>
            <a:bodyPr wrap="square" lIns="0" tIns="0" rIns="0" bIns="0" rtlCol="0"/>
            <a:lstStyle/>
            <a:p>
              <a:pPr marL="0" marR="0" lvl="0" indent="0" defTabSz="859532" eaLnBrk="1" fontAlgn="auto" latinLnBrk="0" hangingPunct="1">
                <a:lnSpc>
                  <a:spcPct val="100000"/>
                </a:lnSpc>
                <a:spcBef>
                  <a:spcPts val="0"/>
                </a:spcBef>
                <a:spcAft>
                  <a:spcPts val="0"/>
                </a:spcAft>
                <a:buClrTx/>
                <a:buSzTx/>
                <a:buFontTx/>
                <a:buNone/>
                <a:tabLst/>
                <a:defRPr/>
              </a:pPr>
              <a:endParaRPr kumimoji="0" sz="1493" b="0" i="0" u="none" strike="noStrike" kern="0" cap="none" spc="0" normalizeH="0" baseline="0" noProof="0" dirty="0">
                <a:ln>
                  <a:noFill/>
                </a:ln>
                <a:solidFill>
                  <a:prstClr val="black"/>
                </a:solidFill>
                <a:effectLst/>
                <a:uLnTx/>
                <a:uFillTx/>
              </a:endParaRPr>
            </a:p>
          </p:txBody>
        </p:sp>
        <p:pic>
          <p:nvPicPr>
            <p:cNvPr id="12" name="object 7">
              <a:extLst>
                <a:ext uri="{FF2B5EF4-FFF2-40B4-BE49-F238E27FC236}">
                  <a16:creationId xmlns:a16="http://schemas.microsoft.com/office/drawing/2014/main" id="{F52E3983-3410-4453-AB0C-487CED3ED86C}"/>
                </a:ext>
              </a:extLst>
            </p:cNvPr>
            <p:cNvPicPr/>
            <p:nvPr/>
          </p:nvPicPr>
          <p:blipFill>
            <a:blip r:embed="rId3" cstate="print"/>
            <a:stretch>
              <a:fillRect/>
            </a:stretch>
          </p:blipFill>
          <p:spPr>
            <a:xfrm>
              <a:off x="778921" y="284330"/>
              <a:ext cx="138007" cy="158478"/>
            </a:xfrm>
            <a:prstGeom prst="rect">
              <a:avLst/>
            </a:prstGeom>
          </p:spPr>
        </p:pic>
      </p:grpSp>
      <p:sp>
        <p:nvSpPr>
          <p:cNvPr id="16" name="CuadroTexto 15">
            <a:extLst>
              <a:ext uri="{FF2B5EF4-FFF2-40B4-BE49-F238E27FC236}">
                <a16:creationId xmlns:a16="http://schemas.microsoft.com/office/drawing/2014/main" id="{ADE7F04D-E428-4CF8-828A-0B08D68812D6}"/>
              </a:ext>
            </a:extLst>
          </p:cNvPr>
          <p:cNvSpPr txBox="1"/>
          <p:nvPr/>
        </p:nvSpPr>
        <p:spPr>
          <a:xfrm>
            <a:off x="848016" y="704889"/>
            <a:ext cx="2337016" cy="338554"/>
          </a:xfrm>
          <a:prstGeom prst="rect">
            <a:avLst/>
          </a:prstGeom>
          <a:noFill/>
        </p:spPr>
        <p:txBody>
          <a:bodyPr wrap="square" rtlCol="0">
            <a:spAutoFit/>
          </a:bodyPr>
          <a:lstStyle/>
          <a:p>
            <a:r>
              <a:rPr lang="es-PA" sz="1600" b="1" spc="-22" dirty="0">
                <a:solidFill>
                  <a:srgbClr val="013B82"/>
                </a:solidFill>
                <a:latin typeface="Ubuntu" panose="020B0504030602030204" pitchFamily="34" charset="0"/>
                <a:cs typeface="Arial"/>
              </a:rPr>
              <a:t>Body</a:t>
            </a:r>
            <a:r>
              <a:rPr lang="es-PA" sz="1600" b="1" spc="-22" dirty="0">
                <a:solidFill>
                  <a:srgbClr val="013B82"/>
                </a:solidFill>
                <a:latin typeface="Ubuntu" panose="020B0504030602030204" pitchFamily="34" charset="0"/>
                <a:cs typeface="Arial"/>
              </a:rPr>
              <a:t> </a:t>
            </a:r>
            <a:r>
              <a:rPr lang="es-PA" sz="1600" b="1" spc="-22" dirty="0">
                <a:solidFill>
                  <a:srgbClr val="013B82"/>
                </a:solidFill>
                <a:latin typeface="Ubuntu" panose="020B0504030602030204" pitchFamily="34" charset="0"/>
                <a:cs typeface="Arial"/>
              </a:rPr>
              <a:t>language</a:t>
            </a:r>
            <a:endParaRPr lang="es-PA" sz="1600" b="1" spc="-22" dirty="0">
              <a:solidFill>
                <a:srgbClr val="013B82"/>
              </a:solidFill>
              <a:latin typeface="Ubuntu" panose="020B0504030602030204" pitchFamily="34" charset="0"/>
              <a:cs typeface="Arial"/>
            </a:endParaRPr>
          </a:p>
        </p:txBody>
      </p:sp>
      <p:sp>
        <p:nvSpPr>
          <p:cNvPr id="18" name="CuadroTexto 17">
            <a:extLst>
              <a:ext uri="{FF2B5EF4-FFF2-40B4-BE49-F238E27FC236}">
                <a16:creationId xmlns:a16="http://schemas.microsoft.com/office/drawing/2014/main" id="{94B8C794-EE1A-49FF-9648-E5EF372C21A9}"/>
              </a:ext>
            </a:extLst>
          </p:cNvPr>
          <p:cNvSpPr txBox="1"/>
          <p:nvPr/>
        </p:nvSpPr>
        <p:spPr>
          <a:xfrm>
            <a:off x="657529" y="1074686"/>
            <a:ext cx="5728984" cy="646331"/>
          </a:xfrm>
          <a:prstGeom prst="rect">
            <a:avLst/>
          </a:prstGeom>
          <a:noFill/>
        </p:spPr>
        <p:txBody>
          <a:bodyPr wrap="square">
            <a:spAutoFit/>
          </a:bodyPr>
          <a:lstStyle/>
          <a:p>
            <a:r>
              <a:rPr lang="en-US" sz="1200" dirty="0">
                <a:latin typeface="Ubuntu" panose="020B0504030602030204" pitchFamily="34" charset="0"/>
              </a:rPr>
              <a:t>Using your body movements can be an effective tool for adding emphasis  and clarity to your words. It is also your most powerful tool for convincing  an audience of your sincerity and enthusiasm.</a:t>
            </a:r>
          </a:p>
        </p:txBody>
      </p:sp>
      <p:sp>
        <p:nvSpPr>
          <p:cNvPr id="20" name="CuadroTexto 19">
            <a:extLst>
              <a:ext uri="{FF2B5EF4-FFF2-40B4-BE49-F238E27FC236}">
                <a16:creationId xmlns:a16="http://schemas.microsoft.com/office/drawing/2014/main" id="{9A97318B-28FE-42FD-8D29-6FBC5ED0AB7C}"/>
              </a:ext>
            </a:extLst>
          </p:cNvPr>
          <p:cNvSpPr txBox="1"/>
          <p:nvPr/>
        </p:nvSpPr>
        <p:spPr>
          <a:xfrm>
            <a:off x="657528" y="1752101"/>
            <a:ext cx="5513188" cy="7201972"/>
          </a:xfrm>
          <a:prstGeom prst="rect">
            <a:avLst/>
          </a:prstGeom>
          <a:noFill/>
        </p:spPr>
        <p:txBody>
          <a:bodyPr wrap="square">
            <a:spAutoFit/>
          </a:bodyPr>
          <a:lstStyle/>
          <a:p>
            <a:r>
              <a:rPr lang="en-US" sz="1400" i="1" dirty="0">
                <a:solidFill>
                  <a:srgbClr val="179984"/>
                </a:solidFill>
                <a:latin typeface="Ubuntu" panose="020B0504030602030204" pitchFamily="34" charset="0"/>
              </a:rPr>
              <a:t>Facial Expressions</a:t>
            </a:r>
          </a:p>
          <a:p>
            <a:r>
              <a:rPr lang="en-US" sz="1200" dirty="0">
                <a:latin typeface="Ubuntu" panose="020B0504030602030204" pitchFamily="34" charset="0"/>
              </a:rPr>
              <a:t>Your face expresses your feelings to the audience. Together with your voice and  movements, it tells other whether you are being serious or funny, happy or sad.  If you are telling a happy story, but have a worried or sad look on your face, it  will confuse the audience. Your facial expressions should match your words and  feelings.</a:t>
            </a:r>
          </a:p>
          <a:p>
            <a:endParaRPr lang="en-US" sz="1200" dirty="0">
              <a:latin typeface="Ubuntu" panose="020B0504030602030204" pitchFamily="34" charset="0"/>
            </a:endParaRPr>
          </a:p>
          <a:p>
            <a:r>
              <a:rPr lang="en-US" sz="1400" i="1" dirty="0">
                <a:solidFill>
                  <a:srgbClr val="179984"/>
                </a:solidFill>
                <a:latin typeface="Ubuntu" panose="020B0504030602030204" pitchFamily="34" charset="0"/>
              </a:rPr>
              <a:t>Eye Contact</a:t>
            </a:r>
          </a:p>
          <a:p>
            <a:r>
              <a:rPr lang="en-US" sz="1200" dirty="0">
                <a:latin typeface="Ubuntu" panose="020B0504030602030204" pitchFamily="34" charset="0"/>
              </a:rPr>
              <a:t>Your eye contact should be steady and not moving quickly from side to side  or up and down. A good tip is to look at one person in the audience in the eye</a:t>
            </a:r>
          </a:p>
          <a:p>
            <a:r>
              <a:rPr lang="en-US" sz="1200" dirty="0">
                <a:latin typeface="Ubuntu" panose="020B0504030602030204" pitchFamily="34" charset="0"/>
              </a:rPr>
              <a:t>until you have completed your thought. Then find someone on the left, look at  them, and make your statement. Then look at someone in the center and make  a statement. Then look at someone on the right and make a statement. Pretend  you are talking only to that individual. Repeat this process until your speech is  finished. Eye contact is much easier when you know your speech very well. You</a:t>
            </a:r>
          </a:p>
          <a:p>
            <a:r>
              <a:rPr lang="en-US" sz="1200" dirty="0">
                <a:latin typeface="Ubuntu" panose="020B0504030602030204" pitchFamily="34" charset="0"/>
              </a:rPr>
              <a:t>do not have to memorize the whole thing, but memorizing sections or sentences  is helpful.</a:t>
            </a:r>
          </a:p>
          <a:p>
            <a:endParaRPr lang="en-US" sz="1200" dirty="0">
              <a:latin typeface="Ubuntu" panose="020B0504030602030204" pitchFamily="34" charset="0"/>
            </a:endParaRPr>
          </a:p>
          <a:p>
            <a:r>
              <a:rPr lang="en-US" sz="1400" i="1" dirty="0">
                <a:solidFill>
                  <a:srgbClr val="179984"/>
                </a:solidFill>
                <a:latin typeface="Ubuntu" panose="020B0504030602030204" pitchFamily="34" charset="0"/>
              </a:rPr>
              <a:t>Small Movements</a:t>
            </a:r>
          </a:p>
          <a:p>
            <a:r>
              <a:rPr lang="en-US" sz="1200" dirty="0">
                <a:latin typeface="Ubuntu" panose="020B0504030602030204" pitchFamily="34" charset="0"/>
              </a:rPr>
              <a:t>There are specific body movements that express a thought or emotion. They  may be made with the head or shoulders, but most are made with the hands  and arms. For example: looking up, pointing with your fingers, shrugging your  shoulders, etc. It is okay to make small movements with your body during your  speech, but move too much and it can be distracting for the audience.</a:t>
            </a:r>
          </a:p>
          <a:p>
            <a:endParaRPr lang="en-US" sz="1200" dirty="0">
              <a:latin typeface="Ubuntu" panose="020B0504030602030204" pitchFamily="34" charset="0"/>
            </a:endParaRPr>
          </a:p>
          <a:p>
            <a:r>
              <a:rPr lang="en-US" sz="1400" i="1" dirty="0">
                <a:solidFill>
                  <a:srgbClr val="179984"/>
                </a:solidFill>
                <a:latin typeface="Ubuntu" panose="020B0504030602030204" pitchFamily="34" charset="0"/>
              </a:rPr>
              <a:t>Whole Body Movements</a:t>
            </a:r>
          </a:p>
          <a:p>
            <a:r>
              <a:rPr lang="en-US" sz="1200" dirty="0">
                <a:latin typeface="Ubuntu" panose="020B0504030602030204" pitchFamily="34" charset="0"/>
              </a:rPr>
              <a:t>Your posture and movement tell everyone whether you are alert, interested,  engaged with the audience, and confident. If you can stand while giving your  speech, make sure you stand as straight as possible. Have a wide base with  your feet spread out. If you are sitting down for the speech because you use  a wheelchair, you can still make sure you are sitting as straight up as possible.</a:t>
            </a:r>
          </a:p>
          <a:p>
            <a:r>
              <a:rPr lang="en-US" sz="1200" dirty="0">
                <a:latin typeface="Ubuntu" panose="020B0504030602030204" pitchFamily="34" charset="0"/>
              </a:rPr>
              <a:t>Relax your shoulders, keep your chest up and stomach in. Just like with the  small movements, be aware of how much you are moving your body during your  speech. It is easy to move a lot during a speech and not realize it. To practice,  record yourself giving a speech and pay attention to how much you move parts  of your body.</a:t>
            </a:r>
          </a:p>
        </p:txBody>
      </p:sp>
    </p:spTree>
    <p:extLst>
      <p:ext uri="{BB962C8B-B14F-4D97-AF65-F5344CB8AC3E}">
        <p14:creationId xmlns:p14="http://schemas.microsoft.com/office/powerpoint/2010/main" val="33550643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A5EC2717-2475-4734-AF8E-D1ED63BAD85C}"/>
              </a:ext>
            </a:extLst>
          </p:cNvPr>
          <p:cNvSpPr>
            <a:spLocks noGrp="1"/>
          </p:cNvSpPr>
          <p:nvPr>
            <p:ph type="sldNum" sz="quarter" idx="12"/>
          </p:nvPr>
        </p:nvSpPr>
        <p:spPr/>
        <p:txBody>
          <a:bodyPr vert="horz" lIns="91440" tIns="45720" rIns="91440" bIns="45720" rtlCol="0" anchor="ctr"/>
          <a:lstStyle/>
          <a:p>
            <a:fld id="{67B04227-7E0D-CC41-96C5-A6713E1AB6ED}" type="slidenum">
              <a:rPr lang="en-US" sz="1200" smtClean="0">
                <a:solidFill>
                  <a:srgbClr val="7A9A91"/>
                </a:solidFill>
                <a:latin typeface="Ubuntu" panose="020B0504030602030204" pitchFamily="34" charset="0"/>
              </a:rPr>
              <a:pPr/>
              <a:t>28</a:t>
            </a:fld>
            <a:endParaRPr lang="en-US" sz="1200" dirty="0">
              <a:solidFill>
                <a:srgbClr val="7A9A91"/>
              </a:solidFill>
              <a:latin typeface="Ubuntu" panose="020B0504030602030204" pitchFamily="34" charset="0"/>
            </a:endParaRPr>
          </a:p>
        </p:txBody>
      </p:sp>
      <p:grpSp>
        <p:nvGrpSpPr>
          <p:cNvPr id="39" name="object 3">
            <a:extLst>
              <a:ext uri="{FF2B5EF4-FFF2-40B4-BE49-F238E27FC236}">
                <a16:creationId xmlns:a16="http://schemas.microsoft.com/office/drawing/2014/main" id="{6578C0CA-FA64-433A-9129-F674892FEA95}"/>
              </a:ext>
            </a:extLst>
          </p:cNvPr>
          <p:cNvGrpSpPr/>
          <p:nvPr/>
        </p:nvGrpSpPr>
        <p:grpSpPr>
          <a:xfrm>
            <a:off x="430096" y="559349"/>
            <a:ext cx="417979" cy="484094"/>
            <a:chOff x="487442" y="284330"/>
            <a:chExt cx="473709" cy="548640"/>
          </a:xfrm>
        </p:grpSpPr>
        <p:sp>
          <p:nvSpPr>
            <p:cNvPr id="40" name="object 4">
              <a:extLst>
                <a:ext uri="{FF2B5EF4-FFF2-40B4-BE49-F238E27FC236}">
                  <a16:creationId xmlns:a16="http://schemas.microsoft.com/office/drawing/2014/main" id="{2A4DE67E-DDF9-4353-AB2D-DD47CD4AD7B4}"/>
                </a:ext>
              </a:extLst>
            </p:cNvPr>
            <p:cNvSpPr/>
            <p:nvPr/>
          </p:nvSpPr>
          <p:spPr>
            <a:xfrm>
              <a:off x="487442" y="465485"/>
              <a:ext cx="441325" cy="367665"/>
            </a:xfrm>
            <a:custGeom>
              <a:avLst/>
              <a:gdLst/>
              <a:ahLst/>
              <a:cxnLst/>
              <a:rect l="l" t="t" r="r" b="b"/>
              <a:pathLst>
                <a:path w="441325" h="367665">
                  <a:moveTo>
                    <a:pt x="82616" y="0"/>
                  </a:moveTo>
                  <a:lnTo>
                    <a:pt x="33018" y="48596"/>
                  </a:lnTo>
                  <a:lnTo>
                    <a:pt x="14300" y="84751"/>
                  </a:lnTo>
                  <a:lnTo>
                    <a:pt x="0" y="153538"/>
                  </a:lnTo>
                  <a:lnTo>
                    <a:pt x="1479" y="175278"/>
                  </a:lnTo>
                  <a:lnTo>
                    <a:pt x="12062" y="214678"/>
                  </a:lnTo>
                  <a:lnTo>
                    <a:pt x="34927" y="255249"/>
                  </a:lnTo>
                  <a:lnTo>
                    <a:pt x="68035" y="291591"/>
                  </a:lnTo>
                  <a:lnTo>
                    <a:pt x="103135" y="318549"/>
                  </a:lnTo>
                  <a:lnTo>
                    <a:pt x="108361" y="321876"/>
                  </a:lnTo>
                  <a:lnTo>
                    <a:pt x="108381" y="367228"/>
                  </a:lnTo>
                  <a:lnTo>
                    <a:pt x="332359" y="367228"/>
                  </a:lnTo>
                  <a:lnTo>
                    <a:pt x="332359" y="321876"/>
                  </a:lnTo>
                  <a:lnTo>
                    <a:pt x="341913" y="315679"/>
                  </a:lnTo>
                  <a:lnTo>
                    <a:pt x="378282" y="286418"/>
                  </a:lnTo>
                  <a:lnTo>
                    <a:pt x="396232" y="267177"/>
                  </a:lnTo>
                  <a:lnTo>
                    <a:pt x="145910" y="267177"/>
                  </a:lnTo>
                  <a:lnTo>
                    <a:pt x="138061" y="262218"/>
                  </a:lnTo>
                  <a:lnTo>
                    <a:pt x="106095" y="236469"/>
                  </a:lnTo>
                  <a:lnTo>
                    <a:pt x="77901" y="199372"/>
                  </a:lnTo>
                  <a:lnTo>
                    <a:pt x="66255" y="153538"/>
                  </a:lnTo>
                  <a:lnTo>
                    <a:pt x="68361" y="133164"/>
                  </a:lnTo>
                  <a:lnTo>
                    <a:pt x="75511" y="110016"/>
                  </a:lnTo>
                  <a:lnTo>
                    <a:pt x="89123" y="83881"/>
                  </a:lnTo>
                  <a:lnTo>
                    <a:pt x="110617" y="54541"/>
                  </a:lnTo>
                  <a:lnTo>
                    <a:pt x="147986" y="54541"/>
                  </a:lnTo>
                  <a:lnTo>
                    <a:pt x="118135" y="38196"/>
                  </a:lnTo>
                  <a:lnTo>
                    <a:pt x="95242" y="1351"/>
                  </a:lnTo>
                  <a:lnTo>
                    <a:pt x="82616" y="0"/>
                  </a:lnTo>
                  <a:close/>
                </a:path>
                <a:path w="441325" h="367665">
                  <a:moveTo>
                    <a:pt x="410782" y="54541"/>
                  </a:moveTo>
                  <a:lnTo>
                    <a:pt x="330111" y="54541"/>
                  </a:lnTo>
                  <a:lnTo>
                    <a:pt x="351603" y="83883"/>
                  </a:lnTo>
                  <a:lnTo>
                    <a:pt x="365212" y="110021"/>
                  </a:lnTo>
                  <a:lnTo>
                    <a:pt x="372361" y="133169"/>
                  </a:lnTo>
                  <a:lnTo>
                    <a:pt x="374472" y="153538"/>
                  </a:lnTo>
                  <a:lnTo>
                    <a:pt x="373607" y="166273"/>
                  </a:lnTo>
                  <a:lnTo>
                    <a:pt x="352357" y="216128"/>
                  </a:lnTo>
                  <a:lnTo>
                    <a:pt x="315988" y="252687"/>
                  </a:lnTo>
                  <a:lnTo>
                    <a:pt x="294817" y="267177"/>
                  </a:lnTo>
                  <a:lnTo>
                    <a:pt x="396232" y="267177"/>
                  </a:lnTo>
                  <a:lnTo>
                    <a:pt x="420471" y="232075"/>
                  </a:lnTo>
                  <a:lnTo>
                    <a:pt x="435071" y="195702"/>
                  </a:lnTo>
                  <a:lnTo>
                    <a:pt x="440728" y="153538"/>
                  </a:lnTo>
                  <a:lnTo>
                    <a:pt x="437267" y="119835"/>
                  </a:lnTo>
                  <a:lnTo>
                    <a:pt x="426423" y="84751"/>
                  </a:lnTo>
                  <a:lnTo>
                    <a:pt x="410782" y="54541"/>
                  </a:lnTo>
                  <a:close/>
                </a:path>
                <a:path w="441325" h="367665">
                  <a:moveTo>
                    <a:pt x="147986" y="54541"/>
                  </a:moveTo>
                  <a:lnTo>
                    <a:pt x="110617" y="54541"/>
                  </a:lnTo>
                  <a:lnTo>
                    <a:pt x="138544" y="105849"/>
                  </a:lnTo>
                  <a:lnTo>
                    <a:pt x="133723" y="116125"/>
                  </a:lnTo>
                  <a:lnTo>
                    <a:pt x="130163" y="127041"/>
                  </a:lnTo>
                  <a:lnTo>
                    <a:pt x="127959" y="138502"/>
                  </a:lnTo>
                  <a:lnTo>
                    <a:pt x="127203" y="150414"/>
                  </a:lnTo>
                  <a:lnTo>
                    <a:pt x="134525" y="186681"/>
                  </a:lnTo>
                  <a:lnTo>
                    <a:pt x="154493" y="216295"/>
                  </a:lnTo>
                  <a:lnTo>
                    <a:pt x="184108" y="236260"/>
                  </a:lnTo>
                  <a:lnTo>
                    <a:pt x="220370" y="243581"/>
                  </a:lnTo>
                  <a:lnTo>
                    <a:pt x="256635" y="236260"/>
                  </a:lnTo>
                  <a:lnTo>
                    <a:pt x="286245" y="216295"/>
                  </a:lnTo>
                  <a:lnTo>
                    <a:pt x="290392" y="210143"/>
                  </a:lnTo>
                  <a:lnTo>
                    <a:pt x="179670" y="210143"/>
                  </a:lnTo>
                  <a:lnTo>
                    <a:pt x="176199" y="204833"/>
                  </a:lnTo>
                  <a:lnTo>
                    <a:pt x="179670" y="195971"/>
                  </a:lnTo>
                  <a:lnTo>
                    <a:pt x="189134" y="188733"/>
                  </a:lnTo>
                  <a:lnTo>
                    <a:pt x="203171" y="183852"/>
                  </a:lnTo>
                  <a:lnTo>
                    <a:pt x="220357" y="182062"/>
                  </a:lnTo>
                  <a:lnTo>
                    <a:pt x="307138" y="182062"/>
                  </a:lnTo>
                  <a:lnTo>
                    <a:pt x="313524" y="150414"/>
                  </a:lnTo>
                  <a:lnTo>
                    <a:pt x="312771" y="138502"/>
                  </a:lnTo>
                  <a:lnTo>
                    <a:pt x="310570" y="127041"/>
                  </a:lnTo>
                  <a:lnTo>
                    <a:pt x="307015" y="116125"/>
                  </a:lnTo>
                  <a:lnTo>
                    <a:pt x="302196" y="105849"/>
                  </a:lnTo>
                  <a:lnTo>
                    <a:pt x="322137" y="69197"/>
                  </a:lnTo>
                  <a:lnTo>
                    <a:pt x="174752" y="69197"/>
                  </a:lnTo>
                  <a:lnTo>
                    <a:pt x="147986" y="54541"/>
                  </a:lnTo>
                  <a:close/>
                </a:path>
                <a:path w="441325" h="367665">
                  <a:moveTo>
                    <a:pt x="220357" y="204833"/>
                  </a:moveTo>
                  <a:lnTo>
                    <a:pt x="203171" y="206603"/>
                  </a:lnTo>
                  <a:lnTo>
                    <a:pt x="189134" y="209553"/>
                  </a:lnTo>
                  <a:lnTo>
                    <a:pt x="179670" y="210143"/>
                  </a:lnTo>
                  <a:lnTo>
                    <a:pt x="261057" y="210143"/>
                  </a:lnTo>
                  <a:lnTo>
                    <a:pt x="251541" y="209542"/>
                  </a:lnTo>
                  <a:lnTo>
                    <a:pt x="237551" y="206603"/>
                  </a:lnTo>
                  <a:lnTo>
                    <a:pt x="220357" y="204833"/>
                  </a:lnTo>
                  <a:close/>
                </a:path>
                <a:path w="441325" h="367665">
                  <a:moveTo>
                    <a:pt x="307138" y="182062"/>
                  </a:moveTo>
                  <a:lnTo>
                    <a:pt x="220357" y="182062"/>
                  </a:lnTo>
                  <a:lnTo>
                    <a:pt x="237551" y="183852"/>
                  </a:lnTo>
                  <a:lnTo>
                    <a:pt x="251591" y="188733"/>
                  </a:lnTo>
                  <a:lnTo>
                    <a:pt x="261057" y="195971"/>
                  </a:lnTo>
                  <a:lnTo>
                    <a:pt x="264528" y="204833"/>
                  </a:lnTo>
                  <a:lnTo>
                    <a:pt x="261057" y="210143"/>
                  </a:lnTo>
                  <a:lnTo>
                    <a:pt x="290392" y="210143"/>
                  </a:lnTo>
                  <a:lnTo>
                    <a:pt x="306206" y="186681"/>
                  </a:lnTo>
                  <a:lnTo>
                    <a:pt x="307138" y="182062"/>
                  </a:lnTo>
                  <a:close/>
                </a:path>
                <a:path w="441325" h="367665">
                  <a:moveTo>
                    <a:pt x="220370" y="57259"/>
                  </a:moveTo>
                  <a:lnTo>
                    <a:pt x="208141" y="58056"/>
                  </a:lnTo>
                  <a:lnTo>
                    <a:pt x="196399" y="60380"/>
                  </a:lnTo>
                  <a:lnTo>
                    <a:pt x="185237" y="64128"/>
                  </a:lnTo>
                  <a:lnTo>
                    <a:pt x="174752" y="69197"/>
                  </a:lnTo>
                  <a:lnTo>
                    <a:pt x="265988" y="69197"/>
                  </a:lnTo>
                  <a:lnTo>
                    <a:pt x="255501" y="64128"/>
                  </a:lnTo>
                  <a:lnTo>
                    <a:pt x="244336" y="60380"/>
                  </a:lnTo>
                  <a:lnTo>
                    <a:pt x="232593" y="58056"/>
                  </a:lnTo>
                  <a:lnTo>
                    <a:pt x="220370" y="57259"/>
                  </a:lnTo>
                  <a:close/>
                </a:path>
                <a:path w="441325" h="367665">
                  <a:moveTo>
                    <a:pt x="358122" y="4"/>
                  </a:moveTo>
                  <a:lnTo>
                    <a:pt x="324167" y="21680"/>
                  </a:lnTo>
                  <a:lnTo>
                    <a:pt x="322343" y="29843"/>
                  </a:lnTo>
                  <a:lnTo>
                    <a:pt x="322605" y="38209"/>
                  </a:lnTo>
                  <a:lnTo>
                    <a:pt x="265988" y="69197"/>
                  </a:lnTo>
                  <a:lnTo>
                    <a:pt x="322137" y="69197"/>
                  </a:lnTo>
                  <a:lnTo>
                    <a:pt x="330111" y="54541"/>
                  </a:lnTo>
                  <a:lnTo>
                    <a:pt x="410782" y="54541"/>
                  </a:lnTo>
                  <a:lnTo>
                    <a:pt x="407704" y="48596"/>
                  </a:lnTo>
                  <a:lnTo>
                    <a:pt x="380619" y="11679"/>
                  </a:lnTo>
                  <a:lnTo>
                    <a:pt x="370311" y="3485"/>
                  </a:lnTo>
                  <a:lnTo>
                    <a:pt x="358122" y="4"/>
                  </a:lnTo>
                  <a:close/>
                </a:path>
              </a:pathLst>
            </a:custGeom>
            <a:solidFill>
              <a:srgbClr val="013B82"/>
            </a:solidFill>
          </p:spPr>
          <p:txBody>
            <a:bodyPr wrap="square" lIns="0" tIns="0" rIns="0" bIns="0" rtlCol="0"/>
            <a:lstStyle/>
            <a:p>
              <a:pPr marL="0" marR="0" lvl="0" indent="0" defTabSz="859532" eaLnBrk="1" fontAlgn="auto" latinLnBrk="0" hangingPunct="1">
                <a:lnSpc>
                  <a:spcPct val="100000"/>
                </a:lnSpc>
                <a:spcBef>
                  <a:spcPts val="0"/>
                </a:spcBef>
                <a:spcAft>
                  <a:spcPts val="0"/>
                </a:spcAft>
                <a:buClrTx/>
                <a:buSzTx/>
                <a:buFontTx/>
                <a:buNone/>
                <a:tabLst/>
                <a:defRPr/>
              </a:pPr>
              <a:endParaRPr kumimoji="0" sz="1493" b="0" i="0" u="none" strike="noStrike" kern="0" cap="none" spc="0" normalizeH="0" baseline="0" noProof="0" dirty="0">
                <a:ln>
                  <a:noFill/>
                </a:ln>
                <a:solidFill>
                  <a:prstClr val="black"/>
                </a:solidFill>
                <a:effectLst/>
                <a:uLnTx/>
                <a:uFillTx/>
              </a:endParaRPr>
            </a:p>
          </p:txBody>
        </p:sp>
        <p:pic>
          <p:nvPicPr>
            <p:cNvPr id="49" name="object 5">
              <a:extLst>
                <a:ext uri="{FF2B5EF4-FFF2-40B4-BE49-F238E27FC236}">
                  <a16:creationId xmlns:a16="http://schemas.microsoft.com/office/drawing/2014/main" id="{B575FBF7-1D4A-489E-B23C-D8E4366643B2}"/>
                </a:ext>
              </a:extLst>
            </p:cNvPr>
            <p:cNvPicPr/>
            <p:nvPr/>
          </p:nvPicPr>
          <p:blipFill>
            <a:blip r:embed="rId2" cstate="print"/>
            <a:stretch>
              <a:fillRect/>
            </a:stretch>
          </p:blipFill>
          <p:spPr>
            <a:xfrm>
              <a:off x="618162" y="352779"/>
              <a:ext cx="127036" cy="137458"/>
            </a:xfrm>
            <a:prstGeom prst="rect">
              <a:avLst/>
            </a:prstGeom>
          </p:spPr>
        </p:pic>
        <p:sp>
          <p:nvSpPr>
            <p:cNvPr id="69" name="object 6">
              <a:extLst>
                <a:ext uri="{FF2B5EF4-FFF2-40B4-BE49-F238E27FC236}">
                  <a16:creationId xmlns:a16="http://schemas.microsoft.com/office/drawing/2014/main" id="{D8427A22-1426-479F-BC9B-B23467821842}"/>
                </a:ext>
              </a:extLst>
            </p:cNvPr>
            <p:cNvSpPr/>
            <p:nvPr/>
          </p:nvSpPr>
          <p:spPr>
            <a:xfrm>
              <a:off x="509600" y="413867"/>
              <a:ext cx="451484" cy="123825"/>
            </a:xfrm>
            <a:custGeom>
              <a:avLst/>
              <a:gdLst/>
              <a:ahLst/>
              <a:cxnLst/>
              <a:rect l="l" t="t" r="r" b="b"/>
              <a:pathLst>
                <a:path w="451484" h="123825">
                  <a:moveTo>
                    <a:pt x="56908" y="22085"/>
                  </a:moveTo>
                  <a:lnTo>
                    <a:pt x="55359" y="19964"/>
                  </a:lnTo>
                  <a:lnTo>
                    <a:pt x="50812" y="19278"/>
                  </a:lnTo>
                  <a:lnTo>
                    <a:pt x="48653" y="19113"/>
                  </a:lnTo>
                  <a:lnTo>
                    <a:pt x="46621" y="19113"/>
                  </a:lnTo>
                  <a:lnTo>
                    <a:pt x="17932" y="44691"/>
                  </a:lnTo>
                  <a:lnTo>
                    <a:pt x="17653" y="47078"/>
                  </a:lnTo>
                  <a:lnTo>
                    <a:pt x="19304" y="49123"/>
                  </a:lnTo>
                  <a:lnTo>
                    <a:pt x="21882" y="49390"/>
                  </a:lnTo>
                  <a:lnTo>
                    <a:pt x="24117" y="49390"/>
                  </a:lnTo>
                  <a:lnTo>
                    <a:pt x="25908" y="47815"/>
                  </a:lnTo>
                  <a:lnTo>
                    <a:pt x="26238" y="44691"/>
                  </a:lnTo>
                  <a:lnTo>
                    <a:pt x="26720" y="42913"/>
                  </a:lnTo>
                  <a:lnTo>
                    <a:pt x="28473" y="37338"/>
                  </a:lnTo>
                  <a:lnTo>
                    <a:pt x="32423" y="27457"/>
                  </a:lnTo>
                  <a:lnTo>
                    <a:pt x="48463" y="27419"/>
                  </a:lnTo>
                  <a:lnTo>
                    <a:pt x="49949" y="27520"/>
                  </a:lnTo>
                  <a:lnTo>
                    <a:pt x="54114" y="28155"/>
                  </a:lnTo>
                  <a:lnTo>
                    <a:pt x="55156" y="27393"/>
                  </a:lnTo>
                  <a:lnTo>
                    <a:pt x="56222" y="26606"/>
                  </a:lnTo>
                  <a:lnTo>
                    <a:pt x="56908" y="22085"/>
                  </a:lnTo>
                  <a:close/>
                </a:path>
                <a:path w="451484" h="123825">
                  <a:moveTo>
                    <a:pt x="57721" y="3797"/>
                  </a:moveTo>
                  <a:lnTo>
                    <a:pt x="56248" y="1638"/>
                  </a:lnTo>
                  <a:lnTo>
                    <a:pt x="49745" y="381"/>
                  </a:lnTo>
                  <a:lnTo>
                    <a:pt x="45770" y="0"/>
                  </a:lnTo>
                  <a:lnTo>
                    <a:pt x="42100" y="0"/>
                  </a:lnTo>
                  <a:lnTo>
                    <a:pt x="7658" y="17741"/>
                  </a:lnTo>
                  <a:lnTo>
                    <a:pt x="0" y="37553"/>
                  </a:lnTo>
                  <a:lnTo>
                    <a:pt x="1549" y="39687"/>
                  </a:lnTo>
                  <a:lnTo>
                    <a:pt x="4241" y="40106"/>
                  </a:lnTo>
                  <a:lnTo>
                    <a:pt x="6464" y="40106"/>
                  </a:lnTo>
                  <a:lnTo>
                    <a:pt x="8216" y="38658"/>
                  </a:lnTo>
                  <a:lnTo>
                    <a:pt x="8801" y="35013"/>
                  </a:lnTo>
                  <a:lnTo>
                    <a:pt x="9702" y="32296"/>
                  </a:lnTo>
                  <a:lnTo>
                    <a:pt x="12915" y="25031"/>
                  </a:lnTo>
                  <a:lnTo>
                    <a:pt x="18770" y="17183"/>
                  </a:lnTo>
                  <a:lnTo>
                    <a:pt x="28194" y="10883"/>
                  </a:lnTo>
                  <a:lnTo>
                    <a:pt x="42100" y="8280"/>
                  </a:lnTo>
                  <a:lnTo>
                    <a:pt x="45212" y="8280"/>
                  </a:lnTo>
                  <a:lnTo>
                    <a:pt x="48641" y="8610"/>
                  </a:lnTo>
                  <a:lnTo>
                    <a:pt x="54673" y="9766"/>
                  </a:lnTo>
                  <a:lnTo>
                    <a:pt x="56857" y="8280"/>
                  </a:lnTo>
                  <a:lnTo>
                    <a:pt x="57721" y="3797"/>
                  </a:lnTo>
                  <a:close/>
                </a:path>
                <a:path w="451484" h="123825">
                  <a:moveTo>
                    <a:pt x="431914" y="96278"/>
                  </a:moveTo>
                  <a:lnTo>
                    <a:pt x="426059" y="88963"/>
                  </a:lnTo>
                  <a:lnTo>
                    <a:pt x="420535" y="85064"/>
                  </a:lnTo>
                  <a:lnTo>
                    <a:pt x="414985" y="81089"/>
                  </a:lnTo>
                  <a:lnTo>
                    <a:pt x="407162" y="79336"/>
                  </a:lnTo>
                  <a:lnTo>
                    <a:pt x="404952" y="80746"/>
                  </a:lnTo>
                  <a:lnTo>
                    <a:pt x="403948" y="85204"/>
                  </a:lnTo>
                  <a:lnTo>
                    <a:pt x="405345" y="87426"/>
                  </a:lnTo>
                  <a:lnTo>
                    <a:pt x="408432" y="88099"/>
                  </a:lnTo>
                  <a:lnTo>
                    <a:pt x="409981" y="88709"/>
                  </a:lnTo>
                  <a:lnTo>
                    <a:pt x="414845" y="90728"/>
                  </a:lnTo>
                  <a:lnTo>
                    <a:pt x="423595" y="95440"/>
                  </a:lnTo>
                  <a:lnTo>
                    <a:pt x="423481" y="110490"/>
                  </a:lnTo>
                  <a:lnTo>
                    <a:pt x="423227" y="112395"/>
                  </a:lnTo>
                  <a:lnTo>
                    <a:pt x="421805" y="117729"/>
                  </a:lnTo>
                  <a:lnTo>
                    <a:pt x="423113" y="120002"/>
                  </a:lnTo>
                  <a:lnTo>
                    <a:pt x="425678" y="120700"/>
                  </a:lnTo>
                  <a:lnTo>
                    <a:pt x="426046" y="120738"/>
                  </a:lnTo>
                  <a:lnTo>
                    <a:pt x="428218" y="120738"/>
                  </a:lnTo>
                  <a:lnTo>
                    <a:pt x="429895" y="119519"/>
                  </a:lnTo>
                  <a:lnTo>
                    <a:pt x="431406" y="113931"/>
                  </a:lnTo>
                  <a:lnTo>
                    <a:pt x="431863" y="110490"/>
                  </a:lnTo>
                  <a:lnTo>
                    <a:pt x="431914" y="96278"/>
                  </a:lnTo>
                  <a:close/>
                </a:path>
                <a:path w="451484" h="123825">
                  <a:moveTo>
                    <a:pt x="451472" y="103276"/>
                  </a:moveTo>
                  <a:lnTo>
                    <a:pt x="428510" y="65671"/>
                  </a:lnTo>
                  <a:lnTo>
                    <a:pt x="421157" y="63614"/>
                  </a:lnTo>
                  <a:lnTo>
                    <a:pt x="420852" y="63512"/>
                  </a:lnTo>
                  <a:lnTo>
                    <a:pt x="418642" y="62890"/>
                  </a:lnTo>
                  <a:lnTo>
                    <a:pt x="416356" y="64173"/>
                  </a:lnTo>
                  <a:lnTo>
                    <a:pt x="415124" y="68580"/>
                  </a:lnTo>
                  <a:lnTo>
                    <a:pt x="416407" y="70866"/>
                  </a:lnTo>
                  <a:lnTo>
                    <a:pt x="419989" y="71869"/>
                  </a:lnTo>
                  <a:lnTo>
                    <a:pt x="422338" y="72923"/>
                  </a:lnTo>
                  <a:lnTo>
                    <a:pt x="428637" y="76466"/>
                  </a:lnTo>
                  <a:lnTo>
                    <a:pt x="435470" y="82372"/>
                  </a:lnTo>
                  <a:lnTo>
                    <a:pt x="440956" y="91147"/>
                  </a:lnTo>
                  <a:lnTo>
                    <a:pt x="443191" y="103276"/>
                  </a:lnTo>
                  <a:lnTo>
                    <a:pt x="443191" y="107581"/>
                  </a:lnTo>
                  <a:lnTo>
                    <a:pt x="442455" y="112534"/>
                  </a:lnTo>
                  <a:lnTo>
                    <a:pt x="440004" y="120408"/>
                  </a:lnTo>
                  <a:lnTo>
                    <a:pt x="441223" y="122720"/>
                  </a:lnTo>
                  <a:lnTo>
                    <a:pt x="443814" y="123532"/>
                  </a:lnTo>
                  <a:lnTo>
                    <a:pt x="444233" y="123596"/>
                  </a:lnTo>
                  <a:lnTo>
                    <a:pt x="446392" y="123596"/>
                  </a:lnTo>
                  <a:lnTo>
                    <a:pt x="448043" y="122466"/>
                  </a:lnTo>
                  <a:lnTo>
                    <a:pt x="450570" y="114312"/>
                  </a:lnTo>
                  <a:lnTo>
                    <a:pt x="451472" y="108521"/>
                  </a:lnTo>
                  <a:lnTo>
                    <a:pt x="451472" y="103276"/>
                  </a:lnTo>
                  <a:close/>
                </a:path>
              </a:pathLst>
            </a:custGeom>
            <a:solidFill>
              <a:srgbClr val="013B82"/>
            </a:solidFill>
          </p:spPr>
          <p:txBody>
            <a:bodyPr wrap="square" lIns="0" tIns="0" rIns="0" bIns="0" rtlCol="0"/>
            <a:lstStyle/>
            <a:p>
              <a:pPr marL="0" marR="0" lvl="0" indent="0" defTabSz="859532" eaLnBrk="1" fontAlgn="auto" latinLnBrk="0" hangingPunct="1">
                <a:lnSpc>
                  <a:spcPct val="100000"/>
                </a:lnSpc>
                <a:spcBef>
                  <a:spcPts val="0"/>
                </a:spcBef>
                <a:spcAft>
                  <a:spcPts val="0"/>
                </a:spcAft>
                <a:buClrTx/>
                <a:buSzTx/>
                <a:buFontTx/>
                <a:buNone/>
                <a:tabLst/>
                <a:defRPr/>
              </a:pPr>
              <a:endParaRPr kumimoji="0" sz="1493" b="0" i="0" u="none" strike="noStrike" kern="0" cap="none" spc="0" normalizeH="0" baseline="0" noProof="0" dirty="0">
                <a:ln>
                  <a:noFill/>
                </a:ln>
                <a:solidFill>
                  <a:prstClr val="black"/>
                </a:solidFill>
                <a:effectLst/>
                <a:uLnTx/>
                <a:uFillTx/>
              </a:endParaRPr>
            </a:p>
          </p:txBody>
        </p:sp>
        <p:pic>
          <p:nvPicPr>
            <p:cNvPr id="70" name="object 7">
              <a:extLst>
                <a:ext uri="{FF2B5EF4-FFF2-40B4-BE49-F238E27FC236}">
                  <a16:creationId xmlns:a16="http://schemas.microsoft.com/office/drawing/2014/main" id="{0C167BF7-C26F-438D-8F1E-E5766286F07B}"/>
                </a:ext>
              </a:extLst>
            </p:cNvPr>
            <p:cNvPicPr/>
            <p:nvPr/>
          </p:nvPicPr>
          <p:blipFill>
            <a:blip r:embed="rId3" cstate="print"/>
            <a:stretch>
              <a:fillRect/>
            </a:stretch>
          </p:blipFill>
          <p:spPr>
            <a:xfrm>
              <a:off x="778921" y="284330"/>
              <a:ext cx="138007" cy="158478"/>
            </a:xfrm>
            <a:prstGeom prst="rect">
              <a:avLst/>
            </a:prstGeom>
          </p:spPr>
        </p:pic>
      </p:grpSp>
      <p:sp>
        <p:nvSpPr>
          <p:cNvPr id="71" name="CuadroTexto 70">
            <a:extLst>
              <a:ext uri="{FF2B5EF4-FFF2-40B4-BE49-F238E27FC236}">
                <a16:creationId xmlns:a16="http://schemas.microsoft.com/office/drawing/2014/main" id="{AC46A50E-E6B0-46F4-98D3-49F1C769257F}"/>
              </a:ext>
            </a:extLst>
          </p:cNvPr>
          <p:cNvSpPr txBox="1"/>
          <p:nvPr/>
        </p:nvSpPr>
        <p:spPr>
          <a:xfrm>
            <a:off x="848016" y="704889"/>
            <a:ext cx="2337016" cy="338554"/>
          </a:xfrm>
          <a:prstGeom prst="rect">
            <a:avLst/>
          </a:prstGeom>
          <a:noFill/>
        </p:spPr>
        <p:txBody>
          <a:bodyPr wrap="square" rtlCol="0">
            <a:spAutoFit/>
          </a:bodyPr>
          <a:lstStyle/>
          <a:p>
            <a:r>
              <a:rPr lang="es-PA" sz="1600" b="1" spc="-22" dirty="0">
                <a:solidFill>
                  <a:srgbClr val="013B82"/>
                </a:solidFill>
                <a:latin typeface="Ubuntu" panose="020B0504030602030204" pitchFamily="34" charset="0"/>
                <a:cs typeface="Arial"/>
              </a:rPr>
              <a:t>Body</a:t>
            </a:r>
            <a:r>
              <a:rPr lang="es-PA" sz="1600" b="1" spc="-22" dirty="0">
                <a:solidFill>
                  <a:srgbClr val="013B82"/>
                </a:solidFill>
                <a:latin typeface="Ubuntu" panose="020B0504030602030204" pitchFamily="34" charset="0"/>
                <a:cs typeface="Arial"/>
              </a:rPr>
              <a:t> </a:t>
            </a:r>
            <a:r>
              <a:rPr lang="es-PA" sz="1600" b="1" spc="-22" dirty="0">
                <a:solidFill>
                  <a:srgbClr val="013B82"/>
                </a:solidFill>
                <a:latin typeface="Ubuntu" panose="020B0504030602030204" pitchFamily="34" charset="0"/>
                <a:cs typeface="Arial"/>
              </a:rPr>
              <a:t>language</a:t>
            </a:r>
            <a:endParaRPr lang="es-PA" sz="1600" b="1" spc="-22" dirty="0">
              <a:solidFill>
                <a:srgbClr val="013B82"/>
              </a:solidFill>
              <a:latin typeface="Ubuntu" panose="020B0504030602030204" pitchFamily="34" charset="0"/>
              <a:cs typeface="Arial"/>
            </a:endParaRPr>
          </a:p>
        </p:txBody>
      </p:sp>
      <p:sp>
        <p:nvSpPr>
          <p:cNvPr id="72" name="CuadroTexto 71">
            <a:extLst>
              <a:ext uri="{FF2B5EF4-FFF2-40B4-BE49-F238E27FC236}">
                <a16:creationId xmlns:a16="http://schemas.microsoft.com/office/drawing/2014/main" id="{D77802CE-51EF-4B78-A4ED-698B547DAAC9}"/>
              </a:ext>
            </a:extLst>
          </p:cNvPr>
          <p:cNvSpPr txBox="1"/>
          <p:nvPr/>
        </p:nvSpPr>
        <p:spPr>
          <a:xfrm>
            <a:off x="657529" y="1074686"/>
            <a:ext cx="5728984" cy="3231654"/>
          </a:xfrm>
          <a:prstGeom prst="rect">
            <a:avLst/>
          </a:prstGeom>
          <a:noFill/>
        </p:spPr>
        <p:txBody>
          <a:bodyPr wrap="square">
            <a:spAutoFit/>
          </a:bodyPr>
          <a:lstStyle/>
          <a:p>
            <a:r>
              <a:rPr lang="en-US" sz="1200" dirty="0">
                <a:latin typeface="Ubuntu" panose="020B0504030602030204" pitchFamily="34" charset="0"/>
              </a:rPr>
              <a:t>In your time as a public speaker, if you do this often enough, things will go  wrong. You will forget your speech at home. You will lose your place in your  speech and forget what you were saying. You will show up to an event over-  dressed or under-dressed.</a:t>
            </a:r>
          </a:p>
          <a:p>
            <a:endParaRPr lang="en-US" sz="1200" dirty="0">
              <a:latin typeface="Ubuntu" panose="020B0504030602030204" pitchFamily="34" charset="0"/>
            </a:endParaRPr>
          </a:p>
          <a:p>
            <a:r>
              <a:rPr lang="en-US" sz="1200" dirty="0">
                <a:latin typeface="Ubuntu" panose="020B0504030602030204" pitchFamily="34" charset="0"/>
              </a:rPr>
              <a:t>When things go wrong, the only thing you can control is your reaction to  them. It does not matter if it was your fault or someone else’s fault that  something went wrong. You cannot change the past, so no need to be  overly upset about it. Allow yourself a moment or two to be angry or sad,  but you need to move on quickly because people are still counting on you.</a:t>
            </a:r>
          </a:p>
          <a:p>
            <a:endParaRPr lang="en-US" sz="1200" dirty="0">
              <a:latin typeface="Ubuntu" panose="020B0504030602030204" pitchFamily="34" charset="0"/>
            </a:endParaRPr>
          </a:p>
          <a:p>
            <a:r>
              <a:rPr lang="en-US" sz="1200" dirty="0">
                <a:solidFill>
                  <a:srgbClr val="013B82"/>
                </a:solidFill>
                <a:latin typeface="Ubuntu" panose="020B0504030602030204" pitchFamily="34" charset="0"/>
              </a:rPr>
              <a:t>Do not surrender to the situation.  </a:t>
            </a:r>
          </a:p>
          <a:p>
            <a:r>
              <a:rPr lang="en-US" sz="1200" dirty="0">
                <a:solidFill>
                  <a:srgbClr val="013B82"/>
                </a:solidFill>
                <a:latin typeface="Ubuntu" panose="020B0504030602030204" pitchFamily="34" charset="0"/>
              </a:rPr>
              <a:t>Continue to speak and stay focused.  </a:t>
            </a:r>
          </a:p>
          <a:p>
            <a:r>
              <a:rPr lang="en-US" sz="1200" dirty="0">
                <a:solidFill>
                  <a:srgbClr val="013B82"/>
                </a:solidFill>
                <a:latin typeface="Ubuntu" panose="020B0504030602030204" pitchFamily="34" charset="0"/>
              </a:rPr>
              <a:t>The show must go on.</a:t>
            </a:r>
          </a:p>
          <a:p>
            <a:r>
              <a:rPr lang="en-US" sz="1200" dirty="0">
                <a:solidFill>
                  <a:srgbClr val="013B82"/>
                </a:solidFill>
                <a:latin typeface="Ubuntu" panose="020B0504030602030204" pitchFamily="34" charset="0"/>
              </a:rPr>
              <a:t>Keep your sense of humor. </a:t>
            </a:r>
          </a:p>
          <a:p>
            <a:r>
              <a:rPr lang="en-US" sz="1200" dirty="0">
                <a:solidFill>
                  <a:srgbClr val="013B82"/>
                </a:solidFill>
                <a:latin typeface="Ubuntu" panose="020B0504030602030204" pitchFamily="34" charset="0"/>
              </a:rPr>
              <a:t>Take deep breaths.</a:t>
            </a:r>
          </a:p>
          <a:p>
            <a:r>
              <a:rPr lang="en-US" sz="1200" dirty="0">
                <a:solidFill>
                  <a:srgbClr val="013B82"/>
                </a:solidFill>
                <a:latin typeface="Ubuntu" panose="020B0504030602030204" pitchFamily="34" charset="0"/>
              </a:rPr>
              <a:t>You can do this!</a:t>
            </a:r>
          </a:p>
        </p:txBody>
      </p:sp>
      <p:sp>
        <p:nvSpPr>
          <p:cNvPr id="73" name="CuadroTexto 72">
            <a:extLst>
              <a:ext uri="{FF2B5EF4-FFF2-40B4-BE49-F238E27FC236}">
                <a16:creationId xmlns:a16="http://schemas.microsoft.com/office/drawing/2014/main" id="{54DE6028-464A-46B6-8C7A-D508CDBB7D2C}"/>
              </a:ext>
            </a:extLst>
          </p:cNvPr>
          <p:cNvSpPr txBox="1"/>
          <p:nvPr/>
        </p:nvSpPr>
        <p:spPr>
          <a:xfrm>
            <a:off x="495604" y="4706708"/>
            <a:ext cx="5728984" cy="1817036"/>
          </a:xfrm>
          <a:prstGeom prst="rect">
            <a:avLst/>
          </a:prstGeom>
          <a:noFill/>
        </p:spPr>
        <p:txBody>
          <a:bodyPr wrap="square">
            <a:spAutoFit/>
          </a:bodyPr>
          <a:lstStyle/>
          <a:p>
            <a:pPr marL="92075"/>
            <a:r>
              <a:rPr lang="en-US" sz="2400" b="1" spc="-110" dirty="0">
                <a:solidFill>
                  <a:srgbClr val="013B82"/>
                </a:solidFill>
                <a:latin typeface="Ubuntu" panose="020B0504030602030204" pitchFamily="34" charset="0"/>
                <a:cs typeface="Arial"/>
              </a:rPr>
              <a:t>P</a:t>
            </a:r>
            <a:r>
              <a:rPr lang="en-US" sz="2400" b="1" spc="-168" dirty="0">
                <a:solidFill>
                  <a:srgbClr val="013B82"/>
                </a:solidFill>
                <a:latin typeface="Ubuntu" panose="020B0504030602030204" pitchFamily="34" charset="0"/>
                <a:cs typeface="Arial"/>
              </a:rPr>
              <a:t>R</a:t>
            </a:r>
            <a:r>
              <a:rPr lang="en-US" sz="2400" b="1" spc="31" dirty="0">
                <a:solidFill>
                  <a:srgbClr val="013B82"/>
                </a:solidFill>
                <a:latin typeface="Ubuntu" panose="020B0504030602030204" pitchFamily="34" charset="0"/>
                <a:cs typeface="Arial"/>
              </a:rPr>
              <a:t>O</a:t>
            </a:r>
            <a:r>
              <a:rPr lang="en-US" sz="2400" b="1" spc="-110" dirty="0">
                <a:solidFill>
                  <a:srgbClr val="013B82"/>
                </a:solidFill>
                <a:latin typeface="Ubuntu" panose="020B0504030602030204" pitchFamily="34" charset="0"/>
                <a:cs typeface="Arial"/>
              </a:rPr>
              <a:t> </a:t>
            </a:r>
            <a:r>
              <a:rPr lang="en-US" sz="2400" b="1" spc="-22" dirty="0">
                <a:solidFill>
                  <a:srgbClr val="013B82"/>
                </a:solidFill>
                <a:latin typeface="Ubuntu" panose="020B0504030602030204" pitchFamily="34" charset="0"/>
                <a:cs typeface="Arial"/>
              </a:rPr>
              <a:t>TIP!</a:t>
            </a:r>
            <a:endParaRPr lang="en-US" sz="2400" dirty="0">
              <a:latin typeface="Ubuntu" panose="020B0504030602030204" pitchFamily="34" charset="0"/>
              <a:cs typeface="Arial"/>
            </a:endParaRPr>
          </a:p>
          <a:p>
            <a:pPr marL="616371">
              <a:spcBef>
                <a:spcPts val="833"/>
              </a:spcBef>
            </a:pPr>
            <a:r>
              <a:rPr lang="en-US" sz="1400" b="1" i="1" spc="22" dirty="0">
                <a:solidFill>
                  <a:srgbClr val="013B82"/>
                </a:solidFill>
                <a:latin typeface="Ubuntu" panose="020B0504030602030204" pitchFamily="34" charset="0"/>
                <a:cs typeface="Arial"/>
              </a:rPr>
              <a:t>What</a:t>
            </a:r>
            <a:r>
              <a:rPr lang="en-US" sz="1400" b="1" i="1" spc="-84" dirty="0">
                <a:solidFill>
                  <a:srgbClr val="013B82"/>
                </a:solidFill>
                <a:latin typeface="Ubuntu" panose="020B0504030602030204" pitchFamily="34" charset="0"/>
                <a:cs typeface="Arial"/>
              </a:rPr>
              <a:t> </a:t>
            </a:r>
            <a:r>
              <a:rPr lang="en-US" sz="1400" b="1" i="1" spc="-66" dirty="0">
                <a:solidFill>
                  <a:srgbClr val="013B82"/>
                </a:solidFill>
                <a:latin typeface="Ubuntu" panose="020B0504030602030204" pitchFamily="34" charset="0"/>
                <a:cs typeface="Arial"/>
              </a:rPr>
              <a:t>happened?</a:t>
            </a:r>
            <a:endParaRPr lang="en-US" sz="1400" dirty="0">
              <a:latin typeface="Ubuntu" panose="020B0504030602030204" pitchFamily="34" charset="0"/>
              <a:cs typeface="Arial"/>
            </a:endParaRPr>
          </a:p>
          <a:p>
            <a:pPr marL="616371" marR="980591">
              <a:lnSpc>
                <a:spcPct val="107800"/>
              </a:lnSpc>
            </a:pPr>
            <a:r>
              <a:rPr lang="en-US" sz="1400" spc="-13" dirty="0">
                <a:solidFill>
                  <a:srgbClr val="013B82"/>
                </a:solidFill>
                <a:latin typeface="Ubuntu" panose="020B0504030602030204" pitchFamily="34" charset="0"/>
                <a:cs typeface="Microsoft Sans Serif"/>
              </a:rPr>
              <a:t>You</a:t>
            </a:r>
            <a:r>
              <a:rPr lang="en-US" sz="1400" spc="-57" dirty="0">
                <a:solidFill>
                  <a:srgbClr val="013B82"/>
                </a:solidFill>
                <a:latin typeface="Ubuntu" panose="020B0504030602030204" pitchFamily="34" charset="0"/>
                <a:cs typeface="Microsoft Sans Serif"/>
              </a:rPr>
              <a:t> </a:t>
            </a:r>
            <a:r>
              <a:rPr lang="en-US" sz="1400" spc="22" dirty="0">
                <a:solidFill>
                  <a:srgbClr val="013B82"/>
                </a:solidFill>
                <a:latin typeface="Ubuntu" panose="020B0504030602030204" pitchFamily="34" charset="0"/>
                <a:cs typeface="Microsoft Sans Serif"/>
              </a:rPr>
              <a:t>made</a:t>
            </a:r>
            <a:r>
              <a:rPr lang="en-US" sz="1400" spc="-53" dirty="0">
                <a:solidFill>
                  <a:srgbClr val="013B82"/>
                </a:solidFill>
                <a:latin typeface="Ubuntu" panose="020B0504030602030204" pitchFamily="34" charset="0"/>
                <a:cs typeface="Microsoft Sans Serif"/>
              </a:rPr>
              <a:t> </a:t>
            </a:r>
            <a:r>
              <a:rPr lang="en-US" sz="1400" spc="-35" dirty="0">
                <a:solidFill>
                  <a:srgbClr val="013B82"/>
                </a:solidFill>
                <a:latin typeface="Ubuntu" panose="020B0504030602030204" pitchFamily="34" charset="0"/>
                <a:cs typeface="Microsoft Sans Serif"/>
              </a:rPr>
              <a:t>a</a:t>
            </a:r>
            <a:r>
              <a:rPr lang="en-US" sz="1400" spc="-53" dirty="0">
                <a:solidFill>
                  <a:srgbClr val="013B82"/>
                </a:solidFill>
                <a:latin typeface="Ubuntu" panose="020B0504030602030204" pitchFamily="34" charset="0"/>
                <a:cs typeface="Microsoft Sans Serif"/>
              </a:rPr>
              <a:t> </a:t>
            </a:r>
            <a:r>
              <a:rPr lang="en-US" sz="1400" spc="40" dirty="0">
                <a:solidFill>
                  <a:srgbClr val="013B82"/>
                </a:solidFill>
                <a:latin typeface="Ubuntu" panose="020B0504030602030204" pitchFamily="34" charset="0"/>
                <a:cs typeface="Microsoft Sans Serif"/>
              </a:rPr>
              <a:t>mistake</a:t>
            </a:r>
            <a:r>
              <a:rPr lang="en-US" sz="1400" spc="-53" dirty="0">
                <a:solidFill>
                  <a:srgbClr val="013B82"/>
                </a:solidFill>
                <a:latin typeface="Ubuntu" panose="020B0504030602030204" pitchFamily="34" charset="0"/>
                <a:cs typeface="Microsoft Sans Serif"/>
              </a:rPr>
              <a:t> </a:t>
            </a:r>
            <a:r>
              <a:rPr lang="en-US" sz="1400" spc="101" dirty="0">
                <a:solidFill>
                  <a:srgbClr val="013B82"/>
                </a:solidFill>
                <a:latin typeface="Ubuntu" panose="020B0504030602030204" pitchFamily="34" charset="0"/>
                <a:cs typeface="Microsoft Sans Serif"/>
              </a:rPr>
              <a:t>with</a:t>
            </a:r>
            <a:r>
              <a:rPr lang="en-US" sz="1400" spc="-53" dirty="0">
                <a:solidFill>
                  <a:srgbClr val="013B82"/>
                </a:solidFill>
                <a:latin typeface="Ubuntu" panose="020B0504030602030204" pitchFamily="34" charset="0"/>
                <a:cs typeface="Microsoft Sans Serif"/>
              </a:rPr>
              <a:t> </a:t>
            </a:r>
            <a:r>
              <a:rPr lang="en-US" sz="1400" spc="-35" dirty="0">
                <a:solidFill>
                  <a:srgbClr val="013B82"/>
                </a:solidFill>
                <a:latin typeface="Ubuntu" panose="020B0504030602030204" pitchFamily="34" charset="0"/>
                <a:cs typeface="Microsoft Sans Serif"/>
              </a:rPr>
              <a:t>a</a:t>
            </a:r>
            <a:r>
              <a:rPr lang="en-US" sz="1400" spc="-53" dirty="0">
                <a:solidFill>
                  <a:srgbClr val="013B82"/>
                </a:solidFill>
                <a:latin typeface="Ubuntu" panose="020B0504030602030204" pitchFamily="34" charset="0"/>
                <a:cs typeface="Microsoft Sans Serif"/>
              </a:rPr>
              <a:t> </a:t>
            </a:r>
            <a:r>
              <a:rPr lang="en-US" sz="1400" spc="71" dirty="0">
                <a:solidFill>
                  <a:srgbClr val="013B82"/>
                </a:solidFill>
                <a:latin typeface="Ubuntu" panose="020B0504030602030204" pitchFamily="34" charset="0"/>
                <a:cs typeface="Microsoft Sans Serif"/>
              </a:rPr>
              <a:t>word</a:t>
            </a:r>
            <a:r>
              <a:rPr lang="en-US" sz="1400" spc="-53" dirty="0">
                <a:solidFill>
                  <a:srgbClr val="013B82"/>
                </a:solidFill>
                <a:latin typeface="Ubuntu" panose="020B0504030602030204" pitchFamily="34" charset="0"/>
                <a:cs typeface="Microsoft Sans Serif"/>
              </a:rPr>
              <a:t> </a:t>
            </a:r>
            <a:r>
              <a:rPr lang="en-US" sz="1400" spc="84" dirty="0">
                <a:solidFill>
                  <a:srgbClr val="013B82"/>
                </a:solidFill>
                <a:latin typeface="Ubuntu" panose="020B0504030602030204" pitchFamily="34" charset="0"/>
                <a:cs typeface="Microsoft Sans Serif"/>
              </a:rPr>
              <a:t>or</a:t>
            </a:r>
            <a:r>
              <a:rPr lang="en-US" sz="1400" spc="-53" dirty="0">
                <a:solidFill>
                  <a:srgbClr val="013B82"/>
                </a:solidFill>
                <a:latin typeface="Ubuntu" panose="020B0504030602030204" pitchFamily="34" charset="0"/>
                <a:cs typeface="Microsoft Sans Serif"/>
              </a:rPr>
              <a:t> </a:t>
            </a:r>
            <a:r>
              <a:rPr lang="en-US" sz="1400" spc="106" dirty="0">
                <a:solidFill>
                  <a:srgbClr val="013B82"/>
                </a:solidFill>
                <a:latin typeface="Ubuntu" panose="020B0504030602030204" pitchFamily="34" charset="0"/>
                <a:cs typeface="Microsoft Sans Serif"/>
              </a:rPr>
              <a:t>forgot</a:t>
            </a:r>
            <a:r>
              <a:rPr lang="en-US" sz="1400" spc="-53" dirty="0">
                <a:solidFill>
                  <a:srgbClr val="013B82"/>
                </a:solidFill>
                <a:latin typeface="Ubuntu" panose="020B0504030602030204" pitchFamily="34" charset="0"/>
                <a:cs typeface="Microsoft Sans Serif"/>
              </a:rPr>
              <a:t> </a:t>
            </a:r>
            <a:r>
              <a:rPr lang="en-US" sz="1400" spc="-35" dirty="0">
                <a:solidFill>
                  <a:srgbClr val="013B82"/>
                </a:solidFill>
                <a:latin typeface="Ubuntu" panose="020B0504030602030204" pitchFamily="34" charset="0"/>
                <a:cs typeface="Microsoft Sans Serif"/>
              </a:rPr>
              <a:t>a</a:t>
            </a:r>
            <a:r>
              <a:rPr lang="en-US" sz="1400" spc="-53" dirty="0">
                <a:solidFill>
                  <a:srgbClr val="013B82"/>
                </a:solidFill>
                <a:latin typeface="Ubuntu" panose="020B0504030602030204" pitchFamily="34" charset="0"/>
                <a:cs typeface="Microsoft Sans Serif"/>
              </a:rPr>
              <a:t> </a:t>
            </a:r>
            <a:r>
              <a:rPr lang="en-US" sz="1400" spc="18" dirty="0">
                <a:solidFill>
                  <a:srgbClr val="013B82"/>
                </a:solidFill>
                <a:latin typeface="Ubuntu" panose="020B0504030602030204" pitchFamily="34" charset="0"/>
                <a:cs typeface="Microsoft Sans Serif"/>
              </a:rPr>
              <a:t>phrase </a:t>
            </a:r>
            <a:r>
              <a:rPr lang="en-US" sz="1400" spc="-383" dirty="0">
                <a:solidFill>
                  <a:srgbClr val="013B82"/>
                </a:solidFill>
                <a:latin typeface="Ubuntu" panose="020B0504030602030204" pitchFamily="34" charset="0"/>
                <a:cs typeface="Microsoft Sans Serif"/>
              </a:rPr>
              <a:t> </a:t>
            </a:r>
            <a:r>
              <a:rPr lang="en-US" sz="1400" spc="57" dirty="0">
                <a:solidFill>
                  <a:srgbClr val="013B82"/>
                </a:solidFill>
                <a:latin typeface="Ubuntu" panose="020B0504030602030204" pitchFamily="34" charset="0"/>
                <a:cs typeface="Microsoft Sans Serif"/>
              </a:rPr>
              <a:t>during</a:t>
            </a:r>
            <a:r>
              <a:rPr lang="en-US" sz="1400" spc="-57" dirty="0">
                <a:solidFill>
                  <a:srgbClr val="013B82"/>
                </a:solidFill>
                <a:latin typeface="Ubuntu" panose="020B0504030602030204" pitchFamily="34" charset="0"/>
                <a:cs typeface="Microsoft Sans Serif"/>
              </a:rPr>
              <a:t> </a:t>
            </a:r>
            <a:r>
              <a:rPr lang="en-US" sz="1400" spc="88" dirty="0">
                <a:solidFill>
                  <a:srgbClr val="013B82"/>
                </a:solidFill>
                <a:latin typeface="Ubuntu" panose="020B0504030602030204" pitchFamily="34" charset="0"/>
                <a:cs typeface="Microsoft Sans Serif"/>
              </a:rPr>
              <a:t>the</a:t>
            </a:r>
            <a:r>
              <a:rPr lang="en-US" sz="1400" spc="-53" dirty="0">
                <a:solidFill>
                  <a:srgbClr val="013B82"/>
                </a:solidFill>
                <a:latin typeface="Ubuntu" panose="020B0504030602030204" pitchFamily="34" charset="0"/>
                <a:cs typeface="Microsoft Sans Serif"/>
              </a:rPr>
              <a:t> </a:t>
            </a:r>
            <a:r>
              <a:rPr lang="en-US" sz="1400" spc="-31" dirty="0">
                <a:solidFill>
                  <a:srgbClr val="013B82"/>
                </a:solidFill>
                <a:latin typeface="Ubuntu" panose="020B0504030602030204" pitchFamily="34" charset="0"/>
                <a:cs typeface="Microsoft Sans Serif"/>
              </a:rPr>
              <a:t>speech?</a:t>
            </a:r>
            <a:endParaRPr lang="en-US" sz="1400" dirty="0">
              <a:latin typeface="Ubuntu" panose="020B0504030602030204" pitchFamily="34" charset="0"/>
              <a:cs typeface="Microsoft Sans Serif"/>
            </a:endParaRPr>
          </a:p>
          <a:p>
            <a:pPr marL="616371">
              <a:spcBef>
                <a:spcPts val="1024"/>
              </a:spcBef>
            </a:pPr>
            <a:r>
              <a:rPr lang="en-US" sz="1400" b="1" i="1" spc="22" dirty="0">
                <a:solidFill>
                  <a:srgbClr val="013B82"/>
                </a:solidFill>
                <a:latin typeface="Ubuntu" panose="020B0504030602030204" pitchFamily="34" charset="0"/>
                <a:cs typeface="Arial"/>
              </a:rPr>
              <a:t>What</a:t>
            </a:r>
            <a:r>
              <a:rPr lang="en-US" sz="1400" b="1" i="1" spc="-57" dirty="0">
                <a:solidFill>
                  <a:srgbClr val="013B82"/>
                </a:solidFill>
                <a:latin typeface="Ubuntu" panose="020B0504030602030204" pitchFamily="34" charset="0"/>
                <a:cs typeface="Arial"/>
              </a:rPr>
              <a:t> </a:t>
            </a:r>
            <a:r>
              <a:rPr lang="en-US" sz="1400" b="1" i="1" spc="-146" dirty="0">
                <a:solidFill>
                  <a:srgbClr val="013B82"/>
                </a:solidFill>
                <a:latin typeface="Ubuntu" panose="020B0504030602030204" pitchFamily="34" charset="0"/>
                <a:cs typeface="Arial"/>
              </a:rPr>
              <a:t>c</a:t>
            </a:r>
            <a:r>
              <a:rPr lang="en-US" sz="1400" b="1" i="1" spc="-13" dirty="0">
                <a:solidFill>
                  <a:srgbClr val="013B82"/>
                </a:solidFill>
                <a:latin typeface="Ubuntu" panose="020B0504030602030204" pitchFamily="34" charset="0"/>
                <a:cs typeface="Arial"/>
              </a:rPr>
              <a:t>an</a:t>
            </a:r>
            <a:r>
              <a:rPr lang="en-US" sz="1400" b="1" i="1" spc="-57" dirty="0">
                <a:solidFill>
                  <a:srgbClr val="013B82"/>
                </a:solidFill>
                <a:latin typeface="Ubuntu" panose="020B0504030602030204" pitchFamily="34" charset="0"/>
                <a:cs typeface="Arial"/>
              </a:rPr>
              <a:t> </a:t>
            </a:r>
            <a:r>
              <a:rPr lang="en-US" sz="1400" b="1" i="1" spc="-26" dirty="0">
                <a:solidFill>
                  <a:srgbClr val="013B82"/>
                </a:solidFill>
                <a:latin typeface="Ubuntu" panose="020B0504030602030204" pitchFamily="34" charset="0"/>
                <a:cs typeface="Arial"/>
              </a:rPr>
              <a:t>y</a:t>
            </a:r>
            <a:r>
              <a:rPr lang="en-US" sz="1400" b="1" i="1" spc="-53" dirty="0">
                <a:solidFill>
                  <a:srgbClr val="013B82"/>
                </a:solidFill>
                <a:latin typeface="Ubuntu" panose="020B0504030602030204" pitchFamily="34" charset="0"/>
                <a:cs typeface="Arial"/>
              </a:rPr>
              <a:t>ou</a:t>
            </a:r>
            <a:r>
              <a:rPr lang="en-US" sz="1400" b="1" i="1" spc="-57" dirty="0">
                <a:solidFill>
                  <a:srgbClr val="013B82"/>
                </a:solidFill>
                <a:latin typeface="Ubuntu" panose="020B0504030602030204" pitchFamily="34" charset="0"/>
                <a:cs typeface="Arial"/>
              </a:rPr>
              <a:t> </a:t>
            </a:r>
            <a:r>
              <a:rPr lang="en-US" sz="1400" b="1" i="1" spc="-44" dirty="0">
                <a:solidFill>
                  <a:srgbClr val="013B82"/>
                </a:solidFill>
                <a:latin typeface="Ubuntu" panose="020B0504030602030204" pitchFamily="34" charset="0"/>
                <a:cs typeface="Arial"/>
              </a:rPr>
              <a:t>d</a:t>
            </a:r>
            <a:r>
              <a:rPr lang="en-US" sz="1400" b="1" i="1" spc="-75" dirty="0">
                <a:solidFill>
                  <a:srgbClr val="013B82"/>
                </a:solidFill>
                <a:latin typeface="Ubuntu" panose="020B0504030602030204" pitchFamily="34" charset="0"/>
                <a:cs typeface="Arial"/>
              </a:rPr>
              <a:t>o</a:t>
            </a:r>
            <a:r>
              <a:rPr lang="en-US" sz="1400" b="1" i="1" spc="-274" dirty="0">
                <a:solidFill>
                  <a:srgbClr val="013B82"/>
                </a:solidFill>
                <a:latin typeface="Ubuntu" panose="020B0504030602030204" pitchFamily="34" charset="0"/>
                <a:cs typeface="Arial"/>
              </a:rPr>
              <a:t>?</a:t>
            </a:r>
            <a:endParaRPr lang="en-US" sz="1400" dirty="0">
              <a:latin typeface="Ubuntu" panose="020B0504030602030204" pitchFamily="34" charset="0"/>
              <a:cs typeface="Arial"/>
            </a:endParaRPr>
          </a:p>
          <a:p>
            <a:pPr marL="616371">
              <a:spcBef>
                <a:spcPts val="141"/>
              </a:spcBef>
            </a:pPr>
            <a:r>
              <a:rPr lang="en-US" sz="1400" spc="-13" dirty="0">
                <a:solidFill>
                  <a:srgbClr val="013B82"/>
                </a:solidFill>
                <a:latin typeface="Ubuntu" panose="020B0504030602030204" pitchFamily="34" charset="0"/>
                <a:cs typeface="Microsoft Sans Serif"/>
              </a:rPr>
              <a:t>You</a:t>
            </a:r>
            <a:r>
              <a:rPr lang="en-US" sz="1400" spc="-53" dirty="0">
                <a:solidFill>
                  <a:srgbClr val="013B82"/>
                </a:solidFill>
                <a:latin typeface="Ubuntu" panose="020B0504030602030204" pitchFamily="34" charset="0"/>
                <a:cs typeface="Microsoft Sans Serif"/>
              </a:rPr>
              <a:t> </a:t>
            </a:r>
            <a:r>
              <a:rPr lang="en-US" sz="1400" spc="-13" dirty="0">
                <a:solidFill>
                  <a:srgbClr val="013B82"/>
                </a:solidFill>
                <a:latin typeface="Ubuntu" panose="020B0504030602030204" pitchFamily="34" charset="0"/>
                <a:cs typeface="Microsoft Sans Serif"/>
              </a:rPr>
              <a:t>can</a:t>
            </a:r>
            <a:r>
              <a:rPr lang="en-US" sz="1400" spc="-53" dirty="0">
                <a:solidFill>
                  <a:srgbClr val="013B82"/>
                </a:solidFill>
                <a:latin typeface="Ubuntu" panose="020B0504030602030204" pitchFamily="34" charset="0"/>
                <a:cs typeface="Microsoft Sans Serif"/>
              </a:rPr>
              <a:t> </a:t>
            </a:r>
            <a:r>
              <a:rPr lang="en-US" sz="1400" spc="9" dirty="0">
                <a:solidFill>
                  <a:srgbClr val="013B82"/>
                </a:solidFill>
                <a:latin typeface="Ubuntu" panose="020B0504030602030204" pitchFamily="34" charset="0"/>
                <a:cs typeface="Microsoft Sans Serif"/>
              </a:rPr>
              <a:t>always</a:t>
            </a:r>
            <a:r>
              <a:rPr lang="en-US" sz="1400" spc="-53" dirty="0">
                <a:solidFill>
                  <a:srgbClr val="013B82"/>
                </a:solidFill>
                <a:latin typeface="Ubuntu" panose="020B0504030602030204" pitchFamily="34" charset="0"/>
                <a:cs typeface="Microsoft Sans Serif"/>
              </a:rPr>
              <a:t> </a:t>
            </a:r>
            <a:r>
              <a:rPr lang="en-US" sz="1400" spc="4" dirty="0">
                <a:solidFill>
                  <a:srgbClr val="013B82"/>
                </a:solidFill>
                <a:latin typeface="Ubuntu" panose="020B0504030602030204" pitchFamily="34" charset="0"/>
                <a:cs typeface="Microsoft Sans Serif"/>
              </a:rPr>
              <a:t>pause</a:t>
            </a:r>
            <a:r>
              <a:rPr lang="en-US" sz="1400" spc="-53" dirty="0">
                <a:solidFill>
                  <a:srgbClr val="013B82"/>
                </a:solidFill>
                <a:latin typeface="Ubuntu" panose="020B0504030602030204" pitchFamily="34" charset="0"/>
                <a:cs typeface="Microsoft Sans Serif"/>
              </a:rPr>
              <a:t> </a:t>
            </a:r>
            <a:r>
              <a:rPr lang="en-US" sz="1400" spc="22" dirty="0">
                <a:solidFill>
                  <a:srgbClr val="013B82"/>
                </a:solidFill>
                <a:latin typeface="Ubuntu" panose="020B0504030602030204" pitchFamily="34" charset="0"/>
                <a:cs typeface="Microsoft Sans Serif"/>
              </a:rPr>
              <a:t>and</a:t>
            </a:r>
            <a:r>
              <a:rPr lang="en-US" sz="1400" spc="-49" dirty="0">
                <a:solidFill>
                  <a:srgbClr val="013B82"/>
                </a:solidFill>
                <a:latin typeface="Ubuntu" panose="020B0504030602030204" pitchFamily="34" charset="0"/>
                <a:cs typeface="Microsoft Sans Serif"/>
              </a:rPr>
              <a:t> </a:t>
            </a:r>
            <a:r>
              <a:rPr lang="en-US" sz="1400" spc="62" dirty="0">
                <a:solidFill>
                  <a:srgbClr val="013B82"/>
                </a:solidFill>
                <a:latin typeface="Ubuntu" panose="020B0504030602030204" pitchFamily="34" charset="0"/>
                <a:cs typeface="Microsoft Sans Serif"/>
              </a:rPr>
              <a:t>re-start</a:t>
            </a:r>
            <a:r>
              <a:rPr lang="en-US" sz="1400" spc="-53" dirty="0">
                <a:solidFill>
                  <a:srgbClr val="013B82"/>
                </a:solidFill>
                <a:latin typeface="Ubuntu" panose="020B0504030602030204" pitchFamily="34" charset="0"/>
                <a:cs typeface="Microsoft Sans Serif"/>
              </a:rPr>
              <a:t> </a:t>
            </a:r>
            <a:r>
              <a:rPr lang="en-US" sz="1400" spc="88" dirty="0">
                <a:solidFill>
                  <a:srgbClr val="013B82"/>
                </a:solidFill>
                <a:latin typeface="Ubuntu" panose="020B0504030602030204" pitchFamily="34" charset="0"/>
                <a:cs typeface="Microsoft Sans Serif"/>
              </a:rPr>
              <a:t>the</a:t>
            </a:r>
            <a:r>
              <a:rPr lang="en-US" sz="1400" spc="-53" dirty="0">
                <a:solidFill>
                  <a:srgbClr val="013B82"/>
                </a:solidFill>
                <a:latin typeface="Ubuntu" panose="020B0504030602030204" pitchFamily="34" charset="0"/>
                <a:cs typeface="Microsoft Sans Serif"/>
              </a:rPr>
              <a:t> </a:t>
            </a:r>
            <a:r>
              <a:rPr lang="en-US" sz="1400" spc="71" dirty="0">
                <a:solidFill>
                  <a:srgbClr val="013B82"/>
                </a:solidFill>
                <a:latin typeface="Ubuntu" panose="020B0504030602030204" pitchFamily="34" charset="0"/>
                <a:cs typeface="Microsoft Sans Serif"/>
              </a:rPr>
              <a:t>word</a:t>
            </a:r>
            <a:r>
              <a:rPr lang="en-US" sz="1400" spc="-53" dirty="0">
                <a:solidFill>
                  <a:srgbClr val="013B82"/>
                </a:solidFill>
                <a:latin typeface="Ubuntu" panose="020B0504030602030204" pitchFamily="34" charset="0"/>
                <a:cs typeface="Microsoft Sans Serif"/>
              </a:rPr>
              <a:t> </a:t>
            </a:r>
            <a:r>
              <a:rPr lang="en-US" sz="1400" spc="84" dirty="0">
                <a:solidFill>
                  <a:srgbClr val="013B82"/>
                </a:solidFill>
                <a:latin typeface="Ubuntu" panose="020B0504030602030204" pitchFamily="34" charset="0"/>
                <a:cs typeface="Microsoft Sans Serif"/>
              </a:rPr>
              <a:t>or</a:t>
            </a:r>
            <a:r>
              <a:rPr lang="en-US" sz="1400" spc="-53" dirty="0">
                <a:solidFill>
                  <a:srgbClr val="013B82"/>
                </a:solidFill>
                <a:latin typeface="Ubuntu" panose="020B0504030602030204" pitchFamily="34" charset="0"/>
                <a:cs typeface="Microsoft Sans Serif"/>
              </a:rPr>
              <a:t> </a:t>
            </a:r>
            <a:r>
              <a:rPr lang="en-US" sz="1400" spc="22" dirty="0">
                <a:solidFill>
                  <a:srgbClr val="013B82"/>
                </a:solidFill>
                <a:latin typeface="Ubuntu" panose="020B0504030602030204" pitchFamily="34" charset="0"/>
                <a:cs typeface="Microsoft Sans Serif"/>
              </a:rPr>
              <a:t>phrase!</a:t>
            </a:r>
            <a:endParaRPr lang="en-US" sz="1400" dirty="0">
              <a:latin typeface="Ubuntu" panose="020B0504030602030204" pitchFamily="34" charset="0"/>
              <a:cs typeface="Microsoft Sans Serif"/>
            </a:endParaRPr>
          </a:p>
        </p:txBody>
      </p:sp>
      <p:sp>
        <p:nvSpPr>
          <p:cNvPr id="7" name="Rectángulo: esquinas redondeadas 6">
            <a:extLst>
              <a:ext uri="{FF2B5EF4-FFF2-40B4-BE49-F238E27FC236}">
                <a16:creationId xmlns:a16="http://schemas.microsoft.com/office/drawing/2014/main" id="{F03ABE80-DA5B-44E2-8F3F-D9569C4166AC}"/>
              </a:ext>
            </a:extLst>
          </p:cNvPr>
          <p:cNvSpPr/>
          <p:nvPr/>
        </p:nvSpPr>
        <p:spPr>
          <a:xfrm>
            <a:off x="471487" y="4598123"/>
            <a:ext cx="5915025" cy="2040802"/>
          </a:xfrm>
          <a:prstGeom prst="roundRect">
            <a:avLst>
              <a:gd name="adj" fmla="val 11101"/>
            </a:avLst>
          </a:prstGeom>
          <a:noFill/>
          <a:ln w="285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p>
        </p:txBody>
      </p:sp>
      <p:sp>
        <p:nvSpPr>
          <p:cNvPr id="74" name="CuadroTexto 73">
            <a:extLst>
              <a:ext uri="{FF2B5EF4-FFF2-40B4-BE49-F238E27FC236}">
                <a16:creationId xmlns:a16="http://schemas.microsoft.com/office/drawing/2014/main" id="{39B0E75E-3650-4A26-8380-B64882A16EDF}"/>
              </a:ext>
            </a:extLst>
          </p:cNvPr>
          <p:cNvSpPr txBox="1"/>
          <p:nvPr/>
        </p:nvSpPr>
        <p:spPr>
          <a:xfrm>
            <a:off x="657529" y="6902609"/>
            <a:ext cx="5728984" cy="1754711"/>
          </a:xfrm>
          <a:prstGeom prst="rect">
            <a:avLst/>
          </a:prstGeom>
          <a:noFill/>
        </p:spPr>
        <p:txBody>
          <a:bodyPr wrap="square">
            <a:spAutoFit/>
          </a:bodyPr>
          <a:lstStyle/>
          <a:p>
            <a:r>
              <a:rPr lang="en-US" sz="1600" dirty="0">
                <a:solidFill>
                  <a:srgbClr val="179984"/>
                </a:solidFill>
                <a:latin typeface="Ubuntu" panose="020B0504030602030204" pitchFamily="34" charset="0"/>
              </a:rPr>
              <a:t>After Delivering the Speech</a:t>
            </a:r>
          </a:p>
          <a:p>
            <a:pPr marL="447675">
              <a:lnSpc>
                <a:spcPct val="200000"/>
              </a:lnSpc>
            </a:pPr>
            <a:r>
              <a:rPr lang="en-US" sz="1200" dirty="0">
                <a:latin typeface="Ubuntu" panose="020B0504030602030204" pitchFamily="34" charset="0"/>
              </a:rPr>
              <a:t>Take feedback from your mentor/coach.  </a:t>
            </a:r>
          </a:p>
          <a:p>
            <a:pPr marL="447675">
              <a:lnSpc>
                <a:spcPct val="200000"/>
              </a:lnSpc>
            </a:pPr>
            <a:r>
              <a:rPr lang="en-US" sz="1200" dirty="0">
                <a:latin typeface="Ubuntu" panose="020B0504030602030204" pitchFamily="34" charset="0"/>
              </a:rPr>
              <a:t>Listen to what others in the audience said.</a:t>
            </a:r>
          </a:p>
          <a:p>
            <a:pPr marL="447675">
              <a:lnSpc>
                <a:spcPct val="200000"/>
              </a:lnSpc>
            </a:pPr>
            <a:r>
              <a:rPr lang="en-US" sz="1200" dirty="0">
                <a:latin typeface="Ubuntu" panose="020B0504030602030204" pitchFamily="34" charset="0"/>
              </a:rPr>
              <a:t>Make notes of needed changes so you can improve for future  speeches. It is important to understand that your speech will always</a:t>
            </a:r>
          </a:p>
        </p:txBody>
      </p:sp>
      <p:pic>
        <p:nvPicPr>
          <p:cNvPr id="75" name="object 3">
            <a:extLst>
              <a:ext uri="{FF2B5EF4-FFF2-40B4-BE49-F238E27FC236}">
                <a16:creationId xmlns:a16="http://schemas.microsoft.com/office/drawing/2014/main" id="{DD4B4F38-CE63-463B-8D27-F8C9FC181179}"/>
              </a:ext>
            </a:extLst>
          </p:cNvPr>
          <p:cNvPicPr/>
          <p:nvPr/>
        </p:nvPicPr>
        <p:blipFill>
          <a:blip r:embed="rId4" cstate="print"/>
          <a:stretch>
            <a:fillRect/>
          </a:stretch>
        </p:blipFill>
        <p:spPr>
          <a:xfrm>
            <a:off x="933064" y="7273778"/>
            <a:ext cx="217039" cy="197726"/>
          </a:xfrm>
          <a:prstGeom prst="rect">
            <a:avLst/>
          </a:prstGeom>
        </p:spPr>
      </p:pic>
      <p:pic>
        <p:nvPicPr>
          <p:cNvPr id="76" name="object 4">
            <a:extLst>
              <a:ext uri="{FF2B5EF4-FFF2-40B4-BE49-F238E27FC236}">
                <a16:creationId xmlns:a16="http://schemas.microsoft.com/office/drawing/2014/main" id="{E8ACC8D6-1420-4E78-B04A-065F9F4AE676}"/>
              </a:ext>
            </a:extLst>
          </p:cNvPr>
          <p:cNvPicPr/>
          <p:nvPr/>
        </p:nvPicPr>
        <p:blipFill>
          <a:blip r:embed="rId4" cstate="print"/>
          <a:stretch>
            <a:fillRect/>
          </a:stretch>
        </p:blipFill>
        <p:spPr>
          <a:xfrm>
            <a:off x="923843" y="7644946"/>
            <a:ext cx="217039" cy="197727"/>
          </a:xfrm>
          <a:prstGeom prst="rect">
            <a:avLst/>
          </a:prstGeom>
        </p:spPr>
      </p:pic>
      <p:pic>
        <p:nvPicPr>
          <p:cNvPr id="77" name="object 5">
            <a:extLst>
              <a:ext uri="{FF2B5EF4-FFF2-40B4-BE49-F238E27FC236}">
                <a16:creationId xmlns:a16="http://schemas.microsoft.com/office/drawing/2014/main" id="{C8AA0296-F268-426D-8CE2-ED82845B764A}"/>
              </a:ext>
            </a:extLst>
          </p:cNvPr>
          <p:cNvPicPr/>
          <p:nvPr/>
        </p:nvPicPr>
        <p:blipFill>
          <a:blip r:embed="rId4" cstate="print"/>
          <a:stretch>
            <a:fillRect/>
          </a:stretch>
        </p:blipFill>
        <p:spPr>
          <a:xfrm>
            <a:off x="923448" y="8016115"/>
            <a:ext cx="217039" cy="197726"/>
          </a:xfrm>
          <a:prstGeom prst="rect">
            <a:avLst/>
          </a:prstGeom>
        </p:spPr>
      </p:pic>
    </p:spTree>
    <p:extLst>
      <p:ext uri="{BB962C8B-B14F-4D97-AF65-F5344CB8AC3E}">
        <p14:creationId xmlns:p14="http://schemas.microsoft.com/office/powerpoint/2010/main" val="34223037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EB071A0-3719-4B36-AF8B-A62C852BF11A}"/>
              </a:ext>
            </a:extLst>
          </p:cNvPr>
          <p:cNvSpPr txBox="1">
            <a:spLocks/>
          </p:cNvSpPr>
          <p:nvPr/>
        </p:nvSpPr>
        <p:spPr>
          <a:xfrm>
            <a:off x="284288" y="3691061"/>
            <a:ext cx="5062818" cy="452722"/>
          </a:xfrm>
          <a:prstGeom prst="rect">
            <a:avLst/>
          </a:prstGeom>
        </p:spPr>
        <p:txBody>
          <a:bodyPr vert="horz" lIns="80682" tIns="40341" rIns="80682" bIns="40341" rtlCol="0" anchor="t">
            <a:noAutofit/>
          </a:bodyPr>
          <a:lstStyle>
            <a:lvl1pPr algn="ctr" defTabSz="777240" rtl="0" eaLnBrk="1" latinLnBrk="0" hangingPunct="1">
              <a:lnSpc>
                <a:spcPct val="90000"/>
              </a:lnSpc>
              <a:spcBef>
                <a:spcPct val="0"/>
              </a:spcBef>
              <a:buNone/>
              <a:defRPr sz="3600" b="1" kern="1200">
                <a:solidFill>
                  <a:schemeClr val="bg1"/>
                </a:solidFill>
                <a:latin typeface="Ubuntu" panose="020B0504030602030204" pitchFamily="34" charset="0"/>
                <a:ea typeface="+mj-ea"/>
                <a:cs typeface="+mj-cs"/>
              </a:defRPr>
            </a:lvl1pPr>
          </a:lstStyle>
          <a:p>
            <a:pPr algn="l"/>
            <a:r>
              <a:rPr lang="en-US" sz="3200" dirty="0">
                <a:solidFill>
                  <a:srgbClr val="016A5F"/>
                </a:solidFill>
              </a:rPr>
              <a:t>Lesson 4: </a:t>
            </a:r>
          </a:p>
          <a:p>
            <a:pPr algn="l"/>
            <a:r>
              <a:rPr lang="en-US" sz="3200" b="0" dirty="0">
                <a:solidFill>
                  <a:srgbClr val="016A5F"/>
                </a:solidFill>
              </a:rPr>
              <a:t>Media Training</a:t>
            </a:r>
          </a:p>
        </p:txBody>
      </p:sp>
    </p:spTree>
    <p:extLst>
      <p:ext uri="{BB962C8B-B14F-4D97-AF65-F5344CB8AC3E}">
        <p14:creationId xmlns:p14="http://schemas.microsoft.com/office/powerpoint/2010/main" val="25338394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683061D3-8B0B-4311-8474-A7344FF8AC69}"/>
              </a:ext>
            </a:extLst>
          </p:cNvPr>
          <p:cNvSpPr>
            <a:spLocks noGrp="1"/>
          </p:cNvSpPr>
          <p:nvPr>
            <p:ph type="sldNum" sz="quarter" idx="12"/>
          </p:nvPr>
        </p:nvSpPr>
        <p:spPr/>
        <p:txBody>
          <a:bodyPr vert="horz" lIns="91440" tIns="45720" rIns="91440" bIns="45720" rtlCol="0" anchor="ctr"/>
          <a:lstStyle/>
          <a:p>
            <a:fld id="{67B04227-7E0D-CC41-96C5-A6713E1AB6ED}" type="slidenum">
              <a:rPr lang="en-US" sz="1200" smtClean="0">
                <a:solidFill>
                  <a:srgbClr val="7A9A91"/>
                </a:solidFill>
                <a:latin typeface="Ubuntu" panose="020B0504030602030204" pitchFamily="34" charset="0"/>
              </a:rPr>
              <a:pPr/>
              <a:t>3</a:t>
            </a:fld>
            <a:endParaRPr lang="en-US" sz="1200" dirty="0">
              <a:solidFill>
                <a:srgbClr val="7A9A91"/>
              </a:solidFill>
              <a:latin typeface="Ubuntu" panose="020B0504030602030204" pitchFamily="34" charset="0"/>
            </a:endParaRPr>
          </a:p>
        </p:txBody>
      </p:sp>
      <p:sp>
        <p:nvSpPr>
          <p:cNvPr id="34" name="object 3">
            <a:extLst>
              <a:ext uri="{FF2B5EF4-FFF2-40B4-BE49-F238E27FC236}">
                <a16:creationId xmlns:a16="http://schemas.microsoft.com/office/drawing/2014/main" id="{78FE86E5-6613-454F-9486-69B8C293F573}"/>
              </a:ext>
            </a:extLst>
          </p:cNvPr>
          <p:cNvSpPr txBox="1">
            <a:spLocks/>
          </p:cNvSpPr>
          <p:nvPr/>
        </p:nvSpPr>
        <p:spPr>
          <a:xfrm>
            <a:off x="680856" y="825550"/>
            <a:ext cx="2367143" cy="380647"/>
          </a:xfrm>
          <a:prstGeom prst="rect">
            <a:avLst/>
          </a:prstGeom>
        </p:spPr>
        <p:txBody>
          <a:bodyPr vert="horz" wrap="square" lIns="0" tIns="11206" rIns="0" bIns="0" rtlCol="0">
            <a:spAutoFit/>
          </a:bodyPr>
          <a:lstStyle>
            <a:lvl1pPr>
              <a:defRPr sz="2647" b="1" i="0">
                <a:solidFill>
                  <a:srgbClr val="221E1F"/>
                </a:solidFill>
                <a:latin typeface="Arial"/>
                <a:ea typeface="+mj-ea"/>
                <a:cs typeface="Arial"/>
              </a:defRPr>
            </a:lvl1pPr>
          </a:lstStyle>
          <a:p>
            <a:pPr marL="11206" marR="0" lvl="0" indent="0" defTabSz="914400" eaLnBrk="1" fontAlgn="auto" latinLnBrk="0" hangingPunct="1">
              <a:lnSpc>
                <a:spcPct val="100000"/>
              </a:lnSpc>
              <a:spcBef>
                <a:spcPts val="88"/>
              </a:spcBef>
              <a:spcAft>
                <a:spcPts val="0"/>
              </a:spcAft>
              <a:buClrTx/>
              <a:buSzTx/>
              <a:buFontTx/>
              <a:buNone/>
              <a:tabLst/>
              <a:defRPr/>
            </a:pPr>
            <a:r>
              <a:rPr kumimoji="0" lang="es-PA" sz="2400" b="1" i="0" u="none" strike="noStrike" kern="0" cap="none" spc="0" normalizeH="0" baseline="0" noProof="0" dirty="0">
                <a:ln>
                  <a:noFill/>
                </a:ln>
                <a:solidFill>
                  <a:srgbClr val="221E1F"/>
                </a:solidFill>
                <a:effectLst/>
                <a:uLnTx/>
                <a:uFillTx/>
                <a:latin typeface="Ubuntu" panose="020B0504030602030204" pitchFamily="34" charset="0"/>
              </a:rPr>
              <a:t>Instructions</a:t>
            </a:r>
            <a:endParaRPr kumimoji="0" lang="es-PA" sz="2400" b="1" i="0" u="none" strike="noStrike" kern="0" cap="none" spc="0" normalizeH="0" baseline="0" noProof="0" dirty="0">
              <a:ln>
                <a:noFill/>
              </a:ln>
              <a:solidFill>
                <a:srgbClr val="221E1F"/>
              </a:solidFill>
              <a:effectLst/>
              <a:uLnTx/>
              <a:uFillTx/>
              <a:latin typeface="Ubuntu" panose="020B0504030602030204" pitchFamily="34" charset="0"/>
            </a:endParaRPr>
          </a:p>
        </p:txBody>
      </p:sp>
      <p:sp>
        <p:nvSpPr>
          <p:cNvPr id="35" name="object 4">
            <a:extLst>
              <a:ext uri="{FF2B5EF4-FFF2-40B4-BE49-F238E27FC236}">
                <a16:creationId xmlns:a16="http://schemas.microsoft.com/office/drawing/2014/main" id="{EE6A82BD-DA2F-49B0-8848-4CB783855461}"/>
              </a:ext>
            </a:extLst>
          </p:cNvPr>
          <p:cNvSpPr txBox="1"/>
          <p:nvPr/>
        </p:nvSpPr>
        <p:spPr>
          <a:xfrm rot="21120000">
            <a:off x="316953" y="775957"/>
            <a:ext cx="504972" cy="461665"/>
          </a:xfrm>
          <a:prstGeom prst="rect">
            <a:avLst/>
          </a:prstGeom>
        </p:spPr>
        <p:txBody>
          <a:bodyPr vert="horz" wrap="square" lIns="0" tIns="0" rIns="0" bIns="0" rtlCol="0">
            <a:spAutoFit/>
          </a:bodyPr>
          <a:lstStyle/>
          <a:p>
            <a:pPr defTabSz="859532">
              <a:lnSpc>
                <a:spcPts val="3618"/>
              </a:lnSpc>
            </a:pPr>
            <a:r>
              <a:rPr sz="4000" b="1" spc="-565" dirty="0">
                <a:solidFill>
                  <a:srgbClr val="016A5F"/>
                </a:solidFill>
                <a:latin typeface="Ubuntu" panose="020B0504030602030204" pitchFamily="34" charset="0"/>
                <a:cs typeface="Arial"/>
              </a:rPr>
              <a:t>?</a:t>
            </a:r>
            <a:endParaRPr sz="4000" dirty="0">
              <a:solidFill>
                <a:prstClr val="black"/>
              </a:solidFill>
              <a:latin typeface="Ubuntu" panose="020B0504030602030204" pitchFamily="34" charset="0"/>
              <a:cs typeface="Arial"/>
            </a:endParaRPr>
          </a:p>
        </p:txBody>
      </p:sp>
      <p:sp>
        <p:nvSpPr>
          <p:cNvPr id="36" name="object 5">
            <a:extLst>
              <a:ext uri="{FF2B5EF4-FFF2-40B4-BE49-F238E27FC236}">
                <a16:creationId xmlns:a16="http://schemas.microsoft.com/office/drawing/2014/main" id="{6B602A65-AA98-43B1-9D7D-B4C1B3FE6664}"/>
              </a:ext>
            </a:extLst>
          </p:cNvPr>
          <p:cNvSpPr txBox="1"/>
          <p:nvPr/>
        </p:nvSpPr>
        <p:spPr>
          <a:xfrm>
            <a:off x="1858633" y="1549297"/>
            <a:ext cx="3626027" cy="615553"/>
          </a:xfrm>
          <a:prstGeom prst="rect">
            <a:avLst/>
          </a:prstGeom>
        </p:spPr>
        <p:txBody>
          <a:bodyPr vert="horz" wrap="square" lIns="0" tIns="38100" rIns="0" bIns="0" rtlCol="0">
            <a:spAutoFit/>
          </a:bodyPr>
          <a:lstStyle/>
          <a:p>
            <a:pPr marL="11206" marR="4483" defTabSz="859532">
              <a:lnSpc>
                <a:spcPts val="1500"/>
              </a:lnSpc>
              <a:spcBef>
                <a:spcPts val="300"/>
              </a:spcBef>
            </a:pPr>
            <a:r>
              <a:rPr sz="1400" b="1" spc="-22" dirty="0">
                <a:solidFill>
                  <a:srgbClr val="221E1F"/>
                </a:solidFill>
                <a:latin typeface="Ubuntu" panose="020B0504030602030204" pitchFamily="34" charset="0"/>
                <a:cs typeface="Arial"/>
              </a:rPr>
              <a:t>Read</a:t>
            </a:r>
            <a:r>
              <a:rPr sz="1400" b="1" spc="-66" dirty="0">
                <a:solidFill>
                  <a:srgbClr val="221E1F"/>
                </a:solidFill>
                <a:latin typeface="Ubuntu" panose="020B0504030602030204" pitchFamily="34" charset="0"/>
                <a:cs typeface="Arial"/>
              </a:rPr>
              <a:t> </a:t>
            </a:r>
            <a:r>
              <a:rPr sz="1400" b="1" spc="31" dirty="0">
                <a:solidFill>
                  <a:srgbClr val="221E1F"/>
                </a:solidFill>
                <a:latin typeface="Ubuntu" panose="020B0504030602030204" pitchFamily="34" charset="0"/>
                <a:cs typeface="Arial"/>
              </a:rPr>
              <a:t>what</a:t>
            </a:r>
            <a:r>
              <a:rPr sz="1400" b="1" spc="-66" dirty="0">
                <a:solidFill>
                  <a:srgbClr val="221E1F"/>
                </a:solidFill>
                <a:latin typeface="Ubuntu" panose="020B0504030602030204" pitchFamily="34" charset="0"/>
                <a:cs typeface="Arial"/>
              </a:rPr>
              <a:t> </a:t>
            </a:r>
            <a:r>
              <a:rPr sz="1400" b="1" spc="-26" dirty="0">
                <a:solidFill>
                  <a:srgbClr val="221E1F"/>
                </a:solidFill>
                <a:latin typeface="Ubuntu" panose="020B0504030602030204" pitchFamily="34" charset="0"/>
                <a:cs typeface="Arial"/>
              </a:rPr>
              <a:t>you</a:t>
            </a:r>
            <a:r>
              <a:rPr sz="1400" b="1" spc="-62" dirty="0">
                <a:solidFill>
                  <a:srgbClr val="221E1F"/>
                </a:solidFill>
                <a:latin typeface="Ubuntu" panose="020B0504030602030204" pitchFamily="34" charset="0"/>
                <a:cs typeface="Arial"/>
              </a:rPr>
              <a:t> </a:t>
            </a:r>
            <a:r>
              <a:rPr sz="1400" b="1" spc="9" dirty="0">
                <a:solidFill>
                  <a:srgbClr val="221E1F"/>
                </a:solidFill>
                <a:latin typeface="Ubuntu" panose="020B0504030602030204" pitchFamily="34" charset="0"/>
                <a:cs typeface="Arial"/>
              </a:rPr>
              <a:t>need</a:t>
            </a:r>
            <a:r>
              <a:rPr sz="1400" b="1" spc="-66" dirty="0">
                <a:solidFill>
                  <a:srgbClr val="221E1F"/>
                </a:solidFill>
                <a:latin typeface="Ubuntu" panose="020B0504030602030204" pitchFamily="34" charset="0"/>
                <a:cs typeface="Arial"/>
              </a:rPr>
              <a:t> </a:t>
            </a:r>
            <a:r>
              <a:rPr sz="1400" b="1" spc="57" dirty="0">
                <a:solidFill>
                  <a:srgbClr val="221E1F"/>
                </a:solidFill>
                <a:latin typeface="Ubuntu" panose="020B0504030602030204" pitchFamily="34" charset="0"/>
                <a:cs typeface="Arial"/>
              </a:rPr>
              <a:t>to</a:t>
            </a:r>
            <a:r>
              <a:rPr sz="1400" b="1" spc="-62" dirty="0">
                <a:solidFill>
                  <a:srgbClr val="221E1F"/>
                </a:solidFill>
                <a:latin typeface="Ubuntu" panose="020B0504030602030204" pitchFamily="34" charset="0"/>
                <a:cs typeface="Arial"/>
              </a:rPr>
              <a:t> </a:t>
            </a:r>
            <a:r>
              <a:rPr sz="1400" b="1" spc="-9" dirty="0">
                <a:solidFill>
                  <a:srgbClr val="221E1F"/>
                </a:solidFill>
                <a:latin typeface="Ubuntu" panose="020B0504030602030204" pitchFamily="34" charset="0"/>
                <a:cs typeface="Arial"/>
              </a:rPr>
              <a:t>do</a:t>
            </a:r>
            <a:r>
              <a:rPr sz="1400" b="1" spc="-66" dirty="0">
                <a:solidFill>
                  <a:srgbClr val="221E1F"/>
                </a:solidFill>
                <a:latin typeface="Ubuntu" panose="020B0504030602030204" pitchFamily="34" charset="0"/>
                <a:cs typeface="Arial"/>
              </a:rPr>
              <a:t> </a:t>
            </a:r>
            <a:r>
              <a:rPr sz="1400" b="1" spc="-9" dirty="0">
                <a:solidFill>
                  <a:srgbClr val="221E1F"/>
                </a:solidFill>
                <a:latin typeface="Ubuntu" panose="020B0504030602030204" pitchFamily="34" charset="0"/>
                <a:cs typeface="Arial"/>
              </a:rPr>
              <a:t>in</a:t>
            </a:r>
            <a:r>
              <a:rPr sz="1400" b="1" spc="-62" dirty="0">
                <a:solidFill>
                  <a:srgbClr val="221E1F"/>
                </a:solidFill>
                <a:latin typeface="Ubuntu" panose="020B0504030602030204" pitchFamily="34" charset="0"/>
                <a:cs typeface="Arial"/>
              </a:rPr>
              <a:t> </a:t>
            </a:r>
            <a:r>
              <a:rPr sz="1400" b="1" spc="18" dirty="0">
                <a:solidFill>
                  <a:srgbClr val="221E1F"/>
                </a:solidFill>
                <a:latin typeface="Ubuntu" panose="020B0504030602030204" pitchFamily="34" charset="0"/>
                <a:cs typeface="Arial"/>
              </a:rPr>
              <a:t>order </a:t>
            </a:r>
            <a:r>
              <a:rPr sz="1400" b="1" spc="-379" dirty="0">
                <a:solidFill>
                  <a:srgbClr val="221E1F"/>
                </a:solidFill>
                <a:latin typeface="Ubuntu" panose="020B0504030602030204" pitchFamily="34" charset="0"/>
                <a:cs typeface="Arial"/>
              </a:rPr>
              <a:t> </a:t>
            </a:r>
            <a:r>
              <a:rPr sz="1400" b="1" spc="57" dirty="0">
                <a:solidFill>
                  <a:srgbClr val="221E1F"/>
                </a:solidFill>
                <a:latin typeface="Ubuntu" panose="020B0504030602030204" pitchFamily="34" charset="0"/>
                <a:cs typeface="Arial"/>
              </a:rPr>
              <a:t>to </a:t>
            </a:r>
            <a:r>
              <a:rPr sz="1400" b="1" spc="-18" dirty="0">
                <a:solidFill>
                  <a:srgbClr val="221E1F"/>
                </a:solidFill>
                <a:latin typeface="Ubuntu" panose="020B0504030602030204" pitchFamily="34" charset="0"/>
                <a:cs typeface="Arial"/>
              </a:rPr>
              <a:t>share </a:t>
            </a:r>
            <a:r>
              <a:rPr sz="1400" b="1" spc="-9" dirty="0">
                <a:solidFill>
                  <a:srgbClr val="221E1F"/>
                </a:solidFill>
                <a:latin typeface="Ubuntu" panose="020B0504030602030204" pitchFamily="34" charset="0"/>
                <a:cs typeface="Arial"/>
              </a:rPr>
              <a:t>your </a:t>
            </a:r>
            <a:r>
              <a:rPr sz="1400" b="1" spc="18" dirty="0">
                <a:solidFill>
                  <a:srgbClr val="221E1F"/>
                </a:solidFill>
                <a:latin typeface="Ubuntu" panose="020B0504030602030204" pitchFamily="34" charset="0"/>
                <a:cs typeface="Arial"/>
              </a:rPr>
              <a:t>story </a:t>
            </a:r>
            <a:r>
              <a:rPr sz="1400" b="1" spc="35" dirty="0">
                <a:solidFill>
                  <a:srgbClr val="221E1F"/>
                </a:solidFill>
                <a:latin typeface="Ubuntu" panose="020B0504030602030204" pitchFamily="34" charset="0"/>
                <a:cs typeface="Arial"/>
              </a:rPr>
              <a:t>with </a:t>
            </a:r>
            <a:r>
              <a:rPr sz="1400" b="1" spc="18" dirty="0">
                <a:solidFill>
                  <a:srgbClr val="221E1F"/>
                </a:solidFill>
                <a:latin typeface="Ubuntu" panose="020B0504030602030204" pitchFamily="34" charset="0"/>
                <a:cs typeface="Arial"/>
              </a:rPr>
              <a:t>others </a:t>
            </a:r>
            <a:r>
              <a:rPr sz="1400" b="1" spc="22" dirty="0">
                <a:solidFill>
                  <a:srgbClr val="221E1F"/>
                </a:solidFill>
                <a:latin typeface="Ubuntu" panose="020B0504030602030204" pitchFamily="34" charset="0"/>
                <a:cs typeface="Arial"/>
              </a:rPr>
              <a:t> </a:t>
            </a:r>
            <a:r>
              <a:rPr sz="1400" b="1" spc="-18" dirty="0">
                <a:solidFill>
                  <a:srgbClr val="221E1F"/>
                </a:solidFill>
                <a:latin typeface="Ubuntu" panose="020B0504030602030204" pitchFamily="34" charset="0"/>
                <a:cs typeface="Arial"/>
              </a:rPr>
              <a:t>and</a:t>
            </a:r>
            <a:r>
              <a:rPr sz="1400" b="1" spc="-62" dirty="0">
                <a:solidFill>
                  <a:srgbClr val="221E1F"/>
                </a:solidFill>
                <a:latin typeface="Ubuntu" panose="020B0504030602030204" pitchFamily="34" charset="0"/>
                <a:cs typeface="Arial"/>
              </a:rPr>
              <a:t> </a:t>
            </a:r>
            <a:r>
              <a:rPr sz="1400" b="1" spc="22" dirty="0">
                <a:solidFill>
                  <a:srgbClr val="221E1F"/>
                </a:solidFill>
                <a:latin typeface="Ubuntu" panose="020B0504030602030204" pitchFamily="34" charset="0"/>
                <a:cs typeface="Arial"/>
              </a:rPr>
              <a:t>create</a:t>
            </a:r>
            <a:r>
              <a:rPr sz="1400" b="1" spc="-57" dirty="0">
                <a:solidFill>
                  <a:srgbClr val="221E1F"/>
                </a:solidFill>
                <a:latin typeface="Ubuntu" panose="020B0504030602030204" pitchFamily="34" charset="0"/>
                <a:cs typeface="Arial"/>
              </a:rPr>
              <a:t> </a:t>
            </a:r>
            <a:r>
              <a:rPr sz="1400" b="1" dirty="0">
                <a:solidFill>
                  <a:srgbClr val="221E1F"/>
                </a:solidFill>
                <a:latin typeface="Ubuntu" panose="020B0504030602030204" pitchFamily="34" charset="0"/>
                <a:cs typeface="Arial"/>
              </a:rPr>
              <a:t>impact.</a:t>
            </a:r>
            <a:endParaRPr sz="1400" dirty="0">
              <a:solidFill>
                <a:prstClr val="black"/>
              </a:solidFill>
              <a:latin typeface="Ubuntu" panose="020B0504030602030204" pitchFamily="34" charset="0"/>
              <a:cs typeface="Arial"/>
            </a:endParaRPr>
          </a:p>
        </p:txBody>
      </p:sp>
      <p:sp>
        <p:nvSpPr>
          <p:cNvPr id="37" name="object 6">
            <a:extLst>
              <a:ext uri="{FF2B5EF4-FFF2-40B4-BE49-F238E27FC236}">
                <a16:creationId xmlns:a16="http://schemas.microsoft.com/office/drawing/2014/main" id="{5F60B8CF-EBE2-411B-B3A6-B67971410B03}"/>
              </a:ext>
            </a:extLst>
          </p:cNvPr>
          <p:cNvSpPr txBox="1"/>
          <p:nvPr/>
        </p:nvSpPr>
        <p:spPr>
          <a:xfrm>
            <a:off x="1858633" y="2620710"/>
            <a:ext cx="3596528" cy="237049"/>
          </a:xfrm>
          <a:prstGeom prst="rect">
            <a:avLst/>
          </a:prstGeom>
        </p:spPr>
        <p:txBody>
          <a:bodyPr vert="horz" wrap="square" lIns="0" tIns="38100" rIns="0" bIns="0" rtlCol="0">
            <a:spAutoFit/>
          </a:bodyPr>
          <a:lstStyle>
            <a:defPPr>
              <a:defRPr lang="en-US"/>
            </a:defPPr>
            <a:lvl1pPr marL="11206" marR="4483" defTabSz="859532">
              <a:lnSpc>
                <a:spcPts val="1500"/>
              </a:lnSpc>
              <a:spcBef>
                <a:spcPts val="300"/>
              </a:spcBef>
              <a:defRPr sz="1400" b="1" spc="-22">
                <a:solidFill>
                  <a:srgbClr val="221E1F"/>
                </a:solidFill>
                <a:latin typeface="Ubuntu" panose="020B0504030602030204" pitchFamily="34" charset="0"/>
                <a:cs typeface="Arial"/>
              </a:defRPr>
            </a:lvl1pPr>
          </a:lstStyle>
          <a:p>
            <a:r>
              <a:rPr dirty="0"/>
              <a:t>For the activities, do one of the following:</a:t>
            </a:r>
          </a:p>
        </p:txBody>
      </p:sp>
      <p:sp>
        <p:nvSpPr>
          <p:cNvPr id="38" name="object 7">
            <a:extLst>
              <a:ext uri="{FF2B5EF4-FFF2-40B4-BE49-F238E27FC236}">
                <a16:creationId xmlns:a16="http://schemas.microsoft.com/office/drawing/2014/main" id="{40595FC4-EA7A-4010-B6F6-C4BFE5B77B69}"/>
              </a:ext>
            </a:extLst>
          </p:cNvPr>
          <p:cNvSpPr txBox="1"/>
          <p:nvPr/>
        </p:nvSpPr>
        <p:spPr>
          <a:xfrm>
            <a:off x="2277245" y="3417008"/>
            <a:ext cx="1669115" cy="1178721"/>
          </a:xfrm>
          <a:prstGeom prst="rect">
            <a:avLst/>
          </a:prstGeom>
        </p:spPr>
        <p:txBody>
          <a:bodyPr vert="horz" wrap="square" lIns="0" tIns="38100" rIns="0" bIns="0" rtlCol="0">
            <a:spAutoFit/>
          </a:bodyPr>
          <a:lstStyle/>
          <a:p>
            <a:pPr marL="11206" marR="99179" defTabSz="859532">
              <a:lnSpc>
                <a:spcPts val="1500"/>
              </a:lnSpc>
              <a:spcBef>
                <a:spcPts val="300"/>
              </a:spcBef>
            </a:pPr>
            <a:r>
              <a:rPr sz="1400" b="1" spc="31" dirty="0">
                <a:solidFill>
                  <a:srgbClr val="221E1F"/>
                </a:solidFill>
                <a:latin typeface="Arial"/>
                <a:cs typeface="Arial"/>
              </a:rPr>
              <a:t>Print </a:t>
            </a:r>
            <a:r>
              <a:rPr sz="1400" b="1" spc="40" dirty="0">
                <a:solidFill>
                  <a:srgbClr val="221E1F"/>
                </a:solidFill>
                <a:latin typeface="Arial"/>
                <a:cs typeface="Arial"/>
              </a:rPr>
              <a:t>out </a:t>
            </a:r>
            <a:r>
              <a:rPr sz="1400" b="1" spc="-18" dirty="0">
                <a:solidFill>
                  <a:srgbClr val="221E1F"/>
                </a:solidFill>
                <a:latin typeface="Arial"/>
                <a:cs typeface="Arial"/>
              </a:rPr>
              <a:t>and </a:t>
            </a:r>
            <a:r>
              <a:rPr sz="1400" b="1" spc="-13" dirty="0">
                <a:solidFill>
                  <a:srgbClr val="221E1F"/>
                </a:solidFill>
                <a:latin typeface="Arial"/>
                <a:cs typeface="Arial"/>
              </a:rPr>
              <a:t> </a:t>
            </a:r>
            <a:r>
              <a:rPr sz="1400" b="1" spc="-115" dirty="0">
                <a:solidFill>
                  <a:srgbClr val="221E1F"/>
                </a:solidFill>
                <a:latin typeface="Arial"/>
                <a:cs typeface="Arial"/>
              </a:rPr>
              <a:t>c</a:t>
            </a:r>
            <a:r>
              <a:rPr sz="1400" b="1" spc="35" dirty="0">
                <a:solidFill>
                  <a:srgbClr val="221E1F"/>
                </a:solidFill>
                <a:latin typeface="Arial"/>
                <a:cs typeface="Arial"/>
              </a:rPr>
              <a:t>omple</a:t>
            </a:r>
            <a:r>
              <a:rPr sz="1400" b="1" spc="-13" dirty="0">
                <a:solidFill>
                  <a:srgbClr val="221E1F"/>
                </a:solidFill>
                <a:latin typeface="Arial"/>
                <a:cs typeface="Arial"/>
              </a:rPr>
              <a:t>t</a:t>
            </a:r>
            <a:r>
              <a:rPr sz="1400" b="1" spc="35" dirty="0">
                <a:solidFill>
                  <a:srgbClr val="221E1F"/>
                </a:solidFill>
                <a:latin typeface="Arial"/>
                <a:cs typeface="Arial"/>
              </a:rPr>
              <a:t>e</a:t>
            </a:r>
            <a:r>
              <a:rPr sz="1400" b="1" spc="-57" dirty="0">
                <a:solidFill>
                  <a:srgbClr val="221E1F"/>
                </a:solidFill>
                <a:latin typeface="Arial"/>
                <a:cs typeface="Arial"/>
              </a:rPr>
              <a:t> </a:t>
            </a:r>
            <a:r>
              <a:rPr sz="1400" b="1" spc="-35" dirty="0">
                <a:solidFill>
                  <a:srgbClr val="221E1F"/>
                </a:solidFill>
                <a:latin typeface="Arial"/>
                <a:cs typeface="Arial"/>
              </a:rPr>
              <a:t>b</a:t>
            </a:r>
            <a:r>
              <a:rPr sz="1400" b="1" spc="-13" dirty="0">
                <a:solidFill>
                  <a:srgbClr val="221E1F"/>
                </a:solidFill>
                <a:latin typeface="Arial"/>
                <a:cs typeface="Arial"/>
              </a:rPr>
              <a:t>y</a:t>
            </a:r>
            <a:r>
              <a:rPr sz="1400" b="1" spc="-57" dirty="0">
                <a:solidFill>
                  <a:srgbClr val="221E1F"/>
                </a:solidFill>
                <a:latin typeface="Arial"/>
                <a:cs typeface="Arial"/>
              </a:rPr>
              <a:t> </a:t>
            </a:r>
            <a:r>
              <a:rPr sz="1400" b="1" spc="-26" dirty="0">
                <a:solidFill>
                  <a:srgbClr val="221E1F"/>
                </a:solidFill>
                <a:latin typeface="Arial"/>
                <a:cs typeface="Arial"/>
              </a:rPr>
              <a:t>hand.</a:t>
            </a:r>
            <a:endParaRPr sz="1400" dirty="0">
              <a:solidFill>
                <a:prstClr val="black"/>
              </a:solidFill>
              <a:latin typeface="Arial"/>
              <a:cs typeface="Arial"/>
            </a:endParaRPr>
          </a:p>
          <a:p>
            <a:pPr defTabSz="859532"/>
            <a:endParaRPr sz="1400" dirty="0">
              <a:solidFill>
                <a:prstClr val="black"/>
              </a:solidFill>
              <a:latin typeface="Arial"/>
              <a:cs typeface="Arial"/>
            </a:endParaRPr>
          </a:p>
          <a:p>
            <a:pPr marL="11206" marR="4483" defTabSz="859532">
              <a:lnSpc>
                <a:spcPts val="1500"/>
              </a:lnSpc>
              <a:spcBef>
                <a:spcPts val="1085"/>
              </a:spcBef>
            </a:pPr>
            <a:r>
              <a:rPr sz="1400" b="1" spc="9" dirty="0">
                <a:solidFill>
                  <a:srgbClr val="221E1F"/>
                </a:solidFill>
                <a:latin typeface="Arial"/>
                <a:cs typeface="Arial"/>
              </a:rPr>
              <a:t>Complete </a:t>
            </a:r>
            <a:r>
              <a:rPr sz="1400" b="1" spc="-22" dirty="0">
                <a:solidFill>
                  <a:srgbClr val="221E1F"/>
                </a:solidFill>
                <a:latin typeface="Arial"/>
                <a:cs typeface="Arial"/>
              </a:rPr>
              <a:t>on </a:t>
            </a:r>
            <a:r>
              <a:rPr sz="1400" b="1" spc="-9" dirty="0">
                <a:solidFill>
                  <a:srgbClr val="221E1F"/>
                </a:solidFill>
                <a:latin typeface="Arial"/>
                <a:cs typeface="Arial"/>
              </a:rPr>
              <a:t>your </a:t>
            </a:r>
            <a:r>
              <a:rPr sz="1400" b="1" spc="-4" dirty="0">
                <a:solidFill>
                  <a:srgbClr val="221E1F"/>
                </a:solidFill>
                <a:latin typeface="Arial"/>
                <a:cs typeface="Arial"/>
              </a:rPr>
              <a:t> </a:t>
            </a:r>
            <a:r>
              <a:rPr sz="1400" b="1" spc="-115" dirty="0">
                <a:solidFill>
                  <a:srgbClr val="221E1F"/>
                </a:solidFill>
                <a:latin typeface="Arial"/>
                <a:cs typeface="Arial"/>
              </a:rPr>
              <a:t>c</a:t>
            </a:r>
            <a:r>
              <a:rPr sz="1400" b="1" spc="13" dirty="0">
                <a:solidFill>
                  <a:srgbClr val="221E1F"/>
                </a:solidFill>
                <a:latin typeface="Arial"/>
                <a:cs typeface="Arial"/>
              </a:rPr>
              <a:t>ompu</a:t>
            </a:r>
            <a:r>
              <a:rPr sz="1400" b="1" spc="-26" dirty="0">
                <a:solidFill>
                  <a:srgbClr val="221E1F"/>
                </a:solidFill>
                <a:latin typeface="Arial"/>
                <a:cs typeface="Arial"/>
              </a:rPr>
              <a:t>t</a:t>
            </a:r>
            <a:r>
              <a:rPr sz="1400" b="1" spc="40" dirty="0">
                <a:solidFill>
                  <a:srgbClr val="221E1F"/>
                </a:solidFill>
                <a:latin typeface="Arial"/>
                <a:cs typeface="Arial"/>
              </a:rPr>
              <a:t>er</a:t>
            </a:r>
            <a:r>
              <a:rPr sz="1400" b="1" spc="-57" dirty="0">
                <a:solidFill>
                  <a:srgbClr val="221E1F"/>
                </a:solidFill>
                <a:latin typeface="Arial"/>
                <a:cs typeface="Arial"/>
              </a:rPr>
              <a:t> </a:t>
            </a:r>
            <a:r>
              <a:rPr sz="1400" b="1" spc="-18" dirty="0">
                <a:solidFill>
                  <a:srgbClr val="221E1F"/>
                </a:solidFill>
                <a:latin typeface="Arial"/>
                <a:cs typeface="Arial"/>
              </a:rPr>
              <a:t>and</a:t>
            </a:r>
            <a:r>
              <a:rPr sz="1400" b="1" spc="-57" dirty="0">
                <a:solidFill>
                  <a:srgbClr val="221E1F"/>
                </a:solidFill>
                <a:latin typeface="Arial"/>
                <a:cs typeface="Arial"/>
              </a:rPr>
              <a:t> </a:t>
            </a:r>
            <a:r>
              <a:rPr sz="1400" b="1" spc="-53" dirty="0">
                <a:solidFill>
                  <a:srgbClr val="221E1F"/>
                </a:solidFill>
                <a:latin typeface="Arial"/>
                <a:cs typeface="Arial"/>
              </a:rPr>
              <a:t>s</a:t>
            </a:r>
            <a:r>
              <a:rPr sz="1400" b="1" spc="-75" dirty="0">
                <a:solidFill>
                  <a:srgbClr val="221E1F"/>
                </a:solidFill>
                <a:latin typeface="Arial"/>
                <a:cs typeface="Arial"/>
              </a:rPr>
              <a:t>a</a:t>
            </a:r>
            <a:r>
              <a:rPr sz="1400" b="1" spc="-31" dirty="0">
                <a:solidFill>
                  <a:srgbClr val="221E1F"/>
                </a:solidFill>
                <a:latin typeface="Arial"/>
                <a:cs typeface="Arial"/>
              </a:rPr>
              <a:t>v</a:t>
            </a:r>
            <a:r>
              <a:rPr sz="1400" b="1" spc="-4" dirty="0">
                <a:solidFill>
                  <a:srgbClr val="221E1F"/>
                </a:solidFill>
                <a:latin typeface="Arial"/>
                <a:cs typeface="Arial"/>
              </a:rPr>
              <a:t>e.</a:t>
            </a:r>
            <a:endParaRPr sz="1400" dirty="0">
              <a:solidFill>
                <a:prstClr val="black"/>
              </a:solidFill>
              <a:latin typeface="Arial"/>
              <a:cs typeface="Arial"/>
            </a:endParaRPr>
          </a:p>
        </p:txBody>
      </p:sp>
      <p:sp>
        <p:nvSpPr>
          <p:cNvPr id="39" name="object 8">
            <a:extLst>
              <a:ext uri="{FF2B5EF4-FFF2-40B4-BE49-F238E27FC236}">
                <a16:creationId xmlns:a16="http://schemas.microsoft.com/office/drawing/2014/main" id="{6E24306A-8C8D-4379-9F29-F7E487FF25F2}"/>
              </a:ext>
            </a:extLst>
          </p:cNvPr>
          <p:cNvSpPr txBox="1"/>
          <p:nvPr/>
        </p:nvSpPr>
        <p:spPr>
          <a:xfrm>
            <a:off x="1199029" y="1191954"/>
            <a:ext cx="506506" cy="2037511"/>
          </a:xfrm>
          <a:prstGeom prst="rect">
            <a:avLst/>
          </a:prstGeom>
        </p:spPr>
        <p:txBody>
          <a:bodyPr vert="horz" wrap="square" lIns="0" tIns="11206" rIns="0" bIns="0" rtlCol="0">
            <a:spAutoFit/>
          </a:bodyPr>
          <a:lstStyle/>
          <a:p>
            <a:pPr marL="11206" defTabSz="859532">
              <a:lnSpc>
                <a:spcPts val="7871"/>
              </a:lnSpc>
              <a:spcBef>
                <a:spcPts val="88"/>
              </a:spcBef>
            </a:pPr>
            <a:r>
              <a:rPr sz="6706" b="1" spc="79" dirty="0">
                <a:solidFill>
                  <a:srgbClr val="016A5F"/>
                </a:solidFill>
                <a:latin typeface="Ubuntu" panose="020B0504030602030204" pitchFamily="34" charset="0"/>
                <a:cs typeface="Arial"/>
              </a:rPr>
              <a:t>1</a:t>
            </a:r>
            <a:endParaRPr sz="6706" dirty="0">
              <a:solidFill>
                <a:prstClr val="black"/>
              </a:solidFill>
              <a:latin typeface="Ubuntu" panose="020B0504030602030204" pitchFamily="34" charset="0"/>
              <a:cs typeface="Arial"/>
            </a:endParaRPr>
          </a:p>
          <a:p>
            <a:pPr marL="11206" defTabSz="859532">
              <a:lnSpc>
                <a:spcPts val="7871"/>
              </a:lnSpc>
            </a:pPr>
            <a:r>
              <a:rPr sz="6706" b="1" spc="79" dirty="0">
                <a:solidFill>
                  <a:srgbClr val="016A5F"/>
                </a:solidFill>
                <a:latin typeface="Ubuntu" panose="020B0504030602030204" pitchFamily="34" charset="0"/>
                <a:cs typeface="Arial"/>
              </a:rPr>
              <a:t>2</a:t>
            </a:r>
            <a:endParaRPr sz="6706" dirty="0">
              <a:solidFill>
                <a:prstClr val="black"/>
              </a:solidFill>
              <a:latin typeface="Ubuntu" panose="020B0504030602030204" pitchFamily="34" charset="0"/>
              <a:cs typeface="Arial"/>
            </a:endParaRPr>
          </a:p>
        </p:txBody>
      </p:sp>
      <p:pic>
        <p:nvPicPr>
          <p:cNvPr id="40" name="object 9">
            <a:extLst>
              <a:ext uri="{FF2B5EF4-FFF2-40B4-BE49-F238E27FC236}">
                <a16:creationId xmlns:a16="http://schemas.microsoft.com/office/drawing/2014/main" id="{AEA750CA-8486-41C2-83D8-5CCC0CF9C31A}"/>
              </a:ext>
            </a:extLst>
          </p:cNvPr>
          <p:cNvPicPr/>
          <p:nvPr/>
        </p:nvPicPr>
        <p:blipFill>
          <a:blip r:embed="rId2" cstate="print"/>
          <a:stretch>
            <a:fillRect/>
          </a:stretch>
        </p:blipFill>
        <p:spPr>
          <a:xfrm>
            <a:off x="2025504" y="3486113"/>
            <a:ext cx="147077" cy="147077"/>
          </a:xfrm>
          <a:prstGeom prst="rect">
            <a:avLst/>
          </a:prstGeom>
        </p:spPr>
      </p:pic>
      <p:pic>
        <p:nvPicPr>
          <p:cNvPr id="41" name="object 10">
            <a:extLst>
              <a:ext uri="{FF2B5EF4-FFF2-40B4-BE49-F238E27FC236}">
                <a16:creationId xmlns:a16="http://schemas.microsoft.com/office/drawing/2014/main" id="{4CC76CA3-D060-494D-B826-68DD95D5C91F}"/>
              </a:ext>
            </a:extLst>
          </p:cNvPr>
          <p:cNvPicPr/>
          <p:nvPr/>
        </p:nvPicPr>
        <p:blipFill>
          <a:blip r:embed="rId2" cstate="print"/>
          <a:stretch>
            <a:fillRect/>
          </a:stretch>
        </p:blipFill>
        <p:spPr>
          <a:xfrm>
            <a:off x="2025504" y="4219525"/>
            <a:ext cx="147077" cy="147077"/>
          </a:xfrm>
          <a:prstGeom prst="rect">
            <a:avLst/>
          </a:prstGeom>
        </p:spPr>
      </p:pic>
      <p:grpSp>
        <p:nvGrpSpPr>
          <p:cNvPr id="42" name="object 11">
            <a:extLst>
              <a:ext uri="{FF2B5EF4-FFF2-40B4-BE49-F238E27FC236}">
                <a16:creationId xmlns:a16="http://schemas.microsoft.com/office/drawing/2014/main" id="{7A9F1C0E-F725-4096-BB1B-BC6A74587469}"/>
              </a:ext>
            </a:extLst>
          </p:cNvPr>
          <p:cNvGrpSpPr/>
          <p:nvPr/>
        </p:nvGrpSpPr>
        <p:grpSpPr>
          <a:xfrm>
            <a:off x="4586603" y="3494574"/>
            <a:ext cx="1053913" cy="1075204"/>
            <a:chOff x="5198148" y="3376316"/>
            <a:chExt cx="1194435" cy="1218565"/>
          </a:xfrm>
        </p:grpSpPr>
        <p:sp>
          <p:nvSpPr>
            <p:cNvPr id="43" name="object 12">
              <a:extLst>
                <a:ext uri="{FF2B5EF4-FFF2-40B4-BE49-F238E27FC236}">
                  <a16:creationId xmlns:a16="http://schemas.microsoft.com/office/drawing/2014/main" id="{A7F7613B-2509-467D-932F-2BFC3649BE38}"/>
                </a:ext>
              </a:extLst>
            </p:cNvPr>
            <p:cNvSpPr/>
            <p:nvPr/>
          </p:nvSpPr>
          <p:spPr>
            <a:xfrm>
              <a:off x="5217433" y="3662149"/>
              <a:ext cx="1155700" cy="643255"/>
            </a:xfrm>
            <a:custGeom>
              <a:avLst/>
              <a:gdLst/>
              <a:ahLst/>
              <a:cxnLst/>
              <a:rect l="l" t="t" r="r" b="b"/>
              <a:pathLst>
                <a:path w="1155700" h="643254">
                  <a:moveTo>
                    <a:pt x="134446" y="643247"/>
                  </a:moveTo>
                  <a:lnTo>
                    <a:pt x="58457" y="643247"/>
                  </a:lnTo>
                  <a:lnTo>
                    <a:pt x="35759" y="638698"/>
                  </a:lnTo>
                  <a:lnTo>
                    <a:pt x="17171" y="626311"/>
                  </a:lnTo>
                  <a:lnTo>
                    <a:pt x="4612" y="607976"/>
                  </a:lnTo>
                  <a:lnTo>
                    <a:pt x="0" y="585586"/>
                  </a:lnTo>
                  <a:lnTo>
                    <a:pt x="0" y="57661"/>
                  </a:lnTo>
                  <a:lnTo>
                    <a:pt x="4612" y="35272"/>
                  </a:lnTo>
                  <a:lnTo>
                    <a:pt x="17171" y="16937"/>
                  </a:lnTo>
                  <a:lnTo>
                    <a:pt x="35759" y="4549"/>
                  </a:lnTo>
                  <a:lnTo>
                    <a:pt x="58457" y="0"/>
                  </a:lnTo>
                  <a:lnTo>
                    <a:pt x="1096979" y="0"/>
                  </a:lnTo>
                  <a:lnTo>
                    <a:pt x="1119678" y="4549"/>
                  </a:lnTo>
                  <a:lnTo>
                    <a:pt x="1138266" y="16937"/>
                  </a:lnTo>
                  <a:lnTo>
                    <a:pt x="1150824" y="35272"/>
                  </a:lnTo>
                  <a:lnTo>
                    <a:pt x="1155436" y="57661"/>
                  </a:lnTo>
                  <a:lnTo>
                    <a:pt x="1155436" y="585586"/>
                  </a:lnTo>
                  <a:lnTo>
                    <a:pt x="1150824" y="607976"/>
                  </a:lnTo>
                  <a:lnTo>
                    <a:pt x="1138266" y="626311"/>
                  </a:lnTo>
                  <a:lnTo>
                    <a:pt x="1119678" y="638698"/>
                  </a:lnTo>
                  <a:lnTo>
                    <a:pt x="1096979" y="643247"/>
                  </a:lnTo>
                  <a:lnTo>
                    <a:pt x="1033382" y="643247"/>
                  </a:lnTo>
                </a:path>
              </a:pathLst>
            </a:custGeom>
            <a:ln w="38566">
              <a:solidFill>
                <a:srgbClr val="016A5F"/>
              </a:solidFill>
            </a:ln>
          </p:spPr>
          <p:txBody>
            <a:bodyPr wrap="square" lIns="0" tIns="0" rIns="0" bIns="0" rtlCol="0"/>
            <a:lstStyle/>
            <a:p>
              <a:pPr marL="0" marR="0" lvl="0" indent="0" defTabSz="859532" eaLnBrk="1" fontAlgn="auto" latinLnBrk="0" hangingPunct="1">
                <a:lnSpc>
                  <a:spcPct val="100000"/>
                </a:lnSpc>
                <a:spcBef>
                  <a:spcPts val="0"/>
                </a:spcBef>
                <a:spcAft>
                  <a:spcPts val="0"/>
                </a:spcAft>
                <a:buClrTx/>
                <a:buSzTx/>
                <a:buFontTx/>
                <a:buNone/>
                <a:tabLst/>
                <a:defRPr/>
              </a:pPr>
              <a:endParaRPr kumimoji="0" sz="1493" b="0" i="0" u="none" strike="noStrike" kern="0" cap="none" spc="0" normalizeH="0" baseline="0" noProof="0" dirty="0">
                <a:ln>
                  <a:noFill/>
                </a:ln>
                <a:solidFill>
                  <a:prstClr val="black"/>
                </a:solidFill>
                <a:effectLst/>
                <a:uLnTx/>
                <a:uFillTx/>
              </a:endParaRPr>
            </a:p>
          </p:txBody>
        </p:sp>
        <p:sp>
          <p:nvSpPr>
            <p:cNvPr id="44" name="object 13">
              <a:extLst>
                <a:ext uri="{FF2B5EF4-FFF2-40B4-BE49-F238E27FC236}">
                  <a16:creationId xmlns:a16="http://schemas.microsoft.com/office/drawing/2014/main" id="{9C5FA3EA-5AAF-4010-9754-CDEFDE83627D}"/>
                </a:ext>
              </a:extLst>
            </p:cNvPr>
            <p:cNvSpPr/>
            <p:nvPr/>
          </p:nvSpPr>
          <p:spPr>
            <a:xfrm>
              <a:off x="5387271" y="4116426"/>
              <a:ext cx="828675" cy="459105"/>
            </a:xfrm>
            <a:custGeom>
              <a:avLst/>
              <a:gdLst/>
              <a:ahLst/>
              <a:cxnLst/>
              <a:rect l="l" t="t" r="r" b="b"/>
              <a:pathLst>
                <a:path w="828675" h="459104">
                  <a:moveTo>
                    <a:pt x="828148" y="459053"/>
                  </a:moveTo>
                  <a:lnTo>
                    <a:pt x="0" y="459053"/>
                  </a:lnTo>
                  <a:lnTo>
                    <a:pt x="0" y="31209"/>
                  </a:lnTo>
                  <a:lnTo>
                    <a:pt x="2486" y="19061"/>
                  </a:lnTo>
                  <a:lnTo>
                    <a:pt x="9267" y="9141"/>
                  </a:lnTo>
                  <a:lnTo>
                    <a:pt x="19324" y="2452"/>
                  </a:lnTo>
                  <a:lnTo>
                    <a:pt x="31639" y="0"/>
                  </a:lnTo>
                  <a:lnTo>
                    <a:pt x="828148" y="0"/>
                  </a:lnTo>
                  <a:lnTo>
                    <a:pt x="828148" y="459053"/>
                  </a:lnTo>
                  <a:close/>
                </a:path>
              </a:pathLst>
            </a:custGeom>
            <a:ln w="38565">
              <a:solidFill>
                <a:srgbClr val="016A5F"/>
              </a:solidFill>
            </a:ln>
          </p:spPr>
          <p:txBody>
            <a:bodyPr wrap="square" lIns="0" tIns="0" rIns="0" bIns="0" rtlCol="0"/>
            <a:lstStyle/>
            <a:p>
              <a:pPr marL="0" marR="0" lvl="0" indent="0" defTabSz="859532" eaLnBrk="1" fontAlgn="auto" latinLnBrk="0" hangingPunct="1">
                <a:lnSpc>
                  <a:spcPct val="100000"/>
                </a:lnSpc>
                <a:spcBef>
                  <a:spcPts val="0"/>
                </a:spcBef>
                <a:spcAft>
                  <a:spcPts val="0"/>
                </a:spcAft>
                <a:buClrTx/>
                <a:buSzTx/>
                <a:buFontTx/>
                <a:buNone/>
                <a:tabLst/>
                <a:defRPr/>
              </a:pPr>
              <a:endParaRPr kumimoji="0" sz="1493" b="0" i="0" u="none" strike="noStrike" kern="0" cap="none" spc="0" normalizeH="0" baseline="0" noProof="0" dirty="0">
                <a:ln>
                  <a:noFill/>
                </a:ln>
                <a:solidFill>
                  <a:prstClr val="black"/>
                </a:solidFill>
                <a:effectLst/>
                <a:uLnTx/>
                <a:uFillTx/>
              </a:endParaRPr>
            </a:p>
          </p:txBody>
        </p:sp>
        <p:sp>
          <p:nvSpPr>
            <p:cNvPr id="45" name="object 14">
              <a:extLst>
                <a:ext uri="{FF2B5EF4-FFF2-40B4-BE49-F238E27FC236}">
                  <a16:creationId xmlns:a16="http://schemas.microsoft.com/office/drawing/2014/main" id="{A20AE7EF-68B6-4A8C-966A-BCAC5D3313CB}"/>
                </a:ext>
              </a:extLst>
            </p:cNvPr>
            <p:cNvSpPr/>
            <p:nvPr/>
          </p:nvSpPr>
          <p:spPr>
            <a:xfrm>
              <a:off x="5387271" y="3395555"/>
              <a:ext cx="828675" cy="230504"/>
            </a:xfrm>
            <a:custGeom>
              <a:avLst/>
              <a:gdLst/>
              <a:ahLst/>
              <a:cxnLst/>
              <a:rect l="l" t="t" r="r" b="b"/>
              <a:pathLst>
                <a:path w="828675" h="230504">
                  <a:moveTo>
                    <a:pt x="0" y="230399"/>
                  </a:moveTo>
                  <a:lnTo>
                    <a:pt x="0" y="69058"/>
                  </a:lnTo>
                  <a:lnTo>
                    <a:pt x="5502" y="42178"/>
                  </a:lnTo>
                  <a:lnTo>
                    <a:pt x="20506" y="20227"/>
                  </a:lnTo>
                  <a:lnTo>
                    <a:pt x="42761" y="5427"/>
                  </a:lnTo>
                  <a:lnTo>
                    <a:pt x="70012" y="0"/>
                  </a:lnTo>
                  <a:lnTo>
                    <a:pt x="758136" y="0"/>
                  </a:lnTo>
                  <a:lnTo>
                    <a:pt x="785387" y="5427"/>
                  </a:lnTo>
                  <a:lnTo>
                    <a:pt x="807641" y="20227"/>
                  </a:lnTo>
                  <a:lnTo>
                    <a:pt x="822646" y="42178"/>
                  </a:lnTo>
                  <a:lnTo>
                    <a:pt x="828148" y="69058"/>
                  </a:lnTo>
                  <a:lnTo>
                    <a:pt x="828148" y="230399"/>
                  </a:lnTo>
                </a:path>
              </a:pathLst>
            </a:custGeom>
            <a:ln w="38478">
              <a:solidFill>
                <a:srgbClr val="016A5F"/>
              </a:solidFill>
            </a:ln>
          </p:spPr>
          <p:txBody>
            <a:bodyPr wrap="square" lIns="0" tIns="0" rIns="0" bIns="0" rtlCol="0"/>
            <a:lstStyle/>
            <a:p>
              <a:pPr marL="0" marR="0" lvl="0" indent="0" defTabSz="859532" eaLnBrk="1" fontAlgn="auto" latinLnBrk="0" hangingPunct="1">
                <a:lnSpc>
                  <a:spcPct val="100000"/>
                </a:lnSpc>
                <a:spcBef>
                  <a:spcPts val="0"/>
                </a:spcBef>
                <a:spcAft>
                  <a:spcPts val="0"/>
                </a:spcAft>
                <a:buClrTx/>
                <a:buSzTx/>
                <a:buFontTx/>
                <a:buNone/>
                <a:tabLst/>
                <a:defRPr/>
              </a:pPr>
              <a:endParaRPr kumimoji="0" sz="1493" b="0" i="0" u="none" strike="noStrike" kern="0" cap="none" spc="0" normalizeH="0" baseline="0" noProof="0" dirty="0">
                <a:ln>
                  <a:noFill/>
                </a:ln>
                <a:solidFill>
                  <a:prstClr val="black"/>
                </a:solidFill>
                <a:effectLst/>
                <a:uLnTx/>
                <a:uFillTx/>
              </a:endParaRPr>
            </a:p>
          </p:txBody>
        </p:sp>
        <p:pic>
          <p:nvPicPr>
            <p:cNvPr id="46" name="object 15">
              <a:extLst>
                <a:ext uri="{FF2B5EF4-FFF2-40B4-BE49-F238E27FC236}">
                  <a16:creationId xmlns:a16="http://schemas.microsoft.com/office/drawing/2014/main" id="{32D3CE91-F934-41FF-9123-E2CBC5432CCC}"/>
                </a:ext>
              </a:extLst>
            </p:cNvPr>
            <p:cNvPicPr/>
            <p:nvPr/>
          </p:nvPicPr>
          <p:blipFill>
            <a:blip r:embed="rId3" cstate="print"/>
            <a:stretch>
              <a:fillRect/>
            </a:stretch>
          </p:blipFill>
          <p:spPr>
            <a:xfrm>
              <a:off x="6126944" y="3777811"/>
              <a:ext cx="169876" cy="167562"/>
            </a:xfrm>
            <a:prstGeom prst="rect">
              <a:avLst/>
            </a:prstGeom>
          </p:spPr>
        </p:pic>
        <p:sp>
          <p:nvSpPr>
            <p:cNvPr id="47" name="object 16">
              <a:extLst>
                <a:ext uri="{FF2B5EF4-FFF2-40B4-BE49-F238E27FC236}">
                  <a16:creationId xmlns:a16="http://schemas.microsoft.com/office/drawing/2014/main" id="{5432D4A6-6858-4945-A03F-1362CD7BB059}"/>
                </a:ext>
              </a:extLst>
            </p:cNvPr>
            <p:cNvSpPr/>
            <p:nvPr/>
          </p:nvSpPr>
          <p:spPr>
            <a:xfrm>
              <a:off x="5507599" y="4278752"/>
              <a:ext cx="584200" cy="0"/>
            </a:xfrm>
            <a:custGeom>
              <a:avLst/>
              <a:gdLst/>
              <a:ahLst/>
              <a:cxnLst/>
              <a:rect l="l" t="t" r="r" b="b"/>
              <a:pathLst>
                <a:path w="584200">
                  <a:moveTo>
                    <a:pt x="0" y="0"/>
                  </a:moveTo>
                  <a:lnTo>
                    <a:pt x="583953" y="0"/>
                  </a:lnTo>
                </a:path>
              </a:pathLst>
            </a:custGeom>
            <a:ln w="38440">
              <a:solidFill>
                <a:srgbClr val="016A5F"/>
              </a:solidFill>
            </a:ln>
          </p:spPr>
          <p:txBody>
            <a:bodyPr wrap="square" lIns="0" tIns="0" rIns="0" bIns="0" rtlCol="0"/>
            <a:lstStyle/>
            <a:p>
              <a:pPr marL="0" marR="0" lvl="0" indent="0" defTabSz="859532" eaLnBrk="1" fontAlgn="auto" latinLnBrk="0" hangingPunct="1">
                <a:lnSpc>
                  <a:spcPct val="100000"/>
                </a:lnSpc>
                <a:spcBef>
                  <a:spcPts val="0"/>
                </a:spcBef>
                <a:spcAft>
                  <a:spcPts val="0"/>
                </a:spcAft>
                <a:buClrTx/>
                <a:buSzTx/>
                <a:buFontTx/>
                <a:buNone/>
                <a:tabLst/>
                <a:defRPr/>
              </a:pPr>
              <a:endParaRPr kumimoji="0" sz="1493" b="0" i="0" u="none" strike="noStrike" kern="0" cap="none" spc="0" normalizeH="0" baseline="0" noProof="0" dirty="0">
                <a:ln>
                  <a:noFill/>
                </a:ln>
                <a:solidFill>
                  <a:prstClr val="black"/>
                </a:solidFill>
                <a:effectLst/>
                <a:uLnTx/>
                <a:uFillTx/>
              </a:endParaRPr>
            </a:p>
          </p:txBody>
        </p:sp>
        <p:sp>
          <p:nvSpPr>
            <p:cNvPr id="48" name="object 17">
              <a:extLst>
                <a:ext uri="{FF2B5EF4-FFF2-40B4-BE49-F238E27FC236}">
                  <a16:creationId xmlns:a16="http://schemas.microsoft.com/office/drawing/2014/main" id="{7434C8E4-7D86-4253-8207-4A1345B62137}"/>
                </a:ext>
              </a:extLst>
            </p:cNvPr>
            <p:cNvSpPr/>
            <p:nvPr/>
          </p:nvSpPr>
          <p:spPr>
            <a:xfrm>
              <a:off x="5507599" y="4416644"/>
              <a:ext cx="584200" cy="0"/>
            </a:xfrm>
            <a:custGeom>
              <a:avLst/>
              <a:gdLst/>
              <a:ahLst/>
              <a:cxnLst/>
              <a:rect l="l" t="t" r="r" b="b"/>
              <a:pathLst>
                <a:path w="584200">
                  <a:moveTo>
                    <a:pt x="0" y="0"/>
                  </a:moveTo>
                  <a:lnTo>
                    <a:pt x="583953" y="0"/>
                  </a:lnTo>
                </a:path>
              </a:pathLst>
            </a:custGeom>
            <a:ln w="38440">
              <a:solidFill>
                <a:srgbClr val="016A5F"/>
              </a:solidFill>
            </a:ln>
          </p:spPr>
          <p:txBody>
            <a:bodyPr wrap="square" lIns="0" tIns="0" rIns="0" bIns="0" rtlCol="0"/>
            <a:lstStyle/>
            <a:p>
              <a:pPr marL="0" marR="0" lvl="0" indent="0" defTabSz="859532" eaLnBrk="1" fontAlgn="auto" latinLnBrk="0" hangingPunct="1">
                <a:lnSpc>
                  <a:spcPct val="100000"/>
                </a:lnSpc>
                <a:spcBef>
                  <a:spcPts val="0"/>
                </a:spcBef>
                <a:spcAft>
                  <a:spcPts val="0"/>
                </a:spcAft>
                <a:buClrTx/>
                <a:buSzTx/>
                <a:buFontTx/>
                <a:buNone/>
                <a:tabLst/>
                <a:defRPr/>
              </a:pPr>
              <a:endParaRPr kumimoji="0" sz="1493" b="0" i="0" u="none" strike="noStrike" kern="0" cap="none" spc="0" normalizeH="0" baseline="0" noProof="0" dirty="0">
                <a:ln>
                  <a:noFill/>
                </a:ln>
                <a:solidFill>
                  <a:prstClr val="black"/>
                </a:solidFill>
                <a:effectLst/>
                <a:uLnTx/>
                <a:uFillTx/>
              </a:endParaRPr>
            </a:p>
          </p:txBody>
        </p:sp>
      </p:grpSp>
      <p:sp>
        <p:nvSpPr>
          <p:cNvPr id="49" name="object 18">
            <a:extLst>
              <a:ext uri="{FF2B5EF4-FFF2-40B4-BE49-F238E27FC236}">
                <a16:creationId xmlns:a16="http://schemas.microsoft.com/office/drawing/2014/main" id="{65B7C8B5-4A98-4CF2-99F3-660468F720E4}"/>
              </a:ext>
            </a:extLst>
          </p:cNvPr>
          <p:cNvSpPr txBox="1"/>
          <p:nvPr/>
        </p:nvSpPr>
        <p:spPr>
          <a:xfrm>
            <a:off x="771637" y="6823189"/>
            <a:ext cx="5400563" cy="1470037"/>
          </a:xfrm>
          <a:prstGeom prst="rect">
            <a:avLst/>
          </a:prstGeom>
        </p:spPr>
        <p:txBody>
          <a:bodyPr vert="horz" wrap="square" lIns="0" tIns="87966" rIns="0" bIns="0" rtlCol="0">
            <a:spAutoFit/>
          </a:bodyPr>
          <a:lstStyle/>
          <a:p>
            <a:pPr marL="11206" defTabSz="859532">
              <a:spcBef>
                <a:spcPts val="693"/>
              </a:spcBef>
            </a:pPr>
            <a:r>
              <a:rPr sz="1765" b="1" spc="-26" dirty="0">
                <a:solidFill>
                  <a:srgbClr val="016A5F"/>
                </a:solidFill>
                <a:latin typeface="Ubuntu" panose="020B0504030602030204" pitchFamily="34" charset="0"/>
                <a:cs typeface="Arial"/>
              </a:rPr>
              <a:t>“</a:t>
            </a:r>
            <a:r>
              <a:rPr sz="1765" b="1" spc="-57" dirty="0">
                <a:solidFill>
                  <a:srgbClr val="016A5F"/>
                </a:solidFill>
                <a:latin typeface="Ubuntu" panose="020B0504030602030204" pitchFamily="34" charset="0"/>
                <a:cs typeface="Arial"/>
              </a:rPr>
              <a:t>W</a:t>
            </a:r>
            <a:r>
              <a:rPr sz="1765" b="1" spc="4" dirty="0">
                <a:solidFill>
                  <a:srgbClr val="016A5F"/>
                </a:solidFill>
                <a:latin typeface="Ubuntu" panose="020B0504030602030204" pitchFamily="34" charset="0"/>
                <a:cs typeface="Arial"/>
              </a:rPr>
              <a:t>el</a:t>
            </a:r>
            <a:r>
              <a:rPr sz="1765" b="1" spc="-40" dirty="0">
                <a:solidFill>
                  <a:srgbClr val="016A5F"/>
                </a:solidFill>
                <a:latin typeface="Ubuntu" panose="020B0504030602030204" pitchFamily="34" charset="0"/>
                <a:cs typeface="Arial"/>
              </a:rPr>
              <a:t>c</a:t>
            </a:r>
            <a:r>
              <a:rPr sz="1765" b="1" spc="-4" dirty="0">
                <a:solidFill>
                  <a:srgbClr val="016A5F"/>
                </a:solidFill>
                <a:latin typeface="Ubuntu" panose="020B0504030602030204" pitchFamily="34" charset="0"/>
                <a:cs typeface="Arial"/>
              </a:rPr>
              <a:t>ome</a:t>
            </a:r>
            <a:r>
              <a:rPr sz="1765" b="1" spc="-71" dirty="0">
                <a:solidFill>
                  <a:srgbClr val="016A5F"/>
                </a:solidFill>
                <a:latin typeface="Ubuntu" panose="020B0504030602030204" pitchFamily="34" charset="0"/>
                <a:cs typeface="Arial"/>
              </a:rPr>
              <a:t> </a:t>
            </a:r>
            <a:r>
              <a:rPr sz="1765" b="1" spc="159" dirty="0">
                <a:solidFill>
                  <a:srgbClr val="016A5F"/>
                </a:solidFill>
                <a:latin typeface="Ubuntu" panose="020B0504030602030204" pitchFamily="34" charset="0"/>
                <a:cs typeface="Arial"/>
              </a:rPr>
              <a:t>t</a:t>
            </a:r>
            <a:r>
              <a:rPr sz="1765" b="1" spc="-9" dirty="0">
                <a:solidFill>
                  <a:srgbClr val="016A5F"/>
                </a:solidFill>
                <a:latin typeface="Ubuntu" panose="020B0504030602030204" pitchFamily="34" charset="0"/>
                <a:cs typeface="Arial"/>
              </a:rPr>
              <a:t>o</a:t>
            </a:r>
            <a:r>
              <a:rPr sz="1765" b="1" spc="-71" dirty="0">
                <a:solidFill>
                  <a:srgbClr val="016A5F"/>
                </a:solidFill>
                <a:latin typeface="Ubuntu" panose="020B0504030602030204" pitchFamily="34" charset="0"/>
                <a:cs typeface="Arial"/>
              </a:rPr>
              <a:t> </a:t>
            </a:r>
            <a:r>
              <a:rPr sz="1765" b="1" spc="-79" dirty="0">
                <a:solidFill>
                  <a:srgbClr val="016A5F"/>
                </a:solidFill>
                <a:latin typeface="Ubuntu" panose="020B0504030602030204" pitchFamily="34" charset="0"/>
                <a:cs typeface="Arial"/>
              </a:rPr>
              <a:t>m</a:t>
            </a:r>
            <a:r>
              <a:rPr sz="1765" b="1" spc="-18" dirty="0">
                <a:solidFill>
                  <a:srgbClr val="016A5F"/>
                </a:solidFill>
                <a:latin typeface="Ubuntu" panose="020B0504030602030204" pitchFamily="34" charset="0"/>
                <a:cs typeface="Arial"/>
              </a:rPr>
              <a:t>y</a:t>
            </a:r>
            <a:r>
              <a:rPr sz="1765" b="1" spc="-71" dirty="0">
                <a:solidFill>
                  <a:srgbClr val="016A5F"/>
                </a:solidFill>
                <a:latin typeface="Ubuntu" panose="020B0504030602030204" pitchFamily="34" charset="0"/>
                <a:cs typeface="Arial"/>
              </a:rPr>
              <a:t> </a:t>
            </a:r>
            <a:r>
              <a:rPr sz="1765" b="1" spc="-13" dirty="0">
                <a:solidFill>
                  <a:srgbClr val="016A5F"/>
                </a:solidFill>
                <a:latin typeface="Ubuntu" panose="020B0504030602030204" pitchFamily="34" charset="0"/>
                <a:cs typeface="Arial"/>
              </a:rPr>
              <a:t>world!”</a:t>
            </a:r>
            <a:endParaRPr sz="1765" dirty="0">
              <a:solidFill>
                <a:prstClr val="black"/>
              </a:solidFill>
              <a:latin typeface="Ubuntu" panose="020B0504030602030204" pitchFamily="34" charset="0"/>
              <a:cs typeface="Arial"/>
            </a:endParaRPr>
          </a:p>
          <a:p>
            <a:pPr marL="15689" defTabSz="859532">
              <a:spcBef>
                <a:spcPts val="427"/>
              </a:spcBef>
            </a:pPr>
            <a:r>
              <a:rPr sz="1235" spc="22" dirty="0">
                <a:solidFill>
                  <a:srgbClr val="221E1F"/>
                </a:solidFill>
                <a:latin typeface="Ubuntu" panose="020B0504030602030204" pitchFamily="34" charset="0"/>
                <a:cs typeface="Microsoft Sans Serif"/>
              </a:rPr>
              <a:t>How</a:t>
            </a:r>
            <a:r>
              <a:rPr sz="1235" spc="-44" dirty="0">
                <a:solidFill>
                  <a:srgbClr val="221E1F"/>
                </a:solidFill>
                <a:latin typeface="Ubuntu" panose="020B0504030602030204" pitchFamily="34" charset="0"/>
                <a:cs typeface="Microsoft Sans Serif"/>
              </a:rPr>
              <a:t> </a:t>
            </a:r>
            <a:r>
              <a:rPr sz="1235" spc="-4" dirty="0">
                <a:solidFill>
                  <a:srgbClr val="221E1F"/>
                </a:solidFill>
                <a:latin typeface="Ubuntu" panose="020B0504030602030204" pitchFamily="34" charset="0"/>
                <a:cs typeface="Microsoft Sans Serif"/>
              </a:rPr>
              <a:t>Ben</a:t>
            </a:r>
            <a:r>
              <a:rPr sz="1235" spc="-40" dirty="0">
                <a:solidFill>
                  <a:srgbClr val="221E1F"/>
                </a:solidFill>
                <a:latin typeface="Ubuntu" panose="020B0504030602030204" pitchFamily="34" charset="0"/>
                <a:cs typeface="Microsoft Sans Serif"/>
              </a:rPr>
              <a:t> </a:t>
            </a:r>
            <a:r>
              <a:rPr sz="1235" spc="18" dirty="0">
                <a:solidFill>
                  <a:srgbClr val="221E1F"/>
                </a:solidFill>
                <a:latin typeface="Ubuntu" panose="020B0504030602030204" pitchFamily="34" charset="0"/>
                <a:cs typeface="Microsoft Sans Serif"/>
              </a:rPr>
              <a:t>reminds</a:t>
            </a:r>
            <a:r>
              <a:rPr sz="1235" spc="-44" dirty="0">
                <a:solidFill>
                  <a:srgbClr val="221E1F"/>
                </a:solidFill>
                <a:latin typeface="Ubuntu" panose="020B0504030602030204" pitchFamily="34" charset="0"/>
                <a:cs typeface="Microsoft Sans Serif"/>
              </a:rPr>
              <a:t> </a:t>
            </a:r>
            <a:r>
              <a:rPr sz="1235" spc="31" dirty="0">
                <a:solidFill>
                  <a:srgbClr val="221E1F"/>
                </a:solidFill>
                <a:latin typeface="Ubuntu" panose="020B0504030602030204" pitchFamily="34" charset="0"/>
                <a:cs typeface="Microsoft Sans Serif"/>
              </a:rPr>
              <a:t>people</a:t>
            </a:r>
            <a:r>
              <a:rPr sz="1235" spc="-40" dirty="0">
                <a:solidFill>
                  <a:srgbClr val="221E1F"/>
                </a:solidFill>
                <a:latin typeface="Ubuntu" panose="020B0504030602030204" pitchFamily="34" charset="0"/>
                <a:cs typeface="Microsoft Sans Serif"/>
              </a:rPr>
              <a:t> </a:t>
            </a:r>
            <a:r>
              <a:rPr sz="1235" spc="40" dirty="0">
                <a:solidFill>
                  <a:srgbClr val="221E1F"/>
                </a:solidFill>
                <a:latin typeface="Ubuntu" panose="020B0504030602030204" pitchFamily="34" charset="0"/>
                <a:cs typeface="Microsoft Sans Serif"/>
              </a:rPr>
              <a:t>about</a:t>
            </a:r>
            <a:r>
              <a:rPr sz="1235" spc="-40" dirty="0">
                <a:solidFill>
                  <a:srgbClr val="221E1F"/>
                </a:solidFill>
                <a:latin typeface="Ubuntu" panose="020B0504030602030204" pitchFamily="34" charset="0"/>
                <a:cs typeface="Microsoft Sans Serif"/>
              </a:rPr>
              <a:t> </a:t>
            </a:r>
            <a:r>
              <a:rPr sz="1235" spc="35" dirty="0">
                <a:solidFill>
                  <a:srgbClr val="221E1F"/>
                </a:solidFill>
                <a:latin typeface="Ubuntu" panose="020B0504030602030204" pitchFamily="34" charset="0"/>
                <a:cs typeface="Microsoft Sans Serif"/>
              </a:rPr>
              <a:t>how</a:t>
            </a:r>
            <a:r>
              <a:rPr sz="1235" spc="-44" dirty="0">
                <a:solidFill>
                  <a:srgbClr val="221E1F"/>
                </a:solidFill>
                <a:latin typeface="Ubuntu" panose="020B0504030602030204" pitchFamily="34" charset="0"/>
                <a:cs typeface="Microsoft Sans Serif"/>
              </a:rPr>
              <a:t> </a:t>
            </a:r>
            <a:r>
              <a:rPr sz="1235" spc="-9" dirty="0">
                <a:solidFill>
                  <a:srgbClr val="221E1F"/>
                </a:solidFill>
                <a:latin typeface="Ubuntu" panose="020B0504030602030204" pitchFamily="34" charset="0"/>
                <a:cs typeface="Microsoft Sans Serif"/>
              </a:rPr>
              <a:t>his</a:t>
            </a:r>
            <a:r>
              <a:rPr sz="1235" spc="-40" dirty="0">
                <a:solidFill>
                  <a:srgbClr val="221E1F"/>
                </a:solidFill>
                <a:latin typeface="Ubuntu" panose="020B0504030602030204" pitchFamily="34" charset="0"/>
                <a:cs typeface="Microsoft Sans Serif"/>
              </a:rPr>
              <a:t> </a:t>
            </a:r>
            <a:r>
              <a:rPr sz="1235" spc="57" dirty="0">
                <a:solidFill>
                  <a:srgbClr val="221E1F"/>
                </a:solidFill>
                <a:latin typeface="Ubuntu" panose="020B0504030602030204" pitchFamily="34" charset="0"/>
                <a:cs typeface="Microsoft Sans Serif"/>
              </a:rPr>
              <a:t>point</a:t>
            </a:r>
            <a:r>
              <a:rPr sz="1235" spc="-44" dirty="0">
                <a:solidFill>
                  <a:srgbClr val="221E1F"/>
                </a:solidFill>
                <a:latin typeface="Ubuntu" panose="020B0504030602030204" pitchFamily="34" charset="0"/>
                <a:cs typeface="Microsoft Sans Serif"/>
              </a:rPr>
              <a:t> </a:t>
            </a:r>
            <a:r>
              <a:rPr sz="1235" spc="84" dirty="0">
                <a:solidFill>
                  <a:srgbClr val="221E1F"/>
                </a:solidFill>
                <a:latin typeface="Ubuntu" panose="020B0504030602030204" pitchFamily="34" charset="0"/>
                <a:cs typeface="Microsoft Sans Serif"/>
              </a:rPr>
              <a:t>of</a:t>
            </a:r>
            <a:r>
              <a:rPr sz="1235" spc="-40" dirty="0">
                <a:solidFill>
                  <a:srgbClr val="221E1F"/>
                </a:solidFill>
                <a:latin typeface="Ubuntu" panose="020B0504030602030204" pitchFamily="34" charset="0"/>
                <a:cs typeface="Microsoft Sans Serif"/>
              </a:rPr>
              <a:t> </a:t>
            </a:r>
            <a:r>
              <a:rPr sz="1235" spc="22" dirty="0">
                <a:solidFill>
                  <a:srgbClr val="221E1F"/>
                </a:solidFill>
                <a:latin typeface="Ubuntu" panose="020B0504030602030204" pitchFamily="34" charset="0"/>
                <a:cs typeface="Microsoft Sans Serif"/>
              </a:rPr>
              <a:t>view</a:t>
            </a:r>
            <a:r>
              <a:rPr sz="1235" spc="-40" dirty="0">
                <a:solidFill>
                  <a:srgbClr val="221E1F"/>
                </a:solidFill>
                <a:latin typeface="Ubuntu" panose="020B0504030602030204" pitchFamily="34" charset="0"/>
                <a:cs typeface="Microsoft Sans Serif"/>
              </a:rPr>
              <a:t> </a:t>
            </a:r>
            <a:r>
              <a:rPr sz="1235" spc="-22" dirty="0">
                <a:solidFill>
                  <a:srgbClr val="221E1F"/>
                </a:solidFill>
                <a:latin typeface="Ubuntu" panose="020B0504030602030204" pitchFamily="34" charset="0"/>
                <a:cs typeface="Microsoft Sans Serif"/>
              </a:rPr>
              <a:t>is</a:t>
            </a:r>
            <a:r>
              <a:rPr sz="1235" spc="-44" dirty="0">
                <a:solidFill>
                  <a:srgbClr val="221E1F"/>
                </a:solidFill>
                <a:latin typeface="Ubuntu" panose="020B0504030602030204" pitchFamily="34" charset="0"/>
                <a:cs typeface="Microsoft Sans Serif"/>
              </a:rPr>
              <a:t> </a:t>
            </a:r>
            <a:r>
              <a:rPr sz="1235" spc="53" dirty="0">
                <a:solidFill>
                  <a:srgbClr val="221E1F"/>
                </a:solidFill>
                <a:latin typeface="Ubuntu" panose="020B0504030602030204" pitchFamily="34" charset="0"/>
                <a:cs typeface="Microsoft Sans Serif"/>
              </a:rPr>
              <a:t>different.</a:t>
            </a:r>
            <a:endParaRPr sz="1235" dirty="0">
              <a:solidFill>
                <a:prstClr val="black"/>
              </a:solidFill>
              <a:latin typeface="Ubuntu" panose="020B0504030602030204" pitchFamily="34" charset="0"/>
              <a:cs typeface="Microsoft Sans Serif"/>
            </a:endParaRPr>
          </a:p>
          <a:p>
            <a:pPr defTabSz="859532">
              <a:spcBef>
                <a:spcPts val="26"/>
              </a:spcBef>
            </a:pPr>
            <a:endParaRPr sz="1456" dirty="0">
              <a:solidFill>
                <a:prstClr val="black"/>
              </a:solidFill>
              <a:latin typeface="Ubuntu" panose="020B0504030602030204" pitchFamily="34" charset="0"/>
              <a:cs typeface="Microsoft Sans Serif"/>
            </a:endParaRPr>
          </a:p>
          <a:p>
            <a:pPr marL="15689" marR="4483" defTabSz="859532">
              <a:lnSpc>
                <a:spcPct val="113100"/>
              </a:lnSpc>
            </a:pPr>
            <a:r>
              <a:rPr sz="1235" spc="-26" dirty="0">
                <a:solidFill>
                  <a:srgbClr val="221E1F"/>
                </a:solidFill>
                <a:latin typeface="Ubuntu" panose="020B0504030602030204" pitchFamily="34" charset="0"/>
                <a:cs typeface="Microsoft Sans Serif"/>
              </a:rPr>
              <a:t>We </a:t>
            </a:r>
            <a:r>
              <a:rPr sz="1235" spc="49" dirty="0">
                <a:solidFill>
                  <a:srgbClr val="221E1F"/>
                </a:solidFill>
                <a:latin typeface="Ubuntu" panose="020B0504030602030204" pitchFamily="34" charset="0"/>
                <a:cs typeface="Microsoft Sans Serif"/>
              </a:rPr>
              <a:t>will </a:t>
            </a:r>
            <a:r>
              <a:rPr sz="1235" spc="22" dirty="0">
                <a:solidFill>
                  <a:srgbClr val="221E1F"/>
                </a:solidFill>
                <a:latin typeface="Ubuntu" panose="020B0504030602030204" pitchFamily="34" charset="0"/>
                <a:cs typeface="Microsoft Sans Serif"/>
              </a:rPr>
              <a:t>begin </a:t>
            </a:r>
            <a:r>
              <a:rPr sz="1235" spc="31" dirty="0">
                <a:solidFill>
                  <a:srgbClr val="221E1F"/>
                </a:solidFill>
                <a:latin typeface="Ubuntu" panose="020B0504030602030204" pitchFamily="34" charset="0"/>
                <a:cs typeface="Microsoft Sans Serif"/>
              </a:rPr>
              <a:t>this </a:t>
            </a:r>
            <a:r>
              <a:rPr sz="1235" spc="-4" dirty="0">
                <a:solidFill>
                  <a:srgbClr val="221E1F"/>
                </a:solidFill>
                <a:latin typeface="Ubuntu" panose="020B0504030602030204" pitchFamily="34" charset="0"/>
                <a:cs typeface="Microsoft Sans Serif"/>
              </a:rPr>
              <a:t>lesson </a:t>
            </a:r>
            <a:r>
              <a:rPr sz="1235" spc="31" dirty="0">
                <a:solidFill>
                  <a:srgbClr val="221E1F"/>
                </a:solidFill>
                <a:latin typeface="Ubuntu" panose="020B0504030602030204" pitchFamily="34" charset="0"/>
                <a:cs typeface="Microsoft Sans Serif"/>
              </a:rPr>
              <a:t>looking </a:t>
            </a:r>
            <a:r>
              <a:rPr sz="1235" spc="53" dirty="0">
                <a:solidFill>
                  <a:srgbClr val="221E1F"/>
                </a:solidFill>
                <a:latin typeface="Ubuntu" panose="020B0504030602030204" pitchFamily="34" charset="0"/>
                <a:cs typeface="Microsoft Sans Serif"/>
              </a:rPr>
              <a:t>at </a:t>
            </a:r>
            <a:r>
              <a:rPr sz="1235" spc="-44" dirty="0">
                <a:solidFill>
                  <a:srgbClr val="221E1F"/>
                </a:solidFill>
                <a:latin typeface="Ubuntu" panose="020B0504030602030204" pitchFamily="34" charset="0"/>
                <a:cs typeface="Microsoft Sans Serif"/>
              </a:rPr>
              <a:t>a </a:t>
            </a:r>
            <a:r>
              <a:rPr sz="1235" spc="22" dirty="0">
                <a:solidFill>
                  <a:srgbClr val="221E1F"/>
                </a:solidFill>
                <a:latin typeface="Ubuntu" panose="020B0504030602030204" pitchFamily="34" charset="0"/>
                <a:cs typeface="Microsoft Sans Serif"/>
              </a:rPr>
              <a:t>video </a:t>
            </a:r>
            <a:r>
              <a:rPr sz="1235" spc="84" dirty="0">
                <a:solidFill>
                  <a:srgbClr val="221E1F"/>
                </a:solidFill>
                <a:latin typeface="Ubuntu" panose="020B0504030602030204" pitchFamily="34" charset="0"/>
                <a:cs typeface="Microsoft Sans Serif"/>
              </a:rPr>
              <a:t>of </a:t>
            </a:r>
            <a:r>
              <a:rPr sz="1235" spc="-18" dirty="0">
                <a:solidFill>
                  <a:srgbClr val="221E1F"/>
                </a:solidFill>
                <a:latin typeface="Ubuntu" panose="020B0504030602030204" pitchFamily="34" charset="0"/>
                <a:cs typeface="Microsoft Sans Serif"/>
              </a:rPr>
              <a:t>Special </a:t>
            </a:r>
            <a:r>
              <a:rPr sz="1235" spc="4" dirty="0">
                <a:solidFill>
                  <a:srgbClr val="221E1F"/>
                </a:solidFill>
                <a:latin typeface="Ubuntu" panose="020B0504030602030204" pitchFamily="34" charset="0"/>
                <a:cs typeface="Microsoft Sans Serif"/>
              </a:rPr>
              <a:t>Olympics </a:t>
            </a:r>
            <a:r>
              <a:rPr sz="1235" spc="9" dirty="0">
                <a:solidFill>
                  <a:srgbClr val="221E1F"/>
                </a:solidFill>
                <a:latin typeface="Ubuntu" panose="020B0504030602030204" pitchFamily="34" charset="0"/>
                <a:cs typeface="Microsoft Sans Serif"/>
              </a:rPr>
              <a:t> </a:t>
            </a:r>
            <a:r>
              <a:rPr sz="1235" spc="44" dirty="0">
                <a:solidFill>
                  <a:srgbClr val="221E1F"/>
                </a:solidFill>
                <a:latin typeface="Ubuntu" panose="020B0504030602030204" pitchFamily="34" charset="0"/>
                <a:cs typeface="Microsoft Sans Serif"/>
              </a:rPr>
              <a:t>athlete</a:t>
            </a:r>
            <a:r>
              <a:rPr sz="1235" spc="-40" dirty="0">
                <a:solidFill>
                  <a:srgbClr val="221E1F"/>
                </a:solidFill>
                <a:latin typeface="Ubuntu" panose="020B0504030602030204" pitchFamily="34" charset="0"/>
                <a:cs typeface="Microsoft Sans Serif"/>
              </a:rPr>
              <a:t> </a:t>
            </a:r>
            <a:r>
              <a:rPr sz="1235" spc="4" dirty="0">
                <a:solidFill>
                  <a:srgbClr val="221E1F"/>
                </a:solidFill>
                <a:latin typeface="Ubuntu" panose="020B0504030602030204" pitchFamily="34" charset="0"/>
                <a:cs typeface="Microsoft Sans Serif"/>
              </a:rPr>
              <a:t>and</a:t>
            </a:r>
            <a:r>
              <a:rPr sz="1235" spc="-40" dirty="0">
                <a:solidFill>
                  <a:srgbClr val="221E1F"/>
                </a:solidFill>
                <a:latin typeface="Ubuntu" panose="020B0504030602030204" pitchFamily="34" charset="0"/>
                <a:cs typeface="Microsoft Sans Serif"/>
              </a:rPr>
              <a:t> </a:t>
            </a:r>
            <a:r>
              <a:rPr sz="1235" spc="62" dirty="0">
                <a:solidFill>
                  <a:srgbClr val="221E1F"/>
                </a:solidFill>
                <a:latin typeface="Ubuntu" panose="020B0504030602030204" pitchFamily="34" charset="0"/>
                <a:cs typeface="Microsoft Sans Serif"/>
              </a:rPr>
              <a:t>staff</a:t>
            </a:r>
            <a:r>
              <a:rPr sz="1235" spc="-40" dirty="0">
                <a:solidFill>
                  <a:srgbClr val="221E1F"/>
                </a:solidFill>
                <a:latin typeface="Ubuntu" panose="020B0504030602030204" pitchFamily="34" charset="0"/>
                <a:cs typeface="Microsoft Sans Serif"/>
              </a:rPr>
              <a:t> </a:t>
            </a:r>
            <a:r>
              <a:rPr sz="1235" spc="9" dirty="0">
                <a:solidFill>
                  <a:srgbClr val="221E1F"/>
                </a:solidFill>
                <a:latin typeface="Ubuntu" panose="020B0504030602030204" pitchFamily="34" charset="0"/>
                <a:cs typeface="Microsoft Sans Serif"/>
              </a:rPr>
              <a:t>member,</a:t>
            </a:r>
            <a:r>
              <a:rPr sz="1235" spc="-35" dirty="0">
                <a:solidFill>
                  <a:srgbClr val="221E1F"/>
                </a:solidFill>
                <a:latin typeface="Ubuntu" panose="020B0504030602030204" pitchFamily="34" charset="0"/>
                <a:cs typeface="Microsoft Sans Serif"/>
              </a:rPr>
              <a:t> </a:t>
            </a:r>
            <a:r>
              <a:rPr sz="1235" spc="-4" dirty="0">
                <a:solidFill>
                  <a:srgbClr val="221E1F"/>
                </a:solidFill>
                <a:latin typeface="Ubuntu" panose="020B0504030602030204" pitchFamily="34" charset="0"/>
                <a:cs typeface="Microsoft Sans Serif"/>
              </a:rPr>
              <a:t>Ben</a:t>
            </a:r>
            <a:r>
              <a:rPr sz="1235" spc="-40" dirty="0">
                <a:solidFill>
                  <a:srgbClr val="221E1F"/>
                </a:solidFill>
                <a:latin typeface="Ubuntu" panose="020B0504030602030204" pitchFamily="34" charset="0"/>
                <a:cs typeface="Microsoft Sans Serif"/>
              </a:rPr>
              <a:t> </a:t>
            </a:r>
            <a:r>
              <a:rPr sz="1235" spc="-9" dirty="0">
                <a:solidFill>
                  <a:srgbClr val="221E1F"/>
                </a:solidFill>
                <a:latin typeface="Ubuntu" panose="020B0504030602030204" pitchFamily="34" charset="0"/>
                <a:cs typeface="Microsoft Sans Serif"/>
              </a:rPr>
              <a:t>Collins,</a:t>
            </a:r>
            <a:r>
              <a:rPr sz="1235" spc="-40" dirty="0">
                <a:solidFill>
                  <a:srgbClr val="221E1F"/>
                </a:solidFill>
                <a:latin typeface="Ubuntu" panose="020B0504030602030204" pitchFamily="34" charset="0"/>
                <a:cs typeface="Microsoft Sans Serif"/>
              </a:rPr>
              <a:t> </a:t>
            </a:r>
            <a:r>
              <a:rPr sz="1235" spc="40" dirty="0">
                <a:solidFill>
                  <a:srgbClr val="221E1F"/>
                </a:solidFill>
                <a:latin typeface="Ubuntu" panose="020B0504030602030204" pitchFamily="34" charset="0"/>
                <a:cs typeface="Microsoft Sans Serif"/>
                <a:hlinkClick r:id="rId4"/>
              </a:rPr>
              <a:t>http://</a:t>
            </a:r>
            <a:r>
              <a:rPr sz="1235" spc="40" dirty="0" smtClean="0">
                <a:solidFill>
                  <a:srgbClr val="221E1F"/>
                </a:solidFill>
                <a:latin typeface="Ubuntu" panose="020B0504030602030204" pitchFamily="34" charset="0"/>
                <a:cs typeface="Microsoft Sans Serif"/>
                <a:hlinkClick r:id="rId4"/>
              </a:rPr>
              <a:t>www.espn.com/video/</a:t>
            </a:r>
            <a:r>
              <a:rPr sz="1235" spc="-4" dirty="0" smtClean="0">
                <a:solidFill>
                  <a:srgbClr val="221E1F"/>
                </a:solidFill>
                <a:latin typeface="Ubuntu" panose="020B0504030602030204" pitchFamily="34" charset="0"/>
                <a:cs typeface="Microsoft Sans Serif"/>
                <a:hlinkClick r:id="rId4"/>
              </a:rPr>
              <a:t>clip?id=23916328</a:t>
            </a:r>
            <a:r>
              <a:rPr sz="1235" spc="-4" dirty="0">
                <a:solidFill>
                  <a:srgbClr val="221E1F"/>
                </a:solidFill>
                <a:latin typeface="Ubuntu" panose="020B0504030602030204" pitchFamily="34" charset="0"/>
                <a:cs typeface="Microsoft Sans Serif"/>
                <a:hlinkClick r:id="rId4"/>
              </a:rPr>
              <a:t>.</a:t>
            </a:r>
            <a:endParaRPr sz="1235" dirty="0">
              <a:solidFill>
                <a:prstClr val="black"/>
              </a:solidFill>
              <a:latin typeface="Ubuntu" panose="020B0504030602030204" pitchFamily="34" charset="0"/>
              <a:cs typeface="Microsoft Sans Serif"/>
            </a:endParaRPr>
          </a:p>
        </p:txBody>
      </p:sp>
      <p:grpSp>
        <p:nvGrpSpPr>
          <p:cNvPr id="50" name="object 19">
            <a:extLst>
              <a:ext uri="{FF2B5EF4-FFF2-40B4-BE49-F238E27FC236}">
                <a16:creationId xmlns:a16="http://schemas.microsoft.com/office/drawing/2014/main" id="{385E9BA1-E253-4A2B-8715-B90AB1D14987}"/>
              </a:ext>
            </a:extLst>
          </p:cNvPr>
          <p:cNvGrpSpPr/>
          <p:nvPr/>
        </p:nvGrpSpPr>
        <p:grpSpPr>
          <a:xfrm>
            <a:off x="401785" y="6898581"/>
            <a:ext cx="310403" cy="282949"/>
            <a:chOff x="455355" y="7234191"/>
            <a:chExt cx="351790" cy="320675"/>
          </a:xfrm>
        </p:grpSpPr>
        <p:sp>
          <p:nvSpPr>
            <p:cNvPr id="51" name="object 20">
              <a:extLst>
                <a:ext uri="{FF2B5EF4-FFF2-40B4-BE49-F238E27FC236}">
                  <a16:creationId xmlns:a16="http://schemas.microsoft.com/office/drawing/2014/main" id="{C2D7672D-4187-43BB-ABCA-4DFF6D4D855D}"/>
                </a:ext>
              </a:extLst>
            </p:cNvPr>
            <p:cNvSpPr/>
            <p:nvPr/>
          </p:nvSpPr>
          <p:spPr>
            <a:xfrm>
              <a:off x="524905" y="7234191"/>
              <a:ext cx="282575" cy="256540"/>
            </a:xfrm>
            <a:custGeom>
              <a:avLst/>
              <a:gdLst/>
              <a:ahLst/>
              <a:cxnLst/>
              <a:rect l="l" t="t" r="r" b="b"/>
              <a:pathLst>
                <a:path w="282575" h="256540">
                  <a:moveTo>
                    <a:pt x="282184" y="0"/>
                  </a:moveTo>
                  <a:lnTo>
                    <a:pt x="268751" y="10452"/>
                  </a:lnTo>
                  <a:lnTo>
                    <a:pt x="248732" y="29401"/>
                  </a:lnTo>
                  <a:lnTo>
                    <a:pt x="235557" y="42723"/>
                  </a:lnTo>
                  <a:lnTo>
                    <a:pt x="175621" y="105935"/>
                  </a:lnTo>
                  <a:lnTo>
                    <a:pt x="127949" y="155242"/>
                  </a:lnTo>
                  <a:lnTo>
                    <a:pt x="87086" y="196121"/>
                  </a:lnTo>
                  <a:lnTo>
                    <a:pt x="66989" y="213398"/>
                  </a:lnTo>
                  <a:lnTo>
                    <a:pt x="61857" y="211955"/>
                  </a:lnTo>
                  <a:lnTo>
                    <a:pt x="57117" y="206086"/>
                  </a:lnTo>
                  <a:lnTo>
                    <a:pt x="49807" y="195049"/>
                  </a:lnTo>
                  <a:lnTo>
                    <a:pt x="36967" y="178105"/>
                  </a:lnTo>
                  <a:lnTo>
                    <a:pt x="19509" y="161951"/>
                  </a:lnTo>
                  <a:lnTo>
                    <a:pt x="4898" y="157291"/>
                  </a:lnTo>
                  <a:lnTo>
                    <a:pt x="0" y="169359"/>
                  </a:lnTo>
                  <a:lnTo>
                    <a:pt x="11681" y="203390"/>
                  </a:lnTo>
                  <a:lnTo>
                    <a:pt x="32317" y="236728"/>
                  </a:lnTo>
                  <a:lnTo>
                    <a:pt x="63310" y="256465"/>
                  </a:lnTo>
                  <a:lnTo>
                    <a:pt x="75021" y="255749"/>
                  </a:lnTo>
                  <a:lnTo>
                    <a:pt x="85881" y="251171"/>
                  </a:lnTo>
                  <a:lnTo>
                    <a:pt x="94841" y="243052"/>
                  </a:lnTo>
                  <a:lnTo>
                    <a:pt x="275600" y="12166"/>
                  </a:lnTo>
                  <a:lnTo>
                    <a:pt x="282184" y="0"/>
                  </a:lnTo>
                  <a:close/>
                </a:path>
              </a:pathLst>
            </a:custGeom>
            <a:solidFill>
              <a:srgbClr val="016A5F"/>
            </a:solidFill>
          </p:spPr>
          <p:txBody>
            <a:bodyPr wrap="square" lIns="0" tIns="0" rIns="0" bIns="0" rtlCol="0"/>
            <a:lstStyle/>
            <a:p>
              <a:pPr marL="0" marR="0" lvl="0" indent="0" defTabSz="859532" eaLnBrk="1" fontAlgn="auto" latinLnBrk="0" hangingPunct="1">
                <a:lnSpc>
                  <a:spcPct val="100000"/>
                </a:lnSpc>
                <a:spcBef>
                  <a:spcPts val="0"/>
                </a:spcBef>
                <a:spcAft>
                  <a:spcPts val="0"/>
                </a:spcAft>
                <a:buClrTx/>
                <a:buSzTx/>
                <a:buFontTx/>
                <a:buNone/>
                <a:tabLst/>
                <a:defRPr/>
              </a:pPr>
              <a:endParaRPr kumimoji="0" sz="1493" b="0" i="0" u="none" strike="noStrike" kern="0" cap="none" spc="0" normalizeH="0" baseline="0" noProof="0" dirty="0">
                <a:ln>
                  <a:noFill/>
                </a:ln>
                <a:solidFill>
                  <a:prstClr val="black"/>
                </a:solidFill>
                <a:effectLst/>
                <a:uLnTx/>
                <a:uFillTx/>
              </a:endParaRPr>
            </a:p>
          </p:txBody>
        </p:sp>
        <p:pic>
          <p:nvPicPr>
            <p:cNvPr id="52" name="object 21">
              <a:extLst>
                <a:ext uri="{FF2B5EF4-FFF2-40B4-BE49-F238E27FC236}">
                  <a16:creationId xmlns:a16="http://schemas.microsoft.com/office/drawing/2014/main" id="{C75E32AF-EEF3-45BA-BBAB-D20BA93F2625}"/>
                </a:ext>
              </a:extLst>
            </p:cNvPr>
            <p:cNvPicPr/>
            <p:nvPr/>
          </p:nvPicPr>
          <p:blipFill>
            <a:blip r:embed="rId5" cstate="print"/>
            <a:stretch>
              <a:fillRect/>
            </a:stretch>
          </p:blipFill>
          <p:spPr>
            <a:xfrm>
              <a:off x="455355" y="7301222"/>
              <a:ext cx="253403" cy="253415"/>
            </a:xfrm>
            <a:prstGeom prst="rect">
              <a:avLst/>
            </a:prstGeom>
          </p:spPr>
        </p:pic>
      </p:grpSp>
      <p:sp>
        <p:nvSpPr>
          <p:cNvPr id="53" name="object 22">
            <a:extLst>
              <a:ext uri="{FF2B5EF4-FFF2-40B4-BE49-F238E27FC236}">
                <a16:creationId xmlns:a16="http://schemas.microsoft.com/office/drawing/2014/main" id="{31B534BF-C3CE-4FAD-BC1F-9B7DE0E57902}"/>
              </a:ext>
            </a:extLst>
          </p:cNvPr>
          <p:cNvSpPr txBox="1"/>
          <p:nvPr/>
        </p:nvSpPr>
        <p:spPr>
          <a:xfrm>
            <a:off x="679965" y="5893527"/>
            <a:ext cx="2047875" cy="474776"/>
          </a:xfrm>
          <a:prstGeom prst="rect">
            <a:avLst/>
          </a:prstGeom>
        </p:spPr>
        <p:txBody>
          <a:bodyPr vert="horz" wrap="square" lIns="0" tIns="11206" rIns="0" bIns="0" rtlCol="0">
            <a:spAutoFit/>
          </a:bodyPr>
          <a:lstStyle/>
          <a:p>
            <a:pPr marL="25215" defTabSz="859532">
              <a:lnSpc>
                <a:spcPts val="1606"/>
              </a:lnSpc>
              <a:spcBef>
                <a:spcPts val="88"/>
              </a:spcBef>
            </a:pPr>
            <a:r>
              <a:rPr b="1" spc="-49" dirty="0">
                <a:solidFill>
                  <a:srgbClr val="016A5F"/>
                </a:solidFill>
                <a:latin typeface="Ubuntu" panose="020B0504030602030204" pitchFamily="34" charset="0"/>
                <a:cs typeface="Arial"/>
              </a:rPr>
              <a:t>Lesson</a:t>
            </a:r>
            <a:r>
              <a:rPr b="1" spc="-57" dirty="0">
                <a:solidFill>
                  <a:srgbClr val="016A5F"/>
                </a:solidFill>
                <a:latin typeface="Ubuntu" panose="020B0504030602030204" pitchFamily="34" charset="0"/>
                <a:cs typeface="Arial"/>
              </a:rPr>
              <a:t> 1:</a:t>
            </a:r>
            <a:endParaRPr dirty="0">
              <a:solidFill>
                <a:prstClr val="black"/>
              </a:solidFill>
              <a:latin typeface="Ubuntu" panose="020B0504030602030204" pitchFamily="34" charset="0"/>
              <a:cs typeface="Arial"/>
            </a:endParaRPr>
          </a:p>
          <a:p>
            <a:pPr marL="11206" defTabSz="859532">
              <a:lnSpc>
                <a:spcPts val="2241"/>
              </a:lnSpc>
            </a:pPr>
            <a:r>
              <a:rPr spc="-31" dirty="0">
                <a:solidFill>
                  <a:srgbClr val="016A5F"/>
                </a:solidFill>
                <a:latin typeface="Ubuntu" panose="020B0504030602030204" pitchFamily="34" charset="0"/>
                <a:cs typeface="Microsoft Sans Serif"/>
              </a:rPr>
              <a:t>Sharing</a:t>
            </a:r>
            <a:r>
              <a:rPr spc="-97" dirty="0">
                <a:solidFill>
                  <a:srgbClr val="016A5F"/>
                </a:solidFill>
                <a:latin typeface="Ubuntu" panose="020B0504030602030204" pitchFamily="34" charset="0"/>
                <a:cs typeface="Microsoft Sans Serif"/>
              </a:rPr>
              <a:t> </a:t>
            </a:r>
            <a:r>
              <a:rPr spc="-31" dirty="0">
                <a:solidFill>
                  <a:srgbClr val="016A5F"/>
                </a:solidFill>
                <a:latin typeface="Ubuntu" panose="020B0504030602030204" pitchFamily="34" charset="0"/>
                <a:cs typeface="Microsoft Sans Serif"/>
              </a:rPr>
              <a:t>Your</a:t>
            </a:r>
            <a:r>
              <a:rPr spc="-97" dirty="0">
                <a:solidFill>
                  <a:srgbClr val="016A5F"/>
                </a:solidFill>
                <a:latin typeface="Ubuntu" panose="020B0504030602030204" pitchFamily="34" charset="0"/>
                <a:cs typeface="Microsoft Sans Serif"/>
              </a:rPr>
              <a:t> </a:t>
            </a:r>
            <a:r>
              <a:rPr spc="4" dirty="0">
                <a:solidFill>
                  <a:srgbClr val="016A5F"/>
                </a:solidFill>
                <a:latin typeface="Ubuntu" panose="020B0504030602030204" pitchFamily="34" charset="0"/>
                <a:cs typeface="Microsoft Sans Serif"/>
              </a:rPr>
              <a:t>Story</a:t>
            </a:r>
            <a:endParaRPr dirty="0">
              <a:solidFill>
                <a:prstClr val="black"/>
              </a:solidFill>
              <a:latin typeface="Ubuntu" panose="020B0504030602030204" pitchFamily="34" charset="0"/>
              <a:cs typeface="Microsoft Sans Serif"/>
            </a:endParaRPr>
          </a:p>
        </p:txBody>
      </p:sp>
      <p:sp>
        <p:nvSpPr>
          <p:cNvPr id="54" name="object 23">
            <a:extLst>
              <a:ext uri="{FF2B5EF4-FFF2-40B4-BE49-F238E27FC236}">
                <a16:creationId xmlns:a16="http://schemas.microsoft.com/office/drawing/2014/main" id="{56F594F6-DB83-427D-8E78-FFBF91A3EF04}"/>
              </a:ext>
            </a:extLst>
          </p:cNvPr>
          <p:cNvSpPr/>
          <p:nvPr/>
        </p:nvSpPr>
        <p:spPr>
          <a:xfrm>
            <a:off x="417978" y="5610114"/>
            <a:ext cx="6440021" cy="134471"/>
          </a:xfrm>
          <a:custGeom>
            <a:avLst/>
            <a:gdLst/>
            <a:ahLst/>
            <a:cxnLst/>
            <a:rect l="l" t="t" r="r" b="b"/>
            <a:pathLst>
              <a:path w="7298690" h="152400">
                <a:moveTo>
                  <a:pt x="0" y="152400"/>
                </a:moveTo>
                <a:lnTo>
                  <a:pt x="7298690" y="152400"/>
                </a:lnTo>
                <a:lnTo>
                  <a:pt x="7298690" y="0"/>
                </a:lnTo>
                <a:lnTo>
                  <a:pt x="0" y="0"/>
                </a:lnTo>
                <a:lnTo>
                  <a:pt x="0" y="152400"/>
                </a:lnTo>
                <a:close/>
              </a:path>
            </a:pathLst>
          </a:custGeom>
          <a:solidFill>
            <a:srgbClr val="016A5F">
              <a:alpha val="9999"/>
            </a:srgbClr>
          </a:solidFill>
        </p:spPr>
        <p:txBody>
          <a:bodyPr wrap="square" lIns="0" tIns="0" rIns="0" bIns="0" rtlCol="0"/>
          <a:lstStyle/>
          <a:p>
            <a:pPr marL="0" marR="0" lvl="0" indent="0" defTabSz="859532" eaLnBrk="1" fontAlgn="auto" latinLnBrk="0" hangingPunct="1">
              <a:lnSpc>
                <a:spcPct val="100000"/>
              </a:lnSpc>
              <a:spcBef>
                <a:spcPts val="0"/>
              </a:spcBef>
              <a:spcAft>
                <a:spcPts val="0"/>
              </a:spcAft>
              <a:buClrTx/>
              <a:buSzTx/>
              <a:buFontTx/>
              <a:buNone/>
              <a:tabLst/>
              <a:defRPr/>
            </a:pPr>
            <a:endParaRPr kumimoji="0" sz="1493"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781283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9FFE2632-6F3D-4646-B81D-83FFA012E982}"/>
              </a:ext>
            </a:extLst>
          </p:cNvPr>
          <p:cNvSpPr>
            <a:spLocks noGrp="1"/>
          </p:cNvSpPr>
          <p:nvPr>
            <p:ph type="sldNum" sz="quarter" idx="12"/>
          </p:nvPr>
        </p:nvSpPr>
        <p:spPr/>
        <p:txBody>
          <a:bodyPr vert="horz" lIns="91440" tIns="45720" rIns="91440" bIns="45720" rtlCol="0" anchor="ctr"/>
          <a:lstStyle/>
          <a:p>
            <a:fld id="{67B04227-7E0D-CC41-96C5-A6713E1AB6ED}" type="slidenum">
              <a:rPr lang="en-US" sz="1200" smtClean="0">
                <a:solidFill>
                  <a:srgbClr val="7A9A91"/>
                </a:solidFill>
                <a:latin typeface="Ubuntu" panose="020B0504030602030204" pitchFamily="34" charset="0"/>
              </a:rPr>
              <a:pPr/>
              <a:t>30</a:t>
            </a:fld>
            <a:endParaRPr lang="en-US" sz="1200" dirty="0">
              <a:solidFill>
                <a:srgbClr val="7A9A91"/>
              </a:solidFill>
              <a:latin typeface="Ubuntu" panose="020B0504030602030204" pitchFamily="34" charset="0"/>
            </a:endParaRPr>
          </a:p>
        </p:txBody>
      </p:sp>
      <p:sp>
        <p:nvSpPr>
          <p:cNvPr id="11" name="Title 1">
            <a:extLst>
              <a:ext uri="{FF2B5EF4-FFF2-40B4-BE49-F238E27FC236}">
                <a16:creationId xmlns:a16="http://schemas.microsoft.com/office/drawing/2014/main" id="{7E669BBD-89FA-475D-80C0-AC61097AD6FA}"/>
              </a:ext>
            </a:extLst>
          </p:cNvPr>
          <p:cNvSpPr txBox="1">
            <a:spLocks/>
          </p:cNvSpPr>
          <p:nvPr/>
        </p:nvSpPr>
        <p:spPr>
          <a:xfrm>
            <a:off x="620172" y="527338"/>
            <a:ext cx="3510584" cy="595129"/>
          </a:xfrm>
          <a:prstGeom prst="rect">
            <a:avLst/>
          </a:prstGeom>
        </p:spPr>
        <p:txBody>
          <a:bodyPr vert="horz" lIns="80682" tIns="40341" rIns="80682" bIns="40341" rtlCol="0" anchor="t">
            <a:normAutofit/>
          </a:bodyPr>
          <a:lstStyle>
            <a:lvl1pPr algn="ctr" defTabSz="777240" rtl="0" eaLnBrk="1" latinLnBrk="0" hangingPunct="1">
              <a:lnSpc>
                <a:spcPct val="90000"/>
              </a:lnSpc>
              <a:spcBef>
                <a:spcPct val="0"/>
              </a:spcBef>
              <a:buNone/>
              <a:defRPr sz="3600" b="1" kern="1200">
                <a:solidFill>
                  <a:schemeClr val="bg1"/>
                </a:solidFill>
                <a:latin typeface="Ubuntu" panose="020B0504030602030204" pitchFamily="34" charset="0"/>
                <a:ea typeface="+mj-ea"/>
                <a:cs typeface="+mj-cs"/>
              </a:defRPr>
            </a:lvl1pPr>
          </a:lstStyle>
          <a:p>
            <a:pPr algn="l"/>
            <a:r>
              <a:rPr lang="en-US" sz="1400" dirty="0">
                <a:solidFill>
                  <a:srgbClr val="016A5F"/>
                </a:solidFill>
              </a:rPr>
              <a:t>Lesson 4</a:t>
            </a:r>
          </a:p>
          <a:p>
            <a:pPr algn="l"/>
            <a:r>
              <a:rPr lang="en-US" sz="1765" b="0" dirty="0">
                <a:solidFill>
                  <a:srgbClr val="016A5F"/>
                </a:solidFill>
              </a:rPr>
              <a:t>Media Training</a:t>
            </a:r>
          </a:p>
        </p:txBody>
      </p:sp>
      <p:grpSp>
        <p:nvGrpSpPr>
          <p:cNvPr id="12" name="Group 10395">
            <a:extLst>
              <a:ext uri="{FF2B5EF4-FFF2-40B4-BE49-F238E27FC236}">
                <a16:creationId xmlns:a16="http://schemas.microsoft.com/office/drawing/2014/main" id="{A9CE7302-87AF-48F0-A5DC-642A4330AC96}"/>
              </a:ext>
            </a:extLst>
          </p:cNvPr>
          <p:cNvGrpSpPr/>
          <p:nvPr/>
        </p:nvGrpSpPr>
        <p:grpSpPr>
          <a:xfrm>
            <a:off x="700697" y="460440"/>
            <a:ext cx="6157303" cy="66898"/>
            <a:chOff x="0" y="0"/>
            <a:chExt cx="7298690" cy="0"/>
          </a:xfrm>
        </p:grpSpPr>
        <p:sp>
          <p:nvSpPr>
            <p:cNvPr id="13" name="Shape 110">
              <a:extLst>
                <a:ext uri="{FF2B5EF4-FFF2-40B4-BE49-F238E27FC236}">
                  <a16:creationId xmlns:a16="http://schemas.microsoft.com/office/drawing/2014/main" id="{86152485-8566-425D-BC56-02A3737D207B}"/>
                </a:ext>
              </a:extLst>
            </p:cNvPr>
            <p:cNvSpPr/>
            <p:nvPr/>
          </p:nvSpPr>
          <p:spPr>
            <a:xfrm>
              <a:off x="0" y="0"/>
              <a:ext cx="7298690" cy="0"/>
            </a:xfrm>
            <a:custGeom>
              <a:avLst/>
              <a:gdLst/>
              <a:ahLst/>
              <a:cxnLst/>
              <a:rect l="0" t="0" r="0" b="0"/>
              <a:pathLst>
                <a:path w="7298690">
                  <a:moveTo>
                    <a:pt x="7298690" y="0"/>
                  </a:moveTo>
                  <a:lnTo>
                    <a:pt x="0" y="0"/>
                  </a:lnTo>
                </a:path>
              </a:pathLst>
            </a:custGeom>
            <a:ln w="152400" cap="flat">
              <a:solidFill>
                <a:schemeClr val="accent5">
                  <a:lumMod val="20000"/>
                  <a:lumOff val="80000"/>
                </a:schemeClr>
              </a:solidFill>
              <a:miter lim="100000"/>
            </a:ln>
          </p:spPr>
          <p:style>
            <a:lnRef idx="1">
              <a:srgbClr val="2F6153"/>
            </a:lnRef>
            <a:fillRef idx="0">
              <a:srgbClr val="000000">
                <a:alpha val="0"/>
              </a:srgbClr>
            </a:fillRef>
            <a:effectRef idx="0">
              <a:scrgbClr r="0" g="0" b="0"/>
            </a:effectRef>
            <a:fontRef idx="none"/>
          </p:style>
          <p:txBody>
            <a:bodyPr/>
            <a:lstStyle/>
            <a:p>
              <a:endParaRPr lang="es-PA" dirty="0"/>
            </a:p>
          </p:txBody>
        </p:sp>
      </p:grpSp>
      <p:grpSp>
        <p:nvGrpSpPr>
          <p:cNvPr id="15" name="Group 19415">
            <a:extLst>
              <a:ext uri="{FF2B5EF4-FFF2-40B4-BE49-F238E27FC236}">
                <a16:creationId xmlns:a16="http://schemas.microsoft.com/office/drawing/2014/main" id="{17D45910-2EF1-421A-9CFE-3C3D8659A71E}"/>
              </a:ext>
            </a:extLst>
          </p:cNvPr>
          <p:cNvGrpSpPr/>
          <p:nvPr/>
        </p:nvGrpSpPr>
        <p:grpSpPr>
          <a:xfrm>
            <a:off x="706546" y="1234819"/>
            <a:ext cx="299461" cy="260920"/>
            <a:chOff x="0" y="0"/>
            <a:chExt cx="345886" cy="313213"/>
          </a:xfrm>
        </p:grpSpPr>
        <p:sp>
          <p:nvSpPr>
            <p:cNvPr id="16" name="Shape 146">
              <a:extLst>
                <a:ext uri="{FF2B5EF4-FFF2-40B4-BE49-F238E27FC236}">
                  <a16:creationId xmlns:a16="http://schemas.microsoft.com/office/drawing/2014/main" id="{52C99767-BEE0-4C4F-8F45-5FBDB9E6C5F4}"/>
                </a:ext>
              </a:extLst>
            </p:cNvPr>
            <p:cNvSpPr/>
            <p:nvPr/>
          </p:nvSpPr>
          <p:spPr>
            <a:xfrm>
              <a:off x="43816" y="0"/>
              <a:ext cx="302070" cy="261052"/>
            </a:xfrm>
            <a:custGeom>
              <a:avLst/>
              <a:gdLst/>
              <a:ahLst/>
              <a:cxnLst/>
              <a:rect l="0" t="0" r="0" b="0"/>
              <a:pathLst>
                <a:path w="302070" h="261052">
                  <a:moveTo>
                    <a:pt x="300183" y="499"/>
                  </a:moveTo>
                  <a:cubicBezTo>
                    <a:pt x="302070" y="0"/>
                    <a:pt x="300622" y="3271"/>
                    <a:pt x="293599" y="12666"/>
                  </a:cubicBezTo>
                  <a:lnTo>
                    <a:pt x="112840" y="243552"/>
                  </a:lnTo>
                  <a:cubicBezTo>
                    <a:pt x="102629" y="256595"/>
                    <a:pt x="84544" y="261052"/>
                    <a:pt x="69799" y="253496"/>
                  </a:cubicBezTo>
                  <a:cubicBezTo>
                    <a:pt x="57493" y="247184"/>
                    <a:pt x="43523" y="232960"/>
                    <a:pt x="29680" y="203890"/>
                  </a:cubicBezTo>
                  <a:cubicBezTo>
                    <a:pt x="0" y="141545"/>
                    <a:pt x="32842" y="151731"/>
                    <a:pt x="54966" y="178604"/>
                  </a:cubicBezTo>
                  <a:cubicBezTo>
                    <a:pt x="77089" y="205465"/>
                    <a:pt x="76568" y="214596"/>
                    <a:pt x="84988" y="213897"/>
                  </a:cubicBezTo>
                  <a:cubicBezTo>
                    <a:pt x="93421" y="213199"/>
                    <a:pt x="246545" y="50944"/>
                    <a:pt x="253556" y="43222"/>
                  </a:cubicBezTo>
                  <a:cubicBezTo>
                    <a:pt x="258832" y="37421"/>
                    <a:pt x="294520" y="1995"/>
                    <a:pt x="300183" y="499"/>
                  </a:cubicBezTo>
                  <a:close/>
                </a:path>
              </a:pathLst>
            </a:custGeom>
            <a:ln w="0" cap="flat">
              <a:miter lim="127000"/>
            </a:ln>
          </p:spPr>
          <p:style>
            <a:lnRef idx="0">
              <a:srgbClr val="000000">
                <a:alpha val="0"/>
              </a:srgbClr>
            </a:lnRef>
            <a:fillRef idx="1">
              <a:srgbClr val="2F6153"/>
            </a:fillRef>
            <a:effectRef idx="0">
              <a:scrgbClr r="0" g="0" b="0"/>
            </a:effectRef>
            <a:fontRef idx="none"/>
          </p:style>
          <p:txBody>
            <a:bodyPr/>
            <a:lstStyle/>
            <a:p>
              <a:endParaRPr lang="es-PA" dirty="0"/>
            </a:p>
          </p:txBody>
        </p:sp>
        <p:sp>
          <p:nvSpPr>
            <p:cNvPr id="17" name="Shape 147">
              <a:extLst>
                <a:ext uri="{FF2B5EF4-FFF2-40B4-BE49-F238E27FC236}">
                  <a16:creationId xmlns:a16="http://schemas.microsoft.com/office/drawing/2014/main" id="{0A73216C-D0D5-4B09-A8D2-0D17468EEEE0}"/>
                </a:ext>
              </a:extLst>
            </p:cNvPr>
            <p:cNvSpPr/>
            <p:nvPr/>
          </p:nvSpPr>
          <p:spPr>
            <a:xfrm>
              <a:off x="0" y="75266"/>
              <a:ext cx="237935" cy="237947"/>
            </a:xfrm>
            <a:custGeom>
              <a:avLst/>
              <a:gdLst/>
              <a:ahLst/>
              <a:cxnLst/>
              <a:rect l="0" t="0" r="0" b="0"/>
              <a:pathLst>
                <a:path w="237935" h="237947">
                  <a:moveTo>
                    <a:pt x="237935" y="118974"/>
                  </a:moveTo>
                  <a:cubicBezTo>
                    <a:pt x="237935" y="184683"/>
                    <a:pt x="184671" y="237947"/>
                    <a:pt x="118961" y="237947"/>
                  </a:cubicBezTo>
                  <a:cubicBezTo>
                    <a:pt x="53264" y="237947"/>
                    <a:pt x="0" y="184683"/>
                    <a:pt x="0" y="118974"/>
                  </a:cubicBezTo>
                  <a:cubicBezTo>
                    <a:pt x="0" y="53276"/>
                    <a:pt x="53264" y="0"/>
                    <a:pt x="118961" y="0"/>
                  </a:cubicBezTo>
                  <a:cubicBezTo>
                    <a:pt x="184671" y="0"/>
                    <a:pt x="237935" y="53276"/>
                    <a:pt x="237935" y="118974"/>
                  </a:cubicBezTo>
                  <a:close/>
                </a:path>
              </a:pathLst>
            </a:custGeom>
            <a:ln w="15469" cap="flat">
              <a:miter lim="127000"/>
            </a:ln>
          </p:spPr>
          <p:style>
            <a:lnRef idx="1">
              <a:srgbClr val="2F6153"/>
            </a:lnRef>
            <a:fillRef idx="0">
              <a:srgbClr val="000000">
                <a:alpha val="0"/>
              </a:srgbClr>
            </a:fillRef>
            <a:effectRef idx="0">
              <a:scrgbClr r="0" g="0" b="0"/>
            </a:effectRef>
            <a:fontRef idx="none"/>
          </p:style>
          <p:txBody>
            <a:bodyPr/>
            <a:lstStyle/>
            <a:p>
              <a:endParaRPr lang="es-PA" dirty="0"/>
            </a:p>
          </p:txBody>
        </p:sp>
      </p:grpSp>
      <p:sp>
        <p:nvSpPr>
          <p:cNvPr id="18" name="Title 1">
            <a:extLst>
              <a:ext uri="{FF2B5EF4-FFF2-40B4-BE49-F238E27FC236}">
                <a16:creationId xmlns:a16="http://schemas.microsoft.com/office/drawing/2014/main" id="{48492BF7-1D08-4D48-8141-B34807DE96F7}"/>
              </a:ext>
            </a:extLst>
          </p:cNvPr>
          <p:cNvSpPr txBox="1">
            <a:spLocks/>
          </p:cNvSpPr>
          <p:nvPr/>
        </p:nvSpPr>
        <p:spPr>
          <a:xfrm>
            <a:off x="994457" y="1214377"/>
            <a:ext cx="5392056" cy="475819"/>
          </a:xfrm>
          <a:prstGeom prst="rect">
            <a:avLst/>
          </a:prstGeom>
        </p:spPr>
        <p:txBody>
          <a:bodyPr vert="horz" lIns="80682" tIns="40341" rIns="80682" bIns="40341" rtlCol="0" anchor="t">
            <a:noAutofit/>
          </a:bodyPr>
          <a:lstStyle>
            <a:lvl1pPr algn="ctr" defTabSz="777240" rtl="0" eaLnBrk="1" latinLnBrk="0" hangingPunct="1">
              <a:lnSpc>
                <a:spcPct val="90000"/>
              </a:lnSpc>
              <a:spcBef>
                <a:spcPct val="0"/>
              </a:spcBef>
              <a:buNone/>
              <a:defRPr sz="3600" b="1" kern="1200">
                <a:solidFill>
                  <a:schemeClr val="bg1"/>
                </a:solidFill>
                <a:latin typeface="Ubuntu" panose="020B0504030602030204" pitchFamily="34" charset="0"/>
                <a:ea typeface="+mj-ea"/>
                <a:cs typeface="+mj-cs"/>
              </a:defRPr>
            </a:lvl1pPr>
          </a:lstStyle>
          <a:p>
            <a:pPr algn="l">
              <a:lnSpc>
                <a:spcPct val="110000"/>
              </a:lnSpc>
            </a:pPr>
            <a:r>
              <a:rPr lang="en-US" sz="1400" dirty="0">
                <a:solidFill>
                  <a:srgbClr val="013B82"/>
                </a:solidFill>
              </a:rPr>
              <a:t>Media</a:t>
            </a:r>
            <a:r>
              <a:rPr lang="en-US" sz="1400" b="0" dirty="0">
                <a:solidFill>
                  <a:schemeClr val="tx1"/>
                </a:solidFill>
              </a:rPr>
              <a:t> is the way people give and receive information.  It is delivered in a wide </a:t>
            </a:r>
            <a:r>
              <a:rPr lang="en-US" sz="1400" b="0" dirty="0" smtClean="0">
                <a:solidFill>
                  <a:schemeClr val="tx1"/>
                </a:solidFill>
              </a:rPr>
              <a:t>variety </a:t>
            </a:r>
            <a:r>
              <a:rPr lang="en-US" sz="1400" b="0" dirty="0">
                <a:solidFill>
                  <a:schemeClr val="tx1"/>
                </a:solidFill>
              </a:rPr>
              <a:t>of mediums or ways.</a:t>
            </a:r>
          </a:p>
          <a:p>
            <a:pPr algn="l"/>
            <a:endParaRPr lang="en-US" sz="1400" b="0" dirty="0">
              <a:solidFill>
                <a:schemeClr val="tx1"/>
              </a:solidFill>
            </a:endParaRPr>
          </a:p>
        </p:txBody>
      </p:sp>
      <p:graphicFrame>
        <p:nvGraphicFramePr>
          <p:cNvPr id="22" name="object 6">
            <a:extLst>
              <a:ext uri="{FF2B5EF4-FFF2-40B4-BE49-F238E27FC236}">
                <a16:creationId xmlns:a16="http://schemas.microsoft.com/office/drawing/2014/main" id="{AC981E60-34F1-424A-A039-05988070605B}"/>
              </a:ext>
            </a:extLst>
          </p:cNvPr>
          <p:cNvGraphicFramePr>
            <a:graphicFrameLocks noGrp="1"/>
          </p:cNvGraphicFramePr>
          <p:nvPr>
            <p:extLst>
              <p:ext uri="{D42A27DB-BD31-4B8C-83A1-F6EECF244321}">
                <p14:modId xmlns:p14="http://schemas.microsoft.com/office/powerpoint/2010/main" val="3210078322"/>
              </p:ext>
            </p:extLst>
          </p:nvPr>
        </p:nvGraphicFramePr>
        <p:xfrm>
          <a:off x="314325" y="1909463"/>
          <a:ext cx="6229350" cy="3728290"/>
        </p:xfrm>
        <a:graphic>
          <a:graphicData uri="http://schemas.openxmlformats.org/drawingml/2006/table">
            <a:tbl>
              <a:tblPr firstRow="1" bandRow="1">
                <a:tableStyleId>{2D5ABB26-0587-4C30-8999-92F81FD0307C}</a:tableStyleId>
              </a:tblPr>
              <a:tblGrid>
                <a:gridCol w="2944901">
                  <a:extLst>
                    <a:ext uri="{9D8B030D-6E8A-4147-A177-3AD203B41FA5}">
                      <a16:colId xmlns:a16="http://schemas.microsoft.com/office/drawing/2014/main" val="20000"/>
                    </a:ext>
                  </a:extLst>
                </a:gridCol>
                <a:gridCol w="3284449">
                  <a:extLst>
                    <a:ext uri="{9D8B030D-6E8A-4147-A177-3AD203B41FA5}">
                      <a16:colId xmlns:a16="http://schemas.microsoft.com/office/drawing/2014/main" val="20001"/>
                    </a:ext>
                  </a:extLst>
                </a:gridCol>
              </a:tblGrid>
              <a:tr h="1099297">
                <a:tc>
                  <a:txBody>
                    <a:bodyPr/>
                    <a:lstStyle/>
                    <a:p>
                      <a:pPr marL="89535" algn="ctr">
                        <a:lnSpc>
                          <a:spcPct val="100000"/>
                        </a:lnSpc>
                        <a:spcBef>
                          <a:spcPts val="805"/>
                        </a:spcBef>
                      </a:pPr>
                      <a:r>
                        <a:rPr lang="en-US" sz="1600" b="1" spc="-55" dirty="0">
                          <a:solidFill>
                            <a:srgbClr val="016A5F"/>
                          </a:solidFill>
                          <a:latin typeface="Ubuntu" panose="020B0504030602030204" pitchFamily="34" charset="0"/>
                          <a:ea typeface="Yu Gothic" panose="020B0400000000000000" pitchFamily="34" charset="-128"/>
                          <a:cs typeface="Arial"/>
                        </a:rPr>
                        <a:t>A</a:t>
                      </a:r>
                      <a:r>
                        <a:rPr lang="en-US" sz="1600" b="1" spc="40" dirty="0">
                          <a:solidFill>
                            <a:srgbClr val="016A5F"/>
                          </a:solidFill>
                          <a:latin typeface="Ubuntu" panose="020B0504030602030204" pitchFamily="34" charset="0"/>
                          <a:ea typeface="Yu Gothic" panose="020B0400000000000000" pitchFamily="34" charset="-128"/>
                          <a:cs typeface="Arial"/>
                        </a:rPr>
                        <a:t>C</a:t>
                      </a:r>
                      <a:r>
                        <a:rPr lang="en-US" sz="1600" b="1" dirty="0">
                          <a:solidFill>
                            <a:srgbClr val="016A5F"/>
                          </a:solidFill>
                          <a:latin typeface="Ubuntu" panose="020B0504030602030204" pitchFamily="34" charset="0"/>
                          <a:ea typeface="Yu Gothic" panose="020B0400000000000000" pitchFamily="34" charset="-128"/>
                          <a:cs typeface="Arial"/>
                        </a:rPr>
                        <a:t>TIVI</a:t>
                      </a:r>
                      <a:r>
                        <a:rPr lang="en-US" sz="1600" b="1" spc="70" dirty="0">
                          <a:solidFill>
                            <a:srgbClr val="016A5F"/>
                          </a:solidFill>
                          <a:latin typeface="Ubuntu" panose="020B0504030602030204" pitchFamily="34" charset="0"/>
                          <a:ea typeface="Yu Gothic" panose="020B0400000000000000" pitchFamily="34" charset="-128"/>
                          <a:cs typeface="Arial"/>
                        </a:rPr>
                        <a:t>T</a:t>
                      </a:r>
                      <a:r>
                        <a:rPr lang="en-US" sz="1600" b="1" dirty="0">
                          <a:solidFill>
                            <a:srgbClr val="016A5F"/>
                          </a:solidFill>
                          <a:latin typeface="Ubuntu" panose="020B0504030602030204" pitchFamily="34" charset="0"/>
                          <a:ea typeface="Yu Gothic" panose="020B0400000000000000" pitchFamily="34" charset="-128"/>
                          <a:cs typeface="Arial"/>
                        </a:rPr>
                        <a:t>Y</a:t>
                      </a:r>
                      <a:r>
                        <a:rPr lang="en-US" sz="1600" b="1" spc="-80" dirty="0">
                          <a:solidFill>
                            <a:srgbClr val="016A5F"/>
                          </a:solidFill>
                          <a:latin typeface="Ubuntu" panose="020B0504030602030204" pitchFamily="34" charset="0"/>
                          <a:ea typeface="Yu Gothic" panose="020B0400000000000000" pitchFamily="34" charset="-128"/>
                          <a:cs typeface="Arial"/>
                        </a:rPr>
                        <a:t> </a:t>
                      </a:r>
                      <a:r>
                        <a:rPr lang="en-US" sz="1600" b="1" dirty="0">
                          <a:solidFill>
                            <a:srgbClr val="016A5F"/>
                          </a:solidFill>
                          <a:latin typeface="Ubuntu" panose="020B0504030602030204" pitchFamily="34" charset="0"/>
                          <a:ea typeface="Yu Gothic" panose="020B0400000000000000" pitchFamily="34" charset="-128"/>
                          <a:cs typeface="Arial"/>
                        </a:rPr>
                        <a:t>#1</a:t>
                      </a:r>
                    </a:p>
                    <a:p>
                      <a:pPr marL="89535" algn="ctr">
                        <a:lnSpc>
                          <a:spcPct val="100000"/>
                        </a:lnSpc>
                        <a:spcBef>
                          <a:spcPts val="170"/>
                        </a:spcBef>
                      </a:pPr>
                      <a:r>
                        <a:rPr lang="en-US" sz="1200" b="1" spc="-10" dirty="0">
                          <a:solidFill>
                            <a:srgbClr val="221E1F"/>
                          </a:solidFill>
                          <a:latin typeface="Ubuntu" panose="020B0504030602030204" pitchFamily="34" charset="0"/>
                          <a:ea typeface="Yu Gothic" panose="020B0400000000000000" pitchFamily="34" charset="-128"/>
                          <a:cs typeface="Arial"/>
                        </a:rPr>
                        <a:t>Who</a:t>
                      </a:r>
                      <a:r>
                        <a:rPr lang="en-US" sz="1200" b="1" spc="-85" dirty="0">
                          <a:solidFill>
                            <a:srgbClr val="221E1F"/>
                          </a:solidFill>
                          <a:latin typeface="Ubuntu" panose="020B0504030602030204" pitchFamily="34" charset="0"/>
                          <a:ea typeface="Yu Gothic" panose="020B0400000000000000" pitchFamily="34" charset="-128"/>
                          <a:cs typeface="Arial"/>
                        </a:rPr>
                        <a:t> </a:t>
                      </a:r>
                      <a:r>
                        <a:rPr lang="en-US" sz="1200" b="1" spc="20" dirty="0">
                          <a:solidFill>
                            <a:srgbClr val="221E1F"/>
                          </a:solidFill>
                          <a:latin typeface="Ubuntu" panose="020B0504030602030204" pitchFamily="34" charset="0"/>
                          <a:ea typeface="Yu Gothic" panose="020B0400000000000000" pitchFamily="34" charset="-128"/>
                          <a:cs typeface="Arial"/>
                        </a:rPr>
                        <a:t>are</a:t>
                      </a:r>
                      <a:r>
                        <a:rPr lang="en-US" sz="1200" b="1" spc="-80" dirty="0">
                          <a:solidFill>
                            <a:srgbClr val="221E1F"/>
                          </a:solidFill>
                          <a:latin typeface="Ubuntu" panose="020B0504030602030204" pitchFamily="34" charset="0"/>
                          <a:ea typeface="Yu Gothic" panose="020B0400000000000000" pitchFamily="34" charset="-128"/>
                          <a:cs typeface="Arial"/>
                        </a:rPr>
                        <a:t> </a:t>
                      </a:r>
                      <a:r>
                        <a:rPr lang="en-US" sz="1200" b="1" spc="50" dirty="0">
                          <a:solidFill>
                            <a:srgbClr val="221E1F"/>
                          </a:solidFill>
                          <a:latin typeface="Ubuntu" panose="020B0504030602030204" pitchFamily="34" charset="0"/>
                          <a:ea typeface="Yu Gothic" panose="020B0400000000000000" pitchFamily="34" charset="-128"/>
                          <a:cs typeface="Arial"/>
                        </a:rPr>
                        <a:t>the</a:t>
                      </a:r>
                      <a:r>
                        <a:rPr lang="en-US" sz="1200" b="1" spc="-80" dirty="0">
                          <a:solidFill>
                            <a:srgbClr val="221E1F"/>
                          </a:solidFill>
                          <a:latin typeface="Ubuntu" panose="020B0504030602030204" pitchFamily="34" charset="0"/>
                          <a:ea typeface="Yu Gothic" panose="020B0400000000000000" pitchFamily="34" charset="-128"/>
                          <a:cs typeface="Arial"/>
                        </a:rPr>
                        <a:t> </a:t>
                      </a:r>
                      <a:r>
                        <a:rPr lang="en-US" sz="1200" b="1" spc="-45" dirty="0">
                          <a:solidFill>
                            <a:srgbClr val="221E1F"/>
                          </a:solidFill>
                          <a:latin typeface="Ubuntu" panose="020B0504030602030204" pitchFamily="34" charset="0"/>
                          <a:ea typeface="Yu Gothic" panose="020B0400000000000000" pitchFamily="34" charset="-128"/>
                          <a:cs typeface="Arial"/>
                        </a:rPr>
                        <a:t>media?</a:t>
                      </a:r>
                      <a:endParaRPr lang="en-US" sz="1200" dirty="0">
                        <a:latin typeface="Ubuntu" panose="020B0504030602030204" pitchFamily="34" charset="0"/>
                        <a:ea typeface="Yu Gothic" panose="020B0400000000000000" pitchFamily="34" charset="-128"/>
                        <a:cs typeface="Arial"/>
                      </a:endParaRPr>
                    </a:p>
                    <a:p>
                      <a:pPr marL="89535" algn="ctr">
                        <a:lnSpc>
                          <a:spcPct val="100000"/>
                        </a:lnSpc>
                        <a:spcBef>
                          <a:spcPts val="120"/>
                        </a:spcBef>
                      </a:pPr>
                      <a:r>
                        <a:rPr lang="en-US" sz="1200" i="1" spc="-20" dirty="0">
                          <a:solidFill>
                            <a:srgbClr val="221E1F"/>
                          </a:solidFill>
                          <a:latin typeface="Ubuntu" panose="020B0504030602030204" pitchFamily="34" charset="0"/>
                          <a:ea typeface="Yu Gothic" panose="020B0400000000000000" pitchFamily="34" charset="-128"/>
                          <a:cs typeface="Arial"/>
                        </a:rPr>
                        <a:t>(</a:t>
                      </a:r>
                      <a:r>
                        <a:rPr lang="en-US" sz="1200" i="1" dirty="0">
                          <a:solidFill>
                            <a:srgbClr val="221E1F"/>
                          </a:solidFill>
                          <a:latin typeface="Ubuntu" panose="020B0504030602030204" pitchFamily="34" charset="0"/>
                          <a:ea typeface="Yu Gothic" panose="020B0400000000000000" pitchFamily="34" charset="-128"/>
                          <a:cs typeface="Arial"/>
                        </a:rPr>
                        <a:t>check</a:t>
                      </a:r>
                      <a:r>
                        <a:rPr lang="en-US" sz="1200" i="1" spc="-65" dirty="0">
                          <a:solidFill>
                            <a:srgbClr val="221E1F"/>
                          </a:solidFill>
                          <a:latin typeface="Ubuntu" panose="020B0504030602030204" pitchFamily="34" charset="0"/>
                          <a:ea typeface="Yu Gothic" panose="020B0400000000000000" pitchFamily="34" charset="-128"/>
                          <a:cs typeface="Arial"/>
                        </a:rPr>
                        <a:t> </a:t>
                      </a:r>
                      <a:r>
                        <a:rPr lang="en-US" sz="1200" i="1" dirty="0">
                          <a:solidFill>
                            <a:srgbClr val="221E1F"/>
                          </a:solidFill>
                          <a:latin typeface="Ubuntu" panose="020B0504030602030204" pitchFamily="34" charset="0"/>
                          <a:ea typeface="Yu Gothic" panose="020B0400000000000000" pitchFamily="34" charset="-128"/>
                          <a:cs typeface="Arial"/>
                        </a:rPr>
                        <a:t>a</a:t>
                      </a:r>
                      <a:r>
                        <a:rPr lang="en-US" sz="1200" i="1" spc="-10" dirty="0">
                          <a:solidFill>
                            <a:srgbClr val="221E1F"/>
                          </a:solidFill>
                          <a:latin typeface="Ubuntu" panose="020B0504030602030204" pitchFamily="34" charset="0"/>
                          <a:ea typeface="Yu Gothic" panose="020B0400000000000000" pitchFamily="34" charset="-128"/>
                          <a:cs typeface="Arial"/>
                        </a:rPr>
                        <a:t>l</a:t>
                      </a:r>
                      <a:r>
                        <a:rPr lang="en-US" sz="1200" i="1" dirty="0">
                          <a:solidFill>
                            <a:srgbClr val="221E1F"/>
                          </a:solidFill>
                          <a:latin typeface="Ubuntu" panose="020B0504030602030204" pitchFamily="34" charset="0"/>
                          <a:ea typeface="Yu Gothic" panose="020B0400000000000000" pitchFamily="34" charset="-128"/>
                          <a:cs typeface="Arial"/>
                        </a:rPr>
                        <a:t>l</a:t>
                      </a:r>
                      <a:r>
                        <a:rPr lang="en-US" sz="1200" i="1" spc="-65" dirty="0">
                          <a:solidFill>
                            <a:srgbClr val="221E1F"/>
                          </a:solidFill>
                          <a:latin typeface="Ubuntu" panose="020B0504030602030204" pitchFamily="34" charset="0"/>
                          <a:ea typeface="Yu Gothic" panose="020B0400000000000000" pitchFamily="34" charset="-128"/>
                          <a:cs typeface="Arial"/>
                        </a:rPr>
                        <a:t> </a:t>
                      </a:r>
                      <a:r>
                        <a:rPr lang="en-US" sz="1200" i="1" dirty="0">
                          <a:solidFill>
                            <a:srgbClr val="221E1F"/>
                          </a:solidFill>
                          <a:latin typeface="Ubuntu" panose="020B0504030602030204" pitchFamily="34" charset="0"/>
                          <a:ea typeface="Yu Gothic" panose="020B0400000000000000" pitchFamily="34" charset="-128"/>
                          <a:cs typeface="Arial"/>
                        </a:rPr>
                        <a:t>that</a:t>
                      </a:r>
                      <a:r>
                        <a:rPr lang="en-US" sz="1200" i="1" spc="-65" dirty="0">
                          <a:solidFill>
                            <a:srgbClr val="221E1F"/>
                          </a:solidFill>
                          <a:latin typeface="Ubuntu" panose="020B0504030602030204" pitchFamily="34" charset="0"/>
                          <a:ea typeface="Yu Gothic" panose="020B0400000000000000" pitchFamily="34" charset="-128"/>
                          <a:cs typeface="Arial"/>
                        </a:rPr>
                        <a:t> </a:t>
                      </a:r>
                      <a:r>
                        <a:rPr lang="en-US" sz="1200" i="1" dirty="0">
                          <a:solidFill>
                            <a:srgbClr val="221E1F"/>
                          </a:solidFill>
                          <a:latin typeface="Ubuntu" panose="020B0504030602030204" pitchFamily="34" charset="0"/>
                          <a:ea typeface="Yu Gothic" panose="020B0400000000000000" pitchFamily="34" charset="-128"/>
                          <a:cs typeface="Arial"/>
                        </a:rPr>
                        <a:t>app</a:t>
                      </a:r>
                      <a:r>
                        <a:rPr lang="en-US" sz="1200" i="1" spc="-20" dirty="0">
                          <a:solidFill>
                            <a:srgbClr val="221E1F"/>
                          </a:solidFill>
                          <a:latin typeface="Ubuntu" panose="020B0504030602030204" pitchFamily="34" charset="0"/>
                          <a:ea typeface="Yu Gothic" panose="020B0400000000000000" pitchFamily="34" charset="-128"/>
                          <a:cs typeface="Arial"/>
                        </a:rPr>
                        <a:t>l</a:t>
                      </a:r>
                      <a:r>
                        <a:rPr lang="en-US" sz="1200" i="1" dirty="0">
                          <a:solidFill>
                            <a:srgbClr val="221E1F"/>
                          </a:solidFill>
                          <a:latin typeface="Ubuntu" panose="020B0504030602030204" pitchFamily="34" charset="0"/>
                          <a:ea typeface="Yu Gothic" panose="020B0400000000000000" pitchFamily="34" charset="-128"/>
                          <a:cs typeface="Arial"/>
                        </a:rPr>
                        <a:t>y)</a:t>
                      </a:r>
                      <a:endParaRPr lang="en-US" sz="1200" dirty="0">
                        <a:latin typeface="Ubuntu" panose="020B0504030602030204" pitchFamily="34" charset="0"/>
                        <a:ea typeface="Yu Gothic" panose="020B0400000000000000" pitchFamily="34" charset="-128"/>
                        <a:cs typeface="Arial"/>
                      </a:endParaRPr>
                    </a:p>
                    <a:p>
                      <a:pPr marL="89535">
                        <a:lnSpc>
                          <a:spcPct val="100000"/>
                        </a:lnSpc>
                        <a:spcBef>
                          <a:spcPts val="805"/>
                        </a:spcBef>
                      </a:pPr>
                      <a:endParaRPr sz="1100" dirty="0">
                        <a:latin typeface="Arial"/>
                        <a:cs typeface="Arial"/>
                      </a:endParaRPr>
                    </a:p>
                  </a:txBody>
                  <a:tcPr marL="0" marR="0" marT="90207" marB="0">
                    <a:lnR w="38100">
                      <a:solidFill>
                        <a:srgbClr val="39BB9C"/>
                      </a:solidFill>
                      <a:prstDash val="solid"/>
                    </a:lnR>
                    <a:lnB w="12700">
                      <a:solidFill>
                        <a:srgbClr val="B2B3B4"/>
                      </a:solidFill>
                      <a:prstDash val="solid"/>
                    </a:lnB>
                  </a:tcPr>
                </a:tc>
                <a:tc>
                  <a:txBody>
                    <a:bodyPr/>
                    <a:lstStyle/>
                    <a:p>
                      <a:pPr marL="89535" algn="ctr">
                        <a:spcBef>
                          <a:spcPts val="805"/>
                        </a:spcBef>
                      </a:pPr>
                      <a:r>
                        <a:rPr lang="en-US" sz="1600" b="1" spc="-55" dirty="0">
                          <a:solidFill>
                            <a:srgbClr val="016A5F"/>
                          </a:solidFill>
                          <a:latin typeface="Ubuntu" panose="020B0504030602030204" pitchFamily="34" charset="0"/>
                          <a:ea typeface="Yu Gothic" panose="020B0400000000000000" pitchFamily="34" charset="-128"/>
                          <a:cs typeface="Arial"/>
                        </a:rPr>
                        <a:t>ACTIVITY #2</a:t>
                      </a:r>
                    </a:p>
                    <a:p>
                      <a:pPr marL="89535" algn="ctr">
                        <a:spcBef>
                          <a:spcPts val="170"/>
                        </a:spcBef>
                      </a:pPr>
                      <a:r>
                        <a:rPr lang="en-US" sz="1200" b="1" spc="-10" dirty="0">
                          <a:solidFill>
                            <a:srgbClr val="221E1F"/>
                          </a:solidFill>
                          <a:latin typeface="Ubuntu" panose="020B0504030602030204" pitchFamily="34" charset="0"/>
                          <a:ea typeface="Yu Gothic" panose="020B0400000000000000" pitchFamily="34" charset="-128"/>
                          <a:cs typeface="Arial"/>
                        </a:rPr>
                        <a:t>Which media outlet do you use the  most to receive the news?</a:t>
                      </a:r>
                    </a:p>
                    <a:p>
                      <a:pPr marL="89535" algn="ctr">
                        <a:spcBef>
                          <a:spcPts val="120"/>
                        </a:spcBef>
                      </a:pPr>
                      <a:r>
                        <a:rPr lang="en-US" sz="1200" i="1" spc="-20" dirty="0">
                          <a:solidFill>
                            <a:srgbClr val="221E1F"/>
                          </a:solidFill>
                          <a:latin typeface="Ubuntu" panose="020B0504030602030204" pitchFamily="34" charset="0"/>
                          <a:ea typeface="Yu Gothic" panose="020B0400000000000000" pitchFamily="34" charset="-128"/>
                          <a:cs typeface="Arial"/>
                        </a:rPr>
                        <a:t>You can select only two options</a:t>
                      </a:r>
                      <a:endParaRPr sz="1200" dirty="0">
                        <a:latin typeface="Arial"/>
                        <a:cs typeface="Arial"/>
                      </a:endParaRPr>
                    </a:p>
                  </a:txBody>
                  <a:tcPr marL="0" marR="0" marT="90207" marB="0">
                    <a:lnL w="38100">
                      <a:solidFill>
                        <a:srgbClr val="39BB9C"/>
                      </a:solidFill>
                      <a:prstDash val="solid"/>
                    </a:lnL>
                    <a:lnB w="12700">
                      <a:solidFill>
                        <a:srgbClr val="B2B3B4"/>
                      </a:solidFill>
                      <a:prstDash val="solid"/>
                    </a:lnB>
                  </a:tcPr>
                </a:tc>
                <a:extLst>
                  <a:ext uri="{0D108BD9-81ED-4DB2-BD59-A6C34878D82A}">
                    <a16:rowId xmlns:a16="http://schemas.microsoft.com/office/drawing/2014/main" val="10000"/>
                  </a:ext>
                </a:extLst>
              </a:tr>
              <a:tr h="660026">
                <a:tc>
                  <a:txBody>
                    <a:bodyPr/>
                    <a:lstStyle/>
                    <a:p>
                      <a:pPr marL="966469">
                        <a:lnSpc>
                          <a:spcPct val="100000"/>
                        </a:lnSpc>
                        <a:spcBef>
                          <a:spcPts val="960"/>
                        </a:spcBef>
                      </a:pPr>
                      <a:r>
                        <a:rPr sz="1300" b="1" spc="-10" dirty="0">
                          <a:solidFill>
                            <a:srgbClr val="013B82"/>
                          </a:solidFill>
                          <a:latin typeface="Ubuntu" panose="020B0504030602030204" pitchFamily="34" charset="0"/>
                          <a:cs typeface="Arial"/>
                        </a:rPr>
                        <a:t>Television</a:t>
                      </a:r>
                      <a:endParaRPr sz="1300" dirty="0">
                        <a:latin typeface="Ubuntu" panose="020B0504030602030204" pitchFamily="34" charset="0"/>
                        <a:cs typeface="Arial"/>
                      </a:endParaRPr>
                    </a:p>
                    <a:p>
                      <a:pPr marL="966469">
                        <a:lnSpc>
                          <a:spcPct val="100000"/>
                        </a:lnSpc>
                      </a:pPr>
                      <a:r>
                        <a:rPr sz="900" b="1" spc="15" dirty="0">
                          <a:solidFill>
                            <a:srgbClr val="013B82"/>
                          </a:solidFill>
                          <a:latin typeface="Ubuntu" panose="020B0504030602030204" pitchFamily="34" charset="0"/>
                          <a:cs typeface="Arial"/>
                        </a:rPr>
                        <a:t>National,</a:t>
                      </a:r>
                      <a:r>
                        <a:rPr sz="900" b="1" spc="-50" dirty="0">
                          <a:solidFill>
                            <a:srgbClr val="013B82"/>
                          </a:solidFill>
                          <a:latin typeface="Ubuntu" panose="020B0504030602030204" pitchFamily="34" charset="0"/>
                          <a:cs typeface="Arial"/>
                        </a:rPr>
                        <a:t> </a:t>
                      </a:r>
                      <a:r>
                        <a:rPr sz="900" b="1" spc="-5" dirty="0">
                          <a:solidFill>
                            <a:srgbClr val="013B82"/>
                          </a:solidFill>
                          <a:latin typeface="Ubuntu" panose="020B0504030602030204" pitchFamily="34" charset="0"/>
                          <a:cs typeface="Arial"/>
                        </a:rPr>
                        <a:t>local</a:t>
                      </a:r>
                      <a:r>
                        <a:rPr sz="900" b="1" spc="-45" dirty="0">
                          <a:solidFill>
                            <a:srgbClr val="013B82"/>
                          </a:solidFill>
                          <a:latin typeface="Ubuntu" panose="020B0504030602030204" pitchFamily="34" charset="0"/>
                          <a:cs typeface="Arial"/>
                        </a:rPr>
                        <a:t> </a:t>
                      </a:r>
                      <a:r>
                        <a:rPr sz="900" b="1" spc="-15" dirty="0">
                          <a:solidFill>
                            <a:srgbClr val="013B82"/>
                          </a:solidFill>
                          <a:latin typeface="Ubuntu" panose="020B0504030602030204" pitchFamily="34" charset="0"/>
                          <a:cs typeface="Arial"/>
                        </a:rPr>
                        <a:t>and</a:t>
                      </a:r>
                      <a:r>
                        <a:rPr sz="900" b="1" spc="-50" dirty="0">
                          <a:solidFill>
                            <a:srgbClr val="013B82"/>
                          </a:solidFill>
                          <a:latin typeface="Ubuntu" panose="020B0504030602030204" pitchFamily="34" charset="0"/>
                          <a:cs typeface="Arial"/>
                        </a:rPr>
                        <a:t> </a:t>
                      </a:r>
                      <a:r>
                        <a:rPr sz="900" b="1" spc="-10" dirty="0">
                          <a:solidFill>
                            <a:srgbClr val="013B82"/>
                          </a:solidFill>
                          <a:latin typeface="Ubuntu" panose="020B0504030602030204" pitchFamily="34" charset="0"/>
                          <a:cs typeface="Arial"/>
                        </a:rPr>
                        <a:t>cable</a:t>
                      </a:r>
                      <a:r>
                        <a:rPr sz="900" b="1" spc="-45" dirty="0">
                          <a:solidFill>
                            <a:srgbClr val="013B82"/>
                          </a:solidFill>
                          <a:latin typeface="Ubuntu" panose="020B0504030602030204" pitchFamily="34" charset="0"/>
                          <a:cs typeface="Arial"/>
                        </a:rPr>
                        <a:t> </a:t>
                      </a:r>
                      <a:r>
                        <a:rPr sz="900" b="1" spc="-15" dirty="0">
                          <a:solidFill>
                            <a:srgbClr val="013B82"/>
                          </a:solidFill>
                          <a:latin typeface="Ubuntu" panose="020B0504030602030204" pitchFamily="34" charset="0"/>
                          <a:cs typeface="Arial"/>
                        </a:rPr>
                        <a:t>news</a:t>
                      </a:r>
                      <a:endParaRPr sz="900" dirty="0">
                        <a:latin typeface="Ubuntu" panose="020B0504030602030204" pitchFamily="34" charset="0"/>
                        <a:cs typeface="Arial"/>
                      </a:endParaRPr>
                    </a:p>
                    <a:p>
                      <a:pPr marL="966469">
                        <a:lnSpc>
                          <a:spcPct val="100000"/>
                        </a:lnSpc>
                        <a:spcBef>
                          <a:spcPts val="100"/>
                        </a:spcBef>
                      </a:pPr>
                      <a:r>
                        <a:rPr sz="900" b="1" spc="-20" dirty="0">
                          <a:solidFill>
                            <a:srgbClr val="013B82"/>
                          </a:solidFill>
                          <a:latin typeface="Ubuntu" panose="020B0504030602030204" pitchFamily="34" charset="0"/>
                          <a:cs typeface="Arial"/>
                        </a:rPr>
                        <a:t>(</a:t>
                      </a:r>
                      <a:r>
                        <a:rPr sz="900" b="1" dirty="0">
                          <a:solidFill>
                            <a:srgbClr val="013B82"/>
                          </a:solidFill>
                          <a:latin typeface="Ubuntu" panose="020B0504030602030204" pitchFamily="34" charset="0"/>
                          <a:cs typeface="Arial"/>
                        </a:rPr>
                        <a:t>CNN,</a:t>
                      </a:r>
                      <a:r>
                        <a:rPr sz="900" b="1" spc="-40" dirty="0">
                          <a:solidFill>
                            <a:srgbClr val="013B82"/>
                          </a:solidFill>
                          <a:latin typeface="Ubuntu" panose="020B0504030602030204" pitchFamily="34" charset="0"/>
                          <a:cs typeface="Arial"/>
                        </a:rPr>
                        <a:t> </a:t>
                      </a:r>
                      <a:r>
                        <a:rPr sz="900" b="1" dirty="0">
                          <a:solidFill>
                            <a:srgbClr val="013B82"/>
                          </a:solidFill>
                          <a:latin typeface="Ubuntu" panose="020B0504030602030204" pitchFamily="34" charset="0"/>
                          <a:cs typeface="Arial"/>
                        </a:rPr>
                        <a:t>HB</a:t>
                      </a:r>
                      <a:r>
                        <a:rPr sz="900" b="1" spc="-40" dirty="0">
                          <a:solidFill>
                            <a:srgbClr val="013B82"/>
                          </a:solidFill>
                          <a:latin typeface="Ubuntu" panose="020B0504030602030204" pitchFamily="34" charset="0"/>
                          <a:cs typeface="Arial"/>
                        </a:rPr>
                        <a:t>O</a:t>
                      </a:r>
                      <a:r>
                        <a:rPr sz="900" b="1" dirty="0">
                          <a:solidFill>
                            <a:srgbClr val="013B82"/>
                          </a:solidFill>
                          <a:latin typeface="Ubuntu" panose="020B0504030602030204" pitchFamily="34" charset="0"/>
                          <a:cs typeface="Arial"/>
                        </a:rPr>
                        <a:t>,</a:t>
                      </a:r>
                      <a:r>
                        <a:rPr sz="900" b="1" spc="-40" dirty="0">
                          <a:solidFill>
                            <a:srgbClr val="013B82"/>
                          </a:solidFill>
                          <a:latin typeface="Ubuntu" panose="020B0504030602030204" pitchFamily="34" charset="0"/>
                          <a:cs typeface="Arial"/>
                        </a:rPr>
                        <a:t> </a:t>
                      </a:r>
                      <a:r>
                        <a:rPr sz="900" b="1" dirty="0">
                          <a:solidFill>
                            <a:srgbClr val="013B82"/>
                          </a:solidFill>
                          <a:latin typeface="Ubuntu" panose="020B0504030602030204" pitchFamily="34" charset="0"/>
                          <a:cs typeface="Arial"/>
                        </a:rPr>
                        <a:t>BB</a:t>
                      </a:r>
                      <a:r>
                        <a:rPr sz="900" b="1" spc="10" dirty="0">
                          <a:solidFill>
                            <a:srgbClr val="013B82"/>
                          </a:solidFill>
                          <a:latin typeface="Ubuntu" panose="020B0504030602030204" pitchFamily="34" charset="0"/>
                          <a:cs typeface="Arial"/>
                        </a:rPr>
                        <a:t>C</a:t>
                      </a:r>
                      <a:r>
                        <a:rPr sz="900" b="1" dirty="0">
                          <a:solidFill>
                            <a:srgbClr val="013B82"/>
                          </a:solidFill>
                          <a:latin typeface="Ubuntu" panose="020B0504030602030204" pitchFamily="34" charset="0"/>
                          <a:cs typeface="Arial"/>
                        </a:rPr>
                        <a:t>)</a:t>
                      </a:r>
                      <a:endParaRPr sz="900" dirty="0">
                        <a:latin typeface="Ubuntu" panose="020B0504030602030204" pitchFamily="34" charset="0"/>
                        <a:cs typeface="Arial"/>
                      </a:endParaRPr>
                    </a:p>
                  </a:txBody>
                  <a:tcPr marL="0" marR="0" marT="107576" marB="0">
                    <a:lnR w="38100">
                      <a:solidFill>
                        <a:srgbClr val="39BB9C"/>
                      </a:solidFill>
                      <a:prstDash val="solid"/>
                    </a:lnR>
                    <a:lnT w="12700">
                      <a:solidFill>
                        <a:srgbClr val="B2B3B4"/>
                      </a:solidFill>
                      <a:prstDash val="solid"/>
                    </a:lnT>
                    <a:lnB w="12700">
                      <a:solidFill>
                        <a:srgbClr val="B2B3B4"/>
                      </a:solidFill>
                      <a:prstDash val="solid"/>
                    </a:lnB>
                  </a:tcPr>
                </a:tc>
                <a:tc>
                  <a:txBody>
                    <a:bodyPr/>
                    <a:lstStyle/>
                    <a:p>
                      <a:pPr marL="1164590">
                        <a:lnSpc>
                          <a:spcPct val="100000"/>
                        </a:lnSpc>
                        <a:spcBef>
                          <a:spcPts val="960"/>
                        </a:spcBef>
                      </a:pPr>
                      <a:r>
                        <a:rPr sz="1300" b="1" spc="-10" dirty="0">
                          <a:solidFill>
                            <a:srgbClr val="013B82"/>
                          </a:solidFill>
                          <a:latin typeface="Ubuntu" panose="020B0504030602030204" pitchFamily="34" charset="0"/>
                          <a:cs typeface="Arial"/>
                        </a:rPr>
                        <a:t>Television</a:t>
                      </a:r>
                      <a:endParaRPr sz="1300" dirty="0">
                        <a:latin typeface="Ubuntu" panose="020B0504030602030204" pitchFamily="34" charset="0"/>
                        <a:cs typeface="Arial"/>
                      </a:endParaRPr>
                    </a:p>
                    <a:p>
                      <a:pPr marL="1164590">
                        <a:lnSpc>
                          <a:spcPct val="100000"/>
                        </a:lnSpc>
                      </a:pPr>
                      <a:r>
                        <a:rPr sz="900" b="1" spc="15" dirty="0">
                          <a:solidFill>
                            <a:srgbClr val="013B82"/>
                          </a:solidFill>
                          <a:latin typeface="Ubuntu" panose="020B0504030602030204" pitchFamily="34" charset="0"/>
                          <a:cs typeface="Arial"/>
                        </a:rPr>
                        <a:t>National,</a:t>
                      </a:r>
                      <a:r>
                        <a:rPr sz="900" b="1" spc="-50" dirty="0">
                          <a:solidFill>
                            <a:srgbClr val="013B82"/>
                          </a:solidFill>
                          <a:latin typeface="Ubuntu" panose="020B0504030602030204" pitchFamily="34" charset="0"/>
                          <a:cs typeface="Arial"/>
                        </a:rPr>
                        <a:t> </a:t>
                      </a:r>
                      <a:r>
                        <a:rPr sz="900" b="1" spc="-5" dirty="0">
                          <a:solidFill>
                            <a:srgbClr val="013B82"/>
                          </a:solidFill>
                          <a:latin typeface="Ubuntu" panose="020B0504030602030204" pitchFamily="34" charset="0"/>
                          <a:cs typeface="Arial"/>
                        </a:rPr>
                        <a:t>local</a:t>
                      </a:r>
                      <a:r>
                        <a:rPr sz="900" b="1" spc="-45" dirty="0">
                          <a:solidFill>
                            <a:srgbClr val="013B82"/>
                          </a:solidFill>
                          <a:latin typeface="Ubuntu" panose="020B0504030602030204" pitchFamily="34" charset="0"/>
                          <a:cs typeface="Arial"/>
                        </a:rPr>
                        <a:t> </a:t>
                      </a:r>
                      <a:r>
                        <a:rPr sz="900" b="1" spc="-15" dirty="0">
                          <a:solidFill>
                            <a:srgbClr val="013B82"/>
                          </a:solidFill>
                          <a:latin typeface="Ubuntu" panose="020B0504030602030204" pitchFamily="34" charset="0"/>
                          <a:cs typeface="Arial"/>
                        </a:rPr>
                        <a:t>and</a:t>
                      </a:r>
                      <a:r>
                        <a:rPr sz="900" b="1" spc="-50" dirty="0">
                          <a:solidFill>
                            <a:srgbClr val="013B82"/>
                          </a:solidFill>
                          <a:latin typeface="Ubuntu" panose="020B0504030602030204" pitchFamily="34" charset="0"/>
                          <a:cs typeface="Arial"/>
                        </a:rPr>
                        <a:t> </a:t>
                      </a:r>
                      <a:r>
                        <a:rPr sz="900" b="1" spc="-10" dirty="0">
                          <a:solidFill>
                            <a:srgbClr val="013B82"/>
                          </a:solidFill>
                          <a:latin typeface="Ubuntu" panose="020B0504030602030204" pitchFamily="34" charset="0"/>
                          <a:cs typeface="Arial"/>
                        </a:rPr>
                        <a:t>cable</a:t>
                      </a:r>
                      <a:r>
                        <a:rPr sz="900" b="1" spc="-45" dirty="0">
                          <a:solidFill>
                            <a:srgbClr val="013B82"/>
                          </a:solidFill>
                          <a:latin typeface="Ubuntu" panose="020B0504030602030204" pitchFamily="34" charset="0"/>
                          <a:cs typeface="Arial"/>
                        </a:rPr>
                        <a:t> </a:t>
                      </a:r>
                      <a:r>
                        <a:rPr sz="900" b="1" spc="-15" dirty="0">
                          <a:solidFill>
                            <a:srgbClr val="013B82"/>
                          </a:solidFill>
                          <a:latin typeface="Ubuntu" panose="020B0504030602030204" pitchFamily="34" charset="0"/>
                          <a:cs typeface="Arial"/>
                        </a:rPr>
                        <a:t>news</a:t>
                      </a:r>
                      <a:endParaRPr sz="900" dirty="0">
                        <a:latin typeface="Ubuntu" panose="020B0504030602030204" pitchFamily="34" charset="0"/>
                        <a:cs typeface="Arial"/>
                      </a:endParaRPr>
                    </a:p>
                    <a:p>
                      <a:pPr marL="1164590">
                        <a:lnSpc>
                          <a:spcPct val="100000"/>
                        </a:lnSpc>
                        <a:spcBef>
                          <a:spcPts val="100"/>
                        </a:spcBef>
                      </a:pPr>
                      <a:r>
                        <a:rPr sz="900" b="1" spc="-20" dirty="0">
                          <a:solidFill>
                            <a:srgbClr val="013B82"/>
                          </a:solidFill>
                          <a:latin typeface="Ubuntu" panose="020B0504030602030204" pitchFamily="34" charset="0"/>
                          <a:cs typeface="Arial"/>
                        </a:rPr>
                        <a:t>(</a:t>
                      </a:r>
                      <a:r>
                        <a:rPr sz="900" b="1" dirty="0">
                          <a:solidFill>
                            <a:srgbClr val="013B82"/>
                          </a:solidFill>
                          <a:latin typeface="Ubuntu" panose="020B0504030602030204" pitchFamily="34" charset="0"/>
                          <a:cs typeface="Arial"/>
                        </a:rPr>
                        <a:t>CNN,</a:t>
                      </a:r>
                      <a:r>
                        <a:rPr sz="900" b="1" spc="-40" dirty="0">
                          <a:solidFill>
                            <a:srgbClr val="013B82"/>
                          </a:solidFill>
                          <a:latin typeface="Ubuntu" panose="020B0504030602030204" pitchFamily="34" charset="0"/>
                          <a:cs typeface="Arial"/>
                        </a:rPr>
                        <a:t> </a:t>
                      </a:r>
                      <a:r>
                        <a:rPr sz="900" b="1" dirty="0">
                          <a:solidFill>
                            <a:srgbClr val="013B82"/>
                          </a:solidFill>
                          <a:latin typeface="Ubuntu" panose="020B0504030602030204" pitchFamily="34" charset="0"/>
                          <a:cs typeface="Arial"/>
                        </a:rPr>
                        <a:t>HB</a:t>
                      </a:r>
                      <a:r>
                        <a:rPr sz="900" b="1" spc="-40" dirty="0">
                          <a:solidFill>
                            <a:srgbClr val="013B82"/>
                          </a:solidFill>
                          <a:latin typeface="Ubuntu" panose="020B0504030602030204" pitchFamily="34" charset="0"/>
                          <a:cs typeface="Arial"/>
                        </a:rPr>
                        <a:t>O</a:t>
                      </a:r>
                      <a:r>
                        <a:rPr sz="900" b="1" dirty="0">
                          <a:solidFill>
                            <a:srgbClr val="013B82"/>
                          </a:solidFill>
                          <a:latin typeface="Ubuntu" panose="020B0504030602030204" pitchFamily="34" charset="0"/>
                          <a:cs typeface="Arial"/>
                        </a:rPr>
                        <a:t>,</a:t>
                      </a:r>
                      <a:r>
                        <a:rPr sz="900" b="1" spc="-40" dirty="0">
                          <a:solidFill>
                            <a:srgbClr val="013B82"/>
                          </a:solidFill>
                          <a:latin typeface="Ubuntu" panose="020B0504030602030204" pitchFamily="34" charset="0"/>
                          <a:cs typeface="Arial"/>
                        </a:rPr>
                        <a:t> </a:t>
                      </a:r>
                      <a:r>
                        <a:rPr sz="900" b="1" dirty="0">
                          <a:solidFill>
                            <a:srgbClr val="013B82"/>
                          </a:solidFill>
                          <a:latin typeface="Ubuntu" panose="020B0504030602030204" pitchFamily="34" charset="0"/>
                          <a:cs typeface="Arial"/>
                        </a:rPr>
                        <a:t>BB</a:t>
                      </a:r>
                      <a:r>
                        <a:rPr sz="900" b="1" spc="10" dirty="0">
                          <a:solidFill>
                            <a:srgbClr val="013B82"/>
                          </a:solidFill>
                          <a:latin typeface="Ubuntu" panose="020B0504030602030204" pitchFamily="34" charset="0"/>
                          <a:cs typeface="Arial"/>
                        </a:rPr>
                        <a:t>C</a:t>
                      </a:r>
                      <a:r>
                        <a:rPr sz="900" b="1" dirty="0">
                          <a:solidFill>
                            <a:srgbClr val="013B82"/>
                          </a:solidFill>
                          <a:latin typeface="Ubuntu" panose="020B0504030602030204" pitchFamily="34" charset="0"/>
                          <a:cs typeface="Arial"/>
                        </a:rPr>
                        <a:t>)</a:t>
                      </a:r>
                      <a:endParaRPr sz="900" dirty="0">
                        <a:latin typeface="Ubuntu" panose="020B0504030602030204" pitchFamily="34" charset="0"/>
                        <a:cs typeface="Arial"/>
                      </a:endParaRPr>
                    </a:p>
                  </a:txBody>
                  <a:tcPr marL="0" marR="0" marT="107576" marB="0">
                    <a:lnL w="38100">
                      <a:solidFill>
                        <a:srgbClr val="39BB9C"/>
                      </a:solidFill>
                      <a:prstDash val="solid"/>
                    </a:lnL>
                    <a:lnT w="12700">
                      <a:solidFill>
                        <a:srgbClr val="B2B3B4"/>
                      </a:solidFill>
                      <a:prstDash val="solid"/>
                    </a:lnT>
                    <a:lnB w="12700">
                      <a:solidFill>
                        <a:srgbClr val="B2B3B4"/>
                      </a:solidFill>
                      <a:prstDash val="solid"/>
                    </a:lnB>
                  </a:tcPr>
                </a:tc>
                <a:extLst>
                  <a:ext uri="{0D108BD9-81ED-4DB2-BD59-A6C34878D82A}">
                    <a16:rowId xmlns:a16="http://schemas.microsoft.com/office/drawing/2014/main" val="10001"/>
                  </a:ext>
                </a:extLst>
              </a:tr>
              <a:tr h="356347">
                <a:tc>
                  <a:txBody>
                    <a:bodyPr/>
                    <a:lstStyle/>
                    <a:p>
                      <a:pPr marL="966469">
                        <a:lnSpc>
                          <a:spcPct val="100000"/>
                        </a:lnSpc>
                        <a:spcBef>
                          <a:spcPts val="495"/>
                        </a:spcBef>
                      </a:pPr>
                      <a:r>
                        <a:rPr sz="1300" b="1" spc="-30" dirty="0">
                          <a:solidFill>
                            <a:srgbClr val="013B82"/>
                          </a:solidFill>
                          <a:latin typeface="Ubuntu" panose="020B0504030602030204" pitchFamily="34" charset="0"/>
                          <a:cs typeface="Arial"/>
                        </a:rPr>
                        <a:t>Radio</a:t>
                      </a:r>
                      <a:endParaRPr sz="1300" dirty="0">
                        <a:latin typeface="Ubuntu" panose="020B0504030602030204" pitchFamily="34" charset="0"/>
                        <a:cs typeface="Arial"/>
                      </a:endParaRPr>
                    </a:p>
                  </a:txBody>
                  <a:tcPr marL="0" marR="0" marT="55469" marB="0">
                    <a:lnR w="38100">
                      <a:solidFill>
                        <a:srgbClr val="39BB9C"/>
                      </a:solidFill>
                      <a:prstDash val="solid"/>
                    </a:lnR>
                    <a:lnT w="12700">
                      <a:solidFill>
                        <a:srgbClr val="B2B3B4"/>
                      </a:solidFill>
                      <a:prstDash val="solid"/>
                    </a:lnT>
                    <a:lnB w="12700">
                      <a:solidFill>
                        <a:srgbClr val="B2B3B4"/>
                      </a:solidFill>
                      <a:prstDash val="solid"/>
                    </a:lnB>
                  </a:tcPr>
                </a:tc>
                <a:tc>
                  <a:txBody>
                    <a:bodyPr/>
                    <a:lstStyle/>
                    <a:p>
                      <a:pPr marL="1164590">
                        <a:lnSpc>
                          <a:spcPct val="100000"/>
                        </a:lnSpc>
                        <a:spcBef>
                          <a:spcPts val="495"/>
                        </a:spcBef>
                      </a:pPr>
                      <a:r>
                        <a:rPr sz="1300" b="1" spc="-30" dirty="0">
                          <a:solidFill>
                            <a:srgbClr val="013B82"/>
                          </a:solidFill>
                          <a:latin typeface="Ubuntu" panose="020B0504030602030204" pitchFamily="34" charset="0"/>
                          <a:cs typeface="Arial"/>
                        </a:rPr>
                        <a:t>Radio</a:t>
                      </a:r>
                      <a:endParaRPr sz="1300" dirty="0">
                        <a:latin typeface="Ubuntu" panose="020B0504030602030204" pitchFamily="34" charset="0"/>
                        <a:cs typeface="Arial"/>
                      </a:endParaRPr>
                    </a:p>
                  </a:txBody>
                  <a:tcPr marL="0" marR="0" marT="55469" marB="0">
                    <a:lnL w="38100">
                      <a:solidFill>
                        <a:srgbClr val="39BB9C"/>
                      </a:solidFill>
                      <a:prstDash val="solid"/>
                    </a:lnL>
                    <a:lnT w="12700">
                      <a:solidFill>
                        <a:srgbClr val="B2B3B4"/>
                      </a:solidFill>
                      <a:prstDash val="solid"/>
                    </a:lnT>
                    <a:lnB w="12700">
                      <a:solidFill>
                        <a:srgbClr val="B2B3B4"/>
                      </a:solidFill>
                      <a:prstDash val="solid"/>
                    </a:lnB>
                  </a:tcPr>
                </a:tc>
                <a:extLst>
                  <a:ext uri="{0D108BD9-81ED-4DB2-BD59-A6C34878D82A}">
                    <a16:rowId xmlns:a16="http://schemas.microsoft.com/office/drawing/2014/main" val="10002"/>
                  </a:ext>
                </a:extLst>
              </a:tr>
              <a:tr h="352985">
                <a:tc>
                  <a:txBody>
                    <a:bodyPr/>
                    <a:lstStyle/>
                    <a:p>
                      <a:pPr marL="966469">
                        <a:lnSpc>
                          <a:spcPct val="100000"/>
                        </a:lnSpc>
                        <a:spcBef>
                          <a:spcPts val="459"/>
                        </a:spcBef>
                      </a:pPr>
                      <a:r>
                        <a:rPr sz="1300" b="1" spc="-5" dirty="0">
                          <a:solidFill>
                            <a:srgbClr val="013B82"/>
                          </a:solidFill>
                          <a:latin typeface="Ubuntu" panose="020B0504030602030204" pitchFamily="34" charset="0"/>
                          <a:cs typeface="Arial"/>
                        </a:rPr>
                        <a:t>Newspapers</a:t>
                      </a:r>
                      <a:endParaRPr sz="1300" dirty="0">
                        <a:latin typeface="Ubuntu" panose="020B0504030602030204" pitchFamily="34" charset="0"/>
                        <a:cs typeface="Arial"/>
                      </a:endParaRPr>
                    </a:p>
                  </a:txBody>
                  <a:tcPr marL="0" marR="0" marT="51546" marB="0">
                    <a:lnR w="38100">
                      <a:solidFill>
                        <a:srgbClr val="39BB9C"/>
                      </a:solidFill>
                      <a:prstDash val="solid"/>
                    </a:lnR>
                    <a:lnT w="12700">
                      <a:solidFill>
                        <a:srgbClr val="B2B3B4"/>
                      </a:solidFill>
                      <a:prstDash val="solid"/>
                    </a:lnT>
                    <a:lnB w="12700">
                      <a:solidFill>
                        <a:srgbClr val="B2B3B4"/>
                      </a:solidFill>
                      <a:prstDash val="solid"/>
                    </a:lnB>
                  </a:tcPr>
                </a:tc>
                <a:tc>
                  <a:txBody>
                    <a:bodyPr/>
                    <a:lstStyle/>
                    <a:p>
                      <a:pPr marL="1164590">
                        <a:lnSpc>
                          <a:spcPct val="100000"/>
                        </a:lnSpc>
                        <a:spcBef>
                          <a:spcPts val="459"/>
                        </a:spcBef>
                      </a:pPr>
                      <a:r>
                        <a:rPr sz="1300" b="1" spc="-5" dirty="0">
                          <a:solidFill>
                            <a:srgbClr val="013B82"/>
                          </a:solidFill>
                          <a:latin typeface="Ubuntu" panose="020B0504030602030204" pitchFamily="34" charset="0"/>
                          <a:cs typeface="Arial"/>
                        </a:rPr>
                        <a:t>Newspapers</a:t>
                      </a:r>
                      <a:endParaRPr sz="1300" dirty="0">
                        <a:latin typeface="Ubuntu" panose="020B0504030602030204" pitchFamily="34" charset="0"/>
                        <a:cs typeface="Arial"/>
                      </a:endParaRPr>
                    </a:p>
                  </a:txBody>
                  <a:tcPr marL="0" marR="0" marT="51546" marB="0">
                    <a:lnL w="38100">
                      <a:solidFill>
                        <a:srgbClr val="39BB9C"/>
                      </a:solidFill>
                      <a:prstDash val="solid"/>
                    </a:lnL>
                    <a:lnT w="12700">
                      <a:solidFill>
                        <a:srgbClr val="B2B3B4"/>
                      </a:solidFill>
                      <a:prstDash val="solid"/>
                    </a:lnT>
                    <a:lnB w="12700">
                      <a:solidFill>
                        <a:srgbClr val="B2B3B4"/>
                      </a:solidFill>
                      <a:prstDash val="solid"/>
                    </a:lnB>
                  </a:tcPr>
                </a:tc>
                <a:extLst>
                  <a:ext uri="{0D108BD9-81ED-4DB2-BD59-A6C34878D82A}">
                    <a16:rowId xmlns:a16="http://schemas.microsoft.com/office/drawing/2014/main" val="10003"/>
                  </a:ext>
                </a:extLst>
              </a:tr>
              <a:tr h="352985">
                <a:tc>
                  <a:txBody>
                    <a:bodyPr/>
                    <a:lstStyle/>
                    <a:p>
                      <a:pPr marL="966469">
                        <a:lnSpc>
                          <a:spcPct val="100000"/>
                        </a:lnSpc>
                        <a:spcBef>
                          <a:spcPts val="459"/>
                        </a:spcBef>
                      </a:pPr>
                      <a:r>
                        <a:rPr sz="1300" b="1" spc="-5" dirty="0">
                          <a:solidFill>
                            <a:srgbClr val="013B82"/>
                          </a:solidFill>
                          <a:latin typeface="Ubuntu" panose="020B0504030602030204" pitchFamily="34" charset="0"/>
                          <a:cs typeface="Arial"/>
                        </a:rPr>
                        <a:t>Magazines</a:t>
                      </a:r>
                      <a:endParaRPr sz="1300" dirty="0">
                        <a:latin typeface="Ubuntu" panose="020B0504030602030204" pitchFamily="34" charset="0"/>
                        <a:cs typeface="Arial"/>
                      </a:endParaRPr>
                    </a:p>
                  </a:txBody>
                  <a:tcPr marL="0" marR="0" marT="51546" marB="0">
                    <a:lnR w="38100">
                      <a:solidFill>
                        <a:srgbClr val="39BB9C"/>
                      </a:solidFill>
                      <a:prstDash val="solid"/>
                    </a:lnR>
                    <a:lnT w="12700">
                      <a:solidFill>
                        <a:srgbClr val="B2B3B4"/>
                      </a:solidFill>
                      <a:prstDash val="solid"/>
                    </a:lnT>
                    <a:lnB w="12700">
                      <a:solidFill>
                        <a:srgbClr val="B2B3B4"/>
                      </a:solidFill>
                      <a:prstDash val="solid"/>
                    </a:lnB>
                  </a:tcPr>
                </a:tc>
                <a:tc>
                  <a:txBody>
                    <a:bodyPr/>
                    <a:lstStyle/>
                    <a:p>
                      <a:pPr marL="1164590">
                        <a:lnSpc>
                          <a:spcPct val="100000"/>
                        </a:lnSpc>
                        <a:spcBef>
                          <a:spcPts val="459"/>
                        </a:spcBef>
                      </a:pPr>
                      <a:r>
                        <a:rPr sz="1300" b="1" spc="-5" dirty="0">
                          <a:solidFill>
                            <a:srgbClr val="013B82"/>
                          </a:solidFill>
                          <a:latin typeface="Ubuntu" panose="020B0504030602030204" pitchFamily="34" charset="0"/>
                          <a:cs typeface="Arial"/>
                        </a:rPr>
                        <a:t>Magazines</a:t>
                      </a:r>
                      <a:endParaRPr sz="1300" dirty="0">
                        <a:latin typeface="Ubuntu" panose="020B0504030602030204" pitchFamily="34" charset="0"/>
                        <a:cs typeface="Arial"/>
                      </a:endParaRPr>
                    </a:p>
                  </a:txBody>
                  <a:tcPr marL="0" marR="0" marT="51546" marB="0">
                    <a:lnL w="38100">
                      <a:solidFill>
                        <a:srgbClr val="39BB9C"/>
                      </a:solidFill>
                      <a:prstDash val="solid"/>
                    </a:lnL>
                    <a:lnT w="12700">
                      <a:solidFill>
                        <a:srgbClr val="B2B3B4"/>
                      </a:solidFill>
                      <a:prstDash val="solid"/>
                    </a:lnT>
                    <a:lnB w="12700">
                      <a:solidFill>
                        <a:srgbClr val="B2B3B4"/>
                      </a:solidFill>
                      <a:prstDash val="solid"/>
                    </a:lnB>
                  </a:tcPr>
                </a:tc>
                <a:extLst>
                  <a:ext uri="{0D108BD9-81ED-4DB2-BD59-A6C34878D82A}">
                    <a16:rowId xmlns:a16="http://schemas.microsoft.com/office/drawing/2014/main" val="10004"/>
                  </a:ext>
                </a:extLst>
              </a:tr>
              <a:tr h="906650">
                <a:tc>
                  <a:txBody>
                    <a:bodyPr/>
                    <a:lstStyle/>
                    <a:p>
                      <a:pPr marL="966469">
                        <a:lnSpc>
                          <a:spcPts val="1910"/>
                        </a:lnSpc>
                        <a:spcBef>
                          <a:spcPts val="710"/>
                        </a:spcBef>
                      </a:pPr>
                      <a:r>
                        <a:rPr sz="1400" b="1" spc="55" dirty="0">
                          <a:solidFill>
                            <a:srgbClr val="013B82"/>
                          </a:solidFill>
                          <a:latin typeface="Ubuntu" panose="020B0504030602030204" pitchFamily="34" charset="0"/>
                          <a:cs typeface="Arial"/>
                        </a:rPr>
                        <a:t>Internet</a:t>
                      </a:r>
                      <a:endParaRPr sz="1400" dirty="0">
                        <a:latin typeface="Ubuntu" panose="020B0504030602030204" pitchFamily="34" charset="0"/>
                        <a:cs typeface="Arial"/>
                      </a:endParaRPr>
                    </a:p>
                    <a:p>
                      <a:pPr marL="966469">
                        <a:lnSpc>
                          <a:spcPts val="1190"/>
                        </a:lnSpc>
                      </a:pPr>
                      <a:r>
                        <a:rPr sz="900" b="1" dirty="0">
                          <a:solidFill>
                            <a:srgbClr val="013B82"/>
                          </a:solidFill>
                          <a:latin typeface="Ubuntu" panose="020B0504030602030204" pitchFamily="34" charset="0"/>
                          <a:cs typeface="Arial"/>
                        </a:rPr>
                        <a:t>Blogs,</a:t>
                      </a:r>
                      <a:r>
                        <a:rPr sz="900" b="1" spc="-40" dirty="0">
                          <a:solidFill>
                            <a:srgbClr val="013B82"/>
                          </a:solidFill>
                          <a:latin typeface="Ubuntu" panose="020B0504030602030204" pitchFamily="34" charset="0"/>
                          <a:cs typeface="Arial"/>
                        </a:rPr>
                        <a:t> </a:t>
                      </a:r>
                      <a:r>
                        <a:rPr sz="900" b="1" dirty="0">
                          <a:solidFill>
                            <a:srgbClr val="013B82"/>
                          </a:solidFill>
                          <a:latin typeface="Ubuntu" panose="020B0504030602030204" pitchFamily="34" charset="0"/>
                          <a:cs typeface="Arial"/>
                        </a:rPr>
                        <a:t>social</a:t>
                      </a:r>
                      <a:r>
                        <a:rPr sz="900" b="1" spc="-40" dirty="0">
                          <a:solidFill>
                            <a:srgbClr val="013B82"/>
                          </a:solidFill>
                          <a:latin typeface="Ubuntu" panose="020B0504030602030204" pitchFamily="34" charset="0"/>
                          <a:cs typeface="Arial"/>
                        </a:rPr>
                        <a:t> </a:t>
                      </a:r>
                      <a:r>
                        <a:rPr sz="900" b="1" dirty="0">
                          <a:solidFill>
                            <a:srgbClr val="013B82"/>
                          </a:solidFill>
                          <a:latin typeface="Ubuntu" panose="020B0504030602030204" pitchFamily="34" charset="0"/>
                          <a:cs typeface="Arial"/>
                        </a:rPr>
                        <a:t>media</a:t>
                      </a:r>
                      <a:r>
                        <a:rPr sz="900" b="1" spc="-40" dirty="0">
                          <a:solidFill>
                            <a:srgbClr val="013B82"/>
                          </a:solidFill>
                          <a:latin typeface="Ubuntu" panose="020B0504030602030204" pitchFamily="34" charset="0"/>
                          <a:cs typeface="Arial"/>
                        </a:rPr>
                        <a:t> </a:t>
                      </a:r>
                      <a:r>
                        <a:rPr sz="900" b="1" dirty="0">
                          <a:solidFill>
                            <a:srgbClr val="013B82"/>
                          </a:solidFill>
                          <a:latin typeface="Ubuntu" panose="020B0504030602030204" pitchFamily="34" charset="0"/>
                          <a:cs typeface="Arial"/>
                        </a:rPr>
                        <a:t>(</a:t>
                      </a:r>
                      <a:r>
                        <a:rPr sz="900" b="1" spc="-25" dirty="0">
                          <a:solidFill>
                            <a:srgbClr val="013B82"/>
                          </a:solidFill>
                          <a:latin typeface="Ubuntu" panose="020B0504030602030204" pitchFamily="34" charset="0"/>
                          <a:cs typeface="Arial"/>
                        </a:rPr>
                        <a:t>F</a:t>
                      </a:r>
                      <a:r>
                        <a:rPr sz="900" b="1" dirty="0">
                          <a:solidFill>
                            <a:srgbClr val="013B82"/>
                          </a:solidFill>
                          <a:latin typeface="Ubuntu" panose="020B0504030602030204" pitchFamily="34" charset="0"/>
                          <a:cs typeface="Arial"/>
                        </a:rPr>
                        <a:t>a</a:t>
                      </a:r>
                      <a:r>
                        <a:rPr sz="900" b="1" spc="-25" dirty="0">
                          <a:solidFill>
                            <a:srgbClr val="013B82"/>
                          </a:solidFill>
                          <a:latin typeface="Ubuntu" panose="020B0504030602030204" pitchFamily="34" charset="0"/>
                          <a:cs typeface="Arial"/>
                        </a:rPr>
                        <a:t>c</a:t>
                      </a:r>
                      <a:r>
                        <a:rPr sz="900" b="1" dirty="0">
                          <a:solidFill>
                            <a:srgbClr val="013B82"/>
                          </a:solidFill>
                          <a:latin typeface="Ubuntu" panose="020B0504030602030204" pitchFamily="34" charset="0"/>
                          <a:cs typeface="Arial"/>
                        </a:rPr>
                        <a:t>eboo</a:t>
                      </a:r>
                      <a:r>
                        <a:rPr sz="900" b="1" spc="10" dirty="0">
                          <a:solidFill>
                            <a:srgbClr val="013B82"/>
                          </a:solidFill>
                          <a:latin typeface="Ubuntu" panose="020B0504030602030204" pitchFamily="34" charset="0"/>
                          <a:cs typeface="Arial"/>
                        </a:rPr>
                        <a:t>k</a:t>
                      </a:r>
                      <a:r>
                        <a:rPr sz="900" b="1" dirty="0">
                          <a:solidFill>
                            <a:srgbClr val="013B82"/>
                          </a:solidFill>
                          <a:latin typeface="Ubuntu" panose="020B0504030602030204" pitchFamily="34" charset="0"/>
                          <a:cs typeface="Arial"/>
                        </a:rPr>
                        <a:t>,</a:t>
                      </a:r>
                      <a:endParaRPr sz="900" dirty="0">
                        <a:latin typeface="Ubuntu" panose="020B0504030602030204" pitchFamily="34" charset="0"/>
                        <a:cs typeface="Arial"/>
                      </a:endParaRPr>
                    </a:p>
                    <a:p>
                      <a:pPr marL="966469" marR="581025">
                        <a:lnSpc>
                          <a:spcPct val="108300"/>
                        </a:lnSpc>
                      </a:pPr>
                      <a:r>
                        <a:rPr sz="900" b="1" spc="-5" dirty="0">
                          <a:solidFill>
                            <a:srgbClr val="013B82"/>
                          </a:solidFill>
                          <a:latin typeface="Ubuntu" panose="020B0504030602030204" pitchFamily="34" charset="0"/>
                          <a:cs typeface="Arial"/>
                        </a:rPr>
                        <a:t>Instagram,</a:t>
                      </a:r>
                      <a:r>
                        <a:rPr sz="900" b="1" spc="-65" dirty="0">
                          <a:solidFill>
                            <a:srgbClr val="013B82"/>
                          </a:solidFill>
                          <a:latin typeface="Ubuntu" panose="020B0504030602030204" pitchFamily="34" charset="0"/>
                          <a:cs typeface="Arial"/>
                        </a:rPr>
                        <a:t> </a:t>
                      </a:r>
                      <a:r>
                        <a:rPr sz="900" b="1" spc="20" dirty="0">
                          <a:solidFill>
                            <a:srgbClr val="013B82"/>
                          </a:solidFill>
                          <a:latin typeface="Ubuntu" panose="020B0504030602030204" pitchFamily="34" charset="0"/>
                          <a:cs typeface="Arial"/>
                        </a:rPr>
                        <a:t>Twitter),</a:t>
                      </a:r>
                      <a:r>
                        <a:rPr sz="900" b="1" spc="-60" dirty="0">
                          <a:solidFill>
                            <a:srgbClr val="013B82"/>
                          </a:solidFill>
                          <a:latin typeface="Ubuntu" panose="020B0504030602030204" pitchFamily="34" charset="0"/>
                          <a:cs typeface="Arial"/>
                        </a:rPr>
                        <a:t> </a:t>
                      </a:r>
                      <a:r>
                        <a:rPr sz="900" b="1" spc="-5" dirty="0">
                          <a:solidFill>
                            <a:srgbClr val="013B82"/>
                          </a:solidFill>
                          <a:latin typeface="Ubuntu" panose="020B0504030602030204" pitchFamily="34" charset="0"/>
                          <a:cs typeface="Arial"/>
                        </a:rPr>
                        <a:t>comment </a:t>
                      </a:r>
                      <a:r>
                        <a:rPr sz="900" b="1" spc="-265" dirty="0">
                          <a:solidFill>
                            <a:srgbClr val="013B82"/>
                          </a:solidFill>
                          <a:latin typeface="Ubuntu" panose="020B0504030602030204" pitchFamily="34" charset="0"/>
                          <a:cs typeface="Arial"/>
                        </a:rPr>
                        <a:t> </a:t>
                      </a:r>
                      <a:r>
                        <a:rPr sz="900" b="1" spc="-15" dirty="0">
                          <a:solidFill>
                            <a:srgbClr val="013B82"/>
                          </a:solidFill>
                          <a:latin typeface="Ubuntu" panose="020B0504030602030204" pitchFamily="34" charset="0"/>
                          <a:cs typeface="Arial"/>
                        </a:rPr>
                        <a:t>posts,</a:t>
                      </a:r>
                      <a:r>
                        <a:rPr sz="900" b="1" spc="-45" dirty="0">
                          <a:solidFill>
                            <a:srgbClr val="013B82"/>
                          </a:solidFill>
                          <a:latin typeface="Ubuntu" panose="020B0504030602030204" pitchFamily="34" charset="0"/>
                          <a:cs typeface="Arial"/>
                        </a:rPr>
                        <a:t> </a:t>
                      </a:r>
                      <a:r>
                        <a:rPr sz="900" b="1" spc="-20" dirty="0">
                          <a:solidFill>
                            <a:srgbClr val="013B82"/>
                          </a:solidFill>
                          <a:latin typeface="Ubuntu" panose="020B0504030602030204" pitchFamily="34" charset="0"/>
                          <a:cs typeface="Arial"/>
                        </a:rPr>
                        <a:t>podcasts</a:t>
                      </a:r>
                      <a:endParaRPr sz="900" dirty="0">
                        <a:latin typeface="Ubuntu" panose="020B0504030602030204" pitchFamily="34" charset="0"/>
                        <a:cs typeface="Arial"/>
                      </a:endParaRPr>
                    </a:p>
                  </a:txBody>
                  <a:tcPr marL="0" marR="0" marT="79562" marB="0">
                    <a:lnR w="38100">
                      <a:solidFill>
                        <a:srgbClr val="39BB9C"/>
                      </a:solidFill>
                      <a:prstDash val="solid"/>
                    </a:lnR>
                    <a:lnT w="12700">
                      <a:solidFill>
                        <a:srgbClr val="B2B3B4"/>
                      </a:solidFill>
                      <a:prstDash val="solid"/>
                    </a:lnT>
                  </a:tcPr>
                </a:tc>
                <a:tc>
                  <a:txBody>
                    <a:bodyPr/>
                    <a:lstStyle/>
                    <a:p>
                      <a:pPr marL="1164590">
                        <a:lnSpc>
                          <a:spcPts val="1910"/>
                        </a:lnSpc>
                        <a:spcBef>
                          <a:spcPts val="710"/>
                        </a:spcBef>
                      </a:pPr>
                      <a:r>
                        <a:rPr sz="1400" b="1" spc="55" dirty="0">
                          <a:solidFill>
                            <a:srgbClr val="013B82"/>
                          </a:solidFill>
                          <a:latin typeface="Ubuntu" panose="020B0504030602030204" pitchFamily="34" charset="0"/>
                          <a:cs typeface="Arial"/>
                        </a:rPr>
                        <a:t>Internet</a:t>
                      </a:r>
                      <a:endParaRPr sz="1400" dirty="0">
                        <a:latin typeface="Ubuntu" panose="020B0504030602030204" pitchFamily="34" charset="0"/>
                        <a:cs typeface="Arial"/>
                      </a:endParaRPr>
                    </a:p>
                    <a:p>
                      <a:pPr marL="1164590">
                        <a:lnSpc>
                          <a:spcPts val="1190"/>
                        </a:lnSpc>
                      </a:pPr>
                      <a:r>
                        <a:rPr sz="900" b="1" dirty="0">
                          <a:solidFill>
                            <a:srgbClr val="013B82"/>
                          </a:solidFill>
                          <a:latin typeface="Ubuntu" panose="020B0504030602030204" pitchFamily="34" charset="0"/>
                          <a:cs typeface="Arial"/>
                        </a:rPr>
                        <a:t>Blogs,</a:t>
                      </a:r>
                      <a:r>
                        <a:rPr sz="900" b="1" spc="-40" dirty="0">
                          <a:solidFill>
                            <a:srgbClr val="013B82"/>
                          </a:solidFill>
                          <a:latin typeface="Ubuntu" panose="020B0504030602030204" pitchFamily="34" charset="0"/>
                          <a:cs typeface="Arial"/>
                        </a:rPr>
                        <a:t> </a:t>
                      </a:r>
                      <a:r>
                        <a:rPr sz="900" b="1" dirty="0">
                          <a:solidFill>
                            <a:srgbClr val="013B82"/>
                          </a:solidFill>
                          <a:latin typeface="Ubuntu" panose="020B0504030602030204" pitchFamily="34" charset="0"/>
                          <a:cs typeface="Arial"/>
                        </a:rPr>
                        <a:t>social</a:t>
                      </a:r>
                      <a:r>
                        <a:rPr sz="900" b="1" spc="-40" dirty="0">
                          <a:solidFill>
                            <a:srgbClr val="013B82"/>
                          </a:solidFill>
                          <a:latin typeface="Ubuntu" panose="020B0504030602030204" pitchFamily="34" charset="0"/>
                          <a:cs typeface="Arial"/>
                        </a:rPr>
                        <a:t> </a:t>
                      </a:r>
                      <a:r>
                        <a:rPr sz="900" b="1" dirty="0">
                          <a:solidFill>
                            <a:srgbClr val="013B82"/>
                          </a:solidFill>
                          <a:latin typeface="Ubuntu" panose="020B0504030602030204" pitchFamily="34" charset="0"/>
                          <a:cs typeface="Arial"/>
                        </a:rPr>
                        <a:t>media</a:t>
                      </a:r>
                      <a:r>
                        <a:rPr sz="900" b="1" spc="-40" dirty="0">
                          <a:solidFill>
                            <a:srgbClr val="013B82"/>
                          </a:solidFill>
                          <a:latin typeface="Ubuntu" panose="020B0504030602030204" pitchFamily="34" charset="0"/>
                          <a:cs typeface="Arial"/>
                        </a:rPr>
                        <a:t> </a:t>
                      </a:r>
                      <a:r>
                        <a:rPr sz="900" b="1" dirty="0">
                          <a:solidFill>
                            <a:srgbClr val="013B82"/>
                          </a:solidFill>
                          <a:latin typeface="Ubuntu" panose="020B0504030602030204" pitchFamily="34" charset="0"/>
                          <a:cs typeface="Arial"/>
                        </a:rPr>
                        <a:t>(</a:t>
                      </a:r>
                      <a:r>
                        <a:rPr sz="900" b="1" spc="-25" dirty="0">
                          <a:solidFill>
                            <a:srgbClr val="013B82"/>
                          </a:solidFill>
                          <a:latin typeface="Ubuntu" panose="020B0504030602030204" pitchFamily="34" charset="0"/>
                          <a:cs typeface="Arial"/>
                        </a:rPr>
                        <a:t>F</a:t>
                      </a:r>
                      <a:r>
                        <a:rPr sz="900" b="1" dirty="0">
                          <a:solidFill>
                            <a:srgbClr val="013B82"/>
                          </a:solidFill>
                          <a:latin typeface="Ubuntu" panose="020B0504030602030204" pitchFamily="34" charset="0"/>
                          <a:cs typeface="Arial"/>
                        </a:rPr>
                        <a:t>a</a:t>
                      </a:r>
                      <a:r>
                        <a:rPr sz="900" b="1" spc="-25" dirty="0">
                          <a:solidFill>
                            <a:srgbClr val="013B82"/>
                          </a:solidFill>
                          <a:latin typeface="Ubuntu" panose="020B0504030602030204" pitchFamily="34" charset="0"/>
                          <a:cs typeface="Arial"/>
                        </a:rPr>
                        <a:t>c</a:t>
                      </a:r>
                      <a:r>
                        <a:rPr sz="900" b="1" dirty="0">
                          <a:solidFill>
                            <a:srgbClr val="013B82"/>
                          </a:solidFill>
                          <a:latin typeface="Ubuntu" panose="020B0504030602030204" pitchFamily="34" charset="0"/>
                          <a:cs typeface="Arial"/>
                        </a:rPr>
                        <a:t>eboo</a:t>
                      </a:r>
                      <a:r>
                        <a:rPr sz="900" b="1" spc="10" dirty="0">
                          <a:solidFill>
                            <a:srgbClr val="013B82"/>
                          </a:solidFill>
                          <a:latin typeface="Ubuntu" panose="020B0504030602030204" pitchFamily="34" charset="0"/>
                          <a:cs typeface="Arial"/>
                        </a:rPr>
                        <a:t>k</a:t>
                      </a:r>
                      <a:r>
                        <a:rPr sz="900" b="1" dirty="0">
                          <a:solidFill>
                            <a:srgbClr val="013B82"/>
                          </a:solidFill>
                          <a:latin typeface="Ubuntu" panose="020B0504030602030204" pitchFamily="34" charset="0"/>
                          <a:cs typeface="Arial"/>
                        </a:rPr>
                        <a:t>,</a:t>
                      </a:r>
                      <a:endParaRPr sz="900" dirty="0">
                        <a:latin typeface="Ubuntu" panose="020B0504030602030204" pitchFamily="34" charset="0"/>
                        <a:cs typeface="Arial"/>
                      </a:endParaRPr>
                    </a:p>
                    <a:p>
                      <a:pPr marL="1164590" marR="768985">
                        <a:lnSpc>
                          <a:spcPct val="108300"/>
                        </a:lnSpc>
                      </a:pPr>
                      <a:r>
                        <a:rPr sz="900" b="1" spc="-5" dirty="0">
                          <a:solidFill>
                            <a:srgbClr val="013B82"/>
                          </a:solidFill>
                          <a:latin typeface="Ubuntu" panose="020B0504030602030204" pitchFamily="34" charset="0"/>
                          <a:cs typeface="Arial"/>
                        </a:rPr>
                        <a:t>Instagram,</a:t>
                      </a:r>
                      <a:r>
                        <a:rPr sz="900" b="1" spc="-65" dirty="0">
                          <a:solidFill>
                            <a:srgbClr val="013B82"/>
                          </a:solidFill>
                          <a:latin typeface="Ubuntu" panose="020B0504030602030204" pitchFamily="34" charset="0"/>
                          <a:cs typeface="Arial"/>
                        </a:rPr>
                        <a:t> </a:t>
                      </a:r>
                      <a:r>
                        <a:rPr sz="900" b="1" spc="20" dirty="0">
                          <a:solidFill>
                            <a:srgbClr val="013B82"/>
                          </a:solidFill>
                          <a:latin typeface="Ubuntu" panose="020B0504030602030204" pitchFamily="34" charset="0"/>
                          <a:cs typeface="Arial"/>
                        </a:rPr>
                        <a:t>Twitter),</a:t>
                      </a:r>
                      <a:r>
                        <a:rPr sz="900" b="1" spc="-60" dirty="0">
                          <a:solidFill>
                            <a:srgbClr val="013B82"/>
                          </a:solidFill>
                          <a:latin typeface="Ubuntu" panose="020B0504030602030204" pitchFamily="34" charset="0"/>
                          <a:cs typeface="Arial"/>
                        </a:rPr>
                        <a:t> </a:t>
                      </a:r>
                      <a:r>
                        <a:rPr sz="900" b="1" spc="-5" dirty="0">
                          <a:solidFill>
                            <a:srgbClr val="013B82"/>
                          </a:solidFill>
                          <a:latin typeface="Ubuntu" panose="020B0504030602030204" pitchFamily="34" charset="0"/>
                          <a:cs typeface="Arial"/>
                        </a:rPr>
                        <a:t>comment </a:t>
                      </a:r>
                      <a:r>
                        <a:rPr sz="900" b="1" spc="-265" dirty="0">
                          <a:solidFill>
                            <a:srgbClr val="013B82"/>
                          </a:solidFill>
                          <a:latin typeface="Ubuntu" panose="020B0504030602030204" pitchFamily="34" charset="0"/>
                          <a:cs typeface="Arial"/>
                        </a:rPr>
                        <a:t> </a:t>
                      </a:r>
                      <a:r>
                        <a:rPr sz="900" b="1" spc="-15" dirty="0">
                          <a:solidFill>
                            <a:srgbClr val="013B82"/>
                          </a:solidFill>
                          <a:latin typeface="Ubuntu" panose="020B0504030602030204" pitchFamily="34" charset="0"/>
                          <a:cs typeface="Arial"/>
                        </a:rPr>
                        <a:t>posts,</a:t>
                      </a:r>
                      <a:r>
                        <a:rPr sz="900" b="1" spc="-45" dirty="0">
                          <a:solidFill>
                            <a:srgbClr val="013B82"/>
                          </a:solidFill>
                          <a:latin typeface="Ubuntu" panose="020B0504030602030204" pitchFamily="34" charset="0"/>
                          <a:cs typeface="Arial"/>
                        </a:rPr>
                        <a:t> </a:t>
                      </a:r>
                      <a:r>
                        <a:rPr sz="900" b="1" spc="-20" dirty="0">
                          <a:solidFill>
                            <a:srgbClr val="013B82"/>
                          </a:solidFill>
                          <a:latin typeface="Ubuntu" panose="020B0504030602030204" pitchFamily="34" charset="0"/>
                          <a:cs typeface="Arial"/>
                        </a:rPr>
                        <a:t>podcasts</a:t>
                      </a:r>
                      <a:endParaRPr sz="900" dirty="0">
                        <a:latin typeface="Ubuntu" panose="020B0504030602030204" pitchFamily="34" charset="0"/>
                        <a:cs typeface="Arial"/>
                      </a:endParaRPr>
                    </a:p>
                  </a:txBody>
                  <a:tcPr marL="0" marR="0" marT="79562" marB="0">
                    <a:lnL w="38100">
                      <a:solidFill>
                        <a:srgbClr val="39BB9C"/>
                      </a:solidFill>
                      <a:prstDash val="solid"/>
                    </a:lnL>
                    <a:lnT w="12700">
                      <a:solidFill>
                        <a:srgbClr val="B2B3B4"/>
                      </a:solidFill>
                      <a:prstDash val="solid"/>
                    </a:lnT>
                  </a:tcPr>
                </a:tc>
                <a:extLst>
                  <a:ext uri="{0D108BD9-81ED-4DB2-BD59-A6C34878D82A}">
                    <a16:rowId xmlns:a16="http://schemas.microsoft.com/office/drawing/2014/main" val="10005"/>
                  </a:ext>
                </a:extLst>
              </a:tr>
            </a:tbl>
          </a:graphicData>
        </a:graphic>
      </p:graphicFrame>
      <p:sp>
        <p:nvSpPr>
          <p:cNvPr id="23" name="object 10">
            <a:extLst>
              <a:ext uri="{FF2B5EF4-FFF2-40B4-BE49-F238E27FC236}">
                <a16:creationId xmlns:a16="http://schemas.microsoft.com/office/drawing/2014/main" id="{EA457D5C-C981-4098-AA60-54CF015E1EBE}"/>
              </a:ext>
            </a:extLst>
          </p:cNvPr>
          <p:cNvSpPr/>
          <p:nvPr/>
        </p:nvSpPr>
        <p:spPr>
          <a:xfrm>
            <a:off x="812210" y="3236214"/>
            <a:ext cx="192741" cy="192741"/>
          </a:xfrm>
          <a:custGeom>
            <a:avLst/>
            <a:gdLst/>
            <a:ahLst/>
            <a:cxnLst/>
            <a:rect l="l" t="t" r="r" b="b"/>
            <a:pathLst>
              <a:path w="218440" h="218439">
                <a:moveTo>
                  <a:pt x="0" y="217931"/>
                </a:moveTo>
                <a:lnTo>
                  <a:pt x="217931" y="217931"/>
                </a:lnTo>
                <a:lnTo>
                  <a:pt x="217931" y="0"/>
                </a:lnTo>
                <a:lnTo>
                  <a:pt x="0" y="0"/>
                </a:lnTo>
                <a:lnTo>
                  <a:pt x="0" y="217931"/>
                </a:lnTo>
                <a:close/>
              </a:path>
            </a:pathLst>
          </a:custGeom>
          <a:ln w="12699">
            <a:solidFill>
              <a:srgbClr val="39BB9C"/>
            </a:solidFill>
          </a:ln>
        </p:spPr>
        <p:txBody>
          <a:bodyPr wrap="square" lIns="0" tIns="0" rIns="0" bIns="0" rtlCol="0"/>
          <a:lstStyle/>
          <a:p>
            <a:endParaRPr sz="1493" dirty="0"/>
          </a:p>
        </p:txBody>
      </p:sp>
      <p:sp>
        <p:nvSpPr>
          <p:cNvPr id="25" name="object 12">
            <a:extLst>
              <a:ext uri="{FF2B5EF4-FFF2-40B4-BE49-F238E27FC236}">
                <a16:creationId xmlns:a16="http://schemas.microsoft.com/office/drawing/2014/main" id="{9CCD22D8-83E8-402D-BF61-A1553DC19E14}"/>
              </a:ext>
            </a:extLst>
          </p:cNvPr>
          <p:cNvSpPr/>
          <p:nvPr/>
        </p:nvSpPr>
        <p:spPr>
          <a:xfrm>
            <a:off x="803855" y="3758634"/>
            <a:ext cx="192741" cy="192741"/>
          </a:xfrm>
          <a:custGeom>
            <a:avLst/>
            <a:gdLst/>
            <a:ahLst/>
            <a:cxnLst/>
            <a:rect l="l" t="t" r="r" b="b"/>
            <a:pathLst>
              <a:path w="218440" h="218439">
                <a:moveTo>
                  <a:pt x="0" y="217932"/>
                </a:moveTo>
                <a:lnTo>
                  <a:pt x="217931" y="217932"/>
                </a:lnTo>
                <a:lnTo>
                  <a:pt x="217931" y="0"/>
                </a:lnTo>
                <a:lnTo>
                  <a:pt x="0" y="0"/>
                </a:lnTo>
                <a:lnTo>
                  <a:pt x="0" y="217932"/>
                </a:lnTo>
                <a:close/>
              </a:path>
            </a:pathLst>
          </a:custGeom>
          <a:ln w="12700">
            <a:solidFill>
              <a:srgbClr val="39BB9C"/>
            </a:solidFill>
          </a:ln>
        </p:spPr>
        <p:txBody>
          <a:bodyPr wrap="square" lIns="0" tIns="0" rIns="0" bIns="0" rtlCol="0"/>
          <a:lstStyle/>
          <a:p>
            <a:endParaRPr sz="1493" dirty="0"/>
          </a:p>
        </p:txBody>
      </p:sp>
      <p:sp>
        <p:nvSpPr>
          <p:cNvPr id="27" name="object 14">
            <a:extLst>
              <a:ext uri="{FF2B5EF4-FFF2-40B4-BE49-F238E27FC236}">
                <a16:creationId xmlns:a16="http://schemas.microsoft.com/office/drawing/2014/main" id="{4EBDB1BD-5852-4F12-8CD3-AAB26209B4FB}"/>
              </a:ext>
            </a:extLst>
          </p:cNvPr>
          <p:cNvSpPr/>
          <p:nvPr/>
        </p:nvSpPr>
        <p:spPr>
          <a:xfrm>
            <a:off x="803855" y="4109973"/>
            <a:ext cx="192741" cy="192741"/>
          </a:xfrm>
          <a:custGeom>
            <a:avLst/>
            <a:gdLst/>
            <a:ahLst/>
            <a:cxnLst/>
            <a:rect l="l" t="t" r="r" b="b"/>
            <a:pathLst>
              <a:path w="218440" h="218439">
                <a:moveTo>
                  <a:pt x="0" y="217932"/>
                </a:moveTo>
                <a:lnTo>
                  <a:pt x="217931" y="217932"/>
                </a:lnTo>
                <a:lnTo>
                  <a:pt x="217931" y="0"/>
                </a:lnTo>
                <a:lnTo>
                  <a:pt x="0" y="0"/>
                </a:lnTo>
                <a:lnTo>
                  <a:pt x="0" y="217932"/>
                </a:lnTo>
                <a:close/>
              </a:path>
            </a:pathLst>
          </a:custGeom>
          <a:ln w="12700">
            <a:solidFill>
              <a:srgbClr val="39BB9C"/>
            </a:solidFill>
          </a:ln>
        </p:spPr>
        <p:txBody>
          <a:bodyPr wrap="square" lIns="0" tIns="0" rIns="0" bIns="0" rtlCol="0"/>
          <a:lstStyle/>
          <a:p>
            <a:endParaRPr sz="1493" dirty="0"/>
          </a:p>
        </p:txBody>
      </p:sp>
      <p:sp>
        <p:nvSpPr>
          <p:cNvPr id="29" name="object 16">
            <a:extLst>
              <a:ext uri="{FF2B5EF4-FFF2-40B4-BE49-F238E27FC236}">
                <a16:creationId xmlns:a16="http://schemas.microsoft.com/office/drawing/2014/main" id="{3527AD01-F928-491E-B5B4-DFE84EC8BAE7}"/>
              </a:ext>
            </a:extLst>
          </p:cNvPr>
          <p:cNvSpPr/>
          <p:nvPr/>
        </p:nvSpPr>
        <p:spPr>
          <a:xfrm>
            <a:off x="803855" y="4457588"/>
            <a:ext cx="192741" cy="192741"/>
          </a:xfrm>
          <a:custGeom>
            <a:avLst/>
            <a:gdLst/>
            <a:ahLst/>
            <a:cxnLst/>
            <a:rect l="l" t="t" r="r" b="b"/>
            <a:pathLst>
              <a:path w="218440" h="218439">
                <a:moveTo>
                  <a:pt x="0" y="217932"/>
                </a:moveTo>
                <a:lnTo>
                  <a:pt x="217931" y="217932"/>
                </a:lnTo>
                <a:lnTo>
                  <a:pt x="217931" y="0"/>
                </a:lnTo>
                <a:lnTo>
                  <a:pt x="0" y="0"/>
                </a:lnTo>
                <a:lnTo>
                  <a:pt x="0" y="217932"/>
                </a:lnTo>
                <a:close/>
              </a:path>
            </a:pathLst>
          </a:custGeom>
          <a:ln w="12700">
            <a:solidFill>
              <a:srgbClr val="39BB9C"/>
            </a:solidFill>
          </a:ln>
        </p:spPr>
        <p:txBody>
          <a:bodyPr wrap="square" lIns="0" tIns="0" rIns="0" bIns="0" rtlCol="0"/>
          <a:lstStyle/>
          <a:p>
            <a:endParaRPr sz="1493" dirty="0"/>
          </a:p>
        </p:txBody>
      </p:sp>
      <p:sp>
        <p:nvSpPr>
          <p:cNvPr id="31" name="object 18">
            <a:extLst>
              <a:ext uri="{FF2B5EF4-FFF2-40B4-BE49-F238E27FC236}">
                <a16:creationId xmlns:a16="http://schemas.microsoft.com/office/drawing/2014/main" id="{4644A141-37F4-46FD-BF9E-E802F63A8258}"/>
              </a:ext>
            </a:extLst>
          </p:cNvPr>
          <p:cNvSpPr/>
          <p:nvPr/>
        </p:nvSpPr>
        <p:spPr>
          <a:xfrm>
            <a:off x="803855" y="5000378"/>
            <a:ext cx="192741" cy="192741"/>
          </a:xfrm>
          <a:custGeom>
            <a:avLst/>
            <a:gdLst/>
            <a:ahLst/>
            <a:cxnLst/>
            <a:rect l="l" t="t" r="r" b="b"/>
            <a:pathLst>
              <a:path w="218440" h="218439">
                <a:moveTo>
                  <a:pt x="0" y="217932"/>
                </a:moveTo>
                <a:lnTo>
                  <a:pt x="217931" y="217932"/>
                </a:lnTo>
                <a:lnTo>
                  <a:pt x="217931" y="0"/>
                </a:lnTo>
                <a:lnTo>
                  <a:pt x="0" y="0"/>
                </a:lnTo>
                <a:lnTo>
                  <a:pt x="0" y="217932"/>
                </a:lnTo>
                <a:close/>
              </a:path>
            </a:pathLst>
          </a:custGeom>
          <a:ln w="12700">
            <a:solidFill>
              <a:srgbClr val="39BB9C"/>
            </a:solidFill>
          </a:ln>
        </p:spPr>
        <p:txBody>
          <a:bodyPr wrap="square" lIns="0" tIns="0" rIns="0" bIns="0" rtlCol="0"/>
          <a:lstStyle/>
          <a:p>
            <a:endParaRPr sz="1493" dirty="0"/>
          </a:p>
        </p:txBody>
      </p:sp>
      <p:sp>
        <p:nvSpPr>
          <p:cNvPr id="33" name="object 10">
            <a:extLst>
              <a:ext uri="{FF2B5EF4-FFF2-40B4-BE49-F238E27FC236}">
                <a16:creationId xmlns:a16="http://schemas.microsoft.com/office/drawing/2014/main" id="{54351E30-3E94-4001-BAB9-0DBCF1F51E02}"/>
              </a:ext>
            </a:extLst>
          </p:cNvPr>
          <p:cNvSpPr/>
          <p:nvPr/>
        </p:nvSpPr>
        <p:spPr>
          <a:xfrm>
            <a:off x="3946370" y="3236214"/>
            <a:ext cx="192741" cy="192741"/>
          </a:xfrm>
          <a:custGeom>
            <a:avLst/>
            <a:gdLst/>
            <a:ahLst/>
            <a:cxnLst/>
            <a:rect l="l" t="t" r="r" b="b"/>
            <a:pathLst>
              <a:path w="218440" h="218439">
                <a:moveTo>
                  <a:pt x="0" y="217931"/>
                </a:moveTo>
                <a:lnTo>
                  <a:pt x="217931" y="217931"/>
                </a:lnTo>
                <a:lnTo>
                  <a:pt x="217931" y="0"/>
                </a:lnTo>
                <a:lnTo>
                  <a:pt x="0" y="0"/>
                </a:lnTo>
                <a:lnTo>
                  <a:pt x="0" y="217931"/>
                </a:lnTo>
                <a:close/>
              </a:path>
            </a:pathLst>
          </a:custGeom>
          <a:ln w="12699">
            <a:solidFill>
              <a:srgbClr val="39BB9C"/>
            </a:solidFill>
          </a:ln>
        </p:spPr>
        <p:txBody>
          <a:bodyPr wrap="square" lIns="0" tIns="0" rIns="0" bIns="0" rtlCol="0"/>
          <a:lstStyle/>
          <a:p>
            <a:endParaRPr sz="1493" dirty="0"/>
          </a:p>
        </p:txBody>
      </p:sp>
      <p:sp>
        <p:nvSpPr>
          <p:cNvPr id="34" name="object 12">
            <a:extLst>
              <a:ext uri="{FF2B5EF4-FFF2-40B4-BE49-F238E27FC236}">
                <a16:creationId xmlns:a16="http://schemas.microsoft.com/office/drawing/2014/main" id="{66E174ED-03FA-4FC7-9360-CB6C1B6060DD}"/>
              </a:ext>
            </a:extLst>
          </p:cNvPr>
          <p:cNvSpPr/>
          <p:nvPr/>
        </p:nvSpPr>
        <p:spPr>
          <a:xfrm>
            <a:off x="3938015" y="3758634"/>
            <a:ext cx="192741" cy="192741"/>
          </a:xfrm>
          <a:custGeom>
            <a:avLst/>
            <a:gdLst/>
            <a:ahLst/>
            <a:cxnLst/>
            <a:rect l="l" t="t" r="r" b="b"/>
            <a:pathLst>
              <a:path w="218440" h="218439">
                <a:moveTo>
                  <a:pt x="0" y="217932"/>
                </a:moveTo>
                <a:lnTo>
                  <a:pt x="217931" y="217932"/>
                </a:lnTo>
                <a:lnTo>
                  <a:pt x="217931" y="0"/>
                </a:lnTo>
                <a:lnTo>
                  <a:pt x="0" y="0"/>
                </a:lnTo>
                <a:lnTo>
                  <a:pt x="0" y="217932"/>
                </a:lnTo>
                <a:close/>
              </a:path>
            </a:pathLst>
          </a:custGeom>
          <a:ln w="12700">
            <a:solidFill>
              <a:srgbClr val="39BB9C"/>
            </a:solidFill>
          </a:ln>
        </p:spPr>
        <p:txBody>
          <a:bodyPr wrap="square" lIns="0" tIns="0" rIns="0" bIns="0" rtlCol="0"/>
          <a:lstStyle/>
          <a:p>
            <a:endParaRPr sz="1493" dirty="0"/>
          </a:p>
        </p:txBody>
      </p:sp>
      <p:sp>
        <p:nvSpPr>
          <p:cNvPr id="35" name="object 14">
            <a:extLst>
              <a:ext uri="{FF2B5EF4-FFF2-40B4-BE49-F238E27FC236}">
                <a16:creationId xmlns:a16="http://schemas.microsoft.com/office/drawing/2014/main" id="{CE5F4239-F0C4-4981-8183-F52D2AC97B75}"/>
              </a:ext>
            </a:extLst>
          </p:cNvPr>
          <p:cNvSpPr/>
          <p:nvPr/>
        </p:nvSpPr>
        <p:spPr>
          <a:xfrm>
            <a:off x="3938015" y="4109973"/>
            <a:ext cx="192741" cy="192741"/>
          </a:xfrm>
          <a:custGeom>
            <a:avLst/>
            <a:gdLst/>
            <a:ahLst/>
            <a:cxnLst/>
            <a:rect l="l" t="t" r="r" b="b"/>
            <a:pathLst>
              <a:path w="218440" h="218439">
                <a:moveTo>
                  <a:pt x="0" y="217932"/>
                </a:moveTo>
                <a:lnTo>
                  <a:pt x="217931" y="217932"/>
                </a:lnTo>
                <a:lnTo>
                  <a:pt x="217931" y="0"/>
                </a:lnTo>
                <a:lnTo>
                  <a:pt x="0" y="0"/>
                </a:lnTo>
                <a:lnTo>
                  <a:pt x="0" y="217932"/>
                </a:lnTo>
                <a:close/>
              </a:path>
            </a:pathLst>
          </a:custGeom>
          <a:ln w="12700">
            <a:solidFill>
              <a:srgbClr val="39BB9C"/>
            </a:solidFill>
          </a:ln>
        </p:spPr>
        <p:txBody>
          <a:bodyPr wrap="square" lIns="0" tIns="0" rIns="0" bIns="0" rtlCol="0"/>
          <a:lstStyle/>
          <a:p>
            <a:endParaRPr sz="1493" dirty="0"/>
          </a:p>
        </p:txBody>
      </p:sp>
      <p:sp>
        <p:nvSpPr>
          <p:cNvPr id="36" name="object 16">
            <a:extLst>
              <a:ext uri="{FF2B5EF4-FFF2-40B4-BE49-F238E27FC236}">
                <a16:creationId xmlns:a16="http://schemas.microsoft.com/office/drawing/2014/main" id="{F86910C8-48F0-45CF-95CB-047972AFD258}"/>
              </a:ext>
            </a:extLst>
          </p:cNvPr>
          <p:cNvSpPr/>
          <p:nvPr/>
        </p:nvSpPr>
        <p:spPr>
          <a:xfrm>
            <a:off x="3938015" y="4457588"/>
            <a:ext cx="192741" cy="192741"/>
          </a:xfrm>
          <a:custGeom>
            <a:avLst/>
            <a:gdLst/>
            <a:ahLst/>
            <a:cxnLst/>
            <a:rect l="l" t="t" r="r" b="b"/>
            <a:pathLst>
              <a:path w="218440" h="218439">
                <a:moveTo>
                  <a:pt x="0" y="217932"/>
                </a:moveTo>
                <a:lnTo>
                  <a:pt x="217931" y="217932"/>
                </a:lnTo>
                <a:lnTo>
                  <a:pt x="217931" y="0"/>
                </a:lnTo>
                <a:lnTo>
                  <a:pt x="0" y="0"/>
                </a:lnTo>
                <a:lnTo>
                  <a:pt x="0" y="217932"/>
                </a:lnTo>
                <a:close/>
              </a:path>
            </a:pathLst>
          </a:custGeom>
          <a:ln w="12700">
            <a:solidFill>
              <a:srgbClr val="39BB9C"/>
            </a:solidFill>
          </a:ln>
        </p:spPr>
        <p:txBody>
          <a:bodyPr wrap="square" lIns="0" tIns="0" rIns="0" bIns="0" rtlCol="0"/>
          <a:lstStyle/>
          <a:p>
            <a:endParaRPr sz="1493" dirty="0"/>
          </a:p>
        </p:txBody>
      </p:sp>
      <p:sp>
        <p:nvSpPr>
          <p:cNvPr id="37" name="object 18">
            <a:extLst>
              <a:ext uri="{FF2B5EF4-FFF2-40B4-BE49-F238E27FC236}">
                <a16:creationId xmlns:a16="http://schemas.microsoft.com/office/drawing/2014/main" id="{AD05FFAF-411F-4E1B-91C7-F8A2E6E34EA6}"/>
              </a:ext>
            </a:extLst>
          </p:cNvPr>
          <p:cNvSpPr/>
          <p:nvPr/>
        </p:nvSpPr>
        <p:spPr>
          <a:xfrm>
            <a:off x="3938015" y="5000378"/>
            <a:ext cx="192741" cy="192741"/>
          </a:xfrm>
          <a:custGeom>
            <a:avLst/>
            <a:gdLst/>
            <a:ahLst/>
            <a:cxnLst/>
            <a:rect l="l" t="t" r="r" b="b"/>
            <a:pathLst>
              <a:path w="218440" h="218439">
                <a:moveTo>
                  <a:pt x="0" y="217932"/>
                </a:moveTo>
                <a:lnTo>
                  <a:pt x="217931" y="217932"/>
                </a:lnTo>
                <a:lnTo>
                  <a:pt x="217931" y="0"/>
                </a:lnTo>
                <a:lnTo>
                  <a:pt x="0" y="0"/>
                </a:lnTo>
                <a:lnTo>
                  <a:pt x="0" y="217932"/>
                </a:lnTo>
                <a:close/>
              </a:path>
            </a:pathLst>
          </a:custGeom>
          <a:ln w="12700">
            <a:solidFill>
              <a:srgbClr val="39BB9C"/>
            </a:solidFill>
          </a:ln>
        </p:spPr>
        <p:txBody>
          <a:bodyPr wrap="square" lIns="0" tIns="0" rIns="0" bIns="0" rtlCol="0"/>
          <a:lstStyle/>
          <a:p>
            <a:endParaRPr sz="1493" dirty="0"/>
          </a:p>
        </p:txBody>
      </p:sp>
      <p:sp>
        <p:nvSpPr>
          <p:cNvPr id="38" name="Title 1">
            <a:extLst>
              <a:ext uri="{FF2B5EF4-FFF2-40B4-BE49-F238E27FC236}">
                <a16:creationId xmlns:a16="http://schemas.microsoft.com/office/drawing/2014/main" id="{4A81E82F-3DF3-4D0F-B46B-E5172F71E3EA}"/>
              </a:ext>
            </a:extLst>
          </p:cNvPr>
          <p:cNvSpPr txBox="1">
            <a:spLocks/>
          </p:cNvSpPr>
          <p:nvPr/>
        </p:nvSpPr>
        <p:spPr>
          <a:xfrm>
            <a:off x="620173" y="5967432"/>
            <a:ext cx="5545678" cy="475819"/>
          </a:xfrm>
          <a:prstGeom prst="rect">
            <a:avLst/>
          </a:prstGeom>
        </p:spPr>
        <p:txBody>
          <a:bodyPr vert="horz" lIns="80682" tIns="40341" rIns="80682" bIns="40341" rtlCol="0" anchor="t">
            <a:noAutofit/>
          </a:bodyPr>
          <a:lstStyle>
            <a:lvl1pPr algn="ctr" defTabSz="777240" rtl="0" eaLnBrk="1" latinLnBrk="0" hangingPunct="1">
              <a:lnSpc>
                <a:spcPct val="90000"/>
              </a:lnSpc>
              <a:spcBef>
                <a:spcPct val="0"/>
              </a:spcBef>
              <a:buNone/>
              <a:defRPr sz="3600" b="1" kern="1200">
                <a:solidFill>
                  <a:schemeClr val="bg1"/>
                </a:solidFill>
                <a:latin typeface="Ubuntu" panose="020B0504030602030204" pitchFamily="34" charset="0"/>
                <a:ea typeface="+mj-ea"/>
                <a:cs typeface="+mj-cs"/>
              </a:defRPr>
            </a:lvl1pPr>
          </a:lstStyle>
          <a:p>
            <a:pPr algn="l">
              <a:lnSpc>
                <a:spcPct val="110000"/>
              </a:lnSpc>
            </a:pPr>
            <a:r>
              <a:rPr lang="en-US" sz="1200" b="0" dirty="0">
                <a:solidFill>
                  <a:schemeClr val="tx1"/>
                </a:solidFill>
              </a:rPr>
              <a:t>Now that we know where you receive most of your news,  where do most people get their news from?</a:t>
            </a:r>
          </a:p>
          <a:p>
            <a:pPr algn="l"/>
            <a:endParaRPr lang="en-US" sz="1200" b="0" dirty="0">
              <a:solidFill>
                <a:schemeClr val="tx1"/>
              </a:solidFill>
            </a:endParaRPr>
          </a:p>
        </p:txBody>
      </p:sp>
      <p:pic>
        <p:nvPicPr>
          <p:cNvPr id="39" name="object 20">
            <a:extLst>
              <a:ext uri="{FF2B5EF4-FFF2-40B4-BE49-F238E27FC236}">
                <a16:creationId xmlns:a16="http://schemas.microsoft.com/office/drawing/2014/main" id="{F87CAA6C-8C8A-49F5-95C0-24D9EDB3B134}"/>
              </a:ext>
            </a:extLst>
          </p:cNvPr>
          <p:cNvPicPr/>
          <p:nvPr/>
        </p:nvPicPr>
        <p:blipFill>
          <a:blip r:embed="rId2" cstate="print"/>
          <a:stretch>
            <a:fillRect/>
          </a:stretch>
        </p:blipFill>
        <p:spPr>
          <a:xfrm>
            <a:off x="687492" y="6601498"/>
            <a:ext cx="5478359" cy="1089589"/>
          </a:xfrm>
          <a:prstGeom prst="rect">
            <a:avLst/>
          </a:prstGeom>
        </p:spPr>
      </p:pic>
      <p:sp>
        <p:nvSpPr>
          <p:cNvPr id="40" name="Title 1">
            <a:extLst>
              <a:ext uri="{FF2B5EF4-FFF2-40B4-BE49-F238E27FC236}">
                <a16:creationId xmlns:a16="http://schemas.microsoft.com/office/drawing/2014/main" id="{02981A8E-59A2-4282-BEE0-C829F03924F1}"/>
              </a:ext>
            </a:extLst>
          </p:cNvPr>
          <p:cNvSpPr txBox="1">
            <a:spLocks/>
          </p:cNvSpPr>
          <p:nvPr/>
        </p:nvSpPr>
        <p:spPr>
          <a:xfrm>
            <a:off x="620173" y="8001436"/>
            <a:ext cx="5545678" cy="475819"/>
          </a:xfrm>
          <a:prstGeom prst="rect">
            <a:avLst/>
          </a:prstGeom>
        </p:spPr>
        <p:txBody>
          <a:bodyPr vert="horz" lIns="80682" tIns="40341" rIns="80682" bIns="40341" rtlCol="0" anchor="t">
            <a:noAutofit/>
          </a:bodyPr>
          <a:lstStyle>
            <a:lvl1pPr algn="ctr" defTabSz="777240" rtl="0" eaLnBrk="1" latinLnBrk="0" hangingPunct="1">
              <a:lnSpc>
                <a:spcPct val="90000"/>
              </a:lnSpc>
              <a:spcBef>
                <a:spcPct val="0"/>
              </a:spcBef>
              <a:buNone/>
              <a:defRPr sz="3600" b="1" kern="1200">
                <a:solidFill>
                  <a:schemeClr val="bg1"/>
                </a:solidFill>
                <a:latin typeface="Ubuntu" panose="020B0504030602030204" pitchFamily="34" charset="0"/>
                <a:ea typeface="+mj-ea"/>
                <a:cs typeface="+mj-cs"/>
              </a:defRPr>
            </a:lvl1pPr>
          </a:lstStyle>
          <a:p>
            <a:pPr algn="l">
              <a:lnSpc>
                <a:spcPct val="110000"/>
              </a:lnSpc>
            </a:pPr>
            <a:r>
              <a:rPr lang="en-US" sz="1200" b="0" dirty="0">
                <a:solidFill>
                  <a:schemeClr val="tx1"/>
                </a:solidFill>
              </a:rPr>
              <a:t>How we consume media has changed over the years. News is now spreading faster than ever because of social media.</a:t>
            </a:r>
          </a:p>
          <a:p>
            <a:pPr algn="l">
              <a:lnSpc>
                <a:spcPct val="110000"/>
              </a:lnSpc>
            </a:pPr>
            <a:endParaRPr lang="en-US" sz="1200" b="0" dirty="0">
              <a:solidFill>
                <a:schemeClr val="tx1"/>
              </a:solidFill>
            </a:endParaRPr>
          </a:p>
          <a:p>
            <a:pPr algn="l">
              <a:lnSpc>
                <a:spcPct val="110000"/>
              </a:lnSpc>
            </a:pPr>
            <a:r>
              <a:rPr lang="en-US" sz="1200" b="0" dirty="0">
                <a:solidFill>
                  <a:schemeClr val="tx1"/>
                </a:solidFill>
              </a:rPr>
              <a:t>Now, lets talk about why Special Olympics needs to be in the media.</a:t>
            </a:r>
          </a:p>
        </p:txBody>
      </p:sp>
    </p:spTree>
    <p:extLst>
      <p:ext uri="{BB962C8B-B14F-4D97-AF65-F5344CB8AC3E}">
        <p14:creationId xmlns:p14="http://schemas.microsoft.com/office/powerpoint/2010/main" val="13720994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8861992C-F87A-4441-89A3-710F353D9DF0}"/>
              </a:ext>
            </a:extLst>
          </p:cNvPr>
          <p:cNvSpPr>
            <a:spLocks noGrp="1"/>
          </p:cNvSpPr>
          <p:nvPr>
            <p:ph type="sldNum" sz="quarter" idx="12"/>
          </p:nvPr>
        </p:nvSpPr>
        <p:spPr/>
        <p:txBody>
          <a:bodyPr vert="horz" lIns="91440" tIns="45720" rIns="91440" bIns="45720" rtlCol="0" anchor="ctr"/>
          <a:lstStyle/>
          <a:p>
            <a:fld id="{67B04227-7E0D-CC41-96C5-A6713E1AB6ED}" type="slidenum">
              <a:rPr lang="en-US" sz="1200" smtClean="0">
                <a:solidFill>
                  <a:srgbClr val="7A9A91"/>
                </a:solidFill>
                <a:latin typeface="Ubuntu" panose="020B0504030602030204" pitchFamily="34" charset="0"/>
              </a:rPr>
              <a:pPr/>
              <a:t>31</a:t>
            </a:fld>
            <a:endParaRPr lang="en-US" sz="1200" dirty="0">
              <a:solidFill>
                <a:srgbClr val="7A9A91"/>
              </a:solidFill>
              <a:latin typeface="Ubuntu" panose="020B0504030602030204" pitchFamily="34" charset="0"/>
            </a:endParaRPr>
          </a:p>
        </p:txBody>
      </p:sp>
      <p:sp>
        <p:nvSpPr>
          <p:cNvPr id="3" name="object 3">
            <a:extLst>
              <a:ext uri="{FF2B5EF4-FFF2-40B4-BE49-F238E27FC236}">
                <a16:creationId xmlns:a16="http://schemas.microsoft.com/office/drawing/2014/main" id="{D31AF6DA-400A-4997-BB8D-8CC54C4E2568}"/>
              </a:ext>
            </a:extLst>
          </p:cNvPr>
          <p:cNvSpPr txBox="1"/>
          <p:nvPr/>
        </p:nvSpPr>
        <p:spPr>
          <a:xfrm>
            <a:off x="392207" y="588260"/>
            <a:ext cx="6025403" cy="2031484"/>
          </a:xfrm>
          <a:prstGeom prst="rect">
            <a:avLst/>
          </a:prstGeom>
        </p:spPr>
        <p:txBody>
          <a:bodyPr vert="horz" wrap="square" lIns="0" tIns="11206" rIns="0" bIns="0" rtlCol="0">
            <a:spAutoFit/>
          </a:bodyPr>
          <a:lstStyle/>
          <a:p>
            <a:pPr marL="11206">
              <a:lnSpc>
                <a:spcPts val="2162"/>
              </a:lnSpc>
              <a:spcBef>
                <a:spcPts val="88"/>
              </a:spcBef>
            </a:pPr>
            <a:r>
              <a:rPr sz="1600" b="1" spc="18" dirty="0">
                <a:solidFill>
                  <a:srgbClr val="016A5F"/>
                </a:solidFill>
                <a:latin typeface="Ubuntu" panose="020B0504030602030204" pitchFamily="34" charset="0"/>
                <a:cs typeface="Arial"/>
              </a:rPr>
              <a:t>ACTIVITY</a:t>
            </a:r>
            <a:r>
              <a:rPr sz="1600" b="1" spc="-101" dirty="0">
                <a:solidFill>
                  <a:srgbClr val="016A5F"/>
                </a:solidFill>
                <a:latin typeface="Ubuntu" panose="020B0504030602030204" pitchFamily="34" charset="0"/>
                <a:cs typeface="Arial"/>
              </a:rPr>
              <a:t> </a:t>
            </a:r>
            <a:r>
              <a:rPr sz="1600" b="1" spc="141" dirty="0">
                <a:solidFill>
                  <a:srgbClr val="016A5F"/>
                </a:solidFill>
                <a:latin typeface="Ubuntu" panose="020B0504030602030204" pitchFamily="34" charset="0"/>
                <a:cs typeface="Arial"/>
              </a:rPr>
              <a:t>#3</a:t>
            </a:r>
            <a:endParaRPr sz="1600" dirty="0">
              <a:latin typeface="Ubuntu" panose="020B0504030602030204" pitchFamily="34" charset="0"/>
              <a:cs typeface="Arial"/>
            </a:endParaRPr>
          </a:p>
          <a:p>
            <a:pPr marL="11206">
              <a:lnSpc>
                <a:spcPts val="1421"/>
              </a:lnSpc>
            </a:pPr>
            <a:r>
              <a:rPr sz="1200" spc="-18" dirty="0">
                <a:solidFill>
                  <a:srgbClr val="221E1F"/>
                </a:solidFill>
                <a:latin typeface="Ubuntu" panose="020B0504030602030204" pitchFamily="34" charset="0"/>
                <a:cs typeface="Microsoft Sans Serif"/>
              </a:rPr>
              <a:t>Special</a:t>
            </a:r>
            <a:r>
              <a:rPr sz="1200" spc="-44" dirty="0">
                <a:solidFill>
                  <a:srgbClr val="221E1F"/>
                </a:solidFill>
                <a:latin typeface="Ubuntu" panose="020B0504030602030204" pitchFamily="34" charset="0"/>
                <a:cs typeface="Microsoft Sans Serif"/>
              </a:rPr>
              <a:t> </a:t>
            </a:r>
            <a:r>
              <a:rPr sz="1200" spc="4" dirty="0">
                <a:solidFill>
                  <a:srgbClr val="221E1F"/>
                </a:solidFill>
                <a:latin typeface="Ubuntu" panose="020B0504030602030204" pitchFamily="34" charset="0"/>
                <a:cs typeface="Microsoft Sans Serif"/>
              </a:rPr>
              <a:t>Olympics</a:t>
            </a:r>
            <a:r>
              <a:rPr sz="1200" spc="-44" dirty="0">
                <a:solidFill>
                  <a:srgbClr val="221E1F"/>
                </a:solidFill>
                <a:latin typeface="Ubuntu" panose="020B0504030602030204" pitchFamily="34" charset="0"/>
                <a:cs typeface="Microsoft Sans Serif"/>
              </a:rPr>
              <a:t> </a:t>
            </a:r>
            <a:r>
              <a:rPr sz="1200" spc="-31" dirty="0">
                <a:solidFill>
                  <a:srgbClr val="221E1F"/>
                </a:solidFill>
                <a:latin typeface="Ubuntu" panose="020B0504030602030204" pitchFamily="34" charset="0"/>
                <a:cs typeface="Microsoft Sans Serif"/>
              </a:rPr>
              <a:t>has</a:t>
            </a:r>
            <a:r>
              <a:rPr sz="1200" spc="-40" dirty="0">
                <a:solidFill>
                  <a:srgbClr val="221E1F"/>
                </a:solidFill>
                <a:latin typeface="Ubuntu" panose="020B0504030602030204" pitchFamily="34" charset="0"/>
                <a:cs typeface="Microsoft Sans Serif"/>
              </a:rPr>
              <a:t> </a:t>
            </a:r>
            <a:r>
              <a:rPr sz="1200" spc="4" dirty="0">
                <a:solidFill>
                  <a:srgbClr val="221E1F"/>
                </a:solidFill>
                <a:latin typeface="Ubuntu" panose="020B0504030602030204" pitchFamily="34" charset="0"/>
                <a:cs typeface="Microsoft Sans Serif"/>
              </a:rPr>
              <a:t>had</a:t>
            </a:r>
            <a:r>
              <a:rPr sz="1200" spc="-44" dirty="0">
                <a:solidFill>
                  <a:srgbClr val="221E1F"/>
                </a:solidFill>
                <a:latin typeface="Ubuntu" panose="020B0504030602030204" pitchFamily="34" charset="0"/>
                <a:cs typeface="Microsoft Sans Serif"/>
              </a:rPr>
              <a:t> a </a:t>
            </a:r>
            <a:r>
              <a:rPr sz="1200" spc="35" dirty="0">
                <a:solidFill>
                  <a:srgbClr val="221E1F"/>
                </a:solidFill>
                <a:latin typeface="Ubuntu" panose="020B0504030602030204" pitchFamily="34" charset="0"/>
                <a:cs typeface="Microsoft Sans Serif"/>
              </a:rPr>
              <a:t>long</a:t>
            </a:r>
            <a:r>
              <a:rPr sz="1200" spc="-40" dirty="0">
                <a:solidFill>
                  <a:srgbClr val="221E1F"/>
                </a:solidFill>
                <a:latin typeface="Ubuntu" panose="020B0504030602030204" pitchFamily="34" charset="0"/>
                <a:cs typeface="Microsoft Sans Serif"/>
              </a:rPr>
              <a:t> </a:t>
            </a:r>
            <a:r>
              <a:rPr sz="1200" spc="4" dirty="0">
                <a:solidFill>
                  <a:srgbClr val="221E1F"/>
                </a:solidFill>
                <a:latin typeface="Ubuntu" panose="020B0504030602030204" pitchFamily="34" charset="0"/>
                <a:cs typeface="Microsoft Sans Serif"/>
              </a:rPr>
              <a:t>and</a:t>
            </a:r>
            <a:r>
              <a:rPr sz="1200" spc="-44" dirty="0">
                <a:solidFill>
                  <a:srgbClr val="221E1F"/>
                </a:solidFill>
                <a:latin typeface="Ubuntu" panose="020B0504030602030204" pitchFamily="34" charset="0"/>
                <a:cs typeface="Microsoft Sans Serif"/>
              </a:rPr>
              <a:t> </a:t>
            </a:r>
            <a:r>
              <a:rPr sz="1200" spc="-4" dirty="0">
                <a:solidFill>
                  <a:srgbClr val="221E1F"/>
                </a:solidFill>
                <a:latin typeface="Ubuntu" panose="020B0504030602030204" pitchFamily="34" charset="0"/>
                <a:cs typeface="Microsoft Sans Serif"/>
              </a:rPr>
              <a:t>close</a:t>
            </a:r>
            <a:r>
              <a:rPr sz="1200" spc="-40" dirty="0">
                <a:solidFill>
                  <a:srgbClr val="221E1F"/>
                </a:solidFill>
                <a:latin typeface="Ubuntu" panose="020B0504030602030204" pitchFamily="34" charset="0"/>
                <a:cs typeface="Microsoft Sans Serif"/>
              </a:rPr>
              <a:t> </a:t>
            </a:r>
            <a:r>
              <a:rPr sz="1200" spc="26" dirty="0">
                <a:solidFill>
                  <a:srgbClr val="221E1F"/>
                </a:solidFill>
                <a:latin typeface="Ubuntu" panose="020B0504030602030204" pitchFamily="34" charset="0"/>
                <a:cs typeface="Microsoft Sans Serif"/>
              </a:rPr>
              <a:t>relationship</a:t>
            </a:r>
            <a:r>
              <a:rPr sz="1200" spc="-44" dirty="0">
                <a:solidFill>
                  <a:srgbClr val="221E1F"/>
                </a:solidFill>
                <a:latin typeface="Ubuntu" panose="020B0504030602030204" pitchFamily="34" charset="0"/>
                <a:cs typeface="Microsoft Sans Serif"/>
              </a:rPr>
              <a:t> </a:t>
            </a:r>
            <a:r>
              <a:rPr sz="1200" spc="66" dirty="0">
                <a:solidFill>
                  <a:srgbClr val="221E1F"/>
                </a:solidFill>
                <a:latin typeface="Ubuntu" panose="020B0504030602030204" pitchFamily="34" charset="0"/>
                <a:cs typeface="Microsoft Sans Serif"/>
              </a:rPr>
              <a:t>with</a:t>
            </a:r>
            <a:r>
              <a:rPr sz="1200" spc="-44" dirty="0">
                <a:solidFill>
                  <a:srgbClr val="221E1F"/>
                </a:solidFill>
                <a:latin typeface="Ubuntu" panose="020B0504030602030204" pitchFamily="34" charset="0"/>
                <a:cs typeface="Microsoft Sans Serif"/>
              </a:rPr>
              <a:t> </a:t>
            </a:r>
            <a:r>
              <a:rPr sz="1200" spc="57" dirty="0">
                <a:solidFill>
                  <a:srgbClr val="221E1F"/>
                </a:solidFill>
                <a:latin typeface="Ubuntu" panose="020B0504030602030204" pitchFamily="34" charset="0"/>
                <a:cs typeface="Microsoft Sans Serif"/>
              </a:rPr>
              <a:t>the</a:t>
            </a:r>
            <a:r>
              <a:rPr sz="1200" spc="-40" dirty="0">
                <a:solidFill>
                  <a:srgbClr val="221E1F"/>
                </a:solidFill>
                <a:latin typeface="Ubuntu" panose="020B0504030602030204" pitchFamily="34" charset="0"/>
                <a:cs typeface="Microsoft Sans Serif"/>
              </a:rPr>
              <a:t> </a:t>
            </a:r>
            <a:r>
              <a:rPr sz="1200" spc="13" dirty="0">
                <a:solidFill>
                  <a:srgbClr val="221E1F"/>
                </a:solidFill>
                <a:latin typeface="Ubuntu" panose="020B0504030602030204" pitchFamily="34" charset="0"/>
                <a:cs typeface="Microsoft Sans Serif"/>
              </a:rPr>
              <a:t>media</a:t>
            </a:r>
            <a:r>
              <a:rPr sz="1200" spc="-44" dirty="0">
                <a:solidFill>
                  <a:srgbClr val="221E1F"/>
                </a:solidFill>
                <a:latin typeface="Ubuntu" panose="020B0504030602030204" pitchFamily="34" charset="0"/>
                <a:cs typeface="Microsoft Sans Serif"/>
              </a:rPr>
              <a:t> </a:t>
            </a:r>
            <a:r>
              <a:rPr sz="1200" spc="35" dirty="0">
                <a:solidFill>
                  <a:srgbClr val="221E1F"/>
                </a:solidFill>
                <a:latin typeface="Ubuntu" panose="020B0504030602030204" pitchFamily="34" charset="0"/>
                <a:cs typeface="Microsoft Sans Serif"/>
              </a:rPr>
              <a:t>dating</a:t>
            </a:r>
            <a:r>
              <a:rPr sz="1200" spc="-40" dirty="0">
                <a:solidFill>
                  <a:srgbClr val="221E1F"/>
                </a:solidFill>
                <a:latin typeface="Ubuntu" panose="020B0504030602030204" pitchFamily="34" charset="0"/>
                <a:cs typeface="Microsoft Sans Serif"/>
              </a:rPr>
              <a:t> </a:t>
            </a:r>
            <a:r>
              <a:rPr sz="1200" spc="-4" dirty="0">
                <a:solidFill>
                  <a:srgbClr val="221E1F"/>
                </a:solidFill>
                <a:latin typeface="Ubuntu" panose="020B0504030602030204" pitchFamily="34" charset="0"/>
                <a:cs typeface="Microsoft Sans Serif"/>
              </a:rPr>
              <a:t>back</a:t>
            </a:r>
            <a:endParaRPr sz="1200" dirty="0">
              <a:latin typeface="Ubuntu" panose="020B0504030602030204" pitchFamily="34" charset="0"/>
              <a:cs typeface="Microsoft Sans Serif"/>
            </a:endParaRPr>
          </a:p>
          <a:p>
            <a:pPr marL="11206" marR="211247">
              <a:lnSpc>
                <a:spcPct val="101200"/>
              </a:lnSpc>
            </a:pPr>
            <a:r>
              <a:rPr sz="1200" spc="88" dirty="0">
                <a:solidFill>
                  <a:srgbClr val="221E1F"/>
                </a:solidFill>
                <a:latin typeface="Ubuntu" panose="020B0504030602030204" pitchFamily="34" charset="0"/>
                <a:cs typeface="Microsoft Sans Serif"/>
              </a:rPr>
              <a:t>to </a:t>
            </a:r>
            <a:r>
              <a:rPr sz="1200" spc="26" dirty="0">
                <a:solidFill>
                  <a:srgbClr val="221E1F"/>
                </a:solidFill>
                <a:latin typeface="Ubuntu" panose="020B0504030602030204" pitchFamily="34" charset="0"/>
                <a:cs typeface="Microsoft Sans Serif"/>
              </a:rPr>
              <a:t>when </a:t>
            </a:r>
            <a:r>
              <a:rPr sz="1200" spc="-18" dirty="0">
                <a:solidFill>
                  <a:srgbClr val="221E1F"/>
                </a:solidFill>
                <a:latin typeface="Ubuntu" panose="020B0504030602030204" pitchFamily="34" charset="0"/>
                <a:cs typeface="Microsoft Sans Serif"/>
              </a:rPr>
              <a:t>Special </a:t>
            </a:r>
            <a:r>
              <a:rPr sz="1200" spc="4" dirty="0">
                <a:solidFill>
                  <a:srgbClr val="221E1F"/>
                </a:solidFill>
                <a:latin typeface="Ubuntu" panose="020B0504030602030204" pitchFamily="34" charset="0"/>
                <a:cs typeface="Microsoft Sans Serif"/>
              </a:rPr>
              <a:t>Olympics </a:t>
            </a:r>
            <a:r>
              <a:rPr sz="1200" spc="40" dirty="0">
                <a:solidFill>
                  <a:srgbClr val="221E1F"/>
                </a:solidFill>
                <a:latin typeface="Ubuntu" panose="020B0504030602030204" pitchFamily="34" charset="0"/>
                <a:cs typeface="Microsoft Sans Serif"/>
              </a:rPr>
              <a:t>officially </a:t>
            </a:r>
            <a:r>
              <a:rPr sz="1200" spc="62" dirty="0">
                <a:solidFill>
                  <a:srgbClr val="221E1F"/>
                </a:solidFill>
                <a:latin typeface="Ubuntu" panose="020B0504030602030204" pitchFamily="34" charset="0"/>
                <a:cs typeface="Microsoft Sans Serif"/>
              </a:rPr>
              <a:t>first </a:t>
            </a:r>
            <a:r>
              <a:rPr sz="1200" spc="40" dirty="0">
                <a:solidFill>
                  <a:srgbClr val="221E1F"/>
                </a:solidFill>
                <a:latin typeface="Ubuntu" panose="020B0504030602030204" pitchFamily="34" charset="0"/>
                <a:cs typeface="Microsoft Sans Serif"/>
              </a:rPr>
              <a:t>started </a:t>
            </a:r>
            <a:r>
              <a:rPr sz="1200" spc="26" dirty="0">
                <a:solidFill>
                  <a:srgbClr val="221E1F"/>
                </a:solidFill>
                <a:latin typeface="Ubuntu" panose="020B0504030602030204" pitchFamily="34" charset="0"/>
                <a:cs typeface="Microsoft Sans Serif"/>
              </a:rPr>
              <a:t>in </a:t>
            </a:r>
            <a:r>
              <a:rPr sz="1200" spc="-4" dirty="0">
                <a:solidFill>
                  <a:srgbClr val="221E1F"/>
                </a:solidFill>
                <a:latin typeface="Ubuntu" panose="020B0504030602030204" pitchFamily="34" charset="0"/>
                <a:cs typeface="Microsoft Sans Serif"/>
              </a:rPr>
              <a:t>1968. </a:t>
            </a:r>
            <a:r>
              <a:rPr sz="1200" spc="-13" dirty="0">
                <a:solidFill>
                  <a:srgbClr val="221E1F"/>
                </a:solidFill>
                <a:latin typeface="Ubuntu" panose="020B0504030602030204" pitchFamily="34" charset="0"/>
                <a:cs typeface="Microsoft Sans Serif"/>
              </a:rPr>
              <a:t>They </a:t>
            </a:r>
            <a:r>
              <a:rPr sz="1200" dirty="0">
                <a:solidFill>
                  <a:srgbClr val="221E1F"/>
                </a:solidFill>
                <a:latin typeface="Ubuntu" panose="020B0504030602030204" pitchFamily="34" charset="0"/>
                <a:cs typeface="Microsoft Sans Serif"/>
              </a:rPr>
              <a:t>cover </a:t>
            </a:r>
            <a:r>
              <a:rPr sz="1200" spc="40" dirty="0">
                <a:solidFill>
                  <a:srgbClr val="221E1F"/>
                </a:solidFill>
                <a:latin typeface="Ubuntu" panose="020B0504030602030204" pitchFamily="34" charset="0"/>
                <a:cs typeface="Microsoft Sans Serif"/>
              </a:rPr>
              <a:t>our </a:t>
            </a:r>
            <a:r>
              <a:rPr sz="1200" spc="4" dirty="0">
                <a:solidFill>
                  <a:srgbClr val="221E1F"/>
                </a:solidFill>
                <a:latin typeface="Ubuntu" panose="020B0504030602030204" pitchFamily="34" charset="0"/>
                <a:cs typeface="Microsoft Sans Serif"/>
              </a:rPr>
              <a:t>events, </a:t>
            </a:r>
            <a:r>
              <a:rPr sz="1200" spc="9" dirty="0">
                <a:solidFill>
                  <a:srgbClr val="221E1F"/>
                </a:solidFill>
                <a:latin typeface="Ubuntu" panose="020B0504030602030204" pitchFamily="34" charset="0"/>
                <a:cs typeface="Microsoft Sans Serif"/>
              </a:rPr>
              <a:t> </a:t>
            </a:r>
            <a:r>
              <a:rPr sz="1200" spc="40" dirty="0">
                <a:solidFill>
                  <a:srgbClr val="221E1F"/>
                </a:solidFill>
                <a:latin typeface="Ubuntu" panose="020B0504030602030204" pitchFamily="34" charset="0"/>
                <a:cs typeface="Microsoft Sans Serif"/>
              </a:rPr>
              <a:t>interview</a:t>
            </a:r>
            <a:r>
              <a:rPr sz="1200" spc="-40" dirty="0">
                <a:solidFill>
                  <a:srgbClr val="221E1F"/>
                </a:solidFill>
                <a:latin typeface="Ubuntu" panose="020B0504030602030204" pitchFamily="34" charset="0"/>
                <a:cs typeface="Microsoft Sans Serif"/>
              </a:rPr>
              <a:t> </a:t>
            </a:r>
            <a:r>
              <a:rPr sz="1200" spc="40" dirty="0">
                <a:solidFill>
                  <a:srgbClr val="221E1F"/>
                </a:solidFill>
                <a:latin typeface="Ubuntu" panose="020B0504030602030204" pitchFamily="34" charset="0"/>
                <a:cs typeface="Microsoft Sans Serif"/>
              </a:rPr>
              <a:t>our</a:t>
            </a:r>
            <a:r>
              <a:rPr sz="1200" spc="-35" dirty="0">
                <a:solidFill>
                  <a:srgbClr val="221E1F"/>
                </a:solidFill>
                <a:latin typeface="Ubuntu" panose="020B0504030602030204" pitchFamily="34" charset="0"/>
                <a:cs typeface="Microsoft Sans Serif"/>
              </a:rPr>
              <a:t> </a:t>
            </a:r>
            <a:r>
              <a:rPr sz="1200" spc="31" dirty="0">
                <a:solidFill>
                  <a:srgbClr val="221E1F"/>
                </a:solidFill>
                <a:latin typeface="Ubuntu" panose="020B0504030602030204" pitchFamily="34" charset="0"/>
                <a:cs typeface="Microsoft Sans Serif"/>
              </a:rPr>
              <a:t>athletes</a:t>
            </a:r>
            <a:r>
              <a:rPr sz="1200" spc="-40" dirty="0">
                <a:solidFill>
                  <a:srgbClr val="221E1F"/>
                </a:solidFill>
                <a:latin typeface="Ubuntu" panose="020B0504030602030204" pitchFamily="34" charset="0"/>
                <a:cs typeface="Microsoft Sans Serif"/>
              </a:rPr>
              <a:t> </a:t>
            </a:r>
            <a:r>
              <a:rPr sz="1200" spc="4" dirty="0">
                <a:solidFill>
                  <a:srgbClr val="221E1F"/>
                </a:solidFill>
                <a:latin typeface="Ubuntu" panose="020B0504030602030204" pitchFamily="34" charset="0"/>
                <a:cs typeface="Microsoft Sans Serif"/>
              </a:rPr>
              <a:t>and</a:t>
            </a:r>
            <a:r>
              <a:rPr sz="1200" spc="-35" dirty="0">
                <a:solidFill>
                  <a:srgbClr val="221E1F"/>
                </a:solidFill>
                <a:latin typeface="Ubuntu" panose="020B0504030602030204" pitchFamily="34" charset="0"/>
                <a:cs typeface="Microsoft Sans Serif"/>
              </a:rPr>
              <a:t> </a:t>
            </a:r>
            <a:r>
              <a:rPr sz="1200" spc="13" dirty="0">
                <a:solidFill>
                  <a:srgbClr val="221E1F"/>
                </a:solidFill>
                <a:latin typeface="Ubuntu" panose="020B0504030602030204" pitchFamily="34" charset="0"/>
                <a:cs typeface="Microsoft Sans Serif"/>
              </a:rPr>
              <a:t>Program</a:t>
            </a:r>
            <a:r>
              <a:rPr sz="1200" spc="-40" dirty="0">
                <a:solidFill>
                  <a:srgbClr val="221E1F"/>
                </a:solidFill>
                <a:latin typeface="Ubuntu" panose="020B0504030602030204" pitchFamily="34" charset="0"/>
                <a:cs typeface="Microsoft Sans Serif"/>
              </a:rPr>
              <a:t> </a:t>
            </a:r>
            <a:r>
              <a:rPr sz="1200" dirty="0">
                <a:solidFill>
                  <a:srgbClr val="221E1F"/>
                </a:solidFill>
                <a:latin typeface="Ubuntu" panose="020B0504030602030204" pitchFamily="34" charset="0"/>
                <a:cs typeface="Microsoft Sans Serif"/>
              </a:rPr>
              <a:t>leaders,</a:t>
            </a:r>
            <a:r>
              <a:rPr sz="1200" spc="-35" dirty="0">
                <a:solidFill>
                  <a:srgbClr val="221E1F"/>
                </a:solidFill>
                <a:latin typeface="Ubuntu" panose="020B0504030602030204" pitchFamily="34" charset="0"/>
                <a:cs typeface="Microsoft Sans Serif"/>
              </a:rPr>
              <a:t> </a:t>
            </a:r>
            <a:r>
              <a:rPr sz="1200" spc="4" dirty="0">
                <a:solidFill>
                  <a:srgbClr val="221E1F"/>
                </a:solidFill>
                <a:latin typeface="Ubuntu" panose="020B0504030602030204" pitchFamily="34" charset="0"/>
                <a:cs typeface="Microsoft Sans Serif"/>
              </a:rPr>
              <a:t>and</a:t>
            </a:r>
            <a:r>
              <a:rPr sz="1200" spc="-35" dirty="0">
                <a:solidFill>
                  <a:srgbClr val="221E1F"/>
                </a:solidFill>
                <a:latin typeface="Ubuntu" panose="020B0504030602030204" pitchFamily="34" charset="0"/>
                <a:cs typeface="Microsoft Sans Serif"/>
              </a:rPr>
              <a:t> </a:t>
            </a:r>
            <a:r>
              <a:rPr sz="1200" spc="26" dirty="0">
                <a:solidFill>
                  <a:srgbClr val="221E1F"/>
                </a:solidFill>
                <a:latin typeface="Ubuntu" panose="020B0504030602030204" pitchFamily="34" charset="0"/>
                <a:cs typeface="Microsoft Sans Serif"/>
              </a:rPr>
              <a:t>help</a:t>
            </a:r>
            <a:r>
              <a:rPr sz="1200" spc="-40" dirty="0">
                <a:solidFill>
                  <a:srgbClr val="221E1F"/>
                </a:solidFill>
                <a:latin typeface="Ubuntu" panose="020B0504030602030204" pitchFamily="34" charset="0"/>
                <a:cs typeface="Microsoft Sans Serif"/>
              </a:rPr>
              <a:t> </a:t>
            </a:r>
            <a:r>
              <a:rPr sz="1200" spc="4" dirty="0">
                <a:solidFill>
                  <a:srgbClr val="221E1F"/>
                </a:solidFill>
                <a:latin typeface="Ubuntu" panose="020B0504030602030204" pitchFamily="34" charset="0"/>
                <a:cs typeface="Microsoft Sans Serif"/>
              </a:rPr>
              <a:t>spread</a:t>
            </a:r>
            <a:r>
              <a:rPr sz="1200" spc="-35" dirty="0">
                <a:solidFill>
                  <a:srgbClr val="221E1F"/>
                </a:solidFill>
                <a:latin typeface="Ubuntu" panose="020B0504030602030204" pitchFamily="34" charset="0"/>
                <a:cs typeface="Microsoft Sans Serif"/>
              </a:rPr>
              <a:t> </a:t>
            </a:r>
            <a:r>
              <a:rPr sz="1200" spc="57" dirty="0">
                <a:solidFill>
                  <a:srgbClr val="221E1F"/>
                </a:solidFill>
                <a:latin typeface="Ubuntu" panose="020B0504030602030204" pitchFamily="34" charset="0"/>
                <a:cs typeface="Microsoft Sans Serif"/>
              </a:rPr>
              <a:t>the</a:t>
            </a:r>
            <a:r>
              <a:rPr sz="1200" spc="-40" dirty="0">
                <a:solidFill>
                  <a:srgbClr val="221E1F"/>
                </a:solidFill>
                <a:latin typeface="Ubuntu" panose="020B0504030602030204" pitchFamily="34" charset="0"/>
                <a:cs typeface="Microsoft Sans Serif"/>
              </a:rPr>
              <a:t> </a:t>
            </a:r>
            <a:r>
              <a:rPr sz="1200" spc="-18" dirty="0">
                <a:solidFill>
                  <a:srgbClr val="221E1F"/>
                </a:solidFill>
                <a:latin typeface="Ubuntu" panose="020B0504030602030204" pitchFamily="34" charset="0"/>
                <a:cs typeface="Microsoft Sans Serif"/>
              </a:rPr>
              <a:t>Special</a:t>
            </a:r>
            <a:r>
              <a:rPr sz="1200" spc="-35" dirty="0">
                <a:solidFill>
                  <a:srgbClr val="221E1F"/>
                </a:solidFill>
                <a:latin typeface="Ubuntu" panose="020B0504030602030204" pitchFamily="34" charset="0"/>
                <a:cs typeface="Microsoft Sans Serif"/>
              </a:rPr>
              <a:t> </a:t>
            </a:r>
            <a:r>
              <a:rPr sz="1200" spc="4" dirty="0">
                <a:solidFill>
                  <a:srgbClr val="221E1F"/>
                </a:solidFill>
                <a:latin typeface="Ubuntu" panose="020B0504030602030204" pitchFamily="34" charset="0"/>
                <a:cs typeface="Microsoft Sans Serif"/>
              </a:rPr>
              <a:t>Olympics </a:t>
            </a:r>
            <a:r>
              <a:rPr sz="1200" spc="-313" dirty="0">
                <a:solidFill>
                  <a:srgbClr val="221E1F"/>
                </a:solidFill>
                <a:latin typeface="Ubuntu" panose="020B0504030602030204" pitchFamily="34" charset="0"/>
                <a:cs typeface="Microsoft Sans Serif"/>
              </a:rPr>
              <a:t> </a:t>
            </a:r>
            <a:r>
              <a:rPr sz="1200" dirty="0">
                <a:solidFill>
                  <a:srgbClr val="221E1F"/>
                </a:solidFill>
                <a:latin typeface="Ubuntu" panose="020B0504030602030204" pitchFamily="34" charset="0"/>
                <a:cs typeface="Microsoft Sans Serif"/>
              </a:rPr>
              <a:t>mission</a:t>
            </a:r>
            <a:r>
              <a:rPr sz="1200" spc="-49" dirty="0">
                <a:solidFill>
                  <a:srgbClr val="221E1F"/>
                </a:solidFill>
                <a:latin typeface="Ubuntu" panose="020B0504030602030204" pitchFamily="34" charset="0"/>
                <a:cs typeface="Microsoft Sans Serif"/>
              </a:rPr>
              <a:t> </a:t>
            </a:r>
            <a:r>
              <a:rPr sz="1200" spc="4" dirty="0">
                <a:solidFill>
                  <a:srgbClr val="221E1F"/>
                </a:solidFill>
                <a:latin typeface="Ubuntu" panose="020B0504030602030204" pitchFamily="34" charset="0"/>
                <a:cs typeface="Microsoft Sans Serif"/>
              </a:rPr>
              <a:t>and</a:t>
            </a:r>
            <a:r>
              <a:rPr sz="1200" spc="-44" dirty="0">
                <a:solidFill>
                  <a:srgbClr val="221E1F"/>
                </a:solidFill>
                <a:latin typeface="Ubuntu" panose="020B0504030602030204" pitchFamily="34" charset="0"/>
                <a:cs typeface="Microsoft Sans Serif"/>
              </a:rPr>
              <a:t> </a:t>
            </a:r>
            <a:r>
              <a:rPr sz="1200" spc="44" dirty="0">
                <a:solidFill>
                  <a:srgbClr val="221E1F"/>
                </a:solidFill>
                <a:latin typeface="Ubuntu" panose="020B0504030602030204" pitchFamily="34" charset="0"/>
                <a:cs typeface="Microsoft Sans Serif"/>
              </a:rPr>
              <a:t>work</a:t>
            </a:r>
            <a:r>
              <a:rPr sz="1200" spc="-44" dirty="0">
                <a:solidFill>
                  <a:srgbClr val="221E1F"/>
                </a:solidFill>
                <a:latin typeface="Ubuntu" panose="020B0504030602030204" pitchFamily="34" charset="0"/>
                <a:cs typeface="Microsoft Sans Serif"/>
              </a:rPr>
              <a:t> </a:t>
            </a:r>
            <a:r>
              <a:rPr sz="1200" spc="22" dirty="0">
                <a:solidFill>
                  <a:srgbClr val="221E1F"/>
                </a:solidFill>
                <a:latin typeface="Ubuntu" panose="020B0504030602030204" pitchFamily="34" charset="0"/>
                <a:cs typeface="Microsoft Sans Serif"/>
              </a:rPr>
              <a:t>all</a:t>
            </a:r>
            <a:r>
              <a:rPr sz="1200" spc="-44" dirty="0">
                <a:solidFill>
                  <a:srgbClr val="221E1F"/>
                </a:solidFill>
                <a:latin typeface="Ubuntu" panose="020B0504030602030204" pitchFamily="34" charset="0"/>
                <a:cs typeface="Microsoft Sans Serif"/>
              </a:rPr>
              <a:t> </a:t>
            </a:r>
            <a:r>
              <a:rPr sz="1200" spc="18" dirty="0">
                <a:solidFill>
                  <a:srgbClr val="221E1F"/>
                </a:solidFill>
                <a:latin typeface="Ubuntu" panose="020B0504030602030204" pitchFamily="34" charset="0"/>
                <a:cs typeface="Microsoft Sans Serif"/>
              </a:rPr>
              <a:t>over</a:t>
            </a:r>
            <a:r>
              <a:rPr sz="1200" spc="-44" dirty="0">
                <a:solidFill>
                  <a:srgbClr val="221E1F"/>
                </a:solidFill>
                <a:latin typeface="Ubuntu" panose="020B0504030602030204" pitchFamily="34" charset="0"/>
                <a:cs typeface="Microsoft Sans Serif"/>
              </a:rPr>
              <a:t> </a:t>
            </a:r>
            <a:r>
              <a:rPr sz="1200" spc="57" dirty="0">
                <a:solidFill>
                  <a:srgbClr val="221E1F"/>
                </a:solidFill>
                <a:latin typeface="Ubuntu" panose="020B0504030602030204" pitchFamily="34" charset="0"/>
                <a:cs typeface="Microsoft Sans Serif"/>
              </a:rPr>
              <a:t>the</a:t>
            </a:r>
            <a:r>
              <a:rPr sz="1200" spc="-44" dirty="0">
                <a:solidFill>
                  <a:srgbClr val="221E1F"/>
                </a:solidFill>
                <a:latin typeface="Ubuntu" panose="020B0504030602030204" pitchFamily="34" charset="0"/>
                <a:cs typeface="Microsoft Sans Serif"/>
              </a:rPr>
              <a:t> </a:t>
            </a:r>
            <a:r>
              <a:rPr sz="1200" spc="35" dirty="0">
                <a:solidFill>
                  <a:srgbClr val="221E1F"/>
                </a:solidFill>
                <a:latin typeface="Ubuntu" panose="020B0504030602030204" pitchFamily="34" charset="0"/>
                <a:cs typeface="Microsoft Sans Serif"/>
              </a:rPr>
              <a:t>world.</a:t>
            </a:r>
            <a:endParaRPr sz="1200" dirty="0">
              <a:latin typeface="Ubuntu" panose="020B0504030602030204" pitchFamily="34" charset="0"/>
              <a:cs typeface="Microsoft Sans Serif"/>
            </a:endParaRPr>
          </a:p>
          <a:p>
            <a:pPr>
              <a:lnSpc>
                <a:spcPct val="100000"/>
              </a:lnSpc>
            </a:pPr>
            <a:endParaRPr sz="1200" dirty="0">
              <a:latin typeface="Ubuntu" panose="020B0504030602030204" pitchFamily="34" charset="0"/>
              <a:cs typeface="Microsoft Sans Serif"/>
            </a:endParaRPr>
          </a:p>
          <a:p>
            <a:pPr marL="11206" marR="4483">
              <a:lnSpc>
                <a:spcPct val="101200"/>
              </a:lnSpc>
            </a:pPr>
            <a:r>
              <a:rPr sz="1200" spc="31" dirty="0">
                <a:solidFill>
                  <a:srgbClr val="221E1F"/>
                </a:solidFill>
                <a:latin typeface="Ubuntu" panose="020B0504030602030204" pitchFamily="34" charset="0"/>
                <a:cs typeface="Microsoft Sans Serif"/>
              </a:rPr>
              <a:t>Let</a:t>
            </a:r>
            <a:r>
              <a:rPr sz="1200" spc="-40" dirty="0">
                <a:solidFill>
                  <a:srgbClr val="221E1F"/>
                </a:solidFill>
                <a:latin typeface="Ubuntu" panose="020B0504030602030204" pitchFamily="34" charset="0"/>
                <a:cs typeface="Microsoft Sans Serif"/>
              </a:rPr>
              <a:t> </a:t>
            </a:r>
            <a:r>
              <a:rPr sz="1200" spc="-26" dirty="0">
                <a:solidFill>
                  <a:srgbClr val="221E1F"/>
                </a:solidFill>
                <a:latin typeface="Ubuntu" panose="020B0504030602030204" pitchFamily="34" charset="0"/>
                <a:cs typeface="Microsoft Sans Serif"/>
              </a:rPr>
              <a:t>us</a:t>
            </a:r>
            <a:r>
              <a:rPr sz="1200" spc="-40" dirty="0">
                <a:solidFill>
                  <a:srgbClr val="221E1F"/>
                </a:solidFill>
                <a:latin typeface="Ubuntu" panose="020B0504030602030204" pitchFamily="34" charset="0"/>
                <a:cs typeface="Microsoft Sans Serif"/>
              </a:rPr>
              <a:t> </a:t>
            </a:r>
            <a:r>
              <a:rPr sz="1200" spc="40" dirty="0">
                <a:solidFill>
                  <a:srgbClr val="221E1F"/>
                </a:solidFill>
                <a:latin typeface="Ubuntu" panose="020B0504030602030204" pitchFamily="34" charset="0"/>
                <a:cs typeface="Microsoft Sans Serif"/>
              </a:rPr>
              <a:t>look</a:t>
            </a:r>
            <a:r>
              <a:rPr sz="1200" spc="-40" dirty="0">
                <a:solidFill>
                  <a:srgbClr val="221E1F"/>
                </a:solidFill>
                <a:latin typeface="Ubuntu" panose="020B0504030602030204" pitchFamily="34" charset="0"/>
                <a:cs typeface="Microsoft Sans Serif"/>
              </a:rPr>
              <a:t> </a:t>
            </a:r>
            <a:r>
              <a:rPr sz="1200" spc="53" dirty="0">
                <a:solidFill>
                  <a:srgbClr val="221E1F"/>
                </a:solidFill>
                <a:latin typeface="Ubuntu" panose="020B0504030602030204" pitchFamily="34" charset="0"/>
                <a:cs typeface="Microsoft Sans Serif"/>
              </a:rPr>
              <a:t>at</a:t>
            </a:r>
            <a:r>
              <a:rPr sz="1200" spc="-40" dirty="0">
                <a:solidFill>
                  <a:srgbClr val="221E1F"/>
                </a:solidFill>
                <a:latin typeface="Ubuntu" panose="020B0504030602030204" pitchFamily="34" charset="0"/>
                <a:cs typeface="Microsoft Sans Serif"/>
              </a:rPr>
              <a:t> </a:t>
            </a:r>
            <a:r>
              <a:rPr sz="1200" spc="-44" dirty="0">
                <a:solidFill>
                  <a:srgbClr val="221E1F"/>
                </a:solidFill>
                <a:latin typeface="Ubuntu" panose="020B0504030602030204" pitchFamily="34" charset="0"/>
                <a:cs typeface="Microsoft Sans Serif"/>
              </a:rPr>
              <a:t>a</a:t>
            </a:r>
            <a:r>
              <a:rPr sz="1200" spc="-40" dirty="0">
                <a:solidFill>
                  <a:srgbClr val="221E1F"/>
                </a:solidFill>
                <a:latin typeface="Ubuntu" panose="020B0504030602030204" pitchFamily="34" charset="0"/>
                <a:cs typeface="Microsoft Sans Serif"/>
              </a:rPr>
              <a:t> </a:t>
            </a:r>
            <a:r>
              <a:rPr sz="1200" u="sng" spc="22" dirty="0">
                <a:solidFill>
                  <a:srgbClr val="215E9E"/>
                </a:solidFill>
                <a:uFill>
                  <a:solidFill>
                    <a:srgbClr val="215E9E"/>
                  </a:solidFill>
                </a:uFill>
                <a:latin typeface="Ubuntu" panose="020B0504030602030204" pitchFamily="34" charset="0"/>
                <a:cs typeface="Microsoft Sans Serif"/>
                <a:hlinkClick r:id="rId2"/>
              </a:rPr>
              <a:t>video</a:t>
            </a:r>
            <a:r>
              <a:rPr sz="1200" spc="-40" dirty="0">
                <a:solidFill>
                  <a:srgbClr val="215E9E"/>
                </a:solidFill>
                <a:latin typeface="Ubuntu" panose="020B0504030602030204" pitchFamily="34" charset="0"/>
                <a:cs typeface="Microsoft Sans Serif"/>
                <a:hlinkClick r:id="rId2"/>
              </a:rPr>
              <a:t> </a:t>
            </a:r>
            <a:r>
              <a:rPr sz="1200" spc="84" dirty="0">
                <a:solidFill>
                  <a:srgbClr val="221E1F"/>
                </a:solidFill>
                <a:latin typeface="Ubuntu" panose="020B0504030602030204" pitchFamily="34" charset="0"/>
                <a:cs typeface="Microsoft Sans Serif"/>
              </a:rPr>
              <a:t>of</a:t>
            </a:r>
            <a:r>
              <a:rPr sz="1200" spc="-35" dirty="0">
                <a:solidFill>
                  <a:srgbClr val="221E1F"/>
                </a:solidFill>
                <a:latin typeface="Ubuntu" panose="020B0504030602030204" pitchFamily="34" charset="0"/>
                <a:cs typeface="Microsoft Sans Serif"/>
              </a:rPr>
              <a:t> </a:t>
            </a:r>
            <a:r>
              <a:rPr sz="1200" spc="35" dirty="0">
                <a:solidFill>
                  <a:srgbClr val="221E1F"/>
                </a:solidFill>
                <a:latin typeface="Ubuntu" panose="020B0504030602030204" pitchFamily="34" charset="0"/>
                <a:cs typeface="Microsoft Sans Serif"/>
              </a:rPr>
              <a:t>how</a:t>
            </a:r>
            <a:r>
              <a:rPr sz="1200" spc="-40" dirty="0">
                <a:solidFill>
                  <a:srgbClr val="221E1F"/>
                </a:solidFill>
                <a:latin typeface="Ubuntu" panose="020B0504030602030204" pitchFamily="34" charset="0"/>
                <a:cs typeface="Microsoft Sans Serif"/>
              </a:rPr>
              <a:t> </a:t>
            </a:r>
            <a:r>
              <a:rPr sz="1200" spc="57" dirty="0">
                <a:solidFill>
                  <a:srgbClr val="221E1F"/>
                </a:solidFill>
                <a:latin typeface="Ubuntu" panose="020B0504030602030204" pitchFamily="34" charset="0"/>
                <a:cs typeface="Microsoft Sans Serif"/>
              </a:rPr>
              <a:t>the</a:t>
            </a:r>
            <a:r>
              <a:rPr sz="1200" spc="-40" dirty="0">
                <a:solidFill>
                  <a:srgbClr val="221E1F"/>
                </a:solidFill>
                <a:latin typeface="Ubuntu" panose="020B0504030602030204" pitchFamily="34" charset="0"/>
                <a:cs typeface="Microsoft Sans Serif"/>
              </a:rPr>
              <a:t> </a:t>
            </a:r>
            <a:r>
              <a:rPr sz="1200" spc="13" dirty="0">
                <a:solidFill>
                  <a:srgbClr val="221E1F"/>
                </a:solidFill>
                <a:latin typeface="Ubuntu" panose="020B0504030602030204" pitchFamily="34" charset="0"/>
                <a:cs typeface="Microsoft Sans Serif"/>
              </a:rPr>
              <a:t>media</a:t>
            </a:r>
            <a:r>
              <a:rPr sz="1200" spc="-40" dirty="0">
                <a:solidFill>
                  <a:srgbClr val="221E1F"/>
                </a:solidFill>
                <a:latin typeface="Ubuntu" panose="020B0504030602030204" pitchFamily="34" charset="0"/>
                <a:cs typeface="Microsoft Sans Serif"/>
              </a:rPr>
              <a:t> </a:t>
            </a:r>
            <a:r>
              <a:rPr sz="1200" spc="4" dirty="0">
                <a:solidFill>
                  <a:srgbClr val="221E1F"/>
                </a:solidFill>
                <a:latin typeface="Ubuntu" panose="020B0504030602030204" pitchFamily="34" charset="0"/>
                <a:cs typeface="Microsoft Sans Serif"/>
              </a:rPr>
              <a:t>covered</a:t>
            </a:r>
            <a:r>
              <a:rPr sz="1200" spc="-40" dirty="0">
                <a:solidFill>
                  <a:srgbClr val="221E1F"/>
                </a:solidFill>
                <a:latin typeface="Ubuntu" panose="020B0504030602030204" pitchFamily="34" charset="0"/>
                <a:cs typeface="Microsoft Sans Serif"/>
              </a:rPr>
              <a:t> </a:t>
            </a:r>
            <a:r>
              <a:rPr sz="1200" spc="-44" dirty="0">
                <a:solidFill>
                  <a:srgbClr val="221E1F"/>
                </a:solidFill>
                <a:latin typeface="Ubuntu" panose="020B0504030602030204" pitchFamily="34" charset="0"/>
                <a:cs typeface="Microsoft Sans Serif"/>
              </a:rPr>
              <a:t>a</a:t>
            </a:r>
            <a:r>
              <a:rPr sz="1200" spc="-40" dirty="0">
                <a:solidFill>
                  <a:srgbClr val="221E1F"/>
                </a:solidFill>
                <a:latin typeface="Ubuntu" panose="020B0504030602030204" pitchFamily="34" charset="0"/>
                <a:cs typeface="Microsoft Sans Serif"/>
              </a:rPr>
              <a:t> </a:t>
            </a:r>
            <a:r>
              <a:rPr sz="1200" spc="35" dirty="0">
                <a:solidFill>
                  <a:srgbClr val="221E1F"/>
                </a:solidFill>
                <a:latin typeface="Ubuntu" panose="020B0504030602030204" pitchFamily="34" charset="0"/>
                <a:cs typeface="Microsoft Sans Serif"/>
              </a:rPr>
              <a:t>story</a:t>
            </a:r>
            <a:r>
              <a:rPr sz="1200" spc="-35" dirty="0">
                <a:solidFill>
                  <a:srgbClr val="221E1F"/>
                </a:solidFill>
                <a:latin typeface="Ubuntu" panose="020B0504030602030204" pitchFamily="34" charset="0"/>
                <a:cs typeface="Microsoft Sans Serif"/>
              </a:rPr>
              <a:t> </a:t>
            </a:r>
            <a:r>
              <a:rPr sz="1200" spc="66" dirty="0">
                <a:solidFill>
                  <a:srgbClr val="221E1F"/>
                </a:solidFill>
                <a:latin typeface="Ubuntu" panose="020B0504030602030204" pitchFamily="34" charset="0"/>
                <a:cs typeface="Microsoft Sans Serif"/>
              </a:rPr>
              <a:t>from</a:t>
            </a:r>
            <a:r>
              <a:rPr sz="1200" spc="-40" dirty="0">
                <a:solidFill>
                  <a:srgbClr val="221E1F"/>
                </a:solidFill>
                <a:latin typeface="Ubuntu" panose="020B0504030602030204" pitchFamily="34" charset="0"/>
                <a:cs typeface="Microsoft Sans Serif"/>
              </a:rPr>
              <a:t> </a:t>
            </a:r>
            <a:r>
              <a:rPr sz="1200" spc="-35" dirty="0">
                <a:solidFill>
                  <a:srgbClr val="221E1F"/>
                </a:solidFill>
                <a:latin typeface="Ubuntu" panose="020B0504030602030204" pitchFamily="34" charset="0"/>
                <a:cs typeface="Microsoft Sans Serif"/>
              </a:rPr>
              <a:t>Team</a:t>
            </a:r>
            <a:r>
              <a:rPr sz="1200" spc="-40" dirty="0">
                <a:solidFill>
                  <a:srgbClr val="221E1F"/>
                </a:solidFill>
                <a:latin typeface="Ubuntu" panose="020B0504030602030204" pitchFamily="34" charset="0"/>
                <a:cs typeface="Microsoft Sans Serif"/>
              </a:rPr>
              <a:t> </a:t>
            </a:r>
            <a:r>
              <a:rPr sz="1200" spc="-75" dirty="0">
                <a:solidFill>
                  <a:srgbClr val="221E1F"/>
                </a:solidFill>
                <a:latin typeface="Ubuntu" panose="020B0504030602030204" pitchFamily="34" charset="0"/>
                <a:cs typeface="Microsoft Sans Serif"/>
              </a:rPr>
              <a:t>USA</a:t>
            </a:r>
            <a:r>
              <a:rPr sz="1200" spc="-40" dirty="0">
                <a:solidFill>
                  <a:srgbClr val="221E1F"/>
                </a:solidFill>
                <a:latin typeface="Ubuntu" panose="020B0504030602030204" pitchFamily="34" charset="0"/>
                <a:cs typeface="Microsoft Sans Serif"/>
              </a:rPr>
              <a:t> </a:t>
            </a:r>
            <a:r>
              <a:rPr sz="1200" spc="31" dirty="0">
                <a:solidFill>
                  <a:srgbClr val="221E1F"/>
                </a:solidFill>
                <a:latin typeface="Ubuntu" panose="020B0504030602030204" pitchFamily="34" charset="0"/>
                <a:cs typeface="Microsoft Sans Serif"/>
              </a:rPr>
              <a:t>during</a:t>
            </a:r>
            <a:r>
              <a:rPr sz="1200" spc="-40" dirty="0">
                <a:solidFill>
                  <a:srgbClr val="221E1F"/>
                </a:solidFill>
                <a:latin typeface="Ubuntu" panose="020B0504030602030204" pitchFamily="34" charset="0"/>
                <a:cs typeface="Microsoft Sans Serif"/>
              </a:rPr>
              <a:t> </a:t>
            </a:r>
            <a:r>
              <a:rPr sz="1200" spc="26" dirty="0">
                <a:solidFill>
                  <a:srgbClr val="221E1F"/>
                </a:solidFill>
                <a:latin typeface="Ubuntu" panose="020B0504030602030204" pitchFamily="34" charset="0"/>
                <a:cs typeface="Microsoft Sans Serif"/>
              </a:rPr>
              <a:t>World </a:t>
            </a:r>
            <a:r>
              <a:rPr sz="1200" spc="-313" dirty="0">
                <a:solidFill>
                  <a:srgbClr val="221E1F"/>
                </a:solidFill>
                <a:latin typeface="Ubuntu" panose="020B0504030602030204" pitchFamily="34" charset="0"/>
                <a:cs typeface="Microsoft Sans Serif"/>
              </a:rPr>
              <a:t> </a:t>
            </a:r>
            <a:r>
              <a:rPr sz="1200" spc="-44" dirty="0">
                <a:solidFill>
                  <a:srgbClr val="221E1F"/>
                </a:solidFill>
                <a:latin typeface="Ubuntu" panose="020B0504030602030204" pitchFamily="34" charset="0"/>
                <a:cs typeface="Microsoft Sans Serif"/>
              </a:rPr>
              <a:t>Games</a:t>
            </a:r>
            <a:r>
              <a:rPr sz="1200" spc="-40" dirty="0">
                <a:solidFill>
                  <a:srgbClr val="221E1F"/>
                </a:solidFill>
                <a:latin typeface="Ubuntu" panose="020B0504030602030204" pitchFamily="34" charset="0"/>
                <a:cs typeface="Microsoft Sans Serif"/>
              </a:rPr>
              <a:t> </a:t>
            </a:r>
            <a:r>
              <a:rPr sz="1200" spc="26" dirty="0">
                <a:solidFill>
                  <a:srgbClr val="221E1F"/>
                </a:solidFill>
                <a:latin typeface="Ubuntu" panose="020B0504030602030204" pitchFamily="34" charset="0"/>
                <a:cs typeface="Microsoft Sans Serif"/>
              </a:rPr>
              <a:t>in</a:t>
            </a:r>
            <a:r>
              <a:rPr sz="1200" spc="-35" dirty="0">
                <a:solidFill>
                  <a:srgbClr val="221E1F"/>
                </a:solidFill>
                <a:latin typeface="Ubuntu" panose="020B0504030602030204" pitchFamily="34" charset="0"/>
                <a:cs typeface="Microsoft Sans Serif"/>
              </a:rPr>
              <a:t> </a:t>
            </a:r>
            <a:r>
              <a:rPr sz="1200" spc="18" dirty="0">
                <a:solidFill>
                  <a:srgbClr val="221E1F"/>
                </a:solidFill>
                <a:latin typeface="Ubuntu" panose="020B0504030602030204" pitchFamily="34" charset="0"/>
                <a:cs typeface="Microsoft Sans Serif"/>
              </a:rPr>
              <a:t>Abu</a:t>
            </a:r>
            <a:r>
              <a:rPr sz="1200" spc="-35" dirty="0">
                <a:solidFill>
                  <a:srgbClr val="221E1F"/>
                </a:solidFill>
                <a:latin typeface="Ubuntu" panose="020B0504030602030204" pitchFamily="34" charset="0"/>
                <a:cs typeface="Microsoft Sans Serif"/>
              </a:rPr>
              <a:t> </a:t>
            </a:r>
            <a:r>
              <a:rPr sz="1200" spc="-4" dirty="0">
                <a:solidFill>
                  <a:srgbClr val="221E1F"/>
                </a:solidFill>
                <a:latin typeface="Ubuntu" panose="020B0504030602030204" pitchFamily="34" charset="0"/>
                <a:cs typeface="Microsoft Sans Serif"/>
              </a:rPr>
              <a:t>Dhabi.</a:t>
            </a:r>
            <a:r>
              <a:rPr sz="1200" spc="-40" dirty="0">
                <a:solidFill>
                  <a:srgbClr val="221E1F"/>
                </a:solidFill>
                <a:latin typeface="Ubuntu" panose="020B0504030602030204" pitchFamily="34" charset="0"/>
                <a:cs typeface="Microsoft Sans Serif"/>
              </a:rPr>
              <a:t> </a:t>
            </a:r>
            <a:r>
              <a:rPr sz="1200" spc="18" dirty="0">
                <a:solidFill>
                  <a:srgbClr val="221E1F"/>
                </a:solidFill>
                <a:latin typeface="Ubuntu" panose="020B0504030602030204" pitchFamily="34" charset="0"/>
                <a:cs typeface="Microsoft Sans Serif"/>
              </a:rPr>
              <a:t>Video</a:t>
            </a:r>
            <a:r>
              <a:rPr sz="1200" spc="-35" dirty="0">
                <a:solidFill>
                  <a:srgbClr val="221E1F"/>
                </a:solidFill>
                <a:latin typeface="Ubuntu" panose="020B0504030602030204" pitchFamily="34" charset="0"/>
                <a:cs typeface="Microsoft Sans Serif"/>
              </a:rPr>
              <a:t> </a:t>
            </a:r>
            <a:r>
              <a:rPr sz="1200" spc="18" dirty="0">
                <a:solidFill>
                  <a:srgbClr val="221E1F"/>
                </a:solidFill>
                <a:latin typeface="Ubuntu" panose="020B0504030602030204" pitchFamily="34" charset="0"/>
                <a:cs typeface="Microsoft Sans Serif"/>
              </a:rPr>
              <a:t>link:</a:t>
            </a:r>
            <a:r>
              <a:rPr sz="1200" spc="-35" dirty="0">
                <a:solidFill>
                  <a:srgbClr val="221E1F"/>
                </a:solidFill>
                <a:latin typeface="Ubuntu" panose="020B0504030602030204" pitchFamily="34" charset="0"/>
                <a:cs typeface="Microsoft Sans Serif"/>
              </a:rPr>
              <a:t> </a:t>
            </a:r>
            <a:r>
              <a:rPr sz="1200" spc="22" dirty="0">
                <a:solidFill>
                  <a:srgbClr val="221E1F"/>
                </a:solidFill>
                <a:latin typeface="Ubuntu" panose="020B0504030602030204" pitchFamily="34" charset="0"/>
                <a:cs typeface="Microsoft Sans Serif"/>
                <a:hlinkClick r:id="rId2"/>
              </a:rPr>
              <a:t>https://www.youtube.com/watch?v=9wn6pl-vW0s</a:t>
            </a:r>
            <a:endParaRPr sz="1200" dirty="0">
              <a:latin typeface="Ubuntu" panose="020B0504030602030204" pitchFamily="34" charset="0"/>
              <a:cs typeface="Microsoft Sans Serif"/>
            </a:endParaRPr>
          </a:p>
          <a:p>
            <a:pPr>
              <a:spcBef>
                <a:spcPts val="22"/>
              </a:spcBef>
            </a:pPr>
            <a:endParaRPr sz="1600" dirty="0">
              <a:latin typeface="Ubuntu" panose="020B0504030602030204" pitchFamily="34" charset="0"/>
              <a:cs typeface="Microsoft Sans Serif"/>
            </a:endParaRPr>
          </a:p>
          <a:p>
            <a:pPr marL="11206"/>
            <a:r>
              <a:rPr sz="1200" spc="66" dirty="0">
                <a:latin typeface="Ubuntu" panose="020B0504030602030204" pitchFamily="34" charset="0"/>
                <a:cs typeface="Microsoft Sans Serif"/>
              </a:rPr>
              <a:t>After</a:t>
            </a:r>
            <a:r>
              <a:rPr sz="1200" spc="-49" dirty="0">
                <a:latin typeface="Ubuntu" panose="020B0504030602030204" pitchFamily="34" charset="0"/>
                <a:cs typeface="Microsoft Sans Serif"/>
              </a:rPr>
              <a:t> </a:t>
            </a:r>
            <a:r>
              <a:rPr sz="1200" spc="26" dirty="0">
                <a:latin typeface="Ubuntu" panose="020B0504030602030204" pitchFamily="34" charset="0"/>
                <a:cs typeface="Microsoft Sans Serif"/>
              </a:rPr>
              <a:t>watching</a:t>
            </a:r>
            <a:r>
              <a:rPr sz="1200" spc="-44" dirty="0">
                <a:latin typeface="Ubuntu" panose="020B0504030602030204" pitchFamily="34" charset="0"/>
                <a:cs typeface="Microsoft Sans Serif"/>
              </a:rPr>
              <a:t> </a:t>
            </a:r>
            <a:r>
              <a:rPr sz="1200" spc="57" dirty="0">
                <a:latin typeface="Ubuntu" panose="020B0504030602030204" pitchFamily="34" charset="0"/>
                <a:cs typeface="Microsoft Sans Serif"/>
              </a:rPr>
              <a:t>the</a:t>
            </a:r>
            <a:r>
              <a:rPr sz="1200" spc="-49" dirty="0">
                <a:latin typeface="Ubuntu" panose="020B0504030602030204" pitchFamily="34" charset="0"/>
                <a:cs typeface="Microsoft Sans Serif"/>
              </a:rPr>
              <a:t> </a:t>
            </a:r>
            <a:r>
              <a:rPr sz="1200" spc="13" dirty="0">
                <a:latin typeface="Ubuntu" panose="020B0504030602030204" pitchFamily="34" charset="0"/>
                <a:cs typeface="Microsoft Sans Serif"/>
              </a:rPr>
              <a:t>video,</a:t>
            </a:r>
            <a:r>
              <a:rPr sz="1200" spc="-44" dirty="0">
                <a:latin typeface="Ubuntu" panose="020B0504030602030204" pitchFamily="34" charset="0"/>
                <a:cs typeface="Microsoft Sans Serif"/>
              </a:rPr>
              <a:t> </a:t>
            </a:r>
            <a:r>
              <a:rPr sz="1200" spc="4" dirty="0">
                <a:latin typeface="Ubuntu" panose="020B0504030602030204" pitchFamily="34" charset="0"/>
                <a:cs typeface="Microsoft Sans Serif"/>
              </a:rPr>
              <a:t>answer</a:t>
            </a:r>
            <a:r>
              <a:rPr sz="1200" spc="-49" dirty="0">
                <a:latin typeface="Ubuntu" panose="020B0504030602030204" pitchFamily="34" charset="0"/>
                <a:cs typeface="Microsoft Sans Serif"/>
              </a:rPr>
              <a:t> </a:t>
            </a:r>
            <a:r>
              <a:rPr sz="1200" spc="57" dirty="0">
                <a:latin typeface="Ubuntu" panose="020B0504030602030204" pitchFamily="34" charset="0"/>
                <a:cs typeface="Microsoft Sans Serif"/>
              </a:rPr>
              <a:t>the</a:t>
            </a:r>
            <a:r>
              <a:rPr sz="1200" spc="-44" dirty="0">
                <a:latin typeface="Ubuntu" panose="020B0504030602030204" pitchFamily="34" charset="0"/>
                <a:cs typeface="Microsoft Sans Serif"/>
              </a:rPr>
              <a:t> </a:t>
            </a:r>
            <a:r>
              <a:rPr sz="1200" spc="49" dirty="0">
                <a:latin typeface="Ubuntu" panose="020B0504030602030204" pitchFamily="34" charset="0"/>
                <a:cs typeface="Microsoft Sans Serif"/>
              </a:rPr>
              <a:t>following</a:t>
            </a:r>
            <a:r>
              <a:rPr sz="1200" spc="-44" dirty="0">
                <a:latin typeface="Ubuntu" panose="020B0504030602030204" pitchFamily="34" charset="0"/>
                <a:cs typeface="Microsoft Sans Serif"/>
              </a:rPr>
              <a:t> </a:t>
            </a:r>
            <a:r>
              <a:rPr sz="1200" spc="13" dirty="0">
                <a:latin typeface="Ubuntu" panose="020B0504030602030204" pitchFamily="34" charset="0"/>
                <a:cs typeface="Microsoft Sans Serif"/>
              </a:rPr>
              <a:t>questions.</a:t>
            </a:r>
            <a:endParaRPr sz="1200" dirty="0">
              <a:latin typeface="Ubuntu" panose="020B0504030602030204" pitchFamily="34" charset="0"/>
              <a:cs typeface="Microsoft Sans Serif"/>
            </a:endParaRPr>
          </a:p>
        </p:txBody>
      </p:sp>
      <p:sp>
        <p:nvSpPr>
          <p:cNvPr id="5" name="object 6">
            <a:extLst>
              <a:ext uri="{FF2B5EF4-FFF2-40B4-BE49-F238E27FC236}">
                <a16:creationId xmlns:a16="http://schemas.microsoft.com/office/drawing/2014/main" id="{D4A8759E-08E9-4E44-ADDD-A99ECA7E99B2}"/>
              </a:ext>
            </a:extLst>
          </p:cNvPr>
          <p:cNvSpPr txBox="1"/>
          <p:nvPr/>
        </p:nvSpPr>
        <p:spPr>
          <a:xfrm>
            <a:off x="530185" y="2835831"/>
            <a:ext cx="2860718" cy="422390"/>
          </a:xfrm>
          <a:prstGeom prst="rect">
            <a:avLst/>
          </a:prstGeom>
        </p:spPr>
        <p:txBody>
          <a:bodyPr vert="horz" wrap="square" lIns="0" tIns="11206" rIns="0" bIns="0" rtlCol="0">
            <a:spAutoFit/>
          </a:bodyPr>
          <a:lstStyle/>
          <a:p>
            <a:pPr marL="11206" marR="4483">
              <a:lnSpc>
                <a:spcPct val="113100"/>
              </a:lnSpc>
              <a:spcBef>
                <a:spcPts val="88"/>
              </a:spcBef>
            </a:pPr>
            <a:r>
              <a:rPr sz="1200" spc="22" dirty="0">
                <a:latin typeface="Ubuntu" panose="020B0504030602030204" pitchFamily="34" charset="0"/>
                <a:cs typeface="Microsoft Sans Serif"/>
              </a:rPr>
              <a:t>How</a:t>
            </a:r>
            <a:r>
              <a:rPr sz="1200" spc="-57" dirty="0">
                <a:latin typeface="Ubuntu" panose="020B0504030602030204" pitchFamily="34" charset="0"/>
                <a:cs typeface="Microsoft Sans Serif"/>
              </a:rPr>
              <a:t> </a:t>
            </a:r>
            <a:r>
              <a:rPr sz="1200" spc="4" dirty="0">
                <a:latin typeface="Ubuntu" panose="020B0504030602030204" pitchFamily="34" charset="0"/>
                <a:cs typeface="Microsoft Sans Serif"/>
              </a:rPr>
              <a:t>does</a:t>
            </a:r>
            <a:r>
              <a:rPr sz="1200" spc="-57" dirty="0">
                <a:latin typeface="Ubuntu" panose="020B0504030602030204" pitchFamily="34" charset="0"/>
                <a:cs typeface="Microsoft Sans Serif"/>
              </a:rPr>
              <a:t> </a:t>
            </a:r>
            <a:r>
              <a:rPr sz="1200" spc="57" dirty="0">
                <a:latin typeface="Ubuntu" panose="020B0504030602030204" pitchFamily="34" charset="0"/>
                <a:cs typeface="Microsoft Sans Serif"/>
              </a:rPr>
              <a:t>the</a:t>
            </a:r>
            <a:r>
              <a:rPr sz="1200" spc="-57" dirty="0">
                <a:latin typeface="Ubuntu" panose="020B0504030602030204" pitchFamily="34" charset="0"/>
                <a:cs typeface="Microsoft Sans Serif"/>
              </a:rPr>
              <a:t> </a:t>
            </a:r>
            <a:r>
              <a:rPr sz="1200" spc="13" dirty="0">
                <a:latin typeface="Ubuntu" panose="020B0504030602030204" pitchFamily="34" charset="0"/>
                <a:cs typeface="Microsoft Sans Serif"/>
              </a:rPr>
              <a:t>media</a:t>
            </a:r>
            <a:r>
              <a:rPr sz="1200" spc="-57" dirty="0">
                <a:latin typeface="Ubuntu" panose="020B0504030602030204" pitchFamily="34" charset="0"/>
                <a:cs typeface="Microsoft Sans Serif"/>
              </a:rPr>
              <a:t> </a:t>
            </a:r>
            <a:r>
              <a:rPr sz="1200" spc="26" dirty="0">
                <a:latin typeface="Ubuntu" panose="020B0504030602030204" pitchFamily="34" charset="0"/>
                <a:cs typeface="Microsoft Sans Serif"/>
              </a:rPr>
              <a:t>help</a:t>
            </a:r>
            <a:r>
              <a:rPr sz="1200" spc="-57" dirty="0">
                <a:latin typeface="Ubuntu" panose="020B0504030602030204" pitchFamily="34" charset="0"/>
                <a:cs typeface="Microsoft Sans Serif"/>
              </a:rPr>
              <a:t> </a:t>
            </a:r>
            <a:r>
              <a:rPr sz="1200" spc="-18" dirty="0">
                <a:latin typeface="Ubuntu" panose="020B0504030602030204" pitchFamily="34" charset="0"/>
                <a:cs typeface="Microsoft Sans Serif"/>
              </a:rPr>
              <a:t>Special </a:t>
            </a:r>
            <a:r>
              <a:rPr sz="1200" spc="-313" dirty="0">
                <a:latin typeface="Ubuntu" panose="020B0504030602030204" pitchFamily="34" charset="0"/>
                <a:cs typeface="Microsoft Sans Serif"/>
              </a:rPr>
              <a:t> </a:t>
            </a:r>
            <a:r>
              <a:rPr sz="1200" spc="-18" dirty="0">
                <a:latin typeface="Ubuntu" panose="020B0504030602030204" pitchFamily="34" charset="0"/>
                <a:cs typeface="Microsoft Sans Serif"/>
              </a:rPr>
              <a:t>Olympics?</a:t>
            </a:r>
            <a:endParaRPr sz="1200" dirty="0">
              <a:latin typeface="Ubuntu" panose="020B0504030602030204" pitchFamily="34" charset="0"/>
              <a:cs typeface="Microsoft Sans Serif"/>
            </a:endParaRPr>
          </a:p>
        </p:txBody>
      </p:sp>
      <p:sp>
        <p:nvSpPr>
          <p:cNvPr id="6" name="object 7">
            <a:extLst>
              <a:ext uri="{FF2B5EF4-FFF2-40B4-BE49-F238E27FC236}">
                <a16:creationId xmlns:a16="http://schemas.microsoft.com/office/drawing/2014/main" id="{BDA7CF82-E4CE-4681-8912-E96E9F0919F0}"/>
              </a:ext>
            </a:extLst>
          </p:cNvPr>
          <p:cNvSpPr txBox="1"/>
          <p:nvPr/>
        </p:nvSpPr>
        <p:spPr>
          <a:xfrm>
            <a:off x="3645531" y="2835831"/>
            <a:ext cx="2632900" cy="422390"/>
          </a:xfrm>
          <a:prstGeom prst="rect">
            <a:avLst/>
          </a:prstGeom>
        </p:spPr>
        <p:txBody>
          <a:bodyPr vert="horz" wrap="square" lIns="0" tIns="11206" rIns="0" bIns="0" rtlCol="0">
            <a:spAutoFit/>
          </a:bodyPr>
          <a:lstStyle/>
          <a:p>
            <a:pPr marL="11206" marR="4483">
              <a:lnSpc>
                <a:spcPct val="113100"/>
              </a:lnSpc>
              <a:spcBef>
                <a:spcPts val="88"/>
              </a:spcBef>
            </a:pPr>
            <a:r>
              <a:rPr sz="1200" spc="-9" dirty="0">
                <a:latin typeface="Ubuntu" panose="020B0504030602030204" pitchFamily="34" charset="0"/>
                <a:cs typeface="Microsoft Sans Serif"/>
              </a:rPr>
              <a:t>Why</a:t>
            </a:r>
            <a:r>
              <a:rPr sz="1200" spc="-57" dirty="0">
                <a:latin typeface="Ubuntu" panose="020B0504030602030204" pitchFamily="34" charset="0"/>
                <a:cs typeface="Microsoft Sans Serif"/>
              </a:rPr>
              <a:t> </a:t>
            </a:r>
            <a:r>
              <a:rPr sz="1200" spc="-22" dirty="0">
                <a:latin typeface="Ubuntu" panose="020B0504030602030204" pitchFamily="34" charset="0"/>
                <a:cs typeface="Microsoft Sans Serif"/>
              </a:rPr>
              <a:t>is</a:t>
            </a:r>
            <a:r>
              <a:rPr sz="1200" spc="-53" dirty="0">
                <a:latin typeface="Ubuntu" panose="020B0504030602030204" pitchFamily="34" charset="0"/>
                <a:cs typeface="Microsoft Sans Serif"/>
              </a:rPr>
              <a:t> </a:t>
            </a:r>
            <a:r>
              <a:rPr sz="1200" spc="57" dirty="0">
                <a:latin typeface="Ubuntu" panose="020B0504030602030204" pitchFamily="34" charset="0"/>
                <a:cs typeface="Microsoft Sans Serif"/>
              </a:rPr>
              <a:t>the</a:t>
            </a:r>
            <a:r>
              <a:rPr sz="1200" spc="-53" dirty="0">
                <a:latin typeface="Ubuntu" panose="020B0504030602030204" pitchFamily="34" charset="0"/>
                <a:cs typeface="Microsoft Sans Serif"/>
              </a:rPr>
              <a:t> </a:t>
            </a:r>
            <a:r>
              <a:rPr sz="1200" spc="13" dirty="0">
                <a:latin typeface="Ubuntu" panose="020B0504030602030204" pitchFamily="34" charset="0"/>
                <a:cs typeface="Microsoft Sans Serif"/>
              </a:rPr>
              <a:t>media</a:t>
            </a:r>
            <a:r>
              <a:rPr sz="1200" spc="-57" dirty="0">
                <a:latin typeface="Ubuntu" panose="020B0504030602030204" pitchFamily="34" charset="0"/>
                <a:cs typeface="Microsoft Sans Serif"/>
              </a:rPr>
              <a:t> </a:t>
            </a:r>
            <a:r>
              <a:rPr sz="1200" spc="53" dirty="0">
                <a:latin typeface="Ubuntu" panose="020B0504030602030204" pitchFamily="34" charset="0"/>
                <a:cs typeface="Microsoft Sans Serif"/>
              </a:rPr>
              <a:t>important</a:t>
            </a:r>
            <a:r>
              <a:rPr sz="1200" spc="-53" dirty="0">
                <a:latin typeface="Ubuntu" panose="020B0504030602030204" pitchFamily="34" charset="0"/>
                <a:cs typeface="Microsoft Sans Serif"/>
              </a:rPr>
              <a:t> </a:t>
            </a:r>
            <a:r>
              <a:rPr sz="1200" spc="88" dirty="0">
                <a:latin typeface="Ubuntu" panose="020B0504030602030204" pitchFamily="34" charset="0"/>
                <a:cs typeface="Microsoft Sans Serif"/>
              </a:rPr>
              <a:t>to </a:t>
            </a:r>
            <a:r>
              <a:rPr sz="1200" spc="-313" dirty="0">
                <a:latin typeface="Ubuntu" panose="020B0504030602030204" pitchFamily="34" charset="0"/>
                <a:cs typeface="Microsoft Sans Serif"/>
              </a:rPr>
              <a:t> </a:t>
            </a:r>
            <a:r>
              <a:rPr sz="1200" spc="-18" dirty="0">
                <a:latin typeface="Ubuntu" panose="020B0504030602030204" pitchFamily="34" charset="0"/>
                <a:cs typeface="Microsoft Sans Serif"/>
              </a:rPr>
              <a:t>Special</a:t>
            </a:r>
            <a:r>
              <a:rPr sz="1200" spc="-49" dirty="0">
                <a:latin typeface="Ubuntu" panose="020B0504030602030204" pitchFamily="34" charset="0"/>
                <a:cs typeface="Microsoft Sans Serif"/>
              </a:rPr>
              <a:t> </a:t>
            </a:r>
            <a:r>
              <a:rPr sz="1200" spc="-18" dirty="0">
                <a:latin typeface="Ubuntu" panose="020B0504030602030204" pitchFamily="34" charset="0"/>
                <a:cs typeface="Microsoft Sans Serif"/>
              </a:rPr>
              <a:t>Olympics?</a:t>
            </a:r>
            <a:endParaRPr sz="1200" dirty="0">
              <a:latin typeface="Ubuntu" panose="020B0504030602030204" pitchFamily="34" charset="0"/>
              <a:cs typeface="Microsoft Sans Serif"/>
            </a:endParaRPr>
          </a:p>
        </p:txBody>
      </p:sp>
      <p:sp>
        <p:nvSpPr>
          <p:cNvPr id="7" name="object 8">
            <a:extLst>
              <a:ext uri="{FF2B5EF4-FFF2-40B4-BE49-F238E27FC236}">
                <a16:creationId xmlns:a16="http://schemas.microsoft.com/office/drawing/2014/main" id="{88060BF4-9619-4710-B48D-2B94C6EE95DD}"/>
              </a:ext>
            </a:extLst>
          </p:cNvPr>
          <p:cNvSpPr/>
          <p:nvPr/>
        </p:nvSpPr>
        <p:spPr>
          <a:xfrm>
            <a:off x="392207" y="2734907"/>
            <a:ext cx="3020096" cy="3126335"/>
          </a:xfrm>
          <a:custGeom>
            <a:avLst/>
            <a:gdLst/>
            <a:ahLst/>
            <a:cxnLst/>
            <a:rect l="l" t="t" r="r" b="b"/>
            <a:pathLst>
              <a:path w="3543935" h="2959100">
                <a:moveTo>
                  <a:pt x="152400" y="0"/>
                </a:moveTo>
                <a:lnTo>
                  <a:pt x="104231" y="7769"/>
                </a:lnTo>
                <a:lnTo>
                  <a:pt x="62396" y="29405"/>
                </a:lnTo>
                <a:lnTo>
                  <a:pt x="29405" y="62396"/>
                </a:lnTo>
                <a:lnTo>
                  <a:pt x="7769" y="104231"/>
                </a:lnTo>
                <a:lnTo>
                  <a:pt x="0" y="152400"/>
                </a:lnTo>
                <a:lnTo>
                  <a:pt x="0" y="2806192"/>
                </a:lnTo>
                <a:lnTo>
                  <a:pt x="7769" y="2854360"/>
                </a:lnTo>
                <a:lnTo>
                  <a:pt x="29405" y="2896195"/>
                </a:lnTo>
                <a:lnTo>
                  <a:pt x="62396" y="2929186"/>
                </a:lnTo>
                <a:lnTo>
                  <a:pt x="104231" y="2950822"/>
                </a:lnTo>
                <a:lnTo>
                  <a:pt x="152400" y="2958592"/>
                </a:lnTo>
                <a:lnTo>
                  <a:pt x="3391407" y="2958592"/>
                </a:lnTo>
                <a:lnTo>
                  <a:pt x="3439576" y="2950822"/>
                </a:lnTo>
                <a:lnTo>
                  <a:pt x="3481411" y="2929186"/>
                </a:lnTo>
                <a:lnTo>
                  <a:pt x="3514402" y="2896195"/>
                </a:lnTo>
                <a:lnTo>
                  <a:pt x="3536038" y="2854360"/>
                </a:lnTo>
                <a:lnTo>
                  <a:pt x="3543808" y="2806192"/>
                </a:lnTo>
                <a:lnTo>
                  <a:pt x="3543808" y="152400"/>
                </a:lnTo>
                <a:lnTo>
                  <a:pt x="3536038" y="104231"/>
                </a:lnTo>
                <a:lnTo>
                  <a:pt x="3514402" y="62396"/>
                </a:lnTo>
                <a:lnTo>
                  <a:pt x="3481411" y="29405"/>
                </a:lnTo>
                <a:lnTo>
                  <a:pt x="3439576" y="7769"/>
                </a:lnTo>
                <a:lnTo>
                  <a:pt x="3391407" y="0"/>
                </a:lnTo>
                <a:lnTo>
                  <a:pt x="152400" y="0"/>
                </a:lnTo>
                <a:close/>
              </a:path>
            </a:pathLst>
          </a:custGeom>
          <a:ln w="38099">
            <a:solidFill>
              <a:schemeClr val="accent5">
                <a:lumMod val="40000"/>
                <a:lumOff val="60000"/>
              </a:schemeClr>
            </a:solidFill>
          </a:ln>
        </p:spPr>
        <p:txBody>
          <a:bodyPr wrap="square" lIns="0" tIns="0" rIns="0" bIns="0" rtlCol="0"/>
          <a:lstStyle/>
          <a:p>
            <a:endParaRPr sz="1493" dirty="0"/>
          </a:p>
        </p:txBody>
      </p:sp>
      <p:sp>
        <p:nvSpPr>
          <p:cNvPr id="8" name="object 9">
            <a:extLst>
              <a:ext uri="{FF2B5EF4-FFF2-40B4-BE49-F238E27FC236}">
                <a16:creationId xmlns:a16="http://schemas.microsoft.com/office/drawing/2014/main" id="{67BB9798-BF02-4F38-884B-7DD250198505}"/>
              </a:ext>
            </a:extLst>
          </p:cNvPr>
          <p:cNvSpPr/>
          <p:nvPr/>
        </p:nvSpPr>
        <p:spPr>
          <a:xfrm>
            <a:off x="3486153" y="2734907"/>
            <a:ext cx="2931458" cy="3126335"/>
          </a:xfrm>
          <a:custGeom>
            <a:avLst/>
            <a:gdLst/>
            <a:ahLst/>
            <a:cxnLst/>
            <a:rect l="l" t="t" r="r" b="b"/>
            <a:pathLst>
              <a:path w="3543934" h="2959100">
                <a:moveTo>
                  <a:pt x="152400" y="0"/>
                </a:moveTo>
                <a:lnTo>
                  <a:pt x="104231" y="7769"/>
                </a:lnTo>
                <a:lnTo>
                  <a:pt x="62396" y="29405"/>
                </a:lnTo>
                <a:lnTo>
                  <a:pt x="29405" y="62396"/>
                </a:lnTo>
                <a:lnTo>
                  <a:pt x="7769" y="104231"/>
                </a:lnTo>
                <a:lnTo>
                  <a:pt x="0" y="152400"/>
                </a:lnTo>
                <a:lnTo>
                  <a:pt x="0" y="2806192"/>
                </a:lnTo>
                <a:lnTo>
                  <a:pt x="7769" y="2854360"/>
                </a:lnTo>
                <a:lnTo>
                  <a:pt x="29405" y="2896195"/>
                </a:lnTo>
                <a:lnTo>
                  <a:pt x="62396" y="2929186"/>
                </a:lnTo>
                <a:lnTo>
                  <a:pt x="104231" y="2950822"/>
                </a:lnTo>
                <a:lnTo>
                  <a:pt x="152400" y="2958592"/>
                </a:lnTo>
                <a:lnTo>
                  <a:pt x="3391407" y="2958592"/>
                </a:lnTo>
                <a:lnTo>
                  <a:pt x="3439576" y="2950822"/>
                </a:lnTo>
                <a:lnTo>
                  <a:pt x="3481411" y="2929186"/>
                </a:lnTo>
                <a:lnTo>
                  <a:pt x="3514402" y="2896195"/>
                </a:lnTo>
                <a:lnTo>
                  <a:pt x="3536038" y="2854360"/>
                </a:lnTo>
                <a:lnTo>
                  <a:pt x="3543808" y="2806192"/>
                </a:lnTo>
                <a:lnTo>
                  <a:pt x="3543808" y="152400"/>
                </a:lnTo>
                <a:lnTo>
                  <a:pt x="3536038" y="104231"/>
                </a:lnTo>
                <a:lnTo>
                  <a:pt x="3514402" y="62396"/>
                </a:lnTo>
                <a:lnTo>
                  <a:pt x="3481411" y="29405"/>
                </a:lnTo>
                <a:lnTo>
                  <a:pt x="3439576" y="7769"/>
                </a:lnTo>
                <a:lnTo>
                  <a:pt x="3391407" y="0"/>
                </a:lnTo>
                <a:lnTo>
                  <a:pt x="152400" y="0"/>
                </a:lnTo>
                <a:close/>
              </a:path>
            </a:pathLst>
          </a:custGeom>
          <a:ln w="38099">
            <a:solidFill>
              <a:schemeClr val="accent5">
                <a:lumMod val="40000"/>
                <a:lumOff val="60000"/>
              </a:schemeClr>
            </a:solidFill>
          </a:ln>
        </p:spPr>
        <p:txBody>
          <a:bodyPr wrap="square" lIns="0" tIns="0" rIns="0" bIns="0" rtlCol="0"/>
          <a:lstStyle/>
          <a:p>
            <a:endParaRPr sz="1493" dirty="0"/>
          </a:p>
        </p:txBody>
      </p:sp>
      <p:sp>
        <p:nvSpPr>
          <p:cNvPr id="9" name="object 5">
            <a:extLst>
              <a:ext uri="{FF2B5EF4-FFF2-40B4-BE49-F238E27FC236}">
                <a16:creationId xmlns:a16="http://schemas.microsoft.com/office/drawing/2014/main" id="{4740A178-4931-4BA3-8EC5-A364F9870F03}"/>
              </a:ext>
            </a:extLst>
          </p:cNvPr>
          <p:cNvSpPr txBox="1"/>
          <p:nvPr/>
        </p:nvSpPr>
        <p:spPr>
          <a:xfrm>
            <a:off x="392207" y="6016962"/>
            <a:ext cx="6070787" cy="3126335"/>
          </a:xfrm>
          <a:prstGeom prst="rect">
            <a:avLst/>
          </a:prstGeom>
        </p:spPr>
        <p:txBody>
          <a:bodyPr vert="horz" wrap="square" lIns="0" tIns="11206" rIns="0" bIns="0" rtlCol="0">
            <a:spAutoFit/>
          </a:bodyPr>
          <a:lstStyle/>
          <a:p>
            <a:pPr marL="414089" marR="3708312" indent="-403443">
              <a:lnSpc>
                <a:spcPct val="125299"/>
              </a:lnSpc>
              <a:spcBef>
                <a:spcPts val="88"/>
              </a:spcBef>
            </a:pPr>
            <a:r>
              <a:rPr sz="1200" spc="-13" dirty="0">
                <a:solidFill>
                  <a:srgbClr val="221E1F"/>
                </a:solidFill>
                <a:latin typeface="Ubuntu" panose="020B0504030602030204" pitchFamily="34" charset="0"/>
                <a:cs typeface="Microsoft Sans Serif"/>
              </a:rPr>
              <a:t>The</a:t>
            </a:r>
            <a:r>
              <a:rPr sz="1200" spc="-57" dirty="0">
                <a:solidFill>
                  <a:srgbClr val="221E1F"/>
                </a:solidFill>
                <a:latin typeface="Ubuntu" panose="020B0504030602030204" pitchFamily="34" charset="0"/>
                <a:cs typeface="Microsoft Sans Serif"/>
              </a:rPr>
              <a:t> </a:t>
            </a:r>
            <a:r>
              <a:rPr sz="1200" spc="13" dirty="0">
                <a:solidFill>
                  <a:srgbClr val="221E1F"/>
                </a:solidFill>
                <a:latin typeface="Ubuntu" panose="020B0504030602030204" pitchFamily="34" charset="0"/>
                <a:cs typeface="Microsoft Sans Serif"/>
              </a:rPr>
              <a:t>media</a:t>
            </a:r>
            <a:r>
              <a:rPr sz="1200" spc="-53" dirty="0">
                <a:solidFill>
                  <a:srgbClr val="221E1F"/>
                </a:solidFill>
                <a:latin typeface="Ubuntu" panose="020B0504030602030204" pitchFamily="34" charset="0"/>
                <a:cs typeface="Microsoft Sans Serif"/>
              </a:rPr>
              <a:t> </a:t>
            </a:r>
            <a:r>
              <a:rPr sz="1200" spc="4" dirty="0">
                <a:solidFill>
                  <a:srgbClr val="221E1F"/>
                </a:solidFill>
                <a:latin typeface="Ubuntu" panose="020B0504030602030204" pitchFamily="34" charset="0"/>
                <a:cs typeface="Microsoft Sans Serif"/>
              </a:rPr>
              <a:t>does</a:t>
            </a:r>
            <a:r>
              <a:rPr sz="1200" spc="-57" dirty="0">
                <a:solidFill>
                  <a:srgbClr val="221E1F"/>
                </a:solidFill>
                <a:latin typeface="Ubuntu" panose="020B0504030602030204" pitchFamily="34" charset="0"/>
                <a:cs typeface="Microsoft Sans Serif"/>
              </a:rPr>
              <a:t> </a:t>
            </a:r>
            <a:r>
              <a:rPr sz="1200" spc="22" dirty="0">
                <a:solidFill>
                  <a:srgbClr val="221E1F"/>
                </a:solidFill>
                <a:latin typeface="Ubuntu" panose="020B0504030602030204" pitchFamily="34" charset="0"/>
                <a:cs typeface="Microsoft Sans Serif"/>
              </a:rPr>
              <a:t>all</a:t>
            </a:r>
            <a:r>
              <a:rPr sz="1200" spc="-53" dirty="0">
                <a:solidFill>
                  <a:srgbClr val="221E1F"/>
                </a:solidFill>
                <a:latin typeface="Ubuntu" panose="020B0504030602030204" pitchFamily="34" charset="0"/>
                <a:cs typeface="Microsoft Sans Serif"/>
              </a:rPr>
              <a:t> </a:t>
            </a:r>
            <a:r>
              <a:rPr sz="1200" spc="57" dirty="0">
                <a:solidFill>
                  <a:srgbClr val="221E1F"/>
                </a:solidFill>
                <a:latin typeface="Ubuntu" panose="020B0504030602030204" pitchFamily="34" charset="0"/>
                <a:cs typeface="Microsoft Sans Serif"/>
              </a:rPr>
              <a:t>the</a:t>
            </a:r>
            <a:r>
              <a:rPr sz="1200" spc="-53" dirty="0">
                <a:solidFill>
                  <a:srgbClr val="221E1F"/>
                </a:solidFill>
                <a:latin typeface="Ubuntu" panose="020B0504030602030204" pitchFamily="34" charset="0"/>
                <a:cs typeface="Microsoft Sans Serif"/>
              </a:rPr>
              <a:t> </a:t>
            </a:r>
            <a:r>
              <a:rPr sz="1200" spc="40" dirty="0">
                <a:solidFill>
                  <a:srgbClr val="221E1F"/>
                </a:solidFill>
                <a:latin typeface="Ubuntu" panose="020B0504030602030204" pitchFamily="34" charset="0"/>
                <a:cs typeface="Microsoft Sans Serif"/>
              </a:rPr>
              <a:t>following: </a:t>
            </a:r>
            <a:r>
              <a:rPr sz="1200" spc="-318" dirty="0">
                <a:solidFill>
                  <a:srgbClr val="221E1F"/>
                </a:solidFill>
                <a:latin typeface="Ubuntu" panose="020B0504030602030204" pitchFamily="34" charset="0"/>
                <a:cs typeface="Microsoft Sans Serif"/>
              </a:rPr>
              <a:t> </a:t>
            </a:r>
            <a:r>
              <a:rPr sz="1200" spc="9" dirty="0">
                <a:solidFill>
                  <a:srgbClr val="221E1F"/>
                </a:solidFill>
                <a:latin typeface="Ubuntu" panose="020B0504030602030204" pitchFamily="34" charset="0"/>
                <a:cs typeface="Microsoft Sans Serif"/>
              </a:rPr>
              <a:t>Builds</a:t>
            </a:r>
            <a:r>
              <a:rPr sz="1200" spc="-49" dirty="0">
                <a:solidFill>
                  <a:srgbClr val="221E1F"/>
                </a:solidFill>
                <a:latin typeface="Ubuntu" panose="020B0504030602030204" pitchFamily="34" charset="0"/>
                <a:cs typeface="Microsoft Sans Serif"/>
              </a:rPr>
              <a:t> </a:t>
            </a:r>
            <a:r>
              <a:rPr sz="1200" spc="26" dirty="0">
                <a:solidFill>
                  <a:srgbClr val="221E1F"/>
                </a:solidFill>
                <a:latin typeface="Ubuntu" panose="020B0504030602030204" pitchFamily="34" charset="0"/>
                <a:cs typeface="Microsoft Sans Serif"/>
              </a:rPr>
              <a:t>credibility.</a:t>
            </a:r>
            <a:endParaRPr sz="1200" dirty="0">
              <a:latin typeface="Ubuntu" panose="020B0504030602030204" pitchFamily="34" charset="0"/>
              <a:cs typeface="Microsoft Sans Serif"/>
            </a:endParaRPr>
          </a:p>
          <a:p>
            <a:pPr marL="414089">
              <a:spcBef>
                <a:spcPts val="18"/>
              </a:spcBef>
            </a:pPr>
            <a:r>
              <a:rPr sz="1200" spc="31" dirty="0">
                <a:solidFill>
                  <a:srgbClr val="221E1F"/>
                </a:solidFill>
                <a:latin typeface="Ubuntu" panose="020B0504030602030204" pitchFamily="34" charset="0"/>
                <a:cs typeface="Microsoft Sans Serif"/>
              </a:rPr>
              <a:t>Powerful</a:t>
            </a:r>
            <a:r>
              <a:rPr sz="1200" spc="-40" dirty="0">
                <a:solidFill>
                  <a:srgbClr val="221E1F"/>
                </a:solidFill>
                <a:latin typeface="Ubuntu" panose="020B0504030602030204" pitchFamily="34" charset="0"/>
                <a:cs typeface="Microsoft Sans Serif"/>
              </a:rPr>
              <a:t> </a:t>
            </a:r>
            <a:r>
              <a:rPr sz="1200" spc="26" dirty="0">
                <a:solidFill>
                  <a:srgbClr val="221E1F"/>
                </a:solidFill>
                <a:latin typeface="Ubuntu" panose="020B0504030602030204" pitchFamily="34" charset="0"/>
                <a:cs typeface="Microsoft Sans Serif"/>
              </a:rPr>
              <a:t>influence</a:t>
            </a:r>
            <a:r>
              <a:rPr sz="1200" spc="-44" dirty="0">
                <a:solidFill>
                  <a:srgbClr val="221E1F"/>
                </a:solidFill>
                <a:latin typeface="Ubuntu" panose="020B0504030602030204" pitchFamily="34" charset="0"/>
                <a:cs typeface="Microsoft Sans Serif"/>
              </a:rPr>
              <a:t> </a:t>
            </a:r>
            <a:r>
              <a:rPr sz="1200" spc="31" dirty="0">
                <a:solidFill>
                  <a:srgbClr val="221E1F"/>
                </a:solidFill>
                <a:latin typeface="Ubuntu" panose="020B0504030602030204" pitchFamily="34" charset="0"/>
                <a:cs typeface="Microsoft Sans Serif"/>
              </a:rPr>
              <a:t>on</a:t>
            </a:r>
            <a:r>
              <a:rPr sz="1200" spc="-40" dirty="0">
                <a:solidFill>
                  <a:srgbClr val="221E1F"/>
                </a:solidFill>
                <a:latin typeface="Ubuntu" panose="020B0504030602030204" pitchFamily="34" charset="0"/>
                <a:cs typeface="Microsoft Sans Serif"/>
              </a:rPr>
              <a:t> </a:t>
            </a:r>
            <a:r>
              <a:rPr sz="1200" spc="4" dirty="0">
                <a:solidFill>
                  <a:srgbClr val="221E1F"/>
                </a:solidFill>
                <a:latin typeface="Ubuntu" panose="020B0504030602030204" pitchFamily="34" charset="0"/>
                <a:cs typeface="Microsoft Sans Serif"/>
              </a:rPr>
              <a:t>society’s</a:t>
            </a:r>
            <a:r>
              <a:rPr sz="1200" spc="-40" dirty="0">
                <a:solidFill>
                  <a:srgbClr val="221E1F"/>
                </a:solidFill>
                <a:latin typeface="Ubuntu" panose="020B0504030602030204" pitchFamily="34" charset="0"/>
                <a:cs typeface="Microsoft Sans Serif"/>
              </a:rPr>
              <a:t> </a:t>
            </a:r>
            <a:r>
              <a:rPr sz="1200" spc="49" dirty="0">
                <a:solidFill>
                  <a:srgbClr val="221E1F"/>
                </a:solidFill>
                <a:latin typeface="Ubuntu" panose="020B0504030602030204" pitchFamily="34" charset="0"/>
                <a:cs typeface="Microsoft Sans Serif"/>
              </a:rPr>
              <a:t>attitudes</a:t>
            </a:r>
            <a:r>
              <a:rPr sz="1200" spc="-40" dirty="0">
                <a:solidFill>
                  <a:srgbClr val="221E1F"/>
                </a:solidFill>
                <a:latin typeface="Ubuntu" panose="020B0504030602030204" pitchFamily="34" charset="0"/>
                <a:cs typeface="Microsoft Sans Serif"/>
              </a:rPr>
              <a:t> </a:t>
            </a:r>
            <a:r>
              <a:rPr sz="1200" spc="4" dirty="0">
                <a:solidFill>
                  <a:srgbClr val="221E1F"/>
                </a:solidFill>
                <a:latin typeface="Ubuntu" panose="020B0504030602030204" pitchFamily="34" charset="0"/>
                <a:cs typeface="Microsoft Sans Serif"/>
              </a:rPr>
              <a:t>and</a:t>
            </a:r>
            <a:r>
              <a:rPr sz="1200" spc="-40" dirty="0">
                <a:solidFill>
                  <a:srgbClr val="221E1F"/>
                </a:solidFill>
                <a:latin typeface="Ubuntu" panose="020B0504030602030204" pitchFamily="34" charset="0"/>
                <a:cs typeface="Microsoft Sans Serif"/>
              </a:rPr>
              <a:t> </a:t>
            </a:r>
            <a:r>
              <a:rPr sz="1200" spc="4" dirty="0">
                <a:solidFill>
                  <a:srgbClr val="221E1F"/>
                </a:solidFill>
                <a:latin typeface="Ubuntu" panose="020B0504030602030204" pitchFamily="34" charset="0"/>
                <a:cs typeface="Microsoft Sans Serif"/>
              </a:rPr>
              <a:t>behaviors</a:t>
            </a:r>
            <a:endParaRPr sz="1200" dirty="0">
              <a:latin typeface="Ubuntu" panose="020B0504030602030204" pitchFamily="34" charset="0"/>
              <a:cs typeface="Microsoft Sans Serif"/>
            </a:endParaRPr>
          </a:p>
          <a:p>
            <a:pPr marL="414089" marR="434821">
              <a:lnSpc>
                <a:spcPct val="101200"/>
              </a:lnSpc>
            </a:pPr>
            <a:r>
              <a:rPr sz="1200" spc="9" dirty="0">
                <a:solidFill>
                  <a:srgbClr val="221E1F"/>
                </a:solidFill>
                <a:latin typeface="Ubuntu" panose="020B0504030602030204" pitchFamily="34" charset="0"/>
                <a:cs typeface="Microsoft Sans Serif"/>
              </a:rPr>
              <a:t>Builds</a:t>
            </a:r>
            <a:r>
              <a:rPr sz="1200" spc="-40" dirty="0">
                <a:solidFill>
                  <a:srgbClr val="221E1F"/>
                </a:solidFill>
                <a:latin typeface="Ubuntu" panose="020B0504030602030204" pitchFamily="34" charset="0"/>
                <a:cs typeface="Microsoft Sans Serif"/>
              </a:rPr>
              <a:t> </a:t>
            </a:r>
            <a:r>
              <a:rPr sz="1200" spc="-9" dirty="0">
                <a:solidFill>
                  <a:srgbClr val="221E1F"/>
                </a:solidFill>
                <a:latin typeface="Ubuntu" panose="020B0504030602030204" pitchFamily="34" charset="0"/>
                <a:cs typeface="Microsoft Sans Serif"/>
              </a:rPr>
              <a:t>awareness</a:t>
            </a:r>
            <a:r>
              <a:rPr sz="1200" spc="-40" dirty="0">
                <a:solidFill>
                  <a:srgbClr val="221E1F"/>
                </a:solidFill>
                <a:latin typeface="Ubuntu" panose="020B0504030602030204" pitchFamily="34" charset="0"/>
                <a:cs typeface="Microsoft Sans Serif"/>
              </a:rPr>
              <a:t> </a:t>
            </a:r>
            <a:r>
              <a:rPr sz="1200" spc="84" dirty="0">
                <a:solidFill>
                  <a:srgbClr val="221E1F"/>
                </a:solidFill>
                <a:latin typeface="Ubuntu" panose="020B0504030602030204" pitchFamily="34" charset="0"/>
                <a:cs typeface="Microsoft Sans Serif"/>
              </a:rPr>
              <a:t>of</a:t>
            </a:r>
            <a:r>
              <a:rPr sz="1200" spc="-40" dirty="0">
                <a:solidFill>
                  <a:srgbClr val="221E1F"/>
                </a:solidFill>
                <a:latin typeface="Ubuntu" panose="020B0504030602030204" pitchFamily="34" charset="0"/>
                <a:cs typeface="Microsoft Sans Serif"/>
              </a:rPr>
              <a:t> </a:t>
            </a:r>
            <a:r>
              <a:rPr sz="1200" spc="40" dirty="0">
                <a:solidFill>
                  <a:srgbClr val="221E1F"/>
                </a:solidFill>
                <a:latin typeface="Ubuntu" panose="020B0504030602030204" pitchFamily="34" charset="0"/>
                <a:cs typeface="Microsoft Sans Serif"/>
              </a:rPr>
              <a:t>our</a:t>
            </a:r>
            <a:r>
              <a:rPr sz="1200" spc="-40" dirty="0">
                <a:solidFill>
                  <a:srgbClr val="221E1F"/>
                </a:solidFill>
                <a:latin typeface="Ubuntu" panose="020B0504030602030204" pitchFamily="34" charset="0"/>
                <a:cs typeface="Microsoft Sans Serif"/>
              </a:rPr>
              <a:t> </a:t>
            </a:r>
            <a:r>
              <a:rPr sz="1200" spc="22" dirty="0">
                <a:solidFill>
                  <a:srgbClr val="221E1F"/>
                </a:solidFill>
                <a:latin typeface="Ubuntu" panose="020B0504030602030204" pitchFamily="34" charset="0"/>
                <a:cs typeface="Microsoft Sans Serif"/>
              </a:rPr>
              <a:t>organization</a:t>
            </a:r>
            <a:r>
              <a:rPr sz="1200" spc="-35" dirty="0">
                <a:solidFill>
                  <a:srgbClr val="221E1F"/>
                </a:solidFill>
                <a:latin typeface="Ubuntu" panose="020B0504030602030204" pitchFamily="34" charset="0"/>
                <a:cs typeface="Microsoft Sans Serif"/>
              </a:rPr>
              <a:t> </a:t>
            </a:r>
            <a:r>
              <a:rPr sz="1200" spc="4" dirty="0">
                <a:solidFill>
                  <a:srgbClr val="221E1F"/>
                </a:solidFill>
                <a:latin typeface="Ubuntu" panose="020B0504030602030204" pitchFamily="34" charset="0"/>
                <a:cs typeface="Microsoft Sans Serif"/>
              </a:rPr>
              <a:t>and</a:t>
            </a:r>
            <a:r>
              <a:rPr sz="1200" spc="-40" dirty="0">
                <a:solidFill>
                  <a:srgbClr val="221E1F"/>
                </a:solidFill>
                <a:latin typeface="Ubuntu" panose="020B0504030602030204" pitchFamily="34" charset="0"/>
                <a:cs typeface="Microsoft Sans Serif"/>
              </a:rPr>
              <a:t> </a:t>
            </a:r>
            <a:r>
              <a:rPr sz="1200" spc="4" dirty="0">
                <a:solidFill>
                  <a:srgbClr val="221E1F"/>
                </a:solidFill>
                <a:latin typeface="Ubuntu" panose="020B0504030602030204" pitchFamily="34" charset="0"/>
                <a:cs typeface="Microsoft Sans Serif"/>
              </a:rPr>
              <a:t>educates</a:t>
            </a:r>
            <a:r>
              <a:rPr sz="1200" spc="-40" dirty="0">
                <a:solidFill>
                  <a:srgbClr val="221E1F"/>
                </a:solidFill>
                <a:latin typeface="Ubuntu" panose="020B0504030602030204" pitchFamily="34" charset="0"/>
                <a:cs typeface="Microsoft Sans Serif"/>
              </a:rPr>
              <a:t> </a:t>
            </a:r>
            <a:r>
              <a:rPr sz="1200" spc="35" dirty="0">
                <a:solidFill>
                  <a:srgbClr val="221E1F"/>
                </a:solidFill>
                <a:latin typeface="Ubuntu" panose="020B0504030602030204" pitchFamily="34" charset="0"/>
                <a:cs typeface="Microsoft Sans Serif"/>
              </a:rPr>
              <a:t>others</a:t>
            </a:r>
            <a:r>
              <a:rPr sz="1200" spc="-40" dirty="0">
                <a:solidFill>
                  <a:srgbClr val="221E1F"/>
                </a:solidFill>
                <a:latin typeface="Ubuntu" panose="020B0504030602030204" pitchFamily="34" charset="0"/>
                <a:cs typeface="Microsoft Sans Serif"/>
              </a:rPr>
              <a:t> </a:t>
            </a:r>
            <a:r>
              <a:rPr sz="1200" spc="31" dirty="0">
                <a:solidFill>
                  <a:srgbClr val="221E1F"/>
                </a:solidFill>
                <a:latin typeface="Ubuntu" panose="020B0504030602030204" pitchFamily="34" charset="0"/>
                <a:cs typeface="Microsoft Sans Serif"/>
              </a:rPr>
              <a:t>on</a:t>
            </a:r>
            <a:r>
              <a:rPr sz="1200" spc="-35" dirty="0">
                <a:solidFill>
                  <a:srgbClr val="221E1F"/>
                </a:solidFill>
                <a:latin typeface="Ubuntu" panose="020B0504030602030204" pitchFamily="34" charset="0"/>
                <a:cs typeface="Microsoft Sans Serif"/>
              </a:rPr>
              <a:t> </a:t>
            </a:r>
            <a:r>
              <a:rPr sz="1200" spc="40" dirty="0">
                <a:solidFill>
                  <a:srgbClr val="221E1F"/>
                </a:solidFill>
                <a:latin typeface="Ubuntu" panose="020B0504030602030204" pitchFamily="34" charset="0"/>
                <a:cs typeface="Microsoft Sans Serif"/>
              </a:rPr>
              <a:t>our</a:t>
            </a:r>
            <a:r>
              <a:rPr sz="1200" spc="-40" dirty="0">
                <a:solidFill>
                  <a:srgbClr val="221E1F"/>
                </a:solidFill>
                <a:latin typeface="Ubuntu" panose="020B0504030602030204" pitchFamily="34" charset="0"/>
                <a:cs typeface="Microsoft Sans Serif"/>
              </a:rPr>
              <a:t> </a:t>
            </a:r>
            <a:r>
              <a:rPr sz="1200" spc="-4" dirty="0">
                <a:solidFill>
                  <a:srgbClr val="221E1F"/>
                </a:solidFill>
                <a:latin typeface="Ubuntu" panose="020B0504030602030204" pitchFamily="34" charset="0"/>
                <a:cs typeface="Microsoft Sans Serif"/>
              </a:rPr>
              <a:t>mission. </a:t>
            </a:r>
            <a:r>
              <a:rPr sz="1200" spc="-318" dirty="0">
                <a:solidFill>
                  <a:srgbClr val="221E1F"/>
                </a:solidFill>
                <a:latin typeface="Ubuntu" panose="020B0504030602030204" pitchFamily="34" charset="0"/>
                <a:cs typeface="Microsoft Sans Serif"/>
              </a:rPr>
              <a:t> </a:t>
            </a:r>
            <a:r>
              <a:rPr sz="1200" dirty="0">
                <a:solidFill>
                  <a:srgbClr val="221E1F"/>
                </a:solidFill>
                <a:latin typeface="Ubuntu" panose="020B0504030602030204" pitchFamily="34" charset="0"/>
                <a:cs typeface="Microsoft Sans Serif"/>
              </a:rPr>
              <a:t>Helps</a:t>
            </a:r>
            <a:r>
              <a:rPr sz="1200" spc="-49" dirty="0">
                <a:solidFill>
                  <a:srgbClr val="221E1F"/>
                </a:solidFill>
                <a:latin typeface="Ubuntu" panose="020B0504030602030204" pitchFamily="34" charset="0"/>
                <a:cs typeface="Microsoft Sans Serif"/>
              </a:rPr>
              <a:t> </a:t>
            </a:r>
            <a:r>
              <a:rPr sz="1200" spc="-4" dirty="0">
                <a:solidFill>
                  <a:srgbClr val="221E1F"/>
                </a:solidFill>
                <a:latin typeface="Ubuntu" panose="020B0504030602030204" pitchFamily="34" charset="0"/>
                <a:cs typeface="Microsoft Sans Serif"/>
              </a:rPr>
              <a:t>raise</a:t>
            </a:r>
            <a:r>
              <a:rPr sz="1200" spc="-44" dirty="0">
                <a:solidFill>
                  <a:srgbClr val="221E1F"/>
                </a:solidFill>
                <a:latin typeface="Ubuntu" panose="020B0504030602030204" pitchFamily="34" charset="0"/>
                <a:cs typeface="Microsoft Sans Serif"/>
              </a:rPr>
              <a:t> </a:t>
            </a:r>
            <a:r>
              <a:rPr sz="1200" spc="18" dirty="0">
                <a:solidFill>
                  <a:srgbClr val="221E1F"/>
                </a:solidFill>
                <a:latin typeface="Ubuntu" panose="020B0504030602030204" pitchFamily="34" charset="0"/>
                <a:cs typeface="Microsoft Sans Serif"/>
              </a:rPr>
              <a:t>funds.</a:t>
            </a:r>
            <a:endParaRPr sz="1200" dirty="0">
              <a:latin typeface="Ubuntu" panose="020B0504030602030204" pitchFamily="34" charset="0"/>
              <a:cs typeface="Microsoft Sans Serif"/>
            </a:endParaRPr>
          </a:p>
          <a:p>
            <a:pPr marL="414089">
              <a:spcBef>
                <a:spcPts val="18"/>
              </a:spcBef>
            </a:pPr>
            <a:r>
              <a:rPr sz="1200" spc="4" dirty="0">
                <a:solidFill>
                  <a:srgbClr val="221E1F"/>
                </a:solidFill>
                <a:latin typeface="Ubuntu" panose="020B0504030602030204" pitchFamily="34" charset="0"/>
                <a:cs typeface="Microsoft Sans Serif"/>
              </a:rPr>
              <a:t>Recruits</a:t>
            </a:r>
            <a:r>
              <a:rPr sz="1200" spc="-44" dirty="0">
                <a:solidFill>
                  <a:srgbClr val="221E1F"/>
                </a:solidFill>
                <a:latin typeface="Ubuntu" panose="020B0504030602030204" pitchFamily="34" charset="0"/>
                <a:cs typeface="Microsoft Sans Serif"/>
              </a:rPr>
              <a:t> </a:t>
            </a:r>
            <a:r>
              <a:rPr sz="1200" spc="31" dirty="0">
                <a:solidFill>
                  <a:srgbClr val="221E1F"/>
                </a:solidFill>
                <a:latin typeface="Ubuntu" panose="020B0504030602030204" pitchFamily="34" charset="0"/>
                <a:cs typeface="Microsoft Sans Serif"/>
              </a:rPr>
              <a:t>new</a:t>
            </a:r>
            <a:r>
              <a:rPr sz="1200" spc="-44" dirty="0">
                <a:solidFill>
                  <a:srgbClr val="221E1F"/>
                </a:solidFill>
                <a:latin typeface="Ubuntu" panose="020B0504030602030204" pitchFamily="34" charset="0"/>
                <a:cs typeface="Microsoft Sans Serif"/>
              </a:rPr>
              <a:t> </a:t>
            </a:r>
            <a:r>
              <a:rPr sz="1200" spc="18" dirty="0">
                <a:solidFill>
                  <a:srgbClr val="221E1F"/>
                </a:solidFill>
                <a:latin typeface="Ubuntu" panose="020B0504030602030204" pitchFamily="34" charset="0"/>
                <a:cs typeface="Microsoft Sans Serif"/>
              </a:rPr>
              <a:t>volunteers,</a:t>
            </a:r>
            <a:r>
              <a:rPr sz="1200" spc="-44" dirty="0">
                <a:solidFill>
                  <a:srgbClr val="221E1F"/>
                </a:solidFill>
                <a:latin typeface="Ubuntu" panose="020B0504030602030204" pitchFamily="34" charset="0"/>
                <a:cs typeface="Microsoft Sans Serif"/>
              </a:rPr>
              <a:t> </a:t>
            </a:r>
            <a:r>
              <a:rPr sz="1200" spc="-26" dirty="0">
                <a:solidFill>
                  <a:srgbClr val="221E1F"/>
                </a:solidFill>
                <a:latin typeface="Ubuntu" panose="020B0504030602030204" pitchFamily="34" charset="0"/>
                <a:cs typeface="Microsoft Sans Serif"/>
              </a:rPr>
              <a:t>coaches,</a:t>
            </a:r>
            <a:r>
              <a:rPr sz="1200" spc="-44" dirty="0">
                <a:solidFill>
                  <a:srgbClr val="221E1F"/>
                </a:solidFill>
                <a:latin typeface="Ubuntu" panose="020B0504030602030204" pitchFamily="34" charset="0"/>
                <a:cs typeface="Microsoft Sans Serif"/>
              </a:rPr>
              <a:t> </a:t>
            </a:r>
            <a:r>
              <a:rPr sz="1200" spc="4" dirty="0">
                <a:solidFill>
                  <a:srgbClr val="221E1F"/>
                </a:solidFill>
                <a:latin typeface="Ubuntu" panose="020B0504030602030204" pitchFamily="34" charset="0"/>
                <a:cs typeface="Microsoft Sans Serif"/>
              </a:rPr>
              <a:t>and</a:t>
            </a:r>
            <a:r>
              <a:rPr sz="1200" spc="-44" dirty="0">
                <a:solidFill>
                  <a:srgbClr val="221E1F"/>
                </a:solidFill>
                <a:latin typeface="Ubuntu" panose="020B0504030602030204" pitchFamily="34" charset="0"/>
                <a:cs typeface="Microsoft Sans Serif"/>
              </a:rPr>
              <a:t> </a:t>
            </a:r>
            <a:r>
              <a:rPr sz="1200" spc="22" dirty="0">
                <a:solidFill>
                  <a:srgbClr val="221E1F"/>
                </a:solidFill>
                <a:latin typeface="Ubuntu" panose="020B0504030602030204" pitchFamily="34" charset="0"/>
                <a:cs typeface="Microsoft Sans Serif"/>
              </a:rPr>
              <a:t>supporters.</a:t>
            </a:r>
            <a:endParaRPr sz="1200" dirty="0">
              <a:latin typeface="Ubuntu" panose="020B0504030602030204" pitchFamily="34" charset="0"/>
              <a:cs typeface="Microsoft Sans Serif"/>
            </a:endParaRPr>
          </a:p>
          <a:p>
            <a:pPr marL="11206" marR="150170">
              <a:lnSpc>
                <a:spcPct val="101200"/>
              </a:lnSpc>
              <a:spcBef>
                <a:spcPts val="446"/>
              </a:spcBef>
            </a:pPr>
            <a:r>
              <a:rPr sz="1200" spc="35" dirty="0">
                <a:solidFill>
                  <a:srgbClr val="221E1F"/>
                </a:solidFill>
                <a:latin typeface="Ubuntu" panose="020B0504030602030204" pitchFamily="34" charset="0"/>
                <a:cs typeface="Microsoft Sans Serif"/>
              </a:rPr>
              <a:t>Athletes</a:t>
            </a:r>
            <a:r>
              <a:rPr sz="1200" spc="-35" dirty="0">
                <a:solidFill>
                  <a:srgbClr val="221E1F"/>
                </a:solidFill>
                <a:latin typeface="Ubuntu" panose="020B0504030602030204" pitchFamily="34" charset="0"/>
                <a:cs typeface="Microsoft Sans Serif"/>
              </a:rPr>
              <a:t> </a:t>
            </a:r>
            <a:r>
              <a:rPr sz="1200" spc="35" dirty="0">
                <a:solidFill>
                  <a:srgbClr val="221E1F"/>
                </a:solidFill>
                <a:latin typeface="Ubuntu" panose="020B0504030602030204" pitchFamily="34" charset="0"/>
                <a:cs typeface="Microsoft Sans Serif"/>
              </a:rPr>
              <a:t>know</a:t>
            </a:r>
            <a:r>
              <a:rPr sz="1200" spc="-35" dirty="0">
                <a:solidFill>
                  <a:srgbClr val="221E1F"/>
                </a:solidFill>
                <a:latin typeface="Ubuntu" panose="020B0504030602030204" pitchFamily="34" charset="0"/>
                <a:cs typeface="Microsoft Sans Serif"/>
              </a:rPr>
              <a:t> </a:t>
            </a:r>
            <a:r>
              <a:rPr sz="1200" spc="-18" dirty="0">
                <a:solidFill>
                  <a:srgbClr val="221E1F"/>
                </a:solidFill>
                <a:latin typeface="Ubuntu" panose="020B0504030602030204" pitchFamily="34" charset="0"/>
                <a:cs typeface="Microsoft Sans Serif"/>
              </a:rPr>
              <a:t>Special</a:t>
            </a:r>
            <a:r>
              <a:rPr sz="1200" spc="-35" dirty="0">
                <a:solidFill>
                  <a:srgbClr val="221E1F"/>
                </a:solidFill>
                <a:latin typeface="Ubuntu" panose="020B0504030602030204" pitchFamily="34" charset="0"/>
                <a:cs typeface="Microsoft Sans Serif"/>
              </a:rPr>
              <a:t> </a:t>
            </a:r>
            <a:r>
              <a:rPr sz="1200" spc="4" dirty="0">
                <a:solidFill>
                  <a:srgbClr val="221E1F"/>
                </a:solidFill>
                <a:latin typeface="Ubuntu" panose="020B0504030602030204" pitchFamily="34" charset="0"/>
                <a:cs typeface="Microsoft Sans Serif"/>
              </a:rPr>
              <a:t>Olympics</a:t>
            </a:r>
            <a:r>
              <a:rPr sz="1200" spc="-35" dirty="0">
                <a:solidFill>
                  <a:srgbClr val="221E1F"/>
                </a:solidFill>
                <a:latin typeface="Ubuntu" panose="020B0504030602030204" pitchFamily="34" charset="0"/>
                <a:cs typeface="Microsoft Sans Serif"/>
              </a:rPr>
              <a:t> </a:t>
            </a:r>
            <a:r>
              <a:rPr sz="1200" spc="66" dirty="0">
                <a:solidFill>
                  <a:srgbClr val="221E1F"/>
                </a:solidFill>
                <a:latin typeface="Ubuntu" panose="020B0504030602030204" pitchFamily="34" charset="0"/>
                <a:cs typeface="Microsoft Sans Serif"/>
              </a:rPr>
              <a:t>better</a:t>
            </a:r>
            <a:r>
              <a:rPr sz="1200" spc="-35" dirty="0">
                <a:solidFill>
                  <a:srgbClr val="221E1F"/>
                </a:solidFill>
                <a:latin typeface="Ubuntu" panose="020B0504030602030204" pitchFamily="34" charset="0"/>
                <a:cs typeface="Microsoft Sans Serif"/>
              </a:rPr>
              <a:t> </a:t>
            </a:r>
            <a:r>
              <a:rPr sz="1200" spc="35" dirty="0">
                <a:solidFill>
                  <a:srgbClr val="221E1F"/>
                </a:solidFill>
                <a:latin typeface="Ubuntu" panose="020B0504030602030204" pitchFamily="34" charset="0"/>
                <a:cs typeface="Microsoft Sans Serif"/>
              </a:rPr>
              <a:t>than</a:t>
            </a:r>
            <a:r>
              <a:rPr sz="1200" spc="-35" dirty="0">
                <a:solidFill>
                  <a:srgbClr val="221E1F"/>
                </a:solidFill>
                <a:latin typeface="Ubuntu" panose="020B0504030602030204" pitchFamily="34" charset="0"/>
                <a:cs typeface="Microsoft Sans Serif"/>
              </a:rPr>
              <a:t> </a:t>
            </a:r>
            <a:r>
              <a:rPr sz="1200" spc="31" dirty="0">
                <a:solidFill>
                  <a:srgbClr val="221E1F"/>
                </a:solidFill>
                <a:latin typeface="Ubuntu" panose="020B0504030602030204" pitchFamily="34" charset="0"/>
                <a:cs typeface="Microsoft Sans Serif"/>
              </a:rPr>
              <a:t>staff,</a:t>
            </a:r>
            <a:r>
              <a:rPr sz="1200" spc="-35" dirty="0">
                <a:solidFill>
                  <a:srgbClr val="221E1F"/>
                </a:solidFill>
                <a:latin typeface="Ubuntu" panose="020B0504030602030204" pitchFamily="34" charset="0"/>
                <a:cs typeface="Microsoft Sans Serif"/>
              </a:rPr>
              <a:t> </a:t>
            </a:r>
            <a:r>
              <a:rPr sz="1200" spc="13" dirty="0">
                <a:solidFill>
                  <a:srgbClr val="221E1F"/>
                </a:solidFill>
                <a:latin typeface="Ubuntu" panose="020B0504030602030204" pitchFamily="34" charset="0"/>
                <a:cs typeface="Microsoft Sans Serif"/>
              </a:rPr>
              <a:t>parents,</a:t>
            </a:r>
            <a:r>
              <a:rPr sz="1200" spc="-35" dirty="0">
                <a:solidFill>
                  <a:srgbClr val="221E1F"/>
                </a:solidFill>
                <a:latin typeface="Ubuntu" panose="020B0504030602030204" pitchFamily="34" charset="0"/>
                <a:cs typeface="Microsoft Sans Serif"/>
              </a:rPr>
              <a:t> </a:t>
            </a:r>
            <a:r>
              <a:rPr sz="1200" spc="18" dirty="0">
                <a:solidFill>
                  <a:srgbClr val="221E1F"/>
                </a:solidFill>
                <a:latin typeface="Ubuntu" panose="020B0504030602030204" pitchFamily="34" charset="0"/>
                <a:cs typeface="Microsoft Sans Serif"/>
              </a:rPr>
              <a:t>volunteers,</a:t>
            </a:r>
            <a:r>
              <a:rPr sz="1200" spc="-35" dirty="0">
                <a:solidFill>
                  <a:srgbClr val="221E1F"/>
                </a:solidFill>
                <a:latin typeface="Ubuntu" panose="020B0504030602030204" pitchFamily="34" charset="0"/>
                <a:cs typeface="Microsoft Sans Serif"/>
              </a:rPr>
              <a:t> </a:t>
            </a:r>
            <a:r>
              <a:rPr sz="1200" spc="4" dirty="0">
                <a:solidFill>
                  <a:srgbClr val="221E1F"/>
                </a:solidFill>
                <a:latin typeface="Ubuntu" panose="020B0504030602030204" pitchFamily="34" charset="0"/>
                <a:cs typeface="Microsoft Sans Serif"/>
              </a:rPr>
              <a:t>and</a:t>
            </a:r>
            <a:r>
              <a:rPr sz="1200" spc="-35" dirty="0">
                <a:solidFill>
                  <a:srgbClr val="221E1F"/>
                </a:solidFill>
                <a:latin typeface="Ubuntu" panose="020B0504030602030204" pitchFamily="34" charset="0"/>
                <a:cs typeface="Microsoft Sans Serif"/>
              </a:rPr>
              <a:t> </a:t>
            </a:r>
            <a:r>
              <a:rPr sz="1200" spc="-26" dirty="0">
                <a:solidFill>
                  <a:srgbClr val="221E1F"/>
                </a:solidFill>
                <a:latin typeface="Ubuntu" panose="020B0504030602030204" pitchFamily="34" charset="0"/>
                <a:cs typeface="Microsoft Sans Serif"/>
              </a:rPr>
              <a:t>coaches. </a:t>
            </a:r>
            <a:r>
              <a:rPr sz="1200" spc="-313" dirty="0">
                <a:solidFill>
                  <a:srgbClr val="221E1F"/>
                </a:solidFill>
                <a:latin typeface="Ubuntu" panose="020B0504030602030204" pitchFamily="34" charset="0"/>
                <a:cs typeface="Microsoft Sans Serif"/>
              </a:rPr>
              <a:t> </a:t>
            </a:r>
            <a:r>
              <a:rPr sz="1200" spc="-22" dirty="0">
                <a:solidFill>
                  <a:srgbClr val="221E1F"/>
                </a:solidFill>
                <a:latin typeface="Ubuntu" panose="020B0504030602030204" pitchFamily="34" charset="0"/>
                <a:cs typeface="Microsoft Sans Serif"/>
              </a:rPr>
              <a:t>This is </a:t>
            </a:r>
            <a:r>
              <a:rPr sz="1200" spc="18" dirty="0">
                <a:solidFill>
                  <a:srgbClr val="221E1F"/>
                </a:solidFill>
                <a:latin typeface="Ubuntu" panose="020B0504030602030204" pitchFamily="34" charset="0"/>
                <a:cs typeface="Microsoft Sans Serif"/>
              </a:rPr>
              <a:t>why you </a:t>
            </a:r>
            <a:r>
              <a:rPr sz="1200" spc="22" dirty="0">
                <a:solidFill>
                  <a:srgbClr val="221E1F"/>
                </a:solidFill>
                <a:latin typeface="Ubuntu" panose="020B0504030602030204" pitchFamily="34" charset="0"/>
                <a:cs typeface="Microsoft Sans Serif"/>
              </a:rPr>
              <a:t>all </a:t>
            </a:r>
            <a:r>
              <a:rPr sz="1200" spc="35" dirty="0">
                <a:solidFill>
                  <a:srgbClr val="221E1F"/>
                </a:solidFill>
                <a:latin typeface="Ubuntu" panose="020B0504030602030204" pitchFamily="34" charset="0"/>
                <a:cs typeface="Microsoft Sans Serif"/>
              </a:rPr>
              <a:t>must </a:t>
            </a:r>
            <a:r>
              <a:rPr sz="1200" spc="22" dirty="0">
                <a:solidFill>
                  <a:srgbClr val="221E1F"/>
                </a:solidFill>
                <a:latin typeface="Ubuntu" panose="020B0504030602030204" pitchFamily="34" charset="0"/>
                <a:cs typeface="Microsoft Sans Serif"/>
              </a:rPr>
              <a:t>be </a:t>
            </a:r>
            <a:r>
              <a:rPr sz="1200" spc="53" dirty="0">
                <a:solidFill>
                  <a:srgbClr val="221E1F"/>
                </a:solidFill>
                <a:latin typeface="Ubuntu" panose="020B0504030602030204" pitchFamily="34" charset="0"/>
                <a:cs typeface="Microsoft Sans Serif"/>
              </a:rPr>
              <a:t>at </a:t>
            </a:r>
            <a:r>
              <a:rPr sz="1200" spc="57" dirty="0">
                <a:solidFill>
                  <a:srgbClr val="221E1F"/>
                </a:solidFill>
                <a:latin typeface="Ubuntu" panose="020B0504030602030204" pitchFamily="34" charset="0"/>
                <a:cs typeface="Microsoft Sans Serif"/>
              </a:rPr>
              <a:t>the </a:t>
            </a:r>
            <a:r>
              <a:rPr sz="1200" spc="79" dirty="0">
                <a:solidFill>
                  <a:srgbClr val="221E1F"/>
                </a:solidFill>
                <a:latin typeface="Ubuntu" panose="020B0504030602030204" pitchFamily="34" charset="0"/>
                <a:cs typeface="Microsoft Sans Serif"/>
              </a:rPr>
              <a:t>front </a:t>
            </a:r>
            <a:r>
              <a:rPr sz="1200" spc="84" dirty="0">
                <a:solidFill>
                  <a:srgbClr val="221E1F"/>
                </a:solidFill>
                <a:latin typeface="Ubuntu" panose="020B0504030602030204" pitchFamily="34" charset="0"/>
                <a:cs typeface="Microsoft Sans Serif"/>
              </a:rPr>
              <a:t>of </a:t>
            </a:r>
            <a:r>
              <a:rPr sz="1200" spc="40" dirty="0">
                <a:solidFill>
                  <a:srgbClr val="221E1F"/>
                </a:solidFill>
                <a:latin typeface="Ubuntu" panose="020B0504030602030204" pitchFamily="34" charset="0"/>
                <a:cs typeface="Microsoft Sans Serif"/>
              </a:rPr>
              <a:t>our </a:t>
            </a:r>
            <a:r>
              <a:rPr sz="1200" spc="13" dirty="0">
                <a:solidFill>
                  <a:srgbClr val="221E1F"/>
                </a:solidFill>
                <a:latin typeface="Ubuntu" panose="020B0504030602030204" pitchFamily="34" charset="0"/>
                <a:cs typeface="Microsoft Sans Serif"/>
              </a:rPr>
              <a:t>media </a:t>
            </a:r>
            <a:r>
              <a:rPr sz="1200" spc="26" dirty="0">
                <a:solidFill>
                  <a:srgbClr val="221E1F"/>
                </a:solidFill>
                <a:latin typeface="Ubuntu" panose="020B0504030602030204" pitchFamily="34" charset="0"/>
                <a:cs typeface="Microsoft Sans Serif"/>
              </a:rPr>
              <a:t>involvement </a:t>
            </a:r>
            <a:r>
              <a:rPr sz="1200" spc="53" dirty="0">
                <a:solidFill>
                  <a:srgbClr val="221E1F"/>
                </a:solidFill>
                <a:latin typeface="Ubuntu" panose="020B0504030602030204" pitchFamily="34" charset="0"/>
                <a:cs typeface="Microsoft Sans Serif"/>
              </a:rPr>
              <a:t>efforts. </a:t>
            </a:r>
            <a:r>
              <a:rPr sz="1200" spc="4" dirty="0">
                <a:solidFill>
                  <a:srgbClr val="221E1F"/>
                </a:solidFill>
                <a:latin typeface="Ubuntu" panose="020B0504030602030204" pitchFamily="34" charset="0"/>
                <a:cs typeface="Microsoft Sans Serif"/>
              </a:rPr>
              <a:t>In </a:t>
            </a:r>
            <a:r>
              <a:rPr sz="1200" spc="40" dirty="0">
                <a:solidFill>
                  <a:srgbClr val="221E1F"/>
                </a:solidFill>
                <a:latin typeface="Ubuntu" panose="020B0504030602030204" pitchFamily="34" charset="0"/>
                <a:cs typeface="Microsoft Sans Serif"/>
              </a:rPr>
              <a:t>most </a:t>
            </a:r>
            <a:r>
              <a:rPr sz="1200" spc="-318" dirty="0">
                <a:solidFill>
                  <a:srgbClr val="221E1F"/>
                </a:solidFill>
                <a:latin typeface="Ubuntu" panose="020B0504030602030204" pitchFamily="34" charset="0"/>
                <a:cs typeface="Microsoft Sans Serif"/>
              </a:rPr>
              <a:t> </a:t>
            </a:r>
            <a:r>
              <a:rPr sz="1200" spc="-44" dirty="0">
                <a:solidFill>
                  <a:srgbClr val="221E1F"/>
                </a:solidFill>
                <a:latin typeface="Ubuntu" panose="020B0504030602030204" pitchFamily="34" charset="0"/>
                <a:cs typeface="Microsoft Sans Serif"/>
              </a:rPr>
              <a:t>cases,</a:t>
            </a:r>
            <a:r>
              <a:rPr sz="1200" spc="-40" dirty="0">
                <a:solidFill>
                  <a:srgbClr val="221E1F"/>
                </a:solidFill>
                <a:latin typeface="Ubuntu" panose="020B0504030602030204" pitchFamily="34" charset="0"/>
                <a:cs typeface="Microsoft Sans Serif"/>
              </a:rPr>
              <a:t> </a:t>
            </a:r>
            <a:r>
              <a:rPr sz="1200" dirty="0">
                <a:solidFill>
                  <a:srgbClr val="221E1F"/>
                </a:solidFill>
                <a:latin typeface="Ubuntu" panose="020B0504030602030204" pitchFamily="34" charset="0"/>
                <a:cs typeface="Microsoft Sans Serif"/>
              </a:rPr>
              <a:t>Global</a:t>
            </a:r>
            <a:r>
              <a:rPr sz="1200" spc="-40" dirty="0">
                <a:solidFill>
                  <a:srgbClr val="221E1F"/>
                </a:solidFill>
                <a:latin typeface="Ubuntu" panose="020B0504030602030204" pitchFamily="34" charset="0"/>
                <a:cs typeface="Microsoft Sans Serif"/>
              </a:rPr>
              <a:t> </a:t>
            </a:r>
            <a:r>
              <a:rPr sz="1200" spc="-4" dirty="0">
                <a:solidFill>
                  <a:srgbClr val="221E1F"/>
                </a:solidFill>
                <a:latin typeface="Ubuntu" panose="020B0504030602030204" pitchFamily="34" charset="0"/>
                <a:cs typeface="Microsoft Sans Serif"/>
              </a:rPr>
              <a:t>Messengers</a:t>
            </a:r>
            <a:r>
              <a:rPr sz="1200" spc="-40" dirty="0">
                <a:solidFill>
                  <a:srgbClr val="221E1F"/>
                </a:solidFill>
                <a:latin typeface="Ubuntu" panose="020B0504030602030204" pitchFamily="34" charset="0"/>
                <a:cs typeface="Microsoft Sans Serif"/>
              </a:rPr>
              <a:t> </a:t>
            </a:r>
            <a:r>
              <a:rPr sz="1200" spc="9" dirty="0">
                <a:solidFill>
                  <a:srgbClr val="221E1F"/>
                </a:solidFill>
                <a:latin typeface="Ubuntu" panose="020B0504030602030204" pitchFamily="34" charset="0"/>
                <a:cs typeface="Microsoft Sans Serif"/>
              </a:rPr>
              <a:t>are</a:t>
            </a:r>
            <a:r>
              <a:rPr sz="1200" spc="-40" dirty="0">
                <a:solidFill>
                  <a:srgbClr val="221E1F"/>
                </a:solidFill>
                <a:latin typeface="Ubuntu" panose="020B0504030602030204" pitchFamily="34" charset="0"/>
                <a:cs typeface="Microsoft Sans Serif"/>
              </a:rPr>
              <a:t> </a:t>
            </a:r>
            <a:r>
              <a:rPr sz="1200" spc="57" dirty="0">
                <a:solidFill>
                  <a:srgbClr val="221E1F"/>
                </a:solidFill>
                <a:latin typeface="Ubuntu" panose="020B0504030602030204" pitchFamily="34" charset="0"/>
                <a:cs typeface="Microsoft Sans Serif"/>
              </a:rPr>
              <a:t>the</a:t>
            </a:r>
            <a:r>
              <a:rPr sz="1200" spc="-40" dirty="0">
                <a:solidFill>
                  <a:srgbClr val="221E1F"/>
                </a:solidFill>
                <a:latin typeface="Ubuntu" panose="020B0504030602030204" pitchFamily="34" charset="0"/>
                <a:cs typeface="Microsoft Sans Serif"/>
              </a:rPr>
              <a:t> </a:t>
            </a:r>
            <a:r>
              <a:rPr sz="1200" spc="62" dirty="0">
                <a:solidFill>
                  <a:srgbClr val="221E1F"/>
                </a:solidFill>
                <a:latin typeface="Ubuntu" panose="020B0504030602030204" pitchFamily="34" charset="0"/>
                <a:cs typeface="Microsoft Sans Serif"/>
              </a:rPr>
              <a:t>first</a:t>
            </a:r>
            <a:r>
              <a:rPr sz="1200" spc="-40" dirty="0">
                <a:solidFill>
                  <a:srgbClr val="221E1F"/>
                </a:solidFill>
                <a:latin typeface="Ubuntu" panose="020B0504030602030204" pitchFamily="34" charset="0"/>
                <a:cs typeface="Microsoft Sans Serif"/>
              </a:rPr>
              <a:t> </a:t>
            </a:r>
            <a:r>
              <a:rPr sz="1200" spc="44" dirty="0">
                <a:solidFill>
                  <a:srgbClr val="221E1F"/>
                </a:solidFill>
                <a:latin typeface="Ubuntu" panose="020B0504030602030204" pitchFamily="34" charset="0"/>
                <a:cs typeface="Microsoft Sans Serif"/>
              </a:rPr>
              <a:t>athlete</a:t>
            </a:r>
            <a:r>
              <a:rPr sz="1200" spc="-35" dirty="0">
                <a:solidFill>
                  <a:srgbClr val="221E1F"/>
                </a:solidFill>
                <a:latin typeface="Ubuntu" panose="020B0504030602030204" pitchFamily="34" charset="0"/>
                <a:cs typeface="Microsoft Sans Serif"/>
              </a:rPr>
              <a:t> </a:t>
            </a:r>
            <a:r>
              <a:rPr sz="1200" spc="4" dirty="0">
                <a:solidFill>
                  <a:srgbClr val="221E1F"/>
                </a:solidFill>
                <a:latin typeface="Ubuntu" panose="020B0504030602030204" pitchFamily="34" charset="0"/>
                <a:cs typeface="Microsoft Sans Serif"/>
              </a:rPr>
              <a:t>leaders</a:t>
            </a:r>
            <a:r>
              <a:rPr sz="1200" spc="-40" dirty="0">
                <a:solidFill>
                  <a:srgbClr val="221E1F"/>
                </a:solidFill>
                <a:latin typeface="Ubuntu" panose="020B0504030602030204" pitchFamily="34" charset="0"/>
                <a:cs typeface="Microsoft Sans Serif"/>
              </a:rPr>
              <a:t> </a:t>
            </a:r>
            <a:r>
              <a:rPr sz="1200" spc="35" dirty="0">
                <a:solidFill>
                  <a:srgbClr val="221E1F"/>
                </a:solidFill>
                <a:latin typeface="Ubuntu" panose="020B0504030602030204" pitchFamily="34" charset="0"/>
                <a:cs typeface="Microsoft Sans Serif"/>
              </a:rPr>
              <a:t>we</a:t>
            </a:r>
            <a:r>
              <a:rPr sz="1200" spc="-40" dirty="0">
                <a:solidFill>
                  <a:srgbClr val="221E1F"/>
                </a:solidFill>
                <a:latin typeface="Ubuntu" panose="020B0504030602030204" pitchFamily="34" charset="0"/>
                <a:cs typeface="Microsoft Sans Serif"/>
              </a:rPr>
              <a:t> </a:t>
            </a:r>
            <a:r>
              <a:rPr sz="1200" spc="62" dirty="0">
                <a:solidFill>
                  <a:srgbClr val="221E1F"/>
                </a:solidFill>
                <a:latin typeface="Ubuntu" panose="020B0504030602030204" pitchFamily="34" charset="0"/>
                <a:cs typeface="Microsoft Sans Serif"/>
              </a:rPr>
              <a:t>turn</a:t>
            </a:r>
            <a:r>
              <a:rPr sz="1200" spc="-40" dirty="0">
                <a:solidFill>
                  <a:srgbClr val="221E1F"/>
                </a:solidFill>
                <a:latin typeface="Ubuntu" panose="020B0504030602030204" pitchFamily="34" charset="0"/>
                <a:cs typeface="Microsoft Sans Serif"/>
              </a:rPr>
              <a:t> </a:t>
            </a:r>
            <a:r>
              <a:rPr sz="1200" spc="88" dirty="0">
                <a:solidFill>
                  <a:srgbClr val="221E1F"/>
                </a:solidFill>
                <a:latin typeface="Ubuntu" panose="020B0504030602030204" pitchFamily="34" charset="0"/>
                <a:cs typeface="Microsoft Sans Serif"/>
              </a:rPr>
              <a:t>to</a:t>
            </a:r>
            <a:r>
              <a:rPr sz="1200" spc="-40" dirty="0">
                <a:solidFill>
                  <a:srgbClr val="221E1F"/>
                </a:solidFill>
                <a:latin typeface="Ubuntu" panose="020B0504030602030204" pitchFamily="34" charset="0"/>
                <a:cs typeface="Microsoft Sans Serif"/>
              </a:rPr>
              <a:t> </a:t>
            </a:r>
            <a:r>
              <a:rPr sz="1200" spc="-13" dirty="0">
                <a:solidFill>
                  <a:srgbClr val="221E1F"/>
                </a:solidFill>
                <a:latin typeface="Ubuntu" panose="020B0504030602030204" pitchFamily="34" charset="0"/>
                <a:cs typeface="Microsoft Sans Serif"/>
              </a:rPr>
              <a:t>because</a:t>
            </a:r>
            <a:r>
              <a:rPr sz="1200" spc="-40" dirty="0">
                <a:solidFill>
                  <a:srgbClr val="221E1F"/>
                </a:solidFill>
                <a:latin typeface="Ubuntu" panose="020B0504030602030204" pitchFamily="34" charset="0"/>
                <a:cs typeface="Microsoft Sans Serif"/>
              </a:rPr>
              <a:t> </a:t>
            </a:r>
            <a:r>
              <a:rPr sz="1200" spc="18" dirty="0">
                <a:solidFill>
                  <a:srgbClr val="221E1F"/>
                </a:solidFill>
                <a:latin typeface="Ubuntu" panose="020B0504030602030204" pitchFamily="34" charset="0"/>
                <a:cs typeface="Microsoft Sans Serif"/>
              </a:rPr>
              <a:t>you</a:t>
            </a:r>
            <a:r>
              <a:rPr sz="1200" spc="-35" dirty="0">
                <a:solidFill>
                  <a:srgbClr val="221E1F"/>
                </a:solidFill>
                <a:latin typeface="Ubuntu" panose="020B0504030602030204" pitchFamily="34" charset="0"/>
                <a:cs typeface="Microsoft Sans Serif"/>
              </a:rPr>
              <a:t> </a:t>
            </a:r>
            <a:r>
              <a:rPr sz="1200" spc="-18" dirty="0">
                <a:solidFill>
                  <a:srgbClr val="221E1F"/>
                </a:solidFill>
                <a:latin typeface="Ubuntu" panose="020B0504030602030204" pitchFamily="34" charset="0"/>
                <a:cs typeface="Microsoft Sans Serif"/>
              </a:rPr>
              <a:t>have </a:t>
            </a:r>
            <a:r>
              <a:rPr sz="1200" spc="-13" dirty="0">
                <a:solidFill>
                  <a:srgbClr val="221E1F"/>
                </a:solidFill>
                <a:latin typeface="Ubuntu" panose="020B0504030602030204" pitchFamily="34" charset="0"/>
                <a:cs typeface="Microsoft Sans Serif"/>
              </a:rPr>
              <a:t> </a:t>
            </a:r>
            <a:r>
              <a:rPr sz="1200" spc="13" dirty="0">
                <a:solidFill>
                  <a:srgbClr val="221E1F"/>
                </a:solidFill>
                <a:latin typeface="Ubuntu" panose="020B0504030602030204" pitchFamily="34" charset="0"/>
                <a:cs typeface="Microsoft Sans Serif"/>
              </a:rPr>
              <a:t>been</a:t>
            </a:r>
            <a:r>
              <a:rPr sz="1200" spc="-49" dirty="0">
                <a:solidFill>
                  <a:srgbClr val="221E1F"/>
                </a:solidFill>
                <a:latin typeface="Ubuntu" panose="020B0504030602030204" pitchFamily="34" charset="0"/>
                <a:cs typeface="Microsoft Sans Serif"/>
              </a:rPr>
              <a:t> </a:t>
            </a:r>
            <a:r>
              <a:rPr sz="1200" spc="35" dirty="0">
                <a:solidFill>
                  <a:srgbClr val="221E1F"/>
                </a:solidFill>
                <a:latin typeface="Ubuntu" panose="020B0504030602030204" pitchFamily="34" charset="0"/>
                <a:cs typeface="Microsoft Sans Serif"/>
              </a:rPr>
              <a:t>trained</a:t>
            </a:r>
            <a:r>
              <a:rPr sz="1200" spc="-44" dirty="0">
                <a:solidFill>
                  <a:srgbClr val="221E1F"/>
                </a:solidFill>
                <a:latin typeface="Ubuntu" panose="020B0504030602030204" pitchFamily="34" charset="0"/>
                <a:cs typeface="Microsoft Sans Serif"/>
              </a:rPr>
              <a:t> </a:t>
            </a:r>
            <a:r>
              <a:rPr sz="1200" spc="26" dirty="0">
                <a:solidFill>
                  <a:srgbClr val="221E1F"/>
                </a:solidFill>
                <a:latin typeface="Ubuntu" panose="020B0504030602030204" pitchFamily="34" charset="0"/>
                <a:cs typeface="Microsoft Sans Serif"/>
              </a:rPr>
              <a:t>in</a:t>
            </a:r>
            <a:r>
              <a:rPr sz="1200" spc="-44" dirty="0">
                <a:solidFill>
                  <a:srgbClr val="221E1F"/>
                </a:solidFill>
                <a:latin typeface="Ubuntu" panose="020B0504030602030204" pitchFamily="34" charset="0"/>
                <a:cs typeface="Microsoft Sans Serif"/>
              </a:rPr>
              <a:t> </a:t>
            </a:r>
            <a:r>
              <a:rPr sz="1200" spc="35" dirty="0">
                <a:solidFill>
                  <a:srgbClr val="221E1F"/>
                </a:solidFill>
                <a:latin typeface="Ubuntu" panose="020B0504030602030204" pitchFamily="34" charset="0"/>
                <a:cs typeface="Microsoft Sans Serif"/>
              </a:rPr>
              <a:t>how</a:t>
            </a:r>
            <a:r>
              <a:rPr sz="1200" spc="-44" dirty="0">
                <a:solidFill>
                  <a:srgbClr val="221E1F"/>
                </a:solidFill>
                <a:latin typeface="Ubuntu" panose="020B0504030602030204" pitchFamily="34" charset="0"/>
                <a:cs typeface="Microsoft Sans Serif"/>
              </a:rPr>
              <a:t> </a:t>
            </a:r>
            <a:r>
              <a:rPr sz="1200" spc="88" dirty="0">
                <a:solidFill>
                  <a:srgbClr val="221E1F"/>
                </a:solidFill>
                <a:latin typeface="Ubuntu" panose="020B0504030602030204" pitchFamily="34" charset="0"/>
                <a:cs typeface="Microsoft Sans Serif"/>
              </a:rPr>
              <a:t>to</a:t>
            </a:r>
            <a:r>
              <a:rPr sz="1200" spc="-44" dirty="0">
                <a:solidFill>
                  <a:srgbClr val="221E1F"/>
                </a:solidFill>
                <a:latin typeface="Ubuntu" panose="020B0504030602030204" pitchFamily="34" charset="0"/>
                <a:cs typeface="Microsoft Sans Serif"/>
              </a:rPr>
              <a:t> </a:t>
            </a:r>
            <a:r>
              <a:rPr sz="1200" spc="62" dirty="0">
                <a:solidFill>
                  <a:srgbClr val="221E1F"/>
                </a:solidFill>
                <a:latin typeface="Ubuntu" panose="020B0504030602030204" pitchFamily="34" charset="0"/>
                <a:cs typeface="Microsoft Sans Serif"/>
              </a:rPr>
              <a:t>tell</a:t>
            </a:r>
            <a:r>
              <a:rPr sz="1200" spc="-44" dirty="0">
                <a:solidFill>
                  <a:srgbClr val="221E1F"/>
                </a:solidFill>
                <a:latin typeface="Ubuntu" panose="020B0504030602030204" pitchFamily="34" charset="0"/>
                <a:cs typeface="Microsoft Sans Serif"/>
              </a:rPr>
              <a:t> </a:t>
            </a:r>
            <a:r>
              <a:rPr sz="1200" spc="31" dirty="0">
                <a:solidFill>
                  <a:srgbClr val="221E1F"/>
                </a:solidFill>
                <a:latin typeface="Ubuntu" panose="020B0504030602030204" pitchFamily="34" charset="0"/>
                <a:cs typeface="Microsoft Sans Serif"/>
              </a:rPr>
              <a:t>your</a:t>
            </a:r>
            <a:r>
              <a:rPr sz="1200" spc="-44" dirty="0">
                <a:solidFill>
                  <a:srgbClr val="221E1F"/>
                </a:solidFill>
                <a:latin typeface="Ubuntu" panose="020B0504030602030204" pitchFamily="34" charset="0"/>
                <a:cs typeface="Microsoft Sans Serif"/>
              </a:rPr>
              <a:t> </a:t>
            </a:r>
            <a:r>
              <a:rPr sz="1200" spc="22" dirty="0">
                <a:solidFill>
                  <a:srgbClr val="221E1F"/>
                </a:solidFill>
                <a:latin typeface="Ubuntu" panose="020B0504030602030204" pitchFamily="34" charset="0"/>
                <a:cs typeface="Microsoft Sans Serif"/>
              </a:rPr>
              <a:t>story.</a:t>
            </a:r>
            <a:endParaRPr sz="1200" dirty="0">
              <a:latin typeface="Ubuntu" panose="020B0504030602030204" pitchFamily="34" charset="0"/>
              <a:cs typeface="Microsoft Sans Serif"/>
            </a:endParaRPr>
          </a:p>
          <a:p>
            <a:pPr>
              <a:spcBef>
                <a:spcPts val="4"/>
              </a:spcBef>
            </a:pPr>
            <a:endParaRPr sz="1200" dirty="0">
              <a:latin typeface="Ubuntu" panose="020B0504030602030204" pitchFamily="34" charset="0"/>
              <a:cs typeface="Microsoft Sans Serif"/>
            </a:endParaRPr>
          </a:p>
          <a:p>
            <a:pPr marL="11206" marR="30819">
              <a:lnSpc>
                <a:spcPct val="101200"/>
              </a:lnSpc>
            </a:pPr>
            <a:r>
              <a:rPr sz="1200" spc="18" dirty="0">
                <a:solidFill>
                  <a:srgbClr val="221E1F"/>
                </a:solidFill>
                <a:latin typeface="Ubuntu" panose="020B0504030602030204" pitchFamily="34" charset="0"/>
                <a:cs typeface="Microsoft Sans Serif"/>
              </a:rPr>
              <a:t>Depending </a:t>
            </a:r>
            <a:r>
              <a:rPr sz="1200" spc="31" dirty="0">
                <a:solidFill>
                  <a:srgbClr val="221E1F"/>
                </a:solidFill>
                <a:latin typeface="Ubuntu" panose="020B0504030602030204" pitchFamily="34" charset="0"/>
                <a:cs typeface="Microsoft Sans Serif"/>
              </a:rPr>
              <a:t>on </a:t>
            </a:r>
            <a:r>
              <a:rPr sz="1200" spc="57" dirty="0">
                <a:solidFill>
                  <a:srgbClr val="221E1F"/>
                </a:solidFill>
                <a:latin typeface="Ubuntu" panose="020B0504030602030204" pitchFamily="34" charset="0"/>
                <a:cs typeface="Microsoft Sans Serif"/>
              </a:rPr>
              <a:t>the </a:t>
            </a:r>
            <a:r>
              <a:rPr sz="1200" spc="35" dirty="0">
                <a:solidFill>
                  <a:srgbClr val="221E1F"/>
                </a:solidFill>
                <a:latin typeface="Ubuntu" panose="020B0504030602030204" pitchFamily="34" charset="0"/>
                <a:cs typeface="Microsoft Sans Serif"/>
              </a:rPr>
              <a:t>story </a:t>
            </a:r>
            <a:r>
              <a:rPr sz="1200" spc="57" dirty="0">
                <a:solidFill>
                  <a:srgbClr val="221E1F"/>
                </a:solidFill>
                <a:latin typeface="Ubuntu" panose="020B0504030602030204" pitchFamily="34" charset="0"/>
                <a:cs typeface="Microsoft Sans Serif"/>
              </a:rPr>
              <a:t>the </a:t>
            </a:r>
            <a:r>
              <a:rPr sz="1200" spc="13" dirty="0">
                <a:solidFill>
                  <a:srgbClr val="221E1F"/>
                </a:solidFill>
                <a:latin typeface="Ubuntu" panose="020B0504030602030204" pitchFamily="34" charset="0"/>
                <a:cs typeface="Microsoft Sans Serif"/>
              </a:rPr>
              <a:t>media </a:t>
            </a:r>
            <a:r>
              <a:rPr sz="1200" spc="26" dirty="0">
                <a:solidFill>
                  <a:srgbClr val="221E1F"/>
                </a:solidFill>
                <a:latin typeface="Ubuntu" panose="020B0504030602030204" pitchFamily="34" charset="0"/>
                <a:cs typeface="Microsoft Sans Serif"/>
              </a:rPr>
              <a:t>wants </a:t>
            </a:r>
            <a:r>
              <a:rPr sz="1200" spc="88" dirty="0">
                <a:solidFill>
                  <a:srgbClr val="221E1F"/>
                </a:solidFill>
                <a:latin typeface="Ubuntu" panose="020B0504030602030204" pitchFamily="34" charset="0"/>
                <a:cs typeface="Microsoft Sans Serif"/>
              </a:rPr>
              <a:t>to </a:t>
            </a:r>
            <a:r>
              <a:rPr sz="1200" spc="40" dirty="0">
                <a:solidFill>
                  <a:srgbClr val="221E1F"/>
                </a:solidFill>
                <a:latin typeface="Ubuntu" panose="020B0504030602030204" pitchFamily="34" charset="0"/>
                <a:cs typeface="Microsoft Sans Serif"/>
              </a:rPr>
              <a:t>tell, </a:t>
            </a:r>
            <a:r>
              <a:rPr sz="1200" spc="31" dirty="0">
                <a:solidFill>
                  <a:srgbClr val="221E1F"/>
                </a:solidFill>
                <a:latin typeface="Ubuntu" panose="020B0504030602030204" pitchFamily="34" charset="0"/>
                <a:cs typeface="Microsoft Sans Serif"/>
              </a:rPr>
              <a:t>athletes </a:t>
            </a:r>
            <a:r>
              <a:rPr sz="1200" spc="-13" dirty="0">
                <a:solidFill>
                  <a:srgbClr val="221E1F"/>
                </a:solidFill>
                <a:latin typeface="Ubuntu" panose="020B0504030602030204" pitchFamily="34" charset="0"/>
                <a:cs typeface="Microsoft Sans Serif"/>
              </a:rPr>
              <a:t>may </a:t>
            </a:r>
            <a:r>
              <a:rPr sz="1200" spc="22" dirty="0">
                <a:solidFill>
                  <a:srgbClr val="221E1F"/>
                </a:solidFill>
                <a:latin typeface="Ubuntu" panose="020B0504030602030204" pitchFamily="34" charset="0"/>
                <a:cs typeface="Microsoft Sans Serif"/>
              </a:rPr>
              <a:t>be </a:t>
            </a:r>
            <a:r>
              <a:rPr sz="1200" spc="35" dirty="0">
                <a:solidFill>
                  <a:srgbClr val="221E1F"/>
                </a:solidFill>
                <a:latin typeface="Ubuntu" panose="020B0504030602030204" pitchFamily="34" charset="0"/>
                <a:cs typeface="Microsoft Sans Serif"/>
              </a:rPr>
              <a:t>highlighted </a:t>
            </a:r>
            <a:r>
              <a:rPr sz="1200" spc="26" dirty="0">
                <a:solidFill>
                  <a:srgbClr val="221E1F"/>
                </a:solidFill>
                <a:latin typeface="Ubuntu" panose="020B0504030602030204" pitchFamily="34" charset="0"/>
                <a:cs typeface="Microsoft Sans Serif"/>
              </a:rPr>
              <a:t>in </a:t>
            </a:r>
            <a:r>
              <a:rPr sz="1200" spc="57" dirty="0">
                <a:solidFill>
                  <a:srgbClr val="221E1F"/>
                </a:solidFill>
                <a:latin typeface="Ubuntu" panose="020B0504030602030204" pitchFamily="34" charset="0"/>
                <a:cs typeface="Microsoft Sans Serif"/>
              </a:rPr>
              <a:t>the </a:t>
            </a:r>
            <a:r>
              <a:rPr sz="1200" spc="-318" dirty="0">
                <a:solidFill>
                  <a:srgbClr val="221E1F"/>
                </a:solidFill>
                <a:latin typeface="Ubuntu" panose="020B0504030602030204" pitchFamily="34" charset="0"/>
                <a:cs typeface="Microsoft Sans Serif"/>
              </a:rPr>
              <a:t> </a:t>
            </a:r>
            <a:r>
              <a:rPr sz="1200" spc="13" dirty="0">
                <a:solidFill>
                  <a:srgbClr val="221E1F"/>
                </a:solidFill>
                <a:latin typeface="Ubuntu" panose="020B0504030602030204" pitchFamily="34" charset="0"/>
                <a:cs typeface="Microsoft Sans Serif"/>
              </a:rPr>
              <a:t>media</a:t>
            </a:r>
            <a:r>
              <a:rPr sz="1200" spc="-44" dirty="0">
                <a:solidFill>
                  <a:srgbClr val="221E1F"/>
                </a:solidFill>
                <a:latin typeface="Ubuntu" panose="020B0504030602030204" pitchFamily="34" charset="0"/>
                <a:cs typeface="Microsoft Sans Serif"/>
              </a:rPr>
              <a:t> </a:t>
            </a:r>
            <a:r>
              <a:rPr sz="1200" spc="9" dirty="0">
                <a:solidFill>
                  <a:srgbClr val="221E1F"/>
                </a:solidFill>
                <a:latin typeface="Ubuntu" panose="020B0504030602030204" pitchFamily="34" charset="0"/>
                <a:cs typeface="Microsoft Sans Serif"/>
              </a:rPr>
              <a:t>by</a:t>
            </a:r>
            <a:r>
              <a:rPr sz="1200" spc="-40" dirty="0">
                <a:solidFill>
                  <a:srgbClr val="221E1F"/>
                </a:solidFill>
                <a:latin typeface="Ubuntu" panose="020B0504030602030204" pitchFamily="34" charset="0"/>
                <a:cs typeface="Microsoft Sans Serif"/>
              </a:rPr>
              <a:t> </a:t>
            </a:r>
            <a:r>
              <a:rPr sz="1200" dirty="0">
                <a:solidFill>
                  <a:srgbClr val="221E1F"/>
                </a:solidFill>
                <a:latin typeface="Ubuntu" panose="020B0504030602030204" pitchFamily="34" charset="0"/>
                <a:cs typeface="Microsoft Sans Serif"/>
              </a:rPr>
              <a:t>yourselves,</a:t>
            </a:r>
            <a:r>
              <a:rPr sz="1200" spc="-40" dirty="0">
                <a:solidFill>
                  <a:srgbClr val="221E1F"/>
                </a:solidFill>
                <a:latin typeface="Ubuntu" panose="020B0504030602030204" pitchFamily="34" charset="0"/>
                <a:cs typeface="Microsoft Sans Serif"/>
              </a:rPr>
              <a:t> </a:t>
            </a:r>
            <a:r>
              <a:rPr sz="1200" spc="53" dirty="0">
                <a:solidFill>
                  <a:srgbClr val="221E1F"/>
                </a:solidFill>
                <a:latin typeface="Ubuntu" panose="020B0504030602030204" pitchFamily="34" charset="0"/>
                <a:cs typeface="Microsoft Sans Serif"/>
              </a:rPr>
              <a:t>or</a:t>
            </a:r>
            <a:r>
              <a:rPr sz="1200" spc="-40" dirty="0">
                <a:solidFill>
                  <a:srgbClr val="221E1F"/>
                </a:solidFill>
                <a:latin typeface="Ubuntu" panose="020B0504030602030204" pitchFamily="34" charset="0"/>
                <a:cs typeface="Microsoft Sans Serif"/>
              </a:rPr>
              <a:t> </a:t>
            </a:r>
            <a:r>
              <a:rPr sz="1200" spc="18" dirty="0">
                <a:solidFill>
                  <a:srgbClr val="221E1F"/>
                </a:solidFill>
                <a:latin typeface="Ubuntu" panose="020B0504030602030204" pitchFamily="34" charset="0"/>
                <a:cs typeface="Microsoft Sans Serif"/>
              </a:rPr>
              <a:t>sometimes</a:t>
            </a:r>
            <a:r>
              <a:rPr sz="1200" spc="-40" dirty="0">
                <a:solidFill>
                  <a:srgbClr val="221E1F"/>
                </a:solidFill>
                <a:latin typeface="Ubuntu" panose="020B0504030602030204" pitchFamily="34" charset="0"/>
                <a:cs typeface="Microsoft Sans Serif"/>
              </a:rPr>
              <a:t> </a:t>
            </a:r>
            <a:r>
              <a:rPr sz="1200" spc="66" dirty="0">
                <a:solidFill>
                  <a:srgbClr val="221E1F"/>
                </a:solidFill>
                <a:latin typeface="Ubuntu" panose="020B0504030602030204" pitchFamily="34" charset="0"/>
                <a:cs typeface="Microsoft Sans Serif"/>
              </a:rPr>
              <a:t>with</a:t>
            </a:r>
            <a:r>
              <a:rPr sz="1200" spc="-40" dirty="0">
                <a:solidFill>
                  <a:srgbClr val="221E1F"/>
                </a:solidFill>
                <a:latin typeface="Ubuntu" panose="020B0504030602030204" pitchFamily="34" charset="0"/>
                <a:cs typeface="Microsoft Sans Serif"/>
              </a:rPr>
              <a:t> </a:t>
            </a:r>
            <a:r>
              <a:rPr sz="1200" spc="53" dirty="0">
                <a:solidFill>
                  <a:srgbClr val="221E1F"/>
                </a:solidFill>
                <a:latin typeface="Ubuntu" panose="020B0504030602030204" pitchFamily="34" charset="0"/>
                <a:cs typeface="Microsoft Sans Serif"/>
              </a:rPr>
              <a:t>other</a:t>
            </a:r>
            <a:r>
              <a:rPr sz="1200" spc="-44" dirty="0">
                <a:solidFill>
                  <a:srgbClr val="221E1F"/>
                </a:solidFill>
                <a:latin typeface="Ubuntu" panose="020B0504030602030204" pitchFamily="34" charset="0"/>
                <a:cs typeface="Microsoft Sans Serif"/>
              </a:rPr>
              <a:t> </a:t>
            </a:r>
            <a:r>
              <a:rPr sz="1200" spc="22" dirty="0">
                <a:solidFill>
                  <a:srgbClr val="221E1F"/>
                </a:solidFill>
                <a:latin typeface="Ubuntu" panose="020B0504030602030204" pitchFamily="34" charset="0"/>
                <a:cs typeface="Microsoft Sans Serif"/>
              </a:rPr>
              <a:t>athletes,</a:t>
            </a:r>
            <a:r>
              <a:rPr sz="1200" spc="-40" dirty="0">
                <a:solidFill>
                  <a:srgbClr val="221E1F"/>
                </a:solidFill>
                <a:latin typeface="Ubuntu" panose="020B0504030602030204" pitchFamily="34" charset="0"/>
                <a:cs typeface="Microsoft Sans Serif"/>
              </a:rPr>
              <a:t> </a:t>
            </a:r>
            <a:r>
              <a:rPr sz="1200" spc="-18" dirty="0">
                <a:solidFill>
                  <a:srgbClr val="221E1F"/>
                </a:solidFill>
                <a:latin typeface="Ubuntu" panose="020B0504030602030204" pitchFamily="34" charset="0"/>
                <a:cs typeface="Microsoft Sans Serif"/>
              </a:rPr>
              <a:t>Special</a:t>
            </a:r>
            <a:r>
              <a:rPr sz="1200" spc="-40" dirty="0">
                <a:solidFill>
                  <a:srgbClr val="221E1F"/>
                </a:solidFill>
                <a:latin typeface="Ubuntu" panose="020B0504030602030204" pitchFamily="34" charset="0"/>
                <a:cs typeface="Microsoft Sans Serif"/>
              </a:rPr>
              <a:t> </a:t>
            </a:r>
            <a:r>
              <a:rPr sz="1200" spc="4" dirty="0">
                <a:solidFill>
                  <a:srgbClr val="221E1F"/>
                </a:solidFill>
                <a:latin typeface="Ubuntu" panose="020B0504030602030204" pitchFamily="34" charset="0"/>
                <a:cs typeface="Microsoft Sans Serif"/>
              </a:rPr>
              <a:t>Olympics</a:t>
            </a:r>
            <a:r>
              <a:rPr sz="1200" spc="-40" dirty="0">
                <a:solidFill>
                  <a:srgbClr val="221E1F"/>
                </a:solidFill>
                <a:latin typeface="Ubuntu" panose="020B0504030602030204" pitchFamily="34" charset="0"/>
                <a:cs typeface="Microsoft Sans Serif"/>
              </a:rPr>
              <a:t> </a:t>
            </a:r>
            <a:r>
              <a:rPr sz="1200" spc="31" dirty="0">
                <a:solidFill>
                  <a:srgbClr val="221E1F"/>
                </a:solidFill>
                <a:latin typeface="Ubuntu" panose="020B0504030602030204" pitchFamily="34" charset="0"/>
                <a:cs typeface="Microsoft Sans Serif"/>
              </a:rPr>
              <a:t>staff,</a:t>
            </a:r>
            <a:r>
              <a:rPr sz="1200" spc="-40" dirty="0">
                <a:solidFill>
                  <a:srgbClr val="221E1F"/>
                </a:solidFill>
                <a:latin typeface="Ubuntu" panose="020B0504030602030204" pitchFamily="34" charset="0"/>
                <a:cs typeface="Microsoft Sans Serif"/>
              </a:rPr>
              <a:t> </a:t>
            </a:r>
            <a:r>
              <a:rPr sz="1200" spc="31" dirty="0">
                <a:solidFill>
                  <a:srgbClr val="221E1F"/>
                </a:solidFill>
                <a:latin typeface="Ubuntu" panose="020B0504030602030204" pitchFamily="34" charset="0"/>
                <a:cs typeface="Microsoft Sans Serif"/>
              </a:rPr>
              <a:t>family </a:t>
            </a:r>
            <a:r>
              <a:rPr sz="1200" spc="-318" dirty="0">
                <a:solidFill>
                  <a:srgbClr val="221E1F"/>
                </a:solidFill>
                <a:latin typeface="Ubuntu" panose="020B0504030602030204" pitchFamily="34" charset="0"/>
                <a:cs typeface="Microsoft Sans Serif"/>
              </a:rPr>
              <a:t> </a:t>
            </a:r>
            <a:r>
              <a:rPr sz="1200" spc="13" dirty="0">
                <a:solidFill>
                  <a:srgbClr val="221E1F"/>
                </a:solidFill>
                <a:latin typeface="Ubuntu" panose="020B0504030602030204" pitchFamily="34" charset="0"/>
                <a:cs typeface="Microsoft Sans Serif"/>
              </a:rPr>
              <a:t>members</a:t>
            </a:r>
            <a:r>
              <a:rPr sz="1200" spc="-49" dirty="0">
                <a:solidFill>
                  <a:srgbClr val="221E1F"/>
                </a:solidFill>
                <a:latin typeface="Ubuntu" panose="020B0504030602030204" pitchFamily="34" charset="0"/>
                <a:cs typeface="Microsoft Sans Serif"/>
              </a:rPr>
              <a:t> </a:t>
            </a:r>
            <a:r>
              <a:rPr sz="1200" spc="53" dirty="0">
                <a:solidFill>
                  <a:srgbClr val="221E1F"/>
                </a:solidFill>
                <a:latin typeface="Ubuntu" panose="020B0504030602030204" pitchFamily="34" charset="0"/>
                <a:cs typeface="Microsoft Sans Serif"/>
              </a:rPr>
              <a:t>or</a:t>
            </a:r>
            <a:r>
              <a:rPr sz="1200" spc="-44" dirty="0">
                <a:solidFill>
                  <a:srgbClr val="221E1F"/>
                </a:solidFill>
                <a:latin typeface="Ubuntu" panose="020B0504030602030204" pitchFamily="34" charset="0"/>
                <a:cs typeface="Microsoft Sans Serif"/>
              </a:rPr>
              <a:t> </a:t>
            </a:r>
            <a:r>
              <a:rPr sz="1200" spc="-26" dirty="0">
                <a:solidFill>
                  <a:srgbClr val="221E1F"/>
                </a:solidFill>
                <a:latin typeface="Ubuntu" panose="020B0504030602030204" pitchFamily="34" charset="0"/>
                <a:cs typeface="Microsoft Sans Serif"/>
              </a:rPr>
              <a:t>coaches.</a:t>
            </a:r>
            <a:endParaRPr sz="1200" dirty="0">
              <a:latin typeface="Ubuntu" panose="020B0504030602030204" pitchFamily="34" charset="0"/>
              <a:cs typeface="Microsoft Sans Serif"/>
            </a:endParaRPr>
          </a:p>
          <a:p>
            <a:pPr>
              <a:spcBef>
                <a:spcPts val="18"/>
              </a:spcBef>
            </a:pPr>
            <a:endParaRPr sz="1200" dirty="0">
              <a:latin typeface="Ubuntu" panose="020B0504030602030204" pitchFamily="34" charset="0"/>
              <a:cs typeface="Microsoft Sans Serif"/>
            </a:endParaRPr>
          </a:p>
          <a:p>
            <a:pPr marL="11206"/>
            <a:r>
              <a:rPr sz="1200" spc="4" dirty="0">
                <a:solidFill>
                  <a:srgbClr val="221E1F"/>
                </a:solidFill>
                <a:latin typeface="Ubuntu" panose="020B0504030602030204" pitchFamily="34" charset="0"/>
                <a:cs typeface="Microsoft Sans Serif"/>
              </a:rPr>
              <a:t>One</a:t>
            </a:r>
            <a:r>
              <a:rPr sz="1200" spc="-40" dirty="0">
                <a:solidFill>
                  <a:srgbClr val="221E1F"/>
                </a:solidFill>
                <a:latin typeface="Ubuntu" panose="020B0504030602030204" pitchFamily="34" charset="0"/>
                <a:cs typeface="Microsoft Sans Serif"/>
              </a:rPr>
              <a:t> </a:t>
            </a:r>
            <a:r>
              <a:rPr sz="1200" spc="84" dirty="0">
                <a:solidFill>
                  <a:srgbClr val="221E1F"/>
                </a:solidFill>
                <a:latin typeface="Ubuntu" panose="020B0504030602030204" pitchFamily="34" charset="0"/>
                <a:cs typeface="Microsoft Sans Serif"/>
              </a:rPr>
              <a:t>of</a:t>
            </a:r>
            <a:r>
              <a:rPr sz="1200" spc="-40" dirty="0">
                <a:solidFill>
                  <a:srgbClr val="221E1F"/>
                </a:solidFill>
                <a:latin typeface="Ubuntu" panose="020B0504030602030204" pitchFamily="34" charset="0"/>
                <a:cs typeface="Microsoft Sans Serif"/>
              </a:rPr>
              <a:t> </a:t>
            </a:r>
            <a:r>
              <a:rPr sz="1200" spc="57" dirty="0">
                <a:solidFill>
                  <a:srgbClr val="221E1F"/>
                </a:solidFill>
                <a:latin typeface="Ubuntu" panose="020B0504030602030204" pitchFamily="34" charset="0"/>
                <a:cs typeface="Microsoft Sans Serif"/>
              </a:rPr>
              <a:t>the</a:t>
            </a:r>
            <a:r>
              <a:rPr sz="1200" spc="-40" dirty="0">
                <a:solidFill>
                  <a:srgbClr val="221E1F"/>
                </a:solidFill>
                <a:latin typeface="Ubuntu" panose="020B0504030602030204" pitchFamily="34" charset="0"/>
                <a:cs typeface="Microsoft Sans Serif"/>
              </a:rPr>
              <a:t> </a:t>
            </a:r>
            <a:r>
              <a:rPr sz="1200" spc="18" dirty="0">
                <a:solidFill>
                  <a:srgbClr val="221E1F"/>
                </a:solidFill>
                <a:latin typeface="Ubuntu" panose="020B0504030602030204" pitchFamily="34" charset="0"/>
                <a:cs typeface="Microsoft Sans Serif"/>
              </a:rPr>
              <a:t>common</a:t>
            </a:r>
            <a:r>
              <a:rPr sz="1200" spc="-40" dirty="0">
                <a:solidFill>
                  <a:srgbClr val="221E1F"/>
                </a:solidFill>
                <a:latin typeface="Ubuntu" panose="020B0504030602030204" pitchFamily="34" charset="0"/>
                <a:cs typeface="Microsoft Sans Serif"/>
              </a:rPr>
              <a:t> </a:t>
            </a:r>
            <a:r>
              <a:rPr sz="1200" spc="-18" dirty="0">
                <a:solidFill>
                  <a:srgbClr val="221E1F"/>
                </a:solidFill>
                <a:latin typeface="Ubuntu" panose="020B0504030602030204" pitchFamily="34" charset="0"/>
                <a:cs typeface="Microsoft Sans Serif"/>
              </a:rPr>
              <a:t>ways</a:t>
            </a:r>
            <a:r>
              <a:rPr sz="1200" spc="-40" dirty="0">
                <a:solidFill>
                  <a:srgbClr val="221E1F"/>
                </a:solidFill>
                <a:latin typeface="Ubuntu" panose="020B0504030602030204" pitchFamily="34" charset="0"/>
                <a:cs typeface="Microsoft Sans Serif"/>
              </a:rPr>
              <a:t> </a:t>
            </a:r>
            <a:r>
              <a:rPr sz="1200" spc="31" dirty="0">
                <a:solidFill>
                  <a:srgbClr val="221E1F"/>
                </a:solidFill>
                <a:latin typeface="Ubuntu" panose="020B0504030602030204" pitchFamily="34" charset="0"/>
                <a:cs typeface="Microsoft Sans Serif"/>
              </a:rPr>
              <a:t>athletes</a:t>
            </a:r>
            <a:r>
              <a:rPr sz="1200" spc="-40" dirty="0">
                <a:solidFill>
                  <a:srgbClr val="221E1F"/>
                </a:solidFill>
                <a:latin typeface="Ubuntu" panose="020B0504030602030204" pitchFamily="34" charset="0"/>
                <a:cs typeface="Microsoft Sans Serif"/>
              </a:rPr>
              <a:t> </a:t>
            </a:r>
            <a:r>
              <a:rPr sz="1200" spc="31" dirty="0">
                <a:solidFill>
                  <a:srgbClr val="221E1F"/>
                </a:solidFill>
                <a:latin typeface="Ubuntu" panose="020B0504030602030204" pitchFamily="34" charset="0"/>
                <a:cs typeface="Microsoft Sans Serif"/>
              </a:rPr>
              <a:t>participate</a:t>
            </a:r>
            <a:r>
              <a:rPr sz="1200" spc="-40" dirty="0">
                <a:solidFill>
                  <a:srgbClr val="221E1F"/>
                </a:solidFill>
                <a:latin typeface="Ubuntu" panose="020B0504030602030204" pitchFamily="34" charset="0"/>
                <a:cs typeface="Microsoft Sans Serif"/>
              </a:rPr>
              <a:t> </a:t>
            </a:r>
            <a:r>
              <a:rPr sz="1200" spc="26" dirty="0">
                <a:solidFill>
                  <a:srgbClr val="221E1F"/>
                </a:solidFill>
                <a:latin typeface="Ubuntu" panose="020B0504030602030204" pitchFamily="34" charset="0"/>
                <a:cs typeface="Microsoft Sans Serif"/>
              </a:rPr>
              <a:t>in</a:t>
            </a:r>
            <a:r>
              <a:rPr sz="1200" spc="-40" dirty="0">
                <a:solidFill>
                  <a:srgbClr val="221E1F"/>
                </a:solidFill>
                <a:latin typeface="Ubuntu" panose="020B0504030602030204" pitchFamily="34" charset="0"/>
                <a:cs typeface="Microsoft Sans Serif"/>
              </a:rPr>
              <a:t> </a:t>
            </a:r>
            <a:r>
              <a:rPr sz="1200" spc="57" dirty="0">
                <a:solidFill>
                  <a:srgbClr val="221E1F"/>
                </a:solidFill>
                <a:latin typeface="Ubuntu" panose="020B0504030602030204" pitchFamily="34" charset="0"/>
                <a:cs typeface="Microsoft Sans Serif"/>
              </a:rPr>
              <a:t>the</a:t>
            </a:r>
            <a:r>
              <a:rPr sz="1200" spc="-40" dirty="0">
                <a:solidFill>
                  <a:srgbClr val="221E1F"/>
                </a:solidFill>
                <a:latin typeface="Ubuntu" panose="020B0504030602030204" pitchFamily="34" charset="0"/>
                <a:cs typeface="Microsoft Sans Serif"/>
              </a:rPr>
              <a:t> </a:t>
            </a:r>
            <a:r>
              <a:rPr sz="1200" spc="13" dirty="0">
                <a:solidFill>
                  <a:srgbClr val="221E1F"/>
                </a:solidFill>
                <a:latin typeface="Ubuntu" panose="020B0504030602030204" pitchFamily="34" charset="0"/>
                <a:cs typeface="Microsoft Sans Serif"/>
              </a:rPr>
              <a:t>media</a:t>
            </a:r>
            <a:r>
              <a:rPr sz="1200" spc="-40" dirty="0">
                <a:solidFill>
                  <a:srgbClr val="221E1F"/>
                </a:solidFill>
                <a:latin typeface="Ubuntu" panose="020B0504030602030204" pitchFamily="34" charset="0"/>
                <a:cs typeface="Microsoft Sans Serif"/>
              </a:rPr>
              <a:t> </a:t>
            </a:r>
            <a:r>
              <a:rPr sz="1200" spc="-22" dirty="0">
                <a:solidFill>
                  <a:srgbClr val="221E1F"/>
                </a:solidFill>
                <a:latin typeface="Ubuntu" panose="020B0504030602030204" pitchFamily="34" charset="0"/>
                <a:cs typeface="Microsoft Sans Serif"/>
              </a:rPr>
              <a:t>is</a:t>
            </a:r>
            <a:r>
              <a:rPr sz="1200" spc="-40" dirty="0">
                <a:solidFill>
                  <a:srgbClr val="221E1F"/>
                </a:solidFill>
                <a:latin typeface="Ubuntu" panose="020B0504030602030204" pitchFamily="34" charset="0"/>
                <a:cs typeface="Microsoft Sans Serif"/>
              </a:rPr>
              <a:t> </a:t>
            </a:r>
            <a:r>
              <a:rPr sz="1200" spc="9" dirty="0">
                <a:solidFill>
                  <a:srgbClr val="221E1F"/>
                </a:solidFill>
                <a:latin typeface="Ubuntu" panose="020B0504030602030204" pitchFamily="34" charset="0"/>
                <a:cs typeface="Microsoft Sans Serif"/>
              </a:rPr>
              <a:t>by</a:t>
            </a:r>
            <a:r>
              <a:rPr sz="1200" spc="-40" dirty="0">
                <a:solidFill>
                  <a:srgbClr val="221E1F"/>
                </a:solidFill>
                <a:latin typeface="Ubuntu" panose="020B0504030602030204" pitchFamily="34" charset="0"/>
                <a:cs typeface="Microsoft Sans Serif"/>
              </a:rPr>
              <a:t> </a:t>
            </a:r>
            <a:r>
              <a:rPr sz="1200" spc="22" dirty="0">
                <a:solidFill>
                  <a:srgbClr val="221E1F"/>
                </a:solidFill>
                <a:latin typeface="Ubuntu" panose="020B0504030602030204" pitchFamily="34" charset="0"/>
                <a:cs typeface="Microsoft Sans Serif"/>
              </a:rPr>
              <a:t>giving</a:t>
            </a:r>
            <a:r>
              <a:rPr sz="1200" spc="-40" dirty="0">
                <a:solidFill>
                  <a:srgbClr val="221E1F"/>
                </a:solidFill>
                <a:latin typeface="Ubuntu" panose="020B0504030602030204" pitchFamily="34" charset="0"/>
                <a:cs typeface="Microsoft Sans Serif"/>
              </a:rPr>
              <a:t> </a:t>
            </a:r>
            <a:r>
              <a:rPr sz="1200" spc="22" dirty="0">
                <a:solidFill>
                  <a:srgbClr val="221E1F"/>
                </a:solidFill>
                <a:latin typeface="Ubuntu" panose="020B0504030602030204" pitchFamily="34" charset="0"/>
                <a:cs typeface="Microsoft Sans Serif"/>
              </a:rPr>
              <a:t>interviews.</a:t>
            </a:r>
            <a:r>
              <a:rPr sz="1200" spc="-40" dirty="0">
                <a:solidFill>
                  <a:srgbClr val="221E1F"/>
                </a:solidFill>
                <a:latin typeface="Ubuntu" panose="020B0504030602030204" pitchFamily="34" charset="0"/>
                <a:cs typeface="Microsoft Sans Serif"/>
              </a:rPr>
              <a:t> </a:t>
            </a:r>
            <a:r>
              <a:rPr sz="1200" spc="31" dirty="0">
                <a:solidFill>
                  <a:srgbClr val="221E1F"/>
                </a:solidFill>
                <a:latin typeface="Ubuntu" panose="020B0504030602030204" pitchFamily="34" charset="0"/>
                <a:cs typeface="Microsoft Sans Serif"/>
              </a:rPr>
              <a:t>Let</a:t>
            </a:r>
            <a:endParaRPr sz="1200" dirty="0">
              <a:latin typeface="Ubuntu" panose="020B0504030602030204" pitchFamily="34" charset="0"/>
              <a:cs typeface="Microsoft Sans Serif"/>
            </a:endParaRPr>
          </a:p>
        </p:txBody>
      </p:sp>
    </p:spTree>
    <p:extLst>
      <p:ext uri="{BB962C8B-B14F-4D97-AF65-F5344CB8AC3E}">
        <p14:creationId xmlns:p14="http://schemas.microsoft.com/office/powerpoint/2010/main" val="3351154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2B5EB7BC-1043-4DDC-A0FA-FA21250BE38F}"/>
              </a:ext>
            </a:extLst>
          </p:cNvPr>
          <p:cNvSpPr>
            <a:spLocks noGrp="1"/>
          </p:cNvSpPr>
          <p:nvPr>
            <p:ph type="sldNum" sz="quarter" idx="12"/>
          </p:nvPr>
        </p:nvSpPr>
        <p:spPr/>
        <p:txBody>
          <a:bodyPr vert="horz" lIns="91440" tIns="45720" rIns="91440" bIns="45720" rtlCol="0" anchor="ctr"/>
          <a:lstStyle/>
          <a:p>
            <a:fld id="{67B04227-7E0D-CC41-96C5-A6713E1AB6ED}" type="slidenum">
              <a:rPr lang="en-US" sz="1200" smtClean="0">
                <a:solidFill>
                  <a:srgbClr val="7A9A91"/>
                </a:solidFill>
                <a:latin typeface="Ubuntu" panose="020B0504030602030204" pitchFamily="34" charset="0"/>
              </a:rPr>
              <a:pPr/>
              <a:t>32</a:t>
            </a:fld>
            <a:endParaRPr lang="en-US" sz="1200" dirty="0">
              <a:solidFill>
                <a:srgbClr val="7A9A91"/>
              </a:solidFill>
              <a:latin typeface="Ubuntu" panose="020B0504030602030204" pitchFamily="34" charset="0"/>
            </a:endParaRPr>
          </a:p>
        </p:txBody>
      </p:sp>
      <p:sp>
        <p:nvSpPr>
          <p:cNvPr id="3" name="object 5">
            <a:extLst>
              <a:ext uri="{FF2B5EF4-FFF2-40B4-BE49-F238E27FC236}">
                <a16:creationId xmlns:a16="http://schemas.microsoft.com/office/drawing/2014/main" id="{5C1FC664-143D-4541-B734-DF80C3492285}"/>
              </a:ext>
            </a:extLst>
          </p:cNvPr>
          <p:cNvSpPr txBox="1"/>
          <p:nvPr/>
        </p:nvSpPr>
        <p:spPr>
          <a:xfrm>
            <a:off x="864965" y="1904229"/>
            <a:ext cx="1070722" cy="344604"/>
          </a:xfrm>
          <a:prstGeom prst="rect">
            <a:avLst/>
          </a:prstGeom>
        </p:spPr>
        <p:txBody>
          <a:bodyPr vert="horz" wrap="square" lIns="0" tIns="56029" rIns="0" bIns="0" rtlCol="0">
            <a:spAutoFit/>
          </a:bodyPr>
          <a:lstStyle/>
          <a:p>
            <a:pPr marL="26335" marR="4483" indent="-15689">
              <a:lnSpc>
                <a:spcPct val="77700"/>
              </a:lnSpc>
              <a:spcBef>
                <a:spcPts val="441"/>
              </a:spcBef>
            </a:pPr>
            <a:r>
              <a:rPr sz="1200" b="1" spc="-35" dirty="0">
                <a:solidFill>
                  <a:srgbClr val="013B82"/>
                </a:solidFill>
                <a:latin typeface="Ubuntu" panose="020B0504030602030204" pitchFamily="34" charset="0"/>
                <a:cs typeface="Arial"/>
              </a:rPr>
              <a:t>L</a:t>
            </a:r>
            <a:r>
              <a:rPr sz="1200" b="1" spc="-40" dirty="0">
                <a:solidFill>
                  <a:srgbClr val="013B82"/>
                </a:solidFill>
                <a:latin typeface="Ubuntu" panose="020B0504030602030204" pitchFamily="34" charset="0"/>
                <a:cs typeface="Arial"/>
              </a:rPr>
              <a:t>i</a:t>
            </a:r>
            <a:r>
              <a:rPr sz="1200" b="1" spc="-31" dirty="0">
                <a:solidFill>
                  <a:srgbClr val="013B82"/>
                </a:solidFill>
                <a:latin typeface="Ubuntu" panose="020B0504030602030204" pitchFamily="34" charset="0"/>
                <a:cs typeface="Arial"/>
              </a:rPr>
              <a:t>v</a:t>
            </a:r>
            <a:r>
              <a:rPr sz="1200" b="1" spc="35" dirty="0">
                <a:solidFill>
                  <a:srgbClr val="013B82"/>
                </a:solidFill>
                <a:latin typeface="Ubuntu" panose="020B0504030602030204" pitchFamily="34" charset="0"/>
                <a:cs typeface="Arial"/>
              </a:rPr>
              <a:t>e</a:t>
            </a:r>
            <a:r>
              <a:rPr sz="1200" b="1" spc="-53" dirty="0">
                <a:solidFill>
                  <a:srgbClr val="013B82"/>
                </a:solidFill>
                <a:latin typeface="Ubuntu" panose="020B0504030602030204" pitchFamily="34" charset="0"/>
                <a:cs typeface="Arial"/>
              </a:rPr>
              <a:t> </a:t>
            </a:r>
            <a:r>
              <a:rPr sz="1200" b="1" spc="18" dirty="0">
                <a:solidFill>
                  <a:srgbClr val="013B82"/>
                </a:solidFill>
                <a:latin typeface="Ubuntu" panose="020B0504030602030204" pitchFamily="34" charset="0"/>
                <a:cs typeface="Arial"/>
              </a:rPr>
              <a:t>or</a:t>
            </a:r>
            <a:r>
              <a:rPr sz="1200" b="1" spc="-53" dirty="0">
                <a:solidFill>
                  <a:srgbClr val="013B82"/>
                </a:solidFill>
                <a:latin typeface="Ubuntu" panose="020B0504030602030204" pitchFamily="34" charset="0"/>
                <a:cs typeface="Arial"/>
              </a:rPr>
              <a:t> </a:t>
            </a:r>
            <a:r>
              <a:rPr sz="1200" b="1" spc="119" dirty="0">
                <a:solidFill>
                  <a:srgbClr val="013B82"/>
                </a:solidFill>
                <a:latin typeface="Ubuntu" panose="020B0504030602030204" pitchFamily="34" charset="0"/>
                <a:cs typeface="Arial"/>
              </a:rPr>
              <a:t>t</a:t>
            </a:r>
            <a:r>
              <a:rPr sz="1200" b="1" dirty="0">
                <a:solidFill>
                  <a:srgbClr val="013B82"/>
                </a:solidFill>
                <a:latin typeface="Ubuntu" panose="020B0504030602030204" pitchFamily="34" charset="0"/>
                <a:cs typeface="Arial"/>
              </a:rPr>
              <a:t>aped  </a:t>
            </a:r>
            <a:r>
              <a:rPr sz="1200" b="1" spc="57" dirty="0">
                <a:solidFill>
                  <a:srgbClr val="013B82"/>
                </a:solidFill>
                <a:latin typeface="Ubuntu" panose="020B0504030602030204" pitchFamily="34" charset="0"/>
                <a:cs typeface="Arial"/>
              </a:rPr>
              <a:t>(TV</a:t>
            </a:r>
            <a:r>
              <a:rPr sz="1200" b="1" spc="-79" dirty="0">
                <a:solidFill>
                  <a:srgbClr val="013B82"/>
                </a:solidFill>
                <a:latin typeface="Ubuntu" panose="020B0504030602030204" pitchFamily="34" charset="0"/>
                <a:cs typeface="Arial"/>
              </a:rPr>
              <a:t> </a:t>
            </a:r>
            <a:r>
              <a:rPr sz="1200" b="1" spc="18" dirty="0">
                <a:solidFill>
                  <a:srgbClr val="013B82"/>
                </a:solidFill>
                <a:latin typeface="Ubuntu" panose="020B0504030602030204" pitchFamily="34" charset="0"/>
                <a:cs typeface="Arial"/>
              </a:rPr>
              <a:t>or</a:t>
            </a:r>
            <a:r>
              <a:rPr sz="1200" b="1" spc="-79" dirty="0">
                <a:solidFill>
                  <a:srgbClr val="013B82"/>
                </a:solidFill>
                <a:latin typeface="Ubuntu" panose="020B0504030602030204" pitchFamily="34" charset="0"/>
                <a:cs typeface="Arial"/>
              </a:rPr>
              <a:t> </a:t>
            </a:r>
            <a:r>
              <a:rPr sz="1200" b="1" dirty="0">
                <a:solidFill>
                  <a:srgbClr val="013B82"/>
                </a:solidFill>
                <a:latin typeface="Ubuntu" panose="020B0504030602030204" pitchFamily="34" charset="0"/>
                <a:cs typeface="Arial"/>
              </a:rPr>
              <a:t>radio)</a:t>
            </a:r>
            <a:endParaRPr sz="1200" dirty="0">
              <a:latin typeface="Ubuntu" panose="020B0504030602030204" pitchFamily="34" charset="0"/>
              <a:cs typeface="Arial"/>
            </a:endParaRPr>
          </a:p>
        </p:txBody>
      </p:sp>
      <p:sp>
        <p:nvSpPr>
          <p:cNvPr id="4" name="object 6">
            <a:extLst>
              <a:ext uri="{FF2B5EF4-FFF2-40B4-BE49-F238E27FC236}">
                <a16:creationId xmlns:a16="http://schemas.microsoft.com/office/drawing/2014/main" id="{66EC37F7-03DA-4249-B688-0249F093270B}"/>
              </a:ext>
            </a:extLst>
          </p:cNvPr>
          <p:cNvSpPr txBox="1"/>
          <p:nvPr/>
        </p:nvSpPr>
        <p:spPr>
          <a:xfrm>
            <a:off x="3117516" y="1904230"/>
            <a:ext cx="862293" cy="344604"/>
          </a:xfrm>
          <a:prstGeom prst="rect">
            <a:avLst/>
          </a:prstGeom>
        </p:spPr>
        <p:txBody>
          <a:bodyPr vert="horz" wrap="square" lIns="0" tIns="56029" rIns="0" bIns="0" rtlCol="0">
            <a:spAutoFit/>
          </a:bodyPr>
          <a:lstStyle/>
          <a:p>
            <a:pPr marL="48748" marR="4483" indent="-38103">
              <a:lnSpc>
                <a:spcPct val="77700"/>
              </a:lnSpc>
              <a:spcBef>
                <a:spcPts val="441"/>
              </a:spcBef>
            </a:pPr>
            <a:r>
              <a:rPr sz="1200" b="1" spc="-101" dirty="0">
                <a:solidFill>
                  <a:srgbClr val="013B82"/>
                </a:solidFill>
                <a:latin typeface="Ubuntu" panose="020B0504030602030204" pitchFamily="34" charset="0"/>
                <a:cs typeface="Arial"/>
              </a:rPr>
              <a:t>T</a:t>
            </a:r>
            <a:r>
              <a:rPr sz="1200" b="1" spc="9" dirty="0">
                <a:solidFill>
                  <a:srgbClr val="013B82"/>
                </a:solidFill>
                <a:latin typeface="Ubuntu" panose="020B0504030602030204" pitchFamily="34" charset="0"/>
                <a:cs typeface="Arial"/>
              </a:rPr>
              <a:t>elephone  </a:t>
            </a:r>
            <a:r>
              <a:rPr sz="1200" b="1" spc="31" dirty="0">
                <a:solidFill>
                  <a:srgbClr val="013B82"/>
                </a:solidFill>
                <a:latin typeface="Ubuntu" panose="020B0504030602030204" pitchFamily="34" charset="0"/>
                <a:cs typeface="Arial"/>
              </a:rPr>
              <a:t>interview</a:t>
            </a:r>
            <a:endParaRPr sz="1200" dirty="0">
              <a:latin typeface="Ubuntu" panose="020B0504030602030204" pitchFamily="34" charset="0"/>
              <a:cs typeface="Arial"/>
            </a:endParaRPr>
          </a:p>
        </p:txBody>
      </p:sp>
      <p:sp>
        <p:nvSpPr>
          <p:cNvPr id="5" name="object 7">
            <a:extLst>
              <a:ext uri="{FF2B5EF4-FFF2-40B4-BE49-F238E27FC236}">
                <a16:creationId xmlns:a16="http://schemas.microsoft.com/office/drawing/2014/main" id="{E351D8FE-ED95-44F3-A3C7-20A9A6C1FB9D}"/>
              </a:ext>
            </a:extLst>
          </p:cNvPr>
          <p:cNvSpPr txBox="1"/>
          <p:nvPr/>
        </p:nvSpPr>
        <p:spPr>
          <a:xfrm>
            <a:off x="5024980" y="1904229"/>
            <a:ext cx="1307726" cy="344604"/>
          </a:xfrm>
          <a:prstGeom prst="rect">
            <a:avLst/>
          </a:prstGeom>
        </p:spPr>
        <p:txBody>
          <a:bodyPr vert="horz" wrap="square" lIns="0" tIns="56029" rIns="0" bIns="0" rtlCol="0">
            <a:spAutoFit/>
          </a:bodyPr>
          <a:lstStyle/>
          <a:p>
            <a:pPr marL="149611" marR="4483" indent="-138963">
              <a:lnSpc>
                <a:spcPct val="77700"/>
              </a:lnSpc>
              <a:spcBef>
                <a:spcPts val="441"/>
              </a:spcBef>
            </a:pPr>
            <a:r>
              <a:rPr sz="1200" b="1" spc="4" dirty="0">
                <a:solidFill>
                  <a:srgbClr val="013B82"/>
                </a:solidFill>
                <a:latin typeface="Ubuntu" panose="020B0504030602030204" pitchFamily="34" charset="0"/>
                <a:cs typeface="Arial"/>
              </a:rPr>
              <a:t>In-studio</a:t>
            </a:r>
            <a:r>
              <a:rPr sz="1200" b="1" spc="-79" dirty="0">
                <a:solidFill>
                  <a:srgbClr val="013B82"/>
                </a:solidFill>
                <a:latin typeface="Ubuntu" panose="020B0504030602030204" pitchFamily="34" charset="0"/>
                <a:cs typeface="Arial"/>
              </a:rPr>
              <a:t> </a:t>
            </a:r>
            <a:r>
              <a:rPr sz="1200" b="1" spc="18" dirty="0">
                <a:solidFill>
                  <a:srgbClr val="013B82"/>
                </a:solidFill>
                <a:latin typeface="Ubuntu" panose="020B0504030602030204" pitchFamily="34" charset="0"/>
                <a:cs typeface="Arial"/>
              </a:rPr>
              <a:t>or</a:t>
            </a:r>
            <a:r>
              <a:rPr sz="1200" b="1" spc="-79" dirty="0">
                <a:solidFill>
                  <a:srgbClr val="013B82"/>
                </a:solidFill>
                <a:latin typeface="Ubuntu" panose="020B0504030602030204" pitchFamily="34" charset="0"/>
                <a:cs typeface="Arial"/>
              </a:rPr>
              <a:t> </a:t>
            </a:r>
            <a:r>
              <a:rPr sz="1200" b="1" spc="44" dirty="0">
                <a:solidFill>
                  <a:srgbClr val="013B82"/>
                </a:solidFill>
                <a:latin typeface="Ubuntu" panose="020B0504030602030204" pitchFamily="34" charset="0"/>
                <a:cs typeface="Arial"/>
              </a:rPr>
              <a:t>talk </a:t>
            </a:r>
            <a:r>
              <a:rPr sz="1200" b="1" spc="-353" dirty="0">
                <a:solidFill>
                  <a:srgbClr val="013B82"/>
                </a:solidFill>
                <a:latin typeface="Ubuntu" panose="020B0504030602030204" pitchFamily="34" charset="0"/>
                <a:cs typeface="Arial"/>
              </a:rPr>
              <a:t> </a:t>
            </a:r>
            <a:r>
              <a:rPr sz="1200" b="1" spc="-44" dirty="0">
                <a:solidFill>
                  <a:srgbClr val="013B82"/>
                </a:solidFill>
                <a:latin typeface="Ubuntu" panose="020B0504030602030204" pitchFamily="34" charset="0"/>
                <a:cs typeface="Arial"/>
              </a:rPr>
              <a:t>sh</a:t>
            </a:r>
            <a:r>
              <a:rPr sz="1200" b="1" spc="-62" dirty="0">
                <a:solidFill>
                  <a:srgbClr val="013B82"/>
                </a:solidFill>
                <a:latin typeface="Ubuntu" panose="020B0504030602030204" pitchFamily="34" charset="0"/>
                <a:cs typeface="Arial"/>
              </a:rPr>
              <a:t>o</a:t>
            </a:r>
            <a:r>
              <a:rPr sz="1200" b="1" spc="4" dirty="0">
                <a:solidFill>
                  <a:srgbClr val="013B82"/>
                </a:solidFill>
                <a:latin typeface="Ubuntu" panose="020B0504030602030204" pitchFamily="34" charset="0"/>
                <a:cs typeface="Arial"/>
              </a:rPr>
              <a:t>w</a:t>
            </a:r>
            <a:r>
              <a:rPr sz="1200" b="1" spc="-53" dirty="0">
                <a:solidFill>
                  <a:srgbClr val="013B82"/>
                </a:solidFill>
                <a:latin typeface="Ubuntu" panose="020B0504030602030204" pitchFamily="34" charset="0"/>
                <a:cs typeface="Arial"/>
              </a:rPr>
              <a:t> </a:t>
            </a:r>
            <a:r>
              <a:rPr sz="1200" b="1" spc="101" dirty="0">
                <a:solidFill>
                  <a:srgbClr val="013B82"/>
                </a:solidFill>
                <a:latin typeface="Ubuntu" panose="020B0504030602030204" pitchFamily="34" charset="0"/>
                <a:cs typeface="Arial"/>
              </a:rPr>
              <a:t>f</a:t>
            </a:r>
            <a:r>
              <a:rPr sz="1200" b="1" spc="26" dirty="0">
                <a:solidFill>
                  <a:srgbClr val="013B82"/>
                </a:solidFill>
                <a:latin typeface="Ubuntu" panose="020B0504030602030204" pitchFamily="34" charset="0"/>
                <a:cs typeface="Arial"/>
              </a:rPr>
              <a:t>ormat</a:t>
            </a:r>
            <a:endParaRPr sz="1200" dirty="0">
              <a:latin typeface="Ubuntu" panose="020B0504030602030204" pitchFamily="34" charset="0"/>
              <a:cs typeface="Arial"/>
            </a:endParaRPr>
          </a:p>
        </p:txBody>
      </p:sp>
      <p:sp>
        <p:nvSpPr>
          <p:cNvPr id="6" name="object 8">
            <a:extLst>
              <a:ext uri="{FF2B5EF4-FFF2-40B4-BE49-F238E27FC236}">
                <a16:creationId xmlns:a16="http://schemas.microsoft.com/office/drawing/2014/main" id="{4292EB32-D4EA-4F61-A19E-6989D2FE62A0}"/>
              </a:ext>
            </a:extLst>
          </p:cNvPr>
          <p:cNvSpPr txBox="1"/>
          <p:nvPr/>
        </p:nvSpPr>
        <p:spPr>
          <a:xfrm>
            <a:off x="495171" y="2416898"/>
            <a:ext cx="1810310" cy="488618"/>
          </a:xfrm>
          <a:prstGeom prst="rect">
            <a:avLst/>
          </a:prstGeom>
        </p:spPr>
        <p:txBody>
          <a:bodyPr vert="horz" wrap="square" lIns="0" tIns="56029" rIns="0" bIns="0" rtlCol="0">
            <a:spAutoFit/>
          </a:bodyPr>
          <a:lstStyle/>
          <a:p>
            <a:pPr marL="11206" marR="4483" algn="ctr">
              <a:lnSpc>
                <a:spcPct val="77800"/>
              </a:lnSpc>
              <a:spcBef>
                <a:spcPts val="441"/>
              </a:spcBef>
            </a:pPr>
            <a:r>
              <a:rPr sz="1200" b="1" spc="-4" dirty="0">
                <a:solidFill>
                  <a:srgbClr val="013B82"/>
                </a:solidFill>
                <a:latin typeface="Ubuntu" panose="020B0504030602030204" pitchFamily="34" charset="0"/>
                <a:cs typeface="Arial"/>
              </a:rPr>
              <a:t>On-locations </a:t>
            </a:r>
            <a:r>
              <a:rPr sz="1200" b="1" dirty="0">
                <a:solidFill>
                  <a:srgbClr val="013B82"/>
                </a:solidFill>
                <a:latin typeface="Ubuntu" panose="020B0504030602030204" pitchFamily="34" charset="0"/>
                <a:cs typeface="Arial"/>
              </a:rPr>
              <a:t> </a:t>
            </a:r>
            <a:r>
              <a:rPr sz="1200" b="1" spc="40" dirty="0">
                <a:solidFill>
                  <a:srgbClr val="013B82"/>
                </a:solidFill>
                <a:latin typeface="Ubuntu" panose="020B0504030602030204" pitchFamily="34" charset="0"/>
                <a:cs typeface="Arial"/>
              </a:rPr>
              <a:t>(</a:t>
            </a:r>
            <a:r>
              <a:rPr sz="1200" b="1" spc="44" dirty="0">
                <a:solidFill>
                  <a:srgbClr val="013B82"/>
                </a:solidFill>
                <a:latin typeface="Ubuntu" panose="020B0504030602030204" pitchFamily="34" charset="0"/>
                <a:cs typeface="Arial"/>
              </a:rPr>
              <a:t>in</a:t>
            </a:r>
            <a:r>
              <a:rPr sz="1200" b="1" spc="9" dirty="0">
                <a:solidFill>
                  <a:srgbClr val="013B82"/>
                </a:solidFill>
                <a:latin typeface="Ubuntu" panose="020B0504030602030204" pitchFamily="34" charset="0"/>
                <a:cs typeface="Arial"/>
              </a:rPr>
              <a:t>t</a:t>
            </a:r>
            <a:r>
              <a:rPr sz="1200" b="1" spc="44" dirty="0">
                <a:solidFill>
                  <a:srgbClr val="013B82"/>
                </a:solidFill>
                <a:latin typeface="Ubuntu" panose="020B0504030602030204" pitchFamily="34" charset="0"/>
                <a:cs typeface="Arial"/>
              </a:rPr>
              <a:t>e</a:t>
            </a:r>
            <a:r>
              <a:rPr sz="1200" b="1" spc="71" dirty="0">
                <a:solidFill>
                  <a:srgbClr val="013B82"/>
                </a:solidFill>
                <a:latin typeface="Ubuntu" panose="020B0504030602030204" pitchFamily="34" charset="0"/>
                <a:cs typeface="Arial"/>
              </a:rPr>
              <a:t>r</a:t>
            </a:r>
            <a:r>
              <a:rPr sz="1200" b="1" spc="9" dirty="0">
                <a:solidFill>
                  <a:srgbClr val="013B82"/>
                </a:solidFill>
                <a:latin typeface="Ubuntu" panose="020B0504030602030204" pitchFamily="34" charset="0"/>
                <a:cs typeface="Arial"/>
              </a:rPr>
              <a:t>view</a:t>
            </a:r>
            <a:r>
              <a:rPr sz="1200" b="1" spc="-53" dirty="0">
                <a:solidFill>
                  <a:srgbClr val="013B82"/>
                </a:solidFill>
                <a:latin typeface="Ubuntu" panose="020B0504030602030204" pitchFamily="34" charset="0"/>
                <a:cs typeface="Arial"/>
              </a:rPr>
              <a:t> </a:t>
            </a:r>
            <a:r>
              <a:rPr sz="1200" b="1" spc="-18" dirty="0">
                <a:solidFill>
                  <a:srgbClr val="013B82"/>
                </a:solidFill>
                <a:latin typeface="Ubuntu" panose="020B0504030602030204" pitchFamily="34" charset="0"/>
                <a:cs typeface="Arial"/>
              </a:rPr>
              <a:t>and</a:t>
            </a:r>
            <a:r>
              <a:rPr sz="1200" b="1" spc="-53" dirty="0">
                <a:solidFill>
                  <a:srgbClr val="013B82"/>
                </a:solidFill>
                <a:latin typeface="Ubuntu" panose="020B0504030602030204" pitchFamily="34" charset="0"/>
                <a:cs typeface="Arial"/>
              </a:rPr>
              <a:t> </a:t>
            </a:r>
            <a:r>
              <a:rPr sz="1200" b="1" spc="57" dirty="0">
                <a:solidFill>
                  <a:srgbClr val="013B82"/>
                </a:solidFill>
                <a:latin typeface="Ubuntu" panose="020B0504030602030204" pitchFamily="34" charset="0"/>
                <a:cs typeface="Arial"/>
              </a:rPr>
              <a:t>athle</a:t>
            </a:r>
            <a:r>
              <a:rPr sz="1200" b="1" spc="9" dirty="0">
                <a:solidFill>
                  <a:srgbClr val="013B82"/>
                </a:solidFill>
                <a:latin typeface="Ubuntu" panose="020B0504030602030204" pitchFamily="34" charset="0"/>
                <a:cs typeface="Arial"/>
              </a:rPr>
              <a:t>t</a:t>
            </a:r>
            <a:r>
              <a:rPr sz="1200" b="1" spc="22" dirty="0">
                <a:solidFill>
                  <a:srgbClr val="013B82"/>
                </a:solidFill>
                <a:latin typeface="Ubuntu" panose="020B0504030602030204" pitchFamily="34" charset="0"/>
                <a:cs typeface="Arial"/>
              </a:rPr>
              <a:t>e  </a:t>
            </a:r>
            <a:r>
              <a:rPr sz="1200" b="1" spc="-9" dirty="0">
                <a:solidFill>
                  <a:srgbClr val="013B82"/>
                </a:solidFill>
                <a:latin typeface="Ubuntu" panose="020B0504030602030204" pitchFamily="34" charset="0"/>
                <a:cs typeface="Arial"/>
              </a:rPr>
              <a:t>in</a:t>
            </a:r>
            <a:r>
              <a:rPr sz="1200" b="1" spc="-62" dirty="0">
                <a:solidFill>
                  <a:srgbClr val="013B82"/>
                </a:solidFill>
                <a:latin typeface="Ubuntu" panose="020B0504030602030204" pitchFamily="34" charset="0"/>
                <a:cs typeface="Arial"/>
              </a:rPr>
              <a:t> </a:t>
            </a:r>
            <a:r>
              <a:rPr sz="1200" b="1" spc="49" dirty="0">
                <a:solidFill>
                  <a:srgbClr val="013B82"/>
                </a:solidFill>
                <a:latin typeface="Ubuntu" panose="020B0504030602030204" pitchFamily="34" charset="0"/>
                <a:cs typeface="Arial"/>
              </a:rPr>
              <a:t>the</a:t>
            </a:r>
            <a:r>
              <a:rPr sz="1200" b="1" spc="-57" dirty="0">
                <a:solidFill>
                  <a:srgbClr val="013B82"/>
                </a:solidFill>
                <a:latin typeface="Ubuntu" panose="020B0504030602030204" pitchFamily="34" charset="0"/>
                <a:cs typeface="Arial"/>
              </a:rPr>
              <a:t> </a:t>
            </a:r>
            <a:r>
              <a:rPr sz="1200" b="1" spc="-26" dirty="0">
                <a:solidFill>
                  <a:srgbClr val="013B82"/>
                </a:solidFill>
                <a:latin typeface="Ubuntu" panose="020B0504030602030204" pitchFamily="34" charset="0"/>
                <a:cs typeface="Arial"/>
              </a:rPr>
              <a:t>same</a:t>
            </a:r>
            <a:r>
              <a:rPr sz="1200" b="1" spc="-57" dirty="0">
                <a:solidFill>
                  <a:srgbClr val="013B82"/>
                </a:solidFill>
                <a:latin typeface="Ubuntu" panose="020B0504030602030204" pitchFamily="34" charset="0"/>
                <a:cs typeface="Arial"/>
              </a:rPr>
              <a:t> </a:t>
            </a:r>
            <a:r>
              <a:rPr sz="1200" b="1" dirty="0">
                <a:solidFill>
                  <a:srgbClr val="013B82"/>
                </a:solidFill>
                <a:latin typeface="Ubuntu" panose="020B0504030602030204" pitchFamily="34" charset="0"/>
                <a:cs typeface="Arial"/>
              </a:rPr>
              <a:t>place)</a:t>
            </a:r>
            <a:endParaRPr sz="1200" dirty="0">
              <a:latin typeface="Ubuntu" panose="020B0504030602030204" pitchFamily="34" charset="0"/>
              <a:cs typeface="Arial"/>
            </a:endParaRPr>
          </a:p>
        </p:txBody>
      </p:sp>
      <p:sp>
        <p:nvSpPr>
          <p:cNvPr id="7" name="object 9">
            <a:extLst>
              <a:ext uri="{FF2B5EF4-FFF2-40B4-BE49-F238E27FC236}">
                <a16:creationId xmlns:a16="http://schemas.microsoft.com/office/drawing/2014/main" id="{1EED9E06-8D07-4386-B398-0EE9147B982C}"/>
              </a:ext>
            </a:extLst>
          </p:cNvPr>
          <p:cNvSpPr txBox="1"/>
          <p:nvPr/>
        </p:nvSpPr>
        <p:spPr>
          <a:xfrm>
            <a:off x="4880256" y="2416730"/>
            <a:ext cx="1596838" cy="488618"/>
          </a:xfrm>
          <a:prstGeom prst="rect">
            <a:avLst/>
          </a:prstGeom>
        </p:spPr>
        <p:txBody>
          <a:bodyPr vert="horz" wrap="square" lIns="0" tIns="56029" rIns="0" bIns="0" rtlCol="0">
            <a:spAutoFit/>
          </a:bodyPr>
          <a:lstStyle/>
          <a:p>
            <a:pPr marL="98059" marR="4483" indent="-87413">
              <a:lnSpc>
                <a:spcPct val="77700"/>
              </a:lnSpc>
              <a:spcBef>
                <a:spcPts val="441"/>
              </a:spcBef>
            </a:pPr>
            <a:r>
              <a:rPr sz="1200" b="1" spc="22" dirty="0">
                <a:solidFill>
                  <a:srgbClr val="013B82"/>
                </a:solidFill>
                <a:latin typeface="Ubuntu" panose="020B0504030602030204" pitchFamily="34" charset="0"/>
                <a:cs typeface="Arial"/>
              </a:rPr>
              <a:t>Video</a:t>
            </a:r>
            <a:r>
              <a:rPr sz="1200" b="1" spc="-79" dirty="0">
                <a:solidFill>
                  <a:srgbClr val="013B82"/>
                </a:solidFill>
                <a:latin typeface="Ubuntu" panose="020B0504030602030204" pitchFamily="34" charset="0"/>
                <a:cs typeface="Arial"/>
              </a:rPr>
              <a:t> </a:t>
            </a:r>
            <a:r>
              <a:rPr sz="1200" b="1" spc="9" dirty="0">
                <a:solidFill>
                  <a:srgbClr val="013B82"/>
                </a:solidFill>
                <a:latin typeface="Ubuntu" panose="020B0504030602030204" pitchFamily="34" charset="0"/>
                <a:cs typeface="Arial"/>
              </a:rPr>
              <a:t>chat</a:t>
            </a:r>
            <a:r>
              <a:rPr sz="1200" b="1" spc="-75" dirty="0">
                <a:solidFill>
                  <a:srgbClr val="013B82"/>
                </a:solidFill>
                <a:latin typeface="Ubuntu" panose="020B0504030602030204" pitchFamily="34" charset="0"/>
                <a:cs typeface="Arial"/>
              </a:rPr>
              <a:t> </a:t>
            </a:r>
            <a:r>
              <a:rPr sz="1200" b="1" spc="4" dirty="0">
                <a:solidFill>
                  <a:srgbClr val="013B82"/>
                </a:solidFill>
                <a:latin typeface="Ubuntu" panose="020B0504030602030204" pitchFamily="34" charset="0"/>
                <a:cs typeface="Arial"/>
              </a:rPr>
              <a:t>over</a:t>
            </a:r>
            <a:r>
              <a:rPr sz="1200" b="1" spc="-75" dirty="0">
                <a:solidFill>
                  <a:srgbClr val="013B82"/>
                </a:solidFill>
                <a:latin typeface="Ubuntu" panose="020B0504030602030204" pitchFamily="34" charset="0"/>
                <a:cs typeface="Arial"/>
              </a:rPr>
              <a:t> </a:t>
            </a:r>
            <a:r>
              <a:rPr sz="1200" b="1" spc="49" dirty="0">
                <a:solidFill>
                  <a:srgbClr val="013B82"/>
                </a:solidFill>
                <a:latin typeface="Ubuntu" panose="020B0504030602030204" pitchFamily="34" charset="0"/>
                <a:cs typeface="Arial"/>
              </a:rPr>
              <a:t>the </a:t>
            </a:r>
            <a:r>
              <a:rPr sz="1200" b="1" spc="-353" dirty="0">
                <a:solidFill>
                  <a:srgbClr val="013B82"/>
                </a:solidFill>
                <a:latin typeface="Ubuntu" panose="020B0504030602030204" pitchFamily="34" charset="0"/>
                <a:cs typeface="Arial"/>
              </a:rPr>
              <a:t> </a:t>
            </a:r>
            <a:r>
              <a:rPr sz="1200" b="1" spc="40" dirty="0">
                <a:solidFill>
                  <a:srgbClr val="013B82"/>
                </a:solidFill>
                <a:latin typeface="Ubuntu" panose="020B0504030602030204" pitchFamily="34" charset="0"/>
                <a:cs typeface="Arial"/>
              </a:rPr>
              <a:t>internet </a:t>
            </a:r>
            <a:r>
              <a:rPr sz="1200" b="1" spc="22" dirty="0">
                <a:solidFill>
                  <a:srgbClr val="013B82"/>
                </a:solidFill>
                <a:latin typeface="Ubuntu" panose="020B0504030602030204" pitchFamily="34" charset="0"/>
                <a:cs typeface="Arial"/>
              </a:rPr>
              <a:t>(Twitter, </a:t>
            </a:r>
            <a:r>
              <a:rPr sz="1200" b="1" spc="26" dirty="0">
                <a:solidFill>
                  <a:srgbClr val="013B82"/>
                </a:solidFill>
                <a:latin typeface="Ubuntu" panose="020B0504030602030204" pitchFamily="34" charset="0"/>
                <a:cs typeface="Arial"/>
              </a:rPr>
              <a:t> </a:t>
            </a:r>
            <a:r>
              <a:rPr sz="1200" b="1" spc="-88" dirty="0">
                <a:solidFill>
                  <a:srgbClr val="013B82"/>
                </a:solidFill>
                <a:latin typeface="Ubuntu" panose="020B0504030602030204" pitchFamily="34" charset="0"/>
                <a:cs typeface="Arial"/>
              </a:rPr>
              <a:t>F</a:t>
            </a:r>
            <a:r>
              <a:rPr sz="1200" b="1" spc="-40" dirty="0">
                <a:solidFill>
                  <a:srgbClr val="013B82"/>
                </a:solidFill>
                <a:latin typeface="Ubuntu" panose="020B0504030602030204" pitchFamily="34" charset="0"/>
                <a:cs typeface="Arial"/>
              </a:rPr>
              <a:t>a</a:t>
            </a:r>
            <a:r>
              <a:rPr sz="1200" b="1" spc="-75" dirty="0">
                <a:solidFill>
                  <a:srgbClr val="013B82"/>
                </a:solidFill>
                <a:latin typeface="Ubuntu" panose="020B0504030602030204" pitchFamily="34" charset="0"/>
                <a:cs typeface="Arial"/>
              </a:rPr>
              <a:t>c</a:t>
            </a:r>
            <a:r>
              <a:rPr sz="1200" b="1" spc="9" dirty="0">
                <a:solidFill>
                  <a:srgbClr val="013B82"/>
                </a:solidFill>
                <a:latin typeface="Ubuntu" panose="020B0504030602030204" pitchFamily="34" charset="0"/>
                <a:cs typeface="Arial"/>
              </a:rPr>
              <a:t>eboo</a:t>
            </a:r>
            <a:r>
              <a:rPr sz="1200" b="1" spc="22" dirty="0">
                <a:solidFill>
                  <a:srgbClr val="013B82"/>
                </a:solidFill>
                <a:latin typeface="Ubuntu" panose="020B0504030602030204" pitchFamily="34" charset="0"/>
                <a:cs typeface="Arial"/>
              </a:rPr>
              <a:t>k</a:t>
            </a:r>
            <a:r>
              <a:rPr sz="1200" b="1" spc="-44" dirty="0">
                <a:solidFill>
                  <a:srgbClr val="013B82"/>
                </a:solidFill>
                <a:latin typeface="Ubuntu" panose="020B0504030602030204" pitchFamily="34" charset="0"/>
                <a:cs typeface="Arial"/>
              </a:rPr>
              <a:t>,</a:t>
            </a:r>
            <a:r>
              <a:rPr sz="1200" b="1" spc="-53" dirty="0">
                <a:solidFill>
                  <a:srgbClr val="013B82"/>
                </a:solidFill>
                <a:latin typeface="Ubuntu" panose="020B0504030602030204" pitchFamily="34" charset="0"/>
                <a:cs typeface="Arial"/>
              </a:rPr>
              <a:t> </a:t>
            </a:r>
            <a:r>
              <a:rPr sz="1200" b="1" spc="-49" dirty="0">
                <a:solidFill>
                  <a:srgbClr val="013B82"/>
                </a:solidFill>
                <a:latin typeface="Ubuntu" panose="020B0504030602030204" pitchFamily="34" charset="0"/>
                <a:cs typeface="Arial"/>
              </a:rPr>
              <a:t>S</a:t>
            </a:r>
            <a:r>
              <a:rPr sz="1200" b="1" spc="-18" dirty="0">
                <a:solidFill>
                  <a:srgbClr val="013B82"/>
                </a:solidFill>
                <a:latin typeface="Ubuntu" panose="020B0504030602030204" pitchFamily="34" charset="0"/>
                <a:cs typeface="Arial"/>
              </a:rPr>
              <a:t>k</a:t>
            </a:r>
            <a:r>
              <a:rPr sz="1200" b="1" spc="9" dirty="0">
                <a:solidFill>
                  <a:srgbClr val="013B82"/>
                </a:solidFill>
                <a:latin typeface="Ubuntu" panose="020B0504030602030204" pitchFamily="34" charset="0"/>
                <a:cs typeface="Arial"/>
              </a:rPr>
              <a:t>ype)</a:t>
            </a:r>
            <a:endParaRPr sz="1200" dirty="0">
              <a:latin typeface="Ubuntu" panose="020B0504030602030204" pitchFamily="34" charset="0"/>
              <a:cs typeface="Arial"/>
            </a:endParaRPr>
          </a:p>
        </p:txBody>
      </p:sp>
      <p:sp>
        <p:nvSpPr>
          <p:cNvPr id="8" name="object 10">
            <a:extLst>
              <a:ext uri="{FF2B5EF4-FFF2-40B4-BE49-F238E27FC236}">
                <a16:creationId xmlns:a16="http://schemas.microsoft.com/office/drawing/2014/main" id="{DFC2981F-89B5-492F-8969-CCBB9BECCE72}"/>
              </a:ext>
            </a:extLst>
          </p:cNvPr>
          <p:cNvSpPr txBox="1"/>
          <p:nvPr/>
        </p:nvSpPr>
        <p:spPr>
          <a:xfrm>
            <a:off x="2466006" y="2416563"/>
            <a:ext cx="2164976" cy="488618"/>
          </a:xfrm>
          <a:prstGeom prst="rect">
            <a:avLst/>
          </a:prstGeom>
        </p:spPr>
        <p:txBody>
          <a:bodyPr vert="horz" wrap="square" lIns="0" tIns="56029" rIns="0" bIns="0" rtlCol="0">
            <a:spAutoFit/>
          </a:bodyPr>
          <a:lstStyle/>
          <a:p>
            <a:pPr marL="10646" marR="4483" indent="-560" algn="ctr">
              <a:lnSpc>
                <a:spcPct val="77700"/>
              </a:lnSpc>
              <a:spcBef>
                <a:spcPts val="441"/>
              </a:spcBef>
            </a:pPr>
            <a:r>
              <a:rPr sz="1200" b="1" spc="-13" dirty="0">
                <a:solidFill>
                  <a:srgbClr val="013B82"/>
                </a:solidFill>
                <a:latin typeface="Ubuntu" panose="020B0504030602030204" pitchFamily="34" charset="0"/>
                <a:cs typeface="Arial"/>
              </a:rPr>
              <a:t>“Remote” </a:t>
            </a:r>
            <a:r>
              <a:rPr sz="1200" b="1" spc="26" dirty="0">
                <a:solidFill>
                  <a:srgbClr val="013B82"/>
                </a:solidFill>
                <a:latin typeface="Ubuntu" panose="020B0504030602030204" pitchFamily="34" charset="0"/>
                <a:cs typeface="Arial"/>
              </a:rPr>
              <a:t>interview </a:t>
            </a:r>
            <a:r>
              <a:rPr sz="1200" b="1" spc="31" dirty="0">
                <a:solidFill>
                  <a:srgbClr val="013B82"/>
                </a:solidFill>
                <a:latin typeface="Ubuntu" panose="020B0504030602030204" pitchFamily="34" charset="0"/>
                <a:cs typeface="Arial"/>
              </a:rPr>
              <a:t> (interviewer</a:t>
            </a:r>
            <a:r>
              <a:rPr sz="1200" b="1" spc="-71" dirty="0">
                <a:solidFill>
                  <a:srgbClr val="013B82"/>
                </a:solidFill>
                <a:latin typeface="Ubuntu" panose="020B0504030602030204" pitchFamily="34" charset="0"/>
                <a:cs typeface="Arial"/>
              </a:rPr>
              <a:t> </a:t>
            </a:r>
            <a:r>
              <a:rPr sz="1200" b="1" spc="-18" dirty="0">
                <a:solidFill>
                  <a:srgbClr val="013B82"/>
                </a:solidFill>
                <a:latin typeface="Ubuntu" panose="020B0504030602030204" pitchFamily="34" charset="0"/>
                <a:cs typeface="Arial"/>
              </a:rPr>
              <a:t>and</a:t>
            </a:r>
            <a:r>
              <a:rPr sz="1200" b="1" spc="-66" dirty="0">
                <a:solidFill>
                  <a:srgbClr val="013B82"/>
                </a:solidFill>
                <a:latin typeface="Ubuntu" panose="020B0504030602030204" pitchFamily="34" charset="0"/>
                <a:cs typeface="Arial"/>
              </a:rPr>
              <a:t> </a:t>
            </a:r>
            <a:r>
              <a:rPr sz="1200" b="1" spc="49" dirty="0">
                <a:solidFill>
                  <a:srgbClr val="013B82"/>
                </a:solidFill>
                <a:latin typeface="Ubuntu" panose="020B0504030602030204" pitchFamily="34" charset="0"/>
                <a:cs typeface="Arial"/>
              </a:rPr>
              <a:t>athlete</a:t>
            </a:r>
            <a:r>
              <a:rPr sz="1200" b="1" spc="-71" dirty="0">
                <a:solidFill>
                  <a:srgbClr val="013B82"/>
                </a:solidFill>
                <a:latin typeface="Ubuntu" panose="020B0504030602030204" pitchFamily="34" charset="0"/>
                <a:cs typeface="Arial"/>
              </a:rPr>
              <a:t> </a:t>
            </a:r>
            <a:r>
              <a:rPr sz="1200" b="1" spc="-9" dirty="0">
                <a:solidFill>
                  <a:srgbClr val="013B82"/>
                </a:solidFill>
                <a:latin typeface="Ubuntu" panose="020B0504030602030204" pitchFamily="34" charset="0"/>
                <a:cs typeface="Arial"/>
              </a:rPr>
              <a:t>in </a:t>
            </a:r>
            <a:r>
              <a:rPr sz="1200" b="1" spc="-353" dirty="0">
                <a:solidFill>
                  <a:srgbClr val="013B82"/>
                </a:solidFill>
                <a:latin typeface="Ubuntu" panose="020B0504030602030204" pitchFamily="34" charset="0"/>
                <a:cs typeface="Arial"/>
              </a:rPr>
              <a:t> </a:t>
            </a:r>
            <a:r>
              <a:rPr sz="1200" b="1" spc="49" dirty="0">
                <a:solidFill>
                  <a:srgbClr val="013B82"/>
                </a:solidFill>
                <a:latin typeface="Ubuntu" panose="020B0504030602030204" pitchFamily="34" charset="0"/>
                <a:cs typeface="Arial"/>
              </a:rPr>
              <a:t>different</a:t>
            </a:r>
            <a:r>
              <a:rPr sz="1200" b="1" spc="-57" dirty="0">
                <a:solidFill>
                  <a:srgbClr val="013B82"/>
                </a:solidFill>
                <a:latin typeface="Ubuntu" panose="020B0504030602030204" pitchFamily="34" charset="0"/>
                <a:cs typeface="Arial"/>
              </a:rPr>
              <a:t> </a:t>
            </a:r>
            <a:r>
              <a:rPr sz="1200" b="1" spc="-18" dirty="0">
                <a:solidFill>
                  <a:srgbClr val="013B82"/>
                </a:solidFill>
                <a:latin typeface="Ubuntu" panose="020B0504030602030204" pitchFamily="34" charset="0"/>
                <a:cs typeface="Arial"/>
              </a:rPr>
              <a:t>places)</a:t>
            </a:r>
            <a:endParaRPr sz="1200" dirty="0">
              <a:latin typeface="Ubuntu" panose="020B0504030602030204" pitchFamily="34" charset="0"/>
              <a:cs typeface="Arial"/>
            </a:endParaRPr>
          </a:p>
        </p:txBody>
      </p:sp>
      <p:grpSp>
        <p:nvGrpSpPr>
          <p:cNvPr id="9" name="object 17">
            <a:extLst>
              <a:ext uri="{FF2B5EF4-FFF2-40B4-BE49-F238E27FC236}">
                <a16:creationId xmlns:a16="http://schemas.microsoft.com/office/drawing/2014/main" id="{11308DDE-3D95-435E-A104-6E84E5A100B0}"/>
              </a:ext>
            </a:extLst>
          </p:cNvPr>
          <p:cNvGrpSpPr/>
          <p:nvPr/>
        </p:nvGrpSpPr>
        <p:grpSpPr>
          <a:xfrm>
            <a:off x="358396" y="1821758"/>
            <a:ext cx="6156448" cy="1201831"/>
            <a:chOff x="320040" y="1437132"/>
            <a:chExt cx="6977308" cy="1362075"/>
          </a:xfrm>
        </p:grpSpPr>
        <p:sp>
          <p:nvSpPr>
            <p:cNvPr id="10" name="object 18">
              <a:extLst>
                <a:ext uri="{FF2B5EF4-FFF2-40B4-BE49-F238E27FC236}">
                  <a16:creationId xmlns:a16="http://schemas.microsoft.com/office/drawing/2014/main" id="{F5F81108-0F48-4A2A-91C8-7BB7A5B7697E}"/>
                </a:ext>
              </a:extLst>
            </p:cNvPr>
            <p:cNvSpPr/>
            <p:nvPr/>
          </p:nvSpPr>
          <p:spPr>
            <a:xfrm>
              <a:off x="320040" y="2068834"/>
              <a:ext cx="6977308" cy="51815"/>
            </a:xfrm>
            <a:custGeom>
              <a:avLst/>
              <a:gdLst/>
              <a:ahLst/>
              <a:cxnLst/>
              <a:rect l="l" t="t" r="r" b="b"/>
              <a:pathLst>
                <a:path w="7315200">
                  <a:moveTo>
                    <a:pt x="0" y="0"/>
                  </a:moveTo>
                  <a:lnTo>
                    <a:pt x="7315200" y="0"/>
                  </a:lnTo>
                </a:path>
              </a:pathLst>
            </a:custGeom>
            <a:ln w="12700">
              <a:solidFill>
                <a:srgbClr val="39BB9C"/>
              </a:solidFill>
            </a:ln>
          </p:spPr>
          <p:txBody>
            <a:bodyPr wrap="square" lIns="0" tIns="0" rIns="0" bIns="0" rtlCol="0"/>
            <a:lstStyle/>
            <a:p>
              <a:endParaRPr sz="1493" dirty="0"/>
            </a:p>
          </p:txBody>
        </p:sp>
        <p:sp>
          <p:nvSpPr>
            <p:cNvPr id="11" name="object 19">
              <a:extLst>
                <a:ext uri="{FF2B5EF4-FFF2-40B4-BE49-F238E27FC236}">
                  <a16:creationId xmlns:a16="http://schemas.microsoft.com/office/drawing/2014/main" id="{D1931D11-7047-4509-8B2A-FB2BC00ADDC5}"/>
                </a:ext>
              </a:extLst>
            </p:cNvPr>
            <p:cNvSpPr/>
            <p:nvPr/>
          </p:nvSpPr>
          <p:spPr>
            <a:xfrm>
              <a:off x="2602854" y="1437132"/>
              <a:ext cx="0" cy="1362075"/>
            </a:xfrm>
            <a:custGeom>
              <a:avLst/>
              <a:gdLst/>
              <a:ahLst/>
              <a:cxnLst/>
              <a:rect l="l" t="t" r="r" b="b"/>
              <a:pathLst>
                <a:path h="1362075">
                  <a:moveTo>
                    <a:pt x="0" y="1361948"/>
                  </a:moveTo>
                  <a:lnTo>
                    <a:pt x="0" y="0"/>
                  </a:lnTo>
                </a:path>
              </a:pathLst>
            </a:custGeom>
            <a:ln w="12700">
              <a:solidFill>
                <a:srgbClr val="39BB9C"/>
              </a:solidFill>
            </a:ln>
          </p:spPr>
          <p:txBody>
            <a:bodyPr wrap="square" lIns="0" tIns="0" rIns="0" bIns="0" rtlCol="0"/>
            <a:lstStyle/>
            <a:p>
              <a:endParaRPr sz="1493" dirty="0"/>
            </a:p>
          </p:txBody>
        </p:sp>
        <p:sp>
          <p:nvSpPr>
            <p:cNvPr id="12" name="object 20">
              <a:extLst>
                <a:ext uri="{FF2B5EF4-FFF2-40B4-BE49-F238E27FC236}">
                  <a16:creationId xmlns:a16="http://schemas.microsoft.com/office/drawing/2014/main" id="{5DB7917A-46B9-4E0B-A4C4-91963F63601E}"/>
                </a:ext>
              </a:extLst>
            </p:cNvPr>
            <p:cNvSpPr/>
            <p:nvPr/>
          </p:nvSpPr>
          <p:spPr>
            <a:xfrm>
              <a:off x="5227067" y="1437132"/>
              <a:ext cx="0" cy="1362075"/>
            </a:xfrm>
            <a:custGeom>
              <a:avLst/>
              <a:gdLst/>
              <a:ahLst/>
              <a:cxnLst/>
              <a:rect l="l" t="t" r="r" b="b"/>
              <a:pathLst>
                <a:path h="1362075">
                  <a:moveTo>
                    <a:pt x="0" y="1361948"/>
                  </a:moveTo>
                  <a:lnTo>
                    <a:pt x="0" y="0"/>
                  </a:lnTo>
                </a:path>
              </a:pathLst>
            </a:custGeom>
            <a:ln w="12700">
              <a:solidFill>
                <a:srgbClr val="39BB9C"/>
              </a:solidFill>
            </a:ln>
          </p:spPr>
          <p:txBody>
            <a:bodyPr wrap="square" lIns="0" tIns="0" rIns="0" bIns="0" rtlCol="0"/>
            <a:lstStyle/>
            <a:p>
              <a:endParaRPr sz="1493" dirty="0"/>
            </a:p>
          </p:txBody>
        </p:sp>
      </p:grpSp>
      <p:sp>
        <p:nvSpPr>
          <p:cNvPr id="17" name="Title 1">
            <a:extLst>
              <a:ext uri="{FF2B5EF4-FFF2-40B4-BE49-F238E27FC236}">
                <a16:creationId xmlns:a16="http://schemas.microsoft.com/office/drawing/2014/main" id="{1EE116C8-1644-49A1-9601-6078034455F8}"/>
              </a:ext>
            </a:extLst>
          </p:cNvPr>
          <p:cNvSpPr txBox="1">
            <a:spLocks/>
          </p:cNvSpPr>
          <p:nvPr/>
        </p:nvSpPr>
        <p:spPr>
          <a:xfrm>
            <a:off x="620172" y="599552"/>
            <a:ext cx="3510584" cy="316777"/>
          </a:xfrm>
          <a:prstGeom prst="rect">
            <a:avLst/>
          </a:prstGeom>
        </p:spPr>
        <p:txBody>
          <a:bodyPr vert="horz" lIns="80682" tIns="40341" rIns="80682" bIns="40341" rtlCol="0" anchor="t">
            <a:normAutofit lnSpcReduction="10000"/>
          </a:bodyPr>
          <a:lstStyle>
            <a:lvl1pPr algn="ctr" defTabSz="777240" rtl="0" eaLnBrk="1" latinLnBrk="0" hangingPunct="1">
              <a:lnSpc>
                <a:spcPct val="90000"/>
              </a:lnSpc>
              <a:spcBef>
                <a:spcPct val="0"/>
              </a:spcBef>
              <a:buNone/>
              <a:defRPr sz="3600" b="1" kern="1200">
                <a:solidFill>
                  <a:schemeClr val="bg1"/>
                </a:solidFill>
                <a:latin typeface="Ubuntu" panose="020B0504030602030204" pitchFamily="34" charset="0"/>
                <a:ea typeface="+mj-ea"/>
                <a:cs typeface="+mj-cs"/>
              </a:defRPr>
            </a:lvl1pPr>
          </a:lstStyle>
          <a:p>
            <a:pPr algn="l"/>
            <a:r>
              <a:rPr lang="en-US" sz="1800" b="0" dirty="0">
                <a:solidFill>
                  <a:srgbClr val="016A5F"/>
                </a:solidFill>
              </a:rPr>
              <a:t>Interviews</a:t>
            </a:r>
          </a:p>
        </p:txBody>
      </p:sp>
      <p:grpSp>
        <p:nvGrpSpPr>
          <p:cNvPr id="20" name="Group 19415">
            <a:extLst>
              <a:ext uri="{FF2B5EF4-FFF2-40B4-BE49-F238E27FC236}">
                <a16:creationId xmlns:a16="http://schemas.microsoft.com/office/drawing/2014/main" id="{2F78DEB7-B053-41B3-A5FA-797B369F6C52}"/>
              </a:ext>
            </a:extLst>
          </p:cNvPr>
          <p:cNvGrpSpPr/>
          <p:nvPr/>
        </p:nvGrpSpPr>
        <p:grpSpPr>
          <a:xfrm>
            <a:off x="706546" y="1191277"/>
            <a:ext cx="299461" cy="260920"/>
            <a:chOff x="0" y="0"/>
            <a:chExt cx="345886" cy="313213"/>
          </a:xfrm>
        </p:grpSpPr>
        <p:sp>
          <p:nvSpPr>
            <p:cNvPr id="21" name="Shape 146">
              <a:extLst>
                <a:ext uri="{FF2B5EF4-FFF2-40B4-BE49-F238E27FC236}">
                  <a16:creationId xmlns:a16="http://schemas.microsoft.com/office/drawing/2014/main" id="{AC53B78B-30B4-41C7-96A7-36F076F7AE4F}"/>
                </a:ext>
              </a:extLst>
            </p:cNvPr>
            <p:cNvSpPr/>
            <p:nvPr/>
          </p:nvSpPr>
          <p:spPr>
            <a:xfrm>
              <a:off x="43816" y="0"/>
              <a:ext cx="302070" cy="261052"/>
            </a:xfrm>
            <a:custGeom>
              <a:avLst/>
              <a:gdLst/>
              <a:ahLst/>
              <a:cxnLst/>
              <a:rect l="0" t="0" r="0" b="0"/>
              <a:pathLst>
                <a:path w="302070" h="261052">
                  <a:moveTo>
                    <a:pt x="300183" y="499"/>
                  </a:moveTo>
                  <a:cubicBezTo>
                    <a:pt x="302070" y="0"/>
                    <a:pt x="300622" y="3271"/>
                    <a:pt x="293599" y="12666"/>
                  </a:cubicBezTo>
                  <a:lnTo>
                    <a:pt x="112840" y="243552"/>
                  </a:lnTo>
                  <a:cubicBezTo>
                    <a:pt x="102629" y="256595"/>
                    <a:pt x="84544" y="261052"/>
                    <a:pt x="69799" y="253496"/>
                  </a:cubicBezTo>
                  <a:cubicBezTo>
                    <a:pt x="57493" y="247184"/>
                    <a:pt x="43523" y="232960"/>
                    <a:pt x="29680" y="203890"/>
                  </a:cubicBezTo>
                  <a:cubicBezTo>
                    <a:pt x="0" y="141545"/>
                    <a:pt x="32842" y="151731"/>
                    <a:pt x="54966" y="178604"/>
                  </a:cubicBezTo>
                  <a:cubicBezTo>
                    <a:pt x="77089" y="205465"/>
                    <a:pt x="76568" y="214596"/>
                    <a:pt x="84988" y="213897"/>
                  </a:cubicBezTo>
                  <a:cubicBezTo>
                    <a:pt x="93421" y="213199"/>
                    <a:pt x="246545" y="50944"/>
                    <a:pt x="253556" y="43222"/>
                  </a:cubicBezTo>
                  <a:cubicBezTo>
                    <a:pt x="258832" y="37421"/>
                    <a:pt x="294520" y="1995"/>
                    <a:pt x="300183" y="499"/>
                  </a:cubicBezTo>
                  <a:close/>
                </a:path>
              </a:pathLst>
            </a:custGeom>
            <a:ln w="0" cap="flat">
              <a:miter lim="127000"/>
            </a:ln>
          </p:spPr>
          <p:style>
            <a:lnRef idx="0">
              <a:srgbClr val="000000">
                <a:alpha val="0"/>
              </a:srgbClr>
            </a:lnRef>
            <a:fillRef idx="1">
              <a:srgbClr val="2F6153"/>
            </a:fillRef>
            <a:effectRef idx="0">
              <a:scrgbClr r="0" g="0" b="0"/>
            </a:effectRef>
            <a:fontRef idx="none"/>
          </p:style>
          <p:txBody>
            <a:bodyPr/>
            <a:lstStyle/>
            <a:p>
              <a:endParaRPr lang="es-PA" dirty="0"/>
            </a:p>
          </p:txBody>
        </p:sp>
        <p:sp>
          <p:nvSpPr>
            <p:cNvPr id="22" name="Shape 147">
              <a:extLst>
                <a:ext uri="{FF2B5EF4-FFF2-40B4-BE49-F238E27FC236}">
                  <a16:creationId xmlns:a16="http://schemas.microsoft.com/office/drawing/2014/main" id="{FC78AB62-9216-427A-8A91-EED6746C45CD}"/>
                </a:ext>
              </a:extLst>
            </p:cNvPr>
            <p:cNvSpPr/>
            <p:nvPr/>
          </p:nvSpPr>
          <p:spPr>
            <a:xfrm>
              <a:off x="0" y="75266"/>
              <a:ext cx="237935" cy="237947"/>
            </a:xfrm>
            <a:custGeom>
              <a:avLst/>
              <a:gdLst/>
              <a:ahLst/>
              <a:cxnLst/>
              <a:rect l="0" t="0" r="0" b="0"/>
              <a:pathLst>
                <a:path w="237935" h="237947">
                  <a:moveTo>
                    <a:pt x="237935" y="118974"/>
                  </a:moveTo>
                  <a:cubicBezTo>
                    <a:pt x="237935" y="184683"/>
                    <a:pt x="184671" y="237947"/>
                    <a:pt x="118961" y="237947"/>
                  </a:cubicBezTo>
                  <a:cubicBezTo>
                    <a:pt x="53264" y="237947"/>
                    <a:pt x="0" y="184683"/>
                    <a:pt x="0" y="118974"/>
                  </a:cubicBezTo>
                  <a:cubicBezTo>
                    <a:pt x="0" y="53276"/>
                    <a:pt x="53264" y="0"/>
                    <a:pt x="118961" y="0"/>
                  </a:cubicBezTo>
                  <a:cubicBezTo>
                    <a:pt x="184671" y="0"/>
                    <a:pt x="237935" y="53276"/>
                    <a:pt x="237935" y="118974"/>
                  </a:cubicBezTo>
                  <a:close/>
                </a:path>
              </a:pathLst>
            </a:custGeom>
            <a:ln w="15469" cap="flat">
              <a:miter lim="127000"/>
            </a:ln>
          </p:spPr>
          <p:style>
            <a:lnRef idx="1">
              <a:srgbClr val="2F6153"/>
            </a:lnRef>
            <a:fillRef idx="0">
              <a:srgbClr val="000000">
                <a:alpha val="0"/>
              </a:srgbClr>
            </a:fillRef>
            <a:effectRef idx="0">
              <a:scrgbClr r="0" g="0" b="0"/>
            </a:effectRef>
            <a:fontRef idx="none"/>
          </p:style>
          <p:txBody>
            <a:bodyPr/>
            <a:lstStyle/>
            <a:p>
              <a:endParaRPr lang="es-PA" dirty="0"/>
            </a:p>
          </p:txBody>
        </p:sp>
      </p:grpSp>
      <p:sp>
        <p:nvSpPr>
          <p:cNvPr id="23" name="Title 1">
            <a:extLst>
              <a:ext uri="{FF2B5EF4-FFF2-40B4-BE49-F238E27FC236}">
                <a16:creationId xmlns:a16="http://schemas.microsoft.com/office/drawing/2014/main" id="{121232C2-6751-43A3-8567-DDE4F920F6C3}"/>
              </a:ext>
            </a:extLst>
          </p:cNvPr>
          <p:cNvSpPr txBox="1">
            <a:spLocks/>
          </p:cNvSpPr>
          <p:nvPr/>
        </p:nvSpPr>
        <p:spPr>
          <a:xfrm>
            <a:off x="994457" y="1214377"/>
            <a:ext cx="5392056" cy="475819"/>
          </a:xfrm>
          <a:prstGeom prst="rect">
            <a:avLst/>
          </a:prstGeom>
        </p:spPr>
        <p:txBody>
          <a:bodyPr vert="horz" lIns="80682" tIns="40341" rIns="80682" bIns="40341" rtlCol="0" anchor="t">
            <a:noAutofit/>
          </a:bodyPr>
          <a:lstStyle>
            <a:lvl1pPr algn="ctr" defTabSz="777240" rtl="0" eaLnBrk="1" latinLnBrk="0" hangingPunct="1">
              <a:lnSpc>
                <a:spcPct val="90000"/>
              </a:lnSpc>
              <a:spcBef>
                <a:spcPct val="0"/>
              </a:spcBef>
              <a:buNone/>
              <a:defRPr sz="3600" b="1" kern="1200">
                <a:solidFill>
                  <a:schemeClr val="bg1"/>
                </a:solidFill>
                <a:latin typeface="Ubuntu" panose="020B0504030602030204" pitchFamily="34" charset="0"/>
                <a:ea typeface="+mj-ea"/>
                <a:cs typeface="+mj-cs"/>
              </a:defRPr>
            </a:lvl1pPr>
          </a:lstStyle>
          <a:p>
            <a:pPr algn="l">
              <a:lnSpc>
                <a:spcPct val="110000"/>
              </a:lnSpc>
            </a:pPr>
            <a:r>
              <a:rPr lang="en-US" sz="1400" dirty="0">
                <a:solidFill>
                  <a:srgbClr val="013B82"/>
                </a:solidFill>
              </a:rPr>
              <a:t>Interviews</a:t>
            </a:r>
            <a:r>
              <a:rPr lang="en-US" sz="1400" b="0" dirty="0">
                <a:solidFill>
                  <a:schemeClr val="tx1"/>
                </a:solidFill>
              </a:rPr>
              <a:t> can be done in different ways:</a:t>
            </a:r>
          </a:p>
        </p:txBody>
      </p:sp>
      <p:grpSp>
        <p:nvGrpSpPr>
          <p:cNvPr id="24" name="Group 19415">
            <a:extLst>
              <a:ext uri="{FF2B5EF4-FFF2-40B4-BE49-F238E27FC236}">
                <a16:creationId xmlns:a16="http://schemas.microsoft.com/office/drawing/2014/main" id="{5CAB17C3-CC86-4113-A368-7E159F3A555E}"/>
              </a:ext>
            </a:extLst>
          </p:cNvPr>
          <p:cNvGrpSpPr/>
          <p:nvPr/>
        </p:nvGrpSpPr>
        <p:grpSpPr>
          <a:xfrm>
            <a:off x="706546" y="3370847"/>
            <a:ext cx="299461" cy="260920"/>
            <a:chOff x="0" y="0"/>
            <a:chExt cx="345886" cy="313213"/>
          </a:xfrm>
        </p:grpSpPr>
        <p:sp>
          <p:nvSpPr>
            <p:cNvPr id="25" name="Shape 146">
              <a:extLst>
                <a:ext uri="{FF2B5EF4-FFF2-40B4-BE49-F238E27FC236}">
                  <a16:creationId xmlns:a16="http://schemas.microsoft.com/office/drawing/2014/main" id="{15A62E60-CC13-41D5-AC93-4F5ADDA769A5}"/>
                </a:ext>
              </a:extLst>
            </p:cNvPr>
            <p:cNvSpPr/>
            <p:nvPr/>
          </p:nvSpPr>
          <p:spPr>
            <a:xfrm>
              <a:off x="43816" y="0"/>
              <a:ext cx="302070" cy="261052"/>
            </a:xfrm>
            <a:custGeom>
              <a:avLst/>
              <a:gdLst/>
              <a:ahLst/>
              <a:cxnLst/>
              <a:rect l="0" t="0" r="0" b="0"/>
              <a:pathLst>
                <a:path w="302070" h="261052">
                  <a:moveTo>
                    <a:pt x="300183" y="499"/>
                  </a:moveTo>
                  <a:cubicBezTo>
                    <a:pt x="302070" y="0"/>
                    <a:pt x="300622" y="3271"/>
                    <a:pt x="293599" y="12666"/>
                  </a:cubicBezTo>
                  <a:lnTo>
                    <a:pt x="112840" y="243552"/>
                  </a:lnTo>
                  <a:cubicBezTo>
                    <a:pt x="102629" y="256595"/>
                    <a:pt x="84544" y="261052"/>
                    <a:pt x="69799" y="253496"/>
                  </a:cubicBezTo>
                  <a:cubicBezTo>
                    <a:pt x="57493" y="247184"/>
                    <a:pt x="43523" y="232960"/>
                    <a:pt x="29680" y="203890"/>
                  </a:cubicBezTo>
                  <a:cubicBezTo>
                    <a:pt x="0" y="141545"/>
                    <a:pt x="32842" y="151731"/>
                    <a:pt x="54966" y="178604"/>
                  </a:cubicBezTo>
                  <a:cubicBezTo>
                    <a:pt x="77089" y="205465"/>
                    <a:pt x="76568" y="214596"/>
                    <a:pt x="84988" y="213897"/>
                  </a:cubicBezTo>
                  <a:cubicBezTo>
                    <a:pt x="93421" y="213199"/>
                    <a:pt x="246545" y="50944"/>
                    <a:pt x="253556" y="43222"/>
                  </a:cubicBezTo>
                  <a:cubicBezTo>
                    <a:pt x="258832" y="37421"/>
                    <a:pt x="294520" y="1995"/>
                    <a:pt x="300183" y="499"/>
                  </a:cubicBezTo>
                  <a:close/>
                </a:path>
              </a:pathLst>
            </a:custGeom>
            <a:ln w="0" cap="flat">
              <a:miter lim="127000"/>
            </a:ln>
          </p:spPr>
          <p:style>
            <a:lnRef idx="0">
              <a:srgbClr val="000000">
                <a:alpha val="0"/>
              </a:srgbClr>
            </a:lnRef>
            <a:fillRef idx="1">
              <a:srgbClr val="2F6153"/>
            </a:fillRef>
            <a:effectRef idx="0">
              <a:scrgbClr r="0" g="0" b="0"/>
            </a:effectRef>
            <a:fontRef idx="none"/>
          </p:style>
          <p:txBody>
            <a:bodyPr/>
            <a:lstStyle/>
            <a:p>
              <a:endParaRPr lang="es-PA" dirty="0"/>
            </a:p>
          </p:txBody>
        </p:sp>
        <p:sp>
          <p:nvSpPr>
            <p:cNvPr id="26" name="Shape 147">
              <a:extLst>
                <a:ext uri="{FF2B5EF4-FFF2-40B4-BE49-F238E27FC236}">
                  <a16:creationId xmlns:a16="http://schemas.microsoft.com/office/drawing/2014/main" id="{C3A0D1F1-890A-4B9E-9E8B-308A2C20BAD2}"/>
                </a:ext>
              </a:extLst>
            </p:cNvPr>
            <p:cNvSpPr/>
            <p:nvPr/>
          </p:nvSpPr>
          <p:spPr>
            <a:xfrm>
              <a:off x="0" y="75266"/>
              <a:ext cx="237935" cy="237947"/>
            </a:xfrm>
            <a:custGeom>
              <a:avLst/>
              <a:gdLst/>
              <a:ahLst/>
              <a:cxnLst/>
              <a:rect l="0" t="0" r="0" b="0"/>
              <a:pathLst>
                <a:path w="237935" h="237947">
                  <a:moveTo>
                    <a:pt x="237935" y="118974"/>
                  </a:moveTo>
                  <a:cubicBezTo>
                    <a:pt x="237935" y="184683"/>
                    <a:pt x="184671" y="237947"/>
                    <a:pt x="118961" y="237947"/>
                  </a:cubicBezTo>
                  <a:cubicBezTo>
                    <a:pt x="53264" y="237947"/>
                    <a:pt x="0" y="184683"/>
                    <a:pt x="0" y="118974"/>
                  </a:cubicBezTo>
                  <a:cubicBezTo>
                    <a:pt x="0" y="53276"/>
                    <a:pt x="53264" y="0"/>
                    <a:pt x="118961" y="0"/>
                  </a:cubicBezTo>
                  <a:cubicBezTo>
                    <a:pt x="184671" y="0"/>
                    <a:pt x="237935" y="53276"/>
                    <a:pt x="237935" y="118974"/>
                  </a:cubicBezTo>
                  <a:close/>
                </a:path>
              </a:pathLst>
            </a:custGeom>
            <a:ln w="15469" cap="flat">
              <a:miter lim="127000"/>
            </a:ln>
          </p:spPr>
          <p:style>
            <a:lnRef idx="1">
              <a:srgbClr val="2F6153"/>
            </a:lnRef>
            <a:fillRef idx="0">
              <a:srgbClr val="000000">
                <a:alpha val="0"/>
              </a:srgbClr>
            </a:fillRef>
            <a:effectRef idx="0">
              <a:scrgbClr r="0" g="0" b="0"/>
            </a:effectRef>
            <a:fontRef idx="none"/>
          </p:style>
          <p:txBody>
            <a:bodyPr/>
            <a:lstStyle/>
            <a:p>
              <a:endParaRPr lang="es-PA" dirty="0"/>
            </a:p>
          </p:txBody>
        </p:sp>
      </p:grpSp>
      <p:sp>
        <p:nvSpPr>
          <p:cNvPr id="27" name="Title 1">
            <a:extLst>
              <a:ext uri="{FF2B5EF4-FFF2-40B4-BE49-F238E27FC236}">
                <a16:creationId xmlns:a16="http://schemas.microsoft.com/office/drawing/2014/main" id="{FBD5512D-F9C3-44D0-B542-74EBA0FE4908}"/>
              </a:ext>
            </a:extLst>
          </p:cNvPr>
          <p:cNvSpPr txBox="1">
            <a:spLocks/>
          </p:cNvSpPr>
          <p:nvPr/>
        </p:nvSpPr>
        <p:spPr>
          <a:xfrm>
            <a:off x="994457" y="3355848"/>
            <a:ext cx="5392056" cy="287298"/>
          </a:xfrm>
          <a:prstGeom prst="rect">
            <a:avLst/>
          </a:prstGeom>
        </p:spPr>
        <p:txBody>
          <a:bodyPr vert="horz" lIns="80682" tIns="40341" rIns="80682" bIns="40341" rtlCol="0" anchor="t">
            <a:noAutofit/>
          </a:bodyPr>
          <a:lstStyle>
            <a:lvl1pPr algn="ctr" defTabSz="777240" rtl="0" eaLnBrk="1" latinLnBrk="0" hangingPunct="1">
              <a:lnSpc>
                <a:spcPct val="90000"/>
              </a:lnSpc>
              <a:spcBef>
                <a:spcPct val="0"/>
              </a:spcBef>
              <a:buNone/>
              <a:defRPr sz="3600" b="1" kern="1200">
                <a:solidFill>
                  <a:schemeClr val="bg1"/>
                </a:solidFill>
                <a:latin typeface="Ubuntu" panose="020B0504030602030204" pitchFamily="34" charset="0"/>
                <a:ea typeface="+mj-ea"/>
                <a:cs typeface="+mj-cs"/>
              </a:defRPr>
            </a:lvl1pPr>
          </a:lstStyle>
          <a:p>
            <a:pPr algn="l">
              <a:lnSpc>
                <a:spcPct val="110000"/>
              </a:lnSpc>
            </a:pPr>
            <a:r>
              <a:rPr lang="en-US" sz="1400" b="0" dirty="0">
                <a:solidFill>
                  <a:schemeClr val="tx1"/>
                </a:solidFill>
              </a:rPr>
              <a:t>Here are some </a:t>
            </a:r>
            <a:r>
              <a:rPr lang="en-US" sz="1400" dirty="0">
                <a:solidFill>
                  <a:srgbClr val="013B82"/>
                </a:solidFill>
              </a:rPr>
              <a:t>interview </a:t>
            </a:r>
            <a:r>
              <a:rPr lang="en-US" sz="1400" b="0" dirty="0">
                <a:solidFill>
                  <a:schemeClr val="tx1"/>
                </a:solidFill>
              </a:rPr>
              <a:t>tips for you:</a:t>
            </a:r>
          </a:p>
        </p:txBody>
      </p:sp>
      <p:sp>
        <p:nvSpPr>
          <p:cNvPr id="29" name="CuadroTexto 28">
            <a:extLst>
              <a:ext uri="{FF2B5EF4-FFF2-40B4-BE49-F238E27FC236}">
                <a16:creationId xmlns:a16="http://schemas.microsoft.com/office/drawing/2014/main" id="{08EBAE5A-DAB4-429A-8A56-0DD5ABA50845}"/>
              </a:ext>
            </a:extLst>
          </p:cNvPr>
          <p:cNvSpPr txBox="1"/>
          <p:nvPr/>
        </p:nvSpPr>
        <p:spPr>
          <a:xfrm>
            <a:off x="392207" y="3763329"/>
            <a:ext cx="6122637" cy="5078313"/>
          </a:xfrm>
          <a:prstGeom prst="rect">
            <a:avLst/>
          </a:prstGeom>
          <a:noFill/>
        </p:spPr>
        <p:txBody>
          <a:bodyPr wrap="square" rtlCol="0">
            <a:spAutoFit/>
          </a:bodyPr>
          <a:lstStyle/>
          <a:p>
            <a:pPr marL="711200" indent="-171450">
              <a:buClr>
                <a:srgbClr val="39BB9C"/>
              </a:buClr>
              <a:buSzPct val="150000"/>
              <a:buFont typeface="Arial" panose="020B0604020202020204" pitchFamily="34" charset="0"/>
              <a:buChar char="•"/>
            </a:pPr>
            <a:r>
              <a:rPr lang="en-US" sz="1200" dirty="0">
                <a:latin typeface="Ubuntu" panose="020B0504030602030204" pitchFamily="34" charset="0"/>
              </a:rPr>
              <a:t>Be yourself.</a:t>
            </a:r>
          </a:p>
          <a:p>
            <a:pPr marL="711200" indent="-171450">
              <a:buClr>
                <a:srgbClr val="39BB9C"/>
              </a:buClr>
              <a:buSzPct val="150000"/>
              <a:buFont typeface="Arial" panose="020B0604020202020204" pitchFamily="34" charset="0"/>
              <a:buChar char="•"/>
            </a:pPr>
            <a:endParaRPr lang="en-US" sz="1200" dirty="0">
              <a:latin typeface="Ubuntu" panose="020B0504030602030204" pitchFamily="34" charset="0"/>
            </a:endParaRPr>
          </a:p>
          <a:p>
            <a:pPr marL="711200" indent="-171450">
              <a:buClr>
                <a:srgbClr val="39BB9C"/>
              </a:buClr>
              <a:buSzPct val="150000"/>
              <a:buFont typeface="Arial" panose="020B0604020202020204" pitchFamily="34" charset="0"/>
              <a:buChar char="•"/>
            </a:pPr>
            <a:r>
              <a:rPr lang="en-US" sz="1200" dirty="0">
                <a:latin typeface="Ubuntu" panose="020B0504030602030204" pitchFamily="34" charset="0"/>
              </a:rPr>
              <a:t>If the interviewer is okay with it, ask for a list of questions before  the interview. This will give you time to prepare and think about your  answers.</a:t>
            </a:r>
          </a:p>
          <a:p>
            <a:pPr marL="711200" indent="-171450">
              <a:buClr>
                <a:srgbClr val="39BB9C"/>
              </a:buClr>
              <a:buSzPct val="150000"/>
              <a:buFont typeface="Arial" panose="020B0604020202020204" pitchFamily="34" charset="0"/>
              <a:buChar char="•"/>
            </a:pPr>
            <a:endParaRPr lang="en-US" sz="1200" dirty="0">
              <a:latin typeface="Ubuntu" panose="020B0504030602030204" pitchFamily="34" charset="0"/>
            </a:endParaRPr>
          </a:p>
          <a:p>
            <a:pPr marL="711200" indent="-171450">
              <a:buClr>
                <a:srgbClr val="39BB9C"/>
              </a:buClr>
              <a:buSzPct val="150000"/>
              <a:buFont typeface="Arial" panose="020B0604020202020204" pitchFamily="34" charset="0"/>
              <a:buChar char="•"/>
            </a:pPr>
            <a:r>
              <a:rPr lang="en-US" sz="1200" dirty="0">
                <a:latin typeface="Ubuntu" panose="020B0504030602030204" pitchFamily="34" charset="0"/>
              </a:rPr>
              <a:t>If you do not understand a question, ask the interviewer to repeat it.  This will give you more time to prepare your answer.</a:t>
            </a:r>
          </a:p>
          <a:p>
            <a:pPr marL="711200" indent="-171450">
              <a:buClr>
                <a:srgbClr val="39BB9C"/>
              </a:buClr>
              <a:buSzPct val="150000"/>
              <a:buFont typeface="Arial" panose="020B0604020202020204" pitchFamily="34" charset="0"/>
              <a:buChar char="•"/>
            </a:pPr>
            <a:endParaRPr lang="en-US" sz="1200" dirty="0">
              <a:latin typeface="Ubuntu" panose="020B0504030602030204" pitchFamily="34" charset="0"/>
            </a:endParaRPr>
          </a:p>
          <a:p>
            <a:pPr marL="711200" indent="-171450">
              <a:buClr>
                <a:srgbClr val="39BB9C"/>
              </a:buClr>
              <a:buSzPct val="150000"/>
              <a:buFont typeface="Arial" panose="020B0604020202020204" pitchFamily="34" charset="0"/>
              <a:buChar char="•"/>
            </a:pPr>
            <a:r>
              <a:rPr lang="en-US" sz="1200" dirty="0">
                <a:latin typeface="Ubuntu" panose="020B0504030602030204" pitchFamily="34" charset="0"/>
              </a:rPr>
              <a:t>Prepare – make sure you know the facts.</a:t>
            </a:r>
          </a:p>
          <a:p>
            <a:pPr marL="711200" indent="-171450">
              <a:buClr>
                <a:srgbClr val="39BB9C"/>
              </a:buClr>
              <a:buSzPct val="150000"/>
              <a:buFont typeface="Arial" panose="020B0604020202020204" pitchFamily="34" charset="0"/>
              <a:buChar char="•"/>
            </a:pPr>
            <a:endParaRPr lang="en-US" sz="1200" dirty="0">
              <a:latin typeface="Ubuntu" panose="020B0504030602030204" pitchFamily="34" charset="0"/>
            </a:endParaRPr>
          </a:p>
          <a:p>
            <a:pPr marL="711200" indent="-171450">
              <a:buClr>
                <a:srgbClr val="39BB9C"/>
              </a:buClr>
              <a:buSzPct val="150000"/>
              <a:buFont typeface="Arial" panose="020B0604020202020204" pitchFamily="34" charset="0"/>
              <a:buChar char="•"/>
            </a:pPr>
            <a:r>
              <a:rPr lang="en-US" sz="1200" dirty="0">
                <a:latin typeface="Ubuntu" panose="020B0504030602030204" pitchFamily="34" charset="0"/>
              </a:rPr>
              <a:t>If you do not know an answer to their question, just say so. Do not  make something up. It is okay if you do not know something. After the  interview, try to find out the answer from a staff or family member and  let the interviewer know.</a:t>
            </a:r>
          </a:p>
          <a:p>
            <a:pPr marL="711200" indent="-171450">
              <a:buClr>
                <a:srgbClr val="39BB9C"/>
              </a:buClr>
              <a:buSzPct val="150000"/>
              <a:buFont typeface="Arial" panose="020B0604020202020204" pitchFamily="34" charset="0"/>
              <a:buChar char="•"/>
            </a:pPr>
            <a:endParaRPr lang="en-US" sz="1200" dirty="0">
              <a:latin typeface="Ubuntu" panose="020B0504030602030204" pitchFamily="34" charset="0"/>
            </a:endParaRPr>
          </a:p>
          <a:p>
            <a:pPr marL="711200" indent="-171450">
              <a:buClr>
                <a:srgbClr val="39BB9C"/>
              </a:buClr>
              <a:buSzPct val="150000"/>
              <a:buFont typeface="Arial" panose="020B0604020202020204" pitchFamily="34" charset="0"/>
              <a:buChar char="•"/>
            </a:pPr>
            <a:r>
              <a:rPr lang="en-US" sz="1200" dirty="0">
                <a:latin typeface="Ubuntu" panose="020B0504030602030204" pitchFamily="34" charset="0"/>
              </a:rPr>
              <a:t>Try to wear a Special Olympics logo (on shirt, pin or medal). </a:t>
            </a:r>
          </a:p>
          <a:p>
            <a:pPr marL="711200" indent="-171450">
              <a:buClr>
                <a:srgbClr val="39BB9C"/>
              </a:buClr>
              <a:buSzPct val="150000"/>
              <a:buFont typeface="Arial" panose="020B0604020202020204" pitchFamily="34" charset="0"/>
              <a:buChar char="•"/>
            </a:pPr>
            <a:endParaRPr lang="en-US" sz="1200" dirty="0">
              <a:latin typeface="Ubuntu" panose="020B0504030602030204" pitchFamily="34" charset="0"/>
            </a:endParaRPr>
          </a:p>
          <a:p>
            <a:pPr marL="711200" indent="-171450">
              <a:buClr>
                <a:srgbClr val="39BB9C"/>
              </a:buClr>
              <a:buSzPct val="150000"/>
              <a:buFont typeface="Arial" panose="020B0604020202020204" pitchFamily="34" charset="0"/>
              <a:buChar char="•"/>
            </a:pPr>
            <a:r>
              <a:rPr lang="en-US" sz="1200" dirty="0">
                <a:latin typeface="Ubuntu" panose="020B0504030602030204" pitchFamily="34" charset="0"/>
              </a:rPr>
              <a:t>Be positive and energetic.</a:t>
            </a:r>
          </a:p>
          <a:p>
            <a:pPr marL="711200" indent="-171450">
              <a:buClr>
                <a:srgbClr val="39BB9C"/>
              </a:buClr>
              <a:buSzPct val="150000"/>
              <a:buFont typeface="Arial" panose="020B0604020202020204" pitchFamily="34" charset="0"/>
              <a:buChar char="•"/>
            </a:pPr>
            <a:endParaRPr lang="en-US" sz="1200" dirty="0">
              <a:latin typeface="Ubuntu" panose="020B0504030602030204" pitchFamily="34" charset="0"/>
            </a:endParaRPr>
          </a:p>
          <a:p>
            <a:pPr marL="711200" indent="-171450">
              <a:buClr>
                <a:srgbClr val="39BB9C"/>
              </a:buClr>
              <a:buSzPct val="150000"/>
              <a:buFont typeface="Arial" panose="020B0604020202020204" pitchFamily="34" charset="0"/>
              <a:buChar char="•"/>
            </a:pPr>
            <a:r>
              <a:rPr lang="en-US" sz="1200" dirty="0">
                <a:latin typeface="Ubuntu" panose="020B0504030602030204" pitchFamily="34" charset="0"/>
              </a:rPr>
              <a:t>Gesturing and fidgeting is okay if it puts you at ease. Do not lock your  legs; bend them slightly when doing an interview. Do not tense up.</a:t>
            </a:r>
          </a:p>
          <a:p>
            <a:pPr marL="711200" indent="-171450">
              <a:buClr>
                <a:srgbClr val="39BB9C"/>
              </a:buClr>
              <a:buSzPct val="150000"/>
              <a:buFont typeface="Arial" panose="020B0604020202020204" pitchFamily="34" charset="0"/>
              <a:buChar char="•"/>
            </a:pPr>
            <a:r>
              <a:rPr lang="en-US" sz="1200" dirty="0">
                <a:latin typeface="Ubuntu" panose="020B0504030602030204" pitchFamily="34" charset="0"/>
              </a:rPr>
              <a:t>Try to relax and have fun with it!</a:t>
            </a:r>
          </a:p>
          <a:p>
            <a:pPr marL="711200" indent="-171450">
              <a:buClr>
                <a:srgbClr val="39BB9C"/>
              </a:buClr>
              <a:buSzPct val="150000"/>
              <a:buFont typeface="Arial" panose="020B0604020202020204" pitchFamily="34" charset="0"/>
              <a:buChar char="•"/>
            </a:pPr>
            <a:endParaRPr lang="en-US" sz="1200" dirty="0">
              <a:latin typeface="Ubuntu" panose="020B0504030602030204" pitchFamily="34" charset="0"/>
            </a:endParaRPr>
          </a:p>
          <a:p>
            <a:pPr marL="711200" indent="-171450">
              <a:buClr>
                <a:srgbClr val="39BB9C"/>
              </a:buClr>
              <a:buSzPct val="150000"/>
              <a:buFont typeface="Arial" panose="020B0604020202020204" pitchFamily="34" charset="0"/>
              <a:buChar char="•"/>
            </a:pPr>
            <a:r>
              <a:rPr lang="en-US" sz="1200" dirty="0">
                <a:latin typeface="Ubuntu" panose="020B0504030602030204" pitchFamily="34" charset="0"/>
              </a:rPr>
              <a:t>Remember that you play an important role in Special Olympics. </a:t>
            </a:r>
          </a:p>
          <a:p>
            <a:pPr marL="711200" indent="-171450">
              <a:buClr>
                <a:srgbClr val="39BB9C"/>
              </a:buClr>
              <a:buSzPct val="150000"/>
              <a:buFont typeface="Arial" panose="020B0604020202020204" pitchFamily="34" charset="0"/>
              <a:buChar char="•"/>
            </a:pPr>
            <a:endParaRPr lang="en-US" sz="1200" dirty="0">
              <a:latin typeface="Ubuntu" panose="020B0504030602030204" pitchFamily="34" charset="0"/>
            </a:endParaRPr>
          </a:p>
          <a:p>
            <a:pPr marL="711200" indent="-171450">
              <a:buClr>
                <a:srgbClr val="39BB9C"/>
              </a:buClr>
              <a:buSzPct val="150000"/>
              <a:buFont typeface="Arial" panose="020B0604020202020204" pitchFamily="34" charset="0"/>
              <a:buChar char="•"/>
            </a:pPr>
            <a:r>
              <a:rPr lang="en-US" sz="1200" dirty="0">
                <a:latin typeface="Ubuntu" panose="020B0504030602030204" pitchFamily="34" charset="0"/>
              </a:rPr>
              <a:t>Smile!</a:t>
            </a:r>
          </a:p>
          <a:p>
            <a:endParaRPr lang="es-PA" sz="1200" dirty="0">
              <a:latin typeface="Ubuntu" panose="020B0504030602030204" pitchFamily="34" charset="0"/>
            </a:endParaRPr>
          </a:p>
        </p:txBody>
      </p:sp>
    </p:spTree>
    <p:extLst>
      <p:ext uri="{BB962C8B-B14F-4D97-AF65-F5344CB8AC3E}">
        <p14:creationId xmlns:p14="http://schemas.microsoft.com/office/powerpoint/2010/main" val="12027843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942851EC-C378-4AA1-8C9A-4462115EA16E}"/>
              </a:ext>
            </a:extLst>
          </p:cNvPr>
          <p:cNvSpPr>
            <a:spLocks noGrp="1"/>
          </p:cNvSpPr>
          <p:nvPr>
            <p:ph type="sldNum" sz="quarter" idx="12"/>
          </p:nvPr>
        </p:nvSpPr>
        <p:spPr/>
        <p:txBody>
          <a:bodyPr vert="horz" lIns="91440" tIns="45720" rIns="91440" bIns="45720" rtlCol="0" anchor="ctr"/>
          <a:lstStyle/>
          <a:p>
            <a:fld id="{67B04227-7E0D-CC41-96C5-A6713E1AB6ED}" type="slidenum">
              <a:rPr lang="en-US" sz="1200" smtClean="0">
                <a:solidFill>
                  <a:srgbClr val="7A9A91"/>
                </a:solidFill>
                <a:latin typeface="Ubuntu" panose="020B0504030602030204" pitchFamily="34" charset="0"/>
              </a:rPr>
              <a:pPr/>
              <a:t>33</a:t>
            </a:fld>
            <a:endParaRPr lang="en-US" sz="1200" dirty="0">
              <a:solidFill>
                <a:srgbClr val="7A9A91"/>
              </a:solidFill>
              <a:latin typeface="Ubuntu" panose="020B0504030602030204" pitchFamily="34" charset="0"/>
            </a:endParaRPr>
          </a:p>
        </p:txBody>
      </p:sp>
      <p:sp>
        <p:nvSpPr>
          <p:cNvPr id="3" name="object 2">
            <a:extLst>
              <a:ext uri="{FF2B5EF4-FFF2-40B4-BE49-F238E27FC236}">
                <a16:creationId xmlns:a16="http://schemas.microsoft.com/office/drawing/2014/main" id="{4EAD4BDB-0715-48D9-AC10-59CE597E7089}"/>
              </a:ext>
            </a:extLst>
          </p:cNvPr>
          <p:cNvSpPr txBox="1"/>
          <p:nvPr/>
        </p:nvSpPr>
        <p:spPr>
          <a:xfrm>
            <a:off x="392205" y="675682"/>
            <a:ext cx="5994307" cy="2448503"/>
          </a:xfrm>
          <a:prstGeom prst="rect">
            <a:avLst/>
          </a:prstGeom>
        </p:spPr>
        <p:txBody>
          <a:bodyPr vert="horz" wrap="square" lIns="0" tIns="8965" rIns="0" bIns="0" rtlCol="0">
            <a:spAutoFit/>
          </a:bodyPr>
          <a:lstStyle/>
          <a:p>
            <a:pPr marL="11206" marR="9526" algn="just">
              <a:lnSpc>
                <a:spcPct val="101200"/>
              </a:lnSpc>
              <a:spcBef>
                <a:spcPts val="71"/>
              </a:spcBef>
            </a:pPr>
            <a:r>
              <a:rPr sz="1200" spc="57" dirty="0">
                <a:latin typeface="Ubuntu" panose="020B0504030602030204" pitchFamily="34" charset="0"/>
                <a:cs typeface="Microsoft Sans Serif"/>
              </a:rPr>
              <a:t>If</a:t>
            </a:r>
            <a:r>
              <a:rPr sz="1200" spc="-40" dirty="0">
                <a:latin typeface="Ubuntu" panose="020B0504030602030204" pitchFamily="34" charset="0"/>
                <a:cs typeface="Microsoft Sans Serif"/>
              </a:rPr>
              <a:t> </a:t>
            </a:r>
            <a:r>
              <a:rPr sz="1200" spc="18" dirty="0">
                <a:latin typeface="Ubuntu" panose="020B0504030602030204" pitchFamily="34" charset="0"/>
                <a:cs typeface="Microsoft Sans Serif"/>
              </a:rPr>
              <a:t>you</a:t>
            </a:r>
            <a:r>
              <a:rPr sz="1200" spc="-40" dirty="0">
                <a:latin typeface="Ubuntu" panose="020B0504030602030204" pitchFamily="34" charset="0"/>
                <a:cs typeface="Microsoft Sans Serif"/>
              </a:rPr>
              <a:t> </a:t>
            </a:r>
            <a:r>
              <a:rPr sz="1200" spc="35" dirty="0">
                <a:latin typeface="Ubuntu" panose="020B0504030602030204" pitchFamily="34" charset="0"/>
                <a:cs typeface="Microsoft Sans Serif"/>
              </a:rPr>
              <a:t>know</a:t>
            </a:r>
            <a:r>
              <a:rPr sz="1200" spc="-40" dirty="0">
                <a:latin typeface="Ubuntu" panose="020B0504030602030204" pitchFamily="34" charset="0"/>
                <a:cs typeface="Microsoft Sans Serif"/>
              </a:rPr>
              <a:t> </a:t>
            </a:r>
            <a:r>
              <a:rPr sz="1200" spc="18" dirty="0">
                <a:latin typeface="Ubuntu" panose="020B0504030602030204" pitchFamily="34" charset="0"/>
                <a:cs typeface="Microsoft Sans Serif"/>
              </a:rPr>
              <a:t>you</a:t>
            </a:r>
            <a:r>
              <a:rPr sz="1200" spc="-40" dirty="0">
                <a:latin typeface="Ubuntu" panose="020B0504030602030204" pitchFamily="34" charset="0"/>
                <a:cs typeface="Microsoft Sans Serif"/>
              </a:rPr>
              <a:t> </a:t>
            </a:r>
            <a:r>
              <a:rPr sz="1200" spc="9" dirty="0">
                <a:latin typeface="Ubuntu" panose="020B0504030602030204" pitchFamily="34" charset="0"/>
                <a:cs typeface="Microsoft Sans Serif"/>
              </a:rPr>
              <a:t>are</a:t>
            </a:r>
            <a:r>
              <a:rPr sz="1200" spc="-40" dirty="0">
                <a:latin typeface="Ubuntu" panose="020B0504030602030204" pitchFamily="34" charset="0"/>
                <a:cs typeface="Microsoft Sans Serif"/>
              </a:rPr>
              <a:t> </a:t>
            </a:r>
            <a:r>
              <a:rPr sz="1200" spc="26" dirty="0">
                <a:latin typeface="Ubuntu" panose="020B0504030602030204" pitchFamily="34" charset="0"/>
                <a:cs typeface="Microsoft Sans Serif"/>
              </a:rPr>
              <a:t>going</a:t>
            </a:r>
            <a:r>
              <a:rPr sz="1200" spc="-40" dirty="0">
                <a:latin typeface="Ubuntu" panose="020B0504030602030204" pitchFamily="34" charset="0"/>
                <a:cs typeface="Microsoft Sans Serif"/>
              </a:rPr>
              <a:t> </a:t>
            </a:r>
            <a:r>
              <a:rPr sz="1200" spc="88" dirty="0">
                <a:latin typeface="Ubuntu" panose="020B0504030602030204" pitchFamily="34" charset="0"/>
                <a:cs typeface="Microsoft Sans Serif"/>
              </a:rPr>
              <a:t>to</a:t>
            </a:r>
            <a:r>
              <a:rPr sz="1200" spc="-40" dirty="0">
                <a:latin typeface="Ubuntu" panose="020B0504030602030204" pitchFamily="34" charset="0"/>
                <a:cs typeface="Microsoft Sans Serif"/>
              </a:rPr>
              <a:t> </a:t>
            </a:r>
            <a:r>
              <a:rPr sz="1200" spc="22" dirty="0">
                <a:latin typeface="Ubuntu" panose="020B0504030602030204" pitchFamily="34" charset="0"/>
                <a:cs typeface="Microsoft Sans Serif"/>
              </a:rPr>
              <a:t>be</a:t>
            </a:r>
            <a:r>
              <a:rPr sz="1200" spc="-40" dirty="0">
                <a:latin typeface="Ubuntu" panose="020B0504030602030204" pitchFamily="34" charset="0"/>
                <a:cs typeface="Microsoft Sans Serif"/>
              </a:rPr>
              <a:t> </a:t>
            </a:r>
            <a:r>
              <a:rPr sz="1200" spc="35" dirty="0">
                <a:latin typeface="Ubuntu" panose="020B0504030602030204" pitchFamily="34" charset="0"/>
                <a:cs typeface="Microsoft Sans Serif"/>
              </a:rPr>
              <a:t>interviewed</a:t>
            </a:r>
            <a:r>
              <a:rPr sz="1200" spc="-40" dirty="0">
                <a:latin typeface="Ubuntu" panose="020B0504030602030204" pitchFamily="34" charset="0"/>
                <a:cs typeface="Microsoft Sans Serif"/>
              </a:rPr>
              <a:t> </a:t>
            </a:r>
            <a:r>
              <a:rPr sz="1200" spc="26" dirty="0">
                <a:latin typeface="Ubuntu" panose="020B0504030602030204" pitchFamily="34" charset="0"/>
                <a:cs typeface="Microsoft Sans Serif"/>
              </a:rPr>
              <a:t>review</a:t>
            </a:r>
            <a:r>
              <a:rPr sz="1200" spc="-40" dirty="0">
                <a:latin typeface="Ubuntu" panose="020B0504030602030204" pitchFamily="34" charset="0"/>
                <a:cs typeface="Microsoft Sans Serif"/>
              </a:rPr>
              <a:t> </a:t>
            </a:r>
            <a:r>
              <a:rPr sz="1200" spc="22" dirty="0">
                <a:latin typeface="Ubuntu" panose="020B0504030602030204" pitchFamily="34" charset="0"/>
                <a:cs typeface="Microsoft Sans Serif"/>
              </a:rPr>
              <a:t>these</a:t>
            </a:r>
            <a:r>
              <a:rPr sz="1200" spc="-40" dirty="0">
                <a:latin typeface="Ubuntu" panose="020B0504030602030204" pitchFamily="34" charset="0"/>
                <a:cs typeface="Microsoft Sans Serif"/>
              </a:rPr>
              <a:t> </a:t>
            </a:r>
            <a:r>
              <a:rPr sz="1200" spc="35" dirty="0">
                <a:latin typeface="Ubuntu" panose="020B0504030602030204" pitchFamily="34" charset="0"/>
                <a:cs typeface="Microsoft Sans Serif"/>
              </a:rPr>
              <a:t>tips</a:t>
            </a:r>
            <a:r>
              <a:rPr sz="1200" spc="-40" dirty="0">
                <a:latin typeface="Ubuntu" panose="020B0504030602030204" pitchFamily="34" charset="0"/>
                <a:cs typeface="Microsoft Sans Serif"/>
              </a:rPr>
              <a:t> </a:t>
            </a:r>
            <a:r>
              <a:rPr sz="1200" spc="4" dirty="0">
                <a:latin typeface="Ubuntu" panose="020B0504030602030204" pitchFamily="34" charset="0"/>
                <a:cs typeface="Microsoft Sans Serif"/>
              </a:rPr>
              <a:t>and</a:t>
            </a:r>
            <a:r>
              <a:rPr sz="1200" spc="-40" dirty="0">
                <a:latin typeface="Ubuntu" panose="020B0504030602030204" pitchFamily="34" charset="0"/>
                <a:cs typeface="Microsoft Sans Serif"/>
              </a:rPr>
              <a:t> </a:t>
            </a:r>
            <a:r>
              <a:rPr sz="1200" spc="-31" dirty="0">
                <a:latin typeface="Ubuntu" panose="020B0504030602030204" pitchFamily="34" charset="0"/>
                <a:cs typeface="Microsoft Sans Serif"/>
              </a:rPr>
              <a:t>ask</a:t>
            </a:r>
            <a:r>
              <a:rPr sz="1200" spc="-35" dirty="0">
                <a:latin typeface="Ubuntu" panose="020B0504030602030204" pitchFamily="34" charset="0"/>
                <a:cs typeface="Microsoft Sans Serif"/>
              </a:rPr>
              <a:t> </a:t>
            </a:r>
            <a:r>
              <a:rPr sz="1200" spc="9" dirty="0">
                <a:latin typeface="Ubuntu" panose="020B0504030602030204" pitchFamily="34" charset="0"/>
                <a:cs typeface="Microsoft Sans Serif"/>
              </a:rPr>
              <a:t>someone </a:t>
            </a:r>
            <a:r>
              <a:rPr sz="1200" spc="-318" dirty="0">
                <a:latin typeface="Ubuntu" panose="020B0504030602030204" pitchFamily="34" charset="0"/>
                <a:cs typeface="Microsoft Sans Serif"/>
              </a:rPr>
              <a:t> </a:t>
            </a:r>
            <a:r>
              <a:rPr sz="1200" spc="88" dirty="0">
                <a:latin typeface="Ubuntu" panose="020B0504030602030204" pitchFamily="34" charset="0"/>
                <a:cs typeface="Microsoft Sans Serif"/>
              </a:rPr>
              <a:t>to</a:t>
            </a:r>
            <a:r>
              <a:rPr sz="1200" spc="-44" dirty="0">
                <a:latin typeface="Ubuntu" panose="020B0504030602030204" pitchFamily="34" charset="0"/>
                <a:cs typeface="Microsoft Sans Serif"/>
              </a:rPr>
              <a:t> </a:t>
            </a:r>
            <a:r>
              <a:rPr sz="1200" spc="26" dirty="0">
                <a:latin typeface="Ubuntu" panose="020B0504030602030204" pitchFamily="34" charset="0"/>
                <a:cs typeface="Microsoft Sans Serif"/>
              </a:rPr>
              <a:t>help</a:t>
            </a:r>
            <a:r>
              <a:rPr sz="1200" spc="-40" dirty="0">
                <a:latin typeface="Ubuntu" panose="020B0504030602030204" pitchFamily="34" charset="0"/>
                <a:cs typeface="Microsoft Sans Serif"/>
              </a:rPr>
              <a:t> </a:t>
            </a:r>
            <a:r>
              <a:rPr sz="1200" spc="18" dirty="0">
                <a:latin typeface="Ubuntu" panose="020B0504030602030204" pitchFamily="34" charset="0"/>
                <a:cs typeface="Microsoft Sans Serif"/>
              </a:rPr>
              <a:t>you</a:t>
            </a:r>
            <a:r>
              <a:rPr sz="1200" spc="-40" dirty="0">
                <a:latin typeface="Ubuntu" panose="020B0504030602030204" pitchFamily="34" charset="0"/>
                <a:cs typeface="Microsoft Sans Serif"/>
              </a:rPr>
              <a:t> </a:t>
            </a:r>
            <a:r>
              <a:rPr sz="1200" spc="13" dirty="0">
                <a:latin typeface="Ubuntu" panose="020B0504030602030204" pitchFamily="34" charset="0"/>
                <a:cs typeface="Microsoft Sans Serif"/>
              </a:rPr>
              <a:t>practice.</a:t>
            </a:r>
            <a:r>
              <a:rPr sz="1200" spc="-40" dirty="0">
                <a:latin typeface="Ubuntu" panose="020B0504030602030204" pitchFamily="34" charset="0"/>
                <a:cs typeface="Microsoft Sans Serif"/>
              </a:rPr>
              <a:t> </a:t>
            </a:r>
            <a:r>
              <a:rPr sz="1200" spc="-9" dirty="0">
                <a:latin typeface="Ubuntu" panose="020B0504030602030204" pitchFamily="34" charset="0"/>
                <a:cs typeface="Microsoft Sans Serif"/>
              </a:rPr>
              <a:t>Like</a:t>
            </a:r>
            <a:r>
              <a:rPr sz="1200" spc="-40" dirty="0">
                <a:latin typeface="Ubuntu" panose="020B0504030602030204" pitchFamily="34" charset="0"/>
                <a:cs typeface="Microsoft Sans Serif"/>
              </a:rPr>
              <a:t> </a:t>
            </a:r>
            <a:r>
              <a:rPr sz="1200" spc="22" dirty="0">
                <a:latin typeface="Ubuntu" panose="020B0504030602030204" pitchFamily="34" charset="0"/>
                <a:cs typeface="Microsoft Sans Serif"/>
              </a:rPr>
              <a:t>giving</a:t>
            </a:r>
            <a:r>
              <a:rPr sz="1200" spc="-40" dirty="0">
                <a:latin typeface="Ubuntu" panose="020B0504030602030204" pitchFamily="34" charset="0"/>
                <a:cs typeface="Microsoft Sans Serif"/>
              </a:rPr>
              <a:t> </a:t>
            </a:r>
            <a:r>
              <a:rPr sz="1200" spc="-44" dirty="0">
                <a:latin typeface="Ubuntu" panose="020B0504030602030204" pitchFamily="34" charset="0"/>
                <a:cs typeface="Microsoft Sans Serif"/>
              </a:rPr>
              <a:t>a </a:t>
            </a:r>
            <a:r>
              <a:rPr sz="1200" spc="-13" dirty="0">
                <a:latin typeface="Ubuntu" panose="020B0504030602030204" pitchFamily="34" charset="0"/>
                <a:cs typeface="Microsoft Sans Serif"/>
              </a:rPr>
              <a:t>speech,</a:t>
            </a:r>
            <a:r>
              <a:rPr sz="1200" spc="-40" dirty="0">
                <a:latin typeface="Ubuntu" panose="020B0504030602030204" pitchFamily="34" charset="0"/>
                <a:cs typeface="Microsoft Sans Serif"/>
              </a:rPr>
              <a:t> </a:t>
            </a:r>
            <a:r>
              <a:rPr sz="1200" spc="26" dirty="0">
                <a:latin typeface="Ubuntu" panose="020B0504030602030204" pitchFamily="34" charset="0"/>
                <a:cs typeface="Microsoft Sans Serif"/>
              </a:rPr>
              <a:t>in</a:t>
            </a:r>
            <a:r>
              <a:rPr sz="1200" spc="-40" dirty="0">
                <a:latin typeface="Ubuntu" panose="020B0504030602030204" pitchFamily="34" charset="0"/>
                <a:cs typeface="Microsoft Sans Serif"/>
              </a:rPr>
              <a:t> </a:t>
            </a:r>
            <a:r>
              <a:rPr sz="1200" spc="-13" dirty="0">
                <a:latin typeface="Ubuntu" panose="020B0504030602030204" pitchFamily="34" charset="0"/>
                <a:cs typeface="Microsoft Sans Serif"/>
              </a:rPr>
              <a:t>an</a:t>
            </a:r>
            <a:r>
              <a:rPr sz="1200" spc="-40" dirty="0">
                <a:latin typeface="Ubuntu" panose="020B0504030602030204" pitchFamily="34" charset="0"/>
                <a:cs typeface="Microsoft Sans Serif"/>
              </a:rPr>
              <a:t> </a:t>
            </a:r>
            <a:r>
              <a:rPr sz="1200" spc="40" dirty="0">
                <a:latin typeface="Ubuntu" panose="020B0504030602030204" pitchFamily="34" charset="0"/>
                <a:cs typeface="Microsoft Sans Serif"/>
              </a:rPr>
              <a:t>interview</a:t>
            </a:r>
            <a:r>
              <a:rPr sz="1200" spc="-40" dirty="0">
                <a:latin typeface="Ubuntu" panose="020B0504030602030204" pitchFamily="34" charset="0"/>
                <a:cs typeface="Microsoft Sans Serif"/>
              </a:rPr>
              <a:t> </a:t>
            </a:r>
            <a:r>
              <a:rPr sz="1200" spc="88" dirty="0">
                <a:latin typeface="Ubuntu" panose="020B0504030602030204" pitchFamily="34" charset="0"/>
                <a:cs typeface="Microsoft Sans Serif"/>
              </a:rPr>
              <a:t>it</a:t>
            </a:r>
            <a:r>
              <a:rPr sz="1200" spc="-40" dirty="0">
                <a:latin typeface="Ubuntu" panose="020B0504030602030204" pitchFamily="34" charset="0"/>
                <a:cs typeface="Microsoft Sans Serif"/>
              </a:rPr>
              <a:t> </a:t>
            </a:r>
            <a:r>
              <a:rPr sz="1200" spc="-22" dirty="0">
                <a:latin typeface="Ubuntu" panose="020B0504030602030204" pitchFamily="34" charset="0"/>
                <a:cs typeface="Microsoft Sans Serif"/>
              </a:rPr>
              <a:t>is</a:t>
            </a:r>
            <a:r>
              <a:rPr sz="1200" spc="-40" dirty="0">
                <a:latin typeface="Ubuntu" panose="020B0504030602030204" pitchFamily="34" charset="0"/>
                <a:cs typeface="Microsoft Sans Serif"/>
              </a:rPr>
              <a:t> </a:t>
            </a:r>
            <a:r>
              <a:rPr sz="1200" spc="53" dirty="0">
                <a:latin typeface="Ubuntu" panose="020B0504030602030204" pitchFamily="34" charset="0"/>
                <a:cs typeface="Microsoft Sans Serif"/>
              </a:rPr>
              <a:t>important</a:t>
            </a:r>
            <a:r>
              <a:rPr sz="1200" spc="-44" dirty="0">
                <a:latin typeface="Ubuntu" panose="020B0504030602030204" pitchFamily="34" charset="0"/>
                <a:cs typeface="Microsoft Sans Serif"/>
              </a:rPr>
              <a:t> </a:t>
            </a:r>
            <a:r>
              <a:rPr sz="1200" spc="18" dirty="0">
                <a:latin typeface="Ubuntu" panose="020B0504030602030204" pitchFamily="34" charset="0"/>
                <a:cs typeface="Microsoft Sans Serif"/>
              </a:rPr>
              <a:t>you</a:t>
            </a:r>
            <a:r>
              <a:rPr sz="1200" spc="-40" dirty="0">
                <a:latin typeface="Ubuntu" panose="020B0504030602030204" pitchFamily="34" charset="0"/>
                <a:cs typeface="Microsoft Sans Serif"/>
              </a:rPr>
              <a:t> </a:t>
            </a:r>
            <a:r>
              <a:rPr sz="1200" spc="9" dirty="0">
                <a:latin typeface="Ubuntu" panose="020B0504030602030204" pitchFamily="34" charset="0"/>
                <a:cs typeface="Microsoft Sans Serif"/>
              </a:rPr>
              <a:t>are </a:t>
            </a:r>
            <a:r>
              <a:rPr sz="1200" spc="-318" dirty="0">
                <a:latin typeface="Ubuntu" panose="020B0504030602030204" pitchFamily="34" charset="0"/>
                <a:cs typeface="Microsoft Sans Serif"/>
              </a:rPr>
              <a:t> </a:t>
            </a:r>
            <a:r>
              <a:rPr sz="1200" spc="40" dirty="0">
                <a:latin typeface="Ubuntu" panose="020B0504030602030204" pitchFamily="34" charset="0"/>
                <a:cs typeface="Microsoft Sans Serif"/>
              </a:rPr>
              <a:t>confident</a:t>
            </a:r>
            <a:r>
              <a:rPr sz="1200" spc="-44" dirty="0">
                <a:latin typeface="Ubuntu" panose="020B0504030602030204" pitchFamily="34" charset="0"/>
                <a:cs typeface="Microsoft Sans Serif"/>
              </a:rPr>
              <a:t> </a:t>
            </a:r>
            <a:r>
              <a:rPr sz="1200" spc="26" dirty="0">
                <a:latin typeface="Ubuntu" panose="020B0504030602030204" pitchFamily="34" charset="0"/>
                <a:cs typeface="Microsoft Sans Serif"/>
              </a:rPr>
              <a:t>in</a:t>
            </a:r>
            <a:r>
              <a:rPr sz="1200" spc="-49" dirty="0">
                <a:latin typeface="Ubuntu" panose="020B0504030602030204" pitchFamily="34" charset="0"/>
                <a:cs typeface="Microsoft Sans Serif"/>
              </a:rPr>
              <a:t> </a:t>
            </a:r>
            <a:r>
              <a:rPr sz="1200" spc="44" dirty="0">
                <a:latin typeface="Ubuntu" panose="020B0504030602030204" pitchFamily="34" charset="0"/>
                <a:cs typeface="Microsoft Sans Serif"/>
              </a:rPr>
              <a:t>telling</a:t>
            </a:r>
            <a:r>
              <a:rPr sz="1200" spc="-44" dirty="0">
                <a:latin typeface="Ubuntu" panose="020B0504030602030204" pitchFamily="34" charset="0"/>
                <a:cs typeface="Microsoft Sans Serif"/>
              </a:rPr>
              <a:t> </a:t>
            </a:r>
            <a:r>
              <a:rPr sz="1200" spc="31" dirty="0">
                <a:latin typeface="Ubuntu" panose="020B0504030602030204" pitchFamily="34" charset="0"/>
                <a:cs typeface="Microsoft Sans Serif"/>
              </a:rPr>
              <a:t>your</a:t>
            </a:r>
            <a:r>
              <a:rPr sz="1200" spc="-44" dirty="0">
                <a:latin typeface="Ubuntu" panose="020B0504030602030204" pitchFamily="34" charset="0"/>
                <a:cs typeface="Microsoft Sans Serif"/>
              </a:rPr>
              <a:t> </a:t>
            </a:r>
            <a:r>
              <a:rPr sz="1200" spc="22" dirty="0">
                <a:latin typeface="Ubuntu" panose="020B0504030602030204" pitchFamily="34" charset="0"/>
                <a:cs typeface="Microsoft Sans Serif"/>
              </a:rPr>
              <a:t>story.</a:t>
            </a:r>
            <a:endParaRPr sz="1200" dirty="0">
              <a:latin typeface="Ubuntu" panose="020B0504030602030204" pitchFamily="34" charset="0"/>
              <a:cs typeface="Microsoft Sans Serif"/>
            </a:endParaRPr>
          </a:p>
          <a:p>
            <a:pPr>
              <a:spcBef>
                <a:spcPts val="18"/>
              </a:spcBef>
            </a:pPr>
            <a:endParaRPr sz="1200" dirty="0">
              <a:latin typeface="Ubuntu" panose="020B0504030602030204" pitchFamily="34" charset="0"/>
              <a:cs typeface="Microsoft Sans Serif"/>
            </a:endParaRPr>
          </a:p>
          <a:p>
            <a:pPr marL="11206" algn="just"/>
            <a:r>
              <a:rPr sz="1200" spc="4" dirty="0">
                <a:latin typeface="Ubuntu" panose="020B0504030602030204" pitchFamily="34" charset="0"/>
                <a:cs typeface="Microsoft Sans Serif"/>
              </a:rPr>
              <a:t>Now,</a:t>
            </a:r>
            <a:r>
              <a:rPr sz="1200" spc="-44" dirty="0">
                <a:latin typeface="Ubuntu" panose="020B0504030602030204" pitchFamily="34" charset="0"/>
                <a:cs typeface="Microsoft Sans Serif"/>
              </a:rPr>
              <a:t> </a:t>
            </a:r>
            <a:r>
              <a:rPr sz="1200" spc="79" dirty="0">
                <a:latin typeface="Ubuntu" panose="020B0504030602030204" pitchFamily="34" charset="0"/>
                <a:cs typeface="Microsoft Sans Serif"/>
              </a:rPr>
              <a:t>if</a:t>
            </a:r>
            <a:r>
              <a:rPr sz="1200" spc="-44" dirty="0">
                <a:latin typeface="Ubuntu" panose="020B0504030602030204" pitchFamily="34" charset="0"/>
                <a:cs typeface="Microsoft Sans Serif"/>
              </a:rPr>
              <a:t> </a:t>
            </a:r>
            <a:r>
              <a:rPr sz="1200" spc="18" dirty="0">
                <a:latin typeface="Ubuntu" panose="020B0504030602030204" pitchFamily="34" charset="0"/>
                <a:cs typeface="Microsoft Sans Serif"/>
              </a:rPr>
              <a:t>you</a:t>
            </a:r>
            <a:r>
              <a:rPr sz="1200" spc="-40" dirty="0">
                <a:latin typeface="Ubuntu" panose="020B0504030602030204" pitchFamily="34" charset="0"/>
                <a:cs typeface="Microsoft Sans Serif"/>
              </a:rPr>
              <a:t> </a:t>
            </a:r>
            <a:r>
              <a:rPr sz="1200" spc="49" dirty="0">
                <a:latin typeface="Ubuntu" panose="020B0504030602030204" pitchFamily="34" charset="0"/>
                <a:cs typeface="Microsoft Sans Serif"/>
              </a:rPr>
              <a:t>want</a:t>
            </a:r>
            <a:r>
              <a:rPr sz="1200" spc="-44" dirty="0">
                <a:latin typeface="Ubuntu" panose="020B0504030602030204" pitchFamily="34" charset="0"/>
                <a:cs typeface="Microsoft Sans Serif"/>
              </a:rPr>
              <a:t> </a:t>
            </a:r>
            <a:r>
              <a:rPr sz="1200" spc="88" dirty="0">
                <a:latin typeface="Ubuntu" panose="020B0504030602030204" pitchFamily="34" charset="0"/>
                <a:cs typeface="Microsoft Sans Serif"/>
              </a:rPr>
              <a:t>to</a:t>
            </a:r>
            <a:r>
              <a:rPr sz="1200" spc="-44" dirty="0">
                <a:latin typeface="Ubuntu" panose="020B0504030602030204" pitchFamily="34" charset="0"/>
                <a:cs typeface="Microsoft Sans Serif"/>
              </a:rPr>
              <a:t> </a:t>
            </a:r>
            <a:r>
              <a:rPr sz="1200" spc="57" dirty="0">
                <a:latin typeface="Ubuntu" panose="020B0504030602030204" pitchFamily="34" charset="0"/>
                <a:cs typeface="Microsoft Sans Serif"/>
              </a:rPr>
              <a:t>get</a:t>
            </a:r>
            <a:r>
              <a:rPr sz="1200" spc="-40" dirty="0">
                <a:latin typeface="Ubuntu" panose="020B0504030602030204" pitchFamily="34" charset="0"/>
                <a:cs typeface="Microsoft Sans Serif"/>
              </a:rPr>
              <a:t> </a:t>
            </a:r>
            <a:r>
              <a:rPr sz="1200" spc="26" dirty="0">
                <a:latin typeface="Ubuntu" panose="020B0504030602030204" pitchFamily="34" charset="0"/>
                <a:cs typeface="Microsoft Sans Serif"/>
              </a:rPr>
              <a:t>in</a:t>
            </a:r>
            <a:r>
              <a:rPr sz="1200" spc="-44" dirty="0">
                <a:latin typeface="Ubuntu" panose="020B0504030602030204" pitchFamily="34" charset="0"/>
                <a:cs typeface="Microsoft Sans Serif"/>
              </a:rPr>
              <a:t> </a:t>
            </a:r>
            <a:r>
              <a:rPr sz="1200" spc="57" dirty="0">
                <a:latin typeface="Ubuntu" panose="020B0504030602030204" pitchFamily="34" charset="0"/>
                <a:cs typeface="Microsoft Sans Serif"/>
              </a:rPr>
              <a:t>the</a:t>
            </a:r>
            <a:r>
              <a:rPr sz="1200" spc="-40" dirty="0">
                <a:latin typeface="Ubuntu" panose="020B0504030602030204" pitchFamily="34" charset="0"/>
                <a:cs typeface="Microsoft Sans Serif"/>
              </a:rPr>
              <a:t> </a:t>
            </a:r>
            <a:r>
              <a:rPr sz="1200" spc="-4" dirty="0">
                <a:latin typeface="Ubuntu" panose="020B0504030602030204" pitchFamily="34" charset="0"/>
                <a:cs typeface="Microsoft Sans Serif"/>
              </a:rPr>
              <a:t>news.</a:t>
            </a:r>
            <a:r>
              <a:rPr sz="1200" spc="-44" dirty="0">
                <a:latin typeface="Ubuntu" panose="020B0504030602030204" pitchFamily="34" charset="0"/>
                <a:cs typeface="Microsoft Sans Serif"/>
              </a:rPr>
              <a:t> </a:t>
            </a:r>
            <a:r>
              <a:rPr sz="1200" spc="9" dirty="0">
                <a:latin typeface="Ubuntu" panose="020B0504030602030204" pitchFamily="34" charset="0"/>
                <a:cs typeface="Microsoft Sans Serif"/>
              </a:rPr>
              <a:t>Here</a:t>
            </a:r>
            <a:r>
              <a:rPr sz="1200" spc="-44" dirty="0">
                <a:latin typeface="Ubuntu" panose="020B0504030602030204" pitchFamily="34" charset="0"/>
                <a:cs typeface="Microsoft Sans Serif"/>
              </a:rPr>
              <a:t> </a:t>
            </a:r>
            <a:r>
              <a:rPr sz="1200" spc="9" dirty="0">
                <a:latin typeface="Ubuntu" panose="020B0504030602030204" pitchFamily="34" charset="0"/>
                <a:cs typeface="Microsoft Sans Serif"/>
              </a:rPr>
              <a:t>are</a:t>
            </a:r>
            <a:r>
              <a:rPr sz="1200" spc="-40" dirty="0">
                <a:latin typeface="Ubuntu" panose="020B0504030602030204" pitchFamily="34" charset="0"/>
                <a:cs typeface="Microsoft Sans Serif"/>
              </a:rPr>
              <a:t> </a:t>
            </a:r>
            <a:r>
              <a:rPr sz="1200" dirty="0">
                <a:latin typeface="Ubuntu" panose="020B0504030602030204" pitchFamily="34" charset="0"/>
                <a:cs typeface="Microsoft Sans Serif"/>
              </a:rPr>
              <a:t>some</a:t>
            </a:r>
            <a:r>
              <a:rPr sz="1200" spc="-44" dirty="0">
                <a:latin typeface="Ubuntu" panose="020B0504030602030204" pitchFamily="34" charset="0"/>
                <a:cs typeface="Microsoft Sans Serif"/>
              </a:rPr>
              <a:t> </a:t>
            </a:r>
            <a:r>
              <a:rPr sz="1200" spc="26" dirty="0">
                <a:latin typeface="Ubuntu" panose="020B0504030602030204" pitchFamily="34" charset="0"/>
                <a:cs typeface="Microsoft Sans Serif"/>
              </a:rPr>
              <a:t>things</a:t>
            </a:r>
            <a:r>
              <a:rPr sz="1200" spc="-40" dirty="0">
                <a:latin typeface="Ubuntu" panose="020B0504030602030204" pitchFamily="34" charset="0"/>
                <a:cs typeface="Microsoft Sans Serif"/>
              </a:rPr>
              <a:t> </a:t>
            </a:r>
            <a:r>
              <a:rPr sz="1200" spc="18" dirty="0">
                <a:latin typeface="Ubuntu" panose="020B0504030602030204" pitchFamily="34" charset="0"/>
                <a:cs typeface="Microsoft Sans Serif"/>
              </a:rPr>
              <a:t>you</a:t>
            </a:r>
            <a:r>
              <a:rPr sz="1200" spc="-44" dirty="0">
                <a:latin typeface="Ubuntu" panose="020B0504030602030204" pitchFamily="34" charset="0"/>
                <a:cs typeface="Microsoft Sans Serif"/>
              </a:rPr>
              <a:t> </a:t>
            </a:r>
            <a:r>
              <a:rPr sz="1200" spc="-22" dirty="0">
                <a:latin typeface="Ubuntu" panose="020B0504030602030204" pitchFamily="34" charset="0"/>
                <a:cs typeface="Microsoft Sans Serif"/>
              </a:rPr>
              <a:t>can</a:t>
            </a:r>
            <a:r>
              <a:rPr sz="1200" spc="-44" dirty="0">
                <a:latin typeface="Ubuntu" panose="020B0504030602030204" pitchFamily="34" charset="0"/>
                <a:cs typeface="Microsoft Sans Serif"/>
              </a:rPr>
              <a:t> </a:t>
            </a:r>
            <a:r>
              <a:rPr sz="1200" spc="13" dirty="0">
                <a:latin typeface="Ubuntu" panose="020B0504030602030204" pitchFamily="34" charset="0"/>
                <a:cs typeface="Microsoft Sans Serif"/>
              </a:rPr>
              <a:t>do:</a:t>
            </a:r>
            <a:endParaRPr sz="1200" dirty="0">
              <a:latin typeface="Ubuntu" panose="020B0504030602030204" pitchFamily="34" charset="0"/>
              <a:cs typeface="Microsoft Sans Serif"/>
            </a:endParaRPr>
          </a:p>
          <a:p>
            <a:pPr>
              <a:lnSpc>
                <a:spcPct val="100000"/>
              </a:lnSpc>
            </a:pPr>
            <a:endParaRPr sz="1400" dirty="0">
              <a:latin typeface="Ubuntu" panose="020B0504030602030204" pitchFamily="34" charset="0"/>
              <a:cs typeface="Microsoft Sans Serif"/>
            </a:endParaRPr>
          </a:p>
          <a:p>
            <a:pPr marL="796226" marR="89094" indent="-171450">
              <a:lnSpc>
                <a:spcPct val="101200"/>
              </a:lnSpc>
              <a:buClr>
                <a:srgbClr val="39BB9C"/>
              </a:buClr>
              <a:buSzPct val="150000"/>
              <a:buFont typeface="Arial" panose="020B0604020202020204" pitchFamily="34" charset="0"/>
              <a:buChar char="•"/>
            </a:pPr>
            <a:r>
              <a:rPr sz="1200" spc="-26" dirty="0">
                <a:latin typeface="Ubuntu" panose="020B0504030602030204" pitchFamily="34" charset="0"/>
                <a:cs typeface="Microsoft Sans Serif"/>
              </a:rPr>
              <a:t>Share</a:t>
            </a:r>
            <a:r>
              <a:rPr sz="1200" spc="-44" dirty="0">
                <a:latin typeface="Ubuntu" panose="020B0504030602030204" pitchFamily="34" charset="0"/>
                <a:cs typeface="Microsoft Sans Serif"/>
              </a:rPr>
              <a:t> </a:t>
            </a:r>
            <a:r>
              <a:rPr sz="1200" spc="35" dirty="0">
                <a:latin typeface="Ubuntu" panose="020B0504030602030204" pitchFamily="34" charset="0"/>
                <a:cs typeface="Microsoft Sans Serif"/>
              </a:rPr>
              <a:t>photos</a:t>
            </a:r>
            <a:r>
              <a:rPr sz="1200" spc="-44" dirty="0">
                <a:latin typeface="Ubuntu" panose="020B0504030602030204" pitchFamily="34" charset="0"/>
                <a:cs typeface="Microsoft Sans Serif"/>
              </a:rPr>
              <a:t> </a:t>
            </a:r>
            <a:r>
              <a:rPr sz="1200" spc="66" dirty="0">
                <a:latin typeface="Ubuntu" panose="020B0504030602030204" pitchFamily="34" charset="0"/>
                <a:cs typeface="Microsoft Sans Serif"/>
              </a:rPr>
              <a:t>with</a:t>
            </a:r>
            <a:r>
              <a:rPr sz="1200" spc="-44" dirty="0">
                <a:latin typeface="Ubuntu" panose="020B0504030602030204" pitchFamily="34" charset="0"/>
                <a:cs typeface="Microsoft Sans Serif"/>
              </a:rPr>
              <a:t> </a:t>
            </a:r>
            <a:r>
              <a:rPr sz="1200" spc="31" dirty="0">
                <a:latin typeface="Ubuntu" panose="020B0504030602030204" pitchFamily="34" charset="0"/>
                <a:cs typeface="Microsoft Sans Serif"/>
              </a:rPr>
              <a:t>your</a:t>
            </a:r>
            <a:r>
              <a:rPr sz="1200" spc="-40" dirty="0">
                <a:latin typeface="Ubuntu" panose="020B0504030602030204" pitchFamily="34" charset="0"/>
                <a:cs typeface="Microsoft Sans Serif"/>
              </a:rPr>
              <a:t> </a:t>
            </a:r>
            <a:r>
              <a:rPr sz="1200" spc="13" dirty="0">
                <a:latin typeface="Ubuntu" panose="020B0504030602030204" pitchFamily="34" charset="0"/>
                <a:cs typeface="Microsoft Sans Serif"/>
              </a:rPr>
              <a:t>local</a:t>
            </a:r>
            <a:r>
              <a:rPr sz="1200" spc="-44" dirty="0">
                <a:latin typeface="Ubuntu" panose="020B0504030602030204" pitchFamily="34" charset="0"/>
                <a:cs typeface="Microsoft Sans Serif"/>
              </a:rPr>
              <a:t> </a:t>
            </a:r>
            <a:r>
              <a:rPr sz="1200" spc="13" dirty="0">
                <a:latin typeface="Ubuntu" panose="020B0504030602030204" pitchFamily="34" charset="0"/>
                <a:cs typeface="Microsoft Sans Serif"/>
              </a:rPr>
              <a:t>media</a:t>
            </a:r>
            <a:r>
              <a:rPr sz="1200" spc="-44" dirty="0">
                <a:latin typeface="Ubuntu" panose="020B0504030602030204" pitchFamily="34" charset="0"/>
                <a:cs typeface="Microsoft Sans Serif"/>
              </a:rPr>
              <a:t> </a:t>
            </a:r>
            <a:r>
              <a:rPr sz="1200" spc="4" dirty="0">
                <a:latin typeface="Ubuntu" panose="020B0504030602030204" pitchFamily="34" charset="0"/>
                <a:cs typeface="Microsoft Sans Serif"/>
              </a:rPr>
              <a:t>and</a:t>
            </a:r>
            <a:r>
              <a:rPr sz="1200" spc="-44" dirty="0">
                <a:latin typeface="Ubuntu" panose="020B0504030602030204" pitchFamily="34" charset="0"/>
                <a:cs typeface="Microsoft Sans Serif"/>
              </a:rPr>
              <a:t> </a:t>
            </a:r>
            <a:r>
              <a:rPr sz="1200" spc="57" dirty="0">
                <a:latin typeface="Ubuntu" panose="020B0504030602030204" pitchFamily="34" charset="0"/>
                <a:cs typeface="Microsoft Sans Serif"/>
              </a:rPr>
              <a:t>write</a:t>
            </a:r>
            <a:r>
              <a:rPr sz="1200" spc="-40" dirty="0">
                <a:latin typeface="Ubuntu" panose="020B0504030602030204" pitchFamily="34" charset="0"/>
                <a:cs typeface="Microsoft Sans Serif"/>
              </a:rPr>
              <a:t> </a:t>
            </a:r>
            <a:r>
              <a:rPr sz="1200" spc="31" dirty="0">
                <a:latin typeface="Ubuntu" panose="020B0504030602030204" pitchFamily="34" charset="0"/>
                <a:cs typeface="Microsoft Sans Serif"/>
              </a:rPr>
              <a:t>up</a:t>
            </a:r>
            <a:r>
              <a:rPr sz="1200" spc="-44" dirty="0">
                <a:latin typeface="Ubuntu" panose="020B0504030602030204" pitchFamily="34" charset="0"/>
                <a:cs typeface="Microsoft Sans Serif"/>
              </a:rPr>
              <a:t> a </a:t>
            </a:r>
            <a:r>
              <a:rPr sz="1200" spc="35" dirty="0">
                <a:latin typeface="Ubuntu" panose="020B0504030602030204" pitchFamily="34" charset="0"/>
                <a:cs typeface="Microsoft Sans Serif"/>
              </a:rPr>
              <a:t>story</a:t>
            </a:r>
            <a:r>
              <a:rPr sz="1200" spc="-44" dirty="0">
                <a:latin typeface="Ubuntu" panose="020B0504030602030204" pitchFamily="34" charset="0"/>
                <a:cs typeface="Microsoft Sans Serif"/>
              </a:rPr>
              <a:t> </a:t>
            </a:r>
            <a:r>
              <a:rPr sz="1200" spc="4" dirty="0">
                <a:latin typeface="Ubuntu" panose="020B0504030602030204" pitchFamily="34" charset="0"/>
                <a:cs typeface="Microsoft Sans Serif"/>
              </a:rPr>
              <a:t>idea</a:t>
            </a:r>
            <a:r>
              <a:rPr sz="1200" spc="-40" dirty="0">
                <a:latin typeface="Ubuntu" panose="020B0504030602030204" pitchFamily="34" charset="0"/>
                <a:cs typeface="Microsoft Sans Serif"/>
              </a:rPr>
              <a:t> </a:t>
            </a:r>
            <a:r>
              <a:rPr sz="1200" spc="79" dirty="0">
                <a:latin typeface="Ubuntu" panose="020B0504030602030204" pitchFamily="34" charset="0"/>
                <a:cs typeface="Microsoft Sans Serif"/>
              </a:rPr>
              <a:t>for</a:t>
            </a:r>
            <a:r>
              <a:rPr sz="1200" spc="-44" dirty="0">
                <a:latin typeface="Ubuntu" panose="020B0504030602030204" pitchFamily="34" charset="0"/>
                <a:cs typeface="Microsoft Sans Serif"/>
              </a:rPr>
              <a:t> </a:t>
            </a:r>
            <a:r>
              <a:rPr sz="1200" spc="49" dirty="0">
                <a:latin typeface="Ubuntu" panose="020B0504030602030204" pitchFamily="34" charset="0"/>
                <a:cs typeface="Microsoft Sans Serif"/>
              </a:rPr>
              <a:t>them </a:t>
            </a:r>
            <a:r>
              <a:rPr sz="1200" spc="-313" dirty="0">
                <a:latin typeface="Ubuntu" panose="020B0504030602030204" pitchFamily="34" charset="0"/>
                <a:cs typeface="Microsoft Sans Serif"/>
              </a:rPr>
              <a:t> </a:t>
            </a:r>
            <a:r>
              <a:rPr sz="1200" spc="88" dirty="0">
                <a:latin typeface="Ubuntu" panose="020B0504030602030204" pitchFamily="34" charset="0"/>
                <a:cs typeface="Microsoft Sans Serif"/>
              </a:rPr>
              <a:t>to</a:t>
            </a:r>
            <a:r>
              <a:rPr sz="1200" spc="-49" dirty="0">
                <a:latin typeface="Ubuntu" panose="020B0504030602030204" pitchFamily="34" charset="0"/>
                <a:cs typeface="Microsoft Sans Serif"/>
              </a:rPr>
              <a:t> </a:t>
            </a:r>
            <a:r>
              <a:rPr sz="1200" spc="-18" dirty="0">
                <a:latin typeface="Ubuntu" panose="020B0504030602030204" pitchFamily="34" charset="0"/>
                <a:cs typeface="Microsoft Sans Serif"/>
              </a:rPr>
              <a:t>cover.</a:t>
            </a:r>
            <a:endParaRPr sz="1200" dirty="0">
              <a:latin typeface="Ubuntu" panose="020B0504030602030204" pitchFamily="34" charset="0"/>
              <a:cs typeface="Microsoft Sans Serif"/>
            </a:endParaRPr>
          </a:p>
          <a:p>
            <a:pPr marL="171450" indent="-171450">
              <a:spcBef>
                <a:spcPts val="22"/>
              </a:spcBef>
              <a:buClr>
                <a:srgbClr val="39BB9C"/>
              </a:buClr>
              <a:buSzPct val="150000"/>
              <a:buFont typeface="Arial" panose="020B0604020202020204" pitchFamily="34" charset="0"/>
              <a:buChar char="•"/>
            </a:pPr>
            <a:endParaRPr sz="1200" dirty="0">
              <a:latin typeface="Ubuntu" panose="020B0504030602030204" pitchFamily="34" charset="0"/>
              <a:cs typeface="Microsoft Sans Serif"/>
            </a:endParaRPr>
          </a:p>
          <a:p>
            <a:pPr marL="796226" indent="-171450">
              <a:buClr>
                <a:srgbClr val="39BB9C"/>
              </a:buClr>
              <a:buSzPct val="150000"/>
              <a:buFont typeface="Arial" panose="020B0604020202020204" pitchFamily="34" charset="0"/>
              <a:buChar char="•"/>
            </a:pPr>
            <a:r>
              <a:rPr sz="1200" spc="4" dirty="0">
                <a:latin typeface="Ubuntu" panose="020B0504030602030204" pitchFamily="34" charset="0"/>
                <a:cs typeface="Microsoft Sans Serif"/>
              </a:rPr>
              <a:t>Post</a:t>
            </a:r>
            <a:r>
              <a:rPr sz="1200" spc="-49" dirty="0">
                <a:latin typeface="Ubuntu" panose="020B0504030602030204" pitchFamily="34" charset="0"/>
                <a:cs typeface="Microsoft Sans Serif"/>
              </a:rPr>
              <a:t> </a:t>
            </a:r>
            <a:r>
              <a:rPr sz="1200" spc="35" dirty="0">
                <a:latin typeface="Ubuntu" panose="020B0504030602030204" pitchFamily="34" charset="0"/>
                <a:cs typeface="Microsoft Sans Serif"/>
              </a:rPr>
              <a:t>photos</a:t>
            </a:r>
            <a:r>
              <a:rPr sz="1200" spc="-44" dirty="0">
                <a:latin typeface="Ubuntu" panose="020B0504030602030204" pitchFamily="34" charset="0"/>
                <a:cs typeface="Microsoft Sans Serif"/>
              </a:rPr>
              <a:t> </a:t>
            </a:r>
            <a:r>
              <a:rPr sz="1200" spc="4" dirty="0">
                <a:latin typeface="Ubuntu" panose="020B0504030602030204" pitchFamily="34" charset="0"/>
                <a:cs typeface="Microsoft Sans Serif"/>
              </a:rPr>
              <a:t>and</a:t>
            </a:r>
            <a:r>
              <a:rPr sz="1200" spc="-49" dirty="0">
                <a:latin typeface="Ubuntu" panose="020B0504030602030204" pitchFamily="34" charset="0"/>
                <a:cs typeface="Microsoft Sans Serif"/>
              </a:rPr>
              <a:t> </a:t>
            </a:r>
            <a:r>
              <a:rPr sz="1200" spc="31" dirty="0">
                <a:latin typeface="Ubuntu" panose="020B0504030602030204" pitchFamily="34" charset="0"/>
                <a:cs typeface="Microsoft Sans Serif"/>
              </a:rPr>
              <a:t>your</a:t>
            </a:r>
            <a:r>
              <a:rPr sz="1200" spc="-44" dirty="0">
                <a:latin typeface="Ubuntu" panose="020B0504030602030204" pitchFamily="34" charset="0"/>
                <a:cs typeface="Microsoft Sans Serif"/>
              </a:rPr>
              <a:t> </a:t>
            </a:r>
            <a:r>
              <a:rPr sz="1200" spc="44" dirty="0">
                <a:latin typeface="Ubuntu" panose="020B0504030602030204" pitchFamily="34" charset="0"/>
                <a:cs typeface="Microsoft Sans Serif"/>
              </a:rPr>
              <a:t>work</a:t>
            </a:r>
            <a:r>
              <a:rPr sz="1200" spc="-44" dirty="0">
                <a:latin typeface="Ubuntu" panose="020B0504030602030204" pitchFamily="34" charset="0"/>
                <a:cs typeface="Microsoft Sans Serif"/>
              </a:rPr>
              <a:t> </a:t>
            </a:r>
            <a:r>
              <a:rPr sz="1200" spc="31" dirty="0">
                <a:latin typeface="Ubuntu" panose="020B0504030602030204" pitchFamily="34" charset="0"/>
                <a:cs typeface="Microsoft Sans Serif"/>
              </a:rPr>
              <a:t>on</a:t>
            </a:r>
            <a:r>
              <a:rPr sz="1200" spc="-49" dirty="0">
                <a:latin typeface="Ubuntu" panose="020B0504030602030204" pitchFamily="34" charset="0"/>
                <a:cs typeface="Microsoft Sans Serif"/>
              </a:rPr>
              <a:t> </a:t>
            </a:r>
            <a:r>
              <a:rPr sz="1200" spc="-4" dirty="0">
                <a:latin typeface="Ubuntu" panose="020B0504030602030204" pitchFamily="34" charset="0"/>
                <a:cs typeface="Microsoft Sans Serif"/>
              </a:rPr>
              <a:t>social</a:t>
            </a:r>
            <a:r>
              <a:rPr sz="1200" spc="-44" dirty="0">
                <a:latin typeface="Ubuntu" panose="020B0504030602030204" pitchFamily="34" charset="0"/>
                <a:cs typeface="Microsoft Sans Serif"/>
              </a:rPr>
              <a:t> </a:t>
            </a:r>
            <a:r>
              <a:rPr sz="1200" spc="13" dirty="0">
                <a:latin typeface="Ubuntu" panose="020B0504030602030204" pitchFamily="34" charset="0"/>
                <a:cs typeface="Microsoft Sans Serif"/>
              </a:rPr>
              <a:t>media</a:t>
            </a:r>
            <a:r>
              <a:rPr sz="1200" spc="-49" dirty="0">
                <a:latin typeface="Ubuntu" panose="020B0504030602030204" pitchFamily="34" charset="0"/>
                <a:cs typeface="Microsoft Sans Serif"/>
              </a:rPr>
              <a:t> </a:t>
            </a:r>
            <a:r>
              <a:rPr sz="1200" spc="4" dirty="0">
                <a:latin typeface="Ubuntu" panose="020B0504030602030204" pitchFamily="34" charset="0"/>
                <a:cs typeface="Microsoft Sans Serif"/>
              </a:rPr>
              <a:t>and</a:t>
            </a:r>
            <a:r>
              <a:rPr sz="1200" spc="-44" dirty="0">
                <a:latin typeface="Ubuntu" panose="020B0504030602030204" pitchFamily="34" charset="0"/>
                <a:cs typeface="Microsoft Sans Serif"/>
              </a:rPr>
              <a:t> </a:t>
            </a:r>
            <a:r>
              <a:rPr sz="1200" spc="44" dirty="0">
                <a:latin typeface="Ubuntu" panose="020B0504030602030204" pitchFamily="34" charset="0"/>
                <a:cs typeface="Microsoft Sans Serif"/>
              </a:rPr>
              <a:t>tag</a:t>
            </a:r>
            <a:r>
              <a:rPr sz="1200" spc="-44" dirty="0">
                <a:latin typeface="Ubuntu" panose="020B0504030602030204" pitchFamily="34" charset="0"/>
                <a:cs typeface="Microsoft Sans Serif"/>
              </a:rPr>
              <a:t> </a:t>
            </a:r>
            <a:r>
              <a:rPr sz="1200" spc="57" dirty="0">
                <a:latin typeface="Ubuntu" panose="020B0504030602030204" pitchFamily="34" charset="0"/>
                <a:cs typeface="Microsoft Sans Serif"/>
              </a:rPr>
              <a:t>the</a:t>
            </a:r>
            <a:r>
              <a:rPr sz="1200" spc="-49" dirty="0">
                <a:latin typeface="Ubuntu" panose="020B0504030602030204" pitchFamily="34" charset="0"/>
                <a:cs typeface="Microsoft Sans Serif"/>
              </a:rPr>
              <a:t> </a:t>
            </a:r>
            <a:r>
              <a:rPr sz="1200" spc="4" dirty="0">
                <a:latin typeface="Ubuntu" panose="020B0504030602030204" pitchFamily="34" charset="0"/>
                <a:cs typeface="Microsoft Sans Serif"/>
              </a:rPr>
              <a:t>news</a:t>
            </a:r>
            <a:r>
              <a:rPr sz="1200" spc="-44" dirty="0">
                <a:latin typeface="Ubuntu" panose="020B0504030602030204" pitchFamily="34" charset="0"/>
                <a:cs typeface="Microsoft Sans Serif"/>
              </a:rPr>
              <a:t> </a:t>
            </a:r>
            <a:r>
              <a:rPr sz="1200" spc="40" dirty="0">
                <a:latin typeface="Ubuntu" panose="020B0504030602030204" pitchFamily="34" charset="0"/>
                <a:cs typeface="Microsoft Sans Serif"/>
              </a:rPr>
              <a:t>outlets.</a:t>
            </a:r>
            <a:endParaRPr sz="1200" dirty="0">
              <a:latin typeface="Ubuntu" panose="020B0504030602030204" pitchFamily="34" charset="0"/>
              <a:cs typeface="Microsoft Sans Serif"/>
            </a:endParaRPr>
          </a:p>
          <a:p>
            <a:pPr marL="171450" indent="-171450">
              <a:lnSpc>
                <a:spcPct val="100000"/>
              </a:lnSpc>
              <a:buClr>
                <a:srgbClr val="39BB9C"/>
              </a:buClr>
              <a:buSzPct val="150000"/>
              <a:buFont typeface="Arial" panose="020B0604020202020204" pitchFamily="34" charset="0"/>
              <a:buChar char="•"/>
            </a:pPr>
            <a:endParaRPr sz="1200" dirty="0">
              <a:latin typeface="Ubuntu" panose="020B0504030602030204" pitchFamily="34" charset="0"/>
              <a:cs typeface="Microsoft Sans Serif"/>
            </a:endParaRPr>
          </a:p>
          <a:p>
            <a:pPr marL="796226" marR="4483" indent="-171450">
              <a:lnSpc>
                <a:spcPct val="101200"/>
              </a:lnSpc>
              <a:buClr>
                <a:srgbClr val="39BB9C"/>
              </a:buClr>
              <a:buSzPct val="150000"/>
              <a:buFont typeface="Arial" panose="020B0604020202020204" pitchFamily="34" charset="0"/>
              <a:buChar char="•"/>
            </a:pPr>
            <a:r>
              <a:rPr sz="1200" spc="53" dirty="0">
                <a:latin typeface="Ubuntu" panose="020B0504030602030204" pitchFamily="34" charset="0"/>
                <a:cs typeface="Microsoft Sans Serif"/>
              </a:rPr>
              <a:t>Alert</a:t>
            </a:r>
            <a:r>
              <a:rPr sz="1200" spc="-44" dirty="0">
                <a:latin typeface="Ubuntu" panose="020B0504030602030204" pitchFamily="34" charset="0"/>
                <a:cs typeface="Microsoft Sans Serif"/>
              </a:rPr>
              <a:t> </a:t>
            </a:r>
            <a:r>
              <a:rPr sz="1200" spc="31" dirty="0">
                <a:latin typeface="Ubuntu" panose="020B0504030602030204" pitchFamily="34" charset="0"/>
                <a:cs typeface="Microsoft Sans Serif"/>
              </a:rPr>
              <a:t>your</a:t>
            </a:r>
            <a:r>
              <a:rPr sz="1200" spc="-44" dirty="0">
                <a:latin typeface="Ubuntu" panose="020B0504030602030204" pitchFamily="34" charset="0"/>
                <a:cs typeface="Microsoft Sans Serif"/>
              </a:rPr>
              <a:t> </a:t>
            </a:r>
            <a:r>
              <a:rPr sz="1200" spc="-18" dirty="0">
                <a:latin typeface="Ubuntu" panose="020B0504030602030204" pitchFamily="34" charset="0"/>
                <a:cs typeface="Microsoft Sans Serif"/>
              </a:rPr>
              <a:t>Special</a:t>
            </a:r>
            <a:r>
              <a:rPr sz="1200" spc="-44" dirty="0">
                <a:latin typeface="Ubuntu" panose="020B0504030602030204" pitchFamily="34" charset="0"/>
                <a:cs typeface="Microsoft Sans Serif"/>
              </a:rPr>
              <a:t> </a:t>
            </a:r>
            <a:r>
              <a:rPr sz="1200" spc="4" dirty="0">
                <a:latin typeface="Ubuntu" panose="020B0504030602030204" pitchFamily="34" charset="0"/>
                <a:cs typeface="Microsoft Sans Serif"/>
              </a:rPr>
              <a:t>Olympics</a:t>
            </a:r>
            <a:r>
              <a:rPr sz="1200" spc="-40" dirty="0">
                <a:latin typeface="Ubuntu" panose="020B0504030602030204" pitchFamily="34" charset="0"/>
                <a:cs typeface="Microsoft Sans Serif"/>
              </a:rPr>
              <a:t> </a:t>
            </a:r>
            <a:r>
              <a:rPr sz="1200" spc="13" dirty="0">
                <a:latin typeface="Ubuntu" panose="020B0504030602030204" pitchFamily="34" charset="0"/>
                <a:cs typeface="Microsoft Sans Serif"/>
              </a:rPr>
              <a:t>Program</a:t>
            </a:r>
            <a:r>
              <a:rPr sz="1200" spc="-44" dirty="0">
                <a:latin typeface="Ubuntu" panose="020B0504030602030204" pitchFamily="34" charset="0"/>
                <a:cs typeface="Microsoft Sans Serif"/>
              </a:rPr>
              <a:t> </a:t>
            </a:r>
            <a:r>
              <a:rPr sz="1200" spc="26" dirty="0">
                <a:latin typeface="Ubuntu" panose="020B0504030602030204" pitchFamily="34" charset="0"/>
                <a:cs typeface="Microsoft Sans Serif"/>
              </a:rPr>
              <a:t>when</a:t>
            </a:r>
            <a:r>
              <a:rPr sz="1200" spc="-44" dirty="0">
                <a:latin typeface="Ubuntu" panose="020B0504030602030204" pitchFamily="34" charset="0"/>
                <a:cs typeface="Microsoft Sans Serif"/>
              </a:rPr>
              <a:t> </a:t>
            </a:r>
            <a:r>
              <a:rPr sz="1200" spc="18" dirty="0">
                <a:latin typeface="Ubuntu" panose="020B0504030602030204" pitchFamily="34" charset="0"/>
                <a:cs typeface="Microsoft Sans Serif"/>
              </a:rPr>
              <a:t>you</a:t>
            </a:r>
            <a:r>
              <a:rPr sz="1200" spc="-44" dirty="0">
                <a:latin typeface="Ubuntu" panose="020B0504030602030204" pitchFamily="34" charset="0"/>
                <a:cs typeface="Microsoft Sans Serif"/>
              </a:rPr>
              <a:t> </a:t>
            </a:r>
            <a:r>
              <a:rPr sz="1200" spc="9" dirty="0">
                <a:latin typeface="Ubuntu" panose="020B0504030602030204" pitchFamily="34" charset="0"/>
                <a:cs typeface="Microsoft Sans Serif"/>
              </a:rPr>
              <a:t>are</a:t>
            </a:r>
            <a:r>
              <a:rPr sz="1200" spc="-40" dirty="0">
                <a:latin typeface="Ubuntu" panose="020B0504030602030204" pitchFamily="34" charset="0"/>
                <a:cs typeface="Microsoft Sans Serif"/>
              </a:rPr>
              <a:t> </a:t>
            </a:r>
            <a:r>
              <a:rPr sz="1200" spc="31" dirty="0">
                <a:latin typeface="Ubuntu" panose="020B0504030602030204" pitchFamily="34" charset="0"/>
                <a:cs typeface="Microsoft Sans Serif"/>
              </a:rPr>
              <a:t>doing</a:t>
            </a:r>
            <a:r>
              <a:rPr sz="1200" spc="-44" dirty="0">
                <a:latin typeface="Ubuntu" panose="020B0504030602030204" pitchFamily="34" charset="0"/>
                <a:cs typeface="Microsoft Sans Serif"/>
              </a:rPr>
              <a:t> </a:t>
            </a:r>
            <a:r>
              <a:rPr sz="1200" spc="26" dirty="0">
                <a:latin typeface="Ubuntu" panose="020B0504030602030204" pitchFamily="34" charset="0"/>
                <a:cs typeface="Microsoft Sans Serif"/>
              </a:rPr>
              <a:t>something</a:t>
            </a:r>
            <a:r>
              <a:rPr sz="1200" spc="-44" dirty="0">
                <a:latin typeface="Ubuntu" panose="020B0504030602030204" pitchFamily="34" charset="0"/>
                <a:cs typeface="Microsoft Sans Serif"/>
              </a:rPr>
              <a:t> </a:t>
            </a:r>
            <a:r>
              <a:rPr sz="1200" spc="-13" dirty="0">
                <a:latin typeface="Ubuntu" panose="020B0504030602030204" pitchFamily="34" charset="0"/>
                <a:cs typeface="Microsoft Sans Serif"/>
              </a:rPr>
              <a:t>so </a:t>
            </a:r>
            <a:r>
              <a:rPr sz="1200" spc="-313" dirty="0">
                <a:latin typeface="Ubuntu" panose="020B0504030602030204" pitchFamily="34" charset="0"/>
                <a:cs typeface="Microsoft Sans Serif"/>
              </a:rPr>
              <a:t> </a:t>
            </a:r>
            <a:r>
              <a:rPr sz="1200" spc="40" dirty="0">
                <a:latin typeface="Ubuntu" panose="020B0504030602030204" pitchFamily="34" charset="0"/>
                <a:cs typeface="Microsoft Sans Serif"/>
              </a:rPr>
              <a:t>they</a:t>
            </a:r>
            <a:r>
              <a:rPr sz="1200" spc="-49" dirty="0">
                <a:latin typeface="Ubuntu" panose="020B0504030602030204" pitchFamily="34" charset="0"/>
                <a:cs typeface="Microsoft Sans Serif"/>
              </a:rPr>
              <a:t> </a:t>
            </a:r>
            <a:r>
              <a:rPr sz="1200" spc="-22" dirty="0">
                <a:latin typeface="Ubuntu" panose="020B0504030602030204" pitchFamily="34" charset="0"/>
                <a:cs typeface="Microsoft Sans Serif"/>
              </a:rPr>
              <a:t>can</a:t>
            </a:r>
            <a:r>
              <a:rPr sz="1200" spc="-44" dirty="0">
                <a:latin typeface="Ubuntu" panose="020B0504030602030204" pitchFamily="34" charset="0"/>
                <a:cs typeface="Microsoft Sans Serif"/>
              </a:rPr>
              <a:t> </a:t>
            </a:r>
            <a:r>
              <a:rPr sz="1200" spc="26" dirty="0">
                <a:latin typeface="Ubuntu" panose="020B0504030602030204" pitchFamily="34" charset="0"/>
                <a:cs typeface="Microsoft Sans Serif"/>
              </a:rPr>
              <a:t>help</a:t>
            </a:r>
            <a:r>
              <a:rPr sz="1200" spc="-44" dirty="0">
                <a:latin typeface="Ubuntu" panose="020B0504030602030204" pitchFamily="34" charset="0"/>
                <a:cs typeface="Microsoft Sans Serif"/>
              </a:rPr>
              <a:t> </a:t>
            </a:r>
            <a:r>
              <a:rPr sz="1200" spc="18" dirty="0">
                <a:latin typeface="Ubuntu" panose="020B0504030602030204" pitchFamily="34" charset="0"/>
                <a:cs typeface="Microsoft Sans Serif"/>
              </a:rPr>
              <a:t>you</a:t>
            </a:r>
            <a:r>
              <a:rPr sz="1200" spc="-44" dirty="0">
                <a:latin typeface="Ubuntu" panose="020B0504030602030204" pitchFamily="34" charset="0"/>
                <a:cs typeface="Microsoft Sans Serif"/>
              </a:rPr>
              <a:t> </a:t>
            </a:r>
            <a:r>
              <a:rPr sz="1200" spc="57" dirty="0">
                <a:latin typeface="Ubuntu" panose="020B0504030602030204" pitchFamily="34" charset="0"/>
                <a:cs typeface="Microsoft Sans Serif"/>
              </a:rPr>
              <a:t>get</a:t>
            </a:r>
            <a:r>
              <a:rPr sz="1200" spc="-44" dirty="0">
                <a:latin typeface="Ubuntu" panose="020B0504030602030204" pitchFamily="34" charset="0"/>
                <a:cs typeface="Microsoft Sans Serif"/>
              </a:rPr>
              <a:t> </a:t>
            </a:r>
            <a:r>
              <a:rPr sz="1200" spc="26" dirty="0">
                <a:latin typeface="Ubuntu" panose="020B0504030602030204" pitchFamily="34" charset="0"/>
                <a:cs typeface="Microsoft Sans Serif"/>
              </a:rPr>
              <a:t>in</a:t>
            </a:r>
            <a:r>
              <a:rPr sz="1200" spc="-44" dirty="0">
                <a:latin typeface="Ubuntu" panose="020B0504030602030204" pitchFamily="34" charset="0"/>
                <a:cs typeface="Microsoft Sans Serif"/>
              </a:rPr>
              <a:t> </a:t>
            </a:r>
            <a:r>
              <a:rPr sz="1200" spc="57" dirty="0">
                <a:latin typeface="Ubuntu" panose="020B0504030602030204" pitchFamily="34" charset="0"/>
                <a:cs typeface="Microsoft Sans Serif"/>
              </a:rPr>
              <a:t>the</a:t>
            </a:r>
            <a:r>
              <a:rPr sz="1200" spc="-44" dirty="0">
                <a:latin typeface="Ubuntu" panose="020B0504030602030204" pitchFamily="34" charset="0"/>
                <a:cs typeface="Microsoft Sans Serif"/>
              </a:rPr>
              <a:t> </a:t>
            </a:r>
            <a:r>
              <a:rPr sz="1200" spc="4" dirty="0">
                <a:latin typeface="Ubuntu" panose="020B0504030602030204" pitchFamily="34" charset="0"/>
                <a:cs typeface="Microsoft Sans Serif"/>
              </a:rPr>
              <a:t>media.</a:t>
            </a:r>
            <a:endParaRPr sz="1200" dirty="0">
              <a:latin typeface="Ubuntu" panose="020B0504030602030204" pitchFamily="34" charset="0"/>
              <a:cs typeface="Microsoft Sans Serif"/>
            </a:endParaRPr>
          </a:p>
        </p:txBody>
      </p:sp>
      <p:sp>
        <p:nvSpPr>
          <p:cNvPr id="5" name="object 3">
            <a:extLst>
              <a:ext uri="{FF2B5EF4-FFF2-40B4-BE49-F238E27FC236}">
                <a16:creationId xmlns:a16="http://schemas.microsoft.com/office/drawing/2014/main" id="{B59F7E8B-1480-43D8-BA78-EFA45930FF08}"/>
              </a:ext>
            </a:extLst>
          </p:cNvPr>
          <p:cNvSpPr txBox="1"/>
          <p:nvPr/>
        </p:nvSpPr>
        <p:spPr>
          <a:xfrm>
            <a:off x="392205" y="8734631"/>
            <a:ext cx="5093074" cy="366651"/>
          </a:xfrm>
          <a:prstGeom prst="rect">
            <a:avLst/>
          </a:prstGeom>
        </p:spPr>
        <p:txBody>
          <a:bodyPr vert="horz" wrap="square" lIns="0" tIns="8965" rIns="0" bIns="0" rtlCol="0">
            <a:spAutoFit/>
          </a:bodyPr>
          <a:lstStyle/>
          <a:p>
            <a:pPr marL="11206" marR="4483">
              <a:lnSpc>
                <a:spcPct val="101200"/>
              </a:lnSpc>
              <a:spcBef>
                <a:spcPts val="71"/>
              </a:spcBef>
            </a:pPr>
            <a:r>
              <a:rPr sz="1200" spc="-22" dirty="0">
                <a:latin typeface="Ubuntu" panose="020B0504030602030204" pitchFamily="34" charset="0"/>
                <a:cs typeface="Microsoft Sans Serif"/>
              </a:rPr>
              <a:t>Please </a:t>
            </a:r>
            <a:r>
              <a:rPr sz="1200" spc="31" dirty="0">
                <a:latin typeface="Ubuntu" panose="020B0504030602030204" pitchFamily="34" charset="0"/>
                <a:cs typeface="Microsoft Sans Serif"/>
              </a:rPr>
              <a:t>complete </a:t>
            </a:r>
            <a:r>
              <a:rPr sz="1200" spc="57" dirty="0">
                <a:latin typeface="Ubuntu" panose="020B0504030602030204" pitchFamily="34" charset="0"/>
                <a:cs typeface="Microsoft Sans Serif"/>
              </a:rPr>
              <a:t>the </a:t>
            </a:r>
            <a:r>
              <a:rPr sz="1200" u="heavy" spc="4" dirty="0">
                <a:solidFill>
                  <a:srgbClr val="215E9E"/>
                </a:solidFill>
                <a:uFill>
                  <a:solidFill>
                    <a:srgbClr val="215E9E"/>
                  </a:solidFill>
                </a:uFill>
                <a:latin typeface="Ubuntu" panose="020B0504030602030204" pitchFamily="34" charset="0"/>
                <a:cs typeface="Microsoft Sans Serif"/>
                <a:hlinkClick r:id="rId2"/>
              </a:rPr>
              <a:t>Training </a:t>
            </a:r>
            <a:r>
              <a:rPr sz="1200" u="heavy" spc="9" dirty="0">
                <a:solidFill>
                  <a:srgbClr val="215E9E"/>
                </a:solidFill>
                <a:uFill>
                  <a:solidFill>
                    <a:srgbClr val="215E9E"/>
                  </a:solidFill>
                </a:uFill>
                <a:latin typeface="Ubuntu" panose="020B0504030602030204" pitchFamily="34" charset="0"/>
                <a:cs typeface="Microsoft Sans Serif"/>
                <a:hlinkClick r:id="rId2"/>
              </a:rPr>
              <a:t>Evaluation </a:t>
            </a:r>
            <a:r>
              <a:rPr sz="1200" u="heavy" spc="-4" dirty="0">
                <a:solidFill>
                  <a:srgbClr val="215E9E"/>
                </a:solidFill>
                <a:uFill>
                  <a:solidFill>
                    <a:srgbClr val="215E9E"/>
                  </a:solidFill>
                </a:uFill>
                <a:latin typeface="Ubuntu" panose="020B0504030602030204" pitchFamily="34" charset="0"/>
                <a:cs typeface="Microsoft Sans Serif"/>
                <a:hlinkClick r:id="rId2"/>
              </a:rPr>
              <a:t>Form</a:t>
            </a:r>
            <a:r>
              <a:rPr sz="1200" spc="-4" dirty="0">
                <a:latin typeface="Ubuntu" panose="020B0504030602030204" pitchFamily="34" charset="0"/>
                <a:cs typeface="Microsoft Sans Serif"/>
              </a:rPr>
              <a:t>: </a:t>
            </a:r>
            <a:r>
              <a:rPr sz="1200" dirty="0">
                <a:latin typeface="Ubuntu" panose="020B0504030602030204" pitchFamily="34" charset="0"/>
                <a:cs typeface="Microsoft Sans Serif"/>
              </a:rPr>
              <a:t> </a:t>
            </a:r>
            <a:r>
              <a:rPr sz="1200" spc="13" dirty="0">
                <a:latin typeface="Ubuntu" panose="020B0504030602030204" pitchFamily="34" charset="0"/>
                <a:cs typeface="Microsoft Sans Serif"/>
              </a:rPr>
              <a:t>https://specialolympics.qualtrics.com/jfe/form/SV_5cZHOzU0qemAkDP</a:t>
            </a:r>
            <a:endParaRPr sz="1200" dirty="0">
              <a:latin typeface="Ubuntu" panose="020B0504030602030204" pitchFamily="34" charset="0"/>
              <a:cs typeface="Microsoft Sans Serif"/>
            </a:endParaRPr>
          </a:p>
        </p:txBody>
      </p:sp>
      <p:pic>
        <p:nvPicPr>
          <p:cNvPr id="6" name="object 7">
            <a:extLst>
              <a:ext uri="{FF2B5EF4-FFF2-40B4-BE49-F238E27FC236}">
                <a16:creationId xmlns:a16="http://schemas.microsoft.com/office/drawing/2014/main" id="{49C09C0C-21BB-4923-A9ED-F5C576057F90}"/>
              </a:ext>
            </a:extLst>
          </p:cNvPr>
          <p:cNvPicPr/>
          <p:nvPr/>
        </p:nvPicPr>
        <p:blipFill>
          <a:blip r:embed="rId3" cstate="print"/>
          <a:stretch>
            <a:fillRect/>
          </a:stretch>
        </p:blipFill>
        <p:spPr>
          <a:xfrm>
            <a:off x="5740600" y="8461825"/>
            <a:ext cx="645913" cy="645913"/>
          </a:xfrm>
          <a:prstGeom prst="rect">
            <a:avLst/>
          </a:prstGeom>
        </p:spPr>
      </p:pic>
    </p:spTree>
    <p:extLst>
      <p:ext uri="{BB962C8B-B14F-4D97-AF65-F5344CB8AC3E}">
        <p14:creationId xmlns:p14="http://schemas.microsoft.com/office/powerpoint/2010/main" val="28135399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12924743-30E0-49FB-B728-881294917365}"/>
              </a:ext>
            </a:extLst>
          </p:cNvPr>
          <p:cNvSpPr>
            <a:spLocks noGrp="1"/>
          </p:cNvSpPr>
          <p:nvPr>
            <p:ph type="sldNum" sz="quarter" idx="12"/>
          </p:nvPr>
        </p:nvSpPr>
        <p:spPr/>
        <p:txBody>
          <a:bodyPr vert="horz" lIns="91440" tIns="45720" rIns="91440" bIns="45720" rtlCol="0" anchor="ctr"/>
          <a:lstStyle/>
          <a:p>
            <a:fld id="{67B04227-7E0D-CC41-96C5-A6713E1AB6ED}" type="slidenum">
              <a:rPr lang="en-US" sz="1200" smtClean="0">
                <a:solidFill>
                  <a:srgbClr val="7A9A91"/>
                </a:solidFill>
                <a:latin typeface="Ubuntu" panose="020B0504030602030204" pitchFamily="34" charset="0"/>
              </a:rPr>
              <a:pPr/>
              <a:t>4</a:t>
            </a:fld>
            <a:endParaRPr lang="en-US" sz="1200" dirty="0">
              <a:solidFill>
                <a:srgbClr val="7A9A91"/>
              </a:solidFill>
              <a:latin typeface="Ubuntu" panose="020B0504030602030204" pitchFamily="34" charset="0"/>
            </a:endParaRPr>
          </a:p>
        </p:txBody>
      </p:sp>
      <p:sp>
        <p:nvSpPr>
          <p:cNvPr id="43" name="object 3">
            <a:extLst>
              <a:ext uri="{FF2B5EF4-FFF2-40B4-BE49-F238E27FC236}">
                <a16:creationId xmlns:a16="http://schemas.microsoft.com/office/drawing/2014/main" id="{CC5371A6-0D6D-4653-A189-D2E4AD1A7869}"/>
              </a:ext>
            </a:extLst>
          </p:cNvPr>
          <p:cNvSpPr/>
          <p:nvPr/>
        </p:nvSpPr>
        <p:spPr>
          <a:xfrm>
            <a:off x="417978" y="700204"/>
            <a:ext cx="6440021" cy="134471"/>
          </a:xfrm>
          <a:custGeom>
            <a:avLst/>
            <a:gdLst/>
            <a:ahLst/>
            <a:cxnLst/>
            <a:rect l="l" t="t" r="r" b="b"/>
            <a:pathLst>
              <a:path w="7298690" h="152400">
                <a:moveTo>
                  <a:pt x="0" y="152400"/>
                </a:moveTo>
                <a:lnTo>
                  <a:pt x="7298690" y="152400"/>
                </a:lnTo>
                <a:lnTo>
                  <a:pt x="7298690" y="0"/>
                </a:lnTo>
                <a:lnTo>
                  <a:pt x="0" y="0"/>
                </a:lnTo>
                <a:lnTo>
                  <a:pt x="0" y="152400"/>
                </a:lnTo>
                <a:close/>
              </a:path>
            </a:pathLst>
          </a:custGeom>
          <a:solidFill>
            <a:srgbClr val="016A5F">
              <a:alpha val="9999"/>
            </a:srgbClr>
          </a:solidFill>
        </p:spPr>
        <p:txBody>
          <a:bodyPr wrap="square" lIns="0" tIns="0" rIns="0" bIns="0" rtlCol="0"/>
          <a:lstStyle/>
          <a:p>
            <a:pPr marL="0" marR="0" lvl="0" indent="0" defTabSz="859532" eaLnBrk="1" fontAlgn="auto" latinLnBrk="0" hangingPunct="1">
              <a:lnSpc>
                <a:spcPct val="100000"/>
              </a:lnSpc>
              <a:spcBef>
                <a:spcPts val="0"/>
              </a:spcBef>
              <a:spcAft>
                <a:spcPts val="0"/>
              </a:spcAft>
              <a:buClrTx/>
              <a:buSzTx/>
              <a:buFontTx/>
              <a:buNone/>
              <a:tabLst/>
              <a:defRPr/>
            </a:pPr>
            <a:endParaRPr kumimoji="0" sz="1493" b="0" i="0" u="none" strike="noStrike" kern="0" cap="none" spc="0" normalizeH="0" baseline="0" noProof="0" dirty="0">
              <a:ln>
                <a:noFill/>
              </a:ln>
              <a:solidFill>
                <a:srgbClr val="E6F0EF"/>
              </a:solidFill>
              <a:effectLst/>
              <a:uLnTx/>
              <a:uFillTx/>
            </a:endParaRPr>
          </a:p>
        </p:txBody>
      </p:sp>
      <p:sp>
        <p:nvSpPr>
          <p:cNvPr id="44" name="object 4">
            <a:extLst>
              <a:ext uri="{FF2B5EF4-FFF2-40B4-BE49-F238E27FC236}">
                <a16:creationId xmlns:a16="http://schemas.microsoft.com/office/drawing/2014/main" id="{2416077A-AD63-4C69-8C4E-402A27B13096}"/>
              </a:ext>
            </a:extLst>
          </p:cNvPr>
          <p:cNvSpPr txBox="1"/>
          <p:nvPr/>
        </p:nvSpPr>
        <p:spPr>
          <a:xfrm>
            <a:off x="392207" y="7463576"/>
            <a:ext cx="2763931" cy="288314"/>
          </a:xfrm>
          <a:prstGeom prst="rect">
            <a:avLst/>
          </a:prstGeom>
        </p:spPr>
        <p:txBody>
          <a:bodyPr vert="horz" wrap="square" lIns="0" tIns="11206" rIns="0" bIns="0" rtlCol="0">
            <a:spAutoFit/>
          </a:bodyPr>
          <a:lstStyle/>
          <a:p>
            <a:pPr marL="11206" defTabSz="859532">
              <a:spcBef>
                <a:spcPts val="88"/>
              </a:spcBef>
            </a:pPr>
            <a:r>
              <a:rPr b="1" spc="-31" dirty="0">
                <a:solidFill>
                  <a:srgbClr val="016A5F"/>
                </a:solidFill>
                <a:latin typeface="Ubuntu" panose="020B0504030602030204" pitchFamily="34" charset="0"/>
                <a:cs typeface="Arial"/>
              </a:rPr>
              <a:t>Why</a:t>
            </a:r>
            <a:r>
              <a:rPr b="1" spc="-88" dirty="0">
                <a:solidFill>
                  <a:srgbClr val="016A5F"/>
                </a:solidFill>
                <a:latin typeface="Ubuntu" panose="020B0504030602030204" pitchFamily="34" charset="0"/>
                <a:cs typeface="Arial"/>
              </a:rPr>
              <a:t> </a:t>
            </a:r>
            <a:r>
              <a:rPr b="1" spc="-9" dirty="0">
                <a:solidFill>
                  <a:srgbClr val="016A5F"/>
                </a:solidFill>
                <a:latin typeface="Ubuntu" panose="020B0504030602030204" pitchFamily="34" charset="0"/>
                <a:cs typeface="Arial"/>
              </a:rPr>
              <a:t>your</a:t>
            </a:r>
            <a:r>
              <a:rPr b="1" spc="-84" dirty="0">
                <a:solidFill>
                  <a:srgbClr val="016A5F"/>
                </a:solidFill>
                <a:latin typeface="Ubuntu" panose="020B0504030602030204" pitchFamily="34" charset="0"/>
                <a:cs typeface="Arial"/>
              </a:rPr>
              <a:t> </a:t>
            </a:r>
            <a:r>
              <a:rPr b="1" spc="22" dirty="0">
                <a:solidFill>
                  <a:srgbClr val="016A5F"/>
                </a:solidFill>
                <a:latin typeface="Ubuntu" panose="020B0504030602030204" pitchFamily="34" charset="0"/>
                <a:cs typeface="Arial"/>
              </a:rPr>
              <a:t>story</a:t>
            </a:r>
            <a:r>
              <a:rPr b="1" spc="-84" dirty="0">
                <a:solidFill>
                  <a:srgbClr val="016A5F"/>
                </a:solidFill>
                <a:latin typeface="Ubuntu" panose="020B0504030602030204" pitchFamily="34" charset="0"/>
                <a:cs typeface="Arial"/>
              </a:rPr>
              <a:t> </a:t>
            </a:r>
            <a:r>
              <a:rPr b="1" spc="-9" dirty="0">
                <a:solidFill>
                  <a:srgbClr val="016A5F"/>
                </a:solidFill>
                <a:latin typeface="Ubuntu" panose="020B0504030602030204" pitchFamily="34" charset="0"/>
                <a:cs typeface="Arial"/>
              </a:rPr>
              <a:t>matters?</a:t>
            </a:r>
            <a:endParaRPr dirty="0">
              <a:solidFill>
                <a:prstClr val="black"/>
              </a:solidFill>
              <a:latin typeface="Ubuntu" panose="020B0504030602030204" pitchFamily="34" charset="0"/>
              <a:cs typeface="Arial"/>
            </a:endParaRPr>
          </a:p>
        </p:txBody>
      </p:sp>
      <p:grpSp>
        <p:nvGrpSpPr>
          <p:cNvPr id="45" name="object 5">
            <a:extLst>
              <a:ext uri="{FF2B5EF4-FFF2-40B4-BE49-F238E27FC236}">
                <a16:creationId xmlns:a16="http://schemas.microsoft.com/office/drawing/2014/main" id="{29E8D93C-168E-4E51-BCAE-0DB9DB1DE031}"/>
              </a:ext>
            </a:extLst>
          </p:cNvPr>
          <p:cNvGrpSpPr/>
          <p:nvPr/>
        </p:nvGrpSpPr>
        <p:grpSpPr>
          <a:xfrm>
            <a:off x="265581" y="1418666"/>
            <a:ext cx="6278655" cy="5964890"/>
            <a:chOff x="300990" y="1023621"/>
            <a:chExt cx="7115809" cy="6760209"/>
          </a:xfrm>
        </p:grpSpPr>
        <p:sp>
          <p:nvSpPr>
            <p:cNvPr id="46" name="object 6">
              <a:extLst>
                <a:ext uri="{FF2B5EF4-FFF2-40B4-BE49-F238E27FC236}">
                  <a16:creationId xmlns:a16="http://schemas.microsoft.com/office/drawing/2014/main" id="{863838FA-C5E2-4B6D-B8BF-34860AAE0A3A}"/>
                </a:ext>
              </a:extLst>
            </p:cNvPr>
            <p:cNvSpPr/>
            <p:nvPr/>
          </p:nvSpPr>
          <p:spPr>
            <a:xfrm>
              <a:off x="320040" y="1042671"/>
              <a:ext cx="7077709" cy="3322320"/>
            </a:xfrm>
            <a:custGeom>
              <a:avLst/>
              <a:gdLst/>
              <a:ahLst/>
              <a:cxnLst/>
              <a:rect l="l" t="t" r="r" b="b"/>
              <a:pathLst>
                <a:path w="7077709" h="3322320">
                  <a:moveTo>
                    <a:pt x="152400" y="0"/>
                  </a:moveTo>
                  <a:lnTo>
                    <a:pt x="104231" y="7769"/>
                  </a:lnTo>
                  <a:lnTo>
                    <a:pt x="62396" y="29405"/>
                  </a:lnTo>
                  <a:lnTo>
                    <a:pt x="29405" y="62396"/>
                  </a:lnTo>
                  <a:lnTo>
                    <a:pt x="7769" y="104231"/>
                  </a:lnTo>
                  <a:lnTo>
                    <a:pt x="0" y="152400"/>
                  </a:lnTo>
                  <a:lnTo>
                    <a:pt x="0" y="3169412"/>
                  </a:lnTo>
                  <a:lnTo>
                    <a:pt x="7769" y="3217580"/>
                  </a:lnTo>
                  <a:lnTo>
                    <a:pt x="29405" y="3259415"/>
                  </a:lnTo>
                  <a:lnTo>
                    <a:pt x="62396" y="3292406"/>
                  </a:lnTo>
                  <a:lnTo>
                    <a:pt x="104231" y="3314042"/>
                  </a:lnTo>
                  <a:lnTo>
                    <a:pt x="152400" y="3321812"/>
                  </a:lnTo>
                  <a:lnTo>
                    <a:pt x="6925056" y="3321812"/>
                  </a:lnTo>
                  <a:lnTo>
                    <a:pt x="6973224" y="3314042"/>
                  </a:lnTo>
                  <a:lnTo>
                    <a:pt x="7015059" y="3292406"/>
                  </a:lnTo>
                  <a:lnTo>
                    <a:pt x="7048050" y="3259415"/>
                  </a:lnTo>
                  <a:lnTo>
                    <a:pt x="7069686" y="3217580"/>
                  </a:lnTo>
                  <a:lnTo>
                    <a:pt x="7077456" y="3169412"/>
                  </a:lnTo>
                  <a:lnTo>
                    <a:pt x="7077456" y="152400"/>
                  </a:lnTo>
                  <a:lnTo>
                    <a:pt x="7069686" y="104231"/>
                  </a:lnTo>
                  <a:lnTo>
                    <a:pt x="7048050" y="62396"/>
                  </a:lnTo>
                  <a:lnTo>
                    <a:pt x="7015059" y="29405"/>
                  </a:lnTo>
                  <a:lnTo>
                    <a:pt x="6973224" y="7769"/>
                  </a:lnTo>
                  <a:lnTo>
                    <a:pt x="6925056" y="0"/>
                  </a:lnTo>
                  <a:lnTo>
                    <a:pt x="152400" y="0"/>
                  </a:lnTo>
                  <a:close/>
                </a:path>
              </a:pathLst>
            </a:custGeom>
            <a:ln w="38100">
              <a:solidFill>
                <a:schemeClr val="accent5">
                  <a:lumMod val="40000"/>
                  <a:lumOff val="60000"/>
                </a:schemeClr>
              </a:solidFill>
            </a:ln>
          </p:spPr>
          <p:txBody>
            <a:bodyPr wrap="square" lIns="0" tIns="0" rIns="0" bIns="0" rtlCol="0"/>
            <a:lstStyle/>
            <a:p>
              <a:pPr marL="0" marR="0" lvl="0" indent="0" defTabSz="859532" eaLnBrk="1" fontAlgn="auto" latinLnBrk="0" hangingPunct="1">
                <a:lnSpc>
                  <a:spcPct val="100000"/>
                </a:lnSpc>
                <a:spcBef>
                  <a:spcPts val="0"/>
                </a:spcBef>
                <a:spcAft>
                  <a:spcPts val="0"/>
                </a:spcAft>
                <a:buClrTx/>
                <a:buSzTx/>
                <a:buFontTx/>
                <a:buNone/>
                <a:tabLst/>
                <a:defRPr/>
              </a:pPr>
              <a:endParaRPr kumimoji="0" sz="1493" b="0" i="0" u="none" strike="noStrike" kern="0" cap="none" spc="0" normalizeH="0" baseline="0" noProof="0" dirty="0">
                <a:ln>
                  <a:noFill/>
                </a:ln>
                <a:solidFill>
                  <a:prstClr val="black"/>
                </a:solidFill>
                <a:effectLst/>
                <a:uLnTx/>
                <a:uFillTx/>
              </a:endParaRPr>
            </a:p>
          </p:txBody>
        </p:sp>
        <p:sp>
          <p:nvSpPr>
            <p:cNvPr id="47" name="object 7">
              <a:extLst>
                <a:ext uri="{FF2B5EF4-FFF2-40B4-BE49-F238E27FC236}">
                  <a16:creationId xmlns:a16="http://schemas.microsoft.com/office/drawing/2014/main" id="{00C4A783-472E-4753-9556-498CF2082EDB}"/>
                </a:ext>
              </a:extLst>
            </p:cNvPr>
            <p:cNvSpPr/>
            <p:nvPr/>
          </p:nvSpPr>
          <p:spPr>
            <a:xfrm>
              <a:off x="320040" y="4442715"/>
              <a:ext cx="7077709" cy="3322320"/>
            </a:xfrm>
            <a:custGeom>
              <a:avLst/>
              <a:gdLst/>
              <a:ahLst/>
              <a:cxnLst/>
              <a:rect l="l" t="t" r="r" b="b"/>
              <a:pathLst>
                <a:path w="7077709" h="3322320">
                  <a:moveTo>
                    <a:pt x="152400" y="0"/>
                  </a:moveTo>
                  <a:lnTo>
                    <a:pt x="104231" y="7769"/>
                  </a:lnTo>
                  <a:lnTo>
                    <a:pt x="62396" y="29405"/>
                  </a:lnTo>
                  <a:lnTo>
                    <a:pt x="29405" y="62396"/>
                  </a:lnTo>
                  <a:lnTo>
                    <a:pt x="7769" y="104231"/>
                  </a:lnTo>
                  <a:lnTo>
                    <a:pt x="0" y="152400"/>
                  </a:lnTo>
                  <a:lnTo>
                    <a:pt x="0" y="3169412"/>
                  </a:lnTo>
                  <a:lnTo>
                    <a:pt x="7769" y="3217580"/>
                  </a:lnTo>
                  <a:lnTo>
                    <a:pt x="29405" y="3259415"/>
                  </a:lnTo>
                  <a:lnTo>
                    <a:pt x="62396" y="3292406"/>
                  </a:lnTo>
                  <a:lnTo>
                    <a:pt x="104231" y="3314042"/>
                  </a:lnTo>
                  <a:lnTo>
                    <a:pt x="152400" y="3321812"/>
                  </a:lnTo>
                  <a:lnTo>
                    <a:pt x="6925056" y="3321812"/>
                  </a:lnTo>
                  <a:lnTo>
                    <a:pt x="6973224" y="3314042"/>
                  </a:lnTo>
                  <a:lnTo>
                    <a:pt x="7015059" y="3292406"/>
                  </a:lnTo>
                  <a:lnTo>
                    <a:pt x="7048050" y="3259415"/>
                  </a:lnTo>
                  <a:lnTo>
                    <a:pt x="7069686" y="3217580"/>
                  </a:lnTo>
                  <a:lnTo>
                    <a:pt x="7077456" y="3169412"/>
                  </a:lnTo>
                  <a:lnTo>
                    <a:pt x="7077456" y="152400"/>
                  </a:lnTo>
                  <a:lnTo>
                    <a:pt x="7069686" y="104231"/>
                  </a:lnTo>
                  <a:lnTo>
                    <a:pt x="7048050" y="62396"/>
                  </a:lnTo>
                  <a:lnTo>
                    <a:pt x="7015059" y="29405"/>
                  </a:lnTo>
                  <a:lnTo>
                    <a:pt x="6973224" y="7769"/>
                  </a:lnTo>
                  <a:lnTo>
                    <a:pt x="6925056" y="0"/>
                  </a:lnTo>
                  <a:lnTo>
                    <a:pt x="152400" y="0"/>
                  </a:lnTo>
                  <a:close/>
                </a:path>
              </a:pathLst>
            </a:custGeom>
            <a:ln w="38100">
              <a:solidFill>
                <a:schemeClr val="accent5">
                  <a:lumMod val="40000"/>
                  <a:lumOff val="60000"/>
                </a:schemeClr>
              </a:solidFill>
            </a:ln>
          </p:spPr>
          <p:txBody>
            <a:bodyPr wrap="square" lIns="0" tIns="0" rIns="0" bIns="0" rtlCol="0"/>
            <a:lstStyle/>
            <a:p>
              <a:pPr marL="0" marR="0" lvl="0" indent="0" defTabSz="859532" eaLnBrk="1" fontAlgn="auto" latinLnBrk="0" hangingPunct="1">
                <a:lnSpc>
                  <a:spcPct val="100000"/>
                </a:lnSpc>
                <a:spcBef>
                  <a:spcPts val="0"/>
                </a:spcBef>
                <a:spcAft>
                  <a:spcPts val="0"/>
                </a:spcAft>
                <a:buClrTx/>
                <a:buSzTx/>
                <a:buFontTx/>
                <a:buNone/>
                <a:tabLst/>
                <a:defRPr/>
              </a:pPr>
              <a:endParaRPr kumimoji="0" sz="1493" b="0" i="0" u="none" strike="noStrike" kern="0" cap="none" spc="0" normalizeH="0" baseline="0" noProof="0" dirty="0">
                <a:ln>
                  <a:noFill/>
                </a:ln>
                <a:solidFill>
                  <a:prstClr val="black"/>
                </a:solidFill>
                <a:effectLst/>
                <a:uLnTx/>
                <a:uFillTx/>
              </a:endParaRPr>
            </a:p>
          </p:txBody>
        </p:sp>
      </p:grpSp>
      <p:sp>
        <p:nvSpPr>
          <p:cNvPr id="48" name="object 8">
            <a:extLst>
              <a:ext uri="{FF2B5EF4-FFF2-40B4-BE49-F238E27FC236}">
                <a16:creationId xmlns:a16="http://schemas.microsoft.com/office/drawing/2014/main" id="{FB6D3824-4253-4CDF-B9DF-005C3871BE39}"/>
              </a:ext>
            </a:extLst>
          </p:cNvPr>
          <p:cNvSpPr txBox="1"/>
          <p:nvPr/>
        </p:nvSpPr>
        <p:spPr>
          <a:xfrm>
            <a:off x="392205" y="4488918"/>
            <a:ext cx="5779993" cy="201367"/>
          </a:xfrm>
          <a:prstGeom prst="rect">
            <a:avLst/>
          </a:prstGeom>
        </p:spPr>
        <p:txBody>
          <a:bodyPr vert="horz" wrap="square" lIns="0" tIns="11206" rIns="0" bIns="0" rtlCol="0">
            <a:spAutoFit/>
          </a:bodyPr>
          <a:lstStyle/>
          <a:p>
            <a:pPr marL="11206" defTabSz="859532">
              <a:spcBef>
                <a:spcPts val="88"/>
              </a:spcBef>
            </a:pPr>
            <a:r>
              <a:rPr sz="1235" spc="26" dirty="0">
                <a:solidFill>
                  <a:prstClr val="black"/>
                </a:solidFill>
                <a:latin typeface="Ubuntu" panose="020B0504030602030204" pitchFamily="34" charset="0"/>
                <a:cs typeface="Microsoft Sans Serif"/>
              </a:rPr>
              <a:t>What</a:t>
            </a:r>
            <a:r>
              <a:rPr sz="1235" spc="-44" dirty="0">
                <a:solidFill>
                  <a:prstClr val="black"/>
                </a:solidFill>
                <a:latin typeface="Ubuntu" panose="020B0504030602030204" pitchFamily="34" charset="0"/>
                <a:cs typeface="Microsoft Sans Serif"/>
              </a:rPr>
              <a:t> </a:t>
            </a:r>
            <a:r>
              <a:rPr sz="1235" spc="9" dirty="0">
                <a:solidFill>
                  <a:prstClr val="black"/>
                </a:solidFill>
                <a:latin typeface="Ubuntu" panose="020B0504030602030204" pitchFamily="34" charset="0"/>
                <a:cs typeface="Microsoft Sans Serif"/>
              </a:rPr>
              <a:t>are</a:t>
            </a:r>
            <a:r>
              <a:rPr sz="1235" spc="-40" dirty="0">
                <a:solidFill>
                  <a:prstClr val="black"/>
                </a:solidFill>
                <a:latin typeface="Ubuntu" panose="020B0504030602030204" pitchFamily="34" charset="0"/>
                <a:cs typeface="Microsoft Sans Serif"/>
              </a:rPr>
              <a:t> </a:t>
            </a:r>
            <a:r>
              <a:rPr sz="1235" dirty="0">
                <a:solidFill>
                  <a:prstClr val="black"/>
                </a:solidFill>
                <a:latin typeface="Ubuntu" panose="020B0504030602030204" pitchFamily="34" charset="0"/>
                <a:cs typeface="Microsoft Sans Serif"/>
              </a:rPr>
              <a:t>some</a:t>
            </a:r>
            <a:r>
              <a:rPr sz="1235" spc="-44" dirty="0">
                <a:solidFill>
                  <a:prstClr val="black"/>
                </a:solidFill>
                <a:latin typeface="Ubuntu" panose="020B0504030602030204" pitchFamily="34" charset="0"/>
                <a:cs typeface="Microsoft Sans Serif"/>
              </a:rPr>
              <a:t> </a:t>
            </a:r>
            <a:r>
              <a:rPr sz="1235" spc="84" dirty="0">
                <a:solidFill>
                  <a:prstClr val="black"/>
                </a:solidFill>
                <a:latin typeface="Ubuntu" panose="020B0504030602030204" pitchFamily="34" charset="0"/>
                <a:cs typeface="Microsoft Sans Serif"/>
              </a:rPr>
              <a:t>of</a:t>
            </a:r>
            <a:r>
              <a:rPr sz="1235" spc="-40" dirty="0">
                <a:solidFill>
                  <a:prstClr val="black"/>
                </a:solidFill>
                <a:latin typeface="Ubuntu" panose="020B0504030602030204" pitchFamily="34" charset="0"/>
                <a:cs typeface="Microsoft Sans Serif"/>
              </a:rPr>
              <a:t> </a:t>
            </a:r>
            <a:r>
              <a:rPr sz="1235" spc="57" dirty="0">
                <a:solidFill>
                  <a:prstClr val="black"/>
                </a:solidFill>
                <a:latin typeface="Ubuntu" panose="020B0504030602030204" pitchFamily="34" charset="0"/>
                <a:cs typeface="Microsoft Sans Serif"/>
              </a:rPr>
              <a:t>the</a:t>
            </a:r>
            <a:r>
              <a:rPr sz="1235" spc="-44" dirty="0">
                <a:solidFill>
                  <a:prstClr val="black"/>
                </a:solidFill>
                <a:latin typeface="Ubuntu" panose="020B0504030602030204" pitchFamily="34" charset="0"/>
                <a:cs typeface="Microsoft Sans Serif"/>
              </a:rPr>
              <a:t> </a:t>
            </a:r>
            <a:r>
              <a:rPr sz="1235" spc="26" dirty="0">
                <a:solidFill>
                  <a:prstClr val="black"/>
                </a:solidFill>
                <a:latin typeface="Ubuntu" panose="020B0504030602030204" pitchFamily="34" charset="0"/>
                <a:cs typeface="Microsoft Sans Serif"/>
              </a:rPr>
              <a:t>things</a:t>
            </a:r>
            <a:r>
              <a:rPr sz="1235" spc="-40" dirty="0">
                <a:solidFill>
                  <a:prstClr val="black"/>
                </a:solidFill>
                <a:latin typeface="Ubuntu" panose="020B0504030602030204" pitchFamily="34" charset="0"/>
                <a:cs typeface="Microsoft Sans Serif"/>
              </a:rPr>
              <a:t> </a:t>
            </a:r>
            <a:r>
              <a:rPr sz="1235" spc="71" dirty="0">
                <a:solidFill>
                  <a:prstClr val="black"/>
                </a:solidFill>
                <a:latin typeface="Ubuntu" panose="020B0504030602030204" pitchFamily="34" charset="0"/>
                <a:cs typeface="Microsoft Sans Serif"/>
              </a:rPr>
              <a:t>that</a:t>
            </a:r>
            <a:r>
              <a:rPr sz="1235" spc="-44" dirty="0">
                <a:solidFill>
                  <a:prstClr val="black"/>
                </a:solidFill>
                <a:latin typeface="Ubuntu" panose="020B0504030602030204" pitchFamily="34" charset="0"/>
                <a:cs typeface="Microsoft Sans Serif"/>
              </a:rPr>
              <a:t> </a:t>
            </a:r>
            <a:r>
              <a:rPr sz="1235" spc="18" dirty="0">
                <a:solidFill>
                  <a:prstClr val="black"/>
                </a:solidFill>
                <a:latin typeface="Ubuntu" panose="020B0504030602030204" pitchFamily="34" charset="0"/>
                <a:cs typeface="Microsoft Sans Serif"/>
              </a:rPr>
              <a:t>could</a:t>
            </a:r>
            <a:r>
              <a:rPr sz="1235" spc="-40" dirty="0">
                <a:solidFill>
                  <a:prstClr val="black"/>
                </a:solidFill>
                <a:latin typeface="Ubuntu" panose="020B0504030602030204" pitchFamily="34" charset="0"/>
                <a:cs typeface="Microsoft Sans Serif"/>
              </a:rPr>
              <a:t> </a:t>
            </a:r>
            <a:r>
              <a:rPr sz="1235" spc="13" dirty="0">
                <a:solidFill>
                  <a:prstClr val="black"/>
                </a:solidFill>
                <a:latin typeface="Ubuntu" panose="020B0504030602030204" pitchFamily="34" charset="0"/>
                <a:cs typeface="Microsoft Sans Serif"/>
              </a:rPr>
              <a:t>happen</a:t>
            </a:r>
            <a:r>
              <a:rPr sz="1235" spc="-44" dirty="0">
                <a:solidFill>
                  <a:prstClr val="black"/>
                </a:solidFill>
                <a:latin typeface="Ubuntu" panose="020B0504030602030204" pitchFamily="34" charset="0"/>
                <a:cs typeface="Microsoft Sans Serif"/>
              </a:rPr>
              <a:t> </a:t>
            </a:r>
            <a:r>
              <a:rPr sz="1235" spc="88" dirty="0">
                <a:solidFill>
                  <a:prstClr val="black"/>
                </a:solidFill>
                <a:latin typeface="Ubuntu" panose="020B0504030602030204" pitchFamily="34" charset="0"/>
                <a:cs typeface="Microsoft Sans Serif"/>
              </a:rPr>
              <a:t>to</a:t>
            </a:r>
            <a:r>
              <a:rPr sz="1235" spc="-40" dirty="0">
                <a:solidFill>
                  <a:prstClr val="black"/>
                </a:solidFill>
                <a:latin typeface="Ubuntu" panose="020B0504030602030204" pitchFamily="34" charset="0"/>
                <a:cs typeface="Microsoft Sans Serif"/>
              </a:rPr>
              <a:t> </a:t>
            </a:r>
            <a:r>
              <a:rPr sz="1235" spc="31" dirty="0">
                <a:solidFill>
                  <a:prstClr val="black"/>
                </a:solidFill>
                <a:latin typeface="Ubuntu" panose="020B0504030602030204" pitchFamily="34" charset="0"/>
                <a:cs typeface="Microsoft Sans Serif"/>
              </a:rPr>
              <a:t>people</a:t>
            </a:r>
            <a:r>
              <a:rPr sz="1235" spc="-44" dirty="0">
                <a:solidFill>
                  <a:prstClr val="black"/>
                </a:solidFill>
                <a:latin typeface="Ubuntu" panose="020B0504030602030204" pitchFamily="34" charset="0"/>
                <a:cs typeface="Microsoft Sans Serif"/>
              </a:rPr>
              <a:t> </a:t>
            </a:r>
            <a:r>
              <a:rPr sz="1235" spc="40" dirty="0">
                <a:solidFill>
                  <a:prstClr val="black"/>
                </a:solidFill>
                <a:latin typeface="Ubuntu" panose="020B0504030602030204" pitchFamily="34" charset="0"/>
                <a:cs typeface="Microsoft Sans Serif"/>
              </a:rPr>
              <a:t>who</a:t>
            </a:r>
            <a:r>
              <a:rPr sz="1235" spc="-40" dirty="0">
                <a:solidFill>
                  <a:prstClr val="black"/>
                </a:solidFill>
                <a:latin typeface="Ubuntu" panose="020B0504030602030204" pitchFamily="34" charset="0"/>
                <a:cs typeface="Microsoft Sans Serif"/>
              </a:rPr>
              <a:t> </a:t>
            </a:r>
            <a:r>
              <a:rPr sz="1235" spc="-35" dirty="0">
                <a:solidFill>
                  <a:prstClr val="black"/>
                </a:solidFill>
                <a:latin typeface="Ubuntu" panose="020B0504030602030204" pitchFamily="34" charset="0"/>
                <a:cs typeface="Microsoft Sans Serif"/>
              </a:rPr>
              <a:t>sees</a:t>
            </a:r>
            <a:r>
              <a:rPr sz="1235" spc="-40" dirty="0">
                <a:solidFill>
                  <a:prstClr val="black"/>
                </a:solidFill>
                <a:latin typeface="Ubuntu" panose="020B0504030602030204" pitchFamily="34" charset="0"/>
                <a:cs typeface="Microsoft Sans Serif"/>
              </a:rPr>
              <a:t> </a:t>
            </a:r>
            <a:r>
              <a:rPr sz="1235" spc="-22" dirty="0">
                <a:solidFill>
                  <a:prstClr val="black"/>
                </a:solidFill>
                <a:latin typeface="Ubuntu" panose="020B0504030602030204" pitchFamily="34" charset="0"/>
                <a:cs typeface="Microsoft Sans Serif"/>
              </a:rPr>
              <a:t>Ben’s</a:t>
            </a:r>
            <a:r>
              <a:rPr sz="1235" spc="-44" dirty="0">
                <a:solidFill>
                  <a:prstClr val="black"/>
                </a:solidFill>
                <a:latin typeface="Ubuntu" panose="020B0504030602030204" pitchFamily="34" charset="0"/>
                <a:cs typeface="Microsoft Sans Serif"/>
              </a:rPr>
              <a:t> </a:t>
            </a:r>
            <a:r>
              <a:rPr sz="1235" dirty="0">
                <a:solidFill>
                  <a:prstClr val="black"/>
                </a:solidFill>
                <a:latin typeface="Ubuntu" panose="020B0504030602030204" pitchFamily="34" charset="0"/>
                <a:cs typeface="Microsoft Sans Serif"/>
              </a:rPr>
              <a:t>story?</a:t>
            </a:r>
          </a:p>
        </p:txBody>
      </p:sp>
      <p:sp>
        <p:nvSpPr>
          <p:cNvPr id="49" name="object 9">
            <a:extLst>
              <a:ext uri="{FF2B5EF4-FFF2-40B4-BE49-F238E27FC236}">
                <a16:creationId xmlns:a16="http://schemas.microsoft.com/office/drawing/2014/main" id="{DA795DA7-A393-4664-A3B6-F5DE50798887}"/>
              </a:ext>
            </a:extLst>
          </p:cNvPr>
          <p:cNvSpPr txBox="1"/>
          <p:nvPr/>
        </p:nvSpPr>
        <p:spPr>
          <a:xfrm>
            <a:off x="392206" y="791754"/>
            <a:ext cx="5779992" cy="538948"/>
          </a:xfrm>
          <a:prstGeom prst="rect">
            <a:avLst/>
          </a:prstGeom>
        </p:spPr>
        <p:txBody>
          <a:bodyPr vert="horz" wrap="square" lIns="0" tIns="68916" rIns="0" bIns="0" rtlCol="0">
            <a:spAutoFit/>
          </a:bodyPr>
          <a:lstStyle/>
          <a:p>
            <a:pPr marL="11206" defTabSz="859532">
              <a:spcBef>
                <a:spcPts val="543"/>
              </a:spcBef>
            </a:pPr>
            <a:r>
              <a:rPr sz="1600" b="1" spc="18" dirty="0">
                <a:solidFill>
                  <a:srgbClr val="016A5F"/>
                </a:solidFill>
                <a:latin typeface="Ubuntu" panose="020B0504030602030204" pitchFamily="34" charset="0"/>
                <a:cs typeface="Arial"/>
              </a:rPr>
              <a:t>ACTIVITY</a:t>
            </a:r>
            <a:r>
              <a:rPr sz="1600" b="1" spc="-101" dirty="0">
                <a:solidFill>
                  <a:srgbClr val="016A5F"/>
                </a:solidFill>
                <a:latin typeface="Ubuntu" panose="020B0504030602030204" pitchFamily="34" charset="0"/>
                <a:cs typeface="Arial"/>
              </a:rPr>
              <a:t> </a:t>
            </a:r>
            <a:r>
              <a:rPr sz="1600" b="1" spc="141" dirty="0">
                <a:solidFill>
                  <a:srgbClr val="016A5F"/>
                </a:solidFill>
                <a:latin typeface="Ubuntu" panose="020B0504030602030204" pitchFamily="34" charset="0"/>
                <a:cs typeface="Arial"/>
              </a:rPr>
              <a:t>#1</a:t>
            </a:r>
            <a:endParaRPr sz="1600" dirty="0">
              <a:solidFill>
                <a:prstClr val="black"/>
              </a:solidFill>
              <a:latin typeface="Ubuntu" panose="020B0504030602030204" pitchFamily="34" charset="0"/>
              <a:cs typeface="Arial"/>
            </a:endParaRPr>
          </a:p>
          <a:p>
            <a:pPr marL="11206" defTabSz="859532">
              <a:spcBef>
                <a:spcPts val="300"/>
              </a:spcBef>
            </a:pPr>
            <a:r>
              <a:rPr sz="1200" spc="66" dirty="0">
                <a:solidFill>
                  <a:prstClr val="black"/>
                </a:solidFill>
                <a:latin typeface="Ubuntu" panose="020B0504030602030204" pitchFamily="34" charset="0"/>
                <a:cs typeface="Microsoft Sans Serif"/>
              </a:rPr>
              <a:t>After</a:t>
            </a:r>
            <a:r>
              <a:rPr sz="1200" spc="-44" dirty="0">
                <a:solidFill>
                  <a:prstClr val="black"/>
                </a:solidFill>
                <a:latin typeface="Ubuntu" panose="020B0504030602030204" pitchFamily="34" charset="0"/>
                <a:cs typeface="Microsoft Sans Serif"/>
              </a:rPr>
              <a:t> </a:t>
            </a:r>
            <a:r>
              <a:rPr sz="1200" dirty="0">
                <a:solidFill>
                  <a:prstClr val="black"/>
                </a:solidFill>
                <a:latin typeface="Ubuntu" panose="020B0504030602030204" pitchFamily="34" charset="0"/>
                <a:cs typeface="Microsoft Sans Serif"/>
              </a:rPr>
              <a:t>seeing</a:t>
            </a:r>
            <a:r>
              <a:rPr sz="1200" spc="-40" dirty="0">
                <a:solidFill>
                  <a:prstClr val="black"/>
                </a:solidFill>
                <a:latin typeface="Ubuntu" panose="020B0504030602030204" pitchFamily="34" charset="0"/>
                <a:cs typeface="Microsoft Sans Serif"/>
              </a:rPr>
              <a:t> </a:t>
            </a:r>
            <a:r>
              <a:rPr sz="1200" spc="-22" dirty="0">
                <a:solidFill>
                  <a:prstClr val="black"/>
                </a:solidFill>
                <a:latin typeface="Ubuntu" panose="020B0504030602030204" pitchFamily="34" charset="0"/>
                <a:cs typeface="Microsoft Sans Serif"/>
              </a:rPr>
              <a:t>Ben’s</a:t>
            </a:r>
            <a:r>
              <a:rPr sz="1200" spc="-44" dirty="0">
                <a:solidFill>
                  <a:prstClr val="black"/>
                </a:solidFill>
                <a:latin typeface="Ubuntu" panose="020B0504030602030204" pitchFamily="34" charset="0"/>
                <a:cs typeface="Microsoft Sans Serif"/>
              </a:rPr>
              <a:t> </a:t>
            </a:r>
            <a:r>
              <a:rPr sz="1200" spc="13" dirty="0">
                <a:solidFill>
                  <a:prstClr val="black"/>
                </a:solidFill>
                <a:latin typeface="Ubuntu" panose="020B0504030602030204" pitchFamily="34" charset="0"/>
                <a:cs typeface="Microsoft Sans Serif"/>
              </a:rPr>
              <a:t>video,</a:t>
            </a:r>
            <a:r>
              <a:rPr sz="1200" spc="-40" dirty="0">
                <a:solidFill>
                  <a:prstClr val="black"/>
                </a:solidFill>
                <a:latin typeface="Ubuntu" panose="020B0504030602030204" pitchFamily="34" charset="0"/>
                <a:cs typeface="Microsoft Sans Serif"/>
              </a:rPr>
              <a:t> </a:t>
            </a:r>
            <a:r>
              <a:rPr sz="1200" spc="71" dirty="0">
                <a:solidFill>
                  <a:prstClr val="black"/>
                </a:solidFill>
                <a:latin typeface="Ubuntu" panose="020B0504030602030204" pitchFamily="34" charset="0"/>
                <a:cs typeface="Microsoft Sans Serif"/>
              </a:rPr>
              <a:t>let</a:t>
            </a:r>
            <a:r>
              <a:rPr sz="1200" spc="-40" dirty="0">
                <a:solidFill>
                  <a:prstClr val="black"/>
                </a:solidFill>
                <a:latin typeface="Ubuntu" panose="020B0504030602030204" pitchFamily="34" charset="0"/>
                <a:cs typeface="Microsoft Sans Serif"/>
              </a:rPr>
              <a:t> </a:t>
            </a:r>
            <a:r>
              <a:rPr sz="1200" spc="-26" dirty="0">
                <a:solidFill>
                  <a:prstClr val="black"/>
                </a:solidFill>
                <a:latin typeface="Ubuntu" panose="020B0504030602030204" pitchFamily="34" charset="0"/>
                <a:cs typeface="Microsoft Sans Serif"/>
              </a:rPr>
              <a:t>us</a:t>
            </a:r>
            <a:r>
              <a:rPr sz="1200" spc="-44" dirty="0">
                <a:solidFill>
                  <a:prstClr val="black"/>
                </a:solidFill>
                <a:latin typeface="Ubuntu" panose="020B0504030602030204" pitchFamily="34" charset="0"/>
                <a:cs typeface="Microsoft Sans Serif"/>
              </a:rPr>
              <a:t> </a:t>
            </a:r>
            <a:r>
              <a:rPr sz="1200" spc="49" dirty="0">
                <a:solidFill>
                  <a:prstClr val="black"/>
                </a:solidFill>
                <a:latin typeface="Ubuntu" panose="020B0504030602030204" pitchFamily="34" charset="0"/>
                <a:cs typeface="Microsoft Sans Serif"/>
              </a:rPr>
              <a:t>think</a:t>
            </a:r>
            <a:r>
              <a:rPr sz="1200" spc="-40" dirty="0">
                <a:solidFill>
                  <a:prstClr val="black"/>
                </a:solidFill>
                <a:latin typeface="Ubuntu" panose="020B0504030602030204" pitchFamily="34" charset="0"/>
                <a:cs typeface="Microsoft Sans Serif"/>
              </a:rPr>
              <a:t> </a:t>
            </a:r>
            <a:r>
              <a:rPr sz="1200" spc="40" dirty="0">
                <a:solidFill>
                  <a:prstClr val="black"/>
                </a:solidFill>
                <a:latin typeface="Ubuntu" panose="020B0504030602030204" pitchFamily="34" charset="0"/>
                <a:cs typeface="Microsoft Sans Serif"/>
              </a:rPr>
              <a:t>about</a:t>
            </a:r>
            <a:r>
              <a:rPr sz="1200" spc="-40" dirty="0">
                <a:solidFill>
                  <a:prstClr val="black"/>
                </a:solidFill>
                <a:latin typeface="Ubuntu" panose="020B0504030602030204" pitchFamily="34" charset="0"/>
                <a:cs typeface="Microsoft Sans Serif"/>
              </a:rPr>
              <a:t> </a:t>
            </a:r>
            <a:r>
              <a:rPr sz="1200" spc="57" dirty="0">
                <a:solidFill>
                  <a:prstClr val="black"/>
                </a:solidFill>
                <a:latin typeface="Ubuntu" panose="020B0504030602030204" pitchFamily="34" charset="0"/>
                <a:cs typeface="Microsoft Sans Serif"/>
              </a:rPr>
              <a:t>the</a:t>
            </a:r>
            <a:r>
              <a:rPr sz="1200" spc="-44" dirty="0">
                <a:solidFill>
                  <a:prstClr val="black"/>
                </a:solidFill>
                <a:latin typeface="Ubuntu" panose="020B0504030602030204" pitchFamily="34" charset="0"/>
                <a:cs typeface="Microsoft Sans Serif"/>
              </a:rPr>
              <a:t> </a:t>
            </a:r>
            <a:r>
              <a:rPr sz="1200" spc="49" dirty="0">
                <a:solidFill>
                  <a:prstClr val="black"/>
                </a:solidFill>
                <a:latin typeface="Ubuntu" panose="020B0504030602030204" pitchFamily="34" charset="0"/>
                <a:cs typeface="Microsoft Sans Serif"/>
              </a:rPr>
              <a:t>following</a:t>
            </a:r>
            <a:r>
              <a:rPr sz="1200" spc="-40" dirty="0">
                <a:solidFill>
                  <a:prstClr val="black"/>
                </a:solidFill>
                <a:latin typeface="Ubuntu" panose="020B0504030602030204" pitchFamily="34" charset="0"/>
                <a:cs typeface="Microsoft Sans Serif"/>
              </a:rPr>
              <a:t> </a:t>
            </a:r>
            <a:r>
              <a:rPr sz="1200" spc="13" dirty="0">
                <a:solidFill>
                  <a:prstClr val="black"/>
                </a:solidFill>
                <a:latin typeface="Ubuntu" panose="020B0504030602030204" pitchFamily="34" charset="0"/>
                <a:cs typeface="Microsoft Sans Serif"/>
              </a:rPr>
              <a:t>questions.</a:t>
            </a:r>
            <a:endParaRPr sz="1200" dirty="0">
              <a:solidFill>
                <a:prstClr val="black"/>
              </a:solidFill>
              <a:latin typeface="Ubuntu" panose="020B0504030602030204" pitchFamily="34" charset="0"/>
              <a:cs typeface="Microsoft Sans Serif"/>
            </a:endParaRPr>
          </a:p>
        </p:txBody>
      </p:sp>
      <p:sp>
        <p:nvSpPr>
          <p:cNvPr id="50" name="object 10">
            <a:extLst>
              <a:ext uri="{FF2B5EF4-FFF2-40B4-BE49-F238E27FC236}">
                <a16:creationId xmlns:a16="http://schemas.microsoft.com/office/drawing/2014/main" id="{F2629AE4-5B72-4FE4-8BBB-44E4CC654000}"/>
              </a:ext>
            </a:extLst>
          </p:cNvPr>
          <p:cNvSpPr txBox="1"/>
          <p:nvPr/>
        </p:nvSpPr>
        <p:spPr>
          <a:xfrm>
            <a:off x="398557" y="7857343"/>
            <a:ext cx="2918011" cy="572284"/>
          </a:xfrm>
          <a:prstGeom prst="rect">
            <a:avLst/>
          </a:prstGeom>
        </p:spPr>
        <p:txBody>
          <a:bodyPr vert="horz" wrap="square" lIns="0" tIns="8965" rIns="0" bIns="0" rtlCol="0">
            <a:spAutoFit/>
          </a:bodyPr>
          <a:lstStyle/>
          <a:p>
            <a:pPr marL="11206" marR="4483" defTabSz="859532">
              <a:lnSpc>
                <a:spcPct val="101200"/>
              </a:lnSpc>
              <a:spcBef>
                <a:spcPts val="71"/>
              </a:spcBef>
            </a:pPr>
            <a:r>
              <a:rPr sz="1200" spc="9" dirty="0">
                <a:solidFill>
                  <a:srgbClr val="179984"/>
                </a:solidFill>
                <a:latin typeface="Ubuntu" panose="020B0504030602030204" pitchFamily="34" charset="0"/>
                <a:cs typeface="Microsoft Sans Serif"/>
              </a:rPr>
              <a:t>Connecting</a:t>
            </a:r>
            <a:r>
              <a:rPr sz="1200" spc="-49" dirty="0">
                <a:solidFill>
                  <a:srgbClr val="179984"/>
                </a:solidFill>
                <a:latin typeface="Ubuntu" panose="020B0504030602030204" pitchFamily="34" charset="0"/>
                <a:cs typeface="Microsoft Sans Serif"/>
              </a:rPr>
              <a:t> </a:t>
            </a:r>
            <a:r>
              <a:rPr sz="1200" spc="31" dirty="0">
                <a:solidFill>
                  <a:srgbClr val="179984"/>
                </a:solidFill>
                <a:latin typeface="Ubuntu" panose="020B0504030602030204" pitchFamily="34" charset="0"/>
                <a:cs typeface="Microsoft Sans Serif"/>
              </a:rPr>
              <a:t>people</a:t>
            </a:r>
            <a:r>
              <a:rPr sz="1200" spc="-49" dirty="0">
                <a:solidFill>
                  <a:srgbClr val="179984"/>
                </a:solidFill>
                <a:latin typeface="Ubuntu" panose="020B0504030602030204" pitchFamily="34" charset="0"/>
                <a:cs typeface="Microsoft Sans Serif"/>
              </a:rPr>
              <a:t> </a:t>
            </a:r>
            <a:r>
              <a:rPr sz="1200" spc="88" dirty="0">
                <a:solidFill>
                  <a:srgbClr val="179984"/>
                </a:solidFill>
                <a:latin typeface="Ubuntu" panose="020B0504030602030204" pitchFamily="34" charset="0"/>
                <a:cs typeface="Microsoft Sans Serif"/>
              </a:rPr>
              <a:t>to</a:t>
            </a:r>
            <a:r>
              <a:rPr sz="1200" spc="-44" dirty="0">
                <a:solidFill>
                  <a:srgbClr val="179984"/>
                </a:solidFill>
                <a:latin typeface="Ubuntu" panose="020B0504030602030204" pitchFamily="34" charset="0"/>
                <a:cs typeface="Microsoft Sans Serif"/>
              </a:rPr>
              <a:t> </a:t>
            </a:r>
            <a:r>
              <a:rPr sz="1200" spc="57" dirty="0">
                <a:solidFill>
                  <a:srgbClr val="179984"/>
                </a:solidFill>
                <a:latin typeface="Ubuntu" panose="020B0504030602030204" pitchFamily="34" charset="0"/>
                <a:cs typeface="Microsoft Sans Serif"/>
              </a:rPr>
              <a:t>the</a:t>
            </a:r>
            <a:r>
              <a:rPr sz="1200" spc="-49" dirty="0">
                <a:solidFill>
                  <a:srgbClr val="179984"/>
                </a:solidFill>
                <a:latin typeface="Ubuntu" panose="020B0504030602030204" pitchFamily="34" charset="0"/>
                <a:cs typeface="Microsoft Sans Serif"/>
              </a:rPr>
              <a:t> </a:t>
            </a:r>
            <a:r>
              <a:rPr sz="1200" spc="31" dirty="0">
                <a:solidFill>
                  <a:srgbClr val="179984"/>
                </a:solidFill>
                <a:latin typeface="Ubuntu" panose="020B0504030602030204" pitchFamily="34" charset="0"/>
                <a:cs typeface="Microsoft Sans Serif"/>
              </a:rPr>
              <a:t>movement</a:t>
            </a:r>
            <a:r>
              <a:rPr sz="1200" spc="-44" dirty="0">
                <a:solidFill>
                  <a:srgbClr val="179984"/>
                </a:solidFill>
                <a:latin typeface="Ubuntu" panose="020B0504030602030204" pitchFamily="34" charset="0"/>
                <a:cs typeface="Microsoft Sans Serif"/>
              </a:rPr>
              <a:t> </a:t>
            </a:r>
            <a:r>
              <a:rPr sz="1200" spc="49" dirty="0">
                <a:solidFill>
                  <a:srgbClr val="179984"/>
                </a:solidFill>
                <a:latin typeface="Ubuntu" panose="020B0504030602030204" pitchFamily="34" charset="0"/>
                <a:cs typeface="Microsoft Sans Serif"/>
              </a:rPr>
              <a:t>will </a:t>
            </a:r>
            <a:r>
              <a:rPr sz="1200" spc="-313" dirty="0">
                <a:solidFill>
                  <a:srgbClr val="179984"/>
                </a:solidFill>
                <a:latin typeface="Ubuntu" panose="020B0504030602030204" pitchFamily="34" charset="0"/>
                <a:cs typeface="Microsoft Sans Serif"/>
              </a:rPr>
              <a:t> </a:t>
            </a:r>
            <a:r>
              <a:rPr sz="1200" spc="-4" dirty="0">
                <a:solidFill>
                  <a:srgbClr val="179984"/>
                </a:solidFill>
                <a:latin typeface="Ubuntu" panose="020B0504030602030204" pitchFamily="34" charset="0"/>
                <a:cs typeface="Microsoft Sans Serif"/>
              </a:rPr>
              <a:t>make </a:t>
            </a:r>
            <a:r>
              <a:rPr sz="1200" spc="31" dirty="0">
                <a:solidFill>
                  <a:srgbClr val="179984"/>
                </a:solidFill>
                <a:latin typeface="Ubuntu" panose="020B0504030602030204" pitchFamily="34" charset="0"/>
                <a:cs typeface="Microsoft Sans Serif"/>
              </a:rPr>
              <a:t>people </a:t>
            </a:r>
            <a:r>
              <a:rPr sz="1200" spc="-4" dirty="0">
                <a:solidFill>
                  <a:srgbClr val="179984"/>
                </a:solidFill>
                <a:latin typeface="Ubuntu" panose="020B0504030602030204" pitchFamily="34" charset="0"/>
                <a:cs typeface="Microsoft Sans Serif"/>
              </a:rPr>
              <a:t>care </a:t>
            </a:r>
            <a:r>
              <a:rPr sz="1200" spc="40" dirty="0">
                <a:solidFill>
                  <a:srgbClr val="179984"/>
                </a:solidFill>
                <a:latin typeface="Ubuntu" panose="020B0504030602030204" pitchFamily="34" charset="0"/>
                <a:cs typeface="Microsoft Sans Serif"/>
              </a:rPr>
              <a:t>about </a:t>
            </a:r>
            <a:r>
              <a:rPr sz="1200" spc="4" dirty="0">
                <a:solidFill>
                  <a:srgbClr val="179984"/>
                </a:solidFill>
                <a:latin typeface="Ubuntu" panose="020B0504030602030204" pitchFamily="34" charset="0"/>
                <a:cs typeface="Microsoft Sans Serif"/>
              </a:rPr>
              <a:t>you, </a:t>
            </a:r>
            <a:r>
              <a:rPr sz="1200" spc="31" dirty="0">
                <a:solidFill>
                  <a:srgbClr val="179984"/>
                </a:solidFill>
                <a:latin typeface="Ubuntu" panose="020B0504030602030204" pitchFamily="34" charset="0"/>
                <a:cs typeface="Microsoft Sans Serif"/>
              </a:rPr>
              <a:t>your </a:t>
            </a:r>
            <a:r>
              <a:rPr sz="1200" spc="22" dirty="0">
                <a:solidFill>
                  <a:srgbClr val="179984"/>
                </a:solidFill>
                <a:latin typeface="Ubuntu" panose="020B0504030602030204" pitchFamily="34" charset="0"/>
                <a:cs typeface="Microsoft Sans Serif"/>
              </a:rPr>
              <a:t>story, </a:t>
            </a:r>
            <a:r>
              <a:rPr sz="1200" spc="-318" dirty="0">
                <a:solidFill>
                  <a:srgbClr val="179984"/>
                </a:solidFill>
                <a:latin typeface="Ubuntu" panose="020B0504030602030204" pitchFamily="34" charset="0"/>
                <a:cs typeface="Microsoft Sans Serif"/>
              </a:rPr>
              <a:t> </a:t>
            </a:r>
            <a:r>
              <a:rPr sz="1200" spc="4" dirty="0">
                <a:solidFill>
                  <a:srgbClr val="179984"/>
                </a:solidFill>
                <a:latin typeface="Ubuntu" panose="020B0504030602030204" pitchFamily="34" charset="0"/>
                <a:cs typeface="Microsoft Sans Serif"/>
              </a:rPr>
              <a:t>and</a:t>
            </a:r>
            <a:r>
              <a:rPr sz="1200" spc="-49" dirty="0">
                <a:solidFill>
                  <a:srgbClr val="179984"/>
                </a:solidFill>
                <a:latin typeface="Ubuntu" panose="020B0504030602030204" pitchFamily="34" charset="0"/>
                <a:cs typeface="Microsoft Sans Serif"/>
              </a:rPr>
              <a:t> </a:t>
            </a:r>
            <a:r>
              <a:rPr sz="1200" spc="-18" dirty="0">
                <a:solidFill>
                  <a:srgbClr val="179984"/>
                </a:solidFill>
                <a:latin typeface="Ubuntu" panose="020B0504030602030204" pitchFamily="34" charset="0"/>
                <a:cs typeface="Microsoft Sans Serif"/>
              </a:rPr>
              <a:t>Special</a:t>
            </a:r>
            <a:r>
              <a:rPr sz="1200" spc="-44" dirty="0">
                <a:solidFill>
                  <a:srgbClr val="179984"/>
                </a:solidFill>
                <a:latin typeface="Ubuntu" panose="020B0504030602030204" pitchFamily="34" charset="0"/>
                <a:cs typeface="Microsoft Sans Serif"/>
              </a:rPr>
              <a:t> </a:t>
            </a:r>
            <a:r>
              <a:rPr sz="1200" dirty="0">
                <a:solidFill>
                  <a:srgbClr val="179984"/>
                </a:solidFill>
                <a:latin typeface="Ubuntu" panose="020B0504030602030204" pitchFamily="34" charset="0"/>
                <a:cs typeface="Microsoft Sans Serif"/>
              </a:rPr>
              <a:t>Olympics.</a:t>
            </a:r>
            <a:endParaRPr sz="1200" dirty="0">
              <a:solidFill>
                <a:prstClr val="black"/>
              </a:solidFill>
              <a:latin typeface="Ubuntu" panose="020B0504030602030204" pitchFamily="34" charset="0"/>
              <a:cs typeface="Microsoft Sans Serif"/>
            </a:endParaRPr>
          </a:p>
        </p:txBody>
      </p:sp>
      <p:sp>
        <p:nvSpPr>
          <p:cNvPr id="51" name="object 11">
            <a:extLst>
              <a:ext uri="{FF2B5EF4-FFF2-40B4-BE49-F238E27FC236}">
                <a16:creationId xmlns:a16="http://schemas.microsoft.com/office/drawing/2014/main" id="{AF34B01B-6327-4605-8BFA-C5AE02257C2D}"/>
              </a:ext>
            </a:extLst>
          </p:cNvPr>
          <p:cNvSpPr txBox="1"/>
          <p:nvPr/>
        </p:nvSpPr>
        <p:spPr>
          <a:xfrm>
            <a:off x="3764637" y="7871512"/>
            <a:ext cx="2762790" cy="553176"/>
          </a:xfrm>
          <a:prstGeom prst="rect">
            <a:avLst/>
          </a:prstGeom>
        </p:spPr>
        <p:txBody>
          <a:bodyPr vert="horz" wrap="square" lIns="0" tIns="8965" rIns="0" bIns="0" rtlCol="0">
            <a:spAutoFit/>
          </a:bodyPr>
          <a:lstStyle/>
          <a:p>
            <a:pPr marL="11206" marR="4483" defTabSz="859532">
              <a:lnSpc>
                <a:spcPct val="101200"/>
              </a:lnSpc>
              <a:spcBef>
                <a:spcPts val="71"/>
              </a:spcBef>
            </a:pPr>
            <a:r>
              <a:rPr sz="1200" spc="-26" dirty="0">
                <a:solidFill>
                  <a:srgbClr val="179984"/>
                </a:solidFill>
                <a:latin typeface="Ubuntu" panose="020B0504030602030204" pitchFamily="34" charset="0"/>
                <a:cs typeface="Microsoft Sans Serif"/>
              </a:rPr>
              <a:t>Real</a:t>
            </a:r>
            <a:r>
              <a:rPr sz="1200" spc="-53" dirty="0">
                <a:solidFill>
                  <a:srgbClr val="179984"/>
                </a:solidFill>
                <a:latin typeface="Ubuntu" panose="020B0504030602030204" pitchFamily="34" charset="0"/>
                <a:cs typeface="Microsoft Sans Serif"/>
              </a:rPr>
              <a:t> </a:t>
            </a:r>
            <a:r>
              <a:rPr sz="1200" spc="18" dirty="0">
                <a:solidFill>
                  <a:srgbClr val="179984"/>
                </a:solidFill>
                <a:latin typeface="Ubuntu" panose="020B0504030602030204" pitchFamily="34" charset="0"/>
                <a:cs typeface="Microsoft Sans Serif"/>
              </a:rPr>
              <a:t>stories</a:t>
            </a:r>
            <a:r>
              <a:rPr sz="1200" spc="-53" dirty="0">
                <a:solidFill>
                  <a:srgbClr val="179984"/>
                </a:solidFill>
                <a:latin typeface="Ubuntu" panose="020B0504030602030204" pitchFamily="34" charset="0"/>
                <a:cs typeface="Microsoft Sans Serif"/>
              </a:rPr>
              <a:t> </a:t>
            </a:r>
            <a:r>
              <a:rPr sz="1200" spc="71" dirty="0">
                <a:solidFill>
                  <a:srgbClr val="179984"/>
                </a:solidFill>
                <a:latin typeface="Ubuntu" panose="020B0504030602030204" pitchFamily="34" charset="0"/>
                <a:cs typeface="Microsoft Sans Serif"/>
              </a:rPr>
              <a:t>that</a:t>
            </a:r>
            <a:r>
              <a:rPr sz="1200" spc="-53" dirty="0">
                <a:solidFill>
                  <a:srgbClr val="179984"/>
                </a:solidFill>
                <a:latin typeface="Ubuntu" panose="020B0504030602030204" pitchFamily="34" charset="0"/>
                <a:cs typeface="Microsoft Sans Serif"/>
              </a:rPr>
              <a:t> </a:t>
            </a:r>
            <a:r>
              <a:rPr sz="1200" spc="4" dirty="0">
                <a:solidFill>
                  <a:srgbClr val="179984"/>
                </a:solidFill>
                <a:latin typeface="Ubuntu" panose="020B0504030602030204" pitchFamily="34" charset="0"/>
                <a:cs typeface="Microsoft Sans Serif"/>
              </a:rPr>
              <a:t>come</a:t>
            </a:r>
            <a:r>
              <a:rPr sz="1200" spc="-53" dirty="0">
                <a:solidFill>
                  <a:srgbClr val="179984"/>
                </a:solidFill>
                <a:latin typeface="Ubuntu" panose="020B0504030602030204" pitchFamily="34" charset="0"/>
                <a:cs typeface="Microsoft Sans Serif"/>
              </a:rPr>
              <a:t> </a:t>
            </a:r>
            <a:r>
              <a:rPr sz="1200" spc="66" dirty="0">
                <a:solidFill>
                  <a:srgbClr val="179984"/>
                </a:solidFill>
                <a:latin typeface="Ubuntu" panose="020B0504030602030204" pitchFamily="34" charset="0"/>
                <a:cs typeface="Microsoft Sans Serif"/>
              </a:rPr>
              <a:t>from</a:t>
            </a:r>
            <a:r>
              <a:rPr sz="1200" spc="-49" dirty="0">
                <a:solidFill>
                  <a:srgbClr val="179984"/>
                </a:solidFill>
                <a:latin typeface="Ubuntu" panose="020B0504030602030204" pitchFamily="34" charset="0"/>
                <a:cs typeface="Microsoft Sans Serif"/>
              </a:rPr>
              <a:t> </a:t>
            </a:r>
            <a:r>
              <a:rPr sz="1200" spc="18" dirty="0">
                <a:solidFill>
                  <a:srgbClr val="179984"/>
                </a:solidFill>
                <a:latin typeface="Ubuntu" panose="020B0504030602030204" pitchFamily="34" charset="0"/>
                <a:cs typeface="Microsoft Sans Serif"/>
              </a:rPr>
              <a:t>you </a:t>
            </a:r>
            <a:r>
              <a:rPr sz="1200" spc="-318" dirty="0">
                <a:solidFill>
                  <a:srgbClr val="179984"/>
                </a:solidFill>
                <a:latin typeface="Ubuntu" panose="020B0504030602030204" pitchFamily="34" charset="0"/>
                <a:cs typeface="Microsoft Sans Serif"/>
              </a:rPr>
              <a:t> </a:t>
            </a:r>
            <a:r>
              <a:rPr sz="1200" spc="-4" dirty="0">
                <a:solidFill>
                  <a:srgbClr val="179984"/>
                </a:solidFill>
                <a:latin typeface="Ubuntu" panose="020B0504030602030204" pitchFamily="34" charset="0"/>
                <a:cs typeface="Microsoft Sans Serif"/>
              </a:rPr>
              <a:t>sh</a:t>
            </a:r>
            <a:r>
              <a:rPr sz="1200" spc="-22" dirty="0">
                <a:solidFill>
                  <a:srgbClr val="179984"/>
                </a:solidFill>
                <a:latin typeface="Ubuntu" panose="020B0504030602030204" pitchFamily="34" charset="0"/>
                <a:cs typeface="Microsoft Sans Serif"/>
              </a:rPr>
              <a:t>o</a:t>
            </a:r>
            <a:r>
              <a:rPr sz="1200" spc="66" dirty="0">
                <a:solidFill>
                  <a:srgbClr val="179984"/>
                </a:solidFill>
                <a:latin typeface="Ubuntu" panose="020B0504030602030204" pitchFamily="34" charset="0"/>
                <a:cs typeface="Microsoft Sans Serif"/>
              </a:rPr>
              <a:t>w</a:t>
            </a:r>
            <a:r>
              <a:rPr sz="1200" spc="-44" dirty="0">
                <a:solidFill>
                  <a:srgbClr val="179984"/>
                </a:solidFill>
                <a:latin typeface="Ubuntu" panose="020B0504030602030204" pitchFamily="34" charset="0"/>
                <a:cs typeface="Microsoft Sans Serif"/>
              </a:rPr>
              <a:t> </a:t>
            </a:r>
            <a:r>
              <a:rPr sz="1200" spc="26" dirty="0">
                <a:solidFill>
                  <a:srgbClr val="179984"/>
                </a:solidFill>
                <a:latin typeface="Ubuntu" panose="020B0504030602030204" pitchFamily="34" charset="0"/>
                <a:cs typeface="Microsoft Sans Serif"/>
              </a:rPr>
              <a:t>h</a:t>
            </a:r>
            <a:r>
              <a:rPr sz="1200" spc="9" dirty="0">
                <a:solidFill>
                  <a:srgbClr val="179984"/>
                </a:solidFill>
                <a:latin typeface="Ubuntu" panose="020B0504030602030204" pitchFamily="34" charset="0"/>
                <a:cs typeface="Microsoft Sans Serif"/>
              </a:rPr>
              <a:t>o</a:t>
            </a:r>
            <a:r>
              <a:rPr sz="1200" spc="66" dirty="0">
                <a:solidFill>
                  <a:srgbClr val="179984"/>
                </a:solidFill>
                <a:latin typeface="Ubuntu" panose="020B0504030602030204" pitchFamily="34" charset="0"/>
                <a:cs typeface="Microsoft Sans Serif"/>
              </a:rPr>
              <a:t>w</a:t>
            </a:r>
            <a:r>
              <a:rPr sz="1200" spc="-44" dirty="0">
                <a:solidFill>
                  <a:srgbClr val="179984"/>
                </a:solidFill>
                <a:latin typeface="Ubuntu" panose="020B0504030602030204" pitchFamily="34" charset="0"/>
                <a:cs typeface="Microsoft Sans Serif"/>
              </a:rPr>
              <a:t> </a:t>
            </a:r>
            <a:r>
              <a:rPr sz="1200" spc="18" dirty="0">
                <a:solidFill>
                  <a:srgbClr val="179984"/>
                </a:solidFill>
                <a:latin typeface="Ubuntu" panose="020B0504030602030204" pitchFamily="34" charset="0"/>
                <a:cs typeface="Microsoft Sans Serif"/>
              </a:rPr>
              <a:t>you</a:t>
            </a:r>
            <a:r>
              <a:rPr sz="1200" spc="-44" dirty="0">
                <a:solidFill>
                  <a:srgbClr val="179984"/>
                </a:solidFill>
                <a:latin typeface="Ubuntu" panose="020B0504030602030204" pitchFamily="34" charset="0"/>
                <a:cs typeface="Microsoft Sans Serif"/>
              </a:rPr>
              <a:t> </a:t>
            </a:r>
            <a:r>
              <a:rPr sz="1200" spc="9" dirty="0">
                <a:solidFill>
                  <a:srgbClr val="179984"/>
                </a:solidFill>
                <a:latin typeface="Ubuntu" panose="020B0504030602030204" pitchFamily="34" charset="0"/>
                <a:cs typeface="Microsoft Sans Serif"/>
              </a:rPr>
              <a:t>are</a:t>
            </a:r>
            <a:r>
              <a:rPr sz="1200" spc="-44" dirty="0">
                <a:solidFill>
                  <a:srgbClr val="179984"/>
                </a:solidFill>
                <a:latin typeface="Ubuntu" panose="020B0504030602030204" pitchFamily="34" charset="0"/>
                <a:cs typeface="Microsoft Sans Serif"/>
              </a:rPr>
              <a:t> a </a:t>
            </a:r>
            <a:r>
              <a:rPr sz="1200" spc="18" dirty="0">
                <a:solidFill>
                  <a:srgbClr val="179984"/>
                </a:solidFill>
                <a:latin typeface="Ubuntu" panose="020B0504030602030204" pitchFamily="34" charset="0"/>
                <a:cs typeface="Microsoft Sans Serif"/>
              </a:rPr>
              <a:t>leader</a:t>
            </a:r>
            <a:r>
              <a:rPr sz="1200" spc="-44" dirty="0">
                <a:solidFill>
                  <a:srgbClr val="179984"/>
                </a:solidFill>
                <a:latin typeface="Ubuntu" panose="020B0504030602030204" pitchFamily="34" charset="0"/>
                <a:cs typeface="Microsoft Sans Serif"/>
              </a:rPr>
              <a:t> </a:t>
            </a:r>
            <a:r>
              <a:rPr sz="1200" spc="4" dirty="0">
                <a:solidFill>
                  <a:srgbClr val="179984"/>
                </a:solidFill>
                <a:latin typeface="Ubuntu" panose="020B0504030602030204" pitchFamily="34" charset="0"/>
                <a:cs typeface="Microsoft Sans Serif"/>
              </a:rPr>
              <a:t>and  </a:t>
            </a:r>
            <a:r>
              <a:rPr sz="1200" spc="18" dirty="0">
                <a:solidFill>
                  <a:srgbClr val="179984"/>
                </a:solidFill>
                <a:latin typeface="Ubuntu" panose="020B0504030602030204" pitchFamily="34" charset="0"/>
                <a:cs typeface="Microsoft Sans Serif"/>
              </a:rPr>
              <a:t>why</a:t>
            </a:r>
            <a:r>
              <a:rPr sz="1200" spc="-53" dirty="0">
                <a:solidFill>
                  <a:srgbClr val="179984"/>
                </a:solidFill>
                <a:latin typeface="Ubuntu" panose="020B0504030602030204" pitchFamily="34" charset="0"/>
                <a:cs typeface="Microsoft Sans Serif"/>
              </a:rPr>
              <a:t> </a:t>
            </a:r>
            <a:r>
              <a:rPr sz="1200" spc="31" dirty="0">
                <a:solidFill>
                  <a:srgbClr val="179984"/>
                </a:solidFill>
                <a:latin typeface="Ubuntu" panose="020B0504030602030204" pitchFamily="34" charset="0"/>
                <a:cs typeface="Microsoft Sans Serif"/>
              </a:rPr>
              <a:t>your</a:t>
            </a:r>
            <a:r>
              <a:rPr sz="1200" spc="-53" dirty="0">
                <a:solidFill>
                  <a:srgbClr val="179984"/>
                </a:solidFill>
                <a:latin typeface="Ubuntu" panose="020B0504030602030204" pitchFamily="34" charset="0"/>
                <a:cs typeface="Microsoft Sans Serif"/>
              </a:rPr>
              <a:t> </a:t>
            </a:r>
            <a:r>
              <a:rPr sz="1200" spc="13" dirty="0">
                <a:solidFill>
                  <a:srgbClr val="179984"/>
                </a:solidFill>
                <a:latin typeface="Ubuntu" panose="020B0504030602030204" pitchFamily="34" charset="0"/>
                <a:cs typeface="Microsoft Sans Serif"/>
              </a:rPr>
              <a:t>experience</a:t>
            </a:r>
            <a:r>
              <a:rPr sz="1200" spc="-53" dirty="0">
                <a:solidFill>
                  <a:srgbClr val="179984"/>
                </a:solidFill>
                <a:latin typeface="Ubuntu" panose="020B0504030602030204" pitchFamily="34" charset="0"/>
                <a:cs typeface="Microsoft Sans Serif"/>
              </a:rPr>
              <a:t> </a:t>
            </a:r>
            <a:r>
              <a:rPr sz="1200" spc="31" dirty="0">
                <a:solidFill>
                  <a:srgbClr val="179984"/>
                </a:solidFill>
                <a:latin typeface="Ubuntu" panose="020B0504030602030204" pitchFamily="34" charset="0"/>
                <a:cs typeface="Microsoft Sans Serif"/>
              </a:rPr>
              <a:t>matters.</a:t>
            </a:r>
            <a:endParaRPr sz="1200" dirty="0">
              <a:solidFill>
                <a:prstClr val="black"/>
              </a:solidFill>
              <a:latin typeface="Ubuntu" panose="020B0504030602030204" pitchFamily="34" charset="0"/>
              <a:cs typeface="Microsoft Sans Serif"/>
            </a:endParaRPr>
          </a:p>
        </p:txBody>
      </p:sp>
      <p:sp>
        <p:nvSpPr>
          <p:cNvPr id="52" name="object 12">
            <a:extLst>
              <a:ext uri="{FF2B5EF4-FFF2-40B4-BE49-F238E27FC236}">
                <a16:creationId xmlns:a16="http://schemas.microsoft.com/office/drawing/2014/main" id="{98943FFC-AC22-4184-BAE1-B524AF286661}"/>
              </a:ext>
            </a:extLst>
          </p:cNvPr>
          <p:cNvSpPr txBox="1"/>
          <p:nvPr/>
        </p:nvSpPr>
        <p:spPr>
          <a:xfrm>
            <a:off x="282390" y="8549911"/>
            <a:ext cx="6245037" cy="573053"/>
          </a:xfrm>
          <a:prstGeom prst="rect">
            <a:avLst/>
          </a:prstGeom>
        </p:spPr>
        <p:txBody>
          <a:bodyPr vert="horz" wrap="square" lIns="0" tIns="8965" rIns="0" bIns="0" rtlCol="0">
            <a:spAutoFit/>
          </a:bodyPr>
          <a:lstStyle/>
          <a:p>
            <a:pPr marL="11206" marR="4483" algn="just" defTabSz="859532">
              <a:lnSpc>
                <a:spcPct val="101200"/>
              </a:lnSpc>
              <a:spcBef>
                <a:spcPts val="71"/>
              </a:spcBef>
            </a:pPr>
            <a:r>
              <a:rPr sz="1200" i="1" spc="-35" dirty="0">
                <a:solidFill>
                  <a:prstClr val="black"/>
                </a:solidFill>
                <a:latin typeface="Ubuntu" panose="020B0504030602030204" pitchFamily="34" charset="0"/>
                <a:cs typeface="Arial"/>
              </a:rPr>
              <a:t>Remember:</a:t>
            </a:r>
            <a:r>
              <a:rPr sz="1200" i="1" spc="-57" dirty="0">
                <a:solidFill>
                  <a:prstClr val="black"/>
                </a:solidFill>
                <a:latin typeface="Ubuntu" panose="020B0504030602030204" pitchFamily="34" charset="0"/>
                <a:cs typeface="Arial"/>
              </a:rPr>
              <a:t> </a:t>
            </a:r>
            <a:r>
              <a:rPr sz="1200" i="1" spc="-71" dirty="0">
                <a:solidFill>
                  <a:prstClr val="black"/>
                </a:solidFill>
                <a:latin typeface="Ubuntu" panose="020B0504030602030204" pitchFamily="34" charset="0"/>
                <a:cs typeface="Arial"/>
              </a:rPr>
              <a:t>You</a:t>
            </a:r>
            <a:r>
              <a:rPr sz="1200" i="1" spc="-57" dirty="0">
                <a:solidFill>
                  <a:prstClr val="black"/>
                </a:solidFill>
                <a:latin typeface="Ubuntu" panose="020B0504030602030204" pitchFamily="34" charset="0"/>
                <a:cs typeface="Arial"/>
              </a:rPr>
              <a:t> </a:t>
            </a:r>
            <a:r>
              <a:rPr sz="1200" i="1" spc="-9" dirty="0">
                <a:solidFill>
                  <a:prstClr val="black"/>
                </a:solidFill>
                <a:latin typeface="Ubuntu" panose="020B0504030602030204" pitchFamily="34" charset="0"/>
                <a:cs typeface="Arial"/>
              </a:rPr>
              <a:t>do</a:t>
            </a:r>
            <a:r>
              <a:rPr sz="1200" i="1" spc="-57" dirty="0">
                <a:solidFill>
                  <a:prstClr val="black"/>
                </a:solidFill>
                <a:latin typeface="Ubuntu" panose="020B0504030602030204" pitchFamily="34" charset="0"/>
                <a:cs typeface="Arial"/>
              </a:rPr>
              <a:t> </a:t>
            </a:r>
            <a:r>
              <a:rPr sz="1200" i="1" spc="40" dirty="0">
                <a:solidFill>
                  <a:prstClr val="black"/>
                </a:solidFill>
                <a:latin typeface="Ubuntu" panose="020B0504030602030204" pitchFamily="34" charset="0"/>
                <a:cs typeface="Arial"/>
              </a:rPr>
              <a:t>not</a:t>
            </a:r>
            <a:r>
              <a:rPr sz="1200" i="1" spc="-53" dirty="0">
                <a:solidFill>
                  <a:prstClr val="black"/>
                </a:solidFill>
                <a:latin typeface="Ubuntu" panose="020B0504030602030204" pitchFamily="34" charset="0"/>
                <a:cs typeface="Arial"/>
              </a:rPr>
              <a:t> </a:t>
            </a:r>
            <a:r>
              <a:rPr sz="1200" i="1" spc="-26" dirty="0">
                <a:solidFill>
                  <a:prstClr val="black"/>
                </a:solidFill>
                <a:latin typeface="Ubuntu" panose="020B0504030602030204" pitchFamily="34" charset="0"/>
                <a:cs typeface="Arial"/>
              </a:rPr>
              <a:t>have</a:t>
            </a:r>
            <a:r>
              <a:rPr sz="1200" i="1" spc="-57" dirty="0">
                <a:solidFill>
                  <a:prstClr val="black"/>
                </a:solidFill>
                <a:latin typeface="Ubuntu" panose="020B0504030602030204" pitchFamily="34" charset="0"/>
                <a:cs typeface="Arial"/>
              </a:rPr>
              <a:t> </a:t>
            </a:r>
            <a:r>
              <a:rPr sz="1200" i="1" spc="62" dirty="0">
                <a:solidFill>
                  <a:prstClr val="black"/>
                </a:solidFill>
                <a:latin typeface="Ubuntu" panose="020B0504030602030204" pitchFamily="34" charset="0"/>
                <a:cs typeface="Arial"/>
              </a:rPr>
              <a:t>to</a:t>
            </a:r>
            <a:r>
              <a:rPr sz="1200" i="1" spc="-57" dirty="0">
                <a:solidFill>
                  <a:prstClr val="black"/>
                </a:solidFill>
                <a:latin typeface="Ubuntu" panose="020B0504030602030204" pitchFamily="34" charset="0"/>
                <a:cs typeface="Arial"/>
              </a:rPr>
              <a:t> </a:t>
            </a:r>
            <a:r>
              <a:rPr sz="1200" i="1" spc="-26" dirty="0">
                <a:solidFill>
                  <a:prstClr val="black"/>
                </a:solidFill>
                <a:latin typeface="Ubuntu" panose="020B0504030602030204" pitchFamily="34" charset="0"/>
                <a:cs typeface="Arial"/>
              </a:rPr>
              <a:t>be</a:t>
            </a:r>
            <a:r>
              <a:rPr sz="1200" i="1" spc="-53" dirty="0">
                <a:solidFill>
                  <a:prstClr val="black"/>
                </a:solidFill>
                <a:latin typeface="Ubuntu" panose="020B0504030602030204" pitchFamily="34" charset="0"/>
                <a:cs typeface="Arial"/>
              </a:rPr>
              <a:t> </a:t>
            </a:r>
            <a:r>
              <a:rPr sz="1200" i="1" spc="-18" dirty="0">
                <a:solidFill>
                  <a:prstClr val="black"/>
                </a:solidFill>
                <a:latin typeface="Ubuntu" panose="020B0504030602030204" pitchFamily="34" charset="0"/>
                <a:cs typeface="Arial"/>
              </a:rPr>
              <a:t>a</a:t>
            </a:r>
            <a:r>
              <a:rPr sz="1200" i="1" spc="-57" dirty="0">
                <a:solidFill>
                  <a:prstClr val="black"/>
                </a:solidFill>
                <a:latin typeface="Ubuntu" panose="020B0504030602030204" pitchFamily="34" charset="0"/>
                <a:cs typeface="Arial"/>
              </a:rPr>
              <a:t> </a:t>
            </a:r>
            <a:r>
              <a:rPr sz="1200" i="1" spc="18" dirty="0">
                <a:solidFill>
                  <a:prstClr val="black"/>
                </a:solidFill>
                <a:latin typeface="Ubuntu" panose="020B0504030602030204" pitchFamily="34" charset="0"/>
                <a:cs typeface="Arial"/>
              </a:rPr>
              <a:t>great</a:t>
            </a:r>
            <a:r>
              <a:rPr sz="1200" i="1" spc="-57" dirty="0">
                <a:solidFill>
                  <a:prstClr val="black"/>
                </a:solidFill>
                <a:latin typeface="Ubuntu" panose="020B0504030602030204" pitchFamily="34" charset="0"/>
                <a:cs typeface="Arial"/>
              </a:rPr>
              <a:t> </a:t>
            </a:r>
            <a:r>
              <a:rPr sz="1200" i="1" dirty="0">
                <a:solidFill>
                  <a:prstClr val="black"/>
                </a:solidFill>
                <a:latin typeface="Ubuntu" panose="020B0504030602030204" pitchFamily="34" charset="0"/>
                <a:cs typeface="Arial"/>
              </a:rPr>
              <a:t>public</a:t>
            </a:r>
            <a:r>
              <a:rPr sz="1200" i="1" spc="-57" dirty="0">
                <a:solidFill>
                  <a:prstClr val="black"/>
                </a:solidFill>
                <a:latin typeface="Ubuntu" panose="020B0504030602030204" pitchFamily="34" charset="0"/>
                <a:cs typeface="Arial"/>
              </a:rPr>
              <a:t> </a:t>
            </a:r>
            <a:r>
              <a:rPr sz="1200" i="1" spc="-31" dirty="0">
                <a:solidFill>
                  <a:prstClr val="black"/>
                </a:solidFill>
                <a:latin typeface="Ubuntu" panose="020B0504030602030204" pitchFamily="34" charset="0"/>
                <a:cs typeface="Arial"/>
              </a:rPr>
              <a:t>speaker</a:t>
            </a:r>
            <a:r>
              <a:rPr sz="1200" i="1" spc="-53" dirty="0">
                <a:solidFill>
                  <a:prstClr val="black"/>
                </a:solidFill>
                <a:latin typeface="Ubuntu" panose="020B0504030602030204" pitchFamily="34" charset="0"/>
                <a:cs typeface="Arial"/>
              </a:rPr>
              <a:t> </a:t>
            </a:r>
            <a:r>
              <a:rPr sz="1200" i="1" spc="62" dirty="0">
                <a:solidFill>
                  <a:prstClr val="black"/>
                </a:solidFill>
                <a:latin typeface="Ubuntu" panose="020B0504030602030204" pitchFamily="34" charset="0"/>
                <a:cs typeface="Arial"/>
              </a:rPr>
              <a:t>to</a:t>
            </a:r>
            <a:r>
              <a:rPr sz="1200" i="1" spc="-57" dirty="0">
                <a:solidFill>
                  <a:prstClr val="black"/>
                </a:solidFill>
                <a:latin typeface="Ubuntu" panose="020B0504030602030204" pitchFamily="34" charset="0"/>
                <a:cs typeface="Arial"/>
              </a:rPr>
              <a:t> </a:t>
            </a:r>
            <a:r>
              <a:rPr sz="1200" i="1" spc="-31" dirty="0">
                <a:solidFill>
                  <a:prstClr val="black"/>
                </a:solidFill>
                <a:latin typeface="Ubuntu" panose="020B0504030602030204" pitchFamily="34" charset="0"/>
                <a:cs typeface="Arial"/>
              </a:rPr>
              <a:t>share</a:t>
            </a:r>
            <a:r>
              <a:rPr sz="1200" i="1" spc="-57" dirty="0">
                <a:solidFill>
                  <a:prstClr val="black"/>
                </a:solidFill>
                <a:latin typeface="Ubuntu" panose="020B0504030602030204" pitchFamily="34" charset="0"/>
                <a:cs typeface="Arial"/>
              </a:rPr>
              <a:t> </a:t>
            </a:r>
            <a:r>
              <a:rPr sz="1200" i="1" dirty="0">
                <a:solidFill>
                  <a:prstClr val="black"/>
                </a:solidFill>
                <a:latin typeface="Ubuntu" panose="020B0504030602030204" pitchFamily="34" charset="0"/>
                <a:cs typeface="Arial"/>
              </a:rPr>
              <a:t>your</a:t>
            </a:r>
            <a:r>
              <a:rPr sz="1200" i="1" spc="-53" dirty="0">
                <a:solidFill>
                  <a:prstClr val="black"/>
                </a:solidFill>
                <a:latin typeface="Ubuntu" panose="020B0504030602030204" pitchFamily="34" charset="0"/>
                <a:cs typeface="Arial"/>
              </a:rPr>
              <a:t> </a:t>
            </a:r>
            <a:r>
              <a:rPr sz="1200" i="1" spc="-4" dirty="0">
                <a:solidFill>
                  <a:prstClr val="black"/>
                </a:solidFill>
                <a:latin typeface="Ubuntu" panose="020B0504030602030204" pitchFamily="34" charset="0"/>
                <a:cs typeface="Arial"/>
              </a:rPr>
              <a:t>story.</a:t>
            </a:r>
            <a:r>
              <a:rPr sz="1200" i="1" spc="-57" dirty="0">
                <a:solidFill>
                  <a:prstClr val="black"/>
                </a:solidFill>
                <a:latin typeface="Ubuntu" panose="020B0504030602030204" pitchFamily="34" charset="0"/>
                <a:cs typeface="Arial"/>
              </a:rPr>
              <a:t> </a:t>
            </a:r>
            <a:r>
              <a:rPr sz="1200" i="1" spc="-49" dirty="0">
                <a:solidFill>
                  <a:prstClr val="black"/>
                </a:solidFill>
                <a:latin typeface="Ubuntu" panose="020B0504030602030204" pitchFamily="34" charset="0"/>
                <a:cs typeface="Arial"/>
              </a:rPr>
              <a:t>We</a:t>
            </a:r>
            <a:r>
              <a:rPr sz="1200" i="1" spc="-57" dirty="0">
                <a:solidFill>
                  <a:prstClr val="black"/>
                </a:solidFill>
                <a:latin typeface="Ubuntu" panose="020B0504030602030204" pitchFamily="34" charset="0"/>
                <a:cs typeface="Arial"/>
              </a:rPr>
              <a:t> </a:t>
            </a:r>
            <a:r>
              <a:rPr sz="1200" i="1" spc="4" dirty="0">
                <a:solidFill>
                  <a:prstClr val="black"/>
                </a:solidFill>
                <a:latin typeface="Ubuntu" panose="020B0504030602030204" pitchFamily="34" charset="0"/>
                <a:cs typeface="Arial"/>
              </a:rPr>
              <a:t>mostly </a:t>
            </a:r>
            <a:r>
              <a:rPr sz="1200" i="1" spc="-331" dirty="0">
                <a:solidFill>
                  <a:prstClr val="black"/>
                </a:solidFill>
                <a:latin typeface="Ubuntu" panose="020B0504030602030204" pitchFamily="34" charset="0"/>
                <a:cs typeface="Arial"/>
              </a:rPr>
              <a:t> </a:t>
            </a:r>
            <a:r>
              <a:rPr sz="1200" i="1" spc="-31" dirty="0">
                <a:solidFill>
                  <a:prstClr val="black"/>
                </a:solidFill>
                <a:latin typeface="Ubuntu" panose="020B0504030602030204" pitchFamily="34" charset="0"/>
                <a:cs typeface="Arial"/>
              </a:rPr>
              <a:t>share</a:t>
            </a:r>
            <a:r>
              <a:rPr sz="1200" i="1" spc="-57" dirty="0">
                <a:solidFill>
                  <a:prstClr val="black"/>
                </a:solidFill>
                <a:latin typeface="Ubuntu" panose="020B0504030602030204" pitchFamily="34" charset="0"/>
                <a:cs typeface="Arial"/>
              </a:rPr>
              <a:t> </a:t>
            </a:r>
            <a:r>
              <a:rPr sz="1200" i="1" spc="9" dirty="0">
                <a:solidFill>
                  <a:prstClr val="black"/>
                </a:solidFill>
                <a:latin typeface="Ubuntu" panose="020B0504030602030204" pitchFamily="34" charset="0"/>
                <a:cs typeface="Arial"/>
              </a:rPr>
              <a:t>our</a:t>
            </a:r>
            <a:r>
              <a:rPr sz="1200" i="1" spc="-53" dirty="0">
                <a:solidFill>
                  <a:prstClr val="black"/>
                </a:solidFill>
                <a:latin typeface="Ubuntu" panose="020B0504030602030204" pitchFamily="34" charset="0"/>
                <a:cs typeface="Arial"/>
              </a:rPr>
              <a:t> </a:t>
            </a:r>
            <a:r>
              <a:rPr sz="1200" i="1" spc="-9" dirty="0">
                <a:solidFill>
                  <a:prstClr val="black"/>
                </a:solidFill>
                <a:latin typeface="Ubuntu" panose="020B0504030602030204" pitchFamily="34" charset="0"/>
                <a:cs typeface="Arial"/>
              </a:rPr>
              <a:t>stories</a:t>
            </a:r>
            <a:r>
              <a:rPr sz="1200" i="1" spc="-57" dirty="0">
                <a:solidFill>
                  <a:prstClr val="black"/>
                </a:solidFill>
                <a:latin typeface="Ubuntu" panose="020B0504030602030204" pitchFamily="34" charset="0"/>
                <a:cs typeface="Arial"/>
              </a:rPr>
              <a:t> </a:t>
            </a:r>
            <a:r>
              <a:rPr sz="1200" i="1" spc="18" dirty="0">
                <a:solidFill>
                  <a:prstClr val="black"/>
                </a:solidFill>
                <a:latin typeface="Ubuntu" panose="020B0504030602030204" pitchFamily="34" charset="0"/>
                <a:cs typeface="Arial"/>
              </a:rPr>
              <a:t>through</a:t>
            </a:r>
            <a:r>
              <a:rPr sz="1200" i="1" spc="-53" dirty="0">
                <a:solidFill>
                  <a:prstClr val="black"/>
                </a:solidFill>
                <a:latin typeface="Ubuntu" panose="020B0504030602030204" pitchFamily="34" charset="0"/>
                <a:cs typeface="Arial"/>
              </a:rPr>
              <a:t> </a:t>
            </a:r>
            <a:r>
              <a:rPr sz="1200" i="1" spc="-57" dirty="0">
                <a:solidFill>
                  <a:prstClr val="black"/>
                </a:solidFill>
                <a:latin typeface="Ubuntu" panose="020B0504030602030204" pitchFamily="34" charset="0"/>
                <a:cs typeface="Arial"/>
              </a:rPr>
              <a:t>speeches</a:t>
            </a:r>
            <a:r>
              <a:rPr sz="1200" i="1" spc="-53" dirty="0">
                <a:solidFill>
                  <a:prstClr val="black"/>
                </a:solidFill>
                <a:latin typeface="Ubuntu" panose="020B0504030602030204" pitchFamily="34" charset="0"/>
                <a:cs typeface="Arial"/>
              </a:rPr>
              <a:t> </a:t>
            </a:r>
            <a:r>
              <a:rPr sz="1200" i="1" spc="40" dirty="0">
                <a:solidFill>
                  <a:prstClr val="black"/>
                </a:solidFill>
                <a:latin typeface="Ubuntu" panose="020B0504030602030204" pitchFamily="34" charset="0"/>
                <a:cs typeface="Arial"/>
              </a:rPr>
              <a:t>but</a:t>
            </a:r>
            <a:r>
              <a:rPr sz="1200" i="1" spc="-57" dirty="0">
                <a:solidFill>
                  <a:prstClr val="black"/>
                </a:solidFill>
                <a:latin typeface="Ubuntu" panose="020B0504030602030204" pitchFamily="34" charset="0"/>
                <a:cs typeface="Arial"/>
              </a:rPr>
              <a:t> </a:t>
            </a:r>
            <a:r>
              <a:rPr sz="1200" i="1" spc="13" dirty="0">
                <a:solidFill>
                  <a:prstClr val="black"/>
                </a:solidFill>
                <a:latin typeface="Ubuntu" panose="020B0504030602030204" pitchFamily="34" charset="0"/>
                <a:cs typeface="Arial"/>
              </a:rPr>
              <a:t>there</a:t>
            </a:r>
            <a:r>
              <a:rPr sz="1200" i="1" spc="-53" dirty="0">
                <a:solidFill>
                  <a:prstClr val="black"/>
                </a:solidFill>
                <a:latin typeface="Ubuntu" panose="020B0504030602030204" pitchFamily="34" charset="0"/>
                <a:cs typeface="Arial"/>
              </a:rPr>
              <a:t> </a:t>
            </a:r>
            <a:r>
              <a:rPr sz="1200" i="1" spc="-9" dirty="0">
                <a:solidFill>
                  <a:prstClr val="black"/>
                </a:solidFill>
                <a:latin typeface="Ubuntu" panose="020B0504030602030204" pitchFamily="34" charset="0"/>
                <a:cs typeface="Arial"/>
              </a:rPr>
              <a:t>are</a:t>
            </a:r>
            <a:r>
              <a:rPr sz="1200" i="1" spc="-53" dirty="0">
                <a:solidFill>
                  <a:prstClr val="black"/>
                </a:solidFill>
                <a:latin typeface="Ubuntu" panose="020B0504030602030204" pitchFamily="34" charset="0"/>
                <a:cs typeface="Arial"/>
              </a:rPr>
              <a:t> </a:t>
            </a:r>
            <a:r>
              <a:rPr sz="1200" i="1" spc="-18" dirty="0">
                <a:solidFill>
                  <a:prstClr val="black"/>
                </a:solidFill>
                <a:latin typeface="Ubuntu" panose="020B0504030602030204" pitchFamily="34" charset="0"/>
                <a:cs typeface="Arial"/>
              </a:rPr>
              <a:t>many</a:t>
            </a:r>
            <a:r>
              <a:rPr sz="1200" i="1" spc="-57" dirty="0">
                <a:solidFill>
                  <a:prstClr val="black"/>
                </a:solidFill>
                <a:latin typeface="Ubuntu" panose="020B0504030602030204" pitchFamily="34" charset="0"/>
                <a:cs typeface="Arial"/>
              </a:rPr>
              <a:t> </a:t>
            </a:r>
            <a:r>
              <a:rPr sz="1200" i="1" spc="22" dirty="0">
                <a:solidFill>
                  <a:prstClr val="black"/>
                </a:solidFill>
                <a:latin typeface="Ubuntu" panose="020B0504030602030204" pitchFamily="34" charset="0"/>
                <a:cs typeface="Arial"/>
              </a:rPr>
              <a:t>other</a:t>
            </a:r>
            <a:r>
              <a:rPr sz="1200" i="1" spc="-53" dirty="0">
                <a:solidFill>
                  <a:prstClr val="black"/>
                </a:solidFill>
                <a:latin typeface="Ubuntu" panose="020B0504030602030204" pitchFamily="34" charset="0"/>
                <a:cs typeface="Arial"/>
              </a:rPr>
              <a:t> </a:t>
            </a:r>
            <a:r>
              <a:rPr sz="1200" i="1" spc="-22" dirty="0">
                <a:solidFill>
                  <a:prstClr val="black"/>
                </a:solidFill>
                <a:latin typeface="Ubuntu" panose="020B0504030602030204" pitchFamily="34" charset="0"/>
                <a:cs typeface="Arial"/>
              </a:rPr>
              <a:t>ways</a:t>
            </a:r>
            <a:r>
              <a:rPr sz="1200" i="1" spc="-57" dirty="0">
                <a:solidFill>
                  <a:prstClr val="black"/>
                </a:solidFill>
                <a:latin typeface="Ubuntu" panose="020B0504030602030204" pitchFamily="34" charset="0"/>
                <a:cs typeface="Arial"/>
              </a:rPr>
              <a:t> </a:t>
            </a:r>
            <a:r>
              <a:rPr sz="1200" i="1" spc="62" dirty="0">
                <a:solidFill>
                  <a:prstClr val="black"/>
                </a:solidFill>
                <a:latin typeface="Ubuntu" panose="020B0504030602030204" pitchFamily="34" charset="0"/>
                <a:cs typeface="Arial"/>
              </a:rPr>
              <a:t>to</a:t>
            </a:r>
            <a:r>
              <a:rPr sz="1200" i="1" spc="-53" dirty="0">
                <a:solidFill>
                  <a:prstClr val="black"/>
                </a:solidFill>
                <a:latin typeface="Ubuntu" panose="020B0504030602030204" pitchFamily="34" charset="0"/>
                <a:cs typeface="Arial"/>
              </a:rPr>
              <a:t> </a:t>
            </a:r>
            <a:r>
              <a:rPr sz="1200" i="1" spc="26" dirty="0">
                <a:solidFill>
                  <a:prstClr val="black"/>
                </a:solidFill>
                <a:latin typeface="Ubuntu" panose="020B0504030602030204" pitchFamily="34" charset="0"/>
                <a:cs typeface="Arial"/>
              </a:rPr>
              <a:t>get</a:t>
            </a:r>
            <a:r>
              <a:rPr sz="1200" i="1" spc="-53" dirty="0">
                <a:solidFill>
                  <a:prstClr val="black"/>
                </a:solidFill>
                <a:latin typeface="Ubuntu" panose="020B0504030602030204" pitchFamily="34" charset="0"/>
                <a:cs typeface="Arial"/>
              </a:rPr>
              <a:t> </a:t>
            </a:r>
            <a:r>
              <a:rPr sz="1200" i="1" dirty="0">
                <a:solidFill>
                  <a:prstClr val="black"/>
                </a:solidFill>
                <a:latin typeface="Ubuntu" panose="020B0504030602030204" pitchFamily="34" charset="0"/>
                <a:cs typeface="Arial"/>
              </a:rPr>
              <a:t>your</a:t>
            </a:r>
            <a:r>
              <a:rPr sz="1200" i="1" spc="-57" dirty="0">
                <a:solidFill>
                  <a:prstClr val="black"/>
                </a:solidFill>
                <a:latin typeface="Ubuntu" panose="020B0504030602030204" pitchFamily="34" charset="0"/>
                <a:cs typeface="Arial"/>
              </a:rPr>
              <a:t> </a:t>
            </a:r>
            <a:r>
              <a:rPr sz="1200" i="1" spc="4" dirty="0">
                <a:solidFill>
                  <a:prstClr val="black"/>
                </a:solidFill>
                <a:latin typeface="Ubuntu" panose="020B0504030602030204" pitchFamily="34" charset="0"/>
                <a:cs typeface="Arial"/>
              </a:rPr>
              <a:t>story</a:t>
            </a:r>
            <a:r>
              <a:rPr sz="1200" i="1" spc="-53" dirty="0">
                <a:solidFill>
                  <a:prstClr val="black"/>
                </a:solidFill>
                <a:latin typeface="Ubuntu" panose="020B0504030602030204" pitchFamily="34" charset="0"/>
                <a:cs typeface="Arial"/>
              </a:rPr>
              <a:t> </a:t>
            </a:r>
            <a:r>
              <a:rPr sz="1200" i="1" spc="40" dirty="0">
                <a:solidFill>
                  <a:prstClr val="black"/>
                </a:solidFill>
                <a:latin typeface="Ubuntu" panose="020B0504030602030204" pitchFamily="34" charset="0"/>
                <a:cs typeface="Arial"/>
              </a:rPr>
              <a:t>out </a:t>
            </a:r>
            <a:r>
              <a:rPr sz="1200" i="1" spc="-331" dirty="0">
                <a:solidFill>
                  <a:prstClr val="black"/>
                </a:solidFill>
                <a:latin typeface="Ubuntu" panose="020B0504030602030204" pitchFamily="34" charset="0"/>
                <a:cs typeface="Arial"/>
              </a:rPr>
              <a:t> </a:t>
            </a:r>
            <a:r>
              <a:rPr sz="1200" i="1" spc="13" dirty="0">
                <a:solidFill>
                  <a:prstClr val="black"/>
                </a:solidFill>
                <a:latin typeface="Ubuntu" panose="020B0504030602030204" pitchFamily="34" charset="0"/>
                <a:cs typeface="Arial"/>
              </a:rPr>
              <a:t>there</a:t>
            </a:r>
            <a:r>
              <a:rPr sz="1200" i="1" spc="-62" dirty="0">
                <a:solidFill>
                  <a:prstClr val="black"/>
                </a:solidFill>
                <a:latin typeface="Ubuntu" panose="020B0504030602030204" pitchFamily="34" charset="0"/>
                <a:cs typeface="Arial"/>
              </a:rPr>
              <a:t> </a:t>
            </a:r>
            <a:r>
              <a:rPr sz="1200" i="1" spc="-13" dirty="0">
                <a:solidFill>
                  <a:prstClr val="black"/>
                </a:solidFill>
                <a:latin typeface="Ubuntu" panose="020B0504030602030204" pitchFamily="34" charset="0"/>
                <a:cs typeface="Arial"/>
              </a:rPr>
              <a:t>and</a:t>
            </a:r>
            <a:r>
              <a:rPr sz="1200" i="1" spc="-62" dirty="0">
                <a:solidFill>
                  <a:prstClr val="black"/>
                </a:solidFill>
                <a:latin typeface="Ubuntu" panose="020B0504030602030204" pitchFamily="34" charset="0"/>
                <a:cs typeface="Arial"/>
              </a:rPr>
              <a:t> </a:t>
            </a:r>
            <a:r>
              <a:rPr sz="1200" i="1" spc="13" dirty="0">
                <a:solidFill>
                  <a:prstClr val="black"/>
                </a:solidFill>
                <a:latin typeface="Ubuntu" panose="020B0504030602030204" pitchFamily="34" charset="0"/>
                <a:cs typeface="Arial"/>
              </a:rPr>
              <a:t>we</a:t>
            </a:r>
            <a:r>
              <a:rPr sz="1200" i="1" spc="-62" dirty="0">
                <a:solidFill>
                  <a:prstClr val="black"/>
                </a:solidFill>
                <a:latin typeface="Ubuntu" panose="020B0504030602030204" pitchFamily="34" charset="0"/>
                <a:cs typeface="Arial"/>
              </a:rPr>
              <a:t> </a:t>
            </a:r>
            <a:r>
              <a:rPr sz="1200" i="1" spc="57" dirty="0">
                <a:solidFill>
                  <a:prstClr val="black"/>
                </a:solidFill>
                <a:latin typeface="Ubuntu" panose="020B0504030602030204" pitchFamily="34" charset="0"/>
                <a:cs typeface="Arial"/>
              </a:rPr>
              <a:t>will</a:t>
            </a:r>
            <a:r>
              <a:rPr sz="1200" i="1" spc="-62" dirty="0">
                <a:solidFill>
                  <a:prstClr val="black"/>
                </a:solidFill>
                <a:latin typeface="Ubuntu" panose="020B0504030602030204" pitchFamily="34" charset="0"/>
                <a:cs typeface="Arial"/>
              </a:rPr>
              <a:t> </a:t>
            </a:r>
            <a:r>
              <a:rPr sz="1200" i="1" spc="18" dirty="0">
                <a:solidFill>
                  <a:prstClr val="black"/>
                </a:solidFill>
                <a:latin typeface="Ubuntu" panose="020B0504030602030204" pitchFamily="34" charset="0"/>
                <a:cs typeface="Arial"/>
              </a:rPr>
              <a:t>look</a:t>
            </a:r>
            <a:r>
              <a:rPr sz="1200" i="1" spc="-62" dirty="0">
                <a:solidFill>
                  <a:prstClr val="black"/>
                </a:solidFill>
                <a:latin typeface="Ubuntu" panose="020B0504030602030204" pitchFamily="34" charset="0"/>
                <a:cs typeface="Arial"/>
              </a:rPr>
              <a:t> </a:t>
            </a:r>
            <a:r>
              <a:rPr sz="1200" i="1" spc="57" dirty="0">
                <a:solidFill>
                  <a:prstClr val="black"/>
                </a:solidFill>
                <a:latin typeface="Ubuntu" panose="020B0504030602030204" pitchFamily="34" charset="0"/>
                <a:cs typeface="Arial"/>
              </a:rPr>
              <a:t>at</a:t>
            </a:r>
            <a:r>
              <a:rPr sz="1200" i="1" spc="-62" dirty="0">
                <a:solidFill>
                  <a:prstClr val="black"/>
                </a:solidFill>
                <a:latin typeface="Ubuntu" panose="020B0504030602030204" pitchFamily="34" charset="0"/>
                <a:cs typeface="Arial"/>
              </a:rPr>
              <a:t> </a:t>
            </a:r>
            <a:r>
              <a:rPr sz="1200" i="1" spc="35" dirty="0">
                <a:solidFill>
                  <a:prstClr val="black"/>
                </a:solidFill>
                <a:latin typeface="Ubuntu" panose="020B0504030602030204" pitchFamily="34" charset="0"/>
                <a:cs typeface="Arial"/>
              </a:rPr>
              <a:t>all</a:t>
            </a:r>
            <a:r>
              <a:rPr sz="1200" i="1" spc="-62" dirty="0">
                <a:solidFill>
                  <a:prstClr val="black"/>
                </a:solidFill>
                <a:latin typeface="Ubuntu" panose="020B0504030602030204" pitchFamily="34" charset="0"/>
                <a:cs typeface="Arial"/>
              </a:rPr>
              <a:t> </a:t>
            </a:r>
            <a:r>
              <a:rPr sz="1200" i="1" spc="53" dirty="0">
                <a:solidFill>
                  <a:prstClr val="black"/>
                </a:solidFill>
                <a:latin typeface="Ubuntu" panose="020B0504030602030204" pitchFamily="34" charset="0"/>
                <a:cs typeface="Arial"/>
              </a:rPr>
              <a:t>of</a:t>
            </a:r>
            <a:r>
              <a:rPr sz="1200" i="1" spc="-62" dirty="0">
                <a:solidFill>
                  <a:prstClr val="black"/>
                </a:solidFill>
                <a:latin typeface="Ubuntu" panose="020B0504030602030204" pitchFamily="34" charset="0"/>
                <a:cs typeface="Arial"/>
              </a:rPr>
              <a:t> </a:t>
            </a:r>
            <a:r>
              <a:rPr sz="1200" i="1" spc="-9" dirty="0">
                <a:solidFill>
                  <a:prstClr val="black"/>
                </a:solidFill>
                <a:latin typeface="Ubuntu" panose="020B0504030602030204" pitchFamily="34" charset="0"/>
                <a:cs typeface="Arial"/>
              </a:rPr>
              <a:t>those</a:t>
            </a:r>
            <a:r>
              <a:rPr sz="1200" i="1" spc="-62" dirty="0">
                <a:solidFill>
                  <a:prstClr val="black"/>
                </a:solidFill>
                <a:latin typeface="Ubuntu" panose="020B0504030602030204" pitchFamily="34" charset="0"/>
                <a:cs typeface="Arial"/>
              </a:rPr>
              <a:t> </a:t>
            </a:r>
            <a:r>
              <a:rPr sz="1200" i="1" spc="4" dirty="0">
                <a:solidFill>
                  <a:prstClr val="black"/>
                </a:solidFill>
                <a:latin typeface="Ubuntu" panose="020B0504030602030204" pitchFamily="34" charset="0"/>
                <a:cs typeface="Arial"/>
              </a:rPr>
              <a:t>options</a:t>
            </a:r>
            <a:r>
              <a:rPr sz="1200" i="1" spc="-62" dirty="0">
                <a:solidFill>
                  <a:prstClr val="black"/>
                </a:solidFill>
                <a:latin typeface="Ubuntu" panose="020B0504030602030204" pitchFamily="34" charset="0"/>
                <a:cs typeface="Arial"/>
              </a:rPr>
              <a:t> </a:t>
            </a:r>
            <a:r>
              <a:rPr sz="1200" i="1" spc="13" dirty="0">
                <a:solidFill>
                  <a:prstClr val="black"/>
                </a:solidFill>
                <a:latin typeface="Ubuntu" panose="020B0504030602030204" pitchFamily="34" charset="0"/>
                <a:cs typeface="Arial"/>
              </a:rPr>
              <a:t>in</a:t>
            </a:r>
            <a:r>
              <a:rPr sz="1200" i="1" spc="-62" dirty="0">
                <a:solidFill>
                  <a:prstClr val="black"/>
                </a:solidFill>
                <a:latin typeface="Ubuntu" panose="020B0504030602030204" pitchFamily="34" charset="0"/>
                <a:cs typeface="Arial"/>
              </a:rPr>
              <a:t> </a:t>
            </a:r>
            <a:r>
              <a:rPr sz="1200" i="1" spc="13" dirty="0">
                <a:solidFill>
                  <a:prstClr val="black"/>
                </a:solidFill>
                <a:latin typeface="Ubuntu" panose="020B0504030602030204" pitchFamily="34" charset="0"/>
                <a:cs typeface="Arial"/>
              </a:rPr>
              <a:t>this</a:t>
            </a:r>
            <a:r>
              <a:rPr sz="1200" i="1" spc="-62" dirty="0">
                <a:solidFill>
                  <a:prstClr val="black"/>
                </a:solidFill>
                <a:latin typeface="Ubuntu" panose="020B0504030602030204" pitchFamily="34" charset="0"/>
                <a:cs typeface="Arial"/>
              </a:rPr>
              <a:t> </a:t>
            </a:r>
            <a:r>
              <a:rPr sz="1200" i="1" spc="-35" dirty="0">
                <a:solidFill>
                  <a:prstClr val="black"/>
                </a:solidFill>
                <a:latin typeface="Ubuntu" panose="020B0504030602030204" pitchFamily="34" charset="0"/>
                <a:cs typeface="Arial"/>
              </a:rPr>
              <a:t>course.</a:t>
            </a:r>
            <a:endParaRPr sz="1200" dirty="0">
              <a:solidFill>
                <a:prstClr val="black"/>
              </a:solidFill>
              <a:latin typeface="Ubuntu" panose="020B0504030602030204" pitchFamily="34" charset="0"/>
              <a:cs typeface="Arial"/>
            </a:endParaRPr>
          </a:p>
        </p:txBody>
      </p:sp>
      <p:sp>
        <p:nvSpPr>
          <p:cNvPr id="53" name="object 13">
            <a:extLst>
              <a:ext uri="{FF2B5EF4-FFF2-40B4-BE49-F238E27FC236}">
                <a16:creationId xmlns:a16="http://schemas.microsoft.com/office/drawing/2014/main" id="{E99EE316-6BF2-483B-B26E-96AF0F982FEC}"/>
              </a:ext>
            </a:extLst>
          </p:cNvPr>
          <p:cNvSpPr/>
          <p:nvPr/>
        </p:nvSpPr>
        <p:spPr>
          <a:xfrm>
            <a:off x="327668" y="7884667"/>
            <a:ext cx="0" cy="536762"/>
          </a:xfrm>
          <a:custGeom>
            <a:avLst/>
            <a:gdLst/>
            <a:ahLst/>
            <a:cxnLst/>
            <a:rect l="l" t="t" r="r" b="b"/>
            <a:pathLst>
              <a:path h="608329">
                <a:moveTo>
                  <a:pt x="0" y="0"/>
                </a:moveTo>
                <a:lnTo>
                  <a:pt x="0" y="607872"/>
                </a:lnTo>
              </a:path>
            </a:pathLst>
          </a:custGeom>
          <a:ln w="38100">
            <a:solidFill>
              <a:srgbClr val="39BB9C"/>
            </a:solidFill>
          </a:ln>
        </p:spPr>
        <p:txBody>
          <a:bodyPr wrap="square" lIns="0" tIns="0" rIns="0" bIns="0" rtlCol="0"/>
          <a:lstStyle/>
          <a:p>
            <a:pPr marL="0" marR="0" lvl="0" indent="0" defTabSz="859532" eaLnBrk="1" fontAlgn="auto" latinLnBrk="0" hangingPunct="1">
              <a:lnSpc>
                <a:spcPct val="100000"/>
              </a:lnSpc>
              <a:spcBef>
                <a:spcPts val="0"/>
              </a:spcBef>
              <a:spcAft>
                <a:spcPts val="0"/>
              </a:spcAft>
              <a:buClrTx/>
              <a:buSzTx/>
              <a:buFontTx/>
              <a:buNone/>
              <a:tabLst/>
              <a:defRPr/>
            </a:pPr>
            <a:endParaRPr kumimoji="0" sz="1493" b="0" i="0" u="none" strike="noStrike" kern="0" cap="none" spc="0" normalizeH="0" baseline="0" noProof="0" dirty="0">
              <a:ln>
                <a:noFill/>
              </a:ln>
              <a:solidFill>
                <a:prstClr val="black"/>
              </a:solidFill>
              <a:effectLst/>
              <a:uLnTx/>
              <a:uFillTx/>
            </a:endParaRPr>
          </a:p>
        </p:txBody>
      </p:sp>
      <p:sp>
        <p:nvSpPr>
          <p:cNvPr id="54" name="object 14">
            <a:extLst>
              <a:ext uri="{FF2B5EF4-FFF2-40B4-BE49-F238E27FC236}">
                <a16:creationId xmlns:a16="http://schemas.microsoft.com/office/drawing/2014/main" id="{0726AF6E-C3FB-4E1E-8361-4A4FBD535BDE}"/>
              </a:ext>
            </a:extLst>
          </p:cNvPr>
          <p:cNvSpPr/>
          <p:nvPr/>
        </p:nvSpPr>
        <p:spPr>
          <a:xfrm>
            <a:off x="3662149" y="7884667"/>
            <a:ext cx="0" cy="536762"/>
          </a:xfrm>
          <a:custGeom>
            <a:avLst/>
            <a:gdLst/>
            <a:ahLst/>
            <a:cxnLst/>
            <a:rect l="l" t="t" r="r" b="b"/>
            <a:pathLst>
              <a:path h="608329">
                <a:moveTo>
                  <a:pt x="0" y="0"/>
                </a:moveTo>
                <a:lnTo>
                  <a:pt x="0" y="607872"/>
                </a:lnTo>
              </a:path>
            </a:pathLst>
          </a:custGeom>
          <a:ln w="38100">
            <a:solidFill>
              <a:srgbClr val="39BB9C"/>
            </a:solidFill>
          </a:ln>
        </p:spPr>
        <p:txBody>
          <a:bodyPr wrap="square" lIns="0" tIns="0" rIns="0" bIns="0" rtlCol="0"/>
          <a:lstStyle/>
          <a:p>
            <a:pPr marL="0" marR="0" lvl="0" indent="0" defTabSz="859532" eaLnBrk="1" fontAlgn="auto" latinLnBrk="0" hangingPunct="1">
              <a:lnSpc>
                <a:spcPct val="100000"/>
              </a:lnSpc>
              <a:spcBef>
                <a:spcPts val="0"/>
              </a:spcBef>
              <a:spcAft>
                <a:spcPts val="0"/>
              </a:spcAft>
              <a:buClrTx/>
              <a:buSzTx/>
              <a:buFontTx/>
              <a:buNone/>
              <a:tabLst/>
              <a:defRPr/>
            </a:pPr>
            <a:endParaRPr kumimoji="0" sz="1493" b="0" i="0" u="none" strike="noStrike" kern="0" cap="none" spc="0" normalizeH="0" baseline="0" noProof="0" dirty="0">
              <a:ln>
                <a:noFill/>
              </a:ln>
              <a:solidFill>
                <a:prstClr val="black"/>
              </a:solidFill>
              <a:effectLst/>
              <a:uLnTx/>
              <a:uFillTx/>
            </a:endParaRPr>
          </a:p>
        </p:txBody>
      </p:sp>
      <p:sp>
        <p:nvSpPr>
          <p:cNvPr id="59" name="object 8">
            <a:extLst>
              <a:ext uri="{FF2B5EF4-FFF2-40B4-BE49-F238E27FC236}">
                <a16:creationId xmlns:a16="http://schemas.microsoft.com/office/drawing/2014/main" id="{4C57E23C-56FB-4341-9DC0-9985DE17F11F}"/>
              </a:ext>
            </a:extLst>
          </p:cNvPr>
          <p:cNvSpPr txBox="1"/>
          <p:nvPr/>
        </p:nvSpPr>
        <p:spPr>
          <a:xfrm>
            <a:off x="392205" y="1480248"/>
            <a:ext cx="5779993" cy="201367"/>
          </a:xfrm>
          <a:prstGeom prst="rect">
            <a:avLst/>
          </a:prstGeom>
        </p:spPr>
        <p:txBody>
          <a:bodyPr vert="horz" wrap="square" lIns="0" tIns="11206" rIns="0" bIns="0" rtlCol="0">
            <a:spAutoFit/>
          </a:bodyPr>
          <a:lstStyle/>
          <a:p>
            <a:pPr marL="11206" defTabSz="859532">
              <a:spcBef>
                <a:spcPts val="88"/>
              </a:spcBef>
            </a:pPr>
            <a:r>
              <a:rPr lang="en-US" sz="1200" spc="26" dirty="0">
                <a:solidFill>
                  <a:prstClr val="black"/>
                </a:solidFill>
                <a:latin typeface="Ubuntu" panose="020B0504030602030204" pitchFamily="34" charset="0"/>
                <a:cs typeface="Microsoft Sans Serif"/>
              </a:rPr>
              <a:t>Why is it important to share Ben’s story with others?</a:t>
            </a:r>
          </a:p>
        </p:txBody>
      </p:sp>
    </p:spTree>
    <p:extLst>
      <p:ext uri="{BB962C8B-B14F-4D97-AF65-F5344CB8AC3E}">
        <p14:creationId xmlns:p14="http://schemas.microsoft.com/office/powerpoint/2010/main" val="38801519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25439B9-5C40-4B25-8D67-CAB4311DC293}"/>
              </a:ext>
            </a:extLst>
          </p:cNvPr>
          <p:cNvSpPr>
            <a:spLocks noGrp="1"/>
          </p:cNvSpPr>
          <p:nvPr>
            <p:ph type="sldNum" sz="quarter" idx="12"/>
          </p:nvPr>
        </p:nvSpPr>
        <p:spPr/>
        <p:txBody>
          <a:bodyPr vert="horz" lIns="91440" tIns="45720" rIns="91440" bIns="45720" rtlCol="0" anchor="ctr"/>
          <a:lstStyle/>
          <a:p>
            <a:fld id="{67B04227-7E0D-CC41-96C5-A6713E1AB6ED}" type="slidenum">
              <a:rPr lang="en-US" sz="1200" smtClean="0">
                <a:solidFill>
                  <a:srgbClr val="7A9A91"/>
                </a:solidFill>
                <a:latin typeface="Ubuntu" panose="020B0504030602030204" pitchFamily="34" charset="0"/>
              </a:rPr>
              <a:pPr/>
              <a:t>5</a:t>
            </a:fld>
            <a:endParaRPr lang="en-US" sz="1200" dirty="0">
              <a:solidFill>
                <a:srgbClr val="7A9A91"/>
              </a:solidFill>
              <a:latin typeface="Ubuntu" panose="020B0504030602030204" pitchFamily="34" charset="0"/>
            </a:endParaRPr>
          </a:p>
        </p:txBody>
      </p:sp>
      <p:sp>
        <p:nvSpPr>
          <p:cNvPr id="43" name="object 2">
            <a:extLst>
              <a:ext uri="{FF2B5EF4-FFF2-40B4-BE49-F238E27FC236}">
                <a16:creationId xmlns:a16="http://schemas.microsoft.com/office/drawing/2014/main" id="{F18184D5-9A8F-4B17-981E-BE030B3808E9}"/>
              </a:ext>
            </a:extLst>
          </p:cNvPr>
          <p:cNvSpPr/>
          <p:nvPr/>
        </p:nvSpPr>
        <p:spPr>
          <a:xfrm>
            <a:off x="418652" y="733760"/>
            <a:ext cx="6439460" cy="134471"/>
          </a:xfrm>
          <a:custGeom>
            <a:avLst/>
            <a:gdLst/>
            <a:ahLst/>
            <a:cxnLst/>
            <a:rect l="l" t="t" r="r" b="b"/>
            <a:pathLst>
              <a:path w="7298055" h="152400">
                <a:moveTo>
                  <a:pt x="0" y="152400"/>
                </a:moveTo>
                <a:lnTo>
                  <a:pt x="7297927" y="152400"/>
                </a:lnTo>
                <a:lnTo>
                  <a:pt x="7297927" y="0"/>
                </a:lnTo>
                <a:lnTo>
                  <a:pt x="0" y="0"/>
                </a:lnTo>
                <a:lnTo>
                  <a:pt x="0" y="152400"/>
                </a:lnTo>
                <a:close/>
              </a:path>
            </a:pathLst>
          </a:custGeom>
          <a:solidFill>
            <a:srgbClr val="016A5F">
              <a:alpha val="9999"/>
            </a:srgbClr>
          </a:solidFill>
        </p:spPr>
        <p:txBody>
          <a:bodyPr wrap="square" lIns="0" tIns="0" rIns="0" bIns="0" rtlCol="0"/>
          <a:lstStyle/>
          <a:p>
            <a:pPr marL="0" marR="0" lvl="0" indent="0" defTabSz="859532" eaLnBrk="1" fontAlgn="auto" latinLnBrk="0" hangingPunct="1">
              <a:lnSpc>
                <a:spcPct val="100000"/>
              </a:lnSpc>
              <a:spcBef>
                <a:spcPts val="0"/>
              </a:spcBef>
              <a:spcAft>
                <a:spcPts val="0"/>
              </a:spcAft>
              <a:buClrTx/>
              <a:buSzTx/>
              <a:buFontTx/>
              <a:buNone/>
              <a:tabLst/>
              <a:defRPr/>
            </a:pPr>
            <a:endParaRPr kumimoji="0" sz="1493" b="0" i="0" u="none" strike="noStrike" kern="0" cap="none" spc="0" normalizeH="0" baseline="0" noProof="0" dirty="0">
              <a:ln>
                <a:noFill/>
              </a:ln>
              <a:solidFill>
                <a:prstClr val="black"/>
              </a:solidFill>
              <a:effectLst/>
              <a:uLnTx/>
              <a:uFillTx/>
            </a:endParaRPr>
          </a:p>
        </p:txBody>
      </p:sp>
      <p:sp>
        <p:nvSpPr>
          <p:cNvPr id="45" name="object 3">
            <a:extLst>
              <a:ext uri="{FF2B5EF4-FFF2-40B4-BE49-F238E27FC236}">
                <a16:creationId xmlns:a16="http://schemas.microsoft.com/office/drawing/2014/main" id="{07E4B807-9876-4C5E-9373-36795B428456}"/>
              </a:ext>
            </a:extLst>
          </p:cNvPr>
          <p:cNvSpPr txBox="1"/>
          <p:nvPr/>
        </p:nvSpPr>
        <p:spPr>
          <a:xfrm>
            <a:off x="392879" y="830716"/>
            <a:ext cx="6088874" cy="838812"/>
          </a:xfrm>
          <a:prstGeom prst="rect">
            <a:avLst/>
          </a:prstGeom>
        </p:spPr>
        <p:txBody>
          <a:bodyPr vert="horz" wrap="square" lIns="0" tIns="35299" rIns="0" bIns="0" rtlCol="0">
            <a:spAutoFit/>
          </a:bodyPr>
          <a:lstStyle/>
          <a:p>
            <a:pPr marL="11206" defTabSz="859532">
              <a:spcBef>
                <a:spcPts val="278"/>
              </a:spcBef>
            </a:pPr>
            <a:r>
              <a:rPr sz="1600" b="1" spc="18" dirty="0">
                <a:solidFill>
                  <a:srgbClr val="016A5F"/>
                </a:solidFill>
                <a:latin typeface="Ubuntu" panose="020B0504030602030204" pitchFamily="34" charset="0"/>
                <a:cs typeface="Arial"/>
              </a:rPr>
              <a:t>ACTIVITY</a:t>
            </a:r>
            <a:r>
              <a:rPr sz="1600" b="1" spc="-101" dirty="0">
                <a:solidFill>
                  <a:srgbClr val="016A5F"/>
                </a:solidFill>
                <a:latin typeface="Ubuntu" panose="020B0504030602030204" pitchFamily="34" charset="0"/>
                <a:cs typeface="Arial"/>
              </a:rPr>
              <a:t> </a:t>
            </a:r>
            <a:r>
              <a:rPr sz="1600" b="1" spc="141" dirty="0">
                <a:solidFill>
                  <a:srgbClr val="016A5F"/>
                </a:solidFill>
                <a:latin typeface="Ubuntu" panose="020B0504030602030204" pitchFamily="34" charset="0"/>
                <a:cs typeface="Arial"/>
              </a:rPr>
              <a:t>#2</a:t>
            </a:r>
            <a:endParaRPr sz="1600" dirty="0">
              <a:solidFill>
                <a:prstClr val="black"/>
              </a:solidFill>
              <a:latin typeface="Ubuntu" panose="020B0504030602030204" pitchFamily="34" charset="0"/>
              <a:cs typeface="Arial"/>
            </a:endParaRPr>
          </a:p>
          <a:p>
            <a:pPr marL="11206" marR="4483" defTabSz="859532">
              <a:lnSpc>
                <a:spcPct val="101200"/>
              </a:lnSpc>
              <a:spcBef>
                <a:spcPts val="106"/>
              </a:spcBef>
            </a:pPr>
            <a:r>
              <a:rPr sz="1200" spc="35" dirty="0">
                <a:solidFill>
                  <a:prstClr val="black"/>
                </a:solidFill>
                <a:latin typeface="Ubuntu" panose="020B0504030602030204" pitchFamily="34" charset="0"/>
                <a:cs typeface="Microsoft Sans Serif"/>
              </a:rPr>
              <a:t>Before </a:t>
            </a:r>
            <a:r>
              <a:rPr sz="1200" spc="18" dirty="0">
                <a:solidFill>
                  <a:prstClr val="black"/>
                </a:solidFill>
                <a:latin typeface="Ubuntu" panose="020B0504030602030204" pitchFamily="34" charset="0"/>
                <a:cs typeface="Microsoft Sans Serif"/>
              </a:rPr>
              <a:t>you </a:t>
            </a:r>
            <a:r>
              <a:rPr sz="1200" spc="49" dirty="0">
                <a:solidFill>
                  <a:prstClr val="black"/>
                </a:solidFill>
                <a:latin typeface="Ubuntu" panose="020B0504030602030204" pitchFamily="34" charset="0"/>
                <a:cs typeface="Microsoft Sans Serif"/>
              </a:rPr>
              <a:t>start </a:t>
            </a:r>
            <a:r>
              <a:rPr sz="1200" spc="31" dirty="0">
                <a:solidFill>
                  <a:prstClr val="black"/>
                </a:solidFill>
                <a:latin typeface="Ubuntu" panose="020B0504030602030204" pitchFamily="34" charset="0"/>
                <a:cs typeface="Microsoft Sans Serif"/>
              </a:rPr>
              <a:t>building your </a:t>
            </a:r>
            <a:r>
              <a:rPr sz="1200" spc="22" dirty="0">
                <a:solidFill>
                  <a:prstClr val="black"/>
                </a:solidFill>
                <a:latin typeface="Ubuntu" panose="020B0504030602030204" pitchFamily="34" charset="0"/>
                <a:cs typeface="Microsoft Sans Serif"/>
              </a:rPr>
              <a:t>story, </a:t>
            </a:r>
            <a:r>
              <a:rPr sz="1200" spc="88" dirty="0">
                <a:solidFill>
                  <a:prstClr val="black"/>
                </a:solidFill>
                <a:latin typeface="Ubuntu" panose="020B0504030602030204" pitchFamily="34" charset="0"/>
                <a:cs typeface="Microsoft Sans Serif"/>
              </a:rPr>
              <a:t>it </a:t>
            </a:r>
            <a:r>
              <a:rPr sz="1200" spc="-22" dirty="0">
                <a:solidFill>
                  <a:prstClr val="black"/>
                </a:solidFill>
                <a:latin typeface="Ubuntu" panose="020B0504030602030204" pitchFamily="34" charset="0"/>
                <a:cs typeface="Microsoft Sans Serif"/>
              </a:rPr>
              <a:t>is </a:t>
            </a:r>
            <a:r>
              <a:rPr sz="1200" spc="53" dirty="0">
                <a:solidFill>
                  <a:prstClr val="black"/>
                </a:solidFill>
                <a:latin typeface="Ubuntu" panose="020B0504030602030204" pitchFamily="34" charset="0"/>
                <a:cs typeface="Microsoft Sans Serif"/>
              </a:rPr>
              <a:t>important </a:t>
            </a:r>
            <a:r>
              <a:rPr sz="1200" spc="88" dirty="0">
                <a:solidFill>
                  <a:prstClr val="black"/>
                </a:solidFill>
                <a:latin typeface="Ubuntu" panose="020B0504030602030204" pitchFamily="34" charset="0"/>
                <a:cs typeface="Microsoft Sans Serif"/>
              </a:rPr>
              <a:t>to </a:t>
            </a:r>
            <a:r>
              <a:rPr sz="1200" spc="57" dirty="0">
                <a:solidFill>
                  <a:prstClr val="black"/>
                </a:solidFill>
                <a:latin typeface="Ubuntu" panose="020B0504030602030204" pitchFamily="34" charset="0"/>
                <a:cs typeface="Microsoft Sans Serif"/>
              </a:rPr>
              <a:t>get </a:t>
            </a:r>
            <a:r>
              <a:rPr sz="1200" spc="40" dirty="0">
                <a:solidFill>
                  <a:prstClr val="black"/>
                </a:solidFill>
                <a:latin typeface="Ubuntu" panose="020B0504030602030204" pitchFamily="34" charset="0"/>
                <a:cs typeface="Microsoft Sans Serif"/>
              </a:rPr>
              <a:t>comfortable thinking </a:t>
            </a:r>
            <a:r>
              <a:rPr sz="1200" spc="44" dirty="0">
                <a:solidFill>
                  <a:prstClr val="black"/>
                </a:solidFill>
                <a:latin typeface="Ubuntu" panose="020B0504030602030204" pitchFamily="34" charset="0"/>
                <a:cs typeface="Microsoft Sans Serif"/>
              </a:rPr>
              <a:t> </a:t>
            </a:r>
            <a:r>
              <a:rPr sz="1200" spc="40" dirty="0">
                <a:solidFill>
                  <a:prstClr val="black"/>
                </a:solidFill>
                <a:latin typeface="Ubuntu" panose="020B0504030602030204" pitchFamily="34" charset="0"/>
                <a:cs typeface="Microsoft Sans Serif"/>
              </a:rPr>
              <a:t>about</a:t>
            </a:r>
            <a:r>
              <a:rPr sz="1200" spc="-44" dirty="0">
                <a:solidFill>
                  <a:prstClr val="black"/>
                </a:solidFill>
                <a:latin typeface="Ubuntu" panose="020B0504030602030204" pitchFamily="34" charset="0"/>
                <a:cs typeface="Microsoft Sans Serif"/>
              </a:rPr>
              <a:t> </a:t>
            </a:r>
            <a:r>
              <a:rPr sz="1200" spc="31" dirty="0">
                <a:solidFill>
                  <a:prstClr val="black"/>
                </a:solidFill>
                <a:latin typeface="Ubuntu" panose="020B0504030602030204" pitchFamily="34" charset="0"/>
                <a:cs typeface="Microsoft Sans Serif"/>
              </a:rPr>
              <a:t>yourself</a:t>
            </a:r>
            <a:r>
              <a:rPr sz="1200" spc="-40" dirty="0">
                <a:solidFill>
                  <a:prstClr val="black"/>
                </a:solidFill>
                <a:latin typeface="Ubuntu" panose="020B0504030602030204" pitchFamily="34" charset="0"/>
                <a:cs typeface="Microsoft Sans Serif"/>
              </a:rPr>
              <a:t> </a:t>
            </a:r>
            <a:r>
              <a:rPr sz="1200" spc="4" dirty="0">
                <a:solidFill>
                  <a:prstClr val="black"/>
                </a:solidFill>
                <a:latin typeface="Ubuntu" panose="020B0504030602030204" pitchFamily="34" charset="0"/>
                <a:cs typeface="Microsoft Sans Serif"/>
              </a:rPr>
              <a:t>and</a:t>
            </a:r>
            <a:r>
              <a:rPr sz="1200" spc="-44" dirty="0">
                <a:solidFill>
                  <a:prstClr val="black"/>
                </a:solidFill>
                <a:latin typeface="Ubuntu" panose="020B0504030602030204" pitchFamily="34" charset="0"/>
                <a:cs typeface="Microsoft Sans Serif"/>
              </a:rPr>
              <a:t> </a:t>
            </a:r>
            <a:r>
              <a:rPr sz="1200" spc="31" dirty="0">
                <a:solidFill>
                  <a:prstClr val="black"/>
                </a:solidFill>
                <a:latin typeface="Ubuntu" panose="020B0504030602030204" pitchFamily="34" charset="0"/>
                <a:cs typeface="Microsoft Sans Serif"/>
              </a:rPr>
              <a:t>your</a:t>
            </a:r>
            <a:r>
              <a:rPr sz="1200" spc="-40" dirty="0">
                <a:solidFill>
                  <a:prstClr val="black"/>
                </a:solidFill>
                <a:latin typeface="Ubuntu" panose="020B0504030602030204" pitchFamily="34" charset="0"/>
                <a:cs typeface="Microsoft Sans Serif"/>
              </a:rPr>
              <a:t> </a:t>
            </a:r>
            <a:r>
              <a:rPr sz="1200" spc="35" dirty="0">
                <a:solidFill>
                  <a:prstClr val="black"/>
                </a:solidFill>
                <a:latin typeface="Ubuntu" panose="020B0504030602030204" pitchFamily="34" charset="0"/>
                <a:cs typeface="Microsoft Sans Serif"/>
              </a:rPr>
              <a:t>life.</a:t>
            </a:r>
            <a:r>
              <a:rPr sz="1200" spc="-44" dirty="0">
                <a:solidFill>
                  <a:prstClr val="black"/>
                </a:solidFill>
                <a:latin typeface="Ubuntu" panose="020B0504030602030204" pitchFamily="34" charset="0"/>
                <a:cs typeface="Microsoft Sans Serif"/>
              </a:rPr>
              <a:t> To</a:t>
            </a:r>
            <a:r>
              <a:rPr sz="1200" spc="-40" dirty="0">
                <a:solidFill>
                  <a:prstClr val="black"/>
                </a:solidFill>
                <a:latin typeface="Ubuntu" panose="020B0504030602030204" pitchFamily="34" charset="0"/>
                <a:cs typeface="Microsoft Sans Serif"/>
              </a:rPr>
              <a:t> </a:t>
            </a:r>
            <a:r>
              <a:rPr sz="1200" spc="26" dirty="0">
                <a:solidFill>
                  <a:prstClr val="black"/>
                </a:solidFill>
                <a:latin typeface="Ubuntu" panose="020B0504030602030204" pitchFamily="34" charset="0"/>
                <a:cs typeface="Microsoft Sans Serif"/>
              </a:rPr>
              <a:t>help</a:t>
            </a:r>
            <a:r>
              <a:rPr sz="1200" spc="-40" dirty="0">
                <a:solidFill>
                  <a:prstClr val="black"/>
                </a:solidFill>
                <a:latin typeface="Ubuntu" panose="020B0504030602030204" pitchFamily="34" charset="0"/>
                <a:cs typeface="Microsoft Sans Serif"/>
              </a:rPr>
              <a:t> </a:t>
            </a:r>
            <a:r>
              <a:rPr sz="1200" spc="66" dirty="0">
                <a:solidFill>
                  <a:prstClr val="black"/>
                </a:solidFill>
                <a:latin typeface="Ubuntu" panose="020B0504030602030204" pitchFamily="34" charset="0"/>
                <a:cs typeface="Microsoft Sans Serif"/>
              </a:rPr>
              <a:t>with</a:t>
            </a:r>
            <a:r>
              <a:rPr sz="1200" spc="-44" dirty="0">
                <a:solidFill>
                  <a:prstClr val="black"/>
                </a:solidFill>
                <a:latin typeface="Ubuntu" panose="020B0504030602030204" pitchFamily="34" charset="0"/>
                <a:cs typeface="Microsoft Sans Serif"/>
              </a:rPr>
              <a:t> </a:t>
            </a:r>
            <a:r>
              <a:rPr sz="1200" spc="31" dirty="0">
                <a:solidFill>
                  <a:prstClr val="black"/>
                </a:solidFill>
                <a:latin typeface="Ubuntu" panose="020B0504030602030204" pitchFamily="34" charset="0"/>
                <a:cs typeface="Microsoft Sans Serif"/>
              </a:rPr>
              <a:t>this</a:t>
            </a:r>
            <a:r>
              <a:rPr sz="1200" spc="-40" dirty="0">
                <a:solidFill>
                  <a:prstClr val="black"/>
                </a:solidFill>
                <a:latin typeface="Ubuntu" panose="020B0504030602030204" pitchFamily="34" charset="0"/>
                <a:cs typeface="Microsoft Sans Serif"/>
              </a:rPr>
              <a:t> </a:t>
            </a:r>
            <a:r>
              <a:rPr sz="1200" spc="-9" dirty="0">
                <a:solidFill>
                  <a:prstClr val="black"/>
                </a:solidFill>
                <a:latin typeface="Ubuntu" panose="020B0504030602030204" pitchFamily="34" charset="0"/>
                <a:cs typeface="Microsoft Sans Serif"/>
              </a:rPr>
              <a:t>process,</a:t>
            </a:r>
            <a:r>
              <a:rPr sz="1200" spc="-44" dirty="0">
                <a:solidFill>
                  <a:prstClr val="black"/>
                </a:solidFill>
                <a:latin typeface="Ubuntu" panose="020B0504030602030204" pitchFamily="34" charset="0"/>
                <a:cs typeface="Microsoft Sans Serif"/>
              </a:rPr>
              <a:t> </a:t>
            </a:r>
            <a:r>
              <a:rPr sz="1200" spc="49" dirty="0">
                <a:solidFill>
                  <a:prstClr val="black"/>
                </a:solidFill>
                <a:latin typeface="Ubuntu" panose="020B0504030602030204" pitchFamily="34" charset="0"/>
                <a:cs typeface="Microsoft Sans Serif"/>
              </a:rPr>
              <a:t>think</a:t>
            </a:r>
            <a:r>
              <a:rPr sz="1200" spc="-40" dirty="0">
                <a:solidFill>
                  <a:prstClr val="black"/>
                </a:solidFill>
                <a:latin typeface="Ubuntu" panose="020B0504030602030204" pitchFamily="34" charset="0"/>
                <a:cs typeface="Microsoft Sans Serif"/>
              </a:rPr>
              <a:t> </a:t>
            </a:r>
            <a:r>
              <a:rPr sz="1200" spc="40" dirty="0">
                <a:solidFill>
                  <a:prstClr val="black"/>
                </a:solidFill>
                <a:latin typeface="Ubuntu" panose="020B0504030602030204" pitchFamily="34" charset="0"/>
                <a:cs typeface="Microsoft Sans Serif"/>
              </a:rPr>
              <a:t>about</a:t>
            </a:r>
            <a:r>
              <a:rPr sz="1200" spc="-40" dirty="0">
                <a:solidFill>
                  <a:prstClr val="black"/>
                </a:solidFill>
                <a:latin typeface="Ubuntu" panose="020B0504030602030204" pitchFamily="34" charset="0"/>
                <a:cs typeface="Microsoft Sans Serif"/>
              </a:rPr>
              <a:t> </a:t>
            </a:r>
            <a:r>
              <a:rPr sz="1200" spc="31" dirty="0">
                <a:solidFill>
                  <a:prstClr val="black"/>
                </a:solidFill>
                <a:latin typeface="Ubuntu" panose="020B0504030602030204" pitchFamily="34" charset="0"/>
                <a:cs typeface="Microsoft Sans Serif"/>
              </a:rPr>
              <a:t>your</a:t>
            </a:r>
            <a:r>
              <a:rPr sz="1200" spc="-44" dirty="0">
                <a:solidFill>
                  <a:prstClr val="black"/>
                </a:solidFill>
                <a:latin typeface="Ubuntu" panose="020B0504030602030204" pitchFamily="34" charset="0"/>
                <a:cs typeface="Microsoft Sans Serif"/>
              </a:rPr>
              <a:t> </a:t>
            </a:r>
            <a:r>
              <a:rPr sz="1200" spc="-4" dirty="0">
                <a:solidFill>
                  <a:prstClr val="black"/>
                </a:solidFill>
                <a:latin typeface="Ubuntu" panose="020B0504030602030204" pitchFamily="34" charset="0"/>
                <a:cs typeface="Microsoft Sans Serif"/>
              </a:rPr>
              <a:t>answers</a:t>
            </a:r>
            <a:r>
              <a:rPr sz="1200" spc="-40" dirty="0">
                <a:solidFill>
                  <a:prstClr val="black"/>
                </a:solidFill>
                <a:latin typeface="Ubuntu" panose="020B0504030602030204" pitchFamily="34" charset="0"/>
                <a:cs typeface="Microsoft Sans Serif"/>
              </a:rPr>
              <a:t> </a:t>
            </a:r>
            <a:r>
              <a:rPr sz="1200" spc="84" dirty="0">
                <a:solidFill>
                  <a:prstClr val="black"/>
                </a:solidFill>
                <a:latin typeface="Ubuntu" panose="020B0504030602030204" pitchFamily="34" charset="0"/>
                <a:cs typeface="Microsoft Sans Serif"/>
              </a:rPr>
              <a:t>to </a:t>
            </a:r>
            <a:r>
              <a:rPr sz="1200" spc="-318" dirty="0">
                <a:solidFill>
                  <a:prstClr val="black"/>
                </a:solidFill>
                <a:latin typeface="Ubuntu" panose="020B0504030602030204" pitchFamily="34" charset="0"/>
                <a:cs typeface="Microsoft Sans Serif"/>
              </a:rPr>
              <a:t> </a:t>
            </a:r>
            <a:r>
              <a:rPr sz="1200" spc="57" dirty="0">
                <a:solidFill>
                  <a:prstClr val="black"/>
                </a:solidFill>
                <a:latin typeface="Ubuntu" panose="020B0504030602030204" pitchFamily="34" charset="0"/>
                <a:cs typeface="Microsoft Sans Serif"/>
              </a:rPr>
              <a:t>the</a:t>
            </a:r>
            <a:r>
              <a:rPr sz="1200" spc="-49" dirty="0">
                <a:solidFill>
                  <a:prstClr val="black"/>
                </a:solidFill>
                <a:latin typeface="Ubuntu" panose="020B0504030602030204" pitchFamily="34" charset="0"/>
                <a:cs typeface="Microsoft Sans Serif"/>
              </a:rPr>
              <a:t> </a:t>
            </a:r>
            <a:r>
              <a:rPr sz="1200" spc="18" dirty="0">
                <a:solidFill>
                  <a:prstClr val="black"/>
                </a:solidFill>
                <a:latin typeface="Ubuntu" panose="020B0504030602030204" pitchFamily="34" charset="0"/>
                <a:cs typeface="Microsoft Sans Serif"/>
              </a:rPr>
              <a:t>questions</a:t>
            </a:r>
            <a:r>
              <a:rPr sz="1200" spc="-44" dirty="0">
                <a:solidFill>
                  <a:prstClr val="black"/>
                </a:solidFill>
                <a:latin typeface="Ubuntu" panose="020B0504030602030204" pitchFamily="34" charset="0"/>
                <a:cs typeface="Microsoft Sans Serif"/>
              </a:rPr>
              <a:t> </a:t>
            </a:r>
            <a:r>
              <a:rPr sz="1200" spc="18" dirty="0">
                <a:solidFill>
                  <a:prstClr val="black"/>
                </a:solidFill>
                <a:latin typeface="Ubuntu" panose="020B0504030602030204" pitchFamily="34" charset="0"/>
                <a:cs typeface="Microsoft Sans Serif"/>
              </a:rPr>
              <a:t>below.</a:t>
            </a:r>
            <a:endParaRPr sz="1200" dirty="0">
              <a:solidFill>
                <a:prstClr val="black"/>
              </a:solidFill>
              <a:latin typeface="Ubuntu" panose="020B0504030602030204" pitchFamily="34" charset="0"/>
              <a:cs typeface="Microsoft Sans Serif"/>
            </a:endParaRPr>
          </a:p>
        </p:txBody>
      </p:sp>
      <p:sp>
        <p:nvSpPr>
          <p:cNvPr id="47" name="object 4">
            <a:extLst>
              <a:ext uri="{FF2B5EF4-FFF2-40B4-BE49-F238E27FC236}">
                <a16:creationId xmlns:a16="http://schemas.microsoft.com/office/drawing/2014/main" id="{5B2B3179-6183-4D6A-BC96-28244BA9B284}"/>
              </a:ext>
            </a:extLst>
          </p:cNvPr>
          <p:cNvSpPr/>
          <p:nvPr/>
        </p:nvSpPr>
        <p:spPr>
          <a:xfrm>
            <a:off x="283062" y="1796753"/>
            <a:ext cx="3129243" cy="2931459"/>
          </a:xfrm>
          <a:custGeom>
            <a:avLst/>
            <a:gdLst/>
            <a:ahLst/>
            <a:cxnLst/>
            <a:rect l="l" t="t" r="r" b="b"/>
            <a:pathLst>
              <a:path w="3546475" h="3322320">
                <a:moveTo>
                  <a:pt x="152400" y="0"/>
                </a:moveTo>
                <a:lnTo>
                  <a:pt x="104231" y="7769"/>
                </a:lnTo>
                <a:lnTo>
                  <a:pt x="62396" y="29405"/>
                </a:lnTo>
                <a:lnTo>
                  <a:pt x="29405" y="62396"/>
                </a:lnTo>
                <a:lnTo>
                  <a:pt x="7769" y="104231"/>
                </a:lnTo>
                <a:lnTo>
                  <a:pt x="0" y="152400"/>
                </a:lnTo>
                <a:lnTo>
                  <a:pt x="0" y="3169412"/>
                </a:lnTo>
                <a:lnTo>
                  <a:pt x="7769" y="3217580"/>
                </a:lnTo>
                <a:lnTo>
                  <a:pt x="29405" y="3259415"/>
                </a:lnTo>
                <a:lnTo>
                  <a:pt x="62396" y="3292406"/>
                </a:lnTo>
                <a:lnTo>
                  <a:pt x="104231" y="3314042"/>
                </a:lnTo>
                <a:lnTo>
                  <a:pt x="152400" y="3321812"/>
                </a:lnTo>
                <a:lnTo>
                  <a:pt x="3393948" y="3321812"/>
                </a:lnTo>
                <a:lnTo>
                  <a:pt x="3442116" y="3314042"/>
                </a:lnTo>
                <a:lnTo>
                  <a:pt x="3483951" y="3292406"/>
                </a:lnTo>
                <a:lnTo>
                  <a:pt x="3516942" y="3259415"/>
                </a:lnTo>
                <a:lnTo>
                  <a:pt x="3538578" y="3217580"/>
                </a:lnTo>
                <a:lnTo>
                  <a:pt x="3546348" y="3169412"/>
                </a:lnTo>
                <a:lnTo>
                  <a:pt x="3546348" y="152400"/>
                </a:lnTo>
                <a:lnTo>
                  <a:pt x="3538578" y="104231"/>
                </a:lnTo>
                <a:lnTo>
                  <a:pt x="3516942" y="62396"/>
                </a:lnTo>
                <a:lnTo>
                  <a:pt x="3483951" y="29405"/>
                </a:lnTo>
                <a:lnTo>
                  <a:pt x="3442116" y="7769"/>
                </a:lnTo>
                <a:lnTo>
                  <a:pt x="3393948" y="0"/>
                </a:lnTo>
                <a:lnTo>
                  <a:pt x="152400" y="0"/>
                </a:lnTo>
                <a:close/>
              </a:path>
            </a:pathLst>
          </a:custGeom>
          <a:ln w="38100">
            <a:solidFill>
              <a:schemeClr val="accent5">
                <a:lumMod val="40000"/>
                <a:lumOff val="60000"/>
              </a:schemeClr>
            </a:solidFill>
          </a:ln>
        </p:spPr>
        <p:txBody>
          <a:bodyPr wrap="square" lIns="0" tIns="0" rIns="0" bIns="0" rtlCol="0"/>
          <a:lstStyle/>
          <a:p>
            <a:pPr marL="0" marR="0" lvl="0" indent="0" defTabSz="859532" eaLnBrk="1" fontAlgn="auto" latinLnBrk="0" hangingPunct="1">
              <a:lnSpc>
                <a:spcPct val="100000"/>
              </a:lnSpc>
              <a:spcBef>
                <a:spcPts val="0"/>
              </a:spcBef>
              <a:spcAft>
                <a:spcPts val="0"/>
              </a:spcAft>
              <a:buClrTx/>
              <a:buSzTx/>
              <a:buFontTx/>
              <a:buNone/>
              <a:tabLst/>
              <a:defRPr/>
            </a:pPr>
            <a:endParaRPr kumimoji="0" sz="1493" b="0" i="0" u="none" strike="noStrike" kern="0" cap="none" spc="0" normalizeH="0" baseline="0" noProof="0" dirty="0">
              <a:ln>
                <a:noFill/>
              </a:ln>
              <a:solidFill>
                <a:prstClr val="black"/>
              </a:solidFill>
              <a:effectLst/>
              <a:uLnTx/>
              <a:uFillTx/>
            </a:endParaRPr>
          </a:p>
        </p:txBody>
      </p:sp>
      <p:sp>
        <p:nvSpPr>
          <p:cNvPr id="48" name="object 5">
            <a:extLst>
              <a:ext uri="{FF2B5EF4-FFF2-40B4-BE49-F238E27FC236}">
                <a16:creationId xmlns:a16="http://schemas.microsoft.com/office/drawing/2014/main" id="{D98B522E-769C-4ADA-B54C-D3EC28FAA36A}"/>
              </a:ext>
            </a:extLst>
          </p:cNvPr>
          <p:cNvSpPr/>
          <p:nvPr/>
        </p:nvSpPr>
        <p:spPr>
          <a:xfrm>
            <a:off x="283062" y="6551181"/>
            <a:ext cx="3129243" cy="2396938"/>
          </a:xfrm>
          <a:custGeom>
            <a:avLst/>
            <a:gdLst/>
            <a:ahLst/>
            <a:cxnLst/>
            <a:rect l="l" t="t" r="r" b="b"/>
            <a:pathLst>
              <a:path w="3546475" h="2716529">
                <a:moveTo>
                  <a:pt x="152400" y="0"/>
                </a:moveTo>
                <a:lnTo>
                  <a:pt x="104231" y="7769"/>
                </a:lnTo>
                <a:lnTo>
                  <a:pt x="62396" y="29405"/>
                </a:lnTo>
                <a:lnTo>
                  <a:pt x="29405" y="62396"/>
                </a:lnTo>
                <a:lnTo>
                  <a:pt x="7769" y="104231"/>
                </a:lnTo>
                <a:lnTo>
                  <a:pt x="0" y="152399"/>
                </a:lnTo>
                <a:lnTo>
                  <a:pt x="0" y="2563875"/>
                </a:lnTo>
                <a:lnTo>
                  <a:pt x="7769" y="2612049"/>
                </a:lnTo>
                <a:lnTo>
                  <a:pt x="29405" y="2653884"/>
                </a:lnTo>
                <a:lnTo>
                  <a:pt x="62396" y="2686873"/>
                </a:lnTo>
                <a:lnTo>
                  <a:pt x="104231" y="2708507"/>
                </a:lnTo>
                <a:lnTo>
                  <a:pt x="152400" y="2716275"/>
                </a:lnTo>
                <a:lnTo>
                  <a:pt x="3393948" y="2716275"/>
                </a:lnTo>
                <a:lnTo>
                  <a:pt x="3442116" y="2708507"/>
                </a:lnTo>
                <a:lnTo>
                  <a:pt x="3483951" y="2686873"/>
                </a:lnTo>
                <a:lnTo>
                  <a:pt x="3516942" y="2653884"/>
                </a:lnTo>
                <a:lnTo>
                  <a:pt x="3538578" y="2612049"/>
                </a:lnTo>
                <a:lnTo>
                  <a:pt x="3546348" y="2563875"/>
                </a:lnTo>
                <a:lnTo>
                  <a:pt x="3546348" y="152399"/>
                </a:lnTo>
                <a:lnTo>
                  <a:pt x="3538578" y="104231"/>
                </a:lnTo>
                <a:lnTo>
                  <a:pt x="3516942" y="62396"/>
                </a:lnTo>
                <a:lnTo>
                  <a:pt x="3483951" y="29405"/>
                </a:lnTo>
                <a:lnTo>
                  <a:pt x="3442116" y="7769"/>
                </a:lnTo>
                <a:lnTo>
                  <a:pt x="3393948" y="0"/>
                </a:lnTo>
                <a:lnTo>
                  <a:pt x="152400" y="0"/>
                </a:lnTo>
                <a:close/>
              </a:path>
            </a:pathLst>
          </a:custGeom>
          <a:ln w="38100">
            <a:solidFill>
              <a:schemeClr val="accent5">
                <a:lumMod val="40000"/>
                <a:lumOff val="60000"/>
              </a:schemeClr>
            </a:solidFill>
          </a:ln>
        </p:spPr>
        <p:txBody>
          <a:bodyPr wrap="square" lIns="0" tIns="0" rIns="0" bIns="0" rtlCol="0"/>
          <a:lstStyle/>
          <a:p>
            <a:pPr marL="0" marR="0" lvl="0" indent="0" defTabSz="859532" eaLnBrk="1" fontAlgn="auto" latinLnBrk="0" hangingPunct="1">
              <a:lnSpc>
                <a:spcPct val="100000"/>
              </a:lnSpc>
              <a:spcBef>
                <a:spcPts val="0"/>
              </a:spcBef>
              <a:spcAft>
                <a:spcPts val="0"/>
              </a:spcAft>
              <a:buClrTx/>
              <a:buSzTx/>
              <a:buFontTx/>
              <a:buNone/>
              <a:tabLst/>
              <a:defRPr/>
            </a:pPr>
            <a:endParaRPr kumimoji="0" sz="1493" b="0" i="0" u="none" strike="noStrike" kern="0" cap="none" spc="0" normalizeH="0" baseline="0" noProof="0" dirty="0">
              <a:ln>
                <a:noFill/>
              </a:ln>
              <a:solidFill>
                <a:prstClr val="black"/>
              </a:solidFill>
              <a:effectLst/>
              <a:uLnTx/>
              <a:uFillTx/>
            </a:endParaRPr>
          </a:p>
        </p:txBody>
      </p:sp>
      <p:sp>
        <p:nvSpPr>
          <p:cNvPr id="49" name="object 6">
            <a:extLst>
              <a:ext uri="{FF2B5EF4-FFF2-40B4-BE49-F238E27FC236}">
                <a16:creationId xmlns:a16="http://schemas.microsoft.com/office/drawing/2014/main" id="{3BF2BC90-AE3A-431E-AE71-1505708678BB}"/>
              </a:ext>
            </a:extLst>
          </p:cNvPr>
          <p:cNvSpPr/>
          <p:nvPr/>
        </p:nvSpPr>
        <p:spPr>
          <a:xfrm>
            <a:off x="283060" y="4801722"/>
            <a:ext cx="6339168" cy="1651747"/>
          </a:xfrm>
          <a:custGeom>
            <a:avLst/>
            <a:gdLst/>
            <a:ahLst/>
            <a:cxnLst/>
            <a:rect l="l" t="t" r="r" b="b"/>
            <a:pathLst>
              <a:path w="7184390" h="1871979">
                <a:moveTo>
                  <a:pt x="152400" y="0"/>
                </a:moveTo>
                <a:lnTo>
                  <a:pt x="104231" y="7769"/>
                </a:lnTo>
                <a:lnTo>
                  <a:pt x="62396" y="29405"/>
                </a:lnTo>
                <a:lnTo>
                  <a:pt x="29405" y="62396"/>
                </a:lnTo>
                <a:lnTo>
                  <a:pt x="7769" y="104231"/>
                </a:lnTo>
                <a:lnTo>
                  <a:pt x="0" y="152400"/>
                </a:lnTo>
                <a:lnTo>
                  <a:pt x="0" y="1719072"/>
                </a:lnTo>
                <a:lnTo>
                  <a:pt x="7769" y="1767245"/>
                </a:lnTo>
                <a:lnTo>
                  <a:pt x="29405" y="1809080"/>
                </a:lnTo>
                <a:lnTo>
                  <a:pt x="62396" y="1842069"/>
                </a:lnTo>
                <a:lnTo>
                  <a:pt x="104231" y="1863703"/>
                </a:lnTo>
                <a:lnTo>
                  <a:pt x="152400" y="1871472"/>
                </a:lnTo>
                <a:lnTo>
                  <a:pt x="7031735" y="1871472"/>
                </a:lnTo>
                <a:lnTo>
                  <a:pt x="7079904" y="1863703"/>
                </a:lnTo>
                <a:lnTo>
                  <a:pt x="7121739" y="1842069"/>
                </a:lnTo>
                <a:lnTo>
                  <a:pt x="7154730" y="1809080"/>
                </a:lnTo>
                <a:lnTo>
                  <a:pt x="7176366" y="1767245"/>
                </a:lnTo>
                <a:lnTo>
                  <a:pt x="7184135" y="1719072"/>
                </a:lnTo>
                <a:lnTo>
                  <a:pt x="7184135" y="152400"/>
                </a:lnTo>
                <a:lnTo>
                  <a:pt x="7176366" y="104231"/>
                </a:lnTo>
                <a:lnTo>
                  <a:pt x="7154730" y="62396"/>
                </a:lnTo>
                <a:lnTo>
                  <a:pt x="7121739" y="29405"/>
                </a:lnTo>
                <a:lnTo>
                  <a:pt x="7079904" y="7769"/>
                </a:lnTo>
                <a:lnTo>
                  <a:pt x="7031735" y="0"/>
                </a:lnTo>
                <a:lnTo>
                  <a:pt x="152400" y="0"/>
                </a:lnTo>
                <a:close/>
              </a:path>
            </a:pathLst>
          </a:custGeom>
          <a:ln w="38100">
            <a:solidFill>
              <a:schemeClr val="accent5">
                <a:lumMod val="40000"/>
                <a:lumOff val="60000"/>
              </a:schemeClr>
            </a:solidFill>
          </a:ln>
        </p:spPr>
        <p:txBody>
          <a:bodyPr wrap="square" lIns="0" tIns="0" rIns="0" bIns="0" rtlCol="0"/>
          <a:lstStyle/>
          <a:p>
            <a:pPr marL="0" marR="0" lvl="0" indent="0" defTabSz="859532" eaLnBrk="1" fontAlgn="auto" latinLnBrk="0" hangingPunct="1">
              <a:lnSpc>
                <a:spcPct val="100000"/>
              </a:lnSpc>
              <a:spcBef>
                <a:spcPts val="0"/>
              </a:spcBef>
              <a:spcAft>
                <a:spcPts val="0"/>
              </a:spcAft>
              <a:buClrTx/>
              <a:buSzTx/>
              <a:buFontTx/>
              <a:buNone/>
              <a:tabLst/>
              <a:defRPr/>
            </a:pPr>
            <a:endParaRPr kumimoji="0" sz="1493" b="0" i="0" u="none" strike="noStrike" kern="0" cap="none" spc="0" normalizeH="0" baseline="0" noProof="0" dirty="0">
              <a:ln>
                <a:noFill/>
              </a:ln>
              <a:solidFill>
                <a:prstClr val="black"/>
              </a:solidFill>
              <a:effectLst/>
              <a:uLnTx/>
              <a:uFillTx/>
            </a:endParaRPr>
          </a:p>
        </p:txBody>
      </p:sp>
      <p:sp>
        <p:nvSpPr>
          <p:cNvPr id="50" name="object 7">
            <a:extLst>
              <a:ext uri="{FF2B5EF4-FFF2-40B4-BE49-F238E27FC236}">
                <a16:creationId xmlns:a16="http://schemas.microsoft.com/office/drawing/2014/main" id="{23138A40-9EB3-45F2-ACA7-9FCEAF4B8AF7}"/>
              </a:ext>
            </a:extLst>
          </p:cNvPr>
          <p:cNvSpPr/>
          <p:nvPr/>
        </p:nvSpPr>
        <p:spPr>
          <a:xfrm>
            <a:off x="3492875" y="1796753"/>
            <a:ext cx="3129243" cy="2931459"/>
          </a:xfrm>
          <a:custGeom>
            <a:avLst/>
            <a:gdLst/>
            <a:ahLst/>
            <a:cxnLst/>
            <a:rect l="l" t="t" r="r" b="b"/>
            <a:pathLst>
              <a:path w="3546475" h="3322320">
                <a:moveTo>
                  <a:pt x="152400" y="0"/>
                </a:moveTo>
                <a:lnTo>
                  <a:pt x="104231" y="7769"/>
                </a:lnTo>
                <a:lnTo>
                  <a:pt x="62396" y="29405"/>
                </a:lnTo>
                <a:lnTo>
                  <a:pt x="29405" y="62396"/>
                </a:lnTo>
                <a:lnTo>
                  <a:pt x="7769" y="104231"/>
                </a:lnTo>
                <a:lnTo>
                  <a:pt x="0" y="152400"/>
                </a:lnTo>
                <a:lnTo>
                  <a:pt x="0" y="3169412"/>
                </a:lnTo>
                <a:lnTo>
                  <a:pt x="7769" y="3217580"/>
                </a:lnTo>
                <a:lnTo>
                  <a:pt x="29405" y="3259415"/>
                </a:lnTo>
                <a:lnTo>
                  <a:pt x="62396" y="3292406"/>
                </a:lnTo>
                <a:lnTo>
                  <a:pt x="104231" y="3314042"/>
                </a:lnTo>
                <a:lnTo>
                  <a:pt x="152400" y="3321812"/>
                </a:lnTo>
                <a:lnTo>
                  <a:pt x="3393948" y="3321812"/>
                </a:lnTo>
                <a:lnTo>
                  <a:pt x="3442116" y="3314042"/>
                </a:lnTo>
                <a:lnTo>
                  <a:pt x="3483951" y="3292406"/>
                </a:lnTo>
                <a:lnTo>
                  <a:pt x="3516942" y="3259415"/>
                </a:lnTo>
                <a:lnTo>
                  <a:pt x="3538578" y="3217580"/>
                </a:lnTo>
                <a:lnTo>
                  <a:pt x="3546348" y="3169412"/>
                </a:lnTo>
                <a:lnTo>
                  <a:pt x="3546348" y="152400"/>
                </a:lnTo>
                <a:lnTo>
                  <a:pt x="3538578" y="104231"/>
                </a:lnTo>
                <a:lnTo>
                  <a:pt x="3516942" y="62396"/>
                </a:lnTo>
                <a:lnTo>
                  <a:pt x="3483951" y="29405"/>
                </a:lnTo>
                <a:lnTo>
                  <a:pt x="3442116" y="7769"/>
                </a:lnTo>
                <a:lnTo>
                  <a:pt x="3393948" y="0"/>
                </a:lnTo>
                <a:lnTo>
                  <a:pt x="152400" y="0"/>
                </a:lnTo>
                <a:close/>
              </a:path>
            </a:pathLst>
          </a:custGeom>
          <a:ln w="38100">
            <a:solidFill>
              <a:schemeClr val="accent5">
                <a:lumMod val="40000"/>
                <a:lumOff val="60000"/>
              </a:schemeClr>
            </a:solidFill>
          </a:ln>
        </p:spPr>
        <p:txBody>
          <a:bodyPr wrap="square" lIns="0" tIns="0" rIns="0" bIns="0" rtlCol="0"/>
          <a:lstStyle/>
          <a:p>
            <a:pPr marL="0" marR="0" lvl="0" indent="0" defTabSz="859532" eaLnBrk="1" fontAlgn="auto" latinLnBrk="0" hangingPunct="1">
              <a:lnSpc>
                <a:spcPct val="100000"/>
              </a:lnSpc>
              <a:spcBef>
                <a:spcPts val="0"/>
              </a:spcBef>
              <a:spcAft>
                <a:spcPts val="0"/>
              </a:spcAft>
              <a:buClrTx/>
              <a:buSzTx/>
              <a:buFontTx/>
              <a:buNone/>
              <a:tabLst/>
              <a:defRPr/>
            </a:pPr>
            <a:endParaRPr kumimoji="0" sz="1493" b="0" i="0" u="none" strike="noStrike" kern="0" cap="none" spc="0" normalizeH="0" baseline="0" noProof="0" dirty="0">
              <a:ln>
                <a:noFill/>
              </a:ln>
              <a:solidFill>
                <a:prstClr val="black"/>
              </a:solidFill>
              <a:effectLst/>
              <a:uLnTx/>
              <a:uFillTx/>
            </a:endParaRPr>
          </a:p>
        </p:txBody>
      </p:sp>
      <p:sp>
        <p:nvSpPr>
          <p:cNvPr id="51" name="object 8">
            <a:extLst>
              <a:ext uri="{FF2B5EF4-FFF2-40B4-BE49-F238E27FC236}">
                <a16:creationId xmlns:a16="http://schemas.microsoft.com/office/drawing/2014/main" id="{F773C64D-1813-4B69-B3A6-D5B68E1E1AB8}"/>
              </a:ext>
            </a:extLst>
          </p:cNvPr>
          <p:cNvSpPr/>
          <p:nvPr/>
        </p:nvSpPr>
        <p:spPr>
          <a:xfrm>
            <a:off x="3492875" y="6551181"/>
            <a:ext cx="3129243" cy="2396938"/>
          </a:xfrm>
          <a:custGeom>
            <a:avLst/>
            <a:gdLst/>
            <a:ahLst/>
            <a:cxnLst/>
            <a:rect l="l" t="t" r="r" b="b"/>
            <a:pathLst>
              <a:path w="3546475" h="2716529">
                <a:moveTo>
                  <a:pt x="152400" y="0"/>
                </a:moveTo>
                <a:lnTo>
                  <a:pt x="104231" y="7769"/>
                </a:lnTo>
                <a:lnTo>
                  <a:pt x="62396" y="29405"/>
                </a:lnTo>
                <a:lnTo>
                  <a:pt x="29405" y="62396"/>
                </a:lnTo>
                <a:lnTo>
                  <a:pt x="7769" y="104231"/>
                </a:lnTo>
                <a:lnTo>
                  <a:pt x="0" y="152399"/>
                </a:lnTo>
                <a:lnTo>
                  <a:pt x="0" y="2563875"/>
                </a:lnTo>
                <a:lnTo>
                  <a:pt x="7769" y="2612049"/>
                </a:lnTo>
                <a:lnTo>
                  <a:pt x="29405" y="2653884"/>
                </a:lnTo>
                <a:lnTo>
                  <a:pt x="62396" y="2686873"/>
                </a:lnTo>
                <a:lnTo>
                  <a:pt x="104231" y="2708507"/>
                </a:lnTo>
                <a:lnTo>
                  <a:pt x="152400" y="2716275"/>
                </a:lnTo>
                <a:lnTo>
                  <a:pt x="3393948" y="2716275"/>
                </a:lnTo>
                <a:lnTo>
                  <a:pt x="3442116" y="2708507"/>
                </a:lnTo>
                <a:lnTo>
                  <a:pt x="3483951" y="2686873"/>
                </a:lnTo>
                <a:lnTo>
                  <a:pt x="3516942" y="2653884"/>
                </a:lnTo>
                <a:lnTo>
                  <a:pt x="3538578" y="2612049"/>
                </a:lnTo>
                <a:lnTo>
                  <a:pt x="3546348" y="2563875"/>
                </a:lnTo>
                <a:lnTo>
                  <a:pt x="3546348" y="152399"/>
                </a:lnTo>
                <a:lnTo>
                  <a:pt x="3538578" y="104231"/>
                </a:lnTo>
                <a:lnTo>
                  <a:pt x="3516942" y="62396"/>
                </a:lnTo>
                <a:lnTo>
                  <a:pt x="3483951" y="29405"/>
                </a:lnTo>
                <a:lnTo>
                  <a:pt x="3442116" y="7769"/>
                </a:lnTo>
                <a:lnTo>
                  <a:pt x="3393948" y="0"/>
                </a:lnTo>
                <a:lnTo>
                  <a:pt x="152400" y="0"/>
                </a:lnTo>
                <a:close/>
              </a:path>
            </a:pathLst>
          </a:custGeom>
          <a:ln w="38100">
            <a:solidFill>
              <a:schemeClr val="accent5">
                <a:lumMod val="40000"/>
                <a:lumOff val="60000"/>
              </a:schemeClr>
            </a:solidFill>
          </a:ln>
        </p:spPr>
        <p:txBody>
          <a:bodyPr wrap="square" lIns="0" tIns="0" rIns="0" bIns="0" rtlCol="0"/>
          <a:lstStyle/>
          <a:p>
            <a:pPr marL="0" marR="0" lvl="0" indent="0" defTabSz="859532" eaLnBrk="1" fontAlgn="auto" latinLnBrk="0" hangingPunct="1">
              <a:lnSpc>
                <a:spcPct val="100000"/>
              </a:lnSpc>
              <a:spcBef>
                <a:spcPts val="0"/>
              </a:spcBef>
              <a:spcAft>
                <a:spcPts val="0"/>
              </a:spcAft>
              <a:buClrTx/>
              <a:buSzTx/>
              <a:buFontTx/>
              <a:buNone/>
              <a:tabLst/>
              <a:defRPr/>
            </a:pPr>
            <a:endParaRPr kumimoji="0" sz="1493" b="0" i="0" u="none" strike="noStrike" kern="0" cap="none" spc="0" normalizeH="0" baseline="0" noProof="0" dirty="0">
              <a:ln>
                <a:noFill/>
              </a:ln>
              <a:solidFill>
                <a:prstClr val="black"/>
              </a:solidFill>
              <a:effectLst/>
              <a:uLnTx/>
              <a:uFillTx/>
            </a:endParaRPr>
          </a:p>
        </p:txBody>
      </p:sp>
      <p:sp>
        <p:nvSpPr>
          <p:cNvPr id="52" name="object 9">
            <a:extLst>
              <a:ext uri="{FF2B5EF4-FFF2-40B4-BE49-F238E27FC236}">
                <a16:creationId xmlns:a16="http://schemas.microsoft.com/office/drawing/2014/main" id="{C129F2AC-C203-445A-A67D-76450D040084}"/>
              </a:ext>
            </a:extLst>
          </p:cNvPr>
          <p:cNvSpPr txBox="1"/>
          <p:nvPr/>
        </p:nvSpPr>
        <p:spPr>
          <a:xfrm>
            <a:off x="392878" y="1838011"/>
            <a:ext cx="2898962" cy="380308"/>
          </a:xfrm>
          <a:prstGeom prst="rect">
            <a:avLst/>
          </a:prstGeom>
        </p:spPr>
        <p:txBody>
          <a:bodyPr vert="horz" wrap="square" lIns="0" tIns="8965" rIns="0" bIns="0" rtlCol="0">
            <a:spAutoFit/>
          </a:bodyPr>
          <a:lstStyle/>
          <a:p>
            <a:pPr marL="11206" marR="4483" defTabSz="859532">
              <a:lnSpc>
                <a:spcPct val="101200"/>
              </a:lnSpc>
              <a:spcBef>
                <a:spcPts val="71"/>
              </a:spcBef>
            </a:pPr>
            <a:r>
              <a:rPr sz="1200" spc="9" dirty="0">
                <a:solidFill>
                  <a:prstClr val="black"/>
                </a:solidFill>
                <a:latin typeface="Ubuntu" panose="020B0504030602030204" pitchFamily="34" charset="0"/>
                <a:cs typeface="Microsoft Sans Serif"/>
              </a:rPr>
              <a:t>H</a:t>
            </a:r>
            <a:r>
              <a:rPr sz="1200" spc="-9" dirty="0">
                <a:solidFill>
                  <a:prstClr val="black"/>
                </a:solidFill>
                <a:latin typeface="Ubuntu" panose="020B0504030602030204" pitchFamily="34" charset="0"/>
                <a:cs typeface="Microsoft Sans Serif"/>
              </a:rPr>
              <a:t>o</a:t>
            </a:r>
            <a:r>
              <a:rPr sz="1200" spc="66" dirty="0">
                <a:solidFill>
                  <a:prstClr val="black"/>
                </a:solidFill>
                <a:latin typeface="Ubuntu" panose="020B0504030602030204" pitchFamily="34" charset="0"/>
                <a:cs typeface="Microsoft Sans Serif"/>
              </a:rPr>
              <a:t>w</a:t>
            </a:r>
            <a:r>
              <a:rPr sz="1200" spc="-44" dirty="0">
                <a:solidFill>
                  <a:prstClr val="black"/>
                </a:solidFill>
                <a:latin typeface="Ubuntu" panose="020B0504030602030204" pitchFamily="34" charset="0"/>
                <a:cs typeface="Microsoft Sans Serif"/>
              </a:rPr>
              <a:t> </a:t>
            </a:r>
            <a:r>
              <a:rPr sz="1200" spc="-13" dirty="0">
                <a:solidFill>
                  <a:prstClr val="black"/>
                </a:solidFill>
                <a:latin typeface="Ubuntu" panose="020B0504030602030204" pitchFamily="34" charset="0"/>
                <a:cs typeface="Microsoft Sans Serif"/>
              </a:rPr>
              <a:t>h</a:t>
            </a:r>
            <a:r>
              <a:rPr sz="1200" spc="-35" dirty="0">
                <a:solidFill>
                  <a:prstClr val="black"/>
                </a:solidFill>
                <a:latin typeface="Ubuntu" panose="020B0504030602030204" pitchFamily="34" charset="0"/>
                <a:cs typeface="Microsoft Sans Serif"/>
              </a:rPr>
              <a:t>a</a:t>
            </a:r>
            <a:r>
              <a:rPr sz="1200" spc="-18" dirty="0">
                <a:solidFill>
                  <a:prstClr val="black"/>
                </a:solidFill>
                <a:latin typeface="Ubuntu" panose="020B0504030602030204" pitchFamily="34" charset="0"/>
                <a:cs typeface="Microsoft Sans Serif"/>
              </a:rPr>
              <a:t>v</a:t>
            </a:r>
            <a:r>
              <a:rPr sz="1200" dirty="0">
                <a:solidFill>
                  <a:prstClr val="black"/>
                </a:solidFill>
                <a:latin typeface="Ubuntu" panose="020B0504030602030204" pitchFamily="34" charset="0"/>
                <a:cs typeface="Microsoft Sans Serif"/>
              </a:rPr>
              <a:t>e</a:t>
            </a:r>
            <a:r>
              <a:rPr sz="1200" spc="-44" dirty="0">
                <a:solidFill>
                  <a:prstClr val="black"/>
                </a:solidFill>
                <a:latin typeface="Ubuntu" panose="020B0504030602030204" pitchFamily="34" charset="0"/>
                <a:cs typeface="Microsoft Sans Serif"/>
              </a:rPr>
              <a:t> </a:t>
            </a:r>
            <a:r>
              <a:rPr sz="1200" spc="18" dirty="0">
                <a:solidFill>
                  <a:prstClr val="black"/>
                </a:solidFill>
                <a:latin typeface="Ubuntu" panose="020B0504030602030204" pitchFamily="34" charset="0"/>
                <a:cs typeface="Microsoft Sans Serif"/>
              </a:rPr>
              <a:t>you</a:t>
            </a:r>
            <a:r>
              <a:rPr sz="1200" spc="-44" dirty="0">
                <a:solidFill>
                  <a:prstClr val="black"/>
                </a:solidFill>
                <a:latin typeface="Ubuntu" panose="020B0504030602030204" pitchFamily="34" charset="0"/>
                <a:cs typeface="Microsoft Sans Serif"/>
              </a:rPr>
              <a:t> </a:t>
            </a:r>
            <a:r>
              <a:rPr sz="1200" spc="26" dirty="0">
                <a:solidFill>
                  <a:prstClr val="black"/>
                </a:solidFill>
                <a:latin typeface="Ubuntu" panose="020B0504030602030204" pitchFamily="34" charset="0"/>
                <a:cs typeface="Microsoft Sans Serif"/>
              </a:rPr>
              <a:t>ac</a:t>
            </a:r>
            <a:r>
              <a:rPr sz="1200" dirty="0">
                <a:solidFill>
                  <a:prstClr val="black"/>
                </a:solidFill>
                <a:latin typeface="Ubuntu" panose="020B0504030602030204" pitchFamily="34" charset="0"/>
                <a:cs typeface="Microsoft Sans Serif"/>
              </a:rPr>
              <a:t>t</a:t>
            </a:r>
            <a:r>
              <a:rPr sz="1200" spc="22" dirty="0">
                <a:solidFill>
                  <a:prstClr val="black"/>
                </a:solidFill>
                <a:latin typeface="Ubuntu" panose="020B0504030602030204" pitchFamily="34" charset="0"/>
                <a:cs typeface="Microsoft Sans Serif"/>
              </a:rPr>
              <a:t>ed</a:t>
            </a:r>
            <a:r>
              <a:rPr sz="1200" spc="-44" dirty="0">
                <a:solidFill>
                  <a:prstClr val="black"/>
                </a:solidFill>
                <a:latin typeface="Ubuntu" panose="020B0504030602030204" pitchFamily="34" charset="0"/>
                <a:cs typeface="Microsoft Sans Serif"/>
              </a:rPr>
              <a:t> </a:t>
            </a:r>
            <a:r>
              <a:rPr sz="1200" spc="-57" dirty="0">
                <a:solidFill>
                  <a:prstClr val="black"/>
                </a:solidFill>
                <a:latin typeface="Ubuntu" panose="020B0504030602030204" pitchFamily="34" charset="0"/>
                <a:cs typeface="Microsoft Sans Serif"/>
              </a:rPr>
              <a:t>as</a:t>
            </a:r>
            <a:r>
              <a:rPr sz="1200" spc="-44" dirty="0">
                <a:solidFill>
                  <a:prstClr val="black"/>
                </a:solidFill>
                <a:latin typeface="Ubuntu" panose="020B0504030602030204" pitchFamily="34" charset="0"/>
                <a:cs typeface="Microsoft Sans Serif"/>
              </a:rPr>
              <a:t> a </a:t>
            </a:r>
            <a:r>
              <a:rPr sz="1200" spc="18" dirty="0">
                <a:solidFill>
                  <a:prstClr val="black"/>
                </a:solidFill>
                <a:latin typeface="Ubuntu" panose="020B0504030602030204" pitchFamily="34" charset="0"/>
                <a:cs typeface="Microsoft Sans Serif"/>
              </a:rPr>
              <a:t>leader</a:t>
            </a:r>
            <a:r>
              <a:rPr sz="1200" spc="-44" dirty="0">
                <a:solidFill>
                  <a:prstClr val="black"/>
                </a:solidFill>
                <a:latin typeface="Ubuntu" panose="020B0504030602030204" pitchFamily="34" charset="0"/>
                <a:cs typeface="Microsoft Sans Serif"/>
              </a:rPr>
              <a:t> </a:t>
            </a:r>
            <a:r>
              <a:rPr sz="1200" spc="31" dirty="0">
                <a:solidFill>
                  <a:prstClr val="black"/>
                </a:solidFill>
                <a:latin typeface="Ubuntu" panose="020B0504030602030204" pitchFamily="34" charset="0"/>
                <a:cs typeface="Microsoft Sans Serif"/>
              </a:rPr>
              <a:t>on</a:t>
            </a:r>
            <a:r>
              <a:rPr sz="1200" spc="-44" dirty="0">
                <a:solidFill>
                  <a:prstClr val="black"/>
                </a:solidFill>
                <a:latin typeface="Ubuntu" panose="020B0504030602030204" pitchFamily="34" charset="0"/>
                <a:cs typeface="Microsoft Sans Serif"/>
              </a:rPr>
              <a:t> </a:t>
            </a:r>
            <a:r>
              <a:rPr sz="1200" spc="53" dirty="0">
                <a:solidFill>
                  <a:prstClr val="black"/>
                </a:solidFill>
                <a:latin typeface="Ubuntu" panose="020B0504030602030204" pitchFamily="34" charset="0"/>
                <a:cs typeface="Microsoft Sans Serif"/>
              </a:rPr>
              <a:t>or</a:t>
            </a:r>
            <a:r>
              <a:rPr sz="1200" spc="-44" dirty="0">
                <a:solidFill>
                  <a:prstClr val="black"/>
                </a:solidFill>
                <a:latin typeface="Ubuntu" panose="020B0504030602030204" pitchFamily="34" charset="0"/>
                <a:cs typeface="Microsoft Sans Serif"/>
              </a:rPr>
              <a:t> </a:t>
            </a:r>
            <a:r>
              <a:rPr sz="1200" spc="93" dirty="0">
                <a:solidFill>
                  <a:prstClr val="black"/>
                </a:solidFill>
                <a:latin typeface="Ubuntu" panose="020B0504030602030204" pitchFamily="34" charset="0"/>
                <a:cs typeface="Microsoft Sans Serif"/>
              </a:rPr>
              <a:t>off  </a:t>
            </a:r>
            <a:r>
              <a:rPr sz="1200" spc="57" dirty="0">
                <a:solidFill>
                  <a:prstClr val="black"/>
                </a:solidFill>
                <a:latin typeface="Ubuntu" panose="020B0504030602030204" pitchFamily="34" charset="0"/>
                <a:cs typeface="Microsoft Sans Serif"/>
              </a:rPr>
              <a:t>the</a:t>
            </a:r>
            <a:r>
              <a:rPr sz="1200" spc="-49" dirty="0">
                <a:solidFill>
                  <a:prstClr val="black"/>
                </a:solidFill>
                <a:latin typeface="Ubuntu" panose="020B0504030602030204" pitchFamily="34" charset="0"/>
                <a:cs typeface="Microsoft Sans Serif"/>
              </a:rPr>
              <a:t> </a:t>
            </a:r>
            <a:r>
              <a:rPr sz="1200" spc="13" dirty="0">
                <a:solidFill>
                  <a:prstClr val="black"/>
                </a:solidFill>
                <a:latin typeface="Ubuntu" panose="020B0504030602030204" pitchFamily="34" charset="0"/>
                <a:cs typeface="Microsoft Sans Serif"/>
              </a:rPr>
              <a:t>field?</a:t>
            </a:r>
            <a:endParaRPr sz="1200" dirty="0">
              <a:solidFill>
                <a:prstClr val="black"/>
              </a:solidFill>
              <a:latin typeface="Ubuntu" panose="020B0504030602030204" pitchFamily="34" charset="0"/>
              <a:cs typeface="Microsoft Sans Serif"/>
            </a:endParaRPr>
          </a:p>
        </p:txBody>
      </p:sp>
      <p:sp>
        <p:nvSpPr>
          <p:cNvPr id="53" name="object 10">
            <a:extLst>
              <a:ext uri="{FF2B5EF4-FFF2-40B4-BE49-F238E27FC236}">
                <a16:creationId xmlns:a16="http://schemas.microsoft.com/office/drawing/2014/main" id="{29ED20D9-210C-4F96-BA8F-F11D3E9476C1}"/>
              </a:ext>
            </a:extLst>
          </p:cNvPr>
          <p:cNvSpPr txBox="1"/>
          <p:nvPr/>
        </p:nvSpPr>
        <p:spPr>
          <a:xfrm>
            <a:off x="392878" y="6568013"/>
            <a:ext cx="2743200" cy="201367"/>
          </a:xfrm>
          <a:prstGeom prst="rect">
            <a:avLst/>
          </a:prstGeom>
        </p:spPr>
        <p:txBody>
          <a:bodyPr vert="horz" wrap="square" lIns="0" tIns="11206" rIns="0" bIns="0" rtlCol="0">
            <a:spAutoFit/>
          </a:bodyPr>
          <a:lstStyle/>
          <a:p>
            <a:pPr marL="11206" defTabSz="859532">
              <a:spcBef>
                <a:spcPts val="88"/>
              </a:spcBef>
            </a:pPr>
            <a:r>
              <a:rPr sz="1200" spc="26" dirty="0">
                <a:solidFill>
                  <a:prstClr val="black"/>
                </a:solidFill>
                <a:latin typeface="Ubuntu" panose="020B0504030602030204" pitchFamily="34" charset="0"/>
                <a:cs typeface="Microsoft Sans Serif"/>
              </a:rPr>
              <a:t>What</a:t>
            </a:r>
            <a:r>
              <a:rPr sz="1200" spc="-44" dirty="0">
                <a:solidFill>
                  <a:prstClr val="black"/>
                </a:solidFill>
                <a:latin typeface="Ubuntu" panose="020B0504030602030204" pitchFamily="34" charset="0"/>
                <a:cs typeface="Microsoft Sans Serif"/>
              </a:rPr>
              <a:t> </a:t>
            </a:r>
            <a:r>
              <a:rPr sz="1200" spc="-22" dirty="0">
                <a:solidFill>
                  <a:prstClr val="black"/>
                </a:solidFill>
                <a:latin typeface="Ubuntu" panose="020B0504030602030204" pitchFamily="34" charset="0"/>
                <a:cs typeface="Microsoft Sans Serif"/>
              </a:rPr>
              <a:t>is</a:t>
            </a:r>
            <a:r>
              <a:rPr sz="1200" spc="-44" dirty="0">
                <a:solidFill>
                  <a:prstClr val="black"/>
                </a:solidFill>
                <a:latin typeface="Ubuntu" panose="020B0504030602030204" pitchFamily="34" charset="0"/>
                <a:cs typeface="Microsoft Sans Serif"/>
              </a:rPr>
              <a:t> </a:t>
            </a:r>
            <a:r>
              <a:rPr sz="1200" spc="31" dirty="0">
                <a:solidFill>
                  <a:prstClr val="black"/>
                </a:solidFill>
                <a:latin typeface="Ubuntu" panose="020B0504030602030204" pitchFamily="34" charset="0"/>
                <a:cs typeface="Microsoft Sans Serif"/>
              </a:rPr>
              <a:t>your</a:t>
            </a:r>
            <a:r>
              <a:rPr sz="1200" spc="-44" dirty="0">
                <a:solidFill>
                  <a:prstClr val="black"/>
                </a:solidFill>
                <a:latin typeface="Ubuntu" panose="020B0504030602030204" pitchFamily="34" charset="0"/>
                <a:cs typeface="Microsoft Sans Serif"/>
              </a:rPr>
              <a:t> </a:t>
            </a:r>
            <a:r>
              <a:rPr sz="1200" spc="18" dirty="0">
                <a:solidFill>
                  <a:prstClr val="black"/>
                </a:solidFill>
                <a:latin typeface="Ubuntu" panose="020B0504030602030204" pitchFamily="34" charset="0"/>
                <a:cs typeface="Microsoft Sans Serif"/>
              </a:rPr>
              <a:t>goal</a:t>
            </a:r>
            <a:r>
              <a:rPr sz="1200" spc="-44" dirty="0">
                <a:solidFill>
                  <a:prstClr val="black"/>
                </a:solidFill>
                <a:latin typeface="Ubuntu" panose="020B0504030602030204" pitchFamily="34" charset="0"/>
                <a:cs typeface="Microsoft Sans Serif"/>
              </a:rPr>
              <a:t> </a:t>
            </a:r>
            <a:r>
              <a:rPr sz="1200" spc="-57" dirty="0">
                <a:solidFill>
                  <a:prstClr val="black"/>
                </a:solidFill>
                <a:latin typeface="Ubuntu" panose="020B0504030602030204" pitchFamily="34" charset="0"/>
                <a:cs typeface="Microsoft Sans Serif"/>
              </a:rPr>
              <a:t>as</a:t>
            </a:r>
            <a:r>
              <a:rPr sz="1200" spc="-44" dirty="0">
                <a:solidFill>
                  <a:prstClr val="black"/>
                </a:solidFill>
                <a:latin typeface="Ubuntu" panose="020B0504030602030204" pitchFamily="34" charset="0"/>
                <a:cs typeface="Microsoft Sans Serif"/>
              </a:rPr>
              <a:t> </a:t>
            </a:r>
            <a:r>
              <a:rPr sz="1200" spc="-13" dirty="0">
                <a:solidFill>
                  <a:prstClr val="black"/>
                </a:solidFill>
                <a:latin typeface="Ubuntu" panose="020B0504030602030204" pitchFamily="34" charset="0"/>
                <a:cs typeface="Microsoft Sans Serif"/>
              </a:rPr>
              <a:t>an</a:t>
            </a:r>
            <a:r>
              <a:rPr sz="1200" spc="-44" dirty="0">
                <a:solidFill>
                  <a:prstClr val="black"/>
                </a:solidFill>
                <a:latin typeface="Ubuntu" panose="020B0504030602030204" pitchFamily="34" charset="0"/>
                <a:cs typeface="Microsoft Sans Serif"/>
              </a:rPr>
              <a:t> </a:t>
            </a:r>
            <a:r>
              <a:rPr sz="1200" spc="57" dirty="0">
                <a:solidFill>
                  <a:prstClr val="black"/>
                </a:solidFill>
                <a:latin typeface="Ubuntu" panose="020B0504030602030204" pitchFamily="34" charset="0"/>
                <a:cs typeface="Microsoft Sans Serif"/>
              </a:rPr>
              <a:t>athle</a:t>
            </a:r>
            <a:r>
              <a:rPr sz="1200" spc="22" dirty="0">
                <a:solidFill>
                  <a:prstClr val="black"/>
                </a:solidFill>
                <a:latin typeface="Ubuntu" panose="020B0504030602030204" pitchFamily="34" charset="0"/>
                <a:cs typeface="Microsoft Sans Serif"/>
              </a:rPr>
              <a:t>t</a:t>
            </a:r>
            <a:r>
              <a:rPr sz="1200" dirty="0">
                <a:solidFill>
                  <a:prstClr val="black"/>
                </a:solidFill>
                <a:latin typeface="Ubuntu" panose="020B0504030602030204" pitchFamily="34" charset="0"/>
                <a:cs typeface="Microsoft Sans Serif"/>
              </a:rPr>
              <a:t>e</a:t>
            </a:r>
            <a:r>
              <a:rPr sz="1200" spc="-44" dirty="0">
                <a:solidFill>
                  <a:prstClr val="black"/>
                </a:solidFill>
                <a:latin typeface="Ubuntu" panose="020B0504030602030204" pitchFamily="34" charset="0"/>
                <a:cs typeface="Microsoft Sans Serif"/>
              </a:rPr>
              <a:t> </a:t>
            </a:r>
            <a:r>
              <a:rPr sz="1200" spc="22" dirty="0">
                <a:solidFill>
                  <a:prstClr val="black"/>
                </a:solidFill>
                <a:latin typeface="Ubuntu" panose="020B0504030602030204" pitchFamily="34" charset="0"/>
                <a:cs typeface="Microsoft Sans Serif"/>
              </a:rPr>
              <a:t>leade</a:t>
            </a:r>
            <a:r>
              <a:rPr sz="1200" spc="-44" dirty="0">
                <a:solidFill>
                  <a:prstClr val="black"/>
                </a:solidFill>
                <a:latin typeface="Ubuntu" panose="020B0504030602030204" pitchFamily="34" charset="0"/>
                <a:cs typeface="Microsoft Sans Serif"/>
              </a:rPr>
              <a:t>r</a:t>
            </a:r>
            <a:r>
              <a:rPr sz="1200" spc="-190" dirty="0">
                <a:solidFill>
                  <a:prstClr val="black"/>
                </a:solidFill>
                <a:latin typeface="Ubuntu" panose="020B0504030602030204" pitchFamily="34" charset="0"/>
                <a:cs typeface="Microsoft Sans Serif"/>
              </a:rPr>
              <a:t>?</a:t>
            </a:r>
            <a:endParaRPr sz="1200" dirty="0">
              <a:solidFill>
                <a:prstClr val="black"/>
              </a:solidFill>
              <a:latin typeface="Ubuntu" panose="020B0504030602030204" pitchFamily="34" charset="0"/>
              <a:cs typeface="Microsoft Sans Serif"/>
            </a:endParaRPr>
          </a:p>
        </p:txBody>
      </p:sp>
      <p:sp>
        <p:nvSpPr>
          <p:cNvPr id="54" name="object 11">
            <a:extLst>
              <a:ext uri="{FF2B5EF4-FFF2-40B4-BE49-F238E27FC236}">
                <a16:creationId xmlns:a16="http://schemas.microsoft.com/office/drawing/2014/main" id="{E0DABF71-69BC-42C6-86D6-216859491BD7}"/>
              </a:ext>
            </a:extLst>
          </p:cNvPr>
          <p:cNvSpPr txBox="1"/>
          <p:nvPr/>
        </p:nvSpPr>
        <p:spPr>
          <a:xfrm>
            <a:off x="392879" y="4825835"/>
            <a:ext cx="3371290" cy="201367"/>
          </a:xfrm>
          <a:prstGeom prst="rect">
            <a:avLst/>
          </a:prstGeom>
        </p:spPr>
        <p:txBody>
          <a:bodyPr vert="horz" wrap="square" lIns="0" tIns="11206" rIns="0" bIns="0" rtlCol="0">
            <a:spAutoFit/>
          </a:bodyPr>
          <a:lstStyle/>
          <a:p>
            <a:pPr marL="11206" defTabSz="859532">
              <a:spcBef>
                <a:spcPts val="88"/>
              </a:spcBef>
            </a:pPr>
            <a:r>
              <a:rPr sz="1200" spc="22" dirty="0">
                <a:solidFill>
                  <a:prstClr val="black"/>
                </a:solidFill>
                <a:latin typeface="Ubuntu" panose="020B0504030602030204" pitchFamily="34" charset="0"/>
                <a:cs typeface="Microsoft Sans Serif"/>
              </a:rPr>
              <a:t>How</a:t>
            </a:r>
            <a:r>
              <a:rPr sz="1200" spc="-53" dirty="0">
                <a:solidFill>
                  <a:prstClr val="black"/>
                </a:solidFill>
                <a:latin typeface="Ubuntu" panose="020B0504030602030204" pitchFamily="34" charset="0"/>
                <a:cs typeface="Microsoft Sans Serif"/>
              </a:rPr>
              <a:t> </a:t>
            </a:r>
            <a:r>
              <a:rPr sz="1200" spc="4" dirty="0">
                <a:solidFill>
                  <a:prstClr val="black"/>
                </a:solidFill>
                <a:latin typeface="Ubuntu" panose="020B0504030602030204" pitchFamily="34" charset="0"/>
                <a:cs typeface="Microsoft Sans Serif"/>
              </a:rPr>
              <a:t>does</a:t>
            </a:r>
            <a:r>
              <a:rPr sz="1200" spc="-49" dirty="0">
                <a:solidFill>
                  <a:prstClr val="black"/>
                </a:solidFill>
                <a:latin typeface="Ubuntu" panose="020B0504030602030204" pitchFamily="34" charset="0"/>
                <a:cs typeface="Microsoft Sans Serif"/>
              </a:rPr>
              <a:t> </a:t>
            </a:r>
            <a:r>
              <a:rPr sz="1200" spc="31" dirty="0">
                <a:solidFill>
                  <a:prstClr val="black"/>
                </a:solidFill>
                <a:latin typeface="Ubuntu" panose="020B0504030602030204" pitchFamily="34" charset="0"/>
                <a:cs typeface="Microsoft Sans Serif"/>
              </a:rPr>
              <a:t>your</a:t>
            </a:r>
            <a:r>
              <a:rPr sz="1200" spc="-49" dirty="0">
                <a:solidFill>
                  <a:prstClr val="black"/>
                </a:solidFill>
                <a:latin typeface="Ubuntu" panose="020B0504030602030204" pitchFamily="34" charset="0"/>
                <a:cs typeface="Microsoft Sans Serif"/>
              </a:rPr>
              <a:t> </a:t>
            </a:r>
            <a:r>
              <a:rPr sz="1200" spc="35" dirty="0">
                <a:solidFill>
                  <a:prstClr val="black"/>
                </a:solidFill>
                <a:latin typeface="Ubuntu" panose="020B0504030602030204" pitchFamily="34" charset="0"/>
                <a:cs typeface="Microsoft Sans Serif"/>
              </a:rPr>
              <a:t>story</a:t>
            </a:r>
            <a:r>
              <a:rPr sz="1200" spc="-49" dirty="0">
                <a:solidFill>
                  <a:prstClr val="black"/>
                </a:solidFill>
                <a:latin typeface="Ubuntu" panose="020B0504030602030204" pitchFamily="34" charset="0"/>
                <a:cs typeface="Microsoft Sans Serif"/>
              </a:rPr>
              <a:t> </a:t>
            </a:r>
            <a:r>
              <a:rPr sz="1200" spc="9" dirty="0">
                <a:solidFill>
                  <a:prstClr val="black"/>
                </a:solidFill>
                <a:latin typeface="Ubuntu" panose="020B0504030602030204" pitchFamily="34" charset="0"/>
                <a:cs typeface="Microsoft Sans Serif"/>
              </a:rPr>
              <a:t>show</a:t>
            </a:r>
            <a:r>
              <a:rPr sz="1200" spc="-53" dirty="0">
                <a:solidFill>
                  <a:prstClr val="black"/>
                </a:solidFill>
                <a:latin typeface="Ubuntu" panose="020B0504030602030204" pitchFamily="34" charset="0"/>
                <a:cs typeface="Microsoft Sans Serif"/>
              </a:rPr>
              <a:t> </a:t>
            </a:r>
            <a:r>
              <a:rPr sz="1200" spc="31" dirty="0">
                <a:solidFill>
                  <a:prstClr val="black"/>
                </a:solidFill>
                <a:latin typeface="Ubuntu" panose="020B0504030602030204" pitchFamily="34" charset="0"/>
                <a:cs typeface="Microsoft Sans Serif"/>
              </a:rPr>
              <a:t>your</a:t>
            </a:r>
            <a:r>
              <a:rPr sz="1200" spc="-49" dirty="0">
                <a:solidFill>
                  <a:prstClr val="black"/>
                </a:solidFill>
                <a:latin typeface="Ubuntu" panose="020B0504030602030204" pitchFamily="34" charset="0"/>
                <a:cs typeface="Microsoft Sans Serif"/>
              </a:rPr>
              <a:t> </a:t>
            </a:r>
            <a:r>
              <a:rPr sz="1200" spc="40" dirty="0">
                <a:solidFill>
                  <a:prstClr val="black"/>
                </a:solidFill>
                <a:latin typeface="Ubuntu" panose="020B0504030602030204" pitchFamily="34" charset="0"/>
                <a:cs typeface="Microsoft Sans Serif"/>
              </a:rPr>
              <a:t>talents</a:t>
            </a:r>
            <a:r>
              <a:rPr sz="1200" spc="-49" dirty="0">
                <a:solidFill>
                  <a:prstClr val="black"/>
                </a:solidFill>
                <a:latin typeface="Ubuntu" panose="020B0504030602030204" pitchFamily="34" charset="0"/>
                <a:cs typeface="Microsoft Sans Serif"/>
              </a:rPr>
              <a:t> </a:t>
            </a:r>
            <a:r>
              <a:rPr sz="1200" spc="-4" dirty="0">
                <a:solidFill>
                  <a:prstClr val="black"/>
                </a:solidFill>
                <a:latin typeface="Ubuntu" panose="020B0504030602030204" pitchFamily="34" charset="0"/>
                <a:cs typeface="Microsoft Sans Serif"/>
              </a:rPr>
              <a:t>&amp;</a:t>
            </a:r>
            <a:r>
              <a:rPr sz="1200" spc="-49" dirty="0">
                <a:solidFill>
                  <a:prstClr val="black"/>
                </a:solidFill>
                <a:latin typeface="Ubuntu" panose="020B0504030602030204" pitchFamily="34" charset="0"/>
                <a:cs typeface="Microsoft Sans Serif"/>
              </a:rPr>
              <a:t> </a:t>
            </a:r>
            <a:r>
              <a:rPr sz="1200" spc="-22" dirty="0">
                <a:solidFill>
                  <a:prstClr val="black"/>
                </a:solidFill>
                <a:latin typeface="Ubuntu" panose="020B0504030602030204" pitchFamily="34" charset="0"/>
                <a:cs typeface="Microsoft Sans Serif"/>
              </a:rPr>
              <a:t>skills?</a:t>
            </a:r>
            <a:endParaRPr sz="1200" dirty="0">
              <a:solidFill>
                <a:prstClr val="black"/>
              </a:solidFill>
              <a:latin typeface="Ubuntu" panose="020B0504030602030204" pitchFamily="34" charset="0"/>
              <a:cs typeface="Microsoft Sans Serif"/>
            </a:endParaRPr>
          </a:p>
        </p:txBody>
      </p:sp>
      <p:sp>
        <p:nvSpPr>
          <p:cNvPr id="55" name="object 12">
            <a:extLst>
              <a:ext uri="{FF2B5EF4-FFF2-40B4-BE49-F238E27FC236}">
                <a16:creationId xmlns:a16="http://schemas.microsoft.com/office/drawing/2014/main" id="{44E708A4-B5FF-47D1-B28C-3E9FE5729428}"/>
              </a:ext>
            </a:extLst>
          </p:cNvPr>
          <p:cNvSpPr txBox="1"/>
          <p:nvPr/>
        </p:nvSpPr>
        <p:spPr>
          <a:xfrm>
            <a:off x="3565981" y="1837853"/>
            <a:ext cx="2915771" cy="572284"/>
          </a:xfrm>
          <a:prstGeom prst="rect">
            <a:avLst/>
          </a:prstGeom>
        </p:spPr>
        <p:txBody>
          <a:bodyPr vert="horz" wrap="square" lIns="0" tIns="8965" rIns="0" bIns="0" rtlCol="0">
            <a:spAutoFit/>
          </a:bodyPr>
          <a:lstStyle/>
          <a:p>
            <a:pPr marL="11206" marR="4483" defTabSz="859532">
              <a:lnSpc>
                <a:spcPct val="101200"/>
              </a:lnSpc>
              <a:spcBef>
                <a:spcPts val="71"/>
              </a:spcBef>
            </a:pPr>
            <a:r>
              <a:rPr sz="1200" spc="-22" dirty="0">
                <a:solidFill>
                  <a:prstClr val="black"/>
                </a:solidFill>
                <a:latin typeface="Ubuntu" panose="020B0504030602030204" pitchFamily="34" charset="0"/>
                <a:cs typeface="Microsoft Sans Serif"/>
              </a:rPr>
              <a:t>Please </a:t>
            </a:r>
            <a:r>
              <a:rPr sz="1200" spc="62" dirty="0">
                <a:solidFill>
                  <a:prstClr val="black"/>
                </a:solidFill>
                <a:latin typeface="Ubuntu" panose="020B0504030602030204" pitchFamily="34" charset="0"/>
                <a:cs typeface="Microsoft Sans Serif"/>
              </a:rPr>
              <a:t>tell </a:t>
            </a:r>
            <a:r>
              <a:rPr sz="1200" spc="-26" dirty="0">
                <a:solidFill>
                  <a:prstClr val="black"/>
                </a:solidFill>
                <a:latin typeface="Ubuntu" panose="020B0504030602030204" pitchFamily="34" charset="0"/>
                <a:cs typeface="Microsoft Sans Serif"/>
              </a:rPr>
              <a:t>us </a:t>
            </a:r>
            <a:r>
              <a:rPr sz="1200" spc="40" dirty="0">
                <a:solidFill>
                  <a:prstClr val="black"/>
                </a:solidFill>
                <a:latin typeface="Ubuntu" panose="020B0504030602030204" pitchFamily="34" charset="0"/>
                <a:cs typeface="Microsoft Sans Serif"/>
              </a:rPr>
              <a:t>about </a:t>
            </a:r>
            <a:r>
              <a:rPr sz="1200" spc="31" dirty="0">
                <a:solidFill>
                  <a:prstClr val="black"/>
                </a:solidFill>
                <a:latin typeface="Ubuntu" panose="020B0504030602030204" pitchFamily="34" charset="0"/>
                <a:cs typeface="Microsoft Sans Serif"/>
              </a:rPr>
              <a:t>your </a:t>
            </a:r>
            <a:r>
              <a:rPr sz="1200" spc="35" dirty="0">
                <a:solidFill>
                  <a:prstClr val="black"/>
                </a:solidFill>
                <a:latin typeface="Ubuntu" panose="020B0504030602030204" pitchFamily="34" charset="0"/>
                <a:cs typeface="Microsoft Sans Serif"/>
              </a:rPr>
              <a:t>proudest </a:t>
            </a:r>
            <a:r>
              <a:rPr sz="1200" spc="53" dirty="0">
                <a:solidFill>
                  <a:prstClr val="black"/>
                </a:solidFill>
                <a:latin typeface="Ubuntu" panose="020B0504030602030204" pitchFamily="34" charset="0"/>
                <a:cs typeface="Microsoft Sans Serif"/>
              </a:rPr>
              <a:t>or </a:t>
            </a:r>
            <a:r>
              <a:rPr sz="1200" spc="57" dirty="0">
                <a:solidFill>
                  <a:prstClr val="black"/>
                </a:solidFill>
                <a:latin typeface="Ubuntu" panose="020B0504030602030204" pitchFamily="34" charset="0"/>
                <a:cs typeface="Microsoft Sans Serif"/>
              </a:rPr>
              <a:t> </a:t>
            </a:r>
            <a:r>
              <a:rPr sz="1200" spc="35" dirty="0">
                <a:solidFill>
                  <a:prstClr val="black"/>
                </a:solidFill>
                <a:latin typeface="Ubuntu" panose="020B0504030602030204" pitchFamily="34" charset="0"/>
                <a:cs typeface="Microsoft Sans Serif"/>
              </a:rPr>
              <a:t>more</a:t>
            </a:r>
            <a:r>
              <a:rPr sz="1200" spc="-49" dirty="0">
                <a:solidFill>
                  <a:prstClr val="black"/>
                </a:solidFill>
                <a:latin typeface="Ubuntu" panose="020B0504030602030204" pitchFamily="34" charset="0"/>
                <a:cs typeface="Microsoft Sans Serif"/>
              </a:rPr>
              <a:t> </a:t>
            </a:r>
            <a:r>
              <a:rPr sz="1200" spc="22" dirty="0">
                <a:solidFill>
                  <a:prstClr val="black"/>
                </a:solidFill>
                <a:latin typeface="Ubuntu" panose="020B0504030602030204" pitchFamily="34" charset="0"/>
                <a:cs typeface="Microsoft Sans Serif"/>
              </a:rPr>
              <a:t>memorable</a:t>
            </a:r>
            <a:r>
              <a:rPr sz="1200" spc="-49" dirty="0">
                <a:solidFill>
                  <a:prstClr val="black"/>
                </a:solidFill>
                <a:latin typeface="Ubuntu" panose="020B0504030602030204" pitchFamily="34" charset="0"/>
                <a:cs typeface="Microsoft Sans Serif"/>
              </a:rPr>
              <a:t> </a:t>
            </a:r>
            <a:r>
              <a:rPr sz="1200" spc="22" dirty="0">
                <a:solidFill>
                  <a:prstClr val="black"/>
                </a:solidFill>
                <a:latin typeface="Ubuntu" panose="020B0504030602030204" pitchFamily="34" charset="0"/>
                <a:cs typeface="Microsoft Sans Serif"/>
              </a:rPr>
              <a:t>moments.</a:t>
            </a:r>
            <a:r>
              <a:rPr sz="1200" spc="-49" dirty="0">
                <a:solidFill>
                  <a:prstClr val="black"/>
                </a:solidFill>
                <a:latin typeface="Ubuntu" panose="020B0504030602030204" pitchFamily="34" charset="0"/>
                <a:cs typeface="Microsoft Sans Serif"/>
              </a:rPr>
              <a:t> </a:t>
            </a:r>
            <a:r>
              <a:rPr sz="1200" spc="22" dirty="0">
                <a:solidFill>
                  <a:prstClr val="black"/>
                </a:solidFill>
                <a:latin typeface="Ubuntu" panose="020B0504030602030204" pitchFamily="34" charset="0"/>
                <a:cs typeface="Microsoft Sans Serif"/>
              </a:rPr>
              <a:t>How</a:t>
            </a:r>
            <a:r>
              <a:rPr sz="1200" spc="-49" dirty="0">
                <a:solidFill>
                  <a:prstClr val="black"/>
                </a:solidFill>
                <a:latin typeface="Ubuntu" panose="020B0504030602030204" pitchFamily="34" charset="0"/>
                <a:cs typeface="Microsoft Sans Serif"/>
              </a:rPr>
              <a:t> </a:t>
            </a:r>
            <a:r>
              <a:rPr sz="1200" spc="35" dirty="0">
                <a:solidFill>
                  <a:prstClr val="black"/>
                </a:solidFill>
                <a:latin typeface="Ubuntu" panose="020B0504030602030204" pitchFamily="34" charset="0"/>
                <a:cs typeface="Microsoft Sans Serif"/>
              </a:rPr>
              <a:t>did</a:t>
            </a:r>
            <a:r>
              <a:rPr sz="1200" spc="-49" dirty="0">
                <a:solidFill>
                  <a:prstClr val="black"/>
                </a:solidFill>
                <a:latin typeface="Ubuntu" panose="020B0504030602030204" pitchFamily="34" charset="0"/>
                <a:cs typeface="Microsoft Sans Serif"/>
              </a:rPr>
              <a:t> </a:t>
            </a:r>
            <a:r>
              <a:rPr sz="1200" spc="18" dirty="0">
                <a:solidFill>
                  <a:prstClr val="black"/>
                </a:solidFill>
                <a:latin typeface="Ubuntu" panose="020B0504030602030204" pitchFamily="34" charset="0"/>
                <a:cs typeface="Microsoft Sans Serif"/>
              </a:rPr>
              <a:t>you </a:t>
            </a:r>
            <a:r>
              <a:rPr sz="1200" spc="-313" dirty="0">
                <a:solidFill>
                  <a:prstClr val="black"/>
                </a:solidFill>
                <a:latin typeface="Ubuntu" panose="020B0504030602030204" pitchFamily="34" charset="0"/>
                <a:cs typeface="Microsoft Sans Serif"/>
              </a:rPr>
              <a:t> </a:t>
            </a:r>
            <a:r>
              <a:rPr sz="1200" spc="49" dirty="0">
                <a:solidFill>
                  <a:prstClr val="black"/>
                </a:solidFill>
                <a:latin typeface="Ubuntu" panose="020B0504030602030204" pitchFamily="34" charset="0"/>
                <a:cs typeface="Microsoft Sans Serif"/>
              </a:rPr>
              <a:t>feel</a:t>
            </a:r>
            <a:r>
              <a:rPr sz="1200" spc="-49" dirty="0">
                <a:solidFill>
                  <a:prstClr val="black"/>
                </a:solidFill>
                <a:latin typeface="Ubuntu" panose="020B0504030602030204" pitchFamily="34" charset="0"/>
                <a:cs typeface="Microsoft Sans Serif"/>
              </a:rPr>
              <a:t> </a:t>
            </a:r>
            <a:r>
              <a:rPr sz="1200" spc="31" dirty="0">
                <a:solidFill>
                  <a:prstClr val="black"/>
                </a:solidFill>
                <a:latin typeface="Ubuntu" panose="020B0504030602030204" pitchFamily="34" charset="0"/>
                <a:cs typeface="Microsoft Sans Serif"/>
              </a:rPr>
              <a:t>during</a:t>
            </a:r>
            <a:r>
              <a:rPr sz="1200" spc="-44" dirty="0">
                <a:solidFill>
                  <a:prstClr val="black"/>
                </a:solidFill>
                <a:latin typeface="Ubuntu" panose="020B0504030602030204" pitchFamily="34" charset="0"/>
                <a:cs typeface="Microsoft Sans Serif"/>
              </a:rPr>
              <a:t> </a:t>
            </a:r>
            <a:r>
              <a:rPr sz="1200" spc="31" dirty="0">
                <a:solidFill>
                  <a:prstClr val="black"/>
                </a:solidFill>
                <a:latin typeface="Ubuntu" panose="020B0504030602030204" pitchFamily="34" charset="0"/>
                <a:cs typeface="Microsoft Sans Serif"/>
              </a:rPr>
              <a:t>this</a:t>
            </a:r>
            <a:r>
              <a:rPr sz="1200" spc="-44" dirty="0">
                <a:solidFill>
                  <a:prstClr val="black"/>
                </a:solidFill>
                <a:latin typeface="Ubuntu" panose="020B0504030602030204" pitchFamily="34" charset="0"/>
                <a:cs typeface="Microsoft Sans Serif"/>
              </a:rPr>
              <a:t> </a:t>
            </a:r>
            <a:r>
              <a:rPr sz="1200" spc="13" dirty="0">
                <a:solidFill>
                  <a:prstClr val="black"/>
                </a:solidFill>
                <a:latin typeface="Ubuntu" panose="020B0504030602030204" pitchFamily="34" charset="0"/>
                <a:cs typeface="Microsoft Sans Serif"/>
              </a:rPr>
              <a:t>moment?</a:t>
            </a:r>
            <a:endParaRPr sz="1200" dirty="0">
              <a:solidFill>
                <a:prstClr val="black"/>
              </a:solidFill>
              <a:latin typeface="Ubuntu" panose="020B0504030602030204" pitchFamily="34" charset="0"/>
              <a:cs typeface="Microsoft Sans Serif"/>
            </a:endParaRPr>
          </a:p>
        </p:txBody>
      </p:sp>
      <p:sp>
        <p:nvSpPr>
          <p:cNvPr id="56" name="object 13">
            <a:extLst>
              <a:ext uri="{FF2B5EF4-FFF2-40B4-BE49-F238E27FC236}">
                <a16:creationId xmlns:a16="http://schemas.microsoft.com/office/drawing/2014/main" id="{6CF05147-21A7-4812-B5FE-715C016176B2}"/>
              </a:ext>
            </a:extLst>
          </p:cNvPr>
          <p:cNvSpPr txBox="1"/>
          <p:nvPr/>
        </p:nvSpPr>
        <p:spPr>
          <a:xfrm>
            <a:off x="3565982" y="6567857"/>
            <a:ext cx="2844613" cy="380308"/>
          </a:xfrm>
          <a:prstGeom prst="rect">
            <a:avLst/>
          </a:prstGeom>
        </p:spPr>
        <p:txBody>
          <a:bodyPr vert="horz" wrap="square" lIns="0" tIns="8965" rIns="0" bIns="0" rtlCol="0">
            <a:spAutoFit/>
          </a:bodyPr>
          <a:lstStyle/>
          <a:p>
            <a:pPr marL="11206" marR="4483" defTabSz="859532">
              <a:lnSpc>
                <a:spcPct val="101200"/>
              </a:lnSpc>
              <a:spcBef>
                <a:spcPts val="71"/>
              </a:spcBef>
            </a:pPr>
            <a:r>
              <a:rPr sz="1200" spc="26" dirty="0">
                <a:solidFill>
                  <a:prstClr val="black"/>
                </a:solidFill>
                <a:latin typeface="Ubuntu" panose="020B0504030602030204" pitchFamily="34" charset="0"/>
                <a:cs typeface="Microsoft Sans Serif"/>
              </a:rPr>
              <a:t>What</a:t>
            </a:r>
            <a:r>
              <a:rPr sz="1200" spc="-53" dirty="0">
                <a:solidFill>
                  <a:prstClr val="black"/>
                </a:solidFill>
                <a:latin typeface="Ubuntu" panose="020B0504030602030204" pitchFamily="34" charset="0"/>
                <a:cs typeface="Microsoft Sans Serif"/>
              </a:rPr>
              <a:t> </a:t>
            </a:r>
            <a:r>
              <a:rPr sz="1200" spc="-22" dirty="0">
                <a:solidFill>
                  <a:prstClr val="black"/>
                </a:solidFill>
                <a:latin typeface="Ubuntu" panose="020B0504030602030204" pitchFamily="34" charset="0"/>
                <a:cs typeface="Microsoft Sans Serif"/>
              </a:rPr>
              <a:t>is</a:t>
            </a:r>
            <a:r>
              <a:rPr sz="1200" spc="-53" dirty="0">
                <a:solidFill>
                  <a:prstClr val="black"/>
                </a:solidFill>
                <a:latin typeface="Ubuntu" panose="020B0504030602030204" pitchFamily="34" charset="0"/>
                <a:cs typeface="Microsoft Sans Serif"/>
              </a:rPr>
              <a:t> </a:t>
            </a:r>
            <a:r>
              <a:rPr sz="1200" spc="22" dirty="0">
                <a:solidFill>
                  <a:prstClr val="black"/>
                </a:solidFill>
                <a:latin typeface="Ubuntu" panose="020B0504030602030204" pitchFamily="34" charset="0"/>
                <a:cs typeface="Microsoft Sans Serif"/>
              </a:rPr>
              <a:t>one</a:t>
            </a:r>
            <a:r>
              <a:rPr sz="1200" spc="-49" dirty="0">
                <a:solidFill>
                  <a:prstClr val="black"/>
                </a:solidFill>
                <a:latin typeface="Ubuntu" panose="020B0504030602030204" pitchFamily="34" charset="0"/>
                <a:cs typeface="Microsoft Sans Serif"/>
              </a:rPr>
              <a:t> </a:t>
            </a:r>
            <a:r>
              <a:rPr sz="1200" spc="49" dirty="0">
                <a:solidFill>
                  <a:prstClr val="black"/>
                </a:solidFill>
                <a:latin typeface="Ubuntu" panose="020B0504030602030204" pitchFamily="34" charset="0"/>
                <a:cs typeface="Microsoft Sans Serif"/>
              </a:rPr>
              <a:t>thing</a:t>
            </a:r>
            <a:r>
              <a:rPr sz="1200" spc="-53" dirty="0">
                <a:solidFill>
                  <a:prstClr val="black"/>
                </a:solidFill>
                <a:latin typeface="Ubuntu" panose="020B0504030602030204" pitchFamily="34" charset="0"/>
                <a:cs typeface="Microsoft Sans Serif"/>
              </a:rPr>
              <a:t> </a:t>
            </a:r>
            <a:r>
              <a:rPr sz="1200" spc="18" dirty="0">
                <a:solidFill>
                  <a:prstClr val="black"/>
                </a:solidFill>
                <a:latin typeface="Ubuntu" panose="020B0504030602030204" pitchFamily="34" charset="0"/>
                <a:cs typeface="Microsoft Sans Serif"/>
              </a:rPr>
              <a:t>you</a:t>
            </a:r>
            <a:r>
              <a:rPr sz="1200" spc="-49" dirty="0">
                <a:solidFill>
                  <a:prstClr val="black"/>
                </a:solidFill>
                <a:latin typeface="Ubuntu" panose="020B0504030602030204" pitchFamily="34" charset="0"/>
                <a:cs typeface="Microsoft Sans Serif"/>
              </a:rPr>
              <a:t> </a:t>
            </a:r>
            <a:r>
              <a:rPr sz="1200" spc="49" dirty="0">
                <a:solidFill>
                  <a:prstClr val="black"/>
                </a:solidFill>
                <a:latin typeface="Ubuntu" panose="020B0504030602030204" pitchFamily="34" charset="0"/>
                <a:cs typeface="Microsoft Sans Serif"/>
              </a:rPr>
              <a:t>want</a:t>
            </a:r>
            <a:r>
              <a:rPr sz="1200" spc="-53" dirty="0">
                <a:solidFill>
                  <a:prstClr val="black"/>
                </a:solidFill>
                <a:latin typeface="Ubuntu" panose="020B0504030602030204" pitchFamily="34" charset="0"/>
                <a:cs typeface="Microsoft Sans Serif"/>
              </a:rPr>
              <a:t> </a:t>
            </a:r>
            <a:r>
              <a:rPr sz="1200" spc="18" dirty="0">
                <a:solidFill>
                  <a:prstClr val="black"/>
                </a:solidFill>
                <a:latin typeface="Ubuntu" panose="020B0504030602030204" pitchFamily="34" charset="0"/>
                <a:cs typeface="Microsoft Sans Serif"/>
              </a:rPr>
              <a:t>everyone</a:t>
            </a:r>
            <a:r>
              <a:rPr sz="1200" spc="-49" dirty="0">
                <a:solidFill>
                  <a:prstClr val="black"/>
                </a:solidFill>
                <a:latin typeface="Ubuntu" panose="020B0504030602030204" pitchFamily="34" charset="0"/>
                <a:cs typeface="Microsoft Sans Serif"/>
              </a:rPr>
              <a:t> </a:t>
            </a:r>
            <a:r>
              <a:rPr sz="1200" spc="88" dirty="0">
                <a:solidFill>
                  <a:prstClr val="black"/>
                </a:solidFill>
                <a:latin typeface="Ubuntu" panose="020B0504030602030204" pitchFamily="34" charset="0"/>
                <a:cs typeface="Microsoft Sans Serif"/>
              </a:rPr>
              <a:t>to </a:t>
            </a:r>
            <a:r>
              <a:rPr sz="1200" spc="-313" dirty="0">
                <a:solidFill>
                  <a:prstClr val="black"/>
                </a:solidFill>
                <a:latin typeface="Ubuntu" panose="020B0504030602030204" pitchFamily="34" charset="0"/>
                <a:cs typeface="Microsoft Sans Serif"/>
              </a:rPr>
              <a:t> </a:t>
            </a:r>
            <a:r>
              <a:rPr sz="1200" spc="35" dirty="0">
                <a:solidFill>
                  <a:prstClr val="black"/>
                </a:solidFill>
                <a:latin typeface="Ubuntu" panose="020B0504030602030204" pitchFamily="34" charset="0"/>
                <a:cs typeface="Microsoft Sans Serif"/>
              </a:rPr>
              <a:t>know</a:t>
            </a:r>
            <a:r>
              <a:rPr sz="1200" spc="-49" dirty="0">
                <a:solidFill>
                  <a:prstClr val="black"/>
                </a:solidFill>
                <a:latin typeface="Ubuntu" panose="020B0504030602030204" pitchFamily="34" charset="0"/>
                <a:cs typeface="Microsoft Sans Serif"/>
              </a:rPr>
              <a:t> </a:t>
            </a:r>
            <a:r>
              <a:rPr sz="1200" spc="40" dirty="0">
                <a:solidFill>
                  <a:prstClr val="black"/>
                </a:solidFill>
                <a:latin typeface="Ubuntu" panose="020B0504030602030204" pitchFamily="34" charset="0"/>
                <a:cs typeface="Microsoft Sans Serif"/>
              </a:rPr>
              <a:t>about</a:t>
            </a:r>
            <a:r>
              <a:rPr sz="1200" spc="-44" dirty="0">
                <a:solidFill>
                  <a:prstClr val="black"/>
                </a:solidFill>
                <a:latin typeface="Ubuntu" panose="020B0504030602030204" pitchFamily="34" charset="0"/>
                <a:cs typeface="Microsoft Sans Serif"/>
              </a:rPr>
              <a:t> </a:t>
            </a:r>
            <a:r>
              <a:rPr sz="1200" spc="-35" dirty="0">
                <a:solidFill>
                  <a:prstClr val="black"/>
                </a:solidFill>
                <a:latin typeface="Ubuntu" panose="020B0504030602030204" pitchFamily="34" charset="0"/>
                <a:cs typeface="Microsoft Sans Serif"/>
              </a:rPr>
              <a:t>you?</a:t>
            </a:r>
            <a:endParaRPr sz="1200" dirty="0">
              <a:solidFill>
                <a:prstClr val="black"/>
              </a:solidFill>
              <a:latin typeface="Ubuntu" panose="020B0504030602030204" pitchFamily="34" charset="0"/>
              <a:cs typeface="Microsoft Sans Serif"/>
            </a:endParaRPr>
          </a:p>
        </p:txBody>
      </p:sp>
    </p:spTree>
    <p:extLst>
      <p:ext uri="{BB962C8B-B14F-4D97-AF65-F5344CB8AC3E}">
        <p14:creationId xmlns:p14="http://schemas.microsoft.com/office/powerpoint/2010/main" val="2634378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FC7E1AB-09EE-42FB-8155-5100F19863A8}"/>
              </a:ext>
            </a:extLst>
          </p:cNvPr>
          <p:cNvSpPr>
            <a:spLocks noGrp="1"/>
          </p:cNvSpPr>
          <p:nvPr>
            <p:ph type="sldNum" sz="quarter" idx="12"/>
          </p:nvPr>
        </p:nvSpPr>
        <p:spPr/>
        <p:txBody>
          <a:bodyPr vert="horz" lIns="91440" tIns="45720" rIns="91440" bIns="45720" rtlCol="0" anchor="ctr"/>
          <a:lstStyle/>
          <a:p>
            <a:fld id="{67B04227-7E0D-CC41-96C5-A6713E1AB6ED}" type="slidenum">
              <a:rPr lang="en-US" sz="1200" smtClean="0">
                <a:solidFill>
                  <a:srgbClr val="7A9A91"/>
                </a:solidFill>
                <a:latin typeface="Ubuntu" panose="020B0504030602030204" pitchFamily="34" charset="0"/>
              </a:rPr>
              <a:pPr/>
              <a:t>6</a:t>
            </a:fld>
            <a:endParaRPr lang="en-US" sz="1200" dirty="0">
              <a:solidFill>
                <a:srgbClr val="7A9A91"/>
              </a:solidFill>
              <a:latin typeface="Ubuntu" panose="020B0504030602030204" pitchFamily="34" charset="0"/>
            </a:endParaRPr>
          </a:p>
        </p:txBody>
      </p:sp>
      <p:grpSp>
        <p:nvGrpSpPr>
          <p:cNvPr id="39" name="object 2">
            <a:extLst>
              <a:ext uri="{FF2B5EF4-FFF2-40B4-BE49-F238E27FC236}">
                <a16:creationId xmlns:a16="http://schemas.microsoft.com/office/drawing/2014/main" id="{8189C9CB-8256-411C-875B-ED1CDD71A785}"/>
              </a:ext>
            </a:extLst>
          </p:cNvPr>
          <p:cNvGrpSpPr/>
          <p:nvPr/>
        </p:nvGrpSpPr>
        <p:grpSpPr>
          <a:xfrm>
            <a:off x="266253" y="2483670"/>
            <a:ext cx="6372785" cy="6701118"/>
            <a:chOff x="301752" y="2230626"/>
            <a:chExt cx="7222490" cy="7594600"/>
          </a:xfrm>
        </p:grpSpPr>
        <p:sp>
          <p:nvSpPr>
            <p:cNvPr id="40" name="object 3">
              <a:extLst>
                <a:ext uri="{FF2B5EF4-FFF2-40B4-BE49-F238E27FC236}">
                  <a16:creationId xmlns:a16="http://schemas.microsoft.com/office/drawing/2014/main" id="{3B4CF00F-8E63-4DF8-A945-796382BE5F9B}"/>
                </a:ext>
              </a:extLst>
            </p:cNvPr>
            <p:cNvSpPr/>
            <p:nvPr/>
          </p:nvSpPr>
          <p:spPr>
            <a:xfrm>
              <a:off x="320802" y="2249676"/>
              <a:ext cx="7184390" cy="3618229"/>
            </a:xfrm>
            <a:custGeom>
              <a:avLst/>
              <a:gdLst/>
              <a:ahLst/>
              <a:cxnLst/>
              <a:rect l="l" t="t" r="r" b="b"/>
              <a:pathLst>
                <a:path w="7184390" h="3618229">
                  <a:moveTo>
                    <a:pt x="152400" y="0"/>
                  </a:moveTo>
                  <a:lnTo>
                    <a:pt x="104231" y="7769"/>
                  </a:lnTo>
                  <a:lnTo>
                    <a:pt x="62396" y="29405"/>
                  </a:lnTo>
                  <a:lnTo>
                    <a:pt x="29405" y="62396"/>
                  </a:lnTo>
                  <a:lnTo>
                    <a:pt x="7769" y="104231"/>
                  </a:lnTo>
                  <a:lnTo>
                    <a:pt x="0" y="152400"/>
                  </a:lnTo>
                  <a:lnTo>
                    <a:pt x="0" y="3465322"/>
                  </a:lnTo>
                  <a:lnTo>
                    <a:pt x="7769" y="3513495"/>
                  </a:lnTo>
                  <a:lnTo>
                    <a:pt x="29405" y="3555330"/>
                  </a:lnTo>
                  <a:lnTo>
                    <a:pt x="62396" y="3588319"/>
                  </a:lnTo>
                  <a:lnTo>
                    <a:pt x="104231" y="3609953"/>
                  </a:lnTo>
                  <a:lnTo>
                    <a:pt x="152400" y="3617722"/>
                  </a:lnTo>
                  <a:lnTo>
                    <a:pt x="7031735" y="3617722"/>
                  </a:lnTo>
                  <a:lnTo>
                    <a:pt x="7079904" y="3609953"/>
                  </a:lnTo>
                  <a:lnTo>
                    <a:pt x="7121739" y="3588319"/>
                  </a:lnTo>
                  <a:lnTo>
                    <a:pt x="7154730" y="3555330"/>
                  </a:lnTo>
                  <a:lnTo>
                    <a:pt x="7176366" y="3513495"/>
                  </a:lnTo>
                  <a:lnTo>
                    <a:pt x="7184135" y="3465322"/>
                  </a:lnTo>
                  <a:lnTo>
                    <a:pt x="7184135" y="152400"/>
                  </a:lnTo>
                  <a:lnTo>
                    <a:pt x="7176366" y="104231"/>
                  </a:lnTo>
                  <a:lnTo>
                    <a:pt x="7154730" y="62396"/>
                  </a:lnTo>
                  <a:lnTo>
                    <a:pt x="7121739" y="29405"/>
                  </a:lnTo>
                  <a:lnTo>
                    <a:pt x="7079904" y="7769"/>
                  </a:lnTo>
                  <a:lnTo>
                    <a:pt x="7031735" y="0"/>
                  </a:lnTo>
                  <a:lnTo>
                    <a:pt x="152400" y="0"/>
                  </a:lnTo>
                  <a:close/>
                </a:path>
              </a:pathLst>
            </a:custGeom>
            <a:ln w="38100">
              <a:solidFill>
                <a:schemeClr val="accent5">
                  <a:lumMod val="40000"/>
                  <a:lumOff val="60000"/>
                </a:schemeClr>
              </a:solidFill>
            </a:ln>
          </p:spPr>
          <p:txBody>
            <a:bodyPr wrap="square" lIns="0" tIns="0" rIns="0" bIns="0" rtlCol="0"/>
            <a:lstStyle/>
            <a:p>
              <a:endParaRPr sz="1493" dirty="0"/>
            </a:p>
          </p:txBody>
        </p:sp>
        <p:sp>
          <p:nvSpPr>
            <p:cNvPr id="41" name="object 4">
              <a:extLst>
                <a:ext uri="{FF2B5EF4-FFF2-40B4-BE49-F238E27FC236}">
                  <a16:creationId xmlns:a16="http://schemas.microsoft.com/office/drawing/2014/main" id="{43221091-224F-49A6-B171-69F772E65F34}"/>
                </a:ext>
              </a:extLst>
            </p:cNvPr>
            <p:cNvSpPr/>
            <p:nvPr/>
          </p:nvSpPr>
          <p:spPr>
            <a:xfrm>
              <a:off x="320802" y="5945376"/>
              <a:ext cx="7184390" cy="3860800"/>
            </a:xfrm>
            <a:custGeom>
              <a:avLst/>
              <a:gdLst/>
              <a:ahLst/>
              <a:cxnLst/>
              <a:rect l="l" t="t" r="r" b="b"/>
              <a:pathLst>
                <a:path w="7184390" h="3860800">
                  <a:moveTo>
                    <a:pt x="152400" y="0"/>
                  </a:moveTo>
                  <a:lnTo>
                    <a:pt x="104231" y="7769"/>
                  </a:lnTo>
                  <a:lnTo>
                    <a:pt x="62396" y="29405"/>
                  </a:lnTo>
                  <a:lnTo>
                    <a:pt x="29405" y="62396"/>
                  </a:lnTo>
                  <a:lnTo>
                    <a:pt x="7769" y="104231"/>
                  </a:lnTo>
                  <a:lnTo>
                    <a:pt x="0" y="152400"/>
                  </a:lnTo>
                  <a:lnTo>
                    <a:pt x="0" y="3707891"/>
                  </a:lnTo>
                  <a:lnTo>
                    <a:pt x="7769" y="3756060"/>
                  </a:lnTo>
                  <a:lnTo>
                    <a:pt x="29405" y="3797895"/>
                  </a:lnTo>
                  <a:lnTo>
                    <a:pt x="62396" y="3830886"/>
                  </a:lnTo>
                  <a:lnTo>
                    <a:pt x="104231" y="3852522"/>
                  </a:lnTo>
                  <a:lnTo>
                    <a:pt x="152400" y="3860291"/>
                  </a:lnTo>
                  <a:lnTo>
                    <a:pt x="7031735" y="3860291"/>
                  </a:lnTo>
                  <a:lnTo>
                    <a:pt x="7079904" y="3852522"/>
                  </a:lnTo>
                  <a:lnTo>
                    <a:pt x="7121739" y="3830886"/>
                  </a:lnTo>
                  <a:lnTo>
                    <a:pt x="7154730" y="3797895"/>
                  </a:lnTo>
                  <a:lnTo>
                    <a:pt x="7176366" y="3756060"/>
                  </a:lnTo>
                  <a:lnTo>
                    <a:pt x="7184135" y="3707891"/>
                  </a:lnTo>
                  <a:lnTo>
                    <a:pt x="7184135" y="152400"/>
                  </a:lnTo>
                  <a:lnTo>
                    <a:pt x="7176366" y="104231"/>
                  </a:lnTo>
                  <a:lnTo>
                    <a:pt x="7154730" y="62396"/>
                  </a:lnTo>
                  <a:lnTo>
                    <a:pt x="7121739" y="29405"/>
                  </a:lnTo>
                  <a:lnTo>
                    <a:pt x="7079904" y="7769"/>
                  </a:lnTo>
                  <a:lnTo>
                    <a:pt x="7031735" y="0"/>
                  </a:lnTo>
                  <a:lnTo>
                    <a:pt x="152400" y="0"/>
                  </a:lnTo>
                  <a:close/>
                </a:path>
              </a:pathLst>
            </a:custGeom>
            <a:ln w="38100">
              <a:solidFill>
                <a:schemeClr val="accent5">
                  <a:lumMod val="40000"/>
                  <a:lumOff val="60000"/>
                </a:schemeClr>
              </a:solidFill>
            </a:ln>
          </p:spPr>
          <p:txBody>
            <a:bodyPr wrap="square" lIns="0" tIns="0" rIns="0" bIns="0" rtlCol="0"/>
            <a:lstStyle/>
            <a:p>
              <a:endParaRPr sz="1493" dirty="0"/>
            </a:p>
          </p:txBody>
        </p:sp>
      </p:grpSp>
      <p:sp>
        <p:nvSpPr>
          <p:cNvPr id="44" name="object 5">
            <a:extLst>
              <a:ext uri="{FF2B5EF4-FFF2-40B4-BE49-F238E27FC236}">
                <a16:creationId xmlns:a16="http://schemas.microsoft.com/office/drawing/2014/main" id="{6800AB80-C0CB-4B98-B270-A7B2445242FE}"/>
              </a:ext>
            </a:extLst>
          </p:cNvPr>
          <p:cNvSpPr txBox="1"/>
          <p:nvPr/>
        </p:nvSpPr>
        <p:spPr>
          <a:xfrm>
            <a:off x="392878" y="5827416"/>
            <a:ext cx="5912672" cy="816325"/>
          </a:xfrm>
          <a:prstGeom prst="rect">
            <a:avLst/>
          </a:prstGeom>
        </p:spPr>
        <p:txBody>
          <a:bodyPr vert="horz" wrap="square" lIns="0" tIns="8965" rIns="0" bIns="0" rtlCol="0">
            <a:spAutoFit/>
          </a:bodyPr>
          <a:lstStyle/>
          <a:p>
            <a:pPr marL="11206" marR="135042">
              <a:lnSpc>
                <a:spcPct val="101200"/>
              </a:lnSpc>
              <a:spcBef>
                <a:spcPts val="71"/>
              </a:spcBef>
            </a:pPr>
            <a:r>
              <a:rPr sz="1200" b="1" spc="-4" dirty="0">
                <a:solidFill>
                  <a:srgbClr val="016A5F"/>
                </a:solidFill>
                <a:latin typeface="Ubuntu" panose="020B0504030602030204" pitchFamily="34" charset="0"/>
                <a:cs typeface="Arial"/>
              </a:rPr>
              <a:t>Describe</a:t>
            </a:r>
            <a:r>
              <a:rPr sz="1200" b="1" spc="-44" dirty="0">
                <a:solidFill>
                  <a:srgbClr val="016A5F"/>
                </a:solidFill>
                <a:latin typeface="Ubuntu" panose="020B0504030602030204" pitchFamily="34" charset="0"/>
                <a:cs typeface="Arial"/>
              </a:rPr>
              <a:t> </a:t>
            </a:r>
            <a:r>
              <a:rPr sz="1200" b="1" spc="44" dirty="0">
                <a:solidFill>
                  <a:srgbClr val="016A5F"/>
                </a:solidFill>
                <a:latin typeface="Ubuntu" panose="020B0504030602030204" pitchFamily="34" charset="0"/>
                <a:cs typeface="Arial"/>
              </a:rPr>
              <a:t>the</a:t>
            </a:r>
            <a:r>
              <a:rPr sz="1200" b="1" spc="-44" dirty="0">
                <a:solidFill>
                  <a:srgbClr val="016A5F"/>
                </a:solidFill>
                <a:latin typeface="Ubuntu" panose="020B0504030602030204" pitchFamily="34" charset="0"/>
                <a:cs typeface="Arial"/>
              </a:rPr>
              <a:t> </a:t>
            </a:r>
            <a:r>
              <a:rPr sz="1200" b="1" i="1" spc="-4" dirty="0">
                <a:solidFill>
                  <a:srgbClr val="016A5F"/>
                </a:solidFill>
                <a:latin typeface="Ubuntu" panose="020B0504030602030204" pitchFamily="34" charset="0"/>
                <a:cs typeface="Arial"/>
              </a:rPr>
              <a:t>before</a:t>
            </a:r>
            <a:r>
              <a:rPr sz="1200" b="1" i="1" spc="-44" dirty="0">
                <a:solidFill>
                  <a:srgbClr val="016A5F"/>
                </a:solidFill>
                <a:latin typeface="Ubuntu" panose="020B0504030602030204" pitchFamily="34" charset="0"/>
                <a:cs typeface="Arial"/>
              </a:rPr>
              <a:t> </a:t>
            </a:r>
            <a:r>
              <a:rPr sz="1200" b="1" spc="-13" dirty="0">
                <a:solidFill>
                  <a:srgbClr val="016A5F"/>
                </a:solidFill>
                <a:latin typeface="Ubuntu" panose="020B0504030602030204" pitchFamily="34" charset="0"/>
                <a:cs typeface="Arial"/>
              </a:rPr>
              <a:t>and</a:t>
            </a:r>
            <a:r>
              <a:rPr sz="1200" b="1" spc="-44" dirty="0">
                <a:solidFill>
                  <a:srgbClr val="016A5F"/>
                </a:solidFill>
                <a:latin typeface="Ubuntu" panose="020B0504030602030204" pitchFamily="34" charset="0"/>
                <a:cs typeface="Arial"/>
              </a:rPr>
              <a:t> </a:t>
            </a:r>
            <a:r>
              <a:rPr sz="1200" b="1" i="1" spc="9" dirty="0">
                <a:solidFill>
                  <a:srgbClr val="016A5F"/>
                </a:solidFill>
                <a:latin typeface="Ubuntu" panose="020B0504030602030204" pitchFamily="34" charset="0"/>
                <a:cs typeface="Arial"/>
              </a:rPr>
              <a:t>after</a:t>
            </a:r>
            <a:r>
              <a:rPr sz="1200" b="1" spc="9" dirty="0">
                <a:solidFill>
                  <a:srgbClr val="016A5F"/>
                </a:solidFill>
                <a:latin typeface="Ubuntu" panose="020B0504030602030204" pitchFamily="34" charset="0"/>
                <a:cs typeface="Arial"/>
              </a:rPr>
              <a:t>?</a:t>
            </a:r>
            <a:r>
              <a:rPr sz="1200" b="1" spc="-44" dirty="0">
                <a:solidFill>
                  <a:srgbClr val="016A5F"/>
                </a:solidFill>
                <a:latin typeface="Ubuntu" panose="020B0504030602030204" pitchFamily="34" charset="0"/>
                <a:cs typeface="Arial"/>
              </a:rPr>
              <a:t> As </a:t>
            </a:r>
            <a:r>
              <a:rPr sz="1200" b="1" spc="-18" dirty="0">
                <a:solidFill>
                  <a:srgbClr val="016A5F"/>
                </a:solidFill>
                <a:latin typeface="Ubuntu" panose="020B0504030602030204" pitchFamily="34" charset="0"/>
                <a:cs typeface="Arial"/>
              </a:rPr>
              <a:t>in,</a:t>
            </a:r>
            <a:r>
              <a:rPr sz="1200" b="1" spc="-44" dirty="0">
                <a:solidFill>
                  <a:srgbClr val="016A5F"/>
                </a:solidFill>
                <a:latin typeface="Ubuntu" panose="020B0504030602030204" pitchFamily="34" charset="0"/>
                <a:cs typeface="Arial"/>
              </a:rPr>
              <a:t> </a:t>
            </a:r>
            <a:r>
              <a:rPr sz="1200" b="1" spc="26" dirty="0">
                <a:solidFill>
                  <a:srgbClr val="016A5F"/>
                </a:solidFill>
                <a:latin typeface="Ubuntu" panose="020B0504030602030204" pitchFamily="34" charset="0"/>
                <a:cs typeface="Arial"/>
              </a:rPr>
              <a:t>what</a:t>
            </a:r>
            <a:r>
              <a:rPr sz="1200" b="1" spc="-44" dirty="0">
                <a:solidFill>
                  <a:srgbClr val="016A5F"/>
                </a:solidFill>
                <a:latin typeface="Ubuntu" panose="020B0504030602030204" pitchFamily="34" charset="0"/>
                <a:cs typeface="Arial"/>
              </a:rPr>
              <a:t> </a:t>
            </a:r>
            <a:r>
              <a:rPr sz="1200" b="1" spc="-49" dirty="0">
                <a:solidFill>
                  <a:srgbClr val="016A5F"/>
                </a:solidFill>
                <a:latin typeface="Ubuntu" panose="020B0504030602030204" pitchFamily="34" charset="0"/>
                <a:cs typeface="Arial"/>
              </a:rPr>
              <a:t>changed?</a:t>
            </a:r>
            <a:r>
              <a:rPr sz="1200" b="1" spc="-44" dirty="0">
                <a:solidFill>
                  <a:srgbClr val="016A5F"/>
                </a:solidFill>
                <a:latin typeface="Ubuntu" panose="020B0504030602030204" pitchFamily="34" charset="0"/>
                <a:cs typeface="Arial"/>
              </a:rPr>
              <a:t> </a:t>
            </a:r>
            <a:r>
              <a:rPr sz="1200" b="1" spc="26" dirty="0">
                <a:solidFill>
                  <a:srgbClr val="016A5F"/>
                </a:solidFill>
                <a:latin typeface="Ubuntu" panose="020B0504030602030204" pitchFamily="34" charset="0"/>
                <a:cs typeface="Arial"/>
              </a:rPr>
              <a:t>What</a:t>
            </a:r>
            <a:r>
              <a:rPr sz="1200" b="1" spc="-44" dirty="0">
                <a:solidFill>
                  <a:srgbClr val="016A5F"/>
                </a:solidFill>
                <a:latin typeface="Ubuntu" panose="020B0504030602030204" pitchFamily="34" charset="0"/>
                <a:cs typeface="Arial"/>
              </a:rPr>
              <a:t> </a:t>
            </a:r>
            <a:r>
              <a:rPr sz="1200" b="1" spc="-35" dirty="0">
                <a:solidFill>
                  <a:srgbClr val="016A5F"/>
                </a:solidFill>
                <a:latin typeface="Ubuntu" panose="020B0504030602030204" pitchFamily="34" charset="0"/>
                <a:cs typeface="Arial"/>
              </a:rPr>
              <a:t>was</a:t>
            </a:r>
            <a:r>
              <a:rPr sz="1200" b="1" spc="-40" dirty="0">
                <a:solidFill>
                  <a:srgbClr val="016A5F"/>
                </a:solidFill>
                <a:latin typeface="Ubuntu" panose="020B0504030602030204" pitchFamily="34" charset="0"/>
                <a:cs typeface="Arial"/>
              </a:rPr>
              <a:t> </a:t>
            </a:r>
            <a:r>
              <a:rPr sz="1200" b="1" spc="-9" dirty="0">
                <a:solidFill>
                  <a:srgbClr val="016A5F"/>
                </a:solidFill>
                <a:latin typeface="Ubuntu" panose="020B0504030602030204" pitchFamily="34" charset="0"/>
                <a:cs typeface="Arial"/>
              </a:rPr>
              <a:t>your</a:t>
            </a:r>
            <a:r>
              <a:rPr sz="1200" b="1" spc="-44" dirty="0">
                <a:solidFill>
                  <a:srgbClr val="016A5F"/>
                </a:solidFill>
                <a:latin typeface="Ubuntu" panose="020B0504030602030204" pitchFamily="34" charset="0"/>
                <a:cs typeface="Arial"/>
              </a:rPr>
              <a:t> </a:t>
            </a:r>
            <a:r>
              <a:rPr sz="1200" b="1" spc="44" dirty="0">
                <a:solidFill>
                  <a:srgbClr val="016A5F"/>
                </a:solidFill>
                <a:latin typeface="Ubuntu" panose="020B0504030602030204" pitchFamily="34" charset="0"/>
                <a:cs typeface="Arial"/>
              </a:rPr>
              <a:t>life</a:t>
            </a:r>
            <a:r>
              <a:rPr sz="1200" b="1" spc="-44" dirty="0">
                <a:solidFill>
                  <a:srgbClr val="016A5F"/>
                </a:solidFill>
                <a:latin typeface="Ubuntu" panose="020B0504030602030204" pitchFamily="34" charset="0"/>
                <a:cs typeface="Arial"/>
              </a:rPr>
              <a:t> </a:t>
            </a:r>
            <a:r>
              <a:rPr sz="1200" b="1" spc="18" dirty="0">
                <a:solidFill>
                  <a:srgbClr val="016A5F"/>
                </a:solidFill>
                <a:latin typeface="Ubuntu" panose="020B0504030602030204" pitchFamily="34" charset="0"/>
                <a:cs typeface="Arial"/>
              </a:rPr>
              <a:t>like </a:t>
            </a:r>
            <a:r>
              <a:rPr sz="1200" b="1" spc="-331" dirty="0">
                <a:solidFill>
                  <a:srgbClr val="016A5F"/>
                </a:solidFill>
                <a:latin typeface="Ubuntu" panose="020B0504030602030204" pitchFamily="34" charset="0"/>
                <a:cs typeface="Arial"/>
              </a:rPr>
              <a:t> </a:t>
            </a:r>
            <a:r>
              <a:rPr sz="1200" b="1" spc="26" dirty="0">
                <a:solidFill>
                  <a:srgbClr val="016A5F"/>
                </a:solidFill>
                <a:latin typeface="Ubuntu" panose="020B0504030602030204" pitchFamily="34" charset="0"/>
                <a:cs typeface="Arial"/>
              </a:rPr>
              <a:t>before</a:t>
            </a:r>
            <a:r>
              <a:rPr sz="1200" b="1" spc="-49" dirty="0">
                <a:solidFill>
                  <a:srgbClr val="016A5F"/>
                </a:solidFill>
                <a:latin typeface="Ubuntu" panose="020B0504030602030204" pitchFamily="34" charset="0"/>
                <a:cs typeface="Arial"/>
              </a:rPr>
              <a:t> </a:t>
            </a:r>
            <a:r>
              <a:rPr sz="1200" b="1" spc="-9" dirty="0">
                <a:solidFill>
                  <a:srgbClr val="016A5F"/>
                </a:solidFill>
                <a:latin typeface="Ubuntu" panose="020B0504030602030204" pitchFamily="34" charset="0"/>
                <a:cs typeface="Arial"/>
              </a:rPr>
              <a:t>joining</a:t>
            </a:r>
            <a:r>
              <a:rPr sz="1200" b="1" spc="-49" dirty="0">
                <a:solidFill>
                  <a:srgbClr val="016A5F"/>
                </a:solidFill>
                <a:latin typeface="Ubuntu" panose="020B0504030602030204" pitchFamily="34" charset="0"/>
                <a:cs typeface="Arial"/>
              </a:rPr>
              <a:t> </a:t>
            </a:r>
            <a:r>
              <a:rPr sz="1200" b="1" spc="-13" dirty="0">
                <a:solidFill>
                  <a:srgbClr val="016A5F"/>
                </a:solidFill>
                <a:latin typeface="Ubuntu" panose="020B0504030602030204" pitchFamily="34" charset="0"/>
                <a:cs typeface="Arial"/>
              </a:rPr>
              <a:t>Special</a:t>
            </a:r>
            <a:r>
              <a:rPr sz="1200" b="1" spc="-49" dirty="0">
                <a:solidFill>
                  <a:srgbClr val="016A5F"/>
                </a:solidFill>
                <a:latin typeface="Ubuntu" panose="020B0504030602030204" pitchFamily="34" charset="0"/>
                <a:cs typeface="Arial"/>
              </a:rPr>
              <a:t> </a:t>
            </a:r>
            <a:r>
              <a:rPr sz="1200" b="1" spc="-44" dirty="0">
                <a:solidFill>
                  <a:srgbClr val="016A5F"/>
                </a:solidFill>
                <a:latin typeface="Ubuntu" panose="020B0504030602030204" pitchFamily="34" charset="0"/>
                <a:cs typeface="Arial"/>
              </a:rPr>
              <a:t>Olympics?</a:t>
            </a:r>
            <a:r>
              <a:rPr sz="1200" b="1" spc="-49" dirty="0">
                <a:solidFill>
                  <a:srgbClr val="016A5F"/>
                </a:solidFill>
                <a:latin typeface="Ubuntu" panose="020B0504030602030204" pitchFamily="34" charset="0"/>
                <a:cs typeface="Arial"/>
              </a:rPr>
              <a:t> </a:t>
            </a:r>
            <a:r>
              <a:rPr sz="1200" b="1" spc="-4" dirty="0">
                <a:solidFill>
                  <a:srgbClr val="016A5F"/>
                </a:solidFill>
                <a:latin typeface="Ubuntu" panose="020B0504030602030204" pitchFamily="34" charset="0"/>
                <a:cs typeface="Arial"/>
              </a:rPr>
              <a:t>How</a:t>
            </a:r>
            <a:r>
              <a:rPr sz="1200" b="1" spc="-49" dirty="0">
                <a:solidFill>
                  <a:srgbClr val="016A5F"/>
                </a:solidFill>
                <a:latin typeface="Ubuntu" panose="020B0504030602030204" pitchFamily="34" charset="0"/>
                <a:cs typeface="Arial"/>
              </a:rPr>
              <a:t> </a:t>
            </a:r>
            <a:r>
              <a:rPr sz="1200" b="1" spc="-4" dirty="0">
                <a:solidFill>
                  <a:srgbClr val="016A5F"/>
                </a:solidFill>
                <a:latin typeface="Ubuntu" panose="020B0504030602030204" pitchFamily="34" charset="0"/>
                <a:cs typeface="Arial"/>
              </a:rPr>
              <a:t>did</a:t>
            </a:r>
            <a:r>
              <a:rPr sz="1200" b="1" spc="-49" dirty="0">
                <a:solidFill>
                  <a:srgbClr val="016A5F"/>
                </a:solidFill>
                <a:latin typeface="Ubuntu" panose="020B0504030602030204" pitchFamily="34" charset="0"/>
                <a:cs typeface="Arial"/>
              </a:rPr>
              <a:t> </a:t>
            </a:r>
            <a:r>
              <a:rPr sz="1200" b="1" spc="-4" dirty="0">
                <a:solidFill>
                  <a:srgbClr val="016A5F"/>
                </a:solidFill>
                <a:latin typeface="Ubuntu" panose="020B0504030602030204" pitchFamily="34" charset="0"/>
                <a:cs typeface="Arial"/>
              </a:rPr>
              <a:t>things</a:t>
            </a:r>
            <a:r>
              <a:rPr sz="1200" b="1" spc="-49" dirty="0">
                <a:solidFill>
                  <a:srgbClr val="016A5F"/>
                </a:solidFill>
                <a:latin typeface="Ubuntu" panose="020B0504030602030204" pitchFamily="34" charset="0"/>
                <a:cs typeface="Arial"/>
              </a:rPr>
              <a:t> </a:t>
            </a:r>
            <a:r>
              <a:rPr sz="1200" b="1" spc="-22" dirty="0">
                <a:solidFill>
                  <a:srgbClr val="016A5F"/>
                </a:solidFill>
                <a:latin typeface="Ubuntu" panose="020B0504030602030204" pitchFamily="34" charset="0"/>
                <a:cs typeface="Arial"/>
              </a:rPr>
              <a:t>change</a:t>
            </a:r>
            <a:r>
              <a:rPr sz="1200" b="1" spc="-44" dirty="0">
                <a:solidFill>
                  <a:srgbClr val="016A5F"/>
                </a:solidFill>
                <a:latin typeface="Ubuntu" panose="020B0504030602030204" pitchFamily="34" charset="0"/>
                <a:cs typeface="Arial"/>
              </a:rPr>
              <a:t> </a:t>
            </a:r>
            <a:r>
              <a:rPr sz="1200" b="1" spc="18" dirty="0">
                <a:solidFill>
                  <a:srgbClr val="016A5F"/>
                </a:solidFill>
                <a:latin typeface="Ubuntu" panose="020B0504030602030204" pitchFamily="34" charset="0"/>
                <a:cs typeface="Arial"/>
              </a:rPr>
              <a:t>after?</a:t>
            </a:r>
            <a:endParaRPr sz="1200" dirty="0">
              <a:latin typeface="Ubuntu" panose="020B0504030602030204" pitchFamily="34" charset="0"/>
              <a:cs typeface="Arial"/>
            </a:endParaRPr>
          </a:p>
          <a:p>
            <a:pPr marL="11206" marR="4483">
              <a:lnSpc>
                <a:spcPct val="101200"/>
              </a:lnSpc>
              <a:spcBef>
                <a:spcPts val="427"/>
              </a:spcBef>
            </a:pPr>
            <a:r>
              <a:rPr sz="1200" i="1" spc="-26" dirty="0">
                <a:latin typeface="Ubuntu" panose="020B0504030602030204" pitchFamily="34" charset="0"/>
                <a:cs typeface="Arial"/>
              </a:rPr>
              <a:t>For</a:t>
            </a:r>
            <a:r>
              <a:rPr sz="1200" i="1" spc="-53" dirty="0">
                <a:latin typeface="Ubuntu" panose="020B0504030602030204" pitchFamily="34" charset="0"/>
                <a:cs typeface="Arial"/>
              </a:rPr>
              <a:t> </a:t>
            </a:r>
            <a:r>
              <a:rPr sz="1200" i="1" spc="-22" dirty="0">
                <a:latin typeface="Ubuntu" panose="020B0504030602030204" pitchFamily="34" charset="0"/>
                <a:cs typeface="Arial"/>
              </a:rPr>
              <a:t>example:</a:t>
            </a:r>
            <a:r>
              <a:rPr sz="1200" i="1" spc="-53" dirty="0">
                <a:latin typeface="Ubuntu" panose="020B0504030602030204" pitchFamily="34" charset="0"/>
                <a:cs typeface="Arial"/>
              </a:rPr>
              <a:t> </a:t>
            </a:r>
            <a:r>
              <a:rPr sz="1200" i="1" spc="-40" dirty="0">
                <a:latin typeface="Ubuntu" panose="020B0504030602030204" pitchFamily="34" charset="0"/>
                <a:cs typeface="Arial"/>
              </a:rPr>
              <a:t>A</a:t>
            </a:r>
            <a:r>
              <a:rPr sz="1200" i="1" spc="-53" dirty="0">
                <a:latin typeface="Ubuntu" panose="020B0504030602030204" pitchFamily="34" charset="0"/>
                <a:cs typeface="Arial"/>
              </a:rPr>
              <a:t> </a:t>
            </a:r>
            <a:r>
              <a:rPr sz="1200" i="1" spc="-26" dirty="0">
                <a:latin typeface="Ubuntu" panose="020B0504030602030204" pitchFamily="34" charset="0"/>
                <a:cs typeface="Arial"/>
              </a:rPr>
              <a:t>change</a:t>
            </a:r>
            <a:r>
              <a:rPr sz="1200" i="1" spc="-53" dirty="0">
                <a:latin typeface="Ubuntu" panose="020B0504030602030204" pitchFamily="34" charset="0"/>
                <a:cs typeface="Arial"/>
              </a:rPr>
              <a:t> </a:t>
            </a:r>
            <a:r>
              <a:rPr sz="1200" i="1" spc="13" dirty="0">
                <a:latin typeface="Ubuntu" panose="020B0504030602030204" pitchFamily="34" charset="0"/>
                <a:cs typeface="Arial"/>
              </a:rPr>
              <a:t>in</a:t>
            </a:r>
            <a:r>
              <a:rPr sz="1200" i="1" spc="-53" dirty="0">
                <a:latin typeface="Ubuntu" panose="020B0504030602030204" pitchFamily="34" charset="0"/>
                <a:cs typeface="Arial"/>
              </a:rPr>
              <a:t> </a:t>
            </a:r>
            <a:r>
              <a:rPr sz="1200" i="1" dirty="0">
                <a:latin typeface="Ubuntu" panose="020B0504030602030204" pitchFamily="34" charset="0"/>
                <a:cs typeface="Arial"/>
              </a:rPr>
              <a:t>your</a:t>
            </a:r>
            <a:r>
              <a:rPr sz="1200" i="1" spc="-53" dirty="0">
                <a:latin typeface="Ubuntu" panose="020B0504030602030204" pitchFamily="34" charset="0"/>
                <a:cs typeface="Arial"/>
              </a:rPr>
              <a:t> </a:t>
            </a:r>
            <a:r>
              <a:rPr sz="1200" i="1" spc="9" dirty="0">
                <a:latin typeface="Ubuntu" panose="020B0504030602030204" pitchFamily="34" charset="0"/>
                <a:cs typeface="Arial"/>
              </a:rPr>
              <a:t>health,</a:t>
            </a:r>
            <a:r>
              <a:rPr sz="1200" i="1" spc="-53" dirty="0">
                <a:latin typeface="Ubuntu" panose="020B0504030602030204" pitchFamily="34" charset="0"/>
                <a:cs typeface="Arial"/>
              </a:rPr>
              <a:t> </a:t>
            </a:r>
            <a:r>
              <a:rPr sz="1200" i="1" spc="-18" dirty="0">
                <a:latin typeface="Ubuntu" panose="020B0504030602030204" pitchFamily="34" charset="0"/>
                <a:cs typeface="Arial"/>
              </a:rPr>
              <a:t>confidence,</a:t>
            </a:r>
            <a:r>
              <a:rPr sz="1200" i="1" spc="-53" dirty="0">
                <a:latin typeface="Ubuntu" panose="020B0504030602030204" pitchFamily="34" charset="0"/>
                <a:cs typeface="Arial"/>
              </a:rPr>
              <a:t> </a:t>
            </a:r>
            <a:r>
              <a:rPr sz="1200" i="1" spc="-13" dirty="0">
                <a:latin typeface="Ubuntu" panose="020B0504030602030204" pitchFamily="34" charset="0"/>
                <a:cs typeface="Arial"/>
              </a:rPr>
              <a:t>skills,</a:t>
            </a:r>
            <a:r>
              <a:rPr sz="1200" i="1" spc="-53" dirty="0">
                <a:latin typeface="Ubuntu" panose="020B0504030602030204" pitchFamily="34" charset="0"/>
                <a:cs typeface="Arial"/>
              </a:rPr>
              <a:t> </a:t>
            </a:r>
            <a:r>
              <a:rPr sz="1200" i="1" spc="9" dirty="0">
                <a:latin typeface="Ubuntu" panose="020B0504030602030204" pitchFamily="34" charset="0"/>
                <a:cs typeface="Arial"/>
              </a:rPr>
              <a:t>new</a:t>
            </a:r>
            <a:r>
              <a:rPr sz="1200" i="1" spc="-53" dirty="0">
                <a:latin typeface="Ubuntu" panose="020B0504030602030204" pitchFamily="34" charset="0"/>
                <a:cs typeface="Arial"/>
              </a:rPr>
              <a:t> </a:t>
            </a:r>
            <a:r>
              <a:rPr sz="1200" i="1" spc="-13" dirty="0">
                <a:latin typeface="Ubuntu" panose="020B0504030602030204" pitchFamily="34" charset="0"/>
                <a:cs typeface="Arial"/>
              </a:rPr>
              <a:t>friendships,</a:t>
            </a:r>
            <a:r>
              <a:rPr sz="1200" i="1" spc="-53" dirty="0">
                <a:latin typeface="Ubuntu" panose="020B0504030602030204" pitchFamily="34" charset="0"/>
                <a:cs typeface="Arial"/>
              </a:rPr>
              <a:t> </a:t>
            </a:r>
            <a:r>
              <a:rPr sz="1200" i="1" spc="-4" dirty="0">
                <a:latin typeface="Ubuntu" panose="020B0504030602030204" pitchFamily="34" charset="0"/>
                <a:cs typeface="Arial"/>
              </a:rPr>
              <a:t>feelings</a:t>
            </a:r>
            <a:r>
              <a:rPr sz="1200" i="1" spc="-53" dirty="0">
                <a:latin typeface="Ubuntu" panose="020B0504030602030204" pitchFamily="34" charset="0"/>
                <a:cs typeface="Arial"/>
              </a:rPr>
              <a:t> </a:t>
            </a:r>
            <a:r>
              <a:rPr sz="1200" i="1" spc="53" dirty="0">
                <a:latin typeface="Ubuntu" panose="020B0504030602030204" pitchFamily="34" charset="0"/>
                <a:cs typeface="Arial"/>
              </a:rPr>
              <a:t>of </a:t>
            </a:r>
            <a:r>
              <a:rPr sz="1200" i="1" spc="-331" dirty="0">
                <a:latin typeface="Ubuntu" panose="020B0504030602030204" pitchFamily="34" charset="0"/>
                <a:cs typeface="Arial"/>
              </a:rPr>
              <a:t> </a:t>
            </a:r>
            <a:r>
              <a:rPr sz="1200" i="1" spc="-26" dirty="0">
                <a:latin typeface="Ubuntu" panose="020B0504030602030204" pitchFamily="34" charset="0"/>
                <a:cs typeface="Arial"/>
              </a:rPr>
              <a:t>acceptance</a:t>
            </a:r>
            <a:r>
              <a:rPr sz="1200" i="1" spc="-66" dirty="0">
                <a:latin typeface="Ubuntu" panose="020B0504030602030204" pitchFamily="34" charset="0"/>
                <a:cs typeface="Arial"/>
              </a:rPr>
              <a:t> </a:t>
            </a:r>
            <a:r>
              <a:rPr sz="1200" i="1" spc="-13" dirty="0">
                <a:latin typeface="Ubuntu" panose="020B0504030602030204" pitchFamily="34" charset="0"/>
                <a:cs typeface="Arial"/>
              </a:rPr>
              <a:t>and</a:t>
            </a:r>
            <a:r>
              <a:rPr sz="1200" i="1" spc="-62" dirty="0">
                <a:latin typeface="Ubuntu" panose="020B0504030602030204" pitchFamily="34" charset="0"/>
                <a:cs typeface="Arial"/>
              </a:rPr>
              <a:t> </a:t>
            </a:r>
            <a:r>
              <a:rPr sz="1200" i="1" spc="-75" dirty="0">
                <a:latin typeface="Ubuntu" panose="020B0504030602030204" pitchFamily="34" charset="0"/>
                <a:cs typeface="Arial"/>
              </a:rPr>
              <a:t>success.</a:t>
            </a:r>
            <a:endParaRPr sz="1200" dirty="0">
              <a:latin typeface="Ubuntu" panose="020B0504030602030204" pitchFamily="34" charset="0"/>
              <a:cs typeface="Arial"/>
            </a:endParaRPr>
          </a:p>
        </p:txBody>
      </p:sp>
      <p:sp>
        <p:nvSpPr>
          <p:cNvPr id="51" name="object 6">
            <a:extLst>
              <a:ext uri="{FF2B5EF4-FFF2-40B4-BE49-F238E27FC236}">
                <a16:creationId xmlns:a16="http://schemas.microsoft.com/office/drawing/2014/main" id="{BF6F570F-520C-423B-B9BC-2913A66DEC85}"/>
              </a:ext>
            </a:extLst>
          </p:cNvPr>
          <p:cNvSpPr txBox="1"/>
          <p:nvPr/>
        </p:nvSpPr>
        <p:spPr>
          <a:xfrm>
            <a:off x="392878" y="814477"/>
            <a:ext cx="5986182" cy="1483943"/>
          </a:xfrm>
          <a:prstGeom prst="rect">
            <a:avLst/>
          </a:prstGeom>
        </p:spPr>
        <p:txBody>
          <a:bodyPr vert="horz" wrap="square" lIns="0" tIns="8965" rIns="0" bIns="0" rtlCol="0">
            <a:spAutoFit/>
          </a:bodyPr>
          <a:lstStyle/>
          <a:p>
            <a:pPr marL="11206" marR="4483">
              <a:lnSpc>
                <a:spcPct val="101200"/>
              </a:lnSpc>
              <a:spcBef>
                <a:spcPts val="71"/>
              </a:spcBef>
            </a:pPr>
            <a:r>
              <a:rPr sz="1200" spc="31" dirty="0">
                <a:latin typeface="Ubuntu" panose="020B0504030602030204" pitchFamily="34" charset="0"/>
                <a:cs typeface="Microsoft Sans Serif"/>
              </a:rPr>
              <a:t>Now</a:t>
            </a:r>
            <a:r>
              <a:rPr sz="1200" spc="-40" dirty="0">
                <a:latin typeface="Ubuntu" panose="020B0504030602030204" pitchFamily="34" charset="0"/>
                <a:cs typeface="Microsoft Sans Serif"/>
              </a:rPr>
              <a:t> </a:t>
            </a:r>
            <a:r>
              <a:rPr sz="1200" spc="18" dirty="0">
                <a:latin typeface="Ubuntu" panose="020B0504030602030204" pitchFamily="34" charset="0"/>
                <a:cs typeface="Microsoft Sans Serif"/>
              </a:rPr>
              <a:t>you</a:t>
            </a:r>
            <a:r>
              <a:rPr sz="1200" spc="-40" dirty="0">
                <a:latin typeface="Ubuntu" panose="020B0504030602030204" pitchFamily="34" charset="0"/>
                <a:cs typeface="Microsoft Sans Serif"/>
              </a:rPr>
              <a:t> </a:t>
            </a:r>
            <a:r>
              <a:rPr sz="1200" spc="49" dirty="0">
                <a:latin typeface="Ubuntu" panose="020B0504030602030204" pitchFamily="34" charset="0"/>
                <a:cs typeface="Microsoft Sans Serif"/>
              </a:rPr>
              <a:t>will</a:t>
            </a:r>
            <a:r>
              <a:rPr sz="1200" spc="-35" dirty="0">
                <a:latin typeface="Ubuntu" panose="020B0504030602030204" pitchFamily="34" charset="0"/>
                <a:cs typeface="Microsoft Sans Serif"/>
              </a:rPr>
              <a:t> </a:t>
            </a:r>
            <a:r>
              <a:rPr sz="1200" spc="49" dirty="0">
                <a:latin typeface="Ubuntu" panose="020B0504030602030204" pitchFamily="34" charset="0"/>
                <a:cs typeface="Microsoft Sans Serif"/>
              </a:rPr>
              <a:t>start</a:t>
            </a:r>
            <a:r>
              <a:rPr sz="1200" spc="-26" dirty="0">
                <a:latin typeface="Ubuntu" panose="020B0504030602030204" pitchFamily="34" charset="0"/>
                <a:cs typeface="Microsoft Sans Serif"/>
              </a:rPr>
              <a:t> </a:t>
            </a:r>
            <a:r>
              <a:rPr sz="1200" b="1" spc="-9" dirty="0">
                <a:solidFill>
                  <a:srgbClr val="016A5F"/>
                </a:solidFill>
                <a:latin typeface="Ubuntu" panose="020B0504030602030204" pitchFamily="34" charset="0"/>
                <a:cs typeface="Arial"/>
              </a:rPr>
              <a:t>Building</a:t>
            </a:r>
            <a:r>
              <a:rPr sz="1200" b="1" spc="-44" dirty="0">
                <a:solidFill>
                  <a:srgbClr val="016A5F"/>
                </a:solidFill>
                <a:latin typeface="Ubuntu" panose="020B0504030602030204" pitchFamily="34" charset="0"/>
                <a:cs typeface="Arial"/>
              </a:rPr>
              <a:t> </a:t>
            </a:r>
            <a:r>
              <a:rPr sz="1200" b="1" spc="-9" dirty="0">
                <a:solidFill>
                  <a:srgbClr val="016A5F"/>
                </a:solidFill>
                <a:latin typeface="Ubuntu" panose="020B0504030602030204" pitchFamily="34" charset="0"/>
                <a:cs typeface="Arial"/>
              </a:rPr>
              <a:t>your</a:t>
            </a:r>
            <a:r>
              <a:rPr sz="1200" b="1" spc="-40" dirty="0">
                <a:solidFill>
                  <a:srgbClr val="016A5F"/>
                </a:solidFill>
                <a:latin typeface="Ubuntu" panose="020B0504030602030204" pitchFamily="34" charset="0"/>
                <a:cs typeface="Arial"/>
              </a:rPr>
              <a:t> </a:t>
            </a:r>
            <a:r>
              <a:rPr sz="1200" b="1" dirty="0">
                <a:solidFill>
                  <a:srgbClr val="016A5F"/>
                </a:solidFill>
                <a:latin typeface="Ubuntu" panose="020B0504030602030204" pitchFamily="34" charset="0"/>
                <a:cs typeface="Arial"/>
              </a:rPr>
              <a:t>Story</a:t>
            </a:r>
            <a:r>
              <a:rPr sz="1200" dirty="0">
                <a:latin typeface="Ubuntu" panose="020B0504030602030204" pitchFamily="34" charset="0"/>
                <a:cs typeface="Microsoft Sans Serif"/>
              </a:rPr>
              <a:t>,</a:t>
            </a:r>
            <a:r>
              <a:rPr sz="1200" spc="-40" dirty="0">
                <a:latin typeface="Ubuntu" panose="020B0504030602030204" pitchFamily="34" charset="0"/>
                <a:cs typeface="Microsoft Sans Serif"/>
              </a:rPr>
              <a:t> </a:t>
            </a:r>
            <a:r>
              <a:rPr sz="1200" spc="22" dirty="0">
                <a:latin typeface="Ubuntu" panose="020B0504030602030204" pitchFamily="34" charset="0"/>
                <a:cs typeface="Microsoft Sans Serif"/>
              </a:rPr>
              <a:t>here</a:t>
            </a:r>
            <a:r>
              <a:rPr sz="1200" spc="-35" dirty="0">
                <a:latin typeface="Ubuntu" panose="020B0504030602030204" pitchFamily="34" charset="0"/>
                <a:cs typeface="Microsoft Sans Serif"/>
              </a:rPr>
              <a:t> </a:t>
            </a:r>
            <a:r>
              <a:rPr sz="1200" spc="9" dirty="0">
                <a:latin typeface="Ubuntu" panose="020B0504030602030204" pitchFamily="34" charset="0"/>
                <a:cs typeface="Microsoft Sans Serif"/>
              </a:rPr>
              <a:t>are</a:t>
            </a:r>
            <a:r>
              <a:rPr sz="1200" spc="-40" dirty="0">
                <a:latin typeface="Ubuntu" panose="020B0504030602030204" pitchFamily="34" charset="0"/>
                <a:cs typeface="Microsoft Sans Serif"/>
              </a:rPr>
              <a:t> </a:t>
            </a:r>
            <a:r>
              <a:rPr sz="1200" dirty="0">
                <a:latin typeface="Ubuntu" panose="020B0504030602030204" pitchFamily="34" charset="0"/>
                <a:cs typeface="Microsoft Sans Serif"/>
              </a:rPr>
              <a:t>some</a:t>
            </a:r>
            <a:r>
              <a:rPr sz="1200" spc="-35" dirty="0">
                <a:latin typeface="Ubuntu" panose="020B0504030602030204" pitchFamily="34" charset="0"/>
                <a:cs typeface="Microsoft Sans Serif"/>
              </a:rPr>
              <a:t> </a:t>
            </a:r>
            <a:r>
              <a:rPr sz="1200" spc="53" dirty="0">
                <a:latin typeface="Ubuntu" panose="020B0504030602030204" pitchFamily="34" charset="0"/>
                <a:cs typeface="Microsoft Sans Serif"/>
              </a:rPr>
              <a:t>important</a:t>
            </a:r>
            <a:r>
              <a:rPr sz="1200" spc="-40" dirty="0">
                <a:latin typeface="Ubuntu" panose="020B0504030602030204" pitchFamily="34" charset="0"/>
                <a:cs typeface="Microsoft Sans Serif"/>
              </a:rPr>
              <a:t> </a:t>
            </a:r>
            <a:r>
              <a:rPr sz="1200" spc="26" dirty="0">
                <a:latin typeface="Ubuntu" panose="020B0504030602030204" pitchFamily="34" charset="0"/>
                <a:cs typeface="Microsoft Sans Serif"/>
              </a:rPr>
              <a:t>things</a:t>
            </a:r>
            <a:r>
              <a:rPr sz="1200" spc="-35" dirty="0">
                <a:latin typeface="Ubuntu" panose="020B0504030602030204" pitchFamily="34" charset="0"/>
                <a:cs typeface="Microsoft Sans Serif"/>
              </a:rPr>
              <a:t> </a:t>
            </a:r>
            <a:r>
              <a:rPr sz="1200" spc="18" dirty="0">
                <a:latin typeface="Ubuntu" panose="020B0504030602030204" pitchFamily="34" charset="0"/>
                <a:cs typeface="Microsoft Sans Serif"/>
              </a:rPr>
              <a:t>you</a:t>
            </a:r>
            <a:r>
              <a:rPr sz="1200" spc="-40" dirty="0">
                <a:latin typeface="Ubuntu" panose="020B0504030602030204" pitchFamily="34" charset="0"/>
                <a:cs typeface="Microsoft Sans Serif"/>
              </a:rPr>
              <a:t> </a:t>
            </a:r>
            <a:r>
              <a:rPr sz="1200" spc="13" dirty="0">
                <a:latin typeface="Ubuntu" panose="020B0504030602030204" pitchFamily="34" charset="0"/>
                <a:cs typeface="Microsoft Sans Serif"/>
              </a:rPr>
              <a:t>need</a:t>
            </a:r>
            <a:r>
              <a:rPr sz="1200" spc="-35" dirty="0">
                <a:latin typeface="Ubuntu" panose="020B0504030602030204" pitchFamily="34" charset="0"/>
                <a:cs typeface="Microsoft Sans Serif"/>
              </a:rPr>
              <a:t> </a:t>
            </a:r>
            <a:r>
              <a:rPr sz="1200" spc="88" dirty="0">
                <a:latin typeface="Ubuntu" panose="020B0504030602030204" pitchFamily="34" charset="0"/>
                <a:cs typeface="Microsoft Sans Serif"/>
              </a:rPr>
              <a:t>to </a:t>
            </a:r>
            <a:r>
              <a:rPr sz="1200" spc="-318" dirty="0">
                <a:latin typeface="Ubuntu" panose="020B0504030602030204" pitchFamily="34" charset="0"/>
                <a:cs typeface="Microsoft Sans Serif"/>
              </a:rPr>
              <a:t> </a:t>
            </a:r>
            <a:r>
              <a:rPr sz="1200" spc="-4" dirty="0">
                <a:latin typeface="Ubuntu" panose="020B0504030602030204" pitchFamily="34" charset="0"/>
                <a:cs typeface="Microsoft Sans Serif"/>
              </a:rPr>
              <a:t>consider.</a:t>
            </a:r>
            <a:endParaRPr sz="1200" dirty="0">
              <a:latin typeface="Ubuntu" panose="020B0504030602030204" pitchFamily="34" charset="0"/>
              <a:cs typeface="Microsoft Sans Serif"/>
            </a:endParaRPr>
          </a:p>
          <a:p>
            <a:pPr>
              <a:lnSpc>
                <a:spcPct val="100000"/>
              </a:lnSpc>
            </a:pPr>
            <a:endParaRPr sz="1200" dirty="0">
              <a:latin typeface="Ubuntu" panose="020B0504030602030204" pitchFamily="34" charset="0"/>
              <a:cs typeface="Microsoft Sans Serif"/>
            </a:endParaRPr>
          </a:p>
          <a:p>
            <a:pPr marL="11206" marR="221894">
              <a:lnSpc>
                <a:spcPct val="101200"/>
              </a:lnSpc>
            </a:pPr>
            <a:r>
              <a:rPr sz="1200" spc="-31" dirty="0">
                <a:latin typeface="Ubuntu" panose="020B0504030602030204" pitchFamily="34" charset="0"/>
                <a:cs typeface="Microsoft Sans Serif"/>
              </a:rPr>
              <a:t>As</a:t>
            </a:r>
            <a:r>
              <a:rPr sz="1200" spc="-44" dirty="0">
                <a:latin typeface="Ubuntu" panose="020B0504030602030204" pitchFamily="34" charset="0"/>
                <a:cs typeface="Microsoft Sans Serif"/>
              </a:rPr>
              <a:t> </a:t>
            </a:r>
            <a:r>
              <a:rPr sz="1200" spc="35" dirty="0">
                <a:latin typeface="Ubuntu" panose="020B0504030602030204" pitchFamily="34" charset="0"/>
                <a:cs typeface="Microsoft Sans Serif"/>
              </a:rPr>
              <a:t>we</a:t>
            </a:r>
            <a:r>
              <a:rPr sz="1200" spc="-40" dirty="0">
                <a:latin typeface="Ubuntu" panose="020B0504030602030204" pitchFamily="34" charset="0"/>
                <a:cs typeface="Microsoft Sans Serif"/>
              </a:rPr>
              <a:t> </a:t>
            </a:r>
            <a:r>
              <a:rPr sz="1200" spc="-22" dirty="0">
                <a:latin typeface="Ubuntu" panose="020B0504030602030204" pitchFamily="34" charset="0"/>
                <a:cs typeface="Microsoft Sans Serif"/>
              </a:rPr>
              <a:t>discuss</a:t>
            </a:r>
            <a:r>
              <a:rPr sz="1200" spc="-40" dirty="0">
                <a:latin typeface="Ubuntu" panose="020B0504030602030204" pitchFamily="34" charset="0"/>
                <a:cs typeface="Microsoft Sans Serif"/>
              </a:rPr>
              <a:t> </a:t>
            </a:r>
            <a:r>
              <a:rPr sz="1200" spc="-18" dirty="0">
                <a:latin typeface="Ubuntu" panose="020B0504030602030204" pitchFamily="34" charset="0"/>
                <a:cs typeface="Microsoft Sans Serif"/>
              </a:rPr>
              <a:t>each</a:t>
            </a:r>
            <a:r>
              <a:rPr sz="1200" spc="-40" dirty="0">
                <a:latin typeface="Ubuntu" panose="020B0504030602030204" pitchFamily="34" charset="0"/>
                <a:cs typeface="Microsoft Sans Serif"/>
              </a:rPr>
              <a:t> </a:t>
            </a:r>
            <a:r>
              <a:rPr sz="1200" spc="84" dirty="0">
                <a:latin typeface="Ubuntu" panose="020B0504030602030204" pitchFamily="34" charset="0"/>
                <a:cs typeface="Microsoft Sans Serif"/>
              </a:rPr>
              <a:t>of</a:t>
            </a:r>
            <a:r>
              <a:rPr sz="1200" spc="-40" dirty="0">
                <a:latin typeface="Ubuntu" panose="020B0504030602030204" pitchFamily="34" charset="0"/>
                <a:cs typeface="Microsoft Sans Serif"/>
              </a:rPr>
              <a:t> </a:t>
            </a:r>
            <a:r>
              <a:rPr sz="1200" spc="22" dirty="0">
                <a:latin typeface="Ubuntu" panose="020B0504030602030204" pitchFamily="34" charset="0"/>
                <a:cs typeface="Microsoft Sans Serif"/>
              </a:rPr>
              <a:t>these</a:t>
            </a:r>
            <a:r>
              <a:rPr sz="1200" spc="-44" dirty="0">
                <a:latin typeface="Ubuntu" panose="020B0504030602030204" pitchFamily="34" charset="0"/>
                <a:cs typeface="Microsoft Sans Serif"/>
              </a:rPr>
              <a:t> </a:t>
            </a:r>
            <a:r>
              <a:rPr sz="1200" spc="22" dirty="0">
                <a:latin typeface="Ubuntu" panose="020B0504030602030204" pitchFamily="34" charset="0"/>
                <a:cs typeface="Microsoft Sans Serif"/>
              </a:rPr>
              <a:t>points,</a:t>
            </a:r>
            <a:r>
              <a:rPr sz="1200" spc="-40" dirty="0">
                <a:latin typeface="Ubuntu" panose="020B0504030602030204" pitchFamily="34" charset="0"/>
                <a:cs typeface="Microsoft Sans Serif"/>
              </a:rPr>
              <a:t> </a:t>
            </a:r>
            <a:r>
              <a:rPr sz="1200" spc="49" dirty="0">
                <a:latin typeface="Ubuntu" panose="020B0504030602030204" pitchFamily="34" charset="0"/>
                <a:cs typeface="Microsoft Sans Serif"/>
              </a:rPr>
              <a:t>think</a:t>
            </a:r>
            <a:r>
              <a:rPr sz="1200" spc="-40" dirty="0">
                <a:latin typeface="Ubuntu" panose="020B0504030602030204" pitchFamily="34" charset="0"/>
                <a:cs typeface="Microsoft Sans Serif"/>
              </a:rPr>
              <a:t> </a:t>
            </a:r>
            <a:r>
              <a:rPr sz="1200" spc="40" dirty="0">
                <a:latin typeface="Ubuntu" panose="020B0504030602030204" pitchFamily="34" charset="0"/>
                <a:cs typeface="Microsoft Sans Serif"/>
              </a:rPr>
              <a:t>about</a:t>
            </a:r>
            <a:r>
              <a:rPr sz="1200" spc="-40" dirty="0">
                <a:latin typeface="Ubuntu" panose="020B0504030602030204" pitchFamily="34" charset="0"/>
                <a:cs typeface="Microsoft Sans Serif"/>
              </a:rPr>
              <a:t> </a:t>
            </a:r>
            <a:r>
              <a:rPr sz="1200" spc="31" dirty="0">
                <a:latin typeface="Ubuntu" panose="020B0504030602030204" pitchFamily="34" charset="0"/>
                <a:cs typeface="Microsoft Sans Serif"/>
              </a:rPr>
              <a:t>yourself</a:t>
            </a:r>
            <a:r>
              <a:rPr sz="1200" spc="-40" dirty="0">
                <a:latin typeface="Ubuntu" panose="020B0504030602030204" pitchFamily="34" charset="0"/>
                <a:cs typeface="Microsoft Sans Serif"/>
              </a:rPr>
              <a:t> </a:t>
            </a:r>
            <a:r>
              <a:rPr sz="1200" spc="4" dirty="0">
                <a:latin typeface="Ubuntu" panose="020B0504030602030204" pitchFamily="34" charset="0"/>
                <a:cs typeface="Microsoft Sans Serif"/>
              </a:rPr>
              <a:t>and</a:t>
            </a:r>
            <a:r>
              <a:rPr sz="1200" spc="-44" dirty="0">
                <a:latin typeface="Ubuntu" panose="020B0504030602030204" pitchFamily="34" charset="0"/>
                <a:cs typeface="Microsoft Sans Serif"/>
              </a:rPr>
              <a:t> </a:t>
            </a:r>
            <a:r>
              <a:rPr sz="1200" spc="49" dirty="0">
                <a:latin typeface="Ubuntu" panose="020B0504030602030204" pitchFamily="34" charset="0"/>
                <a:cs typeface="Microsoft Sans Serif"/>
              </a:rPr>
              <a:t>start</a:t>
            </a:r>
            <a:r>
              <a:rPr sz="1200" spc="-40" dirty="0">
                <a:latin typeface="Ubuntu" panose="020B0504030602030204" pitchFamily="34" charset="0"/>
                <a:cs typeface="Microsoft Sans Serif"/>
              </a:rPr>
              <a:t> </a:t>
            </a:r>
            <a:r>
              <a:rPr sz="1200" spc="13" dirty="0">
                <a:latin typeface="Ubuntu" panose="020B0504030602030204" pitchFamily="34" charset="0"/>
                <a:cs typeface="Microsoft Sans Serif"/>
              </a:rPr>
              <a:t>making</a:t>
            </a:r>
            <a:r>
              <a:rPr sz="1200" spc="-40" dirty="0">
                <a:latin typeface="Ubuntu" panose="020B0504030602030204" pitchFamily="34" charset="0"/>
                <a:cs typeface="Microsoft Sans Serif"/>
              </a:rPr>
              <a:t> </a:t>
            </a:r>
            <a:r>
              <a:rPr sz="1200" spc="-9" dirty="0">
                <a:latin typeface="Ubuntu" panose="020B0504030602030204" pitchFamily="34" charset="0"/>
                <a:cs typeface="Microsoft Sans Serif"/>
              </a:rPr>
              <a:t>choices </a:t>
            </a:r>
            <a:r>
              <a:rPr sz="1200" spc="-313" dirty="0">
                <a:latin typeface="Ubuntu" panose="020B0504030602030204" pitchFamily="34" charset="0"/>
                <a:cs typeface="Microsoft Sans Serif"/>
              </a:rPr>
              <a:t> </a:t>
            </a:r>
            <a:r>
              <a:rPr sz="1200" spc="40" dirty="0">
                <a:latin typeface="Ubuntu" panose="020B0504030602030204" pitchFamily="34" charset="0"/>
                <a:cs typeface="Microsoft Sans Serif"/>
              </a:rPr>
              <a:t>about </a:t>
            </a:r>
            <a:r>
              <a:rPr sz="1200" spc="57" dirty="0">
                <a:latin typeface="Ubuntu" panose="020B0504030602030204" pitchFamily="34" charset="0"/>
                <a:cs typeface="Microsoft Sans Serif"/>
              </a:rPr>
              <a:t>the </a:t>
            </a:r>
            <a:r>
              <a:rPr sz="1200" spc="26" dirty="0">
                <a:latin typeface="Ubuntu" panose="020B0504030602030204" pitchFamily="34" charset="0"/>
                <a:cs typeface="Microsoft Sans Serif"/>
              </a:rPr>
              <a:t>kind </a:t>
            </a:r>
            <a:r>
              <a:rPr sz="1200" spc="84" dirty="0">
                <a:latin typeface="Ubuntu" panose="020B0504030602030204" pitchFamily="34" charset="0"/>
                <a:cs typeface="Microsoft Sans Serif"/>
              </a:rPr>
              <a:t>of </a:t>
            </a:r>
            <a:r>
              <a:rPr sz="1200" spc="35" dirty="0">
                <a:latin typeface="Ubuntu" panose="020B0504030602030204" pitchFamily="34" charset="0"/>
                <a:cs typeface="Microsoft Sans Serif"/>
              </a:rPr>
              <a:t>story </a:t>
            </a:r>
            <a:r>
              <a:rPr sz="1200" spc="18" dirty="0">
                <a:latin typeface="Ubuntu" panose="020B0504030602030204" pitchFamily="34" charset="0"/>
                <a:cs typeface="Microsoft Sans Serif"/>
              </a:rPr>
              <a:t>you </a:t>
            </a:r>
            <a:r>
              <a:rPr sz="1200" spc="49" dirty="0">
                <a:latin typeface="Ubuntu" panose="020B0504030602030204" pitchFamily="34" charset="0"/>
                <a:cs typeface="Microsoft Sans Serif"/>
              </a:rPr>
              <a:t>want </a:t>
            </a:r>
            <a:r>
              <a:rPr sz="1200" spc="88" dirty="0">
                <a:latin typeface="Ubuntu" panose="020B0504030602030204" pitchFamily="34" charset="0"/>
                <a:cs typeface="Microsoft Sans Serif"/>
              </a:rPr>
              <a:t>to </a:t>
            </a:r>
            <a:r>
              <a:rPr sz="1200" spc="-13" dirty="0">
                <a:latin typeface="Ubuntu" panose="020B0504030602030204" pitchFamily="34" charset="0"/>
                <a:cs typeface="Microsoft Sans Serif"/>
              </a:rPr>
              <a:t>share. </a:t>
            </a:r>
            <a:r>
              <a:rPr sz="1200" spc="-22" dirty="0">
                <a:latin typeface="Ubuntu" panose="020B0504030602030204" pitchFamily="34" charset="0"/>
                <a:cs typeface="Microsoft Sans Serif"/>
              </a:rPr>
              <a:t>Some </a:t>
            </a:r>
            <a:r>
              <a:rPr sz="1200" spc="18" dirty="0">
                <a:latin typeface="Ubuntu" panose="020B0504030602030204" pitchFamily="34" charset="0"/>
                <a:cs typeface="Microsoft Sans Serif"/>
              </a:rPr>
              <a:t>stories you </a:t>
            </a:r>
            <a:r>
              <a:rPr sz="1200" spc="-18" dirty="0">
                <a:latin typeface="Ubuntu" panose="020B0504030602030204" pitchFamily="34" charset="0"/>
                <a:cs typeface="Microsoft Sans Serif"/>
              </a:rPr>
              <a:t>have </a:t>
            </a:r>
            <a:r>
              <a:rPr sz="1200" spc="-13" dirty="0">
                <a:latin typeface="Ubuntu" panose="020B0504030602030204" pitchFamily="34" charset="0"/>
                <a:cs typeface="Microsoft Sans Serif"/>
              </a:rPr>
              <a:t>may </a:t>
            </a:r>
            <a:r>
              <a:rPr sz="1200" spc="22" dirty="0">
                <a:latin typeface="Ubuntu" panose="020B0504030602030204" pitchFamily="34" charset="0"/>
                <a:cs typeface="Microsoft Sans Serif"/>
              </a:rPr>
              <a:t>be </a:t>
            </a:r>
            <a:r>
              <a:rPr sz="1200" spc="71" dirty="0">
                <a:latin typeface="Ubuntu" panose="020B0504030602030204" pitchFamily="34" charset="0"/>
                <a:cs typeface="Microsoft Sans Serif"/>
              </a:rPr>
              <a:t>too </a:t>
            </a:r>
            <a:r>
              <a:rPr sz="1200" spc="75" dirty="0">
                <a:latin typeface="Ubuntu" panose="020B0504030602030204" pitchFamily="34" charset="0"/>
                <a:cs typeface="Microsoft Sans Serif"/>
              </a:rPr>
              <a:t> </a:t>
            </a:r>
            <a:r>
              <a:rPr sz="1200" spc="13" dirty="0">
                <a:latin typeface="Ubuntu" panose="020B0504030602030204" pitchFamily="34" charset="0"/>
                <a:cs typeface="Microsoft Sans Serif"/>
              </a:rPr>
              <a:t>personal </a:t>
            </a:r>
            <a:r>
              <a:rPr sz="1200" spc="88" dirty="0">
                <a:latin typeface="Ubuntu" panose="020B0504030602030204" pitchFamily="34" charset="0"/>
                <a:cs typeface="Microsoft Sans Serif"/>
              </a:rPr>
              <a:t>to </a:t>
            </a:r>
            <a:r>
              <a:rPr sz="1200" spc="-13" dirty="0">
                <a:latin typeface="Ubuntu" panose="020B0504030602030204" pitchFamily="34" charset="0"/>
                <a:cs typeface="Microsoft Sans Serif"/>
              </a:rPr>
              <a:t>share. </a:t>
            </a:r>
            <a:r>
              <a:rPr sz="1200" i="1" dirty="0">
                <a:latin typeface="Ubuntu" panose="020B0504030602030204" pitchFamily="34" charset="0"/>
                <a:cs typeface="Arial"/>
              </a:rPr>
              <a:t>Never </a:t>
            </a:r>
            <a:r>
              <a:rPr sz="1200" spc="49" dirty="0">
                <a:latin typeface="Ubuntu" panose="020B0504030602030204" pitchFamily="34" charset="0"/>
                <a:cs typeface="Microsoft Sans Serif"/>
              </a:rPr>
              <a:t>feel </a:t>
            </a:r>
            <a:r>
              <a:rPr sz="1200" spc="9" dirty="0">
                <a:latin typeface="Ubuntu" panose="020B0504030602030204" pitchFamily="34" charset="0"/>
                <a:cs typeface="Microsoft Sans Serif"/>
              </a:rPr>
              <a:t>pressured </a:t>
            </a:r>
            <a:r>
              <a:rPr sz="1200" spc="88" dirty="0">
                <a:latin typeface="Ubuntu" panose="020B0504030602030204" pitchFamily="34" charset="0"/>
                <a:cs typeface="Microsoft Sans Serif"/>
              </a:rPr>
              <a:t>to </a:t>
            </a:r>
            <a:r>
              <a:rPr sz="1200" spc="-4" dirty="0">
                <a:latin typeface="Ubuntu" panose="020B0504030602030204" pitchFamily="34" charset="0"/>
                <a:cs typeface="Microsoft Sans Serif"/>
              </a:rPr>
              <a:t>share </a:t>
            </a:r>
            <a:r>
              <a:rPr sz="1200" spc="-44" dirty="0">
                <a:latin typeface="Ubuntu" panose="020B0504030602030204" pitchFamily="34" charset="0"/>
                <a:cs typeface="Microsoft Sans Serif"/>
              </a:rPr>
              <a:t>a </a:t>
            </a:r>
            <a:r>
              <a:rPr sz="1200" spc="53" dirty="0">
                <a:latin typeface="Ubuntu" panose="020B0504030602030204" pitchFamily="34" charset="0"/>
                <a:cs typeface="Microsoft Sans Serif"/>
              </a:rPr>
              <a:t>part </a:t>
            </a:r>
            <a:r>
              <a:rPr sz="1200" spc="84" dirty="0">
                <a:latin typeface="Ubuntu" panose="020B0504030602030204" pitchFamily="34" charset="0"/>
                <a:cs typeface="Microsoft Sans Serif"/>
              </a:rPr>
              <a:t>of </a:t>
            </a:r>
            <a:r>
              <a:rPr sz="1200" spc="31" dirty="0">
                <a:latin typeface="Ubuntu" panose="020B0504030602030204" pitchFamily="34" charset="0"/>
                <a:cs typeface="Microsoft Sans Serif"/>
              </a:rPr>
              <a:t>your </a:t>
            </a:r>
            <a:r>
              <a:rPr sz="1200" spc="53" dirty="0">
                <a:latin typeface="Ubuntu" panose="020B0504030602030204" pitchFamily="34" charset="0"/>
                <a:cs typeface="Microsoft Sans Serif"/>
              </a:rPr>
              <a:t>life </a:t>
            </a:r>
            <a:r>
              <a:rPr sz="1200" spc="71" dirty="0">
                <a:latin typeface="Ubuntu" panose="020B0504030602030204" pitchFamily="34" charset="0"/>
                <a:cs typeface="Microsoft Sans Serif"/>
              </a:rPr>
              <a:t>that </a:t>
            </a:r>
            <a:r>
              <a:rPr sz="1200" spc="18" dirty="0">
                <a:latin typeface="Ubuntu" panose="020B0504030602030204" pitchFamily="34" charset="0"/>
                <a:cs typeface="Microsoft Sans Serif"/>
              </a:rPr>
              <a:t>you </a:t>
            </a:r>
            <a:r>
              <a:rPr sz="1200" spc="40" dirty="0">
                <a:latin typeface="Ubuntu" panose="020B0504030602030204" pitchFamily="34" charset="0"/>
                <a:cs typeface="Microsoft Sans Serif"/>
              </a:rPr>
              <a:t>do </a:t>
            </a:r>
            <a:r>
              <a:rPr sz="1200" spc="44" dirty="0">
                <a:latin typeface="Ubuntu" panose="020B0504030602030204" pitchFamily="34" charset="0"/>
                <a:cs typeface="Microsoft Sans Serif"/>
              </a:rPr>
              <a:t> </a:t>
            </a:r>
            <a:r>
              <a:rPr sz="1200" spc="71" dirty="0">
                <a:latin typeface="Ubuntu" panose="020B0504030602030204" pitchFamily="34" charset="0"/>
                <a:cs typeface="Microsoft Sans Serif"/>
              </a:rPr>
              <a:t>not</a:t>
            </a:r>
            <a:r>
              <a:rPr sz="1200" spc="-44" dirty="0">
                <a:latin typeface="Ubuntu" panose="020B0504030602030204" pitchFamily="34" charset="0"/>
                <a:cs typeface="Microsoft Sans Serif"/>
              </a:rPr>
              <a:t> </a:t>
            </a:r>
            <a:r>
              <a:rPr sz="1200" spc="49" dirty="0">
                <a:latin typeface="Ubuntu" panose="020B0504030602030204" pitchFamily="34" charset="0"/>
                <a:cs typeface="Microsoft Sans Serif"/>
              </a:rPr>
              <a:t>want</a:t>
            </a:r>
            <a:r>
              <a:rPr sz="1200" spc="-44" dirty="0">
                <a:latin typeface="Ubuntu" panose="020B0504030602030204" pitchFamily="34" charset="0"/>
                <a:cs typeface="Microsoft Sans Serif"/>
              </a:rPr>
              <a:t> </a:t>
            </a:r>
            <a:r>
              <a:rPr sz="1200" spc="44" dirty="0">
                <a:latin typeface="Ubuntu" panose="020B0504030602030204" pitchFamily="34" charset="0"/>
                <a:cs typeface="Microsoft Sans Serif"/>
              </a:rPr>
              <a:t>to.</a:t>
            </a:r>
            <a:r>
              <a:rPr sz="1200" spc="-40" dirty="0">
                <a:latin typeface="Ubuntu" panose="020B0504030602030204" pitchFamily="34" charset="0"/>
                <a:cs typeface="Microsoft Sans Serif"/>
              </a:rPr>
              <a:t> </a:t>
            </a:r>
            <a:r>
              <a:rPr sz="1200" spc="-13" dirty="0">
                <a:latin typeface="Ubuntu" panose="020B0504030602030204" pitchFamily="34" charset="0"/>
                <a:cs typeface="Microsoft Sans Serif"/>
              </a:rPr>
              <a:t>They</a:t>
            </a:r>
            <a:r>
              <a:rPr sz="1200" spc="-44" dirty="0">
                <a:latin typeface="Ubuntu" panose="020B0504030602030204" pitchFamily="34" charset="0"/>
                <a:cs typeface="Microsoft Sans Serif"/>
              </a:rPr>
              <a:t> </a:t>
            </a:r>
            <a:r>
              <a:rPr sz="1200" spc="9" dirty="0">
                <a:latin typeface="Ubuntu" panose="020B0504030602030204" pitchFamily="34" charset="0"/>
                <a:cs typeface="Microsoft Sans Serif"/>
              </a:rPr>
              <a:t>are</a:t>
            </a:r>
            <a:r>
              <a:rPr sz="1200" spc="-44" dirty="0">
                <a:latin typeface="Ubuntu" panose="020B0504030602030204" pitchFamily="34" charset="0"/>
                <a:cs typeface="Microsoft Sans Serif"/>
              </a:rPr>
              <a:t> </a:t>
            </a:r>
            <a:r>
              <a:rPr sz="1200" i="1" spc="22" dirty="0">
                <a:latin typeface="Ubuntu" panose="020B0504030602030204" pitchFamily="34" charset="0"/>
                <a:cs typeface="Arial"/>
              </a:rPr>
              <a:t>your</a:t>
            </a:r>
            <a:r>
              <a:rPr sz="1200" i="1" spc="-57" dirty="0">
                <a:latin typeface="Ubuntu" panose="020B0504030602030204" pitchFamily="34" charset="0"/>
                <a:cs typeface="Arial"/>
              </a:rPr>
              <a:t> </a:t>
            </a:r>
            <a:r>
              <a:rPr sz="1200" spc="35" dirty="0">
                <a:latin typeface="Ubuntu" panose="020B0504030602030204" pitchFamily="34" charset="0"/>
                <a:cs typeface="Microsoft Sans Serif"/>
              </a:rPr>
              <a:t>story</a:t>
            </a:r>
            <a:r>
              <a:rPr sz="1200" spc="-44" dirty="0">
                <a:latin typeface="Ubuntu" panose="020B0504030602030204" pitchFamily="34" charset="0"/>
                <a:cs typeface="Microsoft Sans Serif"/>
              </a:rPr>
              <a:t> </a:t>
            </a:r>
            <a:r>
              <a:rPr sz="1200" spc="4" dirty="0">
                <a:latin typeface="Ubuntu" panose="020B0504030602030204" pitchFamily="34" charset="0"/>
                <a:cs typeface="Microsoft Sans Serif"/>
              </a:rPr>
              <a:t>and</a:t>
            </a:r>
            <a:r>
              <a:rPr sz="1200" spc="-44" dirty="0">
                <a:latin typeface="Ubuntu" panose="020B0504030602030204" pitchFamily="34" charset="0"/>
                <a:cs typeface="Microsoft Sans Serif"/>
              </a:rPr>
              <a:t> </a:t>
            </a:r>
            <a:r>
              <a:rPr sz="1200" spc="53" dirty="0">
                <a:latin typeface="Ubuntu" panose="020B0504030602030204" pitchFamily="34" charset="0"/>
                <a:cs typeface="Microsoft Sans Serif"/>
              </a:rPr>
              <a:t>other</a:t>
            </a:r>
            <a:r>
              <a:rPr sz="1200" spc="-40" dirty="0">
                <a:latin typeface="Ubuntu" panose="020B0504030602030204" pitchFamily="34" charset="0"/>
                <a:cs typeface="Microsoft Sans Serif"/>
              </a:rPr>
              <a:t> </a:t>
            </a:r>
            <a:r>
              <a:rPr sz="1200" spc="31" dirty="0">
                <a:latin typeface="Ubuntu" panose="020B0504030602030204" pitchFamily="34" charset="0"/>
                <a:cs typeface="Microsoft Sans Serif"/>
              </a:rPr>
              <a:t>people</a:t>
            </a:r>
            <a:r>
              <a:rPr sz="1200" spc="-44" dirty="0">
                <a:latin typeface="Ubuntu" panose="020B0504030602030204" pitchFamily="34" charset="0"/>
                <a:cs typeface="Microsoft Sans Serif"/>
              </a:rPr>
              <a:t> </a:t>
            </a:r>
            <a:r>
              <a:rPr sz="1200" spc="40" dirty="0">
                <a:latin typeface="Ubuntu" panose="020B0504030602030204" pitchFamily="34" charset="0"/>
                <a:cs typeface="Microsoft Sans Serif"/>
              </a:rPr>
              <a:t>do</a:t>
            </a:r>
            <a:r>
              <a:rPr sz="1200" spc="-40" dirty="0">
                <a:latin typeface="Ubuntu" panose="020B0504030602030204" pitchFamily="34" charset="0"/>
                <a:cs typeface="Microsoft Sans Serif"/>
              </a:rPr>
              <a:t> </a:t>
            </a:r>
            <a:r>
              <a:rPr sz="1200" spc="71" dirty="0">
                <a:latin typeface="Ubuntu" panose="020B0504030602030204" pitchFamily="34" charset="0"/>
                <a:cs typeface="Microsoft Sans Serif"/>
              </a:rPr>
              <a:t>not</a:t>
            </a:r>
            <a:r>
              <a:rPr sz="1200" spc="-44" dirty="0">
                <a:latin typeface="Ubuntu" panose="020B0504030602030204" pitchFamily="34" charset="0"/>
                <a:cs typeface="Microsoft Sans Serif"/>
              </a:rPr>
              <a:t> </a:t>
            </a:r>
            <a:r>
              <a:rPr sz="1200" spc="-18" dirty="0">
                <a:latin typeface="Ubuntu" panose="020B0504030602030204" pitchFamily="34" charset="0"/>
                <a:cs typeface="Microsoft Sans Serif"/>
              </a:rPr>
              <a:t>have</a:t>
            </a:r>
            <a:r>
              <a:rPr sz="1200" spc="-44" dirty="0">
                <a:latin typeface="Ubuntu" panose="020B0504030602030204" pitchFamily="34" charset="0"/>
                <a:cs typeface="Microsoft Sans Serif"/>
              </a:rPr>
              <a:t> </a:t>
            </a:r>
            <a:r>
              <a:rPr sz="1200" spc="57" dirty="0">
                <a:latin typeface="Ubuntu" panose="020B0504030602030204" pitchFamily="34" charset="0"/>
                <a:cs typeface="Microsoft Sans Serif"/>
              </a:rPr>
              <a:t>the</a:t>
            </a:r>
            <a:r>
              <a:rPr sz="1200" spc="-40" dirty="0">
                <a:latin typeface="Ubuntu" panose="020B0504030602030204" pitchFamily="34" charset="0"/>
                <a:cs typeface="Microsoft Sans Serif"/>
              </a:rPr>
              <a:t> </a:t>
            </a:r>
            <a:r>
              <a:rPr sz="1200" spc="57" dirty="0">
                <a:latin typeface="Ubuntu" panose="020B0504030602030204" pitchFamily="34" charset="0"/>
                <a:cs typeface="Microsoft Sans Serif"/>
              </a:rPr>
              <a:t>right</a:t>
            </a:r>
            <a:r>
              <a:rPr sz="1200" spc="-44" dirty="0">
                <a:latin typeface="Ubuntu" panose="020B0504030602030204" pitchFamily="34" charset="0"/>
                <a:cs typeface="Microsoft Sans Serif"/>
              </a:rPr>
              <a:t> </a:t>
            </a:r>
            <a:r>
              <a:rPr sz="1200" spc="88" dirty="0">
                <a:latin typeface="Ubuntu" panose="020B0504030602030204" pitchFamily="34" charset="0"/>
                <a:cs typeface="Microsoft Sans Serif"/>
              </a:rPr>
              <a:t>to</a:t>
            </a:r>
            <a:r>
              <a:rPr sz="1200" spc="-44" dirty="0">
                <a:latin typeface="Ubuntu" panose="020B0504030602030204" pitchFamily="34" charset="0"/>
                <a:cs typeface="Microsoft Sans Serif"/>
              </a:rPr>
              <a:t> </a:t>
            </a:r>
            <a:r>
              <a:rPr sz="1200" spc="35" dirty="0">
                <a:latin typeface="Ubuntu" panose="020B0504030602030204" pitchFamily="34" charset="0"/>
                <a:cs typeface="Microsoft Sans Serif"/>
              </a:rPr>
              <a:t>know </a:t>
            </a:r>
            <a:r>
              <a:rPr sz="1200" spc="40" dirty="0">
                <a:latin typeface="Ubuntu" panose="020B0504030602030204" pitchFamily="34" charset="0"/>
                <a:cs typeface="Microsoft Sans Serif"/>
              </a:rPr>
              <a:t> </a:t>
            </a:r>
            <a:r>
              <a:rPr sz="1200" spc="31" dirty="0">
                <a:latin typeface="Ubuntu" panose="020B0504030602030204" pitchFamily="34" charset="0"/>
                <a:cs typeface="Microsoft Sans Serif"/>
              </a:rPr>
              <a:t>everything</a:t>
            </a:r>
            <a:r>
              <a:rPr sz="1200" spc="-44" dirty="0">
                <a:latin typeface="Ubuntu" panose="020B0504030602030204" pitchFamily="34" charset="0"/>
                <a:cs typeface="Microsoft Sans Serif"/>
              </a:rPr>
              <a:t> </a:t>
            </a:r>
            <a:r>
              <a:rPr sz="1200" spc="40" dirty="0">
                <a:latin typeface="Ubuntu" panose="020B0504030602030204" pitchFamily="34" charset="0"/>
                <a:cs typeface="Microsoft Sans Serif"/>
              </a:rPr>
              <a:t>about</a:t>
            </a:r>
            <a:r>
              <a:rPr sz="1200" spc="-44" dirty="0">
                <a:latin typeface="Ubuntu" panose="020B0504030602030204" pitchFamily="34" charset="0"/>
                <a:cs typeface="Microsoft Sans Serif"/>
              </a:rPr>
              <a:t> </a:t>
            </a:r>
            <a:r>
              <a:rPr sz="1200" spc="18" dirty="0">
                <a:latin typeface="Ubuntu" panose="020B0504030602030204" pitchFamily="34" charset="0"/>
                <a:cs typeface="Microsoft Sans Serif"/>
              </a:rPr>
              <a:t>you</a:t>
            </a:r>
            <a:r>
              <a:rPr sz="1200" spc="-44" dirty="0">
                <a:latin typeface="Ubuntu" panose="020B0504030602030204" pitchFamily="34" charset="0"/>
                <a:cs typeface="Microsoft Sans Serif"/>
              </a:rPr>
              <a:t> </a:t>
            </a:r>
            <a:r>
              <a:rPr sz="1200" spc="79" dirty="0">
                <a:latin typeface="Ubuntu" panose="020B0504030602030204" pitchFamily="34" charset="0"/>
                <a:cs typeface="Microsoft Sans Serif"/>
              </a:rPr>
              <a:t>if</a:t>
            </a:r>
            <a:r>
              <a:rPr sz="1200" spc="-44" dirty="0">
                <a:latin typeface="Ubuntu" panose="020B0504030602030204" pitchFamily="34" charset="0"/>
                <a:cs typeface="Microsoft Sans Serif"/>
              </a:rPr>
              <a:t> </a:t>
            </a:r>
            <a:r>
              <a:rPr sz="1200" spc="18" dirty="0">
                <a:latin typeface="Ubuntu" panose="020B0504030602030204" pitchFamily="34" charset="0"/>
                <a:cs typeface="Microsoft Sans Serif"/>
              </a:rPr>
              <a:t>you</a:t>
            </a:r>
            <a:r>
              <a:rPr sz="1200" spc="-44" dirty="0">
                <a:latin typeface="Ubuntu" panose="020B0504030602030204" pitchFamily="34" charset="0"/>
                <a:cs typeface="Microsoft Sans Serif"/>
              </a:rPr>
              <a:t> </a:t>
            </a:r>
            <a:r>
              <a:rPr sz="1200" spc="40" dirty="0">
                <a:latin typeface="Ubuntu" panose="020B0504030602030204" pitchFamily="34" charset="0"/>
                <a:cs typeface="Microsoft Sans Serif"/>
              </a:rPr>
              <a:t>do</a:t>
            </a:r>
            <a:r>
              <a:rPr sz="1200" spc="-44" dirty="0">
                <a:latin typeface="Ubuntu" panose="020B0504030602030204" pitchFamily="34" charset="0"/>
                <a:cs typeface="Microsoft Sans Serif"/>
              </a:rPr>
              <a:t> </a:t>
            </a:r>
            <a:r>
              <a:rPr sz="1200" spc="71" dirty="0">
                <a:latin typeface="Ubuntu" panose="020B0504030602030204" pitchFamily="34" charset="0"/>
                <a:cs typeface="Microsoft Sans Serif"/>
              </a:rPr>
              <a:t>not</a:t>
            </a:r>
            <a:r>
              <a:rPr sz="1200" spc="-44" dirty="0">
                <a:latin typeface="Ubuntu" panose="020B0504030602030204" pitchFamily="34" charset="0"/>
                <a:cs typeface="Microsoft Sans Serif"/>
              </a:rPr>
              <a:t> </a:t>
            </a:r>
            <a:r>
              <a:rPr sz="1200" spc="49" dirty="0">
                <a:latin typeface="Ubuntu" panose="020B0504030602030204" pitchFamily="34" charset="0"/>
                <a:cs typeface="Microsoft Sans Serif"/>
              </a:rPr>
              <a:t>want</a:t>
            </a:r>
            <a:r>
              <a:rPr sz="1200" spc="-44" dirty="0">
                <a:latin typeface="Ubuntu" panose="020B0504030602030204" pitchFamily="34" charset="0"/>
                <a:cs typeface="Microsoft Sans Serif"/>
              </a:rPr>
              <a:t> </a:t>
            </a:r>
            <a:r>
              <a:rPr sz="1200" spc="49" dirty="0">
                <a:latin typeface="Ubuntu" panose="020B0504030602030204" pitchFamily="34" charset="0"/>
                <a:cs typeface="Microsoft Sans Serif"/>
              </a:rPr>
              <a:t>them</a:t>
            </a:r>
            <a:r>
              <a:rPr sz="1200" spc="-44" dirty="0">
                <a:latin typeface="Ubuntu" panose="020B0504030602030204" pitchFamily="34" charset="0"/>
                <a:cs typeface="Microsoft Sans Serif"/>
              </a:rPr>
              <a:t> </a:t>
            </a:r>
            <a:r>
              <a:rPr sz="1200" spc="44" dirty="0">
                <a:latin typeface="Ubuntu" panose="020B0504030602030204" pitchFamily="34" charset="0"/>
                <a:cs typeface="Microsoft Sans Serif"/>
              </a:rPr>
              <a:t>to.</a:t>
            </a:r>
            <a:endParaRPr sz="1200" dirty="0">
              <a:latin typeface="Ubuntu" panose="020B0504030602030204" pitchFamily="34" charset="0"/>
              <a:cs typeface="Microsoft Sans Serif"/>
            </a:endParaRPr>
          </a:p>
        </p:txBody>
      </p:sp>
      <p:sp>
        <p:nvSpPr>
          <p:cNvPr id="57" name="CuadroTexto 56">
            <a:extLst>
              <a:ext uri="{FF2B5EF4-FFF2-40B4-BE49-F238E27FC236}">
                <a16:creationId xmlns:a16="http://schemas.microsoft.com/office/drawing/2014/main" id="{9D31DE0D-5A67-4328-A1DC-725B5C9E3A3E}"/>
              </a:ext>
            </a:extLst>
          </p:cNvPr>
          <p:cNvSpPr txBox="1"/>
          <p:nvPr/>
        </p:nvSpPr>
        <p:spPr>
          <a:xfrm>
            <a:off x="392878" y="2500479"/>
            <a:ext cx="5912672" cy="1054135"/>
          </a:xfrm>
          <a:prstGeom prst="rect">
            <a:avLst/>
          </a:prstGeom>
          <a:noFill/>
        </p:spPr>
        <p:txBody>
          <a:bodyPr wrap="square">
            <a:spAutoFit/>
          </a:bodyPr>
          <a:lstStyle/>
          <a:p>
            <a:pPr marL="11206">
              <a:spcBef>
                <a:spcPts val="1028"/>
              </a:spcBef>
            </a:pPr>
            <a:r>
              <a:rPr lang="en-US" sz="1200" b="1" spc="26" dirty="0">
                <a:solidFill>
                  <a:srgbClr val="016A5F"/>
                </a:solidFill>
                <a:latin typeface="Ubuntu" panose="020B0504030602030204" pitchFamily="34" charset="0"/>
                <a:cs typeface="Arial"/>
              </a:rPr>
              <a:t>What</a:t>
            </a:r>
            <a:r>
              <a:rPr lang="en-US" sz="1200" b="1" spc="-49" dirty="0">
                <a:solidFill>
                  <a:srgbClr val="016A5F"/>
                </a:solidFill>
                <a:latin typeface="Ubuntu" panose="020B0504030602030204" pitchFamily="34" charset="0"/>
                <a:cs typeface="Arial"/>
              </a:rPr>
              <a:t> </a:t>
            </a:r>
            <a:r>
              <a:rPr lang="en-US" sz="1200" b="1" spc="-40" dirty="0">
                <a:solidFill>
                  <a:srgbClr val="016A5F"/>
                </a:solidFill>
                <a:latin typeface="Ubuntu" panose="020B0504030602030204" pitchFamily="34" charset="0"/>
                <a:cs typeface="Arial"/>
              </a:rPr>
              <a:t>is</a:t>
            </a:r>
            <a:r>
              <a:rPr lang="en-US" sz="1200" b="1" spc="-49" dirty="0">
                <a:solidFill>
                  <a:srgbClr val="016A5F"/>
                </a:solidFill>
                <a:latin typeface="Ubuntu" panose="020B0504030602030204" pitchFamily="34" charset="0"/>
                <a:cs typeface="Arial"/>
              </a:rPr>
              <a:t> </a:t>
            </a:r>
            <a:r>
              <a:rPr lang="en-US" sz="1200" b="1" spc="44" dirty="0">
                <a:solidFill>
                  <a:srgbClr val="016A5F"/>
                </a:solidFill>
                <a:latin typeface="Ubuntu" panose="020B0504030602030204" pitchFamily="34" charset="0"/>
                <a:cs typeface="Arial"/>
              </a:rPr>
              <a:t>the</a:t>
            </a:r>
            <a:r>
              <a:rPr lang="en-US" sz="1200" b="1" spc="-44" dirty="0">
                <a:solidFill>
                  <a:srgbClr val="016A5F"/>
                </a:solidFill>
                <a:latin typeface="Ubuntu" panose="020B0504030602030204" pitchFamily="34" charset="0"/>
                <a:cs typeface="Arial"/>
              </a:rPr>
              <a:t> </a:t>
            </a:r>
            <a:r>
              <a:rPr lang="en-US" sz="1200" b="1" spc="-22" dirty="0">
                <a:solidFill>
                  <a:srgbClr val="016A5F"/>
                </a:solidFill>
                <a:latin typeface="Ubuntu" panose="020B0504030602030204" pitchFamily="34" charset="0"/>
                <a:cs typeface="Arial"/>
              </a:rPr>
              <a:t>focus</a:t>
            </a:r>
            <a:r>
              <a:rPr lang="en-US" sz="1200" b="1" spc="-49" dirty="0">
                <a:solidFill>
                  <a:srgbClr val="016A5F"/>
                </a:solidFill>
                <a:latin typeface="Ubuntu" panose="020B0504030602030204" pitchFamily="34" charset="0"/>
                <a:cs typeface="Arial"/>
              </a:rPr>
              <a:t> </a:t>
            </a:r>
            <a:r>
              <a:rPr lang="en-US" sz="1200" b="1" spc="49" dirty="0">
                <a:solidFill>
                  <a:srgbClr val="016A5F"/>
                </a:solidFill>
                <a:latin typeface="Ubuntu" panose="020B0504030602030204" pitchFamily="34" charset="0"/>
                <a:cs typeface="Arial"/>
              </a:rPr>
              <a:t>of</a:t>
            </a:r>
            <a:r>
              <a:rPr lang="en-US" sz="1200" b="1" spc="-49" dirty="0">
                <a:solidFill>
                  <a:srgbClr val="016A5F"/>
                </a:solidFill>
                <a:latin typeface="Ubuntu" panose="020B0504030602030204" pitchFamily="34" charset="0"/>
                <a:cs typeface="Arial"/>
              </a:rPr>
              <a:t> </a:t>
            </a:r>
            <a:r>
              <a:rPr lang="en-US" sz="1200" b="1" spc="-9" dirty="0">
                <a:solidFill>
                  <a:srgbClr val="016A5F"/>
                </a:solidFill>
                <a:latin typeface="Ubuntu" panose="020B0504030602030204" pitchFamily="34" charset="0"/>
                <a:cs typeface="Arial"/>
              </a:rPr>
              <a:t>your</a:t>
            </a:r>
            <a:r>
              <a:rPr lang="en-US" sz="1200" b="1" spc="-44" dirty="0">
                <a:solidFill>
                  <a:srgbClr val="016A5F"/>
                </a:solidFill>
                <a:latin typeface="Ubuntu" panose="020B0504030602030204" pitchFamily="34" charset="0"/>
                <a:cs typeface="Arial"/>
              </a:rPr>
              <a:t> </a:t>
            </a:r>
            <a:r>
              <a:rPr lang="en-US" sz="1200" b="1" spc="-22" dirty="0">
                <a:solidFill>
                  <a:srgbClr val="016A5F"/>
                </a:solidFill>
                <a:latin typeface="Ubuntu" panose="020B0504030602030204" pitchFamily="34" charset="0"/>
                <a:cs typeface="Arial"/>
              </a:rPr>
              <a:t>story?</a:t>
            </a:r>
            <a:r>
              <a:rPr lang="en-US" sz="1200" b="1" spc="-62" dirty="0">
                <a:solidFill>
                  <a:srgbClr val="016A5F"/>
                </a:solidFill>
                <a:latin typeface="Ubuntu" panose="020B0504030602030204" pitchFamily="34" charset="0"/>
                <a:cs typeface="Arial"/>
              </a:rPr>
              <a:t> </a:t>
            </a:r>
            <a:r>
              <a:rPr lang="en-US" sz="1200" i="1" spc="-26" dirty="0">
                <a:latin typeface="Ubuntu" panose="020B0504030602030204" pitchFamily="34" charset="0"/>
                <a:cs typeface="Arial"/>
              </a:rPr>
              <a:t>For</a:t>
            </a:r>
            <a:r>
              <a:rPr lang="en-US" sz="1200" i="1" spc="-57" dirty="0">
                <a:latin typeface="Ubuntu" panose="020B0504030602030204" pitchFamily="34" charset="0"/>
                <a:cs typeface="Arial"/>
              </a:rPr>
              <a:t> </a:t>
            </a:r>
            <a:r>
              <a:rPr lang="en-US" sz="1200" i="1" spc="-22" dirty="0">
                <a:latin typeface="Ubuntu" panose="020B0504030602030204" pitchFamily="34" charset="0"/>
                <a:cs typeface="Arial"/>
              </a:rPr>
              <a:t>example:</a:t>
            </a:r>
            <a:endParaRPr lang="en-US" sz="1200" dirty="0">
              <a:latin typeface="Ubuntu" panose="020B0504030602030204" pitchFamily="34" charset="0"/>
              <a:cs typeface="Arial"/>
            </a:endParaRPr>
          </a:p>
          <a:p>
            <a:pPr marL="541286" indent="-202282">
              <a:spcBef>
                <a:spcPts val="256"/>
              </a:spcBef>
              <a:buChar char="•"/>
              <a:tabLst>
                <a:tab pos="541286" algn="l"/>
                <a:tab pos="541846" algn="l"/>
              </a:tabLst>
            </a:pPr>
            <a:r>
              <a:rPr lang="en-US" sz="1200" i="1" spc="-194" dirty="0">
                <a:latin typeface="Ubuntu" panose="020B0504030602030204" pitchFamily="34" charset="0"/>
                <a:cs typeface="Arial"/>
              </a:rPr>
              <a:t>Y</a:t>
            </a:r>
            <a:r>
              <a:rPr lang="en-US" sz="1200" i="1" spc="9" dirty="0">
                <a:latin typeface="Ubuntu" panose="020B0504030602030204" pitchFamily="34" charset="0"/>
                <a:cs typeface="Arial"/>
              </a:rPr>
              <a:t>our</a:t>
            </a:r>
            <a:r>
              <a:rPr lang="en-US" sz="1200" i="1" spc="-62" dirty="0">
                <a:latin typeface="Ubuntu" panose="020B0504030602030204" pitchFamily="34" charset="0"/>
                <a:cs typeface="Arial"/>
              </a:rPr>
              <a:t> </a:t>
            </a:r>
            <a:r>
              <a:rPr lang="en-US" sz="1200" i="1" spc="-4" dirty="0">
                <a:latin typeface="Ubuntu" panose="020B0504030602030204" pitchFamily="34" charset="0"/>
                <a:cs typeface="Arial"/>
              </a:rPr>
              <a:t>journey</a:t>
            </a:r>
            <a:r>
              <a:rPr lang="en-US" sz="1200" i="1" spc="-62" dirty="0">
                <a:latin typeface="Ubuntu" panose="020B0504030602030204" pitchFamily="34" charset="0"/>
                <a:cs typeface="Arial"/>
              </a:rPr>
              <a:t> </a:t>
            </a:r>
            <a:r>
              <a:rPr lang="en-US" sz="1200" i="1" spc="-66" dirty="0">
                <a:latin typeface="Ubuntu" panose="020B0504030602030204" pitchFamily="34" charset="0"/>
                <a:cs typeface="Arial"/>
              </a:rPr>
              <a:t>as</a:t>
            </a:r>
            <a:r>
              <a:rPr lang="en-US" sz="1200" i="1" spc="-62" dirty="0">
                <a:latin typeface="Ubuntu" panose="020B0504030602030204" pitchFamily="34" charset="0"/>
                <a:cs typeface="Arial"/>
              </a:rPr>
              <a:t> </a:t>
            </a:r>
            <a:r>
              <a:rPr lang="en-US" sz="1200" i="1" spc="-18" dirty="0">
                <a:latin typeface="Ubuntu" panose="020B0504030602030204" pitchFamily="34" charset="0"/>
                <a:cs typeface="Arial"/>
              </a:rPr>
              <a:t>a</a:t>
            </a:r>
            <a:r>
              <a:rPr lang="en-US" sz="1200" i="1" spc="-62" dirty="0">
                <a:latin typeface="Ubuntu" panose="020B0504030602030204" pitchFamily="34" charset="0"/>
                <a:cs typeface="Arial"/>
              </a:rPr>
              <a:t> </a:t>
            </a:r>
            <a:r>
              <a:rPr lang="en-US" sz="1200" i="1" spc="-75" dirty="0">
                <a:latin typeface="Ubuntu" panose="020B0504030602030204" pitchFamily="34" charset="0"/>
                <a:cs typeface="Arial"/>
              </a:rPr>
              <a:t>c</a:t>
            </a:r>
            <a:r>
              <a:rPr lang="en-US" sz="1200" i="1" spc="9" dirty="0">
                <a:latin typeface="Ubuntu" panose="020B0504030602030204" pitchFamily="34" charset="0"/>
                <a:cs typeface="Arial"/>
              </a:rPr>
              <a:t>ompeting</a:t>
            </a:r>
            <a:r>
              <a:rPr lang="en-US" sz="1200" i="1" spc="-62" dirty="0">
                <a:latin typeface="Ubuntu" panose="020B0504030602030204" pitchFamily="34" charset="0"/>
                <a:cs typeface="Arial"/>
              </a:rPr>
              <a:t> </a:t>
            </a:r>
            <a:r>
              <a:rPr lang="en-US" sz="1200" i="1" spc="49" dirty="0">
                <a:latin typeface="Ubuntu" panose="020B0504030602030204" pitchFamily="34" charset="0"/>
                <a:cs typeface="Arial"/>
              </a:rPr>
              <a:t>ath</a:t>
            </a:r>
            <a:r>
              <a:rPr lang="en-US" sz="1200" i="1" spc="9" dirty="0">
                <a:latin typeface="Ubuntu" panose="020B0504030602030204" pitchFamily="34" charset="0"/>
                <a:cs typeface="Arial"/>
              </a:rPr>
              <a:t>l</a:t>
            </a:r>
            <a:r>
              <a:rPr lang="en-US" sz="1200" i="1" spc="57" dirty="0">
                <a:latin typeface="Ubuntu" panose="020B0504030602030204" pitchFamily="34" charset="0"/>
                <a:cs typeface="Arial"/>
              </a:rPr>
              <a:t>e</a:t>
            </a:r>
            <a:r>
              <a:rPr lang="en-US" sz="1200" i="1" spc="18" dirty="0">
                <a:latin typeface="Ubuntu" panose="020B0504030602030204" pitchFamily="34" charset="0"/>
                <a:cs typeface="Arial"/>
              </a:rPr>
              <a:t>t</a:t>
            </a:r>
            <a:r>
              <a:rPr lang="en-US" sz="1200" i="1" spc="-44" dirty="0">
                <a:latin typeface="Ubuntu" panose="020B0504030602030204" pitchFamily="34" charset="0"/>
                <a:cs typeface="Arial"/>
              </a:rPr>
              <a:t>e.</a:t>
            </a:r>
            <a:endParaRPr lang="en-US" sz="1200" dirty="0">
              <a:latin typeface="Ubuntu" panose="020B0504030602030204" pitchFamily="34" charset="0"/>
              <a:cs typeface="Arial"/>
            </a:endParaRPr>
          </a:p>
          <a:p>
            <a:pPr marL="541286" indent="-202282">
              <a:spcBef>
                <a:spcPts val="18"/>
              </a:spcBef>
              <a:buChar char="•"/>
              <a:tabLst>
                <a:tab pos="541286" algn="l"/>
                <a:tab pos="541846" algn="l"/>
              </a:tabLst>
            </a:pPr>
            <a:r>
              <a:rPr lang="en-US" sz="1200" i="1" spc="-194" dirty="0">
                <a:latin typeface="Ubuntu" panose="020B0504030602030204" pitchFamily="34" charset="0"/>
                <a:cs typeface="Arial"/>
              </a:rPr>
              <a:t>Y</a:t>
            </a:r>
            <a:r>
              <a:rPr lang="en-US" sz="1200" i="1" spc="9" dirty="0">
                <a:latin typeface="Ubuntu" panose="020B0504030602030204" pitchFamily="34" charset="0"/>
                <a:cs typeface="Arial"/>
              </a:rPr>
              <a:t>our</a:t>
            </a:r>
            <a:r>
              <a:rPr lang="en-US" sz="1200" i="1" spc="-62" dirty="0">
                <a:latin typeface="Ubuntu" panose="020B0504030602030204" pitchFamily="34" charset="0"/>
                <a:cs typeface="Arial"/>
              </a:rPr>
              <a:t> </a:t>
            </a:r>
            <a:r>
              <a:rPr lang="en-US" sz="1200" i="1" spc="53" dirty="0">
                <a:latin typeface="Ubuntu" panose="020B0504030602030204" pitchFamily="34" charset="0"/>
                <a:cs typeface="Arial"/>
              </a:rPr>
              <a:t>l</a:t>
            </a:r>
            <a:r>
              <a:rPr lang="en-US" sz="1200" i="1" spc="-22" dirty="0">
                <a:latin typeface="Ubuntu" panose="020B0504030602030204" pitchFamily="34" charset="0"/>
                <a:cs typeface="Arial"/>
              </a:rPr>
              <a:t>eadership</a:t>
            </a:r>
            <a:r>
              <a:rPr lang="en-US" sz="1200" i="1" spc="-62" dirty="0">
                <a:latin typeface="Ubuntu" panose="020B0504030602030204" pitchFamily="34" charset="0"/>
                <a:cs typeface="Arial"/>
              </a:rPr>
              <a:t> </a:t>
            </a:r>
            <a:r>
              <a:rPr lang="en-US" sz="1200" i="1" spc="35" dirty="0">
                <a:latin typeface="Ubuntu" panose="020B0504030602030204" pitchFamily="34" charset="0"/>
                <a:cs typeface="Arial"/>
              </a:rPr>
              <a:t>r</a:t>
            </a:r>
            <a:r>
              <a:rPr lang="en-US" sz="1200" i="1" spc="44" dirty="0">
                <a:latin typeface="Ubuntu" panose="020B0504030602030204" pitchFamily="34" charset="0"/>
                <a:cs typeface="Arial"/>
              </a:rPr>
              <a:t>o</a:t>
            </a:r>
            <a:r>
              <a:rPr lang="en-US" sz="1200" i="1" spc="4" dirty="0">
                <a:latin typeface="Ubuntu" panose="020B0504030602030204" pitchFamily="34" charset="0"/>
                <a:cs typeface="Arial"/>
              </a:rPr>
              <a:t>l</a:t>
            </a:r>
            <a:r>
              <a:rPr lang="en-US" sz="1200" i="1" spc="-49" dirty="0">
                <a:latin typeface="Ubuntu" panose="020B0504030602030204" pitchFamily="34" charset="0"/>
                <a:cs typeface="Arial"/>
              </a:rPr>
              <a:t>e</a:t>
            </a:r>
            <a:r>
              <a:rPr lang="en-US" sz="1200" i="1" spc="-62" dirty="0">
                <a:latin typeface="Ubuntu" panose="020B0504030602030204" pitchFamily="34" charset="0"/>
                <a:cs typeface="Arial"/>
              </a:rPr>
              <a:t> </a:t>
            </a:r>
            <a:r>
              <a:rPr lang="en-US" sz="1200" i="1" spc="-66" dirty="0">
                <a:latin typeface="Ubuntu" panose="020B0504030602030204" pitchFamily="34" charset="0"/>
                <a:cs typeface="Arial"/>
              </a:rPr>
              <a:t>as</a:t>
            </a:r>
            <a:r>
              <a:rPr lang="en-US" sz="1200" i="1" spc="-62" dirty="0">
                <a:latin typeface="Ubuntu" panose="020B0504030602030204" pitchFamily="34" charset="0"/>
                <a:cs typeface="Arial"/>
              </a:rPr>
              <a:t> </a:t>
            </a:r>
            <a:r>
              <a:rPr lang="en-US" sz="1200" i="1" spc="-13" dirty="0">
                <a:latin typeface="Ubuntu" panose="020B0504030602030204" pitchFamily="34" charset="0"/>
                <a:cs typeface="Arial"/>
              </a:rPr>
              <a:t>an</a:t>
            </a:r>
            <a:r>
              <a:rPr lang="en-US" sz="1200" i="1" spc="-62" dirty="0">
                <a:latin typeface="Ubuntu" panose="020B0504030602030204" pitchFamily="34" charset="0"/>
                <a:cs typeface="Arial"/>
              </a:rPr>
              <a:t> </a:t>
            </a:r>
            <a:r>
              <a:rPr lang="en-US" sz="1200" i="1" spc="49" dirty="0">
                <a:latin typeface="Ubuntu" panose="020B0504030602030204" pitchFamily="34" charset="0"/>
                <a:cs typeface="Arial"/>
              </a:rPr>
              <a:t>ath</a:t>
            </a:r>
            <a:r>
              <a:rPr lang="en-US" sz="1200" i="1" spc="9" dirty="0">
                <a:latin typeface="Ubuntu" panose="020B0504030602030204" pitchFamily="34" charset="0"/>
                <a:cs typeface="Arial"/>
              </a:rPr>
              <a:t>l</a:t>
            </a:r>
            <a:r>
              <a:rPr lang="en-US" sz="1200" i="1" spc="57" dirty="0">
                <a:latin typeface="Ubuntu" panose="020B0504030602030204" pitchFamily="34" charset="0"/>
                <a:cs typeface="Arial"/>
              </a:rPr>
              <a:t>e</a:t>
            </a:r>
            <a:r>
              <a:rPr lang="en-US" sz="1200" i="1" spc="18" dirty="0">
                <a:latin typeface="Ubuntu" panose="020B0504030602030204" pitchFamily="34" charset="0"/>
                <a:cs typeface="Arial"/>
              </a:rPr>
              <a:t>t</a:t>
            </a:r>
            <a:r>
              <a:rPr lang="en-US" sz="1200" i="1" spc="-49" dirty="0">
                <a:latin typeface="Ubuntu" panose="020B0504030602030204" pitchFamily="34" charset="0"/>
                <a:cs typeface="Arial"/>
              </a:rPr>
              <a:t>e</a:t>
            </a:r>
            <a:r>
              <a:rPr lang="en-US" sz="1200" i="1" spc="-62" dirty="0">
                <a:latin typeface="Ubuntu" panose="020B0504030602030204" pitchFamily="34" charset="0"/>
                <a:cs typeface="Arial"/>
              </a:rPr>
              <a:t> </a:t>
            </a:r>
            <a:r>
              <a:rPr lang="en-US" sz="1200" i="1" spc="53" dirty="0">
                <a:latin typeface="Ubuntu" panose="020B0504030602030204" pitchFamily="34" charset="0"/>
                <a:cs typeface="Arial"/>
              </a:rPr>
              <a:t>l</a:t>
            </a:r>
            <a:r>
              <a:rPr lang="en-US" sz="1200" i="1" spc="-18" dirty="0">
                <a:latin typeface="Ubuntu" panose="020B0504030602030204" pitchFamily="34" charset="0"/>
                <a:cs typeface="Arial"/>
              </a:rPr>
              <a:t>eade</a:t>
            </a:r>
            <a:r>
              <a:rPr lang="en-US" sz="1200" i="1" spc="-71" dirty="0">
                <a:latin typeface="Ubuntu" panose="020B0504030602030204" pitchFamily="34" charset="0"/>
                <a:cs typeface="Arial"/>
              </a:rPr>
              <a:t>r</a:t>
            </a:r>
            <a:r>
              <a:rPr lang="en-US" sz="1200" i="1" spc="-40" dirty="0">
                <a:latin typeface="Ubuntu" panose="020B0504030602030204" pitchFamily="34" charset="0"/>
                <a:cs typeface="Arial"/>
              </a:rPr>
              <a:t>.</a:t>
            </a:r>
            <a:endParaRPr lang="en-US" sz="1200" dirty="0">
              <a:latin typeface="Ubuntu" panose="020B0504030602030204" pitchFamily="34" charset="0"/>
              <a:cs typeface="Arial"/>
            </a:endParaRPr>
          </a:p>
          <a:p>
            <a:pPr marL="541286" indent="-202282">
              <a:spcBef>
                <a:spcPts val="18"/>
              </a:spcBef>
              <a:buChar char="•"/>
              <a:tabLst>
                <a:tab pos="541286" algn="l"/>
                <a:tab pos="541846" algn="l"/>
              </a:tabLst>
            </a:pPr>
            <a:r>
              <a:rPr lang="en-US" sz="1200" i="1" spc="-194" dirty="0">
                <a:latin typeface="Ubuntu" panose="020B0504030602030204" pitchFamily="34" charset="0"/>
                <a:cs typeface="Arial"/>
              </a:rPr>
              <a:t>Y</a:t>
            </a:r>
            <a:r>
              <a:rPr lang="en-US" sz="1200" i="1" spc="9" dirty="0">
                <a:latin typeface="Ubuntu" panose="020B0504030602030204" pitchFamily="34" charset="0"/>
                <a:cs typeface="Arial"/>
              </a:rPr>
              <a:t>our</a:t>
            </a:r>
            <a:r>
              <a:rPr lang="en-US" sz="1200" i="1" spc="-62" dirty="0">
                <a:latin typeface="Ubuntu" panose="020B0504030602030204" pitchFamily="34" charset="0"/>
                <a:cs typeface="Arial"/>
              </a:rPr>
              <a:t> </a:t>
            </a:r>
            <a:r>
              <a:rPr lang="en-US" sz="1200" i="1" spc="9" dirty="0">
                <a:latin typeface="Ubuntu" panose="020B0504030602030204" pitchFamily="34" charset="0"/>
                <a:cs typeface="Arial"/>
              </a:rPr>
              <a:t>job</a:t>
            </a:r>
            <a:r>
              <a:rPr lang="en-US" sz="1200" i="1" spc="-62" dirty="0">
                <a:latin typeface="Ubuntu" panose="020B0504030602030204" pitchFamily="34" charset="0"/>
                <a:cs typeface="Arial"/>
              </a:rPr>
              <a:t> </a:t>
            </a:r>
            <a:r>
              <a:rPr lang="en-US" sz="1200" i="1" spc="-13" dirty="0">
                <a:latin typeface="Ubuntu" panose="020B0504030602030204" pitchFamily="34" charset="0"/>
                <a:cs typeface="Arial"/>
              </a:rPr>
              <a:t>and</a:t>
            </a:r>
            <a:r>
              <a:rPr lang="en-US" sz="1200" i="1" spc="-62" dirty="0">
                <a:latin typeface="Ubuntu" panose="020B0504030602030204" pitchFamily="34" charset="0"/>
                <a:cs typeface="Arial"/>
              </a:rPr>
              <a:t> </a:t>
            </a:r>
            <a:r>
              <a:rPr lang="en-US" sz="1200" i="1" spc="-4" dirty="0">
                <a:latin typeface="Ubuntu" panose="020B0504030602030204" pitchFamily="34" charset="0"/>
                <a:cs typeface="Arial"/>
              </a:rPr>
              <a:t>independent</a:t>
            </a:r>
            <a:r>
              <a:rPr lang="en-US" sz="1200" i="1" spc="-62" dirty="0">
                <a:latin typeface="Ubuntu" panose="020B0504030602030204" pitchFamily="34" charset="0"/>
                <a:cs typeface="Arial"/>
              </a:rPr>
              <a:t> </a:t>
            </a:r>
            <a:r>
              <a:rPr lang="en-US" sz="1200" i="1" spc="40" dirty="0">
                <a:latin typeface="Ubuntu" panose="020B0504030602030204" pitchFamily="34" charset="0"/>
                <a:cs typeface="Arial"/>
              </a:rPr>
              <a:t>life</a:t>
            </a:r>
            <a:r>
              <a:rPr lang="en-US" sz="1200" i="1" spc="-62" dirty="0">
                <a:latin typeface="Ubuntu" panose="020B0504030602030204" pitchFamily="34" charset="0"/>
                <a:cs typeface="Arial"/>
              </a:rPr>
              <a:t> </a:t>
            </a:r>
            <a:r>
              <a:rPr lang="en-US" sz="1200" i="1" spc="-4" dirty="0">
                <a:latin typeface="Ubuntu" panose="020B0504030602030204" pitchFamily="34" charset="0"/>
                <a:cs typeface="Arial"/>
              </a:rPr>
              <a:t>n</a:t>
            </a:r>
            <a:r>
              <a:rPr lang="en-US" sz="1200" i="1" spc="-13" dirty="0">
                <a:latin typeface="Ubuntu" panose="020B0504030602030204" pitchFamily="34" charset="0"/>
                <a:cs typeface="Arial"/>
              </a:rPr>
              <a:t>o</a:t>
            </a:r>
            <a:r>
              <a:rPr lang="en-US" sz="1200" i="1" spc="53" dirty="0">
                <a:latin typeface="Ubuntu" panose="020B0504030602030204" pitchFamily="34" charset="0"/>
                <a:cs typeface="Arial"/>
              </a:rPr>
              <a:t>w</a:t>
            </a:r>
            <a:r>
              <a:rPr lang="en-US" sz="1200" i="1" spc="-40" dirty="0">
                <a:latin typeface="Ubuntu" panose="020B0504030602030204" pitchFamily="34" charset="0"/>
                <a:cs typeface="Arial"/>
              </a:rPr>
              <a:t>.</a:t>
            </a:r>
            <a:endParaRPr lang="en-US" sz="1200" dirty="0">
              <a:latin typeface="Ubuntu" panose="020B0504030602030204" pitchFamily="34" charset="0"/>
              <a:cs typeface="Arial"/>
            </a:endParaRPr>
          </a:p>
          <a:p>
            <a:pPr marL="541286" indent="-202282">
              <a:spcBef>
                <a:spcPts val="18"/>
              </a:spcBef>
              <a:buChar char="•"/>
              <a:tabLst>
                <a:tab pos="541286" algn="l"/>
                <a:tab pos="541846" algn="l"/>
              </a:tabLst>
            </a:pPr>
            <a:r>
              <a:rPr lang="en-US" sz="1200" i="1" spc="-40" dirty="0">
                <a:latin typeface="Ubuntu" panose="020B0504030602030204" pitchFamily="34" charset="0"/>
                <a:cs typeface="Arial"/>
              </a:rPr>
              <a:t>Your</a:t>
            </a:r>
            <a:r>
              <a:rPr lang="en-US" sz="1200" i="1" spc="-62" dirty="0">
                <a:latin typeface="Ubuntu" panose="020B0504030602030204" pitchFamily="34" charset="0"/>
                <a:cs typeface="Arial"/>
              </a:rPr>
              <a:t> </a:t>
            </a:r>
            <a:r>
              <a:rPr lang="en-US" sz="1200" i="1" spc="40" dirty="0">
                <a:latin typeface="Ubuntu" panose="020B0504030602030204" pitchFamily="34" charset="0"/>
                <a:cs typeface="Arial"/>
              </a:rPr>
              <a:t>life</a:t>
            </a:r>
            <a:r>
              <a:rPr lang="en-US" sz="1200" i="1" spc="-62" dirty="0">
                <a:latin typeface="Ubuntu" panose="020B0504030602030204" pitchFamily="34" charset="0"/>
                <a:cs typeface="Arial"/>
              </a:rPr>
              <a:t> </a:t>
            </a:r>
            <a:r>
              <a:rPr lang="en-US" sz="1200" i="1" spc="13" dirty="0">
                <a:latin typeface="Ubuntu" panose="020B0504030602030204" pitchFamily="34" charset="0"/>
                <a:cs typeface="Arial"/>
              </a:rPr>
              <a:t>growing</a:t>
            </a:r>
            <a:r>
              <a:rPr lang="en-US" sz="1200" i="1" spc="-62" dirty="0">
                <a:latin typeface="Ubuntu" panose="020B0504030602030204" pitchFamily="34" charset="0"/>
                <a:cs typeface="Arial"/>
              </a:rPr>
              <a:t> </a:t>
            </a:r>
            <a:r>
              <a:rPr lang="en-US" sz="1200" i="1" spc="-13" dirty="0">
                <a:latin typeface="Ubuntu" panose="020B0504030602030204" pitchFamily="34" charset="0"/>
                <a:cs typeface="Arial"/>
              </a:rPr>
              <a:t>up</a:t>
            </a:r>
            <a:r>
              <a:rPr lang="en-US" sz="1200" i="1" spc="-62" dirty="0">
                <a:latin typeface="Ubuntu" panose="020B0504030602030204" pitchFamily="34" charset="0"/>
                <a:cs typeface="Arial"/>
              </a:rPr>
              <a:t> </a:t>
            </a:r>
            <a:r>
              <a:rPr lang="en-US" sz="1200" i="1" spc="-13" dirty="0">
                <a:latin typeface="Ubuntu" panose="020B0504030602030204" pitchFamily="34" charset="0"/>
                <a:cs typeface="Arial"/>
              </a:rPr>
              <a:t>and</a:t>
            </a:r>
            <a:r>
              <a:rPr lang="en-US" sz="1200" i="1" spc="-57" dirty="0">
                <a:latin typeface="Ubuntu" panose="020B0504030602030204" pitchFamily="34" charset="0"/>
                <a:cs typeface="Arial"/>
              </a:rPr>
              <a:t> </a:t>
            </a:r>
            <a:r>
              <a:rPr lang="en-US" sz="1200" i="1" spc="-22" dirty="0">
                <a:latin typeface="Ubuntu" panose="020B0504030602030204" pitchFamily="34" charset="0"/>
                <a:cs typeface="Arial"/>
              </a:rPr>
              <a:t>obstacles</a:t>
            </a:r>
            <a:r>
              <a:rPr lang="en-US" sz="1200" i="1" spc="-62" dirty="0">
                <a:latin typeface="Ubuntu" panose="020B0504030602030204" pitchFamily="34" charset="0"/>
                <a:cs typeface="Arial"/>
              </a:rPr>
              <a:t> </a:t>
            </a:r>
            <a:r>
              <a:rPr lang="en-US" sz="1200" i="1" spc="-13" dirty="0">
                <a:latin typeface="Ubuntu" panose="020B0504030602030204" pitchFamily="34" charset="0"/>
                <a:cs typeface="Arial"/>
              </a:rPr>
              <a:t>you</a:t>
            </a:r>
            <a:r>
              <a:rPr lang="en-US" sz="1200" i="1" spc="-62" dirty="0">
                <a:latin typeface="Ubuntu" panose="020B0504030602030204" pitchFamily="34" charset="0"/>
                <a:cs typeface="Arial"/>
              </a:rPr>
              <a:t> </a:t>
            </a:r>
            <a:r>
              <a:rPr lang="en-US" sz="1200" i="1" spc="-13" dirty="0">
                <a:latin typeface="Ubuntu" panose="020B0504030602030204" pitchFamily="34" charset="0"/>
                <a:cs typeface="Arial"/>
              </a:rPr>
              <a:t>faced.</a:t>
            </a:r>
            <a:endParaRPr lang="en-US" sz="1200" dirty="0">
              <a:latin typeface="Ubuntu" panose="020B0504030602030204" pitchFamily="34" charset="0"/>
              <a:cs typeface="Arial"/>
            </a:endParaRPr>
          </a:p>
        </p:txBody>
      </p:sp>
    </p:spTree>
    <p:extLst>
      <p:ext uri="{BB962C8B-B14F-4D97-AF65-F5344CB8AC3E}">
        <p14:creationId xmlns:p14="http://schemas.microsoft.com/office/powerpoint/2010/main" val="626469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BD8FF722-D590-47A8-A17D-188517162622}"/>
              </a:ext>
            </a:extLst>
          </p:cNvPr>
          <p:cNvSpPr>
            <a:spLocks noGrp="1"/>
          </p:cNvSpPr>
          <p:nvPr>
            <p:ph type="sldNum" sz="quarter" idx="12"/>
          </p:nvPr>
        </p:nvSpPr>
        <p:spPr/>
        <p:txBody>
          <a:bodyPr vert="horz" lIns="91440" tIns="45720" rIns="91440" bIns="45720" rtlCol="0" anchor="ctr"/>
          <a:lstStyle/>
          <a:p>
            <a:fld id="{67B04227-7E0D-CC41-96C5-A6713E1AB6ED}" type="slidenum">
              <a:rPr lang="en-US" sz="1200" smtClean="0">
                <a:solidFill>
                  <a:srgbClr val="7A9A91"/>
                </a:solidFill>
                <a:latin typeface="Ubuntu" panose="020B0504030602030204" pitchFamily="34" charset="0"/>
              </a:rPr>
              <a:pPr/>
              <a:t>7</a:t>
            </a:fld>
            <a:endParaRPr lang="en-US" sz="1200" dirty="0">
              <a:solidFill>
                <a:srgbClr val="7A9A91"/>
              </a:solidFill>
              <a:latin typeface="Ubuntu" panose="020B0504030602030204" pitchFamily="34" charset="0"/>
            </a:endParaRPr>
          </a:p>
        </p:txBody>
      </p:sp>
      <p:sp>
        <p:nvSpPr>
          <p:cNvPr id="15" name="object 4">
            <a:extLst>
              <a:ext uri="{FF2B5EF4-FFF2-40B4-BE49-F238E27FC236}">
                <a16:creationId xmlns:a16="http://schemas.microsoft.com/office/drawing/2014/main" id="{7872191F-39CB-4C9A-A0AB-2F99C0C07BD3}"/>
              </a:ext>
            </a:extLst>
          </p:cNvPr>
          <p:cNvSpPr txBox="1"/>
          <p:nvPr/>
        </p:nvSpPr>
        <p:spPr>
          <a:xfrm>
            <a:off x="393036" y="6921760"/>
            <a:ext cx="6049496" cy="2036018"/>
          </a:xfrm>
          <a:prstGeom prst="rect">
            <a:avLst/>
          </a:prstGeom>
        </p:spPr>
        <p:txBody>
          <a:bodyPr vert="horz" wrap="square" lIns="0" tIns="75640" rIns="0" bIns="0" rtlCol="0">
            <a:spAutoFit/>
          </a:bodyPr>
          <a:lstStyle/>
          <a:p>
            <a:pPr marL="11206">
              <a:spcBef>
                <a:spcPts val="596"/>
              </a:spcBef>
            </a:pPr>
            <a:r>
              <a:rPr sz="1200" b="1" spc="26" dirty="0">
                <a:solidFill>
                  <a:srgbClr val="016A5F"/>
                </a:solidFill>
                <a:latin typeface="Ubuntu" panose="020B0504030602030204" pitchFamily="34" charset="0"/>
                <a:cs typeface="Arial"/>
              </a:rPr>
              <a:t>Here</a:t>
            </a:r>
            <a:r>
              <a:rPr sz="1200" b="1" spc="-44" dirty="0">
                <a:solidFill>
                  <a:srgbClr val="016A5F"/>
                </a:solidFill>
                <a:latin typeface="Ubuntu" panose="020B0504030602030204" pitchFamily="34" charset="0"/>
                <a:cs typeface="Arial"/>
              </a:rPr>
              <a:t> </a:t>
            </a:r>
            <a:r>
              <a:rPr sz="1200" b="1" spc="18" dirty="0">
                <a:solidFill>
                  <a:srgbClr val="016A5F"/>
                </a:solidFill>
                <a:latin typeface="Ubuntu" panose="020B0504030602030204" pitchFamily="34" charset="0"/>
                <a:cs typeface="Arial"/>
              </a:rPr>
              <a:t>are</a:t>
            </a:r>
            <a:r>
              <a:rPr sz="1200" b="1" spc="-40" dirty="0">
                <a:solidFill>
                  <a:srgbClr val="016A5F"/>
                </a:solidFill>
                <a:latin typeface="Ubuntu" panose="020B0504030602030204" pitchFamily="34" charset="0"/>
                <a:cs typeface="Arial"/>
              </a:rPr>
              <a:t> </a:t>
            </a:r>
            <a:r>
              <a:rPr sz="1200" b="1" spc="-26" dirty="0">
                <a:solidFill>
                  <a:srgbClr val="016A5F"/>
                </a:solidFill>
                <a:latin typeface="Ubuntu" panose="020B0504030602030204" pitchFamily="34" charset="0"/>
                <a:cs typeface="Arial"/>
              </a:rPr>
              <a:t>some</a:t>
            </a:r>
            <a:r>
              <a:rPr sz="1200" b="1" spc="-44" dirty="0">
                <a:solidFill>
                  <a:srgbClr val="016A5F"/>
                </a:solidFill>
                <a:latin typeface="Ubuntu" panose="020B0504030602030204" pitchFamily="34" charset="0"/>
                <a:cs typeface="Arial"/>
              </a:rPr>
              <a:t> </a:t>
            </a:r>
            <a:r>
              <a:rPr sz="1200" b="1" spc="-9" dirty="0">
                <a:solidFill>
                  <a:srgbClr val="016A5F"/>
                </a:solidFill>
                <a:latin typeface="Ubuntu" panose="020B0504030602030204" pitchFamily="34" charset="0"/>
                <a:cs typeface="Arial"/>
              </a:rPr>
              <a:t>questions</a:t>
            </a:r>
            <a:r>
              <a:rPr sz="1200" b="1" spc="-40" dirty="0">
                <a:solidFill>
                  <a:srgbClr val="016A5F"/>
                </a:solidFill>
                <a:latin typeface="Ubuntu" panose="020B0504030602030204" pitchFamily="34" charset="0"/>
                <a:cs typeface="Arial"/>
              </a:rPr>
              <a:t> </a:t>
            </a:r>
            <a:r>
              <a:rPr sz="1200" b="1" spc="57" dirty="0">
                <a:solidFill>
                  <a:srgbClr val="016A5F"/>
                </a:solidFill>
                <a:latin typeface="Ubuntu" panose="020B0504030602030204" pitchFamily="34" charset="0"/>
                <a:cs typeface="Arial"/>
              </a:rPr>
              <a:t>that</a:t>
            </a:r>
            <a:r>
              <a:rPr sz="1200" b="1" spc="-44" dirty="0">
                <a:solidFill>
                  <a:srgbClr val="016A5F"/>
                </a:solidFill>
                <a:latin typeface="Ubuntu" panose="020B0504030602030204" pitchFamily="34" charset="0"/>
                <a:cs typeface="Arial"/>
              </a:rPr>
              <a:t> </a:t>
            </a:r>
            <a:r>
              <a:rPr sz="1200" b="1" spc="-22" dirty="0">
                <a:solidFill>
                  <a:srgbClr val="016A5F"/>
                </a:solidFill>
                <a:latin typeface="Ubuntu" panose="020B0504030602030204" pitchFamily="34" charset="0"/>
                <a:cs typeface="Arial"/>
              </a:rPr>
              <a:t>could</a:t>
            </a:r>
            <a:r>
              <a:rPr sz="1200" b="1" spc="-40" dirty="0">
                <a:solidFill>
                  <a:srgbClr val="016A5F"/>
                </a:solidFill>
                <a:latin typeface="Ubuntu" panose="020B0504030602030204" pitchFamily="34" charset="0"/>
                <a:cs typeface="Arial"/>
              </a:rPr>
              <a:t> </a:t>
            </a:r>
            <a:r>
              <a:rPr sz="1200" b="1" spc="9" dirty="0">
                <a:solidFill>
                  <a:srgbClr val="016A5F"/>
                </a:solidFill>
                <a:latin typeface="Ubuntu" panose="020B0504030602030204" pitchFamily="34" charset="0"/>
                <a:cs typeface="Arial"/>
              </a:rPr>
              <a:t>help</a:t>
            </a:r>
            <a:r>
              <a:rPr sz="1200" b="1" spc="-44" dirty="0">
                <a:solidFill>
                  <a:srgbClr val="016A5F"/>
                </a:solidFill>
                <a:latin typeface="Ubuntu" panose="020B0504030602030204" pitchFamily="34" charset="0"/>
                <a:cs typeface="Arial"/>
              </a:rPr>
              <a:t> </a:t>
            </a:r>
            <a:r>
              <a:rPr sz="1200" b="1" spc="-22" dirty="0">
                <a:solidFill>
                  <a:srgbClr val="016A5F"/>
                </a:solidFill>
                <a:latin typeface="Ubuntu" panose="020B0504030602030204" pitchFamily="34" charset="0"/>
                <a:cs typeface="Arial"/>
              </a:rPr>
              <a:t>you</a:t>
            </a:r>
            <a:r>
              <a:rPr sz="1200" b="1" spc="-40" dirty="0">
                <a:solidFill>
                  <a:srgbClr val="016A5F"/>
                </a:solidFill>
                <a:latin typeface="Ubuntu" panose="020B0504030602030204" pitchFamily="34" charset="0"/>
                <a:cs typeface="Arial"/>
              </a:rPr>
              <a:t> </a:t>
            </a:r>
            <a:r>
              <a:rPr sz="1200" b="1" spc="31" dirty="0">
                <a:solidFill>
                  <a:srgbClr val="016A5F"/>
                </a:solidFill>
                <a:latin typeface="Ubuntu" panose="020B0504030602030204" pitchFamily="34" charset="0"/>
                <a:cs typeface="Arial"/>
              </a:rPr>
              <a:t>out</a:t>
            </a:r>
            <a:r>
              <a:rPr sz="1200" b="1" spc="-44" dirty="0">
                <a:solidFill>
                  <a:srgbClr val="016A5F"/>
                </a:solidFill>
                <a:latin typeface="Ubuntu" panose="020B0504030602030204" pitchFamily="34" charset="0"/>
                <a:cs typeface="Arial"/>
              </a:rPr>
              <a:t> </a:t>
            </a:r>
            <a:r>
              <a:rPr sz="1200" b="1" spc="-49" dirty="0">
                <a:solidFill>
                  <a:srgbClr val="016A5F"/>
                </a:solidFill>
                <a:latin typeface="Ubuntu" panose="020B0504030602030204" pitchFamily="34" charset="0"/>
                <a:cs typeface="Arial"/>
              </a:rPr>
              <a:t>as</a:t>
            </a:r>
            <a:r>
              <a:rPr sz="1200" b="1" spc="-40" dirty="0">
                <a:solidFill>
                  <a:srgbClr val="016A5F"/>
                </a:solidFill>
                <a:latin typeface="Ubuntu" panose="020B0504030602030204" pitchFamily="34" charset="0"/>
                <a:cs typeface="Arial"/>
              </a:rPr>
              <a:t> </a:t>
            </a:r>
            <a:r>
              <a:rPr sz="1200" b="1" spc="-22" dirty="0">
                <a:solidFill>
                  <a:srgbClr val="016A5F"/>
                </a:solidFill>
                <a:latin typeface="Ubuntu" panose="020B0504030602030204" pitchFamily="34" charset="0"/>
                <a:cs typeface="Arial"/>
              </a:rPr>
              <a:t>you</a:t>
            </a:r>
            <a:r>
              <a:rPr sz="1200" b="1" spc="-44" dirty="0">
                <a:solidFill>
                  <a:srgbClr val="016A5F"/>
                </a:solidFill>
                <a:latin typeface="Ubuntu" panose="020B0504030602030204" pitchFamily="34" charset="0"/>
                <a:cs typeface="Arial"/>
              </a:rPr>
              <a:t> </a:t>
            </a:r>
            <a:r>
              <a:rPr sz="1200" b="1" spc="35" dirty="0">
                <a:solidFill>
                  <a:srgbClr val="016A5F"/>
                </a:solidFill>
                <a:latin typeface="Ubuntu" panose="020B0504030602030204" pitchFamily="34" charset="0"/>
                <a:cs typeface="Arial"/>
              </a:rPr>
              <a:t>start</a:t>
            </a:r>
            <a:r>
              <a:rPr sz="1200" b="1" spc="-40" dirty="0">
                <a:solidFill>
                  <a:srgbClr val="016A5F"/>
                </a:solidFill>
                <a:latin typeface="Ubuntu" panose="020B0504030602030204" pitchFamily="34" charset="0"/>
                <a:cs typeface="Arial"/>
              </a:rPr>
              <a:t> </a:t>
            </a:r>
            <a:r>
              <a:rPr sz="1200" b="1" spc="-4" dirty="0">
                <a:solidFill>
                  <a:srgbClr val="016A5F"/>
                </a:solidFill>
                <a:latin typeface="Ubuntu" panose="020B0504030602030204" pitchFamily="34" charset="0"/>
                <a:cs typeface="Arial"/>
              </a:rPr>
              <a:t>building</a:t>
            </a:r>
            <a:r>
              <a:rPr sz="1200" b="1" spc="-44" dirty="0">
                <a:solidFill>
                  <a:srgbClr val="016A5F"/>
                </a:solidFill>
                <a:latin typeface="Ubuntu" panose="020B0504030602030204" pitchFamily="34" charset="0"/>
                <a:cs typeface="Arial"/>
              </a:rPr>
              <a:t> </a:t>
            </a:r>
            <a:r>
              <a:rPr sz="1200" b="1" spc="-9" dirty="0">
                <a:solidFill>
                  <a:srgbClr val="016A5F"/>
                </a:solidFill>
                <a:latin typeface="Ubuntu" panose="020B0504030602030204" pitchFamily="34" charset="0"/>
                <a:cs typeface="Arial"/>
              </a:rPr>
              <a:t>your</a:t>
            </a:r>
            <a:r>
              <a:rPr sz="1200" b="1" spc="-40" dirty="0">
                <a:solidFill>
                  <a:srgbClr val="016A5F"/>
                </a:solidFill>
                <a:latin typeface="Ubuntu" panose="020B0504030602030204" pitchFamily="34" charset="0"/>
                <a:cs typeface="Arial"/>
              </a:rPr>
              <a:t> </a:t>
            </a:r>
            <a:r>
              <a:rPr sz="1200" b="1" spc="-4" dirty="0">
                <a:solidFill>
                  <a:srgbClr val="016A5F"/>
                </a:solidFill>
                <a:latin typeface="Ubuntu" panose="020B0504030602030204" pitchFamily="34" charset="0"/>
                <a:cs typeface="Arial"/>
              </a:rPr>
              <a:t>story:</a:t>
            </a:r>
            <a:endParaRPr sz="1200" dirty="0">
              <a:latin typeface="Ubuntu" panose="020B0504030602030204" pitchFamily="34" charset="0"/>
              <a:cs typeface="Arial"/>
            </a:endParaRPr>
          </a:p>
          <a:p>
            <a:pPr marL="541286" indent="-202282">
              <a:spcBef>
                <a:spcPts val="507"/>
              </a:spcBef>
              <a:buChar char="•"/>
              <a:tabLst>
                <a:tab pos="541286" algn="l"/>
                <a:tab pos="541846" algn="l"/>
              </a:tabLst>
            </a:pPr>
            <a:r>
              <a:rPr sz="1200" spc="4" dirty="0">
                <a:latin typeface="Ubuntu" panose="020B0504030602030204" pitchFamily="34" charset="0"/>
                <a:cs typeface="Microsoft Sans Serif"/>
              </a:rPr>
              <a:t>When</a:t>
            </a:r>
            <a:r>
              <a:rPr sz="1200" spc="-49" dirty="0">
                <a:latin typeface="Ubuntu" panose="020B0504030602030204" pitchFamily="34" charset="0"/>
                <a:cs typeface="Microsoft Sans Serif"/>
              </a:rPr>
              <a:t> </a:t>
            </a:r>
            <a:r>
              <a:rPr sz="1200" spc="35" dirty="0">
                <a:latin typeface="Ubuntu" panose="020B0504030602030204" pitchFamily="34" charset="0"/>
                <a:cs typeface="Microsoft Sans Serif"/>
              </a:rPr>
              <a:t>did</a:t>
            </a:r>
            <a:r>
              <a:rPr sz="1200" spc="-44" dirty="0">
                <a:latin typeface="Ubuntu" panose="020B0504030602030204" pitchFamily="34" charset="0"/>
                <a:cs typeface="Microsoft Sans Serif"/>
              </a:rPr>
              <a:t> </a:t>
            </a:r>
            <a:r>
              <a:rPr sz="1200" spc="18" dirty="0">
                <a:latin typeface="Ubuntu" panose="020B0504030602030204" pitchFamily="34" charset="0"/>
                <a:cs typeface="Microsoft Sans Serif"/>
              </a:rPr>
              <a:t>you</a:t>
            </a:r>
            <a:r>
              <a:rPr sz="1200" spc="-49" dirty="0">
                <a:latin typeface="Ubuntu" panose="020B0504030602030204" pitchFamily="34" charset="0"/>
                <a:cs typeface="Microsoft Sans Serif"/>
              </a:rPr>
              <a:t> </a:t>
            </a:r>
            <a:r>
              <a:rPr sz="1200" spc="57" dirty="0">
                <a:latin typeface="Ubuntu" panose="020B0504030602030204" pitchFamily="34" charset="0"/>
                <a:cs typeface="Microsoft Sans Serif"/>
              </a:rPr>
              <a:t>get</a:t>
            </a:r>
            <a:r>
              <a:rPr sz="1200" spc="-44" dirty="0">
                <a:latin typeface="Ubuntu" panose="020B0504030602030204" pitchFamily="34" charset="0"/>
                <a:cs typeface="Microsoft Sans Serif"/>
              </a:rPr>
              <a:t> </a:t>
            </a:r>
            <a:r>
              <a:rPr sz="1200" spc="18" dirty="0">
                <a:latin typeface="Ubuntu" panose="020B0504030602030204" pitchFamily="34" charset="0"/>
                <a:cs typeface="Microsoft Sans Serif"/>
              </a:rPr>
              <a:t>involved</a:t>
            </a:r>
            <a:r>
              <a:rPr sz="1200" spc="-49" dirty="0">
                <a:latin typeface="Ubuntu" panose="020B0504030602030204" pitchFamily="34" charset="0"/>
                <a:cs typeface="Microsoft Sans Serif"/>
              </a:rPr>
              <a:t> </a:t>
            </a:r>
            <a:r>
              <a:rPr sz="1200" spc="26" dirty="0">
                <a:latin typeface="Ubuntu" panose="020B0504030602030204" pitchFamily="34" charset="0"/>
                <a:cs typeface="Microsoft Sans Serif"/>
              </a:rPr>
              <a:t>in</a:t>
            </a:r>
            <a:r>
              <a:rPr sz="1200" spc="-44" dirty="0">
                <a:latin typeface="Ubuntu" panose="020B0504030602030204" pitchFamily="34" charset="0"/>
                <a:cs typeface="Microsoft Sans Serif"/>
              </a:rPr>
              <a:t> </a:t>
            </a:r>
            <a:r>
              <a:rPr sz="1200" spc="-18" dirty="0">
                <a:latin typeface="Ubuntu" panose="020B0504030602030204" pitchFamily="34" charset="0"/>
                <a:cs typeface="Microsoft Sans Serif"/>
              </a:rPr>
              <a:t>Special</a:t>
            </a:r>
            <a:r>
              <a:rPr sz="1200" spc="-44" dirty="0">
                <a:latin typeface="Ubuntu" panose="020B0504030602030204" pitchFamily="34" charset="0"/>
                <a:cs typeface="Microsoft Sans Serif"/>
              </a:rPr>
              <a:t> </a:t>
            </a:r>
            <a:r>
              <a:rPr sz="1200" spc="4" dirty="0">
                <a:latin typeface="Ubuntu" panose="020B0504030602030204" pitchFamily="34" charset="0"/>
                <a:cs typeface="Microsoft Sans Serif"/>
              </a:rPr>
              <a:t>Olympics</a:t>
            </a:r>
            <a:r>
              <a:rPr sz="1200" spc="-49" dirty="0">
                <a:latin typeface="Ubuntu" panose="020B0504030602030204" pitchFamily="34" charset="0"/>
                <a:cs typeface="Microsoft Sans Serif"/>
              </a:rPr>
              <a:t> </a:t>
            </a:r>
            <a:r>
              <a:rPr sz="1200" spc="4" dirty="0">
                <a:latin typeface="Ubuntu" panose="020B0504030602030204" pitchFamily="34" charset="0"/>
                <a:cs typeface="Microsoft Sans Serif"/>
              </a:rPr>
              <a:t>and</a:t>
            </a:r>
            <a:r>
              <a:rPr sz="1200" spc="-44" dirty="0">
                <a:latin typeface="Ubuntu" panose="020B0504030602030204" pitchFamily="34" charset="0"/>
                <a:cs typeface="Microsoft Sans Serif"/>
              </a:rPr>
              <a:t> </a:t>
            </a:r>
            <a:r>
              <a:rPr sz="1200" spc="-35" dirty="0">
                <a:latin typeface="Ubuntu" panose="020B0504030602030204" pitchFamily="34" charset="0"/>
                <a:cs typeface="Microsoft Sans Serif"/>
              </a:rPr>
              <a:t>why?</a:t>
            </a:r>
            <a:endParaRPr sz="1200" dirty="0">
              <a:latin typeface="Ubuntu" panose="020B0504030602030204" pitchFamily="34" charset="0"/>
              <a:cs typeface="Microsoft Sans Serif"/>
            </a:endParaRPr>
          </a:p>
          <a:p>
            <a:pPr marL="541286" indent="-202282">
              <a:spcBef>
                <a:spcPts val="18"/>
              </a:spcBef>
              <a:buChar char="•"/>
              <a:tabLst>
                <a:tab pos="541286" algn="l"/>
                <a:tab pos="541846" algn="l"/>
              </a:tabLst>
            </a:pPr>
            <a:r>
              <a:rPr sz="1200" spc="26" dirty="0">
                <a:latin typeface="Ubuntu" panose="020B0504030602030204" pitchFamily="34" charset="0"/>
                <a:cs typeface="Microsoft Sans Serif"/>
              </a:rPr>
              <a:t>What</a:t>
            </a:r>
            <a:r>
              <a:rPr sz="1200" spc="-49" dirty="0">
                <a:latin typeface="Ubuntu" panose="020B0504030602030204" pitchFamily="34" charset="0"/>
                <a:cs typeface="Microsoft Sans Serif"/>
              </a:rPr>
              <a:t> </a:t>
            </a:r>
            <a:r>
              <a:rPr sz="1200" spc="9" dirty="0">
                <a:latin typeface="Ubuntu" panose="020B0504030602030204" pitchFamily="34" charset="0"/>
                <a:cs typeface="Microsoft Sans Serif"/>
              </a:rPr>
              <a:t>are</a:t>
            </a:r>
            <a:r>
              <a:rPr sz="1200" spc="-49" dirty="0">
                <a:latin typeface="Ubuntu" panose="020B0504030602030204" pitchFamily="34" charset="0"/>
                <a:cs typeface="Microsoft Sans Serif"/>
              </a:rPr>
              <a:t> </a:t>
            </a:r>
            <a:r>
              <a:rPr sz="1200" spc="31" dirty="0">
                <a:latin typeface="Ubuntu" panose="020B0504030602030204" pitchFamily="34" charset="0"/>
                <a:cs typeface="Microsoft Sans Serif"/>
              </a:rPr>
              <a:t>your</a:t>
            </a:r>
            <a:r>
              <a:rPr sz="1200" spc="-49" dirty="0">
                <a:latin typeface="Ubuntu" panose="020B0504030602030204" pitchFamily="34" charset="0"/>
                <a:cs typeface="Microsoft Sans Serif"/>
              </a:rPr>
              <a:t> </a:t>
            </a:r>
            <a:r>
              <a:rPr sz="1200" spc="40" dirty="0">
                <a:latin typeface="Ubuntu" panose="020B0504030602030204" pitchFamily="34" charset="0"/>
                <a:cs typeface="Microsoft Sans Serif"/>
              </a:rPr>
              <a:t>favorite</a:t>
            </a:r>
            <a:r>
              <a:rPr sz="1200" spc="-49" dirty="0">
                <a:latin typeface="Ubuntu" panose="020B0504030602030204" pitchFamily="34" charset="0"/>
                <a:cs typeface="Microsoft Sans Serif"/>
              </a:rPr>
              <a:t> </a:t>
            </a:r>
            <a:r>
              <a:rPr sz="1200" spc="26" dirty="0">
                <a:latin typeface="Ubuntu" panose="020B0504030602030204" pitchFamily="34" charset="0"/>
                <a:cs typeface="Microsoft Sans Serif"/>
              </a:rPr>
              <a:t>sports</a:t>
            </a:r>
            <a:r>
              <a:rPr sz="1200" spc="-49" dirty="0">
                <a:latin typeface="Ubuntu" panose="020B0504030602030204" pitchFamily="34" charset="0"/>
                <a:cs typeface="Microsoft Sans Serif"/>
              </a:rPr>
              <a:t> </a:t>
            </a:r>
            <a:r>
              <a:rPr sz="1200" spc="4" dirty="0">
                <a:latin typeface="Ubuntu" panose="020B0504030602030204" pitchFamily="34" charset="0"/>
                <a:cs typeface="Microsoft Sans Serif"/>
              </a:rPr>
              <a:t>and</a:t>
            </a:r>
            <a:r>
              <a:rPr sz="1200" spc="-49" dirty="0">
                <a:latin typeface="Ubuntu" panose="020B0504030602030204" pitchFamily="34" charset="0"/>
                <a:cs typeface="Microsoft Sans Serif"/>
              </a:rPr>
              <a:t> </a:t>
            </a:r>
            <a:r>
              <a:rPr sz="1200" spc="-35" dirty="0">
                <a:latin typeface="Ubuntu" panose="020B0504030602030204" pitchFamily="34" charset="0"/>
                <a:cs typeface="Microsoft Sans Serif"/>
              </a:rPr>
              <a:t>why?</a:t>
            </a:r>
            <a:endParaRPr sz="1200" dirty="0">
              <a:latin typeface="Ubuntu" panose="020B0504030602030204" pitchFamily="34" charset="0"/>
              <a:cs typeface="Microsoft Sans Serif"/>
            </a:endParaRPr>
          </a:p>
          <a:p>
            <a:pPr marL="541286" indent="-202282">
              <a:spcBef>
                <a:spcPts val="18"/>
              </a:spcBef>
              <a:buChar char="•"/>
              <a:tabLst>
                <a:tab pos="541286" algn="l"/>
                <a:tab pos="541846" algn="l"/>
              </a:tabLst>
            </a:pPr>
            <a:r>
              <a:rPr sz="1200" spc="22" dirty="0">
                <a:latin typeface="Ubuntu" panose="020B0504030602030204" pitchFamily="34" charset="0"/>
                <a:cs typeface="Microsoft Sans Serif"/>
              </a:rPr>
              <a:t>How</a:t>
            </a:r>
            <a:r>
              <a:rPr sz="1200" spc="-44" dirty="0">
                <a:latin typeface="Ubuntu" panose="020B0504030602030204" pitchFamily="34" charset="0"/>
                <a:cs typeface="Microsoft Sans Serif"/>
              </a:rPr>
              <a:t> </a:t>
            </a:r>
            <a:r>
              <a:rPr sz="1200" spc="-22" dirty="0">
                <a:latin typeface="Ubuntu" panose="020B0504030602030204" pitchFamily="34" charset="0"/>
                <a:cs typeface="Microsoft Sans Serif"/>
              </a:rPr>
              <a:t>is</a:t>
            </a:r>
            <a:r>
              <a:rPr sz="1200" spc="-40" dirty="0">
                <a:latin typeface="Ubuntu" panose="020B0504030602030204" pitchFamily="34" charset="0"/>
                <a:cs typeface="Microsoft Sans Serif"/>
              </a:rPr>
              <a:t> </a:t>
            </a:r>
            <a:r>
              <a:rPr sz="1200" spc="31" dirty="0">
                <a:latin typeface="Ubuntu" panose="020B0504030602030204" pitchFamily="34" charset="0"/>
                <a:cs typeface="Microsoft Sans Serif"/>
              </a:rPr>
              <a:t>your</a:t>
            </a:r>
            <a:r>
              <a:rPr sz="1200" spc="-40" dirty="0">
                <a:latin typeface="Ubuntu" panose="020B0504030602030204" pitchFamily="34" charset="0"/>
                <a:cs typeface="Microsoft Sans Serif"/>
              </a:rPr>
              <a:t> </a:t>
            </a:r>
            <a:r>
              <a:rPr sz="1200" spc="53" dirty="0">
                <a:latin typeface="Ubuntu" panose="020B0504030602030204" pitchFamily="34" charset="0"/>
                <a:cs typeface="Microsoft Sans Serif"/>
              </a:rPr>
              <a:t>life</a:t>
            </a:r>
            <a:r>
              <a:rPr sz="1200" spc="-44" dirty="0">
                <a:latin typeface="Ubuntu" panose="020B0504030602030204" pitchFamily="34" charset="0"/>
                <a:cs typeface="Microsoft Sans Serif"/>
              </a:rPr>
              <a:t> </a:t>
            </a:r>
            <a:r>
              <a:rPr sz="1200" spc="62" dirty="0">
                <a:latin typeface="Ubuntu" panose="020B0504030602030204" pitchFamily="34" charset="0"/>
                <a:cs typeface="Microsoft Sans Serif"/>
              </a:rPr>
              <a:t>different</a:t>
            </a:r>
            <a:r>
              <a:rPr sz="1200" spc="-40" dirty="0">
                <a:latin typeface="Ubuntu" panose="020B0504030602030204" pitchFamily="34" charset="0"/>
                <a:cs typeface="Microsoft Sans Serif"/>
              </a:rPr>
              <a:t> </a:t>
            </a:r>
            <a:r>
              <a:rPr sz="1200" spc="-13" dirty="0">
                <a:latin typeface="Ubuntu" panose="020B0504030602030204" pitchFamily="34" charset="0"/>
                <a:cs typeface="Microsoft Sans Serif"/>
              </a:rPr>
              <a:t>since</a:t>
            </a:r>
            <a:r>
              <a:rPr sz="1200" spc="-40" dirty="0">
                <a:latin typeface="Ubuntu" panose="020B0504030602030204" pitchFamily="34" charset="0"/>
                <a:cs typeface="Microsoft Sans Serif"/>
              </a:rPr>
              <a:t> </a:t>
            </a:r>
            <a:r>
              <a:rPr sz="1200" spc="18" dirty="0">
                <a:latin typeface="Ubuntu" panose="020B0504030602030204" pitchFamily="34" charset="0"/>
                <a:cs typeface="Microsoft Sans Serif"/>
              </a:rPr>
              <a:t>you</a:t>
            </a:r>
            <a:r>
              <a:rPr sz="1200" spc="-40" dirty="0">
                <a:latin typeface="Ubuntu" panose="020B0504030602030204" pitchFamily="34" charset="0"/>
                <a:cs typeface="Microsoft Sans Serif"/>
              </a:rPr>
              <a:t> </a:t>
            </a:r>
            <a:r>
              <a:rPr sz="1200" spc="40" dirty="0">
                <a:latin typeface="Ubuntu" panose="020B0504030602030204" pitchFamily="34" charset="0"/>
                <a:cs typeface="Microsoft Sans Serif"/>
              </a:rPr>
              <a:t>started</a:t>
            </a:r>
            <a:r>
              <a:rPr sz="1200" spc="-44" dirty="0">
                <a:latin typeface="Ubuntu" panose="020B0504030602030204" pitchFamily="34" charset="0"/>
                <a:cs typeface="Microsoft Sans Serif"/>
              </a:rPr>
              <a:t> </a:t>
            </a:r>
            <a:r>
              <a:rPr sz="1200" spc="66" dirty="0">
                <a:latin typeface="Ubuntu" panose="020B0504030602030204" pitchFamily="34" charset="0"/>
                <a:cs typeface="Microsoft Sans Serif"/>
              </a:rPr>
              <a:t>with</a:t>
            </a:r>
            <a:r>
              <a:rPr sz="1200" spc="-40" dirty="0">
                <a:latin typeface="Ubuntu" panose="020B0504030602030204" pitchFamily="34" charset="0"/>
                <a:cs typeface="Microsoft Sans Serif"/>
              </a:rPr>
              <a:t> </a:t>
            </a:r>
            <a:r>
              <a:rPr sz="1200" spc="-18" dirty="0">
                <a:latin typeface="Ubuntu" panose="020B0504030602030204" pitchFamily="34" charset="0"/>
                <a:cs typeface="Microsoft Sans Serif"/>
              </a:rPr>
              <a:t>Special</a:t>
            </a:r>
            <a:r>
              <a:rPr sz="1200" spc="-40" dirty="0">
                <a:latin typeface="Ubuntu" panose="020B0504030602030204" pitchFamily="34" charset="0"/>
                <a:cs typeface="Microsoft Sans Serif"/>
              </a:rPr>
              <a:t> </a:t>
            </a:r>
            <a:r>
              <a:rPr sz="1200" spc="-18" dirty="0">
                <a:latin typeface="Ubuntu" panose="020B0504030602030204" pitchFamily="34" charset="0"/>
                <a:cs typeface="Microsoft Sans Serif"/>
              </a:rPr>
              <a:t>Olympics?</a:t>
            </a:r>
            <a:endParaRPr sz="1200" dirty="0">
              <a:latin typeface="Ubuntu" panose="020B0504030602030204" pitchFamily="34" charset="0"/>
              <a:cs typeface="Microsoft Sans Serif"/>
            </a:endParaRPr>
          </a:p>
          <a:p>
            <a:pPr marL="541286" indent="-202282">
              <a:spcBef>
                <a:spcPts val="18"/>
              </a:spcBef>
              <a:buChar char="•"/>
              <a:tabLst>
                <a:tab pos="541286" algn="l"/>
                <a:tab pos="541846" algn="l"/>
              </a:tabLst>
            </a:pPr>
            <a:r>
              <a:rPr sz="1200" spc="26" dirty="0">
                <a:latin typeface="Ubuntu" panose="020B0504030602030204" pitchFamily="34" charset="0"/>
                <a:cs typeface="Microsoft Sans Serif"/>
              </a:rPr>
              <a:t>What</a:t>
            </a:r>
            <a:r>
              <a:rPr sz="1200" spc="-44" dirty="0">
                <a:latin typeface="Ubuntu" panose="020B0504030602030204" pitchFamily="34" charset="0"/>
                <a:cs typeface="Microsoft Sans Serif"/>
              </a:rPr>
              <a:t> </a:t>
            </a:r>
            <a:r>
              <a:rPr sz="1200" spc="4" dirty="0">
                <a:latin typeface="Ubuntu" panose="020B0504030602030204" pitchFamily="34" charset="0"/>
                <a:cs typeface="Microsoft Sans Serif"/>
              </a:rPr>
              <a:t>does</a:t>
            </a:r>
            <a:r>
              <a:rPr sz="1200" spc="-44" dirty="0">
                <a:latin typeface="Ubuntu" panose="020B0504030602030204" pitchFamily="34" charset="0"/>
                <a:cs typeface="Microsoft Sans Serif"/>
              </a:rPr>
              <a:t> </a:t>
            </a:r>
            <a:r>
              <a:rPr sz="1200" spc="-18" dirty="0">
                <a:latin typeface="Ubuntu" panose="020B0504030602030204" pitchFamily="34" charset="0"/>
                <a:cs typeface="Microsoft Sans Serif"/>
              </a:rPr>
              <a:t>Special</a:t>
            </a:r>
            <a:r>
              <a:rPr sz="1200" spc="-44" dirty="0">
                <a:latin typeface="Ubuntu" panose="020B0504030602030204" pitchFamily="34" charset="0"/>
                <a:cs typeface="Microsoft Sans Serif"/>
              </a:rPr>
              <a:t> </a:t>
            </a:r>
            <a:r>
              <a:rPr sz="1200" spc="4" dirty="0">
                <a:latin typeface="Ubuntu" panose="020B0504030602030204" pitchFamily="34" charset="0"/>
                <a:cs typeface="Microsoft Sans Serif"/>
              </a:rPr>
              <a:t>Olympics</a:t>
            </a:r>
            <a:r>
              <a:rPr sz="1200" spc="-44" dirty="0">
                <a:latin typeface="Ubuntu" panose="020B0504030602030204" pitchFamily="34" charset="0"/>
                <a:cs typeface="Microsoft Sans Serif"/>
              </a:rPr>
              <a:t> </a:t>
            </a:r>
            <a:r>
              <a:rPr sz="1200" spc="4" dirty="0">
                <a:latin typeface="Ubuntu" panose="020B0504030602030204" pitchFamily="34" charset="0"/>
                <a:cs typeface="Microsoft Sans Serif"/>
              </a:rPr>
              <a:t>mean</a:t>
            </a:r>
            <a:r>
              <a:rPr sz="1200" spc="-44" dirty="0">
                <a:latin typeface="Ubuntu" panose="020B0504030602030204" pitchFamily="34" charset="0"/>
                <a:cs typeface="Microsoft Sans Serif"/>
              </a:rPr>
              <a:t> </a:t>
            </a:r>
            <a:r>
              <a:rPr sz="1200" spc="88" dirty="0">
                <a:latin typeface="Ubuntu" panose="020B0504030602030204" pitchFamily="34" charset="0"/>
                <a:cs typeface="Microsoft Sans Serif"/>
              </a:rPr>
              <a:t>to</a:t>
            </a:r>
            <a:r>
              <a:rPr sz="1200" spc="-44" dirty="0">
                <a:latin typeface="Ubuntu" panose="020B0504030602030204" pitchFamily="34" charset="0"/>
                <a:cs typeface="Microsoft Sans Serif"/>
              </a:rPr>
              <a:t> </a:t>
            </a:r>
            <a:r>
              <a:rPr sz="1200" spc="-35" dirty="0">
                <a:latin typeface="Ubuntu" panose="020B0504030602030204" pitchFamily="34" charset="0"/>
                <a:cs typeface="Microsoft Sans Serif"/>
              </a:rPr>
              <a:t>you?</a:t>
            </a:r>
            <a:r>
              <a:rPr sz="1200" spc="-44" dirty="0">
                <a:latin typeface="Ubuntu" panose="020B0504030602030204" pitchFamily="34" charset="0"/>
                <a:cs typeface="Microsoft Sans Serif"/>
              </a:rPr>
              <a:t> </a:t>
            </a:r>
            <a:r>
              <a:rPr sz="1200" spc="22" dirty="0">
                <a:latin typeface="Ubuntu" panose="020B0504030602030204" pitchFamily="34" charset="0"/>
                <a:cs typeface="Microsoft Sans Serif"/>
              </a:rPr>
              <a:t>How</a:t>
            </a:r>
            <a:r>
              <a:rPr sz="1200" spc="-44" dirty="0">
                <a:latin typeface="Ubuntu" panose="020B0504030602030204" pitchFamily="34" charset="0"/>
                <a:cs typeface="Microsoft Sans Serif"/>
              </a:rPr>
              <a:t> </a:t>
            </a:r>
            <a:r>
              <a:rPr sz="1200" spc="-31" dirty="0">
                <a:latin typeface="Ubuntu" panose="020B0504030602030204" pitchFamily="34" charset="0"/>
                <a:cs typeface="Microsoft Sans Serif"/>
              </a:rPr>
              <a:t>has</a:t>
            </a:r>
            <a:r>
              <a:rPr sz="1200" spc="-44" dirty="0">
                <a:latin typeface="Ubuntu" panose="020B0504030602030204" pitchFamily="34" charset="0"/>
                <a:cs typeface="Microsoft Sans Serif"/>
              </a:rPr>
              <a:t> </a:t>
            </a:r>
            <a:r>
              <a:rPr sz="1200" spc="88" dirty="0">
                <a:latin typeface="Ubuntu" panose="020B0504030602030204" pitchFamily="34" charset="0"/>
                <a:cs typeface="Microsoft Sans Serif"/>
              </a:rPr>
              <a:t>it</a:t>
            </a:r>
            <a:r>
              <a:rPr sz="1200" spc="-44" dirty="0">
                <a:latin typeface="Ubuntu" panose="020B0504030602030204" pitchFamily="34" charset="0"/>
                <a:cs typeface="Microsoft Sans Serif"/>
              </a:rPr>
              <a:t> </a:t>
            </a:r>
            <a:r>
              <a:rPr sz="1200" dirty="0">
                <a:latin typeface="Ubuntu" panose="020B0504030602030204" pitchFamily="34" charset="0"/>
                <a:cs typeface="Microsoft Sans Serif"/>
              </a:rPr>
              <a:t>changed</a:t>
            </a:r>
            <a:r>
              <a:rPr sz="1200" spc="-44" dirty="0">
                <a:latin typeface="Ubuntu" panose="020B0504030602030204" pitchFamily="34" charset="0"/>
                <a:cs typeface="Microsoft Sans Serif"/>
              </a:rPr>
              <a:t> </a:t>
            </a:r>
            <a:r>
              <a:rPr sz="1200" spc="-35" dirty="0">
                <a:latin typeface="Ubuntu" panose="020B0504030602030204" pitchFamily="34" charset="0"/>
                <a:cs typeface="Microsoft Sans Serif"/>
              </a:rPr>
              <a:t>you?</a:t>
            </a:r>
            <a:endParaRPr sz="1200" dirty="0">
              <a:latin typeface="Ubuntu" panose="020B0504030602030204" pitchFamily="34" charset="0"/>
              <a:cs typeface="Microsoft Sans Serif"/>
            </a:endParaRPr>
          </a:p>
          <a:p>
            <a:pPr marL="541286" indent="-202282">
              <a:spcBef>
                <a:spcPts val="18"/>
              </a:spcBef>
              <a:buChar char="•"/>
              <a:tabLst>
                <a:tab pos="541286" algn="l"/>
                <a:tab pos="541846" algn="l"/>
              </a:tabLst>
            </a:pPr>
            <a:r>
              <a:rPr sz="1200" spc="26" dirty="0">
                <a:latin typeface="Ubuntu" panose="020B0504030602030204" pitchFamily="34" charset="0"/>
                <a:cs typeface="Microsoft Sans Serif"/>
              </a:rPr>
              <a:t>What</a:t>
            </a:r>
            <a:r>
              <a:rPr sz="1200" spc="-57" dirty="0">
                <a:latin typeface="Ubuntu" panose="020B0504030602030204" pitchFamily="34" charset="0"/>
                <a:cs typeface="Microsoft Sans Serif"/>
              </a:rPr>
              <a:t> </a:t>
            </a:r>
            <a:r>
              <a:rPr sz="1200" spc="9" dirty="0">
                <a:latin typeface="Ubuntu" panose="020B0504030602030204" pitchFamily="34" charset="0"/>
                <a:cs typeface="Microsoft Sans Serif"/>
              </a:rPr>
              <a:t>are</a:t>
            </a:r>
            <a:r>
              <a:rPr sz="1200" spc="-53" dirty="0">
                <a:latin typeface="Ubuntu" panose="020B0504030602030204" pitchFamily="34" charset="0"/>
                <a:cs typeface="Microsoft Sans Serif"/>
              </a:rPr>
              <a:t> </a:t>
            </a:r>
            <a:r>
              <a:rPr sz="1200" spc="18" dirty="0">
                <a:latin typeface="Ubuntu" panose="020B0504030602030204" pitchFamily="34" charset="0"/>
                <a:cs typeface="Microsoft Sans Serif"/>
              </a:rPr>
              <a:t>you</a:t>
            </a:r>
            <a:r>
              <a:rPr sz="1200" spc="-53" dirty="0">
                <a:latin typeface="Ubuntu" panose="020B0504030602030204" pitchFamily="34" charset="0"/>
                <a:cs typeface="Microsoft Sans Serif"/>
              </a:rPr>
              <a:t> </a:t>
            </a:r>
            <a:r>
              <a:rPr sz="1200" spc="40" dirty="0">
                <a:latin typeface="Ubuntu" panose="020B0504030602030204" pitchFamily="34" charset="0"/>
                <a:cs typeface="Microsoft Sans Serif"/>
              </a:rPr>
              <a:t>most</a:t>
            </a:r>
            <a:r>
              <a:rPr sz="1200" spc="-53" dirty="0">
                <a:latin typeface="Ubuntu" panose="020B0504030602030204" pitchFamily="34" charset="0"/>
                <a:cs typeface="Microsoft Sans Serif"/>
              </a:rPr>
              <a:t> </a:t>
            </a:r>
            <a:r>
              <a:rPr sz="1200" spc="40" dirty="0">
                <a:latin typeface="Ubuntu" panose="020B0504030602030204" pitchFamily="34" charset="0"/>
                <a:cs typeface="Microsoft Sans Serif"/>
              </a:rPr>
              <a:t>proud</a:t>
            </a:r>
            <a:r>
              <a:rPr sz="1200" spc="-53" dirty="0">
                <a:latin typeface="Ubuntu" panose="020B0504030602030204" pitchFamily="34" charset="0"/>
                <a:cs typeface="Microsoft Sans Serif"/>
              </a:rPr>
              <a:t> </a:t>
            </a:r>
            <a:r>
              <a:rPr sz="1200" spc="4" dirty="0">
                <a:latin typeface="Ubuntu" panose="020B0504030602030204" pitchFamily="34" charset="0"/>
                <a:cs typeface="Microsoft Sans Serif"/>
              </a:rPr>
              <a:t>of?</a:t>
            </a:r>
            <a:endParaRPr sz="1200" dirty="0">
              <a:latin typeface="Ubuntu" panose="020B0504030602030204" pitchFamily="34" charset="0"/>
              <a:cs typeface="Microsoft Sans Serif"/>
            </a:endParaRPr>
          </a:p>
          <a:p>
            <a:pPr marL="541286" marR="146808" indent="-202282">
              <a:lnSpc>
                <a:spcPct val="101200"/>
              </a:lnSpc>
              <a:buChar char="•"/>
              <a:tabLst>
                <a:tab pos="541286" algn="l"/>
                <a:tab pos="541846" algn="l"/>
              </a:tabLst>
            </a:pPr>
            <a:r>
              <a:rPr sz="1200" spc="22" dirty="0">
                <a:latin typeface="Ubuntu" panose="020B0504030602030204" pitchFamily="34" charset="0"/>
                <a:cs typeface="Microsoft Sans Serif"/>
              </a:rPr>
              <a:t>How</a:t>
            </a:r>
            <a:r>
              <a:rPr sz="1200" spc="-44" dirty="0">
                <a:latin typeface="Ubuntu" panose="020B0504030602030204" pitchFamily="34" charset="0"/>
                <a:cs typeface="Microsoft Sans Serif"/>
              </a:rPr>
              <a:t> </a:t>
            </a:r>
            <a:r>
              <a:rPr sz="1200" spc="9" dirty="0">
                <a:latin typeface="Ubuntu" panose="020B0504030602030204" pitchFamily="34" charset="0"/>
                <a:cs typeface="Microsoft Sans Serif"/>
              </a:rPr>
              <a:t>are</a:t>
            </a:r>
            <a:r>
              <a:rPr sz="1200" spc="-40" dirty="0">
                <a:latin typeface="Ubuntu" panose="020B0504030602030204" pitchFamily="34" charset="0"/>
                <a:cs typeface="Microsoft Sans Serif"/>
              </a:rPr>
              <a:t> </a:t>
            </a:r>
            <a:r>
              <a:rPr sz="1200" spc="31" dirty="0">
                <a:latin typeface="Ubuntu" panose="020B0504030602030204" pitchFamily="34" charset="0"/>
                <a:cs typeface="Microsoft Sans Serif"/>
              </a:rPr>
              <a:t>people</a:t>
            </a:r>
            <a:r>
              <a:rPr sz="1200" spc="-44" dirty="0">
                <a:latin typeface="Ubuntu" panose="020B0504030602030204" pitchFamily="34" charset="0"/>
                <a:cs typeface="Microsoft Sans Serif"/>
              </a:rPr>
              <a:t> </a:t>
            </a:r>
            <a:r>
              <a:rPr sz="1200" spc="66" dirty="0">
                <a:latin typeface="Ubuntu" panose="020B0504030602030204" pitchFamily="34" charset="0"/>
                <a:cs typeface="Microsoft Sans Serif"/>
              </a:rPr>
              <a:t>with</a:t>
            </a:r>
            <a:r>
              <a:rPr sz="1200" spc="-40" dirty="0">
                <a:latin typeface="Ubuntu" panose="020B0504030602030204" pitchFamily="34" charset="0"/>
                <a:cs typeface="Microsoft Sans Serif"/>
              </a:rPr>
              <a:t> </a:t>
            </a:r>
            <a:r>
              <a:rPr sz="1200" spc="35" dirty="0">
                <a:latin typeface="Ubuntu" panose="020B0504030602030204" pitchFamily="34" charset="0"/>
                <a:cs typeface="Microsoft Sans Serif"/>
              </a:rPr>
              <a:t>intellectual</a:t>
            </a:r>
            <a:r>
              <a:rPr sz="1200" spc="-44" dirty="0">
                <a:latin typeface="Ubuntu" panose="020B0504030602030204" pitchFamily="34" charset="0"/>
                <a:cs typeface="Microsoft Sans Serif"/>
              </a:rPr>
              <a:t> </a:t>
            </a:r>
            <a:r>
              <a:rPr sz="1200" spc="18" dirty="0">
                <a:latin typeface="Ubuntu" panose="020B0504030602030204" pitchFamily="34" charset="0"/>
                <a:cs typeface="Microsoft Sans Serif"/>
              </a:rPr>
              <a:t>disabilities</a:t>
            </a:r>
            <a:r>
              <a:rPr sz="1200" spc="-40" dirty="0">
                <a:latin typeface="Ubuntu" panose="020B0504030602030204" pitchFamily="34" charset="0"/>
                <a:cs typeface="Microsoft Sans Serif"/>
              </a:rPr>
              <a:t> </a:t>
            </a:r>
            <a:r>
              <a:rPr sz="1200" spc="49" dirty="0">
                <a:latin typeface="Ubuntu" panose="020B0504030602030204" pitchFamily="34" charset="0"/>
                <a:cs typeface="Microsoft Sans Serif"/>
              </a:rPr>
              <a:t>treated</a:t>
            </a:r>
            <a:r>
              <a:rPr sz="1200" spc="-40" dirty="0">
                <a:latin typeface="Ubuntu" panose="020B0504030602030204" pitchFamily="34" charset="0"/>
                <a:cs typeface="Microsoft Sans Serif"/>
              </a:rPr>
              <a:t> </a:t>
            </a:r>
            <a:r>
              <a:rPr sz="1200" spc="26" dirty="0">
                <a:latin typeface="Ubuntu" panose="020B0504030602030204" pitchFamily="34" charset="0"/>
                <a:cs typeface="Microsoft Sans Serif"/>
              </a:rPr>
              <a:t>in</a:t>
            </a:r>
            <a:r>
              <a:rPr sz="1200" spc="-44" dirty="0">
                <a:latin typeface="Ubuntu" panose="020B0504030602030204" pitchFamily="34" charset="0"/>
                <a:cs typeface="Microsoft Sans Serif"/>
              </a:rPr>
              <a:t> </a:t>
            </a:r>
            <a:r>
              <a:rPr sz="1200" spc="31" dirty="0">
                <a:latin typeface="Ubuntu" panose="020B0504030602030204" pitchFamily="34" charset="0"/>
                <a:cs typeface="Microsoft Sans Serif"/>
              </a:rPr>
              <a:t>your</a:t>
            </a:r>
            <a:r>
              <a:rPr sz="1200" spc="-40" dirty="0">
                <a:latin typeface="Ubuntu" panose="020B0504030602030204" pitchFamily="34" charset="0"/>
                <a:cs typeface="Microsoft Sans Serif"/>
              </a:rPr>
              <a:t> </a:t>
            </a:r>
            <a:r>
              <a:rPr sz="1200" spc="9" dirty="0">
                <a:latin typeface="Ubuntu" panose="020B0504030602030204" pitchFamily="34" charset="0"/>
                <a:cs typeface="Microsoft Sans Serif"/>
              </a:rPr>
              <a:t>country?</a:t>
            </a:r>
            <a:r>
              <a:rPr sz="1200" spc="-44" dirty="0">
                <a:latin typeface="Ubuntu" panose="020B0504030602030204" pitchFamily="34" charset="0"/>
                <a:cs typeface="Microsoft Sans Serif"/>
              </a:rPr>
              <a:t> </a:t>
            </a:r>
            <a:r>
              <a:rPr sz="1200" spc="22" dirty="0">
                <a:latin typeface="Ubuntu" panose="020B0504030602030204" pitchFamily="34" charset="0"/>
                <a:cs typeface="Microsoft Sans Serif"/>
              </a:rPr>
              <a:t>How</a:t>
            </a:r>
            <a:r>
              <a:rPr sz="1200" spc="-40" dirty="0">
                <a:latin typeface="Ubuntu" panose="020B0504030602030204" pitchFamily="34" charset="0"/>
                <a:cs typeface="Microsoft Sans Serif"/>
              </a:rPr>
              <a:t> </a:t>
            </a:r>
            <a:r>
              <a:rPr sz="1200" spc="-22" dirty="0">
                <a:latin typeface="Ubuntu" panose="020B0504030602030204" pitchFamily="34" charset="0"/>
                <a:cs typeface="Microsoft Sans Serif"/>
              </a:rPr>
              <a:t>is </a:t>
            </a:r>
            <a:r>
              <a:rPr sz="1200" spc="-313" dirty="0">
                <a:latin typeface="Ubuntu" panose="020B0504030602030204" pitchFamily="34" charset="0"/>
                <a:cs typeface="Microsoft Sans Serif"/>
              </a:rPr>
              <a:t> </a:t>
            </a:r>
            <a:r>
              <a:rPr sz="1200" spc="31" dirty="0">
                <a:latin typeface="Ubuntu" panose="020B0504030602030204" pitchFamily="34" charset="0"/>
                <a:cs typeface="Microsoft Sans Serif"/>
              </a:rPr>
              <a:t>this</a:t>
            </a:r>
            <a:r>
              <a:rPr sz="1200" spc="-49" dirty="0">
                <a:latin typeface="Ubuntu" panose="020B0504030602030204" pitchFamily="34" charset="0"/>
                <a:cs typeface="Microsoft Sans Serif"/>
              </a:rPr>
              <a:t> </a:t>
            </a:r>
            <a:r>
              <a:rPr sz="1200" spc="-44" dirty="0">
                <a:latin typeface="Ubuntu" panose="020B0504030602030204" pitchFamily="34" charset="0"/>
                <a:cs typeface="Microsoft Sans Serif"/>
              </a:rPr>
              <a:t>a </a:t>
            </a:r>
            <a:r>
              <a:rPr sz="1200" spc="40" dirty="0">
                <a:latin typeface="Ubuntu" panose="020B0504030602030204" pitchFamily="34" charset="0"/>
                <a:cs typeface="Microsoft Sans Serif"/>
              </a:rPr>
              <a:t>problem</a:t>
            </a:r>
            <a:r>
              <a:rPr sz="1200" spc="-44" dirty="0">
                <a:latin typeface="Ubuntu" panose="020B0504030602030204" pitchFamily="34" charset="0"/>
                <a:cs typeface="Microsoft Sans Serif"/>
              </a:rPr>
              <a:t> </a:t>
            </a:r>
            <a:r>
              <a:rPr sz="1200" spc="79" dirty="0">
                <a:latin typeface="Ubuntu" panose="020B0504030602030204" pitchFamily="34" charset="0"/>
                <a:cs typeface="Microsoft Sans Serif"/>
              </a:rPr>
              <a:t>for</a:t>
            </a:r>
            <a:r>
              <a:rPr sz="1200" spc="-44" dirty="0">
                <a:latin typeface="Ubuntu" panose="020B0504030602030204" pitchFamily="34" charset="0"/>
                <a:cs typeface="Microsoft Sans Serif"/>
              </a:rPr>
              <a:t> </a:t>
            </a:r>
            <a:r>
              <a:rPr sz="1200" spc="-35" dirty="0">
                <a:latin typeface="Ubuntu" panose="020B0504030602030204" pitchFamily="34" charset="0"/>
                <a:cs typeface="Microsoft Sans Serif"/>
              </a:rPr>
              <a:t>you?</a:t>
            </a:r>
            <a:endParaRPr sz="1200" dirty="0">
              <a:latin typeface="Ubuntu" panose="020B0504030602030204" pitchFamily="34" charset="0"/>
              <a:cs typeface="Microsoft Sans Serif"/>
            </a:endParaRPr>
          </a:p>
          <a:p>
            <a:pPr marL="541286" marR="466201" indent="-202282">
              <a:lnSpc>
                <a:spcPct val="101200"/>
              </a:lnSpc>
              <a:buChar char="•"/>
              <a:tabLst>
                <a:tab pos="541286" algn="l"/>
                <a:tab pos="541846" algn="l"/>
              </a:tabLst>
            </a:pPr>
            <a:r>
              <a:rPr sz="1200" spc="22" dirty="0">
                <a:latin typeface="Ubuntu" panose="020B0504030602030204" pitchFamily="34" charset="0"/>
                <a:cs typeface="Microsoft Sans Serif"/>
              </a:rPr>
              <a:t>How</a:t>
            </a:r>
            <a:r>
              <a:rPr sz="1200" spc="-49" dirty="0">
                <a:latin typeface="Ubuntu" panose="020B0504030602030204" pitchFamily="34" charset="0"/>
                <a:cs typeface="Microsoft Sans Serif"/>
              </a:rPr>
              <a:t> </a:t>
            </a:r>
            <a:r>
              <a:rPr sz="1200" spc="-31" dirty="0">
                <a:latin typeface="Ubuntu" panose="020B0504030602030204" pitchFamily="34" charset="0"/>
                <a:cs typeface="Microsoft Sans Serif"/>
              </a:rPr>
              <a:t>has</a:t>
            </a:r>
            <a:r>
              <a:rPr sz="1200" spc="-44" dirty="0">
                <a:latin typeface="Ubuntu" panose="020B0504030602030204" pitchFamily="34" charset="0"/>
                <a:cs typeface="Microsoft Sans Serif"/>
              </a:rPr>
              <a:t> </a:t>
            </a:r>
            <a:r>
              <a:rPr sz="1200" spc="-18" dirty="0">
                <a:latin typeface="Ubuntu" panose="020B0504030602030204" pitchFamily="34" charset="0"/>
                <a:cs typeface="Microsoft Sans Serif"/>
              </a:rPr>
              <a:t>Special</a:t>
            </a:r>
            <a:r>
              <a:rPr sz="1200" spc="-44" dirty="0">
                <a:latin typeface="Ubuntu" panose="020B0504030602030204" pitchFamily="34" charset="0"/>
                <a:cs typeface="Microsoft Sans Serif"/>
              </a:rPr>
              <a:t> </a:t>
            </a:r>
            <a:r>
              <a:rPr sz="1200" spc="4" dirty="0">
                <a:latin typeface="Ubuntu" panose="020B0504030602030204" pitchFamily="34" charset="0"/>
                <a:cs typeface="Microsoft Sans Serif"/>
              </a:rPr>
              <a:t>Olympics</a:t>
            </a:r>
            <a:r>
              <a:rPr sz="1200" spc="-49" dirty="0">
                <a:latin typeface="Ubuntu" panose="020B0504030602030204" pitchFamily="34" charset="0"/>
                <a:cs typeface="Microsoft Sans Serif"/>
              </a:rPr>
              <a:t> </a:t>
            </a:r>
            <a:r>
              <a:rPr sz="1200" spc="26" dirty="0">
                <a:latin typeface="Ubuntu" panose="020B0504030602030204" pitchFamily="34" charset="0"/>
                <a:cs typeface="Microsoft Sans Serif"/>
              </a:rPr>
              <a:t>improved</a:t>
            </a:r>
            <a:r>
              <a:rPr sz="1200" spc="-44" dirty="0">
                <a:latin typeface="Ubuntu" panose="020B0504030602030204" pitchFamily="34" charset="0"/>
                <a:cs typeface="Microsoft Sans Serif"/>
              </a:rPr>
              <a:t> </a:t>
            </a:r>
            <a:r>
              <a:rPr sz="1200" spc="49" dirty="0">
                <a:latin typeface="Ubuntu" panose="020B0504030602030204" pitchFamily="34" charset="0"/>
                <a:cs typeface="Microsoft Sans Serif"/>
              </a:rPr>
              <a:t>attitudes</a:t>
            </a:r>
            <a:r>
              <a:rPr sz="1200" spc="-44" dirty="0">
                <a:latin typeface="Ubuntu" panose="020B0504030602030204" pitchFamily="34" charset="0"/>
                <a:cs typeface="Microsoft Sans Serif"/>
              </a:rPr>
              <a:t> </a:t>
            </a:r>
            <a:r>
              <a:rPr sz="1200" spc="4" dirty="0">
                <a:latin typeface="Ubuntu" panose="020B0504030602030204" pitchFamily="34" charset="0"/>
                <a:cs typeface="Microsoft Sans Serif"/>
              </a:rPr>
              <a:t>and</a:t>
            </a:r>
            <a:r>
              <a:rPr sz="1200" spc="-49" dirty="0">
                <a:latin typeface="Ubuntu" panose="020B0504030602030204" pitchFamily="34" charset="0"/>
                <a:cs typeface="Microsoft Sans Serif"/>
              </a:rPr>
              <a:t> </a:t>
            </a:r>
            <a:r>
              <a:rPr sz="1200" spc="26" dirty="0">
                <a:latin typeface="Ubuntu" panose="020B0504030602030204" pitchFamily="34" charset="0"/>
                <a:cs typeface="Microsoft Sans Serif"/>
              </a:rPr>
              <a:t>helped</a:t>
            </a:r>
            <a:r>
              <a:rPr sz="1200" spc="-44" dirty="0">
                <a:latin typeface="Ubuntu" panose="020B0504030602030204" pitchFamily="34" charset="0"/>
                <a:cs typeface="Microsoft Sans Serif"/>
              </a:rPr>
              <a:t> </a:t>
            </a:r>
            <a:r>
              <a:rPr sz="1200" spc="35" dirty="0">
                <a:latin typeface="Ubuntu" panose="020B0504030602030204" pitchFamily="34" charset="0"/>
                <a:cs typeface="Microsoft Sans Serif"/>
              </a:rPr>
              <a:t>build</a:t>
            </a:r>
            <a:r>
              <a:rPr sz="1200" spc="-44" dirty="0">
                <a:latin typeface="Ubuntu" panose="020B0504030602030204" pitchFamily="34" charset="0"/>
                <a:cs typeface="Microsoft Sans Serif"/>
              </a:rPr>
              <a:t> </a:t>
            </a:r>
            <a:r>
              <a:rPr sz="1200" spc="44" dirty="0">
                <a:latin typeface="Ubuntu" panose="020B0504030602030204" pitchFamily="34" charset="0"/>
                <a:cs typeface="Microsoft Sans Serif"/>
              </a:rPr>
              <a:t>unity</a:t>
            </a:r>
            <a:r>
              <a:rPr sz="1200" spc="-49" dirty="0">
                <a:latin typeface="Ubuntu" panose="020B0504030602030204" pitchFamily="34" charset="0"/>
                <a:cs typeface="Microsoft Sans Serif"/>
              </a:rPr>
              <a:t> </a:t>
            </a:r>
            <a:r>
              <a:rPr sz="1200" spc="53" dirty="0">
                <a:latin typeface="Ubuntu" panose="020B0504030602030204" pitchFamily="34" charset="0"/>
                <a:cs typeface="Microsoft Sans Serif"/>
              </a:rPr>
              <a:t>or </a:t>
            </a:r>
            <a:r>
              <a:rPr sz="1200" spc="-313" dirty="0">
                <a:latin typeface="Ubuntu" panose="020B0504030602030204" pitchFamily="34" charset="0"/>
                <a:cs typeface="Microsoft Sans Serif"/>
              </a:rPr>
              <a:t> </a:t>
            </a:r>
            <a:r>
              <a:rPr sz="1200" spc="26" dirty="0">
                <a:latin typeface="Ubuntu" panose="020B0504030602030204" pitchFamily="34" charset="0"/>
                <a:cs typeface="Microsoft Sans Serif"/>
              </a:rPr>
              <a:t>community</a:t>
            </a:r>
            <a:r>
              <a:rPr sz="1200" spc="-49" dirty="0">
                <a:latin typeface="Ubuntu" panose="020B0504030602030204" pitchFamily="34" charset="0"/>
                <a:cs typeface="Microsoft Sans Serif"/>
              </a:rPr>
              <a:t> </a:t>
            </a:r>
            <a:r>
              <a:rPr sz="1200" spc="26" dirty="0">
                <a:latin typeface="Ubuntu" panose="020B0504030602030204" pitchFamily="34" charset="0"/>
                <a:cs typeface="Microsoft Sans Serif"/>
              </a:rPr>
              <a:t>in</a:t>
            </a:r>
            <a:r>
              <a:rPr sz="1200" spc="-44" dirty="0">
                <a:latin typeface="Ubuntu" panose="020B0504030602030204" pitchFamily="34" charset="0"/>
                <a:cs typeface="Microsoft Sans Serif"/>
              </a:rPr>
              <a:t> </a:t>
            </a:r>
            <a:r>
              <a:rPr sz="1200" spc="31" dirty="0">
                <a:latin typeface="Ubuntu" panose="020B0504030602030204" pitchFamily="34" charset="0"/>
                <a:cs typeface="Microsoft Sans Serif"/>
              </a:rPr>
              <a:t>your</a:t>
            </a:r>
            <a:r>
              <a:rPr sz="1200" spc="-44" dirty="0">
                <a:latin typeface="Ubuntu" panose="020B0504030602030204" pitchFamily="34" charset="0"/>
                <a:cs typeface="Microsoft Sans Serif"/>
              </a:rPr>
              <a:t> </a:t>
            </a:r>
            <a:r>
              <a:rPr sz="1200" spc="9" dirty="0">
                <a:latin typeface="Ubuntu" panose="020B0504030602030204" pitchFamily="34" charset="0"/>
                <a:cs typeface="Microsoft Sans Serif"/>
              </a:rPr>
              <a:t>country?</a:t>
            </a:r>
            <a:endParaRPr sz="1200" dirty="0">
              <a:latin typeface="Ubuntu" panose="020B0504030602030204" pitchFamily="34" charset="0"/>
              <a:cs typeface="Microsoft Sans Serif"/>
            </a:endParaRPr>
          </a:p>
        </p:txBody>
      </p:sp>
      <p:sp>
        <p:nvSpPr>
          <p:cNvPr id="16" name="object 2">
            <a:extLst>
              <a:ext uri="{FF2B5EF4-FFF2-40B4-BE49-F238E27FC236}">
                <a16:creationId xmlns:a16="http://schemas.microsoft.com/office/drawing/2014/main" id="{10C4CED0-316A-4165-8EAC-34041A0EA27B}"/>
              </a:ext>
            </a:extLst>
          </p:cNvPr>
          <p:cNvSpPr/>
          <p:nvPr/>
        </p:nvSpPr>
        <p:spPr>
          <a:xfrm>
            <a:off x="283060" y="857700"/>
            <a:ext cx="6339168" cy="6015317"/>
          </a:xfrm>
          <a:custGeom>
            <a:avLst/>
            <a:gdLst/>
            <a:ahLst/>
            <a:cxnLst/>
            <a:rect l="l" t="t" r="r" b="b"/>
            <a:pathLst>
              <a:path w="7184390" h="6817359">
                <a:moveTo>
                  <a:pt x="152400" y="0"/>
                </a:moveTo>
                <a:lnTo>
                  <a:pt x="104231" y="7769"/>
                </a:lnTo>
                <a:lnTo>
                  <a:pt x="62396" y="29405"/>
                </a:lnTo>
                <a:lnTo>
                  <a:pt x="29405" y="62396"/>
                </a:lnTo>
                <a:lnTo>
                  <a:pt x="7769" y="104231"/>
                </a:lnTo>
                <a:lnTo>
                  <a:pt x="0" y="152400"/>
                </a:lnTo>
                <a:lnTo>
                  <a:pt x="0" y="6664452"/>
                </a:lnTo>
                <a:lnTo>
                  <a:pt x="7769" y="6712620"/>
                </a:lnTo>
                <a:lnTo>
                  <a:pt x="29405" y="6754455"/>
                </a:lnTo>
                <a:lnTo>
                  <a:pt x="62396" y="6787446"/>
                </a:lnTo>
                <a:lnTo>
                  <a:pt x="104231" y="6809082"/>
                </a:lnTo>
                <a:lnTo>
                  <a:pt x="152400" y="6816852"/>
                </a:lnTo>
                <a:lnTo>
                  <a:pt x="7031735" y="6816852"/>
                </a:lnTo>
                <a:lnTo>
                  <a:pt x="7079904" y="6809082"/>
                </a:lnTo>
                <a:lnTo>
                  <a:pt x="7121739" y="6787446"/>
                </a:lnTo>
                <a:lnTo>
                  <a:pt x="7154730" y="6754455"/>
                </a:lnTo>
                <a:lnTo>
                  <a:pt x="7176366" y="6712620"/>
                </a:lnTo>
                <a:lnTo>
                  <a:pt x="7184135" y="6664452"/>
                </a:lnTo>
                <a:lnTo>
                  <a:pt x="7184135" y="152400"/>
                </a:lnTo>
                <a:lnTo>
                  <a:pt x="7176366" y="104231"/>
                </a:lnTo>
                <a:lnTo>
                  <a:pt x="7154730" y="62396"/>
                </a:lnTo>
                <a:lnTo>
                  <a:pt x="7121739" y="29405"/>
                </a:lnTo>
                <a:lnTo>
                  <a:pt x="7079904" y="7769"/>
                </a:lnTo>
                <a:lnTo>
                  <a:pt x="7031735" y="0"/>
                </a:lnTo>
                <a:lnTo>
                  <a:pt x="152400" y="0"/>
                </a:lnTo>
                <a:close/>
              </a:path>
            </a:pathLst>
          </a:custGeom>
          <a:ln w="38100">
            <a:solidFill>
              <a:srgbClr val="39BB9C"/>
            </a:solidFill>
          </a:ln>
        </p:spPr>
        <p:txBody>
          <a:bodyPr wrap="square" lIns="0" tIns="0" rIns="0" bIns="0" rtlCol="0"/>
          <a:lstStyle/>
          <a:p>
            <a:endParaRPr sz="1493" dirty="0"/>
          </a:p>
        </p:txBody>
      </p:sp>
      <p:sp>
        <p:nvSpPr>
          <p:cNvPr id="17" name="object 3">
            <a:extLst>
              <a:ext uri="{FF2B5EF4-FFF2-40B4-BE49-F238E27FC236}">
                <a16:creationId xmlns:a16="http://schemas.microsoft.com/office/drawing/2014/main" id="{42907EA1-ABE8-4F79-82DF-48AF6AFA1037}"/>
              </a:ext>
            </a:extLst>
          </p:cNvPr>
          <p:cNvSpPr txBox="1"/>
          <p:nvPr/>
        </p:nvSpPr>
        <p:spPr>
          <a:xfrm>
            <a:off x="392879" y="881946"/>
            <a:ext cx="5828740" cy="1027280"/>
          </a:xfrm>
          <a:prstGeom prst="rect">
            <a:avLst/>
          </a:prstGeom>
        </p:spPr>
        <p:txBody>
          <a:bodyPr vert="horz" wrap="square" lIns="0" tIns="8965" rIns="0" bIns="0" rtlCol="0">
            <a:spAutoFit/>
          </a:bodyPr>
          <a:lstStyle/>
          <a:p>
            <a:pPr marL="11206" marR="89094">
              <a:lnSpc>
                <a:spcPct val="101200"/>
              </a:lnSpc>
              <a:spcBef>
                <a:spcPts val="71"/>
              </a:spcBef>
            </a:pPr>
            <a:r>
              <a:rPr sz="1200" b="1" spc="-4" dirty="0">
                <a:solidFill>
                  <a:srgbClr val="016A5F"/>
                </a:solidFill>
                <a:latin typeface="Ubuntu" panose="020B0504030602030204" pitchFamily="34" charset="0"/>
                <a:cs typeface="Arial"/>
              </a:rPr>
              <a:t>Include</a:t>
            </a:r>
            <a:r>
              <a:rPr sz="1200" b="1" spc="-44" dirty="0">
                <a:solidFill>
                  <a:srgbClr val="016A5F"/>
                </a:solidFill>
                <a:latin typeface="Ubuntu" panose="020B0504030602030204" pitchFamily="34" charset="0"/>
                <a:cs typeface="Arial"/>
              </a:rPr>
              <a:t> </a:t>
            </a:r>
            <a:r>
              <a:rPr sz="1200" b="1" spc="-22" dirty="0">
                <a:solidFill>
                  <a:srgbClr val="016A5F"/>
                </a:solidFill>
                <a:latin typeface="Ubuntu" panose="020B0504030602030204" pitchFamily="34" charset="0"/>
                <a:cs typeface="Arial"/>
              </a:rPr>
              <a:t>any</a:t>
            </a:r>
            <a:r>
              <a:rPr sz="1200" b="1" spc="-44" dirty="0">
                <a:solidFill>
                  <a:srgbClr val="016A5F"/>
                </a:solidFill>
                <a:latin typeface="Ubuntu" panose="020B0504030602030204" pitchFamily="34" charset="0"/>
                <a:cs typeface="Arial"/>
              </a:rPr>
              <a:t> </a:t>
            </a:r>
            <a:r>
              <a:rPr sz="1200" b="1" spc="13" dirty="0">
                <a:solidFill>
                  <a:srgbClr val="016A5F"/>
                </a:solidFill>
                <a:latin typeface="Ubuntu" panose="020B0504030602030204" pitchFamily="34" charset="0"/>
                <a:cs typeface="Arial"/>
              </a:rPr>
              <a:t>details</a:t>
            </a:r>
            <a:r>
              <a:rPr sz="1200" b="1" spc="-44" dirty="0">
                <a:solidFill>
                  <a:srgbClr val="016A5F"/>
                </a:solidFill>
                <a:latin typeface="Ubuntu" panose="020B0504030602030204" pitchFamily="34" charset="0"/>
                <a:cs typeface="Arial"/>
              </a:rPr>
              <a:t> </a:t>
            </a:r>
            <a:r>
              <a:rPr sz="1200" b="1" spc="-9" dirty="0">
                <a:solidFill>
                  <a:srgbClr val="016A5F"/>
                </a:solidFill>
                <a:latin typeface="Ubuntu" panose="020B0504030602030204" pitchFamily="34" charset="0"/>
                <a:cs typeface="Arial"/>
              </a:rPr>
              <a:t>unique</a:t>
            </a:r>
            <a:r>
              <a:rPr sz="1200" b="1" spc="-40" dirty="0">
                <a:solidFill>
                  <a:srgbClr val="016A5F"/>
                </a:solidFill>
                <a:latin typeface="Ubuntu" panose="020B0504030602030204" pitchFamily="34" charset="0"/>
                <a:cs typeface="Arial"/>
              </a:rPr>
              <a:t> </a:t>
            </a:r>
            <a:r>
              <a:rPr sz="1200" b="1" spc="53" dirty="0">
                <a:solidFill>
                  <a:srgbClr val="016A5F"/>
                </a:solidFill>
                <a:latin typeface="Ubuntu" panose="020B0504030602030204" pitchFamily="34" charset="0"/>
                <a:cs typeface="Arial"/>
              </a:rPr>
              <a:t>to</a:t>
            </a:r>
            <a:r>
              <a:rPr sz="1200" b="1" spc="-44" dirty="0">
                <a:solidFill>
                  <a:srgbClr val="016A5F"/>
                </a:solidFill>
                <a:latin typeface="Ubuntu" panose="020B0504030602030204" pitchFamily="34" charset="0"/>
                <a:cs typeface="Arial"/>
              </a:rPr>
              <a:t> </a:t>
            </a:r>
            <a:r>
              <a:rPr sz="1200" b="1" spc="-9" dirty="0">
                <a:solidFill>
                  <a:srgbClr val="016A5F"/>
                </a:solidFill>
                <a:latin typeface="Ubuntu" panose="020B0504030602030204" pitchFamily="34" charset="0"/>
                <a:cs typeface="Arial"/>
              </a:rPr>
              <a:t>your</a:t>
            </a:r>
            <a:r>
              <a:rPr sz="1200" b="1" spc="-44" dirty="0">
                <a:solidFill>
                  <a:srgbClr val="016A5F"/>
                </a:solidFill>
                <a:latin typeface="Ubuntu" panose="020B0504030602030204" pitchFamily="34" charset="0"/>
                <a:cs typeface="Arial"/>
              </a:rPr>
              <a:t> </a:t>
            </a:r>
            <a:r>
              <a:rPr sz="1200" b="1" spc="-9" dirty="0">
                <a:solidFill>
                  <a:srgbClr val="016A5F"/>
                </a:solidFill>
                <a:latin typeface="Ubuntu" panose="020B0504030602030204" pitchFamily="34" charset="0"/>
                <a:cs typeface="Arial"/>
              </a:rPr>
              <a:t>story.</a:t>
            </a:r>
            <a:r>
              <a:rPr sz="1200" b="1" spc="-44" dirty="0">
                <a:solidFill>
                  <a:srgbClr val="016A5F"/>
                </a:solidFill>
                <a:latin typeface="Ubuntu" panose="020B0504030602030204" pitchFamily="34" charset="0"/>
                <a:cs typeface="Arial"/>
              </a:rPr>
              <a:t> </a:t>
            </a:r>
            <a:r>
              <a:rPr sz="1200" b="1" spc="18" dirty="0">
                <a:solidFill>
                  <a:srgbClr val="016A5F"/>
                </a:solidFill>
                <a:latin typeface="Ubuntu" panose="020B0504030602030204" pitchFamily="34" charset="0"/>
                <a:cs typeface="Arial"/>
              </a:rPr>
              <a:t>Are</a:t>
            </a:r>
            <a:r>
              <a:rPr sz="1200" b="1" spc="-40" dirty="0">
                <a:solidFill>
                  <a:srgbClr val="016A5F"/>
                </a:solidFill>
                <a:latin typeface="Ubuntu" panose="020B0504030602030204" pitchFamily="34" charset="0"/>
                <a:cs typeface="Arial"/>
              </a:rPr>
              <a:t> </a:t>
            </a:r>
            <a:r>
              <a:rPr sz="1200" b="1" spc="40" dirty="0">
                <a:solidFill>
                  <a:srgbClr val="016A5F"/>
                </a:solidFill>
                <a:latin typeface="Ubuntu" panose="020B0504030602030204" pitchFamily="34" charset="0"/>
                <a:cs typeface="Arial"/>
              </a:rPr>
              <a:t>there</a:t>
            </a:r>
            <a:r>
              <a:rPr sz="1200" b="1" spc="-44" dirty="0">
                <a:solidFill>
                  <a:srgbClr val="016A5F"/>
                </a:solidFill>
                <a:latin typeface="Ubuntu" panose="020B0504030602030204" pitchFamily="34" charset="0"/>
                <a:cs typeface="Arial"/>
              </a:rPr>
              <a:t> </a:t>
            </a:r>
            <a:r>
              <a:rPr sz="1200" b="1" spc="-22" dirty="0">
                <a:solidFill>
                  <a:srgbClr val="016A5F"/>
                </a:solidFill>
                <a:latin typeface="Ubuntu" panose="020B0504030602030204" pitchFamily="34" charset="0"/>
                <a:cs typeface="Arial"/>
              </a:rPr>
              <a:t>any</a:t>
            </a:r>
            <a:r>
              <a:rPr sz="1200" b="1" spc="-44" dirty="0">
                <a:solidFill>
                  <a:srgbClr val="016A5F"/>
                </a:solidFill>
                <a:latin typeface="Ubuntu" panose="020B0504030602030204" pitchFamily="34" charset="0"/>
                <a:cs typeface="Arial"/>
              </a:rPr>
              <a:t> </a:t>
            </a:r>
            <a:r>
              <a:rPr sz="1200" b="1" spc="-26" dirty="0">
                <a:solidFill>
                  <a:srgbClr val="016A5F"/>
                </a:solidFill>
                <a:latin typeface="Ubuntu" panose="020B0504030602030204" pitchFamily="34" charset="0"/>
                <a:cs typeface="Arial"/>
              </a:rPr>
              <a:t>shocking</a:t>
            </a:r>
            <a:r>
              <a:rPr sz="1200" b="1" spc="-44" dirty="0">
                <a:solidFill>
                  <a:srgbClr val="016A5F"/>
                </a:solidFill>
                <a:latin typeface="Ubuntu" panose="020B0504030602030204" pitchFamily="34" charset="0"/>
                <a:cs typeface="Arial"/>
              </a:rPr>
              <a:t> </a:t>
            </a:r>
            <a:r>
              <a:rPr sz="1200" b="1" spc="18" dirty="0">
                <a:solidFill>
                  <a:srgbClr val="016A5F"/>
                </a:solidFill>
                <a:latin typeface="Ubuntu" panose="020B0504030602030204" pitchFamily="34" charset="0"/>
                <a:cs typeface="Arial"/>
              </a:rPr>
              <a:t>or</a:t>
            </a:r>
            <a:r>
              <a:rPr sz="1200" b="1" spc="-40" dirty="0">
                <a:solidFill>
                  <a:srgbClr val="016A5F"/>
                </a:solidFill>
                <a:latin typeface="Ubuntu" panose="020B0504030602030204" pitchFamily="34" charset="0"/>
                <a:cs typeface="Arial"/>
              </a:rPr>
              <a:t> </a:t>
            </a:r>
            <a:r>
              <a:rPr sz="1200" b="1" spc="-18" dirty="0">
                <a:solidFill>
                  <a:srgbClr val="016A5F"/>
                </a:solidFill>
                <a:latin typeface="Ubuntu" panose="020B0504030602030204" pitchFamily="34" charset="0"/>
                <a:cs typeface="Arial"/>
              </a:rPr>
              <a:t>surprising </a:t>
            </a:r>
            <a:r>
              <a:rPr sz="1200" b="1" spc="-331" dirty="0">
                <a:solidFill>
                  <a:srgbClr val="016A5F"/>
                </a:solidFill>
                <a:latin typeface="Ubuntu" panose="020B0504030602030204" pitchFamily="34" charset="0"/>
                <a:cs typeface="Arial"/>
              </a:rPr>
              <a:t> </a:t>
            </a:r>
            <a:r>
              <a:rPr sz="1200" b="1" spc="-4" dirty="0">
                <a:solidFill>
                  <a:srgbClr val="016A5F"/>
                </a:solidFill>
                <a:latin typeface="Ubuntu" panose="020B0504030602030204" pitchFamily="34" charset="0"/>
                <a:cs typeface="Arial"/>
              </a:rPr>
              <a:t>moments</a:t>
            </a:r>
            <a:r>
              <a:rPr sz="1200" b="1" spc="-49" dirty="0">
                <a:solidFill>
                  <a:srgbClr val="016A5F"/>
                </a:solidFill>
                <a:latin typeface="Ubuntu" panose="020B0504030602030204" pitchFamily="34" charset="0"/>
                <a:cs typeface="Arial"/>
              </a:rPr>
              <a:t> </a:t>
            </a:r>
            <a:r>
              <a:rPr sz="1200" b="1" spc="18" dirty="0">
                <a:solidFill>
                  <a:srgbClr val="016A5F"/>
                </a:solidFill>
                <a:latin typeface="Ubuntu" panose="020B0504030602030204" pitchFamily="34" charset="0"/>
                <a:cs typeface="Arial"/>
              </a:rPr>
              <a:t>or</a:t>
            </a:r>
            <a:r>
              <a:rPr sz="1200" b="1" spc="-49" dirty="0">
                <a:solidFill>
                  <a:srgbClr val="016A5F"/>
                </a:solidFill>
                <a:latin typeface="Ubuntu" panose="020B0504030602030204" pitchFamily="34" charset="0"/>
                <a:cs typeface="Arial"/>
              </a:rPr>
              <a:t> </a:t>
            </a:r>
            <a:r>
              <a:rPr sz="1200" b="1" spc="-31" dirty="0">
                <a:solidFill>
                  <a:srgbClr val="016A5F"/>
                </a:solidFill>
                <a:latin typeface="Ubuntu" panose="020B0504030602030204" pitchFamily="34" charset="0"/>
                <a:cs typeface="Arial"/>
              </a:rPr>
              <a:t>coincidences</a:t>
            </a:r>
            <a:r>
              <a:rPr sz="1200" b="1" spc="-44" dirty="0">
                <a:solidFill>
                  <a:srgbClr val="016A5F"/>
                </a:solidFill>
                <a:latin typeface="Ubuntu" panose="020B0504030602030204" pitchFamily="34" charset="0"/>
                <a:cs typeface="Arial"/>
              </a:rPr>
              <a:t> </a:t>
            </a:r>
            <a:r>
              <a:rPr sz="1200" b="1" spc="57" dirty="0">
                <a:solidFill>
                  <a:srgbClr val="016A5F"/>
                </a:solidFill>
                <a:latin typeface="Ubuntu" panose="020B0504030602030204" pitchFamily="34" charset="0"/>
                <a:cs typeface="Arial"/>
              </a:rPr>
              <a:t>that</a:t>
            </a:r>
            <a:r>
              <a:rPr sz="1200" b="1" spc="-49" dirty="0">
                <a:solidFill>
                  <a:srgbClr val="016A5F"/>
                </a:solidFill>
                <a:latin typeface="Ubuntu" panose="020B0504030602030204" pitchFamily="34" charset="0"/>
                <a:cs typeface="Arial"/>
              </a:rPr>
              <a:t> </a:t>
            </a:r>
            <a:r>
              <a:rPr sz="1200" b="1" spc="-4" dirty="0">
                <a:solidFill>
                  <a:srgbClr val="016A5F"/>
                </a:solidFill>
                <a:latin typeface="Ubuntu" panose="020B0504030602030204" pitchFamily="34" charset="0"/>
                <a:cs typeface="Arial"/>
              </a:rPr>
              <a:t>stand</a:t>
            </a:r>
            <a:r>
              <a:rPr sz="1200" b="1" spc="-44" dirty="0">
                <a:solidFill>
                  <a:srgbClr val="016A5F"/>
                </a:solidFill>
                <a:latin typeface="Ubuntu" panose="020B0504030602030204" pitchFamily="34" charset="0"/>
                <a:cs typeface="Arial"/>
              </a:rPr>
              <a:t> </a:t>
            </a:r>
            <a:r>
              <a:rPr sz="1200" b="1" spc="31" dirty="0">
                <a:solidFill>
                  <a:srgbClr val="016A5F"/>
                </a:solidFill>
                <a:latin typeface="Ubuntu" panose="020B0504030602030204" pitchFamily="34" charset="0"/>
                <a:cs typeface="Arial"/>
              </a:rPr>
              <a:t>out</a:t>
            </a:r>
            <a:r>
              <a:rPr sz="1200" b="1" spc="-49" dirty="0">
                <a:solidFill>
                  <a:srgbClr val="016A5F"/>
                </a:solidFill>
                <a:latin typeface="Ubuntu" panose="020B0504030602030204" pitchFamily="34" charset="0"/>
                <a:cs typeface="Arial"/>
              </a:rPr>
              <a:t> </a:t>
            </a:r>
            <a:r>
              <a:rPr sz="1200" b="1" spc="-9" dirty="0">
                <a:solidFill>
                  <a:srgbClr val="016A5F"/>
                </a:solidFill>
                <a:latin typeface="Ubuntu" panose="020B0504030602030204" pitchFamily="34" charset="0"/>
                <a:cs typeface="Arial"/>
              </a:rPr>
              <a:t>in</a:t>
            </a:r>
            <a:r>
              <a:rPr sz="1200" b="1" spc="-49" dirty="0">
                <a:solidFill>
                  <a:srgbClr val="016A5F"/>
                </a:solidFill>
                <a:latin typeface="Ubuntu" panose="020B0504030602030204" pitchFamily="34" charset="0"/>
                <a:cs typeface="Arial"/>
              </a:rPr>
              <a:t> </a:t>
            </a:r>
            <a:r>
              <a:rPr sz="1200" b="1" spc="-9" dirty="0">
                <a:solidFill>
                  <a:srgbClr val="016A5F"/>
                </a:solidFill>
                <a:latin typeface="Ubuntu" panose="020B0504030602030204" pitchFamily="34" charset="0"/>
                <a:cs typeface="Arial"/>
              </a:rPr>
              <a:t>your</a:t>
            </a:r>
            <a:r>
              <a:rPr sz="1200" b="1" spc="-44" dirty="0">
                <a:solidFill>
                  <a:srgbClr val="016A5F"/>
                </a:solidFill>
                <a:latin typeface="Ubuntu" panose="020B0504030602030204" pitchFamily="34" charset="0"/>
                <a:cs typeface="Arial"/>
              </a:rPr>
              <a:t> </a:t>
            </a:r>
            <a:r>
              <a:rPr sz="1200" b="1" spc="-22" dirty="0">
                <a:solidFill>
                  <a:srgbClr val="016A5F"/>
                </a:solidFill>
                <a:latin typeface="Ubuntu" panose="020B0504030602030204" pitchFamily="34" charset="0"/>
                <a:cs typeface="Arial"/>
              </a:rPr>
              <a:t>story?</a:t>
            </a:r>
            <a:r>
              <a:rPr sz="1200" b="1" spc="-62" dirty="0">
                <a:solidFill>
                  <a:srgbClr val="016A5F"/>
                </a:solidFill>
                <a:latin typeface="Ubuntu" panose="020B0504030602030204" pitchFamily="34" charset="0"/>
                <a:cs typeface="Arial"/>
              </a:rPr>
              <a:t> </a:t>
            </a:r>
            <a:r>
              <a:rPr sz="1200" i="1" spc="-26" dirty="0">
                <a:latin typeface="Ubuntu" panose="020B0504030602030204" pitchFamily="34" charset="0"/>
                <a:cs typeface="Arial"/>
              </a:rPr>
              <a:t>For</a:t>
            </a:r>
            <a:r>
              <a:rPr sz="1200" i="1" spc="-57" dirty="0">
                <a:latin typeface="Ubuntu" panose="020B0504030602030204" pitchFamily="34" charset="0"/>
                <a:cs typeface="Arial"/>
              </a:rPr>
              <a:t> </a:t>
            </a:r>
            <a:r>
              <a:rPr sz="1200" i="1" spc="-22" dirty="0">
                <a:latin typeface="Ubuntu" panose="020B0504030602030204" pitchFamily="34" charset="0"/>
                <a:cs typeface="Arial"/>
              </a:rPr>
              <a:t>example:</a:t>
            </a:r>
            <a:endParaRPr sz="1200" dirty="0">
              <a:latin typeface="Ubuntu" panose="020B0504030602030204" pitchFamily="34" charset="0"/>
              <a:cs typeface="Arial"/>
            </a:endParaRPr>
          </a:p>
          <a:p>
            <a:pPr marL="11206">
              <a:spcBef>
                <a:spcPts val="18"/>
              </a:spcBef>
            </a:pPr>
            <a:r>
              <a:rPr sz="1200" i="1" spc="-128" dirty="0">
                <a:latin typeface="Ubuntu" panose="020B0504030602030204" pitchFamily="34" charset="0"/>
                <a:cs typeface="Arial"/>
              </a:rPr>
              <a:t>F</a:t>
            </a:r>
            <a:r>
              <a:rPr sz="1200" i="1" spc="22" dirty="0">
                <a:latin typeface="Ubuntu" panose="020B0504030602030204" pitchFamily="34" charset="0"/>
                <a:cs typeface="Arial"/>
              </a:rPr>
              <a:t>or</a:t>
            </a:r>
            <a:r>
              <a:rPr sz="1200" i="1" spc="-62" dirty="0">
                <a:latin typeface="Ubuntu" panose="020B0504030602030204" pitchFamily="34" charset="0"/>
                <a:cs typeface="Arial"/>
              </a:rPr>
              <a:t> </a:t>
            </a:r>
            <a:r>
              <a:rPr sz="1200" i="1" spc="-44" dirty="0">
                <a:latin typeface="Ubuntu" panose="020B0504030602030204" pitchFamily="34" charset="0"/>
                <a:cs typeface="Arial"/>
              </a:rPr>
              <a:t>e</a:t>
            </a:r>
            <a:r>
              <a:rPr sz="1200" i="1" spc="-53" dirty="0">
                <a:latin typeface="Ubuntu" panose="020B0504030602030204" pitchFamily="34" charset="0"/>
                <a:cs typeface="Arial"/>
              </a:rPr>
              <a:t>x</a:t>
            </a:r>
            <a:r>
              <a:rPr sz="1200" i="1" spc="9" dirty="0">
                <a:latin typeface="Ubuntu" panose="020B0504030602030204" pitchFamily="34" charset="0"/>
                <a:cs typeface="Arial"/>
              </a:rPr>
              <a:t>amp</a:t>
            </a:r>
            <a:r>
              <a:rPr sz="1200" i="1" spc="-13" dirty="0">
                <a:latin typeface="Ubuntu" panose="020B0504030602030204" pitchFamily="34" charset="0"/>
                <a:cs typeface="Arial"/>
              </a:rPr>
              <a:t>l</a:t>
            </a:r>
            <a:r>
              <a:rPr sz="1200" i="1" spc="-44" dirty="0">
                <a:latin typeface="Ubuntu" panose="020B0504030602030204" pitchFamily="34" charset="0"/>
                <a:cs typeface="Arial"/>
              </a:rPr>
              <a:t>e:</a:t>
            </a:r>
            <a:endParaRPr sz="1200" dirty="0">
              <a:latin typeface="Ubuntu" panose="020B0504030602030204" pitchFamily="34" charset="0"/>
              <a:cs typeface="Arial"/>
            </a:endParaRPr>
          </a:p>
          <a:p>
            <a:pPr marL="541846" indent="-202282">
              <a:spcBef>
                <a:spcPts val="521"/>
              </a:spcBef>
              <a:buChar char="•"/>
              <a:tabLst>
                <a:tab pos="541846" algn="l"/>
                <a:tab pos="542407" algn="l"/>
              </a:tabLst>
            </a:pPr>
            <a:r>
              <a:rPr sz="1200" i="1" spc="-9" dirty="0">
                <a:latin typeface="Ubuntu" panose="020B0504030602030204" pitchFamily="34" charset="0"/>
                <a:cs typeface="Arial"/>
              </a:rPr>
              <a:t>Did</a:t>
            </a:r>
            <a:r>
              <a:rPr sz="1200" i="1" spc="-57" dirty="0">
                <a:latin typeface="Ubuntu" panose="020B0504030602030204" pitchFamily="34" charset="0"/>
                <a:cs typeface="Arial"/>
              </a:rPr>
              <a:t> </a:t>
            </a:r>
            <a:r>
              <a:rPr sz="1200" i="1" spc="-13" dirty="0">
                <a:latin typeface="Ubuntu" panose="020B0504030602030204" pitchFamily="34" charset="0"/>
                <a:cs typeface="Arial"/>
              </a:rPr>
              <a:t>you</a:t>
            </a:r>
            <a:r>
              <a:rPr sz="1200" i="1" spc="-57" dirty="0">
                <a:latin typeface="Ubuntu" panose="020B0504030602030204" pitchFamily="34" charset="0"/>
                <a:cs typeface="Arial"/>
              </a:rPr>
              <a:t> </a:t>
            </a:r>
            <a:r>
              <a:rPr sz="1200" i="1" spc="-26" dirty="0">
                <a:latin typeface="Ubuntu" panose="020B0504030602030204" pitchFamily="34" charset="0"/>
                <a:cs typeface="Arial"/>
              </a:rPr>
              <a:t>receive</a:t>
            </a:r>
            <a:r>
              <a:rPr sz="1200" i="1" spc="-57" dirty="0">
                <a:latin typeface="Ubuntu" panose="020B0504030602030204" pitchFamily="34" charset="0"/>
                <a:cs typeface="Arial"/>
              </a:rPr>
              <a:t> </a:t>
            </a:r>
            <a:r>
              <a:rPr sz="1200" i="1" spc="-53" dirty="0">
                <a:latin typeface="Ubuntu" panose="020B0504030602030204" pitchFamily="34" charset="0"/>
                <a:cs typeface="Arial"/>
              </a:rPr>
              <a:t>glasses</a:t>
            </a:r>
            <a:r>
              <a:rPr sz="1200" i="1" spc="-57" dirty="0">
                <a:latin typeface="Ubuntu" panose="020B0504030602030204" pitchFamily="34" charset="0"/>
                <a:cs typeface="Arial"/>
              </a:rPr>
              <a:t> </a:t>
            </a:r>
            <a:r>
              <a:rPr sz="1200" i="1" spc="49" dirty="0">
                <a:latin typeface="Ubuntu" panose="020B0504030602030204" pitchFamily="34" charset="0"/>
                <a:cs typeface="Arial"/>
              </a:rPr>
              <a:t>for</a:t>
            </a:r>
            <a:r>
              <a:rPr sz="1200" i="1" spc="-57" dirty="0">
                <a:latin typeface="Ubuntu" panose="020B0504030602030204" pitchFamily="34" charset="0"/>
                <a:cs typeface="Arial"/>
              </a:rPr>
              <a:t> </a:t>
            </a:r>
            <a:r>
              <a:rPr sz="1200" i="1" spc="26" dirty="0">
                <a:latin typeface="Ubuntu" panose="020B0504030602030204" pitchFamily="34" charset="0"/>
                <a:cs typeface="Arial"/>
              </a:rPr>
              <a:t>the</a:t>
            </a:r>
            <a:r>
              <a:rPr sz="1200" i="1" spc="-57" dirty="0">
                <a:latin typeface="Ubuntu" panose="020B0504030602030204" pitchFamily="34" charset="0"/>
                <a:cs typeface="Arial"/>
              </a:rPr>
              <a:t> </a:t>
            </a:r>
            <a:r>
              <a:rPr sz="1200" i="1" spc="44" dirty="0">
                <a:latin typeface="Ubuntu" panose="020B0504030602030204" pitchFamily="34" charset="0"/>
                <a:cs typeface="Arial"/>
              </a:rPr>
              <a:t>first</a:t>
            </a:r>
            <a:r>
              <a:rPr sz="1200" i="1" spc="-53" dirty="0">
                <a:latin typeface="Ubuntu" panose="020B0504030602030204" pitchFamily="34" charset="0"/>
                <a:cs typeface="Arial"/>
              </a:rPr>
              <a:t> </a:t>
            </a:r>
            <a:r>
              <a:rPr sz="1200" i="1" spc="26" dirty="0">
                <a:latin typeface="Ubuntu" panose="020B0504030602030204" pitchFamily="34" charset="0"/>
                <a:cs typeface="Arial"/>
              </a:rPr>
              <a:t>time</a:t>
            </a:r>
            <a:r>
              <a:rPr sz="1200" i="1" spc="-57" dirty="0">
                <a:latin typeface="Ubuntu" panose="020B0504030602030204" pitchFamily="34" charset="0"/>
                <a:cs typeface="Arial"/>
              </a:rPr>
              <a:t> </a:t>
            </a:r>
            <a:r>
              <a:rPr sz="1200" i="1" spc="57" dirty="0">
                <a:latin typeface="Ubuntu" panose="020B0504030602030204" pitchFamily="34" charset="0"/>
                <a:cs typeface="Arial"/>
              </a:rPr>
              <a:t>at</a:t>
            </a:r>
            <a:r>
              <a:rPr sz="1200" i="1" spc="-57" dirty="0">
                <a:latin typeface="Ubuntu" panose="020B0504030602030204" pitchFamily="34" charset="0"/>
                <a:cs typeface="Arial"/>
              </a:rPr>
              <a:t> </a:t>
            </a:r>
            <a:r>
              <a:rPr sz="1200" i="1" spc="-18" dirty="0">
                <a:latin typeface="Ubuntu" panose="020B0504030602030204" pitchFamily="34" charset="0"/>
                <a:cs typeface="Arial"/>
              </a:rPr>
              <a:t>a</a:t>
            </a:r>
            <a:r>
              <a:rPr sz="1200" i="1" spc="-57" dirty="0">
                <a:latin typeface="Ubuntu" panose="020B0504030602030204" pitchFamily="34" charset="0"/>
                <a:cs typeface="Arial"/>
              </a:rPr>
              <a:t> </a:t>
            </a:r>
            <a:r>
              <a:rPr sz="1200" i="1" spc="4" dirty="0">
                <a:latin typeface="Ubuntu" panose="020B0504030602030204" pitchFamily="34" charset="0"/>
                <a:cs typeface="Arial"/>
              </a:rPr>
              <a:t>Healthy</a:t>
            </a:r>
            <a:r>
              <a:rPr sz="1200" i="1" spc="-57" dirty="0">
                <a:latin typeface="Ubuntu" panose="020B0504030602030204" pitchFamily="34" charset="0"/>
                <a:cs typeface="Arial"/>
              </a:rPr>
              <a:t> </a:t>
            </a:r>
            <a:r>
              <a:rPr sz="1200" i="1" spc="4" dirty="0">
                <a:latin typeface="Ubuntu" panose="020B0504030602030204" pitchFamily="34" charset="0"/>
                <a:cs typeface="Arial"/>
              </a:rPr>
              <a:t>Athletes</a:t>
            </a:r>
            <a:r>
              <a:rPr sz="1200" i="1" spc="-57" dirty="0">
                <a:latin typeface="Ubuntu" panose="020B0504030602030204" pitchFamily="34" charset="0"/>
                <a:cs typeface="Arial"/>
              </a:rPr>
              <a:t> </a:t>
            </a:r>
            <a:r>
              <a:rPr sz="1200" i="1" spc="-44" dirty="0">
                <a:latin typeface="Ubuntu" panose="020B0504030602030204" pitchFamily="34" charset="0"/>
                <a:cs typeface="Arial"/>
              </a:rPr>
              <a:t>screening?</a:t>
            </a:r>
            <a:endParaRPr sz="1200" dirty="0">
              <a:latin typeface="Ubuntu" panose="020B0504030602030204" pitchFamily="34" charset="0"/>
              <a:cs typeface="Arial"/>
            </a:endParaRPr>
          </a:p>
          <a:p>
            <a:pPr marL="541846" indent="-202282">
              <a:spcBef>
                <a:spcPts val="18"/>
              </a:spcBef>
              <a:buChar char="•"/>
              <a:tabLst>
                <a:tab pos="541846" algn="l"/>
                <a:tab pos="542407" algn="l"/>
              </a:tabLst>
            </a:pPr>
            <a:r>
              <a:rPr sz="1200" i="1" spc="-9" dirty="0">
                <a:latin typeface="Ubuntu" panose="020B0504030602030204" pitchFamily="34" charset="0"/>
                <a:cs typeface="Arial"/>
              </a:rPr>
              <a:t>Did</a:t>
            </a:r>
            <a:r>
              <a:rPr sz="1200" i="1" spc="-62" dirty="0">
                <a:latin typeface="Ubuntu" panose="020B0504030602030204" pitchFamily="34" charset="0"/>
                <a:cs typeface="Arial"/>
              </a:rPr>
              <a:t> </a:t>
            </a:r>
            <a:r>
              <a:rPr sz="1200" i="1" spc="-13" dirty="0">
                <a:latin typeface="Ubuntu" panose="020B0504030602030204" pitchFamily="34" charset="0"/>
                <a:cs typeface="Arial"/>
              </a:rPr>
              <a:t>you</a:t>
            </a:r>
            <a:r>
              <a:rPr sz="1200" i="1" spc="-57" dirty="0">
                <a:latin typeface="Ubuntu" panose="020B0504030602030204" pitchFamily="34" charset="0"/>
                <a:cs typeface="Arial"/>
              </a:rPr>
              <a:t> </a:t>
            </a:r>
            <a:r>
              <a:rPr sz="1200" i="1" spc="53" dirty="0">
                <a:latin typeface="Ubuntu" panose="020B0504030602030204" pitchFamily="34" charset="0"/>
                <a:cs typeface="Arial"/>
              </a:rPr>
              <a:t>try</a:t>
            </a:r>
            <a:r>
              <a:rPr sz="1200" i="1" spc="-57" dirty="0">
                <a:latin typeface="Ubuntu" panose="020B0504030602030204" pitchFamily="34" charset="0"/>
                <a:cs typeface="Arial"/>
              </a:rPr>
              <a:t> </a:t>
            </a:r>
            <a:r>
              <a:rPr sz="1200" i="1" spc="-18" dirty="0">
                <a:latin typeface="Ubuntu" panose="020B0504030602030204" pitchFamily="34" charset="0"/>
                <a:cs typeface="Arial"/>
              </a:rPr>
              <a:t>a</a:t>
            </a:r>
            <a:r>
              <a:rPr sz="1200" i="1" spc="-57" dirty="0">
                <a:latin typeface="Ubuntu" panose="020B0504030602030204" pitchFamily="34" charset="0"/>
                <a:cs typeface="Arial"/>
              </a:rPr>
              <a:t> </a:t>
            </a:r>
            <a:r>
              <a:rPr sz="1200" i="1" spc="9" dirty="0">
                <a:latin typeface="Ubuntu" panose="020B0504030602030204" pitchFamily="34" charset="0"/>
                <a:cs typeface="Arial"/>
              </a:rPr>
              <a:t>new</a:t>
            </a:r>
            <a:r>
              <a:rPr sz="1200" i="1" spc="-57" dirty="0">
                <a:latin typeface="Ubuntu" panose="020B0504030602030204" pitchFamily="34" charset="0"/>
                <a:cs typeface="Arial"/>
              </a:rPr>
              <a:t> </a:t>
            </a:r>
            <a:r>
              <a:rPr sz="1200" i="1" spc="9" dirty="0">
                <a:latin typeface="Ubuntu" panose="020B0504030602030204" pitchFamily="34" charset="0"/>
                <a:cs typeface="Arial"/>
              </a:rPr>
              <a:t>sport</a:t>
            </a:r>
            <a:r>
              <a:rPr sz="1200" i="1" spc="-62" dirty="0">
                <a:latin typeface="Ubuntu" panose="020B0504030602030204" pitchFamily="34" charset="0"/>
                <a:cs typeface="Arial"/>
              </a:rPr>
              <a:t> </a:t>
            </a:r>
            <a:r>
              <a:rPr sz="1200" i="1" spc="49" dirty="0">
                <a:latin typeface="Ubuntu" panose="020B0504030602030204" pitchFamily="34" charset="0"/>
                <a:cs typeface="Arial"/>
              </a:rPr>
              <a:t>for</a:t>
            </a:r>
            <a:r>
              <a:rPr sz="1200" i="1" spc="-57" dirty="0">
                <a:latin typeface="Ubuntu" panose="020B0504030602030204" pitchFamily="34" charset="0"/>
                <a:cs typeface="Arial"/>
              </a:rPr>
              <a:t> </a:t>
            </a:r>
            <a:r>
              <a:rPr sz="1200" i="1" spc="26" dirty="0">
                <a:latin typeface="Ubuntu" panose="020B0504030602030204" pitchFamily="34" charset="0"/>
                <a:cs typeface="Arial"/>
              </a:rPr>
              <a:t>the</a:t>
            </a:r>
            <a:r>
              <a:rPr sz="1200" i="1" spc="-57" dirty="0">
                <a:latin typeface="Ubuntu" panose="020B0504030602030204" pitchFamily="34" charset="0"/>
                <a:cs typeface="Arial"/>
              </a:rPr>
              <a:t> </a:t>
            </a:r>
            <a:r>
              <a:rPr sz="1200" i="1" spc="44" dirty="0">
                <a:latin typeface="Ubuntu" panose="020B0504030602030204" pitchFamily="34" charset="0"/>
                <a:cs typeface="Arial"/>
              </a:rPr>
              <a:t>first</a:t>
            </a:r>
            <a:r>
              <a:rPr sz="1200" i="1" spc="-57" dirty="0">
                <a:latin typeface="Ubuntu" panose="020B0504030602030204" pitchFamily="34" charset="0"/>
                <a:cs typeface="Arial"/>
              </a:rPr>
              <a:t> </a:t>
            </a:r>
            <a:r>
              <a:rPr sz="1200" i="1" spc="26" dirty="0">
                <a:latin typeface="Ubuntu" panose="020B0504030602030204" pitchFamily="34" charset="0"/>
                <a:cs typeface="Arial"/>
              </a:rPr>
              <a:t>time</a:t>
            </a:r>
            <a:r>
              <a:rPr sz="1200" i="1" spc="-57" dirty="0">
                <a:latin typeface="Ubuntu" panose="020B0504030602030204" pitchFamily="34" charset="0"/>
                <a:cs typeface="Arial"/>
              </a:rPr>
              <a:t> </a:t>
            </a:r>
            <a:r>
              <a:rPr sz="1200" i="1" spc="-13" dirty="0">
                <a:latin typeface="Ubuntu" panose="020B0504030602030204" pitchFamily="34" charset="0"/>
                <a:cs typeface="Arial"/>
              </a:rPr>
              <a:t>and</a:t>
            </a:r>
            <a:r>
              <a:rPr sz="1200" i="1" spc="-57" dirty="0">
                <a:latin typeface="Ubuntu" panose="020B0504030602030204" pitchFamily="34" charset="0"/>
                <a:cs typeface="Arial"/>
              </a:rPr>
              <a:t> </a:t>
            </a:r>
            <a:r>
              <a:rPr sz="1200" i="1" spc="-9" dirty="0">
                <a:latin typeface="Ubuntu" panose="020B0504030602030204" pitchFamily="34" charset="0"/>
                <a:cs typeface="Arial"/>
              </a:rPr>
              <a:t>realize</a:t>
            </a:r>
            <a:r>
              <a:rPr sz="1200" i="1" spc="-62" dirty="0">
                <a:latin typeface="Ubuntu" panose="020B0504030602030204" pitchFamily="34" charset="0"/>
                <a:cs typeface="Arial"/>
              </a:rPr>
              <a:t> </a:t>
            </a:r>
            <a:r>
              <a:rPr sz="1200" i="1" spc="-13" dirty="0">
                <a:latin typeface="Ubuntu" panose="020B0504030602030204" pitchFamily="34" charset="0"/>
                <a:cs typeface="Arial"/>
              </a:rPr>
              <a:t>you</a:t>
            </a:r>
            <a:r>
              <a:rPr sz="1200" i="1" spc="-57" dirty="0">
                <a:latin typeface="Ubuntu" panose="020B0504030602030204" pitchFamily="34" charset="0"/>
                <a:cs typeface="Arial"/>
              </a:rPr>
              <a:t> </a:t>
            </a:r>
            <a:r>
              <a:rPr sz="1200" i="1" spc="-9" dirty="0">
                <a:latin typeface="Ubuntu" panose="020B0504030602030204" pitchFamily="34" charset="0"/>
                <a:cs typeface="Arial"/>
              </a:rPr>
              <a:t>are</a:t>
            </a:r>
            <a:r>
              <a:rPr sz="1200" i="1" spc="-57" dirty="0">
                <a:latin typeface="Ubuntu" panose="020B0504030602030204" pitchFamily="34" charset="0"/>
                <a:cs typeface="Arial"/>
              </a:rPr>
              <a:t> </a:t>
            </a:r>
            <a:r>
              <a:rPr sz="1200" i="1" spc="9" dirty="0">
                <a:latin typeface="Ubuntu" panose="020B0504030602030204" pitchFamily="34" charset="0"/>
                <a:cs typeface="Arial"/>
              </a:rPr>
              <a:t>really</a:t>
            </a:r>
            <a:r>
              <a:rPr sz="1200" i="1" spc="-57" dirty="0">
                <a:latin typeface="Ubuntu" panose="020B0504030602030204" pitchFamily="34" charset="0"/>
                <a:cs typeface="Arial"/>
              </a:rPr>
              <a:t> </a:t>
            </a:r>
            <a:r>
              <a:rPr sz="1200" i="1" spc="-9" dirty="0">
                <a:latin typeface="Ubuntu" panose="020B0504030602030204" pitchFamily="34" charset="0"/>
                <a:cs typeface="Arial"/>
              </a:rPr>
              <a:t>good</a:t>
            </a:r>
            <a:r>
              <a:rPr sz="1200" i="1" spc="-57" dirty="0">
                <a:latin typeface="Ubuntu" panose="020B0504030602030204" pitchFamily="34" charset="0"/>
                <a:cs typeface="Arial"/>
              </a:rPr>
              <a:t> </a:t>
            </a:r>
            <a:r>
              <a:rPr sz="1200" i="1" spc="57" dirty="0">
                <a:latin typeface="Ubuntu" panose="020B0504030602030204" pitchFamily="34" charset="0"/>
                <a:cs typeface="Arial"/>
              </a:rPr>
              <a:t>at</a:t>
            </a:r>
            <a:r>
              <a:rPr sz="1200" i="1" spc="-57" dirty="0">
                <a:latin typeface="Ubuntu" panose="020B0504030602030204" pitchFamily="34" charset="0"/>
                <a:cs typeface="Arial"/>
              </a:rPr>
              <a:t> </a:t>
            </a:r>
            <a:r>
              <a:rPr sz="1200" i="1" spc="-18" dirty="0">
                <a:latin typeface="Ubuntu" panose="020B0504030602030204" pitchFamily="34" charset="0"/>
                <a:cs typeface="Arial"/>
              </a:rPr>
              <a:t>it?</a:t>
            </a:r>
            <a:endParaRPr sz="1200" dirty="0">
              <a:latin typeface="Ubuntu" panose="020B0504030602030204" pitchFamily="34" charset="0"/>
              <a:cs typeface="Arial"/>
            </a:endParaRPr>
          </a:p>
        </p:txBody>
      </p:sp>
    </p:spTree>
    <p:extLst>
      <p:ext uri="{BB962C8B-B14F-4D97-AF65-F5344CB8AC3E}">
        <p14:creationId xmlns:p14="http://schemas.microsoft.com/office/powerpoint/2010/main" val="1627012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80E05C3D-6F36-4C8F-B2ED-17F75209E851}"/>
              </a:ext>
            </a:extLst>
          </p:cNvPr>
          <p:cNvSpPr/>
          <p:nvPr/>
        </p:nvSpPr>
        <p:spPr>
          <a:xfrm>
            <a:off x="283060" y="552450"/>
            <a:ext cx="6339168" cy="8479672"/>
          </a:xfrm>
          <a:custGeom>
            <a:avLst/>
            <a:gdLst/>
            <a:ahLst/>
            <a:cxnLst/>
            <a:rect l="l" t="t" r="r" b="b"/>
            <a:pathLst>
              <a:path w="7184390" h="9105900">
                <a:moveTo>
                  <a:pt x="152400" y="0"/>
                </a:moveTo>
                <a:lnTo>
                  <a:pt x="104231" y="7769"/>
                </a:lnTo>
                <a:lnTo>
                  <a:pt x="62396" y="29405"/>
                </a:lnTo>
                <a:lnTo>
                  <a:pt x="29405" y="62396"/>
                </a:lnTo>
                <a:lnTo>
                  <a:pt x="7769" y="104231"/>
                </a:lnTo>
                <a:lnTo>
                  <a:pt x="0" y="152400"/>
                </a:lnTo>
                <a:lnTo>
                  <a:pt x="0" y="8953500"/>
                </a:lnTo>
                <a:lnTo>
                  <a:pt x="7769" y="9001668"/>
                </a:lnTo>
                <a:lnTo>
                  <a:pt x="29405" y="9043503"/>
                </a:lnTo>
                <a:lnTo>
                  <a:pt x="62396" y="9076494"/>
                </a:lnTo>
                <a:lnTo>
                  <a:pt x="104231" y="9098130"/>
                </a:lnTo>
                <a:lnTo>
                  <a:pt x="152400" y="9105900"/>
                </a:lnTo>
                <a:lnTo>
                  <a:pt x="7031735" y="9105900"/>
                </a:lnTo>
                <a:lnTo>
                  <a:pt x="7079904" y="9098130"/>
                </a:lnTo>
                <a:lnTo>
                  <a:pt x="7121739" y="9076494"/>
                </a:lnTo>
                <a:lnTo>
                  <a:pt x="7154730" y="9043503"/>
                </a:lnTo>
                <a:lnTo>
                  <a:pt x="7176366" y="9001668"/>
                </a:lnTo>
                <a:lnTo>
                  <a:pt x="7184135" y="8953500"/>
                </a:lnTo>
                <a:lnTo>
                  <a:pt x="7184135" y="152400"/>
                </a:lnTo>
                <a:lnTo>
                  <a:pt x="7176366" y="104231"/>
                </a:lnTo>
                <a:lnTo>
                  <a:pt x="7154730" y="62396"/>
                </a:lnTo>
                <a:lnTo>
                  <a:pt x="7121739" y="29405"/>
                </a:lnTo>
                <a:lnTo>
                  <a:pt x="7079904" y="7769"/>
                </a:lnTo>
                <a:lnTo>
                  <a:pt x="7031735" y="0"/>
                </a:lnTo>
                <a:lnTo>
                  <a:pt x="152400" y="0"/>
                </a:lnTo>
                <a:close/>
              </a:path>
            </a:pathLst>
          </a:custGeom>
          <a:ln w="38100">
            <a:solidFill>
              <a:schemeClr val="accent5">
                <a:lumMod val="40000"/>
                <a:lumOff val="60000"/>
              </a:schemeClr>
            </a:solidFill>
          </a:ln>
        </p:spPr>
        <p:txBody>
          <a:bodyPr wrap="square" lIns="0" tIns="0" rIns="0" bIns="0" rtlCol="0"/>
          <a:lstStyle/>
          <a:p>
            <a:endParaRPr sz="1493" dirty="0"/>
          </a:p>
        </p:txBody>
      </p:sp>
      <p:sp>
        <p:nvSpPr>
          <p:cNvPr id="5" name="object 3">
            <a:extLst>
              <a:ext uri="{FF2B5EF4-FFF2-40B4-BE49-F238E27FC236}">
                <a16:creationId xmlns:a16="http://schemas.microsoft.com/office/drawing/2014/main" id="{A4D28F73-7C18-47DC-8693-E8647A847F42}"/>
              </a:ext>
            </a:extLst>
          </p:cNvPr>
          <p:cNvSpPr txBox="1"/>
          <p:nvPr/>
        </p:nvSpPr>
        <p:spPr>
          <a:xfrm>
            <a:off x="392879" y="660564"/>
            <a:ext cx="4716149" cy="201367"/>
          </a:xfrm>
          <a:prstGeom prst="rect">
            <a:avLst/>
          </a:prstGeom>
        </p:spPr>
        <p:txBody>
          <a:bodyPr vert="horz" wrap="square" lIns="0" tIns="11206" rIns="0" bIns="0" rtlCol="0">
            <a:spAutoFit/>
          </a:bodyPr>
          <a:lstStyle/>
          <a:p>
            <a:pPr marL="11206">
              <a:spcBef>
                <a:spcPts val="88"/>
              </a:spcBef>
            </a:pPr>
            <a:r>
              <a:rPr sz="1200" b="1" spc="-22" dirty="0">
                <a:solidFill>
                  <a:srgbClr val="016A5F"/>
                </a:solidFill>
                <a:latin typeface="Ubuntu" panose="020B0504030602030204" pitchFamily="34" charset="0"/>
                <a:cs typeface="Arial"/>
              </a:rPr>
              <a:t>A</a:t>
            </a:r>
            <a:r>
              <a:rPr sz="1200" b="1" spc="18" dirty="0">
                <a:solidFill>
                  <a:srgbClr val="016A5F"/>
                </a:solidFill>
                <a:latin typeface="Ubuntu" panose="020B0504030602030204" pitchFamily="34" charset="0"/>
                <a:cs typeface="Arial"/>
              </a:rPr>
              <a:t>dditional</a:t>
            </a:r>
            <a:r>
              <a:rPr sz="1200" b="1" spc="-49" dirty="0">
                <a:solidFill>
                  <a:srgbClr val="016A5F"/>
                </a:solidFill>
                <a:latin typeface="Ubuntu" panose="020B0504030602030204" pitchFamily="34" charset="0"/>
                <a:cs typeface="Arial"/>
              </a:rPr>
              <a:t> </a:t>
            </a:r>
            <a:r>
              <a:rPr sz="1200" b="1" spc="-44" dirty="0">
                <a:solidFill>
                  <a:srgbClr val="016A5F"/>
                </a:solidFill>
                <a:latin typeface="Ubuntu" panose="020B0504030602030204" pitchFamily="34" charset="0"/>
                <a:cs typeface="Arial"/>
              </a:rPr>
              <a:t>spa</a:t>
            </a:r>
            <a:r>
              <a:rPr sz="1200" b="1" spc="-79" dirty="0">
                <a:solidFill>
                  <a:srgbClr val="016A5F"/>
                </a:solidFill>
                <a:latin typeface="Ubuntu" panose="020B0504030602030204" pitchFamily="34" charset="0"/>
                <a:cs typeface="Arial"/>
              </a:rPr>
              <a:t>c</a:t>
            </a:r>
            <a:r>
              <a:rPr sz="1200" b="1" spc="31" dirty="0">
                <a:solidFill>
                  <a:srgbClr val="016A5F"/>
                </a:solidFill>
                <a:latin typeface="Ubuntu" panose="020B0504030602030204" pitchFamily="34" charset="0"/>
                <a:cs typeface="Arial"/>
              </a:rPr>
              <a:t>e</a:t>
            </a:r>
            <a:r>
              <a:rPr sz="1200" b="1" spc="-49" dirty="0">
                <a:solidFill>
                  <a:srgbClr val="016A5F"/>
                </a:solidFill>
                <a:latin typeface="Ubuntu" panose="020B0504030602030204" pitchFamily="34" charset="0"/>
                <a:cs typeface="Arial"/>
              </a:rPr>
              <a:t> </a:t>
            </a:r>
            <a:r>
              <a:rPr sz="1200" b="1" spc="110" dirty="0">
                <a:solidFill>
                  <a:srgbClr val="016A5F"/>
                </a:solidFill>
                <a:latin typeface="Ubuntu" panose="020B0504030602030204" pitchFamily="34" charset="0"/>
                <a:cs typeface="Arial"/>
              </a:rPr>
              <a:t>t</a:t>
            </a:r>
            <a:r>
              <a:rPr sz="1200" b="1" spc="-9" dirty="0">
                <a:solidFill>
                  <a:srgbClr val="016A5F"/>
                </a:solidFill>
                <a:latin typeface="Ubuntu" panose="020B0504030602030204" pitchFamily="34" charset="0"/>
                <a:cs typeface="Arial"/>
              </a:rPr>
              <a:t>o</a:t>
            </a:r>
            <a:r>
              <a:rPr sz="1200" b="1" spc="-49" dirty="0">
                <a:solidFill>
                  <a:srgbClr val="016A5F"/>
                </a:solidFill>
                <a:latin typeface="Ubuntu" panose="020B0504030602030204" pitchFamily="34" charset="0"/>
                <a:cs typeface="Arial"/>
              </a:rPr>
              <a:t> </a:t>
            </a:r>
            <a:r>
              <a:rPr sz="1200" b="1" spc="53" dirty="0">
                <a:solidFill>
                  <a:srgbClr val="016A5F"/>
                </a:solidFill>
                <a:latin typeface="Ubuntu" panose="020B0504030602030204" pitchFamily="34" charset="0"/>
                <a:cs typeface="Arial"/>
              </a:rPr>
              <a:t>wri</a:t>
            </a:r>
            <a:r>
              <a:rPr sz="1200" b="1" spc="9" dirty="0">
                <a:solidFill>
                  <a:srgbClr val="016A5F"/>
                </a:solidFill>
                <a:latin typeface="Ubuntu" panose="020B0504030602030204" pitchFamily="34" charset="0"/>
                <a:cs typeface="Arial"/>
              </a:rPr>
              <a:t>t</a:t>
            </a:r>
            <a:r>
              <a:rPr sz="1200" b="1" spc="31" dirty="0">
                <a:solidFill>
                  <a:srgbClr val="016A5F"/>
                </a:solidFill>
                <a:latin typeface="Ubuntu" panose="020B0504030602030204" pitchFamily="34" charset="0"/>
                <a:cs typeface="Arial"/>
              </a:rPr>
              <a:t>e</a:t>
            </a:r>
            <a:r>
              <a:rPr sz="1200" b="1" spc="-49" dirty="0">
                <a:solidFill>
                  <a:srgbClr val="016A5F"/>
                </a:solidFill>
                <a:latin typeface="Ubuntu" panose="020B0504030602030204" pitchFamily="34" charset="0"/>
                <a:cs typeface="Arial"/>
              </a:rPr>
              <a:t> </a:t>
            </a:r>
            <a:r>
              <a:rPr sz="1200" b="1" spc="-31" dirty="0">
                <a:solidFill>
                  <a:srgbClr val="016A5F"/>
                </a:solidFill>
                <a:latin typeface="Ubuntu" panose="020B0504030602030204" pitchFamily="34" charset="0"/>
                <a:cs typeface="Arial"/>
              </a:rPr>
              <a:t>y</a:t>
            </a:r>
            <a:r>
              <a:rPr sz="1200" b="1" dirty="0">
                <a:solidFill>
                  <a:srgbClr val="016A5F"/>
                </a:solidFill>
                <a:latin typeface="Ubuntu" panose="020B0504030602030204" pitchFamily="34" charset="0"/>
                <a:cs typeface="Arial"/>
              </a:rPr>
              <a:t>our</a:t>
            </a:r>
            <a:r>
              <a:rPr sz="1200" b="1" spc="-49" dirty="0">
                <a:solidFill>
                  <a:srgbClr val="016A5F"/>
                </a:solidFill>
                <a:latin typeface="Ubuntu" panose="020B0504030602030204" pitchFamily="34" charset="0"/>
                <a:cs typeface="Arial"/>
              </a:rPr>
              <a:t> </a:t>
            </a:r>
            <a:r>
              <a:rPr sz="1200" b="1" spc="26" dirty="0">
                <a:solidFill>
                  <a:srgbClr val="016A5F"/>
                </a:solidFill>
                <a:latin typeface="Ubuntu" panose="020B0504030602030204" pitchFamily="34" charset="0"/>
                <a:cs typeface="Arial"/>
              </a:rPr>
              <a:t>s</a:t>
            </a:r>
            <a:r>
              <a:rPr sz="1200" b="1" spc="-9" dirty="0">
                <a:solidFill>
                  <a:srgbClr val="016A5F"/>
                </a:solidFill>
                <a:latin typeface="Ubuntu" panose="020B0504030602030204" pitchFamily="34" charset="0"/>
                <a:cs typeface="Arial"/>
              </a:rPr>
              <a:t>t</a:t>
            </a:r>
            <a:r>
              <a:rPr sz="1200" b="1" spc="18" dirty="0">
                <a:solidFill>
                  <a:srgbClr val="016A5F"/>
                </a:solidFill>
                <a:latin typeface="Ubuntu" panose="020B0504030602030204" pitchFamily="34" charset="0"/>
                <a:cs typeface="Arial"/>
              </a:rPr>
              <a:t>o</a:t>
            </a:r>
            <a:r>
              <a:rPr sz="1200" b="1" spc="49" dirty="0">
                <a:solidFill>
                  <a:srgbClr val="016A5F"/>
                </a:solidFill>
                <a:latin typeface="Ubuntu" panose="020B0504030602030204" pitchFamily="34" charset="0"/>
                <a:cs typeface="Arial"/>
              </a:rPr>
              <a:t>r</a:t>
            </a:r>
            <a:r>
              <a:rPr sz="1200" b="1" spc="4" dirty="0">
                <a:solidFill>
                  <a:srgbClr val="016A5F"/>
                </a:solidFill>
                <a:latin typeface="Ubuntu" panose="020B0504030602030204" pitchFamily="34" charset="0"/>
                <a:cs typeface="Arial"/>
              </a:rPr>
              <a:t>y</a:t>
            </a:r>
            <a:r>
              <a:rPr sz="1200" b="1" spc="-110" dirty="0">
                <a:solidFill>
                  <a:srgbClr val="016A5F"/>
                </a:solidFill>
                <a:latin typeface="Ubuntu" panose="020B0504030602030204" pitchFamily="34" charset="0"/>
                <a:cs typeface="Arial"/>
              </a:rPr>
              <a:t>:</a:t>
            </a:r>
            <a:endParaRPr sz="1200" dirty="0">
              <a:latin typeface="Ubuntu" panose="020B0504030602030204" pitchFamily="34" charset="0"/>
              <a:cs typeface="Arial"/>
            </a:endParaRPr>
          </a:p>
        </p:txBody>
      </p:sp>
      <p:sp>
        <p:nvSpPr>
          <p:cNvPr id="6" name="Marcador de número de diapositiva 1">
            <a:extLst>
              <a:ext uri="{FF2B5EF4-FFF2-40B4-BE49-F238E27FC236}">
                <a16:creationId xmlns:a16="http://schemas.microsoft.com/office/drawing/2014/main" id="{DA9BED8C-7935-4A8A-ABD7-1BD869D7F6A2}"/>
              </a:ext>
            </a:extLst>
          </p:cNvPr>
          <p:cNvSpPr>
            <a:spLocks noGrp="1"/>
          </p:cNvSpPr>
          <p:nvPr>
            <p:ph type="sldNum" sz="quarter" idx="12"/>
          </p:nvPr>
        </p:nvSpPr>
        <p:spPr>
          <a:xfrm>
            <a:off x="4843463" y="9181397"/>
            <a:ext cx="1543050" cy="527403"/>
          </a:xfrm>
        </p:spPr>
        <p:txBody>
          <a:bodyPr vert="horz" lIns="91440" tIns="45720" rIns="91440" bIns="45720" rtlCol="0" anchor="ctr"/>
          <a:lstStyle/>
          <a:p>
            <a:fld id="{67B04227-7E0D-CC41-96C5-A6713E1AB6ED}" type="slidenum">
              <a:rPr lang="en-US" sz="1200" smtClean="0">
                <a:solidFill>
                  <a:srgbClr val="7A9A91"/>
                </a:solidFill>
                <a:latin typeface="Ubuntu" panose="020B0504030602030204" pitchFamily="34" charset="0"/>
              </a:rPr>
              <a:pPr/>
              <a:t>8</a:t>
            </a:fld>
            <a:endParaRPr lang="en-US" sz="1200" dirty="0">
              <a:solidFill>
                <a:srgbClr val="7A9A91"/>
              </a:solidFill>
              <a:latin typeface="Ubuntu" panose="020B0504030602030204" pitchFamily="34" charset="0"/>
            </a:endParaRPr>
          </a:p>
        </p:txBody>
      </p:sp>
    </p:spTree>
    <p:extLst>
      <p:ext uri="{BB962C8B-B14F-4D97-AF65-F5344CB8AC3E}">
        <p14:creationId xmlns:p14="http://schemas.microsoft.com/office/powerpoint/2010/main" val="39191343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F1077486-D6DC-4B03-B2DE-BAF8266EE698}"/>
              </a:ext>
            </a:extLst>
          </p:cNvPr>
          <p:cNvSpPr>
            <a:spLocks noGrp="1"/>
          </p:cNvSpPr>
          <p:nvPr>
            <p:ph type="sldNum" sz="quarter" idx="12"/>
          </p:nvPr>
        </p:nvSpPr>
        <p:spPr/>
        <p:txBody>
          <a:bodyPr vert="horz" lIns="91440" tIns="45720" rIns="91440" bIns="45720" rtlCol="0" anchor="ctr"/>
          <a:lstStyle/>
          <a:p>
            <a:fld id="{67B04227-7E0D-CC41-96C5-A6713E1AB6ED}" type="slidenum">
              <a:rPr lang="en-US" sz="1200" smtClean="0">
                <a:solidFill>
                  <a:srgbClr val="7A9A91"/>
                </a:solidFill>
                <a:latin typeface="Ubuntu" panose="020B0504030602030204" pitchFamily="34" charset="0"/>
              </a:rPr>
              <a:pPr/>
              <a:t>9</a:t>
            </a:fld>
            <a:endParaRPr lang="en-US" sz="1200" dirty="0">
              <a:solidFill>
                <a:srgbClr val="7A9A91"/>
              </a:solidFill>
              <a:latin typeface="Ubuntu" panose="020B0504030602030204" pitchFamily="34" charset="0"/>
            </a:endParaRPr>
          </a:p>
        </p:txBody>
      </p:sp>
      <p:sp>
        <p:nvSpPr>
          <p:cNvPr id="55" name="object 2">
            <a:extLst>
              <a:ext uri="{FF2B5EF4-FFF2-40B4-BE49-F238E27FC236}">
                <a16:creationId xmlns:a16="http://schemas.microsoft.com/office/drawing/2014/main" id="{8736D2C4-F24A-4606-B302-594E7DF778C1}"/>
              </a:ext>
            </a:extLst>
          </p:cNvPr>
          <p:cNvSpPr/>
          <p:nvPr/>
        </p:nvSpPr>
        <p:spPr>
          <a:xfrm>
            <a:off x="417978" y="390856"/>
            <a:ext cx="6440021" cy="134471"/>
          </a:xfrm>
          <a:custGeom>
            <a:avLst/>
            <a:gdLst/>
            <a:ahLst/>
            <a:cxnLst/>
            <a:rect l="l" t="t" r="r" b="b"/>
            <a:pathLst>
              <a:path w="7298690" h="152400">
                <a:moveTo>
                  <a:pt x="0" y="152400"/>
                </a:moveTo>
                <a:lnTo>
                  <a:pt x="7298690" y="152400"/>
                </a:lnTo>
                <a:lnTo>
                  <a:pt x="7298690" y="0"/>
                </a:lnTo>
                <a:lnTo>
                  <a:pt x="0" y="0"/>
                </a:lnTo>
                <a:lnTo>
                  <a:pt x="0" y="152400"/>
                </a:lnTo>
                <a:close/>
              </a:path>
            </a:pathLst>
          </a:custGeom>
          <a:solidFill>
            <a:srgbClr val="016A5F">
              <a:alpha val="9999"/>
            </a:srgbClr>
          </a:solidFill>
        </p:spPr>
        <p:txBody>
          <a:bodyPr wrap="square" lIns="0" tIns="0" rIns="0" bIns="0" rtlCol="0"/>
          <a:lstStyle/>
          <a:p>
            <a:endParaRPr sz="1493" dirty="0"/>
          </a:p>
        </p:txBody>
      </p:sp>
      <p:sp>
        <p:nvSpPr>
          <p:cNvPr id="56" name="object 3">
            <a:extLst>
              <a:ext uri="{FF2B5EF4-FFF2-40B4-BE49-F238E27FC236}">
                <a16:creationId xmlns:a16="http://schemas.microsoft.com/office/drawing/2014/main" id="{21CE0640-386B-4AEE-9858-DB1CA953A474}"/>
              </a:ext>
            </a:extLst>
          </p:cNvPr>
          <p:cNvSpPr txBox="1"/>
          <p:nvPr/>
        </p:nvSpPr>
        <p:spPr>
          <a:xfrm>
            <a:off x="654848" y="560621"/>
            <a:ext cx="5966280" cy="1248834"/>
          </a:xfrm>
          <a:prstGeom prst="rect">
            <a:avLst/>
          </a:prstGeom>
        </p:spPr>
        <p:txBody>
          <a:bodyPr vert="horz" wrap="square" lIns="0" tIns="30256" rIns="0" bIns="0" rtlCol="0">
            <a:spAutoFit/>
          </a:bodyPr>
          <a:lstStyle/>
          <a:p>
            <a:pPr marL="11206">
              <a:spcBef>
                <a:spcPts val="238"/>
              </a:spcBef>
            </a:pPr>
            <a:r>
              <a:rPr b="1" spc="18" dirty="0">
                <a:solidFill>
                  <a:srgbClr val="016A5F"/>
                </a:solidFill>
                <a:latin typeface="Ubuntu" panose="020B0504030602030204" pitchFamily="34" charset="0"/>
                <a:cs typeface="Arial"/>
              </a:rPr>
              <a:t>ACTIVITY</a:t>
            </a:r>
            <a:r>
              <a:rPr b="1" spc="-101" dirty="0">
                <a:solidFill>
                  <a:srgbClr val="016A5F"/>
                </a:solidFill>
                <a:latin typeface="Ubuntu" panose="020B0504030602030204" pitchFamily="34" charset="0"/>
                <a:cs typeface="Arial"/>
              </a:rPr>
              <a:t> </a:t>
            </a:r>
            <a:r>
              <a:rPr b="1" spc="141" dirty="0">
                <a:solidFill>
                  <a:srgbClr val="016A5F"/>
                </a:solidFill>
                <a:latin typeface="Ubuntu" panose="020B0504030602030204" pitchFamily="34" charset="0"/>
                <a:cs typeface="Arial"/>
              </a:rPr>
              <a:t>#3</a:t>
            </a:r>
            <a:endParaRPr dirty="0">
              <a:latin typeface="Ubuntu" panose="020B0504030602030204" pitchFamily="34" charset="0"/>
              <a:cs typeface="Arial"/>
            </a:endParaRPr>
          </a:p>
          <a:p>
            <a:pPr marL="11206" marR="58275">
              <a:lnSpc>
                <a:spcPts val="1412"/>
              </a:lnSpc>
              <a:spcBef>
                <a:spcPts val="300"/>
              </a:spcBef>
            </a:pPr>
            <a:r>
              <a:rPr sz="1200" spc="31" dirty="0">
                <a:latin typeface="Ubuntu" panose="020B0504030602030204" pitchFamily="34" charset="0"/>
                <a:cs typeface="Microsoft Sans Serif"/>
              </a:rPr>
              <a:t>Let</a:t>
            </a:r>
            <a:r>
              <a:rPr sz="1200" spc="-44" dirty="0">
                <a:latin typeface="Ubuntu" panose="020B0504030602030204" pitchFamily="34" charset="0"/>
                <a:cs typeface="Microsoft Sans Serif"/>
              </a:rPr>
              <a:t> </a:t>
            </a:r>
            <a:r>
              <a:rPr sz="1200" spc="-26" dirty="0">
                <a:latin typeface="Ubuntu" panose="020B0504030602030204" pitchFamily="34" charset="0"/>
                <a:cs typeface="Microsoft Sans Serif"/>
              </a:rPr>
              <a:t>us</a:t>
            </a:r>
            <a:r>
              <a:rPr sz="1200" spc="-44" dirty="0">
                <a:latin typeface="Ubuntu" panose="020B0504030602030204" pitchFamily="34" charset="0"/>
                <a:cs typeface="Microsoft Sans Serif"/>
              </a:rPr>
              <a:t> </a:t>
            </a:r>
            <a:r>
              <a:rPr sz="1200" spc="44" dirty="0">
                <a:latin typeface="Ubuntu" panose="020B0504030602030204" pitchFamily="34" charset="0"/>
                <a:cs typeface="Microsoft Sans Serif"/>
              </a:rPr>
              <a:t>look</a:t>
            </a:r>
            <a:r>
              <a:rPr sz="1200" spc="-44" dirty="0">
                <a:latin typeface="Ubuntu" panose="020B0504030602030204" pitchFamily="34" charset="0"/>
                <a:cs typeface="Microsoft Sans Serif"/>
              </a:rPr>
              <a:t> </a:t>
            </a:r>
            <a:r>
              <a:rPr sz="1200" spc="57" dirty="0">
                <a:latin typeface="Ubuntu" panose="020B0504030602030204" pitchFamily="34" charset="0"/>
                <a:cs typeface="Microsoft Sans Serif"/>
              </a:rPr>
              <a:t>at</a:t>
            </a:r>
            <a:r>
              <a:rPr sz="1200" spc="-44" dirty="0">
                <a:latin typeface="Ubuntu" panose="020B0504030602030204" pitchFamily="34" charset="0"/>
                <a:cs typeface="Microsoft Sans Serif"/>
              </a:rPr>
              <a:t> </a:t>
            </a:r>
            <a:r>
              <a:rPr sz="1200" spc="62" dirty="0">
                <a:latin typeface="Ubuntu" panose="020B0504030602030204" pitchFamily="34" charset="0"/>
                <a:cs typeface="Microsoft Sans Serif"/>
              </a:rPr>
              <a:t>the</a:t>
            </a:r>
            <a:r>
              <a:rPr sz="1200" spc="-44" dirty="0">
                <a:latin typeface="Ubuntu" panose="020B0504030602030204" pitchFamily="34" charset="0"/>
                <a:cs typeface="Microsoft Sans Serif"/>
              </a:rPr>
              <a:t> </a:t>
            </a:r>
            <a:r>
              <a:rPr sz="1200" spc="40" dirty="0">
                <a:latin typeface="Ubuntu" panose="020B0504030602030204" pitchFamily="34" charset="0"/>
                <a:cs typeface="Microsoft Sans Serif"/>
              </a:rPr>
              <a:t>story</a:t>
            </a:r>
            <a:r>
              <a:rPr sz="1200" spc="-44" dirty="0">
                <a:latin typeface="Ubuntu" panose="020B0504030602030204" pitchFamily="34" charset="0"/>
                <a:cs typeface="Microsoft Sans Serif"/>
              </a:rPr>
              <a:t> </a:t>
            </a:r>
            <a:r>
              <a:rPr sz="1200" spc="93" dirty="0">
                <a:latin typeface="Ubuntu" panose="020B0504030602030204" pitchFamily="34" charset="0"/>
                <a:cs typeface="Microsoft Sans Serif"/>
              </a:rPr>
              <a:t>of</a:t>
            </a:r>
            <a:r>
              <a:rPr sz="1200" spc="-40" dirty="0">
                <a:latin typeface="Ubuntu" panose="020B0504030602030204" pitchFamily="34" charset="0"/>
                <a:cs typeface="Microsoft Sans Serif"/>
              </a:rPr>
              <a:t> </a:t>
            </a:r>
            <a:r>
              <a:rPr sz="1200" u="sng" spc="9" dirty="0">
                <a:solidFill>
                  <a:srgbClr val="215E9E"/>
                </a:solidFill>
                <a:uFill>
                  <a:solidFill>
                    <a:srgbClr val="215E9E"/>
                  </a:solidFill>
                </a:uFill>
                <a:latin typeface="Ubuntu" panose="020B0504030602030204" pitchFamily="34" charset="0"/>
                <a:cs typeface="Microsoft Sans Serif"/>
                <a:hlinkClick r:id="rId2"/>
              </a:rPr>
              <a:t>Kester</a:t>
            </a:r>
            <a:r>
              <a:rPr sz="1200" u="sng" spc="-44" dirty="0">
                <a:solidFill>
                  <a:srgbClr val="215E9E"/>
                </a:solidFill>
                <a:uFill>
                  <a:solidFill>
                    <a:srgbClr val="215E9E"/>
                  </a:solidFill>
                </a:uFill>
                <a:latin typeface="Ubuntu" panose="020B0504030602030204" pitchFamily="34" charset="0"/>
                <a:cs typeface="Microsoft Sans Serif"/>
                <a:hlinkClick r:id="rId2"/>
              </a:rPr>
              <a:t> </a:t>
            </a:r>
            <a:r>
              <a:rPr sz="1200" u="sng" spc="-13" dirty="0">
                <a:solidFill>
                  <a:srgbClr val="215E9E"/>
                </a:solidFill>
                <a:uFill>
                  <a:solidFill>
                    <a:srgbClr val="215E9E"/>
                  </a:solidFill>
                </a:uFill>
                <a:latin typeface="Ubuntu" panose="020B0504030602030204" pitchFamily="34" charset="0"/>
                <a:cs typeface="Microsoft Sans Serif"/>
                <a:hlinkClick r:id="rId2"/>
              </a:rPr>
              <a:t>Edwards</a:t>
            </a:r>
            <a:r>
              <a:rPr sz="1200" spc="-13" dirty="0">
                <a:latin typeface="Ubuntu" panose="020B0504030602030204" pitchFamily="34" charset="0"/>
                <a:cs typeface="Microsoft Sans Serif"/>
              </a:rPr>
              <a:t>,</a:t>
            </a:r>
            <a:r>
              <a:rPr sz="1200" spc="-44" dirty="0">
                <a:latin typeface="Ubuntu" panose="020B0504030602030204" pitchFamily="34" charset="0"/>
                <a:cs typeface="Microsoft Sans Serif"/>
              </a:rPr>
              <a:t> </a:t>
            </a:r>
            <a:r>
              <a:rPr sz="1200" spc="-22" dirty="0">
                <a:latin typeface="Ubuntu" panose="020B0504030602030204" pitchFamily="34" charset="0"/>
                <a:cs typeface="Microsoft Sans Serif"/>
              </a:rPr>
              <a:t>Special</a:t>
            </a:r>
            <a:r>
              <a:rPr sz="1200" spc="-44" dirty="0">
                <a:latin typeface="Ubuntu" panose="020B0504030602030204" pitchFamily="34" charset="0"/>
                <a:cs typeface="Microsoft Sans Serif"/>
              </a:rPr>
              <a:t> </a:t>
            </a:r>
            <a:r>
              <a:rPr sz="1200" spc="4" dirty="0">
                <a:latin typeface="Ubuntu" panose="020B0504030602030204" pitchFamily="34" charset="0"/>
                <a:cs typeface="Microsoft Sans Serif"/>
              </a:rPr>
              <a:t>Olympics</a:t>
            </a:r>
            <a:r>
              <a:rPr sz="1200" spc="-44" dirty="0">
                <a:latin typeface="Ubuntu" panose="020B0504030602030204" pitchFamily="34" charset="0"/>
                <a:cs typeface="Microsoft Sans Serif"/>
              </a:rPr>
              <a:t> </a:t>
            </a:r>
            <a:r>
              <a:rPr sz="1200" spc="49" dirty="0">
                <a:latin typeface="Ubuntu" panose="020B0504030602030204" pitchFamily="34" charset="0"/>
                <a:cs typeface="Microsoft Sans Serif"/>
              </a:rPr>
              <a:t>athlete</a:t>
            </a:r>
            <a:r>
              <a:rPr sz="1200" spc="-44" dirty="0">
                <a:latin typeface="Ubuntu" panose="020B0504030602030204" pitchFamily="34" charset="0"/>
                <a:cs typeface="Microsoft Sans Serif"/>
              </a:rPr>
              <a:t> </a:t>
            </a:r>
            <a:r>
              <a:rPr sz="1200" spc="4" dirty="0">
                <a:latin typeface="Ubuntu" panose="020B0504030602030204" pitchFamily="34" charset="0"/>
                <a:cs typeface="Microsoft Sans Serif"/>
              </a:rPr>
              <a:t>and</a:t>
            </a:r>
            <a:r>
              <a:rPr sz="1200" spc="-40" dirty="0">
                <a:latin typeface="Ubuntu" panose="020B0504030602030204" pitchFamily="34" charset="0"/>
                <a:cs typeface="Microsoft Sans Serif"/>
              </a:rPr>
              <a:t> </a:t>
            </a:r>
            <a:r>
              <a:rPr sz="1200" spc="66" dirty="0">
                <a:latin typeface="Ubuntu" panose="020B0504030602030204" pitchFamily="34" charset="0"/>
                <a:cs typeface="Microsoft Sans Serif"/>
              </a:rPr>
              <a:t>staff </a:t>
            </a:r>
            <a:r>
              <a:rPr sz="1200" spc="-340" dirty="0">
                <a:latin typeface="Ubuntu" panose="020B0504030602030204" pitchFamily="34" charset="0"/>
                <a:cs typeface="Microsoft Sans Serif"/>
              </a:rPr>
              <a:t> </a:t>
            </a:r>
            <a:r>
              <a:rPr sz="1200" spc="18" dirty="0">
                <a:latin typeface="Ubuntu" panose="020B0504030602030204" pitchFamily="34" charset="0"/>
                <a:cs typeface="Microsoft Sans Serif"/>
              </a:rPr>
              <a:t>member:</a:t>
            </a:r>
            <a:r>
              <a:rPr sz="1200" spc="-53" dirty="0">
                <a:latin typeface="Ubuntu" panose="020B0504030602030204" pitchFamily="34" charset="0"/>
                <a:cs typeface="Microsoft Sans Serif"/>
              </a:rPr>
              <a:t> </a:t>
            </a:r>
            <a:r>
              <a:rPr sz="1200" spc="18" dirty="0">
                <a:latin typeface="Ubuntu" panose="020B0504030602030204" pitchFamily="34" charset="0"/>
                <a:cs typeface="Microsoft Sans Serif"/>
              </a:rPr>
              <a:t>https://youtu.be/LQ3nhM3GBCE</a:t>
            </a:r>
            <a:endParaRPr sz="1200" dirty="0">
              <a:latin typeface="Ubuntu" panose="020B0504030602030204" pitchFamily="34" charset="0"/>
              <a:cs typeface="Microsoft Sans Serif"/>
            </a:endParaRPr>
          </a:p>
          <a:p>
            <a:pPr>
              <a:spcBef>
                <a:spcPts val="13"/>
              </a:spcBef>
            </a:pPr>
            <a:endParaRPr sz="1200" dirty="0">
              <a:latin typeface="Ubuntu" panose="020B0504030602030204" pitchFamily="34" charset="0"/>
              <a:cs typeface="Microsoft Sans Serif"/>
            </a:endParaRPr>
          </a:p>
          <a:p>
            <a:pPr marL="11206" marR="4483">
              <a:lnSpc>
                <a:spcPts val="1412"/>
              </a:lnSpc>
            </a:pPr>
            <a:r>
              <a:rPr sz="1200" spc="71" dirty="0">
                <a:latin typeface="Ubuntu" panose="020B0504030602030204" pitchFamily="34" charset="0"/>
                <a:cs typeface="Microsoft Sans Serif"/>
              </a:rPr>
              <a:t>After</a:t>
            </a:r>
            <a:r>
              <a:rPr sz="1200" spc="-49" dirty="0">
                <a:latin typeface="Ubuntu" panose="020B0504030602030204" pitchFamily="34" charset="0"/>
                <a:cs typeface="Microsoft Sans Serif"/>
              </a:rPr>
              <a:t> </a:t>
            </a:r>
            <a:r>
              <a:rPr sz="1200" spc="35" dirty="0">
                <a:latin typeface="Ubuntu" panose="020B0504030602030204" pitchFamily="34" charset="0"/>
                <a:cs typeface="Microsoft Sans Serif"/>
              </a:rPr>
              <a:t>looking</a:t>
            </a:r>
            <a:r>
              <a:rPr sz="1200" spc="-44" dirty="0">
                <a:latin typeface="Ubuntu" panose="020B0504030602030204" pitchFamily="34" charset="0"/>
                <a:cs typeface="Microsoft Sans Serif"/>
              </a:rPr>
              <a:t> </a:t>
            </a:r>
            <a:r>
              <a:rPr sz="1200" spc="57" dirty="0">
                <a:latin typeface="Ubuntu" panose="020B0504030602030204" pitchFamily="34" charset="0"/>
                <a:cs typeface="Microsoft Sans Serif"/>
              </a:rPr>
              <a:t>at</a:t>
            </a:r>
            <a:r>
              <a:rPr sz="1200" spc="-44" dirty="0">
                <a:latin typeface="Ubuntu" panose="020B0504030602030204" pitchFamily="34" charset="0"/>
                <a:cs typeface="Microsoft Sans Serif"/>
              </a:rPr>
              <a:t> </a:t>
            </a:r>
            <a:r>
              <a:rPr sz="1200" spc="62" dirty="0">
                <a:latin typeface="Ubuntu" panose="020B0504030602030204" pitchFamily="34" charset="0"/>
                <a:cs typeface="Microsoft Sans Serif"/>
              </a:rPr>
              <a:t>the</a:t>
            </a:r>
            <a:r>
              <a:rPr sz="1200" spc="-49" dirty="0">
                <a:latin typeface="Ubuntu" panose="020B0504030602030204" pitchFamily="34" charset="0"/>
                <a:cs typeface="Microsoft Sans Serif"/>
              </a:rPr>
              <a:t> </a:t>
            </a:r>
            <a:r>
              <a:rPr sz="1200" spc="13" dirty="0">
                <a:latin typeface="Ubuntu" panose="020B0504030602030204" pitchFamily="34" charset="0"/>
                <a:cs typeface="Microsoft Sans Serif"/>
              </a:rPr>
              <a:t>video,</a:t>
            </a:r>
            <a:r>
              <a:rPr sz="1200" spc="-44" dirty="0">
                <a:latin typeface="Ubuntu" panose="020B0504030602030204" pitchFamily="34" charset="0"/>
                <a:cs typeface="Microsoft Sans Serif"/>
              </a:rPr>
              <a:t> </a:t>
            </a:r>
            <a:r>
              <a:rPr sz="1200" spc="53" dirty="0">
                <a:latin typeface="Ubuntu" panose="020B0504030602030204" pitchFamily="34" charset="0"/>
                <a:cs typeface="Microsoft Sans Serif"/>
              </a:rPr>
              <a:t>think</a:t>
            </a:r>
            <a:r>
              <a:rPr sz="1200" spc="-44" dirty="0">
                <a:latin typeface="Ubuntu" panose="020B0504030602030204" pitchFamily="34" charset="0"/>
                <a:cs typeface="Microsoft Sans Serif"/>
              </a:rPr>
              <a:t> </a:t>
            </a:r>
            <a:r>
              <a:rPr sz="1200" spc="44" dirty="0">
                <a:latin typeface="Ubuntu" panose="020B0504030602030204" pitchFamily="34" charset="0"/>
                <a:cs typeface="Microsoft Sans Serif"/>
              </a:rPr>
              <a:t>about</a:t>
            </a:r>
            <a:r>
              <a:rPr sz="1200" spc="-49" dirty="0">
                <a:latin typeface="Ubuntu" panose="020B0504030602030204" pitchFamily="34" charset="0"/>
                <a:cs typeface="Microsoft Sans Serif"/>
              </a:rPr>
              <a:t> </a:t>
            </a:r>
            <a:r>
              <a:rPr sz="1200" spc="62" dirty="0">
                <a:latin typeface="Ubuntu" panose="020B0504030602030204" pitchFamily="34" charset="0"/>
                <a:cs typeface="Microsoft Sans Serif"/>
              </a:rPr>
              <a:t>the</a:t>
            </a:r>
            <a:r>
              <a:rPr sz="1200" spc="-44" dirty="0">
                <a:latin typeface="Ubuntu" panose="020B0504030602030204" pitchFamily="34" charset="0"/>
                <a:cs typeface="Microsoft Sans Serif"/>
              </a:rPr>
              <a:t> </a:t>
            </a:r>
            <a:r>
              <a:rPr sz="1200" spc="53" dirty="0">
                <a:latin typeface="Ubuntu" panose="020B0504030602030204" pitchFamily="34" charset="0"/>
                <a:cs typeface="Microsoft Sans Serif"/>
              </a:rPr>
              <a:t>following</a:t>
            </a:r>
            <a:r>
              <a:rPr sz="1200" spc="-44" dirty="0">
                <a:latin typeface="Ubuntu" panose="020B0504030602030204" pitchFamily="34" charset="0"/>
                <a:cs typeface="Microsoft Sans Serif"/>
              </a:rPr>
              <a:t> </a:t>
            </a:r>
            <a:r>
              <a:rPr sz="1200" spc="18" dirty="0">
                <a:latin typeface="Ubuntu" panose="020B0504030602030204" pitchFamily="34" charset="0"/>
                <a:cs typeface="Microsoft Sans Serif"/>
              </a:rPr>
              <a:t>questions</a:t>
            </a:r>
            <a:r>
              <a:rPr sz="1200" spc="-44" dirty="0">
                <a:latin typeface="Ubuntu" panose="020B0504030602030204" pitchFamily="34" charset="0"/>
                <a:cs typeface="Microsoft Sans Serif"/>
              </a:rPr>
              <a:t> </a:t>
            </a:r>
            <a:r>
              <a:rPr sz="1200" spc="44" dirty="0">
                <a:latin typeface="Ubuntu" panose="020B0504030602030204" pitchFamily="34" charset="0"/>
                <a:cs typeface="Microsoft Sans Serif"/>
              </a:rPr>
              <a:t>about</a:t>
            </a:r>
            <a:r>
              <a:rPr sz="1200" spc="-49" dirty="0">
                <a:latin typeface="Ubuntu" panose="020B0504030602030204" pitchFamily="34" charset="0"/>
                <a:cs typeface="Microsoft Sans Serif"/>
              </a:rPr>
              <a:t> </a:t>
            </a:r>
            <a:r>
              <a:rPr sz="1200" spc="4" dirty="0">
                <a:latin typeface="Ubuntu" panose="020B0504030602030204" pitchFamily="34" charset="0"/>
                <a:cs typeface="Microsoft Sans Serif"/>
              </a:rPr>
              <a:t>Kester’s </a:t>
            </a:r>
            <a:r>
              <a:rPr sz="1200" spc="-335" dirty="0">
                <a:latin typeface="Ubuntu" panose="020B0504030602030204" pitchFamily="34" charset="0"/>
                <a:cs typeface="Microsoft Sans Serif"/>
              </a:rPr>
              <a:t> </a:t>
            </a:r>
            <a:r>
              <a:rPr sz="1200" spc="26" dirty="0">
                <a:latin typeface="Ubuntu" panose="020B0504030602030204" pitchFamily="34" charset="0"/>
                <a:cs typeface="Microsoft Sans Serif"/>
              </a:rPr>
              <a:t>story:</a:t>
            </a:r>
            <a:endParaRPr sz="1200" dirty="0">
              <a:latin typeface="Ubuntu" panose="020B0504030602030204" pitchFamily="34" charset="0"/>
              <a:cs typeface="Microsoft Sans Serif"/>
            </a:endParaRPr>
          </a:p>
        </p:txBody>
      </p:sp>
      <p:sp>
        <p:nvSpPr>
          <p:cNvPr id="57" name="object 4">
            <a:extLst>
              <a:ext uri="{FF2B5EF4-FFF2-40B4-BE49-F238E27FC236}">
                <a16:creationId xmlns:a16="http://schemas.microsoft.com/office/drawing/2014/main" id="{70819A3B-A30E-4D38-BA50-52A242BDF83A}"/>
              </a:ext>
            </a:extLst>
          </p:cNvPr>
          <p:cNvSpPr/>
          <p:nvPr/>
        </p:nvSpPr>
        <p:spPr>
          <a:xfrm>
            <a:off x="281940" y="1981200"/>
            <a:ext cx="3129243" cy="2551802"/>
          </a:xfrm>
          <a:custGeom>
            <a:avLst/>
            <a:gdLst/>
            <a:ahLst/>
            <a:cxnLst/>
            <a:rect l="l" t="t" r="r" b="b"/>
            <a:pathLst>
              <a:path w="3546475" h="2617470">
                <a:moveTo>
                  <a:pt x="152400" y="0"/>
                </a:moveTo>
                <a:lnTo>
                  <a:pt x="104231" y="7769"/>
                </a:lnTo>
                <a:lnTo>
                  <a:pt x="62396" y="29405"/>
                </a:lnTo>
                <a:lnTo>
                  <a:pt x="29405" y="62396"/>
                </a:lnTo>
                <a:lnTo>
                  <a:pt x="7769" y="104231"/>
                </a:lnTo>
                <a:lnTo>
                  <a:pt x="0" y="152400"/>
                </a:lnTo>
                <a:lnTo>
                  <a:pt x="0" y="2464816"/>
                </a:lnTo>
                <a:lnTo>
                  <a:pt x="7769" y="2512989"/>
                </a:lnTo>
                <a:lnTo>
                  <a:pt x="29405" y="2554824"/>
                </a:lnTo>
                <a:lnTo>
                  <a:pt x="62396" y="2587813"/>
                </a:lnTo>
                <a:lnTo>
                  <a:pt x="104231" y="2609447"/>
                </a:lnTo>
                <a:lnTo>
                  <a:pt x="152400" y="2617216"/>
                </a:lnTo>
                <a:lnTo>
                  <a:pt x="3393948" y="2617216"/>
                </a:lnTo>
                <a:lnTo>
                  <a:pt x="3442116" y="2609447"/>
                </a:lnTo>
                <a:lnTo>
                  <a:pt x="3483951" y="2587813"/>
                </a:lnTo>
                <a:lnTo>
                  <a:pt x="3516942" y="2554824"/>
                </a:lnTo>
                <a:lnTo>
                  <a:pt x="3538578" y="2512989"/>
                </a:lnTo>
                <a:lnTo>
                  <a:pt x="3546348" y="2464816"/>
                </a:lnTo>
                <a:lnTo>
                  <a:pt x="3546348" y="152400"/>
                </a:lnTo>
                <a:lnTo>
                  <a:pt x="3538578" y="104231"/>
                </a:lnTo>
                <a:lnTo>
                  <a:pt x="3516942" y="62396"/>
                </a:lnTo>
                <a:lnTo>
                  <a:pt x="3483951" y="29405"/>
                </a:lnTo>
                <a:lnTo>
                  <a:pt x="3442116" y="7769"/>
                </a:lnTo>
                <a:lnTo>
                  <a:pt x="3393948" y="0"/>
                </a:lnTo>
                <a:lnTo>
                  <a:pt x="152400" y="0"/>
                </a:lnTo>
                <a:close/>
              </a:path>
            </a:pathLst>
          </a:custGeom>
          <a:ln w="38100">
            <a:solidFill>
              <a:schemeClr val="accent5">
                <a:lumMod val="40000"/>
                <a:lumOff val="60000"/>
              </a:schemeClr>
            </a:solidFill>
          </a:ln>
        </p:spPr>
        <p:txBody>
          <a:bodyPr wrap="square" lIns="0" tIns="0" rIns="0" bIns="0" rtlCol="0"/>
          <a:lstStyle/>
          <a:p>
            <a:endParaRPr sz="1493" dirty="0"/>
          </a:p>
        </p:txBody>
      </p:sp>
      <p:grpSp>
        <p:nvGrpSpPr>
          <p:cNvPr id="58" name="object 5">
            <a:extLst>
              <a:ext uri="{FF2B5EF4-FFF2-40B4-BE49-F238E27FC236}">
                <a16:creationId xmlns:a16="http://schemas.microsoft.com/office/drawing/2014/main" id="{8F279FB3-D6AA-4F34-AB6A-39914EA9917F}"/>
              </a:ext>
            </a:extLst>
          </p:cNvPr>
          <p:cNvGrpSpPr/>
          <p:nvPr/>
        </p:nvGrpSpPr>
        <p:grpSpPr>
          <a:xfrm>
            <a:off x="265130" y="4605709"/>
            <a:ext cx="6372785" cy="4559113"/>
            <a:chOff x="300481" y="4635602"/>
            <a:chExt cx="7222490" cy="5166995"/>
          </a:xfrm>
        </p:grpSpPr>
        <p:sp>
          <p:nvSpPr>
            <p:cNvPr id="59" name="object 6">
              <a:extLst>
                <a:ext uri="{FF2B5EF4-FFF2-40B4-BE49-F238E27FC236}">
                  <a16:creationId xmlns:a16="http://schemas.microsoft.com/office/drawing/2014/main" id="{95C250FC-6C23-4D94-818A-64C7EF255474}"/>
                </a:ext>
              </a:extLst>
            </p:cNvPr>
            <p:cNvSpPr/>
            <p:nvPr/>
          </p:nvSpPr>
          <p:spPr>
            <a:xfrm>
              <a:off x="319531" y="6700977"/>
              <a:ext cx="3546475" cy="3082925"/>
            </a:xfrm>
            <a:custGeom>
              <a:avLst/>
              <a:gdLst/>
              <a:ahLst/>
              <a:cxnLst/>
              <a:rect l="l" t="t" r="r" b="b"/>
              <a:pathLst>
                <a:path w="3546475" h="3082925">
                  <a:moveTo>
                    <a:pt x="152400" y="0"/>
                  </a:moveTo>
                  <a:lnTo>
                    <a:pt x="104231" y="7769"/>
                  </a:lnTo>
                  <a:lnTo>
                    <a:pt x="62396" y="29405"/>
                  </a:lnTo>
                  <a:lnTo>
                    <a:pt x="29405" y="62396"/>
                  </a:lnTo>
                  <a:lnTo>
                    <a:pt x="7769" y="104231"/>
                  </a:lnTo>
                  <a:lnTo>
                    <a:pt x="0" y="152400"/>
                  </a:lnTo>
                  <a:lnTo>
                    <a:pt x="0" y="2929940"/>
                  </a:lnTo>
                  <a:lnTo>
                    <a:pt x="7769" y="2978108"/>
                  </a:lnTo>
                  <a:lnTo>
                    <a:pt x="29405" y="3019943"/>
                  </a:lnTo>
                  <a:lnTo>
                    <a:pt x="62396" y="3052934"/>
                  </a:lnTo>
                  <a:lnTo>
                    <a:pt x="104231" y="3074570"/>
                  </a:lnTo>
                  <a:lnTo>
                    <a:pt x="152400" y="3082340"/>
                  </a:lnTo>
                  <a:lnTo>
                    <a:pt x="3393948" y="3082340"/>
                  </a:lnTo>
                  <a:lnTo>
                    <a:pt x="3442116" y="3074570"/>
                  </a:lnTo>
                  <a:lnTo>
                    <a:pt x="3483951" y="3052934"/>
                  </a:lnTo>
                  <a:lnTo>
                    <a:pt x="3516942" y="3019943"/>
                  </a:lnTo>
                  <a:lnTo>
                    <a:pt x="3538578" y="2978108"/>
                  </a:lnTo>
                  <a:lnTo>
                    <a:pt x="3546348" y="2929940"/>
                  </a:lnTo>
                  <a:lnTo>
                    <a:pt x="3546348" y="152400"/>
                  </a:lnTo>
                  <a:lnTo>
                    <a:pt x="3538578" y="104231"/>
                  </a:lnTo>
                  <a:lnTo>
                    <a:pt x="3516942" y="62396"/>
                  </a:lnTo>
                  <a:lnTo>
                    <a:pt x="3483951" y="29405"/>
                  </a:lnTo>
                  <a:lnTo>
                    <a:pt x="3442116" y="7769"/>
                  </a:lnTo>
                  <a:lnTo>
                    <a:pt x="3393948" y="0"/>
                  </a:lnTo>
                  <a:lnTo>
                    <a:pt x="152400" y="0"/>
                  </a:lnTo>
                  <a:close/>
                </a:path>
              </a:pathLst>
            </a:custGeom>
            <a:ln w="38100">
              <a:solidFill>
                <a:schemeClr val="accent5">
                  <a:lumMod val="40000"/>
                  <a:lumOff val="60000"/>
                </a:schemeClr>
              </a:solidFill>
            </a:ln>
          </p:spPr>
          <p:txBody>
            <a:bodyPr wrap="square" lIns="0" tIns="0" rIns="0" bIns="0" rtlCol="0"/>
            <a:lstStyle/>
            <a:p>
              <a:endParaRPr sz="1493" dirty="0"/>
            </a:p>
          </p:txBody>
        </p:sp>
        <p:sp>
          <p:nvSpPr>
            <p:cNvPr id="60" name="object 7">
              <a:extLst>
                <a:ext uri="{FF2B5EF4-FFF2-40B4-BE49-F238E27FC236}">
                  <a16:creationId xmlns:a16="http://schemas.microsoft.com/office/drawing/2014/main" id="{041DC818-EF35-4A57-9295-CFFA43971D48}"/>
                </a:ext>
              </a:extLst>
            </p:cNvPr>
            <p:cNvSpPr/>
            <p:nvPr/>
          </p:nvSpPr>
          <p:spPr>
            <a:xfrm>
              <a:off x="319531" y="4654652"/>
              <a:ext cx="7184390" cy="1966595"/>
            </a:xfrm>
            <a:custGeom>
              <a:avLst/>
              <a:gdLst/>
              <a:ahLst/>
              <a:cxnLst/>
              <a:rect l="l" t="t" r="r" b="b"/>
              <a:pathLst>
                <a:path w="7184390" h="1966595">
                  <a:moveTo>
                    <a:pt x="152400" y="0"/>
                  </a:moveTo>
                  <a:lnTo>
                    <a:pt x="104231" y="7769"/>
                  </a:lnTo>
                  <a:lnTo>
                    <a:pt x="62396" y="29405"/>
                  </a:lnTo>
                  <a:lnTo>
                    <a:pt x="29405" y="62396"/>
                  </a:lnTo>
                  <a:lnTo>
                    <a:pt x="7769" y="104231"/>
                  </a:lnTo>
                  <a:lnTo>
                    <a:pt x="0" y="152400"/>
                  </a:lnTo>
                  <a:lnTo>
                    <a:pt x="0" y="1813966"/>
                  </a:lnTo>
                  <a:lnTo>
                    <a:pt x="7769" y="1862134"/>
                  </a:lnTo>
                  <a:lnTo>
                    <a:pt x="29405" y="1903969"/>
                  </a:lnTo>
                  <a:lnTo>
                    <a:pt x="62396" y="1936960"/>
                  </a:lnTo>
                  <a:lnTo>
                    <a:pt x="104231" y="1958596"/>
                  </a:lnTo>
                  <a:lnTo>
                    <a:pt x="152400" y="1966366"/>
                  </a:lnTo>
                  <a:lnTo>
                    <a:pt x="7031735" y="1966366"/>
                  </a:lnTo>
                  <a:lnTo>
                    <a:pt x="7079904" y="1958596"/>
                  </a:lnTo>
                  <a:lnTo>
                    <a:pt x="7121739" y="1936960"/>
                  </a:lnTo>
                  <a:lnTo>
                    <a:pt x="7154730" y="1903969"/>
                  </a:lnTo>
                  <a:lnTo>
                    <a:pt x="7176366" y="1862134"/>
                  </a:lnTo>
                  <a:lnTo>
                    <a:pt x="7184135" y="1813966"/>
                  </a:lnTo>
                  <a:lnTo>
                    <a:pt x="7184135" y="152400"/>
                  </a:lnTo>
                  <a:lnTo>
                    <a:pt x="7176366" y="104231"/>
                  </a:lnTo>
                  <a:lnTo>
                    <a:pt x="7154730" y="62396"/>
                  </a:lnTo>
                  <a:lnTo>
                    <a:pt x="7121739" y="29405"/>
                  </a:lnTo>
                  <a:lnTo>
                    <a:pt x="7079904" y="7769"/>
                  </a:lnTo>
                  <a:lnTo>
                    <a:pt x="7031735" y="0"/>
                  </a:lnTo>
                  <a:lnTo>
                    <a:pt x="152400" y="0"/>
                  </a:lnTo>
                  <a:close/>
                </a:path>
              </a:pathLst>
            </a:custGeom>
            <a:ln w="38100">
              <a:solidFill>
                <a:schemeClr val="accent5">
                  <a:lumMod val="40000"/>
                  <a:lumOff val="60000"/>
                </a:schemeClr>
              </a:solidFill>
            </a:ln>
          </p:spPr>
          <p:txBody>
            <a:bodyPr wrap="square" lIns="0" tIns="0" rIns="0" bIns="0" rtlCol="0"/>
            <a:lstStyle/>
            <a:p>
              <a:endParaRPr sz="1493" dirty="0"/>
            </a:p>
          </p:txBody>
        </p:sp>
        <p:sp>
          <p:nvSpPr>
            <p:cNvPr id="61" name="object 8">
              <a:extLst>
                <a:ext uri="{FF2B5EF4-FFF2-40B4-BE49-F238E27FC236}">
                  <a16:creationId xmlns:a16="http://schemas.microsoft.com/office/drawing/2014/main" id="{77013B47-B186-4B5C-BA34-0D394D52CCAB}"/>
                </a:ext>
              </a:extLst>
            </p:cNvPr>
            <p:cNvSpPr/>
            <p:nvPr/>
          </p:nvSpPr>
          <p:spPr>
            <a:xfrm>
              <a:off x="3957320" y="6700977"/>
              <a:ext cx="3546475" cy="3082925"/>
            </a:xfrm>
            <a:custGeom>
              <a:avLst/>
              <a:gdLst/>
              <a:ahLst/>
              <a:cxnLst/>
              <a:rect l="l" t="t" r="r" b="b"/>
              <a:pathLst>
                <a:path w="3546475" h="3082925">
                  <a:moveTo>
                    <a:pt x="152400" y="0"/>
                  </a:moveTo>
                  <a:lnTo>
                    <a:pt x="104231" y="7769"/>
                  </a:lnTo>
                  <a:lnTo>
                    <a:pt x="62396" y="29405"/>
                  </a:lnTo>
                  <a:lnTo>
                    <a:pt x="29405" y="62396"/>
                  </a:lnTo>
                  <a:lnTo>
                    <a:pt x="7769" y="104231"/>
                  </a:lnTo>
                  <a:lnTo>
                    <a:pt x="0" y="152400"/>
                  </a:lnTo>
                  <a:lnTo>
                    <a:pt x="0" y="2929940"/>
                  </a:lnTo>
                  <a:lnTo>
                    <a:pt x="7769" y="2978108"/>
                  </a:lnTo>
                  <a:lnTo>
                    <a:pt x="29405" y="3019943"/>
                  </a:lnTo>
                  <a:lnTo>
                    <a:pt x="62396" y="3052934"/>
                  </a:lnTo>
                  <a:lnTo>
                    <a:pt x="104231" y="3074570"/>
                  </a:lnTo>
                  <a:lnTo>
                    <a:pt x="152400" y="3082340"/>
                  </a:lnTo>
                  <a:lnTo>
                    <a:pt x="3393948" y="3082340"/>
                  </a:lnTo>
                  <a:lnTo>
                    <a:pt x="3442116" y="3074570"/>
                  </a:lnTo>
                  <a:lnTo>
                    <a:pt x="3483951" y="3052934"/>
                  </a:lnTo>
                  <a:lnTo>
                    <a:pt x="3516942" y="3019943"/>
                  </a:lnTo>
                  <a:lnTo>
                    <a:pt x="3538578" y="2978108"/>
                  </a:lnTo>
                  <a:lnTo>
                    <a:pt x="3546348" y="2929940"/>
                  </a:lnTo>
                  <a:lnTo>
                    <a:pt x="3546348" y="152400"/>
                  </a:lnTo>
                  <a:lnTo>
                    <a:pt x="3538578" y="104231"/>
                  </a:lnTo>
                  <a:lnTo>
                    <a:pt x="3516942" y="62396"/>
                  </a:lnTo>
                  <a:lnTo>
                    <a:pt x="3483951" y="29405"/>
                  </a:lnTo>
                  <a:lnTo>
                    <a:pt x="3442116" y="7769"/>
                  </a:lnTo>
                  <a:lnTo>
                    <a:pt x="3393948" y="0"/>
                  </a:lnTo>
                  <a:lnTo>
                    <a:pt x="152400" y="0"/>
                  </a:lnTo>
                  <a:close/>
                </a:path>
              </a:pathLst>
            </a:custGeom>
            <a:ln w="38100">
              <a:solidFill>
                <a:schemeClr val="accent5">
                  <a:lumMod val="40000"/>
                  <a:lumOff val="60000"/>
                </a:schemeClr>
              </a:solidFill>
            </a:ln>
          </p:spPr>
          <p:txBody>
            <a:bodyPr wrap="square" lIns="0" tIns="0" rIns="0" bIns="0" rtlCol="0"/>
            <a:lstStyle/>
            <a:p>
              <a:endParaRPr sz="1493" dirty="0"/>
            </a:p>
          </p:txBody>
        </p:sp>
      </p:grpSp>
      <p:sp>
        <p:nvSpPr>
          <p:cNvPr id="62" name="object 9">
            <a:extLst>
              <a:ext uri="{FF2B5EF4-FFF2-40B4-BE49-F238E27FC236}">
                <a16:creationId xmlns:a16="http://schemas.microsoft.com/office/drawing/2014/main" id="{86BB34F5-E450-42AB-AAB9-08FAB152D58D}"/>
              </a:ext>
            </a:extLst>
          </p:cNvPr>
          <p:cNvSpPr/>
          <p:nvPr/>
        </p:nvSpPr>
        <p:spPr>
          <a:xfrm>
            <a:off x="3491754" y="1981200"/>
            <a:ext cx="3129243" cy="2551802"/>
          </a:xfrm>
          <a:custGeom>
            <a:avLst/>
            <a:gdLst/>
            <a:ahLst/>
            <a:cxnLst/>
            <a:rect l="l" t="t" r="r" b="b"/>
            <a:pathLst>
              <a:path w="3546475" h="2617470">
                <a:moveTo>
                  <a:pt x="152400" y="0"/>
                </a:moveTo>
                <a:lnTo>
                  <a:pt x="104231" y="7769"/>
                </a:lnTo>
                <a:lnTo>
                  <a:pt x="62396" y="29405"/>
                </a:lnTo>
                <a:lnTo>
                  <a:pt x="29405" y="62396"/>
                </a:lnTo>
                <a:lnTo>
                  <a:pt x="7769" y="104231"/>
                </a:lnTo>
                <a:lnTo>
                  <a:pt x="0" y="152400"/>
                </a:lnTo>
                <a:lnTo>
                  <a:pt x="0" y="2464816"/>
                </a:lnTo>
                <a:lnTo>
                  <a:pt x="7769" y="2512989"/>
                </a:lnTo>
                <a:lnTo>
                  <a:pt x="29405" y="2554824"/>
                </a:lnTo>
                <a:lnTo>
                  <a:pt x="62396" y="2587813"/>
                </a:lnTo>
                <a:lnTo>
                  <a:pt x="104231" y="2609447"/>
                </a:lnTo>
                <a:lnTo>
                  <a:pt x="152400" y="2617216"/>
                </a:lnTo>
                <a:lnTo>
                  <a:pt x="3393948" y="2617216"/>
                </a:lnTo>
                <a:lnTo>
                  <a:pt x="3442116" y="2609447"/>
                </a:lnTo>
                <a:lnTo>
                  <a:pt x="3483951" y="2587813"/>
                </a:lnTo>
                <a:lnTo>
                  <a:pt x="3516942" y="2554824"/>
                </a:lnTo>
                <a:lnTo>
                  <a:pt x="3538578" y="2512989"/>
                </a:lnTo>
                <a:lnTo>
                  <a:pt x="3546348" y="2464816"/>
                </a:lnTo>
                <a:lnTo>
                  <a:pt x="3546348" y="152400"/>
                </a:lnTo>
                <a:lnTo>
                  <a:pt x="3538578" y="104231"/>
                </a:lnTo>
                <a:lnTo>
                  <a:pt x="3516942" y="62396"/>
                </a:lnTo>
                <a:lnTo>
                  <a:pt x="3483951" y="29405"/>
                </a:lnTo>
                <a:lnTo>
                  <a:pt x="3442116" y="7769"/>
                </a:lnTo>
                <a:lnTo>
                  <a:pt x="3393948" y="0"/>
                </a:lnTo>
                <a:lnTo>
                  <a:pt x="152400" y="0"/>
                </a:lnTo>
                <a:close/>
              </a:path>
            </a:pathLst>
          </a:custGeom>
          <a:ln w="38100">
            <a:solidFill>
              <a:schemeClr val="accent5">
                <a:lumMod val="40000"/>
                <a:lumOff val="60000"/>
              </a:schemeClr>
            </a:solidFill>
          </a:ln>
        </p:spPr>
        <p:txBody>
          <a:bodyPr wrap="square" lIns="0" tIns="0" rIns="0" bIns="0" rtlCol="0"/>
          <a:lstStyle/>
          <a:p>
            <a:endParaRPr sz="1493" dirty="0"/>
          </a:p>
        </p:txBody>
      </p:sp>
      <p:sp>
        <p:nvSpPr>
          <p:cNvPr id="63" name="object 10">
            <a:extLst>
              <a:ext uri="{FF2B5EF4-FFF2-40B4-BE49-F238E27FC236}">
                <a16:creationId xmlns:a16="http://schemas.microsoft.com/office/drawing/2014/main" id="{57AF48DF-73B9-4FED-8570-BDFEA9ED3AB6}"/>
              </a:ext>
            </a:extLst>
          </p:cNvPr>
          <p:cNvSpPr txBox="1"/>
          <p:nvPr/>
        </p:nvSpPr>
        <p:spPr>
          <a:xfrm>
            <a:off x="391757" y="2059177"/>
            <a:ext cx="2342590" cy="195981"/>
          </a:xfrm>
          <a:prstGeom prst="rect">
            <a:avLst/>
          </a:prstGeom>
        </p:spPr>
        <p:txBody>
          <a:bodyPr vert="horz" wrap="square" lIns="0" tIns="11206" rIns="0" bIns="0" rtlCol="0">
            <a:spAutoFit/>
          </a:bodyPr>
          <a:lstStyle/>
          <a:p>
            <a:pPr marL="11206">
              <a:spcBef>
                <a:spcPts val="88"/>
              </a:spcBef>
            </a:pPr>
            <a:r>
              <a:rPr sz="1200" spc="26" dirty="0">
                <a:latin typeface="Ubuntu" panose="020B0504030602030204" pitchFamily="34" charset="0"/>
                <a:cs typeface="Microsoft Sans Serif"/>
              </a:rPr>
              <a:t>What</a:t>
            </a:r>
            <a:r>
              <a:rPr sz="1200" spc="-53" dirty="0">
                <a:latin typeface="Ubuntu" panose="020B0504030602030204" pitchFamily="34" charset="0"/>
                <a:cs typeface="Microsoft Sans Serif"/>
              </a:rPr>
              <a:t> </a:t>
            </a:r>
            <a:r>
              <a:rPr sz="1200" spc="-18" dirty="0">
                <a:latin typeface="Ubuntu" panose="020B0504030602030204" pitchFamily="34" charset="0"/>
                <a:cs typeface="Microsoft Sans Serif"/>
              </a:rPr>
              <a:t>was</a:t>
            </a:r>
            <a:r>
              <a:rPr sz="1200" spc="-49" dirty="0">
                <a:latin typeface="Ubuntu" panose="020B0504030602030204" pitchFamily="34" charset="0"/>
                <a:cs typeface="Microsoft Sans Serif"/>
              </a:rPr>
              <a:t> </a:t>
            </a:r>
            <a:r>
              <a:rPr sz="1200" spc="57" dirty="0">
                <a:latin typeface="Ubuntu" panose="020B0504030602030204" pitchFamily="34" charset="0"/>
                <a:cs typeface="Microsoft Sans Serif"/>
              </a:rPr>
              <a:t>the</a:t>
            </a:r>
            <a:r>
              <a:rPr sz="1200" spc="-49" dirty="0">
                <a:latin typeface="Ubuntu" panose="020B0504030602030204" pitchFamily="34" charset="0"/>
                <a:cs typeface="Microsoft Sans Serif"/>
              </a:rPr>
              <a:t> </a:t>
            </a:r>
            <a:r>
              <a:rPr sz="1200" spc="13" dirty="0">
                <a:latin typeface="Ubuntu" panose="020B0504030602030204" pitchFamily="34" charset="0"/>
                <a:cs typeface="Microsoft Sans Serif"/>
              </a:rPr>
              <a:t>focus</a:t>
            </a:r>
            <a:r>
              <a:rPr sz="1200" spc="-49" dirty="0">
                <a:latin typeface="Ubuntu" panose="020B0504030602030204" pitchFamily="34" charset="0"/>
                <a:cs typeface="Microsoft Sans Serif"/>
              </a:rPr>
              <a:t> </a:t>
            </a:r>
            <a:r>
              <a:rPr sz="1200" spc="84" dirty="0">
                <a:latin typeface="Ubuntu" panose="020B0504030602030204" pitchFamily="34" charset="0"/>
                <a:cs typeface="Microsoft Sans Serif"/>
              </a:rPr>
              <a:t>of</a:t>
            </a:r>
            <a:r>
              <a:rPr sz="1200" spc="-49" dirty="0">
                <a:latin typeface="Ubuntu" panose="020B0504030602030204" pitchFamily="34" charset="0"/>
                <a:cs typeface="Microsoft Sans Serif"/>
              </a:rPr>
              <a:t> </a:t>
            </a:r>
            <a:r>
              <a:rPr sz="1200" spc="57" dirty="0">
                <a:latin typeface="Ubuntu" panose="020B0504030602030204" pitchFamily="34" charset="0"/>
                <a:cs typeface="Microsoft Sans Serif"/>
              </a:rPr>
              <a:t>the</a:t>
            </a:r>
            <a:r>
              <a:rPr sz="1200" spc="-49" dirty="0">
                <a:latin typeface="Ubuntu" panose="020B0504030602030204" pitchFamily="34" charset="0"/>
                <a:cs typeface="Microsoft Sans Serif"/>
              </a:rPr>
              <a:t> </a:t>
            </a:r>
            <a:r>
              <a:rPr sz="1200" dirty="0">
                <a:latin typeface="Ubuntu" panose="020B0504030602030204" pitchFamily="34" charset="0"/>
                <a:cs typeface="Microsoft Sans Serif"/>
              </a:rPr>
              <a:t>story?</a:t>
            </a:r>
          </a:p>
        </p:txBody>
      </p:sp>
      <p:sp>
        <p:nvSpPr>
          <p:cNvPr id="64" name="object 11">
            <a:extLst>
              <a:ext uri="{FF2B5EF4-FFF2-40B4-BE49-F238E27FC236}">
                <a16:creationId xmlns:a16="http://schemas.microsoft.com/office/drawing/2014/main" id="{6D1603C4-FEF6-4E0B-8C95-50C4D5AB28BF}"/>
              </a:ext>
            </a:extLst>
          </p:cNvPr>
          <p:cNvSpPr txBox="1"/>
          <p:nvPr/>
        </p:nvSpPr>
        <p:spPr>
          <a:xfrm>
            <a:off x="391757" y="6445040"/>
            <a:ext cx="2726951" cy="380308"/>
          </a:xfrm>
          <a:prstGeom prst="rect">
            <a:avLst/>
          </a:prstGeom>
        </p:spPr>
        <p:txBody>
          <a:bodyPr vert="horz" wrap="square" lIns="0" tIns="8965" rIns="0" bIns="0" rtlCol="0">
            <a:spAutoFit/>
          </a:bodyPr>
          <a:lstStyle/>
          <a:p>
            <a:pPr marL="11206" marR="4483">
              <a:lnSpc>
                <a:spcPct val="101200"/>
              </a:lnSpc>
              <a:spcBef>
                <a:spcPts val="71"/>
              </a:spcBef>
            </a:pPr>
            <a:r>
              <a:rPr sz="1200" spc="22" dirty="0">
                <a:latin typeface="Ubuntu" panose="020B0504030602030204" pitchFamily="34" charset="0"/>
                <a:cs typeface="Microsoft Sans Serif"/>
              </a:rPr>
              <a:t>How</a:t>
            </a:r>
            <a:r>
              <a:rPr sz="1200" spc="-53" dirty="0">
                <a:latin typeface="Ubuntu" panose="020B0504030602030204" pitchFamily="34" charset="0"/>
                <a:cs typeface="Microsoft Sans Serif"/>
              </a:rPr>
              <a:t> </a:t>
            </a:r>
            <a:r>
              <a:rPr sz="1200" spc="4" dirty="0">
                <a:latin typeface="Ubuntu" panose="020B0504030602030204" pitchFamily="34" charset="0"/>
                <a:cs typeface="Microsoft Sans Serif"/>
              </a:rPr>
              <a:t>does</a:t>
            </a:r>
            <a:r>
              <a:rPr sz="1200" spc="-49" dirty="0">
                <a:latin typeface="Ubuntu" panose="020B0504030602030204" pitchFamily="34" charset="0"/>
                <a:cs typeface="Microsoft Sans Serif"/>
              </a:rPr>
              <a:t> </a:t>
            </a:r>
            <a:r>
              <a:rPr sz="1200" spc="9" dirty="0">
                <a:latin typeface="Ubuntu" panose="020B0504030602030204" pitchFamily="34" charset="0"/>
                <a:cs typeface="Microsoft Sans Serif"/>
              </a:rPr>
              <a:t>Kester</a:t>
            </a:r>
            <a:r>
              <a:rPr sz="1200" spc="-53" dirty="0">
                <a:latin typeface="Ubuntu" panose="020B0504030602030204" pitchFamily="34" charset="0"/>
                <a:cs typeface="Microsoft Sans Serif"/>
              </a:rPr>
              <a:t> </a:t>
            </a:r>
            <a:r>
              <a:rPr sz="1200" spc="49" dirty="0">
                <a:latin typeface="Ubuntu" panose="020B0504030602030204" pitchFamily="34" charset="0"/>
                <a:cs typeface="Microsoft Sans Serif"/>
              </a:rPr>
              <a:t>feel</a:t>
            </a:r>
            <a:r>
              <a:rPr sz="1200" spc="-49" dirty="0">
                <a:latin typeface="Ubuntu" panose="020B0504030602030204" pitchFamily="34" charset="0"/>
                <a:cs typeface="Microsoft Sans Serif"/>
              </a:rPr>
              <a:t> </a:t>
            </a:r>
            <a:r>
              <a:rPr sz="1200" spc="26" dirty="0">
                <a:latin typeface="Ubuntu" panose="020B0504030602030204" pitchFamily="34" charset="0"/>
                <a:cs typeface="Microsoft Sans Serif"/>
              </a:rPr>
              <a:t>when</a:t>
            </a:r>
            <a:r>
              <a:rPr sz="1200" spc="-53" dirty="0">
                <a:latin typeface="Ubuntu" panose="020B0504030602030204" pitchFamily="34" charset="0"/>
                <a:cs typeface="Microsoft Sans Serif"/>
              </a:rPr>
              <a:t> </a:t>
            </a:r>
            <a:r>
              <a:rPr sz="1200" spc="-9" dirty="0">
                <a:latin typeface="Ubuntu" panose="020B0504030602030204" pitchFamily="34" charset="0"/>
                <a:cs typeface="Microsoft Sans Serif"/>
              </a:rPr>
              <a:t>he’s</a:t>
            </a:r>
            <a:r>
              <a:rPr sz="1200" spc="-49" dirty="0">
                <a:latin typeface="Ubuntu" panose="020B0504030602030204" pitchFamily="34" charset="0"/>
                <a:cs typeface="Microsoft Sans Serif"/>
              </a:rPr>
              <a:t> </a:t>
            </a:r>
            <a:r>
              <a:rPr sz="1200" spc="26" dirty="0">
                <a:latin typeface="Ubuntu" panose="020B0504030602030204" pitchFamily="34" charset="0"/>
                <a:cs typeface="Microsoft Sans Serif"/>
              </a:rPr>
              <a:t>in</a:t>
            </a:r>
            <a:r>
              <a:rPr sz="1200" spc="-53" dirty="0">
                <a:latin typeface="Ubuntu" panose="020B0504030602030204" pitchFamily="34" charset="0"/>
                <a:cs typeface="Microsoft Sans Serif"/>
              </a:rPr>
              <a:t> </a:t>
            </a:r>
            <a:r>
              <a:rPr sz="1200" spc="57" dirty="0">
                <a:latin typeface="Ubuntu" panose="020B0504030602030204" pitchFamily="34" charset="0"/>
                <a:cs typeface="Microsoft Sans Serif"/>
              </a:rPr>
              <a:t>the </a:t>
            </a:r>
            <a:r>
              <a:rPr sz="1200" spc="-313" dirty="0">
                <a:latin typeface="Ubuntu" panose="020B0504030602030204" pitchFamily="34" charset="0"/>
                <a:cs typeface="Microsoft Sans Serif"/>
              </a:rPr>
              <a:t> </a:t>
            </a:r>
            <a:r>
              <a:rPr sz="1200" spc="26" dirty="0">
                <a:latin typeface="Ubuntu" panose="020B0504030602030204" pitchFamily="34" charset="0"/>
                <a:cs typeface="Microsoft Sans Serif"/>
              </a:rPr>
              <a:t>open</a:t>
            </a:r>
            <a:r>
              <a:rPr sz="1200" spc="-49" dirty="0">
                <a:latin typeface="Ubuntu" panose="020B0504030602030204" pitchFamily="34" charset="0"/>
                <a:cs typeface="Microsoft Sans Serif"/>
              </a:rPr>
              <a:t> </a:t>
            </a:r>
            <a:r>
              <a:rPr sz="1200" spc="-4" dirty="0">
                <a:latin typeface="Ubuntu" panose="020B0504030602030204" pitchFamily="34" charset="0"/>
                <a:cs typeface="Microsoft Sans Serif"/>
              </a:rPr>
              <a:t>water?</a:t>
            </a:r>
            <a:endParaRPr sz="1200" dirty="0">
              <a:latin typeface="Ubuntu" panose="020B0504030602030204" pitchFamily="34" charset="0"/>
              <a:cs typeface="Microsoft Sans Serif"/>
            </a:endParaRPr>
          </a:p>
        </p:txBody>
      </p:sp>
      <p:sp>
        <p:nvSpPr>
          <p:cNvPr id="65" name="object 12">
            <a:extLst>
              <a:ext uri="{FF2B5EF4-FFF2-40B4-BE49-F238E27FC236}">
                <a16:creationId xmlns:a16="http://schemas.microsoft.com/office/drawing/2014/main" id="{75F2F363-EECD-4BEB-A84E-8564EBA49BC2}"/>
              </a:ext>
            </a:extLst>
          </p:cNvPr>
          <p:cNvSpPr txBox="1"/>
          <p:nvPr/>
        </p:nvSpPr>
        <p:spPr>
          <a:xfrm>
            <a:off x="391757" y="4646697"/>
            <a:ext cx="3083298" cy="195981"/>
          </a:xfrm>
          <a:prstGeom prst="rect">
            <a:avLst/>
          </a:prstGeom>
        </p:spPr>
        <p:txBody>
          <a:bodyPr vert="horz" wrap="square" lIns="0" tIns="11206" rIns="0" bIns="0" rtlCol="0">
            <a:spAutoFit/>
          </a:bodyPr>
          <a:lstStyle/>
          <a:p>
            <a:pPr marL="11206">
              <a:spcBef>
                <a:spcPts val="88"/>
              </a:spcBef>
            </a:pPr>
            <a:r>
              <a:rPr sz="1200" spc="26" dirty="0">
                <a:latin typeface="Ubuntu" panose="020B0504030602030204" pitchFamily="34" charset="0"/>
                <a:cs typeface="Microsoft Sans Serif"/>
              </a:rPr>
              <a:t>What</a:t>
            </a:r>
            <a:r>
              <a:rPr sz="1200" spc="-49" dirty="0">
                <a:latin typeface="Ubuntu" panose="020B0504030602030204" pitchFamily="34" charset="0"/>
                <a:cs typeface="Microsoft Sans Serif"/>
              </a:rPr>
              <a:t> </a:t>
            </a:r>
            <a:r>
              <a:rPr sz="1200" spc="9" dirty="0">
                <a:latin typeface="Ubuntu" panose="020B0504030602030204" pitchFamily="34" charset="0"/>
                <a:cs typeface="Microsoft Sans Serif"/>
              </a:rPr>
              <a:t>are</a:t>
            </a:r>
            <a:r>
              <a:rPr sz="1200" spc="-44" dirty="0">
                <a:latin typeface="Ubuntu" panose="020B0504030602030204" pitchFamily="34" charset="0"/>
                <a:cs typeface="Microsoft Sans Serif"/>
              </a:rPr>
              <a:t> </a:t>
            </a:r>
            <a:r>
              <a:rPr sz="1200" dirty="0">
                <a:latin typeface="Ubuntu" panose="020B0504030602030204" pitchFamily="34" charset="0"/>
                <a:cs typeface="Microsoft Sans Serif"/>
              </a:rPr>
              <a:t>some</a:t>
            </a:r>
            <a:r>
              <a:rPr sz="1200" spc="-49" dirty="0">
                <a:latin typeface="Ubuntu" panose="020B0504030602030204" pitchFamily="34" charset="0"/>
                <a:cs typeface="Microsoft Sans Serif"/>
              </a:rPr>
              <a:t> </a:t>
            </a:r>
            <a:r>
              <a:rPr sz="1200" spc="22" dirty="0">
                <a:latin typeface="Ubuntu" panose="020B0504030602030204" pitchFamily="34" charset="0"/>
                <a:cs typeface="Microsoft Sans Serif"/>
              </a:rPr>
              <a:t>unique</a:t>
            </a:r>
            <a:r>
              <a:rPr sz="1200" spc="-44" dirty="0">
                <a:latin typeface="Ubuntu" panose="020B0504030602030204" pitchFamily="34" charset="0"/>
                <a:cs typeface="Microsoft Sans Serif"/>
              </a:rPr>
              <a:t> </a:t>
            </a:r>
            <a:r>
              <a:rPr sz="1200" spc="22" dirty="0">
                <a:latin typeface="Ubuntu" panose="020B0504030602030204" pitchFamily="34" charset="0"/>
                <a:cs typeface="Microsoft Sans Serif"/>
              </a:rPr>
              <a:t>details</a:t>
            </a:r>
            <a:r>
              <a:rPr sz="1200" spc="-49" dirty="0">
                <a:latin typeface="Ubuntu" panose="020B0504030602030204" pitchFamily="34" charset="0"/>
                <a:cs typeface="Microsoft Sans Serif"/>
              </a:rPr>
              <a:t> </a:t>
            </a:r>
            <a:r>
              <a:rPr sz="1200" spc="84" dirty="0">
                <a:latin typeface="Ubuntu" panose="020B0504030602030204" pitchFamily="34" charset="0"/>
                <a:cs typeface="Microsoft Sans Serif"/>
              </a:rPr>
              <a:t>of</a:t>
            </a:r>
            <a:r>
              <a:rPr sz="1200" spc="-44" dirty="0">
                <a:latin typeface="Ubuntu" panose="020B0504030602030204" pitchFamily="34" charset="0"/>
                <a:cs typeface="Microsoft Sans Serif"/>
              </a:rPr>
              <a:t> </a:t>
            </a:r>
            <a:r>
              <a:rPr sz="1200" spc="31" dirty="0">
                <a:latin typeface="Ubuntu" panose="020B0504030602030204" pitchFamily="34" charset="0"/>
                <a:cs typeface="Microsoft Sans Serif"/>
              </a:rPr>
              <a:t>this</a:t>
            </a:r>
            <a:r>
              <a:rPr sz="1200" spc="-44" dirty="0">
                <a:latin typeface="Ubuntu" panose="020B0504030602030204" pitchFamily="34" charset="0"/>
                <a:cs typeface="Microsoft Sans Serif"/>
              </a:rPr>
              <a:t> </a:t>
            </a:r>
            <a:r>
              <a:rPr sz="1200" dirty="0">
                <a:latin typeface="Ubuntu" panose="020B0504030602030204" pitchFamily="34" charset="0"/>
                <a:cs typeface="Microsoft Sans Serif"/>
              </a:rPr>
              <a:t>story?</a:t>
            </a:r>
          </a:p>
        </p:txBody>
      </p:sp>
      <p:sp>
        <p:nvSpPr>
          <p:cNvPr id="66" name="object 13">
            <a:extLst>
              <a:ext uri="{FF2B5EF4-FFF2-40B4-BE49-F238E27FC236}">
                <a16:creationId xmlns:a16="http://schemas.microsoft.com/office/drawing/2014/main" id="{7D34B7E8-F585-45B2-9B5A-DF685B627CB4}"/>
              </a:ext>
            </a:extLst>
          </p:cNvPr>
          <p:cNvSpPr txBox="1"/>
          <p:nvPr/>
        </p:nvSpPr>
        <p:spPr>
          <a:xfrm>
            <a:off x="3564859" y="2059178"/>
            <a:ext cx="2793628" cy="380308"/>
          </a:xfrm>
          <a:prstGeom prst="rect">
            <a:avLst/>
          </a:prstGeom>
        </p:spPr>
        <p:txBody>
          <a:bodyPr vert="horz" wrap="square" lIns="0" tIns="8965" rIns="0" bIns="0" rtlCol="0">
            <a:spAutoFit/>
          </a:bodyPr>
          <a:lstStyle/>
          <a:p>
            <a:pPr marL="11206" marR="4483">
              <a:lnSpc>
                <a:spcPct val="101200"/>
              </a:lnSpc>
              <a:spcBef>
                <a:spcPts val="71"/>
              </a:spcBef>
            </a:pPr>
            <a:r>
              <a:rPr sz="1200" dirty="0">
                <a:latin typeface="Ubuntu" panose="020B0504030602030204" pitchFamily="34" charset="0"/>
                <a:cs typeface="Microsoft Sans Serif"/>
              </a:rPr>
              <a:t>Describe</a:t>
            </a:r>
            <a:r>
              <a:rPr sz="1200" spc="-44" dirty="0">
                <a:latin typeface="Ubuntu" panose="020B0504030602030204" pitchFamily="34" charset="0"/>
                <a:cs typeface="Microsoft Sans Serif"/>
              </a:rPr>
              <a:t> </a:t>
            </a:r>
            <a:r>
              <a:rPr sz="1200" spc="57" dirty="0">
                <a:latin typeface="Ubuntu" panose="020B0504030602030204" pitchFamily="34" charset="0"/>
                <a:cs typeface="Microsoft Sans Serif"/>
              </a:rPr>
              <a:t>the</a:t>
            </a:r>
            <a:r>
              <a:rPr sz="1200" spc="-44" dirty="0">
                <a:latin typeface="Ubuntu" panose="020B0504030602030204" pitchFamily="34" charset="0"/>
                <a:cs typeface="Microsoft Sans Serif"/>
              </a:rPr>
              <a:t> </a:t>
            </a:r>
            <a:r>
              <a:rPr sz="1200" i="1" spc="26" dirty="0">
                <a:latin typeface="Ubuntu" panose="020B0504030602030204" pitchFamily="34" charset="0"/>
                <a:cs typeface="Arial"/>
              </a:rPr>
              <a:t>before</a:t>
            </a:r>
            <a:r>
              <a:rPr sz="1200" i="1" spc="-62" dirty="0">
                <a:latin typeface="Ubuntu" panose="020B0504030602030204" pitchFamily="34" charset="0"/>
                <a:cs typeface="Arial"/>
              </a:rPr>
              <a:t> </a:t>
            </a:r>
            <a:r>
              <a:rPr sz="1200" spc="4" dirty="0">
                <a:latin typeface="Ubuntu" panose="020B0504030602030204" pitchFamily="34" charset="0"/>
                <a:cs typeface="Microsoft Sans Serif"/>
              </a:rPr>
              <a:t>and</a:t>
            </a:r>
            <a:r>
              <a:rPr sz="1200" spc="-44" dirty="0">
                <a:latin typeface="Ubuntu" panose="020B0504030602030204" pitchFamily="34" charset="0"/>
                <a:cs typeface="Microsoft Sans Serif"/>
              </a:rPr>
              <a:t> </a:t>
            </a:r>
            <a:r>
              <a:rPr sz="1200" i="1" spc="66" dirty="0">
                <a:latin typeface="Ubuntu" panose="020B0504030602030204" pitchFamily="34" charset="0"/>
                <a:cs typeface="Arial"/>
              </a:rPr>
              <a:t>after</a:t>
            </a:r>
            <a:r>
              <a:rPr sz="1200" spc="-40" dirty="0">
                <a:latin typeface="Ubuntu" panose="020B0504030602030204" pitchFamily="34" charset="0"/>
                <a:cs typeface="Microsoft Sans Serif"/>
              </a:rPr>
              <a:t>.</a:t>
            </a:r>
            <a:r>
              <a:rPr sz="1200" spc="-44" dirty="0">
                <a:latin typeface="Ubuntu" panose="020B0504030602030204" pitchFamily="34" charset="0"/>
                <a:cs typeface="Microsoft Sans Serif"/>
              </a:rPr>
              <a:t> </a:t>
            </a:r>
            <a:r>
              <a:rPr sz="1200" spc="4" dirty="0">
                <a:latin typeface="Ubuntu" panose="020B0504030602030204" pitchFamily="34" charset="0"/>
                <a:cs typeface="Microsoft Sans Serif"/>
              </a:rPr>
              <a:t>A</a:t>
            </a:r>
            <a:r>
              <a:rPr sz="1200" spc="-71" dirty="0">
                <a:latin typeface="Ubuntu" panose="020B0504030602030204" pitchFamily="34" charset="0"/>
                <a:cs typeface="Microsoft Sans Serif"/>
              </a:rPr>
              <a:t>s</a:t>
            </a:r>
            <a:r>
              <a:rPr sz="1200" spc="-44" dirty="0">
                <a:latin typeface="Ubuntu" panose="020B0504030602030204" pitchFamily="34" charset="0"/>
                <a:cs typeface="Microsoft Sans Serif"/>
              </a:rPr>
              <a:t> </a:t>
            </a:r>
            <a:r>
              <a:rPr sz="1200" dirty="0">
                <a:latin typeface="Ubuntu" panose="020B0504030602030204" pitchFamily="34" charset="0"/>
                <a:cs typeface="Microsoft Sans Serif"/>
              </a:rPr>
              <a:t>in,  </a:t>
            </a:r>
            <a:r>
              <a:rPr sz="1200" spc="49" dirty="0">
                <a:latin typeface="Ubuntu" panose="020B0504030602030204" pitchFamily="34" charset="0"/>
                <a:cs typeface="Microsoft Sans Serif"/>
              </a:rPr>
              <a:t>what</a:t>
            </a:r>
            <a:r>
              <a:rPr sz="1200" spc="-49" dirty="0">
                <a:latin typeface="Ubuntu" panose="020B0504030602030204" pitchFamily="34" charset="0"/>
                <a:cs typeface="Microsoft Sans Serif"/>
              </a:rPr>
              <a:t> </a:t>
            </a:r>
            <a:r>
              <a:rPr sz="1200" spc="-22" dirty="0">
                <a:latin typeface="Ubuntu" panose="020B0504030602030204" pitchFamily="34" charset="0"/>
                <a:cs typeface="Microsoft Sans Serif"/>
              </a:rPr>
              <a:t>changed?</a:t>
            </a:r>
            <a:endParaRPr sz="1200" dirty="0">
              <a:latin typeface="Ubuntu" panose="020B0504030602030204" pitchFamily="34" charset="0"/>
              <a:cs typeface="Microsoft Sans Serif"/>
            </a:endParaRPr>
          </a:p>
        </p:txBody>
      </p:sp>
      <p:sp>
        <p:nvSpPr>
          <p:cNvPr id="67" name="object 14">
            <a:extLst>
              <a:ext uri="{FF2B5EF4-FFF2-40B4-BE49-F238E27FC236}">
                <a16:creationId xmlns:a16="http://schemas.microsoft.com/office/drawing/2014/main" id="{433E35F2-C63E-4B01-9062-0F4598A18CED}"/>
              </a:ext>
            </a:extLst>
          </p:cNvPr>
          <p:cNvSpPr txBox="1"/>
          <p:nvPr/>
        </p:nvSpPr>
        <p:spPr>
          <a:xfrm>
            <a:off x="3564861" y="6445040"/>
            <a:ext cx="2793626" cy="201367"/>
          </a:xfrm>
          <a:prstGeom prst="rect">
            <a:avLst/>
          </a:prstGeom>
        </p:spPr>
        <p:txBody>
          <a:bodyPr vert="horz" wrap="square" lIns="0" tIns="11206" rIns="0" bIns="0" rtlCol="0">
            <a:spAutoFit/>
          </a:bodyPr>
          <a:lstStyle/>
          <a:p>
            <a:pPr marL="11206">
              <a:spcBef>
                <a:spcPts val="88"/>
              </a:spcBef>
            </a:pPr>
            <a:r>
              <a:rPr sz="1200" spc="26" dirty="0">
                <a:latin typeface="Ubuntu" panose="020B0504030602030204" pitchFamily="34" charset="0"/>
                <a:cs typeface="Microsoft Sans Serif"/>
              </a:rPr>
              <a:t>What</a:t>
            </a:r>
            <a:r>
              <a:rPr sz="1200" spc="-44" dirty="0">
                <a:latin typeface="Ubuntu" panose="020B0504030602030204" pitchFamily="34" charset="0"/>
                <a:cs typeface="Microsoft Sans Serif"/>
              </a:rPr>
              <a:t> </a:t>
            </a:r>
            <a:r>
              <a:rPr sz="1200" spc="4" dirty="0">
                <a:latin typeface="Ubuntu" panose="020B0504030602030204" pitchFamily="34" charset="0"/>
                <a:cs typeface="Microsoft Sans Serif"/>
              </a:rPr>
              <a:t>ma</a:t>
            </a:r>
            <a:r>
              <a:rPr sz="1200" spc="-31" dirty="0">
                <a:latin typeface="Ubuntu" panose="020B0504030602030204" pitchFamily="34" charset="0"/>
                <a:cs typeface="Microsoft Sans Serif"/>
              </a:rPr>
              <a:t>k</a:t>
            </a:r>
            <a:r>
              <a:rPr sz="1200" spc="-35" dirty="0">
                <a:latin typeface="Ubuntu" panose="020B0504030602030204" pitchFamily="34" charset="0"/>
                <a:cs typeface="Microsoft Sans Serif"/>
              </a:rPr>
              <a:t>es</a:t>
            </a:r>
            <a:r>
              <a:rPr sz="1200" spc="-44" dirty="0">
                <a:latin typeface="Ubuntu" panose="020B0504030602030204" pitchFamily="34" charset="0"/>
                <a:cs typeface="Microsoft Sans Serif"/>
              </a:rPr>
              <a:t> </a:t>
            </a:r>
            <a:r>
              <a:rPr sz="1200" spc="-75" dirty="0">
                <a:latin typeface="Ubuntu" panose="020B0504030602030204" pitchFamily="34" charset="0"/>
                <a:cs typeface="Microsoft Sans Serif"/>
              </a:rPr>
              <a:t>K</a:t>
            </a:r>
            <a:r>
              <a:rPr sz="1200" spc="35" dirty="0">
                <a:latin typeface="Ubuntu" panose="020B0504030602030204" pitchFamily="34" charset="0"/>
                <a:cs typeface="Microsoft Sans Serif"/>
              </a:rPr>
              <a:t>es</a:t>
            </a:r>
            <a:r>
              <a:rPr sz="1200" spc="4" dirty="0">
                <a:latin typeface="Ubuntu" panose="020B0504030602030204" pitchFamily="34" charset="0"/>
                <a:cs typeface="Microsoft Sans Serif"/>
              </a:rPr>
              <a:t>t</a:t>
            </a:r>
            <a:r>
              <a:rPr sz="1200" spc="40" dirty="0">
                <a:latin typeface="Ubuntu" panose="020B0504030602030204" pitchFamily="34" charset="0"/>
                <a:cs typeface="Microsoft Sans Serif"/>
              </a:rPr>
              <a:t>e</a:t>
            </a:r>
            <a:r>
              <a:rPr sz="1200" spc="35" dirty="0">
                <a:latin typeface="Ubuntu" panose="020B0504030602030204" pitchFamily="34" charset="0"/>
                <a:cs typeface="Microsoft Sans Serif"/>
              </a:rPr>
              <a:t>r</a:t>
            </a:r>
            <a:r>
              <a:rPr sz="1200" spc="-26" dirty="0">
                <a:latin typeface="Ubuntu" panose="020B0504030602030204" pitchFamily="34" charset="0"/>
                <a:cs typeface="Microsoft Sans Serif"/>
              </a:rPr>
              <a:t>’s</a:t>
            </a:r>
            <a:r>
              <a:rPr sz="1200" spc="-44" dirty="0">
                <a:latin typeface="Ubuntu" panose="020B0504030602030204" pitchFamily="34" charset="0"/>
                <a:cs typeface="Microsoft Sans Serif"/>
              </a:rPr>
              <a:t> </a:t>
            </a:r>
            <a:r>
              <a:rPr sz="1200" spc="53" dirty="0">
                <a:latin typeface="Ubuntu" panose="020B0504030602030204" pitchFamily="34" charset="0"/>
                <a:cs typeface="Microsoft Sans Serif"/>
              </a:rPr>
              <a:t>s</a:t>
            </a:r>
            <a:r>
              <a:rPr sz="1200" spc="13" dirty="0">
                <a:latin typeface="Ubuntu" panose="020B0504030602030204" pitchFamily="34" charset="0"/>
                <a:cs typeface="Microsoft Sans Serif"/>
              </a:rPr>
              <a:t>t</a:t>
            </a:r>
            <a:r>
              <a:rPr sz="1200" spc="66" dirty="0">
                <a:latin typeface="Ubuntu" panose="020B0504030602030204" pitchFamily="34" charset="0"/>
                <a:cs typeface="Microsoft Sans Serif"/>
              </a:rPr>
              <a:t>o</a:t>
            </a:r>
            <a:r>
              <a:rPr sz="1200" spc="62" dirty="0">
                <a:latin typeface="Ubuntu" panose="020B0504030602030204" pitchFamily="34" charset="0"/>
                <a:cs typeface="Microsoft Sans Serif"/>
              </a:rPr>
              <a:t>r</a:t>
            </a:r>
            <a:r>
              <a:rPr sz="1200" spc="-4" dirty="0">
                <a:latin typeface="Ubuntu" panose="020B0504030602030204" pitchFamily="34" charset="0"/>
                <a:cs typeface="Microsoft Sans Serif"/>
              </a:rPr>
              <a:t>y</a:t>
            </a:r>
            <a:r>
              <a:rPr sz="1200" spc="-44" dirty="0">
                <a:latin typeface="Ubuntu" panose="020B0504030602030204" pitchFamily="34" charset="0"/>
                <a:cs typeface="Microsoft Sans Serif"/>
              </a:rPr>
              <a:t> a </a:t>
            </a:r>
            <a:r>
              <a:rPr sz="1200" spc="35" dirty="0">
                <a:latin typeface="Ubuntu" panose="020B0504030602030204" pitchFamily="34" charset="0"/>
                <a:cs typeface="Microsoft Sans Serif"/>
              </a:rPr>
              <a:t>good</a:t>
            </a:r>
            <a:r>
              <a:rPr sz="1200" spc="-44" dirty="0">
                <a:latin typeface="Ubuntu" panose="020B0504030602030204" pitchFamily="34" charset="0"/>
                <a:cs typeface="Microsoft Sans Serif"/>
              </a:rPr>
              <a:t> </a:t>
            </a:r>
            <a:r>
              <a:rPr sz="1200" spc="-31" dirty="0">
                <a:latin typeface="Ubuntu" panose="020B0504030602030204" pitchFamily="34" charset="0"/>
                <a:cs typeface="Microsoft Sans Serif"/>
              </a:rPr>
              <a:t>one?</a:t>
            </a:r>
            <a:endParaRPr sz="1200" dirty="0">
              <a:latin typeface="Ubuntu" panose="020B0504030602030204" pitchFamily="34" charset="0"/>
              <a:cs typeface="Microsoft Sans Serif"/>
            </a:endParaRPr>
          </a:p>
        </p:txBody>
      </p:sp>
    </p:spTree>
    <p:extLst>
      <p:ext uri="{BB962C8B-B14F-4D97-AF65-F5344CB8AC3E}">
        <p14:creationId xmlns:p14="http://schemas.microsoft.com/office/powerpoint/2010/main" val="2819117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1417</TotalTime>
  <Words>4312</Words>
  <Application>Microsoft Office PowerPoint</Application>
  <PresentationFormat>A4 (210 x 297 mm)</PresentationFormat>
  <Paragraphs>418</Paragraphs>
  <Slides>33</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33</vt:i4>
      </vt:variant>
    </vt:vector>
  </HeadingPairs>
  <TitlesOfParts>
    <vt:vector size="42" baseType="lpstr">
      <vt:lpstr>Arial</vt:lpstr>
      <vt:lpstr>Calibri</vt:lpstr>
      <vt:lpstr>Calibri Light</vt:lpstr>
      <vt:lpstr>Microsoft Sans Serif</vt:lpstr>
      <vt:lpstr>Myriad Pro</vt:lpstr>
      <vt:lpstr>Times New Roman</vt:lpstr>
      <vt:lpstr>Ubuntu</vt:lpstr>
      <vt:lpstr>Yu Gothic</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Maggie Dougherty</dc:creator>
  <cp:lastModifiedBy>Yaiguili</cp:lastModifiedBy>
  <cp:revision>117</cp:revision>
  <dcterms:created xsi:type="dcterms:W3CDTF">2021-06-18T02:28:25Z</dcterms:created>
  <dcterms:modified xsi:type="dcterms:W3CDTF">2021-11-12T00:44:39Z</dcterms:modified>
</cp:coreProperties>
</file>